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5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4" y="93"/>
      </p:cViewPr>
      <p:guideLst>
        <p:guide orient="horz" pos="2755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7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29 230 3224 0 0,'-12'-8'2300'0'0,"10"7"-1967"0"0,0-1 0 0 0,1-1 1 0 0,-1 1-1 0 0,1 0 0 0 0,0 0 0 0 0,0 0 0 0 0,0-1 1 0 0,0 1-1 0 0,0 0 0 0 0,0-1 0 0 0,0 1 1 0 0,1-1-1 0 0,-1 1 0 0 0,1-1 0 0 0,0 1 1 0 0,0-1-1 0 0,0 0-333 0 0,0-1 336 0 0,1 0 1 0 0,-1 0-1 0 0,1 0 1 0 0,0 0-1 0 0,1 0 1 0 0,-1 0-1 0 0,1 0 1 0 0,-1 1-1 0 0,1-1 1 0 0,1-1-337 0 0,1-2 271 0 0,1 1 0 0 0,0-1 0 0 0,0 1 0 0 0,1 0 0 0 0,-1 0 0 0 0,2 0 0 0 0,-1 1 0 0 0,0 0 0 0 0,1 0-1 0 0,4-1-270 0 0,1-1 72 0 0,1 1 0 0 0,1 0 0 0 0,-1 1-1 0 0,1 1 1 0 0,-1 0 0 0 0,1 1 0 0 0,1 0 0 0 0,-1 1-1 0 0,0 1 1 0 0,0 0 0 0 0,13 1-72 0 0,-23 0 10 0 0,-1 1 0 0 0,0-1 0 0 0,0 1 0 0 0,0 0 0 0 0,0 0 0 0 0,0 0 1 0 0,-1 0-1 0 0,1 1 0 0 0,0-1 0 0 0,0 1 0 0 0,-1 0 0 0 0,1-1 0 0 0,-1 1 0 0 0,1 0 0 0 0,-1 1 0 0 0,0-1 1 0 0,0 0-1 0 0,2 3-10 0 0,-2-2 8 0 0,0 1 0 0 0,1 0 1 0 0,-1 0-1 0 0,-1 0 1 0 0,1 0-1 0 0,0 0 0 0 0,-1 0 1 0 0,0 0-1 0 0,0 0 0 0 0,0 0 1 0 0,-1 1-1 0 0,1-1 0 0 0,-1 2-8 0 0,0 7 66 0 0,-1 0 0 0 0,0 0 0 0 0,-1 0 0 0 0,-1 0 0 0 0,0-1 0 0 0,0 1 0 0 0,-1-1 0 0 0,-1 0 0 0 0,0 0 0 0 0,-1 0 0 0 0,0-1 0 0 0,-5 7-66 0 0,0-1 93 0 0,-1-1-1 0 0,-1 0 1 0 0,0 0-1 0 0,-1-1 0 0 0,-1-1 1 0 0,0-1-1 0 0,-1 0-92 0 0,-7 5 58 0 0,-1-2 1 0 0,-1 0-1 0 0,0-2 0 0 0,-17 7-58 0 0,33-16 14 0 0,8-4 50 0 0,4-8 18 0 0,0 3-66 0 0,1 0 0 0 0,-1 1-1 0 0,1-1 1 0 0,0 1-1 0 0,0-1 1 0 0,0 1 0 0 0,0 0-1 0 0,0 1 1 0 0,1-1-1 0 0,0 1 1 0 0,-1 0-16 0 0,15-6 18 0 0,0 1 0 0 0,3-1-18 0 0,-21 8 0 0 0,8-2 0 0 0,1 0 0 0 0,-1 1 0 0 0,1 0 0 0 0,-1 1 0 0 0,1 0 0 0 0,-1 0 0 0 0,1 1 0 0 0,-1 0 0 0 0,1 1-1 0 0,-1 0 1 0 0,3 1 0 0 0,34 6-221 0 0,-34-7-147 0 0,-11-1 189 0 0,1-1 1 0 0,-1 1-1 0 0,0-1 0 0 0,0 1 1 0 0,1-1-1 0 0,-1 0 1 0 0,0 0-1 0 0,1 0 1 0 0,-1 0-1 0 0,0 0 0 0 0,1 0 1 0 0,-1 0-1 0 0,0 0 1 0 0,0 0-1 0 0,1-1 0 0 0,-1 1 179 0 0,6-3-2559 0 0</inkml:trace>
  <inkml:trace contextRef="#ctx0" brushRef="#br0" timeOffset="482.051">534 76 6448 0 0,'7'-12'688'0'0,"-5"8"81"0"0,1 0 0 0 0,0 0 0 0 0,0 0 0 0 0,1 0 0 0 0,-1 1 1 0 0,1-1-1 0 0,0 1 0 0 0,0 0-769 0 0,1 0 305 0 0,0-1 0 0 0,1 1-1 0 0,-1 0 1 0 0,1 1 0 0 0,-1-1 0 0 0,2 1-305 0 0,3-1 183 0 0,-1 1 0 0 0,1 0 1 0 0,0 0-1 0 0,0 1 0 0 0,-1 1 0 0 0,1-1 0 0 0,0 2 1 0 0,2-1-184 0 0,-6 1 139 0 0,0 0 0 0 0,0 0 1 0 0,0 1-1 0 0,0-1 1 0 0,0 1-1 0 0,0 1 0 0 0,4 1-139 0 0,-7-2 61 0 0,0 0 0 0 0,0-1-1 0 0,0 1 1 0 0,0 1-1 0 0,0-1 1 0 0,0 0-1 0 0,-1 1 1 0 0,1-1 0 0 0,-1 1-1 0 0,0 0 1 0 0,0-1-1 0 0,0 1 1 0 0,0 0-1 0 0,0 1-60 0 0,1 1 32 0 0,-1 1 0 0 0,1-1 0 0 0,-1 1 0 0 0,0-1 0 0 0,-1 1 0 0 0,1 0 0 0 0,-1 0 0 0 0,-1-1 0 0 0,1 1 0 0 0,-1 0 0 0 0,0 0 0 0 0,0 0 0 0 0,0 0 0 0 0,-1 0 0 0 0,0 0 0 0 0,0 0 0 0 0,-1-1 0 0 0,-1 6-32 0 0,-2 2 45 0 0,-1-1 0 0 0,0 0-1 0 0,-1 0 1 0 0,0 0-1 0 0,-1-1 1 0 0,0 0-1 0 0,-1-1 1 0 0,0 1 0 0 0,-1-2-1 0 0,0 1 1 0 0,-1-1-1 0 0,1-1 1 0 0,-2 0-1 0 0,-7 4-44 0 0,-24 11-80 0 0,40-21 91 0 0,3-1 45 0 0,0-1 21 0 0,21 2 131 0 0,-11-1-120 0 0,0 1-1 0 0,-1 0 1 0 0,7 3-88 0 0,15 3 172 0 0,99 21 635 0 0,-128-28-776 0 0,5 1 45 0 0,-1-1 0 0 0,1 2-1 0 0,-1-1 1 0 0,6 3-76 0 0,-12-5 16 0 0,0 1-1 0 0,1-1 0 0 0,-1 0 0 0 0,0 0 0 0 0,1 0 0 0 0,-1 1 0 0 0,0-1 1 0 0,1 0-1 0 0,-1 0 0 0 0,0 1 0 0 0,1-1 0 0 0,-1 0 0 0 0,0 1 1 0 0,0-1-1 0 0,0 0 0 0 0,1 1 0 0 0,-1-1 0 0 0,0 0 0 0 0,0 1 1 0 0,0-1-1 0 0,0 0 0 0 0,0 1 0 0 0,0-1 0 0 0,1 1-15 0 0,0 0-6307 0 0,-1-1 4547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266 194 2760 0 0,'-9'-6'248'0'0,"-27"-1"7814"0"0,0 6-3903 0 0,29 2-3907 0 0,1 0-1 0 0,-1 0 1 0 0,0 0 0 0 0,0 1-1 0 0,1 0 1 0 0,-1 0-1 0 0,1 1 1 0 0,0 0 0 0 0,0 0-1 0 0,0 1 1 0 0,0-1-1 0 0,0 1 1 0 0,1 1-1 0 0,-3 2-251 0 0,-6 4 192 0 0,10-8-136 0 0,0 1 0 0 0,0-1 0 0 0,1 1 0 0 0,-1 0 0 0 0,1-1 0 0 0,0 2 0 0 0,0-1 0 0 0,0 0 0 0 0,0 1-56 0 0,-5 11 169 0 0,2-7-102 0 0,1 2 0 0 0,0-1 0 0 0,1 0 0 0 0,0 1 0 0 0,-1 4-67 0 0,4-9 18 0 0,0 0-1 0 0,0 1 1 0 0,1-1-1 0 0,-1 1 1 0 0,1-1-1 0 0,1 0 0 0 0,-1 1 1 0 0,1-1-1 0 0,1 6-17 0 0,-1-10 14 0 0,-1 0-1 0 0,1 0 0 0 0,0 0 0 0 0,0 0 1 0 0,0 0-1 0 0,0 0 0 0 0,0 0 0 0 0,0 0 1 0 0,0 0-1 0 0,0-1 0 0 0,1 1 0 0 0,-1 0 1 0 0,1-1-1 0 0,-1 1 0 0 0,1-1 0 0 0,0 0 1 0 0,-1 0-1 0 0,1 1 0 0 0,0-1 1 0 0,0 0-1 0 0,0 0 0 0 0,0-1 0 0 0,0 1 1 0 0,0 0-1 0 0,0-1 0 0 0,0 1 0 0 0,0-1 1 0 0,0 0-1 0 0,0 1 0 0 0,1-1 0 0 0,0 0-13 0 0,4 0 28 0 0,0-1-1 0 0,1 1 0 0 0,-1-1 0 0 0,0-1 1 0 0,0 1-1 0 0,0-1 0 0 0,0 0 0 0 0,0-1 1 0 0,0 0-1 0 0,0 0 0 0 0,-1 0 0 0 0,0-1 1 0 0,1 0-1 0 0,-1 0 0 0 0,-1-1 1 0 0,1 1-1 0 0,-1-1 0 0 0,3-3-27 0 0,5-5 9 0 0,-1 1 0 0 0,0-2 0 0 0,-1 0 0 0 0,0 0-1 0 0,-1-1 1 0 0,-1 0-9 0 0,-7 12-1 0 0,9-11-12 0 0,-11 13-57 0 0,0 1 2 0 0,1 4 50 0 0,0 0 0 0 0,0 0 0 0 0,0 0 0 0 0,0-1 0 0 0,1 1 0 0 0,0 0 0 0 0,-1-1 0 0 0,2 1 18 0 0,6 15-48 0 0,-8-13 48 0 0,0 0 0 0 0,12 16 0 0 0,-12-21 2 0 0,-1 0 0 0 0,1 0-1 0 0,0 0 1 0 0,-1 1 0 0 0,1-1-1 0 0,0 0 1 0 0,0 0-1 0 0,0 0 1 0 0,0 0 0 0 0,0 0-1 0 0,0-1 1 0 0,0 1 0 0 0,1 0-1 0 0,-1 0 1 0 0,0-1 0 0 0,0 1-1 0 0,0-1 1 0 0,1 1 0 0 0,-1-1-1 0 0,0 1 1 0 0,1-1-1 0 0,-1 0 1 0 0,1 0 0 0 0,-1 0-1 0 0,0 1 1 0 0,1-1 0 0 0,-1-1-1 0 0,0 1 1 0 0,1 0 0 0 0,-1 0-1 0 0,0 0 1 0 0,1-1 0 0 0,-1 1-1 0 0,0-1 1 0 0,1 1-1 0 0,-1-1 1 0 0,0 1 0 0 0,0-1-1 0 0,1 0-1 0 0,6-6 0 0 0,0 1 0 0 0,0-2 0 0 0,-1 1 0 0 0,0-1 0 0 0,4-6 0 0 0,-3 5 0 0 0,0 0 0 0 0,0 0 0 0 0,1 1 0 0 0,0 0 0 0 0,3-1 0 0 0,-8 7-15 0 0,0 0 1 0 0,0-1-1 0 0,1 2 0 0 0,-1-1 0 0 0,1 0 0 0 0,-1 1 0 0 0,1 0 0 0 0,-1 0 0 0 0,1 0 0 0 0,0 1 0 0 0,-1 0 1 0 0,1-1-1 0 0,0 2 0 0 0,0-1 0 0 0,-1 0 0 0 0,1 1 0 0 0,0 0 0 0 0,-1 0 0 0 0,1 1 0 0 0,-1-1 1 0 0,0 1-1 0 0,1 0 0 0 0,3 2 15 0 0,-1 1-33 0 0,0 0 1 0 0,0 1-1 0 0,-1 0 1 0 0,0 0 0 0 0,0 1-1 0 0,0 0 1 0 0,-1 0-1 0 0,0 0 1 0 0,0 0 0 0 0,-1 1-1 0 0,0 0 1 0 0,0 0-1 0 0,2 8 33 0 0,-1-4 342 0 0,-3-8-288 0 0,0-1 0 0 0,-1 0 0 0 0,1 1 0 0 0,-1 0 1 0 0,0-1-1 0 0,0 1 0 0 0,-1 0 0 0 0,1-1 0 0 0,-1 1 0 0 0,0 3-54 0 0,0-5 81 0 0,0-2 21 0 0,5-17 556 0 0,-3 9-665 0 0,0 0 0 0 0,0 0 0 0 0,0 0 0 0 0,1 1 0 0 0,0-1 0 0 0,0 1 0 0 0,1-1 0 0 0,0 1 0 0 0,1 1 0 0 0,-1-1 0 0 0,1 0-1 0 0,0 1 1 0 0,5-4 7 0 0,-8 8-27 0 0,0 1-1 0 0,0-1 0 0 0,1 1 1 0 0,-1 0-1 0 0,0 0 0 0 0,1 0 1 0 0,-1 0-1 0 0,0 0 1 0 0,1 1-1 0 0,-1-1 0 0 0,1 1 1 0 0,-1-1-1 0 0,1 1 0 0 0,-1 0 1 0 0,1 0-1 0 0,0 0 0 0 0,-1 0 1 0 0,1 1-1 0 0,-1-1 1 0 0,1 1 27 0 0,9 2-7 0 0,-1 0 1 0 0,1 1 0 0 0,9 4 6 0 0,-5-1-169 0 0,18 6-40 0 0,-8-2-1098 0 0,0-2-1 0 0,2 0 1308 0 0,4 1-6078 0 0,-17-7 877 0 0</inkml:trace>
  <inkml:trace contextRef="#ctx0" brushRef="#br0" timeOffset="472.991">1181 233 15696 0 0,'-5'0'761'0'0,"-1"0"-625"0"0,-1 0 0 0 0,0 0 0 0 0,1 0-1 0 0,-1 1 1 0 0,1 0 0 0 0,-1 0 0 0 0,1 1 0 0 0,-1-1 0 0 0,1 2 0 0 0,0-1 0 0 0,0 1 0 0 0,0-1 0 0 0,0 2 0 0 0,1-1-1 0 0,-3 2-135 0 0,1 0 158 0 0,0 1-1 0 0,0-1 0 0 0,1 1 0 0 0,0 1 0 0 0,0-1 0 0 0,-4 7-157 0 0,7-9 16 0 0,0 0 0 0 0,1 0 0 0 0,0 1 0 0 0,0-1 0 0 0,0 1 1 0 0,0-1-1 0 0,0 1 0 0 0,1 0 0 0 0,0 0 0 0 0,0 0 0 0 0,1-1 0 0 0,-1 1 0 0 0,1 1-16 0 0,0-2 15 0 0,0-1 0 0 0,0 1 0 0 0,0-1 0 0 0,0 1-1 0 0,1-1 1 0 0,0 0 0 0 0,0 1 0 0 0,0-1 0 0 0,0 0-1 0 0,0 0 1 0 0,0 1 0 0 0,1-1 0 0 0,0 0 0 0 0,-1 0 0 0 0,1-1-1 0 0,0 1 1 0 0,1 0 0 0 0,-1-1 0 0 0,0 1 0 0 0,1-1-1 0 0,-1 1 1 0 0,1-1 0 0 0,0 0 0 0 0,0 0 0 0 0,0-1-1 0 0,0 1 1 0 0,0-1 0 0 0,1 1-15 0 0,1 0 21 0 0,0-1 0 0 0,0 0 0 0 0,0 0 0 0 0,0-1 0 0 0,1 1 0 0 0,-1-1 0 0 0,0 0 0 0 0,0 0 0 0 0,1-1 0 0 0,-1 0 0 0 0,0 0 0 0 0,0 0-1 0 0,0 0 1 0 0,4-2-21 0 0,-2 0-38 0 0,0 0-1 0 0,0-1 1 0 0,0 0-1 0 0,-1-1 1 0 0,1 1-1 0 0,-1-1 1 0 0,0 0-1 0 0,-1-1 1 0 0,4-2 38 0 0,0-3 2 0 0,0 0 0 0 0,-1-1 0 0 0,0 0 0 0 0,-1 0 0 0 0,0 0 0 0 0,-1-1 0 0 0,-1 0 0 0 0,0 0 0 0 0,0-1 0 0 0,-1 0 0 0 0,-1 1-2 0 0,3-22-351 0 0,-1 0 0 0 0,-1-6 351 0 0,-3 24-66 0 0,-1 0 0 0 0,-1 0 0 0 0,0 1 0 0 0,-2-1 0 0 0,-2-10 66 0 0,3 18 39 0 0,-5-15 650 0 0,2 38-577 0 0,3 3-132 0 0,0 0 0 0 0,1 0-1 0 0,1 0 1 0 0,1 0-1 0 0,1 0 1 0 0,0 1 20 0 0,6 27-198 0 0,9 28 198 0 0,-7-44 95 0 0,1 0 0 0 0,1-1-1 0 0,2-1 1 0 0,0 0-1 0 0,7 6-94 0 0,-14-20 207 0 0,2-2-298 0 0,-1-5-3279 0 0,-6-4 1169 0 0,5 4-4048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4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92 9528 0 0,'0'0'432'0'0,"0"0"-4"0"0,0 0-191 0 0,0 0 207 0 0,0 0 120 0 0,0 0 20 0 0,0 0 8 0 0,0 0 7 0 0,0 0 1 0 0,0 0 0 0 0,0 0-63 0 0,7 14 212 0 0,0 22 476 0 0,-3-21-791 0 0,-1 0-1 0 0,-1-1 0 0 0,0 16-433 0 0,0-7 526 0 0,-1-18-472 0 0,-1-1 0 0 0,1 1-1 0 0,-1-1 1 0 0,0 0 0 0 0,-1 1-1 0 0,1 2-53 0 0,-1-2-74 0 0,1 0 0 0 0,-1 0 0 0 0,1-1 0 0 0,1 1 0 0 0,-1 0 0 0 0,1 3 74 0 0,0-4-1 0 0,-1 1 0 0 0,1-1 1 0 0,-1 1-1 0 0,0-1 1 0 0,0 1-1 0 0,-1-1 1 0 0,0 1-1 0 0,1-1 1 0 0,-3 21-294 0 0,3-23 77 0 0,0 0 1 0 0,0 0 0 0 0,0 1-1 0 0,0-1 1 0 0,0 0 0 0 0,0 0 0 0 0,-1 0-1 0 0,1 1 1 0 0,-1-1 0 0 0,0 0-1 0 0,1 0 1 0 0,-1 0 0 0 0,0 0-1 0 0,0 0 1 0 0,0 0 0 0 0,-1 0-1 0 0,1 0 1 0 0,0-1 0 0 0,-1 1 0 0 0,1 0-1 0 0,-1-1 1 0 0,0 2 216 0 0,-5 0-5117 0 0</inkml:trace>
  <inkml:trace contextRef="#ctx0" brushRef="#br0" timeOffset="270.389">1 403 11864 0 0,'0'0'540'0'0,"0"0"-6"0"0,0 0-248 0 0,0 0 216 0 0,9 0 804 0 0,14-4-650 0 0,0 1 0 0 0,1 1 0 0 0,-1 2 0 0 0,2 0-656 0 0,-21 0 78 0 0,99-8 747 0 0,-96 8-1129 0 0,55-2 1220 0 0,-23-4-6930 0 0,-37 6 353 0 0</inkml:trace>
  <inkml:trace contextRef="#ctx0" brushRef="#br0" timeOffset="547.619">17 72 3680 0 0,'0'-29'1026'0'0,"0"17"8936"0"0,1 11-9901 0 0,0 0 0 0 0,0-1 0 0 0,1 1 0 0 0,-1 0 0 0 0,0 0 0 0 0,0 1 0 0 0,1-1 0 0 0,-1 0 0 0 0,1 0 1 0 0,-1 1-1 0 0,1-1 0 0 0,-1 0-61 0 0,4-1 73 0 0,1 0 240 0 0,1-1 0 0 0,-1 1-1 0 0,1 1 1 0 0,0-1 0 0 0,-1 1 0 0 0,1 1-1 0 0,0-1 1 0 0,6 1-313 0 0,9-1 190 0 0,15-2-74 0 0,1 2 1 0 0,-1 2-1 0 0,0 2 0 0 0,9 2-116 0 0,3 5-476 0 0,-17-1-3893 0 0,-22-6-841 0 0</inkml:trace>
  <inkml:trace contextRef="#ctx0" brushRef="#br0" timeOffset="1366.522">519 258 2304 0 0,'0'0'412'0'0,"0"0"891"0"0,0 0 391 0 0,0 0 82 0 0,0 0-141 0 0,0 0-654 0 0,0 0-285 0 0,0 0-59 0 0,12-2 2141 0 0,-10 2-2670 0 0,0 0 0 0 0,-1 0 0 0 0,1 1 0 0 0,0-1 0 0 0,0 0 0 0 0,-1 1 0 0 0,1 0 0 0 0,0-1 0 0 0,0 1 0 0 0,-1 0 0 0 0,1 0 0 0 0,-1 0 1 0 0,1 0-1 0 0,-1 0 0 0 0,1 0 0 0 0,-1 0 0 0 0,0 1 0 0 0,0-1 0 0 0,1 0 0 0 0,-1 1 0 0 0,0-1 0 0 0,0 1 0 0 0,0-1 0 0 0,-1 1 0 0 0,1 0 1 0 0,0-1-1 0 0,0 1 0 0 0,-1 0 0 0 0,1 0-108 0 0,1 5 129 0 0,0 1 1 0 0,-1-1 0 0 0,0 1-1 0 0,0-1 1 0 0,0 1-1 0 0,-1 4-129 0 0,1 5-172 0 0,0-15 150 0 0,0 1 1 0 0,-1-1-1 0 0,0 1 0 0 0,0-1 1 0 0,0 1-1 0 0,0-1 0 0 0,0 1 1 0 0,0-1-1 0 0,0 1 0 0 0,-1-1 1 0 0,1 1-1 0 0,-1-1 0 0 0,0 1 0 0 0,0-1 22 0 0,-6 13 426 0 0,6-12-354 0 0,-1 0-1 0 0,1 0 0 0 0,-1 0 1 0 0,1 0-1 0 0,-1 0 0 0 0,0 0 1 0 0,-1 0-1 0 0,1-1 0 0 0,-2 3-71 0 0,-20 22 372 0 0,23-27-313 0 0,1 0 8 0 0,1-1-61 0 0,0-1-1 0 0,1 1 1 0 0,-1-1 0 0 0,0 1 0 0 0,1-1 0 0 0,0 1 0 0 0,-1 0 0 0 0,1 0-1 0 0,0 0 1 0 0,0 0 0 0 0,0 0-6 0 0,1-1 6 0 0,42-30-29 0 0,-27 19 67 0 0,1 0-1 0 0,18-9-43 0 0,-33 21 0 0 0,0-1 0 0 0,-1-1 0 0 0,1 1 0 0 0,0-1 0 0 0,-1 1 0 0 0,1-1 0 0 0,-1 0 0 0 0,0 0 0 0 0,0 0 0 0 0,0-1 0 0 0,2-3 0 0 0,-3 4 10 0 0,1 0-1 0 0,-1 0 0 0 0,1 1 0 0 0,0-1 1 0 0,0 0-1 0 0,0 1 0 0 0,3-2-9 0 0,-3 2 21 0 0,0 0 0 0 0,0-1 1 0 0,0 1-1 0 0,0 0 0 0 0,-1-1 0 0 0,1 0 1 0 0,1-2-22 0 0,-4 5 0 0 0,0-1 1 0 0,0 1-1 0 0,1-1 0 0 0,-1 1 1 0 0,0-1-1 0 0,0 0 1 0 0,0 1-1 0 0,0-1 1 0 0,0 1-1 0 0,1-1 1 0 0,-1 1-1 0 0,0-1 0 0 0,0 0 1 0 0,-1 1-1 0 0,1-1 1 0 0,0 1-1 0 0,0-1 1 0 0,0 0-1 0 0,0 1 0 0 0,0-1 1 0 0,-1 1-1 0 0,1-1 1 0 0,0 1-1 0 0,-1-1 1 0 0,1 1-1 0 0,0-1 0 0 0,-1 1 1 0 0,1-1-1 0 0,0 1 1 0 0,-1-1-1 0 0,0 0-1 0 0,0 1 0 0 0,1-1 0 0 0,-1 0 0 0 0,1 0 1 0 0,-1 0-1 0 0,1 0 0 0 0,-1 0 0 0 0,1 0 0 0 0,0 0 0 0 0,-1 0 1 0 0,1 0-1 0 0,0 0 0 0 0,0 0 0 0 0,0 0 0 0 0,0 0 0 0 0,-1 0 1 0 0,1 0-1 0 0,1 0 0 0 0,-1 0 0 0 0,0 0 0 0 0,0 0 0 0 0,0 0 1 0 0,1-2 23 0 0,-1 1-1 0 0,1-1 0 0 0,-1 0 0 0 0,0 1 0 0 0,0-1 0 0 0,0 0 1 0 0,0 0-1 0 0,-1 1 0 0 0,1-1 0 0 0,-1 0 0 0 0,1 1 0 0 0,-1-1 1 0 0,0 1-1 0 0,0-1 0 0 0,0 1 0 0 0,-1-2-22 0 0,-1-9 38 0 0,3 12-35 0 0,-1 0-1 0 0,1 0 1 0 0,0 0 0 0 0,0 1-1 0 0,0-1 1 0 0,0 0-1 0 0,-1 0 1 0 0,1 0 0 0 0,0 1-1 0 0,-1-1 1 0 0,1 0 0 0 0,0 1-1 0 0,-1-1 1 0 0,1 0 0 0 0,-1 1-1 0 0,1-1 1 0 0,-1 0-1 0 0,0 0-2 0 0,-11-6 2 0 0,11 6-6 0 0,-1 0-1 0 0,1 0 1 0 0,-1 1-1 0 0,1-1 1 0 0,0 0-1 0 0,-1 0 1 0 0,1-1 0 0 0,0 1-1 0 0,0 0 1 0 0,-1-1 4 0 0,-6-4-1703 0 0,3 3-1025 0 0,-1-3 882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5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 17479 0 0,'0'0'796'0'0,"0"0"-12"0"0,-3 14-468 0 0,-2 0-8 0 0,1 0 0 0 0,0 1 0 0 0,1-1 0 0 0,1 1 0 0 0,0 0-1 0 0,1 0 1 0 0,1 0 0 0 0,0 3-308 0 0,0-13 82 0 0,1-1 1 0 0,0 1-1 0 0,0-1 0 0 0,0 0 1 0 0,0 1-1 0 0,1-1 0 0 0,-1 0 1 0 0,1 0-1 0 0,0 0 0 0 0,0 0 1 0 0,1 0-1 0 0,1 1-82 0 0,-3-3 23 0 0,1 0 0 0 0,0 0 1 0 0,0 0-1 0 0,0-1 0 0 0,0 1 0 0 0,0-1 0 0 0,1 1 0 0 0,-1-1 0 0 0,0 0 1 0 0,1 0-1 0 0,-1 0 0 0 0,1 0 0 0 0,-1 0 0 0 0,1 0 0 0 0,-1-1 0 0 0,1 0 1 0 0,-1 1-1 0 0,1-1 0 0 0,0 0 0 0 0,-1 0 0 0 0,1 0 0 0 0,0 0-23 0 0,3-1 4 0 0,0 0 0 0 0,1-1 0 0 0,-1 1 0 0 0,0-1 0 0 0,0 0 0 0 0,0 0 0 0 0,-1-1 0 0 0,1 0 0 0 0,2-1-4 0 0,8-7-221 0 0,0-1 1 0 0,6-5 220 0 0,-11 8-91 0 0,0 0-1 0 0,1 0 1 0 0,1 1 0 0 0,9-4 91 0 0,-17 10-54 0 0,-5 2 51 0 0,1 0-1 0 0,-1 0 0 0 0,1 0 1 0 0,-1 0-1 0 0,1 0 0 0 0,-1 0 1 0 0,1 0-1 0 0,-1 0 0 0 0,1 1 1 0 0,-1-1-1 0 0,0 0 0 0 0,1 0 1 0 0,-1 0-1 0 0,1 1 0 0 0,-1-1 1 0 0,0 0-1 0 0,1 0 0 0 0,-1 1 1 0 0,1-1-1 0 0,-1 0 0 0 0,0 1 1 0 0,0-1-1 0 0,1 0 0 0 0,-1 1 1 0 0,0-1-1 0 0,0 0 0 0 0,1 1 1 0 0,-1-1-1 0 0,0 1 4 0 0,0-1-11 0 0,5 5 9 0 0,-1 1 0 0 0,0-1 0 0 0,0 0 1 0 0,0 1-1 0 0,-1 0 0 0 0,3 6 2 0 0,15 22 0 0 0,-16-26 15 0 0,-4-5 2 0 0,1-1-1 0 0,-1 0 1 0 0,1 1-1 0 0,0-1 1 0 0,-1 0-1 0 0,1 0 1 0 0,0 0-1 0 0,0 0 1 0 0,0-1 0 0 0,0 1-1 0 0,1-1 1 0 0,1 2-17 0 0,-4-3 24 0 0,1 1 0 0 0,-1-1 1 0 0,1 0-1 0 0,0 1 1 0 0,-1-1-1 0 0,1 0 0 0 0,-1 0 1 0 0,1 1-1 0 0,0-1 1 0 0,-1 0-1 0 0,1 0 1 0 0,-1 0-1 0 0,1 0 0 0 0,0 0 1 0 0,-1 0-1 0 0,1 0 1 0 0,0 0-1 0 0,-1 0 0 0 0,1 0 1 0 0,0 0-1 0 0,-1 0 1 0 0,1-1-1 0 0,-1 1 0 0 0,1 0 1 0 0,0 0-1 0 0,-1-1 1 0 0,1 1-1 0 0,-1 0 0 0 0,1-1 1 0 0,-1 1-1 0 0,1-1 1 0 0,-1 1-1 0 0,1 0 0 0 0,-1-1 1 0 0,1 1-1 0 0,-1-1 1 0 0,0 0-1 0 0,1 1 0 0 0,-1-1 1 0 0,0 1-1 0 0,1-1 1 0 0,-1 1-1 0 0,0-1 0 0 0,0 0 1 0 0,0 1-1 0 0,0-1 1 0 0,1 1-1 0 0,-1-1 1 0 0,0 0-25 0 0,1-3 45 0 0,0 0 1 0 0,-1 0-1 0 0,1 1 1 0 0,-1-1-1 0 0,0 0 1 0 0,0 0-1 0 0,0-2-45 0 0,-5-27-124 0 0,-3 1 0 0 0,-8-25 124 0 0,12 43-249 0 0,0-2-441 0 0,0 0 0 0 0,1 0 1 0 0,0-11 689 0 0,1-7-6069 0 0,2 26 201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5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13824 0 0,'0'-1'82'0'0,"1"1"1"0"0,-1 0 0 0 0,1-1 0 0 0,-1 1 0 0 0,1 0 0 0 0,-1 0 0 0 0,1 0-1 0 0,-1 0 1 0 0,1-1 0 0 0,0 1 0 0 0,-1 0 0 0 0,1 0 0 0 0,-1 0-1 0 0,1 0 1 0 0,-1 0 0 0 0,1 0 0 0 0,0 0 0 0 0,-1 0 0 0 0,1 1 0 0 0,-1-1-1 0 0,1 0 1 0 0,-1 0 0 0 0,1 0 0 0 0,-1 1 0 0 0,1-1 0 0 0,-1 0 0 0 0,1 0-1 0 0,-1 1 1 0 0,1-1 0 0 0,-1 1 0 0 0,1-1-83 0 0,0 1 151 0 0,-1 1 0 0 0,1-1-1 0 0,-1 0 1 0 0,1 1 0 0 0,-1-1 0 0 0,1 0 0 0 0,-1 1 0 0 0,0-1-1 0 0,1 1 1 0 0,-1-1 0 0 0,0 1 0 0 0,0-1 0 0 0,0 2-151 0 0,7 58 1120 0 0,-7-36-388 0 0,0 13 1869 0 0,-4 37-2601 0 0,-3-28 561 0 0,2-34-515 0 0,5-12 31 0 0,-1 0 1 0 0,1 0 0 0 0,-1 1 0 0 0,1-1-1 0 0,-1 0 1 0 0,1 0 0 0 0,0 1-1 0 0,-1-1 1 0 0,1 0 0 0 0,0 2-78 0 0,19-3 172 0 0,-10-2-165 0 0,-1 1 1 0 0,0-1-1 0 0,0 0 0 0 0,0-1 1 0 0,-1 0-1 0 0,1 0 0 0 0,2-2-7 0 0,12-8 81 0 0,15-9-81 0 0,-22 10 61 0 0,0 0-1 0 0,0 0 1 0 0,-1-2-1 0 0,0 1 1 0 0,6-11-61 0 0,7-11 1010 0 0,21-34-1010 0 0,-44 63 54 0 0,-1 0 0 0 0,0 0-1 0 0,0 0 1 0 0,0-1 0 0 0,-1 1 0 0 0,0-1-1 0 0,0 0 1 0 0,-1 0 0 0 0,1 0 0 0 0,-2 0 0 0 0,1 0-1 0 0,-1 0 1 0 0,0-2-54 0 0,0 6-42 0 0,0 0-1 0 0,-1-1 1 0 0,0 1-1 0 0,1 0 1 0 0,-1 0-1 0 0,0 0 1 0 0,0 0 0 0 0,-1 0-1 0 0,1 0 1 0 0,-1 0-1 0 0,1 0 1 0 0,-1 0-1 0 0,0 0 1 0 0,0 1 0 0 0,0-1-1 0 0,-1 1 1 0 0,1 0-1 0 0,0-1 1 0 0,-1 1-1 0 0,0 0 1 0 0,1 1 0 0 0,-1-1-1 0 0,0 0 1 0 0,0 1-1 0 0,0-1 1 0 0,0 1-1 0 0,0 0 1 0 0,-2 0 42 0 0,-20-6-1255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5:2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19 314 6912 0 0,'0'0'314'0'0,"0"0"-6"0"0,1 8-186 0 0,1 6 6424 0 0,0 0 0 0 0,0 12-6546 0 0,-2 30 3775 0 0,0-30-3997 0 0,-1-16 256 0 0,0-1 0 0 0,0 1 0 0 0,-1-1 0 0 0,0 1 0 0 0,-1-1 1 0 0,0 0-1 0 0,0 0 0 0 0,-3 5-34 0 0,3-9-307 0 0,2-4-3006 0 0,1-1-4345 0 0</inkml:trace>
  <inkml:trace contextRef="#ctx0" brushRef="#br0" timeOffset="257.827">228 3 10592 0 0,'0'0'818'0'0,"1"-1"-532"0"0,0 1-121 0 0,-1 0 1 0 0,1 0-1 0 0,0-1 1 0 0,0 1-1 0 0,0 0 1 0 0,0 0-1 0 0,0 0 1 0 0,0 0 0 0 0,0 0-1 0 0,-1 0 1 0 0,1 0-1 0 0,0 0 1 0 0,0 0-1 0 0,0 0 1 0 0,0 1-1 0 0,0-1 1 0 0,0 0-1 0 0,-1 1 1 0 0,1-1 0 0 0,0 0-1 0 0,0 1 1 0 0,-1-1-1 0 0,1 1 1 0 0,0 0-1 0 0,0-1-165 0 0,10 18 3754 0 0,-7-11-3093 0 0,0-1-359 0 0,0 0-1 0 0,0 1 1 0 0,0 0 0 0 0,-1-1 0 0 0,0 1 0 0 0,0 1-1 0 0,-1-1 1 0 0,2 6-302 0 0,24 145 1776 0 0,-26-141-1706 0 0,-1 0-1 0 0,-1 1 1 0 0,0-1-1 0 0,-2 0 0 0 0,0 4-69 0 0,1-11-116 0 0,-1-1-1 0 0,0 1 1 0 0,-1-1-1 0 0,0 0 1 0 0,0 1-1 0 0,-1-1 0 0 0,0-1 1 0 0,0 1-1 0 0,-1-1 1 0 0,-1 1 116 0 0,5-8-223 0 0,1 0 1 0 0,-1 0 0 0 0,0 0 0 0 0,0 0 0 0 0,0 0 0 0 0,0-1-1 0 0,0 1 1 0 0,0 0 0 0 0,0-1 0 0 0,0 1 0 0 0,0-1 0 0 0,0 1 0 0 0,-1-1 222 0 0,-9 1-6729 0 0,5-3 661 0 0</inkml:trace>
  <inkml:trace contextRef="#ctx0" brushRef="#br0" timeOffset="446.782">138 334 11488 0 0,'0'0'528'0'0,"0"0"-16"0"0,9-11-304 0 0,-5 9 20 0 0,-1 0 0 0 0,1 1 0 0 0,0-1 1 0 0,-1 1-1 0 0,1 0 0 0 0,0 0 0 0 0,0 0 1 0 0,0 1-1 0 0,0-1 0 0 0,0 1 1 0 0,0 0-1 0 0,0 0-228 0 0,12 1 1991 0 0,0 0 0 0 0,7 3-1991 0 0,-5-1 513 0 0,89 13 946 0 0,68 9-305 0 0,-170-24-1193 0 0,1-1 1 0 0,-1 0-1 0 0,0 0 0 0 0,0 0 0 0 0,0-1 0 0 0,0 1 0 0 0,2-2 39 0 0,-3 1-1302 0 0,-1 0 0 0 0,1 0-1 0 0,0-1 1 0 0,-1 0-1 0 0,1 0 1 0 0,1-1 1302 0 0,4-2-6257 0 0</inkml:trace>
  <inkml:trace contextRef="#ctx0" brushRef="#br0" timeOffset="753.07">628 12 16208 0 0,'0'0'365'0'0,"0"0"56"0"0,0 0 26 0 0,0 0-53 0 0,0 9-238 0 0,-6 44 176 0 0,2-18 7 0 0,1-2 370 0 0,-3 47 2155 0 0,3 0-2864 0 0,3-74 73 0 0,0 8 359 0 0,0 0 0 0 0,1 0 1 0 0,0 0-1 0 0,3 8-432 0 0,-2-15 110 0 0,-1-5-24 0 0,-1-2 8 0 0,0 0 2 0 0,1-3-85 0 0,1 0-1 0 0,-1 1 1 0 0,1-1-1 0 0,0 1 0 0 0,-1-1 1 0 0,1 1-1 0 0,0 0 1 0 0,1 0-1 0 0,0-1-10 0 0,-1 0 2 0 0,5-4-13 0 0,51-52-632 0 0,-49 51 532 0 0,1 0 0 0 0,0 1 1 0 0,0 0-1 0 0,0 1 0 0 0,8-4 111 0 0,-17 9 10 0 0,1 1 0 0 0,-1-1 1 0 0,1 0-1 0 0,-1 1 0 0 0,0-1 0 0 0,1 1 0 0 0,-1 0 0 0 0,1 0 0 0 0,-1-1 0 0 0,1 1 0 0 0,-1 0 0 0 0,1 0 1 0 0,-1 0-1 0 0,1 0 0 0 0,-1 1 0 0 0,1-1 0 0 0,-1 0 0 0 0,1 1 0 0 0,-1-1 0 0 0,1 1 0 0 0,-1-1 0 0 0,0 1 1 0 0,1 0-1 0 0,-1 0 0 0 0,0-1 0 0 0,0 1 0 0 0,1 1-10 0 0,0-1 22 0 0,0 1-1 0 0,-1 0 1 0 0,0 0-1 0 0,1 0 1 0 0,-1 0 0 0 0,0 0-1 0 0,0 1 1 0 0,0-1-1 0 0,0 0 1 0 0,0 0 0 0 0,-1 1-1 0 0,1-1 1 0 0,-1 0-1 0 0,0 1 1 0 0,1-1 0 0 0,-1 1-1 0 0,0 1-21 0 0,1 18 128 0 0,1 1 0 0 0,5 17-128 0 0,0-17-483 0 0,-1-12-1461 0 0,2-5-4258 0 0,1-4-520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5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3680 0 0,'0'0'167'0'0,"0"15"2324"0"0,-1 16 7644 0 0,-3 22-10135 0 0,-5 4 1431 0 0,-2-1-1 0 0,-10 26-1430 0 0,19-73 47 0 0,0 1 0 0 0,1-1 0 0 0,0 6-47 0 0,-3 22 146 0 0,2-32-74 0 0,1-4 13 0 0,1-1-13 0 0,15-14-16 0 0,3-11-766 0 0,2 1-1 0 0,16-16 711 0 0,-22 25-260 0 0,-6 6 70 0 0,-2 2 72 0 0,1-1 1 0 0,0 1-1 0 0,1 0 0 0 0,0 0 1 0 0,0 1-1 0 0,0 0 0 0 0,4-2 118 0 0,-4 6-22 0 0,-8 2 45 0 0,1 0 0 0 0,0 0 0 0 0,-1 0 0 0 0,1 0 0 0 0,0 0 0 0 0,-1 0 0 0 0,1 0 0 0 0,0 0 0 0 0,-1 0 0 0 0,1 0 0 0 0,0 0 0 0 0,-1 1 0 0 0,1-1 0 0 0,-1 0 0 0 0,1 0 0 0 0,0 1 0 0 0,-1-1-1 0 0,1 0 1 0 0,-1 1 0 0 0,1-1 0 0 0,-1 1 0 0 0,1-1 0 0 0,-1 1 0 0 0,1-1 0 0 0,-1 1 0 0 0,0-1 0 0 0,1 1 0 0 0,-1-1 0 0 0,0 1 0 0 0,1-1 0 0 0,-1 1 0 0 0,0 0 0 0 0,0-1 0 0 0,1 1 0 0 0,-1-1 0 0 0,0 1 0 0 0,0 0 0 0 0,0-1-23 0 0,1 3 87 0 0,-1 0 0 0 0,1 0 0 0 0,-1 0 0 0 0,0 0 0 0 0,0-1 0 0 0,0 1 0 0 0,-1 2-87 0 0,0 3 153 0 0,-1 0 1 0 0,-1-1-1 0 0,0 1 0 0 0,0-1 0 0 0,0 1 0 0 0,-1-1 0 0 0,0 0 0 0 0,0 0 0 0 0,-1-1 0 0 0,0 1 0 0 0,0-1 0 0 0,-1 0 0 0 0,-3 2-153 0 0,-13 13 170 0 0,-1-2 0 0 0,-1-1 0 0 0,-1-1-170 0 0,6-4 78 0 0,7-5 152 0 0,9-7-197 0 0,1 0-1 0 0,-1 1 1 0 0,1-1 0 0 0,0 1 0 0 0,0 0 0 0 0,-1 0-1 0 0,1-1 1 0 0,0 1 0 0 0,0 1-33 0 0,2-2-337 0 0,0-1-30 0 0,0 0-134 0 0,0 0-534 0 0,1 0-233 0 0,17-9-4862 0 0,-6 4 866 0 0</inkml:trace>
  <inkml:trace contextRef="#ctx0" brushRef="#br0" timeOffset="432.6">503 189 15120 0 0,'-1'-1'92'0'0,"0"1"0"0"0,0 0 0 0 0,0 0 0 0 0,0-1 0 0 0,0 1 0 0 0,0 0 0 0 0,-1 0 1 0 0,1 0-1 0 0,0 0 0 0 0,0 0 0 0 0,0 0 0 0 0,0 0 0 0 0,0 1 0 0 0,0-1 0 0 0,-1 0 1 0 0,1 1-1 0 0,0-1 0 0 0,0 1 0 0 0,0-1-92 0 0,-24 13-194 0 0,19-10 379 0 0,-15 10 248 0 0,0 0 0 0 0,0 1 1 0 0,-10 10-434 0 0,22-16 275 0 0,0 0 1 0 0,0 1 0 0 0,1 0-1 0 0,0 1 1 0 0,0 0 0 0 0,1 0-1 0 0,0 0 1 0 0,0 2-276 0 0,3-2 118 0 0,0 0 1 0 0,1 0-1 0 0,0 0 0 0 0,-1 5-118 0 0,4-13 16 0 0,0-1-1 0 0,0 1 1 0 0,0-1-1 0 0,0 0 1 0 0,0 1-1 0 0,0-1 1 0 0,1 1-1 0 0,-1-1 1 0 0,0 0-1 0 0,1 1 1 0 0,-1-1-1 0 0,1 0 1 0 0,-1 1-1 0 0,1-1 1 0 0,0 0-1 0 0,-1 0 1 0 0,1 0-1 0 0,0 1 1 0 0,0-1-1 0 0,0 0 1 0 0,0 0-16 0 0,0-1 5 0 0,-1 1 1 0 0,1-1-1 0 0,-1 1 0 0 0,1-1 1 0 0,-1 1-1 0 0,1-1 1 0 0,0 1-1 0 0,-1-1 1 0 0,1 0-1 0 0,0 0 1 0 0,-1 1-1 0 0,1-1 1 0 0,0 0-1 0 0,-1 0 0 0 0,1 0 1 0 0,0 0-1 0 0,-1 1 1 0 0,1-1-1 0 0,0 0 1 0 0,0 0-1 0 0,-1 0 1 0 0,1-1-1 0 0,0 1 1 0 0,-1 0-1 0 0,1 0 0 0 0,0 0 1 0 0,-1 0-1 0 0,1-1 1 0 0,0 1-1 0 0,-1 0 1 0 0,1-1-1 0 0,0 1 1 0 0,-1-1-6 0 0,3 0 6 0 0,4-2-6 0 0,-1 0-1 0 0,0 0 0 0 0,0-1 0 0 0,0 1 1 0 0,0-1-1 0 0,0-1 0 0 0,-1 1 1 0 0,1-1-1 0 0,-1 0 0 0 0,-1 0 0 0 0,1-1 1 0 0,-1 1-1 0 0,2-4 1 0 0,2-2-104 0 0,-4 5 31 0 0,0 1 0 0 0,0-1 1 0 0,-1 0-1 0 0,0 0 0 0 0,2-6 73 0 0,8-13-131 0 0,-11 23 113 0 0,0-1 0 0 0,-1 0 0 0 0,1 0 0 0 0,-1 0-1 0 0,1 0 1 0 0,-1 0 0 0 0,0-1 0 0 0,0 1 0 0 0,-1 0 0 0 0,1 0-1 0 0,0-2 19 0 0,0 4-64 0 0,2-1 59 0 0,-4 18 161 0 0,-2-7-87 0 0,1 1-1 0 0,0-1 1 0 0,0 0 0 0 0,1 1-1 0 0,0-1 1 0 0,1 1 0 0 0,0 3-69 0 0,0-6 13 0 0,0-1 1 0 0,1 1 0 0 0,0-1 0 0 0,0 1 0 0 0,1-1 0 0 0,0 0 0 0 0,0 1 0 0 0,0-1 0 0 0,1 0-1 0 0,0 0 1 0 0,1 0-14 0 0,-4-5-46 0 0,1 1 0 0 0,0-1 0 0 0,0 0 0 0 0,0 0 0 0 0,0 0-1 0 0,0 0 1 0 0,0 0 0 0 0,0 0 0 0 0,0 0 0 0 0,0 0 0 0 0,0 0-1 0 0,0-1 1 0 0,1 1 0 0 0,-1 0 0 0 0,0-1 0 0 0,1 1 0 0 0,-1-1-1 0 0,0 1 1 0 0,1-1 0 0 0,-1 0 0 0 0,1 0 0 0 0,-1 1 0 0 0,0-1-1 0 0,1 0 1 0 0,-1 0 0 0 0,1 0 0 0 0,-1-1 0 0 0,1 1 0 0 0,-1 0-1 0 0,0 0 1 0 0,1-1 0 0 0,-1 1 0 0 0,1-1 46 0 0,2-1-713 0 0,0 0 1 0 0,-1 0 0 0 0,1 0-1 0 0,-1-1 1 0 0,0 1-1 0 0,0-1 1 0 0,0 0-1 0 0,0 0 1 0 0,0 0 0 0 0,2-3 712 0 0,2-5-4912 0 0</inkml:trace>
  <inkml:trace contextRef="#ctx0" brushRef="#br0" timeOffset="801.125">637 234 3224 0 0,'0'0'624'0'0,"0"0"1410"0"0,0 0 617 0 0,0 1 1004 0 0,3 6-2002 0 0,5 11 941 0 0,-2 1 0 0 0,4 15-2594 0 0,-5-14 482 0 0,-2 1 1 0 0,0-1 0 0 0,-2 1-1 0 0,0 9-482 0 0,-1-28 30 0 0,3 11 74 0 0,-2-12 88 0 0,-1-1 58 0 0,0 0 6 0 0,0 0-26 0 0,0 0-112 0 0,0 0-43 0 0,3-8 44 0 0,22-83-1445 0 0,-23 81 1197 0 0,1 1-1 0 0,0-1 1 0 0,0 1-1 0 0,1 0 1 0 0,0 0-1 0 0,1 0 1 0 0,2-3 129 0 0,-6 11 64 0 0,1 1-24 0 0,-1 1-1 0 0,1 0 1 0 0,0 0 0 0 0,-1 0 0 0 0,1 0-1 0 0,-1 0 1 0 0,1 1 0 0 0,-1-1 0 0 0,1 0 0 0 0,-1 1-1 0 0,0-1 1 0 0,0 0 0 0 0,0 1 0 0 0,1 0-1 0 0,-2-1 1 0 0,1 1-40 0 0,2 3 178 0 0,0 0 0 0 0,-1 1 0 0 0,1-1 0 0 0,0 4-178 0 0,16 49 574 0 0,11 22-574 0 0,-29-78-44 0 0,-1 0-1 0 0,1-1 1 0 0,0 1-1 0 0,0 0 0 0 0,0 0 1 0 0,1-1-1 0 0,-1 1 1 0 0,0 0-1 0 0,1-1 1 0 0,-1 1-1 0 0,1-1 0 0 0,-1 0 1 0 0,1 1-1 0 0,0-1 1 0 0,0 0-1 0 0,-1 0 0 0 0,1 0 1 0 0,0 0-1 0 0,0-1 1 0 0,0 1 44 0 0,0 0-266 0 0,0-1 0 0 0,1 0 0 0 0,-1 1-1 0 0,0-1 1 0 0,0 0 0 0 0,0 0 0 0 0,0-1 0 0 0,1 1 0 0 0,-1 0 0 0 0,0-1 0 0 0,0 1 0 0 0,0-1 0 0 0,1 0 266 0 0,1-1-1023 0 0,1-1 1 0 0,-1 1-1 0 0,0-1 0 0 0,0 0 1 0 0,0 0-1 0 0,2-2 1023 0 0,2-2-2323 0 0,8-6-1747 0 0</inkml:trace>
  <inkml:trace contextRef="#ctx0" brushRef="#br0" timeOffset="1200.757">1071 253 11488 0 0,'3'-7'650'0'0,"2"-5"133"0"0,-4 0 4566 0 0,-2 12-5197 0 0,-1 0 0 0 0,1 0 0 0 0,0 0 0 0 0,0 1 0 0 0,0-1 0 0 0,0 0 0 0 0,-1 1 0 0 0,1-1 0 0 0,0 0 0 0 0,0 1 0 0 0,0-1 0 0 0,-1 1-152 0 0,-4 5 118 0 0,0 0 0 0 0,0 0-1 0 0,1 1 1 0 0,-1-1 0 0 0,1 1 0 0 0,1 0-1 0 0,-1 0 1 0 0,1 1 0 0 0,1-1 0 0 0,-1 1 0 0 0,1 0-1 0 0,0 3-117 0 0,-4 12 201 0 0,2 0-1 0 0,0 0 1 0 0,-1 21-201 0 0,6-41 11 0 0,0 0 0 0 0,0 0 1 0 0,0 0-1 0 0,0 0 0 0 0,0-1 0 0 0,0 1 1 0 0,1 0-1 0 0,0 0 0 0 0,-1 0 1 0 0,1-1-1 0 0,0 1 0 0 0,0 0 0 0 0,1-1 1 0 0,-1 1-1 0 0,1-1 0 0 0,-1 0 1 0 0,1 1-1 0 0,0-1 0 0 0,-1 0 1 0 0,1 0-1 0 0,0 0 0 0 0,1 0 0 0 0,-1 0 1 0 0,0 0-12 0 0,0-1 9 0 0,0 0 0 0 0,0 0 0 0 0,1 0 0 0 0,-1 0 0 0 0,0 0 0 0 0,0-1 0 0 0,1 1 0 0 0,-1 0 0 0 0,0-1 0 0 0,1 0 0 0 0,-1 0 0 0 0,0 0 0 0 0,1 0 0 0 0,-1 0-1 0 0,1 0 1 0 0,-1 0 0 0 0,0-1 0 0 0,1 1 0 0 0,-1-1 0 0 0,0 0 0 0 0,0 0 0 0 0,1 0 0 0 0,-1 0 0 0 0,0 0 0 0 0,0 0 0 0 0,0 0 0 0 0,0-1 0 0 0,1 0-9 0 0,4-4-12 0 0,0 0-1 0 0,-1 0 1 0 0,0-1-1 0 0,0 0 1 0 0,0 0-1 0 0,-1 0 0 0 0,0-1 1 0 0,0 1-1 0 0,2-7 13 0 0,-1 0-192 0 0,0-1 0 0 0,-2 1 0 0 0,1-1 0 0 0,-2 0 0 0 0,1-5 192 0 0,1-7-353 0 0,6-36-2963 0 0,0-31 3316 0 0,-9 67-655 0 0,0 13 606 0 0,-1 1-1 0 0,0 0 1 0 0,-1-1 0 0 0,-1 1 0 0 0,0-1 0 0 0,0 1 0 0 0,-2-3 49 0 0,3 16 27 0 0,0 0 0 0 0,0-1 1 0 0,0 1-1 0 0,0 0 0 0 0,0 0 0 0 0,0 0 0 0 0,0 0 0 0 0,0 0 1 0 0,0 0-1 0 0,0 0 0 0 0,0 0 0 0 0,0 0 0 0 0,-1 0 0 0 0,1 0 1 0 0,0 0-1 0 0,0 0 0 0 0,0 0 0 0 0,0-1 0 0 0,0 1 0 0 0,0 0 1 0 0,0 0-1 0 0,0 0 0 0 0,0 0 0 0 0,0 0 0 0 0,0 0 0 0 0,0 0 1 0 0,0 0-1 0 0,0 0 0 0 0,0 0 0 0 0,0 0 0 0 0,0 0 0 0 0,-1 0 1 0 0,1 0-1 0 0,0 0 0 0 0,0 0 0 0 0,0 0 0 0 0,0 0 0 0 0,0 0 1 0 0,0 0-1 0 0,0 0 0 0 0,0 0 0 0 0,0 0 0 0 0,0 0 0 0 0,0 0 1 0 0,0 0-1 0 0,0 0 0 0 0,-1 0 0 0 0,1 0 0 0 0,0 0 0 0 0,0 0 1 0 0,0 0-1 0 0,0 0 0 0 0,0 0 0 0 0,0 0 0 0 0,0 1 0 0 0,0-1 1 0 0,0 0-1 0 0,0 0 0 0 0,0 0 0 0 0,0 0 0 0 0,0 0 0 0 0,0 0 1 0 0,0 0-1 0 0,0 0-27 0 0,-5 7 406 0 0,-1 10-371 0 0,2-3 13 0 0,1 0 1 0 0,1 1-1 0 0,0-1 1 0 0,1 4-49 0 0,0-6 47 0 0,-24 274 729 0 0,23-239-621 0 0,-2 14-11 0 0,4-55-358 0 0,0 0-3487 0 0,0-5 1799 0 0,0 0-4363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5:3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8696 0 0,'-3'-2'91'0'0,"-12"-9"447"0"0,14 11-528 0 0,1-1 0 0 0,0 1 0 0 0,-1 0 0 0 0,1-1-1 0 0,0 1 1 0 0,0-1 0 0 0,-1 1 0 0 0,1 0 0 0 0,0-1 0 0 0,0 1-1 0 0,0-1 1 0 0,-1 1 0 0 0,1-1 0 0 0,0 1 0 0 0,0-1-1 0 0,0 1 1 0 0,0 0 0 0 0,0-1 0 0 0,0 1 0 0 0,0-1 0 0 0,0 1-1 0 0,0-1 1 0 0,0 1 0 0 0,0-1 0 0 0,0 1 0 0 0,1-1 0 0 0,-1 1-1 0 0,0 0 1 0 0,0-1 0 0 0,0 1 0 0 0,0-1 0 0 0,1 1-10 0 0,-1 0 19 0 0,0-1 1 0 0,0 1 0 0 0,0 0-1 0 0,0-1 1 0 0,0 1 0 0 0,0 0-1 0 0,0 0 1 0 0,0-1 0 0 0,0 1-1 0 0,-1 0 1 0 0,1 0 0 0 0,0-1-1 0 0,0 1 1 0 0,0 0 0 0 0,0 0-1 0 0,0-1 1 0 0,0 1 0 0 0,-1 0-1 0 0,1 0 1 0 0,0-1 0 0 0,0 1-1 0 0,0 0 1 0 0,-1 0 0 0 0,1 0-1 0 0,0-1 1 0 0,0 1 0 0 0,-1 0-1 0 0,1 0 1 0 0,0 0 0 0 0,0 0-1 0 0,-1 0 1 0 0,1 0 0 0 0,0 0-1 0 0,-1-1-19 0 0,1 1 43 0 0,0 0 0 0 0,-1 0 0 0 0,1 0 0 0 0,0 0 0 0 0,-1 0 0 0 0,1-1 0 0 0,0 1 0 0 0,-1 0-1 0 0,1 0 1 0 0,0-1 0 0 0,0 1 0 0 0,-1 0 0 0 0,1 0 0 0 0,0-1 0 0 0,0 1 0 0 0,-1 0 0 0 0,1-1 0 0 0,0 1 0 0 0,0 0-1 0 0,0-1 1 0 0,0 1 0 0 0,-1-1 0 0 0,1 1 0 0 0,0 0 0 0 0,0-1-43 0 0,4-5 805 0 0,-3 6-763 0 0,-1 0 0 0 0,0 0 1 0 0,0-1-1 0 0,0 1 0 0 0,1 0 0 0 0,-1 0 1 0 0,0 0-1 0 0,0-1 0 0 0,0 1 1 0 0,0 0-1 0 0,1 0 0 0 0,-1-1 1 0 0,0 1-1 0 0,0 0 0 0 0,0 0 0 0 0,0-1 1 0 0,0 1-1 0 0,0 0 0 0 0,0 0 1 0 0,0-1-1 0 0,0 1 0 0 0,0 0 0 0 0,0-1 1 0 0,0 1-1 0 0,0 0 0 0 0,0 0 1 0 0,0-1-1 0 0,0 1 0 0 0,0 0 0 0 0,0 0 1 0 0,0-1-1 0 0,0 1 0 0 0,0 0 1 0 0,-1 0-1 0 0,1-1 0 0 0,0 1 1 0 0,0 0-1 0 0,0 0 0 0 0,0-1 0 0 0,-1 1 1 0 0,1 0-1 0 0,0 0 0 0 0,0 0 1 0 0,0 0-1 0 0,-1-1-42 0 0,1 1 56 0 0,0 0 0 0 0,0 0 0 0 0,0 0 0 0 0,0 0 0 0 0,0 0 0 0 0,-1 0 0 0 0,1-1 0 0 0,0 1 0 0 0,0 0 0 0 0,0 0 0 0 0,0 0 0 0 0,0 0 0 0 0,0 0 0 0 0,0-1 1 0 0,0 1-1 0 0,0 0 0 0 0,0 0 0 0 0,0 0 0 0 0,0 0 0 0 0,0 0 0 0 0,0-1 0 0 0,0 1 0 0 0,0 0 0 0 0,0 0 0 0 0,0 0 0 0 0,0 0 0 0 0,0-1 0 0 0,0 1 0 0 0,0 0 0 0 0,0 0 0 0 0,0 0 0 0 0,0 0 0 0 0,0-1 0 0 0,0 1 0 0 0,0 0 0 0 0,0 0 0 0 0,0 0 0 0 0,0 0 0 0 0,1 0-56 0 0,6-2 1864 0 0,-6 2-1801 0 0,1 0 0 0 0,-1 1 0 0 0,0-1 0 0 0,0 0 0 0 0,0 0 0 0 0,0 1 0 0 0,0-1-1 0 0,0 0 1 0 0,0 1 0 0 0,0-1 0 0 0,0 1 0 0 0,0 0 0 0 0,0-1 0 0 0,0 1 0 0 0,0 0 0 0 0,-1-1-1 0 0,2 2-62 0 0,0 1 68 0 0,2 3 16 0 0,-1-1 1 0 0,0 1-1 0 0,0-1 1 0 0,0 1 0 0 0,-1 0-1 0 0,0 0 1 0 0,0 0-1 0 0,1 5-84 0 0,7 30 221 0 0,-7-28-180 0 0,0-1 0 0 0,0 0 0 0 0,0 10-41 0 0,-1-8-34 0 0,0-1 0 0 0,3 9 34 0 0,-2-9-9 0 0,-1-1 0 0 0,0 1-1 0 0,-1 2 10 0 0,1 7 20 0 0,0 0 0 0 0,1 0 0 0 0,4 15-20 0 0,-4-9 37 0 0,-3-23-29 0 0,0-1 0 0 0,1 1 0 0 0,-1-1 0 0 0,1 1 0 0 0,0-1 0 0 0,0 0-1 0 0,2 4-7 0 0,2 3-2 0 0,-3-8 7 0 0,-1 0 1 0 0,1-1-1 0 0,-1 1 0 0 0,0 0 0 0 0,0 0 0 0 0,0 0 0 0 0,-1 0 0 0 0,1 0 0 0 0,-1 0 0 0 0,1 0 0 0 0,-1 0 0 0 0,0 0 0 0 0,-1 3-5 0 0,4 17 44 0 0,-3-22-33 0 0,1 1 0 0 0,-1-1 0 0 0,1 1 0 0 0,-1 0 0 0 0,0-1 0 0 0,0 1 0 0 0,0 0 0 0 0,0-1 0 0 0,0 1 0 0 0,0-1 0 0 0,0 1 0 0 0,0 0 0 0 0,-1-1 0 0 0,1 1 1 0 0,0-1-1 0 0,-1 1 0 0 0,0-1 0 0 0,1 1 0 0 0,-2 1-11 0 0,2-3-14 0 0,0 1 1 0 0,-1-1 0 0 0,1 1-1 0 0,-1-1 1 0 0,1 1 0 0 0,-1-1-1 0 0,1 1 1 0 0,-1-1-1 0 0,0 1 1 0 0,1-1 0 0 0,-1 0-1 0 0,1 1 1 0 0,-1-1 0 0 0,0 0-1 0 0,1 1 1 0 0,-1-1 0 0 0,0 0-1 0 0,0 0 14 0 0,1 0-19 0 0,-1 0 0 0 0,1 0-1 0 0,0 0 1 0 0,-1 0 0 0 0,1 0-1 0 0,-1 0 1 0 0,1 0 0 0 0,0-1 0 0 0,-1 1-1 0 0,1 0 1 0 0,0 0 0 0 0,-1-1-1 0 0,1 1 1 0 0,0 0 0 0 0,-1 0 0 0 0,1-1-1 0 0,0 1 1 0 0,0 0 0 0 0,-1-1-1 0 0,1 1 1 0 0,0 0 0 0 0,0-1 19 0 0,-7-19-801 0 0,7 20 781 0 0,0-4-88 0 0,0 1 0 0 0,0-1 0 0 0,0 1 0 0 0,1-1 0 0 0,-1 0 0 0 0,1 1 0 0 0,0-1 0 0 0,0 1 0 0 0,1-3 108 0 0,4-20-501 0 0,-6 20 385 0 0,1-1 1 0 0,0 0-1 0 0,1 1 0 0 0,-1-1 1 0 0,1 1-1 0 0,1-1 0 0 0,-1 1 1 0 0,2-2 115 0 0,-1 1-55 0 0,0 0 1 0 0,-1-1-1 0 0,0 1 0 0 0,1-6 55 0 0,-1 6 11 0 0,-1-1-1 0 0,2 1 0 0 0,-1 0 1 0 0,1 0-1 0 0,2-4-10 0 0,-3 7 50 0 0,0 0 0 0 0,0 1 0 0 0,0-1 0 0 0,1 1 0 0 0,-1 0 1 0 0,1-1-1 0 0,0 1 0 0 0,0 0 0 0 0,1 1 0 0 0,-1-1 0 0 0,0 1 0 0 0,1-1 0 0 0,0 1 0 0 0,-1 0 0 0 0,1 0 0 0 0,0 1 0 0 0,3-2-50 0 0,-2 2 85 0 0,0 0 0 0 0,0 0 0 0 0,0 1 0 0 0,0 0 0 0 0,0 0 0 0 0,0 0 0 0 0,0 1 0 0 0,0-1 0 0 0,0 1 0 0 0,-1 0 0 0 0,1 1 0 0 0,0-1 0 0 0,0 1-1 0 0,-1 0 1 0 0,1 0-85 0 0,9 4 218 0 0,-10-4-172 0 0,0-1 0 0 0,-1 0 1 0 0,0 1-1 0 0,1-1 0 0 0,-1 1 1 0 0,0 0-1 0 0,1 0 0 0 0,-1 1 1 0 0,-1-1-1 0 0,1 1 0 0 0,0-1 0 0 0,0 1 1 0 0,-1 0-1 0 0,0 0 0 0 0,1 1-46 0 0,11 13 224 0 0,-13-16-206 0 0,0 0 1 0 0,0 0-1 0 0,0 0 1 0 0,0 0-1 0 0,0 0 1 0 0,0 0-1 0 0,0 0 1 0 0,0 1-1 0 0,-1-1 1 0 0,1 0-1 0 0,0 1 0 0 0,-1-1 1 0 0,1 0-1 0 0,-1 1 1 0 0,1-1-1 0 0,-1 1 1 0 0,0-1-1 0 0,1 1 1 0 0,-1-1-1 0 0,0 1 0 0 0,0-1 1 0 0,0 1-1 0 0,-1 1-18 0 0,1 2 58 0 0,-1 0-1 0 0,0 0 0 0 0,0 0 0 0 0,-1-1 0 0 0,0 1 0 0 0,1 0 0 0 0,-2 0 1 0 0,1-1-1 0 0,0 0 0 0 0,-1 1 0 0 0,0-1 0 0 0,0 0 0 0 0,0 0 0 0 0,-2 2-57 0 0,-12 7 220 0 0,1-1 0 0 0,-1 0-1 0 0,-15 8-219 0 0,24-16 50 0 0,-1 0-1 0 0,1-1 0 0 0,0 0 0 0 0,-1 0 1 0 0,0 0-1 0 0,0-1 0 0 0,0-1 1 0 0,0 1-1 0 0,0-2 0 0 0,-1 1-49 0 0,6-1 4 0 0,-1-1 0 0 0,1 1 0 0 0,0-1 0 0 0,-1 0 0 0 0,1 0 0 0 0,0 0 0 0 0,0 0 0 0 0,-2-2-4 0 0,5 3-57 0 0,1-1-1 0 0,-1 1 1 0 0,0-1 0 0 0,1 0-1 0 0,-1 1 1 0 0,1-1-1 0 0,-1 1 1 0 0,1-1 0 0 0,0 0-1 0 0,-1 0 1 0 0,1 1-1 0 0,0-1 1 0 0,-1 0-1 0 0,1 0 1 0 0,0 1 0 0 0,0-1-1 0 0,0 0 1 0 0,0 0-1 0 0,0 0 1 0 0,0 1-1 0 0,0-1 58 0 0,0-17-1760 0 0,9-4-2183 0 0,-3 11-1867 0 0</inkml:trace>
  <inkml:trace contextRef="#ctx0" brushRef="#br0" timeOffset="562.541">447 274 12008 0 0,'0'0'546'0'0,"-1"1"-10"0"0,1-1-530 0 0,-1 1 0 0 0,1-1 0 0 0,0 1 0 0 0,-1-1 1 0 0,1 0-1 0 0,0 1 0 0 0,0-1 0 0 0,-1 1 0 0 0,1 0 0 0 0,0-1 0 0 0,0 1 0 0 0,0-1 0 0 0,0 1 0 0 0,-1-1 0 0 0,1 1 0 0 0,0-1 0 0 0,0 1 0 0 0,0 0 0 0 0,0-1 0 0 0,0 1 0 0 0,0-1 1 0 0,1 1-1 0 0,-1-1 0 0 0,0 1 0 0 0,0-1 0 0 0,0 1 0 0 0,0-1 0 0 0,1 1 0 0 0,-1-1 0 0 0,0 1 0 0 0,1-1 0 0 0,-1 1 0 0 0,0-1 0 0 0,1 1 0 0 0,-1-1 0 0 0,0 1 0 0 0,1-1-6 0 0,0 2 79 0 0,4 31 2222 0 0,0-9-1240 0 0,3 5-87 0 0,-7-27-929 0 0,0 0 0 0 0,-1-1 0 0 0,1 1 0 0 0,0 0 0 0 0,0 0 1 0 0,-1 0-1 0 0,1 0 0 0 0,-1 0 0 0 0,0 0 0 0 0,0 1 0 0 0,0-1 0 0 0,0 0 1 0 0,0 0-1 0 0,0 0 0 0 0,0 0 0 0 0,-1 0 0 0 0,1 0 0 0 0,-1 0 0 0 0,1 0 0 0 0,-1 0-45 0 0,0 1 48 0 0,0 0-1 0 0,1-1 1 0 0,0 1-1 0 0,-1 0 1 0 0,1 0-1 0 0,0-1 1 0 0,0 1-1 0 0,0 0-47 0 0,1-1 16 0 0,-1 0 1 0 0,0 1-1 0 0,0-1 1 0 0,0 0-1 0 0,0 0 1 0 0,-1 0-1 0 0,1 0 1 0 0,-1 0-1 0 0,1 0 1 0 0,-1 0-1 0 0,1 0 1 0 0,-1 0-1 0 0,0 0 1 0 0,0-1-1 0 0,-1 2-16 0 0,0 0 4 0 0,2-3-1 0 0,-1 0 0 0 0,1 1 0 0 0,0-1 0 0 0,-1 1 0 0 0,1-1 0 0 0,-1 1 0 0 0,1-1 0 0 0,0 1 0 0 0,-1-1 0 0 0,1 1 0 0 0,0-1 0 0 0,0 1 0 0 0,-1-1 0 0 0,1 1 0 0 0,0-1 0 0 0,0 1 0 0 0,0 0 0 0 0,0-1 0 0 0,0 1 0 0 0,0-1 0 0 0,0 1 0 0 0,0 0 0 0 0,0-1 0 0 0,0 1 0 0 0,0-1 0 0 0,0 1 0 0 0,0-1 0 0 0,1 1-3 0 0,-2 0 37 0 0,1-1-1 0 0,0 1 0 0 0,-1-1 1 0 0,1 1-1 0 0,0-1 1 0 0,-1 1-1 0 0,1-1 1 0 0,0 1-1 0 0,-1-1 1 0 0,1 1-1 0 0,-1-1 1 0 0,1 1-1 0 0,-1-1 1 0 0,1 0-1 0 0,-1 1 1 0 0,1-1-1 0 0,-2 0-36 0 0,3-2 3 0 0,1 0-1 0 0,-1 0 1 0 0,0-1-1 0 0,0 1 1 0 0,1 0-1 0 0,-1 0 1 0 0,1 0-1 0 0,0 1 1 0 0,-1-1-1 0 0,1 0 1 0 0,0 0-3 0 0,1 0-13 0 0,-1 0 0 0 0,0 0 0 0 0,0 0 0 0 0,0-1 0 0 0,0 1 0 0 0,0-1 0 0 0,1-2 13 0 0,-1 1-34 0 0,0-1 0 0 0,0 1 0 0 0,1 0 0 0 0,-1 0 0 0 0,1 1 0 0 0,0-1 0 0 0,0 0 0 0 0,1 1 0 0 0,-1 0 0 0 0,2-1 34 0 0,0-2-104 0 0,1-1 0 0 0,-1 1 0 0 0,-1-1 0 0 0,1 0-1 0 0,-1 0 1 0 0,2-4 104 0 0,13-21-516 0 0,-10 17 198 0 0,-7 10 218 0 0,1 1 0 0 0,-1 0 0 0 0,1 0 0 0 0,0 0 0 0 0,0 0 0 0 0,1 1 0 0 0,-1-1-1 0 0,4-1 101 0 0,-2 1-112 0 0,1 0 0 0 0,0-1 0 0 0,-1 1 0 0 0,0-1 0 0 0,0-1 112 0 0,-3 5-10 0 0,-1 0-1 0 0,0-1 0 0 0,1 1 0 0 0,-1 0 1 0 0,0 0-1 0 0,1 0 0 0 0,-1 1 0 0 0,1-1 1 0 0,0 0-1 0 0,-1 0 0 0 0,1 1 0 0 0,1-1 11 0 0,4-1-44 0 0,-7 1 45 0 0,1 1 0 0 0,-1 0-1 0 0,1-1 1 0 0,0 1 0 0 0,-1 0-1 0 0,1 0 1 0 0,-1 0 0 0 0,1-1 0 0 0,0 1-1 0 0,-1 0 1 0 0,1 0 0 0 0,0 0-1 0 0,-1 0 1 0 0,1 0 0 0 0,-1 0 0 0 0,1 0-1 0 0,0 0 1 0 0,-1 1 0 0 0,1-1-1 0 0,0 0 1 0 0,-1 0 0 0 0,1 0-1 0 0,-1 1 1 0 0,1-1 0 0 0,0 0 0 0 0,-1 1-1 0 0,1-1 1 0 0,-1 0 0 0 0,1 1-1 0 0,-1-1 1 0 0,1 1-1 0 0,6 3 233 0 0,1 14 296 0 0,-8-15-475 0 0,0 0-1 0 0,0 0 1 0 0,0 1-1 0 0,0-1 1 0 0,-1 0-1 0 0,1 0 1 0 0,-1 0-1 0 0,0 0 1 0 0,0 0-1 0 0,0-1 0 0 0,0 1 1 0 0,0 0-1 0 0,-1 0 1 0 0,0 1-54 0 0,-6 15 192 0 0,-5 10 43 0 0,10-24-211 0 0,1 0 0 0 0,0 0 1 0 0,0 0-1 0 0,0 0 0 0 0,0 1 0 0 0,0 2-24 0 0,-2 10 45 0 0,3-16-39 0 0,0 0-1 0 0,1 0 0 0 0,-1-1 0 0 0,1 1 0 0 0,-1 0 0 0 0,1 0 0 0 0,0 0 1 0 0,0-1-1 0 0,0 1 0 0 0,0 0 0 0 0,0 0 0 0 0,0 0 0 0 0,0 0 1 0 0,1-1-1 0 0,-1 1 0 0 0,1 0 0 0 0,-1 0 0 0 0,1-1 0 0 0,0 1 0 0 0,0 0-5 0 0,3 5-2 0 0,-4-5 9 0 0,1 0 0 0 0,0 0 0 0 0,0 0 0 0 0,1 0 0 0 0,-1 0 0 0 0,0-1 0 0 0,1 1 1 0 0,-1 0-1 0 0,1-1 0 0 0,-1 1 0 0 0,1-1 0 0 0,0 0 0 0 0,-1 1 0 0 0,1-1 0 0 0,0 0 0 0 0,0 0 0 0 0,1 1-7 0 0,9 2 65 0 0,-8-2-35 0 0,0 0 0 0 0,1 0-1 0 0,-1-1 1 0 0,0 1 0 0 0,1-1 0 0 0,-1 0 0 0 0,1 0-1 0 0,0-1 1 0 0,-1 0 0 0 0,1 1 0 0 0,0-1-1 0 0,-1-1 1 0 0,1 1 0 0 0,0-1 0 0 0,1 0-30 0 0,5-2 51 0 0,-4 2-18 0 0,0 0-1 0 0,-1-1 0 0 0,1-1 1 0 0,1 0-33 0 0,-7 3 11 0 0,0 0 0 0 0,0-1 1 0 0,0 1-1 0 0,0-1 1 0 0,0 1-1 0 0,0-1 0 0 0,0 0 1 0 0,0 0-1 0 0,0 1 1 0 0,0-1-1 0 0,-1 0 0 0 0,1 0 1 0 0,0 0-1 0 0,0 0 1 0 0,-1 0-1 0 0,1 0 0 0 0,-1 0 1 0 0,1 0-1 0 0,-1 0 1 0 0,1 0-1 0 0,-1 0 0 0 0,0 0 1 0 0,1 0-1 0 0,-1 0 1 0 0,0-1-1 0 0,0 1-11 0 0,0 0 26 0 0,0-1 1 0 0,1 1-1 0 0,-1 0 0 0 0,0-1 0 0 0,1 1 1 0 0,-1 0-1 0 0,0 0 0 0 0,1-1 1 0 0,0 1-1 0 0,-1 0 0 0 0,1 0 0 0 0,0-1-26 0 0,0 1 32 0 0,0 0-1 0 0,0-1 0 0 0,-1 1 0 0 0,1 0 0 0 0,0-1 0 0 0,-1 1 0 0 0,0-1 0 0 0,1 1 0 0 0,-1-1 0 0 0,0 1 0 0 0,1-1 0 0 0,-1 0-31 0 0,0-3 63 0 0,0 1 0 0 0,0-1-1 0 0,-1 0 1 0 0,1 1 0 0 0,-1-1 0 0 0,0 1-1 0 0,-1-1 1 0 0,1 1 0 0 0,-1 0 0 0 0,0 0-1 0 0,0-1 1 0 0,0 1 0 0 0,0 0 0 0 0,-1 1-1 0 0,1-1-62 0 0,-13-18 79 0 0,12 18-77 0 0,1 0 0 0 0,0 1-1 0 0,-1-1 1 0 0,1 1 0 0 0,-1 0-1 0 0,0 0 1 0 0,-2-1-2 0 0,-17-18 57 0 0,18 18-94 0 0,0-1 0 0 0,0 2 1 0 0,0-1-1 0 0,0 1 0 0 0,-1-1 1 0 0,1 1-1 0 0,-4-2 37 0 0,1 2-122 0 0,6 2 5 0 0,-1 1-1 0 0,1-1 1 0 0,-1 0-1 0 0,1 0 1 0 0,-1 1 0 0 0,0-1-1 0 0,1 1 1 0 0,-1 0 0 0 0,0 0-1 0 0,0-1 1 0 0,-1 1 117 0 0,2 0-502 0 0,1 0-162 0 0,0 0-672 0 0,0 0-294 0 0,0 0-59 0 0</inkml:trace>
  <inkml:trace contextRef="#ctx0" brushRef="#br0" timeOffset="1040.068">1058 263 3224 0 0,'6'-3'240'0'0,"0"-2"173"0"0,-6 5 26 0 0,1 0-1 0 0,-1-1 1 0 0,0 1-1 0 0,1 0 1 0 0,-1 0-1 0 0,0-1 1 0 0,0 1 0 0 0,1 0-1 0 0,-1-1 1 0 0,0 1-1 0 0,0 0 1 0 0,0-1-1 0 0,1 1 1 0 0,-1 0-1 0 0,0-1 1 0 0,0 1-1 0 0,0-1 1 0 0,0 1-1 0 0,0 0 1 0 0,0-1-1 0 0,0 1 1 0 0,0-1-439 0 0,-4-6 2715 0 0,3 6-2675 0 0,-1 0 0 0 0,1 0-1 0 0,0 1 1 0 0,-1-1 0 0 0,1 0-1 0 0,0 1 1 0 0,-1-1 0 0 0,1 1-1 0 0,-1-1 1 0 0,0 1-40 0 0,0-1 62 0 0,0 1 1 0 0,-1 0 0 0 0,1 0-1 0 0,-1 0 1 0 0,1 0 0 0 0,-1 0-1 0 0,1 1 1 0 0,-1-1-1 0 0,1 1 1 0 0,0-1 0 0 0,-1 1-1 0 0,1 0 1 0 0,0 0 0 0 0,0 0-1 0 0,-1 0 1 0 0,1 1-1 0 0,0-1 1 0 0,0 0 0 0 0,0 1-1 0 0,1 0 1 0 0,-1-1 0 0 0,0 1-1 0 0,0 0 1 0 0,1 0-1 0 0,-1 0 1 0 0,1 0 0 0 0,0 0-1 0 0,0 0 1 0 0,0 0 0 0 0,0 1-1 0 0,0-1 1 0 0,0 0 0 0 0,0 1-1 0 0,1-1 1 0 0,-1 2-63 0 0,0-1 23 0 0,1 0 0 0 0,-1-1 1 0 0,0 1-1 0 0,0 0 0 0 0,0 0 1 0 0,-1 0-1 0 0,1-1 0 0 0,-2 2-23 0 0,2-1 15 0 0,-1-1 0 0 0,1 1-1 0 0,0 0 1 0 0,-1 0 0 0 0,1-1-1 0 0,1 1 1 0 0,-1 0 0 0 0,0 1-15 0 0,-3 19 80 0 0,3-20-70 0 0,0 1 0 0 0,0-1 0 0 0,0 1 0 0 0,1-1 0 0 0,-1 1 0 0 0,1 0 0 0 0,0-1 0 0 0,0 1 0 0 0,1-1 0 0 0,-1 1 0 0 0,1 0 0 0 0,-1-1 0 0 0,1 1 0 0 0,0-1 0 0 0,1 1-10 0 0,4 12 38 0 0,-5-15-33 0 0,-1 1 0 0 0,1-1 0 0 0,-1 1 0 0 0,1-1-1 0 0,-1 1 1 0 0,1-1 0 0 0,0 0 0 0 0,0 1 0 0 0,0-1-1 0 0,0 0 1 0 0,0 0 0 0 0,0 0 0 0 0,0 0 0 0 0,0 0 0 0 0,0 0-1 0 0,0 0 1 0 0,1 0 0 0 0,-1 0 0 0 0,0 0-5 0 0,4 2 23 0 0,0-1 1 0 0,-1 0 0 0 0,1 1-1 0 0,0-1 1 0 0,0-1-1 0 0,0 1 1 0 0,1-1 0 0 0,-1 0-1 0 0,0 0 1 0 0,0-1-1 0 0,1 1 1 0 0,-1-1 0 0 0,0 0-1 0 0,1-1 1 0 0,-1 1-1 0 0,0-1 1 0 0,0 0 0 0 0,1 0-1 0 0,-1-1 1 0 0,0 0-1 0 0,0 0 1 0 0,0 0 0 0 0,-1 0-1 0 0,1-1 1 0 0,0 1 0 0 0,-1-1-1 0 0,0-1 1 0 0,0 1-1 0 0,0 0 1 0 0,0-1 0 0 0,0 0-1 0 0,0 0 1 0 0,-1 0-1 0 0,1-1-23 0 0,-1-1 2 0 0,0 0 1 0 0,0 0-1 0 0,0-1 0 0 0,-1 1 0 0 0,0-1 0 0 0,0 1 0 0 0,-1-1 0 0 0,1 1 0 0 0,-2-1 0 0 0,1 0 0 0 0,-1 0-2 0 0,0-9 27 0 0,0 0-1 0 0,-2 1 0 0 0,0-1 0 0 0,-1-3-26 0 0,3 14 0 0 0,0 4 0 0 0,0 0 0 0 0,0 0 0 0 0,0 0 0 0 0,0 0 0 0 0,0 0 0 0 0,0 0 0 0 0,0 0 0 0 0,-1 0 0 0 0,1 0 0 0 0,0 0 0 0 0,-1 0 0 0 0,1 0 0 0 0,0 1 0 0 0,-1-1 0 0 0,1 0 0 0 0,-1 0 0 0 0,1 0 0 0 0,-1 0 0 0 0,0 1 0 0 0,1-1 0 0 0,-1 0 0 0 0,0 1 0 0 0,1-1 0 0 0,-1 0 0 0 0,0 1 0 0 0,1 0 2 0 0,0 0 0 0 0,0 0-1 0 0,-1 0 1 0 0,1 0 0 0 0,0 0-1 0 0,0 0 1 0 0,0 0 0 0 0,-1 0-1 0 0,1 0 1 0 0,0 0 0 0 0,0 0-1 0 0,0 0 1 0 0,-1 0 0 0 0,1 0-1 0 0,0 0 1 0 0,0 0 0 0 0,0 0 0 0 0,0 0-1 0 0,-1 0 1 0 0,1 0 0 0 0,0 0-1 0 0,0 1 1 0 0,0-1 0 0 0,0 0-1 0 0,0 0 1 0 0,-1 0 0 0 0,1 0-1 0 0,0 0 1 0 0,0 0 0 0 0,0 1-1 0 0,0-1 1 0 0,0 0 0 0 0,0 0-1 0 0,0 0 1 0 0,0 0 0 0 0,0 1-1 0 0,-1-1 1 0 0,1 0 0 0 0,0 0-1 0 0,0 0 1 0 0,0 1-2 0 0,-3 9-9 0 0,3-9 13 0 0,-2 7-13 0 0,0 1 0 0 0,1-1 0 0 0,-1 1 0 0 0,2-1 0 0 0,0 1 0 0 0,0-1 0 0 0,0 1 0 0 0,1-1 0 0 0,0 1 0 0 0,2 5 9 0 0,-2-7-145 0 0,1-1 0 0 0,0 0 0 0 0,1 1 1 0 0,-1-1-1 0 0,1 0 0 0 0,0-1 0 0 0,0 1 0 0 0,1 0 0 0 0,0-1 1 0 0,0 0-1 0 0,0 0 0 0 0,1 0 0 0 0,4 4 145 0 0,-7-7-382 0 0,0-1-1 0 0,1 1 1 0 0,-1-1-1 0 0,0 1 1 0 0,1-1-1 0 0,-1 0 0 0 0,1 0 1 0 0,0 0-1 0 0,-1 0 1 0 0,1-1 382 0 0,10 1-5553 0 0</inkml:trace>
  <inkml:trace contextRef="#ctx0" brushRef="#br0" timeOffset="1433.133">1558 230 6448 0 0,'1'-2'65'0'0,"0"0"1"0"0,0-1 0 0 0,0 1 0 0 0,0 0-1 0 0,-1-1 1 0 0,1 1 0 0 0,-1 0-1 0 0,1-1 1 0 0,-1 1 0 0 0,0-1-1 0 0,0 1 1 0 0,0-1 0 0 0,0 1-1 0 0,0-1 1 0 0,-1 0-66 0 0,1 2 398 0 0,-1-1 0 0 0,1 1 0 0 0,-1-1 0 0 0,1 1 0 0 0,-1 0 0 0 0,1-1 0 0 0,-1 1 0 0 0,0 0 0 0 0,0-1 0 0 0,0 1 0 0 0,0 0 0 0 0,0 0 0 0 0,0 0 0 0 0,0 0 0 0 0,0 0 0 0 0,0 0 0 0 0,0 0 0 0 0,0 0 0 0 0,-1 0 0 0 0,1 0 0 0 0,0 1 0 0 0,-1-1 0 0 0,1 1 0 0 0,-1-1-398 0 0,-1 0 132 0 0,1 1-1 0 0,-1 0 0 0 0,1 0 0 0 0,-1 0 0 0 0,1 0 1 0 0,-1 0-1 0 0,1 0 0 0 0,-1 0 0 0 0,1 1 0 0 0,0 0 1 0 0,-1-1-1 0 0,1 1 0 0 0,-1 0 0 0 0,-1 1-131 0 0,-3 2 115 0 0,-1 0 0 0 0,1 1 0 0 0,0 0 0 0 0,0 0 0 0 0,0 0 0 0 0,1 1 0 0 0,0 0 0 0 0,0 1 0 0 0,1-1 0 0 0,-1 1-1 0 0,1 0 1 0 0,-3 6-115 0 0,2-1 23 0 0,0-1 0 0 0,0 1-1 0 0,2 1 1 0 0,-1-1-1 0 0,1 1 1 0 0,1-1-1 0 0,-2 14-22 0 0,5-25 5 0 0,0 1-1 0 0,0 0 1 0 0,0-1-1 0 0,0 1 1 0 0,0 0-1 0 0,0-1 1 0 0,0 1-1 0 0,1-1 1 0 0,-1 1-1 0 0,0 0 0 0 0,1-1 1 0 0,0 1-1 0 0,-1-1 1 0 0,1 1-1 0 0,0-1 1 0 0,0 0-1 0 0,0 1 1 0 0,-1-1-1 0 0,2 0 1 0 0,-1 1-1 0 0,0-1 1 0 0,0 0-1 0 0,0 0 0 0 0,0 0 1 0 0,1 0-1 0 0,-1 0 1 0 0,0 0-1 0 0,1-1 1 0 0,-1 1-1 0 0,1 0 1 0 0,-1-1-1 0 0,1 1 1 0 0,0-1-1 0 0,-1 1 1 0 0,1-1-1 0 0,-1 0 1 0 0,1 1-1 0 0,0-1 0 0 0,-1 0 1 0 0,1 0-1 0 0,0 0 1 0 0,-1-1-1 0 0,1 1 1 0 0,-1 0-1 0 0,1-1 1 0 0,0 1-5 0 0,7-2 6 0 0,-1 0 1 0 0,0-1-1 0 0,0 0 1 0 0,0 0-1 0 0,0-1 1 0 0,0 0 0 0 0,-1 0-1 0 0,1-1 1 0 0,-1 0-1 0 0,0 0 1 0 0,5-6-7 0 0,-7 7-32 0 0,0 0 0 0 0,0-1 1 0 0,-1 0-1 0 0,0 0 0 0 0,1 0 1 0 0,-2 0-1 0 0,1-1 0 0 0,0-1 32 0 0,7-14-119 0 0,-6 12 32 0 0,0-1 1 0 0,-1 0-1 0 0,0 0 1 0 0,0 0-1 0 0,-1 0 1 0 0,0-1-1 0 0,-1 0 87 0 0,6-36-590 0 0,-3 22-422 0 0,1-25 1012 0 0,-5 42-27 0 0,-1 0-1 0 0,-1 0 1 0 0,1 0 0 0 0,-1 0 0 0 0,0 0 0 0 0,-1 0-1 0 0,0 1 1 0 0,-1-3 27 0 0,3 9 25 0 0,0 1 0 0 0,0 0 0 0 0,0-1 0 0 0,0 1 0 0 0,0 0 0 0 0,0 0 0 0 0,0-1 0 0 0,0 1-1 0 0,0 0 1 0 0,0 0 0 0 0,0-1 0 0 0,-1 1 0 0 0,1 0 0 0 0,0 0 0 0 0,0 0 0 0 0,0-1 0 0 0,0 1 0 0 0,0 0 0 0 0,-1 0 0 0 0,1 0 0 0 0,0-1 0 0 0,0 1-1 0 0,0 0 1 0 0,-1 0 0 0 0,1 0 0 0 0,0 0 0 0 0,0 0 0 0 0,0-1 0 0 0,-1 1 0 0 0,1 0 0 0 0,0 0 0 0 0,0 0 0 0 0,-1 0 0 0 0,1 0 0 0 0,0 0 0 0 0,0 0-1 0 0,-1 0 1 0 0,1 0 0 0 0,0 0 0 0 0,0 0 0 0 0,-1 0 0 0 0,1 0 0 0 0,0 0 0 0 0,-1 0-25 0 0,-7 13 324 0 0,-4 25-307 0 0,11-35 61 0 0,-8 37 105 0 0,3 1 0 0 0,0 0 0 0 0,2 17-183 0 0,2-30 38 0 0,1 6 90 0 0,1-1 0 0 0,2 1 0 0 0,3 18-128 0 0,-3-44-182 0 0,-1 1 0 0 0,2 0 0 0 0,-1-1 0 0 0,2 1 0 0 0,2 5 182 0 0,-6-14-1214 0 0,0 0-68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27 9760 0 0,'-10'-5'268'0'0,"-1"1"0"0"0,1 0 0 0 0,-1 1 0 0 0,0 0 0 0 0,0 0 0 0 0,-1 1 0 0 0,1 1 0 0 0,0 0 0 0 0,-1 1 0 0 0,1 0 0 0 0,0 0 0 0 0,-1 2 0 0 0,1-1 0 0 0,0 1 0 0 0,0 1 0 0 0,-6 2-268 0 0,5-1 228 0 0,1 0 0 0 0,0 1 0 0 0,0 1 0 0 0,0 0 0 0 0,1 0 0 0 0,0 1 0 0 0,0 1 0 0 0,1-1 0 0 0,0 2 0 0 0,0-1 0 0 0,1 1 1 0 0,0 0-1 0 0,0 1 0 0 0,1 0 0 0 0,-2 5-228 0 0,5-8 62 0 0,-2 1 34 0 0,2 1-1 0 0,-1 0 0 0 0,1-1 1 0 0,0 2-1 0 0,1-1 0 0 0,-1 5-95 0 0,-3 13 170 0 0,0 1-102 0 0,2 0 0 0 0,0 1 0 0 0,1 5-68 0 0,3 38 297 0 0,7 50-297 0 0,-3-61 111 0 0,27 291 1103 0 0,13-50-730 0 0,-37-259-310 0 0,-2 1-1 0 0,-1 0 0 0 0,-3 1 1 0 0,-2-1-1 0 0,-2 0 0 0 0,-4 17-173 0 0,4-46 117 0 0,0 1 0 0 0,-1-1-1 0 0,-4 6-116 0 0,0 3 170 0 0,2-9-105 0 0,0 0-1 0 0,-2-1 1 0 0,1 0 0 0 0,-7 7-65 0 0,8-11 39 0 0,2-4-5 0 0,0 0 0 0 0,0 0 1 0 0,0 0-1 0 0,-1-1 1 0 0,0 0-1 0 0,0 0 0 0 0,-1 0 1 0 0,1-1-1 0 0,-1 0 1 0 0,0 0-1 0 0,0 0 0 0 0,0-1 1 0 0,-1 0-1 0 0,1-1 1 0 0,-1 0-1 0 0,1 0 0 0 0,-1 0 1 0 0,0-1-1 0 0,0 0 1 0 0,0-1-1 0 0,0 1 0 0 0,1-2 1 0 0,-1 1-1 0 0,0-1 1 0 0,-6-1-35 0 0,0-2-146 0 0,6 3 216 0 0,0-1 1 0 0,0 0-1 0 0,0-1 1 0 0,-2-1-71 0 0,8 4-172 0 0,1-1-1 0 0,0 0 1 0 0,-1 1 0 0 0,1-1 0 0 0,0 0 0 0 0,0 0-1 0 0,0 1 1 0 0,0-1 0 0 0,-1 0 0 0 0,1 0 0 0 0,0 0-1 0 0,1 0 1 0 0,-1-1 0 0 0,0 1 0 0 0,0 0-1 0 0,0 0 1 0 0,1-1 0 0 0,-1 1 0 0 0,0 0 0 0 0,1-1-1 0 0,-1 1 1 0 0,1 0 0 0 0,0-1 0 0 0,0 1 0 0 0,-1-1-1 0 0,1 1 173 0 0,0-7-1816 0 0</inkml:trace>
  <inkml:trace contextRef="#ctx0" brushRef="#br0" timeOffset="379.325">858 731 9648 0 0,'0'0'438'0'0,"0"0"-8"0"0,0 0-165 0 0,1 16 1874 0 0,17 54 2049 0 0,-12-51-3587 0 0,-1-1-1 0 0,0 1 0 0 0,-2 1 1 0 0,0-1-1 0 0,0 13-600 0 0,1 45 370 0 0,-1-52-264 0 0,-2 1-1 0 0,-1-1 1 0 0,-2 20-106 0 0,1-41-31 0 0,1 1 0 0 0,-2-1 0 0 0,1 1 0 0 0,0-1 0 0 0,-1 0 0 0 0,0 1 0 0 0,0-1 0 0 0,0 0 0 0 0,0 0 31 0 0,0-2-330 0 0,1 0 0 0 0,0 0-1 0 0,-1-1 1 0 0,1 1-1 0 0,-1 0 1 0 0,1-1-1 0 0,-1 1 1 0 0,0-1-1 0 0,0 0 1 0 0,0 1-1 0 0,1-1 1 0 0,-1 0-1 0 0,-1 0 1 0 0,1 0-1 0 0,0 0 1 0 0,0-1 0 0 0,0 1-1 0 0,0 0 1 0 0,-2-1 330 0 0,-8 1-2760 0 0</inkml:trace>
  <inkml:trace contextRef="#ctx0" brushRef="#br0" timeOffset="631.129">768 1147 2760 0 0,'9'-3'616'0'0,"22"0"7628"0"0,0 2-5048 0 0,11 1-1739 0 0,-24-1-706 0 0,1 2 0 0 0,-1 0 0 0 0,13 3-751 0 0,7 0 455 0 0,-29-3-291 0 0,0 0 1 0 0,-1 0 0 0 0,1 1-1 0 0,5 1-164 0 0,-13-2 160 0 0,-1-1-70 0 0,0 0-298 0 0,0 0-131 0 0,0 0-21 0 0,0 0-317 0 0,0 0-1306 0 0,-1-2-569 0 0,-4-6-116 0 0,-5 2-18 0 0</inkml:trace>
  <inkml:trace contextRef="#ctx0" brushRef="#br0" timeOffset="828.487">578 826 11256 0 0,'0'0'514'0'0,"6"-17"196"0"0,-5 14-599 0 0,1 1 1 0 0,0 0-1 0 0,0 0 1 0 0,0 0-1 0 0,0 0 1 0 0,0 0-1 0 0,1 1 1 0 0,-1-1-1 0 0,1 1 1 0 0,-1-1-1 0 0,1 1 1 0 0,0-1-112 0 0,34-11 1318 0 0,18 1 1303 0 0,35-4-2621 0 0,-26 6 1042 0 0,38-1 150 0 0,5-2-1744 0 0,-104 12 889 0 0,-1 1-3382 0 0,-1 0-777 0 0,-1 0 1553 0 0</inkml:trace>
  <inkml:trace contextRef="#ctx0" brushRef="#br0" timeOffset="2916.669">1430 725 3224 0 0,'0'0'483'0'0,"-7"-5"5703"0"0,-2-1-4089 0 0,7 6-1925 0 0,0 0-1 0 0,0 0 0 0 0,1-1 0 0 0,-1 1 1 0 0,0 0-1 0 0,0 1 0 0 0,0-1 1 0 0,1 0-1 0 0,-1 0 0 0 0,0 1 1 0 0,0-1-1 0 0,1 1 0 0 0,-1 0 0 0 0,0-1 1 0 0,1 1-1 0 0,-1 0 0 0 0,1 0 1 0 0,-1 0-1 0 0,1 0 0 0 0,-1 0 0 0 0,1 0 1 0 0,-1 1-172 0 0,-30 28 1536 0 0,15-11-1030 0 0,2 1 0 0 0,0 0 0 0 0,1 1 0 0 0,0 2-506 0 0,6-8 657 0 0,2 1-1 0 0,0-1 1 0 0,-2 8-657 0 0,8-23 17 0 0,-2 7-9 0 0,-1 0 0 0 0,2 0 0 0 0,-1 0 0 0 0,1 0-1 0 0,0 0 1 0 0,0 0 0 0 0,1 0 0 0 0,0 0 0 0 0,0 0 0 0 0,1 0 0 0 0,0 0-1 0 0,0 0 1 0 0,1 0 0 0 0,-1 0 0 0 0,1 0 0 0 0,1 0 0 0 0,0-1 0 0 0,0 1 0 0 0,0-1-1 0 0,0 0 1 0 0,2 2-8 0 0,30 33 346 0 0,-31-37-465 0 0,0-1 1 0 0,0 0 0 0 0,0 1 0 0 0,0-1 0 0 0,0 0 0 0 0,1-1 0 0 0,0 1-1 0 0,4 1 119 0 0,-1-1-857 0 0,-7-2 339 0 0,0 0 0 0 0,0-1 0 0 0,0 1 0 0 0,0-1 0 0 0,1 0 0 0 0,-1 1-1 0 0,0-1 1 0 0,0 0 0 0 0,0 0 0 0 0,1 1 0 0 0,-1-1 0 0 0,0 0 518 0 0,5 0-2365 0 0</inkml:trace>
  <inkml:trace contextRef="#ctx0" brushRef="#br0" timeOffset="3446.248">1536 856 7688 0 0,'0'0'349'0'0,"0"0"-2"0"0,0 0-77 0 0,0 0 510 0 0,0 0 247 0 0,16-2 2702 0 0,-11 4-3497 0 0,1 0 0 0 0,-1 1 0 0 0,0 0 0 0 0,0 0 0 0 0,-1 1 0 0 0,1-1 0 0 0,0 1 0 0 0,-1 0 0 0 0,0 0 0 0 0,0 0 0 0 0,-1 1 1 0 0,1 0-234 0 0,5 7 326 0 0,0 1-1 0 0,-1 0 0 0 0,-1 0 0 0 0,1 3-324 0 0,-7-12 31 0 0,0 0 0 0 0,0 0 0 0 0,0 0 0 0 0,0 0 0 0 0,-1 0 0 0 0,1 0 0 0 0,-1 0 0 0 0,0 0-1 0 0,-1 0 1 0 0,1 1 0 0 0,-1-1 0 0 0,1 0 0 0 0,-1 0 0 0 0,0 0 0 0 0,-1 0 0 0 0,0 2-31 0 0,0-1 21 0 0,0 1-1 0 0,-1-1 1 0 0,1 0 0 0 0,-1-1 0 0 0,0 1 0 0 0,-1 0-1 0 0,1-1 1 0 0,-1 0 0 0 0,0 0 0 0 0,0 0 0 0 0,0 0-1 0 0,-1 0-20 0 0,-6 1 35 0 0,6-8 70 0 0,5 3-102 0 0,0 0 0 0 0,0 0 0 0 0,0-1 0 0 0,0 1 0 0 0,0 0 0 0 0,-1 0-1 0 0,1-1 1 0 0,0 1 0 0 0,0 0 0 0 0,0-1 0 0 0,0 1 0 0 0,0 0 0 0 0,0-1-1 0 0,0 1 1 0 0,0 0 0 0 0,0 0 0 0 0,0-1 0 0 0,0 1 0 0 0,0 0 0 0 0,0-1-1 0 0,0 1 1 0 0,0 0 0 0 0,1 0 0 0 0,-1-1 0 0 0,0 1 0 0 0,0 0 0 0 0,0-1-1 0 0,0 1 1 0 0,0 0 0 0 0,1 0 0 0 0,-1-1 0 0 0,0 1 0 0 0,0 0 0 0 0,1 0-1 0 0,-1 0 1 0 0,0-1 0 0 0,0 1 0 0 0,1 0 0 0 0,-1 0 0 0 0,0 0 0 0 0,0 0-1 0 0,1 0-2 0 0,21-22 61 0 0,-16 15-58 0 0,0 1-1 0 0,0 0 0 0 0,0 1 0 0 0,1 0 0 0 0,0 0 0 0 0,0 0 0 0 0,4-1-2 0 0,12-6 19 0 0,1-2 0 0 0,-1 0 0 0 0,-1-1 0 0 0,19-18-19 0 0,-38 30 10 0 0,-1 1 0 0 0,1-1 0 0 0,-1 0 0 0 0,1 0 0 0 0,-1 0 0 0 0,0 0 0 0 0,0 0 0 0 0,-1-1 0 0 0,1 1 0 0 0,0-2-10 0 0,-1 3 6 0 0,-1 0 1 0 0,1 0-1 0 0,-1 0 0 0 0,1-1 0 0 0,-1 1 0 0 0,0 0 1 0 0,0 0-1 0 0,0 0 0 0 0,0 0 0 0 0,0-1 1 0 0,0 1-1 0 0,0 0 0 0 0,-1 0 0 0 0,1 0 0 0 0,-1 0 1 0 0,0 0-1 0 0,0-2-6 0 0,-2 0-45 0 0,1 0 0 0 0,-1 0 0 0 0,0 1 1 0 0,0-1-1 0 0,0 1 0 0 0,-1-1 0 0 0,1 1 1 0 0,-1 0-1 0 0,0 0 0 0 0,0 0 0 0 0,0 1 1 0 0,0 0-1 0 0,0-1 0 0 0,0 1 0 0 0,-1 1 1 0 0,1-1-1 0 0,-1 1 0 0 0,1-1 0 0 0,-1 1 1 0 0,0 1-1 0 0,-4-1 45 0 0,8 1-570 0 0,1 0-108 0 0,0 0-666 0 0,0 0-2703 0 0,0 0-1159 0 0</inkml:trace>
  <inkml:trace contextRef="#ctx0" brushRef="#br0" timeOffset="3882.269">1994 678 8840 0 0,'0'0'400'0'0,"0"0"0"0"0,1 0-256 0 0,4 0 199 0 0,0 1 1 0 0,0 0 0 0 0,0 0-1 0 0,0 0 1 0 0,-1 0-1 0 0,1 1 1 0 0,-1 0 0 0 0,1 0-1 0 0,-1 0 1 0 0,1 1-1 0 0,-1-1 1 0 0,0 1 0 0 0,0 0-1 0 0,0 0 1 0 0,0 1-344 0 0,7 7 761 0 0,0 0 0 0 0,0 1 0 0 0,-1 0 0 0 0,1 3-761 0 0,-6-7 129 0 0,0 0-1 0 0,0 0 1 0 0,-1 0 0 0 0,0 1-1 0 0,-1-1 1 0 0,0 1 0 0 0,0 0-1 0 0,-1 0 1 0 0,0 0 0 0 0,0 0-1 0 0,-1 0 1 0 0,-1 1 0 0 0,1-1-1 0 0,-1 0 1 0 0,-1 1 0 0 0,0-1-1 0 0,0 0 1 0 0,-1 0 0 0 0,0 0-1 0 0,-2 5-128 0 0,-2-1 107 0 0,0-1 0 0 0,0 0-1 0 0,-1 0 1 0 0,-1 0-1 0 0,0-1 1 0 0,0 0-1 0 0,-1 0 1 0 0,0-1-1 0 0,-1-1 1 0 0,0 1 0 0 0,-1-2-1 0 0,0 1 1 0 0,0-2-1 0 0,-13 7-106 0 0,8-2-9 0 0,13-10-71 0 0,0 0 0 0 0,0 0 0 0 0,0 0 1 0 0,0 0-1 0 0,-1 0 0 0 0,1-1 0 0 0,0 1 0 0 0,-1-1 80 0 0,-4 2-346 0 0,4-1-3405 0 0,9-8-1009 0 0,1-1-654 0 0</inkml:trace>
  <inkml:trace contextRef="#ctx0" brushRef="#br0" timeOffset="157189.74">1037 1430 13824 0 0,'0'0'314'0'0,"0"-14"760"0"0,0 11-1072 0 0,0 1 1 0 0,0-1 0 0 0,1 0-1 0 0,-1 1 1 0 0,1-1-1 0 0,0 1 1 0 0,0-1 0 0 0,0 1-1 0 0,0-1 1 0 0,0 1 0 0 0,1-1-1 0 0,-1 1 1 0 0,1 0-3 0 0,23-26 1118 0 0,-23 25-715 0 0,0 1 90 0 0,-1 1-485 0 0,-1 1 0 0 0,0-1 1 0 0,1 1-1 0 0,-1-1 0 0 0,1 1 0 0 0,-1-1 0 0 0,1 1 0 0 0,-1 0 0 0 0,1-1 1 0 0,-1 1-1 0 0,1 0 0 0 0,-1-1 0 0 0,1 1 0 0 0,-1 0 0 0 0,1 0 0 0 0,0-1 1 0 0,-1 1-1 0 0,1 0 0 0 0,-1 0 0 0 0,1 0 0 0 0,0 0 0 0 0,-1 0 0 0 0,1 0-8 0 0,0 0 371 0 0,-1 0-325 0 0,1 0 0 0 0,-1 0 0 0 0,0 0 0 0 0,0 0 0 0 0,1 0 0 0 0,-1 0 0 0 0,0 0-1 0 0,0 0 1 0 0,1 0 0 0 0,-1 0 0 0 0,0 0 0 0 0,1 0 0 0 0,-1 0 0 0 0,0 0 0 0 0,0 0 0 0 0,1 0 0 0 0,-1 0 0 0 0,0 0-1 0 0,0 0 1 0 0,1 1 0 0 0,-1-1 0 0 0,0 0 0 0 0,0 0 0 0 0,0 0 0 0 0,1 0 0 0 0,-1 1 0 0 0,0-1 0 0 0,0 0 0 0 0,0 0-1 0 0,1 1 1 0 0,-1-1-46 0 0,10 8 227 0 0,-9-7-272 0 0,2 1 45 0 0,-1 0 0 0 0,0 1 0 0 0,0-1 0 0 0,0 1 0 0 0,0-1 0 0 0,0 1 0 0 0,0 0 0 0 0,-1 0 0 0 0,1-1 0 0 0,-1 1 0 0 0,0 0 0 0 0,0 0 0 0 0,0 1 0 0 0,0-1 0 0 0,-1 0 0 0 0,1 3 0 0 0,1 8 0 0 0,-1 1 0 0 0,-1 0 0 0 0,0 2 0 0 0,-1-2 0 0 0,1-7 0 0 0,0-1 0 0 0,-1 1 0 0 0,0 0 0 0 0,0-1 0 0 0,-1 1 0 0 0,-6 35 0 0 0,6-33 0 0 0,1-2 72 0 0,3-8 42 0 0,-1 0 0 0 0,1 0 0 0 0,-1 0 0 0 0,1 0 0 0 0,-1-1 0 0 0,1 1 0 0 0,-1 0 0 0 0,1-1 0 0 0,-1 1 0 0 0,0-1 0 0 0,1 0 0 0 0,0 0-114 0 0,7-5 116 0 0,-1-2-1 0 0,0 1 1 0 0,0-1-1 0 0,0 0 0 0 0,3-6-115 0 0,5-3 31 0 0,19-18-31 0 0,-20 22 0 0 0,-1-1 0 0 0,6-10 0 0 0,-18 22 128 0 0,1-1 0 0 0,-1 0 0 0 0,-1 0 0 0 0,1 0 0 0 0,0 0 0 0 0,-1 0 0 0 0,1-1 0 0 0,-1 1 0 0 0,0 0 0 0 0,0-1 0 0 0,-1 1 0 0 0,1-1 0 0 0,-1 1 0 0 0,1-1 0 0 0,-1 1 0 0 0,0-4-128 0 0,0 6 0 0 0,0 1 0 0 0,0-1 0 0 0,0 1 0 0 0,0-1 0 0 0,0 0 0 0 0,0 1 0 0 0,0-1 0 0 0,-1 1 0 0 0,1-1 0 0 0,0 0 0 0 0,0 1 0 0 0,0-1 0 0 0,0 1 0 0 0,-1-1 0 0 0,1 1 0 0 0,0-1 0 0 0,-1 1 0 0 0,1-1 0 0 0,0 1 0 0 0,-1-1 0 0 0,1 1 0 0 0,-1-1 0 0 0,1 1 0 0 0,-1-1 0 0 0,1 1 0 0 0,-1 0 0 0 0,1-1 0 0 0,-1 1 0 0 0,-1-1 0 0 0,1 0-45 0 0,0 0 0 0 0,0 0 0 0 0,0 1 1 0 0,0-1-1 0 0,0 0 0 0 0,0 1 0 0 0,0-1 0 0 0,0 1 0 0 0,0-1 0 0 0,0 1 0 0 0,0 0 0 0 0,0-1 0 0 0,0 1 0 0 0,0 0 0 0 0,-1 0 0 0 0,1 0 0 0 0,0 0 1 0 0,0 0-1 0 0,0 0 45 0 0,-16 2-6681 0 0,8 0-200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4:27.43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2086 1609 10136 0 0,'0'0'230'0'0,"0"0"30"0"0,0 0 19 0 0,-15-2 1488 0 0,-1 1-1182 0 0,-21 2 878 0 0,-31 4-413 0 0,56-3-558 0 0,0 0-1 0 0,1-2 0 0 0,-6 1-491 0 0,-13 0 131 0 0,-29 2-131 0 0,-2-3 0 0 0,35 0 0 0 0,-14 0-91 0 0,-101 3 2214 0 0,116-3-2117 0 0,1 0-1 0 0,-1-2 0 0 0,0-1-5 0 0,-16 0 0 0 0,-168-9 0 0 0,124 7 0 0 0,-1 4 0 0 0,-9 4 0 0 0,55-4 0 0 0,25 1 0 0 0,0 0 0 0 0,-8 1 0 0 0,18 0 0 0 0,-75 8 0 0 0,-54-2 0 0 0,-46-12 0 0 0,90-1 0 0 0,52 6-585 0 0,22 0-6487 0 0,16 0 5026 0 0</inkml:trace>
  <inkml:trace contextRef="#ctx0" brushRef="#br0" timeOffset="447.834">1144 1851 11976 0 0,'0'0'266'0'0,"-1"0"44"0"0,-19-3 329 0 0,17 2-625 0 0,0 1-1 0 0,-1-1 1 0 0,1 0 0 0 0,-1 1 0 0 0,1 0 0 0 0,-1 0 0 0 0,0 0-14 0 0,-17 2 383 0 0,14-2-109 0 0,0 1-1 0 0,1 0 0 0 0,-1 0 1 0 0,1 1-1 0 0,-1-1 1 0 0,-4 3-274 0 0,-7 4 22 0 0,1 1 0 0 0,-1 1 0 0 0,1 0 0 0 0,-4 5-22 0 0,11-7 344 0 0,0 1 1 0 0,1 0-1 0 0,-1 1 1 0 0,2 0 0 0 0,-1 1-1 0 0,-2 5-344 0 0,-9 11-92 0 0,17-24 125 0 0,1 0-1 0 0,0 1 1 0 0,0-1-1 0 0,0 1 1 0 0,0-1-1 0 0,1 1 0 0 0,-1-1 1 0 0,1 1-1 0 0,0 0 1 0 0,0 0-1 0 0,1-1 1 0 0,-1 1-1 0 0,1 0 0 0 0,0 0 1 0 0,-1 0-1 0 0,2 0 1 0 0,-1 0-1 0 0,1 1-32 0 0,0 0 113 0 0,0 0-1 0 0,0 0 1 0 0,1 0 0 0 0,0 0-1 0 0,0 0 1 0 0,1 0 0 0 0,-1-1-1 0 0,1 1 1 0 0,0-1-1 0 0,0 0 1 0 0,0 0 0 0 0,1 0-1 0 0,0 1-112 0 0,2 0 0 0 0,0 0 0 0 0,0 0 0 0 0,1 0 0 0 0,-1-1 0 0 0,1 0 0 0 0,0-1 0 0 0,0 1 0 0 0,5 0 0 0 0,12 4 0 0 0,0-1 0 0 0,0-1 0 0 0,-21-5 0 0 0,16 2 0 0 0,1-1 0 0 0,0-1 0 0 0,0 0 0 0 0,-1-1 0 0 0,13-3 0 0 0,0 1 0 0 0,87-6-2509 0 0,-86 5-3629 0 0</inkml:trace>
  <inkml:trace contextRef="#ctx0" brushRef="#br0" timeOffset="1019.106">2521 1433 13824 0 0,'0'0'314'0'0,"0"0"46"0"0,0 0 22 0 0,1-1-50 0 0,-1 0-302 0 0,0 1 0 0 0,1-1 0 0 0,-1 1 1 0 0,0 0-1 0 0,1-1 0 0 0,-1 1 1 0 0,1-1-1 0 0,-1 1 0 0 0,1 0 0 0 0,-1-1 1 0 0,1 1-1 0 0,0 0 0 0 0,-1 0 1 0 0,1-1-1 0 0,-1 1 0 0 0,1 0 1 0 0,-1 0-1 0 0,1 0 0 0 0,0 0 0 0 0,-1 0 1 0 0,1 0-1 0 0,-1 0 0 0 0,1 0 1 0 0,0 0-1 0 0,-1 0 0 0 0,1 0 1 0 0,-1 0-1 0 0,1 0 0 0 0,0 1 0 0 0,-1-1-30 0 0,2 0 138 0 0,26 1 470 0 0,1 2-1 0 0,4 1-607 0 0,-4 0-49 0 0,-1-1 0 0 0,6-2 49 0 0,-11-1 0 0 0,1 1 0 0 0,0 1 0 0 0,-1 0 0 0 0,1 2 0 0 0,-1 1 0 0 0,16 6 0 0 0,-38-11-11 0 0,0 1 0 0 0,1-1 0 0 0,-1 0 0 0 0,0 1 0 0 0,0-1 0 0 0,0 1 0 0 0,0 0 0 0 0,0-1 0 0 0,0 1 0 0 0,0 0 0 0 0,0 0 0 0 0,0-1 0 0 0,-1 1 0 0 0,1 0 0 0 0,0 0 0 0 0,0 0 0 0 0,-1 0-1 0 0,1 0 1 0 0,-1 0 0 0 0,1 0 0 0 0,-1 0 0 0 0,1 0 0 0 0,-1 1 0 0 0,1-1 0 0 0,-1 0 11 0 0,0 0-176 0 0,0 1 0 0 0,0-1 0 0 0,-1 0 0 0 0,1 0 0 0 0,0 0 0 0 0,-1 0 1 0 0,1 0-1 0 0,-1 0 0 0 0,1 0 0 0 0,-1 0 0 0 0,1 0 0 0 0,-1 0 0 0 0,0 0 0 0 0,1 0 0 0 0,-1 0 0 0 0,0-1 0 0 0,0 1 0 0 0,0 0 0 0 0,1 0 1 0 0,-1-1-1 0 0,0 1 0 0 0,0-1 0 0 0,0 1 0 0 0,0-1 0 0 0,0 1 0 0 0,-1 0 176 0 0,-10 4-4773 0 0</inkml:trace>
  <inkml:trace contextRef="#ctx0" brushRef="#br0" timeOffset="1261.814">2555 1618 11976 0 0,'-5'4'164'0'0,"-1"-1"0"0"0,1 0 0 0 0,0-1 0 0 0,-1 1 0 0 0,1-1 0 0 0,-1 0 0 0 0,0 0 0 0 0,-2 0-164 0 0,5-1 70 0 0,2 0 296 0 0,1-1 120 0 0,0 0 24 0 0,0 0-68 0 0,0 1-431 0 0,1-1 0 0 0,-1 1 1 0 0,0 0-1 0 0,1 0 0 0 0,-1 0 0 0 0,1 0 0 0 0,-1 0 0 0 0,1-1 0 0 0,-1 1 0 0 0,1 0 1 0 0,0 0-1 0 0,-1-1 0 0 0,1 1 0 0 0,0 0 0 0 0,0-1 0 0 0,-1 1 0 0 0,1-1 1 0 0,0 1-1 0 0,0-1 0 0 0,0 1 0 0 0,0-1 0 0 0,-1 0 0 0 0,1 1 0 0 0,0-1 0 0 0,0 0 1 0 0,0 0-12 0 0,26 6 806 0 0,174 15 578 0 0,-67-10-4338 0 0,-102-10 791 0 0,2-1-2610 0 0</inkml:trace>
  <inkml:trace contextRef="#ctx0" brushRef="#br0" timeOffset="-3355.86">122 819 11976 0 0,'-2'-3'183'0'0,"0"-15"1003"0"0,2 17-810 0 0,0 1 113 0 0,0 0 21 0 0,0 0-68 0 0,-3 9-276 0 0,0 4-166 0 0,0 0 0 0 0,0 1 0 0 0,2 0 0 0 0,-1 0 0 0 0,2-1 0 0 0,0 1 0 0 0,1 0 0 0 0,1 11 0 0 0,1 31 0 0 0,-1-16 693 0 0,2 0 1 0 0,4 21-694 0 0,4 23 660 0 0,-7-54-660 0 0,-9-50 0 0 0,1 0 0 0 0,1 0 0 0 0,1-7 0 0 0,-1-5 0 0 0,-2-25-126 0 0,4-33 126 0 0,1 66 392 0 0,1-1-1 0 0,1 1 1 0 0,2-1-1 0 0,7-23-391 0 0,-11 44 28 0 0,0 0-1 0 0,1 0 0 0 0,0 0 0 0 0,0 1 1 0 0,0-1-1 0 0,0 0 0 0 0,0 1 0 0 0,1-1 1 0 0,-1 1-1 0 0,1 0 0 0 0,0 0 0 0 0,0 0 1 0 0,0 0-1 0 0,1 0 0 0 0,-1 1 0 0 0,1-1 0 0 0,-1 1 1 0 0,2 0-28 0 0,0-1 22 0 0,0 1 1 0 0,1 1-1 0 0,-1-1 1 0 0,0 1-1 0 0,1 0 1 0 0,0 0-1 0 0,-1 0 1 0 0,1 1-1 0 0,-1 0 1 0 0,1 0-1 0 0,-1 1 1 0 0,1-1-1 0 0,0 1-22 0 0,1 0-78 0 0,0 1 0 0 0,1 0 0 0 0,-1 0 0 0 0,0 0 0 0 0,0 1 1 0 0,0 0-1 0 0,-1 0 0 0 0,1 1 0 0 0,-1 0 0 0 0,0 0 0 0 0,0 0 0 0 0,0 1 0 0 0,0 0 0 0 0,-1 0 0 0 0,0 1 0 0 0,0-1 0 0 0,-1 1 0 0 0,1 0 0 0 0,-1 0 0 0 0,3 7 78 0 0,-5-8-29 0 0,0 0 0 0 0,-1 1 0 0 0,1-1 0 0 0,-1 0 0 0 0,-1 1 0 0 0,1-1 0 0 0,-1 1 0 0 0,0-1 0 0 0,0 1 0 0 0,0-1 0 0 0,-1 0 0 0 0,0 1-1 0 0,0-1 1 0 0,0 1 0 0 0,-1-1 0 0 0,1 0 0 0 0,-1 0 0 0 0,-1 0 0 0 0,1 0 0 0 0,-1 0 0 0 0,0-1 0 0 0,0 1 0 0 0,-1 0 29 0 0,-4 6 236 0 0,-1 0 0 0 0,0-1-1 0 0,-1-1 1 0 0,0 0 0 0 0,-1 0 0 0 0,0-1 0 0 0,0 0 0 0 0,-10 4-236 0 0,11-6 117 0 0,6-3-112 0 0,0 0 0 0 0,0-1-1 0 0,0 0 1 0 0,-1 0 0 0 0,1 0 0 0 0,0-1 0 0 0,-1 1 0 0 0,1-1 0 0 0,-1 0-1 0 0,-2 0-4 0 0,7-1 0 0 0,0 0 0 0 0,-1 0 0 0 0,1 0 0 0 0,0 0 0 0 0,-1 0 0 0 0,1 0 0 0 0,-1 0 0 0 0,1 0 0 0 0,0 0 0 0 0,-1 0 0 0 0,1 0 0 0 0,0 0 0 0 0,-1 0 0 0 0,1 0 0 0 0,0 0 0 0 0,-1-1 0 0 0,1 1 0 0 0,0 0 0 0 0,-1 0 0 0 0,1 0 0 0 0,0-1 0 0 0,-1 1 0 0 0,1 0 0 0 0,0-1 0 0 0,0 1 0 0 0,-1 0 0 0 0,1 0 0 0 0,0-1 0 0 0,0 1 0 0 0,0 0 0 0 0,-1-1 0 0 0,1 1 0 0 0,0 0 0 0 0,0-1 0 0 0,0 1 0 0 0,0-1 0 0 0,0 1 0 0 0,0 0 0 0 0,0-1 0 0 0,0 1 0 0 0,0 0 0 0 0,0-1 0 0 0,0 1 0 0 0,0-1 0 0 0,0 1 0 0 0,0 0 0 0 0,0-1 0 0 0,0 1 0 0 0,0 0 0 0 0,1-1 0 0 0,-1 1 0 0 0,0 0 0 0 0,0-1 0 0 0,0 1 0 0 0,1-1 0 0 0,0-2 0 0 0,-1 1 0 0 0,1-1 0 0 0,1 0 0 0 0,-1 1 0 0 0,0-1 0 0 0,1 1 0 0 0,-1 0 0 0 0,1 0 0 0 0,0-1 0 0 0,-1 1 0 0 0,1 0 0 0 0,0 0 0 0 0,1 1 0 0 0,-1-1 0 0 0,0 0 0 0 0,0 1 0 0 0,1-1 0 0 0,-1 1 0 0 0,1 0 0 0 0,-1 0 0 0 0,1-1 0 0 0,10-3 0 0 0,-1 1 0 0 0,1 0 0 0 0,10-2 0 0 0,-18 5 0 0 0,1 0 0 0 0,0 0 0 0 0,1 0 0 0 0,-1 1 0 0 0,1 0 0 0 0,-1 0 0 0 0,1 0 0 0 0,-1 1 0 0 0,1 0 0 0 0,-1 0 0 0 0,0 0 0 0 0,1 1 0 0 0,-1 0 0 0 0,0 0 0 0 0,0 1 0 0 0,0 0 0 0 0,0 0 0 0 0,-1 0 0 0 0,1 1 0 0 0,-1-1 0 0 0,0 1 0 0 0,0 1 0 0 0,0-1 0 0 0,-1 1 0 0 0,1-1 0 0 0,-1 1 0 0 0,0 1 0 0 0,-1-1 0 0 0,1 1 0 0 0,1 3 0 0 0,-4-6 0 0 0,0 1 0 0 0,0-1 0 0 0,0 1 0 0 0,0 0 0 0 0,-1 0 0 0 0,1-1 0 0 0,-1 1 0 0 0,0 0 0 0 0,0 0 0 0 0,0 0 0 0 0,-1-1 0 0 0,1 1 0 0 0,-1 0 0 0 0,0-1 0 0 0,0 1 0 0 0,0 0 0 0 0,-1 0 0 0 0,0 2 0 0 0,-1 0 0 0 0,1-1 0 0 0,-1 0 0 0 0,0 0 0 0 0,-1 0 0 0 0,1 0 0 0 0,-1 0 0 0 0,0-1 0 0 0,0 1 0 0 0,-3 1 0 0 0,-18 17 0 0 0,16-16 0 0 0,1 1 0 0 0,-1-1 0 0 0,0-1 0 0 0,0 0 0 0 0,0 0 0 0 0,-6 2 0 0 0,-9 3 0 0 0,7-3 0 0 0,0 0 0 0 0,0-2 0 0 0,-4 1 0 0 0,4-1 0 0 0,16-6 0 0 0,-1 1 0 0 0,0 0 0 0 0,0 0 0 0 0,0-1 0 0 0,0 1 0 0 0,0-1 0 0 0,0 0 0 0 0,0 1 0 0 0,0-1 0 0 0,0 0 0 0 0,0 0 0 0 0,1 0 0 0 0,-1 0 0 0 0,0-1 0 0 0,0 1 0 0 0,0-1 0 0 0,0 1 0 0 0,-1-1 0 0 0,0 1-64 0 0,3-1 34 0 0,0 1 0 0 0,-1 0 0 0 0,1 0 0 0 0,0 0 1 0 0,-1 0-1 0 0,1 0 0 0 0,0-1 0 0 0,0 1 0 0 0,0 0 0 0 0,-1 0 0 0 0,1-1 0 0 0,0 1 0 0 0,0 0 0 0 0,0 0 0 0 0,-1-1 0 0 0,1 1 0 0 0,0 0 0 0 0,0 0 0 0 0,0-1 0 0 0,0 1 0 0 0,0 0 0 0 0,0-1 0 0 0,0 1 0 0 0,0 0 0 0 0,0 0 0 0 0,-1-1 0 0 0,1 1 0 0 0,0 0 0 0 0,1-1 0 0 0,-1 1 0 0 0,0 0 0 0 0,0-1 0 0 0,0 1 0 0 0,0 0 0 0 0,0 0 0 0 0,0-1 0 0 0,0 1 0 0 0,0-1 30 0 0,4-10-965 0 0,24-35-5933 0 0,-9 25 4341 0 0</inkml:trace>
  <inkml:trace contextRef="#ctx0" brushRef="#br0" timeOffset="-3097.812">608 1169 15664 0 0,'0'0'356'0'0,"0"0"49"0"0,1 1 21 0 0,1 6-269 0 0,0-1 0 0 0,0 1 0 0 0,0 0 0 0 0,-1 0 0 0 0,0 0-1 0 0,0 0 1 0 0,-1 4-157 0 0,-3 55 1480 0 0,0-15-1486 0 0,4-45 6 0 0,1 1-133 0 0,-2-7 85 0 0,0 0 0 0 0,1 0 0 0 0,-1 0-1 0 0,0 0 1 0 0,0 0 0 0 0,0 0 0 0 0,0 0 0 0 0,1 0-1 0 0,-1 1 1 0 0,0-1 0 0 0,0 0 0 0 0,0 0 0 0 0,1 0-1 0 0,-1 0 1 0 0,0 0 0 0 0,0 0 0 0 0,0-1 0 0 0,1 1-1 0 0,-1 0 1 0 0,0 0 0 0 0,0 0 0 0 0,0 0 0 0 0,1 0-1 0 0,-1 0 1 0 0,0 0 0 0 0,0 0 0 0 0,0 0 0 0 0,0 0 0 0 0,1-1-1 0 0,-1 1 1 0 0,0 0 0 0 0,0 0 0 0 0,0 0 0 0 0,0 0-1 0 0,0 0 1 0 0,0-1 0 0 0,1 1 0 0 0,-1 0 48 0 0,5-6-1783 0 0,-1-7-4013 0 0</inkml:trace>
  <inkml:trace contextRef="#ctx0" brushRef="#br0" timeOffset="-2933.161">702 914 13824 0 0,'0'0'629'0'0,"0"-1"-12"0"0,-1-4-393 0 0,-1-2-125 0 0,1 6 277 0 0,1 1 113 0 0,0 0 20 0 0,0 0 3 0 0,0 0 0 0 0,0 0 0 0 0,0 0 0 0 0,1 0-521 0 0,-1 1 0 0 0,1-1-1 0 0,0 0 1 0 0,-1 0-1 0 0,1 1 1 0 0,-1-1-1 0 0,1 1 1 0 0,-1-1 0 0 0,1 0-1 0 0,-1 1 1 0 0,1-1-1 0 0,-1 1 1 0 0,0-1 0 0 0,1 1-1 0 0,-1-1 1 0 0,0 1-1 0 0,1 0 1 0 0,-1-1-1 0 0,0 1 1 0 0,0-1 0 0 0,1 1-1 0 0,-1 0 10 0 0,6 15-950 0 0,-6-13 889 0 0,18 64-2242 0 0,-10-29-2635 0 0,1-21 2382 0 0</inkml:trace>
  <inkml:trace contextRef="#ctx0" brushRef="#br0" timeOffset="-2514.174">942 1025 11976 0 0,'0'0'546'0'0,"0"0"-10"0"0,-2 6-322 0 0,-4 29 770 0 0,-1 1 1 0 0,-1-2 0 0 0,-2 1-1 0 0,-12 26-984 0 0,11-31 168 0 0,9-22-168 0 0,-1 0-1 0 0,0 0 1 0 0,0 0-1 0 0,-1-1 0 0 0,-3 5 1 0 0,0 1 0 0 0,-6 9 0 0 0,11-21 0 0 0,4-4 0 0 0,7-8 0 0 0,-2 2 0 0 0,0 1 0 0 0,0 0 0 0 0,0 0 0 0 0,2-1 0 0 0,16-16 0 0 0,-23 24 0 0 0,21-26 0 0 0,2 1 0 0 0,27-22 0 0 0,-37 33 0 0 0,5-3 0 0 0,16-9 0 0 0,-31 26 0 0 0,-6 6 0 0 0,-5 4 0 0 0,-13 13 407 0 0,0-2-1 0 0,-2 0 1 0 0,-1-1-1 0 0,0-1 0 0 0,-5 2-406 0 0,24-18 9 0 0,1-1-9 0 0,1 0 1 0 0,-1 0-1 0 0,1 1 0 0 0,0-1 1 0 0,-1 0-1 0 0,1 0 1 0 0,0 1-1 0 0,0-1 0 0 0,0 1 1 0 0,0-1-1 0 0,0 1 1 0 0,0 0-1 0 0,1-1 0 0 0,-1 1 1 0 0,0 0-1 0 0,1 0 1 0 0,-1-1-1 0 0,1 1 0 0 0,0 1 0 0 0,0-2 0 0 0,-1-1 0 0 0,1 1 0 0 0,0 0 0 0 0,0 0 0 0 0,0-1 0 0 0,0 1 0 0 0,0 0 0 0 0,0 0 0 0 0,1-1 0 0 0,-1 1 0 0 0,0 0 0 0 0,0-1 0 0 0,0 1 0 0 0,1 0 0 0 0,-1-1 0 0 0,0 1 0 0 0,1 0 0 0 0,-1-1 0 0 0,1 1 0 0 0,-1 0 0 0 0,1-1 0 0 0,-1 1 0 0 0,1-1 0 0 0,-1 1 0 0 0,1-1 0 0 0,-1 1 0 0 0,1-1 0 0 0,0 1 0 0 0,0-1 0 0 0,5 4 0 0 0,1 0 0 0 0,0 0 0 0 0,0 0 0 0 0,1-1 0 0 0,-1 0 0 0 0,1-1 0 0 0,0 0 0 0 0,-1 0 0 0 0,4 0 0 0 0,25 8 0 0 0,-3 0 38 0 0,21 8-2585 0 0,-42-14-3591 0 0</inkml:trace>
  <inkml:trace contextRef="#ctx0" brushRef="#br0" timeOffset="-1516.276">1566 570 10136 0 0,'0'0'464'0'0,"0"0"-10"0"0,0 0-222 0 0,0 0 156 0 0,5 8 610 0 0,-4-4-895 0 0,0 1 1 0 0,0-1-1 0 0,-1 0 1 0 0,0 0-1 0 0,0 3-103 0 0,1 7 91 0 0,1 11 778 0 0,-2 1 1 0 0,0-1-1 0 0,-2 2-869 0 0,-1 34 1322 0 0,1-8-1142 0 0,-4 15-180 0 0,1-16-15 0 0,2 15 15 0 0,2-42 484 0 0,-1-1-1 0 0,-2 7-483 0 0,0-7 541 0 0,2 0-1 0 0,0 6-540 0 0,-4 11-133 0 0,6-40-563 0 0,0-1 409 0 0,0 1 1 0 0,-1-1-1 0 0,1 0 0 0 0,-1 1 1 0 0,1-1-1 0 0,-1 0 1 0 0,1 0-1 0 0,-1 1 0 0 0,1-1 1 0 0,-1 0-1 0 0,1 0 0 0 0,-1 0 1 0 0,1 0-1 0 0,-1 0 0 0 0,1 0 1 0 0,-1 0-1 0 0,1 0 0 0 0,-1 0 1 0 0,1 0-1 0 0,-1 0 0 0 0,1 0 1 0 0,-1 0-1 0 0,0 0 0 0 0,1 0 1 0 0,-1-1-1 0 0,1 1 0 0 0,0 0 287 0 0,-11-10-2544 0 0,1-2-14 0 0</inkml:trace>
  <inkml:trace contextRef="#ctx0" brushRef="#br0" timeOffset="-1269.013">1435 1121 10136 0 0,'0'0'464'0'0,"0"0"-10"0"0,0 0-154 0 0,0 0 443 0 0,0 0 228 0 0,0 0 42 0 0,0 0-60 0 0,16 4 772 0 0,12 0-1601 0 0,1-1-1 0 0,-1-2 0 0 0,1-1 0 0 0,0-1 0 0 0,2-1-123 0 0,93-12 0 0 0,-114 14-84 0 0,14-3-185 0 0,-23 3 67 0 0,0 0 0 0 0,-1 0-1 0 0,1-1 1 0 0,0 1 0 0 0,0 0 0 0 0,-1-1 0 0 0,1 1 0 0 0,0 0 0 0 0,-1-1-1 0 0,1 1 1 0 0,-1-1 0 0 0,1 0 0 0 0,0 1 0 0 0,-1-1 0 0 0,1 1 0 0 0,-1-1 202 0 0,5-9-2023 0 0,-3 8-22 0 0</inkml:trace>
  <inkml:trace contextRef="#ctx0" brushRef="#br0" timeOffset="-1067.441">1276 600 13824 0 0,'3'-8'1246'0'0,"-2"6"-1231"0"0,0-1 0 0 0,0 1 0 0 0,0-1 0 0 0,1 1 1 0 0,-1-1-1 0 0,1 1 0 0 0,-1 0 0 0 0,1 0 0 0 0,0 0 0 0 0,0 0 0 0 0,0 0 0 0 0,0 0 0 0 0,0 1 0 0 0,0-1 0 0 0,0 0 0 0 0,1 1 0 0 0,-1 0 0 0 0,1 0-15 0 0,2-1-3 0 0,0 0 0 0 0,0 0 0 0 0,0 1 0 0 0,0 0 0 0 0,1 0 0 0 0,-1 1 0 0 0,3-1 3 0 0,59 0 312 0 0,1 2 1 0 0,-1 3 0 0 0,6 3-313 0 0,0 5 646 0 0,-48-7-3426 0 0,23 8 2780 0 0,-3-1-2998 0 0,-21-4 1464 0 0</inkml:trace>
  <inkml:trace contextRef="#ctx0" brushRef="#br0" timeOffset="-635.902">1907 883 10136 0 0,'0'0'230'0'0,"5"4"309"0"0,1 1-507 0 0,-1 1 0 0 0,0 1 0 0 0,0-1-1 0 0,-1 1 1 0 0,0 0 0 0 0,0 0 0 0 0,0 0 0 0 0,-1 0 0 0 0,1 3-32 0 0,0 5 377 0 0,0 0 0 0 0,-1 0 0 0 0,-1 0 0 0 0,0 0 0 0 0,-1 1 0 0 0,0-1 0 0 0,-1 0 0 0 0,-2 12-377 0 0,2-21 142 0 0,-1 0 0 0 0,1-1 0 0 0,-1 1 0 0 0,-1 0 0 0 0,1-1 0 0 0,-1 1 0 0 0,1-1 0 0 0,-2 1 0 0 0,1-1 0 0 0,-1 0 0 0 0,-2 5-142 0 0,-1-3 900 0 0,9-10-335 0 0,10-13-425 0 0,98-147 1908 0 0,-100 144-2048 0 0,18-27 0 0 0,6-5 0 0 0,-33 49 0 0 0,-2 2 0 0 0,0-1 0 0 0,1 1 0 0 0,-1 0 0 0 0,1-1 0 0 0,-1 1 0 0 0,0-1 0 0 0,0 1 0 0 0,1-1 0 0 0,-1 1 0 0 0,0-1 0 0 0,0 1 0 0 0,1-1 0 0 0,-1 0 0 0 0,0 1 0 0 0,0-1 0 0 0,0 1 0 0 0,0-1 0 0 0,0 1 0 0 0,0-1 0 0 0,0 0 0 0 0,0 1 0 0 0,0-1 0 0 0,0 1 0 0 0,0-6 0 0 0,-1 5-63 0 0,1 1 0 0 0,-1 0 0 0 0,1-1 0 0 0,-1 1-1 0 0,1 0 1 0 0,-1-1 0 0 0,1 1 0 0 0,-1 0 0 0 0,1 0-1 0 0,-1 0 1 0 0,1-1 0 0 0,-1 1 0 0 0,0 0 0 0 0,1 0 0 0 0,-1 0-1 0 0,1 0 1 0 0,-1 0 0 0 0,1 0 0 0 0,-1 0 0 0 0,0 0-1 0 0,1 0 1 0 0,-1 0 0 0 0,1 1 0 0 0,-1-1 0 0 0,0 0 63 0 0,1 0-203 0 0,-18 6-5500 0 0,7-1 541 0 0</inkml:trace>
  <inkml:trace contextRef="#ctx0" brushRef="#br0" timeOffset="26204.965">917 3174 11976 0 0,'3'-17'1200'0'0,"-3"17"-1198"0"0,0-1 1 0 0,0 1 0 0 0,0-1 0 0 0,0 1-1 0 0,0-1 1 0 0,0 1 0 0 0,0-1 0 0 0,0 1-1 0 0,0-1 1 0 0,0 1 0 0 0,0-1 0 0 0,-1 1 0 0 0,1-1-1 0 0,0 1 1 0 0,0-1 0 0 0,0 1 0 0 0,-1-1-1 0 0,1 1 1 0 0,0 0 0 0 0,-1-1 0 0 0,1 1-1 0 0,0-1 1 0 0,-1 1 0 0 0,1 0 0 0 0,0-1-1 0 0,-1 1 1 0 0,1 0 0 0 0,-1-1 0 0 0,1 1 0 0 0,-1 0-1 0 0,1 0 1 0 0,-1 0 0 0 0,1-1 0 0 0,-1 1-1 0 0,1 0 1 0 0,-1 0 0 0 0,1 0 0 0 0,-1 0-1 0 0,1 0 1 0 0,-1 0 0 0 0,1 0 0 0 0,-1 0-1 0 0,0 0-2 0 0,-19 7 11 0 0,16-6 42 0 0,-14 7 316 0 0,-1 0 0 0 0,1 1-1 0 0,1 0 1 0 0,0 2 0 0 0,0 0 0 0 0,1 1-1 0 0,1 0 1 0 0,0 1 0 0 0,0 1 0 0 0,1 1-1 0 0,1 0 1 0 0,1 1 0 0 0,0 0 0 0 0,1 0-1 0 0,1 1 1 0 0,-3 7-369 0 0,11-19 14 0 0,0 0 0 0 0,0 0 0 0 0,1 0 0 0 0,0 1 1 0 0,0-1-1 0 0,0 0 0 0 0,1 1 0 0 0,-1-1 0 0 0,1 1 0 0 0,1 4-14 0 0,-1-9 3 0 0,0 1-1 0 0,1-1 0 0 0,-1 1 1 0 0,0-1-1 0 0,1 1 1 0 0,-1-1-1 0 0,1 0 0 0 0,0 1 1 0 0,-1-1-1 0 0,1 0 1 0 0,0 0-1 0 0,0 1 0 0 0,0-1 1 0 0,0 0-1 0 0,0 0 1 0 0,0 0-1 0 0,1 1-2 0 0,-1-1 22 0 0,1-1 1 0 0,-1 1-1 0 0,1-1 1 0 0,-1 1-1 0 0,1-1 1 0 0,-1 1-1 0 0,1-1 0 0 0,0 0 1 0 0,-1 0-1 0 0,1 0 1 0 0,-1 0-1 0 0,1 0 1 0 0,0 0-1 0 0,-1 0 0 0 0,1 0 1 0 0,0-1-1 0 0,-1 1 1 0 0,1-1-1 0 0,1 0-22 0 0,7-3 282 0 0,0 0 1 0 0,0-1-1 0 0,0 0 0 0 0,0-1 1 0 0,-1 0-1 0 0,2-1-282 0 0,14-13-89 0 0,12-11 89 0 0,-30 24 0 0 0,0 0 0 0 0,-1-1 0 0 0,3-3 0 0 0,9-11 0 0 0,-10 16 489 0 0,-5 7-128 0 0,-1 6-548 0 0,0 0 431 0 0,0 1 0 0 0,-1 0 0 0 0,0-1 0 0 0,0 1 0 0 0,-1 3-244 0 0,1-3 33 0 0,-1 0 0 0 0,1 1 0 0 0,1-2 0 0 0,0 1 0 0 0,1 3-33 0 0,-2-5 0 0 0,-1-4 0 0 0,0-1 0 0 0,1 1 0 0 0,-1-1 0 0 0,0 0 0 0 0,1 1 0 0 0,-1-1 0 0 0,1 0 0 0 0,0 1 0 0 0,-1-1 0 0 0,1 0 0 0 0,0 0 0 0 0,0 0 0 0 0,0 0 0 0 0,-1 0 0 0 0,1 0 0 0 0,1 0 0 0 0,-1 0 0 0 0,1 1 0 0 0,-1-1-114 0 0,1 1 0 0 0,-1-1 0 0 0,1 0 0 0 0,0 1 0 0 0,0-1 0 0 0,-1 0 0 0 0,1 0 0 0 0,0 0 0 0 0,0 0-1 0 0,0-1 1 0 0,0 1 0 0 0,0-1 0 0 0,0 1 0 0 0,0-1 0 0 0,1 0 0 0 0,-1 1 0 0 0,0-1 0 0 0,0 0 0 0 0,0 0 0 0 0,0-1 0 0 0,0 1-1 0 0,0 0 1 0 0,0-1 0 0 0,0 1 0 0 0,0-1 0 0 0,0 0 0 0 0,0 1 0 0 0,0-1 0 0 0,0 0 0 0 0,0 0 0 0 0,0-1 114 0 0,5-3-1449 0 0,0 0 0 0 0,0-1 1 0 0,0 0-1 0 0,-1-1 0 0 0,0 1 0 0 0,5-7 1449 0 0,1-4-4434 0 0</inkml:trace>
  <inkml:trace contextRef="#ctx0" brushRef="#br0" timeOffset="26467.791">1104 3185 10136 0 0,'0'0'464'0'0,"-5"-9"168"0"0,3 8-462 0 0,0 1 1 0 0,1-1 0 0 0,-1 1-1 0 0,0-1 1 0 0,0 1 0 0 0,1-1-1 0 0,-1 1 1 0 0,0 0 0 0 0,0 0-1 0 0,0 0 1 0 0,1 0 0 0 0,-1 0-1 0 0,0 0 1 0 0,0 0 0 0 0,0 1-1 0 0,1-1 1 0 0,-1 1 0 0 0,0-1-1 0 0,0 1 1 0 0,1 0 0 0 0,-1 0-1 0 0,1 0 1 0 0,-1-1 0 0 0,-1 2-171 0 0,-1 1 512 0 0,0 0 0 0 0,0 0-1 0 0,0 0 1 0 0,1 1 0 0 0,-1-1 0 0 0,1 1 0 0 0,-1 0 0 0 0,0 2-512 0 0,3-5 0 0 0,0 1 0 0 0,0 0 0 0 0,1 0 0 0 0,-1 0 0 0 0,0 0 0 0 0,1 0 0 0 0,-1 0 0 0 0,1 0 0 0 0,0 0 0 0 0,0 0 0 0 0,0 1 0 0 0,0-1 0 0 0,0 0 0 0 0,0 0 0 0 0,0 0 0 0 0,1 0 0 0 0,-1 0 0 0 0,1 0 0 0 0,-1 0 0 0 0,1 0 0 0 0,0 0 0 0 0,0 0 0 0 0,0 0 0 0 0,0-1 0 0 0,0 1 0 0 0,0 0 0 0 0,0 0 0 0 0,1-1 0 0 0,-1 1 0 0 0,2 0 0 0 0,3 5 0 0 0,1-1 0 0 0,0 1 0 0 0,0-1 0 0 0,1-1 0 0 0,0 0 0 0 0,1 1 0 0 0,1-1 0 0 0,-1-1 0 0 0,1 0 0 0 0,0-1 0 0 0,1 0 0 0 0,-1 0 0 0 0,0-1 0 0 0,2 0 0 0 0,3 0 0 0 0,1 2 0 0 0,8 3 0 0 0,-17-4 0 0 0,-7-2 0 0 0,1-1 0 0 0,-1 0 0 0 0,0 0 0 0 0,0 0 0 0 0,0 0 0 0 0,1 0 0 0 0,-1 0 0 0 0,0 0 0 0 0,0 0 0 0 0,0 0 0 0 0,1 1 0 0 0,-1-1 0 0 0,0 0 0 0 0,0 0 0 0 0,0 0 0 0 0,0 0 0 0 0,0 1 0 0 0,1-1 0 0 0,-1 0 0 0 0,0 0 0 0 0,0 0 0 0 0,0 1 0 0 0,0-1 0 0 0,0 0 0 0 0,0 0 0 0 0,0 0 0 0 0,0 1 0 0 0,0-1 0 0 0,0 0 0 0 0,0 0 0 0 0,0 0 0 0 0,0 1 0 0 0,0-1 0 0 0,0 0 0 0 0,0 0 0 0 0,0 1 0 0 0,0-1 0 0 0,0 0 0 0 0,0 0 0 0 0,0 0 0 0 0,0 1 0 0 0,0-1 0 0 0,0 0 0 0 0,0 0 0 0 0,0 0 0 0 0,-1 1 0 0 0,1-1 0 0 0,0 0 0 0 0,0 0 0 0 0,0 0 0 0 0,0 0 0 0 0,-1 1 0 0 0,1-1 0 0 0,0 0 0 0 0,0 0 0 0 0,0 0 0 0 0,0 0 0 0 0,-1 0 0 0 0,1 0 0 0 0,0 0 0 0 0,0 0 0 0 0,-1 1 0 0 0,1-1 0 0 0,0 0 0 0 0,0 0 0 0 0,0 0 0 0 0,-47 28 0 0 0,13-8 0 0 0,20-12 0 0 0,0 0 0 0 0,-8 3 0 0 0,-5 2-169 0 0,16-7-2350 0 0,11-6 550 0 0,0 0-1929 0 0,0 0-826 0 0</inkml:trace>
  <inkml:trace contextRef="#ctx0" brushRef="#br0" timeOffset="26767.68">1460 3116 15664 0 0,'0'0'356'0'0,"0"0"49"0"0,0 0 21 0 0,0 0-42 0 0,-10 5-236 0 0,5-1-148 0 0,0-1 0 0 0,0 1 0 0 0,1 0 0 0 0,-1 1 0 0 0,1-1 0 0 0,0 1 0 0 0,-1 2 0 0 0,1-3 0 0 0,1 0 0 0 0,0 0 0 0 0,0 1 0 0 0,1-1 0 0 0,-1 1 0 0 0,1-1 0 0 0,0 1 0 0 0,0 1 0 0 0,2-5 0 0 0,0 1 0 0 0,-1 0 0 0 0,1 0 0 0 0,0 0 0 0 0,0 0 0 0 0,0 0 0 0 0,1 0 0 0 0,-1 0 0 0 0,0-1 0 0 0,1 1 0 0 0,-1 0 0 0 0,1 0 0 0 0,0 0 0 0 0,-1-1 0 0 0,1 1 0 0 0,0 0 0 0 0,0-1 0 0 0,0 1 0 0 0,0-1 0 0 0,0 1 0 0 0,1-1 0 0 0,-1 1 0 0 0,0-1 0 0 0,1 1 0 0 0,6 4 0 0 0,-1 0 0 0 0,1-1 0 0 0,0 1 0 0 0,1-2 0 0 0,-1 1 0 0 0,10 3 0 0 0,21 12 0 0 0,-26-14 0 0 0,-10-5 0 0 0,-1 0 0 0 0,0 0 0 0 0,1 0 0 0 0,-1 0 0 0 0,0 0 0 0 0,0 1 0 0 0,0-1 0 0 0,0 1 0 0 0,0-1 0 0 0,1 2 0 0 0,5 6 142 0 0,-8-6-36 0 0,-1-1-27 0 0,1-1-21 0 0,0 0-1 0 0,0 1 1 0 0,0-1-1 0 0,0 0 1 0 0,0 1-1 0 0,0-1 1 0 0,0 0-1 0 0,-1 1 1 0 0,1-1-1 0 0,-1 0 1 0 0,1 1-1 0 0,-1-1 1 0 0,1 0-1 0 0,-1 0 1 0 0,0 1-1 0 0,0-1 1 0 0,1 0-1 0 0,-1 0 1 0 0,0 0-1 0 0,0 0 1 0 0,0 0 0 0 0,0 0-1 0 0,-1 0-57 0 0,-4 4 57 0 0,0-1 1 0 0,-1 0-1 0 0,1-1 0 0 0,-2 1-57 0 0,-7 4 119 0 0,0 1 35 0 0,-1-1 1 0 0,-4 1-155 0 0,-9 0-1286 0 0,1-5-4086 0 0,19-4-244 0 0</inkml:trace>
  <inkml:trace contextRef="#ctx0" brushRef="#br0" timeOffset="27318.332">1697 3132 8288 0 0,'0'0'381'0'0,"0"0"-6"0"0,6 12 1058 0 0,-5-9-865 0 0,-1 0 0 0 0,0-1 0 0 0,1 1 0 0 0,-1 0 0 0 0,0 0 0 0 0,-1-1 0 0 0,1 1 0 0 0,0 1-568 0 0,-3 5 172 0 0,1 0 0 0 0,-1 0 0 0 0,-2 4-172 0 0,-4 14 1494 0 0,6-17-1158 0 0,0-1-1 0 0,2 0 0 0 0,-1 1 0 0 0,1 0 1 0 0,0 8-336 0 0,1-14 69 0 0,1-1 0 0 0,-1 1 1 0 0,1 0-1 0 0,0-1 1 0 0,0 1-1 0 0,0-1 0 0 0,0 1 1 0 0,1-1-1 0 0,0 0 1 0 0,-1 1-1 0 0,1-1 0 0 0,0 0 1 0 0,1 0-1 0 0,-1-1 1 0 0,0 1-1 0 0,1 0 0 0 0,2 1-69 0 0,-1 0 55 0 0,0-1 0 0 0,0-1 0 0 0,1 1 0 0 0,-1 0 0 0 0,1-1 0 0 0,-1 0 0 0 0,1 0 0 0 0,0 0 0 0 0,0-1-1 0 0,0 0 1 0 0,4 1-55 0 0,2 0 74 0 0,0-1 0 0 0,1 0-1 0 0,-1-1 1 0 0,0-1-1 0 0,1 0-73 0 0,-5 1 29 0 0,-1-1 0 0 0,0 0-1 0 0,0-1 1 0 0,0 0 0 0 0,0 0-1 0 0,0 0 1 0 0,0-1-1 0 0,0 0 1 0 0,-1 0 0 0 0,1 0-1 0 0,-1 0 1 0 0,0-1 0 0 0,0 0-1 0 0,0 0 1 0 0,2-4-29 0 0,-1 1 16 0 0,0 0 0 0 0,0-1-1 0 0,-1 1 1 0 0,0-1 0 0 0,-1 0 0 0 0,0 0 0 0 0,0-1 0 0 0,-1 1 0 0 0,0-1-1 0 0,1-5-15 0 0,-3 12 0 0 0,1-4-3 0 0,-1 0 1 0 0,0 0 0 0 0,0-1-1 0 0,0 1 1 0 0,-1 0 0 0 0,0-3 2 0 0,0 8-48 0 0,0 1 56 0 0,0 0-92 0 0,-1 2 61 0 0,0 0 0 0 0,0-1 0 0 0,0 1 0 0 0,1 0 0 0 0,-1 0 0 0 0,0 0-1 0 0,1 0 1 0 0,-1 0 0 0 0,1 0 0 0 0,0 0 0 0 0,0 1 23 0 0,-1 9-58 0 0,-1-1 47 0 0,1 0 1 0 0,0 0-1 0 0,1 0 0 0 0,1 1 0 0 0,0 3 11 0 0,1 6 6 0 0,-2-17-1 0 0,0 0 0 0 0,0 0 0 0 0,1-1-1 0 0,-1 1 1 0 0,1 0 0 0 0,0 0 0 0 0,0 0 0 0 0,0-1 0 0 0,1 1-1 0 0,-1 0 1 0 0,1-1 0 0 0,0 1 0 0 0,0-1 0 0 0,0 0 0 0 0,0 0 0 0 0,1 0-1 0 0,2 3-4 0 0,-5-5 12 0 0,1-1-1 0 0,0 1 0 0 0,0-1 0 0 0,-1 1 1 0 0,1-1-1 0 0,0 1 0 0 0,0-1 1 0 0,0 0-1 0 0,0 1 0 0 0,0-1 0 0 0,0 0 1 0 0,0 0-1 0 0,0 1 0 0 0,0-1 1 0 0,-1 0-1 0 0,1 0 0 0 0,0 0 0 0 0,0 0 1 0 0,0 0-1 0 0,0-1 0 0 0,0 1 1 0 0,0 0-1 0 0,0 0 0 0 0,0-1 0 0 0,0 1 1 0 0,0-1-12 0 0,22-11 488 0 0,-22 11-446 0 0,5-5-109 0 0,0-1-1 0 0,0 1 0 0 0,0-1 1 0 0,-1 0-1 0 0,0 0 0 0 0,0-1 1 0 0,-1 0-1 0 0,2-3 68 0 0,15-49-2312 0 0,-5 18-5136 0 0,-12 28 2438 0 0</inkml:trace>
  <inkml:trace contextRef="#ctx0" brushRef="#br0" timeOffset="28090.501">2227 3113 10592 0 0,'0'0'818'0'0,"1"8"-60"0"0,2 4 215 0 0,1 1 0 0 0,0-1 1 0 0,1 0-974 0 0,-2-4 506 0 0,0 0 0 0 0,0 0 0 0 0,-1 1 1 0 0,0-1-1 0 0,0 0 0 0 0,-1 1 0 0 0,1 6-506 0 0,-3 16 1513 0 0,-3 14-1513 0 0,3-40 46 0 0,1-1 7 0 0,-2 17 162 0 0,1-16 81 0 0,0-10 244 0 0,2 0-526 0 0,0 1-1 0 0,0-1 1 0 0,0 0 0 0 0,1 0 0 0 0,-1 0-1 0 0,1 1 1 0 0,1-2-14 0 0,1-6-176 0 0,0 3-56 0 0,0 1 0 0 0,0-1 0 0 0,1 1 0 0 0,0 0 1 0 0,2-1 231 0 0,-4 5-127 0 0,0-1 0 0 0,0 1 0 0 0,1 1 0 0 0,0-1 0 0 0,-1 0 0 0 0,2 1 0 0 0,-1 0 0 0 0,0 0 0 0 0,1 0 0 0 0,0 0 127 0 0,-3 2-16 0 0,-1 0 1 0 0,1 1 0 0 0,-1-1-1 0 0,1 1 1 0 0,0 0 0 0 0,-1-1-1 0 0,1 1 1 0 0,0 0 0 0 0,-1 0-1 0 0,1 0 1 0 0,0 0 0 0 0,-1 0-1 0 0,1 0 1 0 0,0 1 0 0 0,-1-1-1 0 0,1 0 1 0 0,0 1 0 0 0,-1 0-1 0 0,1-1 1 0 0,-1 1 0 0 0,1 0-1 0 0,-1 0 1 0 0,1-1 0 0 0,-1 1-1 0 0,0 0 1 0 0,1 1 0 0 0,-1-1-1 0 0,0 0 1 0 0,0 0 0 0 0,0 0-1 0 0,0 1 16 0 0,3 3 10 0 0,0 0 0 0 0,-1 1-1 0 0,0-1 1 0 0,0 1 0 0 0,-1 0-1 0 0,2 4-9 0 0,0 1 175 0 0,0 0 0 0 0,0 0-1 0 0,-2 1 1 0 0,1 0-1 0 0,-1 0 1 0 0,-1-1-1 0 0,0 1 1 0 0,-1 0-1 0 0,0 0 1 0 0,-1 0-1 0 0,0 0 1 0 0,-2 3-175 0 0,3-14 492 0 0,-1-4-196 0 0,1-8-131 0 0,1-17-395 0 0,4 4-37 0 0,1 2-1 0 0,1-1 1 0 0,3-2 267 0 0,-9 22-45 0 0,-1 0 28 0 0,1 1 0 0 0,0 0 0 0 0,0 0 0 0 0,0 0 0 0 0,0-1-1 0 0,0 1 1 0 0,0 0 0 0 0,1 0 0 0 0,-1 0 0 0 0,1 1-1 0 0,0-1 1 0 0,-1 0 0 0 0,1 1 0 0 0,0-1 0 0 0,0 1-1 0 0,1-2 18 0 0,-2 3 0 0 0,-1 0 0 0 0,0-1 0 0 0,1 1 0 0 0,-1 0 0 0 0,0 0 0 0 0,1-1 0 0 0,-1 1 0 0 0,1 0 0 0 0,-1 0 0 0 0,0 0 0 0 0,1-1 0 0 0,-1 1 0 0 0,1 0 0 0 0,-1 0 0 0 0,1 0 0 0 0,-1 0 0 0 0,0 0 0 0 0,1 0 0 0 0,-1 0 0 0 0,1 0 0 0 0,-1 0 0 0 0,1 0 0 0 0,-1 0 0 0 0,0 0 0 0 0,1 0 0 0 0,-1 1 0 0 0,1-1 0 0 0,-1 0 0 0 0,0 0 0 0 0,1 0 0 0 0,-1 1 0 0 0,1-1 0 0 0,-1 0 0 0 0,0 0 0 0 0,1 1 0 0 0,-1-1 0 0 0,4 2-43 0 0,-1 0-1 0 0,1 0 0 0 0,-1 0 1 0 0,0 1-1 0 0,0-1 0 0 0,0 1 0 0 0,0 0 1 0 0,0 0-1 0 0,0 0 0 0 0,-1 0 1 0 0,1 0-1 0 0,-1 1 0 0 0,0-1 1 0 0,1 3 43 0 0,17 22 57 0 0,-5-12 7 0 0,-3-2-28 0 0,1 0 0 0 0,1-2 0 0 0,0 0 0 0 0,3 2-36 0 0,-12-11 39 0 0,1 0-1 0 0,-1 1 1 0 0,1-2 0 0 0,-1 1-1 0 0,1-1 1 0 0,0 0 0 0 0,0 0-1 0 0,0 0 1 0 0,0-1 0 0 0,0 0-1 0 0,0 0 1 0 0,0-1-1 0 0,0 0 1 0 0,6 0-39 0 0,-5-1 65 0 0,1 0-1 0 0,-1 0 0 0 0,0-1 1 0 0,0 0-1 0 0,0 0 1 0 0,0-1-1 0 0,0 0 1 0 0,5-3-65 0 0,-9 4 13 0 0,1 0 1 0 0,-1 0-1 0 0,0 0 1 0 0,0 0-1 0 0,0 0 1 0 0,-1-1 0 0 0,1 1-1 0 0,-1-1 1 0 0,1 0-1 0 0,-1 0 1 0 0,0 0-1 0 0,0 0 1 0 0,0 0 0 0 0,0-1-1 0 0,-1 1 1 0 0,1 0-1 0 0,-1-1 1 0 0,0 1-1 0 0,0-2-13 0 0,1-4-117 0 0,-1-1-1 0 0,-1 1 1 0 0,1-1 0 0 0,-1 1-1 0 0,-1-1 1 0 0,0 0-1 0 0,0 1 1 0 0,-3-8 117 0 0,3 13-31 0 0,0 1 1 0 0,0-1 0 0 0,0 1-1 0 0,0-1 1 0 0,-1 1-1 0 0,1-1 1 0 0,-1 1-1 0 0,0 0 1 0 0,0 0-1 0 0,-1 0 1 0 0,1 0-1 0 0,-1 0 1 0 0,1 0 0 0 0,-1 1-1 0 0,0-1 1 0 0,0 1-1 0 0,0 0 1 0 0,0 0-1 0 0,0 0 1 0 0,0 0-1 0 0,-1 0 1 0 0,1 1-1 0 0,-4-1 31 0 0,6 1 4 0 0,-1 1 0 0 0,0-1 0 0 0,1 1 0 0 0,-1 0 0 0 0,0 0 1 0 0,0 0-1 0 0,1 0 0 0 0,-1 0 0 0 0,0 0 0 0 0,1 0 0 0 0,-1 1 0 0 0,0-1 0 0 0,1 1 0 0 0,-1-1 0 0 0,0 1 0 0 0,1-1 0 0 0,-1 1 0 0 0,1 0 0 0 0,-1 0-4 0 0,0 1 26 0 0,0 0 0 0 0,0-1 1 0 0,0 1-1 0 0,0 0 0 0 0,0 0 1 0 0,1 0-1 0 0,-1 1 0 0 0,1-1 1 0 0,0 0-1 0 0,-1 1 0 0 0,1 1-26 0 0,-2 3 6 0 0,0 1 0 0 0,1 0 0 0 0,1-1 0 0 0,-1 1 0 0 0,1 0 0 0 0,0 0 0 0 0,1 5-6 0 0,0-7 5 0 0,0-1 0 0 0,1 1 0 0 0,0-1-1 0 0,0 0 1 0 0,0 1 0 0 0,1-1 0 0 0,0 0 0 0 0,0 0-1 0 0,0 0 1 0 0,0 0 0 0 0,1 0 0 0 0,0 0-1 0 0,0-1 1 0 0,0 1 0 0 0,1-1 0 0 0,-1 0-1 0 0,1 0 1 0 0,0 0 0 0 0,1 0-5 0 0,5 4-298 0 0,1-1 1 0 0,0 0-1 0 0,0 0 0 0 0,0-1 1 0 0,1 0-1 0 0,0-1 0 0 0,9 2 298 0 0,0-2-6422 0 0</inkml:trace>
  <inkml:trace contextRef="#ctx0" brushRef="#br0" timeOffset="42779.364">10570 2672 14976 0 0,'0'0'340'0'0,"0"0"50"0"0,0 0 24 0 0,1 1-55 0 0,12 11-214 0 0,-12-11-128 0 0,0 0-1 0 0,0 0 1 0 0,0-1 0 0 0,0 1-1 0 0,-1 0 1 0 0,1 0-1 0 0,0 0 1 0 0,0 0-1 0 0,-1 1 1 0 0,1-1 0 0 0,-1 0-1 0 0,1 0 1 0 0,-1 0-1 0 0,1 0 1 0 0,-1 1-17 0 0,2 6 290 0 0,0-1-1 0 0,0 0 1 0 0,-1 1 0 0 0,0-1-1 0 0,0 1 1 0 0,-1 0 0 0 0,0 3-290 0 0,-7 55 1636 0 0,3-30-1299 0 0,1-17-156 0 0,-1 0 1 0 0,0 0-1 0 0,-6 12-181 0 0,3-6 245 0 0,7-25-234 0 0,0 0 0 0 0,0 0-1 0 0,0 0 1 0 0,0 0-1 0 0,0 0 1 0 0,-1 1 0 0 0,1-1-1 0 0,0 0 1 0 0,0 0-1 0 0,0 0 1 0 0,0 0 0 0 0,0 0-1 0 0,0 0 1 0 0,0 0 0 0 0,0 0-1 0 0,0 0 1 0 0,0 0-1 0 0,0 0 1 0 0,0 0 0 0 0,0 1-1 0 0,1-1 1 0 0,-1 0-1 0 0,0 0 1 0 0,0 0 0 0 0,0 0-1 0 0,0 0 1 0 0,0 0-1 0 0,0 0 1 0 0,0 0 0 0 0,0 0-1 0 0,0 0 1 0 0,0 0 0 0 0,0 0-1 0 0,0 0 1 0 0,0 0-1 0 0,0 0 1 0 0,0 1 0 0 0,0-1-1 0 0,0 0 1 0 0,0 0-1 0 0,1 0 1 0 0,-1 0 0 0 0,0 0-1 0 0,0 0 1 0 0,0 0-1 0 0,0 0 1 0 0,0 0 0 0 0,0 0-1 0 0,0 0 1 0 0,0 0 0 0 0,0 0-1 0 0,0 0 1 0 0,0 0-1 0 0,1 0 1 0 0,-1 0-11 0 0,7-3 143 0 0,8-7-104 0 0,100-93 142 0 0,-97 86-164 0 0,43-42 118 0 0,-52 49-61 0 0,0-1 0 0 0,-1 0 0 0 0,0-1 0 0 0,0 1 1 0 0,-1-2-75 0 0,4-7 317 0 0,-5 10-127 0 0,-1 0 0 0 0,0 0 1 0 0,3-10-191 0 0,-7 18 9 0 0,0-1 1 0 0,0 0-1 0 0,0 0 1 0 0,-1 0-1 0 0,0 0 1 0 0,1 0 0 0 0,-1 0-1 0 0,0 0 1 0 0,0 0-1 0 0,-1 0 1 0 0,1 0 0 0 0,-1 0-1 0 0,1 0 1 0 0,-1 0-1 0 0,0 0 1 0 0,-1-2-10 0 0,1 3-14 0 0,0 0 0 0 0,0 0-1 0 0,0-1 1 0 0,-1 1 0 0 0,1 0 0 0 0,0 0 0 0 0,-1 0 0 0 0,0 0-1 0 0,0 1 1 0 0,1-1 0 0 0,-1 0 0 0 0,0 1 0 0 0,0-1 0 0 0,0 1-1 0 0,-1-1 1 0 0,1 1 0 0 0,0 0 0 0 0,0 0 0 0 0,-1 0 0 0 0,1 0-1 0 0,0 1 1 0 0,-1-1 0 0 0,1 1 0 0 0,-1-1 0 0 0,1 1 0 0 0,-1 0-1 0 0,1 0 1 0 0,-1 0 0 0 0,1 0 0 0 0,-1 0 0 0 0,1 1 0 0 0,-2 0 14 0 0,-6 1-898 0 0,1 0 0 0 0,0 1-1 0 0,0 1 1 0 0,-1 0 898 0 0,2-1-3079 0 0,7-2-3338 0 0</inkml:trace>
  <inkml:trace contextRef="#ctx0" brushRef="#br0" timeOffset="18157.152">8979 1113 8288 0 0,'0'0'381'0'0,"0"0"-6"0"0,0 0-292 0 0,0 0 0 0 0,1-1 0 0 0,-1 1 0 0 0,0 0 1 0 0,1-1-1 0 0,-1 1 0 0 0,0 0 0 0 0,1-1 0 0 0,-1 1 0 0 0,0 0 0 0 0,1 0 1 0 0,-1-1-1 0 0,0 1 0 0 0,1 0 0 0 0,-1 0 0 0 0,1 0 0 0 0,-1-1 1 0 0,0 1-1 0 0,1 0-83 0 0,4 2 260 0 0,0 0 1 0 0,-1 0-1 0 0,1 1 0 0 0,-1 0 1 0 0,0-1-1 0 0,0 1 1 0 0,0 1-1 0 0,0-1 1 0 0,0 1-1 0 0,-1-1 0 0 0,1 1 1 0 0,-1 0-1 0 0,0 0 1 0 0,-1 0-1 0 0,1 1 1 0 0,0-1-1 0 0,-1 1 1 0 0,0 1-261 0 0,0-2 22 0 0,4 11-45 0 0,-2 1 0 0 0,3 7 23 0 0,-6-17 60 0 0,0 0 0 0 0,-1 0 1 0 0,1 0-1 0 0,-1 0 0 0 0,-1 0 1 0 0,1-1-1 0 0,-1 1 0 0 0,-1 5-60 0 0,0 0 330 0 0,-2 6 308 0 0,0 0-1 0 0,-7 16-637 0 0,-5 1 0 0 0,9-21 0 0 0,1 1 0 0 0,1 0 0 0 0,0 1 0 0 0,0 0 0 0 0,5-15 0 0 0,0 0 0 0 0,0 0 0 0 0,0 1 0 0 0,0-1 0 0 0,0 0 0 0 0,0 0 0 0 0,0 1 0 0 0,0-1 0 0 0,0 0 0 0 0,0 1 0 0 0,0-1 0 0 0,0 0 0 0 0,0 0 0 0 0,0 1 0 0 0,0-1 0 0 0,0 0 0 0 0,1 0 0 0 0,-1 1 0 0 0,0-1 0 0 0,0 0 0 0 0,0 0 0 0 0,0 1 0 0 0,0-1 0 0 0,1 0 0 0 0,-1 0 0 0 0,0 1 0 0 0,0-1 0 0 0,0 0 0 0 0,1 0 0 0 0,-1 0 0 0 0,0 0 0 0 0,0 0 0 0 0,1 1 0 0 0,-1-1 0 0 0,0 0 0 0 0,0 0 0 0 0,1 0 0 0 0,-1 0 0 0 0,0 0 0 0 0,1 0 0 0 0,-1 0 0 0 0,0 0 0 0 0,0 0 0 0 0,1 0 0 0 0,8 0 0 0 0,-2-2 0 0 0,0 0 0 0 0,0-1 0 0 0,0 1 0 0 0,0-1 0 0 0,-1-1 0 0 0,1 1 0 0 0,-1-1 0 0 0,0-1 0 0 0,4-2 0 0 0,11-11 0 0 0,18-19 0 0 0,-32 30 0 0 0,31-32 1883 0 0,21-28-1883 0 0,-47 53 33 0 0,-1-1 0 0 0,0-1 0 0 0,-2 0 0 0 0,1-1 0 0 0,-1-2-33 0 0,-4 8 0 0 0,-1 1 0 0 0,0-2 0 0 0,0 1 0 0 0,-1 0 0 0 0,0-4 0 0 0,-2 9 0 0 0,-1-1 0 0 0,0 1 0 0 0,0-1 0 0 0,0 1 0 0 0,-1-1 0 0 0,0 1 0 0 0,0 0 0 0 0,0-1 0 0 0,-1 1 0 0 0,-1-4 0 0 0,2 7-78 0 0,0 0 0 0 0,0 0-1 0 0,0 0 1 0 0,-1 0-1 0 0,1 0 1 0 0,-1 1 0 0 0,0-1-1 0 0,0 0 1 0 0,0 1-1 0 0,0-1 1 0 0,0 1-1 0 0,0 0 1 0 0,0 0 0 0 0,-1 0-1 0 0,1 0 1 0 0,-1 0-1 0 0,0 0 1 0 0,0 1 0 0 0,1-1-1 0 0,-1 1 1 0 0,0 0-1 0 0,0 0 1 0 0,0 0-1 0 0,0 0 1 0 0,-1 0 0 0 0,1 1-1 0 0,0-1 1 0 0,0 1-1 0 0,0 0 1 0 0,0 0 0 0 0,-1 0-1 0 0,0 0 79 0 0,-11 2-6138 0 0</inkml:trace>
  <inkml:trace contextRef="#ctx0" brushRef="#br0" timeOffset="1965.76">4458 482 8288 0 0,'-6'-3'756'0'0,"1"2"-607"0"0,0 0 0 0 0,0 0 0 0 0,0 1 0 0 0,0 0 0 0 0,0 0 0 0 0,0 0 0 0 0,0 1 0 0 0,0-1 0 0 0,-2 2-149 0 0,-2 0 709 0 0,-1 2 0 0 0,0-1 1 0 0,1 1-1 0 0,-1 1-709 0 0,-4 2 3 0 0,2 0 0 0 0,-1 1 0 0 0,1 1 0 0 0,1 0 0 0 0,0 0 0 0 0,0 1 0 0 0,0 0 1 0 0,1 1-1 0 0,1 0 0 0 0,0 1 0 0 0,-2 5-3 0 0,-18 30 1036 0 0,-14 35-1036 0 0,32-57 259 0 0,1 0 0 0 0,1 0 0 0 0,2 1 0 0 0,-3 13-259 0 0,-1 31 0 0 0,2 1 0 0 0,3-1 0 0 0,4 2 0 0 0,5 45 0 0 0,32 454 1866 0 0,-30-482-1751 0 0,-4-1-1 0 0,-4 3-114 0 0,1-51 203 0 0,-2 0 0 0 0,-2-1 0 0 0,-4 13-203 0 0,7-38 114 0 0,-1 0-1 0 0,0 0 0 0 0,-2 0 1 0 0,1-1-1 0 0,-2 0 1 0 0,0 0-1 0 0,0 0 0 0 0,-1-1 1 0 0,-1 0-1 0 0,-6 7-113 0 0,10-15 51 0 0,1 0 1 0 0,-1 0-1 0 0,0 0 0 0 0,0-1 0 0 0,0 0 1 0 0,0 0-1 0 0,-1 0 0 0 0,1 0 0 0 0,-1-1 1 0 0,0 0-1 0 0,1 0 0 0 0,-1-1 0 0 0,0 1 1 0 0,0-1-1 0 0,0 0 0 0 0,0-1 0 0 0,0 0 1 0 0,-2 0-52 0 0,-4 0 19 0 0,0-1 0 0 0,-1-1 0 0 0,1 0 0 0 0,0-1 1 0 0,0 0-1 0 0,0 0 0 0 0,1-2 0 0 0,-5-1-19 0 0,-28-11-206 0 0,-9-5-862 0 0,19 2-4059 0 0,12 1-834 0 0</inkml:trace>
  <inkml:trace contextRef="#ctx0" brushRef="#br0" timeOffset="2605.533">4776 900 13824 0 0,'0'0'314'0'0,"0"0"46"0"0,0 0 22 0 0,0 0-50 0 0,0 8-208 0 0,-3 10-124 0 0,1 1 0 0 0,1-1 0 0 0,0 1 0 0 0,0 18 0 0 0,-2 26 0 0 0,4-1 0 0 0,-1 0 0 0 0,-2 0 0 0 0,1-22 0 0 0,-2 12 0 0 0,0-14-240 0 0,2-18 531 0 0,-1-1-1 0 0,-1 2-290 0 0,2-16-507 0 0,0 0 1 0 0,0 0-1 0 0,-1 0 0 0 0,0 0 1 0 0,0 0-1 0 0,0 0 0 0 0,-1 0 1 0 0,1-1-1 0 0,-4 4 507 0 0,0 0-4773 0 0</inkml:trace>
  <inkml:trace contextRef="#ctx0" brushRef="#br0" timeOffset="2849.102">4592 1490 11976 0 0,'0'0'266'0'0,"0"0"44"0"0,0 0 15 0 0,0 0-26 0 0,13-5 249 0 0,-2 3 143 0 0,-1 1 0 0 0,1 0 1 0 0,-1 1-1 0 0,8 0-691 0 0,-6 0 435 0 0,1 0 0 0 0,11-2-435 0 0,-13 1 4 0 0,0 0-1 0 0,0 1 1 0 0,0 1-1 0 0,0 0 0 0 0,1 0-3 0 0,1 1 0 0 0,1-1-1 0 0,11-1 1 0 0,56-1-1 0 0,-44 1-5837 0 0,-31 0 870 0 0</inkml:trace>
  <inkml:trace contextRef="#ctx0" brushRef="#br0" timeOffset="3068.65">4467 936 15664 0 0,'0'-12'718'0'0,"0"10"-19"0"0,4-6-421 0 0,-2 5-278 0 0,0 0 0 0 0,1 1 0 0 0,-1-1 0 0 0,1 1 0 0 0,-1-1 0 0 0,1 1 0 0 0,0 0 0 0 0,0 0 0 0 0,0 0 0 0 0,0 1 0 0 0,0-1 0 0 0,0 1 0 0 0,0 0 0 0 0,1-1 0 0 0,-1 1 0 0 0,11-3 0 0 0,1 1 0 0 0,-1 0 0 0 0,2 0 0 0 0,31-2 0 0 0,1 3 0 0 0,28 2 0 0 0,-42 0 0 0 0,2 0-553 0 0,1 1 0 0 0,-1 3 0 0 0,13 3 553 0 0,-45-7-481 0 0,-1 1 1 0 0,0-1-1 0 0,1 0 1 0 0,-1 0 0 0 0,0 0-1 0 0,3-1 481 0 0,5 0-1052 0 0,12 3-993 0 0</inkml:trace>
  <inkml:trace contextRef="#ctx0" brushRef="#br0" timeOffset="4001.124">5228 1078 10136 0 0,'0'0'230'0'0,"0"0"30"0"0,0 0 19 0 0,0-1-40 0 0,0 0-210 0 0,-1 1 0 0 0,1-1 1 0 0,0 1-1 0 0,0 0 1 0 0,-1-1-1 0 0,1 1 0 0 0,0 0 1 0 0,-1-1-1 0 0,1 1 1 0 0,-1 0-1 0 0,1-1 0 0 0,0 1 1 0 0,-1 0-1 0 0,1 0 1 0 0,-1-1-1 0 0,1 1 1 0 0,-1 0-1 0 0,1 0 0 0 0,-1 0 1 0 0,1 0-1 0 0,0 0 1 0 0,-1 0-1 0 0,1 0 0 0 0,-1 0 1 0 0,1 0-1 0 0,-1 0 1 0 0,1 0-1 0 0,-1 0 0 0 0,1 0 1 0 0,-1 0-30 0 0,-11 4 1088 0 0,10-3-1032 0 0,0 0-17 0 0,0 1 1 0 0,0-1-1 0 0,0 1 1 0 0,0-1-1 0 0,0 1 1 0 0,0 0-1 0 0,1 0 1 0 0,-1 0-1 0 0,0 0 0 0 0,1 0 1 0 0,0 0-1 0 0,-1 0 1 0 0,1 0-1 0 0,0 2-39 0 0,-19 49 1606 0 0,15-39-1230 0 0,1 0 1 0 0,0 1-1 0 0,0-1 1 0 0,2 1-1 0 0,-1 4-376 0 0,0 8 144 0 0,1-15-141 0 0,1-1 0 0 0,0 0 0 0 0,0 1 0 0 0,1-1 0 0 0,1 1 0 0 0,0-1 0 0 0,2 9-3 0 0,3 3 0 0 0,-5-16 0 0 0,0-1 0 0 0,1 0 0 0 0,0 0 0 0 0,0 0 0 0 0,0 0 0 0 0,1 0 0 0 0,0 0 0 0 0,0 0 0 0 0,2 2 0 0 0,1-1 0 0 0,-1 0 0 0 0,1 0 0 0 0,0 0 0 0 0,1-1 0 0 0,0 0 0 0 0,0 0 0 0 0,4 2 0 0 0,0-1-334 0 0,-6-3 472 0 0,1 0 0 0 0,0-1 1 0 0,0 0-1 0 0,1 0 0 0 0,-1 0-138 0 0,-3-2-404 0 0,1-1 0 0 0,-1 1 0 0 0,0-1-1 0 0,0 1 1 0 0,1-1 0 0 0,-1 0 0 0 0,0 0 0 0 0,1 0 0 0 0,-1-1 0 0 0,0 1-1 0 0,1-1 1 0 0,1 0 404 0 0,12-5-2526 0 0,-1-5-30 0 0</inkml:trace>
  <inkml:trace contextRef="#ctx0" brushRef="#br0" timeOffset="4502.082">5438 1133 11976 0 0,'0'0'546'0'0,"0"0"-10"0"0,1 1-344 0 0,74 114-170 0 0,-67-101-22 0 0,-4-6 181 0 0,1 0 0 0 0,-1 1 0 0 0,-1 0 0 0 0,1 0 0 0 0,-2 0 0 0 0,1 0 0 0 0,-1 0 0 0 0,0 1-181 0 0,0 2 452 0 0,-1-10-443 0 0,-1 0 0 0 0,1 0 0 0 0,-1 0 0 0 0,1 0 0 0 0,-1 0 0 0 0,0 0 0 0 0,0 0 1 0 0,0 0-1 0 0,0 1 0 0 0,0-1 0 0 0,-1 0 0 0 0,1 0 0 0 0,-1 0 0 0 0,1 0 0 0 0,-1 0 1 0 0,0 0-1 0 0,1 0 0 0 0,-1 0 0 0 0,0 0 0 0 0,0 0 0 0 0,-1-1 0 0 0,1 1 0 0 0,0 0 0 0 0,-1-1 1 0 0,0 2-10 0 0,0-1 82 0 0,1-1 0 0 0,-1 0 1 0 0,1 1-1 0 0,-1-1 0 0 0,0 0 1 0 0,1 0-1 0 0,-1 0 0 0 0,0 0 1 0 0,0 0-1 0 0,0 0 0 0 0,0 0 0 0 0,0-1 1 0 0,0 1-1 0 0,0-1 0 0 0,0 1 1 0 0,0-1-1 0 0,0 0 0 0 0,0 0 1 0 0,0 0-1 0 0,0 0 0 0 0,0 0 1 0 0,0-1-1 0 0,0 1 0 0 0,0 0-82 0 0,1-1 0 0 0,0 1 0 0 0,0-1 0 0 0,0 1 0 0 0,1-1 0 0 0,-1 0 0 0 0,0 1 0 0 0,1-1 0 0 0,-1 0 0 0 0,0 1 0 0 0,1-1 0 0 0,-1 0 0 0 0,1 0 0 0 0,-1 1 0 0 0,1-1 0 0 0,-1 0 0 0 0,1 0 0 0 0,0 0 0 0 0,-1 0 0 0 0,1 0 0 0 0,0 0 0 0 0,0 0 0 0 0,-1 0 0 0 0,1 1 0 0 0,0-1 0 0 0,0 0 0 0 0,0 0 0 0 0,0 0 0 0 0,0 0 0 0 0,1 0 0 0 0,-1 0 0 0 0,0 0 0 0 0,1-1 0 0 0,0-3 0 0 0,1-1 0 0 0,0 1 0 0 0,0-1 0 0 0,2-3 0 0 0,-4 8 0 0 0,6-7 0 0 0,-1 1 0 0 0,1-1 0 0 0,0 1 0 0 0,1 0 0 0 0,-1 0 0 0 0,9-5 0 0 0,-11 8 0 0 0,24-23 0 0 0,11-10 0 0 0,-26 25 0 0 0,0 0 0 0 0,-1-1 0 0 0,-1 0 0 0 0,0-1 0 0 0,-1-1 0 0 0,0-1 0 0 0,-3 6 0 0 0,-5 8 24 0 0,-1 0 0 0 0,0 0 0 0 0,0-1 0 0 0,0 1-1 0 0,0-1 1 0 0,0 1 0 0 0,0-1 0 0 0,0 1-1 0 0,-1-1 1 0 0,0 0 0 0 0,1 1 0 0 0,-1-1 0 0 0,0 0-1 0 0,0 1 1 0 0,0-1 0 0 0,-1 0 0 0 0,1 1-1 0 0,-1-1 1 0 0,1 1 0 0 0,-1-1 0 0 0,0 1 0 0 0,0-1-1 0 0,0 1 1 0 0,0-1 0 0 0,0 1 0 0 0,-1 0-1 0 0,1 0 1 0 0,-1-1 0 0 0,-1 0-24 0 0,-1-2 108 0 0,0 1 0 0 0,0-1 0 0 0,-1 1 0 0 0,0 0-1 0 0,1 0 1 0 0,-1 1 0 0 0,-1 0 0 0 0,1 0 0 0 0,0 0 0 0 0,-1 0 0 0 0,1 1-1 0 0,-4-1-107 0 0,5 2-254 0 0,0 0 1 0 0,1 1-1 0 0,-1-1 0 0 0,0 1 0 0 0,0 0 0 0 0,0 0 0 0 0,1 0 0 0 0,-1 0 0 0 0,0 1 0 0 0,0 0 0 0 0,-3 1 254 0 0,6-2-970 0 0,1 0-862 0 0,0 0-3284 0 0</inkml:trace>
  <inkml:trace contextRef="#ctx0" brushRef="#br0" timeOffset="4786.176">5856 908 11976 0 0,'0'0'266'0'0,"0"0"44"0"0,0 0 15 0 0,1 1-26 0 0,16 11-177 0 0,-7-3-132 0 0,-3 2 222 0 0,0 0 0 0 0,0 1 0 0 0,-2-1 0 0 0,1 1 1 0 0,-2 0-1 0 0,1 1 0 0 0,-2-1 0 0 0,1 1 0 0 0,-2 0 0 0 0,0 0 1 0 0,0 0-1 0 0,-2 0 0 0 0,1 0 0 0 0,-2 12-212 0 0,0-11 138 0 0,-1 0 0 0 0,-1 0 0 0 0,0-1 0 0 0,-1 1 0 0 0,0-1 0 0 0,-1 1 0 0 0,0-1 1 0 0,-3 3-139 0 0,-4 6 473 0 0,0-1 1 0 0,-2 0 0 0 0,-1-1 0 0 0,-3 4-474 0 0,10-16-351 0 0,0 0-1 0 0,-1 0 1 0 0,1-1-1 0 0,-2 0 1 0 0,-3 2 351 0 0,10-6-766 0 0,-1 0-748 0 0,4-3-19 0 0</inkml:trace>
  <inkml:trace contextRef="#ctx0" brushRef="#br0" timeOffset="6738.85">6708 1080 10136 0 0,'0'0'230'0'0,"0"0"30"0"0,0 0 19 0 0,9 0 8 0 0,-1 0-210 0 0,-7 0 316 0 0,-1 0 106 0 0,0 0 12 0 0,-9 11 1025 0 0,7-8-1415 0 0,-1 0 0 0 0,-1-1 0 0 0,1 1 0 0 0,0-1 1 0 0,-1 0-1 0 0,1 0 0 0 0,-1 0 0 0 0,1-1 1 0 0,-1 1-122 0 0,-9 4 471 0 0,2-2-195 0 0,0-1-1 0 0,0 0 0 0 0,-1-1 1 0 0,0 0-1 0 0,1 0 1 0 0,-4-1-276 0 0,-9 2-48 0 0,2-1 48 0 0,-1-1 0 0 0,1-1 0 0 0,-1 0 0 0 0,1-2 0 0 0,-1 0 0 0 0,1-2 0 0 0,0-1 0 0 0,-8-3 0 0 0,18 4 0 0 0,1 0 0 0 0,-1-2 0 0 0,1 1 0 0 0,1-1 0 0 0,-6-5 0 0 0,-14-10 0 0 0,-5-7 0 0 0,34 27 0 0 0,0 0 0 0 0,0 0 0 0 0,0 1 0 0 0,0-1 0 0 0,0 0 0 0 0,0 1 0 0 0,-1-1 0 0 0,1 1 0 0 0,0-1 0 0 0,0 1 0 0 0,0-1 0 0 0,-1 1 0 0 0,1 0 0 0 0,0 0 0 0 0,0 0 0 0 0,-1 0 0 0 0,1 0 0 0 0,0 0 0 0 0,-1 0 0 0 0,1 0 0 0 0,0 0 0 0 0,0 0 0 0 0,-1 1 0 0 0,1-1 0 0 0,0 0 0 0 0,0 1 0 0 0,0-1 0 0 0,-1 1 0 0 0,0 1 0 0 0,0-1 0 0 0,1 0 0 0 0,-1 1 0 0 0,0-1 0 0 0,1 1 0 0 0,-1 0 0 0 0,1-1 0 0 0,0 1 0 0 0,0 0 0 0 0,0 0 0 0 0,0 0 0 0 0,0 0 0 0 0,0 0 0 0 0,0 0 0 0 0,0 0 0 0 0,1 0 0 0 0,-1 1 0 0 0,-17 90 0 0 0,8-20 0 0 0,6-47 0 0 0,1-1 0 0 0,0 0 0 0 0,2 7 0 0 0,2-26 0 0 0,-1 1 0 0 0,2-1 0 0 0,-1 0 0 0 0,1 0 0 0 0,0 0 0 0 0,0 0 0 0 0,1-1 0 0 0,-1 1 0 0 0,1-1 0 0 0,0 1 0 0 0,1-1 0 0 0,1 2 0 0 0,0-3 0 0 0,-1 0 0 0 0,1-1 0 0 0,-1 0 0 0 0,1 0 0 0 0,0 0 0 0 0,0-1 0 0 0,0 0 0 0 0,0 0 0 0 0,0 0 0 0 0,1 0 0 0 0,-1-1 0 0 0,1 0 0 0 0,-1 0 0 0 0,1-1 0 0 0,-1 1 0 0 0,2-1 0 0 0,-1 0 111 0 0,0-1-1 0 0,0 0 0 0 0,-1 0 1 0 0,1 0-1 0 0,0-1 0 0 0,-1 1 1 0 0,1-2-1 0 0,-1 1 0 0 0,3-2-110 0 0,4-2 352 0 0,0-2 0 0 0,0 1-1 0 0,4-5-351 0 0,-13 9 0 0 0,0 0 0 0 0,-1 1 0 0 0,1-1 0 0 0,-1 0 0 0 0,0 0 0 0 0,1-1 0 0 0,-2 1 0 0 0,1 0 0 0 0,0-1 0 0 0,-1 1 0 0 0,1-1 0 0 0,-1 1 0 0 0,0-1 0 0 0,0 0 0 0 0,-1 1 0 0 0,1-1 0 0 0,-1 0 0 0 0,0 0 0 0 0,0 1 0 0 0,0-1 0 0 0,0 0 0 0 0,0 0 0 0 0,-1 0 0 0 0,0 1 0 0 0,0-1 0 0 0,0-1 0 0 0,-1 1 0 0 0,0-1 0 0 0,0 1 0 0 0,0-1 0 0 0,-1 1 0 0 0,0 0 0 0 0,1 0 0 0 0,-2 0 0 0 0,1 0 0 0 0,0 1 0 0 0,-1-1 0 0 0,1 1 0 0 0,-1 0 0 0 0,0 0 0 0 0,0 0 0 0 0,0 1 0 0 0,-1-1 0 0 0,1 1 0 0 0,0 0 0 0 0,-1 0 0 0 0,0 1 0 0 0,1-1 0 0 0,-1 1 0 0 0,0 0 0 0 0,0 0 0 0 0,-3 0 0 0 0,6 1-231 0 0,0 0 0 0 0,0 0-1 0 0,0 0 1 0 0,0 1-1 0 0,0-1 1 0 0,0 0 0 0 0,0 1-1 0 0,0-1 1 0 0,-1 1 231 0 0,-7 2-2904 0 0,3-1-2549 0 0</inkml:trace>
  <inkml:trace contextRef="#ctx0" brushRef="#br0" timeOffset="8488.721">6623 1540 11976 0 0,'-1'0'100'0'0,"-1"-1"0"0"0,0 1 0 0 0,1-1 0 0 0,-1 1 0 0 0,1-1 0 0 0,-1 1 0 0 0,1-1 0 0 0,-1 0 1 0 0,1 0-1 0 0,-1 0 0 0 0,1 0 0 0 0,0 0 0 0 0,-1 0-100 0 0,2 0 15 0 0,0 1 1 0 0,-1 0-1 0 0,1 0 1 0 0,0 0 0 0 0,0 0-1 0 0,0-1 1 0 0,-1 1-1 0 0,1 0 1 0 0,0 0-1 0 0,0-1 1 0 0,0 1-1 0 0,0 0 1 0 0,0 0-1 0 0,0-1 1 0 0,0 1-1 0 0,-1 0 1 0 0,1 0-1 0 0,0-1 1 0 0,0 1-1 0 0,0 0 1 0 0,0 0-1 0 0,0-1 1 0 0,0 1-1 0 0,0 0 1 0 0,0 0-1 0 0,0-1 1 0 0,1 1-1 0 0,-1 0 1 0 0,0 0-1 0 0,0-1 1 0 0,0 1-1 0 0,0 0 1 0 0,0 0-1 0 0,0-1 1 0 0,0 1-1 0 0,1 0 1 0 0,-1 0-1 0 0,0-1 1 0 0,0 1-1 0 0,0 0 1 0 0,0 0 0 0 0,1 0-1 0 0,-1 0 1 0 0,0-1-1 0 0,0 1 1 0 0,1 0-1 0 0,-1 0-15 0 0,-4-1 714 0 0,7 1 1163 0 0,-4 0-1844 0 0,1 0-1 0 0,0 0 1 0 0,-1 1-1 0 0,1-1 0 0 0,0 0 1 0 0,0 1-1 0 0,-1-1 1 0 0,1 0-1 0 0,0 1 1 0 0,0-1-1 0 0,0 0 0 0 0,-1 1 1 0 0,1-1-1 0 0,0 1 1 0 0,0-1-1 0 0,0 0 1 0 0,0 1-1 0 0,0-1 0 0 0,0 1 1 0 0,0-1-1 0 0,0 0 1 0 0,0 1-1 0 0,0-1 0 0 0,0 1-32 0 0,0 0 0 0 0,0 0 0 0 0,0 1 0 0 0,-1-1 0 0 0,1 0 0 0 0,0 1 0 0 0,-1-1 0 0 0,1 0 0 0 0,-1 0 0 0 0,1 1 0 0 0,-1-1 0 0 0,1 0 0 0 0,-1 0 0 0 0,0 0 0 0 0,0 0 0 0 0,0 0 0 0 0,1 0 0 0 0,-1 0 0 0 0,0 0 0 0 0,0 0 0 0 0,0 0 0 0 0,-1 0 0 0 0,-5 5 0 0 0,7-6 0 0 0,-1 1 0 0 0,1-1 0 0 0,-1 1 0 0 0,1 0-1 0 0,0-1 1 0 0,-1 1 0 0 0,1 0 0 0 0,0-1-1 0 0,-1 1 1 0 0,1 0 0 0 0,0 0 0 0 0,0-1-1 0 0,0 1 1 0 0,0 0 0 0 0,0 0 0 0 0,0-1-1 0 0,0 1 1 0 0,0 0 0 0 0,0 0 0 0 0,0-1-1 0 0,0 1 1 0 0,0 0 0 0 0,0 0 0 0 0,1-1 0 0 0,-1 2 0 0 0,0-1 7 0 0,1 0 0 0 0,-1 1 0 0 0,0-1 0 0 0,0 0 0 0 0,0 1 0 0 0,1-1 0 0 0,-1 0 0 0 0,-1 0 0 0 0,1 1 0 0 0,0-1 0 0 0,0 1-7 0 0,-3 5 119 0 0,3-5-50 0 0,-1 0 0 0 0,0 0 1 0 0,1 0-1 0 0,-1-1 1 0 0,1 1-1 0 0,-1 0 1 0 0,1 0-1 0 0,0 0 0 0 0,0 0 1 0 0,0 0-1 0 0,0 0 1 0 0,0 0-1 0 0,0 0 1 0 0,1 0-1 0 0,-1 0 1 0 0,1 0-1 0 0,-1 0 0 0 0,1 1-69 0 0,2 2 177 0 0,-1-1-116 0 0,-1 0 1 0 0,1 0 0 0 0,0 0-1 0 0,-1 0 1 0 0,0 0 0 0 0,0 1-1 0 0,0 3-61 0 0,-1-6 0 0 0,1 1 0 0 0,0-1 0 0 0,-1 0 0 0 0,1 0 0 0 0,0 0 0 0 0,0 1 0 0 0,1-1 0 0 0,-1 0 0 0 0,0 0 0 0 0,0-1 0 0 0,1 1 0 0 0,0 0 0 0 0,0 1 0 0 0,0-1 0 0 0,0 0 0 0 0,-1-1 0 0 0,1 1 0 0 0,-1 0 0 0 0,1 0 0 0 0,-1 1 0 0 0,0-1 0 0 0,0 0 0 0 0,0 0 0 0 0,0 1 0 0 0,0-1 0 0 0,-1 0 0 0 0,1 1 0 0 0,-1-2 0 0 0,0 0 0 0 0,1 0 0 0 0,-1 0 0 0 0,0-1 0 0 0,1 1 0 0 0,-1 0 0 0 0,0 0 0 0 0,1 0 0 0 0,-1-1 0 0 0,1 1 0 0 0,-1 0 0 0 0,1-1 0 0 0,0 1 0 0 0,-1 0 0 0 0,1-1 0 0 0,0 1 0 0 0,-1-1 0 0 0,1 1 0 0 0,0-1 0 0 0,0 1 0 0 0,-1-1 0 0 0,1 1 0 0 0,0-1 0 0 0,-1 1 0 0 0,1-1 0 0 0,-1 1 0 0 0,1-1 0 0 0,0 1 0 0 0,-1-1 0 0 0,1 1 0 0 0,-1-1 0 0 0,1 1 0 0 0,-1 0 0 0 0,0-1 0 0 0,1 1 0 0 0,-1 0 0 0 0,0-1 0 0 0,1 1 0 0 0,-1 0 0 0 0,0 0 0 0 0,0-1 0 0 0,0 1 0 0 0,0 0 0 0 0,0 0 0 0 0,0-1-70 0 0,0 1 0 0 0,0-1 0 0 0,0 0 0 0 0,0 0 0 0 0,0 0 0 0 0,0 0 0 0 0,0 1 0 0 0,0-1 0 0 0,0 0 0 0 0,0 0 0 0 0,0 0 0 0 0,0 1 0 0 0,0-1 0 0 0,0 0 0 0 0,0 0 0 0 0,0 0 0 0 0,0 1 0 0 0,0-1 0 0 0,0 0 0 0 0,0 0 0 0 0,1 0 0 0 0,-1 0 0 0 0,0 1 0 0 0,0-1 0 0 0,0 0 0 0 0,0 0 0 0 0,0 0-1 0 0,0 0 1 0 0,1 0 0 0 0,-1 1 0 0 0,0-1 0 0 0,0 0 0 0 0,0 0 0 0 0,0 0 0 0 0,0 0 0 0 0,1 0 0 0 0,-1 0 0 0 0,0 0 0 0 0,0 0 0 0 0,0 0 0 0 0,1 0 0 0 0,-1 0 0 0 0,0 0 0 0 0,0 0 0 0 0,0 0 0 0 0,1 0 0 0 0,-1 0 0 0 0,0 0 0 0 0,0 0 0 0 0,0 0 70 0 0,1 0-246 0 0,0 0-5550 0 0</inkml:trace>
  <inkml:trace contextRef="#ctx0" brushRef="#br0" timeOffset="8742.39">6642 1354 13824 0 0,'-13'-3'367'0'0,"13"3"-351"0"0,0-1 1 0 0,-1 1-1 0 0,1 0 1 0 0,0 0-1 0 0,0 0 0 0 0,0 0 1 0 0,-1 0-1 0 0,1-1 1 0 0,0 1-1 0 0,0 0 0 0 0,0 0 1 0 0,-1 0-1 0 0,1 0 1 0 0,0-1-1 0 0,0 1 0 0 0,0 0 1 0 0,0 0-1 0 0,0-1 1 0 0,0 1-1 0 0,-1 0 0 0 0,1 0 1 0 0,0-1-1 0 0,0 1 0 0 0,0 0 1 0 0,0 0-1 0 0,0-1 1 0 0,0 1-1 0 0,0 0 0 0 0,0 0 1 0 0,0-1-1 0 0,0 1 1 0 0,0 0-1 0 0,0 0 0 0 0,0-1 1 0 0,0 1-1 0 0,1 0 1 0 0,-1 0-1 0 0,0-1 0 0 0,0 1 1 0 0,0 0-1 0 0,0 0 1 0 0,0-1-17 0 0,0 1 26 0 0,0 0 0 0 0,0-1 0 0 0,-1 1 0 0 0,1-1 0 0 0,0 1 0 0 0,0 0 0 0 0,-1-1 0 0 0,1 1 1 0 0,0-1-1 0 0,-1 1 0 0 0,1 0 0 0 0,-1 0 0 0 0,1-1 0 0 0,0 1 0 0 0,-1 0 0 0 0,1 0 1 0 0,-1-1-27 0 0,-3-2 12 0 0,9-1-12 0 0,3 3 0 0 0,-8 1-3 0 0,1 0 0 0 0,-1-1 1 0 0,0 1-1 0 0,1 0 1 0 0,-1 0-1 0 0,0 0 1 0 0,1 0-1 0 0,-1 0 0 0 0,0 0 1 0 0,1 0-1 0 0,-1 0 1 0 0,0 1-1 0 0,1-1 0 0 0,-1 0 1 0 0,0 0-1 0 0,1 0 1 0 0,-1 0-1 0 0,0 0 1 0 0,1 1-1 0 0,-1-1 0 0 0,0 0 1 0 0,0 0-1 0 0,1 0 1 0 0,-1 1-1 0 0,0-1 1 0 0,1 0-1 0 0,-1 0 0 0 0,0 1 1 0 0,0-1-1 0 0,0 0 1 0 0,0 1-1 0 0,1-1 1 0 0,-1 0-1 0 0,0 1 0 0 0,0-1 1 0 0,0 0-1 0 0,0 1 1 0 0,0-1 2 0 0,1 1-105 0 0,16 25-3903 0 0,-16-24 2475 0 0</inkml:trace>
  <inkml:trace contextRef="#ctx0" brushRef="#br0" timeOffset="9106.063">6870 1352 11976 0 0,'0'0'38'0'0,"-1"0"0"0"0,0 0-1 0 0,1 0 1 0 0,-1 0 0 0 0,0 0 0 0 0,1 0 0 0 0,-1 0 0 0 0,0 0 0 0 0,1 0 0 0 0,-1 0 0 0 0,0 0 0 0 0,1 0 0 0 0,-1 1 0 0 0,1-1 0 0 0,-1 0 0 0 0,0 1 0 0 0,1-1 0 0 0,-1 0 0 0 0,1 1-1 0 0,-1-1 1 0 0,1 0 0 0 0,-1 1 0 0 0,1-1 0 0 0,-1 1 0 0 0,1-1 0 0 0,-1 1 0 0 0,1-1 0 0 0,0 1 0 0 0,-1-1 0 0 0,1 1 0 0 0,0 0 0 0 0,0-1 0 0 0,-1 1 0 0 0,1 0 0 0 0,0 0-38 0 0,0 2 13 0 0,0 0-1 0 0,0 0 1 0 0,0 0 0 0 0,1 0 0 0 0,0 0 0 0 0,-1 0 0 0 0,2 2-13 0 0,-1-3 91 0 0,0 1-1 0 0,-1 0 1 0 0,1 0 0 0 0,-1 0 0 0 0,1 0-1 0 0,-1 0 1 0 0,0 0 0 0 0,0 0-1 0 0,0 0-90 0 0,-1 4 184 0 0,-1-1-1 0 0,2 0 1 0 0,-1 1-1 0 0,1-1 1 0 0,0 1 0 0 0,1 4-184 0 0,-1-1 3 0 0,0 0 1 0 0,-1 0 0 0 0,0 0 0 0 0,-1 0 0 0 0,-1 3-4 0 0,-3 26-3 0 0,5-32 3 0 0,0 0 0 0 0,-1 0 0 0 0,0 0 0 0 0,-2 7 0 0 0,1-9 0 0 0,1 1 0 0 0,1 0 0 0 0,-1 0 0 0 0,1 0 0 0 0,0 0 0 0 0,0 6 0 0 0,1-10 0 0 0,0 0 0 0 0,-1 0 0 0 0,1 0 0 0 0,-1 0 0 0 0,1 0 0 0 0,-1 0 0 0 0,0 0 0 0 0,0 0 0 0 0,0 0 0 0 0,1-1 0 0 0,-1 0 0 0 0,0 0 0 0 0,1 1 0 0 0,-1-1 0 0 0,1 0 0 0 0,0 1 0 0 0,-1-1 0 0 0,1 1 0 0 0,0-1 0 0 0,0 0 0 0 0,0 1 0 0 0,0-1 0 0 0,0 1 0 0 0,0-1 0 0 0,0 1 0 0 0,1 5 0 0 0,-1-7 0 0 0,0 1 0 0 0,0-1 0 0 0,0 0 0 0 0,0 1 0 0 0,0-1 0 0 0,0 0 0 0 0,0 1 0 0 0,1-1 0 0 0,-1 0 0 0 0,0 0 0 0 0,0 1 0 0 0,0-1 0 0 0,1 0 0 0 0,-1 1 0 0 0,0-1 0 0 0,0 0 0 0 0,1 0 0 0 0,-1 0 0 0 0,0 1 0 0 0,0-1 0 0 0,1 0 0 0 0,-1 0 0 0 0,0 0 0 0 0,1 0 0 0 0,-1 0 0 0 0,0 1 0 0 0,1-1 0 0 0,-1 0 0 0 0,0 0 0 0 0,1 0 0 0 0,-1 0 0 0 0,0 0 0 0 0,1 0 0 0 0,-1 0 0 0 0,0 0 0 0 0,1 0 0 0 0,-1 0 0 0 0,0 0 0 0 0,1-1 0 0 0,-1 1 0 0 0,0 0 0 0 0,0 0 0 0 0,1 0 0 0 0,-1 0 0 0 0,8-4 0 0 0,0-3-93 0 0,1-1 1 0 0,-2-1 0 0 0,1 1 0 0 0,-1-1 0 0 0,4-7 92 0 0,17-20-415 0 0,-24 32 261 0 0,-1 0 1 0 0,0 0 0 0 0,1 0 0 0 0,-1-1 0 0 0,-1 1-1 0 0,1-1 1 0 0,-1 0 0 0 0,0 0 0 0 0,0 0 0 0 0,1-5 153 0 0,-1 4-220 0 0,0 1 0 0 0,1-1 1 0 0,-1 0-1 0 0,1 1 1 0 0,2-3 219 0 0,9-20-518 0 0,-10 20 706 0 0,1-1 0 0 0,0 1 0 0 0,0 0 0 0 0,1 1 0 0 0,4-5-188 0 0,-8 8 428 0 0,9-2 445 0 0,-9 4-190 0 0,-7 2-191 0 0,4 0 20 0 0,-4 8 512 0 0,-11 7-284 0 0,9-9-645 0 0,1 0 0 0 0,-1 0 0 0 0,2 1-1 0 0,-3 3-94 0 0,-16 17 0 0 0,20-23 0 0 0,0 0 0 0 0,0 0 0 0 0,0 0 0 0 0,1 1 0 0 0,0-1 0 0 0,0 1 0 0 0,0 0 0 0 0,0 0 0 0 0,1 0 0 0 0,-1 2 0 0 0,-4 10 0 0 0,5-15 0 0 0,1 0 0 0 0,0-1 0 0 0,0 1 0 0 0,0 0 0 0 0,1 0 0 0 0,-1 0 0 0 0,0 0 0 0 0,1 0 0 0 0,-1 0 0 0 0,1 0 0 0 0,0 0 0 0 0,-1 0 0 0 0,1 0 0 0 0,0 1 0 0 0,0-1 0 0 0,1 0 0 0 0,-1 0 0 0 0,0 0 0 0 0,1 0 0 0 0,0 1 0 0 0,0-1 0 0 0,0 0 0 0 0,0 0 0 0 0,0 0 0 0 0,0 0 0 0 0,0 0 0 0 0,1 0 0 0 0,-1 0 0 0 0,1 0 0 0 0,0-1 0 0 0,-1 1 0 0 0,1-1 0 0 0,0 1 0 0 0,0-1 0 0 0,0 0 0 0 0,0 0 0 0 0,0 0 0 0 0,0 0 0 0 0,0 0 0 0 0,0 0 0 0 0,0 0 0 0 0,1-1 0 0 0,-1 1 0 0 0,1-1 0 0 0,28 6 273 0 0,-1-2 0 0 0,1-1 0 0 0,0-1 0 0 0,29-2-273 0 0,-31 0-1554 0 0,-5 0-4583 0 0</inkml:trace>
  <inkml:trace contextRef="#ctx0" brushRef="#br0" timeOffset="13041.829">7316 914 10136 0 0,'0'-3'124'0'0,"1"1"-67"0"0,3-10 840 0 0,-5 8-879 0 0,1 3 65 0 0,0 0 0 0 0,0 0 1 0 0,0 0-1 0 0,0 0 1 0 0,0 0-1 0 0,-1 0 0 0 0,1 0 1 0 0,0 0-1 0 0,-1 0 1 0 0,1 0-1 0 0,0 0 0 0 0,-1 0 1 0 0,1 0-1 0 0,-1 0 1 0 0,0 0-1 0 0,1 0 0 0 0,-1 1 1 0 0,0-1-1 0 0,1 0 1 0 0,-1 0-1 0 0,0 1 0 0 0,0-1 1 0 0,0 0-1 0 0,0 1 0 0 0,1-1 1 0 0,-1 1-1 0 0,0-1 1 0 0,-1 1-84 0 0,-8-8 1153 0 0,-1 8-561 0 0,9-1-592 0 0,1 1 1 0 0,0 0-1 0 0,0 0 1 0 0,-1 0 0 0 0,1 0-1 0 0,0 0 1 0 0,-1 0-1 0 0,1 1 1 0 0,0-1 0 0 0,0 0-1 0 0,-1 1 1 0 0,1-1 0 0 0,0 1-1 0 0,0-1 1 0 0,0 1-1 0 0,0 0 1 0 0,0-1 0 0 0,-1 1-1 0 0,1 0 1 0 0,0 0 0 0 0,0 0-1 0 0,-7 4 75 0 0,8-4-31 0 0,-1-1 0 0 0,1 1 0 0 0,0-1 0 0 0,-1 1 0 0 0,1-1 0 0 0,0 1 0 0 0,-1-1 0 0 0,1 1 0 0 0,0-1 0 0 0,0 1 0 0 0,-1-1 0 0 0,1 1 0 0 0,0 0 0 0 0,0-1 0 0 0,0 1 0 0 0,0-1-44 0 0,-1 3 154 0 0,-6 12 6 0 0,0 1-1 0 0,1-1 1 0 0,1 1 0 0 0,0 0-1 0 0,1 1 1 0 0,1-1-1 0 0,1 3-159 0 0,-4 1 0 0 0,5-17 0 0 0,0 0 0 0 0,0 0 0 0 0,1 0 0 0 0,-1 0 0 0 0,1 1 0 0 0,-1-1 0 0 0,1 0 0 0 0,0 0 0 0 0,0 0 0 0 0,0 0 0 0 0,1 0 0 0 0,-1 0 0 0 0,1 1 0 0 0,2 22 0 0 0,-3-22 0 0 0,0-1 0 0 0,0 0 0 0 0,0 1 0 0 0,1-1 0 0 0,-1 1 0 0 0,1-1 0 0 0,0 0 0 0 0,0 0 0 0 0,1 2 0 0 0,23 53 0 0 0,-24-55 0 0 0,1 0 0 0 0,-1 0 0 0 0,1 0 0 0 0,0 0 0 0 0,0 0 0 0 0,2 1 0 0 0,-2-1 0 0 0,-1-1 0 0 0,1 0 0 0 0,0 0 0 0 0,-1 1 0 0 0,0-1 0 0 0,1 1 0 0 0,-1 0 0 0 0,0-1 0 0 0,0 1 0 0 0,0 0 2 0 0,0 0 0 0 0,0 0-1 0 0,1 0 1 0 0,-1 0 0 0 0,1-1-1 0 0,0 1 1 0 0,0-1 0 0 0,2 3-2 0 0,10 16-147 0 0,-13-19-19 0 0,0-1 0 0 0,0 1 0 0 0,0-1 0 0 0,0 1-1 0 0,0-1 1 0 0,1 1 0 0 0,-1-1 0 0 0,0 1 0 0 0,1-1 0 0 0,-1 0 0 0 0,2 1 166 0 0,11 4-4955 0 0,-12-5 431 0 0</inkml:trace>
  <inkml:trace contextRef="#ctx0" brushRef="#br0" timeOffset="13705.513">7531 924 8288 0 0,'4'-1'123'0'0,"-4"1"-93"0"0,0 0-1 0 0,1 0 1 0 0,-1 0 0 0 0,1 0-1 0 0,-1 0 1 0 0,0 0-1 0 0,1-1 1 0 0,-1 1 0 0 0,1 0-1 0 0,-1 0 1 0 0,0-1 0 0 0,1 1-1 0 0,-1 0 1 0 0,0 0-1 0 0,1-1 1 0 0,-1 1 0 0 0,0 0-1 0 0,1-1 1 0 0,-1 1 0 0 0,0-1-1 0 0,0 1 1 0 0,0 0-1 0 0,1-1 1 0 0,-1 1 0 0 0,0-1-30 0 0,6-1 76 0 0,-5 2 312 0 0,7-1 197 0 0,7 2 446 0 0,-13-1-1031 0 0,-1 0 0 0 0,-1 0 0 0 0,1 0 0 0 0,0 0 0 0 0,-1 0 0 0 0,1 0 0 0 0,0 0 0 0 0,-1 0 0 0 0,1 0 0 0 0,0 0 0 0 0,-1 1 0 0 0,1-1 0 0 0,-1 0 0 0 0,1 0 0 0 0,0 1 0 0 0,-1-1 0 0 0,1 1 0 0 0,-1-1 0 0 0,1 0 0 0 0,-1 1 0 0 0,1-1 0 0 0,-1 1 0 0 0,1-1 0 0 0,-1 1 0 0 0,1-1 0 0 0,-1 1 0 0 0,0 0 0 0 0,1-1 0 0 0,9 11 243 0 0,-8-10-141 0 0,0 1 1 0 0,0 0-1 0 0,-1 0 0 0 0,1-1 1 0 0,-1 1-1 0 0,1 0 1 0 0,-1 0-1 0 0,1 0 1 0 0,-1 1-1 0 0,0-1 1 0 0,0 0-1 0 0,0 0 1 0 0,0 1-1 0 0,-1-1 1 0 0,1 0-1 0 0,0 2-102 0 0,4 23 138 0 0,-3-18-131 0 0,0 1 0 0 0,-1-1 0 0 0,0 1 0 0 0,0 0-7 0 0,1 109 2048 0 0,-2-117-2048 0 0,0 0 0 0 0,1 0 0 0 0,-1 0 0 0 0,1 0 0 0 0,-1 0 0 0 0,1 0 0 0 0,0 0 0 0 0,0 0 0 0 0,4 16 0 0 0,-6-15 0 0 0,11 19 0 0 0,-9-20 303 0 0,1 10 1276 0 0,-1-13-1412 0 0,-1 2-167 0 0,1-1 0 0 0,0 0 0 0 0,-1 0 0 0 0,1 1-1 0 0,0-1 1 0 0,-1 0 0 0 0,1 0 0 0 0,0 0 0 0 0,-1 0 0 0 0,1 0 0 0 0,0 0 0 0 0,-1 0 0 0 0,1 0 0 0 0,0 0 0 0 0,-1 0 0 0 0,1-1 0 0 0,-1 1 0 0 0,1 0 0 0 0,0 0 0 0 0,-1 0-1 0 0,1-1 1 0 0,1 0 0 0 0,-1 1 0 0 0,1-1 0 0 0,-1 0 0 0 0,1 0 0 0 0,-1 0 0 0 0,0 1 0 0 0,1-2 0 0 0,-1 1 0 0 0,0 0 0 0 0,0 0 0 0 0,0 0 0 0 0,0 0 0 0 0,0-1 0 0 0,0 1 0 0 0,0 0 0 0 0,0-1 0 0 0,-1 1 0 0 0,1-1 0 0 0,0 0 0 0 0,4-7 0 0 0,8-19 0 0 0,-9 20 0 0 0,0-1 0 0 0,0 1 0 0 0,-1-1 0 0 0,0 0 0 0 0,-1 0 0 0 0,0-1 0 0 0,0-1 0 0 0,0 4 0 0 0,2-23 0 0 0,-1-1 0 0 0,-1 0 0 0 0,-2-16 0 0 0,0 38 0 0 0,0 0 0 0 0,-1-1 0 0 0,0 1 0 0 0,-1 0 0 0 0,0-1 0 0 0,0 1 0 0 0,-3-6 0 0 0,4 9-2 0 0,1 5-1 0 0,0 0 0 0 0,0 0 0 0 0,0 0-1 0 0,0 0 1 0 0,0 0 0 0 0,0 0 0 0 0,-1 0-1 0 0,1 0 1 0 0,0 0 0 0 0,-1 0 0 0 0,1 0-1 0 0,-1 0 1 0 0,1 0 0 0 0,-1 0-1 0 0,0 0 1 0 0,1 1 0 0 0,-1-1 0 0 0,0 0-1 0 0,1 0 4 0 0,-1 1-337 0 0,1 0-138 0 0,0 0-1022 0 0,0 0-3961 0 0</inkml:trace>
  <inkml:trace contextRef="#ctx0" brushRef="#br0" timeOffset="13994.992">7971 772 10136 0 0,'0'0'230'0'0,"0"0"30"0"0,13 6 306 0 0,-10-5-502 0 0,0 1 0 0 0,0 0 0 0 0,0 0 0 0 0,0 0 0 0 0,-1 0 0 0 0,1 1 0 0 0,0-1 0 0 0,0 2-64 0 0,12 9 457 0 0,-7-6-255 0 0,0 0 0 0 0,0 1 0 0 0,-1 0 1 0 0,0 0-1 0 0,0 1 0 0 0,0 1-202 0 0,6 10 673 0 0,-1 0 0 0 0,3 8-673 0 0,-11-21 108 0 0,-1 1 0 0 0,0 0 0 0 0,-1 0 0 0 0,0 0 1 0 0,0 1-1 0 0,0-1 0 0 0,-1 0 0 0 0,-1 1 1 0 0,1-1-1 0 0,-1 0 0 0 0,-1 1 0 0 0,0-1 0 0 0,0 0 1 0 0,0 1-1 0 0,-1-1 0 0 0,0 0 0 0 0,-1 0 1 0 0,0 0-1 0 0,0 0 0 0 0,-1 0-108 0 0,-2 4 45 0 0,-1 0-1 0 0,-1 0 1 0 0,1 0 0 0 0,-2-1-1 0 0,0-1 1 0 0,0 1 0 0 0,-1-1-1 0 0,0-1 1 0 0,-1 0 0 0 0,0 0-1 0 0,-9 5-44 0 0,-38 28 0 0 0,37-26-1014 0 0,14-9-2746 0 0,0 1-1649 0 0</inkml:trace>
  <inkml:trace contextRef="#ctx0" brushRef="#br0" timeOffset="14893.766">3509 664 10136 0 0,'0'0'230'0'0,"-2"-14"548"0"0,2 5-728 0 0,0 8-43 0 0,0 0-1 0 0,0 0 0 0 0,0 0 0 0 0,0 0 0 0 0,0-1 1 0 0,0 1-1 0 0,-1 0 0 0 0,1 0 0 0 0,0 0 1 0 0,-1 0-1 0 0,1 0 0 0 0,-1-1-6 0 0,0 2 393 0 0,1-1-178 0 0,0 1 0 0 0,0-1-1 0 0,0 1 1 0 0,0-1 0 0 0,0 1-1 0 0,0-1 1 0 0,-1 1 0 0 0,1-1-1 0 0,0 1 1 0 0,0-1 0 0 0,-1 1-1 0 0,1 0 1 0 0,0-1 0 0 0,0 1-1 0 0,-1-1 1 0 0,1 1 0 0 0,-1-1-215 0 0,-1 4-1 0 0,0 0 0 0 0,0 0 0 0 0,0 0 0 0 0,0 0 0 0 0,1 0 1 0 0,-1 0-1 0 0,1 0 0 0 0,0 1 0 0 0,0-1 0 0 0,0 0 0 0 0,0 1 0 0 0,1-1 1 0 0,-1 2 0 0 0,0 11 310 0 0,0 0 0 0 0,1 5-310 0 0,0-12 337 0 0,3 49 221 0 0,3-1 0 0 0,7 30-558 0 0,-13-87 1 0 0,6 43-1049 0 0,-2 0 1 0 0,-1 33 1047 0 0,-3-74-616 0 0,-1 0 1 0 0,1 0-1 0 0,0 0 1 0 0,-1 1-1 0 0,1-1 1 0 0,-1 0-1 0 0,0 0 1 0 0,0 1 615 0 0,0-1-2556 0 0</inkml:trace>
  <inkml:trace contextRef="#ctx0" brushRef="#br0" timeOffset="15180.974">3185 1260 10136 0 0,'0'0'230'0'0,"0"0"30"0"0,0 0 19 0 0,7 0 153 0 0,16 0 1396 0 0,18-1 277 0 0,-1 3 0 0 0,15 3-2105 0 0,-3-1 0 0 0,0-1 0 0 0,29-4 0 0 0,-21 0 0 0 0,-36 2-292 0 0,-1 1 0 0 0,1 1 0 0 0,5 2 292 0 0,-15-4-1497 0 0,-3 1-3961 0 0</inkml:trace>
  <inkml:trace contextRef="#ctx0" brushRef="#br0" timeOffset="15957.111">3189 1518 8288 0 0,'0'0'190'0'0,"0"0"28"0"0,0 0 7 0 0,0 0 43 0 0,0 0 159 0 0,0 0 70 0 0,0 0 14 0 0,0 0 1 0 0,0 0 0 0 0,0 0 0 0 0,0 0 0 0 0,0 0-70 0 0,0 1-292 0 0,5 19 538 0 0,0 0 0 0 0,-1 0 0 0 0,0 11-688 0 0,-1 10 0 0 0,-2 13 0 0 0,1 18 0 0 0,-2-51 465 0 0,-1-1 0 0 0,-1 1 1 0 0,-2 9-466 0 0,-2 24 635 0 0,0-21-617 0 0,5-24-18 0 0,-1 0-1 0 0,1-1 0 0 0,0 8 1 0 0,0-9 0 0 0,0 1 0 0 0,0 0 0 0 0,0-1 0 0 0,-1 1 0 0 0,-2 4 0 0 0,8-45 0 0 0,5 2 0 0 0,-5 17 0 0 0,0 0 0 0 0,2 0 0 0 0,4-11 0 0 0,-3 13 0 0 0,-5 7 0 0 0,0 0 0 0 0,1 0 0 0 0,0 0 0 0 0,0 0 0 0 0,0 1 0 0 0,0-1 0 0 0,1 1 0 0 0,0 0 0 0 0,0 0 0 0 0,0 0 0 0 0,4-3 0 0 0,-1 6 0 0 0,2 5 0 0 0,-9-4 0 0 0,1 1 0 0 0,0-1 0 0 0,0 0 0 0 0,-1 1 0 0 0,1 0 0 0 0,0-1 0 0 0,-1 1 0 0 0,1-1 0 0 0,0 1 0 0 0,-1 0 0 0 0,1-1 0 0 0,-1 1 0 0 0,1 0 0 0 0,-1 0 0 0 0,1 0 0 0 0,-1-1 0 0 0,0 1 0 0 0,1 0 0 0 0,-1 0 0 0 0,0 0 0 0 0,0 0 0 0 0,0 0 0 0 0,1 0 0 0 0,0 5 0 0 0,7 13 404 0 0,0 1-1 0 0,-2-1 0 0 0,0 2 1 0 0,-1 1-404 0 0,0 0-916 0 0,0-6 703 0 0,-2 0 1 0 0,0 1 0 0 0,-1 0-1 0 0,0 14 213 0 0,-2-30-1078 0 0,0-1-371 0 0,0 0-73 0 0,0 0-12 0 0</inkml:trace>
  <inkml:trace contextRef="#ctx0" brushRef="#br0" timeOffset="16341.177">3472 1779 11976 0 0,'16'-3'1200'0'0,"-9"4"-1106"0"0,0-1 0 0 0,0 1 0 0 0,0 1 0 0 0,0-1 0 0 0,-1 1 0 0 0,1 0 0 0 0,0 1 0 0 0,-1 0 0 0 0,0 0 0 0 0,0 0 0 0 0,0 1 0 0 0,2 0-94 0 0,-4-1 56 0 0,-1 0 1 0 0,1 0 0 0 0,0 0 0 0 0,-1 0 0 0 0,1 0 0 0 0,-1 1 0 0 0,0 0 0 0 0,0-1 0 0 0,0 1-1 0 0,-1 0 1 0 0,1 1 0 0 0,-1-1 0 0 0,0 0 0 0 0,0 1 0 0 0,-1-1 0 0 0,1 1 0 0 0,-1-1 0 0 0,0 2-57 0 0,0 8 290 0 0,0 1 0 0 0,-1-1 0 0 0,-1 0 1 0 0,0 1-1 0 0,-1-1 0 0 0,0 0 0 0 0,-3 8-290 0 0,-4 16 16 0 0,9-31-16 0 0,2-6 0 0 0,2-4 0 0 0,0-2 0 0 0,1 0 0 0 0,-1 0 0 0 0,0 0 0 0 0,0-1 0 0 0,0-1 0 0 0,12-17 0 0 0,-8 13 370 0 0,0-2-1 0 0,-1 1 0 0 0,-1-1 0 0 0,2-5-369 0 0,11-20 555 0 0,-13 26-552 0 0,-1 1-1 0 0,0-1 0 0 0,0 0 1 0 0,-2-1-1 0 0,1 1 0 0 0,-1-1 0 0 0,0-7-2 0 0,0 2 0 0 0,-2 15 0 0 0,-1 0 0 0 0,1 0 0 0 0,-1-1 0 0 0,0 1 0 0 0,0 0 0 0 0,0 0 0 0 0,0 0 0 0 0,0 0 0 0 0,-1-1 0 0 0,1 1 0 0 0,-1-1 0 0 0,-3-9-146 0 0,4 9 190 0 0,-1 0 0 0 0,0 0 0 0 0,0 0 0 0 0,-1 1 0 0 0,1-1 0 0 0,-1 0 0 0 0,-2-2-44 0 0,3 4-71 0 0,0 1 1 0 0,0 0-1 0 0,0 1 1 0 0,0-1-1 0 0,0 0 0 0 0,0 0 1 0 0,0 0-1 0 0,0 1 1 0 0,0-1-1 0 0,-1 0 1 0 0,1 1-1 0 0,0-1 1 0 0,0 1-1 0 0,-1 0 0 0 0,1-1 1 0 0,0 1-1 0 0,-1 0 1 0 0,1 0-1 0 0,-1 0 1 0 0,1 0-1 0 0,0 0 0 0 0,-1 0 1 0 0,1 0-1 0 0,0 0 1 0 0,-1 0-1 0 0,1 1 71 0 0,-25 2-3937 0 0,22-3 1892 0 0</inkml:trace>
  <inkml:trace contextRef="#ctx0" brushRef="#br0" timeOffset="17581.1">8648 1230 11976 0 0,'0'-3'54'0'0,"-1"1"0"0"0,1-1 0 0 0,-1 1 0 0 0,0 0 0 0 0,1-1 0 0 0,-1 1 0 0 0,0 0 0 0 0,-1-1 0 0 0,1 1 0 0 0,0 0 0 0 0,-1 0 0 0 0,1 0 0 0 0,-1 0 0 0 0,1 0 0 0 0,-1 0 0 0 0,0 1 0 0 0,0-1 0 0 0,0 1 0 0 0,0-1 0 0 0,0 1 0 0 0,0 0 0 0 0,0-1 0 0 0,-1 1 0 0 0,0 0-54 0 0,0 0 8 0 0,-1-1 1 0 0,0 1 0 0 0,1 0 0 0 0,-1 0-1 0 0,0 1 1 0 0,0-1 0 0 0,1 1 0 0 0,-1 0 0 0 0,0 0-1 0 0,-1 0-8 0 0,-38 8 278 0 0,33-6-194 0 0,-1 3 115 0 0,0-1 0 0 0,0 1 0 0 0,0 1-1 0 0,1 0 1 0 0,-1 1 0 0 0,2-1 0 0 0,-1 2 0 0 0,-2 2-199 0 0,6-5 16 0 0,0-1 86 0 0,0 2 0 0 0,0-1 1 0 0,1 1-1 0 0,0 0 1 0 0,0 0-1 0 0,0 0 0 0 0,1 1 1 0 0,0 0-1 0 0,0-1 0 0 0,-1 5-102 0 0,3-6 74 0 0,0 1-1 0 0,0-1 0 0 0,0 1 0 0 0,1-1 0 0 0,0 1 0 0 0,0 0 0 0 0,1-1 1 0 0,-1 1-1 0 0,1 0 0 0 0,1 0 0 0 0,-1-1 0 0 0,1 1 0 0 0,0 0 0 0 0,1 2-73 0 0,-1-5 0 0 0,0-1 0 0 0,0 0 0 0 0,0 1 0 0 0,0-1 0 0 0,0 0 0 0 0,1 0 0 0 0,-1 0 0 0 0,1 0 0 0 0,0 0 0 0 0,-1 0 0 0 0,1 0 0 0 0,0-1 0 0 0,0 1 0 0 0,0-1 0 0 0,0 1 0 0 0,1-1 0 0 0,-1 0 0 0 0,0 0 0 0 0,0 0 0 0 0,1 0 0 0 0,-1 0 0 0 0,1-1 0 0 0,-1 1 0 0 0,1 0 0 0 0,-1-1 0 0 0,1 0 0 0 0,-1 0 0 0 0,1 0 0 0 0,-1 0 0 0 0,1 0 0 0 0,1-1 0 0 0,13-2 0 0 0,1-1 0 0 0,0-1 0 0 0,13-5 0 0 0,-20 6 0 0 0,-1 0 0 0 0,0-1 0 0 0,0 0 0 0 0,0-1 0 0 0,-1 0 0 0 0,1-1 0 0 0,-1 0 0 0 0,-1 0 0 0 0,0-1 0 0 0,0 0 0 0 0,0 0 0 0 0,0-3 0 0 0,2-3 106 0 0,-2 0 0 0 0,0 0 0 0 0,0-1-1 0 0,-2 0 1 0 0,0-1 0 0 0,0 0-1 0 0,-2 1 1 0 0,0-2 0 0 0,-1 1-1 0 0,0 0 1 0 0,0-12-106 0 0,-2 12-404 0 0,5-33 727 0 0,-2 0-1 0 0,-2 0 0 0 0,-3 0 0 0 0,-2-8-322 0 0,0 28 0 0 0,1 8 0 0 0,-5-21 0 0 0,6 36 0 0 0,-8-22 0 0 0,6 27 0 0 0,0 6 0 0 0,0 7 0 0 0,3-11 0 0 0,-7 32 0 0 0,2 0 0 0 0,1 1 0 0 0,1 26 0 0 0,-3 22 0 0 0,2-24 0 0 0,3 0 0 0 0,2 0 0 0 0,3 0 0 0 0,6 25 0 0 0,-8-71-173 0 0,2 27-649 0 0,-5-15-5668 0 0,-1-18 1328 0 0</inkml:trace>
  <inkml:trace contextRef="#ctx0" brushRef="#br0" timeOffset="28833.178">3999 2985 3224 0 0,'13'-6'288'0'0,"-10"4"-132"0"0,0 0 751 0 0,-1 0 0 0 0,1 1 0 0 0,-1-1 0 0 0,1 0 0 0 0,-1 1 0 0 0,1 0 0 0 0,0 0 0 0 0,0-1 0 0 0,0 2 0 0 0,0-1 0 0 0,0 0 0 0 0,0 0-907 0 0,-2 1 570 0 0,-1 0 92 0 0,0 0 11 0 0,0 0-28 0 0,0 0-137 0 0,0 0-57 0 0,0 0-17 0 0,-1 0-36 0 0,-43 1 351 0 0,-41-1-437 0 0,37-5-226 0 0,30 3 9 0 0,-1 0 0 0 0,1 1 1 0 0,-1 1-1 0 0,-15 2-95 0 0,30-1 19 0 0,1-1 0 0 0,0 1 1 0 0,0 1-1 0 0,-1-1 0 0 0,1 0 0 0 0,0 1 1 0 0,0 0-1 0 0,0 0 0 0 0,0 0 1 0 0,1 0-1 0 0,-1 0 0 0 0,0 0 0 0 0,1 1 1 0 0,0-1-1 0 0,-1 1 0 0 0,1 0 0 0 0,0 0 1 0 0,0 0-1 0 0,1 0 0 0 0,-2 3-19 0 0,-3 5-13 0 0,1 1-1 0 0,1 0 0 0 0,0 1 0 0 0,-1 11 14 0 0,3-14 0 0 0,0 1 0 0 0,1-1 0 0 0,1 1 0 0 0,-1-1 0 0 0,2 1 0 0 0,0-1 0 0 0,0 1 0 0 0,1-1 0 0 0,1 4 0 0 0,1 10 14 0 0,-4-21-7 0 0,0 1 0 0 0,1 0 1 0 0,-1-1-1 0 0,1 1 0 0 0,0-1 0 0 0,0 0 0 0 0,1 3-7 0 0,1 0 21 0 0,0-1-1 0 0,0 1 0 0 0,1 0 0 0 0,-1-1 1 0 0,1 1-1 0 0,1-1 0 0 0,-1-1 0 0 0,1 1 1 0 0,5 4-21 0 0,-7-7 16 0 0,0 1 0 0 0,1-1 1 0 0,-1 0-1 0 0,1 0 1 0 0,-1-1-1 0 0,1 1 1 0 0,0-1-1 0 0,0 0 0 0 0,0 0 1 0 0,-1 0-1 0 0,1 0 1 0 0,0-1-1 0 0,0 1 0 0 0,0-1 1 0 0,1 0-1 0 0,-1 0 1 0 0,1-1-17 0 0,2 1 34 0 0,1-2 0 0 0,0 1 0 0 0,0-1 0 0 0,-1 0 0 0 0,1 0 0 0 0,-1-1 0 0 0,0 0 1 0 0,0 0-1 0 0,0-1 0 0 0,0 0 0 0 0,0 0 0 0 0,-1-1 0 0 0,0 0 0 0 0,0 0 0 0 0,0 0 0 0 0,-1-1 0 0 0,1 0 1 0 0,-1 0-1 0 0,3-6-34 0 0,-5 8 46 0 0,-1 0 0 0 0,0-1 0 0 0,0 1 0 0 0,-1 0 0 0 0,1-1 0 0 0,-1 0 0 0 0,0 1 1 0 0,0-1-1 0 0,-1 0 0 0 0,1 0 0 0 0,-1-2-46 0 0,0 4 15 0 0,-1 0 1 0 0,1 0 0 0 0,0 0-1 0 0,-1 0 1 0 0,0 0-1 0 0,0 0 1 0 0,0 0-1 0 0,0 0 1 0 0,0 0-1 0 0,0 1 1 0 0,-1-1-1 0 0,0 0 1 0 0,1 1 0 0 0,-1-1-1 0 0,0 1 1 0 0,0 0-1 0 0,0 0 1 0 0,-1-1-1 0 0,1 1-15 0 0,-4-2 1 0 0,0 0 1 0 0,0 0-1 0 0,0 1 0 0 0,0 0 0 0 0,-1 0 0 0 0,1 0 1 0 0,-1 1-1 0 0,0 0 0 0 0,-3-1-1 0 0,6 2-9 0 0,-1 0-1 0 0,1 1 0 0 0,-1-1 1 0 0,0 1-1 0 0,1 0 1 0 0,-1 0-1 0 0,1 0 1 0 0,-1 1-1 0 0,0-1 1 0 0,1 1-1 0 0,-1 0 1 0 0,1 1-1 0 0,-1-1 1 0 0,-3 3 9 0 0,6-3-81 0 0,0 0 0 0 0,0 0 0 0 0,0 1 0 0 0,0-1 0 0 0,0 1 0 0 0,0-1-1 0 0,1 1 1 0 0,-1 0 0 0 0,0-1 0 0 0,1 1 0 0 0,0 0 0 0 0,-1 0 0 0 0,1 1 81 0 0,-3 5-788 0 0,4-8 669 0 0,-1 0-1 0 0,1 1 1 0 0,0-1-1 0 0,-1 1 1 0 0,1-1-1 0 0,0 1 1 0 0,0-1-1 0 0,-1 1 1 0 0,1-1 0 0 0,0 1-1 0 0,0-1 1 0 0,0 1-1 0 0,0-1 1 0 0,0 1-1 0 0,0-1 1 0 0,0 1-1 0 0,0-1 1 0 0,0 1-1 0 0,0-1 1 0 0,0 1-1 0 0,0-1 1 0 0,0 1-1 0 0,0-1 1 0 0,0 1-1 0 0,0-1 1 0 0,1 1-1 0 0,-1-1 1 0 0,0 1 0 0 0,0-1-1 0 0,1 1 1 0 0,-1-1-1 0 0,0 0 1 0 0,0 1-1 0 0,1-1 1 0 0,-1 1-1 0 0,1-1 1 0 0,-1 0-1 0 0,0 1 1 0 0,1-1-1 0 0,-1 0 1 0 0,1 1 119 0 0,5 3-5937 0 0</inkml:trace>
  <inkml:trace contextRef="#ctx0" brushRef="#br0" timeOffset="30588.712">4290 3349 2304 0 0,'0'0'101'0'0,"-7"-7"815"0"0,4 4 5717 0 0,-1-1 261 0 0,3 5-3628 0 0,2 11-3048 0 0,0 6-136 0 0,-3 1 153 0 0,1 0-1 0 0,2 0 1 0 0,0 0 0 0 0,3 18-235 0 0,-2-17 257 0 0,-1-1 0 0 0,-1 10-257 0 0,0-8-173 0 0,1-21 1 0 0,-1 1 0 0 0,1-1-1 0 0,0 0 1 0 0,-1 0 0 0 0,1 0 0 0 0,0 0-1 0 0,-1 1 1 0 0,1-1 0 0 0,0 0 0 0 0,-1 0 0 0 0,1 0-1 0 0,0-1 1 0 0,-1 1 0 0 0,1 0 0 0 0,0 0-1 0 0,-1 0 1 0 0,1 0 0 0 0,0-1 0 0 0,-1 1-1 0 0,1 0 1 0 0,0-1 0 0 0,-1 1 0 0 0,1 0 172 0 0,6-10-2727 0 0,2-2-3023 0 0</inkml:trace>
  <inkml:trace contextRef="#ctx0" brushRef="#br0" timeOffset="30842.265">4334 3132 15720 0 0,'0'-7'1717'0'0,"0"6"-1481"0"0,0 1 20 0 0,0 0 6 0 0,0 5-303 0 0,1-1 0 0 0,0 0-1 0 0,0 1 1 0 0,1-1 0 0 0,-1 0-1 0 0,2 2 42 0 0,3 9-1486 0 0,-3-7-489 0 0,1-2-3419 0 0</inkml:trace>
  <inkml:trace contextRef="#ctx0" brushRef="#br0" timeOffset="31173.627">4502 3193 10512 0 0,'0'0'480'0'0,"0"0"-11"0"0,7 12-282 0 0,-4-6 59 0 0,0 0 0 0 0,0 1 0 0 0,0-1 0 0 0,-1 1 0 0 0,0-1 0 0 0,0 1 0 0 0,-1 0 0 0 0,1 0 0 0 0,-1 4-246 0 0,1 16 3075 0 0,-2 24-3075 0 0,0-31 286 0 0,-3 29 354 0 0,2-32-413 0 0,0-1 0 0 0,1 1-1 0 0,1 9-226 0 0,-1-17 2 0 0,1 1 540 0 0,-1-10-532 0 0,0 0 1 0 0,0 0 0 0 0,0 0-1 0 0,1 0 1 0 0,-1 0 0 0 0,0 1-1 0 0,0-1 1 0 0,0 0 0 0 0,0 0 0 0 0,1 0-1 0 0,-1 0 1 0 0,0 0 0 0 0,0 0-1 0 0,0 0 1 0 0,1 0 0 0 0,-1 0-1 0 0,0 0 1 0 0,0 0 0 0 0,0 0-1 0 0,1 0 1 0 0,-1 0 0 0 0,0 0-1 0 0,0-1 1 0 0,0 1 0 0 0,1 0-1 0 0,-1 0 1 0 0,0 0 0 0 0,0 0-1 0 0,0 0 1 0 0,0 0 0 0 0,1 0 0 0 0,-1-1-1 0 0,0 1 1 0 0,0 0 0 0 0,0 0-1 0 0,0 0 1 0 0,0 0 0 0 0,1 0-1 0 0,-1-1 1 0 0,0 1 0 0 0,0 0-1 0 0,0 0-10 0 0,11-11-168 0 0,-1 0 0 0 0,0-1-1 0 0,-1 0 1 0 0,-1 0-1 0 0,6-10 169 0 0,20-28-1159 0 0,-15 27-255 0 0,15-15 1414 0 0,-21 22-149 0 0,-12 14 170 0 0,1 0-1 0 0,0-1 1 0 0,-1 1 0 0 0,1 0 0 0 0,0 0-1 0 0,0 0 1 0 0,1 0 0 0 0,-1 0-21 0 0,0 1 151 0 0,-2 1 48 0 0,0 0 203 0 0,0 0 87 0 0,0 0 20 0 0,-11 17 514 0 0,7-11-847 0 0,0 0-1 0 0,0 1 1 0 0,0-1-1 0 0,-4 4-175 0 0,3-5 104 0 0,0 1-1 0 0,1 0 1 0 0,0 1 0 0 0,0-1-1 0 0,1 1-103 0 0,-2 2 110 0 0,2 0 0 0 0,-1 1 0 0 0,1 0 0 0 0,0 0 0 0 0,1 0 0 0 0,0 0 0 0 0,1 1-110 0 0,0-9 16 0 0,1 1 1 0 0,0-1-1 0 0,0 1 1 0 0,0 0-1 0 0,0-1 1 0 0,1 1-1 0 0,-1 0 1 0 0,1-1-1 0 0,-1 1 1 0 0,1 0-1 0 0,0-1 1 0 0,0 1-1 0 0,0-1 1 0 0,1 0-1 0 0,-1 1 1 0 0,0-1-1 0 0,1 0 1 0 0,-1 0-1 0 0,1 0 1 0 0,0 0-1 0 0,0 0 1 0 0,0 0 0 0 0,0 0-1 0 0,0-1 1 0 0,0 1-1 0 0,0-1 1 0 0,1 1-1 0 0,1 0-16 0 0,10 4-152 0 0,-1-1-1 0 0,1 0 1 0 0,0-1 0 0 0,0 0-1 0 0,0-1 1 0 0,1-1 0 0 0,-1 0-1 0 0,9-1 153 0 0,-2-3-1744 0 0</inkml:trace>
  <inkml:trace contextRef="#ctx0" brushRef="#br0" timeOffset="32004.813">5285 2996 2304 0 0,'13'-8'371'0'0,"0"0"-74"0"0,0-1 1 0 0,7-6-298 0 0,-15 11 1609 0 0,-1 0 0 0 0,0-1 0 0 0,0 1-1 0 0,0-1 1 0 0,0-1-1609 0 0,-3 5 147 0 0,0 0 0 0 0,-1 0-1 0 0,1 0 1 0 0,-1-1 0 0 0,1 1-1 0 0,-1 0 1 0 0,1 0-1 0 0,-1-1 1 0 0,1 1 0 0 0,-1 0-1 0 0,0-1 1 0 0,0 1 0 0 0,0 0-1 0 0,0 0 1 0 0,0-1 0 0 0,0 1-1 0 0,0 0 1 0 0,0-1 0 0 0,0 1-1 0 0,-1 0 1 0 0,1-1 0 0 0,-1 1-1 0 0,1 0 1 0 0,-1 0-1 0 0,1 0 1 0 0,-1-1 0 0 0,0 1-1 0 0,1 0 1 0 0,-1 0 0 0 0,0 0-1 0 0,0 0 1 0 0,0 0 0 0 0,0 0-1 0 0,0 0 1 0 0,0 0 0 0 0,0 1-1 0 0,0-1 1 0 0,0 0 0 0 0,0 1-147 0 0,-3-3 191 0 0,0 1 1 0 0,0 0 0 0 0,0 0 0 0 0,0 1 0 0 0,0-1-1 0 0,0 1 1 0 0,0 0 0 0 0,-1 0 0 0 0,1 0 0 0 0,0 0-1 0 0,-4 1-191 0 0,1 0 97 0 0,1 0 0 0 0,-1 0-1 0 0,0 1 1 0 0,1 0-1 0 0,-1 0 1 0 0,0 1-1 0 0,1 0 1 0 0,-1 0 0 0 0,1 0-1 0 0,0 1 1 0 0,0 0-1 0 0,0 0 1 0 0,0 0-1 0 0,1 1 1 0 0,-1 0 0 0 0,1 0-1 0 0,0 1 1 0 0,0-1-1 0 0,0 1 1 0 0,1 0-1 0 0,-2 2-96 0 0,3-3 8 0 0,0 1 1 0 0,0-1-1 0 0,1 1 0 0 0,-1-1 0 0 0,1 1 0 0 0,0 0 0 0 0,1 0 0 0 0,-1 0 0 0 0,1 0 1 0 0,0 0-1 0 0,0 4-8 0 0,0-4 13 0 0,1-1 0 0 0,0 1 0 0 0,0 0 0 0 0,0 0 0 0 0,0-1 0 0 0,1 1 0 0 0,0 0 0 0 0,0-1 0 0 0,0 1 0 0 0,1-1 0 0 0,0 0 0 0 0,-1 1 0 0 0,2 1-13 0 0,1 0 34 0 0,0 1 1 0 0,1-1-1 0 0,0 0 1 0 0,-1-1-1 0 0,2 1 1 0 0,-1-1-1 0 0,6 5-34 0 0,-2-3 52 0 0,0-1 0 0 0,1 1 0 0 0,-1-1-1 0 0,1-1 1 0 0,1 0 0 0 0,-1 0-1 0 0,1-1 1 0 0,0 0 0 0 0,0-1 0 0 0,0 0-1 0 0,0-1 1 0 0,0 0 0 0 0,0-1 0 0 0,1-1-1 0 0,4 1-51 0 0,-7-1-50 0 0,1-1 0 0 0,-1 0 0 0 0,0 0 0 0 0,1-1 0 0 0,-1 0 1 0 0,0 0-1 0 0,0-1 0 0 0,7-4 50 0 0,-12 5-327 0 0,1 0 1 0 0,-1-1 0 0 0,0 1-1 0 0,0-1 1 0 0,0 0 0 0 0,-1 0-1 0 0,1-1 1 0 0,0 0 326 0 0,-1 1-686 0 0,-1 0 1 0 0,0 0-1 0 0,0 0 0 0 0,0 0 1 0 0,-1 0-1 0 0,1-1 0 0 0,-1 1 0 0 0,1 0 1 0 0,-1-1-1 0 0,0 1 0 0 0,0-4 686 0 0,2-9-5166 0 0</inkml:trace>
  <inkml:trace contextRef="#ctx0" brushRef="#br0" timeOffset="32390.144">5504 2775 3224 0 0,'0'-6'283'0'0,"0"-4"145"0"0,0 9 1638 0 0,0 1 707 0 0,0 0 137 0 0,2-1 443 0 0,11 2-2460 0 0,-9 3-712 0 0,0 0-1 0 0,0 0 1 0 0,0 0-1 0 0,-1 1 1 0 0,0 0-1 0 0,0-1 1 0 0,0 1-1 0 0,0 0 1 0 0,-1 0-1 0 0,1 2-180 0 0,10 19 478 0 0,-8-16-360 0 0,0-1 1 0 0,-1 1-1 0 0,-1 0 1 0 0,0 0-1 0 0,0 0 0 0 0,0 3-118 0 0,0 1 162 0 0,1 0 0 0 0,5 11-162 0 0,-5-12 101 0 0,0 0-1 0 0,-1 0 0 0 0,0 0 0 0 0,-1 0 1 0 0,0 4-101 0 0,4 27 264 0 0,1 6 60 0 0,-7-49-299 0 0,0-1 1 0 0,0 1 0 0 0,0 0 0 0 0,0-1 0 0 0,0 1-1 0 0,0 0 1 0 0,0-1 0 0 0,0 1 0 0 0,0-1-1 0 0,0 1 1 0 0,0 0 0 0 0,0-1 0 0 0,-1 1 0 0 0,1 0-1 0 0,0-1 1 0 0,0 1 0 0 0,-1-1 0 0 0,1 1-1 0 0,0-1 1 0 0,-1 1 0 0 0,1-1 0 0 0,-1 1 0 0 0,1-1-1 0 0,0 1-25 0 0,-1-1 3 0 0,1 0-1 0 0,-1 0 1 0 0,1-1-1 0 0,0 1 1 0 0,-1 0-1 0 0,1 0 0 0 0,-1 0 1 0 0,1-1-1 0 0,0 1 1 0 0,-1 0-1 0 0,1 0 1 0 0,0-1-1 0 0,-1 1 1 0 0,1 0-1 0 0,0-1 0 0 0,0 1 1 0 0,-1 0-1 0 0,1-1 1 0 0,0 1-1 0 0,0 0 1 0 0,0-1-1 0 0,-1 1 1 0 0,1 0-1 0 0,0-1 0 0 0,0 1 1 0 0,0-1-1 0 0,0 1 1 0 0,0 0-1 0 0,0-1 1 0 0,0 1-1 0 0,0-1 0 0 0,0 1-2 0 0,-1-4-19 0 0,0 2-15 0 0,0 1 1 0 0,0-1-1 0 0,1 1 0 0 0,-1-1 1 0 0,1 0-1 0 0,0 1 0 0 0,-1-1 1 0 0,1 1-1 0 0,0-1 0 0 0,0 0 1 0 0,0 1-1 0 0,0-1 0 0 0,0 0 1 0 0,0 1-1 0 0,0-1 0 0 0,1 0 1 0 0,-1-1 33 0 0,13-30-551 0 0,-6 14 291 0 0,-5 14 203 0 0,1-1 0 0 0,-1 1 0 0 0,1 0 0 0 0,0 0 0 0 0,0 1 0 0 0,1-1 0 0 0,1-2 57 0 0,-2 4-19 0 0,-1 1 1 0 0,0-1-1 0 0,1 1 0 0 0,0-1 0 0 0,0 1 1 0 0,0 0-1 0 0,0 0 0 0 0,0 0 1 0 0,0 0-1 0 0,0 1 0 0 0,0-1 0 0 0,4 0 19 0 0,-5 2-3 0 0,0 0 0 0 0,0 1-1 0 0,1-1 1 0 0,-1 0-1 0 0,0 1 1 0 0,0-1-1 0 0,0 1 1 0 0,0 0 0 0 0,0 0-1 0 0,0-1 1 0 0,0 2-1 0 0,0-1 1 0 0,0 0-1 0 0,0 0 1 0 0,-1 0 0 0 0,1 1-1 0 0,0-1 1 0 0,-1 1 3 0 0,6 4 95 0 0,0 0 0 0 0,-1 1 0 0 0,5 6-95 0 0,20 34 344 0 0,-2-1-34 0 0,-21-31-289 0 0,1-1 0 0 0,3 4-21 0 0,-9-14-45 0 0,1 0 1 0 0,-1 0 0 0 0,1 0-1 0 0,0 0 1 0 0,0-1 0 0 0,1 1-1 0 0,-1-1 1 0 0,1 0-1 0 0,0 0 45 0 0,-2-2-274 0 0,0 0 0 0 0,-1 0-1 0 0,1 0 1 0 0,0 0-1 0 0,0-1 1 0 0,0 1 0 0 0,0-1-1 0 0,0 0 1 0 0,0 0-1 0 0,0 0 1 0 0,0 0 0 0 0,0 0-1 0 0,0-1 1 0 0,0 0 0 0 0,0 1-1 0 0,0-1 1 0 0,-1 0-1 0 0,1 0 1 0 0,0 0 0 0 0,0-1 274 0 0,12-4-1888 0 0</inkml:trace>
  <inkml:trace contextRef="#ctx0" brushRef="#br0" timeOffset="32953.787">6140 2872 10136 0 0,'0'-1'42'0'0,"0"1"1"0"0,-1-1 0 0 0,1 1 0 0 0,0 0-1 0 0,-1-1 1 0 0,1 1 0 0 0,-1 0 0 0 0,1-1-1 0 0,-1 1 1 0 0,1 0 0 0 0,-1-1 0 0 0,1 1-1 0 0,0 0 1 0 0,-1 0 0 0 0,0 0 0 0 0,1-1-1 0 0,-1 1 1 0 0,1 0 0 0 0,-1 0 0 0 0,1 0-1 0 0,-1 0 1 0 0,1 0 0 0 0,-1 0 0 0 0,1 0-1 0 0,-1 0 1 0 0,1 0 0 0 0,-1 1-43 0 0,-18 0 1167 0 0,14 1-809 0 0,0 0-1 0 0,0 0 1 0 0,0 1 0 0 0,1-1-1 0 0,-1 1 1 0 0,1 0 0 0 0,-1 0-1 0 0,1 1 1 0 0,0-1 0 0 0,0 1-1 0 0,0 0 1 0 0,1 0 0 0 0,-1 0 0 0 0,1 0-1 0 0,0 1 1 0 0,0 0-358 0 0,-6 11 27 0 0,1 1 0 0 0,0 0 1 0 0,-4 18-28 0 0,10-31 95 0 0,0 2-70 0 0,1 1-1 0 0,-1-1 1 0 0,1 1 0 0 0,0 0 0 0 0,0 0-1 0 0,1 0 1 0 0,0-1 0 0 0,0 1 0 0 0,1 3-25 0 0,0-6 24 0 0,-1 1 1 0 0,1-1 0 0 0,0 0 0 0 0,0 0 0 0 0,1 0 0 0 0,-1 0 0 0 0,1 0 0 0 0,0 0-1 0 0,0 0 1 0 0,0 0 0 0 0,1-1 0 0 0,-1 1 0 0 0,1-1 0 0 0,0 1 0 0 0,0-1-25 0 0,-1-2 22 0 0,-1 0 0 0 0,1 0 0 0 0,0-1 0 0 0,-1 1 0 0 0,1-1 0 0 0,0 1 0 0 0,-1-1 0 0 0,1 1 0 0 0,0-1 0 0 0,0 0 0 0 0,-1 0 0 0 0,1 0 1 0 0,0 0-1 0 0,0 0 0 0 0,-1 0 0 0 0,1 0 0 0 0,0-1 0 0 0,0 1 0 0 0,-1-1 0 0 0,1 1 0 0 0,0-1 0 0 0,-1 0 0 0 0,2 0-22 0 0,2-1 58 0 0,1-1 0 0 0,-1 0 0 0 0,1 0 0 0 0,-1 0 0 0 0,0-1-1 0 0,2-1-57 0 0,0-4-129 0 0,0 1-1 0 0,0-1 1 0 0,-1 0-1 0 0,0-1 0 0 0,0 1 1 0 0,-1-1-1 0 0,-1 0 0 0 0,0 0 1 0 0,3-11 129 0 0,3-5-418 0 0,-5 10 188 0 0,-4 12 170 0 0,0 0-1 0 0,0 0 1 0 0,1 0 0 0 0,-1 0 0 0 0,1 1 0 0 0,0-1 0 0 0,0 0 0 0 0,0 1-1 0 0,1-1 61 0 0,-2 5-3 0 0,-1-1-1 0 0,1 1 0 0 0,0 0 0 0 0,0-1 0 0 0,0 1 1 0 0,-1 0-1 0 0,1 0 0 0 0,-1-1 0 0 0,1 1 0 0 0,0 0 1 0 0,-1 0-1 0 0,1 0 0 0 0,-1 0 0 0 0,0 0 0 0 0,1 0 4 0 0,-1-1-3 0 0,5 10 80 0 0,-1 0 0 0 0,-1 1 0 0 0,0-1 0 0 0,2 9-77 0 0,-3-10 51 0 0,0 0-1 0 0,0 0 1 0 0,1 0-1 0 0,1 0 1 0 0,0 0-1 0 0,4 7-50 0 0,6 7 142 0 0,-12-18-60 0 0,0 0 0 0 0,1-1 0 0 0,0 1 0 0 0,0-1 1 0 0,0 0-1 0 0,1 1-82 0 0,-3-4 218 0 0,9 1 373 0 0,-10-1-568 0 0,1-1 0 0 0,-1 0 0 0 0,1 1 1 0 0,-1-1-1 0 0,1 0 0 0 0,0 0 0 0 0,-1 0 0 0 0,1 0 0 0 0,-1 0 0 0 0,1 0 0 0 0,0 0 0 0 0,-1 0 0 0 0,1 0 0 0 0,0 0 1 0 0,-1 0-1 0 0,1 0 0 0 0,-1 0 0 0 0,1 0 0 0 0,0 0 0 0 0,-1 0 0 0 0,1-1 0 0 0,-1 1 0 0 0,1 0 0 0 0,-1-1 0 0 0,1 1-23 0 0,3-3 50 0 0,0-1 0 0 0,0 0 0 0 0,0 1 0 0 0,-1-1 0 0 0,1-1 0 0 0,-1 1 0 0 0,0 0 0 0 0,0-1 0 0 0,-1 0 0 0 0,1 1 0 0 0,0-5-50 0 0,0 3 4 0 0,-1 1 0 0 0,1-1 0 0 0,0 1 0 0 0,1 0-1 0 0,-1 0 1 0 0,1 0 0 0 0,0 0 0 0 0,1 1-1 0 0,2-3-3 0 0,-1 2-2 0 0,0 1 1 0 0,0 1-1 0 0,1-1 0 0 0,-1 1 0 0 0,1 0 0 0 0,0 0 0 0 0,4 0 2 0 0,-9 3-6 0 0,-1-1 0 0 0,0 1 0 0 0,0 0 0 0 0,0 0 0 0 0,1 0 0 0 0,-1 0 0 0 0,0 0 0 0 0,0 0 0 0 0,0 0 0 0 0,1 0 0 0 0,-1 0 1 0 0,0 1-1 0 0,0-1 0 0 0,0 0 0 0 0,0 1 0 0 0,1-1 0 0 0,-1 1 0 0 0,0 0 6 0 0,18 15-106 0 0,-6-5 106 0 0,-10-8 24 0 0,0-1 0 0 0,0 1 0 0 0,0-1 0 0 0,-1 1 0 0 0,1 0 0 0 0,-1 0 1 0 0,1 0-1 0 0,-1 0 0 0 0,0 0 0 0 0,-1 0 0 0 0,2 3-24 0 0,-1-2 39 0 0,1-1-1 0 0,-1 1 1 0 0,1-1 0 0 0,0 1-1 0 0,0-1 1 0 0,2 2-39 0 0,11 13 169 0 0,-3-5-43 0 0,-12-11-102 0 0,1-1 0 0 0,0 1 1 0 0,-1 0-1 0 0,1 0 0 0 0,-1 0 1 0 0,1-1-1 0 0,-1 1 0 0 0,0 1-24 0 0,0-2 13 0 0,0-1 0 0 0,0 1 0 0 0,-1 0 0 0 0,1 0-1 0 0,0-1 1 0 0,0 1 0 0 0,0 0 0 0 0,0-1 0 0 0,0 1 0 0 0,1-1-1 0 0,-1 1 1 0 0,0-1 0 0 0,0 0 0 0 0,0 1 0 0 0,0-1 0 0 0,0 0-1 0 0,1 0 1 0 0,-1 0-13 0 0,7 2 153 0 0,-6-1 7 0 0,16-5-786 0 0,-13 3-198 0 0,0-1 0 0 0,0 0 0 0 0,0 0 0 0 0,-1 0 0 0 0,1-1 0 0 0,-1 1 0 0 0,1-1 0 0 0,-1 0 0 0 0,1-2 824 0 0,5-6-2317 0 0</inkml:trace>
  <inkml:trace contextRef="#ctx0" brushRef="#br0" timeOffset="33606.513">6892 2822 2760 0 0,'-3'-6'247'0'0,"-1"0"-283"0"0,4 5 102 0 0,0 1 0 0 0,0 0 0 0 0,0-1 0 0 0,0 1 0 0 0,-1 0 0 0 0,1-1 0 0 0,0 1 0 0 0,0 0 0 0 0,0 0 0 0 0,0-1 0 0 0,0 1 0 0 0,-1 0 0 0 0,1-1 0 0 0,0 1 0 0 0,0 0 0 0 0,0 0 0 0 0,-1-1 0 0 0,1 1 0 0 0,0 0 0 0 0,0 0 0 0 0,-1 0 0 0 0,1-1 0 0 0,0 1 0 0 0,0 0 0 0 0,-1 0 0 0 0,1 0 0 0 0,0 0 0 0 0,-1 0 0 0 0,1 0 0 0 0,0 0 1 0 0,-1-1-1 0 0,1 1 0 0 0,0 0 0 0 0,-1 0 0 0 0,1 0-66 0 0,-3 1 994 0 0,1-1 2671 0 0,-2-1 3390 0 0,-9 4-5594 0 0,13-3-1360 0 0,-5 3 37 0 0,1 0 0 0 0,-1 0-1 0 0,1 1 1 0 0,0-1 0 0 0,1 1 0 0 0,-1 0-1 0 0,0 0 1 0 0,1 0 0 0 0,0 0 0 0 0,-3 5-138 0 0,1-1 127 0 0,3-6-102 0 0,1 0 0 0 0,-1 1-1 0 0,1-1 1 0 0,0 1 0 0 0,0 0-1 0 0,0-1 1 0 0,0 1 0 0 0,1 0-25 0 0,-7 16 34 0 0,4-13-22 0 0,1 0-1 0 0,-1 0 1 0 0,1 0-1 0 0,1 0 1 0 0,-1 0-1 0 0,1 0 0 0 0,0 1-11 0 0,-2 16 0 0 0,1-17 0 0 0,1 0 0 0 0,1 0 0 0 0,-1 0 0 0 0,1 0 0 0 0,0 0 0 0 0,0 0 0 0 0,1 0 0 0 0,0-1 0 0 0,0 2 0 0 0,2 10 37 0 0,-3-14-26 0 0,0 0 0 0 0,1-1-1 0 0,-1 1 1 0 0,1 0 0 0 0,0 0 0 0 0,0 0-1 0 0,0-1 1 0 0,0 1 0 0 0,0 0-11 0 0,3 4 17 0 0,-2-4-3 0 0,-1 0 1 0 0,1-1 0 0 0,0 1 0 0 0,0 0-1 0 0,-1-1 1 0 0,2 0 0 0 0,-1 1-1 0 0,0-1 1 0 0,2 2-15 0 0,53 44 149 0 0,-39-26-149 0 0,-3-4 0 0 0,-13-16 8 0 0,0 0 0 0 0,-1 0-1 0 0,1 0 1 0 0,-1 1 0 0 0,1-1 0 0 0,-1 0-1 0 0,0 1 1 0 0,0 0 0 0 0,0-1-1 0 0,0 1 1 0 0,0-1 0 0 0,0 2-8 0 0,3 33 126 0 0,-3-31-113 0 0,-1-2 7 0 0,-1 1-1 0 0,1-1 1 0 0,-1 0 0 0 0,0 0-1 0 0,0 0 1 0 0,-1 0-1 0 0,1 0 1 0 0,-1 0-1 0 0,0 0 1 0 0,0-1-1 0 0,0 1 1 0 0,0 0-1 0 0,-3 2-19 0 0,-2 3 87 0 0,0-1-1 0 0,0 1 0 0 0,-1-1 0 0 0,-6 5-86 0 0,9-9 50 0 0,1-1-1 0 0,-1 1 1 0 0,0-1 0 0 0,0 0-1 0 0,0-1-49 0 0,3-1 27 0 0,0 0 0 0 0,0 0 0 0 0,0-1 0 0 0,1 1 1 0 0,-1-1-1 0 0,0 0 0 0 0,0 1 0 0 0,0-1 0 0 0,0 0 0 0 0,0 0 0 0 0,0 0 0 0 0,0 0 0 0 0,0-1 0 0 0,0 1 0 0 0,1 0 0 0 0,-2-1-27 0 0,3 1 7 0 0,-1 0 1 0 0,0 0-1 0 0,0-1 0 0 0,0 1 0 0 0,1 0 0 0 0,-1-1 0 0 0,0 1 0 0 0,1-1 0 0 0,-1 1 0 0 0,0-1 1 0 0,0 1-1 0 0,1-1 0 0 0,-1 1 0 0 0,1-1 0 0 0,-1 1 0 0 0,1-1 0 0 0,-1 0 0 0 0,1 1 0 0 0,-1-1 1 0 0,1 0-1 0 0,-1 0 0 0 0,1 1 0 0 0,0-1-7 0 0,-1-1 26 0 0,-1-1-11 0 0,1 0 0 0 0,-1 0 0 0 0,1 1 1 0 0,0-1-1 0 0,0 0 0 0 0,0 0 1 0 0,1 0-1 0 0,-1 0 0 0 0,1 0 0 0 0,0-1 1 0 0,-1 1-1 0 0,1 0 0 0 0,1 0 0 0 0,-1 0 1 0 0,0 0-1 0 0,1 0 0 0 0,-1 0 1 0 0,1 0-1 0 0,0 0 0 0 0,0 0 0 0 0,0 0 1 0 0,1 0-16 0 0,4-10 16 0 0,1 1 0 0 0,0 0 0 0 0,1 1 1 0 0,1-1-1 0 0,6-6-16 0 0,14-13 65 0 0,9-5-65 0 0,9-2-24 0 0,-1 2-18 0 0,31-27-108 0 0,-28 23 40 0 0,-37 30 97 0 0,4-2-4 0 0,-2 0 0 0 0,1-2 0 0 0,-2 1 0 0 0,0-2 0 0 0,2-3 17 0 0,12-15 0 0 0,-20 24 0 0 0,0 1 0 0 0,0-1 0 0 0,-1 0 0 0 0,0-1 0 0 0,2-3 0 0 0,-4 5-22 0 0,3-6-82 0 0,-7 14 102 0 0,-1 0 0 0 0,1-1 0 0 0,0 1 0 0 0,0 0 0 0 0,0-1 0 0 0,0 1 0 0 0,0 0 0 0 0,-1-1 0 0 0,1 1 0 0 0,0 0 0 0 0,0-1 0 0 0,-1 1 0 0 0,1 0 0 0 0,0 0 0 0 0,0-1 0 0 0,-1 1 0 0 0,1 0 0 0 0,0 0 0 0 0,-1-1 1 0 0,1 1-1 0 0,0 0 0 0 0,-1 0 0 0 0,1 0 0 0 0,0 0 0 0 0,-1 0 0 0 0,1-1 0 0 0,-1 1 0 0 0,1 0 0 0 0,0 0 0 0 0,-1 0 0 0 0,1 0 0 0 0,0 0 0 0 0,-1 0 0 0 0,1 0 0 0 0,-1 0 0 0 0,1 0 0 0 0,0 1 0 0 0,-1-1 0 0 0,1 0 0 0 0,0 0 2 0 0,-5 0-21 0 0,0 1 0 0 0,1 0 0 0 0,-1 0 0 0 0,1 0 0 0 0,-1 1 0 0 0,1-1 0 0 0,0 1 0 0 0,0 0 0 0 0,0 0 0 0 0,0 1 0 0 0,0-1 0 0 0,0 1 0 0 0,0 0 0 0 0,1 0 21 0 0,-23 14-50 0 0,21-13 29 0 0,0 0 1 0 0,0 0-1 0 0,0 1 0 0 0,0 0 1 0 0,1 0-1 0 0,0 1 0 0 0,-3 4 21 0 0,4-6-2 0 0,1-1 1 0 0,0 0 0 0 0,0 1-1 0 0,1-1 1 0 0,-1 1 0 0 0,1 0-1 0 0,0-1 1 0 0,0 1 0 0 0,0 0-1 0 0,0 0 1 0 0,1 0 0 0 0,-1 1 0 0 0,1 6-15 0 0,0 1 0 0 0,0-1-1 0 0,1 3 17 0 0,0-11 0 0 0,0 1 0 0 0,0-1 0 0 0,0 1 0 0 0,0-1 0 0 0,1 1 0 0 0,-1-1 0 0 0,1 0 0 0 0,0 1 0 0 0,0-1 0 0 0,0 0 0 0 0,0-1 0 0 0,1 1-1 0 0,-1 0 1 0 0,1 0 0 0 0,0-1 0 0 0,-1 0 0 0 0,1 1 0 0 0,2 0 0 0 0,3 2 60 0 0,-1-1-1 0 0,0 0 1 0 0,1 0 0 0 0,0 0-1 0 0,0-1 1 0 0,0-1-1 0 0,5 2-59 0 0,-3-2 54 0 0,1 0 0 0 0,0 0 0 0 0,0-1 0 0 0,0 0 0 0 0,10-1-54 0 0,-14-1-513 0 0,0 0 0 0 0,-1 0 0 0 0,1 0 0 0 0,-1-1 0 0 0,1 0 0 0 0,-1 0-1 0 0,0-1 1 0 0,0 1 0 0 0,0-2 0 0 0,3-1 513 0 0,16-11-2516 0 0,2 1-18 0 0</inkml:trace>
  <inkml:trace contextRef="#ctx0" brushRef="#br0" timeOffset="33941.163">7600 2775 15864 0 0,'-3'-2'105'0'0,"0"1"0"0"0,0-1 1 0 0,1 1-1 0 0,-2 0 0 0 0,1-1 1 0 0,0 2-1 0 0,0-1 1 0 0,0 0-1 0 0,0 1 0 0 0,-1-1 1 0 0,1 1-1 0 0,0 0 1 0 0,0 0-1 0 0,-1 0 0 0 0,1 0 1 0 0,0 1-1 0 0,0-1 0 0 0,-1 1-105 0 0,-3 1 128 0 0,1-1 0 0 0,0 1 0 0 0,0 0 0 0 0,0 0 0 0 0,0 1 0 0 0,0 0 0 0 0,0 0-1 0 0,-4 3-127 0 0,6-3 100 0 0,0 0-40 0 0,1-1 0 0 0,-1 1 0 0 0,1 0 0 0 0,-1-1 0 0 0,1 2 0 0 0,0-1-1 0 0,0 0 1 0 0,1 1 0 0 0,-1-1 0 0 0,1 1 0 0 0,-1 0 0 0 0,0 1-60 0 0,-2 7 48 0 0,5-10-48 0 0,-1-1 0 0 0,0 1 1 0 0,0-1-1 0 0,1 1 0 0 0,-1 0 1 0 0,1-1-1 0 0,0 1 0 0 0,-1 0 1 0 0,1-1-1 0 0,0 1 0 0 0,0 0 1 0 0,0-1-1 0 0,0 1 0 0 0,0 0 1 0 0,0-1-1 0 0,1 1 0 0 0,-1 1 0 0 0,3 10 0 0 0,-2-9 0 0 0,0 0 0 0 0,0 0 0 0 0,0 0 0 0 0,0-1 0 0 0,1 1 0 0 0,-1 0 0 0 0,1 0 0 0 0,0-1 0 0 0,0 1 0 0 0,0-1 0 0 0,1 1 0 0 0,1 0 0 0 0,2 2 13 0 0,0 0 0 0 0,0 0 0 0 0,-1 1 0 0 0,0-1-1 0 0,1 2-12 0 0,-2-2 7 0 0,1-2 0 0 0,-1 1-1 0 0,1-1 1 0 0,0 1 0 0 0,0-1-1 0 0,1-1 1 0 0,-1 1 0 0 0,5 1-7 0 0,18 14 10 0 0,43 30 712 0 0,-70-49-530 0 0,-7 12 364 0 0,4-10-519 0 0,0 0 0 0 0,0 0 1 0 0,-1-1-1 0 0,1 1 0 0 0,0 0 0 0 0,-1-1 1 0 0,1 0-1 0 0,-1 0 0 0 0,0 1 1 0 0,1-1-1 0 0,-1-1 0 0 0,0 1 1 0 0,0 0-38 0 0,-43 6 297 0 0,33-5-165 0 0,-63 5-319 0 0,34-4-6433 0 0,24-2 12 0 0</inkml:trace>
  <inkml:trace contextRef="#ctx0" brushRef="#br0" timeOffset="40644.717">8427 2933 8288 0 0,'-2'-1'50'0'0,"1"1"-1"0"0,0-1 1 0 0,-1 0 0 0 0,1 0 0 0 0,0 1 0 0 0,-1-1-1 0 0,1 0 1 0 0,0 0 0 0 0,0 0 0 0 0,0 0 0 0 0,0-1 0 0 0,0 1-1 0 0,0 0 1 0 0,0 0 0 0 0,0 0 0 0 0,0-1 0 0 0,1 1-1 0 0,-1-1 1 0 0,1 1 0 0 0,-1 0 0 0 0,1-1 0 0 0,-1 0-50 0 0,-5-8 2132 0 0,5 10-1888 0 0,0-1 0 0 0,0 0 0 0 0,1 0 0 0 0,-1 1 1 0 0,1-1-1 0 0,-1 0 0 0 0,1 0 0 0 0,-1 0 0 0 0,1 0 0 0 0,-1 0 0 0 0,1 1 1 0 0,0-1-1 0 0,-1 0 0 0 0,1 0 0 0 0,0 0 0 0 0,0-1-244 0 0,-16 3 1883 0 0,14 0-1784 0 0,0-1 0 0 0,1 2-1 0 0,-1-1 1 0 0,0 0 0 0 0,1 0 0 0 0,-1 0 0 0 0,1 1 0 0 0,-1-1 0 0 0,1 1 0 0 0,0-1-1 0 0,0 1 1 0 0,-1 0 0 0 0,1-1 0 0 0,0 1 0 0 0,0 0 0 0 0,1 0 0 0 0,-1 0 0 0 0,0 0-1 0 0,1 0 1 0 0,-1 1-99 0 0,-1 7 198 0 0,0 0 0 0 0,0 0-1 0 0,1 8-197 0 0,0-2 174 0 0,0-9-137 0 0,1 0 1 0 0,0 0 0 0 0,0 0-1 0 0,1 0 1 0 0,-1 0 0 0 0,2-1-1 0 0,-1 1 1 0 0,1 0 0 0 0,0-1-1 0 0,0 1 1 0 0,2 3-38 0 0,-2-7 11 0 0,0 1 1 0 0,-1-1-1 0 0,1 0 0 0 0,1 0 0 0 0,-1 0 1 0 0,0 0-1 0 0,1 0 0 0 0,-1-1 1 0 0,1 1-1 0 0,0-1 0 0 0,0 1 1 0 0,0-1-1 0 0,0 0 0 0 0,0 0 1 0 0,0 0-1 0 0,1-1 0 0 0,-1 1 1 0 0,1-1-1 0 0,-1 0 0 0 0,1 0 1 0 0,2 1-12 0 0,-5-2 6 0 0,0 0 0 0 0,-1 1 0 0 0,1-1 1 0 0,0 0-1 0 0,0 0 0 0 0,0 0 0 0 0,0 0 1 0 0,0 0-1 0 0,0 0 0 0 0,0 0 0 0 0,0 0 1 0 0,-1 0-1 0 0,1 0 0 0 0,0 0 0 0 0,0 0 1 0 0,0-1-1 0 0,0 1 0 0 0,0 0 0 0 0,0-1 0 0 0,-1 1 1 0 0,1 0-7 0 0,2-2 27 0 0,3 0 1 0 0,0 0 0 0 0,-1 0 0 0 0,1 0 0 0 0,-1-1-1 0 0,1 0 1 0 0,-1 0 0 0 0,0 0 0 0 0,0-1 0 0 0,-1 0-1 0 0,3-2-27 0 0,6-6 31 0 0,-2 0 0 0 0,11-15-31 0 0,-20 25 0 0 0,0 0 0 0 0,0-1 0 0 0,0 1 0 0 0,0 0 0 0 0,0 0 0 0 0,1 0 0 0 0,-1 0 0 0 0,1 0 0 0 0,-1 1 0 0 0,1-1 0 0 0,0 0 0 0 0,2 1-10 0 0,-5 1 7 0 0,0-1 0 0 0,1 1 1 0 0,-1 0-1 0 0,1 0 1 0 0,-1 0-1 0 0,1 0 0 0 0,-1 0 1 0 0,0 0-1 0 0,1 0 0 0 0,-1 0 1 0 0,1 0-1 0 0,-1 0 0 0 0,1 0 1 0 0,-1 0-1 0 0,1 1 1 0 0,-1-1-1 0 0,0 0 0 0 0,1 0 1 0 0,-1 0-1 0 0,1 1 0 0 0,-1-1 1 0 0,0 0-1 0 0,1 0 0 0 0,-1 1 1 0 0,0-1-1 0 0,1 0 1 0 0,-1 0-1 0 0,0 1 0 0 0,0-1 1 0 0,1 1-1 0 0,-1-1 0 0 0,0 0 1 0 0,0 1-1 0 0,1-1 0 0 0,-1 1 1 0 0,0-1-1 0 0,0 0 1 0 0,0 1 2 0 0,0-1-7 0 0,21 33-130 0 0,-16-24 126 0 0,0-1 0 0 0,0 0-1 0 0,3 3 12 0 0,-7-9 6 0 0,5 5-20 0 0,0-1 1 0 0,0 1 0 0 0,0-1 0 0 0,1 0-1 0 0,5 3 14 0 0,-10-7 13 0 0,0-1 0 0 0,1 0-1 0 0,-1 1 1 0 0,1-1 0 0 0,-1 0 0 0 0,1-1-1 0 0,0 1 1 0 0,0 0 0 0 0,-1-1 0 0 0,1 1-1 0 0,0-1 1 0 0,0 0 0 0 0,-1 0-1 0 0,1 0 1 0 0,0 0 0 0 0,0 0 0 0 0,0-1-1 0 0,-1 1 1 0 0,1-1 0 0 0,1 0-13 0 0,-2 0 29 0 0,1 0 1 0 0,0 0 0 0 0,-1 0-1 0 0,1-1 1 0 0,-1 1 0 0 0,0 0-1 0 0,1-1 1 0 0,-1 0 0 0 0,0 0-1 0 0,0 0 1 0 0,0 1 0 0 0,0-2-1 0 0,0 1 1 0 0,-1 0 0 0 0,1 0-1 0 0,0-2-29 0 0,0 0 34 0 0,0 0 0 0 0,0 0 0 0 0,0-1 0 0 0,-1 1 0 0 0,0 0 0 0 0,0-1 0 0 0,0 0 0 0 0,-1 1 0 0 0,1-4-34 0 0,-1-4 25 0 0,-1 0 1 0 0,0-1-1 0 0,0 1 1 0 0,-1 0-1 0 0,-1 0 1 0 0,0 1-1 0 0,-1-3-25 0 0,-1 1-434 0 0,0 1 0 0 0,0 0-1 0 0,-1 0 1 0 0,-2-2 434 0 0,6 10-682 0 0,2 2-769 0 0,-1 2-2981 0 0,1 0-1497 0 0</inkml:trace>
  <inkml:trace contextRef="#ctx0" brushRef="#br0" timeOffset="40893.502">8988 2880 5528 0 0,'0'0'422'0'0,"3"8"122"0"0,5 17 7001 0 0,-3 0-3632 0 0,-3-13-3214 0 0,0 0 0 0 0,-1-1 0 0 0,-1 1 0 0 0,0 0 0 0 0,-2 7-699 0 0,-5 64 896 0 0,4-69-888 0 0,-1 3-214 0 0,3 1-4509 0 0,1-18-1795 0 0</inkml:trace>
  <inkml:trace contextRef="#ctx0" brushRef="#br0" timeOffset="41129.987">9169 2683 18055 0 0,'0'0'827'0'0,"0"0"-22"0"0,0 0-501 0 0,0 0-197 0 0,7 14 105 0 0,9 20 821 0 0,-1 1 0 0 0,5 22-1033 0 0,0 0-97 0 0,-11-34 120 0 0,-2 1 0 0 0,-1 0-1 0 0,0 1 1 0 0,-2-1 0 0 0,-1 1-1 0 0,0 19-22 0 0,-4-36-72 0 0,1 0-1 0 0,-1 1 0 0 0,0-1 1 0 0,-1 0-1 0 0,0 0 1 0 0,0 0-1 0 0,-1 1 73 0 0,1-4-532 0 0,0 0 1 0 0,0 0-1 0 0,-1-1 1 0 0,0 1-1 0 0,0-1 1 0 0,0 0-1 0 0,-2 2 532 0 0,5-5-43 0 0,0-1-214 0 0,-1 1 0 0 0,1-1 0 0 0,-1 0 0 0 0,1 1 0 0 0,0-1 0 0 0,-1 1 0 0 0,1-1 0 0 0,-1 0 0 0 0,1 1-1 0 0,-1-1 1 0 0,1 0 0 0 0,-1 0 0 0 0,1 1 0 0 0,-1-1 0 0 0,1 0 0 0 0,-1 0 0 0 0,0 0 0 0 0,1 0-1 0 0,-1 1 1 0 0,1-1 0 0 0,-1 0 0 0 0,0 0 0 0 0,1 0 0 0 0,-1 0 257 0 0,-10 0-5189 0 0</inkml:trace>
  <inkml:trace contextRef="#ctx0" brushRef="#br0" timeOffset="41380.934">9116 2933 11520 0 0,'-3'-4'1190'0'0,"3"4"-1121"0"0,0-1-1 0 0,0 1 1 0 0,0 0-1 0 0,0-1 0 0 0,0 1 1 0 0,0 0-1 0 0,0-1 1 0 0,0 1-1 0 0,0-1 1 0 0,0 1-1 0 0,0 0 1 0 0,0-1-1 0 0,1 1 0 0 0,-1 0 1 0 0,0-1-1 0 0,0 1 1 0 0,0 0-1 0 0,0-1 1 0 0,1 1-1 0 0,-1 0 0 0 0,0 0 1 0 0,0-1-1 0 0,1 1 1 0 0,-1 0-1 0 0,0 0 1 0 0,0-1-1 0 0,1 1 0 0 0,-1 0 1 0 0,0 0-1 0 0,1 0 1 0 0,-1-1-1 0 0,0 1 1 0 0,1 0-1 0 0,-1 0 1 0 0,0 0-1 0 0,1 0 0 0 0,-1 0 1 0 0,0 0-1 0 0,1 0 1 0 0,-1 0-1 0 0,1 0-68 0 0,0-1 717 0 0,2 0-411 0 0,1 1 0 0 0,-1-1 0 0 0,1 0 0 0 0,0 1 1 0 0,-1 0-1 0 0,1 0 0 0 0,-1 0 0 0 0,1 0 0 0 0,0 1 0 0 0,0-1-306 0 0,39 10 864 0 0,-33-7-555 0 0,18 2-177 0 0,-1-1 0 0 0,1-1 0 0 0,-1-1 0 0 0,1-2 0 0 0,27-3-132 0 0,-47 3-250 0 0,1-1 1 0 0,-1-1-1 0 0,0 0 0 0 0,5-2 250 0 0,15-8-4399 0 0,-18 4-1538 0 0</inkml:trace>
  <inkml:trace contextRef="#ctx0" brushRef="#br0" timeOffset="41662.912">9487 2680 8752 0 0,'0'0'673'0'0,"0"0"-177"0"0,0 8 2680 0 0,4 22 865 0 0,10 16-3920 0 0,-4-16 118 0 0,8 28 1084 0 0,2-1-1 0 0,11 19-1322 0 0,-19-47 772 0 0,-7-15-271 0 0,1-1 0 0 0,5 10-501 0 0,-10-22 98 0 0,-1-1-2 0 0,0 0 0 0 0,0 0 0 0 0,12-13 176 0 0,-8 5-331 0 0,1 0 0 0 0,-1 0-1 0 0,0 0 1 0 0,-1 0-1 0 0,0-1 1 0 0,0 1 0 0 0,-1-1-1 0 0,1-6 60 0 0,0 3-257 0 0,0 1-1 0 0,0-1 1 0 0,2 1-1 0 0,0-1 258 0 0,-1 2-265 0 0,16-26-321 0 0,-19 34 561 0 0,0 0 0 0 0,1 0 0 0 0,-1 1-1 0 0,0-1 1 0 0,1 1 0 0 0,-1-1 0 0 0,1 1 0 0 0,0 0 0 0 0,-1-1 0 0 0,1 1-1 0 0,0 0 1 0 0,0 0 0 0 0,0 0 0 0 0,0 0 0 0 0,0 0 0 0 0,1 0 25 0 0,-1 1-11 0 0,-1 0 0 0 0,1 0 1 0 0,-1 0-1 0 0,1 1 1 0 0,0-1-1 0 0,-1 0 0 0 0,1 0 1 0 0,-1 1-1 0 0,1-1 0 0 0,-1 1 1 0 0,1 0-1 0 0,-1-1 1 0 0,1 1-1 0 0,-1 0 0 0 0,1 0 1 0 0,-1 0-1 0 0,0 0 0 0 0,1 0 11 0 0,22 23 164 0 0,-17-16-107 0 0,11 13 86 0 0,0 2-1 0 0,-2 0 1 0 0,6 11-143 0 0,-9-13-255 0 0,1 0 1 0 0,1 0-1 0 0,1-1 0 0 0,14 12 255 0 0,-22-25-4673 0 0,-1-3-1589 0 0</inkml:trace>
  <inkml:trace contextRef="#ctx0" brushRef="#br0" timeOffset="42097.585">8688 2589 13824 0 0,'0'-1'223'0'0,"0"1"1"0"0,-1-1-1 0 0,1 0 1 0 0,-1 1 0 0 0,1-1-1 0 0,-1 0 1 0 0,1 1 0 0 0,-1-1-1 0 0,0 1 1 0 0,1-1-1 0 0,-1 1 1 0 0,0-1 0 0 0,1 1-1 0 0,-1-1 1 0 0,0 1-224 0 0,-2-1 3604 0 0,10 5-2331 0 0,21 13-3881 0 0,-16-12 1128 0 0</inkml:trace>
  <inkml:trace contextRef="#ctx0" brushRef="#br0" timeOffset="48499.599">3610 3862 6448 0 0,'-1'-9'669'0'0,"0"6"-229"0"0,0-1 0 0 0,0 1 0 0 0,0-1 0 0 0,0 1 1 0 0,-1 0-1 0 0,1 0 0 0 0,-1-1 0 0 0,0 1 0 0 0,0 0 0 0 0,0 1 0 0 0,0-1 0 0 0,-1 0 0 0 0,1 1 0 0 0,-1-1 0 0 0,0 1 1 0 0,0 0-1 0 0,1 0 0 0 0,-1 0 0 0 0,-1 0 0 0 0,0 0-440 0 0,1 0 183 0 0,0 1 0 0 0,0 0 0 0 0,0 0 0 0 0,1 1 0 0 0,-1-1 0 0 0,0 1 0 0 0,0-1 0 0 0,0 1 0 0 0,0 0 0 0 0,0 0 0 0 0,0 0 0 0 0,0 1-1 0 0,0-1 1 0 0,0 1 0 0 0,0-1 0 0 0,0 1 0 0 0,0 0 0 0 0,0 0 0 0 0,0 1 0 0 0,1-1 0 0 0,-1 0 0 0 0,0 1 0 0 0,1 0 0 0 0,-2 1-183 0 0,-6 5 162 0 0,0 1 0 0 0,0 0 0 0 0,1 0 0 0 0,1 1 0 0 0,0 0 0 0 0,0 1 0 0 0,1 0 0 0 0,0 0 0 0 0,1 0 0 0 0,0 1 0 0 0,1 0 0 0 0,0 0 0 0 0,1 1 0 0 0,-2 8-162 0 0,2-4 87 0 0,1 1 0 0 0,1 0-1 0 0,1 0 1 0 0,0 0 0 0 0,1 0 0 0 0,1 0 0 0 0,1 0 0 0 0,2 11-87 0 0,18 87 483 0 0,7 30-114 0 0,-28-140-360 0 0,1 0 0 0 0,-1 1 0 0 0,0-1 0 0 0,0 1 0 0 0,-1-1 0 0 0,0 0 0 0 0,0 1 0 0 0,-1-1 0 0 0,1 1 0 0 0,-3 4-9 0 0,3-10-124 0 0,0 0-1 0 0,-1-1 1 0 0,1 1-1 0 0,-1 0 1 0 0,0 0-1 0 0,1-1 1 0 0,-1 1-1 0 0,1-1 1 0 0,-1 1-1 0 0,0 0 1 0 0,0-1-1 0 0,1 1 1 0 0,-1-1-1 0 0,0 1 1 0 0,0-1-1 0 0,0 0 1 0 0,1 1-1 0 0,-1-1 1 0 0,0 0-1 0 0,0 0 1 0 0,-1 1 124 0 0,-6-1-1418 0 0</inkml:trace>
  <inkml:trace contextRef="#ctx0" brushRef="#br0" timeOffset="49069.644">3107 4188 3680 0 0,'0'0'167'0'0,"13"-7"26"0"0,-9 5 337 0 0,1 0 1 0 0,0 1-1 0 0,0 0 0 0 0,0 0 1 0 0,-1 0-1 0 0,1 1 0 0 0,0-1 1 0 0,2 1-531 0 0,42 4 6308 0 0,-31-3-5361 0 0,197 10 962 0 0,-186-10-1768 0 0,0-3 0 0 0,-1 0-1 0 0,1-1 1 0 0,-1-2-1 0 0,0-1 1 0 0,0-2-1 0 0,6-2-140 0 0,-29 8-4 0 0,0-1-1 0 0,0 1 0 0 0,0-1 0 0 0,-1 1 0 0 0,1-1 1 0 0,1-3 4 0 0,-4 5-17 0 0,0 0-1 0 0,-1 0 1 0 0,0-1 0 0 0,1 1 0 0 0,-1-1 0 0 0,0 1 0 0 0,0-1 0 0 0,0 1 0 0 0,0-1 0 0 0,0 0 0 0 0,0 0 0 0 0,0 1 0 0 0,0-1 0 0 0,-1 0 0 0 0,1 0 0 0 0,-1 0 0 0 0,1 0-1 0 0,-1-1 18 0 0,0-4-69 0 0,0 6 66 0 0,1 0-1 0 0,-1 1 1 0 0,0-1-1 0 0,0 0 1 0 0,0 0 0 0 0,0 1-1 0 0,0-1 1 0 0,0 0-1 0 0,0 0 1 0 0,-1 1 0 0 0,1-1-1 0 0,0 0 1 0 0,0 1-1 0 0,-1-1 1 0 0,1 0 0 0 0,0 0-1 0 0,-1 1 1 0 0,1-1-1 0 0,0 1 1 0 0,-1-1 0 0 0,1 0-1 0 0,-1 1 1 0 0,1-1-1 0 0,-1 1 1 0 0,0-1-1 0 0,1 1 1 0 0,-1-1 0 0 0,1 1-1 0 0,-1 0 1 0 0,0-1-1 0 0,1 1 1 0 0,-1 0 0 0 0,0-1-1 0 0,1 1 1 0 0,-1 0-1 0 0,0 0 4 0 0,-2-2 80 0 0,0 1-1 0 0,0 0 1 0 0,0 0-1 0 0,0 0 1 0 0,0 0 0 0 0,0 0-1 0 0,0 1 1 0 0,-1-1-1 0 0,1 1 1 0 0,0 0-1 0 0,0 0 1 0 0,0 0-1 0 0,-1 0 1 0 0,1 1-1 0 0,0-1 1 0 0,0 1-1 0 0,0 0 1 0 0,0 0-1 0 0,0 0 1 0 0,0 0-1 0 0,-1 1-79 0 0,-1 1 139 0 0,1-1-1 0 0,0 1 0 0 0,1 0 1 0 0,-1 1-1 0 0,0-1 1 0 0,1 0-1 0 0,0 1 1 0 0,0 0-1 0 0,0 0 1 0 0,0 0-1 0 0,0 0 0 0 0,1 0 1 0 0,0 0-1 0 0,0 1-138 0 0,-1 1 110 0 0,1-3-41 0 0,0 1 0 0 0,0-1-1 0 0,1 1 1 0 0,-1 0 0 0 0,1-1 0 0 0,0 1 0 0 0,0 0 0 0 0,0 0-1 0 0,1 0 1 0 0,-1 0 0 0 0,1 0 0 0 0,0 0 0 0 0,0 0 0 0 0,1 3-69 0 0,1 1 107 0 0,0 0 0 0 0,1 0 0 0 0,0 0 0 0 0,1-1 1 0 0,3 8-108 0 0,-6-14 23 0 0,0 1 0 0 0,0-1 1 0 0,1 1-1 0 0,-1-1 0 0 0,0 1 1 0 0,1-1-1 0 0,-1 0 0 0 0,1 1 1 0 0,-1-1-1 0 0,1 0 1 0 0,-1 0-1 0 0,1 0 0 0 0,0 0 1 0 0,0 0-1 0 0,-1-1 0 0 0,1 1 1 0 0,0-1-1 0 0,0 1 0 0 0,0-1 1 0 0,0 1-1 0 0,0-1 0 0 0,0 0 1 0 0,0 0-1 0 0,0 0 1 0 0,-1 0-1 0 0,1 0 0 0 0,2-1-23 0 0,0 0 38 0 0,0 0-1 0 0,0 0 0 0 0,0 0 1 0 0,0 0-1 0 0,0-1 1 0 0,0 0-1 0 0,0 0 0 0 0,-1 0 1 0 0,1 0-1 0 0,0-1 1 0 0,-1 0-1 0 0,0 1-37 0 0,3-4 23 0 0,-1 0 0 0 0,0 1 0 0 0,0-2 0 0 0,-1 1 0 0 0,1-1 0 0 0,0-2-23 0 0,2-6 25 0 0,-5 12-21 0 0,-1-1 0 0 0,1 1 0 0 0,-1 0 0 0 0,1-1 0 0 0,0 1 0 0 0,1 0 0 0 0,-1 0-4 0 0,2-1 2 0 0,0-1-6 0 0,1 0 0 0 0,0 1 0 0 0,0-1 0 0 0,2 0 4 0 0,-6 4-70 0 0,-1 1 2 0 0,1 1 66 0 0,0-1 0 0 0,0 0 0 0 0,0 1 0 0 0,0-1-1 0 0,0 1 1 0 0,0-1 0 0 0,0 1 0 0 0,0 0 0 0 0,0-1-1 0 0,-1 1 1 0 0,1 0 0 0 0,0 0 0 0 0,0 0 0 0 0,-1-1 0 0 0,1 1-1 0 0,-1 0 1 0 0,1 0 0 0 0,-1 0 0 0 0,1 0 0 0 0,-1 0-1 0 0,1 0 1 0 0,-1 1 2 0 0,8 24-16 0 0,-6-11-166 0 0,-1-5-386 0 0,0 0 0 0 0,1 0 0 0 0,3 7 568 0 0,-4-14-98 0 0,0-1 0 0 0,0 1 0 0 0,0 0-1 0 0,0-1 1 0 0,1 1 0 0 0,-1-1-1 0 0,1 0 1 0 0,-1 1 0 0 0,1-1 0 0 0,0 0-1 0 0,0 0 1 0 0,0 0 0 0 0,0 0 0 0 0,1-1-1 0 0,0 2 99 0 0,-1-3-294 0 0,0 1-1 0 0,0-1 1 0 0,0 0-1 0 0,0 0 0 0 0,-1 0 1 0 0,1 0-1 0 0,0 0 1 0 0,0 0-1 0 0,0 0 0 0 0,0-1 1 0 0,0 1-1 0 0,0 0 1 0 0,-1-1-1 0 0,1 0 0 0 0,0 1 1 0 0,0-1-1 0 0,-1 0 1 0 0,1 0-1 0 0,-1 0 0 0 0,1 0 295 0 0,6-4-1419 0 0,0 0 0 0 0,-1 0 0 0 0,7-6 1419 0 0,6-8-1177 0 0,-4 3 8 0 0</inkml:trace>
  <inkml:trace contextRef="#ctx0" brushRef="#br0" timeOffset="49331.339">4127 4003 2760 0 0,'-3'-11'248'0'0,"1"3"134"0"0,1 7 110 0 0,1 0-1 0 0,0 1 1 0 0,0-1-1 0 0,-1 0 1 0 0,1 1-1 0 0,-1-1 1 0 0,1 1-1 0 0,-1-1 1 0 0,1 1-1 0 0,-1-1 1 0 0,1 1-1 0 0,-1-1 1 0 0,1 1-1 0 0,-1-1 1 0 0,1 1-1 0 0,-1 0 1 0 0,0-1-1 0 0,1 1 1 0 0,-1 0-1 0 0,0 0 1 0 0,1-1-1 0 0,-1 1 1 0 0,0 0-1 0 0,0 0 1 0 0,0 0-492 0 0,-10 0 1683 0 0,6 1-1419 0 0,1 0 0 0 0,-1 1 0 0 0,1-1 0 0 0,0 1 1 0 0,-1 0-1 0 0,1 0 0 0 0,0 1 0 0 0,0-1 0 0 0,0 1 0 0 0,0 0 0 0 0,1 0 1 0 0,-1 0-1 0 0,1 0 0 0 0,-1 1-264 0 0,-1 2 47 0 0,0 0 0 0 0,0 0 0 0 0,1 0 0 0 0,0 0 0 0 0,0 1 0 0 0,0 0 0 0 0,1 0 0 0 0,-1 1-47 0 0,3-4-1 0 0,0-1 0 0 0,0 2 0 0 0,1-1 0 0 0,-1 0 0 0 0,1 0 0 0 0,0 0 0 0 0,0 0 0 0 0,0 0 0 0 0,1 0 0 0 0,-1 0 0 0 0,1 0 0 0 0,0 0 0 0 0,0 0 0 0 0,0 0 0 0 0,1 0 0 0 0,0 0 0 0 0,-1-1 0 0 0,1 1 0 0 0,0 0 0 0 0,1-1 0 0 0,-1 0 0 0 0,1 1 1 0 0,6 7 2 0 0,0-1 0 0 0,1 0 0 0 0,0 0 0 0 0,1-1 0 0 0,8 6-2 0 0,13 8 27 0 0,-32-23-6 0 0,1 1 1 0 0,-1-1-1 0 0,0 0 1 0 0,1 1-1 0 0,-1-1 1 0 0,0 1-1 0 0,1-1 0 0 0,-1 1 1 0 0,0-1-1 0 0,0 1 1 0 0,1-1-1 0 0,-1 1 1 0 0,0-1-1 0 0,0 1 1 0 0,0-1-1 0 0,0 1 0 0 0,0-1 1 0 0,0 1-1 0 0,1-1 1 0 0,-1 1-1 0 0,0-1 1 0 0,-1 1-1 0 0,1-1 0 0 0,0 1 1 0 0,0-1-1 0 0,0 1 1 0 0,0-1-1 0 0,0 1 1 0 0,0-1-1 0 0,-1 1 0 0 0,1-1 1 0 0,0 1-1 0 0,0-1 1 0 0,-1 1-1 0 0,1-1 1 0 0,0 1-1 0 0,-1-1 1 0 0,1 0-1 0 0,-1 1 0 0 0,1-1 1 0 0,0 0-1 0 0,-1 1 1 0 0,1-1-1 0 0,-1 0 1 0 0,1 1-22 0 0,-28 16 61 0 0,20-12 30 0 0,-6 3-162 0 0,0 0-1 0 0,-1-1 0 0 0,-14 5 73 0 0,17-8-1338 0 0,-1 0 1 0 0,0-1-1 0 0,0-1 1337 0 0,3-1-1858 0 0,0-1-19 0 0</inkml:trace>
  <inkml:trace contextRef="#ctx0" brushRef="#br0" timeOffset="46294.871">879 4208 13360 0 0,'0'0'298'0'0,"0"0"46"0"0,0 0 24 0 0,0 0-38 0 0,0 0-181 0 0,0 0 54 0 0,0 0 42 0 0,4 8 279 0 0,-1-4-338 0 0,0 1 1 0 0,0 0-1 0 0,-1-1 1 0 0,0 1-1 0 0,0 0 1 0 0,0 1 0 0 0,0-1-1 0 0,-1 0 1 0 0,0 0-1 0 0,0 5-186 0 0,20 81 683 0 0,-19-82-659 0 0,-1-6-3 0 0,0 0 1 0 0,0 0-1 0 0,-1 0 1 0 0,0 0-1 0 0,1 0 1 0 0,-1 1-1 0 0,0 1-21 0 0,-2 0 83 0 0,2-5 5 0 0,0 0-13 0 0,0 0 11 0 0,4-19 20 0 0,-2 8-208 0 0,1 0-25 0 0,0 0 0 0 0,1-1 0 0 0,0 2 0 0 0,0-1 0 0 0,3-4 127 0 0,8-20-69 0 0,-11 27 57 0 0,0-1-1 0 0,0 0 1 0 0,1 1-1 0 0,0 0 1 0 0,4-4 12 0 0,-7 8 0 0 0,1 1 0 0 0,0-1 0 0 0,0 1-1 0 0,1 0 1 0 0,-1 0 0 0 0,1 0 0 0 0,-1 0 0 0 0,1 1 0 0 0,0 0 0 0 0,0-1 0 0 0,0 1-1 0 0,3 0 1 0 0,-6 1 9 0 0,0 1-1 0 0,1-1 1 0 0,-1 1 0 0 0,0 0-1 0 0,1 0 1 0 0,-1 0-1 0 0,1 0 1 0 0,-1 0-1 0 0,1 0 1 0 0,-1 0-1 0 0,0 1 1 0 0,1-1-1 0 0,-1 0 1 0 0,0 1-1 0 0,1-1 1 0 0,-1 1-1 0 0,0 0 1 0 0,1-1-1 0 0,-1 1 1 0 0,0 0-1 0 0,0 0 1 0 0,0 0-1 0 0,0-1 1 0 0,0 1-1 0 0,0 0 1 0 0,0 1 0 0 0,0-1-1 0 0,0 0 1 0 0,0 0-1 0 0,0 1-8 0 0,0-1 16 0 0,2 4 84 0 0,0-1 0 0 0,-1 1 0 0 0,0 0-1 0 0,0-1 1 0 0,0 1 0 0 0,0 0 0 0 0,-1 0-1 0 0,1 0 1 0 0,-1 1 0 0 0,0 1-100 0 0,0 10 426 0 0,0 1 1 0 0,-1 7-427 0 0,0-10 196 0 0,-1 0-53 0 0,0 0-1 0 0,-1-1 1 0 0,0 1 0 0 0,-4 12-143 0 0,16-43 390 0 0,7-16-616 0 0,-4 4 99 0 0,1 0-1 0 0,1 2 1 0 0,3-3 127 0 0,-14 25-1 0 0,-1 0 0 0 0,1 0 0 0 0,0 1 0 0 0,0-1 0 0 0,0 1 0 0 0,0 0 0 0 0,1 0 0 0 0,-1 0 0 0 0,1 1-1 0 0,0-1 1 0 0,1 1 1 0 0,-5 1-1 0 0,-1 1-1 0 0,0 0 0 0 0,1 0 0 0 0,-1 0 1 0 0,1 0-1 0 0,-1 0 0 0 0,1-1 1 0 0,-1 1-1 0 0,1 0 0 0 0,-1 0 0 0 0,0 0 1 0 0,1 0-1 0 0,-1 0 0 0 0,1 0 1 0 0,-1 1-1 0 0,1-1 0 0 0,-1 0 0 0 0,1 0 1 0 0,-1 0-1 0 0,0 0 0 0 0,1 0 1 0 0,-1 1-1 0 0,1-1 0 0 0,-1 0 0 0 0,0 0 1 0 0,1 1-1 0 0,-1-1 0 0 0,1 0 2 0 0,0 1 8 0 0,1 1 50 0 0,0-1-1 0 0,0 0 1 0 0,0 1-1 0 0,0 0 0 0 0,0-1 1 0 0,0 1-1 0 0,-1 0 1 0 0,1 0-1 0 0,-1 0 0 0 0,1 0 1 0 0,-1 0-1 0 0,1 1-57 0 0,16 31 588 0 0,-16-30-581 0 0,4 10 6 0 0,0 0 0 0 0,2 12-13 0 0,-5-17 34 0 0,0 1 0 0 0,0-1 0 0 0,1 1 0 0 0,0-1 0 0 0,1-1 0 0 0,0 1 0 0 0,4 5-34 0 0,1 0 0 0 0,-10-14-31 0 0,0 1 0 0 0,1-1 0 0 0,-1 1 0 0 0,0-1 0 0 0,1 0 0 0 0,-1 1 0 0 0,1-1 0 0 0,-1 0 0 0 0,1 1 0 0 0,-1-1 0 0 0,0 0 0 0 0,1 1 0 0 0,0-1 0 0 0,-1 0-1 0 0,1 0 1 0 0,-1 0 0 0 0,1 1 0 0 0,-1-1 0 0 0,1 0 0 0 0,-1 0 0 0 0,1 0 0 0 0,-1 0 0 0 0,1 0 0 0 0,0 0 0 0 0,-1 0 0 0 0,1 0 0 0 0,0 0 31 0 0,0-1-226 0 0,1 2-222 0 0,0-1 0 0 0,0 0 0 0 0,-1 0 0 0 0,1-1 0 0 0,0 1-1 0 0,0 0 1 0 0,0-1 0 0 0,1 0 448 0 0,7-2-6558 0 0</inkml:trace>
  <inkml:trace contextRef="#ctx0" brushRef="#br0" timeOffset="46797.27">1550 4095 14912 0 0,'0'0'686'0'0,"0"0"-15"0"0,0 2-431 0 0,-3 9-118 0 0,1 1-1 0 0,0 0 1 0 0,1 0 0 0 0,0 0-1 0 0,1 8-121 0 0,-3 29 1416 0 0,3-40-1149 0 0,1 0 0 0 0,-1-1 0 0 0,1 1 0 0 0,1 0 0 0 0,0-1 0 0 0,1 4-267 0 0,-1-3 99 0 0,-2-6-59 0 0,1 0 1 0 0,-1 0-1 0 0,1 0 1 0 0,0 0-1 0 0,0 0 1 0 0,0 0-1 0 0,0 0 1 0 0,0 0-1 0 0,1-1 0 0 0,-1 1 1 0 0,1-1-1 0 0,0 1 1 0 0,0-1-1 0 0,0 1 1 0 0,0-1-1 0 0,0 0 1 0 0,0 0-1 0 0,2 1-40 0 0,-3-2 49 0 0,3 0-29 0 0,6-5 29 0 0,-8 4-34 0 0,1-2 2 0 0,0 1-1 0 0,0-1 0 0 0,0 0 0 0 0,-1 0 1 0 0,1 0-1 0 0,0 0 0 0 0,-1-1 1 0 0,1 1-1 0 0,-1-1 0 0 0,0 1 0 0 0,0-1 1 0 0,0 0-1 0 0,1-1-16 0 0,0-1 13 0 0,0-1-1 0 0,0 0 1 0 0,-1 1 0 0 0,0-1 0 0 0,0 0-1 0 0,1-5-12 0 0,9-20 0 0 0,-9 26 0 0 0,0-2 0 0 0,-1 1 0 0 0,0 0 0 0 0,0-2 0 0 0,0 2-17 0 0,0 0 0 0 0,0 1-1 0 0,0-1 1 0 0,2-2 17 0 0,6-16-179 0 0,2-3 206 0 0,-13 30-29 0 0,1 0 0 0 0,0 0 1 0 0,-1-1-1 0 0,2 1 0 0 0,-1 0 0 0 0,0 0 0 0 0,0 0 0 0 0,1 0 0 0 0,0 0 2 0 0,1 18 98 0 0,-1-8-16 0 0,1-1 0 0 0,-1 0-1 0 0,2 0 1 0 0,0 0 0 0 0,0 0 0 0 0,1 0-1 0 0,1 2-81 0 0,0 4 147 0 0,-5-15-110 0 0,1 1 0 0 0,0 0 0 0 0,0-1 0 0 0,0 1-1 0 0,1-1 1 0 0,0 1-37 0 0,0 1 31 0 0,0 0-1 0 0,0 1 1 0 0,0-1 0 0 0,-1 0-1 0 0,1 3-30 0 0,-2-5 15 0 0,1 0-1 0 0,0 0 1 0 0,-1 1-1 0 0,1-1 0 0 0,0 0 1 0 0,1 0-1 0 0,-1 0 1 0 0,0-1-1 0 0,1 1 1 0 0,0 0-1 0 0,-1-1 1 0 0,1 1-1 0 0,0-1 0 0 0,1 1 1 0 0,-1-1-1 0 0,2 2-14 0 0,-3-3-98 0 0,1 0-1 0 0,-1 1 1 0 0,1-1-1 0 0,-1 0 1 0 0,1 0-1 0 0,-1 0 1 0 0,1-1-1 0 0,0 1 1 0 0,0 0-1 0 0,-1-1 1 0 0,1 1-1 0 0,0-1 1 0 0,0 1 0 0 0,-1-1-1 0 0,1 0 1 0 0,0 0-1 0 0,0 0 1 0 0,0 0-1 0 0,0 0 1 0 0,-1 0-1 0 0,1 0 1 0 0,0-1-1 0 0,0 1 1 0 0,0-1-1 0 0,-1 1 1 0 0,1-1-1 0 0,0 0 1 0 0,-1 0-1 0 0,1 1 1 0 0,0-1 98 0 0,4-5-2072 0 0,-3-2-93 0 0</inkml:trace>
  <inkml:trace contextRef="#ctx0" brushRef="#br0" timeOffset="47580.33">1943 4086 13128 0 0,'0'0'597'0'0,"4"14"230"0"0,-4-9-715 0 0,1 0 1 0 0,0 0 0 0 0,0 0 0 0 0,0 0 0 0 0,2 3-113 0 0,3 20 1154 0 0,-4-16-441 0 0,1-1-1 0 0,0 1 1 0 0,0-1-1 0 0,1 0 1 0 0,1 1-713 0 0,8 24 1093 0 0,-11-31-994 0 0,0 0-1 0 0,0 0 1 0 0,1-1-1 0 0,-1 1 1 0 0,1-1-1 0 0,0 0 1 0 0,0 0-1 0 0,1 1-98 0 0,-3-4 53 0 0,-1-1 11 0 0,0 0 6 0 0,0 0 15 0 0,0 0-16 0 0,0 0 1 0 0,0 0 15 0 0,1 0-26 0 0,3-3-61 0 0,-3 3-59 0 0,-1-35-874 0 0,0 34 807 0 0,0-19-504 0 0,-1-3 1 0 0,1 14 365 0 0,-1 0-1 0 0,2 0 1 0 0,-1 0-1 0 0,1-2 267 0 0,0 8-54 0 0,-1 1 0 0 0,1-1 0 0 0,0 0 0 0 0,0 0 0 0 0,0 0 0 0 0,1 0 0 0 0,-1 1 0 0 0,1-1-1 0 0,-1 1 1 0 0,1-1 0 0 0,0 1 0 0 0,0-1 0 0 0,0 1 0 0 0,1-1 54 0 0,2-2-32 0 0,0 1 0 0 0,0-1-1 0 0,1 1 1 0 0,-1 1 0 0 0,1-1 0 0 0,0 1 0 0 0,0 0 0 0 0,0 0 0 0 0,0 1 0 0 0,0-1 0 0 0,1 1 0 0 0,-1 1-1 0 0,7-2 33 0 0,35-10-65 0 0,44-6 440 0 0,-108 15 709 0 0,0 2 0 0 0,-15-2-1084 0 0,-121 14 514 0 0,143-10-357 0 0,0 1 0 0 0,0 0 0 0 0,0 1 0 0 0,0 0 0 0 0,0 0 0 0 0,0 1 0 0 0,0 0 0 0 0,-3 2-157 0 0,9-3 39 0 0,1-1-1 0 0,-1 1 1 0 0,1 0-1 0 0,-1-1 1 0 0,1 1-1 0 0,0 0 0 0 0,0 0 1 0 0,0 0-1 0 0,0 1 1 0 0,1-1-1 0 0,-1 0 1 0 0,0 1-1 0 0,1-1 0 0 0,0 1 1 0 0,-1 0-1 0 0,1-1 1 0 0,0 1-1 0 0,1 0 1 0 0,-1 0-1 0 0,0 0 1 0 0,1-1-1 0 0,-1 1 0 0 0,1 0 1 0 0,0 1-39 0 0,0 2 107 0 0,0-1 0 0 0,0 1 1 0 0,0 0-1 0 0,1 0 0 0 0,0 0 1 0 0,0 0-1 0 0,1 0 0 0 0,-1-1 0 0 0,1 1 1 0 0,0-1-1 0 0,3 5-107 0 0,-2-3-5 0 0,1-1 0 0 0,0 1 0 0 0,0-1 0 0 0,1 0-1 0 0,-1 0 1 0 0,1 0 0 0 0,1-1 0 0 0,-1 0 0 0 0,1 0 0 0 0,0 0 0 0 0,1 0 5 0 0,1 0 34 0 0,1 0 1 0 0,-1-1-1 0 0,1-1 1 0 0,0 1-1 0 0,0-2 0 0 0,0 1 1 0 0,0-1-1 0 0,1 0 1 0 0,-1-1-1 0 0,0 0 0 0 0,1-1-34 0 0,12 0-211 0 0,0-1 0 0 0,-1 0 0 0 0,1-2-1 0 0,4-2 212 0 0,-7 2-609 0 0,-15 3 88 0 0,1-1 1 0 0,0 0-1 0 0,-1 0 0 0 0,1 0 0 0 0,0-1 521 0 0,11-5-2487 0 0</inkml:trace>
  <inkml:trace contextRef="#ctx0" brushRef="#br0" timeOffset="48000.772">2483 3908 6448 0 0,'0'0'498'0'0,"3"15"3534"0"0,3 17 589 0 0,-1 19-2108 0 0,3 18-664 0 0,-3-32-1063 0 0,-2 0 0 0 0,-1 1 0 0 0,-2 22-786 0 0,-1-19 318 0 0,5-20 324 0 0,5-45-1193 0 0,5-20 551 0 0,-6 16-544 0 0,8-18 544 0 0,-13 38-51 0 0,1 0-1 0 0,0 1 1 0 0,0-1-1 0 0,1 1 0 0 0,0 0 1 0 0,0 0-1 0 0,6-5 52 0 0,-9 9-77 0 0,1 0 0 0 0,0 1-1 0 0,1-1 1 0 0,-1 0 0 0 0,0 1-1 0 0,1 0 1 0 0,1-1 77 0 0,-3 2 4 0 0,0 1 1 0 0,-1-1 0 0 0,1 1-1 0 0,-1 0 1 0 0,1-1 0 0 0,0 1 0 0 0,0 0-1 0 0,-1 0 1 0 0,1 0 0 0 0,0 0-1 0 0,-1 0 1 0 0,1 0 0 0 0,0 1-1 0 0,-1-1 1 0 0,1 1 0 0 0,0-1-1 0 0,-1 1 1 0 0,1-1 0 0 0,-1 1-1 0 0,1 0-4 0 0,3 2 84 0 0,-1 1-1 0 0,0-1 0 0 0,0 1 0 0 0,0 0 0 0 0,0 0 0 0 0,0 1 1 0 0,-1-1-1 0 0,0 1 0 0 0,0-1 0 0 0,0 1 0 0 0,0 0 1 0 0,1 4-84 0 0,13 21 161 0 0,4 13-85 0 0,-1 0 5 0 0,-16-32-161 0 0,1 0 0 0 0,1 0-1 0 0,3 6 81 0 0,7 10-2652 0 0,-10-17 1068 0 0</inkml:trace>
  <inkml:trace contextRef="#ctx0" brushRef="#br0" timeOffset="50738.092">4324 3906 8376 0 0,'0'-12'896'0'0,"0"11"-578"0"0,0-1 1 0 0,0 1 0 0 0,0-1-1 0 0,0 1 1 0 0,0-1-1 0 0,0 1 1 0 0,0-1 0 0 0,1 1-1 0 0,-1-1 1 0 0,1 1-1 0 0,-1 0 1 0 0,1-1 0 0 0,-1 1-1 0 0,1 0 1 0 0,0-2-319 0 0,0 3 131 0 0,-1 0 1 0 0,0 0-1 0 0,1 0 0 0 0,-1 0 1 0 0,0 0-1 0 0,1 0 1 0 0,-1 0-1 0 0,1 0 1 0 0,-1 0-1 0 0,0 0 0 0 0,1 0 1 0 0,-1 0-1 0 0,1 1 1 0 0,-1-1-1 0 0,0 0 1 0 0,1 0-1 0 0,-1 0 0 0 0,0 1 1 0 0,1-1-1 0 0,-1 0 1 0 0,0 0-1 0 0,1 0 1 0 0,-1 1-1 0 0,0-1 0 0 0,0 0 1 0 0,1 1-1 0 0,-1-1 1 0 0,0 0-1 0 0,0 1 0 0 0,0-1 1 0 0,1 0-1 0 0,-1 1-131 0 0,4 4 467 0 0,-1 1 0 0 0,0 0 0 0 0,0 0 0 0 0,0 0 0 0 0,0 1-467 0 0,0 3 280 0 0,1 1-21 0 0,0 1 1 0 0,-1-1 0 0 0,0 1 0 0 0,-1 0 0 0 0,-1 1-260 0 0,13 80 691 0 0,-12-71-660 0 0,0-10-6 0 0,-1 1 1 0 0,0 0-1 0 0,-1 0 1 0 0,-1 0-1 0 0,-1 12-25 0 0,-1-5-187 0 0,3-16-38 0 0,0 0-1 0 0,-1-1 0 0 0,1 1 0 0 0,-1 0 0 0 0,0 0 1 0 0,0-1-1 0 0,0 1 0 0 0,0-1 0 0 0,-1 1 0 0 0,1-1 0 0 0,-1 1 1 0 0,0-1-1 0 0,0 0 0 0 0,0 0 0 0 0,-1 0 0 0 0,0 1 226 0 0,2-4-271 0 0,0 1 0 0 0,0 0 0 0 0,0-1 0 0 0,0 1 0 0 0,0-1 0 0 0,0 1 0 0 0,0-1 0 0 0,-1 0 0 0 0,1 1 0 0 0,0-1 0 0 0,0 0 0 0 0,0 0 0 0 0,-1 0 0 0 0,1 0 0 0 0,0 0 0 0 0,0 0 0 0 0,0 0 0 0 0,-2-1 271 0 0,-1 1-681 0 0,-12 0-2187 0 0</inkml:trace>
  <inkml:trace contextRef="#ctx0" brushRef="#br0" timeOffset="51333.418">4293 4097 9216 0 0,'0'0'421'0'0,"0"0"-12"0"0,2 1-263 0 0,37 4 4487 0 0,34 1-4633 0 0,-69-6 64 0 0,34 2 1168 0 0,0-3 0 0 0,0-1 1 0 0,35-6-1233 0 0,-33 1-182 0 0,-1-2 0 0 0,3-3 182 0 0,-36 10 12 0 0,-1 0 0 0 0,0 0-1 0 0,0 0 1 0 0,0-1 0 0 0,0 1 0 0 0,0-1 0 0 0,-1-1-1 0 0,1 1 1 0 0,-1-1 0 0 0,4-3-12 0 0,-7 5 0 0 0,0 1 1 0 0,1-1-1 0 0,-1 1 0 0 0,0-1 1 0 0,0 1-1 0 0,0-1 0 0 0,0 0 1 0 0,0 1-1 0 0,-1-1 0 0 0,1 0 1 0 0,0 0-1 0 0,-1 0 1 0 0,1 1-1 0 0,-1-1 0 0 0,0 0 1 0 0,0 0-1 0 0,0 0 0 0 0,0 0 1 0 0,0 0-1 0 0,0 0 0 0 0,0 0 1 0 0,0 0-1 0 0,-1 1 0 0 0,1-1 1 0 0,-1 0-1 0 0,0 0 0 0 0,1 0 1 0 0,-1 1-1 0 0,0-1 0 0 0,0 0 1 0 0,0 1-1 0 0,0-1 0 0 0,0 0 0 0 0,-1 0 11 0 0,-1-1 0 0 0,1 1 0 0 0,0 0 0 0 0,-1 0 0 0 0,1 0 0 0 0,-1 0 0 0 0,0 0 0 0 0,0 0 0 0 0,1 1 0 0 0,-1-1 0 0 0,0 1 0 0 0,0 0 0 0 0,-1 0-1 0 0,1 0 1 0 0,0 0 0 0 0,0 1 0 0 0,0-1 0 0 0,-1 1 0 0 0,-2 0-11 0 0,3 0 69 0 0,-1 0 0 0 0,0 0-1 0 0,0 1 1 0 0,1-1 0 0 0,-1 1-1 0 0,0 0 1 0 0,1 0 0 0 0,-1 0 0 0 0,0 0-1 0 0,1 1 1 0 0,0 0 0 0 0,-1-1 0 0 0,1 1-1 0 0,0 1 1 0 0,0-1 0 0 0,0 0-1 0 0,0 1-68 0 0,-3 2 126 0 0,1 0-1 0 0,-1 1 1 0 0,1 0 0 0 0,1 0-1 0 0,-1 0 1 0 0,1 0-1 0 0,0 0 1 0 0,1 1-1 0 0,-1 0 1 0 0,1 0-1 0 0,1 0 1 0 0,-1 0-1 0 0,0 3-125 0 0,2-4 41 0 0,0 0-1 0 0,0 0 1 0 0,1 0-1 0 0,-1 0 1 0 0,1 0-1 0 0,1 0 1 0 0,-1 0-1 0 0,1 0 1 0 0,0 0-1 0 0,0 0 1 0 0,1 0-1 0 0,0 0 0 0 0,0 0 1 0 0,0-1-1 0 0,1 1 1 0 0,-1-1-1 0 0,5 5-40 0 0,-6-7 15 0 0,1 0-1 0 0,1 0 1 0 0,-1 0-1 0 0,0-1 1 0 0,1 1-1 0 0,-1-1 1 0 0,1 0-1 0 0,0 0 1 0 0,0 0-1 0 0,0 0 1 0 0,0 0-1 0 0,0 0 1 0 0,0-1-1 0 0,0 0 1 0 0,1 1-1 0 0,2-1-14 0 0,-1 0 3 0 0,-1-1 1 0 0,1 0-1 0 0,0-1 0 0 0,-1 1 0 0 0,1-1 0 0 0,-1 0 0 0 0,0 0 0 0 0,1-1 0 0 0,-1 1 0 0 0,0-1 1 0 0,1 0-1 0 0,-1-1-3 0 0,8-4-362 0 0,0-2 0 0 0,-1 0 0 0 0,-1 0 0 0 0,1-1 0 0 0,-2 0 0 0 0,1-1 362 0 0,1 0-652 0 0,0-1 0 0 0,0 2 0 0 0,1-1 0 0 0,10-5 652 0 0,-21 15-83 0 0,6-3-334 0 0,-6 4 421 0 0,0 0 0 0 0,1 0 1 0 0,-1 1-1 0 0,0-1 0 0 0,0 0 0 0 0,0 0 1 0 0,0 1-1 0 0,0-1 0 0 0,0 0 0 0 0,0 1 1 0 0,0-1-1 0 0,0 1 0 0 0,0-1 0 0 0,0 1 1 0 0,0 0-1 0 0,0-1 0 0 0,0 1 1 0 0,0 0-1 0 0,0 0 0 0 0,-1 0 0 0 0,1 0 1 0 0,0-1-1 0 0,-1 1 0 0 0,1 1-4 0 0,1 1 151 0 0,4 6 254 0 0,0 1 0 0 0,-1 0 1 0 0,0 0-1 0 0,-1 1 0 0 0,0-1 0 0 0,-1 1 0 0 0,2 7-405 0 0,4 11 545 0 0,6 11 535 0 0,-14-38-792 0 0,-1-2 0 0 0,0 0 0 0 0,0 0 0 0 0,0 0-14 0 0,0 0-61 0 0,0 0-21 0 0,5-6 180 0 0,-3 2-277 0 0,1-1 0 0 0,-1 0 1 0 0,-1 0-1 0 0,1 0 0 0 0,-1 0 0 0 0,1 0 0 0 0,-2-1 1 0 0,1 1-1 0 0,0-1-95 0 0,4-25 82 0 0,4 1-74 0 0,-4 10-177 0 0,1 1-1 0 0,1 0 1 0 0,2-5 169 0 0,-6 19-278 0 0,3-7-301 0 0,0-1-1 0 0,8-9 580 0 0,-10 17-1933 0 0,0-1 0 0 0,1 1 0 0 0,0 0 0 0 0,1-1 1933 0 0,4-4-6568 0 0</inkml:trace>
  <inkml:trace contextRef="#ctx0" brushRef="#br0" timeOffset="52120.796">5906 3819 4608 0 0,'0'0'353'0'0,"0"0"204"0"0,0 0 1721 0 0,0 2 775 0 0,5 31 3885 0 0,0 3-6622 0 0,1 88 1736 0 0,0 9-984 0 0,-6-122-1043 0 0,1-4-6 0 0,-1-1 0 0 0,0 1 0 0 0,-1-1 0 0 0,0 1 0 0 0,0-1 0 0 0,0 0 0 0 0,-2 7-19 0 0,-1 1-176 0 0,3-12 105 0 0,1 0 0 0 0,-1 0 1 0 0,1 0-1 0 0,-1 0 0 0 0,0 0 1 0 0,0-1-1 0 0,0 1 1 0 0,0 1 70 0 0,-11 6-5814 0 0,3-5-572 0 0</inkml:trace>
  <inkml:trace contextRef="#ctx0" brushRef="#br0" timeOffset="52369.422">5762 3961 3224 0 0,'13'-2'288'0'0,"19"-1"7395"0"0,0 1-3636 0 0,67 2-3649 0 0,-35 1 108 0 0,-54 0-808 0 0,1-2-1 0 0,-1 1 0 0 0,1-1 1 0 0,-1-1-1 0 0,0 0 0 0 0,0-1 1 0 0,0 1-1 0 0,0-2 0 0 0,4-1 303 0 0,2-3-1038 0 0</inkml:trace>
  <inkml:trace contextRef="#ctx0" brushRef="#br0" timeOffset="52673.704">6230 3768 3680 0 0,'0'0'284'0'0,"1"13"2641"0"0,7 29 7279 0 0,1 21-8267 0 0,-2-18-1016 0 0,-1 12 503 0 0,-2 0 0 0 0,-2 28-1424 0 0,-3-61 370 0 0,0 6 10 0 0,1-23-28 0 0,2-12 206 0 0,4-16-652 0 0,0-8-398 0 0,2 0 1 0 0,1 1 0 0 0,1 0-1 0 0,8-14 492 0 0,-17 41-6 0 0,0-1-1 0 0,-1 1 0 0 0,1-1 0 0 0,0 1 0 0 0,0-1 1 0 0,0 1-1 0 0,0 0 0 0 0,0 0 0 0 0,0-1 0 0 0,0 1 1 0 0,1 0-1 0 0,-1 0 0 0 0,0 0 0 0 0,1 0 0 0 0,-1 1 1 0 0,1-1-1 0 0,-1 0 0 0 0,1 0 0 0 0,-1 1 0 0 0,1-1 1 0 0,-1 1 6 0 0,1 0 5 0 0,-1 0 0 0 0,1 0 1 0 0,-1 0-1 0 0,1 1 1 0 0,-1-1-1 0 0,1 0 0 0 0,-1 1 1 0 0,1 0-1 0 0,-1-1 1 0 0,0 1-1 0 0,1 0 0 0 0,-1-1 1 0 0,0 1-1 0 0,0 0 1 0 0,1 0-1 0 0,-1 0 0 0 0,0 0 1 0 0,0 0-1 0 0,0 0 1 0 0,0 0-1 0 0,0 1 0 0 0,0 0-5 0 0,2 1 47 0 0,-1 0 1 0 0,0 1-1 0 0,0-1 0 0 0,0 1 0 0 0,0 0 0 0 0,0-1 0 0 0,-1 1 0 0 0,1 0 0 0 0,0 3-47 0 0,22 49 250 0 0,-20-47-244 0 0,0 0 0 0 0,0 0 0 0 0,2 3-6 0 0,10 20-4 0 0,-15-29-139 0 0,0 0 0 0 0,1-1 0 0 0,-1 1 0 0 0,1-1 0 0 0,0 0 0 0 0,0 1-1 0 0,0-1 1 0 0,0 0 0 0 0,0 0 0 0 0,0 0 0 0 0,1 0 0 0 0,-1 0 0 0 0,1-1 0 0 0,-1 1 0 0 0,1-1-1 0 0,-1 0 1 0 0,1 0 0 0 0,0 1 0 0 0,0-2 0 0 0,0 1 0 0 0,-1 0 0 0 0,1-1 0 0 0,0 1-1 0 0,0-1 1 0 0,0 0 0 0 0,0 0 0 0 0,0 0 143 0 0,7 0-717 0 0,0 0-1 0 0,-1-1 1 0 0,1 0-1 0 0,0-1 1 0 0,-1 0-1 0 0,0 0 1 0 0,6-3 717 0 0,3-3-2329 0 0,0-1-7 0 0</inkml:trace>
  <inkml:trace contextRef="#ctx0" brushRef="#br0" timeOffset="53068.546">6823 3965 2760 0 0,'-2'-2'185'0'0,"0"0"0"0"0,0 0 0 0 0,0 0 1 0 0,1 0-1 0 0,-1 0 0 0 0,1-1 0 0 0,-1 1 0 0 0,1-1-185 0 0,-2-2 1677 0 0,3 5-1278 0 0,0 0-1 0 0,0 0 0 0 0,-1 0 0 0 0,1-1 0 0 0,0 1 1 0 0,0 0-1 0 0,0 0 0 0 0,-1 0 0 0 0,1 0 0 0 0,0 0 0 0 0,0 0 1 0 0,0-1-1 0 0,-1 1 0 0 0,1 0 0 0 0,0 0 0 0 0,0 0 1 0 0,-1 0-1 0 0,1 0 0 0 0,0 0 0 0 0,0 0 0 0 0,0 0 0 0 0,-1 0 1 0 0,1 0-1 0 0,0 0 0 0 0,0 0 0 0 0,-1 0 0 0 0,1 0 1 0 0,0 0-399 0 0,-10 4 2352 0 0,-5 8-2061 0 0,2 2 183 0 0,0 1 0 0 0,1 1 0 0 0,1 0 0 0 0,-3 5-474 0 0,4-4 215 0 0,7-13-162 0 0,0 0 1 0 0,1 0 0 0 0,-1 0 0 0 0,1 1 0 0 0,0-1 0 0 0,0 1 0 0 0,0 1-54 0 0,-3 5 111 0 0,-1 3-108 0 0,8-10-50 0 0,-2-3 94 0 0,11 0 101 0 0,-10-1-153 0 0,0 1-1 0 0,0-1 0 0 0,0 0 1 0 0,-1 0-1 0 0,1 0 0 0 0,0 0 1 0 0,0 0-1 0 0,0 0 0 0 0,0 0 0 0 0,0 0 1 0 0,0-1-1 0 0,0 1 0 0 0,-1 0 1 0 0,1 0-1 0 0,0-1 0 0 0,0 1 1 0 0,0-1-1 0 0,-1 1 0 0 0,1-1 1 0 0,0 1-1 0 0,0-1 0 0 0,-1 1 1 0 0,1-1-1 0 0,0 1 0 0 0,-1-1 6 0 0,7-5-64 0 0,-4 4 2 0 0,-1-1 1 0 0,1 1 0 0 0,-1 0 0 0 0,0 0-1 0 0,1-1 1 0 0,-1 0 0 0 0,0 1 0 0 0,-1-1-1 0 0,2-2 62 0 0,9-15-371 0 0,-10 17 303 0 0,0-1 1 0 0,1 1-1 0 0,-1-1 0 0 0,-1 0 0 0 0,1 1 1 0 0,-1-1-1 0 0,1 0 0 0 0,0-3 68 0 0,6-12-188 0 0,-7 18 178 0 0,0 0 1 0 0,0 0-1 0 0,-1 0 1 0 0,1-1-1 0 0,0 1 1 0 0,-1 0-1 0 0,1 0 1 0 0,-1 0-1 0 0,1-1 1 0 0,-1 1-1 0 0,0 0 1 0 0,0-1-1 0 0,1 1 1 0 0,-1 0 0 0 0,0-1-1 0 0,0 0 10 0 0,0 2 4 0 0,0 0 0 0 0,0 0 0 0 0,0-1 0 0 0,0 1 1 0 0,1 0-1 0 0,-1 0 0 0 0,0 0 0 0 0,0 0 0 0 0,0-1 0 0 0,1 1 0 0 0,-1 0 0 0 0,0 0 0 0 0,0 0 0 0 0,1 0 0 0 0,-1 0 1 0 0,0 0-1 0 0,0 0 0 0 0,1 0 0 0 0,-1 0 0 0 0,0 0 0 0 0,0 0 0 0 0,1 0 0 0 0,-1 0 0 0 0,0 0 0 0 0,0 0 0 0 0,1 0 1 0 0,-1 0-1 0 0,0 0 0 0 0,0 0-4 0 0,12 18 434 0 0,-10-15-339 0 0,0 0 1 0 0,1 0-1 0 0,-2 0 1 0 0,1 1-1 0 0,0-1 1 0 0,-1 0-1 0 0,2 4-95 0 0,4 16 416 0 0,-4-13-212 0 0,0-1 1 0 0,0 1 0 0 0,0 6-205 0 0,-2-12 60 0 0,0 1 1 0 0,0-1 0 0 0,0 0-1 0 0,1-1 1 0 0,-1 1-1 0 0,1 0 1 0 0,2 3-61 0 0,8 20 510 0 0,-11-25-448 0 0,1 0-1 0 0,-1 0 0 0 0,0 0 1 0 0,0 0-1 0 0,1-1 1 0 0,-1 1-1 0 0,1 0 0 0 0,-1-1 1 0 0,1 1-1 0 0,0-1 1 0 0,0 0-1 0 0,-1 1 0 0 0,3 0-61 0 0,0 0 68 0 0,0 1 0 0 0,0-1-1 0 0,0 0 1 0 0,1-1 0 0 0,-1 1-1 0 0,3 0-67 0 0,-4-2 19 0 0,-1 0-1 0 0,1 0 0 0 0,-1 0 1 0 0,1-1-1 0 0,-1 1 1 0 0,1-1-1 0 0,-1 1 0 0 0,0-1 1 0 0,1 0-1 0 0,-1 0-18 0 0,9-2 8 0 0,-8 2-15 0 0,-1 0 0 0 0,1 0 0 0 0,0 0 0 0 0,-1 0 0 0 0,1-1 0 0 0,-1 1 1 0 0,0-1-1 0 0,1 0 0 0 0,1-1 7 0 0,-3 2-51 0 0,0 0 0 0 0,0 0 1 0 0,0 0-1 0 0,0 0 0 0 0,0 0 1 0 0,0 0-1 0 0,0-1 0 0 0,0 1 1 0 0,-1 0-1 0 0,1 0 0 0 0,-1-1 1 0 0,1 1-1 0 0,-1 0 0 0 0,1-1 1 0 0,-1 1-1 0 0,0 0 0 0 0,1-1 1 0 0,-1 1-1 0 0,0-1 0 0 0,0 0 51 0 0,1-15-2258 0 0,-1 16 1543 0 0,0-1 0 0 0,1 0-1 0 0,-1 0 1 0 0,0 1 0 0 0,0-1-1 0 0,0 0 1 0 0,-1 0 0 0 0,1 1-1 0 0,0-1 1 0 0,-1 0 0 0 0,1 0 715 0 0,-6-7-5997 0 0</inkml:trace>
  <inkml:trace contextRef="#ctx0" brushRef="#br0" timeOffset="53839.975">7097 3908 13936 0 0,'-18'-2'637'0'0,"14"2"-13"0"0,1 6-373 0 0,-1 0-249 0 0,3-4 132 0 0,-1 1 1 0 0,0-1 0 0 0,1 1-1 0 0,-1-1 1 0 0,1 1 0 0 0,0 0 0 0 0,0-1-1 0 0,0 1 1 0 0,0 0 0 0 0,0 0-1 0 0,1 0 1 0 0,-1 0 0 0 0,1-1-135 0 0,-5 19 888 0 0,4-19-788 0 0,0 0-1 0 0,0 0 0 0 0,0 1 1 0 0,1-1-1 0 0,-1 0 0 0 0,1 0 1 0 0,0 1-1 0 0,-1-1 0 0 0,1 2-99 0 0,2 12 535 0 0,-1 20 557 0 0,-1-29-868 0 0,0 1-1 0 0,0-1 0 0 0,1 0 1 0 0,0 1-1 0 0,0-1 1 0 0,2 3-224 0 0,-1-1 174 0 0,-1-1 0 0 0,1 1 0 0 0,-2 0 0 0 0,1 0-174 0 0,-1-7 28 0 0,0 1 0 0 0,1-1 0 0 0,-1 0 0 0 0,1 0 0 0 0,-1 0 0 0 0,1 0 0 0 0,0 0 0 0 0,0 0 0 0 0,0 1-28 0 0,0-1 151 0 0,0 0 0 0 0,0 0-1 0 0,0 0 1 0 0,0 0 0 0 0,-1 0-1 0 0,1 0 1 0 0,-1 0 0 0 0,0 0-1 0 0,1 2-150 0 0,1-9 104 0 0,0-4-16 0 0,-2 8-93 0 0,0-1 0 0 0,0 0 0 0 0,0 0 0 0 0,0 1 1 0 0,1-1-1 0 0,-1 0 0 0 0,1 1 0 0 0,0-1 0 0 0,-1 0 0 0 0,1 1 0 0 0,0-1 0 0 0,0 1 0 0 0,0-1 0 0 0,0 1 0 0 0,0 0 0 0 0,1-1 5 0 0,7-14-151 0 0,-3 1-250 0 0,0 2 1 0 0,1-1 0 0 0,7-10 400 0 0,4-8-457 0 0,-16 28 397 0 0,1 0-1 0 0,0 1 1 0 0,-1-1-1 0 0,1 1 1 0 0,0-1 0 0 0,2 0 60 0 0,-2 1-47 0 0,0 0 1 0 0,0 0 0 0 0,-1-1 0 0 0,1 1 0 0 0,0-1-1 0 0,-1 0 47 0 0,-1 2-19 0 0,0 1 0 0 0,0-1 0 0 0,0 1 0 0 0,1-1-1 0 0,-1 1 1 0 0,0-1 0 0 0,1 1 0 0 0,-1 0 0 0 0,2-1 19 0 0,4-4-36 0 0,-7 6 33 0 0,1-1 0 0 0,-1 1 0 0 0,1 0 0 0 0,-1 0 0 0 0,1 0 0 0 0,-1 0 0 0 0,1-1 0 0 0,-1 1-1 0 0,1 0 1 0 0,-1 0 0 0 0,1 0 0 0 0,-1 0 0 0 0,1 0 0 0 0,-1 0 0 0 0,1 0 0 0 0,0 0 0 0 0,-1 1-1 0 0,1-1 1 0 0,-1 0 0 0 0,1 0 0 0 0,-1 0 0 0 0,0 0 0 0 0,1 1 0 0 0,-1-1 0 0 0,1 0 0 0 0,-1 1 0 0 0,1-1-1 0 0,-1 0 4 0 0,11 9 7 0 0,5 19 185 0 0,-13-22-133 0 0,1 1 0 0 0,-1-1-1 0 0,0 1 1 0 0,-1 0 0 0 0,0 0-1 0 0,0 0 1 0 0,0 1-59 0 0,5 14 45 0 0,-2 10 10 0 0,-4-27-54 0 0,-1 1 0 0 0,1-1 0 0 0,1 0-1 0 0,-1 1 1 0 0,1-1-1 0 0,-1-1-20 0 0,0 0-1 0 0,0 1 1 0 0,0-1 0 0 0,-1 0 0 0 0,1 5 20 0 0,-1-6-244 0 0,0 0 1 0 0,0 0-1 0 0,0 0 1 0 0,1 0-1 0 0,0 0 1 0 0,-1 0-1 0 0,1 0 1 0 0,0 0-1 0 0,1 0 1 0 0,-1 0-1 0 0,0 0 1 0 0,1 0-1 0 0,1 1 244 0 0,8 9-1696 0 0</inkml:trace>
  <inkml:trace contextRef="#ctx0" brushRef="#br0" timeOffset="54237.666">8134 3689 17423 0 0,'0'0'795'0'0,"0"0"-16"0"0,1 2-497 0 0,5 8-185 0 0,-1 1 0 0 0,0-1 0 0 0,-1 1 0 0 0,0 1 0 0 0,0-1 0 0 0,-1 1 0 0 0,-1-1-97 0 0,5 30 1711 0 0,0 16-1711 0 0,-2-12 493 0 0,-3-14-329 0 0,0 0-1 0 0,-2 0 1 0 0,-2 6-164 0 0,2-34-112 0 0,-6 48 423 0 0,6-46-835 0 0,-1 0 0 0 0,0 0 1 0 0,-1 0-1 0 0,1-1 0 0 0,-1 1 0 0 0,0 0 1 0 0,0-1-1 0 0,-3 4 524 0 0,3-5-1428 0 0,2-3-3872 0 0,0 0 5288 0 0,0 0-5174 0 0</inkml:trace>
  <inkml:trace contextRef="#ctx0" brushRef="#br0" timeOffset="54489.589">8264 4036 2760 0 0,'0'0'125'0'0,"16"0"22"0"0,-5-1 51 0 0,-10 1 598 0 0,0 0 0 0 0,1 0 0 0 0,-1-1 0 0 0,0 1 0 0 0,1 0 0 0 0,-1 0 0 0 0,0 1 0 0 0,1-1 0 0 0,-1 0 0 0 0,0 0 0 0 0,1 1-796 0 0,-1-1 2907 0 0,-1 0-1354 0 0,0 0-596 0 0,0 0-117 0 0,0 0-50 0 0,0 0-100 0 0,0 0-39 0 0,0 0-10 0 0,0 0-38 0 0,-6 6 209 0 0,0-2-621 0 0,-1 0 0 0 0,1 0-1 0 0,-1-1 1 0 0,0 0 0 0 0,0 0 0 0 0,-6 2-191 0 0,-48 9 313 0 0,29-6-92 0 0,-13 1-1075 0 0,0-2 0 0 0,-19 0 854 0 0,21-9-4775 0 0,40-4-1457 0 0,2 1 1286 0 0</inkml:trace>
  <inkml:trace contextRef="#ctx0" brushRef="#br0" timeOffset="54792.188">8386 3623 14336 0 0,'-9'-6'1534'0'0,"4"5"-1345"0"0,1 0 1 0 0,-1 0-1 0 0,0 1 0 0 0,1-1 1 0 0,-1 1-1 0 0,0 0 0 0 0,1 0 1 0 0,-1 0-1 0 0,0 1 0 0 0,1 0 1 0 0,-1 0-1 0 0,0 0 0 0 0,1 0 0 0 0,-1 1-189 0 0,-22 4 686 0 0,15-4-381 0 0,0 1 0 0 0,0 1 0 0 0,-8 3-305 0 0,-24 8 190 0 0,-67 18-38 0 0,58-17-985 0 0,-9 7 833 0 0,55-19-508 0 0,6-3-897 0 0,-1 4-2272 0 0,2-4 1789 0 0</inkml:trace>
  <inkml:trace contextRef="#ctx0" brushRef="#br0" timeOffset="55371.125">8445 3931 12552 0 0,'0'0'572'0'0,"0"0"-10"0"0,14 5 161 0 0,-9-1-439 0 0,0 0-1 0 0,0 0 1 0 0,0 0 0 0 0,-1 1 0 0 0,1 0-1 0 0,-1 0 1 0 0,0 0 0 0 0,0 1 0 0 0,-1-1-1 0 0,0 1 1 0 0,0 0 0 0 0,0 0-1 0 0,-1 0 1 0 0,0 0 0 0 0,0 0 0 0 0,0 0-1 0 0,-1 1 1 0 0,0-1 0 0 0,0 1 0 0 0,-1-1-1 0 0,1 5-283 0 0,-2-2 179 0 0,0 0 0 0 0,0 0-1 0 0,0 0 1 0 0,-1-1 0 0 0,-1 1-1 0 0,1 0 1 0 0,-2-1 0 0 0,1 1-1 0 0,-1-1 1 0 0,0 0 0 0 0,-5 7-179 0 0,-6 1 448 0 0,11-13 425 0 0,10-11-434 0 0,15-15-436 0 0,-2 0 1 0 0,0-2 0 0 0,-2 0 0 0 0,-1-1 0 0 0,0 0-1 0 0,-3-1 1 0 0,1-3-4 0 0,-8 12 0 0 0,0 0 0 0 0,2-19 0 0 0,-6 30 0 0 0,-2 5-151 0 0,0 0 0 0 0,0 0-1 0 0,0 1 1 0 0,0-1 0 0 0,-1 0-1 0 0,1 0 1 0 0,0 1 0 0 0,-1-1 0 0 0,1 0-1 0 0,-1 0 152 0 0,1 1-106 0 0,0 0-1 0 0,-1 1 1 0 0,1-1-1 0 0,0 0 0 0 0,-1 1 1 0 0,1-1-1 0 0,0 0 1 0 0,-1 1-1 0 0,1-1 1 0 0,-1 0-1 0 0,1 1 0 0 0,-1-1 1 0 0,1 1-1 0 0,-1-1 1 0 0,1 1-1 0 0,-1-1 1 0 0,0 1-1 0 0,1 0 0 0 0,-1-1 1 0 0,0 1-1 0 0,1 0 1 0 0,-1-1-1 0 0,0 1 1 0 0,1 0-1 0 0,-1 0 0 0 0,-1-1 107 0 0,-5 1-2636 0 0</inkml:trace>
  <inkml:trace contextRef="#ctx0" brushRef="#br0" timeOffset="56203.521">9328 3736 2304 0 0,'3'-8'835'0'0,"-3"5"5894"0"0,-1 2-6153 0 0,1 0-336 0 0,-1-1 0 0 0,1 1-1 0 0,-1 0 1 0 0,0 0 0 0 0,1-1 0 0 0,-1 1 0 0 0,0 0 0 0 0,0 0 0 0 0,0 0 0 0 0,0 0 0 0 0,0 0 0 0 0,0 0-1 0 0,0 1 1 0 0,0-1 0 0 0,-1 0 0 0 0,1 0 0 0 0,0 1 0 0 0,0-1 0 0 0,-1 1 0 0 0,1-1 0 0 0,0 1 0 0 0,-1 0-1 0 0,1-1 1 0 0,-1 1 0 0 0,1 0 0 0 0,0 0 0 0 0,-1 0 0 0 0,1 0 0 0 0,-1 0-240 0 0,-6 1 278 0 0,0 0 1 0 0,0 0 0 0 0,1 1-1 0 0,-1-1 1 0 0,1 2-1 0 0,-1-1 1 0 0,1 1 0 0 0,0 1-1 0 0,0-1 1 0 0,0 1-1 0 0,0 0 1 0 0,1 1 0 0 0,0-1-1 0 0,0 1 1 0 0,0 1-1 0 0,-1 0-278 0 0,-2 3 110 0 0,1 0 0 0 0,0 0 0 0 0,1 1 0 0 0,0 0-1 0 0,0 0 1 0 0,1 1 0 0 0,0 0 0 0 0,1 0 0 0 0,0 0 0 0 0,0 3-110 0 0,4-10 18 0 0,-1 1 0 0 0,1 0 0 0 0,0 0 0 0 0,1 0 0 0 0,-1 0 0 0 0,1 0 0 0 0,0-1 0 0 0,0 1 0 0 0,1 0 0 0 0,-1 0 1 0 0,1 0-1 0 0,0 0 0 0 0,0 0 0 0 0,1-1 0 0 0,0 1 0 0 0,-1 0 0 0 0,2-1 0 0 0,-1 0 0 0 0,0 1 0 0 0,1-1-18 0 0,1 1 20 0 0,-1-1-1 0 0,1 0 1 0 0,0 0-1 0 0,0 0 1 0 0,0 0-1 0 0,1-1 1 0 0,-1 1-1 0 0,1-1 1 0 0,0 0-1 0 0,0-1 1 0 0,0 1-1 0 0,0-1 1 0 0,0 0-1 0 0,1 0 1 0 0,-1-1-1 0 0,1 0 1 0 0,2 1-20 0 0,9 0-5 0 0,-1 0 1 0 0,0-1-1 0 0,1 0 0 0 0,-1-2 1 0 0,1 0-1 0 0,8-2 5 0 0,-14 1-505 0 0,-1 0 0 0 0,1-1-1 0 0,-1 0 1 0 0,8-4 505 0 0,-10 3-1041 0 0,-1 0 1 0 0,1 0-1 0 0,0-1 0 0 0,-1 0 1 0 0,0-1-1 0 0,0 0 1041 0 0,9-8-2381 0 0</inkml:trace>
  <inkml:trace contextRef="#ctx0" brushRef="#br0" timeOffset="56603.104">9572 3565 17071 0 0,'0'0'388'0'0,"0"0"52"0"0,0 0 30 0 0,3 8 88 0 0,4 16-41 0 0,-1 1-1 0 0,1 22-516 0 0,4 12 647 0 0,8 55 591 0 0,-7-25-373 0 0,-15-53-224 0 0,-9-59-681 0 0,11 12-186 0 0,1-1 0 0 0,0 1-1 0 0,1 0 1 0 0,1-1 0 0 0,-1 1 0 0 0,2 0-1 0 0,0 0 1 0 0,0 0 226 0 0,6-30-542 0 0,-8 36 453 0 0,-1 2 69 0 0,1 0 0 0 0,-1 0-1 0 0,1 0 1 0 0,0 0 0 0 0,0 0 0 0 0,0 0 0 0 0,0 0 0 0 0,0 0-1 0 0,1 1 1 0 0,-1-1 0 0 0,1 0 0 0 0,0 1 0 0 0,0-1 0 0 0,0 1-1 0 0,2-2 21 0 0,1 1 14 0 0,-4 4 16 0 0,0-1 0 0 0,0 0 0 0 0,0 1 1 0 0,0-1-1 0 0,0 0 0 0 0,0 1 0 0 0,0 0 0 0 0,0-1 1 0 0,0 1-1 0 0,0-1 0 0 0,0 1 0 0 0,0 0 0 0 0,-1 0 1 0 0,1 0-1 0 0,0-1 0 0 0,0 1 0 0 0,-1 0 0 0 0,1 0 1 0 0,-1 0-1 0 0,1 1-30 0 0,0-1 54 0 0,4 7 108 0 0,0 1 1 0 0,-1-1-1 0 0,0 1 0 0 0,0-1 0 0 0,-1 1 0 0 0,-1 0 0 0 0,1 1-162 0 0,11 32 329 0 0,-1-5-95 0 0,-9-23-122 0 0,1-1 0 0 0,4 8-112 0 0,-6-14 50 0 0,1-1 1 0 0,-1 1 0 0 0,1-1 0 0 0,1 0-1 0 0,-1 0 1 0 0,1-1 0 0 0,5 6-51 0 0,-7-9-117 0 0,0 0 1 0 0,-1 0-1 0 0,1 0 1 0 0,0-1-1 0 0,0 1 1 0 0,0-1 0 0 0,0 0-1 0 0,0 1 1 0 0,0-1-1 0 0,0 0 1 0 0,0-1-1 0 0,0 1 1 0 0,1-1-1 0 0,-1 1 1 0 0,0-1-1 0 0,0 0 1 0 0,1 0-1 0 0,2-1 117 0 0,2 0-1107 0 0,1 0 0 0 0,-1-1-1 0 0,0 0 1 0 0,6-3 1107 0 0,3-3-2478 0 0</inkml:trace>
  <inkml:trace contextRef="#ctx0" brushRef="#br0" timeOffset="57173.089">10158 3687 17823 0 0,'0'0'407'0'0,"0"0"60"0"0,0 0 21 0 0,0 0-60 0 0,-13 8 20 0 0,6-2-242 0 0,-1 1 0 0 0,1 0 1 0 0,0 1-1 0 0,1 0 0 0 0,0 0 1 0 0,0 0-1 0 0,1 0 1 0 0,0 1-1 0 0,0 0 0 0 0,1 0 1 0 0,0 0-1 0 0,1 1 0 0 0,-1 1-206 0 0,-3 33 288 0 0,5-30-250 0 0,1 28 706 0 0,2-41-659 0 0,-1-1-81 0 0,0 0 1 0 0,0 1-1 0 0,1-1 0 0 0,-1 0 1 0 0,0 1-1 0 0,0-1 1 0 0,1 0-1 0 0,-1 1 0 0 0,0-1 1 0 0,1 0-1 0 0,-1 0 1 0 0,0 1-1 0 0,1-1 0 0 0,-1 0 1 0 0,0 0-1 0 0,1 0 1 0 0,-1 1-1 0 0,1-1 0 0 0,-1 0 1 0 0,0 0-1 0 0,1 0 0 0 0,-1 0 1 0 0,1 0-1 0 0,-1 0 1 0 0,0 0-1 0 0,1 0 0 0 0,-1 0 1 0 0,1 0-1 0 0,-1 0 1 0 0,0 0-1 0 0,1 0 0 0 0,-1 0 1 0 0,1-1-1 0 0,-1 1 1 0 0,0 0-1 0 0,1 0-4 0 0,9-8 33 0 0,-9 7-13 0 0,9-8-27 0 0,0 0 0 0 0,-1-1 0 0 0,-1-1 0 0 0,1 1 0 0 0,1-5 7 0 0,0 0-141 0 0,7-12-102 0 0,-15 22 200 0 0,0 1-1 0 0,1-1 1 0 0,-1 1-1 0 0,1-1 1 0 0,1 1-1 0 0,-1 0 1 0 0,0 1-1 0 0,1-1 1 0 0,0 0-1 0 0,3-1 44 0 0,-3 4-10 0 0,-3 1 5 0 0,0 1 1 0 0,1 0-1 0 0,-1-1 1 0 0,0 1 0 0 0,0 0-1 0 0,0 0 1 0 0,0 0-1 0 0,-1 0 1 0 0,1 0 0 0 0,0 0-1 0 0,0 0 1 0 0,0 0-1 0 0,-1 0 1 0 0,1 0 0 0 0,-1 0-1 0 0,1 1 1 0 0,-1-1-1 0 0,1 0 1 0 0,-1 0 0 0 0,1 1 4 0 0,0 1-26 0 0,13 35 33 0 0,-8-21 47 0 0,0-1 0 0 0,1 0 1 0 0,3 3-55 0 0,-1-3 16 0 0,-7-10 19 0 0,1-1-1 0 0,0 0 1 0 0,0 0 0 0 0,1 0-1 0 0,-1 0 1 0 0,1 0-1 0 0,4 3-34 0 0,-7-7 75 0 0,16-5 138 0 0,-15 3-201 0 0,-1 0 1 0 0,1 0-1 0 0,0 0 0 0 0,0 0 0 0 0,0 0 0 0 0,-1-1 0 0 0,1 1 0 0 0,0-1 1 0 0,-1 1-1 0 0,0-1 0 0 0,1 0 0 0 0,-1 0-12 0 0,17-26 26 0 0,-3 5-338 0 0,0 2-102 0 0,9-10 85 0 0,-23 29 309 0 0,1 0 1 0 0,0 0-1 0 0,0 1 1 0 0,0-1-1 0 0,0 1 1 0 0,0-1-1 0 0,0 1 1 0 0,0 0-1 0 0,0 0 1 0 0,1 0-1 0 0,-1 0 0 0 0,0 0 1 0 0,2 0 19 0 0,-2 1-2 0 0,0 0 1 0 0,0-1-1 0 0,0 1 1 0 0,0 0-1 0 0,0 0 1 0 0,0 0-1 0 0,0 0 1 0 0,-1 0-1 0 0,1 1 1 0 0,0-1-1 0 0,0 1 1 0 0,0-1-1 0 0,0 1 1 0 0,0-1-1 0 0,-1 1 1 0 0,1 0-1 0 0,0 0 1 0 0,0 0-1 0 0,-1 0 1 0 0,1 0-1 0 0,-1 1 1 0 0,1-1-1 0 0,-1 0 1 0 0,0 1-1 0 0,2 0 2 0 0,0 4 82 0 0,0-1 1 0 0,0 1-1 0 0,0-1 0 0 0,0 1 0 0 0,-1 0 0 0 0,1 6-82 0 0,5 9 220 0 0,22 56 803 0 0,-19-47-528 0 0,-10-28-431 0 0,4 2-10 0 0,-5-3-82 0 0,1 0 1 0 0,0 0-1 0 0,0-1 1 0 0,0 1-1 0 0,0 0 1 0 0,0 0-1 0 0,0-1 1 0 0,0 1-1 0 0,0-1 1 0 0,0 1-1 0 0,0-1 1 0 0,0 1-1 0 0,0-1 1 0 0,0 0-1 0 0,0 0 1 0 0,0 1 0 0 0,0-1-1 0 0,1 0 1 0 0,-1 0-1 0 0,0 0 1 0 0,0 0-1 0 0,0 0 1 0 0,0 0-1 0 0,0-1 1 0 0,0 1-1 0 0,1 0 1 0 0,-1-1 27 0 0,2 0-529 0 0,0 0 0 0 0,0-1 0 0 0,1 1 0 0 0,-2-1 0 0 0,1 0 0 0 0,3-2 529 0 0,-6 4-188 0 0,9-9-2378 0 0</inkml:trace>
  <inkml:trace contextRef="#ctx0" brushRef="#br0" timeOffset="57825.428">10932 3698 17623 0 0,'0'0'804'0'0,"0"0"-13"0"0,-1 1-506 0 0,-13 3-17 0 0,0 1 0 0 0,1 0 0 0 0,0 1 0 0 0,0 1 0 0 0,0 0 0 0 0,-2 3-268 0 0,2-2 153 0 0,1 1 1 0 0,-1 1-1 0 0,2 0 0 0 0,0 1 0 0 0,0 0 0 0 0,1 1 0 0 0,-6 7-153 0 0,15-17 10 0 0,0 0-1 0 0,-1 0 1 0 0,1 1 0 0 0,0-1-1 0 0,0 0 1 0 0,0 0-1 0 0,0 1 1 0 0,0-1-1 0 0,1 1 1 0 0,-1-1 0 0 0,1 1-1 0 0,0-1 1 0 0,-1 1-1 0 0,1-1 1 0 0,0 1-1 0 0,1-1 1 0 0,-1 1-1 0 0,0-1 1 0 0,1 1 0 0 0,-1-1-1 0 0,1 0 1 0 0,0 1-1 0 0,0 1-9 0 0,0-3 5 0 0,0 0-1 0 0,-1 1 1 0 0,1-1-1 0 0,0 0 1 0 0,0 0-1 0 0,0 0 1 0 0,0 0-1 0 0,0 0 0 0 0,0 0 1 0 0,0 0-1 0 0,0-1 1 0 0,0 1-1 0 0,0 0 1 0 0,0 0-1 0 0,1-1 1 0 0,-1 1-1 0 0,1-1-4 0 0,7 6 0 0 0,8 8 0 0 0,-13-11 0 0 0,0 0 0 0 0,0 0 0 0 0,-1 1 0 0 0,1-1 0 0 0,1 4 0 0 0,6 7-7 0 0,-8-11 2 0 0,0 0 1 0 0,-1 0 0 0 0,1 1-1 0 0,-1-1 1 0 0,0 1 0 0 0,0 0-1 0 0,0 0 1 0 0,0 0 0 0 0,-1 0-1 0 0,1 0 1 0 0,-1 0 0 0 0,0 0-1 0 0,0 3 5 0 0,0-3 0 0 0,-1 0 0 0 0,1-1-1 0 0,0 1 1 0 0,1 0 0 0 0,-1-1 0 0 0,0 1 0 0 0,1-1 7 0 0,-1 0 1 0 0,0 0 0 0 0,0 1-1 0 0,0-1 1 0 0,0 0 0 0 0,-1 0 0 0 0,0 1-1 0 0,1-1-7 0 0,-1 7 38 0 0,0 2 79 0 0,0 0 0 0 0,-1-1 0 0 0,0 1 0 0 0,0 0 0 0 0,-2 0 0 0 0,0 2-117 0 0,-3 9 222 0 0,6-18-182 0 0,-1-1 0 0 0,0 0 0 0 0,0 1 0 0 0,-1-1 0 0 0,1 0 0 0 0,-1 0 0 0 0,0 0 0 0 0,0 0 0 0 0,-2 3-40 0 0,3-6 4 0 0,0 0 20 0 0,0 1-1 0 0,0 0 0 0 0,0-1 0 0 0,0 1 1 0 0,0-1-1 0 0,-1 1 0 0 0,1-1 0 0 0,-1 1 1 0 0,1-1-1 0 0,-1 0 0 0 0,1 0 0 0 0,-1 0 1 0 0,0 0-1 0 0,0 0 0 0 0,1 0 0 0 0,-1-1 1 0 0,0 1-1 0 0,0 0 0 0 0,0-1 0 0 0,0 1 1 0 0,0-1-1 0 0,0 0 0 0 0,0 0 0 0 0,0 0-23 0 0,1 0 17 0 0,-1 0-1 0 0,1-1 1 0 0,0 1-1 0 0,0 0 1 0 0,-1-1-1 0 0,1 0 1 0 0,0 1-1 0 0,0-1 1 0 0,0 0 0 0 0,0 1-1 0 0,0-1 1 0 0,0 0-1 0 0,0 0 1 0 0,0 0-1 0 0,0 0 1 0 0,0 0-1 0 0,1 0 1 0 0,-1 0-1 0 0,0 0 1 0 0,0 0-1 0 0,1 0 1 0 0,-1 0-1 0 0,1-1 1 0 0,-1 1-1 0 0,1 0 1 0 0,0 0 0 0 0,-1-1-17 0 0,0-4 18 0 0,-1 0 0 0 0,1 1 0 0 0,0-1 0 0 0,1 1 1 0 0,-1-6-19 0 0,2 2 10 0 0,0 0 0 0 0,0 1 0 0 0,1-1 0 0 0,0 0 0 0 0,0 1 1 0 0,1-1-1 0 0,0 1 0 0 0,0 0 0 0 0,2 0-10 0 0,4-11-92 0 0,2 0 0 0 0,1 1-1 0 0,2-2 93 0 0,38-45-686 0 0,3 2 0 0 0,13-8 686 0 0,-19 20-476 0 0,0 4 80 0 0,-28 28 346 0 0,0-2 0 0 0,3-5 50 0 0,-22 23 3 0 0,1 0-1 0 0,-1 1 1 0 0,1-1-1 0 0,-1 1 1 0 0,1-1-1 0 0,1 0-2 0 0,-3 3 76 0 0,-1 0 27 0 0,0 0 7 0 0,-10 3 81 0 0,0 4-135 0 0,0-1 1 0 0,0 2-1 0 0,1-1 0 0 0,0 2 1 0 0,0-1-1 0 0,0 1 0 0 0,2 0 1 0 0,-1 1-1 0 0,1 0 0 0 0,0 0 1 0 0,1 0-1 0 0,-5 11-56 0 0,7-11 29 0 0,-1 0 1 0 0,2 1-1 0 0,-3 8-29 0 0,5-15 17 0 0,0 1 0 0 0,1-1 1 0 0,0 0-1 0 0,0 0 0 0 0,0 1 0 0 0,0-1 0 0 0,0 0 1 0 0,1 1-1 0 0,0-1 0 0 0,0 0 0 0 0,0 1-17 0 0,0-3 24 0 0,0 1-1 0 0,0-1 1 0 0,1 0-1 0 0,-1 1 1 0 0,0-1-1 0 0,1 0 1 0 0,-1 0-1 0 0,1 0 1 0 0,0 0-1 0 0,0 0 0 0 0,0 0 1 0 0,0-1-1 0 0,0 1 1 0 0,0-1-1 0 0,0 1 1 0 0,0-1-1 0 0,0 0 1 0 0,1 0-1 0 0,-1 0 1 0 0,1 0-1 0 0,-1 0 1 0 0,1 0-1 0 0,-1-1 1 0 0,1 1-1 0 0,-1-1 1 0 0,3 0-25 0 0,8 1 83 0 0,1 0-1 0 0,-1-2 0 0 0,0 0 1 0 0,12-2-82 0 0,-10 1 46 0 0,-1 0-78 0 0,1-1 1 0 0,0-1-1 0 0,-1-1 0 0 0,7-3 32 0 0,24-7-703 0 0,10-5-3082 0 0,-41 12 1874 0 0</inkml:trace>
  <inkml:trace contextRef="#ctx0" brushRef="#br0" timeOffset="58192.456">11615 3673 5984 0 0,'-2'-11'419'0'0,"1"9"3444"0"0,0 1 4285 0 0,-2 0-7944 0 0,0 1-1 0 0,0 0 1 0 0,0 0-1 0 0,0 0 1 0 0,0 0-1 0 0,0 0 1 0 0,-1 1-1 0 0,1-1 1 0 0,0 1 0 0 0,0 0-1 0 0,0 0 1 0 0,0 0-1 0 0,-1 1-203 0 0,-5 2 347 0 0,0 0 1 0 0,0 1-1 0 0,-7 4-347 0 0,-51 40 476 0 0,64-47-470 0 0,1 1 0 0 0,0-1 0 0 0,0 0 0 0 0,0 1 0 0 0,0-1-1 0 0,0 1 1 0 0,1 0 0 0 0,-1-1 0 0 0,1 2-6 0 0,-9 12 11 0 0,9-14-7 0 0,0 0-1 0 0,0-1 1 0 0,0 1-1 0 0,0 0 1 0 0,0 0-1 0 0,1 0 1 0 0,-1 0 0 0 0,0 0-1 0 0,1 0 1 0 0,0 0-1 0 0,-1 0 1 0 0,1 0 0 0 0,0 0-1 0 0,0 0 1 0 0,0 0-1 0 0,0 0 1 0 0,1 0-1 0 0,-1 0 1 0 0,1 0 0 0 0,-1 0-1 0 0,1 0 1 0 0,-1 0-1 0 0,1 0 1 0 0,0 0-1 0 0,0 0 1 0 0,0 0 0 0 0,0 0-1 0 0,2 1-3 0 0,3 5 22 0 0,1 1-1 0 0,0-1 1 0 0,1 0 0 0 0,0-1-1 0 0,1 1-21 0 0,0 0 5 0 0,27 20 18 0 0,-27-21 4 0 0,0-1 0 0 0,0 1 0 0 0,-1 1 0 0 0,0 0 0 0 0,6 7-27 0 0,-13-13 146 0 0,-1-2-2 0 0,0 0-80 0 0,0 1 0 0 0,0-1 0 0 0,0 1 0 0 0,1-1 0 0 0,-1 1 0 0 0,0-1 0 0 0,0 1 0 0 0,0 0 0 0 0,0-1 0 0 0,0 1 0 0 0,0-1 0 0 0,0 1 0 0 0,0-1 0 0 0,-1 1 0 0 0,1-1 0 0 0,0 1 0 0 0,0-1 0 0 0,0 1 0 0 0,-1-1-64 0 0,-1 2 49 0 0,0 0-1 0 0,0 0 0 0 0,0-1 1 0 0,0 0-1 0 0,-1 1 0 0 0,1-1 1 0 0,0 0-1 0 0,-1 0 1 0 0,1 0-1 0 0,-1 0 0 0 0,1 0 1 0 0,-1-1-1 0 0,0 1 0 0 0,1-1 1 0 0,-2 0-49 0 0,-9 1 5 0 0,0 0 1 0 0,-9-2-6 0 0,3 0-219 0 0,7 2-892 0 0,-1-2 0 0 0,1 0 1 0 0,-9-2 1110 0 0,11-1-2330 0 0</inkml:trace>
  <inkml:trace contextRef="#ctx0" brushRef="#br0" timeOffset="63262.49">305 2728 12896 0 0,'0'-2'55'0'0,"-1"1"1"0"0,0 0 0 0 0,1-1-1 0 0,-1 1 1 0 0,0 0 0 0 0,1 0 0 0 0,-1 0-1 0 0,0 0 1 0 0,0 0 0 0 0,0 0 0 0 0,0 0-1 0 0,0 0 1 0 0,0 0 0 0 0,-1 0-1 0 0,1 0 1 0 0,0 1 0 0 0,0-1 0 0 0,0 0-1 0 0,-1 1 1 0 0,1-1 0 0 0,0 1-1 0 0,-1 0 1 0 0,1-1 0 0 0,-1 1 0 0 0,1 0-1 0 0,0 0 1 0 0,-1 0 0 0 0,1 0 0 0 0,-1 0-1 0 0,1 0 1 0 0,0 0 0 0 0,-1 0-1 0 0,1 1 1 0 0,0-1 0 0 0,-2 1-56 0 0,-5 1 38 0 0,0 1 0 0 0,0 1 0 0 0,1-1 0 0 0,-1 1 0 0 0,-3 3-38 0 0,6-4 12 0 0,-6 4 109 0 0,1 0 1 0 0,-1 1 0 0 0,2 0-1 0 0,-1 0 1 0 0,1 1 0 0 0,0 0 0 0 0,1 1-1 0 0,0 0 1 0 0,-3 6-122 0 0,7-10 100 0 0,1 1 0 0 0,-1-1 0 0 0,1 0 0 0 0,1 1-1 0 0,-1 0 1 0 0,1 0 0 0 0,1 0 0 0 0,-1 2-100 0 0,1-4 16 0 0,1-1 0 0 0,-1 1 0 0 0,1 0 0 0 0,0-1 0 0 0,1 1-1 0 0,-1 0 1 0 0,1-1 0 0 0,0 1 0 0 0,0-1 0 0 0,1 1 0 0 0,-1-1 0 0 0,3 5-16 0 0,8 17 49 0 0,-3-6 9 0 0,1-1 1 0 0,0-1-1 0 0,5 6-58 0 0,50 75 82 0 0,-52-82-12 0 0,-2 0-1 0 0,-1 0 0 0 0,0 1 1 0 0,-1 1-1 0 0,0-1 0 0 0,-2 2 1 0 0,-1-1-1 0 0,0 1 0 0 0,0 3-69 0 0,-5-15 33 0 0,-1-1 0 0 0,1 1 0 0 0,-1 0 0 0 0,0-1-1 0 0,-1 1 1 0 0,0 0 0 0 0,-1 2-33 0 0,-15 53 164 0 0,12-46-126 0 0,-1-1 16 0 0,0 0 0 0 0,-1 0 0 0 0,-1 0 0 0 0,-1-1 0 0 0,0 0-1 0 0,-1-1 1 0 0,-10 12-54 0 0,-17 16 366 0 0,-33 28-366 0 0,64-64 15 0 0,-3 2 17 0 0,-1 0 0 0 0,0-1 0 0 0,-2 1-32 0 0,-21 16 104 0 0,18-15-40 0 0,15-9-65 0 0,0 0 0 0 0,-1 0 0 0 0,1 1 0 0 0,0-1 0 0 0,0 0 0 0 0,-1 0 0 0 0,1 0 0 0 0,0 0 0 0 0,0 0 0 0 0,0 1 0 0 0,0-1 0 0 0,-1 0 0 0 0,1 0 0 0 0,0 0 0 0 0,0 0 0 0 0,0 1 0 0 0,0-1 0 0 0,0 0 0 0 0,0 0 0 0 0,-1 1 0 0 0,1-1 0 0 0,0 0 0 0 0,0 0 0 0 0,0 0 0 0 0,0 1 0 0 0,0-1 0 0 0,0 0 0 0 0,0 0 0 0 0,0 1 0 0 0,0-1 0 0 0,0 0 0 0 0,0 0 0 0 0,0 1 0 0 0,0-1 0 0 0,0 0 0 0 0,0 0 0 0 0,0 1 0 0 0,1-1 0 0 0,-1 0 0 0 0,0 0 1 0 0,2 3-43 0 0,33 20-172 0 0,-29-20 193 0 0,0 1-1 0 0,1 0 1 0 0,-2 1 0 0 0,1-1-1 0 0,0 1 1 0 0,1 2 22 0 0,2 4-12 0 0,0-1 0 0 0,-1 2 0 0 0,0-1 1 0 0,0 1-1 0 0,-2 0 0 0 0,1 0 0 0 0,-2 1 0 0 0,0 0 0 0 0,0 0 1 0 0,-1 0-1 0 0,-1 0 0 0 0,0 1 0 0 0,-1-1 0 0 0,0 4 12 0 0,0 37 0 0 0,-2 0 0 0 0,-3 0 0 0 0,-5 25 0 0 0,1-10 0 0 0,3-16 48 0 0,3 1 0 0 0,3 40-48 0 0,0-69 39 0 0,2 0-1 0 0,0 0 1 0 0,1-1-1 0 0,2 0 1 0 0,0 0-1 0 0,2 0 1 0 0,0-1-39 0 0,-3-11 76 0 0,1 0-1 0 0,0-1 1 0 0,0 0 0 0 0,1 0 0 0 0,0-1 0 0 0,1 0 0 0 0,0 0 0 0 0,1-1 0 0 0,0 0-1 0 0,2 0-75 0 0,3 2-393 0 0,0-1-1 0 0,0-1 1 0 0,17 7 393 0 0,23 6-4419 0 0,-27-13-1785 0 0</inkml:trace>
  <inkml:trace contextRef="#ctx0" brushRef="#br0" timeOffset="82926.85">4908 1715 13824 0 0,'0'0'314'0'0,"0"0"46"0"0,0 0 22 0 0,2-7 62 0 0,2 2-432 0 0,1 1-12 0 0,-1 1 0 0 0,-3 2 21 0 0,0 1 1 0 0,0 0-1 0 0,0-1 1 0 0,0 1 0 0 0,0 0-1 0 0,0 0 1 0 0,-1 0 0 0 0,1 0-1 0 0,0 0 1 0 0,0 0 0 0 0,0 0-1 0 0,0 0 1 0 0,0 0 0 0 0,0 0-1 0 0,0 0 1 0 0,0 0 0 0 0,0 1-1 0 0,-1-1 1 0 0,1 0 0 0 0,0 1-1 0 0,0-1 1 0 0,0 1 0 0 0,0-1-1 0 0,-1 1 1 0 0,1 0-22 0 0,12 14 1201 0 0,-12-13-1069 0 0,2 3-121 0 0,1 0 0 0 0,-1 0 0 0 0,-1 1 0 0 0,1 0 0 0 0,-1-1 0 0 0,0 1 0 0 0,0 0 0 0 0,-1 0 0 0 0,0 0 0 0 0,0 0 0 0 0,0 0 0 0 0,-1 1 0 0 0,0-1 0 0 0,0 0 0 0 0,0 1-11 0 0,-2 9 0 0 0,0-1 0 0 0,-2 1 0 0 0,1-1 0 0 0,-2 0 0 0 0,0 0 0 0 0,-1 0 0 0 0,0-1 0 0 0,-1 1 0 0 0,3-8 0 0 0,-1-6 72 0 0,4-1 299 0 0,1 0 117 0 0,-3-5 1045 0 0,2 1-1422 0 0,0 0 0 0 0,1 0 0 0 0,0 0 0 0 0,0 0 0 0 0,0-1 0 0 0,0 1 0 0 0,1 0 0 0 0,0 0 0 0 0,0 0 0 0 0,0 0 0 0 0,0 0 0 0 0,0 0 0 0 0,1 0 0 0 0,0 1-1 0 0,0-1 1 0 0,1-1-111 0 0,1-2-17 0 0,0 0-1 0 0,0 1 0 0 0,1 0 0 0 0,0-1 0 0 0,1 2 0 0 0,-1-1 0 0 0,1 1 0 0 0,2-2 18 0 0,58-45 0 0 0,-58 45 0 0 0,1 0 0 0 0,-1-1 0 0 0,0 0 0 0 0,0 0 0 0 0,-1-1 0 0 0,6-9 0 0 0,-11 15-116 0 0,-1 1-1 0 0,0-1 0 0 0,0 1 0 0 0,0-1 0 0 0,0 0 0 0 0,0 0 1 0 0,0-1 116 0 0,2-9-965 0 0,0 1-1138 0 0,-2-1-4379 0 0</inkml:trace>
  <inkml:trace contextRef="#ctx0" brushRef="#br1" timeOffset="88347.367">5001 664 4608 0 0,'0'0'208'0'0,"0"0"67"0"0,0 0 154 0 0,0 0 68 0 0,0 0 14 0 0,0 0 69 0 0,0 0 285 0 0,0 0 126 0 0,0-6 1219 0 0,-3 2-2102 0 0,2 2 144 0 0,0 0-1 0 0,1 0 0 0 0,-1-1 0 0 0,0 1 0 0 0,1-1 0 0 0,-1 1 1 0 0,1 0-1 0 0,0-1 0 0 0,0-1-251 0 0,0 1 255 0 0,0 1 0 0 0,-1-1 0 0 0,1 1 0 0 0,-1-1 0 0 0,1 1 0 0 0,-1-1 0 0 0,0-2-255 0 0,-1 1 0 0 0,0-1 0 0 0,1 1 0 0 0,-1-1 0 0 0,1 0 0 0 0,0-3 0 0 0,-3-14 0 0 0,-2 3 341 0 0,-2-1 0 0 0,0 1 1 0 0,0 1-1 0 0,-2 0 0 0 0,-1 0 0 0 0,0 0-341 0 0,-8-8 626 0 0,-1 0 1 0 0,-1 2-1 0 0,-20-18-626 0 0,-1 3 169 0 0,-33-22-169 0 0,20 22 222 0 0,-1 2-1 0 0,-43-18-221 0 0,75 43 249 0 0,0 1 1 0 0,-1 1-1 0 0,-1 1 0 0 0,1 1 1 0 0,-2 1-1 0 0,1 2 0 0 0,-20-2-249 0 0,10 4-28 0 0,-1 2 0 0 0,0 1 0 0 0,0 2 0 0 0,0 1 0 0 0,-11 4 28 0 0,26-2 0 0 0,0 1 0 0 0,0 1 0 0 0,1 1 0 0 0,-5 3 0 0 0,-5 1 0 0 0,2 2 0 0 0,1 1 0 0 0,1 1 0 0 0,0 2 0 0 0,1 0 0 0 0,1 2 0 0 0,0 2 0 0 0,-4 3 0 0 0,2 2 0 0 0,2 1 0 0 0,0 2 0 0 0,2 0 0 0 0,-1 4 0 0 0,-19 40-64 0 0,68-93-1848 0 0,-15 9 1907 0 0,0 0-1 0 0,-1-1 1 0 0,8-11 5 0 0,12-14 0 0 0,-14 17 0 0 0,-11 14 0 0 0,0 0 0 0 0,0 0 0 0 0,0 0 0 0 0,1 0 0 0 0,0 1 0 0 0,0 0 0 0 0,1-1 0 0 0,-2 2 0 0 0,1 0 0 0 0,-1 1 0 0 0,0 0 0 0 0,1 0 0 0 0,-1 0 0 0 0,4-1 0 0 0,-7 3-40 0 0,0 0-1 0 0,0 0 0 0 0,0 0 0 0 0,0 0 0 0 0,0 0 0 0 0,-1 0 0 0 0,1 0 0 0 0,0 0 1 0 0,0 0-1 0 0,0 0 0 0 0,0 1 0 0 0,0-1 0 0 0,-1 0 0 0 0,1 0 0 0 0,0 1 0 0 0,0-1 1 0 0,0 1-1 0 0,-1-1 0 0 0,1 1 0 0 0,0-1 0 0 0,-1 1 0 0 0,1-1 0 0 0,0 1 1 0 0,0 0 40 0 0,4 3-460 0 0,1-1 359 0 0,-1 0 0 0 0,0 0-1 0 0,0 0 1 0 0,0 1 0 0 0,0 0-1 0 0,1 1 102 0 0,-4-3 0 0 0,0 0-1 0 0,0 0 0 0 0,0 0 1 0 0,1-1-1 0 0,-1 1 0 0 0,0-1 1 0 0,1 1-1 0 0,-1-1 0 0 0,3 1 1 0 0,22 11 70 0 0,-26-12 268 0 0,-1-1 136 0 0,0 0 34 0 0,-1 1-480 0 0,1 0 0 0 0,0 1-1 0 0,0-1 1 0 0,-1 0 0 0 0,1 0-1 0 0,-1 1 1 0 0,1-1 0 0 0,-1 0-1 0 0,1 0 1 0 0,-1 0-1 0 0,0 0 1 0 0,0 0 0 0 0,0 0-1 0 0,1 0 1 0 0,-1 0 0 0 0,0 0-1 0 0,0 0 1 0 0,0 0 0 0 0,0 0-1 0 0,0-1 1 0 0,-1 1-1 0 0,1 0 1 0 0,0-1 0 0 0,-1 1-28 0 0,-6 2-34 0 0,0 1-1 0 0,0-1 1 0 0,-6 0 34 0 0,-2 3 47 0 0,-209 82-47 0 0,169-61 338 0 0,24-12 1372 0 0,-15 5-1710 0 0,36-15 0 0 0,11-5 0 0 0,0 0 0 0 0,-1 0 0 0 0,1 0 0 0 0,0 0 0 0 0,0 0 0 0 0,0 0 0 0 0,-1 0 0 0 0,1 0 0 0 0,0 0 0 0 0,0 0 0 0 0,0 0 0 0 0,0 0 0 0 0,-1 0 0 0 0,1 0 0 0 0,0 0 0 0 0,0 0 0 0 0,0 0 0 0 0,-1 0 0 0 0,1 0 0 0 0,0 0 0 0 0,0 0 0 0 0,0 0 0 0 0,0 0 0 0 0,-1-1 0 0 0,1 1-1 0 0,0 0 1 0 0,0 0 0 0 0,0 0 0 0 0,0 0 0 0 0,0 0 0 0 0,0 0 0 0 0,-1-1 0 0 0,1 1 0 0 0,0 0 0 0 0,0 0 0 0 0,0 0 0 0 0,0 0 0 0 0,0-1 0 0 0,0 1 0 0 0,0 0 0 0 0,0 0 0 0 0,0 0 0 0 0,0 0 0 0 0,0-1 0 0 0,0 1 0 0 0,0 0 0 0 0,0 0 0 0 0,0 0 0 0 0,0-1 0 0 0,0 1 0 0 0,0 0 0 0 0,0 0 0 0 0,0 0 0 0 0,0 0 0 0 0,0-1-1 0 0,0 1 2 0 0,1-8 72 0 0,13-45 1872 0 0,-7 29-1929 0 0,-1-1-1 0 0,0-9-15 0 0,-6 29 0 0 0,7-65 0 0 0,-6 60 0 0 0,-1-1 0 0 0,-1 0 0 0 0,0 1 0 0 0,0-1 0 0 0,-2-4 0 0 0,1 10-935 0 0,1 0 0 0 0,-1 1 0 0 0,0-1 0 0 0,-1 1 0 0 0,1 0 0 0 0,-3-4 935 0 0,3 7-2045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15200 0 0,'0'0'1172'0'0,"0"0"-643"0"0,2 0 144 0 0,10 1-1 0 0,-1 1 0 0 0,0 0-1 0 0,0 1 1 0 0,0 0 0 0 0,11 4-672 0 0,20 6 442 0 0,34 4-135 0 0,-66-15-441 0 0,-1 1 1 0 0,1-1-1 0 0,-1 2 0 0 0,0-1 0 0 0,0 1 1 0 0,0 1-1 0 0,-1-1 0 0 0,0 1 0 0 0,0 1 1 0 0,4 3 133 0 0,-8-3-4983 0 0,-3 2-1627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6912 0 0,'0'0'528'0'0,"0"0"-110"0"0,0 0 806 0 0,0 0 390 0 0,0 0 76 0 0,0 0-156 0 0,0 0-737 0 0,6 6 84 0 0,0-3-605 0 0,-1 1 0 0 0,1-2 0 0 0,-1 1-1 0 0,1 0 1 0 0,0-1 0 0 0,0 0 0 0 0,0-1-1 0 0,0 1 1 0 0,6 0-276 0 0,10 0 287 0 0,1-1 0 0 0,3 0-287 0 0,30 1 107 0 0,87 8-1646 0 0,-115-9 940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2 280 2760 0 0,'-1'-71'1723'0'0,"0"67"-1227"0"0,2 1 0 0 0,-1-1 0 0 0,0 0 0 0 0,1 1 0 0 0,0-1 0 0 0,-1 0 1 0 0,2 0-497 0 0,2-24 2268 0 0,-3 20-1928 0 0,0 0 0 0 0,0 1 0 0 0,0-1 0 0 0,2-2-340 0 0,-1 2 402 0 0,-1 1 0 0 0,0-1 0 0 0,0 0 0 0 0,0-2-402 0 0,4-26 1334 0 0,-1 7 532 0 0,-5 26-834 0 0,-1 7-142 0 0,2 0-883 0 0,1 0 0 0 0,0-1 0 0 0,0 1-1 0 0,1 0 1 0 0,-1-1 0 0 0,1 1 0 0 0,-1-1 0 0 0,2 2-7 0 0,6 15-2 0 0,4 25 229 0 0,-1 8-227 0 0,-1-6 37 0 0,7 52-125 0 0,-14-42 88 0 0,-3-27 12 0 0,0-10 61 0 0,-1 1-1 0 0,-1-1 0 0 0,-1 0 1 0 0,-1 3-73 0 0,3-19 13 0 0,-1 1-1 0 0,1-1 1 0 0,0 0 0 0 0,1 0 0 0 0,-1 1 0 0 0,1-1-1 0 0,-1 0 1 0 0,1 0 0 0 0,0 0 0 0 0,2 4-13 0 0,-2-7 3 0 0,-1 0 1 0 0,1 0 0 0 0,0 0 0 0 0,0 0-1 0 0,-1 0 1 0 0,1 0 0 0 0,0 0-1 0 0,0 0 1 0 0,0 0 0 0 0,0 0 0 0 0,0 0-1 0 0,0-1 1 0 0,0 1 0 0 0,1 0-1 0 0,-1-1 1 0 0,0 1 0 0 0,0-1 0 0 0,0 1-1 0 0,1-1 1 0 0,-1 0 0 0 0,0 1-4 0 0,1-1 8 0 0,7 2 19 0 0,-1-1 0 0 0,1 0 0 0 0,-1 0 0 0 0,1-1 0 0 0,-1 0 0 0 0,1 0 0 0 0,-1-1-1 0 0,1 0 1 0 0,0-1-27 0 0,-3 1 22 0 0,45-7 160 0 0,-1-2-1 0 0,20-9-181 0 0,-25 7 167 0 0,-2-4 195 0 0,-26 15-358 0 0,0-2-104 0 0,-13 1 69 0 0,-1-1-8 0 0,1 2-9 0 0,0 0-1 0 0,-1 0 1 0 0,1 0 0 0 0,0 0 0 0 0,-1 1-1 0 0,3-1 49 0 0,-4 1-152 0 0,3-3-115 0 0,1 0-684 0 0,-5 0-2594 0 0,-1-2 1133 0 0</inkml:trace>
  <inkml:trace contextRef="#ctx0" brushRef="#br0" timeOffset="283.857">649 315 9584 0 0,'9'-1'842'0'0,"0"0"1"0"0,0-1 0 0 0,-1 0-1 0 0,1-1 1 0 0,-1 0 0 0 0,4-1-843 0 0,-11 3 616 0 0,-1 1-511 0 0,0 0 1 0 0,0 0-1 0 0,1 0 1 0 0,-1 0-1 0 0,0 0 1 0 0,0-1-1 0 0,0 1 1 0 0,1 0-1 0 0,-1 0 1 0 0,0 0 0 0 0,0 0-1 0 0,1 0 1 0 0,-1 0-1 0 0,0 0 1 0 0,0 1-1 0 0,0-1 1 0 0,1 0-1 0 0,-1 0 1 0 0,0 0-1 0 0,0 0 1 0 0,0 0 0 0 0,1 0-1 0 0,-1 0 1 0 0,0 0-1 0 0,0 0 1 0 0,0 1-1 0 0,0-1 1 0 0,1 0-1 0 0,-1 0 1 0 0,0 0-1 0 0,0 1-105 0 0,-4 6 202 0 0,4-6-165 0 0,-1 0 1 0 0,0 0-1 0 0,1 0 1 0 0,-1 0-1 0 0,1 0 0 0 0,-1 0 1 0 0,1 0-1 0 0,0 0 0 0 0,-1 0 1 0 0,1 0-1 0 0,0 1 1 0 0,0-1-1 0 0,0 0 0 0 0,0 0 1 0 0,0 0-1 0 0,0 0 1 0 0,0 0-1 0 0,0 0 0 0 0,0 1-37 0 0,1-1 28 0 0,-1 0-1 0 0,0 0 0 0 0,0 0 0 0 0,0 1 1 0 0,0-1-1 0 0,0 0 0 0 0,0 0 0 0 0,0 0 1 0 0,-1 0-1 0 0,1 0 0 0 0,0 0 0 0 0,0 0 0 0 0,-1 0 1 0 0,1 0-1 0 0,-1 0 0 0 0,1 0-27 0 0,-1 1 20 0 0,1-1 0 0 0,-1 0-1 0 0,1 0 1 0 0,-1 1 0 0 0,1-1-1 0 0,0 0 1 0 0,-1 1 0 0 0,1-1-1 0 0,0 0 1 0 0,0 1 0 0 0,0-1-1 0 0,0 0-19 0 0,4 13 135 0 0,-4-11-144 0 0,1 0 0 0 0,0-1 0 0 0,-1 1 0 0 0,1 0 0 0 0,-1 0 0 0 0,0-1 0 0 0,0 1 0 0 0,0 1 9 0 0,0-2-1 0 0,0-1-1 0 0,0 1 1 0 0,0 0-1 0 0,0 0 1 0 0,1 0-1 0 0,-1-1 1 0 0,1 1-1 0 0,-1 0 1 0 0,1 0-1 0 0,0-1 1 0 0,0 1 1 0 0,-1 0 5 0 0,1-1 0 0 0,0 1 0 0 0,-1-1 0 0 0,1 1 0 0 0,-1-1 0 0 0,1 1 0 0 0,-1 0 0 0 0,0-1 0 0 0,0 1 0 0 0,0 0 0 0 0,0 0-5 0 0,1 23 3 0 0,-1-22-10 0 0,1 0 1 0 0,-1 0 0 0 0,0 1 0 0 0,0-1-1 0 0,0 0 1 0 0,0 1 0 0 0,-1-1 0 0 0,1 0-1 0 0,-1 1 7 0 0,-6 21-254 0 0,9-23 172 0 0,-1-1-5301 0 0,-1-1-49 0 0</inkml:trace>
  <inkml:trace contextRef="#ctx0" brushRef="#br0" timeOffset="568.114">627 146 14312 0 0,'-28'-10'654'0'0,"23"7"-11"0"0,5 3-636 0 0,0 0-1 0 0,0 0 1 0 0,0-1 0 0 0,0 1-1 0 0,0 0 1 0 0,0-1 0 0 0,0 1-1 0 0,0 0 1 0 0,0 0 0 0 0,0-1-1 0 0,0 1 1 0 0,0 0 0 0 0,0-1 0 0 0,0 1-1 0 0,0 0 1 0 0,0 0 0 0 0,-1-1-1 0 0,1 1 1 0 0,0 0 0 0 0,0 0-1 0 0,0-1 1 0 0,0 1 0 0 0,-1 0 0 0 0,1 0-1 0 0,0-1 1 0 0,0 1 0 0 0,0 0-1 0 0,-1 0 1 0 0,1 0 0 0 0,0 0-1 0 0,0-1 1 0 0,-1 1 0 0 0,1 0-1 0 0,0 0-6 0 0,-11-7 659 0 0,10 7-590 0 0,-12-5 79 0 0,14 4-161 0 0,2 1-167 0 0,-1 1 0 0 0,0-1 0 0 0,0 0 0 0 0,0 1 0 0 0,0 0-1 0 0,0-1 1 0 0,0 1 0 0 0,0 0 0 0 0,0 0 0 0 0,0 0-1 0 0,0 0 1 0 0,-1 0 0 0 0,1 0 0 0 0,1 2 180 0 0,2 2-5161 0 0</inkml:trace>
  <inkml:trace contextRef="#ctx0" brushRef="#br0" timeOffset="880.441">842 268 7976 0 0,'-1'0'30'0'0,"-1"0"1"0"0,1 1 0 0 0,0-1-1 0 0,0 1 1 0 0,0-1-1 0 0,-1 1 1 0 0,1-1-1 0 0,0 1 1 0 0,0 0 0 0 0,0-1-1 0 0,0 1 1 0 0,0 0-1 0 0,0 0 1 0 0,0 0 0 0 0,1 0-1 0 0,-1 0 1 0 0,0 0-31 0 0,0 1 38 0 0,0 0 0 0 0,1 1 0 0 0,-1-1 1 0 0,1 1-1 0 0,0-1 0 0 0,0 0 0 0 0,0 1 1 0 0,0-1-1 0 0,0 1-38 0 0,-2 9 245 0 0,2-11-186 0 0,-1 0 1 0 0,1 0-1 0 0,0 1 0 0 0,0-1 1 0 0,-1 0-1 0 0,1 0 0 0 0,0 0 1 0 0,0 1-1 0 0,0-1 0 0 0,1 0 1 0 0,-1 0-1 0 0,0 0 0 0 0,0 0 1 0 0,1 2-60 0 0,0-2 90 0 0,-1 0 0 0 0,1 1 0 0 0,-1-1 1 0 0,1 1-1 0 0,-1-1 0 0 0,1 0 0 0 0,-1 1 0 0 0,0-1 1 0 0,0 1-1 0 0,0-1 0 0 0,0 1 0 0 0,0-1 1 0 0,0 1-1 0 0,0-1 0 0 0,0 1 0 0 0,-1-1 0 0 0,1 1 1 0 0,-1-1-1 0 0,1 0 0 0 0,-1 1 0 0 0,0 0-90 0 0,0 1 162 0 0,1 0 0 0 0,0-1 0 0 0,-1 1 0 0 0,1 0 0 0 0,0-1 0 0 0,0 1 0 0 0,0-1 0 0 0,1 1 0 0 0,-1 0 0 0 0,1-1 0 0 0,-1 1 0 0 0,1 0 0 0 0,0-1 0 0 0,1 1-162 0 0,2 16 840 0 0,-3-17-731 0 0,-1 0 0 0 0,1 1-1 0 0,0-1 1 0 0,0 0-1 0 0,0 0 1 0 0,0 0 0 0 0,0 0-1 0 0,1 1-108 0 0,-1-2 34 0 0,-1 0 0 0 0,1 0-1 0 0,0 0 1 0 0,-1 0-1 0 0,1 0 1 0 0,-1 1-1 0 0,1-1 1 0 0,-1 0 0 0 0,1 0-1 0 0,-1 0 1 0 0,0 0-1 0 0,0 1 1 0 0,1-1 0 0 0,-1 0-1 0 0,0 0 1 0 0,0 1-1 0 0,0-1 1 0 0,0 0-1 0 0,-1 0 1 0 0,1 0 0 0 0,0 1-1 0 0,-1-1-33 0 0,1 0 12 0 0,0-1 0 0 0,0 1-1 0 0,0-1 1 0 0,0 1 0 0 0,0-1 0 0 0,0 1-1 0 0,0-1 1 0 0,0 1 0 0 0,0-1 0 0 0,0 1-1 0 0,1-1 1 0 0,-1 1 0 0 0,0-1 0 0 0,0 1-1 0 0,0-1 1 0 0,0 1 0 0 0,1-1 0 0 0,-1 1-1 0 0,0-1 1 0 0,1 0 0 0 0,-1 1 0 0 0,0-1-1 0 0,1 1 1 0 0,-1-1 0 0 0,0 0 0 0 0,1 1-1 0 0,0-1-11 0 0,-1 0 13 0 0,0 0 0 0 0,0 1 0 0 0,1-1 0 0 0,-1 0 0 0 0,0 0 0 0 0,0 0 0 0 0,0 0-1 0 0,1 0 1 0 0,-1 1 0 0 0,0-1 0 0 0,0 0 0 0 0,0 0 0 0 0,0 1 0 0 0,1-1 0 0 0,-1 0 0 0 0,0 0-1 0 0,0 0 1 0 0,0 1 0 0 0,0-1 0 0 0,0 0 0 0 0,0 0 0 0 0,0 1 0 0 0,0-1 0 0 0,0 0 0 0 0,0 1 0 0 0,0-1-1 0 0,0 0 1 0 0,0 0 0 0 0,0 1 0 0 0,0-1 0 0 0,0 0 0 0 0,0 0 0 0 0,0 1 0 0 0,0-1 0 0 0,0 0-1 0 0,0 0 1 0 0,0 1 0 0 0,0-1 0 0 0,0 0 0 0 0,-1 0 0 0 0,1 1 0 0 0,0-1 0 0 0,0 0 0 0 0,0 0-1 0 0,0 0 1 0 0,-1 1 0 0 0,1-1 0 0 0,0 0 0 0 0,0 0 0 0 0,-1 0 0 0 0,1 0 0 0 0,0 0 0 0 0,0 1-1 0 0,0-1 1 0 0,-1 0 0 0 0,1 0 0 0 0,0 0 0 0 0,-1 0 0 0 0,1 0 0 0 0,0 0 0 0 0,0 0 0 0 0,-1 0-1 0 0,1 0-12 0 0,0 0 6 0 0,1-1 0 0 0,-1 1 0 0 0,0 0 0 0 0,0-1 0 0 0,0 1 0 0 0,1 0 0 0 0,-1-1 0 0 0,0 1 0 0 0,0-1 0 0 0,0 1 0 0 0,0 0 0 0 0,0-1 0 0 0,0 1 0 0 0,1-1 0 0 0,-1 1 0 0 0,0-1 0 0 0,0 1 0 0 0,0 0 0 0 0,-1-1 0 0 0,1 1 0 0 0,0-1 0 0 0,0 1 0 0 0,0 0 0 0 0,0-1 0 0 0,0 1 0 0 0,0-1 0 0 0,-1 1 0 0 0,1-1-6 0 0,0 0-18 0 0,0 1-1 0 0,-1-1 1 0 0,1 0 0 0 0,0 0 0 0 0,0 1 0 0 0,0-1 0 0 0,0 0 0 0 0,0 0 0 0 0,0 0-1 0 0,0 1 1 0 0,0-1 0 0 0,0 0 0 0 0,0 0 0 0 0,0 1 0 0 0,1-1 0 0 0,-1 0 18 0 0,10-12-234 0 0,-8 11 188 0 0,0 0 0 0 0,-1 0 0 0 0,1 0 0 0 0,0 0 0 0 0,-1-1 0 0 0,0 1 0 0 0,1 0 0 0 0,-1-1 0 0 0,0 1 0 0 0,0-1 0 0 0,0 1 0 0 0,-1-1 0 0 0,1 1 0 0 0,0-2 46 0 0,-1 2-23 0 0,0 0 0 0 0,0 1 0 0 0,1-1 0 0 0,-1 0 0 0 0,0 0 0 0 0,1 1 0 0 0,0-1-1 0 0,-1 1 1 0 0,1-1 0 0 0,0 1 0 0 0,0-1 0 0 0,0 1 0 0 0,0-1 0 0 0,0 1 0 0 0,0 0-1 0 0,0 0 1 0 0,1-1 0 0 0,-1 1 0 0 0,0 0 0 0 0,1 0 0 0 0,-1 0 0 0 0,1 0-1 0 0,0 0 24 0 0,3-2-9 0 0,-4 2-4 0 0,0 0 0 0 0,1-1 0 0 0,-1 1 0 0 0,0 0-1 0 0,0-1 1 0 0,0 1 0 0 0,0 0 0 0 0,0-1 0 0 0,0 0 0 0 0,0 1-1 0 0,-1-1 1 0 0,2-1 13 0 0,-2 1-13 0 0,1 1-1 0 0,0-1 1 0 0,-1 0-1 0 0,1 1 1 0 0,0-1-1 0 0,0 1 1 0 0,0-1-1 0 0,1 1 1 0 0,-1-1-1 0 0,0 1 1 0 0,1 0 13 0 0,0-1-6 0 0,2-2-19 0 0,0 1-1 0 0,0 0 1 0 0,0 0 0 0 0,1 0 0 0 0,4-2 25 0 0,-7 4 53 0 0,1 0 0 0 0,0 1 0 0 0,0-1 0 0 0,0 1 0 0 0,-1 0 0 0 0,1 0 0 0 0,0 0 0 0 0,0 0 0 0 0,0 1 0 0 0,-1-1 0 0 0,1 1 1 0 0,0-1-1 0 0,0 1 0 0 0,-1 0 0 0 0,2 0-53 0 0,1 2 116 0 0,-1 0 1 0 0,0-1-1 0 0,0 1 1 0 0,0 1-1 0 0,0-1 1 0 0,0 1-1 0 0,2 2-116 0 0,-5-5 45 0 0,0 1 0 0 0,0-1 0 0 0,0 1 0 0 0,0-1 0 0 0,-1 0-1 0 0,1 1 1 0 0,0-1 0 0 0,-1 1 0 0 0,1 0-45 0 0,5 11 259 0 0,-2-8-201 0 0,-3-4-31 0 0,1 1 1 0 0,-1-1-1 0 0,0 1 1 0 0,0-1-1 0 0,0 1 1 0 0,0 0-1 0 0,0-1 1 0 0,0 1-1 0 0,0 0 1 0 0,0 0-1 0 0,-1 0 1 0 0,1 0-1 0 0,-1 0 0 0 0,1-1 1 0 0,-1 1-1 0 0,0 2-27 0 0,3 20 213 0 0,-3-20-202 0 0,1 0 0 0 0,0 0 0 0 0,-1 0 0 0 0,0 0 0 0 0,0 0 0 0 0,0 0-1 0 0,-1 0 1 0 0,0 1-11 0 0,-8 41 144 0 0,9-45-153 0 0,0-1-1 0 0,0 1 1 0 0,0 0-1 0 0,0 0 1 0 0,0 0-1 0 0,0 0 0 0 0,0 0 1 0 0,1 0-1 0 0,-1-1 1 0 0,0 1-1 0 0,0 0 1 0 0,1 0-1 0 0,-1 0 0 0 0,1-1 1 0 0,-1 1-1 0 0,1 0 1 0 0,-1 0-1 0 0,1-1 1 0 0,-1 1-1 0 0,1-1 1 0 0,0 1-1 0 0,-1 0 0 0 0,1-1 1 0 0,1 1 9 0 0,7 3-2581 0 0,0-4 1148 0 0</inkml:trace>
  <inkml:trace contextRef="#ctx0" brushRef="#br0" timeOffset="1299.846">1326 357 13760 0 0,'0'0'629'0'0,"2"0"-12"0"0,3 0-393 0 0,7 0 2149 0 0,-6 1-2119 0 0,0-1 0 0 0,0 0-1 0 0,0 0 1 0 0,0 0-1 0 0,2-1-253 0 0,39-7 304 0 0,-26 0-74 0 0,-13 4-153 0 0,-6 3-45 0 0,0 0 0 0 0,0-1 0 0 0,0 1-1 0 0,0-1 1 0 0,0 0 0 0 0,-1 1 0 0 0,1-1 0 0 0,0 0-1 0 0,-1 0 1 0 0,1 0 0 0 0,-1 0 0 0 0,0 0 0 0 0,0 0 0 0 0,0-1-1 0 0,1 0-31 0 0,-2 1 1 0 0,-1 1-1 0 0,1-1 0 0 0,0 0 0 0 0,0 1 1 0 0,-1-1-1 0 0,1 0 0 0 0,-1 1 0 0 0,1-1 0 0 0,-1 1 1 0 0,0-1-1 0 0,0 1 0 0 0,0-1 0 0 0,0 1 1 0 0,0-1-1 0 0,0 1 0 0 0,0 0 0 0 0,0 0 1 0 0,0-1-1 0 0,0 1 0 0 0,-1 0 0 0 0,1 0 1 0 0,0 0-1 0 0,-2 0 0 0 0,-8-3 51 0 0,5 2-32 0 0,1 0 1 0 0,-1 0-1 0 0,0 0 1 0 0,1 1-1 0 0,-1 0 1 0 0,0 0-1 0 0,0 0 1 0 0,0 1-1 0 0,-5 0-19 0 0,-15 11 392 0 0,21-9-320 0 0,1 1 0 0 0,1-1-1 0 0,-1 1 1 0 0,0 0 0 0 0,1 0 0 0 0,-1 0-1 0 0,0 1-71 0 0,-6 6 120 0 0,2-2-55 0 0,1 0 1 0 0,0 0 0 0 0,0 1-66 0 0,-5 6 48 0 0,11-13-42 0 0,-1 0-1 0 0,1 0 1 0 0,0 0 0 0 0,0 1-1 0 0,0-1 1 0 0,0 1 0 0 0,0-1-1 0 0,0 1 1 0 0,0-1-6 0 0,-6 19 136 0 0,6-19-125 0 0,0 0 1 0 0,0 1-1 0 0,0-1 0 0 0,1 0 1 0 0,-1 1-1 0 0,1-1 1 0 0,0 1-1 0 0,-1-1 1 0 0,1 1-1 0 0,0-1 1 0 0,1 1-1 0 0,-1-1 0 0 0,0 0 1 0 0,1 1-1 0 0,-1-1 1 0 0,1 1-1 0 0,0 1-11 0 0,0-1-25 0 0,1 0 0 0 0,-1 0-1 0 0,1 1 1 0 0,-1-1 0 0 0,1 0-1 0 0,0-1 1 0 0,0 1 0 0 0,0 0-1 0 0,0 0 1 0 0,1-1 0 0 0,-1 1-1 0 0,1 0 26 0 0,8 6 0 0 0,-10-8 2 0 0,1 1 0 0 0,-1-1 1 0 0,1 1-1 0 0,0-1 0 0 0,-1 0 0 0 0,1 0 0 0 0,0 0 0 0 0,0 0 1 0 0,0 0-1 0 0,1 0-2 0 0,11 5 41 0 0,0-2 0 0 0,0 0 0 0 0,0-1-1 0 0,1 0 1 0 0,0-1 0 0 0,-1 0 0 0 0,14-2-41 0 0,-20-1-126 0 0,0 0-1 0 0,0-1 1 0 0,-1 0 0 0 0,6-3 126 0 0,12-2-276 0 0,-13 4-44 0 0,-1-1 0 0 0,1 1 0 0 0,3-4 320 0 0,4-2-2026 0 0,1-1 0 0 0,-2-1-1 0 0,1-1 1 0 0,5-6 2026 0 0,5-3-2557 0 0</inkml:trace>
  <inkml:trace contextRef="#ctx0" brushRef="#br0" timeOffset="1653.39">1791 248 3224 0 0,'-7'1'655'0'0,"3"0"311"0"0,0-1 0 0 0,0 2 1 0 0,0-1-1 0 0,0 0 0 0 0,0 1 0 0 0,0 0 1 0 0,1 0-1 0 0,-1 0 0 0 0,1 0 1 0 0,-1 1-1 0 0,1-1-966 0 0,-3 3 578 0 0,0 0 1 0 0,1 1-1 0 0,0-1 0 0 0,0 1 1 0 0,1 0-1 0 0,-2 2-578 0 0,0 2 88 0 0,1 0 1 0 0,-1 0-1 0 0,2 1 0 0 0,-1 0 1 0 0,2 0-1 0 0,-1 0 0 0 0,1 0 1 0 0,0 4-89 0 0,3-12 15 0 0,0 1 0 0 0,0 0 0 0 0,1 0 1 0 0,-1 0-1 0 0,1-1 0 0 0,0 1 0 0 0,0 0 1 0 0,0-1-1 0 0,0 1 0 0 0,1-1 0 0 0,-1 1 1 0 0,1-1-1 0 0,0 0 0 0 0,0 1-15 0 0,-1-4 16 0 0,0 1-1 0 0,0-1 1 0 0,0 0 0 0 0,0 0-1 0 0,0 0 1 0 0,0 0 0 0 0,0 0-1 0 0,0 0 1 0 0,-1 0 0 0 0,1 0-1 0 0,0 0 1 0 0,0 0 0 0 0,0 0-1 0 0,0-1 1 0 0,0 1 0 0 0,0 0-1 0 0,-1-1 1 0 0,2 0-16 0 0,-1 1 63 0 0,3-1-40 0 0,0-1 0 0 0,-1 1-1 0 0,1-1 1 0 0,-1 0 0 0 0,0 0-1 0 0,1 0 1 0 0,-1 0 0 0 0,0 0-1 0 0,0-1 1 0 0,0 1 0 0 0,-1-1-1 0 0,1 0 1 0 0,-1 0 0 0 0,1 0 0 0 0,-1 0-1 0 0,1-3-22 0 0,2-3-179 0 0,-1-1 1 0 0,0 0-1 0 0,0 0 0 0 0,-1 0 1 0 0,0-3 178 0 0,1-1-127 0 0,-3 10 106 0 0,1 0-1 0 0,-2 0 1 0 0,1 0 0 0 0,0 0-1 0 0,-1 0 1 0 0,0 0 0 0 0,1-2 21 0 0,-1 6 64 0 0,0 0 2 0 0,0 0 4 0 0,0 0 20 0 0,0 0 6 0 0,0 0 0 0 0,2 8 0 0 0,0 1-28 0 0,1 6-28 0 0,1 1 0 0 0,0-1 0 0 0,1 0 0 0 0,4 8-40 0 0,-7-19 9 0 0,0-1-1 0 0,0 1 1 0 0,0-1 0 0 0,0 0 0 0 0,0 0 0 0 0,0 0 0 0 0,1 0 0 0 0,0 0-1 0 0,-1 0 1 0 0,1-1 0 0 0,0 1 0 0 0,0-1 0 0 0,1 0 0 0 0,-1 0 0 0 0,0 0-1 0 0,1 0 1 0 0,-1 0 0 0 0,1-1 0 0 0,0 0 0 0 0,-1 0 0 0 0,2 1-9 0 0,-2-2-233 0 0,0 0 1 0 0,0 0 0 0 0,0-1-1 0 0,0 1 1 0 0,0-1 0 0 0,0 1-1 0 0,0-1 1 0 0,0 0-1 0 0,0 0 1 0 0,-1 0 0 0 0,1-1-1 0 0,0 1 233 0 0,9-4-2235 0 0,0 0 510 0 0</inkml:trace>
  <inkml:trace contextRef="#ctx0" brushRef="#br0" timeOffset="1986.534">2074 248 3680 0 0,'0'0'284'0'0,"8"15"1656"0"0,17 24 5022 0 0,1 4-4654 0 0,-18-27-1899 0 0,0 0-1 0 0,0 0 0 0 0,-2 1 0 0 0,2 7-408 0 0,5 15 1119 0 0,-10-28-831 0 0,-2-6 415 0 0,-5-16-147 0 0,2 5-542 0 0,0-1 1 0 0,0 0 0 0 0,1 0-1 0 0,0 0 1 0 0,0 0 0 0 0,0 0-1 0 0,1 0 1 0 0,1 0 0 0 0,-1 0-1 0 0,1 0 1 0 0,0 0 0 0 0,0 0-1 0 0,1 0 1 0 0,0 0 0 0 0,0 1-1 0 0,1-1 1 0 0,0 1 0 0 0,0-1-1 0 0,0 1 1 0 0,1 0 0 0 0,0 0-1 0 0,1-1-14 0 0,0 1-138 0 0,1 1 0 0 0,-1-1 0 0 0,1 1-1 0 0,1 0 1 0 0,-1 0 0 0 0,1 1 0 0 0,-1 0-1 0 0,1 0 1 0 0,0 0 0 0 0,1 1 0 0 0,-1 0-1 0 0,0 1 1 0 0,1-1 0 0 0,0 2 0 0 0,-1-1-1 0 0,2 1 139 0 0,6-3-1671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104 175 4608 0 0,'0'-76'1634'0'0,"0"44"9110"0"0,-12 43-9968 0 0,6 2-709 0 0,1 0 1 0 0,1 0-1 0 0,0 0 0 0 0,1 1 1 0 0,0-1-1 0 0,1 1 0 0 0,-1 12-67 0 0,-3 21 125 0 0,-14 100 156 0 0,3-25-278 0 0,13-90 118 0 0,-8 36 67 0 0,10-64-118 0 0,1-3 15 0 0,1-1-12 0 0,0 0 11 0 0,1-3-41 0 0,0 0 0 0 0,1 0-1 0 0,-1 0 1 0 0,1 0 0 0 0,-1 1 0 0 0,3-3-43 0 0,4-8 7 0 0,11-30-87 0 0,-2-1 0 0 0,-2-1-1 0 0,-2 0 1 0 0,-2-1-1 0 0,-2 0 1 0 0,-1-6 80 0 0,-1 3-65 0 0,-2 7 12 0 0,6-20 53 0 0,-8 50 0 0 0,1-1 0 0 0,0 1 0 0 0,5-8 0 0 0,-8 16 0 0 0,1 0 0 0 0,1 0 0 0 0,-1 0 0 0 0,0 0 0 0 0,1 0 0 0 0,0 1 0 0 0,0-1 0 0 0,0 1 0 0 0,1 0 0 0 0,-1 0 0 0 0,4-3 0 0 0,-5 5-2 0 0,0 0-1 0 0,0 0 0 0 0,0 1 0 0 0,1-1 1 0 0,-1 0-1 0 0,0 1 0 0 0,1 0 0 0 0,-1-1 0 0 0,0 1 1 0 0,1 0-1 0 0,-1 0 0 0 0,0 0 0 0 0,1 1 0 0 0,-1-1 1 0 0,0 0-1 0 0,0 1 0 0 0,1 0 0 0 0,-1-1 1 0 0,0 1-1 0 0,0 0 0 0 0,0 0 0 0 0,0 0 0 0 0,0 1 1 0 0,1 0 2 0 0,5 3-19 0 0,-1 0 0 0 0,0 1 1 0 0,0 0-1 0 0,0 0 0 0 0,4 5 19 0 0,-7-6-6 0 0,-1 1-1 0 0,1-1 0 0 0,0 1 0 0 0,-1 0 0 0 0,0 0 0 0 0,-1 0 0 0 0,1 0 0 0 0,-1 0 0 0 0,-1 1 1 0 0,1 2 6 0 0,1 2 0 0 0,-2-1 1 0 0,0 1 0 0 0,0-1 0 0 0,-1 1 0 0 0,0 0-1 0 0,-1 2 0 0 0,0-6 17 0 0,-1 1-1 0 0,0 0 0 0 0,0-1 0 0 0,-1 1 0 0 0,0-1 1 0 0,0 0-1 0 0,-1 0 0 0 0,0 0 0 0 0,0-1 0 0 0,-1 1 1 0 0,0-1-1 0 0,0 0 0 0 0,0 0 0 0 0,-1-1 0 0 0,1 1 1 0 0,-2-1-1 0 0,1 0 0 0 0,0-1 0 0 0,-1 0 1 0 0,0 0-1 0 0,0 0 0 0 0,0-1 0 0 0,0 0 0 0 0,-1 0 1 0 0,1-1-1 0 0,-7 1-16 0 0,8-2 66 0 0,5-1 13 0 0,15-9-19 0 0,-8 7-87 0 0,-1 1 0 0 0,1-1 0 0 0,0 1 0 0 0,0 0 1 0 0,0 1-1 0 0,0-1 0 0 0,0 1 0 0 0,0 0 0 0 0,0 1 0 0 0,2 0 27 0 0,6 1-49 0 0,0 0 0 0 0,0 1 0 0 0,12 5 49 0 0,-10-3-8 0 0,-1 1 0 0 0,-1 1 0 0 0,1 0 1 0 0,-1 0-1 0 0,0 2 0 0 0,-1 0 0 0 0,0 0 0 0 0,0 1 0 0 0,-1 1 0 0 0,0 0 0 0 0,3 6 8 0 0,-13-15 9 0 0,-1 1 0 0 0,1-1 0 0 0,-1 0 0 0 0,0 1 0 0 0,0-1 0 0 0,0 1 0 0 0,0-1 0 0 0,0 1 0 0 0,-1-1 1 0 0,1 1-1 0 0,-1 0 0 0 0,1-1 0 0 0,-1 1 0 0 0,0 0 0 0 0,0-1 0 0 0,-1 1 0 0 0,1 0 0 0 0,0 0 0 0 0,-1-1 0 0 0,0 1 0 0 0,1-1 0 0 0,-1 1 0 0 0,0 0-9 0 0,-4 7 74 0 0,1-1 1 0 0,-1 1-1 0 0,-1-1 1 0 0,1 0-1 0 0,-3 1-74 0 0,2-1 73 0 0,-1-1 0 0 0,-1-1 0 0 0,1 0 0 0 0,-1 0 0 0 0,0 0 0 0 0,0-1 0 0 0,-5 3-73 0 0,-2 0 87 0 0,-1 0-1 0 0,0-1 0 0 0,-1-1 0 0 0,0 0-86 0 0,6-3 35 0 0,0 0 0 0 0,-1-1 0 0 0,1-1 0 0 0,-1 0 0 0 0,1 0 0 0 0,-1-1 0 0 0,0 0 0 0 0,0-1 0 0 0,0-1 0 0 0,1 0 0 0 0,-1 0 0 0 0,0-1 0 0 0,1-1 0 0 0,-1 0 0 0 0,1-1 0 0 0,-1 0-35 0 0,12 4-11 0 0,0 0-1 0 0,-1 0 1 0 0,1 0-1 0 0,-1-1 1 0 0,1 1-1 0 0,0 0 1 0 0,0 0-1 0 0,-1 0 1 0 0,1-1 0 0 0,0 1-1 0 0,-1 0 1 0 0,1 0-1 0 0,0-1 1 0 0,0 1-1 0 0,-1 0 1 0 0,1-1-1 0 0,0 1 1 0 0,0 0-1 0 0,0-1 1 0 0,-1 1-1 0 0,1 0 1 0 0,0-1-1 0 0,0 1 1 0 0,0 0-1 0 0,0-1 1 0 0,0 1-1 0 0,0 0 1 0 0,0-1-1 0 0,0 1 1 0 0,0-1-1 0 0,0 1 1 0 0,0 0-1 0 0,0-1 1 0 0,0 1-1 0 0,0 0 1 0 0,0-1-1 0 0,0 1 1 0 0,0-1-1 0 0,1 1 13 0 0,8-13-6111 0 0,-4 8-28 0 0</inkml:trace>
  <inkml:trace contextRef="#ctx0" brushRef="#br0" timeOffset="229.8">640 547 15088 0 0,'0'0'693'0'0,"0"0"-21"0"0,-1 1-432 0 0,-2 3-145 0 0,1 1 0 0 0,0 0 0 0 0,0-1 0 0 0,0 1-1 0 0,0 5-94 0 0,-6 13 371 0 0,-7 20 325 0 0,12-32-514 0 0,0 0 0 0 0,-1-1 0 0 0,-1 1 0 0 0,0-1-1 0 0,-3 5-181 0 0,8-14 7 0 0,-1 0 0 0 0,1-1 0 0 0,-1 1 0 0 0,1 0 0 0 0,0 0 0 0 0,-1-1 0 0 0,1 1 0 0 0,0 0 0 0 0,0 0 0 0 0,0 0 0 0 0,0-1 0 0 0,-1 1 0 0 0,1 0 0 0 0,0 0 0 0 0,1 0-1 0 0,-1 0 1 0 0,0 0-7 0 0,0 3 21 0 0,0-3 32 0 0,0-1 1 0 0,0 1-83 0 0,1-1 1 0 0,-1 1-1 0 0,0-1 1 0 0,0 0-1 0 0,1 0 1 0 0,-1 1-1 0 0,0-1 0 0 0,0 0 1 0 0,1 1-1 0 0,-1-1 1 0 0,0 0-1 0 0,1 0 1 0 0,-1 0-1 0 0,0 1 1 0 0,1-1-1 0 0,-1 0 1 0 0,0 0-1 0 0,1 0 1 0 0,-1 0-1 0 0,0 0 0 0 0,1 1 1 0 0,-1-1-1 0 0,0 0 1 0 0,1 0-1 0 0,-1 0 1 0 0,1 0-1 0 0,-1 0 1 0 0,0 0-1 0 0,1 0 1 0 0,-1-1-1 0 0,0 1 1 0 0,1 0-1 0 0,-1 0 0 0 0,1 0 1 0 0,-1 0-1 0 0,0 0 29 0 0,12-6-2108 0 0,-12 6 1941 0 0,10-8-1626 0 0,2 0-20 0 0</inkml:trace>
  <inkml:trace contextRef="#ctx0" brushRef="#br0" timeOffset="429.379">706 344 10592 0 0,'-7'-15'751'0'0,"-8"-18"1190"0"0,11 12 3325 0 0,4 20-4742 0 0,0 1-191 0 0,0 0-79 0 0,0 0-20 0 0,0 14-2 0 0,1-4-447 0 0,0 1 0 0 0,1-1 0 0 0,0 0 0 0 0,1-1 0 0 0,0 1 0 0 0,1 0 0 0 0,-1-1 0 0 0,2 0 0 0 0,-1 0 0 0 0,3 3 215 0 0,2 2-1186 0 0</inkml:trace>
  <inkml:trace contextRef="#ctx0" brushRef="#br0" timeOffset="884.578">962 408 3680 0 0,'0'0'167'0'0,"0"6"2335"0"0,-1-1-686 0 0,1 1-1 0 0,-1 0 1 0 0,0 0-1 0 0,0 0 1 0 0,-2 5-1816 0 0,-4 7 625 0 0,-1 1 0 0 0,-3 4-625 0 0,-1 1 1034 0 0,-6 12 230 0 0,-17 25-1264 0 0,-8 16 440 0 0,34-63-328 0 0,9-14-16 0 0,0 0-1 0 0,0 0-6 0 0,1-1-65 0 0,0 0 0 0 0,1 0 0 0 0,-1 0-1 0 0,0 0 1 0 0,1 0 0 0 0,-1 0-1 0 0,1 0 1 0 0,-1 0 0 0 0,2 0-24 0 0,3-2 36 0 0,13-12 1 0 0,-1-1 0 0 0,3-5-37 0 0,28-24-164 0 0,-25 26 36 0 0,6-6-398 0 0,2 1-1 0 0,2 1 527 0 0,-29 20-52 0 0,8-6-15 0 0,1 1 0 0 0,1 0 0 0 0,-1 1 0 0 0,1 0 0 0 0,0 1 0 0 0,1 1 0 0 0,3-1 67 0 0,-11 6-75 0 0,-8 1 70 0 0,1-1 0 0 0,-1 1-1 0 0,0 0 1 0 0,0-1 0 0 0,1 1 0 0 0,-1 0-1 0 0,0 0 1 0 0,0-1 0 0 0,0 1 0 0 0,0 0-1 0 0,0 0 1 0 0,0-1 0 0 0,0 1-1 0 0,0 0 1 0 0,-1-1 0 0 0,1 1 0 0 0,0 0-1 0 0,0 0 6 0 0,-3 3 19 0 0,1 0 0 0 0,-1-1 0 0 0,0 1 0 0 0,0-1 1 0 0,0 0-1 0 0,0 0 0 0 0,0 0 0 0 0,-1 0 0 0 0,-2 2-19 0 0,-39 22 203 0 0,27-17-106 0 0,-17 9 63 0 0,20-11-136 0 0,0 1 0 0 0,0 0 0 0 0,1 1 0 0 0,-8 7-24 0 0,16-11 0 0 0,4 0 11 0 0,1-4 42 0 0,3 0-17 0 0,-1-1-1 0 0,0 1 0 0 0,1 0 0 0 0,-1-1 0 0 0,1 1 1 0 0,0-1-1 0 0,0 1 0 0 0,-1-1 0 0 0,1 0 0 0 0,1 1-35 0 0,9 4 67 0 0,0-2-1 0 0,1 1 0 0 0,0-1 1 0 0,-1-1-1 0 0,1-1 0 0 0,0 0 0 0 0,1 0-66 0 0,27 7 0 0 0,-32-7 0 0 0,16 8-43 0 0,-21-8-453 0 0,0 0 0 0 0,0-1 0 0 0,0 1 0 0 0,0-1 0 0 0,0 0 1 0 0,0 0-1 0 0,0 0 0 0 0,0 0 0 0 0,1-1 496 0 0,7 0-1613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10136 0 0,'0'-1'98'0'0,"0"0"-49"0"0,0 1-1 0 0,0-1 0 0 0,0 0 0 0 0,-1 0 0 0 0,1 1 1 0 0,0-1-1 0 0,0 0 0 0 0,1 0 0 0 0,-1 1 1 0 0,0-1-1 0 0,0 0 0 0 0,0 0 0 0 0,0 1 1 0 0,1-1-1 0 0,-1 0 0 0 0,0 1 0 0 0,1-1-48 0 0,0 0 80 0 0,0 1 0 0 0,0 0 0 0 0,0 0-1 0 0,0-1 1 0 0,0 1 0 0 0,0 0-1 0 0,0 0 1 0 0,0 0 0 0 0,0 0 0 0 0,0 0-1 0 0,0 0 1 0 0,0 1 0 0 0,0-1 0 0 0,0 0-1 0 0,0 0 1 0 0,0 1 0 0 0,0-1-1 0 0,0 1 1 0 0,0-1 0 0 0,-1 1 0 0 0,1-1-1 0 0,0 1 1 0 0,0-1 0 0 0,0 1 0 0 0,0 0-1 0 0,-1-1 1 0 0,1 1 0 0 0,0 0-1 0 0,-1 0 1 0 0,1 0 0 0 0,-1 0 0 0 0,1-1-1 0 0,-1 1 1 0 0,1 0 0 0 0,-1 0 0 0 0,0 0-1 0 0,1 0 1 0 0,-1 0 0 0 0,0 0-1 0 0,0 1-79 0 0,2 1 457 0 0,4 10-132 0 0,0 1 0 0 0,-1-1 1 0 0,-1 1-1 0 0,1 2-325 0 0,0 2 251 0 0,-3-11-123 0 0,0 0-1 0 0,0 0 1 0 0,-1 0-1 0 0,1 4-127 0 0,4 43 610 0 0,-3-34-309 0 0,-1 0 0 0 0,0 8-301 0 0,-2-22 55 0 0,0 0 0 0 0,1 0 0 0 0,0 0 0 0 0,0 0 0 0 0,1 0 0 0 0,0 0 0 0 0,0-1-55 0 0,1 17 150 0 0,-3-19-121 0 0,0-1 0 0 0,0 1 0 0 0,1 0 0 0 0,-1 0-1 0 0,1 0 1 0 0,0-1 0 0 0,0 2-29 0 0,-1-4 40 0 0,0 0 0 0 0,0 1-1 0 0,0-1 1 0 0,0 1-1 0 0,0-1 1 0 0,1 0-1 0 0,-1 1 1 0 0,0-1-1 0 0,0 0 1 0 0,0 1-1 0 0,1-1 1 0 0,-1 0 0 0 0,0 1-1 0 0,0-1 1 0 0,1 0-1 0 0,-1 0 1 0 0,0 1-1 0 0,1-1 1 0 0,-1 0-1 0 0,0 0 1 0 0,1 0-1 0 0,-1 1 1 0 0,0-1-40 0 0,7-5 1415 0 0,-2 0-1500 0 0,-2 2 176 0 0,-1 1-1 0 0,0-1 1 0 0,0 0-1 0 0,-1 1 1 0 0,1-1-1 0 0,0 0 1 0 0,-1 0-1 0 0,1-1-90 0 0,7-14 188 0 0,3 1-33 0 0,20-30 66 0 0,-13 20-151 0 0,-14 22-70 0 0,-1 0 1 0 0,0-1-1 0 0,-1 1 1 0 0,0-1-1 0 0,1-1 0 0 0,19-40 0 0 0,-14 30 0 0 0,0 0 0 0 0,-2-1 0 0 0,3-8 0 0 0,-6 14 10 0 0,1 0 0 0 0,0 0-1 0 0,1-1-9 0 0,-2 4 25 0 0,-1 3-23 0 0,-1 1 0 0 0,-1-1 1 0 0,1 0-1 0 0,-1 0 0 0 0,0-6-2 0 0,0 5 0 0 0,0 0 0 0 0,1 1 0 0 0,-1-1-1 0 0,4-5 1 0 0,-1 3 51 0 0,2-2-419 0 0,-4 5-6978 0 0,-2 6 1002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11720 0 0,'0'0'532'0'0,"0"0"-4"0"0,0 0-354 0 0,4 10-90 0 0,3 8 360 0 0,0 1 432 0 0,0-1 0 0 0,3 3-876 0 0,43 76 1267 0 0,-49-89-1195 0 0,0 1 0 0 0,-1-1 0 0 0,0 1 1 0 0,-1-1-1 0 0,0 1 0 0 0,0 0 0 0 0,-1 0 1 0 0,0 0-1 0 0,0 0 0 0 0,-1 0 0 0 0,0 0 0 0 0,-2 8-72 0 0,1-14 59 0 0,0 0-1 0 0,0 0 0 0 0,-1 0 0 0 0,1-1 0 0 0,-1 1 0 0 0,0 0 1 0 0,0-1-1 0 0,0 1 0 0 0,0-1 0 0 0,0 0 0 0 0,-1 1 0 0 0,1-1 1 0 0,-1 0-1 0 0,1-1 0 0 0,-1 1 0 0 0,-1 1-58 0 0,3-3 10 0 0,1 0 0 0 0,-1 0 0 0 0,1 0-1 0 0,0 0 1 0 0,-1 0 0 0 0,1 0 0 0 0,-1 0 0 0 0,1 0 0 0 0,-1 0-1 0 0,1 0 1 0 0,-1 0 0 0 0,1 0 0 0 0,-1 0 0 0 0,1 0-1 0 0,-1 0 1 0 0,1-1 0 0 0,-1 1 0 0 0,1 0 0 0 0,-1 0 0 0 0,1-1-1 0 0,-1 1 1 0 0,1 0 0 0 0,0 0 0 0 0,-1-1 0 0 0,1 1 0 0 0,0 0-1 0 0,-1-1 1 0 0,1 1 0 0 0,0-1 0 0 0,-1 1 0 0 0,1 0-1 0 0,0-1 1 0 0,0 1 0 0 0,-1-1 0 0 0,1 1 0 0 0,0-1 0 0 0,0 1-1 0 0,0-1 1 0 0,0 1 0 0 0,0-1 0 0 0,0 1-10 0 0,-6-21 506 0 0,8 13-369 0 0,-1 0 0 0 0,1 0 0 0 0,0 0 0 0 0,1 1 0 0 0,0-1 0 0 0,0 1 0 0 0,1 0-1 0 0,0 0 1 0 0,2-4-137 0 0,0 1 100 0 0,59-98 91 0 0,-30 52-90 0 0,8-21-101 0 0,-31 41 64 0 0,-10 32-106 0 0,-1 3-182 0 0,-3-3 345 0 0,1 0-2011 0 0,1 4-4181 0 0,0 0 3618 0 0</inkml:trace>
  <inkml:trace contextRef="#ctx0" brushRef="#br0" timeOffset="268.982">432 94 3224 0 0,'6'0'587'0'0,"-4"0"-51"0"0,1 1 0 0 0,-1 0 1 0 0,0-1-1 0 0,1 1 0 0 0,-1 0 1 0 0,0 0-1 0 0,1 0 1 0 0,-1 0-1 0 0,0 1 0 0 0,0-1 1 0 0,0 0-1 0 0,0 1 1 0 0,1 1-537 0 0,26 25 2602 0 0,-26-24-2620 0 0,6 7 475 0 0,0 0 0 0 0,-1 1 0 0 0,-1 0 1 0 0,0 0-1 0 0,0 1 0 0 0,-2 0 0 0 0,3 5-457 0 0,2 6 495 0 0,-5-11-234 0 0,-2 0 0 0 0,1 1 0 0 0,-1-1 0 0 0,-1 1 0 0 0,0 10-261 0 0,-1-15 54 0 0,0 3 18 0 0,-1 1 0 0 0,-1-1 0 0 0,0 1 0 0 0,0-1 1 0 0,-1 1-1 0 0,-1-1 0 0 0,0 0 0 0 0,-1 0 0 0 0,0 0 0 0 0,-1-1 0 0 0,0 1 0 0 0,0-1 0 0 0,-2 0 0 0 0,1-1 0 0 0,-6 6-72 0 0,-10 14 430 0 0,-23 21-430 0 0,34-39 5 0 0,0-1 1 0 0,-1-1-1 0 0,-1 0 0 0 0,0-1 0 0 0,-10 5-5 0 0,20-11-358 0 0,-3 1-297 0 0,3-2-5865 0 0,3-2 1150 0 0</inkml:trace>
  <inkml:trace contextRef="#ctx0" brushRef="#br0" timeOffset="750.536">1158 388 2760 0 0,'-2'0'133'0'0,"0"0"-1"0"0,0 0 1 0 0,1 0-1 0 0,-1 1 1 0 0,0-1-1 0 0,0 0 1 0 0,1 1 0 0 0,-1 0-1 0 0,0-1 1 0 0,1 1-1 0 0,-1 0 1 0 0,0 0 0 0 0,0 0-133 0 0,-4 2 1120 0 0,-25 13 5838 0 0,2 2-4232 0 0,-14 7-2121 0 0,-20 10-280 0 0,-5 6-325 0 0,15-9 141 0 0,49-29-102 0 0,0-1-1 0 0,0 1 1 0 0,0 0-1 0 0,1 0 1 0 0,-1 0-1 0 0,1 0 1 0 0,0 1-1 0 0,-2 2-38 0 0,4-5 115 0 0,1-1-10 0 0,0 0 19 0 0,2 0 83 0 0,6-1-31 0 0,1 1-1 0 0,-1-1 1 0 0,0 0 0 0 0,1-1-1 0 0,-1 0 1 0 0,0 0-1 0 0,7-3-175 0 0,-3 0 53 0 0,-1 0 0 0 0,1-1-1 0 0,-1 0 1 0 0,-1-1-1 0 0,1 0 1 0 0,-1 0-1 0 0,0-1 1 0 0,-1 0-1 0 0,0-1 1 0 0,0 0-1 0 0,0-2-52 0 0,2-3 40 0 0,-1-1 0 0 0,0 0 0 0 0,-1 0-1 0 0,-1-1 1 0 0,0 0 0 0 0,-1-1-1 0 0,2-9-39 0 0,11-22 41 0 0,-14 36-33 0 0,0-1 0 0 0,-1 0 0 0 0,-1-1-1 0 0,1-2-7 0 0,11-42-1 0 0,-10 39 23 0 0,-1 0 0 0 0,0-1-1 0 0,0-14-21 0 0,1 8 69 0 0,-5 22-22 0 0,0 0-1 0 0,0 0 0 0 0,-1 0 1 0 0,1 0-1 0 0,-1 0 1 0 0,0-1-1 0 0,0 1 0 0 0,0-1-46 0 0,-1 3 43 0 0,1 1-1 0 0,0-1 0 0 0,0 0 0 0 0,0 0 0 0 0,0 1 0 0 0,1-1 0 0 0,-1 0 0 0 0,0 1 1 0 0,1-1-1 0 0,-1 0 0 0 0,1 1 0 0 0,0-1 0 0 0,-1 1 0 0 0,1-1 0 0 0,0 0-42 0 0,0 1 256 0 0,-1 1-247 0 0,0 0-1 0 0,0-1 0 0 0,0 1 0 0 0,0 0 0 0 0,0 0 0 0 0,0 0 1 0 0,-1 0-1 0 0,1 0 0 0 0,0 0 0 0 0,0 0 0 0 0,0 0 1 0 0,0 0-1 0 0,0 0 0 0 0,0 0 0 0 0,0 0 0 0 0,0 0 0 0 0,-1 0 1 0 0,1 0-1 0 0,0 0 0 0 0,0 0 0 0 0,0 0 0 0 0,0 0 0 0 0,0 0 1 0 0,0 0-1 0 0,0 0 0 0 0,-1 0 0 0 0,1 0 0 0 0,0 0 1 0 0,0 0-1 0 0,0 0 0 0 0,0 0 0 0 0,0 0 0 0 0,0 0 0 0 0,0 0 1 0 0,-1 0-1 0 0,1 0 0 0 0,0 0 0 0 0,0 0 0 0 0,0 0 1 0 0,0 0-1 0 0,0 0 0 0 0,0 0 0 0 0,0 1 0 0 0,0-1 0 0 0,0 0 1 0 0,0 0-1 0 0,0 0 0 0 0,0 0 0 0 0,-1 0 0 0 0,1 0 1 0 0,0 0-1 0 0,0 1-8 0 0,-5 4 177 0 0,-1 1-166 0 0,5-4-11 0 0,-1-1 0 0 0,1 1 0 0 0,-1 0 0 0 0,1 0 1 0 0,0-1-1 0 0,0 1 0 0 0,0 0 0 0 0,0 0 0 0 0,0 0 1 0 0,0 0-1 0 0,0 1 0 0 0,1-1 0 0 0,-1 0 0 0 0,1 1 0 0 0,-12 49-42 0 0,7-32-84 0 0,-3 21 126 0 0,2 6 14 0 0,-4 22-54 0 0,4-1 1 0 0,2 70 39 0 0,4-116 52 0 0,0-13-61 0 0,0 0 0 0 0,1 1 0 0 0,0-1 0 0 0,0 0 0 0 0,3 5 9 0 0,-1 5-360 0 0,-3-17 126 0 0,0-1-1 0 0,0 1 1 0 0,1 0 0 0 0,-1 0-1 0 0,0-1 1 0 0,1 1-1 0 0,-1 0 1 0 0,1-1-1 0 0,0 1 1 0 0,-1 0-1 0 0,1-1 1 0 0,0 1-1 0 0,0-1 1 0 0,0 1-1 0 0,0-1 1 0 0,0 0-1 0 0,1 1 235 0 0,7 6-6235 0 0</inkml:trace>
  <inkml:trace contextRef="#ctx0" brushRef="#br0" timeOffset="1647.519">1050 307 7368 0 0,'-3'-13'703'0'0,"2"8"2875"0"0,0 4-3296 0 0,1 0 1 0 0,-1 0-1 0 0,1 0 0 0 0,-1 1 1 0 0,0-1-1 0 0,1 0 1 0 0,-1 0-1 0 0,0 1 0 0 0,1-1 1 0 0,-1 0-1 0 0,0 1 1 0 0,0-1-1 0 0,1 1 0 0 0,-1-1 1 0 0,0 1-1 0 0,0 0 0 0 0,-1-1-282 0 0,-19-2 1405 0 0,13 3-1278 0 0,0 1-1 0 0,1 0 0 0 0,-1 0 0 0 0,-5 2-126 0 0,-20 5 157 0 0,1 2 0 0 0,0 1 0 0 0,0 2 0 0 0,1 1-1 0 0,-20 13-156 0 0,28-14 79 0 0,-20 13 121 0 0,40-24-150 0 0,0 1 1 0 0,0-1 0 0 0,0 1 0 0 0,0 0-1 0 0,0 0 1 0 0,1 0 0 0 0,0 0-1 0 0,-1 1 1 0 0,1-1 0 0 0,-1 4-51 0 0,3-6 26 0 0,-1 0 0 0 0,1 0 1 0 0,0 0-1 0 0,0 0 0 0 0,0 0 0 0 0,0 0 1 0 0,0 0-1 0 0,0 0 0 0 0,0 0 0 0 0,0 0 1 0 0,0 0-1 0 0,0 0 0 0 0,0 0 0 0 0,1 0 1 0 0,-1 1-1 0 0,1-2 0 0 0,-1 1 1 0 0,1 0-1 0 0,-1 0 0 0 0,1 0 0 0 0,-1 0 1 0 0,1 0-1 0 0,0 0 0 0 0,-1 0 0 0 0,1-1-26 0 0,2 4 69 0 0,0-2-1 0 0,0 1 1 0 0,0 0-1 0 0,0-1 0 0 0,4 3-68 0 0,5 2 109 0 0,1-1-1 0 0,0 0 1 0 0,0-1-1 0 0,1 0 0 0 0,12 3-108 0 0,21 2 275 0 0,5-1-275 0 0,-25-5-158 0 0,-5 0-409 0 0,0-2-37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6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758 287 3224 0 0,'7'-20'3160'0'0,"-4"7"1456"0"0,0-17-1632 0 0,-3 29-2879 0 0,-1-1 0 0 0,1 1 0 0 0,0 0 1 0 0,-1 0-1 0 0,1 0 0 0 0,-1-1 0 0 0,1 1 1 0 0,-1 0-1 0 0,1 0 0 0 0,-1 0 1 0 0,0 0-1 0 0,0 0 0 0 0,1 0 0 0 0,-1 0 1 0 0,0 0-1 0 0,0 1 0 0 0,0-1 0 0 0,0 0 1 0 0,0 0-1 0 0,0 1 0 0 0,0-1 0 0 0,-1 1 1 0 0,1-1-1 0 0,0 1 0 0 0,-1-1-105 0 0,-32-9 476 0 0,31 10-389 0 0,-11-3 4 0 0,0 2 0 0 0,0 0-1 0 0,0 0 1 0 0,0 2 0 0 0,0-1 0 0 0,0 2-1 0 0,1 0 1 0 0,-1 0 0 0 0,-10 4-91 0 0,1 2 65 0 0,0 0 1 0 0,1 1-1 0 0,0 1 1 0 0,0 1-1 0 0,-2 2-65 0 0,16-7 14 0 0,-1 0 0 0 0,0 0 0 0 0,1 1 0 0 0,0 0 0 0 0,1 0 0 0 0,-1 1 0 0 0,1-1-1 0 0,1 2 1 0 0,0-1 0 0 0,0 1 0 0 0,0 0 0 0 0,1 0 0 0 0,1 1 0 0 0,-1-1 0 0 0,2 1 0 0 0,-4 10-14 0 0,7-15 58 0 0,-1-1 0 0 0,1 1 1 0 0,0-1-1 0 0,0 1 0 0 0,1-1 1 0 0,-1 1-1 0 0,1-1 0 0 0,0 1 1 0 0,0-1-1 0 0,1 0 0 0 0,-1 1 1 0 0,1-1-1 0 0,0 0 0 0 0,0 0 0 0 0,0 0 1 0 0,1 0-1 0 0,-1 0 0 0 0,1-1 1 0 0,0 1-1 0 0,0-1 0 0 0,0 0 1 0 0,1 0-1 0 0,-1 0 0 0 0,1 0 1 0 0,0 0-1 0 0,-1-1 0 0 0,1 0 1 0 0,0 0-1 0 0,0 0 0 0 0,1 0 0 0 0,-1 0 1 0 0,0-1-1 0 0,1 0 0 0 0,4 1-58 0 0,6 0 155 0 0,0-1 0 0 0,0 0 0 0 0,0-1-1 0 0,0-1 1 0 0,9-1-155 0 0,24-6 410 0 0,4-3-410 0 0,37-6 132 0 0,-61 14-129 0 0,-14 1-493 0 0,1 0 0 0 0,0 0-1 0 0,6-3 491 0 0,-9-1-3626 0 0,-10 5 1741 0 0</inkml:trace>
  <inkml:trace contextRef="#ctx0" brushRef="#br0" timeOffset="306.507">1 774 4144 0 0,'0'0'191'0'0,"1"0"-11"0"0,63-8 9951 0 0,313-6-5299 0 0,223 22-3959 0 0,-541-7-988 0 0,20 1 120 0 0,-28 1-5520 0 0,-31 0-819 0 0</inkml:trace>
  <inkml:trace contextRef="#ctx0" brushRef="#br0" timeOffset="921.161">109 1066 4144 0 0,'0'0'191'0'0,"0"0"335"0"0,0 0 1306 0 0,0 0 568 0 0,0 0 116 0 0,0 0 185 0 0,-3 3-2158 0 0,0 0-373 0 0,0 1 1 0 0,0 0-1 0 0,1-1 1 0 0,-1 1-1 0 0,1 0 0 0 0,0 0 1 0 0,0 1-1 0 0,0-1 1 0 0,1 0-1 0 0,-1 4-170 0 0,-3 8 364 0 0,2 1 0 0 0,-1 5-364 0 0,-11 88 882 0 0,8-59 330 0 0,2 22-1212 0 0,4-49 180 0 0,2 0 0 0 0,0-1 0 0 0,2 0 0 0 0,2 7-180 0 0,-5-29 13 0 0,0 0 0 0 0,0-1 0 0 0,0 1 0 0 0,0 0 0 0 0,0-1 0 0 0,1 1-1 0 0,-1 0 1 0 0,0-1 0 0 0,0 1 0 0 0,1-1 0 0 0,-1 1 0 0 0,0-1 0 0 0,1 1 0 0 0,-1 0-1 0 0,1-1 1 0 0,-1 1 0 0 0,0-1 0 0 0,1 1 0 0 0,-1-1 0 0 0,1 0 0 0 0,0 1-1 0 0,-1-1 1 0 0,1 0 0 0 0,-1 1 0 0 0,1-1 0 0 0,0 0 0 0 0,-1 1-13 0 0,2-1 15 0 0,-1 0 0 0 0,0 0 0 0 0,0 0 0 0 0,0-1 0 0 0,0 1 0 0 0,0 0 0 0 0,0 0-1 0 0,0-1 1 0 0,0 1 0 0 0,0 0 0 0 0,0-1 0 0 0,0 1 0 0 0,0-1 0 0 0,0 0 0 0 0,0 0-15 0 0,6-3 38 0 0,-1-1 0 0 0,-1-1 0 0 0,1 1 1 0 0,1-3-39 0 0,-6 7-1 0 0,6-8 21 0 0,0-1 0 0 0,0-1 0 0 0,-1 0 0 0 0,1-1-20 0 0,8-15 0 0 0,0 1-5 0 0,-4 8-7 0 0,0 0-1 0 0,0 1 1 0 0,2 0 0 0 0,0 0 0 0 0,10-8 12 0 0,-17 20-3 0 0,-5 4-2 0 0,0-1 0 0 0,0 1-1 0 0,1 0 1 0 0,-1 0 0 0 0,1 0 0 0 0,-1 0 0 0 0,1 0 0 0 0,-1 0-1 0 0,1 0 1 0 0,-1 0 0 0 0,1 1 0 0 0,0-1 0 0 0,-1 1 0 0 0,1-1 0 0 0,0 1-1 0 0,0 0 6 0 0,-2-1 0 0 0,1 1 0 0 0,0 0 0 0 0,-1 0 0 0 0,1 0 0 0 0,0-1 0 0 0,-1 1 0 0 0,1 0 0 0 0,0 0 0 0 0,0 0 0 0 0,-1 0 0 0 0,1 0 0 0 0,0 0 0 0 0,-1 1 0 0 0,1-1 0 0 0,0 0 0 0 0,-1 0 0 0 0,1 0 0 0 0,0 1 0 0 0,-1-1 0 0 0,1 0 0 0 0,-1 1 0 0 0,1-1 0 0 0,0 0 0 0 0,-1 1 0 0 0,1-1 0 0 0,-1 1 0 0 0,1-1 0 0 0,-1 1 0 0 0,1-1 0 0 0,-1 1 0 0 0,0-1 0 0 0,1 1 0 0 0,-1-1 0 0 0,1 1 0 0 0,0 2 0 0 0,3 1 24 0 0,-1 1-1 0 0,1 0 0 0 0,-1 0 1 0 0,-1 0-1 0 0,1 0 0 0 0,-1 1 1 0 0,1-1-1 0 0,-2 1 0 0 0,1 0 0 0 0,0-1 1 0 0,-1 1-1 0 0,0 0 0 0 0,-1 0-23 0 0,2 19 119 0 0,-1-1-1 0 0,-1 16-118 0 0,-1-10 79 0 0,0 0-45 0 0,0-20 35 0 0,1 0 0 0 0,0 0-1 0 0,1 0 1 0 0,1 8-69 0 0,-2-17-41 0 0,0-1 0 0 0,0 1 0 0 0,0-1 0 0 0,0 0 0 0 0,0 1 0 0 0,0-1 0 0 0,0 1 0 0 0,1-1 0 0 0,-1 1 0 0 0,0-1 0 0 0,0 0 0 0 0,0 1 0 0 0,1-1 0 0 0,-1 1 0 0 0,0-1 0 0 0,1 0 0 0 0,-1 1 0 0 0,0-1 0 0 0,1 0 0 0 0,-1 0 0 0 0,0 1 0 0 0,1-1 0 0 0,-1 0 0 0 0,0 0 0 0 0,1 1 0 0 0,-1-1 0 0 0,1 0 0 0 0,-1 0 0 0 0,1 0 0 0 0,-1 0 0 0 0,0 0 0 0 0,1 0 0 0 0,-1 0 0 0 0,1 0 0 0 0,-1 0 0 0 0,1 0 0 0 0,-1 0 0 0 0,1 0 0 0 0,-1 0 0 0 0,0 0 0 0 0,1 0 0 0 0,-1 0 0 0 0,1 0 0 0 0,-1 0 0 0 0,1-1 41 0 0,-1 1-314 0 0,1 0-1 0 0,0 0 1 0 0,0 0 0 0 0,-1 0-1 0 0,1 0 1 0 0,0 0 0 0 0,-1-1-1 0 0,1 1 1 0 0,0 0-1 0 0,-1 0 1 0 0,1-1 0 0 0,0 1-1 0 0,-1 0 1 0 0,1-1 0 0 0,0 1-1 0 0,0-1 315 0 0,0 0-1255 0 0,8-5-4598 0 0</inkml:trace>
  <inkml:trace contextRef="#ctx0" brushRef="#br0" timeOffset="1284.995">568 1224 7368 0 0,'0'0'568'0'0,"13"0"924"0"0,-7 1-878 0 0,-1-1 0 0 0,0 1 0 0 0,1 1 1 0 0,-1-1-1 0 0,0 1 0 0 0,0 0 1 0 0,0 0-1 0 0,0 0 0 0 0,5 4-614 0 0,-2-1 236 0 0,0 0 0 0 0,0 0 1 0 0,-1 1-1 0 0,1 0 0 0 0,1 3-236 0 0,-1-1 342 0 0,-1 0 0 0 0,0 1 1 0 0,-1-1-1 0 0,0 1 0 0 0,0 0 1 0 0,0 2-343 0 0,-4-5 104 0 0,1-1 1 0 0,-1 1 0 0 0,-1 0-1 0 0,1 0 1 0 0,-1 0 0 0 0,0 0-1 0 0,0 0 1 0 0,-1 0 0 0 0,1 0-1 0 0,-1 0 1 0 0,-1 3-105 0 0,1 0 67 0 0,0-3-19 0 0,-1-1 1 0 0,1 0-1 0 0,0 0 1 0 0,-1 1 0 0 0,0-1-1 0 0,-1 0 1 0 0,1 0-1 0 0,-1 0 1 0 0,0 0-1 0 0,0-1 1 0 0,0 1-1 0 0,-1 1-48 0 0,-5 2 80 0 0,5-3 710 0 0,10-11-346 0 0,7-7-241 0 0,0 0-1 0 0,-1-1 1 0 0,-1-1 0 0 0,0 0 0 0 0,-1-1 0 0 0,5-8-203 0 0,4-11 172 0 0,-1-1 0 0 0,6-21-172 0 0,-20 45-14 0 0,1-2 77 0 0,0-2-1 0 0,0 1 1 0 0,0-6-63 0 0,-5 17-23 0 0,-1 0 0 0 0,1 0 1 0 0,-1 0-1 0 0,1 0 1 0 0,-1 0-1 0 0,0 0 0 0 0,0 0 1 0 0,-1 0-1 0 0,1 0 1 0 0,-1 0-1 0 0,0 0 0 0 0,0 0 1 0 0,-1 1-1 0 0,1-1 1 0 0,-2-2 22 0 0,-6-1-6440 0 0,2 4-557 0 0</inkml:trace>
  <inkml:trace contextRef="#ctx0" brushRef="#br0" timeOffset="2113.106">1950 125 10104 0 0,'2'-5'161'0'0,"-1"-1"0"0"0,0 0 0 0 0,-1 1 0 0 0,1-1 1 0 0,-1 1-1 0 0,-1-1 0 0 0,1 0 0 0 0,-1 1 0 0 0,1-1 1 0 0,-3-4-162 0 0,0-2 848 0 0,2 10-725 0 0,1 1 1 0 0,0-1-1 0 0,-1 1 1 0 0,1-1 0 0 0,-1 1-1 0 0,0-1 1 0 0,1 1-1 0 0,-1-1 1 0 0,0 1-1 0 0,0 0 1 0 0,0 0-1 0 0,0-1-123 0 0,-2-1 171 0 0,1 1-1 0 0,-1-1 1 0 0,0 1-1 0 0,0 0 1 0 0,0 0-1 0 0,0 0 1 0 0,0 0-1 0 0,0 1 1 0 0,0-1-1 0 0,-1 1 1 0 0,1 0 0 0 0,-1 0-1 0 0,1 0 1 0 0,-1 0-1 0 0,1 0 1 0 0,-1 1-1 0 0,1 0 1 0 0,-1 0-1 0 0,-2 0-170 0 0,-2 1 118 0 0,0 0 1 0 0,0 0-1 0 0,0 1 0 0 0,0 0 0 0 0,1 1 0 0 0,-1 0 0 0 0,1 0 0 0 0,-4 2-118 0 0,-2 2 43 0 0,1-1 0 0 0,1 2 0 0 0,-1 0 0 0 0,1 0 0 0 0,0 1 0 0 0,1 1 0 0 0,0 0 0 0 0,1 0 0 0 0,0 0 0 0 0,0 2 0 0 0,1-1 0 0 0,1 1 0 0 0,0 0 0 0 0,0 0 0 0 0,1 1 0 0 0,1 0 0 0 0,0 0 0 0 0,1 1-43 0 0,-7 22 11 0 0,-4 36-11 0 0,12-55 0 0 0,1 0 0 0 0,1 0 0 0 0,0 1 0 0 0,2-1-1 0 0,0 8 1 0 0,35 229 4 0 0,6 52 307 0 0,-31-185 290 0 0,-3 66-601 0 0,-19 96-20 0 0,2-197 38 0 0,-4 1 0 0 0,-8 20-18 0 0,9-62 59 0 0,-2 0 0 0 0,-2-1 0 0 0,-2-1 0 0 0,-13 21-59 0 0,21-45 83 0 0,-1 1 0 0 0,-2-1-1 0 0,1-1 1 0 0,-11 11-83 0 0,17-22 40 0 0,0-1 1 0 0,0 0-1 0 0,-1 0 0 0 0,1 0 0 0 0,-1-1 1 0 0,0 0-1 0 0,-1-1 0 0 0,1 1 1 0 0,-1-1-1 0 0,0-1 0 0 0,0 0 1 0 0,0 0-1 0 0,-4 1-40 0 0,7-3-11 0 0,1-1 0 0 0,0 1 0 0 0,0-1 0 0 0,0 0 0 0 0,-1 0 0 0 0,1-1 0 0 0,0 1-1 0 0,0-1 1 0 0,0 0 0 0 0,0 0 11 0 0,-25-11-5753 0 0,10 1-773 0 0</inkml:trace>
  <inkml:trace contextRef="#ctx0" brushRef="#br0" timeOffset="2824.235">2621 559 5984 0 0,'0'0'464'0'0,"17"6"4762"0"0,-2-2-2868 0 0,-13-4-1990 0 0,-2 0-75 0 0,0 0 4 0 0,0 0 93 0 0,0 0 39 0 0,0 0 10 0 0,0 0-1 0 0,-13-4 859 0 0,-4-3-879 0 0,-1 2-1 0 0,-19-4-417 0 0,-2-1 61 0 0,-92-22 3 0 0,94 24-64 0 0,20 4 14 0 0,0 1 1 0 0,0 1-1 0 0,0 0 0 0 0,0 1 0 0 0,0 1 0 0 0,-13 2-14 0 0,23-1 5 0 0,0 0 0 0 0,0 0 0 0 0,0 1-1 0 0,1 0 1 0 0,-1 0 0 0 0,0 1 0 0 0,1 0 0 0 0,0 0 0 0 0,0 0 0 0 0,0 1 0 0 0,0 0 0 0 0,0 0 0 0 0,1 1 0 0 0,-1 0 0 0 0,1 0 0 0 0,1 0-1 0 0,-4 3-4 0 0,-1 4 0 0 0,1 1 0 0 0,0 0 0 0 0,1 0 0 0 0,1 1 0 0 0,0-1 0 0 0,0 2 0 0 0,1-1 0 0 0,1 1 0 0 0,1-3 0 0 0,0 1 0 0 0,1 0 0 0 0,0-1 0 0 0,1 1 0 0 0,1 0 0 0 0,0 0 0 0 0,1 0 0 0 0,0 0 0 0 0,2 6 0 0 0,2 0 0 0 0,1 0 0 0 0,0-1 0 0 0,7 13 0 0 0,-9-24 18 0 0,-1-1 0 0 0,1 1-1 0 0,0-1 1 0 0,1 0 0 0 0,0 0-1 0 0,0 0 1 0 0,0-1 0 0 0,1 0-1 0 0,-1 0 1 0 0,1 0-1 0 0,5 2-17 0 0,0 0 17 0 0,1 0 0 0 0,0-1 0 0 0,0 0 0 0 0,1-1 0 0 0,-1-1 0 0 0,4 1-17 0 0,-6-2 47 0 0,1-1 0 0 0,-1 0 0 0 0,1-1-1 0 0,0 0 1 0 0,0-1 0 0 0,0 0 0 0 0,0 0-1 0 0,-1-1 1 0 0,1-1 0 0 0,0 0 0 0 0,0 0-47 0 0,-6 0 26 0 0,1 1 1 0 0,-1-1-1 0 0,0 0 0 0 0,0 0 1 0 0,-1 0-1 0 0,1-1 1 0 0,0 1-1 0 0,-1-1 1 0 0,0 0-1 0 0,1-1 1 0 0,-1 1-1 0 0,0-1 0 0 0,-1 0 1 0 0,1 0-1 0 0,-1 0 1 0 0,0 0-1 0 0,0 0 1 0 0,0-1-1 0 0,0 0 0 0 0,-1 1 1 0 0,0-1-1 0 0,2-5-26 0 0,-3 6 14 0 0,0 0-1 0 0,0 0 1 0 0,0 0-1 0 0,-1 0 1 0 0,1 0-1 0 0,-1 0 1 0 0,0 0-1 0 0,-1 0 1 0 0,1 0-1 0 0,-1 0 1 0 0,1 0-1 0 0,-1 0 1 0 0,0 0-1 0 0,-1 0 1 0 0,1 0-1 0 0,-1-1-13 0 0,-1 0 17 0 0,0 1 0 0 0,0-1-1 0 0,0 0 1 0 0,-1 1-1 0 0,1 0 1 0 0,-1 0-1 0 0,0 0 1 0 0,0 0-1 0 0,-1 1 1 0 0,1-1-1 0 0,-2 1-16 0 0,-4-3 0 0 0,0 0-1 0 0,0 1 1 0 0,-1 1-1 0 0,0 0 1 0 0,0 0-1 0 0,0 1 1 0 0,0 0-1 0 0,0 1 0 0 0,0 0 1 0 0,-1 1-1 0 0,-6 0 1 0 0,13 2-76 0 0,0-1-1 0 0,0 0 1 0 0,0 1-1 0 0,-1 0 0 0 0,1 0 1 0 0,0 1-1 0 0,0-1 1 0 0,0 1-1 0 0,1 0 0 0 0,-4 2 77 0 0,5-2-431 0 0,0 0 0 0 0,0 0 0 0 0,0 0-1 0 0,1 0 1 0 0,-1 1 0 0 0,0-1 0 0 0,1 1-1 0 0,0 0 1 0 0,-1 0 0 0 0,1 0 431 0 0,-4 6-5889 0 0</inkml:trace>
  <inkml:trace contextRef="#ctx0" brushRef="#br0" timeOffset="3067.676">2693 969 9672 0 0,'0'0'748'0'0,"-9"11"6145"0"0,-2 13-3676 0 0,3-3-3120 0 0,-9 12 491 0 0,-16 22-588 0 0,32-54-502 0 0,-3 5 1283 0 0,3-2-7207 0 0,1-4-50 0 0</inkml:trace>
  <inkml:trace contextRef="#ctx0" brushRef="#br0" timeOffset="3323.744">2702 736 16096 0 0,'0'0'365'0'0,"0"0"56"0"0,0 0 24 0 0,0 0-57 0 0,0 0-230 0 0,0 0-21 0 0,0 0 20 0 0,0 0 3 0 0,3 8 103 0 0,1 4-172 0 0,-2-1 1 0 0,0 1-1 0 0,0 0 0 0 0,-1 4-91 0 0,1-1 50 0 0,-1 12 72 0 0,0-3-1447 0 0,1-9-2764 0 0,4-1-1800 0 0</inkml:trace>
  <inkml:trace contextRef="#ctx0" brushRef="#br0" timeOffset="3740.518">2980 766 11544 0 0,'0'0'529'0'0,"0"0"-12"0"0,6 1 1549 0 0,-4 2-1834 0 0,-1-1 1 0 0,1 1 0 0 0,-1-1 0 0 0,0 1 0 0 0,0 0 0 0 0,0-1-1 0 0,-1 1 1 0 0,1 0 0 0 0,-1 0 0 0 0,1 0 0 0 0,-1-1-1 0 0,0 1 1 0 0,0 0 0 0 0,0 0 0 0 0,-1 0 0 0 0,1 1-233 0 0,-3 28 1309 0 0,3-23-1028 0 0,-1-1 1 0 0,0 1-1 0 0,0-1 0 0 0,-2 8-281 0 0,-5 10 376 0 0,5-11-253 0 0,-2-1 1 0 0,0 1-1 0 0,0-1 1 0 0,-3 4-124 0 0,-43 76 449 0 0,51-93-376 0 0,0-1-1 0 0,0 0-1 0 0,7-3 5 0 0,2-3-84 0 0,0 0-1 0 0,-1 0 1 0 0,0 0-1 0 0,0-1 1 0 0,5-6 8 0 0,15-13-65 0 0,40-30-74 0 0,-25 18-227 0 0,2 3-1 0 0,12-5 367 0 0,-213 137 599 0 0,150-93-632 0 0,0 0 1 0 0,0 1-1 0 0,0 0 1 0 0,1 0-1 0 0,0 0 0 0 0,0 1 1 0 0,0-1-1 0 0,1 1 1 0 0,-1 0-1 0 0,1 1 0 0 0,-2 4 33 0 0,6-10-1 0 0,-1 0-1 0 0,1 0 0 0 0,0 0 1 0 0,0 0-1 0 0,0 0 1 0 0,-1 0-1 0 0,1 0 0 0 0,0 0 1 0 0,0 0-1 0 0,1 0 1 0 0,-1 0-1 0 0,0 0 0 0 0,0 0 1 0 0,0 0-1 0 0,1 0 0 0 0,-1 0 1 0 0,0 0-1 0 0,1 0 1 0 0,-1 0-1 0 0,1 0 0 0 0,-1 0 1 0 0,1 0-1 0 0,0 0 0 0 0,-1-1 1 0 0,1 1-1 0 0,0 0 1 0 0,-1 0-1 0 0,1-1 0 0 0,0 1 1 0 0,0-1-1 0 0,0 1 1 0 0,0-1-1 0 0,0 1 0 0 0,0 0 2 0 0,5 2-1 0 0,1 0-1 0 0,0 0 0 0 0,0 0 1 0 0,5 1 1 0 0,-2-1 43 0 0,18 6 32 0 0,1-1 0 0 0,26 3-75 0 0,-4-2-165 0 0,1-1-1972 0 0,-35-5-13 0 0</inkml:trace>
  <inkml:trace contextRef="#ctx0" brushRef="#br0" timeOffset="4924.335">3450 359 11808 0 0,'0'0'266'0'0,"-1"-8"365"0"0,1 7-614 0 0,0 1 1 0 0,0-1-1 0 0,-1 1 1 0 0,1-1 0 0 0,0 1-1 0 0,-1-1 1 0 0,1 1-1 0 0,-1 0 1 0 0,1-1-1 0 0,0 1 1 0 0,-1 0-1 0 0,1-1 1 0 0,-1 1-1 0 0,1 0 1 0 0,-1 0-1 0 0,1-1 1 0 0,-1 1-1 0 0,1 0 1 0 0,-1 0-1 0 0,1 0 1 0 0,-1 0-1 0 0,0 0 1 0 0,1 0-1 0 0,-1 0 1 0 0,1 0-1 0 0,-1 0 1 0 0,1 0-1 0 0,-1 0 1 0 0,1 0-1 0 0,-1 0 1 0 0,0 0-1 0 0,1 0 1 0 0,-1 0-1 0 0,1 1 1 0 0,-1-1 0 0 0,1 0-1 0 0,-1 0 1 0 0,1 1-1 0 0,0-1 1 0 0,-1 0-1 0 0,1 1-17 0 0,-20 14 577 0 0,9-3-112 0 0,1 1 0 0 0,0 1 0 0 0,-5 10-465 0 0,-1 1 407 0 0,4-2 31 0 0,0 1-1 0 0,1 0 0 0 0,1 1 1 0 0,-3 15-438 0 0,9-30 95 0 0,-2 9 77 0 0,0 1 0 0 0,2-1-1 0 0,0 1 1 0 0,1 0 0 0 0,0 9-172 0 0,3-20 42 0 0,-1 1-1 0 0,2 0 1 0 0,0 0 0 0 0,0 0 0 0 0,0-1 0 0 0,1 1-1 0 0,1-1 1 0 0,0 1 0 0 0,0-1 0 0 0,1 0 0 0 0,0 0-1 0 0,1 1-41 0 0,-4-8-18 0 0,1 1-1 0 0,0-1 1 0 0,1 1-1 0 0,-1-1 0 0 0,0 0 1 0 0,1 0-1 0 0,-1 0 0 0 0,1 0 1 0 0,0 0-1 0 0,0-1 0 0 0,-1 1 1 0 0,1-1-1 0 0,0 1 1 0 0,0-1-1 0 0,0 0 0 0 0,1-1 1 0 0,-1 1-1 0 0,0 0 0 0 0,0-1 1 0 0,0 0-1 0 0,3 1 19 0 0,4-1-705 0 0,0 0-1 0 0,0-1 1 0 0,-1 0-1 0 0,1 0 1 0 0,0-1 0 0 0,6-2 705 0 0,10-4-1600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5:34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7 128 12440 0 0,'0'0'957'0'0,"0"0"-469"0"0,0 0 348 0 0,-4 14 2298 0 0,2-3-2825 0 0,2 0-1 0 0,-1-1 0 0 0,2 1 0 0 0,-1 0 0 0 0,1 0 0 0 0,1 1-308 0 0,1 14 633 0 0,-2-12-416 0 0,1 0 1 0 0,1-1 0 0 0,0 1-1 0 0,3 8-217 0 0,0-12 261 0 0,-6-10-246 0 0,0 0 1 0 0,0 0-1 0 0,0 1 0 0 0,0-1 0 0 0,1 0 0 0 0,-1 0 0 0 0,0 0 0 0 0,0 0 0 0 0,0 0 0 0 0,1 0 0 0 0,-1 0 0 0 0,0 0 0 0 0,0 0 0 0 0,0 0 0 0 0,1 0 0 0 0,-1 0 0 0 0,0 0 0 0 0,0 0 0 0 0,0 0 0 0 0,1 0 0 0 0,-1 0 0 0 0,0 0 0 0 0,0 0 0 0 0,0 0 0 0 0,1 0 0 0 0,-1 0 1 0 0,0-1-1 0 0,0 1 0 0 0,0 0 0 0 0,0 0-15 0 0,12-17 748 0 0,-6 7-825 0 0,4-6 20 0 0,-2-1-1 0 0,5-11 58 0 0,0 1-189 0 0,-10 19 146 0 0,2 0 0 0 0,-1 0-1 0 0,1 1 1 0 0,0 0-1 0 0,1 0 1 0 0,-1 0 0 0 0,2 0-1 0 0,-1 1 1 0 0,0 0-1 0 0,7-4 44 0 0,-9 7-19 0 0,1 0-1 0 0,1 0 0 0 0,-1 1 0 0 0,0-1 0 0 0,1 1 0 0 0,-1 0 0 0 0,1 1 0 0 0,-1 0 1 0 0,1-1-1 0 0,0 2 0 0 0,0-1 0 0 0,-1 1 0 0 0,1-1 0 0 0,0 2 0 0 0,0-1 0 0 0,5 1 20 0 0,40 8-97 0 0,122 15 26 0 0,-165-23 94 0 0,-1-1 0 0 0,1-1 0 0 0,-1 1 0 0 0,3-2-23 0 0,0 1 52 0 0,-9 1-42 0 0,0 0 0 0 0,0 0 0 0 0,0 0-1 0 0,0 0 1 0 0,0 0 0 0 0,0-1 0 0 0,0 1 0 0 0,0 0-1 0 0,0-1 1 0 0,0 1 0 0 0,0-1 0 0 0,0 1-1 0 0,0-1 1 0 0,0 0 0 0 0,0 1 0 0 0,0-1 0 0 0,-1 0-1 0 0,1 1 1 0 0,0-1 0 0 0,0 0 0 0 0,-1 0-1 0 0,1 0 1 0 0,-1 0 0 0 0,1 1 0 0 0,-1-1 0 0 0,1 0-1 0 0,-1 0 1 0 0,1-1-10 0 0,-1 1 1 0 0,0 0 0 0 0,0 0 0 0 0,0 0 0 0 0,0 0 0 0 0,-1 0 1 0 0,1 0-1 0 0,0 0 0 0 0,0 0 0 0 0,-1 0 0 0 0,1 0 0 0 0,0 1 0 0 0,-1-1 0 0 0,1 0 0 0 0,-1 0 0 0 0,1 0 0 0 0,-1 0 0 0 0,0 1 0 0 0,1-1 0 0 0,-1 0 0 0 0,0 1 0 0 0,0-1 0 0 0,1 0 1 0 0,-1 1-1 0 0,0-1 0 0 0,0 1 0 0 0,0-1 0 0 0,0 1 0 0 0,0 0 0 0 0,1-1 0 0 0,-1 1 0 0 0,0 0-1 0 0,-11-5-63 0 0,0 1 0 0 0,-1 1 0 0 0,1 0 1 0 0,0 0-1 0 0,-1 1 0 0 0,0 1 0 0 0,1 0 0 0 0,-1 1 0 0 0,0 1 1 0 0,1-1-1 0 0,-1 2 0 0 0,1 0 0 0 0,-1 0 0 0 0,1 2 0 0 0,-4 0 63 0 0,12-2 14 0 0,0 0-1 0 0,0 0 1 0 0,-1 1-1 0 0,1-1 1 0 0,1 1-1 0 0,-1 0 1 0 0,0 0-1 0 0,1 0 1 0 0,-1 0-1 0 0,1 1 1 0 0,0-1-1 0 0,0 1 0 0 0,1 0 1 0 0,-1 0-1 0 0,1 0 1 0 0,-2 4-14 0 0,2-5 39 0 0,1 0 1 0 0,0 0 0 0 0,0 1-1 0 0,0-1 1 0 0,0 0-1 0 0,1 1 1 0 0,-1-1-1 0 0,1 0 1 0 0,0 1-1 0 0,0-1 1 0 0,0 0 0 0 0,1 1-1 0 0,-1-1 1 0 0,1 1-1 0 0,-1-1 1 0 0,1 0-1 0 0,0 0 1 0 0,0 0-1 0 0,1 1 1 0 0,-1-1 0 0 0,1 0-1 0 0,0 0 1 0 0,1 2-40 0 0,1 0 5 0 0,1 0 1 0 0,-1 0 0 0 0,1 0-1 0 0,0-1 1 0 0,1 1-1 0 0,-1-1 1 0 0,1-1 0 0 0,0 1-1 0 0,0-1 1 0 0,0 0-1 0 0,0 0 1 0 0,1 0 0 0 0,-1-1-1 0 0,1 0 1 0 0,-1-1 0 0 0,2 1-6 0 0,5 0-641 0 0,-1 0 0 0 0,0-1 0 0 0,11-1 641 0 0,37-4-6454 0 0,-29-1 532 0 0</inkml:trace>
  <inkml:trace contextRef="#ctx0" brushRef="#br0" timeOffset="432.945">883 56 6448 0 0,'-6'-1'669'0'0,"0"1"81"0"0,1 0 0 0 0,-1-1 0 0 0,1 2 0 0 0,-1-1 0 0 0,1 1 0 0 0,0 0 0 0 0,-1 0 0 0 0,1 0 1 0 0,0 1-1 0 0,0-1 0 0 0,-2 2-750 0 0,-8 4 1271 0 0,1 0 0 0 0,0 1 0 0 0,-2 2-1271 0 0,11-6 143 0 0,1 0 0 0 0,0 0 0 0 0,0 1 0 0 0,0-1 0 0 0,0 1 0 0 0,1 0 0 0 0,0 0 0 0 0,0 1-1 0 0,0-1 1 0 0,1 1 0 0 0,-1-1 0 0 0,1 1 0 0 0,0 3-143 0 0,2-9 1 0 0,0 0-1 0 0,-1 1 0 0 0,1-1 1 0 0,0 1-1 0 0,0-1 0 0 0,0 1 1 0 0,0-1-1 0 0,0 1 0 0 0,0-1 1 0 0,0 1-1 0 0,0-1 0 0 0,0 0 1 0 0,0 1-1 0 0,0-1 0 0 0,0 1 1 0 0,0-1-1 0 0,0 1 0 0 0,0-1 1 0 0,0 1-1 0 0,0-1 0 0 0,1 1 1 0 0,-1-1-1 0 0,0 0 0 0 0,0 1 1 0 0,0-1-1 0 0,1 1 0 0 0,-1-1 0 0 0,1 1 11 0 0,0 1 19 0 0,-1-1-1 0 0,1 1 0 0 0,-1-1 1 0 0,1 0-1 0 0,-1 1 0 0 0,1-1 0 0 0,0 0 1 0 0,0 0-1 0 0,0 1 0 0 0,0-1 1 0 0,0 0-1 0 0,0 0 0 0 0,0 0 1 0 0,0 0-1 0 0,0 0 0 0 0,0 0 0 0 0,0-1 1 0 0,1 1-1 0 0,-1 0 0 0 0,0-1 1 0 0,1 1-30 0 0,3 1 52 0 0,1 0 1 0 0,-1-1 0 0 0,1 0-1 0 0,5 1-52 0 0,13 3 104 0 0,-20-4-87 0 0,2 1-6 0 0,0 0 0 0 0,0 0 0 0 0,0 0 0 0 0,0 1 0 0 0,0 1-11 0 0,-4-3-1 0 0,0 0 1 0 0,0 1 0 0 0,-1-1-1 0 0,1 1 1 0 0,0-1 0 0 0,-1 1-1 0 0,0 0 1 0 0,1 0 0 0 0,-1-1-1 0 0,0 1 1 0 0,0 0 0 0 0,0 0-1 0 0,0 0 1 0 0,0 0 0 0 0,0 1-1 0 0,0-1 1 0 0,2 10 8 0 0,0 0-1 0 0,-1 0 1 0 0,0 0 0 0 0,-1 0-1 0 0,0 1 1 0 0,0-1-1 0 0,-2 0 1 0 0,0 4-8 0 0,0-6 52 0 0,-1 0-1 0 0,0-1 1 0 0,-1 1-1 0 0,0 0 1 0 0,-1-1-1 0 0,0 0 1 0 0,0 0-1 0 0,-1 0 1 0 0,0 0-1 0 0,-2 1-51 0 0,5-7 33 0 0,-1 0 0 0 0,0 0 0 0 0,0 0 0 0 0,0-1 0 0 0,0 1 0 0 0,-1-1 0 0 0,1 0 0 0 0,0 0 0 0 0,-1 0 0 0 0,-1 0-33 0 0,-11 7 174 0 0,14-8-151 0 0,0 0 0 0 0,0 0 1 0 0,0 0-1 0 0,0 0 0 0 0,0 0 0 0 0,0-1 0 0 0,0 1 0 0 0,0-1 0 0 0,-1 1 0 0 0,1-1 0 0 0,0 0 0 0 0,0 0 1 0 0,0 0-1 0 0,0 0 0 0 0,0 0 0 0 0,-1-1 0 0 0,1 1 0 0 0,0-1 0 0 0,0 1 0 0 0,0-1 0 0 0,0 0 0 0 0,0 0 0 0 0,0 0 1 0 0,0 0-1 0 0,0 0-23 0 0,-12-5 270 0 0,11 1-156 0 0,2 1-139 0 0,1 1 1 0 0,-1 0 0 0 0,1-1 0 0 0,0 1 0 0 0,1-1-1 0 0,-1 1 1 0 0,1 0 0 0 0,-1-1 0 0 0,1 1 0 0 0,0 0 0 0 0,0-1-1 0 0,0 1 1 0 0,1 0 0 0 0,0-2 24 0 0,11-10-428 0 0,9-10-1241 0 0,-10 7-3082 0 0,-6 15 2993 0 0</inkml:trace>
  <inkml:trace contextRef="#ctx0" brushRef="#br0" timeOffset="906.046">1217 62 9216 0 0,'0'0'706'0'0,"2"-9"2132"0"0,-4 9-2558 0 0,0-1 0 0 0,0 1-1 0 0,0 0 1 0 0,0 0 0 0 0,0 0 0 0 0,1 0 0 0 0,-1 0 0 0 0,0 0 0 0 0,0 0 0 0 0,0 1 0 0 0,0-1 0 0 0,0 1 0 0 0,1-1 0 0 0,-1 1 0 0 0,0 0 0 0 0,0 0-280 0 0,-4 2 232 0 0,0 0 1 0 0,0 0-1 0 0,0 0 1 0 0,-2 2-233 0 0,-6 7 539 0 0,0 2 1 0 0,0-1-1 0 0,1 2 1 0 0,1 0-1 0 0,-9 15-539 0 0,13-19 165 0 0,5-8-102 0 0,1 1-1 0 0,0-1 0 0 0,1 1 0 0 0,-1 0 0 0 0,0 0 1 0 0,1 0-1 0 0,0 0 0 0 0,0 0 0 0 0,0 0 1 0 0,1 0-1 0 0,-1 0 0 0 0,1 0 0 0 0,0 0 0 0 0,0 0 1 0 0,1 0-1 0 0,-1 1 0 0 0,1-1 0 0 0,0 0-62 0 0,0-2 34 0 0,-1-1 0 0 0,1 0 0 0 0,0 0 0 0 0,0 1 0 0 0,0-1 0 0 0,0 0 0 0 0,1 0 0 0 0,-1 0 0 0 0,0 0 0 0 0,0 0 0 0 0,0-1 0 0 0,1 1 0 0 0,-1 0 0 0 0,0 0 0 0 0,1-1 0 0 0,0 1-34 0 0,22 6 302 0 0,-20-7-251 0 0,1 0 1 0 0,-1-1 0 0 0,1 1 0 0 0,-1-1 0 0 0,1 1 0 0 0,-1-1-1 0 0,0-1 1 0 0,1 1 0 0 0,-1-1 0 0 0,0 1 0 0 0,3-3-52 0 0,5-3 101 0 0,1 0 1 0 0,-1-1-1 0 0,-1-1-101 0 0,-7 7 19 0 0,-1-1 0 0 0,-1 0 0 0 0,1 1 0 0 0,0-1 0 0 0,-1 0 0 0 0,1-1 0 0 0,-1 1 0 0 0,0 0 0 0 0,0-1 0 0 0,0 1 0 0 0,-1-1 0 0 0,1 1 0 0 0,-1-1 0 0 0,0 0 0 0 0,0 0 0 0 0,0 0-1 0 0,-1 1 1 0 0,1-5-19 0 0,-1 5-30 0 0,0 0-1 0 0,0 0 1 0 0,0 0-1 0 0,0 0 0 0 0,-1 0 1 0 0,0 0-1 0 0,1 0 1 0 0,-1 0-1 0 0,0 0 0 0 0,0 0 1 0 0,-1 0-1 0 0,1 1 1 0 0,-1-1-1 0 0,1 0 0 0 0,-1 1 1 0 0,0 0-1 0 0,0-1 1 0 0,0 1-1 0 0,0 0 0 0 0,0 0 1 0 0,0 0-1 0 0,-1 0 1 0 0,1 0-1 0 0,-1 0 0 0 0,0 1 31 0 0,1-1-108 0 0,-1 1 0 0 0,1-1 0 0 0,-1 1-1 0 0,1 0 1 0 0,-1 0 0 0 0,1 0 0 0 0,-1 1 0 0 0,1-1-1 0 0,-1 1 1 0 0,0-1 0 0 0,1 1 0 0 0,-1 0 0 0 0,0 0-1 0 0,1 0 1 0 0,-1 0 0 0 0,0 0 0 0 0,0 1 0 0 0,1-1-1 0 0,-2 1 109 0 0,4 0-82 0 0,-1-1-1 0 0,1 0 1 0 0,0 1-1 0 0,0-1 1 0 0,0 0 0 0 0,0 1-1 0 0,0-1 1 0 0,0 0-1 0 0,0 1 1 0 0,0-1-1 0 0,-1 0 1 0 0,1 1-1 0 0,0-1 1 0 0,0 1-1 0 0,1-1 1 0 0,-1 0-1 0 0,0 1 1 0 0,0-1 0 0 0,0 0-1 0 0,0 1 1 0 0,0-1-1 0 0,0 0 1 0 0,0 1-1 0 0,1-1 1 0 0,-1 0-1 0 0,0 1 1 0 0,0-1 82 0 0,6 10-1476 0 0,-4-9 846 0 0,-1 1 1 0 0,1-1-1 0 0,0 0 1 0 0,0 0 0 0 0,0 0-1 0 0,0 0 1 0 0,1 0-1 0 0,-1 0 1 0 0,0-1-1 0 0,0 1 1 0 0,2-1 629 0 0,11 3-2525 0 0</inkml:trace>
  <inkml:trace contextRef="#ctx0" brushRef="#br0" timeOffset="1152.759">1354 131 3224 0 0,'14'6'2701'0'0,"-10"-2"-1029"0"0,-1 0-1 0 0,0 0 0 0 0,0 0 1 0 0,-1 0-1 0 0,1 0 0 0 0,0 1-1671 0 0,9 29 4857 0 0,-7-14-3803 0 0,-2 1 0 0 0,1 11-1054 0 0,-1-3 889 0 0,-2-16-739 0 0,-2-11-136 0 0,1-1 0 0 0,0 1 0 0 0,0-1-1 0 0,0 1 1 0 0,1 0 0 0 0,-1-1 0 0 0,0 1-1 0 0,1-1 1 0 0,-1 1 0 0 0,1-1 0 0 0,0 2-14 0 0,-1-2 66 0 0,0-1-111 0 0,0 0-531 0 0,0 0-249 0 0,0 0-1381 0 0,0 0-5301 0 0</inkml:trace>
  <inkml:trace contextRef="#ctx0" brushRef="#br0" timeOffset="1588.787">1536 0 11976 0 0,'0'0'922'0'0,"0"2"-600"0"0,5 13 495 0 0,2 0 1 0 0,-1-1 0 0 0,2 0 0 0 0,0 0 0 0 0,0 0 0 0 0,3 1-818 0 0,16 27 1335 0 0,29 46 550 0 0,-28-44-1677 0 0,-28-43-109 0 0,0-1-10 0 0,10-11 10 0 0,-7 4-296 0 0,0-1-1 0 0,-1 0 1 0 0,2-7 197 0 0,3-8-405 0 0,1-5-101 0 0,-6 20 222 0 0,-1 1 1 0 0,2 0 0 0 0,-1-1 0 0 0,1 1 0 0 0,0 0-1 0 0,1 0 1 0 0,-1 0 0 0 0,1 1 0 0 0,1-1 0 0 0,-1 1-1 0 0,6-6 284 0 0,-9 12 5 0 0,-1-1 0 0 0,1 0-1 0 0,0 1 1 0 0,-1-1-1 0 0,1 0 1 0 0,-1 1-1 0 0,1-1 1 0 0,0 1-1 0 0,0 0 1 0 0,-1-1-1 0 0,1 1 1 0 0,0-1 0 0 0,0 1-1 0 0,0 0 1 0 0,-1 0-1 0 0,1-1 1 0 0,0 1-1 0 0,0 0 1 0 0,0 0-1 0 0,0 0 1 0 0,0 0-1 0 0,-1 0 1 0 0,1 0-1 0 0,0 0 1 0 0,0 0 0 0 0,0 0-5 0 0,-1 1 23 0 0,3-1 76 0 0,-1 1 1 0 0,1 1-1 0 0,-1-1 1 0 0,1 0-1 0 0,-1 1 1 0 0,1-1-1 0 0,-1 1 0 0 0,0-1 1 0 0,0 1-1 0 0,0 0 1 0 0,0 0-1 0 0,0 0-99 0 0,22 30 1077 0 0,-15-19-679 0 0,13 22 504 0 0,2-3 93 0 0,-18-23-506 0 0,0 0 1 0 0,1-1 0 0 0,2 3-490 0 0,-8-10 250 0 0,-1-1-96 0 0,0 0-39 0 0,1 0-92 0 0,0 0 0 0 0,1 0 1 0 0,-1 0-1 0 0,0 0 0 0 0,0 0 0 0 0,0 0 1 0 0,0 0-1 0 0,1 0 0 0 0,-1 0 0 0 0,0 0 0 0 0,0-1 1 0 0,0 1-1 0 0,0 0 0 0 0,0-1 0 0 0,0 1 1 0 0,0-1-1 0 0,0 0 0 0 0,0 1 0 0 0,1-1-23 0 0,16-14 292 0 0,-6-3-177 0 0,10-13-211 0 0,19-20 96 0 0,-34 43-18 0 0,-5 5 4 0 0,0 1 1 0 0,-1 0 0 0 0,1 0 0 0 0,0-1-1 0 0,0 1 1 0 0,0 0 0 0 0,1 1-1 0 0,-1-1 1 0 0,0 0 0 0 0,1 1 0 0 0,-1-1-1 0 0,1 1 1 0 0,-1 0 0 0 0,1 0-1 0 0,0 0 1 0 0,-1 0 0 0 0,1 0 0 0 0,0 0-1 0 0,1 1 14 0 0,-2 0-15 0 0,-1 0 1 0 0,1 0-1 0 0,-1 1 0 0 0,1-1 0 0 0,0 1 1 0 0,-1-1-1 0 0,1 1 0 0 0,-1 0 0 0 0,0 0 1 0 0,1 0-1 0 0,-1-1 0 0 0,1 1 0 0 0,-1 0 0 0 0,0 1 1 0 0,0-1-1 0 0,0 0 0 0 0,0 0 0 0 0,0 0 1 0 0,1 2 14 0 0,16 28-194 0 0,-16-27 168 0 0,8 16 82 0 0,-5-13-55 0 0,-1 1-1 0 0,0 1 1 0 0,-1-1-1 0 0,1 0 0 0 0,-2 1 1 0 0,1 0-1 0 0,-1 3 0 0 0,2 10-1332 0 0,2 0-4032 0 0,0 0-2058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5:18.942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20988 12564 11520 0 0,'0'0'886'0'0,"0"8"-450"0"0,1-4-169 0 0,0 0-1 0 0,0 0 0 0 0,0 0 0 0 0,1 0 0 0 0,0 0 1 0 0,-1-1-1 0 0,1 1 0 0 0,0-1 0 0 0,1 1 1 0 0,-1-1-1 0 0,1 0 0 0 0,2 3-266 0 0,-3-4 130 0 0,1 0 0 0 0,-1 0-1 0 0,1 0 1 0 0,0-1 0 0 0,0 1 0 0 0,-1-1 0 0 0,1 1 0 0 0,0-1-1 0 0,0 0 1 0 0,0 0 0 0 0,0 0 0 0 0,1-1 0 0 0,-1 1-1 0 0,0-1 1 0 0,0 0 0 0 0,3 0-130 0 0,0 0 90 0 0,1-1 0 0 0,-1 1 0 0 0,0-1 0 0 0,1-1 0 0 0,-1 1 0 0 0,0-1 0 0 0,0 0 0 0 0,0-1 0 0 0,0 1 0 0 0,0-1 0 0 0,-1-1 0 0 0,6-3-90 0 0,-5 4 10 0 0,0-1 0 0 0,-1 1 0 0 0,1-2 1 0 0,-1 1-1 0 0,0-1 0 0 0,0 1 0 0 0,0-1 0 0 0,0-1 0 0 0,-1 1 0 0 0,0-1 1 0 0,0 0-1 0 0,-1 0 0 0 0,0 0 0 0 0,0 0 0 0 0,1-3-10 0 0,0-2 93 0 0,3-4-83 0 0,-1 0 1 0 0,0-1-1 0 0,-2 0 0 0 0,0 0 1 0 0,0 0-1 0 0,-2 0 0 0 0,1-14-10 0 0,-3-10 1363 0 0,0 40-1358 0 0,-1 0-1 0 0,0-1 1 0 0,1 1-1 0 0,-1 0 1 0 0,1 0-1 0 0,-1 0 1 0 0,1 0-1 0 0,-1 0 0 0 0,0 0 1 0 0,1 0-1 0 0,-1 0 1 0 0,1 0-1 0 0,-1 0 1 0 0,0 0-1 0 0,1 0 1 0 0,-1 0-1 0 0,1 0 1 0 0,-1 0-1 0 0,0 1 1 0 0,1-1-1 0 0,-1 0 1 0 0,1 0-1 0 0,-1 1 1 0 0,1-1-1 0 0,-1 0 1 0 0,1 1-1 0 0,-1-1 1 0 0,1 1-1 0 0,0-1 1 0 0,-1 1-1 0 0,1-1 1 0 0,-1 1-1 0 0,1-1 1 0 0,0 1-1 0 0,-1 0-4 0 0,-2 3 3 0 0,0 1-1 0 0,1 0 0 0 0,-1 0 1 0 0,1 0-1 0 0,0 0 1 0 0,-1 4-3 0 0,1-3 59 0 0,0 1 1 0 0,-1-1-1 0 0,0-1 1 0 0,0 1-1 0 0,0 0-59 0 0,-1 1 63 0 0,0 0 0 0 0,1 1-1 0 0,0-1 1 0 0,0 1-1 0 0,-1 5-62 0 0,-9 22 95 0 0,-1-1 31 0 0,2 0 0 0 0,1 1 0 0 0,2 0 0 0 0,-2 24-126 0 0,5-31 91 0 0,4-18-55 0 0,1 0 0 0 0,1 0 1 0 0,-1-1-1 0 0,2 1 0 0 0,-1 0 0 0 0,1 0 0 0 0,2 4-36 0 0,-3-13 7 0 0,0 1 0 0 0,1-1-1 0 0,-1 0 1 0 0,1 0 0 0 0,-1 1 0 0 0,1-1-1 0 0,-1 0 1 0 0,1 0 0 0 0,0 0-1 0 0,0 0 1 0 0,0 0 0 0 0,-1 0 0 0 0,1 0-1 0 0,0 0 1 0 0,0 0 0 0 0,0 0-1 0 0,1-1 1 0 0,-1 1 0 0 0,0 0-1 0 0,0-1 1 0 0,0 1 0 0 0,0-1 0 0 0,1 1-1 0 0,-1-1 1 0 0,0 1 0 0 0,1-1-7 0 0,3 1 33 0 0,0 0 0 0 0,-1 0 0 0 0,1-1-1 0 0,0 1 1 0 0,0-1 0 0 0,3-1-33 0 0,3 0 22 0 0,0-1-1 0 0,-1 0 1 0 0,1-1 0 0 0,-1 0-1 0 0,1-1 1 0 0,-1 0-1 0 0,0 0 1 0 0,-1-1 0 0 0,1-1-1 0 0,-1 0-21 0 0,11-7 42 0 0,-2-1-1 0 0,0 0 0 0 0,0-2 1 0 0,1-3-42 0 0,-11 10-21 0 0,0-1 1 0 0,-1 0 0 0 0,0 0 0 0 0,-1 0 0 0 0,0-1 0 0 0,-1 0 0 0 0,0-1 0 0 0,-1 1-1 0 0,0-1 1 0 0,0-1 20 0 0,-3 11-1 0 0,-1-1 0 0 0,1 1-1 0 0,-1-1 1 0 0,0 1 0 0 0,0-1-1 0 0,0 0 1 0 0,0 1 0 0 0,0-1 0 0 0,-1 1-1 0 0,1-1 1 0 0,-1 1 0 0 0,0-3 1 0 0,1 4-4 0 0,-1 0-1 0 0,0 0 1 0 0,1 0 0 0 0,-1 0 0 0 0,1 0 0 0 0,-1 0 0 0 0,0 0 0 0 0,0 0 0 0 0,0 0 0 0 0,1 0-1 0 0,-1 1 1 0 0,0-1 0 0 0,0 0 0 0 0,0 0 0 0 0,0 1 0 0 0,0-1 0 0 0,-1 1 0 0 0,1-1 0 0 0,0 1-1 0 0,0-1 1 0 0,0 1 0 0 0,0 0 0 0 0,-1 0 0 0 0,1-1 0 0 0,0 1 0 0 0,0 0 0 0 0,0 0 0 0 0,-1 0 4 0 0,0 1-4 0 0,-1-1 0 0 0,1 0 0 0 0,0 1 0 0 0,-1-1 1 0 0,1 1-1 0 0,0 0 0 0 0,0-1 0 0 0,0 1 0 0 0,-1 0 1 0 0,1 1-1 0 0,0-1 0 0 0,0 0 0 0 0,1 0 0 0 0,-2 1 4 0 0,-23 24-39 0 0,20-20 44 0 0,3 0-11 0 0,-1-1 1 0 0,1 1 0 0 0,0 0-1 0 0,1 0 1 0 0,0 0 0 0 0,0 0-1 0 0,0 0 1 0 0,0 0 0 0 0,1 0-1 0 0,0 5 6 0 0,0-7 15 0 0,1 1 1 0 0,0-1-1 0 0,0 1 0 0 0,0 0 0 0 0,0-1 0 0 0,1 1 0 0 0,-1-1 0 0 0,1 1 1 0 0,1-1-1 0 0,-1 1 0 0 0,1-1 0 0 0,-1 0 0 0 0,1 0 0 0 0,1 2-15 0 0,-1-3 11 0 0,0-1 0 0 0,-1 1-1 0 0,1-1 1 0 0,0 0-1 0 0,0 0 1 0 0,0 0 0 0 0,0 0-1 0 0,1 0 1 0 0,-1 0-1 0 0,0 0 1 0 0,1-1 0 0 0,-1 0-1 0 0,1 1 1 0 0,0-1-1 0 0,-1 0 1 0 0,1 0 0 0 0,0 0-1 0 0,0 0 1 0 0,0-1-1 0 0,0 1 1 0 0,0-1 0 0 0,-1 0-1 0 0,3 0-10 0 0,2 0 19 0 0,1 0-1 0 0,-1-1 0 0 0,1 0 0 0 0,-1 0 0 0 0,1-1 1 0 0,-1 0-1 0 0,0 0 0 0 0,0 0 0 0 0,0-1 1 0 0,0 0-1 0 0,0-1 0 0 0,0 0 0 0 0,-1 0 0 0 0,0 0 1 0 0,0-1-1 0 0,0 0 0 0 0,0 0 0 0 0,4-5-18 0 0,20-29-265 0 0,-2-2 1 0 0,-1-1-1 0 0,6-16 265 0 0,-38 73-59 0 0,1 0 0 0 0,0 0 1 0 0,0 1-1 0 0,2 0 0 0 0,-1 3 59 0 0,2 8-2 0 0,0-21 12 0 0,0 0-1 0 0,1 0 0 0 0,0 0 0 0 0,0 0 1 0 0,0 0-1 0 0,1 0 0 0 0,0 0 0 0 0,0 0-9 0 0,3 6 22 0 0,-3-6 24 0 0,1 0 0 0 0,0 0 0 0 0,0 0 0 0 0,1 0-1 0 0,1 2-45 0 0,-3-7 8 0 0,0 1 0 0 0,0 0 0 0 0,0-1 0 0 0,0 0 0 0 0,0 1 0 0 0,1-1-1 0 0,-1 0 1 0 0,0 0 0 0 0,1 0 0 0 0,-1 0 0 0 0,1 0 0 0 0,-1 0 0 0 0,1 0-1 0 0,0 0 1 0 0,-1 0 0 0 0,1-1 0 0 0,0 1 0 0 0,0-1 0 0 0,-1 1-1 0 0,1-1 1 0 0,1 0-8 0 0,2 1 39 0 0,0-1-1 0 0,0 0 1 0 0,0 0-1 0 0,0 0 1 0 0,0-1-1 0 0,0 0 1 0 0,0 0-1 0 0,0 0 1 0 0,0 0-1 0 0,0-1 1 0 0,0 0-1 0 0,0 0 0 0 0,-1 0 1 0 0,1-1-1 0 0,-1 1 1 0 0,1-1-1 0 0,-1 0 1 0 0,0 0-1 0 0,0-1 1 0 0,-1 1-1 0 0,1-2-38 0 0,1 1-7 0 0,-1-2 1 0 0,0 1-1 0 0,0 0 0 0 0,-1-1 0 0 0,0 1 0 0 0,0-1 1 0 0,0 0-1 0 0,-1 0 0 0 0,1-1 0 0 0,-1 1 0 0 0,-1 0 0 0 0,1-1 1 0 0,-1 1-1 0 0,-1-1 0 0 0,1 1 0 0 0,-1-1 0 0 0,0 0 7 0 0,0-1-55 0 0,0 0 0 0 0,1 0 0 0 0,0 0 0 0 0,0 0 0 0 0,1 0 1 0 0,0 0-1 0 0,1 0 0 0 0,-1 1 0 0 0,5-8 55 0 0,-5 11-26 0 0,-1 3 17 0 0,0 0 0 0 0,-1 0 0 0 0,1 1-1 0 0,-1-1 1 0 0,1 0 0 0 0,0 1 0 0 0,-1-1 0 0 0,1 1-1 0 0,0-1 1 0 0,0 1 0 0 0,-1-1 0 0 0,1 1 0 0 0,0-1-1 0 0,0 1 1 0 0,0 0 0 0 0,0-1 0 0 0,0 1 0 0 0,-1 0-1 0 0,1 0 1 0 0,0 0 0 0 0,0 0 0 0 0,0-1 0 0 0,0 1-1 0 0,0 0 1 0 0,0 1 0 0 0,0-1 9 0 0,2 0 15 0 0,-2 0-19 0 0,0 1-1 0 0,0-1 1 0 0,0 1-1 0 0,0-1 1 0 0,0 1-1 0 0,0 0 1 0 0,0 0-1 0 0,0-1 1 0 0,0 1 0 0 0,0 0-1 0 0,-1 0 1 0 0,1 0-1 0 0,0 0 5 0 0,2 3-14 0 0,25 26-13 0 0,-25-25 24 0 0,1 0 0 0 0,0 0 0 0 0,0-1 0 0 0,0 1 0 0 0,0-1 0 0 0,1 0 0 0 0,0-1 0 0 0,0 1 0 0 0,0-1 0 0 0,0 0 0 0 0,3 1 3 0 0,-7-3 0 0 0,-1-1 0 0 0,1 0 0 0 0,0 1 0 0 0,0-1 0 0 0,-1 0 0 0 0,1 1 0 0 0,0-1 0 0 0,-1 0 0 0 0,1 0 0 0 0,0 0 0 0 0,0 0 0 0 0,-1 0 0 0 0,1 0 0 0 0,0 0 0 0 0,0 0 0 0 0,-1 0 0 0 0,1 0 0 0 0,0 0 0 0 0,0-1 0 0 0,-1 1 0 0 0,1 0 0 0 0,2-1 0 0 0,0 0 4 0 0,1 1 0 0 0,0-1 0 0 0,-1 0-1 0 0,1 0 1 0 0,-1-1 0 0 0,1 1 0 0 0,-1-1 0 0 0,1 0-1 0 0,-1 0 1 0 0,0 0 0 0 0,0 0 0 0 0,0 0-1 0 0,0-1 1 0 0,-1 0 0 0 0,1 1 0 0 0,0-1 0 0 0,-1 0-1 0 0,1-1-3 0 0,0 0 6 0 0,-1 0-1 0 0,1-1 0 0 0,-1 1 0 0 0,0-1 0 0 0,0 0 1 0 0,0 1-1 0 0,-1-1 0 0 0,1 0 0 0 0,-1 0 1 0 0,0 0-1 0 0,-1 0 0 0 0,1 0 0 0 0,-1-1-5 0 0,0 5-1 0 0,0 0-1 0 0,0 0 0 0 0,0 0 0 0 0,0 0 1 0 0,0 0-1 0 0,0 0 0 0 0,0 0 0 0 0,0 1 1 0 0,-1-1-1 0 0,1 0 0 0 0,0 0 0 0 0,-1 0 1 0 0,1 0-1 0 0,0 0 0 0 0,-1 1 0 0 0,1-1 1 0 0,-1 0-1 0 0,0 0 0 0 0,1 1 0 0 0,-1-1 2 0 0,1 1-3 0 0,-1-1-1 0 0,1 1 0 0 0,-1 0 1 0 0,1 0-1 0 0,-1 0 0 0 0,0 0 1 0 0,1-1-1 0 0,-1 1 0 0 0,1 0 1 0 0,-1 0-1 0 0,0 0 0 0 0,1 0 1 0 0,-1 0-1 0 0,1 0 0 0 0,-1 0 1 0 0,1 1-1 0 0,-1-1 0 0 0,0 0 1 0 0,1 0-1 0 0,-1 0 0 0 0,0 1 4 0 0,-1 0-16 0 0,-1 0 0 0 0,0 1 0 0 0,1-1 0 0 0,-1 1 0 0 0,1 0 0 0 0,-1 0 0 0 0,0 1 16 0 0,-4 6 0 0 0,0 0 0 0 0,1 1 0 0 0,0-1 0 0 0,0 1 0 0 0,1 1 0 0 0,1-1 0 0 0,0 1 0 0 0,0 0 0 0 0,1 0 0 0 0,0 0 0 0 0,1 0 0 0 0,-1 10 0 0 0,3-17 13 0 0,0-1-1 0 0,-1 0 1 0 0,2 1-1 0 0,-1-1 1 0 0,0 0-1 0 0,1 1 0 0 0,-1-1 1 0 0,1 0-1 0 0,0 0 1 0 0,0 1-1 0 0,0-1 1 0 0,1 0-1 0 0,-1 0 1 0 0,1 0-1 0 0,-1 0 0 0 0,1-1 1 0 0,0 1-1 0 0,0 0 1 0 0,0-1-1 0 0,1 1 1 0 0,-1-1-1 0 0,1 0 1 0 0,-1 0-1 0 0,1 0 0 0 0,0 0 1 0 0,0 0-1 0 0,0 0 1 0 0,0-1-1 0 0,0 0 1 0 0,0 1-1 0 0,0-1 1 0 0,0 0-1 0 0,0-1 0 0 0,1 1 1 0 0,-1 0-1 0 0,0-1 1 0 0,1 0-1 0 0,-1 0 1 0 0,0 0-1 0 0,1 0 1 0 0,-1 0-1 0 0,0-1 0 0 0,1 1 1 0 0,-1-1-1 0 0,1 0-12 0 0,10-3 1 0 0,1-1 0 0 0,0 0 0 0 0,-1 0 0 0 0,0-2 0 0 0,-1 0 0 0 0,1 0 0 0 0,-1-1 0 0 0,-1-1 0 0 0,0 0 0 0 0,0-1 1 0 0,0 0-1 0 0,-2 0 0 0 0,1-2 0 0 0,-1 1 0 0 0,-1-1 0 0 0,0-1 0 0 0,3-5-1 0 0,2-8-393 0 0,0-1 1 0 0,-2 0 0 0 0,-1-1 0 0 0,-1 0-1 0 0,4-23 393 0 0,-13 47-44 0 0,0-1 0 0 0,0 0 0 0 0,0 0 0 0 0,0 1 0 0 0,-1-1 0 0 0,0 0 0 0 0,0 0 0 0 0,0 0 0 0 0,0 0 0 0 0,-1 1-1 0 0,0-1 1 0 0,0 0 0 0 0,0 0 0 0 0,-1 1 0 0 0,1-1 0 0 0,-3-3 44 0 0,4 7 11 0 0,-1 0 1 0 0,1 0-1 0 0,-1 0 1 0 0,1 0-1 0 0,-1 0 1 0 0,0 0-1 0 0,1 0 1 0 0,-1 1-1 0 0,0-1 0 0 0,0 0 1 0 0,1 0-1 0 0,-1 1 1 0 0,0-1-1 0 0,0 0 1 0 0,0 1-12 0 0,0 0 7 0 0,0 0 1 0 0,0 0 0 0 0,0 0 0 0 0,0 0 0 0 0,1 0 0 0 0,-1 0 0 0 0,0 0 0 0 0,0 0 0 0 0,0 0-1 0 0,0 1 1 0 0,0-1 0 0 0,0 0 0 0 0,1 1 0 0 0,-1-1 0 0 0,0 1 0 0 0,0-1 0 0 0,1 1 0 0 0,-1-1-1 0 0,0 1 1 0 0,0 0-8 0 0,-5 3 23 0 0,0 1 0 0 0,1 1 0 0 0,-1-1 1 0 0,1 1-1 0 0,0 0 0 0 0,1 0 0 0 0,-1 0 0 0 0,1 1 0 0 0,0-1 0 0 0,1 1 0 0 0,0 0 0 0 0,0 0 0 0 0,0 0 0 0 0,1 1 0 0 0,0-1 0 0 0,-1 6-23 0 0,-1 15 161 0 0,1 1 0 0 0,1-1-1 0 0,2 25-160 0 0,0-36 77 0 0,1-7-27 0 0,0 1 0 0 0,0 0 0 0 0,1-1 0 0 0,0 0 0 0 0,1 1 0 0 0,0-1 0 0 0,1 0 0 0 0,2 4-50 0 0,-5-12 41 0 0,1 1-1 0 0,-1-1 0 0 0,1 1 0 0 0,0-1 0 0 0,-1 0 1 0 0,1 0-1 0 0,0 0 0 0 0,1 0 0 0 0,-1 0 1 0 0,0 0-1 0 0,0 0 0 0 0,1-1 0 0 0,-1 1 0 0 0,1-1 1 0 0,0 0-1 0 0,-1 1 0 0 0,1-1 0 0 0,0 0-40 0 0,24 3-1121 0 0,1-5-5043 0 0,-15-3-634 0 0</inkml:trace>
  <inkml:trace contextRef="#ctx0" brushRef="#br0" timeOffset="248.368">22767 12461 8752 0 0,'0'0'398'0'0,"-4"12"156"0"0,2-7 281 0 0,-1 0 0 0 0,1 0 0 0 0,0 0 0 0 0,1 0 0 0 0,-1 1 0 0 0,1-1-1 0 0,0 0 1 0 0,0 2-835 0 0,-5 22 3416 0 0,4-19-2971 0 0,0 0 0 0 0,1-1 0 0 0,0 1 0 0 0,0 0-1 0 0,1 5-444 0 0,5 39 1015 0 0,-5-53-1010 0 0,0 0 1 0 0,0 0-1 0 0,1 0 1 0 0,-1 0-1 0 0,0 0 1 0 0,1 0-1 0 0,-1 0 1 0 0,1 0-1 0 0,-1 0 1 0 0,1-1-1 0 0,-1 1 1 0 0,1 0-1 0 0,-1 0 1 0 0,1-1-1 0 0,0 1 1 0 0,0 0-1 0 0,-1-1 1 0 0,1 1-1 0 0,0 0 1 0 0,0-1-1 0 0,0 0 1 0 0,0 1-1 0 0,-1-1 1 0 0,1 1-1 0 0,0-1 1 0 0,0 0-1 0 0,0 0 1 0 0,0 1-1 0 0,1-1-5 0 0,-1 0-494 0 0,0 0 1 0 0,-1 0-1 0 0,1 0 0 0 0,0 0 0 0 0,0 0 0 0 0,0 0 1 0 0,-1 0-1 0 0,1 0 0 0 0,0-1 0 0 0,0 1 0 0 0,0 0 1 0 0,-1 0-1 0 0,1-1 0 0 0,0 1 0 0 0,0 0 494 0 0,5-6-6806 0 0</inkml:trace>
  <inkml:trace contextRef="#ctx0" brushRef="#br0" timeOffset="415.699">22835 12248 17391 0 0,'0'0'795'0'0,"-1"-1"-16"0"0,0-3-458 0 0,0 3-93 0 0,1 1 17 0 0,0 0 3 0 0,0 0-21 0 0,0 0-90 0 0,0 0-38 0 0,0 0-10 0 0,1 2-5 0 0,15 31-20 0 0,-12-21-812 0 0,0-1-292 0 0</inkml:trace>
  <inkml:trace contextRef="#ctx0" brushRef="#br0" timeOffset="-2191.406">20177 12655 13360 0 0,'0'0'1026'0'0,"-12"7"200"0"0,9-4-889 0 0,0 1 0 0 0,0 0 0 0 0,1 0 1 0 0,-1 0-1 0 0,1 1 0 0 0,0-1 1 0 0,0 0-1 0 0,1 1 0 0 0,-1-1 1 0 0,0 5-338 0 0,0 1 73 0 0,0 1 1 0 0,1 0 0 0 0,0 0-1 0 0,0 4-73 0 0,1-11 25 0 0,0 3 95 0 0,0 0-1 0 0,0 0 1 0 0,0 0-1 0 0,1-1 1 0 0,0 1-1 0 0,0 0 1 0 0,1-1-1 0 0,0 1 1 0 0,0-1-1 0 0,1 2-119 0 0,-1-2 13 0 0,-2-5-10 0 0,0 0 0 0 0,0 0 0 0 0,0 0 0 0 0,1 0 0 0 0,-1 0 0 0 0,1 0 0 0 0,-1 0 0 0 0,0 0 0 0 0,1 0-1 0 0,0 0 1 0 0,-1 0 0 0 0,1 0 0 0 0,-1-1 0 0 0,1 1 0 0 0,0 0 0 0 0,0 0 0 0 0,-1-1 0 0 0,1 1 0 0 0,0 0 0 0 0,0-1-3 0 0,0 1-35 0 0,0 0 0 0 0,0 0-1 0 0,0-1 1 0 0,0 1-1 0 0,1 0 1 0 0,-1-1 0 0 0,0 1-1 0 0,0-1 1 0 0,0 1 0 0 0,0-1-1 0 0,1 1 1 0 0,-1-1-1 0 0,0 0 1 0 0,0 0 0 0 0,1 0-1 0 0,-1 0 1 0 0,0 0 0 0 0,1 0-1 0 0,-1 0 1 0 0,0 0-1 0 0,0 0 1 0 0,1 0 35 0 0,-1-1-325 0 0,1 1 1 0 0,0-1-1 0 0,0 0 0 0 0,-1 0 0 0 0,1 0 1 0 0,-1 1-1 0 0,1-1 0 0 0,-1-1 0 0 0,1 1 1 0 0,-1 0-1 0 0,1 0 0 0 0,-1 0 1 0 0,1-2 324 0 0,7-9-5860 0 0</inkml:trace>
  <inkml:trace contextRef="#ctx0" brushRef="#br0" timeOffset="-2019.208">20274 12517 10136 0 0,'0'0'777'0'0,"0"0"-329"0"0,0 0 491 0 0,0 0 263 0 0,0 0 57 0 0,0 0-160 0 0,0 16-687 0 0,3 20-1660 0 0,-3-35 1106 0 0,0 0 0 0 0,0 0 1 0 0,0-1-1 0 0,0 1 0 0 0,0 0 1 0 0,1 0-1 0 0,-1 0 0 0 0,0 0 1 0 0,0-1-1 0 0,1 1 0 0 0,-1 0 1 0 0,0 0-1 0 0,1-1 0 0 0,-1 1 1 0 0,0 0-1 0 0,1-1 0 0 0,-1 1 1 0 0,1 0-1 0 0,0-1 0 0 0,0 1 142 0 0,7 6-1462 0 0</inkml:trace>
  <inkml:trace contextRef="#ctx0" brushRef="#br0" timeOffset="-1702.369">20433 12675 10880 0 0,'3'13'1164'0'0,"-3"10"250"0"0,-2 0 1 0 0,-1-1 0 0 0,-1 0-1 0 0,-3 10-1414 0 0,7-30 1570 0 0,1-4-652 0 0,3-7-434 0 0,7-14-627 0 0,2-3 152 0 0,-11 22-20 0 0,-1-1 0 0 0,1 1 0 0 0,1 0 0 0 0,-1 0 0 0 0,1 0 0 0 0,-1 0 0 0 0,1 0 11 0 0,13-16-116 0 0,-13 16 98 0 0,-1 0 0 0 0,1 0 0 0 0,0 1 0 0 0,1-1 0 0 0,-1 1 0 0 0,1-1 0 0 0,-1 1 0 0 0,1 0 0 0 0,0 0 0 0 0,0 1 0 0 0,2-2 18 0 0,2 1 3 0 0,3 0-58 0 0,-9 4 52 0 0,-1-1 0 0 0,0 1 0 0 0,0 0 0 0 0,0-1 0 0 0,0 1 0 0 0,0 0 0 0 0,0 0 0 0 0,0 0 0 0 0,0 0-1 0 0,-1 0 1 0 0,1 1 3 0 0,2 1 36 0 0,0 1 0 0 0,-1-1 0 0 0,0 1 0 0 0,0 0 0 0 0,0 0 0 0 0,0 0 0 0 0,0 0 0 0 0,-1 0 0 0 0,0 1-1 0 0,1 2-35 0 0,-1 6 137 0 0,1 0 1 0 0,-1 12-138 0 0,2 20 161 0 0,-3-42-153 0 0,0-2-7 0 0,0 0-1 0 0,0 1 0 0 0,0-1 1 0 0,0 0-1 0 0,1 0 0 0 0,-1 0 1 0 0,1 0-1 0 0,-1 0 0 0 0,0 0 1 0 0,1 0-1 0 0,0 0 0 0 0,-1 0 1 0 0,1-1-1 0 0,-1 1 0 0 0,1 0 0 0 0,0 1-78 0 0,0-1-1 0 0,-1 0 0 0 0,1 0 0 0 0,0 0 1 0 0,0 0-1 0 0,0 0 0 0 0,0 0 0 0 0,0-1 0 0 0,0 1 1 0 0,0 0-1 0 0,0 0 0 0 0,0-1 0 0 0,0 1 1 0 0,0 0-1 0 0,1-1 79 0 0,0 1-718 0 0,0-1 0 0 0,0 1 0 0 0,0-1 0 0 0,0 0 0 0 0,0 1 1 0 0,0-1-1 0 0,0 0 0 0 0,0 0 0 0 0,1-1 718 0 0,10-1-5717 0 0</inkml:trace>
  <inkml:trace contextRef="#ctx0" brushRef="#br0" timeOffset="10889.981">21503 13193 15632 0 0,'0'0'718'0'0,"0"0"-19"0"0,-4 15-371 0 0,4-14-296 0 0,1 26 2670 0 0,1 20-2702 0 0,-4 1 1239 0 0,4-25-1043 0 0,-2-1 1 0 0,0 0-1 0 0,-2 6-196 0 0,2 42-1 0 0,1-50 84 0 0,-1-17-47 0 0,1-1 0 0 0,-1 1-1 0 0,0 0 1 0 0,0 0 0 0 0,0-1 0 0 0,-1 1 0 0 0,1 0 0 0 0,0 0-1 0 0,-1 0-35 0 0,-1 2 502 0 0,2-4-705 0 0,0-1 1 0 0,0 1-1 0 0,0-1 1 0 0,0 0-1 0 0,0 1 1 0 0,-1-1-1 0 0,1 1 1 0 0,0-1-1 0 0,0 0 1 0 0,0 1-1 0 0,-1-1 1 0 0,1 1-1 0 0,0-1 1 0 0,0 0-1 0 0,-1 1 1 0 0,1-1-1 0 0,0 0 1 0 0,-1 0-1 0 0,1 1 1 0 0,0-1-1 0 0,-1 0 0 0 0,1 0 1 0 0,0 1-1 0 0,-1-1 1 0 0,1 0-1 0 0,0 0 1 0 0,-1 0-1 0 0,1 0 1 0 0,-1 0-1 0 0,1 0 1 0 0,0 1-1 0 0,-1-1 1 0 0,1 0-1 0 0,-1 0 1 0 0,1 0 202 0 0,-7 0-6773 0 0</inkml:trace>
  <inkml:trace contextRef="#ctx0" brushRef="#br0" timeOffset="11136.442">21328 13282 8752 0 0,'0'0'673'0'0,"1"0"-234"0"0,12 1 1868 0 0,-1-1 0 0 0,1 2 0 0 0,3 0-2307 0 0,1 2 1017 0 0,0 1 1 0 0,0 0-1 0 0,12 6-1017 0 0,-15-6 33 0 0,0 0 0 0 0,0-1 0 0 0,0-1 0 0 0,1 0 0 0 0,0-1 1 0 0,-1 0-1 0 0,4-1-33 0 0,-13-1-514 0 0,-1-1 1 0 0,0 1-1 0 0,1-1 1 0 0,-1 0-1 0 0,3-1 514 0 0,10-7-5689 0 0,-10 2 573 0 0</inkml:trace>
  <inkml:trace contextRef="#ctx0" brushRef="#br0" timeOffset="11583.728">21656 13146 10768 0 0,'0'0'496'0'0,"0"0"-14"0"0,0 0-188 0 0,0 15 2098 0 0,0-8-2039 0 0,0 1 0 0 0,0-1 0 0 0,1 1 0 0 0,0-1 0 0 0,0 1 0 0 0,1-1 0 0 0,0 0 0 0 0,0 0 0 0 0,1 1-353 0 0,4 13 881 0 0,0 0 0 0 0,1 8-881 0 0,8 27 842 0 0,-10-34-413 0 0,0 0 1 0 0,-1 0 0 0 0,-1 7-430 0 0,-3-5 257 0 0,-1-23-187 0 0,0-1 26 0 0,0 0 28 0 0,0 0 10 0 0,0 0 2 0 0,0 0-37 0 0,0 0-147 0 0,0-16-361 0 0,0 9 163 0 0,0 1 1 0 0,0 0-1 0 0,1 0 1 0 0,1-4 245 0 0,-2 8-41 0 0,1 1 1 0 0,-1-1-1 0 0,0 1 1 0 0,1-1-1 0 0,0 1 0 0 0,-1-1 1 0 0,1 1-1 0 0,0 0 1 0 0,0 0-1 0 0,0-1 1 0 0,0 1-1 0 0,0 0 1 0 0,0 0-1 0 0,0 0 1 0 0,0 0-1 0 0,0 0 1 0 0,0 0-1 0 0,1 0 0 0 0,-1 0 1 0 0,0 1-1 0 0,1-1 41 0 0,-1 0-72 0 0,6 2 0 0 0,1 1 134 0 0,0 0 0 0 0,0 1 0 0 0,-1 1 0 0 0,1-1 0 0 0,-1 1 0 0 0,0 0 0 0 0,0 1 0 0 0,0-1 0 0 0,5 6-62 0 0,0-1 255 0 0,-1-1-1 0 0,11 5-254 0 0,-12-9 132 0 0,0 0 0 0 0,0 0 0 0 0,0 0 0 0 0,0-2 0 0 0,1 1 0 0 0,-1-1 0 0 0,9 0-132 0 0,-14-1 35 0 0,0-1-1 0 0,1 0 0 0 0,-1 0 0 0 0,0 0 1 0 0,0-1-1 0 0,0 0 0 0 0,0 0 0 0 0,0 0 1 0 0,0-1-1 0 0,0 0 0 0 0,0 0 0 0 0,-1 0 1 0 0,1 0-1 0 0,-1-1 0 0 0,1 1 0 0 0,-1-1 1 0 0,1-1-35 0 0,5-4 31 0 0,-9 8-24 0 0,1-1 0 0 0,-1 0 0 0 0,1 0 0 0 0,-1 0 0 0 0,0 0 0 0 0,0 0 0 0 0,1 0 0 0 0,-1 0 0 0 0,0-1 0 0 0,0 1 0 0 0,0 0 0 0 0,0-1-1 0 0,0 1 1 0 0,-1 0 0 0 0,1-1 0 0 0,0 1 0 0 0,-1-1 0 0 0,1 0 0 0 0,-1 1 0 0 0,1-1-7 0 0,-1-3 10 0 0,2-31-84 0 0,-3 34 51 0 0,1-1-1 0 0,0 1 1 0 0,-1-1 0 0 0,0 1-1 0 0,1-1 1 0 0,-1 1-1 0 0,0-1 1 0 0,0 1 0 0 0,0 0-1 0 0,-1 0 1 0 0,1-1 0 0 0,0 1-1 0 0,-1 0 24 0 0,-9-13-155 0 0,10 13 142 0 0,0 0 0 0 0,0 0 1 0 0,0 0-1 0 0,-1 0 0 0 0,1 0 0 0 0,-1 1 0 0 0,1-1 0 0 0,-1 0 0 0 0,0 1 0 0 0,1-1 0 0 0,-1 1 0 0 0,0-1 0 0 0,0 1 0 0 0,0 0 0 0 0,0 0 0 0 0,0 0 0 0 0,-1 0 0 0 0,1 0 0 0 0,0 0 0 0 0,0 1 0 0 0,-1-1 0 0 0,1 1 0 0 0,0 0 0 0 0,-1-1 13 0 0,2 1-3 0 0,0 0 1 0 0,1 1 0 0 0,-1-1 0 0 0,0 0 0 0 0,0 0 0 0 0,0 0-1 0 0,1 0 1 0 0,-1 1 0 0 0,0-1 0 0 0,0 0 0 0 0,1 1-1 0 0,-1-1 1 0 0,0 0 0 0 0,1 1 0 0 0,-1-1 0 0 0,0 1 0 0 0,1-1-1 0 0,-1 1 1 0 0,1 0 0 0 0,-1-1 0 0 0,1 1 0 0 0,-1-1-1 0 0,1 2 3 0 0,-1 0 0 0 0,0 0-1 0 0,0 0 0 0 0,0 0 0 0 0,0 0 0 0 0,1 0 0 0 0,-1 0 1 0 0,1 0-1 0 0,0 1 0 0 0,0 0 1 0 0,-1 4 16 0 0,1 0 0 0 0,1 1 0 0 0,0-1 0 0 0,0 0 0 0 0,0 3-16 0 0,1-5 16 0 0,-1 1-1 0 0,1-1 1 0 0,0 0-1 0 0,1 1 0 0 0,-1-1 1 0 0,1-1-1 0 0,0 1 1 0 0,0 0-1 0 0,0-1 1 0 0,1 1-1 0 0,-1-1 0 0 0,5 4-15 0 0,-1-2 56 0 0,0-1 0 0 0,0 0 0 0 0,1 0 0 0 0,0 0 0 0 0,0-1 0 0 0,0 0 0 0 0,7 2-56 0 0,5 0-2 0 0,0 0 0 0 0,0-2-1 0 0,0 0 1 0 0,0-2-1 0 0,1 0 1 0 0,17-1 2 0 0,-24 0-237 0 0,-7-1-297 0 0,-1 0 1 0 0,1 0 0 0 0,-1-1-1 0 0,1 1 1 0 0,5-3 533 0 0,4-2-2583 0 0</inkml:trace>
  <inkml:trace contextRef="#ctx0" brushRef="#br0" timeOffset="11989.265">22538 13193 2760 0 0,'0'0'125'0'0,"0"2"-3"0"0,-7 32 2075 0 0,5-25-213 0 0,2 1 0 0 0,-1 0 1 0 0,1-1-1 0 0,1 1 1 0 0,0 0-1 0 0,0-1 1 0 0,2 3-1985 0 0,5 17-105 0 0,-8-27 181 0 0,1-1-1 0 0,0 1 1 0 0,0 0 0 0 0,0-1 0 0 0,-1 1-1 0 0,1 0 1 0 0,1-1 0 0 0,-1 0-1 0 0,0 1 1 0 0,0-1 0 0 0,1 0-1 0 0,-1 1 1 0 0,0-1 0 0 0,1 0 0 0 0,-1 0-1 0 0,1 0 1 0 0,0 0 0 0 0,-1 0-1 0 0,1-1 1 0 0,0 1 0 0 0,-1 0-1 0 0,1-1 1 0 0,0 1 0 0 0,0-1-1 0 0,0 0 1 0 0,0 0 0 0 0,-1 0 0 0 0,3 0-76 0 0,1 0 54 0 0,0 0 1 0 0,0-1 0 0 0,1 0 0 0 0,-1 0 0 0 0,0 0 0 0 0,0-1 0 0 0,0 1-1 0 0,0-1 1 0 0,1-1-55 0 0,-4 2-32 0 0,0 0-1 0 0,0 0 1 0 0,1 0-1 0 0,-1 0 1 0 0,0 0-1 0 0,0 0 0 0 0,0-1 1 0 0,-1 1-1 0 0,1-1 1 0 0,0 1-1 0 0,0-1 1 0 0,-1 0-1 0 0,1 0 1 0 0,-1 1-1 0 0,0-1 0 0 0,1 0 1 0 0,-1-1-1 0 0,0 1 1 0 0,0 0-1 0 0,0 0 1 0 0,0 0-1 0 0,-1 0 1 0 0,1-1-1 0 0,0-1 33 0 0,-1-1-113 0 0,1-5-246 0 0,0 1 0 0 0,0-1 0 0 0,-1 0 0 0 0,-1 0 1 0 0,1 0-1 0 0,-2-4 359 0 0,1 12-43 0 0,1-1-1 0 0,-1 1 1 0 0,0 0 0 0 0,0 0-1 0 0,0-1 1 0 0,0 1 0 0 0,0 0-1 0 0,0 0 1 0 0,-1 0 0 0 0,1 0-1 0 0,-1 1 1 0 0,1-1 0 0 0,-1 0-1 0 0,0 1 1 0 0,1-1 0 0 0,-1 1-1 0 0,0-1 1 0 0,0 1 0 0 0,0 0-1 0 0,0 0 1 0 0,0 0 0 0 0,-1 0-1 0 0,1 0 1 0 0,0 0 0 0 0,0 1-1 0 0,-1-1 1 0 0,1 1 0 0 0,0-1-1 0 0,-2 1 44 0 0,1 0 47 0 0,1 0 0 0 0,0 1-1 0 0,-1-1 1 0 0,1 1-1 0 0,0-1 1 0 0,0 1 0 0 0,-1 0-1 0 0,1 0 1 0 0,0 0-1 0 0,0 0 1 0 0,0 0 0 0 0,0 1-1 0 0,0-1 1 0 0,0 0-1 0 0,1 1 1 0 0,-1-1 0 0 0,0 1-1 0 0,1 0 1 0 0,-1 0-1 0 0,1 0 1 0 0,-2 2-47 0 0,-2 4 206 0 0,-1 0 1 0 0,1 0-1 0 0,1 1 0 0 0,-3 5-206 0 0,0 1 127 0 0,1 0 0 0 0,1 0-1 0 0,0 1 1 0 0,1 0-1 0 0,1 0 1 0 0,0 0-1 0 0,1 0 1 0 0,1 0-1 0 0,1 0 1 0 0,0 1-1 0 0,2 12-126 0 0,-2-27 19 0 0,1 0-1 0 0,-1 0 1 0 0,1 0-1 0 0,0 0 1 0 0,-1 0-1 0 0,1 0 1 0 0,0 0-1 0 0,0 0 1 0 0,0 0-1 0 0,1 0 1 0 0,-1 0-1 0 0,0-1 0 0 0,1 1 1 0 0,-1-1-1 0 0,1 1 1 0 0,-1-1-1 0 0,1 1 1 0 0,0-1-1 0 0,0 0 1 0 0,-1 0-1 0 0,1 0 1 0 0,0 0-1 0 0,0 0 1 0 0,0 0-1 0 0,1 0-18 0 0,0 0-251 0 0,0-1-1 0 0,0 1 1 0 0,0 0-1 0 0,1-1 1 0 0,-1 0-1 0 0,0 0 1 0 0,0 0-1 0 0,0 0 1 0 0,0 0-1 0 0,0-1 1 0 0,0 1-1 0 0,0-1 1 0 0,0 0 0 0 0,0 0-1 0 0,0 0 1 0 0,0 0-1 0 0,0-1 252 0 0,10-6-6202 0 0</inkml:trace>
  <inkml:trace contextRef="#ctx0" brushRef="#br0" timeOffset="12236.348">22907 13172 10136 0 0,'0'0'777'0'0,"2"8"-474"0"0,1 50 4687 0 0,-1-31-3202 0 0,-2 1-1 0 0,-2 0 1 0 0,-3 23-1788 0 0,5-49 60 0 0,-2 10 221 0 0,1 0 0 0 0,-2 0 1 0 0,-3 11-282 0 0,5-20 16 0 0,0 0 0 0 0,0 0 0 0 0,0 0-1 0 0,-1 0 1 0 0,1 0 0 0 0,-1 0 0 0 0,0 0 0 0 0,0 0 0 0 0,0-1 0 0 0,0 1 0 0 0,-1-1 0 0 0,1 1 0 0 0,-1-1-1 0 0,1 0 1 0 0,-1 0 0 0 0,-2 1-16 0 0,4-2-173 0 0,-1-1-1 0 0,1 1 1 0 0,-1-1-1 0 0,0 1 1 0 0,1-1-1 0 0,-1 0 1 0 0,1 0-1 0 0,-1 0 1 0 0,1 0-1 0 0,-1 0 1 0 0,0 0-1 0 0,1 0 1 0 0,-1 0 0 0 0,1-1-1 0 0,-1 1 174 0 0,0-1-696 0 0,1 1 0 0 0,-1-1 0 0 0,1 1 1 0 0,-1-1-1 0 0,1 0 0 0 0,0 0 0 0 0,-1 0 0 0 0,1 1 0 0 0,-1-2 696 0 0,-8-9-5998 0 0</inkml:trace>
  <inkml:trace contextRef="#ctx0" brushRef="#br0" timeOffset="12384.904">22772 13213 3224 0 0,'8'-3'661'0'0,"-6"3"1568"0"0,-2 0 687 0 0,2 3 2361 0 0,8 6-2705 0 0,-3-2-2096 0 0,5 12 536 0 0,0 0-1 0 0,-1 0 1 0 0,-1 2-1 0 0,-1-1 0 0 0,4 15-1011 0 0,4 7 251 0 0,-3-14-152 0 0,-14-26-235 0 0,1-1 0 0 0,0 0 0 0 0,-1 0 1 0 0,1 0-1 0 0,0 0 0 0 0,0 0 0 0 0,0 0 1 0 0,0-1-1 0 0,0 1 0 0 0,0 0 1 0 0,0 0-1 0 0,0-1 0 0 0,0 1 0 0 0,0 0 1 0 0,0-1-1 0 0,0 1 0 0 0,1-1 1 0 0,-1 0-1 0 0,0 1 0 0 0,0-1 0 0 0,1 0 136 0 0,-1 0-7207 0 0</inkml:trace>
  <inkml:trace contextRef="#ctx0" brushRef="#br0" timeOffset="13070.622">23175 13166 12608 0 0,'0'0'578'0'0,"0"0"-14"0"0,0 0-260 0 0,0 0 242 0 0,0 0 146 0 0,0 0 32 0 0,0 0 6 0 0,0 0 13 0 0,0 0 7 0 0,-6 14 1184 0 0,2-9-1672 0 0,0-1 1 0 0,0 0 0 0 0,0 1-1 0 0,0-2 1 0 0,-1 1-1 0 0,-2 2-262 0 0,-9 6 315 0 0,14-10-293 0 0,-1 0 0 0 0,1 0-1 0 0,-1 0 1 0 0,0-1-1 0 0,0 1 1 0 0,1-1-1 0 0,-1 0 1 0 0,0 0 0 0 0,0 0-1 0 0,-1 0-21 0 0,2-1 45 0 0,0 1 0 0 0,0-1 1 0 0,0 1-1 0 0,0 0 0 0 0,0 0 0 0 0,0 0 0 0 0,0 0 0 0 0,1 0 0 0 0,-1 0 0 0 0,0 1 0 0 0,0 0-45 0 0,-11 2 252 0 0,13-4-192 0 0,0 0 15 0 0,0 0 9 0 0,0 0-5 0 0,0 0-11 0 0,0 0 4 0 0,0 0 9 0 0,0 0 7 0 0,0 0-41 0 0,0 0-74 0 0,0 0 47 0 0,0 0-33 0 0,0 0 93 0 0,0 0 18 0 0,0 0-2 0 0,0 0-37 0 0,0 0-146 0 0,0 0-19 0 0,1-1 24 0 0,3-1 54 0 0,-2 2-20 0 0,-1 0 45 0 0,0 0 0 0 0,0 1-1 0 0,0-1 1 0 0,0 1 0 0 0,0-1 0 0 0,0 1-1 0 0,0 0 1 0 0,0-1 0 0 0,0 1 0 0 0,-1 0-1 0 0,1 0 1 0 0,0-1 0 0 0,0 1 0 0 0,-1 0-1 0 0,1 0 1 0 0,0 0 0 0 0,-1 0 0 0 0,1 0-1 0 0,-1 0 1 0 0,1 0 0 0 0,-1 0 0 0 0,0 0-1 0 0,1 0 1 0 0,-1 0 0 0 0,0 0-1 0 0,0 0 1 0 0,0 0 0 0 0,0 1 0 0 0,0-1-1 0 0,0 0 1 0 0,0 0 0 0 0,0 0 0 0 0,0 0-1 0 0,0 0 4 0 0,-1 7-41 0 0,3 9-1 0 0,-1 0 1 0 0,-1-1-1 0 0,-2 10 42 0 0,1 15-23 0 0,4-17 419 0 0,0-12-1097 0 0,-2-1-3338 0 0,-1-11-2976 0 0</inkml:trace>
  <inkml:trace contextRef="#ctx0" brushRef="#br0" timeOffset="13324.408">23134 13079 11056 0 0,'0'0'852'0'0,"0"0"-418"0"0,0 0 333 0 0,0 0 200 0 0,0 0 38 0 0,0 0-126 0 0,1 9-543 0 0,0-3-600 0 0,1 0 1 0 0,0 0 0 0 0,0 0 0 0 0,0 0 0 0 0,1 0 0 0 0,0-1-1 0 0,0 1 1 0 0,4 4 263 0 0,-1-3-782 0 0</inkml:trace>
  <inkml:trace contextRef="#ctx0" brushRef="#br0" timeOffset="13575.34">23447 12961 2760 0 0,'0'0'125'0'0,"0"0"359"0"0,0 0 1424 0 0,0 0 1462 0 0,-1 8-1549 0 0,-5 16 2403 0 0,3-15-3413 0 0,1 1 0 0 0,0-1 0 0 0,-1 8-811 0 0,-1 12 1132 0 0,-1 12 164 0 0,-3 124 1331 0 0,8-164-2618 0 0,-3 64 452 0 0,2-28-252 0 0,-2 11-209 0 0,-7-7 220 0 0,8-37-393 0 0,1-3-74 0 0,1-1 0 0 0,-1 0-1 0 0,0 0 1 0 0,0 0 0 0 0,0 0 0 0 0,0 0 0 0 0,1 0 0 0 0,-1 0-1 0 0,0 0 1 0 0,0 0 0 0 0,0 0 0 0 0,0-1 0 0 0,1 1-1 0 0,-1 0 1 0 0,0-1 0 0 0,0 1 0 0 0,1 0 0 0 0,-2-1 247 0 0,-4-6-6841 0 0</inkml:trace>
  <inkml:trace contextRef="#ctx0" brushRef="#br0" timeOffset="14068.115">23310 13182 9584 0 0,'0'0'438'0'0,"6"0"146"0"0,14 0 595 0 0,0 1-1 0 0,0 1 0 0 0,0 1 1 0 0,9 2-1179 0 0,-9-2 440 0 0,0 0-1 0 0,-1-2 1 0 0,1 0 0 0 0,0-2 0 0 0,0 0 0 0 0,3-1-440 0 0,-4 0 294 0 0,-11 1-200 0 0,-1 0 1 0 0,0-1-1 0 0,1 0 1 0 0,-1 0-1 0 0,0-1 1 0 0,0 0-1 0 0,-1 0 1 0 0,1-1-1 0 0,2-1-94 0 0,-9 4 8 0 0,1 1 0 0 0,0 0 0 0 0,-1-1 0 0 0,1 1 0 0 0,0-1 0 0 0,-1 1 0 0 0,1-1-1 0 0,-1 1 1 0 0,1-1 0 0 0,-1 1 0 0 0,1-1 0 0 0,-1 1 0 0 0,0-1 0 0 0,1 0 0 0 0,-1 1 0 0 0,0-1-1 0 0,1 0 1 0 0,-1 1 0 0 0,0-1 0 0 0,0 0-8 0 0,0 0 3 0 0,0 1 0 0 0,0-1 0 0 0,0 1 0 0 0,0-1 0 0 0,0 1-1 0 0,0-1 1 0 0,-1 1 0 0 0,1-1 0 0 0,0 1 0 0 0,0-1 0 0 0,-1 1 0 0 0,1-1 0 0 0,0 1 0 0 0,-1-1 0 0 0,1 1-1 0 0,0 0 1 0 0,-1-1 0 0 0,1 1 0 0 0,-1 0 0 0 0,1-1 0 0 0,-1 1-3 0 0,-1-1 6 0 0,0-1 0 0 0,-1 1 0 0 0,1 0 0 0 0,0 0 0 0 0,-1 1 0 0 0,1-1 0 0 0,-1 0 1 0 0,1 1-1 0 0,-1-1 0 0 0,1 1 0 0 0,-1 0-6 0 0,-5 1-17 0 0,0-1 0 0 0,1 2-1 0 0,-1-1 1 0 0,0 1 0 0 0,1 0 0 0 0,0 1 0 0 0,-1 0 0 0 0,1 0 0 0 0,0 0 0 0 0,0 1 0 0 0,1 0 0 0 0,-1 1-1 0 0,-2 2 18 0 0,2-2 38 0 0,1 0 0 0 0,0 0 0 0 0,0 1-1 0 0,1 0 1 0 0,-1 0 0 0 0,2 0-1 0 0,-1 1 1 0 0,0 0 0 0 0,1 0 0 0 0,1 0-1 0 0,-1 0 1 0 0,1 1 0 0 0,0 0-38 0 0,2-7 43 0 0,1 1 0 0 0,0 0 0 0 0,-1-1 0 0 0,1 1 0 0 0,0 0 0 0 0,-1-1 0 0 0,1 1 0 0 0,0 0 0 0 0,0 0 0 0 0,1-1 0 0 0,-1 1 0 0 0,0 0 0 0 0,1-1 0 0 0,-1 1 0 0 0,0 0 0 0 0,1-1 0 0 0,0 1 0 0 0,-1-1 0 0 0,1 1 0 0 0,0-1 0 0 0,0 1 0 0 0,0-1 0 0 0,0 1 0 0 0,1 0-43 0 0,-1-2 13 0 0,-1 1 1 0 0,1-1 0 0 0,-1 0-1 0 0,1 0 1 0 0,-1 0 0 0 0,1 1-1 0 0,0-1 1 0 0,-1 0-1 0 0,1 0 1 0 0,-1 0 0 0 0,1 0-1 0 0,0 0 1 0 0,-1 0 0 0 0,1 0-1 0 0,0 0 1 0 0,-1 0 0 0 0,1 0-1 0 0,-1-1 1 0 0,1 1-1 0 0,-1 0 1 0 0,1 0-14 0 0,14-6 115 0 0,-11 4-59 0 0,6-1-54 0 0,-1-1 0 0 0,0-1-1 0 0,0 1 1 0 0,0-1 0 0 0,0-1 0 0 0,5-4-2 0 0,-2 1-318 0 0,0 1 1 0 0,11-4 317 0 0,11-9-473 0 0,-27 17 458 0 0,1-1 0 0 0,-1 1 1 0 0,1 0-1 0 0,2 0 15 0 0,-8 3-128 0 0,-2 1-32 0 0,0 0-7 0 0,0 0 43 0 0,9 9 352 0 0,-6 1 47 0 0,0-1-1 0 0,-1 1 0 0 0,0 0 0 0 0,1 7-274 0 0,-2-8 183 0 0,0 0 1 0 0,1-1-1 0 0,0 1 1 0 0,1 0-1 0 0,0-1 1 0 0,3 8-184 0 0,-4-13 51 0 0,-1-1 0 0 0,1 1 0 0 0,-1-1 0 0 0,1 1 0 0 0,0-1 0 0 0,0 0 0 0 0,0 0 1 0 0,0 0-1 0 0,0 0 0 0 0,0 0 0 0 0,1-1 0 0 0,0 1-51 0 0,-2-1-51 0 0,0-1 1 0 0,0 1-1 0 0,0-1 1 0 0,0 0-1 0 0,0 0 0 0 0,0 1 1 0 0,0-1-1 0 0,0 0 0 0 0,0 0 1 0 0,1 0-1 0 0,-1 0 1 0 0,0 0-1 0 0,0-1 0 0 0,0 1 1 0 0,0 0-1 0 0,0 0 0 0 0,0-1 1 0 0,0 1-1 0 0,0 0 1 0 0,0-1-1 0 0,0 1 0 0 0,0-1 1 0 0,0 0-1 0 0,0 1 0 0 0,0-1 1 0 0,0 0-1 0 0,-1 1 0 0 0,1-1 1 0 0,0 0-1 0 0,0 0 1 0 0,-1 0-1 0 0,1 0 0 0 0,-1 0 1 0 0,1 0 50 0 0,0 0-289 0 0,0-1 1 0 0,0 1 0 0 0,0-1-1 0 0,0 1 1 0 0,0-1 0 0 0,-1 1-1 0 0,1-1 1 0 0,-1 0 0 0 0,1 1-1 0 0,-1-1 1 0 0,0 1 0 0 0,1-3 288 0 0,-1-11-1789 0 0</inkml:trace>
  <inkml:trace contextRef="#ctx0" brushRef="#br0" timeOffset="14474.295">23824 12952 4144 0 0,'0'0'319'0'0,"0"9"222"0"0,10 47 9876 0 0,-2 0-6482 0 0,-2-10-2129 0 0,2 0-1 0 0,4 10-1805 0 0,-9-45 231 0 0,-1 0 0 0 0,0 0 0 0 0,0 0 0 0 0,-1 0 0 0 0,-1 0-1 0 0,0 0 1 0 0,-1 7-231 0 0,0-19-3 0 0,0 1 0 0 0,0 0 0 0 0,0-1 0 0 0,0 1 0 0 0,0-1 1 0 0,1 1-1 0 0,-1-1 0 0 0,0 0 0 0 0,0 1 0 0 0,0-1 0 0 0,1 0 0 0 0,-1 1 0 0 0,0-1 0 0 0,0 0 3 0 0,0-3-172 0 0,0 0 0 0 0,-1 0 1 0 0,1 1-1 0 0,1-1 0 0 0,-1 0 0 0 0,0 0 1 0 0,1 0-1 0 0,0 0 0 0 0,0 0 0 0 0,0 0 1 0 0,1 0-1 0 0,-1 0 0 0 0,1 1 0 0 0,0-4 172 0 0,2-5-702 0 0,1 1-1 0 0,0-1 1 0 0,0 0-1 0 0,1 1 703 0 0,-5 10-18 0 0,4-7-448 0 0,0-1 0 0 0,1 1 0 0 0,4-6 466 0 0,-6 8-145 0 0,-2 4 214 0 0,-1 2 39 0 0,1 1-51 0 0,0-1 0 0 0,1 1 0 0 0,-1-1 0 0 0,0 1 0 0 0,0-1 0 0 0,0 1 0 0 0,0 0 0 0 0,1-1 0 0 0,-1 1 0 0 0,0 0 0 0 0,0 0 0 0 0,0 0 0 0 0,-1 0-1 0 0,1 0 1 0 0,0 0 0 0 0,0 0 0 0 0,0 0 0 0 0,-1 0 0 0 0,1 0 0 0 0,0 1 0 0 0,-1-1 0 0 0,1 0 0 0 0,-1 1-57 0 0,2 3 192 0 0,0-1 0 0 0,-1 1 1 0 0,1 0-1 0 0,-1-1 0 0 0,0 5-192 0 0,2 11 469 0 0,1-1 0 0 0,1 1 1 0 0,7 17-470 0 0,-2-5 305 0 0,1-10-150 0 0,-3-9-27 0 0,-8-12-127 0 0,0-1 1 0 0,1 1-1 0 0,-1-1 1 0 0,0 1-1 0 0,1 0 1 0 0,-1-1-1 0 0,0 1 1 0 0,1-1-1 0 0,-1 0 1 0 0,1 1-1 0 0,-1-1 1 0 0,1 1-1 0 0,-1-1 1 0 0,1 0-1 0 0,0 1 1 0 0,-1-1-1 0 0,1 0 0 0 0,-1 0 1 0 0,1 1-1 0 0,0-1 1 0 0,-1 0-1 0 0,1 0 1 0 0,-1 0-1 0 0,1 0 1 0 0,0 0-1 0 0,-1 0 1 0 0,1 0-1 0 0,0 0 1 0 0,-1 0-1 0 0,1 0 1 0 0,0 0-1 0 0,-1 0 1 0 0,1 0-1 0 0,-1-1 0 0 0,1 1 1 0 0,0 0-1 0 0,-1 0 1 0 0,1-1-2 0 0,3 0-77 0 0,-2 1-215 0 0,21-5-1894 0 0,-8-2-3625 0 0,-3-1-193 0 0</inkml:trace>
  <inkml:trace contextRef="#ctx0" brushRef="#br0" timeOffset="14954.03">24217 13154 3224 0 0,'-4'0'683'0'0,"0"0"496"0"0,1 1 1 0 0,0-1-1 0 0,0 0 1 0 0,0 1 0 0 0,0 0-1 0 0,0 0 1 0 0,0 0 0 0 0,-2 0-1180 0 0,1 2 669 0 0,-1-1 1 0 0,1 1 0 0 0,0-1 0 0 0,0 1 0 0 0,-1 0-670 0 0,-6 7 321 0 0,1 1-1 0 0,0-1 1 0 0,-2 4-321 0 0,5-6 870 0 0,-19 28-86 0 0,24-34-725 0 0,1 1 1 0 0,0-1-1 0 0,0 0 1 0 0,0 1-1 0 0,0-1 1 0 0,0 1-1 0 0,0-1 1 0 0,1 1-1 0 0,-1 0 1 0 0,1-1-1 0 0,0 3-59 0 0,0-4 71 0 0,0-1 50 0 0,0 0-6 0 0,1 0-10 0 0,3 0-136 0 0,0-1 0 0 0,0 0 0 0 0,0 0 0 0 0,0 0 0 0 0,0 0 0 0 0,0-1 0 0 0,0 0 0 0 0,0 0 0 0 0,-1 0 0 0 0,1 0 0 0 0,-1 0 0 0 0,0-1 0 0 0,0 1-1 0 0,1-2 32 0 0,13-11-635 0 0,-2 0 0 0 0,4-5 635 0 0,-6 5-335 0 0,-5 8 84 0 0,-1 0 0 0 0,1 0 0 0 0,0 1 0 0 0,1-1 251 0 0,-8 6-25 0 0,1 0 1 0 0,0-1-1 0 0,0 1 1 0 0,0 0-1 0 0,1 0 0 0 0,-1 0 1 0 0,0 0-1 0 0,0 0 1 0 0,0 1-1 0 0,1-1 1 0 0,-1 1-1 0 0,0-1 0 0 0,1 1 1 0 0,-1 0-1 0 0,0 0 1 0 0,1 0-1 0 0,-1 0 1 0 0,0 0-1 0 0,1 0 0 0 0,-1 1 25 0 0,0 0 84 0 0,0 0-1 0 0,0 0 1 0 0,-1 0-1 0 0,1 0 0 0 0,0 1 1 0 0,-1-1-1 0 0,1 0 1 0 0,-1 1-1 0 0,0-1 0 0 0,1 1 1 0 0,-1 0-1 0 0,0-1 1 0 0,0 1-1 0 0,0 0 0 0 0,0 0 1 0 0,0 0-1 0 0,0 0-83 0 0,10 37 863 0 0,-6-16-296 0 0,6 19 539 0 0,-9-30-528 0 0,2 0-1 0 0,-1 0 1 0 0,2 3-578 0 0,-4-13 241 0 0,-1-2-30 0 0,0 0-86 0 0,0 0 99 0 0,0 0 32 0 0,15-6 348 0 0,-13 4-577 0 0,0 0-1 0 0,0 0 1 0 0,0 0 0 0 0,-1-1-1 0 0,1 1 1 0 0,0 0-1 0 0,0-3-26 0 0,5-6 4 0 0,16-22-268 0 0,-18 25 98 0 0,0 0-1 0 0,0 1 1 0 0,1-1-1 0 0,4-3 167 0 0,-7 9-36 0 0,0-1 0 0 0,0 0 0 0 0,0 1 0 0 0,0-1 0 0 0,0 1 0 0 0,1 0 0 0 0,-1 0 0 0 0,1 1 0 0 0,0-1-1 0 0,-1 1 1 0 0,1-1 36 0 0,-2 2-11 0 0,-1 0-1 0 0,1-1 1 0 0,-1 1-1 0 0,1 0 1 0 0,0 0-1 0 0,-1 0 0 0 0,1 0 1 0 0,-1 0-1 0 0,1 1 1 0 0,-1-1-1 0 0,1 0 1 0 0,-1 1-1 0 0,1-1 0 0 0,-1 1 1 0 0,0-1-1 0 0,1 1 1 0 0,-1 0-1 0 0,0 0 1 0 0,1-1-1 0 0,-1 1 0 0 0,0 0 1 0 0,0 0-1 0 0,0 0 1 0 0,0 0-1 0 0,0 1 1 0 0,0-1-1 0 0,0 0 0 0 0,0 0 1 0 0,0 1-1 0 0,0-1 12 0 0,2 4-140 0 0,1 1 0 0 0,-1-1 0 0 0,0 1 0 0 0,-1 0 0 0 0,1 0 0 0 0,-1 0 0 0 0,0 0 0 0 0,-1 0 0 0 0,1 0 0 0 0,-1 0 0 0 0,-1 1-1 0 0,1-1 1 0 0,-1 0 0 0 0,0 1 0 0 0,0-1 0 0 0,-1 1 0 0 0,0 1 140 0 0,-2 8-1107 0 0</inkml:trace>
  <inkml:trace contextRef="#ctx0" brushRef="#br0" timeOffset="9165.957">19996 13434 3680 0 0,'0'-13'360'0'0,"0"8"-52"0"0,0 4 1286 0 0,0 1 538 0 0,0 0 99 0 0,0 0-168 0 0,0 0-773 0 0,0 0-340 0 0,0 0-72 0 0,0 0-58 0 0,0 0-192 0 0,0 0-85 0 0,0 0-21 0 0,0 0-40 0 0,0 0-165 0 0,0 0-77 0 0,12 14 465 0 0,-10-10-576 0 0,0 0 0 0 0,0 0 0 0 0,0 0 0 0 0,-1 0-1 0 0,0 0 1 0 0,0 0 0 0 0,0 1 0 0 0,0-1 0 0 0,0 4-129 0 0,-3 40 556 0 0,0-13-266 0 0,-7 34-996 0 0,13-81-3074 0 0,1 2 901 0 0</inkml:trace>
  <inkml:trace contextRef="#ctx0" brushRef="#br0" timeOffset="9420.472">20071 13271 12728 0 0,'3'-11'1353'0'0,"-2"0"-1545"0"0,-1 3 928 0 0,1 3 2732 0 0,0 4-2947 0 0,-1 1-17 0 0,0 0-57 0 0,0 0-214 0 0,0 0-89 0 0,1 0-16 0 0,0 0-130 0 0,0 0-1 0 0,0 0 1 0 0,0 1 0 0 0,0-1-1 0 0,0 0 1 0 0,-1 0 0 0 0,1 1-1 0 0,0-1 1 0 0,0 1-1 0 0,0-1 1 0 0,0 1 0 0 0,0-1-1 0 0,-1 1 1 0 0,1-1 0 0 0,0 1-1 0 0,0 0 1 0 0,-1-1 0 0 0,1 1-1 0 0,-1 0 1 0 0,1 0 0 0 0,-1 0-1 0 0,1-1 1 0 0,-1 1-1 0 0,1 0 1 0 0,-1 0 0 0 0,1 0-1 0 0,-1 0 1 0 0,0 0 0 0 0,0 0 2 0 0,1 1-40 0 0,10 21-2920 0 0,-6-14-1498 0 0,-2-3-966 0 0</inkml:trace>
  <inkml:trace contextRef="#ctx0" brushRef="#br0" timeOffset="9700.13">20227 13354 12496 0 0,'0'0'572'0'0,"1"1"-11"0"0,1 3-506 0 0,0-1-1 0 0,0 1 1 0 0,0-1 0 0 0,0 1-1 0 0,0 0 1 0 0,-1-1 0 0 0,0 1-1 0 0,0 0 1 0 0,0 0 0 0 0,0 0-1 0 0,0 1-54 0 0,3 19 812 0 0,-2-18-525 0 0,-1 1 0 0 0,1 0 0 0 0,-2 0 0 0 0,1 0-1 0 0,-1 0 1 0 0,0 0 0 0 0,0-1 0 0 0,0 1 0 0 0,-1 0 0 0 0,-1 0 0 0 0,1 0-287 0 0,-17 37 1193 0 0,18-44-1175 0 0,0 0-1 0 0,0 0 1 0 0,0 1-1 0 0,0-1 1 0 0,0 0-1 0 0,0 0 1 0 0,0 0-1 0 0,0 0 1 0 0,0 0-1 0 0,0 1 1 0 0,0-1-1 0 0,0 0 1 0 0,-1 0-1 0 0,1 0 1 0 0,0 0-1 0 0,0 0 1 0 0,0 0-1 0 0,0 0 1 0 0,0 1-1 0 0,0-1 1 0 0,-1 0-1 0 0,1 0 1 0 0,0 0-1 0 0,0 0 1 0 0,0 0-1 0 0,0 0 1 0 0,-1 0-1 0 0,1 0 1 0 0,0 0-1 0 0,0 0 1 0 0,0 0-1 0 0,0 0 1 0 0,-1 0-1 0 0,1 0 0 0 0,0 0 1 0 0,0 0-18 0 0,-5-5 229 0 0,1-13-170 0 0,5 9-155 0 0,0-1 0 0 0,1 1 1 0 0,0-1-1 0 0,1 1 0 0 0,0 0 0 0 0,0 0 1 0 0,3-5 95 0 0,8-23-464 0 0,-12 31 359 0 0,1 0 0 0 0,0 0 0 0 0,0 0 0 0 0,1 0 0 0 0,0 0 0 0 0,0 0 0 0 0,0 1 105 0 0,8-11-161 0 0,-11 15 168 0 0,-1 0-1 0 0,1 1 0 0 0,-1-1 0 0 0,1 0 0 0 0,0 0 0 0 0,-1 1 0 0 0,1-1 0 0 0,0 1 0 0 0,0-1 0 0 0,-1 1 0 0 0,1-1 1 0 0,0 1-1 0 0,0-1 0 0 0,0 1 0 0 0,0 0 0 0 0,-1 0 0 0 0,1-1 0 0 0,0 1 0 0 0,0 0 0 0 0,0 0 0 0 0,0 0 1 0 0,0 0-1 0 0,0 0 0 0 0,0 0 0 0 0,0 0 0 0 0,0 0 0 0 0,0 0 0 0 0,0 1 0 0 0,-1-1 0 0 0,1 0 0 0 0,0 0 0 0 0,0 1-6 0 0,2 0 101 0 0,1 1-1 0 0,-1-1 0 0 0,0 1 0 0 0,0 0 0 0 0,0 0 0 0 0,0 1-100 0 0,-2-3 10 0 0,2 3 78 0 0,0-1 0 0 0,-1 1 0 0 0,1 0 0 0 0,-1-1 1 0 0,1 1-1 0 0,-1 1 0 0 0,0-1 0 0 0,0 0 0 0 0,0 0 0 0 0,0 1 0 0 0,-1-1 1 0 0,1 3-89 0 0,1 5 299 0 0,0 0 0 0 0,-1 0 0 0 0,1 6-299 0 0,1 10 423 0 0,-2-12-254 0 0,0 0-1 0 0,-2 0 1 0 0,1-1-1 0 0,-2 1 1 0 0,0 0-1 0 0,-2 7-168 0 0,0 6 100 0 0,0 18-100 0 0,3-45-787 0 0,0-1-237 0 0,6-9-5579 0 0,-2-1 483 0 0</inkml:trace>
  <inkml:trace contextRef="#ctx0" brushRef="#br0" timeOffset="9901.733">20548 13227 3680 0 0,'0'0'284'0'0,"0"0"255"0"0,4 2 4579 0 0,-3-1-1593 0 0,4 2-2833 0 0,-1 1-1 0 0,0-1 0 0 0,0 1 1 0 0,-1 0-1 0 0,1 0 1 0 0,-1 0-1 0 0,0 0 1 0 0,0 1-1 0 0,0-1 0 0 0,2 5-691 0 0,4 11 832 0 0,0 1-1 0 0,-1 2-831 0 0,1 0 691 0 0,-2-5-575 0 0,-2-1 0 0 0,0 1 0 0 0,0 4-116 0 0,-3-13-18 0 0,-1 1 0 0 0,0 0 1 0 0,0-1-1 0 0,-1 1 0 0 0,0-1 1 0 0,-1 1-1 0 0,0 0 18 0 0,1-8-186 0 0,-1-1 0 0 0,1 1 0 0 0,0-1 0 0 0,-1 1 0 0 0,1-1 0 0 0,-1 1 0 0 0,1-1 0 0 0,-1 1 0 0 0,1-1 0 0 0,-1 0 0 0 0,0 1 0 0 0,0-1 0 0 0,0 0 0 0 0,0 0 0 0 0,0 0 0 0 0,0 1-1 0 0,0-1 1 0 0,0 0 0 0 0,-2 0 186 0 0,-3 0-1768 0 0</inkml:trace>
  <inkml:trace contextRef="#ctx0" brushRef="#br0" timeOffset="10352.654">20461 13401 3680 0 0,'0'0'167'0'0,"1"0"-7"0"0,15-4 5033 0 0,1 1 0 0 0,9 1-5193 0 0,36-2 3872 0 0,-29 3-3762 0 0,-13 0 152 0 0,176-6 500 0 0,-208 18-814 0 0,1-2 66 0 0,0-1 0 0 0,0 1 1 0 0,1 1-1 0 0,-4 5-14 0 0,9-10 50 0 0,1 0 0 0 0,0 0 1 0 0,0 1-1 0 0,1-1 0 0 0,0 1 1 0 0,0 0-1 0 0,0 0 1 0 0,0 0-1 0 0,1 0 0 0 0,-1 4-50 0 0,3-9 16 0 0,0 0-1 0 0,0 0 1 0 0,0 1-1 0 0,0-1 1 0 0,0 0-1 0 0,0 0 1 0 0,1 0 0 0 0,-1 1-1 0 0,0-1 1 0 0,1 0-1 0 0,-1 0 1 0 0,1 0-1 0 0,-1 0 1 0 0,1 0-1 0 0,-1 0 1 0 0,1 0-1 0 0,0 0 1 0 0,-1 0-1 0 0,1 0 1 0 0,0 0-1 0 0,0 0 1 0 0,0 0-1 0 0,0 0 1 0 0,0-1-1 0 0,0 1 1 0 0,0 0-1 0 0,0-1 1 0 0,0 1-1 0 0,0-1-15 0 0,2 2 46 0 0,0-1-1 0 0,-1 0 0 0 0,1 0 0 0 0,0 0 1 0 0,0 0-1 0 0,0 0 0 0 0,0-1 1 0 0,0 0-1 0 0,0 1 0 0 0,0-1 0 0 0,2 0-45 0 0,7-2 74 0 0,0 0-1 0 0,0 0 0 0 0,0-1 0 0 0,0-1 0 0 0,-1 0 1 0 0,0-1-1 0 0,0 0 0 0 0,0 0 0 0 0,0-1 0 0 0,4-4-73 0 0,-10 6 18 0 0,1 0 0 0 0,-1-1-1 0 0,0 1 1 0 0,-1-1 0 0 0,1 0-1 0 0,-1 0 1 0 0,0-1 0 0 0,0 1-1 0 0,1-2-17 0 0,-3 2 10 0 0,0 1 0 0 0,0 0 0 0 0,-1 0 0 0 0,1-1 0 0 0,-1 1 0 0 0,0-1 0 0 0,0 1-1 0 0,-1-1 1 0 0,1 0 0 0 0,-1 1 0 0 0,0-1 0 0 0,0 0 0 0 0,-1 1 0 0 0,1-1-10 0 0,-1 3-18 0 0,1 1 1 0 0,-1-1 0 0 0,1 0-1 0 0,-1 0 1 0 0,0 1-1 0 0,0-1 1 0 0,0 1 0 0 0,1-1-1 0 0,-2 1 1 0 0,1-1-1 0 0,0 1 1 0 0,0-1 0 0 0,0 1-1 0 0,-1 0 1 0 0,1 0-1 0 0,0 0 1 0 0,-1 0 0 0 0,0 0-1 0 0,1 0 1 0 0,-1 0 0 0 0,1 0-1 0 0,-1 0 1 0 0,0 1-1 0 0,1-1 1 0 0,-1 1 0 0 0,0-1-1 0 0,0 1 1 0 0,0 0-1 0 0,1 0 1 0 0,-1 0 0 0 0,0 0-1 0 0,-1 0 18 0 0,-1 0-180 0 0,0 0 0 0 0,1 0-1 0 0,-1 0 1 0 0,0 1 0 0 0,0-1-1 0 0,1 1 1 0 0,-1 0 0 0 0,0 0-1 0 0,1 1 1 0 0,-1-1 0 0 0,1 1-1 0 0,-1-1 1 0 0,1 1 0 0 0,0 0-1 0 0,-1 1 181 0 0,3-2-270 0 0,0 0 0 0 0,-1 1-1 0 0,1-1 1 0 0,0 0-1 0 0,0 1 1 0 0,0 0 0 0 0,0-1-1 0 0,0 1 1 0 0,0-1-1 0 0,0 1 1 0 0,1 0 0 0 0,-1 1 270 0 0,-1 2-895 0 0,1-3-1289 0 0,1-2-2516 0 0</inkml:trace>
  <inkml:trace contextRef="#ctx0" brushRef="#br1" timeOffset="-527954.957">808 1149 2760 0 0,'0'-7'248'0'0,"0"6"-40"0"0,0 0 1 0 0,0 0-1 0 0,0 0 1 0 0,0 0-1 0 0,-1 1 1 0 0,1-1-1 0 0,0 0 1 0 0,0 0-1 0 0,-1 0 1 0 0,1 0-1 0 0,-1 1 0 0 0,1-1 1 0 0,0 0-1 0 0,-1 1 1 0 0,1-1-1 0 0,-1 0 1 0 0,0 1-1 0 0,1-1 1 0 0,-1 0-1 0 0,0 1 1 0 0,1-1-1 0 0,-1 1 1 0 0,0-1-209 0 0,-4-3 1757 0 0,5 3-856 0 0,-10-2 212 0 0,6 2-882 0 0,0 1 0 0 0,0-1 0 0 0,0 1 0 0 0,0 0 0 0 0,0 0 0 0 0,0 0 0 0 0,0 0 0 0 0,0 1 0 0 0,0-1-1 0 0,-2 2-230 0 0,-39 14 1621 0 0,9-3-887 0 0,32-11-711 0 0,-1-1-1 0 0,1 1 0 0 0,-1 0 0 0 0,1 0 1 0 0,0 1-1 0 0,0-1 0 0 0,0 1 1 0 0,0 0-1 0 0,0 0 0 0 0,1 0 1 0 0,-1 0-1 0 0,1 1 0 0 0,0-1 1 0 0,0 1-1 0 0,0 0 0 0 0,0 1-22 0 0,1-2 11 0 0,1 0 0 0 0,0-1-1 0 0,-1 1 1 0 0,1 0 0 0 0,1 0-1 0 0,-1 0 1 0 0,0 0-1 0 0,1 0 1 0 0,-1 0 0 0 0,1 0-1 0 0,0 0 1 0 0,0 0-1 0 0,0 0 1 0 0,1 0 0 0 0,-1 0-1 0 0,1 0 1 0 0,-1 0 0 0 0,1 0-1 0 0,0 0 1 0 0,0 0-1 0 0,1-1 1 0 0,-1 1 0 0 0,0 0-1 0 0,1-1 1 0 0,1 3-11 0 0,6 10 48 0 0,-7-11-25 0 0,1 0 0 0 0,-1 0 0 0 0,1-1 0 0 0,0 1 0 0 0,0 0 0 0 0,4 2-23 0 0,2 3 43 0 0,0 0-1 0 0,0 1 1 0 0,0 0-1 0 0,-1 0 1 0 0,-1 1-1 0 0,3 4-42 0 0,5 13 465 0 0,-14-26-444 0 0,0-1-1 0 0,0 0 0 0 0,0 1 0 0 0,-1-1 0 0 0,1 1 0 0 0,-1-1 1 0 0,1 1-1 0 0,-1 0 0 0 0,1-1 0 0 0,-1 1 0 0 0,0 0 1 0 0,0-1-1 0 0,0 1 0 0 0,0-1 0 0 0,0 1 0 0 0,0 0 0 0 0,0-1 1 0 0,-1 1-1 0 0,1 0 0 0 0,-1-1 0 0 0,1 1 0 0 0,-1-1-20 0 0,0 2 53 0 0,0 1 1 0 0,-1-1-1 0 0,0-1 0 0 0,1 1 0 0 0,-1 0 1 0 0,0 0-1 0 0,-1-1 0 0 0,1 1 0 0 0,0-1 0 0 0,-1 1-53 0 0,-9 6 119 0 0,-1 0-1 0 0,-1 0 1 0 0,1-2-1 0 0,-1 1 1 0 0,0-2-1 0 0,-1 0 1 0 0,1-1-1 0 0,-1 0 0 0 0,0-1 1 0 0,-1-1-1 0 0,1 0 1 0 0,-9 0-119 0 0,21-3-140 0 0,-23 1-105 0 0,24-1-2 0 0,0 0 0 0 0,1 0 0 0 0,-1 0 0 0 0,0 0 0 0 0,1 0 0 0 0,-1-1 1 0 0,1 1-1 0 0,-1-1 0 0 0,0 1 0 0 0,1-1 0 0 0,-1 0 0 0 0,1 0 0 0 0,-1 0 247 0 0,-2-4-1466 0 0</inkml:trace>
  <inkml:trace contextRef="#ctx0" brushRef="#br1" timeOffset="-527467.017">952 974 13416 0 0,'0'0'298'0'0,"0"0"46"0"0,0 0 24 0 0,-4 6 80 0 0,1 0-310 0 0,0 0 0 0 0,0 1 0 0 0,0-1 1 0 0,1 0-1 0 0,-1 1 0 0 0,2 0 0 0 0,-1-1 0 0 0,0 3-138 0 0,-4 58 1844 0 0,4-44-1505 0 0,4 49 356 0 0,-2-44-311 0 0,1 0 0 0 0,1-1 0 0 0,2 8-384 0 0,3 33 114 0 0,0-12 0 0 0,-4-35-40 0 0,0 1 0 0 0,-1 16-74 0 0,-2-37 89 0 0,0-1-14 0 0,0 0 15 0 0,0 0 6 0 0,0 0 0 0 0,0 0 0 0 0,-1-1-88 0 0,1 0 0 0 0,-1 0 0 0 0,1 0 0 0 0,-1-1 0 0 0,1 1 0 0 0,0 0 0 0 0,-1-1 0 0 0,1 1 0 0 0,0 0 0 0 0,0 0 0 0 0,0-1 0 0 0,0 0-8 0 0,2-10-72 0 0,0 0 0 0 0,1 0 0 0 0,0 0 0 0 0,0 0 0 0 0,2 1 0 0 0,-1-1 0 0 0,3-2 72 0 0,-4 7-30 0 0,0 0-1 0 0,1-1 0 0 0,0 1 0 0 0,1 1 0 0 0,-1-1 0 0 0,1 1 0 0 0,4-5 31 0 0,-2 7-13 0 0,-2 2-58 0 0,12 15-15 0 0,-14-9 78 0 0,0 0 1 0 0,0 0-1 0 0,0 1 0 0 0,-1-1 1 0 0,1 1-1 0 0,-1-1 0 0 0,0 1 1 0 0,0 0-1 0 0,-1 0 1 0 0,1 2 7 0 0,6 16-63 0 0,1 0 77 0 0,7 16-920 0 0,-1-15-2943 0 0,-8-15 2140 0 0</inkml:trace>
  <inkml:trace contextRef="#ctx0" brushRef="#br1" timeOffset="-527114.84">1370 1352 13072 0 0,'0'0'597'0'0,"0"0"-9"0"0,-1-1-380 0 0,1 1-180 0 0,0 0 0 0 0,0-1 0 0 0,-1 1-1 0 0,1 0 1 0 0,0 0 0 0 0,0-1 0 0 0,0 1 0 0 0,-1 0 0 0 0,1 0 0 0 0,0-1 0 0 0,0 1 0 0 0,-1 0-1 0 0,1 0 1 0 0,0 0 0 0 0,-1 0 0 0 0,1-1 0 0 0,0 1 0 0 0,-1 0 0 0 0,1 0 0 0 0,0 0-1 0 0,-1 0 1 0 0,1 0 0 0 0,0 0 0 0 0,-1 0 0 0 0,1 0 0 0 0,0 0 0 0 0,-1 0 0 0 0,1 0 0 0 0,0 0-1 0 0,-1 0 1 0 0,1 0 0 0 0,0 0 0 0 0,-1 0 0 0 0,1 0 0 0 0,0 1 0 0 0,-1-1 0 0 0,1 0 0 0 0,0 0-1 0 0,0 0 1 0 0,-1 0 0 0 0,1 1 0 0 0,0-1 0 0 0,-1 0 0 0 0,1 0 0 0 0,0 1 0 0 0,0-1-1 0 0,-1 0-26 0 0,-9 10 1016 0 0,6-4-819 0 0,-1 0 0 0 0,1 0 0 0 0,0 0 0 0 0,1 0-1 0 0,-1 0 1 0 0,1 1 0 0 0,0-1 0 0 0,1 1 0 0 0,-1 1-198 0 0,0 2 273 0 0,1 0 0 0 0,0 0-1 0 0,0 0 1 0 0,0 10-273 0 0,1-17 29 0 0,1-1-1 0 0,1 1 1 0 0,-1 0-1 0 0,0 0 1 0 0,1 0-1 0 0,-1 0 1 0 0,1 0-1 0 0,0 0 1 0 0,0 0-1 0 0,0-1 1 0 0,0 1 0 0 0,1 0-1 0 0,-1-1 1 0 0,1 1-1 0 0,-1-1 1 0 0,1 0-1 0 0,0 1 1 0 0,0-1-1 0 0,0 1-28 0 0,1-1 8 0 0,-1 0 1 0 0,0 0-1 0 0,1-1 0 0 0,-1 1 0 0 0,1 0 0 0 0,0-1 0 0 0,-1 0 0 0 0,1 1 0 0 0,0-1 0 0 0,0 0 0 0 0,0 0 0 0 0,0-1 1 0 0,0 1-1 0 0,0-1 0 0 0,0 1 0 0 0,0-1 0 0 0,0 0 0 0 0,0 0 0 0 0,0 0 0 0 0,0-1 0 0 0,0 1 0 0 0,0-1 0 0 0,0 1 1 0 0,0-1-1 0 0,0 0 0 0 0,0 0 0 0 0,-1 0 0 0 0,1-1 0 0 0,0 1-8 0 0,7-5 71 0 0,-7 5-57 0 0,0 0-1 0 0,-1-1 0 0 0,1 1 1 0 0,0-1-1 0 0,0 0 0 0 0,-1 0 1 0 0,1 0-1 0 0,-1 0 1 0 0,0 0-1 0 0,0-1 0 0 0,0 1 1 0 0,0-1-1 0 0,0 1 1 0 0,0-1-1 0 0,0 0 0 0 0,-1 0 1 0 0,0 0-14 0 0,1 1 13 0 0,-1-1 1 0 0,0 0-1 0 0,0 0 1 0 0,0 1-1 0 0,-1-1 1 0 0,1 0-1 0 0,-1 0 1 0 0,1 0-1 0 0,-1 0 1 0 0,0 0-1 0 0,0 0 0 0 0,0 0 1 0 0,-1 0-1 0 0,1 0 1 0 0,-1 1-1 0 0,1-1 1 0 0,-1 0-1 0 0,-1-1-13 0 0,0-4 0 0 0,-1 0 0 0 0,0 1 0 0 0,-1 0 0 0 0,0 0-1 0 0,0 0 1 0 0,-1 0 0 0 0,1 0 0 0 0,-1 1 0 0 0,-1 0 0 0 0,1 0-1 0 0,-1 0 1 0 0,0 1 0 0 0,0 0 0 0 0,-1 0 0 0 0,0 1-1 0 0,1-1 1 0 0,-1 2 0 0 0,-1-1 0 0 0,1 1 0 0 0,-1 0 0 0 0,1 0-1 0 0,-3 0 1 0 0,1 0 254 0 0,3 1-1493 0 0,1 2-6910 0 0,5 0 5632 0 0</inkml:trace>
  <inkml:trace contextRef="#ctx0" brushRef="#br1" timeOffset="-526633.493">1642 1191 5528 0 0,'0'0'249'0'0,"0"0"-1"0"0,-1 2-156 0 0,-12 33 1146 0 0,7-22 2899 0 0,1 1 1 0 0,-2 8-4138 0 0,5-15 308 0 0,1 0 0 0 0,0 1-1 0 0,0-1 1 0 0,0 0 0 0 0,1 1 0 0 0,0-1-1 0 0,0 0 1 0 0,1 1 0 0 0,0-1 0 0 0,0 0-1 0 0,1 2-307 0 0,-1-8 34 0 0,0 3 60 0 0,-1-1-1 0 0,1 1 1 0 0,1-1 0 0 0,-1 0 0 0 0,0 1 0 0 0,1-1-1 0 0,0 0 1 0 0,0 0 0 0 0,0 0 0 0 0,0 0-1 0 0,0 0 1 0 0,2 1-94 0 0,-2-2 23 0 0,0 0 0 0 0,-1-1-1 0 0,1 1 1 0 0,0-1 0 0 0,0 1 0 0 0,0-1-1 0 0,0 0 1 0 0,0 0 0 0 0,1 0 0 0 0,-1 0 0 0 0,0 0-1 0 0,0 0 1 0 0,1-1 0 0 0,-1 1 0 0 0,0-1-1 0 0,1 1 1 0 0,-1-1 0 0 0,1 0 0 0 0,-1 0 0 0 0,0 0-1 0 0,1 0 1 0 0,-1-1 0 0 0,1 1 0 0 0,-1-1-1 0 0,2 0-22 0 0,2-1 51 0 0,0 0-1 0 0,0 0 0 0 0,0-1 0 0 0,0 0 1 0 0,0 0-51 0 0,7-5 65 0 0,-1 0 1 0 0,-1-1-1 0 0,1-1-65 0 0,-7 5 2 0 0,0 0-1 0 0,-1 0 0 0 0,1-1 0 0 0,2-5-1 0 0,-4 7-13 0 0,-1 0-1 0 0,1 0 0 0 0,0 0 1 0 0,1 0-1 0 0,-1 1 1 0 0,0-1-1 0 0,1 1 0 0 0,4-3 14 0 0,-7 5-74 0 0,0 1 66 0 0,-1 0 1 0 0,0 0 0 0 0,1 0-1 0 0,-1-1 1 0 0,1 1 0 0 0,-1 0 0 0 0,1 0-1 0 0,-1 0 1 0 0,0 0 0 0 0,1 0-1 0 0,-1 0 1 0 0,1 0 0 0 0,-1 0-1 0 0,1 0 1 0 0,-1 0 0 0 0,0 0-1 0 0,1 0 1 0 0,-1 0 0 0 0,1 0 0 0 0,-1 0-1 0 0,0 1 1 0 0,1-1 0 0 0,-1 0-1 0 0,1 0 1 0 0,-1 0 0 0 0,0 1-1 0 0,1-1 8 0 0,2 2 0 0 0,0 0 0 0 0,-1 0 0 0 0,1 0 0 0 0,0 1 0 0 0,-1-1 0 0 0,1 1 0 0 0,-1-1 0 0 0,0 1 0 0 0,0 0 0 0 0,0 0 0 0 0,0 0 0 0 0,-1 0 0 0 0,1 1 0 0 0,-1-1 0 0 0,1 1 0 0 0,7 15 0 0 0,0-2 98 0 0,-3-6-139 0 0,0 0 0 0 0,1 0-1 0 0,0-1 1 0 0,1 0 0 0 0,3 4 41 0 0,-9-12 48 0 0,0 0-1 0 0,0 0 1 0 0,0 0 0 0 0,0-1 0 0 0,0 1 0 0 0,1-1-1 0 0,-1 1 1 0 0,0-1 0 0 0,1 0 0 0 0,0 1-1 0 0,-1-1 1 0 0,1-1 0 0 0,-1 1 0 0 0,1 0-1 0 0,0-1 1 0 0,0 1 0 0 0,-1-1 0 0 0,1 0 0 0 0,0 0-1 0 0,0 0 1 0 0,-1 0 0 0 0,1 0 0 0 0,0-1-1 0 0,-1 1 1 0 0,1-1 0 0 0,0 0 0 0 0,0 0-48 0 0,2-1 69 0 0,-1 0 1 0 0,1 0 0 0 0,-1 0-1 0 0,1-1 1 0 0,-1 0-1 0 0,0 0 1 0 0,0 0 0 0 0,0 0-1 0 0,-1-1 1 0 0,1 0-1 0 0,-1 1 1 0 0,0-1 0 0 0,3-4-70 0 0,-2 1 99 0 0,-1 0 0 0 0,1 0 0 0 0,-1 0 0 0 0,0 0 0 0 0,-1-1 0 0 0,1 0 0 0 0,-2 1 1 0 0,2-6-100 0 0,-1-3 49 0 0,-1 0 0 0 0,-1 0 0 0 0,0-1 0 0 0,-1 1 0 0 0,0 0 0 0 0,-2 0 0 0 0,0 0 0 0 0,-2-8-49 0 0,3 18-126 0 0,0-1 1 0 0,-1 1-1 0 0,1-1 0 0 0,-1 1 0 0 0,-1 0 0 0 0,1 0 1 0 0,-1 0-1 0 0,-2-2 126 0 0,3 5-889 0 0,1 0 1 0 0,-1 1-1 0 0,0-1 0 0 0,0 1 0 0 0,0-1 1 0 0,0 1 888 0 0,-3-3-1917 0 0</inkml:trace>
  <inkml:trace contextRef="#ctx0" brushRef="#br1" timeOffset="-518350.204">4446 1005 6912 0 0,'-2'0'164'0'0,"2"0"-131"0"0,-1 0 0 0 0,1 0 0 0 0,-1 0 0 0 0,1 0 1 0 0,-1 0-1 0 0,1 0 0 0 0,0 0 0 0 0,-1 0 0 0 0,1 0 1 0 0,-1-1-1 0 0,1 1 0 0 0,0 0 0 0 0,-1 0 0 0 0,1 0 0 0 0,-1-1 1 0 0,1 1-1 0 0,0 0 0 0 0,-1-1 0 0 0,1 1 0 0 0,0 0 0 0 0,0 0 1 0 0,-1-1-1 0 0,1 1 0 0 0,0-1 0 0 0,0 1-33 0 0,-1-1 1467 0 0,1 1 475 0 0,10-3 2442 0 0,13-2-4184 0 0,34-6 366 0 0,-40 8-116 0 0,1 0 1 0 0,-1 2 0 0 0,0-1-1 0 0,3 2-450 0 0,8-1 412 0 0,34-1 341 0 0,63 6-753 0 0,-121-4-100 0 0,0 1 0 0 0,0-1 0 0 0,0 1 0 0 0,-1 0 0 0 0,1 0 0 0 0,0 0 0 0 0,0 0 0 0 0,0 1 0 0 0,1 0 100 0 0,-3-1-500 0 0,-2 0 368 0 0,1-1 0 0 0,-1 0 0 0 0,1 0-1 0 0,-1 1 1 0 0,1-1 0 0 0,-1 0-1 0 0,0 1 1 0 0,1-1 0 0 0,-1 0 0 0 0,0 1-1 0 0,1-1 1 0 0,-1 1 0 0 0,0-1-1 0 0,1 0 1 0 0,-1 1 0 0 0,0-1 0 0 0,0 1-1 0 0,0-1 1 0 0,1 1 0 0 0,-1-1-1 0 0,0 1 1 0 0,0-1 0 0 0,0 1 0 0 0,0-1-1 0 0,0 1 1 0 0,0-1 0 0 0,0 1-1 0 0,0-1 1 0 0,0 1 0 0 0,0-1 0 0 0,0 1-1 0 0,0-1 133 0 0,-17 11-2032 0 0,-4 0-14 0 0</inkml:trace>
  <inkml:trace contextRef="#ctx0" brushRef="#br1" timeOffset="-518107.732">4458 1258 14368 0 0,'-30'-12'1305'0'0,"30"12"-1296"0"0,0 0 0 0 0,0-1 0 0 0,0 1 0 0 0,0 0-1 0 0,-1 0 1 0 0,1 0 0 0 0,0 0 0 0 0,0-1 0 0 0,0 1 0 0 0,0 0 0 0 0,0 0 0 0 0,0 0 0 0 0,0-1 0 0 0,0 1 0 0 0,-1 0 0 0 0,1 0 0 0 0,0 0 0 0 0,0-1-1 0 0,0 1 1 0 0,0 0 0 0 0,0 0 0 0 0,0 0 0 0 0,0-1 0 0 0,0 1 0 0 0,0 0 0 0 0,0 0 0 0 0,0 0 0 0 0,1-1 0 0 0,-1 1 0 0 0,0 0 0 0 0,0 0 0 0 0,0 0-1 0 0,0-1 1 0 0,0 1 0 0 0,0 0 0 0 0,0 0 0 0 0,0 0 0 0 0,1-1 0 0 0,-1 1 0 0 0,0 0 0 0 0,0 0 0 0 0,0 0 0 0 0,0 0 0 0 0,1 0 0 0 0,-1-1-9 0 0,9-6 959 0 0,2 1-282 0 0,-2 2-463 0 0,1 0 0 0 0,0 0 0 0 0,0 1 0 0 0,8-2-214 0 0,115-24 799 0 0,86 3-1215 0 0,-92 14-3313 0 0,-92 8 2196 0 0</inkml:trace>
  <inkml:trace contextRef="#ctx0" brushRef="#br1" timeOffset="-519715.01">2936 1047 2760 0 0,'0'0'125'0'0,"0"1"8156"0"0,0 3-4174 0 0,-3 20-3362 0 0,-1-11-152 0 0,-1-1 1 0 0,-5 10-594 0 0,-4 13 554 0 0,11-27-422 0 0,2 0 0 0 0,-1 0 0 0 0,1 0 0 0 0,0 4-132 0 0,-2 16 200 0 0,-7 46 264 0 0,11-43 676 0 0,-1-32-1127 0 0,1 0 0 0 0,0 1 0 0 0,-1-1 0 0 0,1 0-1 0 0,0 1 1 0 0,-1-1 0 0 0,1 1 0 0 0,0-1 0 0 0,-1 1 0 0 0,1-1-1 0 0,0 1 1 0 0,0-1 0 0 0,1 1-13 0 0,2-4 27 0 0,1-2-15 0 0,-1 0-1 0 0,0-1 1 0 0,-1 1 0 0 0,0-1 0 0 0,0 0 0 0 0,0 0-1 0 0,1-6-11 0 0,49-157-152 0 0,-33 90 19 0 0,-13 47 100 0 0,1 0 0 0 0,2 1 0 0 0,12-28 33 0 0,-5 30 64 0 0,-17 29-64 0 0,0 1 0 0 0,0 0 0 0 0,0-1 0 0 0,1 1 0 0 0,-1 0 0 0 0,0-1 0 0 0,0 1 0 0 0,0-1 0 0 0,1 1 0 0 0,-1 0 0 0 0,0 0 0 0 0,0-1 0 0 0,1 1 0 0 0,-1 0 0 0 0,0-1 0 0 0,1 1 0 0 0,-1 0 0 0 0,0 0 0 0 0,1 0 0 0 0,-1-1 0 0 0,0 1 0 0 0,1 0 0 0 0,-1 0 0 0 0,1 0 0 0 0,-1 0 0 0 0,0 0 0 0 0,1 0 0 0 0,-1 0 0 0 0,1-1 0 0 0,-1 1 0 0 0,0 0 0 0 0,1 1 0 0 0,-1-1 0 0 0,1 0 0 0 0,-1 0 0 0 0,1 0 0 0 0,0 0 0 0 0,0 0 3 0 0,0-1-1 0 0,0 1 0 0 0,0 0 0 0 0,1-1 0 0 0,-1 1 1 0 0,0 0-1 0 0,0 0 0 0 0,1 0 0 0 0,-1 0 0 0 0,0 0 0 0 0,0 0 1 0 0,0 0-1 0 0,1 1 0 0 0,-1-1 0 0 0,0 0 0 0 0,0 1 1 0 0,0-1-1 0 0,0 1 0 0 0,1-1 0 0 0,-1 1 0 0 0,0-1 0 0 0,0 1 1 0 0,0 0-1 0 0,0 0 0 0 0,0-1 0 0 0,0 1 0 0 0,-1 0 1 0 0,1 0-1 0 0,0 0 0 0 0,0 0 0 0 0,-1 0 0 0 0,1 0 1 0 0,0 0-1 0 0,-1 0 0 0 0,1 0 0 0 0,-1 1-2 0 0,41 63 73 0 0,9 31-19 0 0,-23-48-44 0 0,-17-31 15 0 0,-1-1 0 0 0,0 1 0 0 0,2 8-25 0 0,-6-12 42 0 0,5 15-31 0 0,-8-16-4 0 0,-1-7 41 0 0,0 1 0 0 0,0 0-1 0 0,0 0 1 0 0,-1 0 0 0 0,0 5-48 0 0,-1-9 33 0 0,1 0 0 0 0,0-1 1 0 0,-1 1-1 0 0,1 0 0 0 0,-1-1 0 0 0,1 1 1 0 0,-1 0-1 0 0,0-1 0 0 0,0 1 0 0 0,0 0 1 0 0,0-1-1 0 0,0 1 0 0 0,0-1 0 0 0,0 0 1 0 0,-1 1-1 0 0,1-1 0 0 0,0 0 1 0 0,-1 0-1 0 0,1 0 0 0 0,-1 0 0 0 0,0 1-33 0 0,-9 3 162 0 0,0 0 0 0 0,0-1-1 0 0,0 0 1 0 0,-1 0 0 0 0,1-1-1 0 0,-12 1-161 0 0,-20 1-4 0 0,-12 0 4 0 0,37-4 18 0 0,14-1-18 0 0,-33 3 0 0 0,-21 4 0 0 0,46-3 0 0 0,8-3-41 0 0,4 0-171 0 0,0-1-64 0 0,0 0-11 0 0,9 5-2847 0 0,1-5 687 0 0,2-2-3547 0 0</inkml:trace>
  <inkml:trace contextRef="#ctx0" brushRef="#br1" timeOffset="-518850.673">3476 1155 16208 0 0,'0'0'743'0'0,"0"0"-17"0"0,0 0-450 0 0,-1 9-110 0 0,1-6-151 0 0,0 1 0 0 0,-1-1 0 0 0,1 1 0 0 0,0 0-1 0 0,0-1 1 0 0,1 1 0 0 0,-1-1 0 0 0,1 1-1 0 0,0-1 1 0 0,0 1 0 0 0,0-1 0 0 0,1 3-15 0 0,-1-5 254 0 0,-1-1 84 0 0,0 0-289 0 0,0 1 0 0 0,0-1 0 0 0,0 0 0 0 0,0 1-1 0 0,0-1 1 0 0,0 0 0 0 0,0 1 0 0 0,0-1 0 0 0,0 1 0 0 0,1-1 0 0 0,-1 0 0 0 0,0 1 0 0 0,0-1 0 0 0,0 0 0 0 0,1 0 0 0 0,-1 1 0 0 0,0-1 0 0 0,0 0 0 0 0,1 1 0 0 0,-1-1 0 0 0,0 0 0 0 0,1 0 0 0 0,-1 1 0 0 0,0-1-1 0 0,1 0 1 0 0,-1 0 0 0 0,0 0 0 0 0,1 0 0 0 0,-1 0 0 0 0,0 1 0 0 0,1-1-49 0 0,12-4 681 0 0,11-12-151 0 0,-18 9-524 0 0,1 0 1 0 0,-1-1-1 0 0,-1 0 1 0 0,1-1 0 0 0,-2 1-1 0 0,1-1 1 0 0,-1 0-1 0 0,0 0 1 0 0,-1 0 0 0 0,0-1-1 0 0,0 1 1 0 0,-1-1-1 0 0,-1 0 1 0 0,1 1-1 0 0,-2-1 1 0 0,1-4-7 0 0,4-22 542 0 0,0 8-375 0 0,-3 12-164 0 0,1 1-1 0 0,3-8-2 0 0,-2 7-29 0 0,-1 0 0 0 0,1-6 29 0 0,8-36-11 0 0,-11 55 11 0 0,-1 1 0 0 0,1-1 0 0 0,0 1-1 0 0,0-1 1 0 0,0 1 0 0 0,0 0 0 0 0,2-3 0 0 0,4-10 65 0 0,-5 10-65 0 0,2 8 0 0 0,-3-3 0 0 0,0 0 0 0 0,-1 0 0 0 0,0 0 0 0 0,1 0 0 0 0,-1 0 0 0 0,0 0 0 0 0,1 0 0 0 0,-1 1 0 0 0,0-1 0 0 0,1 0 0 0 0,-1 0 0 0 0,0 0 0 0 0,0 0 0 0 0,1 1 0 0 0,-1-1 0 0 0,0 0 0 0 0,0 0 0 0 0,1 1 0 0 0,-1-1 0 0 0,0 0 0 0 0,0 1 0 0 0,0-1 0 0 0,1 0 0 0 0,-1 0 0 0 0,0 1 0 0 0,0-1 0 0 0,0 0 0 0 0,0 1 0 0 0,0-1 0 0 0,0 0 0 0 0,0 1 0 0 0,0-1 0 0 0,0 1 0 0 0,1 2 0 0 0,-1 1 16 0 0,0-3 60 0 0,0-1-1 0 0,4 11 54 0 0,-4-10-124 0 0,0-1-1 0 0,1 1 1 0 0,-1-1-1 0 0,0 1 1 0 0,0-1-1 0 0,1 1 1 0 0,-1-1-1 0 0,1 1 1 0 0,-1-1-1 0 0,0 0 1 0 0,1 1-1 0 0,-1-1 0 0 0,1 0 1 0 0,-1 1-1 0 0,1-1 1 0 0,-1 0-1 0 0,1 1 1 0 0,-1-1-5 0 0,5 3 47 0 0,16 39 43 0 0,8 25-90 0 0,-2-3 38 0 0,30 67-126 0 0,-52-118 88 0 0,0-2 0 0 0,-1-1 0 0 0,1 1 0 0 0,4 3 0 0 0,-4-4 8 0 0,-4-7-1 0 0,0-1 1 0 0,1 0-1 0 0,-1 1 1 0 0,0-1-1 0 0,1 0 1 0 0,0 0-1 0 0,0 0 1 0 0,-1 0-1 0 0,1 0 1 0 0,0 0 0 0 0,0-1-1 0 0,1 1 1 0 0,-1-1-1 0 0,0 1 1 0 0,1-1-1 0 0,0 1-7 0 0,-2-2 10 0 0,-1 0 0 0 0,0 0-1 0 0,1 0 1 0 0,-1 0 0 0 0,0 1-1 0 0,1-1 1 0 0,-1 0 0 0 0,0 0-1 0 0,1 0 1 0 0,-1 0 0 0 0,1 0-1 0 0,-1 0 1 0 0,0 0-1 0 0,1 0 1 0 0,-1 0 0 0 0,0-1-1 0 0,1 1 1 0 0,-1 0 0 0 0,0 0-1 0 0,1 0 1 0 0,-1 0 0 0 0,0 0-1 0 0,1 0 1 0 0,-1-1 0 0 0,0 1-1 0 0,0 0 1 0 0,1 0 0 0 0,-1-1-1 0 0,0 1-9 0 0,8-12 243 0 0,-1-17 517 0 0,-6 19-625 0 0,0 0 0 0 0,-1 0 0 0 0,-1 1 0 0 0,0-4-135 0 0,0-19 167 0 0,3-19-61 0 0,-2 33-106 0 0,0 0 0 0 0,3-11 0 0 0,0-23 0 0 0,-2 20 0 0 0,3-1 0 0 0,0 1 0 0 0,2-1 0 0 0,6-17 0 0 0,-7 37 3 0 0,-1-6-19 0 0,-3 18-12 0 0,-1 0-1 0 0,0 0 1 0 0,1 0 0 0 0,-1 0 0 0 0,0 0-1 0 0,1 0 1 0 0,-1 0 0 0 0,1 0 0 0 0,0 0-1 0 0,-1 1 1 0 0,1-1 0 0 0,0 0 0 0 0,-1 0-1 0 0,1 0 1 0 0,0 1 0 0 0,0-1 0 0 0,0 0 28 0 0,5-3-3363 0 0,-1 1 1531 0 0</inkml:trace>
  <inkml:trace contextRef="#ctx0" brushRef="#br1" timeOffset="-511180.715">5367 952 8288 0 0,'-8'0'756'0'0,"-8"0"-538"0"0,15 0 148 0 0,1 0 120 0 0,0 0 24 0 0,17 0 2050 0 0,7-2-1536 0 0,-22 2-512 0 0,1 0 0 0 0,33-1 807 0 0,-8 0-495 0 0,17 2-824 0 0,7-3 931 0 0,-36 3-564 0 0,1 0 0 0 0,-1-2 0 0 0,3 0-367 0 0,27 2 18 0 0,1 0-20 0 0,88-9 895 0 0,86-8-42 0 0,-152 11-785 0 0,49-6 204 0 0,-28 1-128 0 0,0 4-1 0 0,16 4-141 0 0,-53 4 14 0 0,-28-1-14 0 0,1-1-1 0 0,21-2 1 0 0,17-1-60 0 0,-63 3-48 0 0,-1 0-24 0 0,0 0-117 0 0,0 0-51 0 0,0 0-11 0 0,0 0-73 0 0,0 0-302 0 0,-1 1-136 0 0,-15 9-5052 0 0,2-5 313 0 0</inkml:trace>
  <inkml:trace contextRef="#ctx0" brushRef="#br1" timeOffset="-510844.887">5638 1175 11976 0 0,'-15'-3'546'0'0,"11"2"-10"0"0,1 6 616 0 0,3-4-1042 0 0,0 0 0 0 0,0 1 0 0 0,-1-1 0 0 0,1 0 0 0 0,0 0-1 0 0,-1 0 1 0 0,1 0 0 0 0,-1 0 0 0 0,1 1 0 0 0,-1-1 0 0 0,0 0-110 0 0,0 0 79 0 0,1 0 0 0 0,-1 1 1 0 0,1-1-1 0 0,-1 0 0 0 0,1 0 1 0 0,-1 0-1 0 0,1 0 0 0 0,0 0 1 0 0,-1 0-1 0 0,1 1 0 0 0,0-1 1 0 0,0 0-1 0 0,0 0 0 0 0,0 0 1 0 0,0 1-1 0 0,0-1 0 0 0,0 0-79 0 0,-2 46 2048 0 0,3-37-1536 0 0,0 0 0 0 0,-1-1 0 0 0,0 1 0 0 0,-2 9-512 0 0,2-15 114 0 0,0 0 0 0 0,0 0-1 0 0,0 0 1 0 0,1 0 0 0 0,0 4-114 0 0,0-5 4 0 0,-1 1 1 0 0,1-1-1 0 0,-1 0 0 0 0,0 1 1 0 0,0 0-1 0 0,0-1 1 0 0,0 1-1 0 0,0-1 0 0 0,-1 2-4 0 0,0 1 163 0 0,0 0 0 0 0,0 1 0 0 0,1-1 0 0 0,0 0 0 0 0,0 1-163 0 0,0-1 243 0 0,0 1 1 0 0,0-1-1 0 0,-1 1 1 0 0,0-1-1 0 0,0 1-243 0 0,-1-1 11 0 0,-8 28-6 0 0,9-34-5 0 0,1 1 0 0 0,0-1 0 0 0,0 0 0 0 0,-1 1 0 0 0,1-1 0 0 0,0 0 0 0 0,0 1 0 0 0,0-1 0 0 0,0 0 0 0 0,0 1 0 0 0,-1-1 0 0 0,1 1 0 0 0,0-1 0 0 0,0 0 0 0 0,0 1 0 0 0,0-1 0 0 0,0 1 0 0 0,0-1 0 0 0,0 0 0 0 0,0 1 0 0 0,0-1 0 0 0,0 1 0 0 0,1-1 0 0 0,-1 0 0 0 0,0 1 0 0 0,0-1 0 0 0,0 0 0 0 0,4 14 0 0 0,-3-12-48 0 0,-1-1-19 0 0,0 1 1 0 0,0-1-1 0 0,0 0 0 0 0,1 0 0 0 0,-1 0 0 0 0,0 0 0 0 0,1 0 0 0 0,-1 1 0 0 0,1-1 0 0 0,0 0 1 0 0,-1 0-1 0 0,1 0 0 0 0,0 0 0 0 0,-1-1 0 0 0,1 1 0 0 0,0 0 0 0 0,0 0 0 0 0,0 0 67 0 0,0 0-1436 0 0,7-1-5555 0 0,4 0 999 0 0</inkml:trace>
  <inkml:trace contextRef="#ctx0" brushRef="#br1" timeOffset="-510602.414">5775 1319 15664 0 0,'0'0'356'0'0,"0"0"49"0"0,0 0 21 0 0,0 0-42 0 0,2 0-250 0 0,9-1-122 0 0,0 0 0 0 0,0-1 0 0 0,0 0 0 0 0,7-3-12 0 0,-6 1 349 0 0,-1 2 1 0 0,1-1 0 0 0,0 2-1 0 0,9-1-349 0 0,85-3 2640 0 0,-80 4-2622 0 0,19 2-20 0 0,-37-1-11 0 0,0 0 0 0 0,0 0 0 0 0,-1-1 0 0 0,5-1 13 0 0,20-1-3200 0 0,-33-2 203 0 0,-1-1 1463 0 0</inkml:trace>
  <inkml:trace contextRef="#ctx0" brushRef="#br1" timeOffset="-510406.503">5938 1166 13824 0 0,'0'0'314'0'0,"0"0"46"0"0,0 0 22 0 0,0 0-50 0 0,-1 9 228 0 0,-2 6 625 0 0,1 1 0 0 0,0 0 0 0 0,0 8-1185 0 0,-4 90 2144 0 0,4-87-2144 0 0,1-20 0 0 0,0-1 0 0 0,1 1 0 0 0,0-1 0 0 0,0 1 0 0 0,1 0 0 0 0,0 8-18 0 0,-1-13 6 0 0,0 1 0 0 0,0-1 1 0 0,0 0-1 0 0,0 1 0 0 0,0-1 0 0 0,1 0 0 0 0,-1 0 0 0 0,1 1 0 0 0,0-1 0 0 0,-1 0 0 0 0,1 0 0 0 0,0 0 0 0 0,0 0 0 0 0,1 0 0 0 0,-1 0 0 0 0,0 0 0 0 0,0 0 0 0 0,1-1 0 0 0,0 1 0 0 0,-1 0 0 0 0,1-1 12 0 0,5 4-1404 0 0,-5-4-511 0 0,0-1-107 0 0,9 0-23 0 0</inkml:trace>
  <inkml:trace contextRef="#ctx0" brushRef="#br1" timeOffset="-509970.443">6518 1086 5064 0 0,'8'-9'544'0'0,"-7"8"-444"0"0,0 1 1 0 0,-1-1-1 0 0,1 1 1 0 0,-1-1-1 0 0,1 1 1 0 0,-1-1-1 0 0,0 1 1 0 0,1-1-1 0 0,-1 0 1 0 0,1 1-1 0 0,-1-1 1 0 0,0 0-1 0 0,0 1 1 0 0,1-1-1 0 0,-1 0 1 0 0,0 0-1 0 0,0 1 1 0 0,0-1 0 0 0,0 0-1 0 0,0 0-100 0 0,0 1 171 0 0,0 0-1 0 0,-1 0 1 0 0,1-1 0 0 0,0 1-1 0 0,0 0 1 0 0,-1-1 0 0 0,1 1-1 0 0,0 0 1 0 0,0 0 0 0 0,-1 0-1 0 0,1-1 1 0 0,0 1 0 0 0,-1 0 0 0 0,1 0-1 0 0,-1 0 1 0 0,1 0 0 0 0,0 0-1 0 0,-1 0 1 0 0,1 0 0 0 0,0-1-1 0 0,-1 1 1 0 0,1 0 0 0 0,-1 0-1 0 0,1 0 1 0 0,0 1 0 0 0,-1-1-171 0 0,-3 0 1100 0 0,0 0 0 0 0,0 1 0 0 0,0 0-1 0 0,0 0 1 0 0,0 0 0 0 0,-3 2-1100 0 0,-20 7 405 0 0,11-3-136 0 0,0-1 0 0 0,1 2-1 0 0,-8 4-268 0 0,7-2 552 0 0,10-7-401 0 0,-1 1-1 0 0,2-1 1 0 0,-1 1-1 0 0,0 1 1 0 0,1-1-1 0 0,0 1 0 0 0,-4 4-150 0 0,7-7 0 0 0,1-1 0 0 0,0 1 0 0 0,0-1 0 0 0,0 1 0 0 0,0-1 0 0 0,0 1 0 0 0,0 0 0 0 0,0-1 0 0 0,0 1 0 0 0,1 0 0 0 0,-1 0 0 0 0,0-1 0 0 0,1 1 0 0 0,0 0 0 0 0,-1 0 0 0 0,1 0 0 0 0,0 0 0 0 0,0 0 0 0 0,0 0 0 0 0,1 1 0 0 0,-1 5 0 0 0,1-3 0 0 0,0 0 0 0 0,0 1 0 0 0,0-1 0 0 0,0 0 0 0 0,1 0 0 0 0,0 0 0 0 0,0 0 0 0 0,1 0 0 0 0,-1 0 0 0 0,1-1 0 0 0,0 1 0 0 0,0-1 0 0 0,1 0 0 0 0,3 4 0 0 0,8 8 0 0 0,1-1 0 0 0,17 14 0 0 0,-2-6 64 0 0,-18-14 88 0 0,-1 0 1 0 0,0 1 0 0 0,6 7-153 0 0,4 10 558 0 0,-30-10 82 0 0,6-15-573 0 0,0 0 0 0 0,1-1 1 0 0,-1 1-1 0 0,0-1 0 0 0,0 0 0 0 0,0 1 0 0 0,0-1 0 0 0,0 0 0 0 0,0 0 0 0 0,-1 0 0 0 0,1 0 0 0 0,0 0 0 0 0,0-1 0 0 0,-2 1-66 0 0,-37 4 676 0 0,20-2-286 0 0,2-1-295 0 0,0-1 0 0 0,-1-1 0 0 0,1 0 0 0 0,-19-4-96 0 0,25 3-252 0 0,0-1 1 0 0,-1-1-1 0 0,1 0 0 0 0,0-1 1 0 0,-5-2 251 0 0,1-7-2959 0 0,8 7 1424 0 0</inkml:trace>
  <inkml:trace contextRef="#ctx0" brushRef="#br1" timeOffset="-512789.773">5762 354 13824 0 0,'0'0'314'0'0,"0"-7"760"0"0,0 3-892 0 0,0 3 196 0 0,0 1-323 0 0,1 0 1 0 0,-1 0 0 0 0,0 0 0 0 0,0 0 0 0 0,0 0 0 0 0,0-1 0 0 0,0 1 0 0 0,0 0 0 0 0,0 0 0 0 0,0 0 0 0 0,0 0-1 0 0,0 0 1 0 0,0-1 0 0 0,0 1 0 0 0,0 0 0 0 0,0 0 0 0 0,0 0 0 0 0,-1 0 0 0 0,1 0 0 0 0,0 0 0 0 0,0-1 0 0 0,0 1-1 0 0,0 0 1 0 0,0 0 0 0 0,0 0 0 0 0,0 0 0 0 0,0 0 0 0 0,0 0 0 0 0,0 0 0 0 0,-1-1 0 0 0,1 1 0 0 0,0 0 0 0 0,0 0-1 0 0,0 0 1 0 0,0 0 0 0 0,0 0 0 0 0,0 0 0 0 0,0 0 0 0 0,-1 0 0 0 0,1 0 0 0 0,0 0 0 0 0,0 0 0 0 0,0 0-1 0 0,0 0 1 0 0,0 0 0 0 0,-1 0-56 0 0,-5 4 816 0 0,-6 11-568 0 0,-18 32-232 0 0,13-12-16 0 0,5-7 0 0 0,1-7 0 0 0,1 0 0 0 0,0 3 0 0 0,-5 1-5 0 0,3-5 82 0 0,8-11 414 0 0,-1-1-1 0 0,1 1 0 0 0,-7 7-490 0 0,-5 8 505 0 0,16-22-505 0 0,0-2 0 0 0,-1 1 0 0 0,1 0 0 0 0,0 0 0 0 0,-1-1 0 0 0,1 1 0 0 0,0-1 0 0 0,-1 1 0 0 0,1 0 0 0 0,-1-1 0 0 0,1 1 0 0 0,-1-1 0 0 0,1 1 0 0 0,-1-1 0 0 0,0 1 0 0 0,1-1 0 0 0,-1 0 0 0 0,0 1 0 0 0,1-1 0 0 0,-1 0 0 0 0,0 1 0 0 0,1-1 0 0 0,-1 0 0 0 0,0 0 0 0 0,0 0 0 0 0,1 0 0 0 0,-1 1 0 0 0,0-1 0 0 0,1 0 0 0 0,-1 0 0 0 0,0 0 0 0 0,0-1 0 0 0,1 2 0 0 0,-1-1 0 0 0,1 0 0 0 0,0 0 0 0 0,-1 0 0 0 0,1 0 0 0 0,-1 0 0 0 0,1 0 0 0 0,-1 0 0 0 0,1 0 0 0 0,0 0 0 0 0,-1-1 0 0 0,1 1 0 0 0,-1 0 0 0 0,1 0 0 0 0,0 0 0 0 0,-1 0 0 0 0,1 0 0 0 0,-1-1 0 0 0,1 1 0 0 0,0 0 0 0 0,-1 0 0 0 0,1-1 0 0 0,0 1 0 0 0,0 0 0 0 0,-1-1 0 0 0,1 1 0 0 0,0 0 0 0 0,-1-1 0 0 0,1 1 0 0 0,0 0 0 0 0,0-1 0 0 0,0 1 0 0 0,0-1 0 0 0,-1 1 0 0 0,1 0 0 0 0,0-1 0 0 0,0 1 0 0 0,0-1 0 0 0,0 1 0 0 0,0-1 0 0 0,0 1 0 0 0,0 0 0 0 0,0-1 0 0 0,7-22 0 0 0,-1 7 0 0 0,-4 10 0 0 0,0 1 0 0 0,1-1 0 0 0,-1 0 0 0 0,1 1 0 0 0,0 0 0 0 0,3-5 0 0 0,-2 4 0 0 0,0 0 0 0 0,-1 0 0 0 0,1-1 0 0 0,-1 1 0 0 0,0-3 0 0 0,-1 4 0 0 0,0 1 0 0 0,0-1 0 0 0,0 0 0 0 0,1 1 0 0 0,2-4 0 0 0,-1 3 0 0 0,-1 0 0 0 0,0 0 0 0 0,0-1 0 0 0,1-3 0 0 0,18-58 0 0 0,-11 30 0 0 0,2 0 0 0 0,4-4 0 0 0,-8 26 0 0 0,-9 15 0 0 0,0 0 0 0 0,1-1 0 0 0,-1 1 0 0 0,0 0 0 0 0,0 0 0 0 0,0-1 0 0 0,0 1 0 0 0,1 0 0 0 0,-1 0 0 0 0,0-1 0 0 0,0 1 0 0 0,0 0 0 0 0,1 0 0 0 0,-1 0 0 0 0,0-1 0 0 0,1 1 0 0 0,-1 0 0 0 0,0 0 0 0 0,0 0 0 0 0,1 0 0 0 0,-1 0 0 0 0,0-1 0 0 0,1 1 0 0 0,-1 0 0 0 0,0 0 0 0 0,1 0 0 0 0,-1 0 0 0 0,0 0 0 0 0,0 0 0 0 0,1 0 0 0 0,-1 0 0 0 0,0 0 0 0 0,1 0 0 0 0,-1 0 0 0 0,0 1 0 0 0,1-1 0 0 0,-1 0 0 0 0,0 0 0 0 0,1 0 0 0 0,-1 0 0 0 0,0 0 0 0 0,0 0 0 0 0,1 1 0 0 0,-1-1 0 0 0,0 0 0 0 0,0 0 0 0 0,1 1 0 0 0,-1-1 0 0 0,3 1 2 0 0,-1 1-1 0 0,1-1 0 0 0,0 1 1 0 0,-1 0-1 0 0,1-1 0 0 0,-1 1 0 0 0,0 1 1 0 0,1-1-1 0 0,-1 0 0 0 0,0 0 1 0 0,0 2-2 0 0,22 33-178 0 0,-9-15-535 0 0,0 0-72 0 0,0 0 1114 0 0,1 0 0 0 0,0-1 0 0 0,2-1 0 0 0,0 0 0 0 0,16 11-329 0 0,-19-18 15 0 0,22 16-182 0 0,-13-9-297 0 0,-21-16 512 0 0,1 0 0 0 0,0-1-1 0 0,-1 0 1 0 0,1 1 0 0 0,1-2 0 0 0,1 2-48 0 0,-12 10-268 0 0,3-12 319 0 0,1 0 0 0 0,0-1 0 0 0,-1 1 0 0 0,1-1 0 0 0,-1 1-1 0 0,0-1 1 0 0,1 0 0 0 0,-1 0 0 0 0,0 0 0 0 0,0 0 0 0 0,1-1 0 0 0,-2 1-51 0 0,-37 4-45 0 0,36-4 68 0 0,-74 8-23 0 0,-33 2 0 0 0,-5-9 0 0 0,92-2 0 0 0,9 2-1 0 0,14-2-4 0 0,-1 1 1 0 0,0-1-1 0 0,1 0 1 0 0,-1 0-1 0 0,0 0 0 0 0,1 0 1 0 0,-1-1-1 0 0,0 1 0 0 0,1 0 1 0 0,-1-1-1 0 0,0 0 1 0 0,1 0-1 0 0,-1 0 5 0 0,2 1-325 0 0,20-6-6236 0 0,-7 3 317 0 0</inkml:trace>
  <inkml:trace contextRef="#ctx0" brushRef="#br1" timeOffset="-512178.448">6146 614 3680 0 0,'0'0'284'0'0,"0"0"227"0"0,0 0 1646 0 0,0 0 739 0 0,0 0 146 0 0,0 0-382 0 0,0 0-1716 0 0,0 0-719 0 0,0 0-14 0 0,0 0 28 0 0,0 0 7 0 0,0 0 73 0 0,0 0 296 0 0,0 0 126 0 0,0 0 26 0 0,0 0-69 0 0,0 0-318 0 0,7-6 60 0 0,-4 3-408 0 0,-1 0 0 0 0,0 0-1 0 0,0-1 1 0 0,0 1 0 0 0,0-1-1 0 0,0 1 1 0 0,-1-1 0 0 0,1 0-1 0 0,-1 0 1 0 0,0 0-32 0 0,6-41 67 0 0,-3 18-51 0 0,5-56-16 0 0,-4 51 21 0 0,-4 17-5 0 0,1 0 0 0 0,1 1 0 0 0,0-1 0 0 0,1 1 0 0 0,1 0-1 0 0,0 0 1 0 0,4-8-16 0 0,-4 14 180 0 0,-5 7-179 0 0,0 1 0 0 0,0 0 0 0 0,1 0 0 0 0,-1 0 0 0 0,0 0 0 0 0,1 0 0 0 0,-1 0-1 0 0,0-1 1 0 0,1 1 0 0 0,-1 0 0 0 0,0 0 0 0 0,1 0 0 0 0,-1 0 0 0 0,0 0 0 0 0,1 0 0 0 0,-1 0-1 0 0,0 0 1 0 0,1 0 0 0 0,-1 1 0 0 0,0-1 0 0 0,1 0 0 0 0,-1 0 0 0 0,0 0 0 0 0,1 0 0 0 0,-1 0-1 0 0,0 1 1 0 0,1-1 0 0 0,-1 0 0 0 0,0 0 0 0 0,0 0 0 0 0,1 1 0 0 0,-1-1 0 0 0,0 0 0 0 0,0 1-1 0 0,6 5-28 0 0,1 3-4 0 0,-1 0 0 0 0,-1 0 0 0 0,0 1 0 0 0,0-1 0 0 0,-1 1 0 0 0,0 3 32 0 0,17 59-27 0 0,-12-38 27 0 0,1-1 0 0 0,12 28 0 0 0,-16-48 0 0 0,0-1 0 0 0,1 0 0 0 0,0 0 0 0 0,1 0 0 0 0,0-1 0 0 0,1 0 0 0 0,0-1 0 0 0,6 5 0 0 0,-13-13 0 0 0,4 2 0 0 0,11-2 0 0 0,-15-3 23 0 0,-1 1-1 0 0,1 0 1 0 0,-1-1 0 0 0,1 1-1 0 0,-1-1 1 0 0,1 1-1 0 0,-1-1 1 0 0,1 0-1 0 0,-1 1 1 0 0,1-1-1 0 0,-1 0 1 0 0,0 0-1 0 0,0 0 1 0 0,1 0 0 0 0,-1 0-1 0 0,0-1 1 0 0,0 1-1 0 0,0 0 1 0 0,0-1-1 0 0,0 1 1 0 0,0 0-1 0 0,-1-1 1 0 0,1 0-23 0 0,1-1 88 0 0,-1 0 0 0 0,1 0 0 0 0,-1-1 0 0 0,0 1 0 0 0,0-1 0 0 0,0 1 0 0 0,0-1 0 0 0,-1 0 0 0 0,1-3-88 0 0,1-20 241 0 0,-1 22-218 0 0,0 0 0 0 0,-1-1 0 0 0,1 1 0 0 0,-1 0 0 0 0,-1-1 0 0 0,0-4-23 0 0,-9-81 90 0 0,-4-4 42 0 0,10 47-148 0 0,4 47-62 0 0,0 1-10 0 0,0 0 6 0 0,3-3-955 0 0,4-4 400 0 0,0 3-6740 0 0,1 1 1253 0 0</inkml:trace>
  <inkml:trace contextRef="#ctx0" brushRef="#br1" timeOffset="-511843.039">6733 68 8752 0 0,'0'0'673'0'0,"0"-1"-437"0"0,-2 1 87 0 0,1-1-1 0 0,-1 0 1 0 0,1 1-1 0 0,-1-1 1 0 0,1 1-1 0 0,-1 0 1 0 0,1-1-1 0 0,-1 1 1 0 0,1 0-1 0 0,-1 0 1 0 0,1 0-1 0 0,-1 0 1 0 0,0 0-1 0 0,1 0 1 0 0,-1 0-1 0 0,1 1 1 0 0,-1-1-1 0 0,1 0 1 0 0,-1 1-1 0 0,1-1 1 0 0,-1 1 0 0 0,1 0-1 0 0,-1 0-322 0 0,-2 1 80 0 0,1 0-1 0 0,-1 0 1 0 0,1 0 0 0 0,0 1-1 0 0,0 0 1 0 0,0-1 0 0 0,-2 4-80 0 0,1-2 59 0 0,-6 7 339 0 0,1 0 1 0 0,1 1 0 0 0,0 0 0 0 0,-2 5-399 0 0,8-14 50 0 0,0 1 0 0 0,1 0 0 0 0,-1 0 0 0 0,1 0 0 0 0,0-1 1 0 0,0 1-1 0 0,0 0 0 0 0,1 0 0 0 0,-1 1 0 0 0,1-1 0 0 0,0 0 1 0 0,0 0-1 0 0,0 0 0 0 0,1 0 0 0 0,-1 0 0 0 0,1 0 0 0 0,1 3-50 0 0,-1-6 9 0 0,-1 0 0 0 0,0-1-1 0 0,1 1 1 0 0,-1 0-1 0 0,1 0 1 0 0,-1 0-1 0 0,1 0 1 0 0,0-1-1 0 0,-1 1 1 0 0,1 0 0 0 0,0 0-1 0 0,-1-1 1 0 0,1 1-1 0 0,0-1 1 0 0,0 1-1 0 0,0-1 1 0 0,0 1-1 0 0,-1-1 1 0 0,1 1 0 0 0,0-1-1 0 0,0 0 1 0 0,0 1-1 0 0,0-1 1 0 0,0 0-1 0 0,0 0 1 0 0,0 0 0 0 0,0 0-1 0 0,0 0 1 0 0,0 0-1 0 0,0 0 1 0 0,0 0-1 0 0,0 0 1 0 0,0 0-1 0 0,0 0 1 0 0,0-1 0 0 0,0 1-1 0 0,0-1-8 0 0,6-1 83 0 0,0 0-1 0 0,-1-1 1 0 0,0 0-1 0 0,0 0 1 0 0,1-1-83 0 0,-2 1 14 0 0,2-2 15 0 0,0 1-1 0 0,-1-2 0 0 0,1 1 0 0 0,-1-1 0 0 0,0 0 1 0 0,-1 0-1 0 0,1 0 0 0 0,-1-1 0 0 0,0 0 0 0 0,-1 0 0 0 0,0 0 1 0 0,0-1-1 0 0,0 0 0 0 0,-1 1 0 0 0,0-1 0 0 0,-1 0 1 0 0,0 0-1 0 0,0-1 0 0 0,-1 1 0 0 0,0 0 0 0 0,0-2-28 0 0,-1 6 2 0 0,0 0 0 0 0,-1-1 0 0 0,1 1 0 0 0,-1 0 0 0 0,0 0 0 0 0,0 0 0 0 0,0 0 0 0 0,-1 0 0 0 0,1 0-1 0 0,-1 0 1 0 0,0 0 0 0 0,-1-1-2 0 0,2 3 1 0 0,0 1 1 0 0,0 0-1 0 0,0 0 0 0 0,0 0 0 0 0,0 0 0 0 0,-1 0 0 0 0,1 0 0 0 0,0 0 1 0 0,0 0-1 0 0,-1 1 0 0 0,1-1 0 0 0,0 0 0 0 0,-1 1 0 0 0,1-1 0 0 0,-1 1 1 0 0,1-1-1 0 0,-1 1 0 0 0,1 0 0 0 0,-1 0 0 0 0,1-1 0 0 0,-1 1 0 0 0,1 0 1 0 0,-1 0-1 0 0,1 1 0 0 0,-1-1 0 0 0,1 0 0 0 0,-1 0 0 0 0,1 1 0 0 0,-1-1 1 0 0,1 1-1 0 0,-1-1 0 0 0,1 1 0 0 0,0 0 0 0 0,-1 0 0 0 0,1-1 0 0 0,-1 2-1 0 0,-5 3-759 0 0,0 0 0 0 0,0 1 0 0 0,1 0 0 0 0,0 0 0 0 0,0 0 0 0 0,-4 6 759 0 0,1 2-6317 0 0</inkml:trace>
  <inkml:trace contextRef="#ctx0" brushRef="#br0" timeOffset="-346308.466">934 4208 13824 0 0,'0'0'629'0'0,"0"0"-12"0"0,0 0-353 0 0,1 0-36 0 0,12-1 226 0 0,-1 0 1 0 0,0-1-1 0 0,4-1-454 0 0,26-4 1380 0 0,79 0-262 0 0,-80 6-1082 0 0,-38 1-80 0 0,1 0 0 0 0,-1 1 1 0 0,1-1-1 0 0,-1 1 0 0 0,0 0 1 0 0,1 0-1 0 0,-1 0 0 0 0,0 0 1 0 0,1 0-1 0 0,-1 1 44 0 0,0 3-981 0 0,-3 1-4047 0 0,-2-1-585 0 0</inkml:trace>
  <inkml:trace contextRef="#ctx0" brushRef="#br0" timeOffset="-346055.611">877 4408 12728 0 0,'0'0'580'0'0,"0"0"-11"0"0,9 0-150 0 0,20-5 100 0 0,-9 2-197 0 0,99-14 365 0 0,41 2-687 0 0,-67 13-2578 0 0,-74 0 1628 0 0</inkml:trace>
  <inkml:trace contextRef="#ctx0" brushRef="#br0" timeOffset="-345424.638">1847 4039 13824 0 0,'-1'-3'78'0'0,"0"1"1"0"0,0-1 0 0 0,0 0-1 0 0,0 1 1 0 0,0 0 0 0 0,-1-1-1 0 0,1 1 1 0 0,-1 0 0 0 0,0 0-1 0 0,1-1 1 0 0,-1 1 0 0 0,0 1-1 0 0,0-1 1 0 0,0 0 0 0 0,-1 0-1 0 0,1 1 1 0 0,0-1 0 0 0,-1 1-79 0 0,-1-1 23 0 0,-1 0 1 0 0,1 1 0 0 0,-1-1-1 0 0,1 1 1 0 0,-1 0 0 0 0,0 0 0 0 0,0 1-1 0 0,1-1 1 0 0,-1 1 0 0 0,-1 0-24 0 0,-5 1 216 0 0,-1 0 1 0 0,1 0 0 0 0,0 1-1 0 0,0 1 1 0 0,1 0 0 0 0,-1 0-1 0 0,1 1 1 0 0,-9 5-217 0 0,6-3 179 0 0,0 2 0 0 0,1 0 0 0 0,0 0-1 0 0,1 1 1 0 0,0 0 0 0 0,0 1 0 0 0,-3 5-179 0 0,10-12 67 0 0,1 1 0 0 0,0 0 0 0 0,0 0 0 0 0,0 1 0 0 0,0-1 1 0 0,1 0-1 0 0,-1 1 0 0 0,1 0 0 0 0,0-1 0 0 0,1 1 0 0 0,-1 0 0 0 0,1 0 0 0 0,0 0 0 0 0,0 0 0 0 0,1 0 0 0 0,-1 0 1 0 0,1 0-1 0 0,0 1 0 0 0,1-1 0 0 0,-1 0 0 0 0,1 0 0 0 0,1 4-67 0 0,-2-7 7 0 0,1-1 0 0 0,0 1 0 0 0,0 0 0 0 0,0 0 0 0 0,0 0 0 0 0,0-1 0 0 0,0 1 0 0 0,0 0 0 0 0,0-1 0 0 0,1 1 0 0 0,-1-1 0 0 0,1 1 0 0 0,-1-1 0 0 0,1 0 0 0 0,0 0 1 0 0,-1 0-1 0 0,1 1-7 0 0,2-1 16 0 0,-1 1 1 0 0,0-1-1 0 0,1 0 1 0 0,-1 0 0 0 0,1 0-1 0 0,0 0 1 0 0,-1-1 0 0 0,1 1-1 0 0,2-1-16 0 0,0 0 17 0 0,0 0-1 0 0,0 0 1 0 0,0-1-1 0 0,1 0 1 0 0,-1 0-1 0 0,0-1 1 0 0,0 1-1 0 0,-1-1 1 0 0,1-1-1 0 0,0 1 1 0 0,3-3-17 0 0,7-5 127 0 0,-9 7-204 0 0,-1-1 0 0 0,0 0 0 0 0,1 0 0 0 0,-1-1 0 0 0,-1 0 0 0 0,1 0-1 0 0,-1-1 1 0 0,0 1 0 0 0,3-4 77 0 0,3-8 495 0 0,0 0-1 0 0,-2-1 1 0 0,4-8-495 0 0,-8 14 124 0 0,8-23-83 0 0,-1 0-62 0 0,-11 33-92 0 0,-1 2-51 0 0,0 0-18 0 0,0 0 17 0 0,7 25-70 0 0,-5 280 107 0 0,0-274 184 0 0,0 0-1 0 0,4 10-55 0 0,1 6 333 0 0,-2-3 215 0 0,-5-44-548 0 0,0 1 0 0 0,0-1 0 0 0,0 1 0 0 0,0-1 0 0 0,0 1 0 0 0,0-1 0 0 0,-1 1 0 0 0,1-1 0 0 0,0 0 0 0 0,0 1 0 0 0,0-1 0 0 0,0 1 0 0 0,-1-1 0 0 0,1 1 0 0 0,0-1 0 0 0,0 0 0 0 0,-1 1 0 0 0,1-1 0 0 0,0 0 0 0 0,-1 1 0 0 0,1-1 0 0 0,0 0 0 0 0,-1 1 0 0 0,1-1 0 0 0,-1 0 0 0 0,1 0 0 0 0,-1 0 0 0 0,1 1 0 0 0,0-1 0 0 0,-1 0 0 0 0,1 0 0 0 0,-1 0 0 0 0,1 0 0 0 0,-1 0 0 0 0,-12 0 0 0 0,8-2 42 0 0,1 0 0 0 0,-1 0 0 0 0,1 0 0 0 0,-1 0 0 0 0,1-1 0 0 0,0 1 0 0 0,0-1 0 0 0,0-1 0 0 0,0 1 0 0 0,1 0 0 0 0,-1-1 0 0 0,1 0 0 0 0,0 1-1 0 0,0-1 1 0 0,0-1 0 0 0,1 1 0 0 0,-1 0 0 0 0,1-1 0 0 0,0 1 0 0 0,0-1 0 0 0,1 0 0 0 0,-1 0-42 0 0,2 0-1 0 0,0-1-1 0 0,0 1 1 0 0,1 0 0 0 0,-1-1-1 0 0,1 1 1 0 0,1 0 0 0 0,-1 0-1 0 0,1 0 1 0 0,0 0 0 0 0,1-3 1 0 0,-1 5-1 0 0,-1 0 0 0 0,1 0 0 0 0,0 0 0 0 0,0 1 0 0 0,0-1 0 0 0,1 1-1 0 0,-1-1 1 0 0,1 1 0 0 0,-1 0 0 0 0,1 0 0 0 0,0 0 0 0 0,-1 0 0 0 0,2 0 1 0 0,-3 2-627 0 0,1-2 1669 0 0,-1 1-8627 0 0,-1 1 5444 0 0</inkml:trace>
  <inkml:trace contextRef="#ctx0" brushRef="#br0" timeOffset="-345021.247">2103 4299 18023 0 0,'0'0'407'0'0,"13"-8"990"0"0,-1 5-1438 0 0,0 0 0 0 0,0 1-1 0 0,1 0 1 0 0,-1 1-1 0 0,1 0 1 0 0,-1 1 0 0 0,8 1 41 0 0,-2-1-51 0 0,-15-1 51 0 0,-3 1 0 0 0,1 0 0 0 0,0 0 0 0 0,0 0 0 0 0,-1 0 0 0 0,1 0 0 0 0,0 0 0 0 0,-1 0 0 0 0,1 0 0 0 0,0 1 0 0 0,0-1 0 0 0,-1 0 0 0 0,1 0 0 0 0,0 1 0 0 0,-1-1 0 0 0,1 0 0 0 0,-1 1 0 0 0,1-1 0 0 0,0 1 0 0 0,0-1 0 0 0,0 1 0 0 0,0-1 0 0 0,0 0 0 0 0,0 1 0 0 0,0-1 0 0 0,0 1 0 0 0,0-1-1 0 0,0 1 1 0 0,-1-1 0 0 0,1 1 0 0 0,0 0 0 0 0,0-1 0 0 0,0 1 0 0 0,-1 0 0 0 0,1 0 0 0 0,0-1-1 0 0,-1 1 1 0 0,1 0 0 0 0,-1 0 0 0 0,1 0 0 0 0,-1 0 0 0 0,1 0 0 0 0,-1 0 0 0 0,0 0 0 0 0,0 0-1 0 0,1 0 1 0 0,-1 0 0 0 0,0 0 0 0 0,0 0 0 0 0,0 0 0 0 0,0 0 0 0 0,0 0 0 0 0,0 0-1 0 0,0 0 1 0 0,0 0 0 0 0,-1 0 0 0 0,1 0 0 0 0,0 0 0 0 0,-1 0 0 0 0,1 0 0 0 0,0 0 0 0 0,-1 0-1 0 0,0 0 1 0 0,-2 4 9 0 0,0-1-1 0 0,0 1 0 0 0,-1-1 0 0 0,0 0 1 0 0,0 0-1 0 0,-4 3-8 0 0,5-5 19 0 0,-6 6 451 0 0,-1 0 0 0 0,-1-1 0 0 0,-5 2-470 0 0,-14 10 494 0 0,-36 28-958 0 0,60-42 324 0 0,5-5 175 0 0,6 7 208 0 0,-1-5-195 0 0,1 0 0 0 0,-1 0 0 0 0,1 0 1 0 0,-1-1-1 0 0,1 0 0 0 0,0 0 0 0 0,-1 0 0 0 0,1 0 1 0 0,3-1-49 0 0,49 1 284 0 0,-31-2-188 0 0,142-5-1442 0 0,-165 5-426 0 0,5-2-5053 0 0</inkml:trace>
  <inkml:trace contextRef="#ctx0" brushRef="#br0" timeOffset="-347226.465">340 4058 13824 0 0,'-1'-2'109'0'0,"1"-1"0"0"0,-1 1 0 0 0,0-1 1 0 0,0 1-1 0 0,0-1 0 0 0,0 1 0 0 0,0-1 1 0 0,0 1-1 0 0,-1 0 0 0 0,1 0 0 0 0,-1 0 1 0 0,0 0-1 0 0,0 0 0 0 0,1 0 1 0 0,-1 0-1 0 0,0 0 0 0 0,-1 1 0 0 0,1-1 1 0 0,0 1-1 0 0,0 0 0 0 0,-1-1 0 0 0,1 1 1 0 0,-1 0-1 0 0,1 0 0 0 0,-1 1 0 0 0,1-1 1 0 0,-1 0-1 0 0,0 1-109 0 0,-2-1 33 0 0,0 1 0 0 0,0 0-1 0 0,1 0 1 0 0,-1 0 0 0 0,0 1 0 0 0,0-1 0 0 0,1 1 0 0 0,-1 0-1 0 0,1 1 1 0 0,-1-1 0 0 0,1 1 0 0 0,-1 0 0 0 0,1 0 0 0 0,0 0-1 0 0,-3 2-32 0 0,-16 12 293 0 0,0 1 0 0 0,1 0-1 0 0,0 2 1 0 0,2 1-1 0 0,0 0 1 0 0,1 2-1 0 0,-2 5-292 0 0,14-17 0 0 0,1 0 0 0 0,0 0 0 0 0,1 0 0 0 0,0 1 0 0 0,1 0 0 0 0,0 0 0 0 0,-1 5 0 0 0,5-15 0 0 0,0 1-1 0 0,0-1 1 0 0,1 1-1 0 0,-1-1 1 0 0,0 1-1 0 0,0-1 1 0 0,1 1-1 0 0,-1-1 1 0 0,1 1-1 0 0,-1-1 1 0 0,1 1-1 0 0,0-1 1 0 0,-1 0 3 0 0,1 0 1 0 0,-1 0-1 0 0,1 0 1 0 0,-1 0-1 0 0,1-1 1 0 0,-1 1-1 0 0,1 0 0 0 0,-1 0 1 0 0,1-1-1 0 0,0 1 1 0 0,0-1-1 0 0,-1 1 0 0 0,1 0 1 0 0,0-1-1 0 0,0 1 1 0 0,-1-1-1 0 0,1 0 0 0 0,0 1 1 0 0,0-1-1 0 0,0 0 1 0 0,0 1-1 0 0,0-1 0 0 0,0 0-3 0 0,5 0 150 0 0,0-1 0 0 0,0 0 0 0 0,-1-1-1 0 0,1 1 1 0 0,-1-1 0 0 0,1 0 0 0 0,-1 0-1 0 0,1-1 1 0 0,-1 0 0 0 0,0 0 0 0 0,0 0-1 0 0,-1 0 1 0 0,1-1 0 0 0,0 0-150 0 0,12-11-60 0 0,0-1-1 0 0,12-16 61 0 0,-18 20 0 0 0,-2-2 0 0 0,4-5 0 0 0,17-22 0 0 0,-23 32 0 0 0,-1-1 0 0 0,1 0 0 0 0,4-10 0 0 0,5-8 0 0 0,-13 20 0 0 0,-3 7 0 0 0,0-1 0 0 0,1 1 0 0 0,0-1 0 0 0,-1 1 0 0 0,1-1 0 0 0,0 1 0 0 0,-1 0 0 0 0,1-1 0 0 0,0 1 0 0 0,0 0 0 0 0,0 0 0 0 0,1-1 0 0 0,-2 2 0 0 0,0 0 0 0 0,0 0 0 0 0,0 0 0 0 0,0 0 0 0 0,0 0 0 0 0,0 0 0 0 0,0-1 0 0 0,1 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1 0 0 0,0-1 0 0 0,0 0 0 0 0,0 0 0 0 0,0 0 0 0 0,0 0 0 0 0,0 0 0 0 0,0 0 0 0 0,0 0 0 0 0,1 1 0 0 0,-1-1 0 0 0,0 0 0 0 0,0 0 0 0 0,0 0 0 0 0,0 0 0 0 0,0 0 0 0 0,0 1 0 0 0,0-1 0 0 0,0 0 0 0 0,0 0 0 0 0,0 0 0 0 0,0 0 0 0 0,0 0 0 0 0,0 1 0 0 0,0-1 0 0 0,0 0 0 0 0,0 0 0 0 0,0 0 0 0 0,0 0 0 0 0,0 11 0 0 0,0-11 0 0 0,7 31 0 0 0,-5-24 0 0 0,0 0 0 0 0,-1 0 0 0 0,1 0 0 0 0,-2 1 0 0 0,4 32 0 0 0,0 28 0 0 0,-3-12 0 0 0,0-25 0 0 0,-1 1 0 0 0,-1 0 0 0 0,-2-1 0 0 0,-1 1 0 0 0,-4 7 0 0 0,2-9 33 0 0,4-20 13 0 0,0 0-1 0 0,0 0 1 0 0,-1 0-1 0 0,0 0 1 0 0,-1-1-1 0 0,0 0 1 0 0,-1 1-1 0 0,0-1 1 0 0,-5 6-46 0 0,-3 3 717 0 0,-10 11 134 0 0,21-27-848 0 0,0 0 0 0 0,0-1 1 0 0,-1 1-1 0 0,1 0 0 0 0,0-1 0 0 0,-1 1 0 0 0,1-1 0 0 0,-1 0 0 0 0,0 0 0 0 0,1 0 0 0 0,-1 0 0 0 0,0-1-3 0 0,2 1 9 0 0,0-1 0 0 0,-1 0 0 0 0,1 0 0 0 0,0 0 0 0 0,0 0-1 0 0,-1 0 1 0 0,1-1 0 0 0,0 1 0 0 0,0 0 0 0 0,-1 0 0 0 0,1-1-1 0 0,0 1 1 0 0,0-1 0 0 0,0 1 0 0 0,0-1 0 0 0,-1 0 0 0 0,1 1 0 0 0,0-1-1 0 0,0 0 1 0 0,0 0 0 0 0,0 0 0 0 0,1 1 0 0 0,-1-1 0 0 0,0 0 0 0 0,0 0-1 0 0,0 0 1 0 0,1-1 0 0 0,-1 1 0 0 0,1 0 0 0 0,-1 0 0 0 0,1 0-1 0 0,-1 0 1 0 0,1-1 0 0 0,0 1 0 0 0,-1-1-9 0 0,-1-4 262 0 0,1 0 0 0 0,0 0 0 0 0,0-1 1 0 0,0 1-1 0 0,1-1 0 0 0,-1-1-262 0 0,2-1 22 0 0,1-1-1 0 0,-1 1 1 0 0,1 0 0 0 0,1 0 0 0 0,0-1 0 0 0,0 2-1 0 0,2-4-21 0 0,-2 3 13 0 0,0 2-12 0 0,0 1 1 0 0,1 0-1 0 0,-1 0 0 0 0,1 0 0 0 0,1 0 0 0 0,-1 0 0 0 0,1 1 0 0 0,0 0 1 0 0,0 0-1 0 0,0 0 0 0 0,1 0 0 0 0,0 1-1 0 0,6-5-368 0 0,1 2 0 0 0,-1 0 0 0 0,1 0 0 0 0,1 1 0 0 0,6-2 368 0 0,-15 7-128 0 0,0 0 0 0 0,0 0 0 0 0,0 0 0 0 0,0 0 0 0 0,0 1 0 0 0,0 0 0 0 0,1 0 0 0 0,-1 0 0 0 0,0 1 0 0 0,2 0 128 0 0,-1 0-1939 0 0,-1 0-1 0 0,1 1 1 0 0,0 0-1 0 0,-1 0 1 0 0,2 0 1939 0 0,1 2-5548 0 0</inkml:trace>
  <inkml:trace contextRef="#ctx0" brushRef="#br0" timeOffset="-346613.398">583 4422 10136 0 0,'0'0'230'0'0,"0"0"30"0"0,0 0 19 0 0,0 0 37 0 0,0 0 125 0 0,0 0 58 0 0,0 0 12 0 0,0 0 1 0 0,0 0 0 0 0,0 0 0 0 0,0 0 0 0 0,0 0 0 0 0,0 0 0 0 0,0 0 0 0 0,0 0-1 0 0,0 0-68 0 0,13 3 1605 0 0,-6 0-1899 0 0,1 2-133 0 0,-6-4-16 0 0,-1-1 0 0 0,0 1 0 0 0,0 0 0 0 0,0 0 0 0 0,0 0 0 0 0,-1 0 0 0 0,1 0 0 0 0,0 0 0 0 0,0 0 0 0 0,0 0 0 0 0,-1 0 0 0 0,1 0 0 0 0,-1 0 0 0 0,1 0 0 0 0,-1 0 0 0 0,1 1 0 0 0,-1 0 0 0 0,2 2 0 0 0,1 4 338 0 0,-1 0 0 0 0,1 0 0 0 0,-1 0 0 0 0,-1 1 0 0 0,0-1 0 0 0,1 9-338 0 0,3 24 20 0 0,-1-5-20 0 0,-2-10 0 0 0,-2-19 0 0 0,0 1 0 0 0,0 0 0 0 0,-1-1 0 0 0,-1 7 0 0 0,0 2 0 0 0,-9 28 1883 0 0,3-29-1718 0 0,8-15-172 0 0,0 0 0 0 0,0-1 0 0 0,0 1 1 0 0,0 0-1 0 0,0 0 0 0 0,0 0 0 0 0,0 0 0 0 0,0 0 0 0 0,0 0 0 0 0,0 0 0 0 0,0 0 0 0 0,0 0 0 0 0,0 0 0 0 0,0 0 0 0 0,0 0 0 0 0,0 0 0 0 0,0 0 0 0 0,0 0 0 0 0,0 0 1 0 0,0 0-1 0 0,0 0 0 0 0,0 0 0 0 0,0-1 0 0 0,0 1 0 0 0,0 0 0 0 0,0 0 0 0 0,0 0 0 0 0,0 0 0 0 0,0 0 0 0 0,0 0 0 0 0,0 0 0 0 0,0 0 0 0 0,0 0 0 0 0,0 0 0 0 0,0 0 0 0 0,0 0 1 0 0,-1 0-1 0 0,1 0 0 0 0,0 0 0 0 0,0 0 0 0 0,0 0 0 0 0,0 0 0 0 0,0 0 0 0 0,0 0 0 0 0,0 0 0 0 0,0 0 0 0 0,0 0 0 0 0,0 0 0 0 0,0 0 0 0 0,0 0 0 0 0,0 0 0 0 0,0 0 1 0 0,0 0-1 0 0,0 0 0 0 0,0 0 0 0 0,0 0 0 0 0,0 0 0 0 0,-1 0 0 0 0,1 0 0 0 0,0 0 0 0 0,0 0 0 0 0,0 0 0 0 0,0 0 0 0 0,0 0 0 0 0,0 1 0 0 0,0-1 0 0 0,0 0 7 0 0,-1-9-1524 0 0,1-9-2984 0 0,2 9-1970 0 0</inkml:trace>
  <inkml:trace contextRef="#ctx0" brushRef="#br1" timeOffset="-335649.335">5559 3806 15664 0 0,'-1'0'74'0'0,"0"0"0"0"0,0 0 0 0 0,0 0 0 0 0,-1 1 0 0 0,1-1 0 0 0,0 0 1 0 0,0 1-1 0 0,0-1 0 0 0,0 1 0 0 0,0-1 0 0 0,0 1 0 0 0,-1 0 0 0 0,1-1 1 0 0,1 1-1 0 0,-1 0 0 0 0,0 0 0 0 0,0 0 0 0 0,0 0 0 0 0,0-1 0 0 0,0 1 1 0 0,1 0-1 0 0,-1 1 0 0 0,0-1 0 0 0,1 0 0 0 0,-1 0 0 0 0,1 0 0 0 0,0 0 0 0 0,-1 0 1 0 0,1 1-75 0 0,-1-2-7 0 0,1 2 66 0 0,-1-1-1 0 0,1 0 1 0 0,0 0-1 0 0,-1 1 1 0 0,1-1-1 0 0,0 0 0 0 0,0 1 1 0 0,0-1-1 0 0,0 0 1 0 0,0 1-1 0 0,0-1 0 0 0,0 0 1 0 0,0 1-1 0 0,1-1-58 0 0,-1 1 61 0 0,0 0-1 0 0,0-1 0 0 0,1 1 1 0 0,-1 0-1 0 0,0 0 0 0 0,-1-1 1 0 0,1 1-1 0 0,0 0 0 0 0,0-1 1 0 0,-1 1-61 0 0,-1 5 92 0 0,1-4-85 0 0,-1 0-1 0 0,1 0 1 0 0,1 0-1 0 0,-1 0 1 0 0,0 0-1 0 0,1 0 1 0 0,0 0-1 0 0,-1 1 1 0 0,1-1-1 0 0,1 0 1 0 0,-1 0-1 0 0,1 3-6 0 0,0 2 120 0 0,-1 0 0 0 0,0 0 0 0 0,0 0 0 0 0,0 0 0 0 0,-1 0 0 0 0,-1 5-120 0 0,0-4 227 0 0,1 0-1 0 0,1 0 0 0 0,-1 0 1 0 0,2 8-227 0 0,1-4 110 0 0,-2-10-92 0 0,1 1 0 0 0,0-1 0 0 0,-1 1 0 0 0,0 0 1 0 0,0-1-1 0 0,0 1 0 0 0,0-1 0 0 0,-1 1 0 0 0,1 0 1 0 0,-1 0-19 0 0,-5 10 48 0 0,5-11-35 0 0,-1-1 0 0 0,1 1 0 0 0,0 0 0 0 0,0 0 0 0 0,0 0 0 0 0,1 0 0 0 0,-1 0 0 0 0,1 0 0 0 0,0 0 0 0 0,-1 3-13 0 0,3 7 88 0 0,-1-6 4 0 0,-1 1-1 0 0,0-1 1 0 0,0 1 0 0 0,0-1-1 0 0,-1 1 1 0 0,0 0 0 0 0,-2 6-92 0 0,2-11 8 0 0,0 0 0 0 0,1 0 0 0 0,-1 0 0 0 0,1 0 0 0 0,-1 0 0 0 0,1 0 0 0 0,0 0 1 0 0,0 0-1 0 0,0 0 0 0 0,0 0 0 0 0,1 0 0 0 0,-1 0-8 0 0,-1 7 56 0 0,0-9-53 0 0,1-1-1 0 0,0 0 0 0 0,0 0 0 0 0,0 1 0 0 0,0-1 0 0 0,0 0 1 0 0,0 0-1 0 0,0 1 0 0 0,0-1 0 0 0,0 0 0 0 0,0 0 0 0 0,0 1 1 0 0,0-1-1 0 0,0 0 0 0 0,0 0 0 0 0,0 1 0 0 0,0-1 0 0 0,0 0 1 0 0,0 1-1 0 0,0-1 0 0 0,0 0 0 0 0,0 0 0 0 0,0 1 0 0 0,0-1 1 0 0,0 0-1 0 0,0 0 0 0 0,1 0 0 0 0,-1 1 0 0 0,0-1 0 0 0,0 0 1 0 0,0 0-1 0 0,1 1 0 0 0,-1-1-2 0 0,-1 1 43 0 0,1-1-44 0 0,0 0 1 0 0,0 0 0 0 0,0 0 0 0 0,0 0-1 0 0,0 0 1 0 0,0 0 0 0 0,0 0 0 0 0,-1 0 0 0 0,1 0-1 0 0,0 0 1 0 0,0 0 0 0 0,0 0 0 0 0,0 0-1 0 0,0 0 1 0 0,0 0 0 0 0,0 0 0 0 0,0 0-1 0 0,0 0 1 0 0,0 0 0 0 0,0 0 0 0 0,0 0-1 0 0,-1 0 1 0 0,1 0 0 0 0,0 0 0 0 0,0 0-1 0 0,0 0 1 0 0,0 0 0 0 0,0 0 0 0 0,0 0 0 0 0,0-1-1 0 0,0 1 1 0 0,0 0 0 0 0,0 0 0 0 0,0 0-1 0 0,0 0 1 0 0,0 0 0 0 0,0 0 0 0 0,0 0-1 0 0,0 0 1 0 0,0 0 0 0 0,0 0 0 0 0,0 0-1 0 0,0-1 1 0 0,0 1 0 0 0,0 0 0 0 0,0 0-1 0 0,0 0 1 0 0,0 0 0 0 0,0 0 0 0 0,0 0-1 0 0,0 0 1 0 0,0 0 0 0 0,0 0 0 0 0,1-9-228 0 0,0-5-354 0 0,-2 11 474 0 0,0 0 0 0 0,0 1 0 0 0,1-1-1 0 0,-1 0 1 0 0,1 0 0 0 0,-1 0 0 0 0,1 0 0 0 0,0 0 0 0 0,0 0-1 0 0,0 0 1 0 0,1 0 0 0 0,-1 1 0 0 0,1-1 0 0 0,0 0 0 0 0,-1 0 0 0 0,1 0-1 0 0,1 0 109 0 0,-2 0-134 0 0,1 1-1 0 0,-1-1 0 0 0,1 0 1 0 0,-1 0-1 0 0,0 1 0 0 0,0-1 1 0 0,0 0-1 0 0,-1 1 0 0 0,1-1 0 0 0,-1 0 1 0 0,1 1-1 0 0,-1-1 0 0 0,0 1 1 0 0,-1-2 134 0 0,1 0-208 0 0,0 0 1 0 0,0 1-1 0 0,0-1 1 0 0,0 0-1 0 0,1 0 1 0 0,-1-2 207 0 0,7-47-2527 0 0,-13 8 443 0 0,5 35 1656 0 0,0 0-1 0 0,1 0 1 0 0,0 0-1 0 0,1 0 1 0 0,0-8 428 0 0,1 12-113 0 0,0-1 1 0 0,0 1-1 0 0,-1-1 1 0 0,0 1-1 0 0,-1-1 1 0 0,1 1 0 0 0,-1-1-1 0 0,0 1 1 0 0,-2-5 112 0 0,2 9 60 0 0,1 0 1 0 0,0 1 0 0 0,-1-1 0 0 0,1 0-1 0 0,0 1 1 0 0,0-1 0 0 0,0 0-1 0 0,0 1 1 0 0,0-1 0 0 0,1 0 0 0 0,-1 1-1 0 0,0-1 1 0 0,1 0 0 0 0,-1 1-1 0 0,1-1 1 0 0,0 1 0 0 0,0-1 0 0 0,-1 1-1 0 0,2-2-60 0 0,-1 1 118 0 0,1-1-1 0 0,-1 1 0 0 0,0 0 0 0 0,0 0 1 0 0,-1-1-1 0 0,1 1 0 0 0,0-1 1 0 0,-1 0-118 0 0,1-1 197 0 0,-1 1 14 0 0,0 0 0 0 0,0 0 0 0 0,0 0 0 0 0,1 0 0 0 0,-1 0 0 0 0,1 1 0 0 0,0-1 0 0 0,0 0 0 0 0,0 1 0 0 0,0-1 0 0 0,0 0 0 0 0,1 1 0 0 0,-1-1 0 0 0,1 1 0 0 0,-1 0 1 0 0,1 0-1 0 0,0-1 0 0 0,1 0-211 0 0,3-2 259 0 0,0 0 0 0 0,0 1 1 0 0,0-1-1 0 0,0 1 1 0 0,1 1-1 0 0,0-1 0 0 0,-1 1 1 0 0,1 0-1 0 0,6-1-259 0 0,-5 1 159 0 0,1 1 1 0 0,0 0-1 0 0,0 0 0 0 0,0 1 0 0 0,0 0 1 0 0,0 0-1 0 0,0 1 0 0 0,0 0 0 0 0,6 1-159 0 0,-6 1 275 0 0,47 10 88 0 0,-51-11-187 0 0,1 1 1 0 0,-1 0-1 0 0,0 0 0 0 0,1 1 0 0 0,-1 0 1 0 0,-1 0-1 0 0,1 0 0 0 0,4 4-176 0 0,-7-6 48 0 0,0 1 0 0 0,0 0-1 0 0,-1 0 1 0 0,1 0-1 0 0,0 0 1 0 0,-1 0 0 0 0,1 0-1 0 0,-1 0 1 0 0,0 0-1 0 0,0 1 1 0 0,0-1 0 0 0,0 0-1 0 0,0 2-47 0 0,0-2 47 0 0,-1 0 0 0 0,0 0 1 0 0,0-1-1 0 0,0 1 0 0 0,0 0 0 0 0,-1 0 0 0 0,1 0 0 0 0,0-1 0 0 0,-1 1 0 0 0,1 0 1 0 0,-1-1-1 0 0,0 1 0 0 0,1 0 0 0 0,-1-1 0 0 0,0 1 0 0 0,0-1 0 0 0,0 1 0 0 0,0-1 1 0 0,0 1-1 0 0,-1 0-47 0 0,-4 4 197 0 0,0 0 0 0 0,0-1 0 0 0,-1 1 0 0 0,1-1 0 0 0,-1-1 0 0 0,-7 5-197 0 0,-48 21-137 0 0,36-18 210 0 0,1-1-73 0 0,-1 0 0 0 0,-8 0 0 0 0,29-8 0 0 0,8-1 0 0 0,12 1 0 0 0,-11-2 0 0 0,101 13-365 0 0,-99-14 392 0 0,-1 1 0 0 0,0 0 0 0 0,0 1-1 0 0,1-1 1 0 0,-1 1 0 0 0,0 0 0 0 0,-1 0 0 0 0,1 1 0 0 0,0 0 0 0 0,-1-1 0 0 0,1 1-1 0 0,-1 1 1 0 0,1 0-27 0 0,1 1 0 0 0,0 0 0 0 0,-1 1 0 0 0,1 0 0 0 0,-1 0 0 0 0,3 6 0 0 0,-6-10 0 0 0,-1 0 0 0 0,0 1 0 0 0,0-1 0 0 0,0 0 0 0 0,-1 1 0 0 0,1-1 0 0 0,0 0 0 0 0,-1 1 0 0 0,0-1 0 0 0,1 1 0 0 0,-1-1 0 0 0,0 1 0 0 0,0-1 0 0 0,-1 1 0 0 0,1-1 0 0 0,0 1 0 0 0,-1-1 0 0 0,0 1 0 0 0,1-1 0 0 0,-2 2 0 0 0,1 0 20 0 0,-1-1 0 0 0,0 1 0 0 0,-1 0 0 0 0,1-1 1 0 0,0 1-1 0 0,-1-1 0 0 0,0 0 0 0 0,0 0 0 0 0,0 0 0 0 0,0 0 0 0 0,-4 2-20 0 0,-5 4 177 0 0,-1-1-1 0 0,-11 4-176 0 0,-1 2 84 0 0,13-8-191 0 0,1-1 0 0 0,-1 0 0 0 0,0-1 0 0 0,-3 1 107 0 0,1-1 42 0 0,0 1 1 0 0,-8 5-43 0 0,17-8-30 0 0,-1 0 1 0 0,1 0-1 0 0,-1 0 0 0 0,1-1 1 0 0,-5 1 29 0 0,-5 1-1437 0 0,13-3-422 0 0,2 0-3303 0 0,0 0-1410 0 0</inkml:trace>
  <inkml:trace contextRef="#ctx0" brushRef="#br1" timeOffset="-335253.98">5925 4206 15664 0 0,'7'-6'1667'0'0,"2"2"-1399"0"0,0 1-1 0 0,0 0 0 0 0,1 0 0 0 0,0 1 0 0 0,-1 0 0 0 0,1 1 0 0 0,3 0-267 0 0,-8 1 126 0 0,10-3 195 0 0,0 2 0 0 0,0 0 0 0 0,0 0 0 0 0,0 2 0 0 0,0 0 0 0 0,0 0 0 0 0,0 1 0 0 0,12 4-321 0 0,-27-6 32 0 0,1 1-1 0 0,0-1 1 0 0,0 0-1 0 0,0 0 0 0 0,0 1 1 0 0,0-1-1 0 0,0 1 1 0 0,-1-1-1 0 0,1 1 0 0 0,0-1 1 0 0,0 1-1 0 0,-1-1 1 0 0,1 1-1 0 0,0 0 0 0 0,-1 0 1 0 0,1-1-1 0 0,-1 1 1 0 0,1 0-1 0 0,-1 0 0 0 0,1-1 1 0 0,-1 1-1 0 0,1 0 1 0 0,-1 0-1 0 0,0 0 1 0 0,0 0-1 0 0,1 0 0 0 0,-1 1-31 0 0,0-1 39 0 0,0 0 0 0 0,0 0 0 0 0,-1 1-1 0 0,1-1 1 0 0,0 0 0 0 0,-1 1-1 0 0,1-1 1 0 0,0 0 0 0 0,-1 0 0 0 0,0 0-1 0 0,1 0 1 0 0,-1 1 0 0 0,0-1 0 0 0,1 0-1 0 0,-1 0 1 0 0,0 0 0 0 0,0 0 0 0 0,0-1-1 0 0,-1 2-38 0 0,-16 12 0 0 0,0-1 0 0 0,-1 0 0 0 0,-1-2 0 0 0,-2 2 0 0 0,7-5 0 0 0,4-1 0 0 0,-1 1 0 0 0,1 0 0 0 0,-8 9 0 0 0,19-16 0 0 0,-1-1 0 0 0,1 1 0 0 0,-1 0 0 0 0,1-1 0 0 0,0 1 0 0 0,-1 0 0 0 0,1-1 0 0 0,0 1 0 0 0,-1 0 0 0 0,1 0 0 0 0,0-1 0 0 0,0 1 0 0 0,0 0 0 0 0,0 0 0 0 0,0-1 0 0 0,0 1 0 0 0,0 0 0 0 0,0 0 0 0 0,0 0 0 0 0,0-1 0 0 0,0 1 0 0 0,0 0 0 0 0,1 0 0 0 0,-1-1 0 0 0,0 1 0 0 0,1 0 0 0 0,-1-1 0 0 0,0 1 0 0 0,1 0 0 0 0,-1-1 0 0 0,1 1 0 0 0,-1 0 0 0 0,1-1 0 0 0,-1 1 0 0 0,1-1 0 0 0,-1 1 0 0 0,1-1 0 0 0,0 1 0 0 0,-1-1 0 0 0,1 0 0 0 0,0 1 0 0 0,0-1 0 0 0,5 3 0 0 0,1-1 0 0 0,0 1 0 0 0,0-2 0 0 0,0 1 0 0 0,0-1 0 0 0,0 0 0 0 0,7 0 0 0 0,17 3 0 0 0,-12-2 60 0 0,-1-1 0 0 0,1 0-1 0 0,0-1 1 0 0,16-2-60 0 0,-29 1 65 0 0,-1 0 0 0 0,1 0 0 0 0,0 0 0 0 0,0 0 0 0 0,-1-1-1 0 0,1 0 1 0 0,-1-1 0 0 0,1 1 0 0 0,-1-1 0 0 0,1 0-65 0 0,-3 0-592 0 0,1 1-1 0 0,-1-1 0 0 0,0 1 1 0 0,0-1-1 0 0,0 0 1 0 0,0 0-1 0 0,-1 0 1 0 0,0 0-1 0 0,3-4 593 0 0,1-4-2531 0 0</inkml:trace>
  <inkml:trace contextRef="#ctx0" brushRef="#br1" timeOffset="-335002.498">6406 4086 16352 0 0,'-8'-2'373'0'0,"7"2"55"0"0,1 0 20 0 0,0 0-54 0 0,1 1-254 0 0,-1-1-117 0 0,1 1-1 0 0,-1 0 0 0 0,1 0 0 0 0,0-1 0 0 0,-1 1 0 0 0,1 0 0 0 0,-1 0 0 0 0,0 0 0 0 0,1 0 0 0 0,-1 0 0 0 0,0-1 0 0 0,1 1 1 0 0,-1 0-1 0 0,0 0 0 0 0,0 0 0 0 0,0 0 0 0 0,0 0 0 0 0,0 0 0 0 0,0 0 0 0 0,0 0 0 0 0,0 0 0 0 0,0 0 0 0 0,-1 0-22 0 0,1 4 175 0 0,8 14 502 0 0,-7-17-608 0 0,0-1 0 0 0,-1 1-1 0 0,1-1 1 0 0,0 1 0 0 0,-1 0-1 0 0,1-1 1 0 0,0 1 0 0 0,-1-1-1 0 0,0 1 1 0 0,1 0 0 0 0,-1 0-1 0 0,0-1 1 0 0,0 1 0 0 0,0 0-69 0 0,-1 5 306 0 0,1-1 0 0 0,-1 1 0 0 0,2-1 0 0 0,-1 1 0 0 0,1 1-306 0 0,-1-2 305 0 0,0 0-1 0 0,-1 0 1 0 0,1 0 0 0 0,-1-1-1 0 0,-1 1 1 0 0,1 0-1 0 0,-2 2-304 0 0,-1 10 310 0 0,0-7-94 0 0,1 1 1 0 0,-2-1 0 0 0,1 0-1 0 0,-6 9-216 0 0,6-13 14 0 0,0 1-1 0 0,0 0 0 0 0,1 0 0 0 0,0 0 0 0 0,1 1 0 0 0,0-1 1 0 0,0 1-1 0 0,0-1 0 0 0,1 7-13 0 0,-2 3-368 0 0,5-14-661 0 0,0-2 295 0 0,-1-1-1006 0 0</inkml:trace>
  <inkml:trace contextRef="#ctx0" brushRef="#br1" timeOffset="-337685.327">3897 3930 11024 0 0,'0'0'505'0'0,"0"0"-9"0"0,0 0-212 0 0,0 0 280 0 0,0 0 157 0 0,0 0 30 0 0,0 0-27 0 0,0 0-144 0 0,-6 14 945 0 0,3-2-1156 0 0,1 0 0 0 0,0 0 0 0 0,1 1 0 0 0,0-1 0 0 0,1 0 0 0 0,0 0 0 0 0,1 3-369 0 0,0 20 513 0 0,8 177 568 0 0,-9-164-1223 0 0,0-47 149 0 0,-1 0 0 0 0,1 0-1 0 0,0 1 1 0 0,0-1 0 0 0,-1 0 0 0 0,1 0 0 0 0,-1 1 0 0 0,1-1 0 0 0,-1 0 0 0 0,1 0 0 0 0,-1 0 0 0 0,0 0 0 0 0,1 0 0 0 0,-1 0 0 0 0,0 1-7 0 0,0-2 126 0 0,1 0-4 0 0,0 0-29 0 0,0 0-78 0 0,-1 0 0 0 0,0 0 1 0 0,1 0-1 0 0,-1 0 0 0 0,0-1 0 0 0,1 1 0 0 0,-1 0 1 0 0,1 0-1 0 0,-1-1 0 0 0,0 1 0 0 0,1 0 0 0 0,-1-1 1 0 0,1 1-1 0 0,-1-1 0 0 0,1 1-15 0 0,-5-6 31 0 0,1 0 0 0 0,1-1 0 0 0,-1 1 1 0 0,1-1-1 0 0,0 0 0 0 0,0 0 0 0 0,-1-7-31 0 0,-10-54-26 0 0,8 34 39 0 0,1 10-13 0 0,2 0 0 0 0,1-1 0 0 0,1 1 0 0 0,0-1 0 0 0,2 1 0 0 0,1 0 0 0 0,3-11 0 0 0,-4 30-29 0 0,0 0 0 0 0,0 1-1 0 0,0-1 1 0 0,1 0 0 0 0,0 1-1 0 0,0-1 1 0 0,0 1 0 0 0,0 0-1 0 0,1 0 1 0 0,0 0 0 0 0,0 0-1 0 0,0 0 1 0 0,0 1-1 0 0,0-1 1 0 0,1 1 0 0 0,-1 0-1 0 0,2-1 30 0 0,0 1-12 0 0,1 0-1 0 0,-1 0 0 0 0,1 0 1 0 0,-1 1-1 0 0,1-1 0 0 0,0 2 1 0 0,0-1-1 0 0,0 1 0 0 0,0 0 0 0 0,0 0 1 0 0,1 0-1 0 0,-1 1 0 0 0,2 0 13 0 0,3 0-38 0 0,-1 0-1 0 0,1 1 1 0 0,-1 0 0 0 0,1 1-1 0 0,-1 0 1 0 0,10 3 38 0 0,-16-3-1 0 0,0 0 0 0 0,0-1-1 0 0,0 1 1 0 0,0 1 0 0 0,0-1 0 0 0,-1 1 0 0 0,1-1 0 0 0,-1 1 0 0 0,1 0 0 0 0,-1 0-1 0 0,0 1 1 0 0,0-1 0 0 0,-1 1 0 0 0,1-1 0 0 0,-1 1 0 0 0,1 0 0 0 0,-1 0 0 0 0,0 1 1 0 0,-1-2 3 0 0,1 0 1 0 0,-1 1-1 0 0,0-1 1 0 0,0 1-1 0 0,-1-1 1 0 0,1 1-1 0 0,-1-1 1 0 0,0 1-1 0 0,0 0 1 0 0,0-1-1 0 0,0 1 1 0 0,0-1-1 0 0,-1 1 1 0 0,0-1-1 0 0,1 1 1 0 0,-2-1-1 0 0,1 1 1 0 0,0-1-1 0 0,-2 2-3 0 0,0 2 85 0 0,-1-1 1 0 0,-1 1-1 0 0,1-1 0 0 0,-1 0 0 0 0,0-1 0 0 0,0 1 0 0 0,-1-1 0 0 0,0 0 0 0 0,0 0-85 0 0,-2 2 4 0 0,-1 0 1 0 0,1-1 0 0 0,-1 0 0 0 0,0 0-1 0 0,-1-1 1 0 0,0-1 0 0 0,1 1 0 0 0,-1-1-1 0 0,-7 1-4 0 0,11-5-26 0 0,26-10-596 0 0,-7 6 574 0 0,0 0 0 0 0,0 2 0 0 0,1-1-1 0 0,-1 2 1 0 0,12-1 48 0 0,-12 1-32 0 0,1 1-27 0 0,0 0 0 0 0,0 1 0 0 0,1 1 0 0 0,-1 0 0 0 0,6 3 59 0 0,2-1-16 0 0,-12-2 17 0 0,1 1 1 0 0,-1 0-1 0 0,0 1 0 0 0,1 0 0 0 0,-2 1 0 0 0,1 0 0 0 0,-1 0 0 0 0,1 1 0 0 0,-1 0 0 0 0,6 6-1 0 0,-13-10 13 0 0,-1-1-1 0 0,1 0 0 0 0,-1 1 1 0 0,0-1-1 0 0,0 0 1 0 0,1 1-1 0 0,-1-1 1 0 0,0 1-1 0 0,-1 0 1 0 0,1-1-1 0 0,0 1 1 0 0,0 0-1 0 0,-1 0 1 0 0,1-1-1 0 0,-1 1 1 0 0,1 0-1 0 0,-1 0 1 0 0,0 0-1 0 0,0 0 1 0 0,0-1-1 0 0,0 1-12 0 0,0 1 46 0 0,-1 0 0 0 0,1 0 0 0 0,-1-1 0 0 0,0 1 1 0 0,0 0-1 0 0,0-1 0 0 0,-1 1 0 0 0,1-1 0 0 0,0 0 0 0 0,-1 1 0 0 0,0-1 0 0 0,0 0 0 0 0,0 1-46 0 0,-5 4 122 0 0,0 0 1 0 0,-1 0-1 0 0,0-1 0 0 0,0 0 1 0 0,-1-1-1 0 0,0 1 0 0 0,-3 0-122 0 0,-20 9 38 0 0,0-2-1 0 0,-1-1 0 0 0,0-2 1 0 0,-1-1-1 0 0,0-2 0 0 0,-26 2-37 0 0,45-7-8 0 0,10-1-97 0 0,-1 0 0 0 0,0 0 0 0 0,0-1 1 0 0,1 0-1 0 0,-1 0 0 0 0,0-1 0 0 0,0 1 0 0 0,0-1 0 0 0,-5-2 105 0 0,10 3-509 0 0,1 0-762 0 0,0 0-333 0 0,0 0-68 0 0</inkml:trace>
  <inkml:trace contextRef="#ctx0" brushRef="#br1" timeOffset="-337174.559">4434 4382 3224 0 0,'0'0'631'0'0,"0"0"1439"0"0,0 0 635 0 0,0 0 130 0 0,0 0-306 0 0,0 0-1365 0 0,0 0-598 0 0,0 0-118 0 0,0 0-14 0 0,0 0 57 0 0,1 2 21 0 0,0-2-468 0 0,-1 1 0 0 0,0 0 1 0 0,1-1-1 0 0,-1 1 0 0 0,0-1 1 0 0,0 1-1 0 0,1 0 0 0 0,-1-1 1 0 0,0 1-1 0 0,0-1 0 0 0,0 1 0 0 0,0 0 1 0 0,0-1-1 0 0,0 1 0 0 0,0 0 1 0 0,0-1-1 0 0,0 1 0 0 0,0 0 1 0 0,0-1-1 0 0,0 1 0 0 0,-1 0 0 0 0,1-1 1 0 0,0 1-1 0 0,0 0 0 0 0,-1-1 1 0 0,1 1-1 0 0,0-1 0 0 0,-1 1 1 0 0,1-1-1 0 0,0 1 0 0 0,-1-1 1 0 0,1 1-1 0 0,-1-1 0 0 0,1 1 0 0 0,-1-1-44 0 0,0 2 89 0 0,0-1-1 0 0,1 0 0 0 0,0 0 1 0 0,-1 1-1 0 0,1-1 0 0 0,-1 0 0 0 0,1 1 1 0 0,0-1-1 0 0,0 0 0 0 0,0 1 1 0 0,0-1-1 0 0,0 0 0 0 0,0 1 0 0 0,0 0-88 0 0,-1 15 704 0 0,-4 2-100 0 0,0 0-1 0 0,2-1 0 0 0,-2 12-603 0 0,3-10 121 0 0,-2 1 0 0 0,0-1-1 0 0,-3 3-120 0 0,-6 24 11 0 0,12-37 20 0 0,1-9-29 0 0,0 0-1 0 0,0 0 1 0 0,0-1 0 0 0,0 1 0 0 0,0 0-1 0 0,0 0 1 0 0,0 0 0 0 0,0 0-1 0 0,0-1 1 0 0,0 1 0 0 0,-1 0 0 0 0,1 0-1 0 0,0 0-1 0 0,-5 4-12 0 0,4-4-178 0 0,1-1-554 0 0,0 0-210 0 0,0 0-35 0 0,2 0-162 0 0,-1 0 970 0 0,0 0 0 0 0,0 0 0 0 0,0 0 0 0 0,0 0 0 0 0,0-1 0 0 0,0 1 0 0 0,0 0-1 0 0,0 0 1 0 0,0-1 0 0 0,0 1 0 0 0,0-1 0 0 0,0 1 0 0 0,-1-1 0 0 0,1 1 0 0 0,0-1-1 0 0,0 1 1 0 0,0-1 0 0 0,-1 0 0 0 0,1 0 0 0 0,0 1 0 0 0,-1-1 0 0 0,1 0 0 0 0,0 0-1 0 0,-1 0 1 0 0,1 1 0 0 0,-1-1 0 0 0,0 0 0 0 0,1 0 0 0 0,-1 0 0 0 0,0 0 0 0 0,1 0-1 0 0,-1 0 1 0 0,0-1 181 0 0,8-16-2134 0 0</inkml:trace>
  <inkml:trace contextRef="#ctx0" brushRef="#br1" timeOffset="-336817.438">4496 4380 4144 0 0,'0'0'319'0'0,"1"0"-210"0"0,3 0 170 0 0,-3 0 1103 0 0,18-4 4513 0 0,-3-1-4135 0 0,0 4-630 0 0,-1 0 0 0 0,0 1 1 0 0,14 1-1131 0 0,-23 0 229 0 0,1-1 0 0 0,-1 1-1 0 0,0 1 1 0 0,1-1 0 0 0,-1 1 0 0 0,0 0 0 0 0,0 0 0 0 0,0 1 0 0 0,-1 0-1 0 0,4 2-228 0 0,-8-4 27 0 0,1 0 0 0 0,-1 0 0 0 0,0 0 0 0 0,0 0 0 0 0,0 0-1 0 0,0 0 1 0 0,0 1 0 0 0,-1-1 0 0 0,1 0 0 0 0,0 1 0 0 0,0-1-1 0 0,-1 0 1 0 0,1 1 0 0 0,-1-1 0 0 0,1 1 0 0 0,-1-1 0 0 0,0 1 0 0 0,0-1-1 0 0,1 1 1 0 0,-1-1 0 0 0,0 1 0 0 0,0-1 0 0 0,-1 1 0 0 0,1-1-1 0 0,0 1 1 0 0,0-1 0 0 0,-1 1 0 0 0,1-1 0 0 0,-1 0 0 0 0,1 1-1 0 0,-1 0-26 0 0,0 0 18 0 0,0-1 0 0 0,1 1 0 0 0,-1-1 0 0 0,0 1 0 0 0,1 0-1 0 0,0-1 1 0 0,-1 1 0 0 0,1-1 0 0 0,0 1 0 0 0,0 0 0 0 0,0-1 0 0 0,0 1-1 0 0,0 0 1 0 0,0-1 0 0 0,1 2-18 0 0,-1-2 33 0 0,0 1-1 0 0,0-1 1 0 0,1 1 0 0 0,-1-1-1 0 0,0 1 1 0 0,0-1 0 0 0,0 1-1 0 0,-1-1 1 0 0,1 1 0 0 0,0-1-1 0 0,-1 1 1 0 0,1-1-1 0 0,0 0 1 0 0,-1 1 0 0 0,0-1-1 0 0,1 0 1 0 0,-1 1 0 0 0,0-1-1 0 0,0 0 1 0 0,0 0 0 0 0,0 1-33 0 0,-47 34 782 0 0,24-20-678 0 0,21-15-86 0 0,0 1 0 0 0,-1 0-1 0 0,1 0 1 0 0,0 0-1 0 0,1 1 1 0 0,-1-1 0 0 0,0 1-1 0 0,1-1 1 0 0,-1 1-1 0 0,-1 3-17 0 0,3-5 10 0 0,0 1 1 0 0,-1-1-1 0 0,1 1 0 0 0,-1-1 0 0 0,1 0 0 0 0,-1 1 0 0 0,0-1 0 0 0,0 0 0 0 0,1 0 0 0 0,-1 0 0 0 0,0 0 0 0 0,0 0 1 0 0,0-1-11 0 0,0 1 15 0 0,0 0 0 0 0,0 0 0 0 0,0 0 0 0 0,0 0 0 0 0,0 0 0 0 0,1 0 0 0 0,-1 0 0 0 0,0 1 0 0 0,1-1 0 0 0,-1 0 0 0 0,1 1 0 0 0,-2 1-15 0 0,2-1 26 0 0,-1 0-1 0 0,0 0 0 0 0,0-1 1 0 0,0 1-1 0 0,0 0 0 0 0,-1-1 1 0 0,1 1-1 0 0,0-1 0 0 0,-1 0 1 0 0,1 0-1 0 0,-1 0 0 0 0,0 0-25 0 0,2 0 80 0 0,0 0 0 0 0,1-1-79 0 0,0 0-1 0 0,-1 0 0 0 0,1 0 1 0 0,0 0-1 0 0,0 0 0 0 0,0 1 1 0 0,0-1-1 0 0,0 0 0 0 0,0 0 1 0 0,0 0-1 0 0,0 0 0 0 0,0 0 1 0 0,0 0-1 0 0,0 1 0 0 0,0-1 1 0 0,0 0-1 0 0,0 0 0 0 0,0 0 1 0 0,0 0-1 0 0,0 0 0 0 0,0 1 1 0 0,0-1-1 0 0,0 0 0 0 0,0 0 1 0 0,0 0-1 0 0,0 0 0 0 0,0 0 1 0 0,0 1-1 0 0,0-1 0 0 0,0 0 1 0 0,0 0-1 0 0,0 0 1 0 0,0 0-1 0 0,1 0 0 0 0,-1 0 1 0 0,0 0-1 0 0,0 1 0 0 0,0-1 1 0 0,0 0-1 0 0,0 0 0 0 0,0 0 1 0 0,0 0-1 0 0,1 0 0 0 0,-1 0 1 0 0,0 0-1 0 0,0 0 0 0 0,0 0 1 0 0,0 0-1 0 0,0 0 0 0 0,0 0 1 0 0,1 0-1 0 0,-1 0 0 0 0,0 0 1 0 0,0 0-1 0 0,0 0 0 0 0,0 0 1 0 0,0 0-1 0 0,1 0 0 0 0,-1 0 0 0 0,7 1-4 0 0,23 0 54 0 0,-1-1 0 0 0,1-2 0 0 0,25-5-50 0 0,-43 5-16 0 0,0 0-478 0 0,0 0-1 0 0,1-1 1 0 0,1-1 494 0 0,-9 2-950 0 0,0 0-1 0 0,-1 0 1 0 0,1 0 0 0 0,0-1-1 0 0,1 0 951 0 0,1-5-6442 0 0</inkml:trace>
  <inkml:trace contextRef="#ctx0" brushRef="#br1" timeOffset="-336486.971">4842 4117 10592 0 0,'-3'-1'321'0'0,"-1"0"67"0"0,-4-3 1464 0 0,8 4-1783 0 0,0 0 0 0 0,0 0-1 0 0,0 0 1 0 0,0 0 0 0 0,0 0 0 0 0,0 0 0 0 0,0 0 0 0 0,0-1-1 0 0,0 1 1 0 0,0 0 0 0 0,0 0 0 0 0,0 0 0 0 0,0 0 0 0 0,0 0-1 0 0,0 0 1 0 0,0-1 0 0 0,0 1 0 0 0,0 0 0 0 0,0 0 0 0 0,0 0-1 0 0,0 0 1 0 0,0 0 0 0 0,0 0 0 0 0,0-1 0 0 0,0 1 0 0 0,0 0-1 0 0,0 0 1 0 0,0 0 0 0 0,0 0 0 0 0,0 0 0 0 0,0 0-1 0 0,0 0 1 0 0,0-1 0 0 0,0 1 0 0 0,0 0 0 0 0,1 0 0 0 0,-1 0-1 0 0,0 0 1 0 0,0 0 0 0 0,0 0 0 0 0,0 0 0 0 0,0 0 0 0 0,0 0-1 0 0,0 0 1 0 0,1 0 0 0 0,-1 0 0 0 0,0 0 0 0 0,0-1 0 0 0,0 1-1 0 0,0 0 1 0 0,0 0 0 0 0,0 0 0 0 0,1 0 0 0 0,-1 0-69 0 0,8-3 1021 0 0,12-3-414 0 0,1 2 0 0 0,0 1 0 0 0,0 0-1 0 0,16 1-606 0 0,12-2 671 0 0,-42 3-623 0 0,-1 1 0 0 0,1 0 0 0 0,0 1 0 0 0,0 0 0 0 0,1 0-48 0 0,22 2 80 0 0,-14-3-163 0 0,-1 1 0 0 0,1 1 0 0 0,-1 0 0 0 0,2 2 83 0 0,-16-4-35 0 0,-1 0 0 0 0,1 0 1 0 0,-1 0-1 0 0,1 0 1 0 0,-1 0-1 0 0,0 1 0 0 0,1-1 1 0 0,-1 0-1 0 0,1 0 0 0 0,-1 1 1 0 0,0-1-1 0 0,1 0 1 0 0,-1 0-1 0 0,0 1 0 0 0,1-1 1 0 0,-1 0-1 0 0,0 1 1 0 0,0-1-1 0 0,1 1 0 0 0,-1-1 1 0 0,0 0-1 0 0,0 1 0 0 0,0-1 1 0 0,0 1-1 0 0,1-1 1 0 0,-1 0-1 0 0,0 1 0 0 0,0-1 1 0 0,0 1-1 0 0,0-1 0 0 0,0 1 1 0 0,0-1 34 0 0,0 1-188 0 0,0 0 1 0 0,-1 0 0 0 0,1 0-1 0 0,0 0 1 0 0,-1 0-1 0 0,1-1 1 0 0,0 1-1 0 0,-1 0 1 0 0,1 0 0 0 0,-1-1-1 0 0,0 1 1 0 0,1 0-1 0 0,-1-1 1 0 0,1 1-1 0 0,-1 0 1 0 0,0-1 0 0 0,1 1-1 0 0,-1-1 1 0 0,0 1-1 0 0,0-1 1 0 0,0 0 187 0 0,-26 13-2683 0 0,3-1-2463 0 0</inkml:trace>
  <inkml:trace contextRef="#ctx0" brushRef="#br1" timeOffset="-336235.027">4877 4224 3224 0 0,'-5'2'282'0'0,"-1"-1"-212"0"0,-5 2 7115 0 0,29 3-2385 0 0,-14-4-4612 0 0,-1-1 0 0 0,0 0-1 0 0,0 0 1 0 0,1 0-1 0 0,-1 0 1 0 0,1-1 0 0 0,-1 1-1 0 0,2-1-187 0 0,21 0 676 0 0,-12 1-557 0 0,0-1 1 0 0,1-1-1 0 0,-1 0 0 0 0,13-3-119 0 0,-12 1-17 0 0,0 1 1 0 0,1 1-1 0 0,2 0 17 0 0,36-3-2869 0 0,-36 0-2739 0 0</inkml:trace>
  <inkml:trace contextRef="#ctx0" brushRef="#br1" timeOffset="-339524.627">2780 4167 12496 0 0,'0'-1'36'0'0,"-1"1"0"0"0,1-1 0 0 0,0 1 0 0 0,0-1 0 0 0,0 1 0 0 0,0 0 0 0 0,-1-1 0 0 0,1 1 0 0 0,0-1 0 0 0,0 1 0 0 0,-1 0 0 0 0,1-1 0 0 0,0 1 0 0 0,-1 0 0 0 0,1-1 0 0 0,0 1 0 0 0,-1 0 0 0 0,1 0 0 0 0,-1-1 0 0 0,1 1 0 0 0,0 0 0 0 0,-1 0 0 0 0,1 0 0 0 0,-1-1 0 0 0,1 1 0 0 0,-1 0 1 0 0,1 0-1 0 0,-1 0 0 0 0,1 0 0 0 0,-1 0 0 0 0,1 0 0 0 0,-1 0 0 0 0,1 0 0 0 0,0 0 0 0 0,-1 0 0 0 0,1 0 0 0 0,-1 0 0 0 0,1 0 0 0 0,-1 1-36 0 0,1-1 192 0 0,0 0 60 0 0,0 0 11 0 0,0 0 25 0 0,0 0 100 0 0,0 0 41 0 0,0 0 10 0 0,0 0 7 0 0,0 0 27 0 0,0 0 9 0 0,18 0 922 0 0,20 2-402 0 0,1-1 0 0 0,-1-2 1 0 0,36-5-1003 0 0,-16 1-158 0 0,6 2 158 0 0,86-3-721 0 0,-149 6 233 0 0,-1 0-840 0 0,0 0-3441 0 0,0 0-1475 0 0</inkml:trace>
  <inkml:trace contextRef="#ctx0" brushRef="#br1" timeOffset="-339274.758">2833 4261 3224 0 0,'0'0'143'0'0,"-6"0"26"0"0,1 0 206 0 0,4 0 1567 0 0,1 0 667 0 0,0 0 130 0 0,0 0-296 0 0,0 0-1326 0 0,0 0-578 0 0,0 0-115 0 0,0 0-20 0 0,52-2 2352 0 0,25-5-2756 0 0,19-1 179 0 0,-90 7-237 0 0,145-4-1476 0 0,-149 5-185 0 0,4-2-81 0 0</inkml:trace>
  <inkml:trace contextRef="#ctx0" brushRef="#br1" timeOffset="-338871.32">3074 3934 3680 0 0,'0'0'284'0'0,"-3"-5"1249"0"0,3 4 1774 0 0,1 1 3322 0 0,4-2-6510 0 0,-1 1 0 0 0,1 1 0 0 0,0-1 0 0 0,0 0 0 0 0,0 1 0 0 0,0 0 0 0 0,0 1 0 0 0,0-1 0 0 0,0 1 0 0 0,0 0 0 0 0,0 0 0 0 0,0 0-1 0 0,1 1-118 0 0,22 7 361 0 0,23 4-361 0 0,17 5 781 0 0,-38-10-87 0 0,-22-6-665 0 0,0 0 0 0 0,0 1-1 0 0,0 0 1 0 0,-1 0-1 0 0,1 0 1 0 0,-1 1-1 0 0,5 3-28 0 0,21 15 390 0 0,34 16-390 0 0,-64-37 46 0 0,-1 1 0 0 0,1-1 0 0 0,0 1 1 0 0,-1 0-1 0 0,1 0 0 0 0,-1 0 0 0 0,0 0 1 0 0,0 1-1 0 0,0-1 0 0 0,0 1 0 0 0,0-1 0 0 0,0 1 1 0 0,0 0-1 0 0,-1-1 0 0 0,0 1 0 0 0,1 1-46 0 0,-1-1 44 0 0,0-1 0 0 0,-1 1-1 0 0,0-1 1 0 0,1 1-1 0 0,-1-1 1 0 0,0 1 0 0 0,0-1-1 0 0,0 1 1 0 0,-1 0 0 0 0,1-1-1 0 0,0 1 1 0 0,-1-1-1 0 0,0 0 1 0 0,0 1 0 0 0,1-1-1 0 0,-2 1 1 0 0,1-1-1 0 0,0 0 1 0 0,0 0 0 0 0,-1 1-44 0 0,-6 8 247 0 0,0 0 1 0 0,-1-1-1 0 0,0 0 1 0 0,0 0-1 0 0,-1-1-247 0 0,-3 1 76 0 0,-1 0 0 0 0,0-1 0 0 0,0 0 0 0 0,0-1 0 0 0,-1-1 0 0 0,-4 1-76 0 0,-31 17 17 0 0,-30 15-10 0 0,36-19-107 0 0,-9 7 100 0 0,46-25-209 0 0,-12 7-136 0 0,19-10 120 0 0,-1 1-1 0 0,1-1 1 0 0,-1 0 0 0 0,1 1 0 0 0,-1-1-1 0 0,1 1 1 0 0,0-1 0 0 0,-1 0-1 0 0,1 1 1 0 0,0-1 0 0 0,-1 1 0 0 0,1-1-1 0 0,0 1 1 0 0,0-1 0 0 0,-1 1-1 0 0,1-1 1 0 0,0 1 225 0 0,0-1-6738 0 0</inkml:trace>
  <inkml:trace contextRef="#ctx0" brushRef="#br1" timeOffset="-331814.489">731 7988 10136 0 0,'22'2'930'0'0,"-7"1"-764"0"0,-86 15 6393 0 0,45-13-6013 0 0,1 2 0 0 0,0 0 0 0 0,1 2 0 0 0,-15 8-546 0 0,27-12 166 0 0,0 1 1 0 0,1 1-1 0 0,0 0 0 0 0,0 1 0 0 0,0 0 1 0 0,1 1-1 0 0,1-1 0 0 0,0 2 0 0 0,-8 9-166 0 0,8-6 377 0 0,1 0-1 0 0,0 1 1 0 0,1-1-1 0 0,1 2 1 0 0,-1 4-377 0 0,5-15 6 0 0,1 1 1 0 0,0-1-1 0 0,1 1 0 0 0,-1 0 1 0 0,1 0-1 0 0,0-1 0 0 0,0 1 1 0 0,0 0-1 0 0,1 0 1 0 0,0-1-1 0 0,0 1 0 0 0,0-1 1 0 0,0 1-1 0 0,1-1 0 0 0,0 1 1 0 0,-1-1-1 0 0,2 0 0 0 0,-1 1 1 0 0,0-1-1 0 0,1 0 0 0 0,0-1 1 0 0,0 1-1 0 0,0 0 1 0 0,0-1-1 0 0,1 0 0 0 0,2 3-6 0 0,-2-4 0 0 0,-1 0 0 0 0,1 0 0 0 0,0-1 0 0 0,-1 1 0 0 0,1-1 0 0 0,0 0 0 0 0,0 1 0 0 0,0-2 0 0 0,0 1 0 0 0,0 0 0 0 0,0-1 0 0 0,0 0 0 0 0,0 0 0 0 0,0 0 0 0 0,0 0 0 0 0,0-1 0 0 0,0 0 0 0 0,0 0 0 0 0,0 0 0 0 0,0 0 0 0 0,1-1 0 0 0,8-2 0 0 0,0-2 0 0 0,0 0 0 0 0,-1 0 0 0 0,0-1 0 0 0,6-5 0 0 0,10-7 0 0 0,-1-2 0 0 0,0-1 0 0 0,-2-1 0 0 0,-1-2 0 0 0,-1 0 0 0 0,-1-1 0 0 0,-1-1 0 0 0,-1-1 0 0 0,-2-1 0 0 0,-1-1 0 0 0,7-17 0 0 0,-15 23-395 0 0,-1 0 0 0 0,-2-1 0 0 0,0 0 0 0 0,-1 0-1 0 0,1-24 396 0 0,-4 22 12 0 0,-2-1 0 0 0,0 0 0 0 0,-2 0 0 0 0,-2-4-12 0 0,3 28 221 0 0,1 0-1 0 0,-2 0 0 0 0,1 0 1 0 0,0 1-1 0 0,-1-1 0 0 0,1 0 1 0 0,-1 1-1 0 0,0-1-220 0 0,2 4 4 0 0,0 0 0 0 0,-1 0 0 0 0,1 0 0 0 0,0 0 0 0 0,0 0 0 0 0,0 0 0 0 0,-1 0 0 0 0,1 0 0 0 0,0 0 0 0 0,0 0 0 0 0,0 0 0 0 0,-1 0 0 0 0,1 0 0 0 0,0 0 0 0 0,0 0 0 0 0,0 0 0 0 0,-1 0 0 0 0,1 0 0 0 0,0 0 0 0 0,0 0 0 0 0,0 0-1 0 0,0 0 1 0 0,-1 0 0 0 0,1 1 0 0 0,0-1 0 0 0,0 0 0 0 0,0 0 0 0 0,0 0 0 0 0,0 0 0 0 0,-1 0 0 0 0,1 1 0 0 0,0-1 0 0 0,0 0 0 0 0,0 0 0 0 0,0 0 0 0 0,0 0 0 0 0,0 1 0 0 0,0-1 0 0 0,0 0 0 0 0,0 0 0 0 0,-1 0 0 0 0,1 1 0 0 0,0-1 0 0 0,0 0 0 0 0,0 0-4 0 0,-5 11-14 0 0,3-3 14 0 0,0-1 0 0 0,1 1 0 0 0,0 0 0 0 0,0 0 0 0 0,1 0 0 0 0,0 0 0 0 0,1 6 0 0 0,-1-10 0 0 0,4 49 0 0 0,2-1 0 0 0,5 13 0 0 0,-7-39 0 0 0,-1 0 0 0 0,-1 1 0 0 0,-2 19 0 0 0,3 34 0 0 0,-1-43 0 0 0,-2 29 0 0 0,-1-19 0 0 0,1-42-125 0 0,-1-1 0 0 0,1 1 0 0 0,-1-1 0 0 0,-1 1 0 0 0,1-1-1 0 0,0 0 1 0 0,-2 3 125 0 0,3-6-1417 0 0,0-1-3824 0 0,0 0-1640 0 0</inkml:trace>
  <inkml:trace contextRef="#ctx0" brushRef="#br1" timeOffset="-330162.659">347 8584 13824 0 0,'0'0'314'0'0,"0"0"46"0"0,0 0 22 0 0,0 0-50 0 0,-2-1-220 0 0,-1 0-82 0 0,1 0 8 0 0,0 1 0 0 0,0-1 0 0 0,0 1 0 0 0,0-1 0 0 0,0 1 0 0 0,0 0 0 0 0,0 0 0 0 0,0 0 0 0 0,0 0 0 0 0,0 0 0 0 0,0 0-38 0 0,13-11 1587 0 0,-7 9-1480 0 0,0 0 0 0 0,1 1-1 0 0,-1 0 1 0 0,1 0-1 0 0,-1 0 1 0 0,1 1 0 0 0,-1 0-1 0 0,1-1 1 0 0,-1 2-1 0 0,4-1-106 0 0,49 8 1152 0 0,-48-6-1306 0 0,93 14 154 0 0,36-1 0 0 0,-65-13 813 0 0,23-3-813 0 0,-16 0 1219 0 0,48-5-1203 0 0,128-14 1424 0 0,-92 17-832 0 0,9 6-608 0 0,21 11 0 0 0,-147-13 0 0 0,-29-1 0 0 0,0 0 0 0 0,10 2 0 0 0,-15-1 0 0 0,-1 0 0 0 0,0-1 0 0 0,1-1 0 0 0,2 0 0 0 0,24-1 0 0 0,-33 2-13 0 0,-5 0 12 0 0,-1 0 1 0 0,0 0 0 0 0,0 0 0 0 0,0 0 0 0 0,1 0 0 0 0,-1 0 0 0 0,0 0 0 0 0,0 0 0 0 0,1 0 0 0 0,-1 0 0 0 0,0 0 0 0 0,0 0 0 0 0,0 0 0 0 0,1 0 0 0 0,-1 0 0 0 0,0-1 0 0 0,0 1 0 0 0,1 0 0 0 0,-1 0 0 0 0,0 0 0 0 0,0 0-1 0 0,0 0 1 0 0,0 0 0 0 0,1-1 0 0 0,-1 1 0 0 0,0 0 0 0 0,0 0 0 0 0,0 0 0 0 0,0-1 0 0 0,6-4-186 0 0,-6 5-18 0 0,1 0 1 0 0,-1-1-1 0 0,0 1 0 0 0,0 0 0 0 0,1 0 1 0 0,-1 0-1 0 0,0-1 0 0 0,0 1 1 0 0,1 0-1 0 0,-1-1 0 0 0,0 1 0 0 0,0 0 1 0 0,0-1-1 0 0,0 1 0 0 0,0 0 1 0 0,1-1-1 0 0,-1 1 0 0 0,0 0 0 0 0,0-1 1 0 0,0 1-1 0 0,0 0 0 0 0,0-1 1 0 0,0 1-1 0 0,0 0 204 0 0,0-1-170 0 0,0 0-6649 0 0</inkml:trace>
  <inkml:trace contextRef="#ctx0" brushRef="#br1" timeOffset="-331246.122">1146 8274 15664 0 0,'0'0'356'0'0,"0"8"475"0"0,2 0-447 0 0,1 3-227 0 0,1-9-176 0 0,-2-1 29 0 0,-1-1 14 0 0,-1 1-1 0 0,1-1 0 0 0,-1 0 0 0 0,1 1 0 0 0,-1-1 0 0 0,1 0 0 0 0,-1 0 0 0 0,1 0 1 0 0,0 1-1 0 0,-1-1 0 0 0,1 0 0 0 0,-1 0 0 0 0,1 0 0 0 0,0 0 0 0 0,-1 0 0 0 0,1 0 1 0 0,0 0-1 0 0,-1 0 0 0 0,1 0 0 0 0,0 0 0 0 0,-1 0 0 0 0,1-1 0 0 0,-1 1 0 0 0,1 0 1 0 0,-1 0-1 0 0,1-1 0 0 0,0 1 0 0 0,-1 0 0 0 0,1-1 0 0 0,-1 1 0 0 0,1 0 0 0 0,-1-1 1 0 0,1 1-1 0 0,-1-1 0 0 0,0 1 0 0 0,1-1 0 0 0,-1 1-23 0 0,8-16 1019 0 0,-7 5-867 0 0,1 0 0 0 0,-1 0 0 0 0,-1-1 0 0 0,-1-10-152 0 0,-2-23 803 0 0,2 1-1 0 0,3-12-802 0 0,6-29 0 0 0,-3 41 0 0 0,-1-28 0 0 0,-4 55 0 0 0,0 0 0 0 0,2-6 0 0 0,-1 18 0 0 0,0 0 0 0 0,0 0 0 0 0,0 0 0 0 0,1 1 0 0 0,0-1 0 0 0,-1 0 0 0 0,2 1 0 0 0,-1-1 0 0 0,0 1 0 0 0,2-1 0 0 0,-4 4 0 0 0,1 1 0 0 0,-1-1 0 0 0,1 1 0 0 0,-1 0 0 0 0,1-1 0 0 0,-1 1 0 0 0,1 0 0 0 0,-1 0 0 0 0,1-1 0 0 0,-1 1 0 0 0,1 0 0 0 0,-1 0 0 0 0,1 0 0 0 0,-1 0 0 0 0,1 0 0 0 0,0 0 0 0 0,-1-1 0 0 0,1 1 0 0 0,-1 1 0 0 0,1-1 0 0 0,-1 0 0 0 0,1 0 0 0 0,-1 0 0 0 0,1 0 0 0 0,0 0 0 0 0,-1 0 0 0 0,1 1 0 0 0,-1-1 0 0 0,1 0 0 0 0,-1 0 0 0 0,1 1 0 0 0,-1-1 0 0 0,0 0 0 0 0,1 1 0 0 0,-1-1 0 0 0,1 0 0 0 0,-1 1 0 0 0,0-1 0 0 0,1 1 0 0 0,-1-1 0 0 0,0 1 0 0 0,1-1 0 0 0,0 1 0 0 0,3 4 0 0 0,0 0 0 0 0,0-1 0 0 0,0 1 0 0 0,-1 1 0 0 0,0-1 0 0 0,0 0 0 0 0,0 1 0 0 0,0 2 0 0 0,36 95 0 0 0,-22-55 0 0 0,-9-24 0 0 0,-5-15 0 0 0,0 0 0 0 0,0 0 0 0 0,3 3 0 0 0,6 12 0 0 0,-6-9 0 0 0,2-1 0 0 0,0-1 0 0 0,0 1 0 0 0,9 8 0 0 0,-17-21 0 0 0,0-1 0 0 0,1 1 0 0 0,-1-1 0 0 0,0 1 0 0 0,1-1 0 0 0,-1 0 0 0 0,1 1 0 0 0,-1-1 0 0 0,1 0 0 0 0,-1 1 0 0 0,0-1 0 0 0,1 0 0 0 0,-1 0 0 0 0,1 0 0 0 0,-1 1 0 0 0,1-1 0 0 0,0 0 0 0 0,-1 0 0 0 0,1 0 0 0 0,-1 0 0 0 0,1 0 0 0 0,-1 0 0 0 0,1 0 0 0 0,-1 0 0 0 0,1 0 0 0 0,-1 0 0 0 0,1 0 0 0 0,-1 0 0 0 0,1 0 0 0 0,-1 0 0 0 0,1-1 0 0 0,-1 1 0 0 0,1 0 0 0 0,-1 0 0 0 0,1-1 0 0 0,-1 1 0 0 0,1 0 0 0 0,-1-1 0 0 0,2 0 6 0 0,-1 0-1 0 0,0 0 0 0 0,0 0 0 0 0,0-1 1 0 0,0 1-1 0 0,0 0 0 0 0,0-1 0 0 0,0 1 0 0 0,-1-1 1 0 0,1 1-1 0 0,0-1 0 0 0,-1 1 0 0 0,0-1 1 0 0,1 1-1 0 0,-1-1 0 0 0,0 0-5 0 0,5-28 847 0 0,-4-3-263 0 0,-1-1-1 0 0,-4-27-583 0 0,-1-30-50 0 0,5-76 50 0 0,3 151-64 0 0,7 30-1256 0 0,-7-6 536 0 0,0 0 0 0 0,-1-1 0 0 0,0 2 0 0 0,0-1 0 0 0,-1 0-1 0 0,0 0 1 0 0,0 0 0 0 0,-1 1 784 0 0,0 20-2046 0 0</inkml:trace>
  <inkml:trace contextRef="#ctx0" brushRef="#br1" timeOffset="-330901.575">1638 7927 13824 0 0,'0'0'314'0'0,"0"0"46"0"0,0 0 22 0 0,0 0-50 0 0,1 1-220 0 0,3 7 483 0 0,-1 0 0 0 0,0-1 0 0 0,0 2 1 0 0,1 3-596 0 0,2 10 1110 0 0,-4-16-759 0 0,-1 1-1 0 0,0-1 0 0 0,0 0 0 0 0,-1 1 1 0 0,0 0-351 0 0,2 14 808 0 0,1-1-501 0 0,-1-1-1 0 0,0 1 0 0 0,-2 0 0 0 0,0 0 1 0 0,-1-1-1 0 0,-1 1 0 0 0,-5 17-306 0 0,7-36-151 0 0,0 0 1 0 0,0 0-1 0 0,0 0 0 0 0,-1 0 0 0 0,1 0 0 0 0,-1 0 0 0 0,1 0 0 0 0,0 0 0 0 0,-1 0 1 0 0,0-1-1 0 0,1 1 0 0 0,-1 0 0 0 0,1 0 0 0 0,-1-1 0 0 0,0 1 0 0 0,0 0 1 0 0,1-1-1 0 0,-1 1 0 0 0,0 0 0 0 0,0-1 151 0 0,-1 1-464 0 0,1-1 0 0 0,-1 1 0 0 0,0-1 0 0 0,1 0 0 0 0,-1 0 0 0 0,0 1 0 0 0,0-1 0 0 0,1-1 0 0 0,-1 1 0 0 0,-1 0 464 0 0,-9-2-2046 0 0</inkml:trace>
  <inkml:trace contextRef="#ctx0" brushRef="#br1" timeOffset="-326928.894">908 8950 10136 0 0,'0'-14'769'0'0,"-4"-8"37"0"0,1 1 1 0 0,1-1-1 0 0,1 0 1 0 0,1 0-1 0 0,1 0 1 0 0,2-8-807 0 0,-1-11 1615 0 0,-1 20 433 0 0,-5 46-2032 0 0,-5 101-16 0 0,5-70 0 0 0,2-41 0 0 0,1 1 0 0 0,1-1 0 0 0,0 0 0 0 0,1 12 0 0 0,5 25 0 0 0,3 18 0 0 0,-4-40 0 0 0,-4-22 0 0 0,0 1 0 0 0,0-1 0 0 0,1 0 0 0 0,0 1 0 0 0,1-1 0 0 0,0 0 0 0 0,1 1 0 0 0,5 10-28 0 0,-7-14 272 0 0,0 0 1 0 0,1 0 0 0 0,0 0 0 0 0,0 0 0 0 0,0 0-1 0 0,3 2-244 0 0,-6-6 443 0 0,1-2-429 0 0,-1 0 0 0 0,0 0 0 0 0,0 0 0 0 0,1 0-1 0 0,-1 1 1 0 0,0-1 0 0 0,1 0 0 0 0,-1 0 0 0 0,1 1 0 0 0,-1-1 0 0 0,1 0 0 0 0,-1 0-1 0 0,1 1-13 0 0,0-1-1 0 0,0 0 0 0 0,-1 0 0 0 0,1 1 0 0 0,-1-1 0 0 0,1 0-1 0 0,-1 0 1 0 0,1 0 0 0 0,-1 0 0 0 0,1 1 0 0 0,-1-1 0 0 0,0 0-1 0 0,0 0 1 0 0,1-1 1 0 0,0-11 0 0 0,0-1 0 0 0,-1 0 0 0 0,-1 0 0 0 0,0 1 0 0 0,-1-1 0 0 0,0 0 0 0 0,-1 1 0 0 0,0 0 0 0 0,-2 0 0 0 0,1 0 0 0 0,-1 0 0 0 0,-1 0 0 0 0,-5-6 0 0 0,9 15 0 0 0,0 1 0 0 0,-1-1 0 0 0,1 1 0 0 0,-1 0 0 0 0,0 0 0 0 0,0 0 0 0 0,0 0 0 0 0,-1 1 0 0 0,1-1 0 0 0,-1 1 0 0 0,1 0 0 0 0,-1 0 0 0 0,0 0 0 0 0,0 0 0 0 0,0 1 0 0 0,-2-1 0 0 0,3 1 0 0 0,0 0 0 0 0,1 1 0 0 0,-1-1 0 0 0,0 1 0 0 0,0 0 0 0 0,0 0 0 0 0,0 0 0 0 0,1 0 0 0 0,-1 1 0 0 0,0-1 0 0 0,0 1 0 0 0,0-1 0 0 0,1 1 0 0 0,-1 0 0 0 0,0 0 0 0 0,1 1 0 0 0,-1-1 0 0 0,1 0 0 0 0,-1 1 0 0 0,1-1 0 0 0,0 1 0 0 0,-1 0 0 0 0,1 0 0 0 0,-1 2 0 0 0,-1 0 0 0 0,1 1 0 0 0,-1-1 0 0 0,1 1 0 0 0,0 1 0 0 0,1-1 0 0 0,-1 0 0 0 0,1 0 0 0 0,0 1 0 0 0,0-1 0 0 0,1 1 0 0 0,0 0 0 0 0,0 0 0 0 0,0-1 0 0 0,1 1 0 0 0,0 0 0 0 0,0 0 0 0 0,0 0 0 0 0,1-1 0 0 0,0 3 0 0 0,0 1 147 0 0,1 0-1 0 0,0-1 0 0 0,0 1 0 0 0,1-1 1 0 0,0 0-1 0 0,1 0 0 0 0,0 0 1 0 0,0 0-1 0 0,1-1 0 0 0,0 1 0 0 0,0-1 1 0 0,0 0-1 0 0,1-1 0 0 0,1 1-146 0 0,-4-3 0 0 0,0 0 0 0 0,1 0 0 0 0,0-1 0 0 0,-1 1 0 0 0,1-1 0 0 0,1 0 0 0 0,-1 0 0 0 0,0 0 0 0 0,1-1 0 0 0,-1 1 0 0 0,1-1 0 0 0,0 0 0 0 0,-1-1 0 0 0,1 1 0 0 0,0-1 0 0 0,0 0 0 0 0,0 0 0 0 0,2 0 0 0 0,0-1-34 0 0,-1-1-1 0 0,1 1 1 0 0,-1-1 0 0 0,1 0-1 0 0,-1 0 1 0 0,0-1-1 0 0,1 0 1 0 0,-1 0-1 0 0,0 0 1 0 0,0-1 0 0 0,0 0-1 0 0,-1 0 1 0 0,4-2 34 0 0,1-2-775 0 0,-1 0 0 0 0,0-1 0 0 0,0 0 0 0 0,0 0 0 0 0,-1 0 0 0 0,-1-1 0 0 0,1-2 775 0 0,-2 4-753 0 0,0-1-244 0 0,-1 1 0 0 0,0-1 0 0 0,0 0 0 0 0,1-2 997 0 0,14-36-2548 0 0,2 5-10 0 0</inkml:trace>
  <inkml:trace contextRef="#ctx0" brushRef="#br1" timeOffset="-326682.027">1307 8771 15664 0 0,'0'0'356'0'0,"0"0"49"0"0,0 0 21 0 0,0 0-42 0 0,-5 5-236 0 0,2 6 118 0 0,0-1-1 0 0,1 1 0 0 0,0 0 0 0 0,-1 8-265 0 0,0 7 814 0 0,-2 2-723 0 0,-4 20 111 0 0,2 10-202 0 0,6-41 381 0 0,0-1 0 0 0,2 0 0 0 0,-1 1-1 0 0,2-1 1 0 0,2 10-381 0 0,-3-20 3 0 0,1 1-1 0 0,0-1 0 0 0,0 0 0 0 0,0 0 0 0 0,1 0 0 0 0,0 0 1 0 0,0 0-1 0 0,1 0-2 0 0,-2-3 0 0 0,0 0 0 0 0,1 0-1 0 0,0 0 1 0 0,-1-1 0 0 0,1 1 0 0 0,0-1 0 0 0,0 1 0 0 0,0-1 0 0 0,0 0 0 0 0,1 0 0 0 0,-1-1 0 0 0,1 1-1 0 0,-1-1 1 0 0,2 1 0 0 0,1 0 34 0 0,-1-1 0 0 0,1 0 0 0 0,-1 0 0 0 0,1 0-1 0 0,-1 0 1 0 0,1-1 0 0 0,0 0 0 0 0,-1 0 0 0 0,1-1-1 0 0,-1 0 1 0 0,1 1 0 0 0,-1-2 0 0 0,1 1 0 0 0,1-2-34 0 0,-1 1-243 0 0,-1 0 0 0 0,0-1 0 0 0,1 0 1 0 0,-1 0-1 0 0,0 0 0 0 0,0-1 243 0 0,1-1-1766 0 0,0 0 0 0 0,-1-1 0 0 0,0 1 0 0 0,5-7 1766 0 0,-1-1-5800 0 0</inkml:trace>
  <inkml:trace contextRef="#ctx0" brushRef="#br1" timeOffset="-326465.325">1117 8929 19351 0 0,'0'0'439'0'0,"0"0"62"0"0,0 0 33 0 0,0 0-65 0 0,2 0-309 0 0,187 4-143 0 0,-155-3-17 0 0,28-1 0 0 0,25-6-4202 0 0,-68 3 2669 0 0</inkml:trace>
  <inkml:trace contextRef="#ctx0" brushRef="#br1" timeOffset="-273855.868">2674 8290 10136 0 0,'-4'-3'161'0'0,"4"3"-110"0"0,-1-1-1 0 0,1 1 1 0 0,-1-1-1 0 0,0 1 1 0 0,1-1-1 0 0,-1 1 1 0 0,1 0-1 0 0,-1-1 1 0 0,0 1-1 0 0,0 0 1 0 0,1-1-1 0 0,-1 1 0 0 0,0 0 1 0 0,1 0-1 0 0,-2 0-50 0 0,-7-19 4291 0 0,27 11-2426 0 0,1 6-1838 0 0,0 0-1 0 0,0 2 1 0 0,0 0 0 0 0,0 1-1 0 0,6 2-26 0 0,45 2 475 0 0,137-12 1130 0 0,-123 13-1605 0 0,-52-2 0 0 0,15 3 0 0 0,-28-3 0 0 0,4-1-2 0 0,-13-2-13 0 0,0 0-1 0 0,0 1 1 0 0,0 1-1 0 0,2 0 16 0 0,-11-3-337 0 0,6 2-344 0 0,-5-1-7303 0 0,-2-1 5427 0 0</inkml:trace>
  <inkml:trace contextRef="#ctx0" brushRef="#br1" timeOffset="-273422.422">2717 8415 11976 0 0,'0'0'266'0'0,"-1"0"44"0"0,-41-3 2300 0 0,57 17-2002 0 0,-5-7-110 0 0,1-1 1 0 0,0 0-1 0 0,0 0 0 0 0,0-1 1 0 0,1 0-1 0 0,0-1 0 0 0,5 1-498 0 0,1-1 56 0 0,0-1-1 0 0,1-1 1 0 0,-1-1-56 0 0,23 3-2 0 0,16-4 445 0 0,-11-2 997 0 0,-26 3-1384 0 0,0-1 1 0 0,0 0-1 0 0,1-2-56 0 0,30 0-4 0 0,79-6 4 0 0,-96 10 664 0 0,-33-2-1312 0 0,-1 0-572 0 0,0 0-253 0 0,0 0-51 0 0,0 0-10 0 0</inkml:trace>
  <inkml:trace contextRef="#ctx0" brushRef="#br1" timeOffset="-253878.676">4381 6349 2304 0 0,'0'0'292'0'0,"0"0"387"0"0,11-14 2699 0 0,-10 11-2812 0 0,0-1 0 0 0,0-1 0 0 0,0 1 0 0 0,0 0 1 0 0,-1 0-1 0 0,1 0 0 0 0,-1-1-566 0 0,-2-7 4289 0 0,1 11-4215 0 0,1 0 0 0 0,-1 1 1 0 0,1-1-1 0 0,-1 1 0 0 0,1-1 0 0 0,-1 0 0 0 0,1 1 1 0 0,-1 0-1 0 0,0-1 0 0 0,1 1 0 0 0,-1-1 1 0 0,0 1-1 0 0,1 0 0 0 0,-1-1 0 0 0,0 1 0 0 0,1 0 1 0 0,-1 0-1 0 0,0-1 0 0 0,0 1 0 0 0,1 0 1 0 0,-1 0-1 0 0,0 0-74 0 0,-1 0 136 0 0,0 0 0 0 0,-1 0 0 0 0,1 1 0 0 0,0-1 0 0 0,0 1 0 0 0,0-1 0 0 0,0 1 0 0 0,-1 0-136 0 0,-5 2 252 0 0,1 0 0 0 0,0 1 0 0 0,1 0 0 0 0,-2 2-252 0 0,-48 33 620 0 0,52-37-582 0 0,0 1 1 0 0,0 0-1 0 0,0 1 0 0 0,1-1 1 0 0,-1 1-1 0 0,1-1 0 0 0,0 1 1 0 0,0 0-1 0 0,1 0 0 0 0,-1 1 1 0 0,0 1-39 0 0,-7 10 227 0 0,3 2-99 0 0,7-17-128 0 0,0-1 0 0 0,0 0 0 0 0,0 1-1 0 0,-1-1 1 0 0,1 0 0 0 0,0 1 0 0 0,0-1-1 0 0,0 0 1 0 0,0 1 0 0 0,0-1 0 0 0,0 0-1 0 0,0 1 1 0 0,0-1 0 0 0,0 1 0 0 0,0-1-1 0 0,0 0 1 0 0,0 1 0 0 0,0-1 0 0 0,0 0-1 0 0,0 1 1 0 0,0-1 0 0 0,1 0 0 0 0,-1 1-1 0 0,0-1 1 0 0,0 0 0 0 0,0 1 0 0 0,1-1 0 0 0,-1 0-1 0 0,0 1 1 0 0,0-1 0 0 0,2 1-13 0 0,-2 1 1 0 0,1-1-1 0 0,-1 0 1 0 0,1 1-1 0 0,0-1 1 0 0,-1 0-1 0 0,1 0 1 0 0,0 0-1 0 0,0 0 0 0 0,0 1 1 0 0,0-1-1 0 0,0 0 1 0 0,0-1-1 0 0,0 1 1 0 0,0 0-1 0 0,1 0 1 0 0,-1 0-1 0 0,0-1 0 0 0,0 1 1 0 0,1-1-1 0 0,-1 1 1 0 0,1-1-1 0 0,-1 1 1 0 0,0-1-1 0 0,1 0 1 0 0,0 1 12 0 0,7 0-13 0 0,0 0 0 0 0,0-1 0 0 0,9 0 13 0 0,0 0 4 0 0,28 2-4 0 0,-14 0 0 0 0,0 0 0 0 0,26 6 0 0 0,-47-5 54 0 0,-9 0-18 0 0,-1-1-3 0 0,0-2-27 0 0,-1 0-1 0 0,0 0 1 0 0,1 1-1 0 0,-1-1 1 0 0,0 0-1 0 0,1 0 1 0 0,-1 0-1 0 0,0 1 1 0 0,1-1-1 0 0,-1 0 1 0 0,0 1-1 0 0,0-1 1 0 0,1 0-1 0 0,-1 1 1 0 0,0-1-1 0 0,0 0 1 0 0,1 1-1 0 0,-1-1 1 0 0,0 0-1 0 0,0 1 1 0 0,0-1-1 0 0,0 1 1 0 0,0-1-1 0 0,0 0 1 0 0,0 1-1 0 0,1-1 1 0 0,-1 1-1 0 0,0-1 1 0 0,0 0-1 0 0,-1 1 1 0 0,1-1 0 0 0,0 1-1 0 0,0-1 1 0 0,0 0-1 0 0,0 1 1 0 0,0-1-1 0 0,0 1 1 0 0,0-1-1 0 0,-1 0 1 0 0,1 1-1 0 0,0-1 1 0 0,0 0-1 0 0,-1 1 1 0 0,1-1-1 0 0,0 0 1 0 0,0 1-1 0 0,-1-1 1 0 0,1 0-1 0 0,0 0 1 0 0,-1 1-1 0 0,1-1 1 0 0,0 0-6 0 0,-11 14 230 0 0,10-12-205 0 0,0 0 0 0 0,-1 0-1 0 0,1 0 1 0 0,0-1-1 0 0,-1 1 1 0 0,0 0-1 0 0,1-1 1 0 0,-1 1-1 0 0,0-1 1 0 0,0 0 0 0 0,0 0-1 0 0,-1 1-24 0 0,-14 11 201 0 0,12-9-173 0 0,-1 1 0 0 0,1-1-1 0 0,-1 1 1 0 0,0-2-1 0 0,0 1 1 0 0,-1-1-1 0 0,-4 2-27 0 0,-9 3 63 0 0,-20 6-63 0 0,36-13-23 0 0,1 0 0 0 0,-1-1-1 0 0,1 1 1 0 0,-1 0-1 0 0,1-1 1 0 0,-1 0 0 0 0,0 0-1 0 0,1 0 1 0 0,-1 0 0 0 0,0-1-1 0 0,1 0 1 0 0,-1 1-1 0 0,-1-2 24 0 0,4 2-168 0 0,1 0-201 0 0,0 0-88 0 0,3-6-661 0 0,9-5-1799 0 0,-5 5 1259 0 0</inkml:trace>
  <inkml:trace contextRef="#ctx0" brushRef="#br1" timeOffset="-253595.91">4649 6182 12384 0 0,'10'-2'564'0'0,"-8"2"-10"0"0,-2 0-282 0 0,3 14 1186 0 0,-2-11-1174 0 0,-1 1 1 0 0,1 0-1 0 0,-1 0 1 0 0,0 0 0 0 0,0-1-1 0 0,-1 1 1 0 0,1 0 0 0 0,-1 2-285 0 0,-2 17 945 0 0,-1 40 882 0 0,3-9-970 0 0,0-44-789 0 0,0 0 0 0 0,1-1 0 0 0,0 1 0 0 0,1 0 1 0 0,0-1-1 0 0,0 1 0 0 0,1-1 0 0 0,0 1 0 0 0,1 1-68 0 0,-1-8-42 0 0,-1 1 0 0 0,1-1 0 0 0,-1 1 0 0 0,0-1 1 0 0,-1 1-1 0 0,1 0 0 0 0,0-1 0 0 0,-1 1 0 0 0,0 0 0 0 0,0 0 0 0 0,0-1 0 0 0,0 1 0 0 0,-1 0 0 0 0,0 0 0 0 0,1-1 0 0 0,-1 1 0 0 0,-1 1 42 0 0,-2 6-2491 0 0,-2-8 56 0 0</inkml:trace>
  <inkml:trace contextRef="#ctx0" brushRef="#br1" timeOffset="-253341.967">4490 6405 13416 0 0,'12'-1'1432'0'0,"10"-7"-1118"0"0,-17 5 42 0 0,0 1 0 0 0,0 1 0 0 0,0-1 0 0 0,0 1 0 0 0,1-1-356 0 0,5 1 540 0 0,-1-1-326 0 0,1 1 1 0 0,0 0-1 0 0,-1 0 1 0 0,1 1-1 0 0,0 1-214 0 0,-2 0-122 0 0,48 3-1432 0 0,-44-4-244 0 0</inkml:trace>
  <inkml:trace contextRef="#ctx0" brushRef="#br1" timeOffset="-253181.204">4864 6324 3224 0 0,'1'17'10793'0'0,"1"-11"-10037"0"0,0 0 1 0 0,-1 0-1 0 0,1 0 0 0 0,-2 1 1 0 0,1-1-1 0 0,0 0 0 0 0,-2 6-756 0 0,-3 11 1156 0 0,3-20-1055 0 0,0-1 0 0 0,0 1 0 0 0,1-1 0 0 0,-1 1 0 0 0,1 0 0 0 0,0-1 0 0 0,0 1-1 0 0,0 0 1 0 0,0 0-101 0 0,2 10 380 0 0,-1-10-286 0 0,-1 1-1 0 0,1 0 1 0 0,-1-1 0 0 0,0 1 0 0 0,0 0 0 0 0,0 0 0 0 0,0-1-1 0 0,-1 1 1 0 0,1 0-94 0 0,-2 5 100 0 0,1-1 0 0 0,0 0 0 0 0,0 1 0 0 0,1-1 0 0 0,1 7-100 0 0,-1 17-9039 0 0,0-32 2955 0 0</inkml:trace>
  <inkml:trace contextRef="#ctx0" brushRef="#br1" timeOffset="-253016.191">4908 6182 5528 0 0,'0'0'422'0'0,"-3"-13"187"0"0,3 11 2938 0 0,1 1 3504 0 0,1 1-6950 0 0,-1 0-124 0 0,1 0 1 0 0,-1-1-1 0 0,1 1 0 0 0,-1 0 0 0 0,1 0 1 0 0,-1 1-1 0 0,1-1 0 0 0,-1 0 0 0 0,1 0 1 0 0,-1 1-1 0 0,1-1 0 0 0,-1 1 0 0 0,1-1 0 0 0,-1 1 1 0 0,0 0-1 0 0,1-1 0 0 0,-1 1 0 0 0,0 0 1 0 0,0 0-1 0 0,0 0 0 0 0,1 0 0 0 0,-1 0 1 0 0,0 0-1 0 0,0 1 0 0 0,0-1 0 0 0,-1 0 1 0 0,2 1 21 0 0,1 9-5978 0 0</inkml:trace>
  <inkml:trace contextRef="#ctx0" brushRef="#br1" timeOffset="-252443.36">5098 6299 12672 0 0,'0'0'578'0'0,"7"11"212"0"0,-6-4-472 0 0,0 0 0 0 0,-1 0 0 0 0,1 0 0 0 0,-2 0 0 0 0,1 0 0 0 0,-1 0 0 0 0,1 0 0 0 0,-2-1 0 0 0,-1 7-318 0 0,1-2 551 0 0,0 0 1 0 0,1 0 0 0 0,0 4-552 0 0,1 4 527 0 0,-1 0 0 0 0,0 0 0 0 0,-2 1-1 0 0,0-1 1 0 0,-2 3-527 0 0,3-14 180 0 0,1 0-1 0 0,0 0 1 0 0,0 0-1 0 0,0-1 1 0 0,1 7-180 0 0,11-33 293 0 0,-6 10-228 0 0,18-40-165 0 0,-16 31 57 0 0,1 1 0 0 0,1 0-1 0 0,0 0 1 0 0,1 1 0 0 0,0 1-1 0 0,10-11 44 0 0,-10 14 17 0 0,-8 10-35 0 0,-1 0-1 0 0,1 0 1 0 0,-1 0-1 0 0,1 0 1 0 0,0 0-1 0 0,0 0 1 0 0,0 0-1 0 0,0 1 1 0 0,0-1-1 0 0,0 1 1 0 0,0-1-1 0 0,0 1 1 0 0,1 0-1 0 0,-1 0 1 0 0,0 0 0 0 0,1 0-1 0 0,-1 1 1 0 0,1-1-1 0 0,-1 1 1 0 0,1-1-1 0 0,0 1 1 0 0,-1 0-1 0 0,1 0 19 0 0,-2 0-4 0 0,0 0 0 0 0,0 1 0 0 0,0-1 0 0 0,0 0 1 0 0,0 1-1 0 0,0-1 0 0 0,0 1 0 0 0,0-1 0 0 0,0 1 0 0 0,0 0 0 0 0,-1-1 0 0 0,1 1 0 0 0,0 0 0 0 0,0-1 0 0 0,-1 1 0 0 0,1 0 0 0 0,-1 0 0 0 0,1 0 4 0 0,8 16 27 0 0,-4 1 147 0 0,0 2-55 0 0,0 0 0 0 0,0 8-119 0 0,-3-15 13 0 0,-1-11 2 0 0,-1 1-1 0 0,1 0 1 0 0,-1 0-1 0 0,0-1 1 0 0,0 1 0 0 0,0 0-1 0 0,0 0 1 0 0,0-1-1 0 0,-1 2-14 0 0,1-1 17 0 0,0-2 3 0 0,3 12 23 0 0,-3-12-43 0 0,0-1 0 0 0,0 1 0 0 0,0-1 0 0 0,0 0 0 0 0,0 1 0 0 0,0-1 0 0 0,0 0 0 0 0,0 1 0 0 0,0-1 0 0 0,0 1 0 0 0,0-1 0 0 0,0 0 0 0 0,0 1 0 0 0,0-1 0 0 0,0 1 0 0 0,0-1 0 0 0,0 0 0 0 0,0 1-1 0 0,0-1 1 0 0,-1 0 0 0 0,1 1 0 0 0,0-1 0 0 0,0 0 0 0 0,0 1 0 0 0,-5-1 13 0 0,4 0 43 0 0,1-2-46 0 0,0-1-1 0 0,0 1 1 0 0,0 0 0 0 0,0 0-1 0 0,0-1 1 0 0,0 1-1 0 0,1 0 1 0 0,0 0 0 0 0,-1-1-1 0 0,1 1 1 0 0,0 0-1 0 0,0 0 1 0 0,0 0 0 0 0,1-2-10 0 0,6-18 45 0 0,-7 18-60 0 0,0 0-1 0 0,0 0 1 0 0,1 0-1 0 0,-1 0 0 0 0,1 0 1 0 0,0 0-1 0 0,0 0 1 0 0,1-1 15 0 0,5-8-38 0 0,-6 11 31 0 0,0-1-1 0 0,0 1 1 0 0,0 0 0 0 0,0 0 0 0 0,0 1 0 0 0,1-1 0 0 0,-1 0 0 0 0,1 1 0 0 0,-1-1 0 0 0,1 1-1 0 0,-1 0 1 0 0,1 0 7 0 0,-1 1 12 0 0,0 0-1 0 0,0 1 1 0 0,0-1-1 0 0,0 1 0 0 0,0-1 1 0 0,0 1-1 0 0,-1 0 1 0 0,1 0-1 0 0,0 0 1 0 0,-1 0-1 0 0,1 0 1 0 0,0 0-1 0 0,-1 0 0 0 0,1 0 1 0 0,-1 1-1 0 0,0-1 1 0 0,1 1-1 0 0,-1-1 1 0 0,0 1-1 0 0,0-1-11 0 0,5 8 73 0 0,0 1-1 0 0,-1-1 1 0 0,1 4-73 0 0,3 3 9 0 0,2 3 29 0 0,-9-12-28 0 0,2-1 0 0 0,-1 0 0 0 0,1-1-1 0 0,0 1 1 0 0,0-1 0 0 0,0 1 0 0 0,1-1 0 0 0,0 0-1 0 0,0-1 1 0 0,3 3-10 0 0,-7-6-58 0 0,1-1-1 0 0,0 1 1 0 0,-1 0-1 0 0,1 0 1 0 0,0-1 0 0 0,-1 1-1 0 0,1-1 1 0 0,0 0-1 0 0,0 0 1 0 0,0 1-1 0 0,0-1 1 0 0,-1 0-1 0 0,3-1 59 0 0,-2 1-68 0 0,-1 0-85 0 0,-1 0-1 0 0,1-1 0 0 0,0 1 0 0 0,0-1 1 0 0,-1 1-1 0 0,1-1 0 0 0,0 1 0 0 0,-1-1 1 0 0,1 0-1 0 0,0 1 0 0 0,-1-1 0 0 0,1 0 1 0 0,-1 0-1 0 0,1 1 0 0 0,-1-1 0 0 0,1 0 154 0 0,1-3-1077 0 0,7-6-3619 0 0,-2 1-1266 0 0</inkml:trace>
  <inkml:trace contextRef="#ctx0" brushRef="#br1" timeOffset="-251886.309">5634 6341 9648 0 0,'-9'4'1040'0'0,"8"-4"-883"0"0,-1 1 0 0 0,1 0 0 0 0,-1 0 0 0 0,1 1 0 0 0,0-1 0 0 0,-1 0 0 0 0,1 0-1 0 0,0 1 1 0 0,0-1 0 0 0,0 0 0 0 0,0 1 0 0 0,0-1 0 0 0,0 1 0 0 0,0 0 0 0 0,0-1 0 0 0,1 1 0 0 0,-1 0 0 0 0,1-1 0 0 0,-1 1 0 0 0,1 0 0 0 0,0 0 0 0 0,-1 0-157 0 0,1 7 1312 0 0,-1 0 0 0 0,1 0-1 0 0,0 0 1 0 0,1 0-1312 0 0,-1 9 899 0 0,1-14-827 0 0,0 1-1 0 0,1-1 0 0 0,-1 0 0 0 0,1 1 0 0 0,0-1 0 0 0,0 0 0 0 0,0 0 1 0 0,1 0-1 0 0,-1 0 0 0 0,1 0 0 0 0,0-1 0 0 0,0 1 0 0 0,0-1 0 0 0,1 1-71 0 0,4 2 126 0 0,2-1-28 0 0,-8-5-80 0 0,-1 0 0 0 0,0 0 0 0 0,0-1-1 0 0,0 1 1 0 0,0-1 0 0 0,1 1 0 0 0,-1-1 0 0 0,0 1-1 0 0,0-1 1 0 0,0 0 0 0 0,0 1 0 0 0,0-1 0 0 0,0-1-18 0 0,0 2 20 0 0,2-2-6 0 0,-1 0 0 0 0,1 0 0 0 0,-1-1 0 0 0,1 1-1 0 0,-1 0 1 0 0,0-1 0 0 0,0 0 0 0 0,0 0 0 0 0,1-1-14 0 0,9-15 31 0 0,2 29 163 0 0,-12-8-161 0 0,0 1 1 0 0,0 0 0 0 0,0-1 0 0 0,0 1 0 0 0,-1 0-1 0 0,1 0 1 0 0,-1 0 0 0 0,0 1 0 0 0,1 1-34 0 0,-1-1 49 0 0,0-1 0 0 0,1 1 1 0 0,0 0-1 0 0,-1-1 0 0 0,1 0 1 0 0,0 1-1 0 0,1 0-49 0 0,-2-4 2 0 0,3 5 38 0 0,1 0-1 0 0,0 0 0 0 0,0 0 0 0 0,0-1 1 0 0,4 3-40 0 0,-6-6 0 0 0,-1 0 0 0 0,0 0 1 0 0,0 0-1 0 0,0 0 0 0 0,1-1 0 0 0,-1 1 1 0 0,0 0-1 0 0,1-1 0 0 0,-1 0 1 0 0,1 0-1 0 0,-1 1 0 0 0,1-1 1 0 0,-1-1-1 0 0,0 1 0 0 0,1 0 0 0 0,-1-1 1 0 0,0 1-1 0 0,1-1 0 0 0,9-1 41 0 0,-10 1-35 0 0,1 1 0 0 0,-1-1 0 0 0,1 0 0 0 0,-1 1 0 0 0,1-1 0 0 0,-1 0 0 0 0,0 0 0 0 0,1 0 0 0 0,-1-1 0 0 0,0 1 0 0 0,0-1 0 0 0,1 0-6 0 0,5-6-221 0 0,-1 1 0 0 0,0-1 0 0 0,0-1 0 0 0,-1 1 0 0 0,0-1 0 0 0,0 0 0 0 0,-1-1 0 0 0,-1 1 0 0 0,1-1 0 0 0,-2 0 0 0 0,1-3 221 0 0,2-5-895 0 0,-2 0 0 0 0,0 0 0 0 0,-2 0 0 0 0,0 0 0 0 0,0-1 0 0 0,-2-1 895 0 0,-7-62-2646 0 0,6 75 4038 0 0,-1 9 2521 0 0,0 5-427 0 0,1-1-4474 0 0,-1 7 1303 0 0,2 1-1 0 0,-1-1 1 0 0,2 0 0 0 0,-1 1-1 0 0,4 10-314 0 0,15 69 285 0 0,-12-62-265 0 0,12 19 70 0 0,-19-48-138 0 0,1-1 0 0 0,0 1 0 0 0,0-1 0 0 0,0 1 0 0 0,0-1-1 0 0,1 0 1 0 0,-1 1 0 0 0,0-1 0 0 0,0 0 0 0 0,1 0 0 0 0,-1 0-1 0 0,1 0 1 0 0,-1 0 0 0 0,1 0 0 0 0,-1 0 0 0 0,1-1 0 0 0,0 1-1 0 0,-1 0 1 0 0,1-1 0 0 0,0 1 48 0 0,2 0-273 0 0,0 0 0 0 0,0 0-1 0 0,1 0 1 0 0,-1-1 0 0 0,0 1 0 0 0,1-1-1 0 0,2 0 274 0 0,0-2-899 0 0,0 1 0 0 0,0-1-1 0 0,0-1 1 0 0,0 1 0 0 0,-1-1-1 0 0,1 0 1 0 0,-1-1-1 0 0,0 1 1 0 0,0-1 899 0 0,7-5-4485 0 0</inkml:trace>
  <inkml:trace contextRef="#ctx0" brushRef="#br1" timeOffset="-251525.702">6234 6405 4144 0 0,'3'-6'371'0'0,"0"-2"-334"0"0,0 3 346 0 0,-3 4 1599 0 0,0 1 674 0 0,0 0 127 0 0,0 0-199 0 0,0 0-953 0 0,-15 9 2379 0 0,7 0-3683 0 0,-1 0 1 0 0,2 1-1 0 0,-1-1 0 0 0,2 1 1 0 0,-1 1-1 0 0,1 0 0 0 0,1 0 1 0 0,0 0-1 0 0,-3 9-327 0 0,6-15 29 0 0,1 1 0 0 0,-1-1 0 0 0,1 1 0 0 0,0 0 0 0 0,0-1 0 0 0,0 6-29 0 0,-1 8 10 0 0,3-12 1 0 0,0-7-10 0 0,-1 1 0 0 0,0-1 0 0 0,0 0 0 0 0,1 1 0 0 0,-1-1 0 0 0,0 0 0 0 0,1 0 0 0 0,-1 1 0 0 0,0-1 0 0 0,1 0 0 0 0,-1 0 0 0 0,1 0 0 0 0,-1 1 0 0 0,0-1 0 0 0,1 0 0 0 0,-1 0 0 0 0,1 0 0 0 0,-1 0 0 0 0,1 0 0 0 0,-1 0 0 0 0,0 0 0 0 0,1 0 0 0 0,-1 0 0 0 0,1 0 0 0 0,-1 0 0 0 0,1 0 0 0 0,-1 0 0 0 0,0 0 0 0 0,1 0 0 0 0,-1-1-1 0 0,13-3 21 0 0,-13 4-19 0 0,5-3-58 0 0,-1-1 0 0 0,0 0-1 0 0,-1 0 1 0 0,1 0 0 0 0,-1 0 0 0 0,0 0-1 0 0,0-1 1 0 0,0 0 0 0 0,0 1 0 0 0,-1-1-1 0 0,0 0 1 0 0,0 0 0 0 0,0 0-1 0 0,0-5 57 0 0,7-13-132 0 0,-9 21 118 0 0,0 2 10 0 0,1 0 0 0 0,-1-1 0 0 0,0 1 0 0 0,0 0 0 0 0,0-1 0 0 0,0 1 0 0 0,0 0 0 0 0,0-1 0 0 0,1 1-1 0 0,-1 0 1 0 0,0 0 0 0 0,0-1 0 0 0,0 1 0 0 0,1 0 0 0 0,-1-1 0 0 0,0 1 0 0 0,0 0 0 0 0,1 0 0 0 0,-1 0 0 0 0,0-1-1 0 0,1 1 1 0 0,-1 0 0 0 0,0 0 4 0 0,1 0-76 0 0,5 2 4 0 0,-2 2 88 0 0,-1 0 0 0 0,0-1 0 0 0,0 1 0 0 0,0 1 0 0 0,0-1 0 0 0,0 0 0 0 0,-1 1-1 0 0,0-1 1 0 0,0 1 0 0 0,1 2-16 0 0,6 13 92 0 0,-6-16-84 0 0,-1 0 1 0 0,1 0-1 0 0,-1 0 1 0 0,1-1-1 0 0,0 1 1 0 0,0-1-1 0 0,1 1 1 0 0,-1-1-1 0 0,1 0 1 0 0,-1 0-1 0 0,2 0-8 0 0,-3-2-3 0 0,0 0 0 0 0,0 0 1 0 0,1-1-1 0 0,-1 1 0 0 0,0 0 0 0 0,1-1 1 0 0,-1 1-1 0 0,1-1 0 0 0,-1 0 0 0 0,1 0 0 0 0,-1 0 1 0 0,1 0-1 0 0,-1 0 0 0 0,0 0 0 0 0,1-1 1 0 0,-1 1-1 0 0,1-1 0 0 0,-1 0 0 0 0,0 0 0 0 0,0 0 1 0 0,2 0 2 0 0,1-2-116 0 0,0 0 0 0 0,-1 1 1 0 0,1-1-1 0 0,-1-1 1 0 0,0 1-1 0 0,0-1 0 0 0,0 1 1 0 0,-1-1-1 0 0,1 0 1 0 0,-1-1-1 0 0,0 1 0 0 0,0 0 1 0 0,0-1-1 0 0,-1 0 1 0 0,1 0-1 0 0,0-1 116 0 0,3-13-2137 0 0,0 1 0 0 0,-1-1 0 0 0,2-18 2137 0 0,-5 28-1084 0 0,4-16-4120 0 0</inkml:trace>
  <inkml:trace contextRef="#ctx0" brushRef="#br1" timeOffset="-251258.629">6496 6178 10680 0 0,'0'0'489'0'0,"0"0"-8"0"0,0 1-310 0 0,6 14 1388 0 0,-2 1 0 0 0,0-1 1 0 0,0 1-1 0 0,-1 6-1559 0 0,6 28 1796 0 0,8 32 243 0 0,-10-43-1434 0 0,2-1 0 0 0,10 27-605 0 0,-16-48 291 0 0,2 2 316 0 0,-4-18-657 0 0,-1-1-14 0 0,-1 1-1 0 0,1-1 0 0 0,0 0 0 0 0,0 0 1 0 0,0 0-1 0 0,0 0 0 0 0,-1 1 0 0 0,1-1 1 0 0,0 0-1 0 0,0 0 0 0 0,0 0 0 0 0,-1 0 1 0 0,1 0-1 0 0,0 0 0 0 0,0 0 1 0 0,-1 1-1 0 0,1-1 0 0 0,0 0 0 0 0,0 0 1 0 0,-1 0-1 0 0,1 0 0 0 0,0 0 0 0 0,0 0 1 0 0,-1 0-1 0 0,1 0 0 0 0,0 0 0 0 0,0 0 1 0 0,-1-1-1 0 0,1 1 0 0 0,0 0 1 0 0,0 0-1 0 0,-1 0 0 0 0,1 0 0 0 0,0 0 1 0 0,0 0-1 0 0,0 0 0 0 0,-1-1 0 0 0,1 1 1 0 0,0 0-1 0 0,0 0 0 0 0,0 0 1 0 0,-1-1 64 0 0,-10-5-5905 0 0,11 6 5858 0 0,-10-5-6554 0 0</inkml:trace>
  <inkml:trace contextRef="#ctx0" brushRef="#br1" timeOffset="-251013.306">6499 6427 3224 0 0,'3'-1'453'0'0,"0"1"1"0"0,-1 0-1 0 0,1 1 1 0 0,0-1-1 0 0,0 0 1 0 0,-1 1-1 0 0,1-1 1 0 0,2 2-454 0 0,6 1 3950 0 0,-1-1-2499 0 0,-1 1 0 0 0,1 0-1 0 0,-1 0 1 0 0,8 5-1451 0 0,10 3 1066 0 0,-14-7-566 0 0,0-1-1 0 0,0 0 0 0 0,11 1-499 0 0,-10-2 141 0 0,-10-2-111 0 0,0 1 1 0 0,0-1-1 0 0,0 0 0 0 0,0-1 1 0 0,-1 1-1 0 0,1-1 0 0 0,0 0 1 0 0,0 0-1 0 0,3-1-30 0 0,34-16 25 0 0,-18 8-234 0 0,-1 1-2904 0 0,0-2-1 0 0,-1 0 0 0 0,11-9 3114 0 0,-29 18-3826 0 0</inkml:trace>
  <inkml:trace contextRef="#ctx0" brushRef="#br1" timeOffset="-250712.707">6911 6371 8808 0 0,'0'0'400'0'0,"0"0"0"0"0,3 15 674 0 0,-3-12-621 0 0,-1-1-1 0 0,1 1 1 0 0,-1 0-1 0 0,0 0 0 0 0,0 0 1 0 0,0-1-1 0 0,0 1 1 0 0,-1-1-1 0 0,1 1 0 0 0,-1 0-452 0 0,-8 19 1577 0 0,3-1 530 0 0,7-20-2054 0 0,0-1-1 0 0,0 0 1 0 0,0 1-1 0 0,0-1 1 0 0,0 1 0 0 0,0-1-1 0 0,1 1 1 0 0,-1-1-1 0 0,0 1 1 0 0,0-1 0 0 0,0 0-1 0 0,1 1 1 0 0,-1-1-1 0 0,0 1 1 0 0,0-1 0 0 0,1 0-1 0 0,-1 1 1 0 0,0-1-1 0 0,1 0 1 0 0,-1 1-1 0 0,0-1 1 0 0,1 0 0 0 0,-1 0-1 0 0,1 1-52 0 0,9 6 383 0 0,-7-6-315 0 0,0 1 0 0 0,0-1-1 0 0,0 0 1 0 0,0 0 0 0 0,1 0 0 0 0,-1-1-1 0 0,0 1 1 0 0,0-1 0 0 0,1 0-1 0 0,-1 0 1 0 0,0 0 0 0 0,0 0 0 0 0,1 0-1 0 0,-1-1 1 0 0,0 0 0 0 0,0 1-68 0 0,9-4 160 0 0,-2 1 0 0 0,1-2 1 0 0,10-4-161 0 0,-15 6-45 0 0,0-1 52 0 0,0 1 0 0 0,-1-1 1 0 0,1 1-1 0 0,-1-1 0 0 0,0-1 0 0 0,-1 1 0 0 0,1-1 0 0 0,-1 0 0 0 0,0 0 0 0 0,3-3-7 0 0,-6 5 16 0 0,1 1-1 0 0,-1 0 1 0 0,1 0-1 0 0,-1-1 1 0 0,0 1-1 0 0,0 0 1 0 0,0-1-1 0 0,0 1 1 0 0,0-1-1 0 0,-1 0 1 0 0,1 1-1 0 0,-1-1 1 0 0,1 1 0 0 0,-1-1-1 0 0,0 0 1 0 0,0 1-1 0 0,0-1 1 0 0,-1 0-1 0 0,1 1 1 0 0,-1-1-1 0 0,1 0 1 0 0,-1 1-1 0 0,0-1 1 0 0,0 1-1 0 0,0-1 1 0 0,-1-1-16 0 0,0 3 19 0 0,1-1 1 0 0,0 0-1 0 0,-1 1 0 0 0,1 0 1 0 0,-1-1-1 0 0,0 1 0 0 0,1 0 0 0 0,-1 0 1 0 0,0 0-1 0 0,0 0 0 0 0,0 0 1 0 0,0 0-1 0 0,0 0 0 0 0,0 1 1 0 0,0-1-1 0 0,0 1 0 0 0,0 0 1 0 0,0-1-1 0 0,0 1 0 0 0,0 0 0 0 0,0 0 1 0 0,0 0-1 0 0,0 0 0 0 0,0 1 1 0 0,0-1-1 0 0,-1 1 0 0 0,0-1-19 0 0,-1 2 89 0 0,-1-1-1 0 0,0 1 0 0 0,1-1 0 0 0,-1 1 0 0 0,1 1 1 0 0,-1-1-1 0 0,1 1 0 0 0,0-1 0 0 0,0 1 1 0 0,0 0-1 0 0,0 1-88 0 0,-3 3-47 0 0,2-2-5 0 0,0-1 1 0 0,1 1-1 0 0,0 0 0 0 0,-2 3 52 0 0,5-5 16 0 0,-1-1 0 0 0,1 1 0 0 0,0-1 0 0 0,0 1 0 0 0,0 0 0 0 0,1-1 0 0 0,-1 1 0 0 0,0 0 0 0 0,1 0 1 0 0,0 0-1 0 0,0-1 0 0 0,0 2-16 0 0,-1 16 133 0 0,1 15 36 0 0,-1-14-126 0 0,1-18-41 0 0,0 0 1 0 0,0-1-1 0 0,-1 1 0 0 0,1 0 1 0 0,1 0-1 0 0,-1 0 1 0 0,0-1-1 0 0,1 1 0 0 0,0 1-2 0 0,0 0 17 0 0,0 0 0 0 0,1 0 0 0 0,-1 1 0 0 0,1-1 0 0 0,0 0 1 0 0,1 0-1 0 0,-1-1 0 0 0,1 1 0 0 0,-1 0 0 0 0,1-1 0 0 0,0 0 0 0 0,0 1 0 0 0,1-1 0 0 0,-1 0 0 0 0,1-1 0 0 0,-1 1 0 0 0,1-1 0 0 0,0 1 0 0 0,0-1 0 0 0,0 0 0 0 0,0-1 0 0 0,0 1 0 0 0,2 0-17 0 0,0-1-3 0 0,1 0 0 0 0,-1 0 0 0 0,1 0 0 0 0,0-1 0 0 0,-1 0 0 0 0,1 0 0 0 0,-1-1 0 0 0,7 0 3 0 0,6-4-28 0 0,0 0-1 0 0,6-2 29 0 0,-19 5-7 0 0,0-1-105 0 0,0 1 0 0 0,-1-1 0 0 0,1 0 0 0 0,-1-1 0 0 0,4-2 112 0 0,7-5-2715 0 0,-7 4-1820 0 0,4-3-2710 0 0</inkml:trace>
  <inkml:trace contextRef="#ctx0" brushRef="#br1" timeOffset="-250011.404">7445 6397 2760 0 0,'7'3'433'0'0,"-10"-4"1021"0"0,0 0 0 0 0,0 0 0 0 0,0 0-1 0 0,0 0 1 0 0,-1 0 0 0 0,-2 0-1454 0 0,-22 2 4763 0 0,24 0-4469 0 0,0-1-1 0 0,0 1 1 0 0,0 1-1 0 0,0-1 1 0 0,0 0 0 0 0,0 1-1 0 0,0 0 1 0 0,0 0-1 0 0,1 0 1 0 0,-1 1-1 0 0,1-1 1 0 0,-1 1 0 0 0,1 0-1 0 0,0 0 1 0 0,0 0-1 0 0,0 0 1 0 0,0 0-1 0 0,-1 4-293 0 0,-4 6 348 0 0,4-7-222 0 0,1-1-1 0 0,0 1 1 0 0,0 0-1 0 0,0 0 1 0 0,-1 5-126 0 0,3-8 11 0 0,1 0-1 0 0,-1 1 1 0 0,1-1 0 0 0,0 0 0 0 0,0 0 0 0 0,0 1-1 0 0,0-1 1 0 0,0 0 0 0 0,1 0 0 0 0,0 1 0 0 0,-1-1-1 0 0,1 0 1 0 0,0 0 0 0 0,2 3-11 0 0,-3-5 88 0 0,2 0-4 0 0,0 2-55 0 0,1-1 0 0 0,-1 0 0 0 0,1 0 0 0 0,0 0 0 0 0,0 0 0 0 0,-1 0 0 0 0,1-1 0 0 0,0 1 0 0 0,1-1 0 0 0,-1 0 0 0 0,0 0 0 0 0,0 0 1 0 0,0 0-1 0 0,1-1 0 0 0,-1 1-29 0 0,2-1 44 0 0,-1-1 0 0 0,0 1 0 0 0,0-1 0 0 0,0 0 1 0 0,-1-1-1 0 0,1 1 0 0 0,0 0 0 0 0,0-1 0 0 0,1-1-44 0 0,3-2 0 0 0,-1 0 0 0 0,0 0 0 0 0,0-1 0 0 0,-1 1 0 0 0,0-2 0 0 0,0 1 0 0 0,0-1 0 0 0,1-2 0 0 0,2-5-99 0 0,-1 0-1 0 0,-1-1 1 0 0,0 1 0 0 0,0-2-1 0 0,-2 1 1 0 0,0-1-1 0 0,0 0 1 0 0,-2 0 0 0 0,1-9 99 0 0,2-22-528 0 0,-2 0 1 0 0,-2-33 527 0 0,-3 62-615 0 0,-1 0 1 0 0,-3-17 614 0 0,0 4-454 0 0,4 28 464 0 0,1 0 0 0 0,-1 0 0 0 0,1 0 0 0 0,-1 0 0 0 0,0 1 0 0 0,0-1 0 0 0,0 0 0 0 0,0 1 0 0 0,-1-1 0 0 0,1 1 0 0 0,-1-1-10 0 0,1 2 180 0 0,1 1 20 0 0,0 0 9 0 0,-5 20 460 0 0,2-10-531 0 0,1-5-127 0 0,1 1 0 0 0,-1-1 0 0 0,1 1-1 0 0,0 0 1 0 0,1-1 0 0 0,-1 1 0 0 0,1 0-1 0 0,1 3-10 0 0,8 129 91 0 0,-7-95 37 0 0,-2-22-93 0 0,2 1-1 0 0,1 3-34 0 0,0-2-511 0 0,10 49 1176 0 0,2-27-7140 0 0,-12-38-403 0 0</inkml:trace>
  <inkml:trace contextRef="#ctx0" brushRef="#br1" timeOffset="-233101.805">5061 8836 3248 0 0,'-7'1'291'0'0,"-12"2"194"0"0,17-3 6 0 0,5-1 18 0 0,7 0-69 0 0,7-1-13 0 0,-17 2-396 0 0,0 0 0 0 0,0 0 0 0 0,0 0 0 0 0,0 0 0 0 0,0-1 0 0 0,0 1 0 0 0,-1 0 0 0 0,1 0 0 0 0,0 0 0 0 0,0 0 0 0 0,0 0-1 0 0,0 0 1 0 0,0 0 0 0 0,0 0 0 0 0,0-1 0 0 0,0 1 0 0 0,0 0 0 0 0,0 0 0 0 0,0 0 0 0 0,0 0 0 0 0,0 0 0 0 0,0 0 0 0 0,0-1 0 0 0,0 1 0 0 0,0 0 0 0 0,0 0 0 0 0,0 0 0 0 0,0 0 0 0 0,0 0 0 0 0,0 0 0 0 0,0 0 0 0 0,0-1 0 0 0,0 1 0 0 0,0 0 0 0 0,0 0 0 0 0,0 0 0 0 0,0 0 0 0 0,0 0 0 0 0,0 0 0 0 0,1 0 0 0 0,-1 0 0 0 0,0-1-1 0 0,0 1 1 0 0,0 0 0 0 0,0 0 0 0 0,0 0 0 0 0,0 0 0 0 0,0 0 0 0 0,0 0 0 0 0,0 0 0 0 0,1 0 0 0 0,-1 0 0 0 0,0 0 0 0 0,0 0 0 0 0,0 0 0 0 0,0 0 0 0 0,0 0 0 0 0,0 0 0 0 0,1 0 0 0 0,-1 0 0 0 0,0 0 0 0 0,0 0 0 0 0,0 0 0 0 0,0 0 0 0 0,0 0-31 0 0,0 0 30 0 0,0-1 0 0 0,0 1 0 0 0,0 0-1 0 0,0 0 1 0 0,0 0 0 0 0,0-1 0 0 0,0 1 0 0 0,0 0 0 0 0,0 0 0 0 0,1 0 0 0 0,-1 0 0 0 0,0-1 0 0 0,0 1 0 0 0,0 0-1 0 0,0 0 1 0 0,0 0 0 0 0,0 0 0 0 0,0 0 0 0 0,0-1 0 0 0,1 1 0 0 0,-1 0 0 0 0,0 0 0 0 0,0 0 0 0 0,0 0 0 0 0,0 0 0 0 0,0 0-1 0 0,1 0 1 0 0,-1-1 0 0 0,0 1 0 0 0,0 0 0 0 0,0 0 0 0 0,1 0 0 0 0,-1 0 0 0 0,0 0 0 0 0,0 0 0 0 0,0 0 0 0 0,1 0-30 0 0,0-1 746 0 0,-17-21 1787 0 0,15 22-2399 0 0,1 0-8 0 0,-7-6 56 0 0,12 1-130 0 0,-5 5-46 0 0,0-1 1 0 0,0 1-1 0 0,0 0 1 0 0,1-1-1 0 0,-1 1 0 0 0,0 0 1 0 0,0-1-1 0 0,1 1 1 0 0,-1 0-1 0 0,0 0 0 0 0,1-1 1 0 0,-1 1-1 0 0,0 0 1 0 0,1 0-1 0 0,-1 0 1 0 0,0-1-1 0 0,1 1 0 0 0,-1 0 1 0 0,1 0-1 0 0,-1 0 1 0 0,0 0-1 0 0,1 0-6 0 0,11-3 11 0 0,-1 0-23 0 0,-12 1-22 0 0,0 2 98 0 0,1 0 32 0 0,0 0-20 0 0,0 0-10 0 0,-2 0-13 0 0,-2-1-37 0 0,0 1-83 0 0,14 3-107 0 0,0 0 174 0 0,-7-3-3859 0 0,-3 0-86 0 0</inkml:trace>
  <inkml:trace contextRef="#ctx0" brushRef="#br1" timeOffset="-235230.596">4200 8071 3224 0 0,'-4'-20'235'0'0,"-1"4"1365"0"0,2-10 3277 0 0,2-12-2077 0 0,2 32-2413 0 0,-1 0 1 0 0,1 1 0 0 0,0-1-1 0 0,0 0 1 0 0,0 1 0 0 0,1-1-1 0 0,0 1 1 0 0,0-1 0 0 0,0 1-1 0 0,1 0 1 0 0,0 0-1 0 0,0 0-387 0 0,-3 4 395 0 0,0 1-10 0 0,0 0-42 0 0,0 0-174 0 0,0 0-75 0 0,0 0-20 0 0,13 26 374 0 0,-9-8-417 0 0,-1 0 0 0 0,0 1 0 0 0,-2 0 0 0 0,0 3-31 0 0,1 17 4 0 0,5 88-4 0 0,-6 4 0 0 0,-1-109 0 0 0,-1-16 0 0 0,0-5 0 0 0,1 0 0 0 0,0 0 0 0 0,0 0 0 0 0,0 0 0 0 0,0 0 0 0 0,-1 0 0 0 0,1 0 0 0 0,0 0 0 0 0,1 0 0 0 0,-1 0 0 0 0,0 0 0 0 0,0-1 0 0 0,0 1 0 0 0,1 0 0 0 0,-1 0 0 0 0,0 0 0 0 0,-1-23-267 0 0,2 15-12 0 0,-1 0 0 0 0,-1 0 0 0 0,1 0-1 0 0,-2-2 280 0 0,-10-76-608 0 0,-16-78 175 0 0,26 150 256 0 0,-1-10 450 0 0,0-1-1 0 0,2 0 1 0 0,0 0-1 0 0,2-10-272 0 0,-1 32 34 0 0,0 0-1 0 0,1-1 1 0 0,-1 1-1 0 0,1 0 1 0 0,-1 0-1 0 0,1 0 1 0 0,-1 0-1 0 0,1 0 1 0 0,0 0-1 0 0,0 0 1 0 0,0 0-1 0 0,0 0 1 0 0,1 0-1 0 0,-1 0 1 0 0,0 1-1 0 0,1-1 1 0 0,-1 0-1 0 0,1 1 1 0 0,-1-1-1 0 0,3 0-33 0 0,-2 1 7 0 0,1 0 0 0 0,-1 0 0 0 0,1 0 0 0 0,-1 0 0 0 0,1 0 0 0 0,-1 1 0 0 0,1 0 0 0 0,0-1 0 0 0,-1 1 0 0 0,1 0 0 0 0,0 0 0 0 0,-1 0 0 0 0,1 1 0 0 0,0-1 0 0 0,0 1-7 0 0,10 2-11 0 0,0 1 1 0 0,0 1 0 0 0,0 0-1 0 0,-1 0 1 0 0,0 2-1 0 0,1 0 11 0 0,-8-5-13 0 0,-1 1 0 0 0,0 0 0 0 0,0 0 0 0 0,0 0 0 0 0,-1 0 0 0 0,1 1 0 0 0,-1-1 0 0 0,1 1 0 0 0,-1 0 0 0 0,-1 0-1 0 0,2 1 14 0 0,-1-1-33 0 0,-2-2 39 0 0,0-1 1 0 0,0 0 0 0 0,0 1 0 0 0,0-1-1 0 0,0 1 1 0 0,0 0 0 0 0,0-1 0 0 0,0 1-1 0 0,-1 0 1 0 0,1-1 0 0 0,-1 1-1 0 0,1 0 1 0 0,-1-1 0 0 0,1 1 0 0 0,-1 0-1 0 0,0 0 1 0 0,0 0 0 0 0,0-1 0 0 0,0 1-1 0 0,0 0 1 0 0,-1 0 0 0 0,1 0 0 0 0,0-1-1 0 0,-1 1 1 0 0,0 0 0 0 0,1 0-7 0 0,-4 6 11 0 0,1-1 1 0 0,-1 0 0 0 0,0 0-1 0 0,0 0 1 0 0,-1 0 0 0 0,0-1-1 0 0,-1 0 1 0 0,1 0-1 0 0,-1 0 1 0 0,0-1 0 0 0,-3 3-12 0 0,-15 9 128 0 0,19-15-140 0 0,4-1-96 0 0,78 9-362 0 0,-70-8 470 0 0,0-1 0 0 0,0 1 0 0 0,0 1 0 0 0,-1-1 0 0 0,1 1 0 0 0,-1 0 0 0 0,0 1 0 0 0,3 1 0 0 0,-7-4 0 0 0,-1 0 0 0 0,0-1 0 0 0,1 1 0 0 0,-1 0 0 0 0,0 0 0 0 0,0 0 0 0 0,0 0 0 0 0,0 1 0 0 0,0-1 0 0 0,0 0 0 0 0,0 0 0 0 0,0 1 0 0 0,0-1 0 0 0,2 4 0 0 0,-2-4 25 0 0,0 0-1 0 0,0 0 0 0 0,-1 1 0 0 0,1-1 1 0 0,-1 0-1 0 0,1 0 0 0 0,-1 0 0 0 0,1 1 0 0 0,-1-1 1 0 0,0 0-1 0 0,1 1 0 0 0,-1-1 0 0 0,0 0 0 0 0,0 0 1 0 0,0 1-1 0 0,0-1 0 0 0,0 0 0 0 0,0 1 1 0 0,0-1-1 0 0,-1 0 0 0 0,1 1 0 0 0,0-1 0 0 0,-1 0 1 0 0,1 0-1 0 0,-1 1 0 0 0,0-1 0 0 0,0 1-24 0 0,0 1 96 0 0,-1 1-1 0 0,0-1 0 0 0,-1 0 0 0 0,1 1 1 0 0,-1-1-1 0 0,1 0 0 0 0,-1 0 0 0 0,-3 2-95 0 0,-10 8 7 0 0,-1 0-1 0 0,-1-1 1 0 0,0-1-1 0 0,0 0 1 0 0,-1-2-1 0 0,-1 0 1 0 0,-14 4-7 0 0,31-12-182 0 0,0-1 0 0 0,0 1 0 0 0,-1-1-1 0 0,1 1 1 0 0,0-1 0 0 0,-3-1 182 0 0,0 1-466 0 0,5 0-730 0 0,1 0-3014 0 0,0 0-1294 0 0</inkml:trace>
  <inkml:trace contextRef="#ctx0" brushRef="#br1" timeOffset="-234919.605">4590 8226 13824 0 0,'-8'-2'314'0'0,"7"2"46"0"0,8 3 466 0 0,11 7-378 0 0,-20 7 990 0 0,7-10-1310 0 0,-4-6-125 0 0,0-1 0 0 0,0 1-1 0 0,0 0 1 0 0,-1 0 0 0 0,1 1-1 0 0,0-1 1 0 0,-1 0 0 0 0,1 0-1 0 0,0 0 1 0 0,-1 0 0 0 0,0 1-1 0 0,1-1 1 0 0,-1 0 0 0 0,0 0-1 0 0,1 1 1 0 0,-1-1 0 0 0,0 0-1 0 0,0 0 1 0 0,0 1-1 0 0,0-1 1 0 0,0 0 0 0 0,-1 1-1 0 0,1-1 1 0 0,0 0 0 0 0,0 0-1 0 0,-1 1-2 0 0,0 1 64 0 0,0 0-1 0 0,0 1 0 0 0,0-1 0 0 0,0 0 0 0 0,0 1 0 0 0,1-1 0 0 0,0 1 0 0 0,-1-1 0 0 0,2 3-63 0 0,-2-4 25 0 0,1-1 0 0 0,0 1 0 0 0,0-1 0 0 0,-1 1 0 0 0,1-1 0 0 0,-1 0 0 0 0,0 1 0 0 0,1-1 0 0 0,-1 0-1 0 0,0 0 1 0 0,0 1 0 0 0,1-1 0 0 0,-1 0 0 0 0,-1 1-25 0 0,1-2 26 0 0,0 1 0 0 0,1 0 0 0 0,-1 0 1 0 0,0 0-1 0 0,0 0 0 0 0,1 0 0 0 0,-1 1 0 0 0,1-1 0 0 0,-1 0 1 0 0,1 0-1 0 0,-1 0 0 0 0,1 0 0 0 0,0 1 0 0 0,0-1 0 0 0,-1 0 1 0 0,1 0-1 0 0,0 2-26 0 0,3 4 167 0 0,-2-6-150 0 0,-1-1 0 0 0,0 1 0 0 0,1 0 0 0 0,-1-1-1 0 0,0 1 1 0 0,1 0 0 0 0,-1-1 0 0 0,0 1 0 0 0,0 0 0 0 0,0 0 0 0 0,0-1 0 0 0,0 1 0 0 0,0 0 0 0 0,0 0-1 0 0,0-1 1 0 0,0 1 0 0 0,0 0 0 0 0,0 0 0 0 0,0-1 0 0 0,0 1 0 0 0,0 0 0 0 0,-1 0 0 0 0,1-1-17 0 0,-6 9 41 0 0,5-8-57 0 0,0 0 0 0 0,0 0 0 0 0,0 0 0 0 0,1 0 0 0 0,-1 0 0 0 0,0 0 0 0 0,1 0 0 0 0,-1 1 0 0 0,0-1 0 0 0,1 0 0 0 0,0 0 0 0 0,-1 1 0 0 0,1-1 0 0 0,0 0 0 0 0,-1 1 0 0 0,1-1 0 0 0,0 1 0 0 0,0-1 0 0 0,0 0 0 0 0,0 1 0 0 0,1-1 0 0 0,-1 0 0 0 0,0 1 0 0 0,1-1 0 0 0,-1 1 16 0 0,0-1-2 0 0,1 1 1 0 0,-1-1-1 0 0,0 1 0 0 0,0-1 1 0 0,0 0-1 0 0,-1 1 0 0 0,1-1 1 0 0,0 1-1 0 0,0-1 0 0 0,-1 1 1 0 0,1-1-1 0 0,-1 0 0 0 0,0 1 2 0 0,1-1-2 0 0,0 0 0 0 0,-1 0 0 0 0,1-1 0 0 0,0 1 0 0 0,-1 0 0 0 0,1 0 0 0 0,0 0 0 0 0,0 0 0 0 0,0 0 0 0 0,0 0 0 0 0,0 0 0 0 0,0 0 0 0 0,0 0 0 0 0,0 0 0 0 0,0 0 0 0 0,0 0 0 0 0,0-1 0 0 0,1 1 0 0 0,-1 1 2 0 0,8 7-155 0 0,-4-2-112 0 0,-8 4-422 0 0,3-10-920 0 0,1-1-492 0 0,0 0-98 0 0,0 0-15 0 0</inkml:trace>
  <inkml:trace contextRef="#ctx0" brushRef="#br1" timeOffset="-234212.176">4699 8317 2760 0 0,'0'0'13'0'0,"0"1"-1"0"0,0-1 1 0 0,0 0 0 0 0,0 0 0 0 0,0 0 0 0 0,0 0-1 0 0,0 0 1 0 0,0 0 0 0 0,0 0 0 0 0,0 0-1 0 0,0 0 1 0 0,0 0 0 0 0,0 0 0 0 0,0 0 0 0 0,0 0-1 0 0,0 0 1 0 0,0 0 0 0 0,-1-1 0 0 0,1 1-1 0 0,0 0 1 0 0,0 0 0 0 0,0 0 0 0 0,0 0-1 0 0,0 0 1 0 0,0 0 0 0 0,0 0 0 0 0,0 0 0 0 0,0 0-1 0 0,0 0 1 0 0,0 0 0 0 0,0 0 0 0 0,0 0-1 0 0,0 0 1 0 0,0 0 0 0 0,0 0 0 0 0,0 0 0 0 0,0 0-1 0 0,0 0 1 0 0,0 0 0 0 0,0 0 0 0 0,0 0-1 0 0,0 0 1 0 0,0 0 0 0 0,0 0 0 0 0,0-1-1 0 0,0 1 1 0 0,0 0 0 0 0,0 0 0 0 0,0 0 0 0 0,0 0-1 0 0,0 0 1 0 0,0 0 0 0 0,0 0 0 0 0,0 0-1 0 0,0 0 1 0 0,0 0 0 0 0,0 0 0 0 0,0 0 0 0 0,0 0-1 0 0,0 0 1 0 0,0 0 0 0 0,0 0 0 0 0,0 0-1 0 0,0 0 1 0 0,0 0 0 0 0,0 0 0 0 0,0 0-1 0 0,0 0 1 0 0,0-1-13 0 0,6-2 1965 0 0,14-5 2165 0 0,-9 4-3792 0 0,-10 3 404 0 0,1 0-32 0 0,2-1-374 0 0,0-1-1 0 0,0 1 1 0 0,1 0-1 0 0,-1 1 1 0 0,1-1-1 0 0,-1 1 1 0 0,1 0-1 0 0,-1 0 0 0 0,1 0 1 0 0,4 1-336 0 0,-7 0 304 0 0,0 0 15 0 0,1 1-280 0 0,-1-1 9 0 0,-1 0 0 0 0,1 1 0 0 0,0-1 0 0 0,-1 1 0 0 0,1-1 0 0 0,-1 1 0 0 0,1 0 0 0 0,0-1 0 0 0,-1 1 0 0 0,1 0 0 0 0,-1 0 0 0 0,0 0 0 0 0,1 0 0 0 0,-1 0 0 0 0,0 0 0 0 0,0 1 0 0 0,1-1 0 0 0,-1 0 0 0 0,0 1 0 0 0,0-1-47 0 0,9 11 136 0 0,-9-11-130 0 0,-1-1 0 0 0,1 1 0 0 0,0-1 0 0 0,-1 1 0 0 0,1-1 1 0 0,-1 1-1 0 0,1 0 0 0 0,-1 0 0 0 0,1-1 0 0 0,-1 1 0 0 0,1 0 1 0 0,-1 0-1 0 0,1-1 0 0 0,-1 1 0 0 0,0 0 0 0 0,0 0 0 0 0,1 0 1 0 0,-1 0-1 0 0,0-1 0 0 0,0 1 0 0 0,0 0 0 0 0,0 0 0 0 0,0 0 1 0 0,0 0-1 0 0,0 0 0 0 0,0 0 0 0 0,0-1 0 0 0,-1 1 0 0 0,1 0 0 0 0,0 0-7 0 0,-3 14 189 0 0,3-13-140 0 0,0 1-1 0 0,0-1 1 0 0,-1 0 0 0 0,1 0 0 0 0,-1 0 0 0 0,0 0 0 0 0,1 1 0 0 0,-1-1 0 0 0,0 0 0 0 0,0 0 0 0 0,0-1 0 0 0,-1 1-1 0 0,1 1-48 0 0,-10 10 25 0 0,0-1 0 0 0,0 0-1 0 0,-1-1 1 0 0,0 0-1 0 0,-8 4-24 0 0,-30 19-160 0 0,46-31 320 0 0,0 0 0 0 0,0 1-1 0 0,0-1 1 0 0,0 1 0 0 0,0-1-1 0 0,0 3-159 0 0,-5 3 183 0 0,21 0 136 0 0,-7-6-286 0 0,0 0 0 0 0,1-1 0 0 0,-1 1 0 0 0,1-1 0 0 0,0 0 0 0 0,-1-1 0 0 0,1 0 0 0 0,0 0-1 0 0,0 0 1 0 0,2 0-33 0 0,53-1 0 0 0,-35-1 95 0 0,-12 0 130 0 0,0 1 0 0 0,-1 0 0 0 0,13 2-225 0 0,-20 0-441 0 0,-4-1-3007 0 0,-8 2-2600 0 0</inkml:trace>
  <inkml:trace contextRef="#ctx0" brushRef="#br1" timeOffset="-226546.928">5146 8718 3248 0 0,'0'0'149'0'0,"0"0"99"0"0,-2 1 639 0 0,0 5 285 0 0,2-4-604 0 0,-1 1 0 0 0,0 0 1 0 0,0-1-1 0 0,0 1 0 0 0,0 0 0 0 0,0-1 1 0 0,-1 1-1 0 0,1-1 0 0 0,-1 0 0 0 0,0 0 1 0 0,1 1-1 0 0,-1-1 0 0 0,0 0 1 0 0,0 0-1 0 0,-2 1-568 0 0,3-3 80 0 0,1 1 130 0 0,0-1-8 0 0,0 0 11 0 0,0 0 55 0 0,-3-2 1692 0 0,3 2-1917 0 0,0 0 1 0 0,-1 0-1 0 0,1-1 0 0 0,0 1 1 0 0,0 0-1 0 0,0 0 0 0 0,0 0 1 0 0,-1 0-1 0 0,1 0 0 0 0,0 0 1 0 0,0 0-1 0 0,0-1 0 0 0,0 1 1 0 0,0 0-1 0 0,-1 0 0 0 0,1 0 1 0 0,0 0-1 0 0,0-1 0 0 0,0 1 1 0 0,0 0-1 0 0,0 0 0 0 0,0 0 0 0 0,0 0 1 0 0,0-1-1 0 0,0 1 0 0 0,0 0 1 0 0,0 0-1 0 0,0 0 0 0 0,0-1 1 0 0,0 1-1 0 0,0 0 0 0 0,0 0 1 0 0,0 0-1 0 0,0-1 0 0 0,0 1 1 0 0,0 0-1 0 0,0 0 0 0 0,0 0-43 0 0,6-46 430 0 0,-6 39-349 0 0,1-1-1 0 0,1 0 1 0 0,1-5-81 0 0,1-5 64 0 0,8-27 108 0 0,-3 17-104 0 0,5-13 126 0 0,-10 31-178 0 0,0 0-1 0 0,-1 0 1 0 0,0 0-1 0 0,1-8-15 0 0,-3 10-8 0 0,1 1 0 0 0,0-1 0 0 0,0 1-1 0 0,1 0 1 0 0,1-3 8 0 0,10-27-55 0 0,14-66 55 0 0,-23 81 0 0 0,-4 17 0 0 0,0 1 0 0 0,0-1 0 0 0,0 1 0 0 0,1-1 0 0 0,-1 1 0 0 0,1 0 0 0 0,0 0 0 0 0,0 0 0 0 0,1 0 0 0 0,-1 0 0 0 0,2-1 0 0 0,3-4 4 0 0,0 0 0 0 0,0-1 0 0 0,-1-2-4 0 0,0 2-50 0 0,0 1 0 0 0,0 0 0 0 0,6-6 50 0 0,7-9-297 0 0,-15 18 287 0 0,1-1 1 0 0,0 1-1 0 0,5-4 10 0 0,-2 2 0 0 0,1-1 0 0 0,1 0 0 0 0,0 1 0 0 0,1 0 0 0 0,0 0 0 0 0,0 1 0 0 0,0 1 0 0 0,9-3 0 0 0,-16 7 0 0 0,1 1 0 0 0,0 0 0 0 0,0 0 0 0 0,-1 1 0 0 0,1-1 0 0 0,0 1 0 0 0,0 0 0 0 0,0 0 0 0 0,0 1 0 0 0,-1-1 0 0 0,1 1 0 0 0,0 0 0 0 0,0 1 0 0 0,-1-1 0 0 0,1 1 0 0 0,-1 0 0 0 0,1 0 0 0 0,-1 0 0 0 0,0 1 0 0 0,0-1 0 0 0,1 2 0 0 0,18 24 0 0 0,-22-27 0 0 0,0 1 0 0 0,1-1 0 0 0,-1 1 0 0 0,0 0 0 0 0,0-1 0 0 0,0 1 0 0 0,0 0 0 0 0,-1 0 0 0 0,1-1 0 0 0,0 1 0 0 0,-1 0 0 0 0,1 0 0 0 0,-1 0 0 0 0,0 0 0 0 0,0 0 0 0 0,1 0 0 0 0,-1 1 0 0 0,0 0 0 0 0,0 1 0 0 0,-1-1 0 0 0,1 1 0 0 0,-1-1 0 0 0,1 1 0 0 0,-1-1 0 0 0,0 1 0 0 0,0-1 0 0 0,-1 2 0 0 0,-4 12-3 0 0,6-13 113 0 0,-1-1 0 0 0,0 0-1 0 0,0 0 1 0 0,0-1 0 0 0,0 1 0 0 0,-1 0 0 0 0,1 0 0 0 0,-1 0-110 0 0,-3 4 442 0 0,3-4-367 0 0,0 0 0 0 0,-1 0 0 0 0,1 0 0 0 0,-1 0 0 0 0,1 0 0 0 0,-1-1-1 0 0,0 1 1 0 0,0-1 0 0 0,-3 2-75 0 0,-9 6 0 0 0,12-8 0 0 0,1 0 0 0 0,-1 0 0 0 0,0-1 0 0 0,1 1 0 0 0,-1-1 0 0 0,0 0 0 0 0,-1 1 0 0 0,-26 8 5 0 0,17-5-10 0 0,-1-1-1 0 0,-12 2 6 0 0,21-5 8 0 0,0 0 0 0 0,1-1 0 0 0,-1 0-1 0 0,0 0 1 0 0,1 0 0 0 0,-1-1 0 0 0,1 1 0 0 0,-1-1 0 0 0,0 0-1 0 0,-3-2-7 0 0,4 2 247 0 0,0-1-1 0 0,0 0 0 0 0,0 0 1 0 0,0 0-1 0 0,1 0 0 0 0,-1 0 1 0 0,-2-3-247 0 0,4 3 14 0 0,1 1 0 0 0,0 0 0 0 0,-1-1 0 0 0,1 0 0 0 0,0 1 0 0 0,0-1 0 0 0,0 0 0 0 0,0 1 0 0 0,0-1 0 0 0,0 0-1 0 0,0 0 1 0 0,1 0 0 0 0,-1 0 0 0 0,1 0 0 0 0,-1 0 0 0 0,1 0 0 0 0,0 0 0 0 0,0-1-14 0 0,-2-9 0 0 0,1 11 0 0 0,1 0 0 0 0,0-1 0 0 0,-1 1 0 0 0,1-1 0 0 0,0 1 0 0 0,0-1 0 0 0,0 1 0 0 0,0-1 0 0 0,0 1 0 0 0,0-1 0 0 0,1 0 0 0 0,-1 0 0 0 0,0 0 0 0 0,1 1 0 0 0,-1-1 0 0 0,0 0 0 0 0,0 0 0 0 0,-1 0 0 0 0,1 1 0 0 0,0-1 0 0 0,-1 0 0 0 0,1 0 0 0 0,-1 1 0 0 0,1-2 0 0 0,-1 2 0 0 0,7-11-2688 0 0,-3 8 116 0 0,-3 4-4247 0 0</inkml:trace>
  <inkml:trace contextRef="#ctx0" brushRef="#br1" timeOffset="-223221.041">5345 8621 8288 0 0,'6'-2'327'0'0,"-10"-3"1335"0"0,-2-2-826 0 0,4 5-771 0 0,2 2-47 0 0,0 0 0 0 0,0 0 1 0 0,0 0-1 0 0,0-1 1 0 0,0 1-1 0 0,0 0 0 0 0,0 0 1 0 0,-1 0-1 0 0,1 0 1 0 0,0 0-1 0 0,0 0 0 0 0,0-1 1 0 0,0 1-1 0 0,0 0 1 0 0,0 0-1 0 0,0 0 0 0 0,0 0 1 0 0,0 0-1 0 0,0-1 0 0 0,0 1 1 0 0,0 0-1 0 0,0 0 1 0 0,0 0-1 0 0,0 0 0 0 0,0 0 1 0 0,0-1-1 0 0,0 1 1 0 0,0 0-1 0 0,0 0 0 0 0,0 0 1 0 0,0 0-1 0 0,0-1 1 0 0,0 1-1 0 0,0 0 0 0 0,0 0 1 0 0,0 0-1 0 0,0 0 1 0 0,0 0-1 0 0,0 0 0 0 0,0-1 1 0 0,1 1-1 0 0,-1 0 1 0 0,0 0-1 0 0,0 0 0 0 0,0 0 1 0 0,0 0-1 0 0,0 0 0 0 0,0 0 1 0 0,1 0-1 0 0,-1-1 1 0 0,0 1-1 0 0,0 0 0 0 0,0 0 1 0 0,0 0-1 0 0,0 0 1 0 0,1 0-19 0 0,0 0 336 0 0,-1 0-34 0 0,4-5 276 0 0,-1 4-391 0 0,0-1 1 0 0,0 1 0 0 0,0 0 0 0 0,0 0 0 0 0,0 0 0 0 0,1 1-1 0 0,-1-1 1 0 0,0 1 0 0 0,2-1-188 0 0,14-1 155 0 0,5 2 290 0 0,-19 5-151 0 0,-1-2-263 0 0,-4-3-22 0 0,1 0 0 0 0,-1 0-1 0 0,1 1 1 0 0,-1-1 0 0 0,1 0 0 0 0,-1 0 0 0 0,0 1-1 0 0,1-1 1 0 0,-1 0 0 0 0,0 1 0 0 0,1-1 0 0 0,-1 1-1 0 0,0-1 1 0 0,1 0 0 0 0,-1 1 0 0 0,0-1 0 0 0,0 1-1 0 0,1-1 1 0 0,-1 1 0 0 0,0-1 0 0 0,0 1 0 0 0,0-1-1 0 0,0 1 1 0 0,0-1 0 0 0,0 1 0 0 0,0-1 0 0 0,0 1-1 0 0,0-1 1 0 0,0 1 0 0 0,0-1 0 0 0,0 1 0 0 0,0-1-1 0 0,0 1 1 0 0,0-1 0 0 0,0 0 0 0 0,0 1 0 0 0,-1-1-1 0 0,1 1 1 0 0,0 0-9 0 0,0 0 4 0 0,0-1 0 0 0,0 1-1 0 0,1 0 1 0 0,-1 0 0 0 0,0 0 0 0 0,1 0-1 0 0,-1-1 1 0 0,1 1 0 0 0,-1 0-1 0 0,1 0 1 0 0,-1-1 0 0 0,1 1 0 0 0,0 0-1 0 0,-1-1 1 0 0,1 1 0 0 0,0-1 0 0 0,0 1-1 0 0,-1 0 1 0 0,1-1 0 0 0,0 0-1 0 0,0 1 1 0 0,0-1 0 0 0,0 1-4 0 0,8 5 87 0 0,-8-5-54 0 0,0 0 0 0 0,0 1 0 0 0,-1-1 0 0 0,1 1 0 0 0,0-1 0 0 0,0 1 0 0 0,-1-1 0 0 0,1 1 0 0 0,-1-1-1 0 0,1 1-32 0 0,-1 0 30 0 0,0-1-1 0 0,1 0 0 0 0,-1 1 0 0 0,1-1 0 0 0,-1 0 0 0 0,1 1 0 0 0,-1-1 0 0 0,1 0 0 0 0,0 0 0 0 0,0 0 0 0 0,0 0 0 0 0,0 1-29 0 0,5 3 20 0 0,-5-5-18 0 0,-1 0 0 0 0,1 1 0 0 0,-1-1 1 0 0,1 0-1 0 0,-1 1 0 0 0,1-1 0 0 0,-1 0 0 0 0,1 1 0 0 0,-1-1 1 0 0,1 1-1 0 0,-1-1 0 0 0,0 1 0 0 0,1-1 0 0 0,-1 1 1 0 0,0-1-1 0 0,1 1 0 0 0,-1-1 0 0 0,0 1 0 0 0,0-1 0 0 0,0 1 1 0 0,1 0-1 0 0,-1-1 0 0 0,0 1 0 0 0,0-1 0 0 0,0 1 0 0 0,0 0 1 0 0,0-1-1 0 0,0 1 0 0 0,0-1 0 0 0,0 1 0 0 0,0 0 0 0 0,0-1 1 0 0,-1 1-1 0 0,1-1 0 0 0,0 1 0 0 0,0-1 0 0 0,0 1 0 0 0,-1 0-2 0 0,1-1 0 0 0,0 1 0 0 0,0-1 0 0 0,0 1 0 0 0,0 0 0 0 0,0-1 0 0 0,0 1 0 0 0,0-1 0 0 0,0 1 0 0 0,0 0 0 0 0,0-1 0 0 0,0 1 0 0 0,0-1 0 0 0,0 1 0 0 0,0 0 0 0 0,1-1 0 0 0,-1 1 0 0 0,0-1 0 0 0,0 1 0 0 0,1-1 0 0 0,-1 1 0 0 0,1-1 0 0 0,-1 1 0 0 0,0-1 0 0 0,1 1 0 0 0,-1-1 0 0 0,1 1 0 0 0,-1-1 0 0 0,1 0 0 0 0,-1 1 0 0 0,1-1 0 0 0,-1 1 0 0 0,0-1 0 0 0,1 1 0 0 0,-1-1 0 0 0,0 0 0 0 0,1 1 0 0 0,-1-1 0 0 0,0 1 0 0 0,0-1 0 0 0,0 1 0 0 0,1 0 0 0 0,-1-1 0 0 0,0 1 0 0 0,0-1 0 0 0,0 1 0 0 0,0-1 0 0 0,0 1 0 0 0,0-1 0 0 0,0 1 0 0 0,0 0 0 0 0,0-1 0 0 0,0 1 0 0 0,0-1 0 0 0,0 1 0 0 0,-1-1 0 0 0,1 1 0 0 0,0-1 0 0 0,0 1 0 0 0,0-1 0 0 0,-1 1 0 0 0,1-1 0 0 0,-4 6 39 0 0,3-4 167 0 0,-1 1 0 0 0,0-1 0 0 0,1 1 0 0 0,-1 0 0 0 0,1 0-1 0 0,0-1 1 0 0,0 3-206 0 0,-1-3 66 0 0,0 0-1 0 0,0 0 0 0 0,0 0 0 0 0,-1 0 0 0 0,1 0 0 0 0,0 0 0 0 0,-1-1 0 0 0,0 1 0 0 0,-1 0-65 0 0,-2 1 22 0 0,6-3-22 0 0,0 1 0 0 0,0-1 0 0 0,0 0 0 0 0,0 0 0 0 0,0 0 0 0 0,0 0 0 0 0,0 0 0 0 0,0 0 0 0 0,-1 0 0 0 0,1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0,1 0 0 0 0,-1 0 0 0 0,0 0 0 0 0,0 0 0 0 0,0 0 0 0 0,0 0 0 0 0,0 0 0 0 0,0 1 0 0 0,0-1 0 0 0,1 0 0 0 0,0 0 0 0 0,0 0 0 0 0,0 0 0 0 0,0 0 0 0 0,0 0 0 0 0,0 0 0 0 0,0 0 0 0 0,0 0 0 0 0,0 0 0 0 0,0 0 0 0 0,0 0 0 0 0,0 0 0 0 0,-1-1 0 0 0,1 1 0 0 0,0 0 0 0 0,1-1 0 0 0,5-3 0 0 0,0 0 0 0 0,1-1 0 0 0,-2 0 0 0 0,1 0 0 0 0,-1-1 0 0 0,0 1 0 0 0,0-1 0 0 0,0-1 0 0 0,-1 1 0 0 0,3-6 0 0 0,-6 11 30 0 0,-1-1-1 0 0,0 0 1 0 0,0 0-1 0 0,0-1 1 0 0,0 1-1 0 0,0 0 1 0 0,0 0-1 0 0,0-2-29 0 0,-1 1 100 0 0,1 0-1 0 0,0 1 0 0 0,0-1 0 0 0,0 1 1 0 0,0-1-1 0 0,0 1 0 0 0,2-2-99 0 0,0 0 111 0 0,1-2 87 0 0,0 0 0 0 0,0 0 0 0 0,-1 0 0 0 0,1 0 0 0 0,0-6-198 0 0,12-24 18 0 0,-11 27-19 0 0,-1-1 1 0 0,0 0 0 0 0,-1 0-1 0 0,0-1 1 0 0,4-5 0 0 0,-6 16 0 0 0,-1-1 0 0 0,1 0 0 0 0,-1 1 0 0 0,1-1 0 0 0,-1 0 0 0 0,1 0 0 0 0,-1 0 0 0 0,0 1 0 0 0,1-1 0 0 0,-1 0 0 0 0,0 0 0 0 0,0 0 0 0 0,0 0 0 0 0,0 1 0 0 0,0-1 0 0 0,0 0 0 0 0,0 0 0 0 0,0 0 0 0 0,0 0 0 0 0,0 0 0 0 0,0 1 0 0 0,0-1 0 0 0,-1 0 0 0 0,1 0 0 0 0,0 0 0 0 0,-1 1 0 0 0,1-1 0 0 0,0 0 0 0 0,-1 0 0 0 0,-2-11 0 0 0,3 12 0 0 0,0-1 0 0 0,0 1 0 0 0,-1-1 0 0 0,1 1 0 0 0,0-1 0 0 0,0 1 0 0 0,0-1 0 0 0,0 1 0 0 0,0-1 0 0 0,-1 1 0 0 0,1-1 0 0 0,0 1 0 0 0,0-1 0 0 0,-1 1 0 0 0,1-1 0 0 0,0 1 0 0 0,-1-1 0 0 0,1 1 0 0 0,0 0 0 0 0,-1-1 0 0 0,1 1 0 0 0,-1 0 0 0 0,1-1 0 0 0,-1 1 0 0 0,1 0 0 0 0,-1-1 0 0 0,1 1 0 0 0,-1 0 0 0 0,1 0 0 0 0,-1 0 0 0 0,-2-2-323 0 0,0 1 0 0 0,0 1 0 0 0,-1-1-1 0 0,1 0 1 0 0,0 1 0 0 0,0 0-1 0 0,-1-1 1 0 0,1 1 0 0 0,0 1 0 0 0,-1-1-1 0 0,1 0 1 0 0,0 1 0 0 0,0 0 323 0 0,-14 2-1533 0 0</inkml:trace>
  <inkml:trace contextRef="#ctx0" brushRef="#br1" timeOffset="-164367.911">7167 8230 2760 0 0,'4'1'-403'0'0,"5"0"2182"0"0,-12-3 542 0 0,2 2-1146 0 0,1 0-234 0 0,-14-4 2340 0 0,-2 2-2847 0 0,11 2 659 0 0,6 0 4012 0 0,30 8-4174 0 0,22-6-309 0 0,-45-1-544 0 0,-1 0-1 0 0,1 0 1 0 0,0 1-1 0 0,0 0-77 0 0,17 3 184 0 0,2-4-72 0 0,-17-1-98 0 0,0 0 1 0 0,-1 1 0 0 0,1 0-1 0 0,0 1-14 0 0,-4-1 11 0 0,-1 0-32 0 0,31-2 149 0 0,-31 1-90 0 0,-4 0 101 0 0,-1 0 21 0 0,0 0-7 0 0,2 0-199 0 0,0 0-5458 0 0,-2 0 3487 0 0</inkml:trace>
  <inkml:trace contextRef="#ctx0" brushRef="#br1" timeOffset="-163713.419">7613 8274 3224 0 0,'4'1'1173'0'0,"-1"1"4018"0"0,0-1-4745 0 0,0 1 1 0 0,1-1-1 0 0,-1 0 0 0 0,0 0 1 0 0,1 0-1 0 0,2 0-446 0 0,-4-1 794 0 0,19-2 1977 0 0,-21 1-2604 0 0,4 0-63 0 0,0 0-1 0 0,-1 0 0 0 0,1-1 1 0 0,-1 1-1 0 0,1-1 1 0 0,-1 0-1 0 0,0 0 0 0 0,0-1 1 0 0,1 1-1 0 0,-2 0 1 0 0,1-1-1 0 0,0 0 0 0 0,0 0 1 0 0,-1 0-1 0 0,0 0 0 0 0,1 0-103 0 0,1-4 43 0 0,1 0 0 0 0,-1 0-1 0 0,-1 0 1 0 0,1-1-1 0 0,-1 1 1 0 0,0-1-1 0 0,-1-1-42 0 0,2-7-95 0 0,-2-1 0 0 0,0 0 0 0 0,-1 0 0 0 0,0 0 0 0 0,-2 0 95 0 0,1 15-2 0 0,1-34-26 0 0,1-9 28 0 0,-1 33 1 0 0,1 0-1 0 0,0 1 1 0 0,1-1-1 0 0,0 1 0 0 0,5-10 0 0 0,-8 20-2 0 0,2-3 170 0 0,0 1 1 0 0,-1-1-1 0 0,0 0 0 0 0,0 0 0 0 0,0 0 0 0 0,0 0 0 0 0,0-1-168 0 0,-2 4 3 0 0,1 1 0 0 0,0 0 0 0 0,0 0 0 0 0,0 0 0 0 0,0-1-1 0 0,0 1 1 0 0,0 0 0 0 0,0 0 0 0 0,0 0 0 0 0,1 0 0 0 0,-1-1 0 0 0,0 1 0 0 0,0 0-1 0 0,0 0 1 0 0,0 0 0 0 0,0-1 0 0 0,0 1 0 0 0,0 0 0 0 0,0 0 0 0 0,0 0 0 0 0,0 0-1 0 0,1 0 1 0 0,-1-1 0 0 0,0 1 0 0 0,0 0 0 0 0,0 0 0 0 0,0 0 0 0 0,0 0 0 0 0,1 0 0 0 0,-1 0-1 0 0,0 0 1 0 0,0 0 0 0 0,0 0 0 0 0,0-1 0 0 0,1 1 0 0 0,-1 0 0 0 0,0 0 0 0 0,0 0-1 0 0,0 0 1 0 0,1 0 0 0 0,-1 0 0 0 0,0 0 0 0 0,0 0 0 0 0,0 0 0 0 0,1 0 0 0 0,-1 0-1 0 0,0 0 1 0 0,0 1 0 0 0,0-1 0 0 0,0 0 0 0 0,1 0 0 0 0,-1 0 0 0 0,0 0 0 0 0,0 0 0 0 0,0 0-1 0 0,0 0 1 0 0,1 0-3 0 0,7 7 37 0 0,12 38-89 0 0,-17-38 157 0 0,1 1 0 0 0,-1-1-1 0 0,-1 1 1 0 0,0 0 0 0 0,2 5-105 0 0,-2-2 37 0 0,1-1 1 0 0,0 0-1 0 0,2 1-37 0 0,10 32 0 0 0,-12-33 0 0 0,0 0 0 0 0,1 0 0 0 0,0-1 0 0 0,0 1 0 0 0,5 7 0 0 0,19 36 0 0 0,-27-51 0 0 0,0 1 0 0 0,10 5 0 0 0,2 1 0 0 0,-13-9 10 0 0,1 0-1 0 0,0 1 0 0 0,-1-1 0 0 0,1 0 0 0 0,-1 0 1 0 0,1 0-1 0 0,0 1 0 0 0,-1-1 0 0 0,1 0 0 0 0,0 0 1 0 0,-1 0-1 0 0,1 0 0 0 0,0 0 0 0 0,-1 0 0 0 0,1 0 1 0 0,0-1-1 0 0,-1 1 0 0 0,1 0 0 0 0,0 0 0 0 0,-1 0 1 0 0,1-1-1 0 0,0 1 0 0 0,-1 0 0 0 0,1-1 0 0 0,-1 1 1 0 0,1 0-1 0 0,-1-1 0 0 0,1 1 0 0 0,-1-1 0 0 0,1 1 1 0 0,-1-1-1 0 0,1 1 0 0 0,-1-1-9 0 0,12-17 1152 0 0,-7 7-1050 0 0,-1-1-1 0 0,0 0 0 0 0,0 0 1 0 0,-1 0-1 0 0,-1-1 0 0 0,1-6-101 0 0,-1 3 0 0 0,2 0 0 0 0,-1 0 0 0 0,7-15 0 0 0,2-7 0 0 0,-9 28 0 0 0,0 0 0 0 0,2 0 0 0 0,-1 0 0 0 0,3-3 0 0 0,-5 8 0 0 0,1 1-78 0 0,-3 3-334 0 0,3 0-242 0 0,-1 0-647 0 0,0 0-3443 0 0,4 1-1410 0 0</inkml:trace>
  <inkml:trace contextRef="#ctx0" brushRef="#br1" timeOffset="-160262.689">8218 8121 8288 0 0,'0'0'190'0'0,"0"0"28"0"0,0 0 7 0 0,1 0-33 0 0,5-12 660 0 0,-2 4 4855 0 0,-6 10-1011 0 0,-1 6-5641 0 0,-2 3 1135 0 0,1 1 0 0 0,0 0-1 0 0,-1 8-189 0 0,-5 18 1314 0 0,-4 16-1134 0 0,11-38-184 0 0,-1-1 1 0 0,-1 1-1 0 0,0-1 0 0 0,-4 6 4 0 0,0 5-201 0 0,9-25-850 0 0,0-1-385 0 0,0 0-78 0 0,0 0-19 0 0</inkml:trace>
  <inkml:trace contextRef="#ctx0" brushRef="#br1" timeOffset="-158814.456">8334 7608 13824 0 0,'0'0'314'0'0,"0"0"46"0"0,4-6 466 0 0,-3 4-756 0 0,1 1 1 0 0,-1-1 0 0 0,1 1 0 0 0,0-1-1 0 0,-1 1 1 0 0,1 0 0 0 0,0 0 0 0 0,0 0-1 0 0,-1 0 1 0 0,1 0 0 0 0,0 0 0 0 0,0 0-1 0 0,0 1 1 0 0,0-1 0 0 0,1 1 0 0 0,-1-1-1 0 0,0 1 1 0 0,0 0 0 0 0,0 0 0 0 0,0 0-1 0 0,0 0 1 0 0,0 0 0 0 0,0 1 0 0 0,0-1-1 0 0,0 1 1 0 0,0-1 0 0 0,1 1 0 0 0,-2-1-1 0 0,2 2-70 0 0,7 4 28 0 0,-1 1-1 0 0,-1 0 0 0 0,1 1 1 0 0,-1-1-1 0 0,-1 2 0 0 0,1-1 0 0 0,-2 1 1 0 0,1 0-1 0 0,-1 1-27 0 0,1-1 197 0 0,6 11 315 0 0,1 1 0 0 0,-2 0 0 0 0,8 22-512 0 0,2 11 512 0 0,0 6-512 0 0,-14-30 321 0 0,-1 0 0 0 0,-1 0 0 0 0,-2 0 0 0 0,-1 1 0 0 0,-1 3-321 0 0,-2-3 632 0 0,-1-1-1 0 0,-5 25-631 0 0,1-10 620 0 0,3-28-609 0 0,0-1 0 0 0,-1 1 0 0 0,-1-1 0 0 0,-1 0 0 0 0,0 0 0 0 0,-1-1 0 0 0,0 0 0 0 0,-2 0 0 0 0,0 0 0 0 0,0-1 0 0 0,-1 0 0 0 0,-1 0 0 0 0,0-1 0 0 0,-1 0 0 0 0,-7 5-11 0 0,-24 22 14 0 0,-2-3 0 0 0,-37 24-14 0 0,4-7-6496 0 0,34-24-819 0 0</inkml:trace>
  <inkml:trace contextRef="#ctx0" brushRef="#br1" timeOffset="-215301.603">6031 8246 3224 0 0,'0'0'305'0'0,"0"0"74"0"0,0 0 34 0 0,0 0 10 0 0,0 0 54 0 0,0 0 224 0 0,0 0 99 0 0,0 0 22 0 0,0 0-46 0 0,0 0-202 0 0,4 7 1530 0 0,22 24 603 0 0,-18-24-2090 0 0,7 10 1317 0 0,-15-16-1807 0 0,0-1 1 0 0,0 0 8 0 0,0 0 35 0 0,0 0 18 0 0,0 0 3 0 0,0 0 15 0 0,0 0 61 0 0,1-1-171 0 0,0 0 0 0 0,-1 0 0 0 0,1-1 0 0 0,-1 1 0 0 0,1 0-1 0 0,-1-1 1 0 0,1 1 0 0 0,-1-1 0 0 0,0 1 0 0 0,0-2-97 0 0,1 0 63 0 0,0-3-20 0 0,0 0 0 0 0,0 0 1 0 0,-1 0-1 0 0,0 0 0 0 0,0 0 0 0 0,-1 0 0 0 0,1 0 0 0 0,-1 0 0 0 0,-1-1-43 0 0,0-10 68 0 0,1-6-7 0 0,0 0 0 0 0,2 1 1 0 0,0-3-62 0 0,2-31 29 0 0,-2 36-17 0 0,1 0-1 0 0,3-13-11 0 0,-1 4 41 0 0,-2 22-41 0 0,0-8 0 0 0,-2 15 0 0 0,0 0 0 0 0,0-1 0 0 0,0 1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0,1 0 0 0 0,-1 0 0 0 0,0 0 0 0 0,0 0 0 0 0,0 0 0 0 0,0 0 0 0 0,0 0 0 0 0,0 0 0 0 0,0 0 0 0 0,0 1 0 0 0,0-1 0 0 0,0 0 0 0 0,0 0 0 0 0,1 0 0 0 0,-1 0 0 0 0,0 0 0 0 0,0 0 0 0 0,0 0 0 0 0,0 0 0 0 0,0 0 0 0 0,4 3 0 0 0,-4-3 0 0 0,5 6 0 0 0,0 1 0 0 0,-1-1 0 0 0,1 1 0 0 0,-2-1 0 0 0,1 1 0 0 0,-1 1 0 0 0,0-1 0 0 0,2 6 0 0 0,3 8 0 0 0,5 12-40 0 0,2 5-104 0 0,2-1 0 0 0,2 0 0 0 0,4 4 144 0 0,-21-38-22 0 0,-1-1 0 0 0,1 0 0 0 0,-1 0-1 0 0,1 0 1 0 0,0-1 0 0 0,0 1 0 0 0,0 0-1 0 0,0-1 23 0 0,14 13 2 0 0,-14-11-2 0 0,-1-2 0 0 0,0 0 0 0 0,0 0 0 0 0,0 0 0 0 0,0-1 0 0 0,0 1 0 0 0,0 0 0 0 0,0 0 0 0 0,0-1 0 0 0,0 1 0 0 0,0-1 0 0 0,1 1 0 0 0,-1-1 0 0 0,0 0 0 0 0,1 1 0 0 0,-2-1 2 0 0,1 1 0 0 0,-1-1 0 0 0,0 0 0 0 0,1 0 0 0 0,-1 1-1 0 0,1-1 1 0 0,-1 0 0 0 0,1 0 0 0 0,-1 0 0 0 0,1 1-1 0 0,-1-1 1 0 0,1 0 0 0 0,-1 0 0 0 0,1 0 0 0 0,-1 0-1 0 0,1 0 1 0 0,-1 0 0 0 0,1 0 0 0 0,0 0 0 0 0,-1 0 0 0 0,1 0-1 0 0,-1 0 1 0 0,1-1 0 0 0,-1 1 0 0 0,1 0 0 0 0,-1 0-1 0 0,1 0-1 0 0,0-1 21 0 0,1 1 25 0 0,-1-1 1 0 0,0 1-1 0 0,1 0 1 0 0,-1-1-1 0 0,0 0 1 0 0,1 1-1 0 0,-1-1 1 0 0,0 1 0 0 0,0-1-1 0 0,0 0 1 0 0,1 0-1 0 0,-1 0 1 0 0,0 0-1 0 0,0 0 1 0 0,0 0-1 0 0,0 0 1 0 0,-1 0-1 0 0,1 0 1 0 0,0 0-1 0 0,0-1 1 0 0,-1 1-1 0 0,1 0 1 0 0,0 0-1 0 0,-1-1 1 0 0,1 0-47 0 0,2-6 280 0 0,-1-1 0 0 0,1 1 1 0 0,0-6-281 0 0,-3 13 14 0 0,4-25 282 0 0,-1-1-1 0 0,-1-3-295 0 0,2-23-15 0 0,1 4 15 0 0,-2-24 0 0 0,-2 61 0 0 0,-1-9 0 0 0,0 21 0 0 0,0-1 0 0 0,-1 1 0 0 0,1-1 0 0 0,0 1 0 0 0,0-1 0 0 0,0 1 0 0 0,0 0 0 0 0,0-1 0 0 0,0 1 0 0 0,0-1 0 0 0,0 1 0 0 0,0-1 0 0 0,0 1 0 0 0,0-1 0 0 0,1 1 0 0 0,-1-1 0 0 0,0 1 0 0 0,0 0 0 0 0,0-1 0 0 0,0 1 0 0 0,1-1 0 0 0,-1 1 0 0 0,0 0 0 0 0,1-1 0 0 0,-1 1 0 0 0,0-1 0 0 0,3-4 0 0 0,-3 5-6 0 0,0 0 0 0 0,0 0-1 0 0,0 0 1 0 0,0 0-1 0 0,0 0 1 0 0,1-1 0 0 0,-1 1-1 0 0,0 0 1 0 0,0 0-1 0 0,0 0 1 0 0,0 0 0 0 0,0 0-1 0 0,0 0 1 0 0,0 0 0 0 0,0-1-1 0 0,1 1 1 0 0,-1 0-1 0 0,0 0 1 0 0,0 0 0 0 0,0 0-1 0 0,0 0 1 0 0,0 0-1 0 0,1 0 1 0 0,-1 0 0 0 0,0 0-1 0 0,0 0 1 0 0,0 0-1 0 0,0 0 1 0 0,0 0 0 0 0,1 0-1 0 0,-1 0 1 0 0,0 0 0 0 0,0 0-1 0 0,0 0 1 0 0,0 0-1 0 0,1 0 1 0 0,-1 0 0 0 0,0 0-1 0 0,0 0 1 0 0,0 0-1 0 0,0 0 1 0 0,0 0 0 0 0,0 0-1 0 0,1 1 1 0 0,-1-1-1 0 0,0 0 1 0 0,0 0 0 0 0,0 0-1 0 0,0 0 1 0 0,0 0 0 0 0,0 0-1 0 0,0 0 1 0 0,0 1-1 0 0,1-1 1 0 0,-1 0 0 0 0,0 0-1 0 0,0 0 1 0 0,0 0-1 0 0,0 0 1 0 0,0 1 0 0 0,0-1-1 0 0,0 0 7 0 0,4 9-972 0 0,-1 0-166 0 0,-2-6 404 0 0,0 0 1 0 0,0 0-1 0 0,0 0 1 0 0,-1 0-1 0 0,1 1 1 0 0,-1-1-1 0 0,1 0 734 0 0,-1 5-2046 0 0</inkml:trace>
  <inkml:trace contextRef="#ctx0" brushRef="#br1" timeOffset="-214883.699">6514 8183 3224 0 0,'0'0'553'0'0,"1"-1"1115"0"0,32-24 5350 0 0,-12 11-4574 0 0,1 0 0 0 0,19-7-2444 0 0,-39 20 0 0 0,1 0 0 0 0,-1 0 0 0 0,1 0 0 0 0,0 0 0 0 0,-1 1 0 0 0,1-1 0 0 0,1 1 0 0 0,19-5 0 0 0,-21 4 0 0 0,4 2 0 0 0,11 5 0 0 0,-16-6 0 0 0,0 1 0 0 0,1-1 0 0 0,-1 1 0 0 0,0-1 0 0 0,0 1 0 0 0,0-1 0 0 0,0 1 0 0 0,0 0 0 0 0,0 0 0 0 0,-1-1 0 0 0,1 1 0 0 0,0 0 0 0 0,0 0 0 0 0,0 0 0 0 0,-1 0 0 0 0,1 0 0 0 0,0 0 0 0 0,-1 0 0 0 0,1 0 0 0 0,-1 0 0 0 0,1 1 0 0 0,-1-1 0 0 0,0 0 0 0 0,0 0 0 0 0,1 0 0 0 0,-1 1 0 0 0,0-1 0 0 0,0 0 0 0 0,0 0 0 0 0,0 0 0 0 0,0 1 0 0 0,0-1 0 0 0,-1 0 0 0 0,1 0 0 0 0,0 0 0 0 0,-1 0 0 0 0,1 1 0 0 0,0-1 0 0 0,-1 1 0 0 0,-1 3 0 0 0,0-1 0 0 0,0 1 0 0 0,-1 0 0 0 0,1-1 0 0 0,-1 0 0 0 0,0 1 0 0 0,0-1 0 0 0,-3 2 0 0 0,-64 77 0 0 0,66-80 56 0 0,3-3 228 0 0,1 0 74 0 0,0 0 8 0 0,1 2-260 0 0,0-1 0 0 0,0 1-1 0 0,0-1 1 0 0,1 1 0 0 0,-1-1-1 0 0,0 0 1 0 0,1 0-1 0 0,-1 0 1 0 0,1 1-106 0 0,2-1 80 0 0,-1 0 0 0 0,1 0-1 0 0,0 0 1 0 0,0 0 0 0 0,0 0 0 0 0,0-1-1 0 0,0 1 1 0 0,0-1 0 0 0,0 0 0 0 0,-1-1-1 0 0,2 1-79 0 0,45-9 155 0 0,-36 6-71 0 0,16-3-98 0 0,-18 3-186 0 0,0 0 0 0 0,1 1 0 0 0,0 0 0 0 0,-1 1 0 0 0,1 1-1 0 0,4 0 201 0 0,-5 0-6899 0 0</inkml:trace>
  <inkml:trace contextRef="#ctx0" brushRef="#br1" timeOffset="-159401.393">6212 7642 11976 0 0,'0'-1'60'0'0,"0"0"-1"0"0,0 1 1 0 0,0-1 0 0 0,0 0 0 0 0,0 0 0 0 0,0 0 0 0 0,0 1 0 0 0,0-1 0 0 0,0 0 0 0 0,0 0 0 0 0,1 1 0 0 0,-1-1 0 0 0,0 0-1 0 0,1 1 1 0 0,-1-2-60 0 0,10-22 484 0 0,-13 25 3288 0 0,-5 5-3172 0 0,-8 10-512 0 0,9-8 182 0 0,0 1 1 0 0,1 0-1 0 0,0 1 0 0 0,1-1 0 0 0,0 1 0 0 0,0 2-270 0 0,-10 18-16 0 0,-52 87 16 0 0,43-74 91 0 0,9-17 805 0 0,1 1 0 0 0,-4 12-896 0 0,9-16 98 0 0,-15 39-31 0 0,-9 38-67 0 0,28-82 0 0 0,1-3 0 0 0,0-1 0 0 0,1 0 0 0 0,1 1 0 0 0,0-1 0 0 0,1 6 0 0 0,0 13 30 0 0,0-23 11 0 0,0-1 0 0 0,1 0 1 0 0,0 0-1 0 0,1 0 0 0 0,0 0 1 0 0,0 0-1 0 0,1 0 0 0 0,1 0 1 0 0,-1-1-1 0 0,3 7-41 0 0,0-6 312 0 0,-2-2-30 0 0,0 0 0 0 0,0 0 0 0 0,-1 0 0 0 0,1 2-282 0 0,-2-4 18 0 0,1-1 0 0 0,-1 0 0 0 0,1 0 1 0 0,0 0-1 0 0,0-1 0 0 0,0 1 0 0 0,1 0 0 0 0,-1-1 0 0 0,1 1 0 0 0,1 0-18 0 0,34 32-30 0 0,-25-25 44 0 0,12 9-14 0 0,2-1 0 0 0,1-1 0 0 0,26 13 0 0 0,-29-17 0 0 0,46 20-5260 0 0,-54-26-1559 0 0</inkml:trace>
  <inkml:trace contextRef="#ctx0" brushRef="#br1" timeOffset="-147452.884">8979 8118 2760 0 0,'0'0'207'0'0,"-8"-4"1282"0"0,7 3 127 0 0,1 1 72 0 0,0-2 5366 0 0,4 2-6764 0 0,14 2 1043 0 0,0 0 1 0 0,0-1 0 0 0,16-1-1334 0 0,-16 0 302 0 0,81 0 1746 0 0,-37-1-2032 0 0,-50 2-16 0 0,-1-2 0 0 0,0 1 0 0 0,1-2 0 0 0,-1 0 0 0 0,1 0 0 0 0,36-5 0 0 0,-18 5-80 0 0,108-4-792 0 0,-126 6-4082 0 0,0 0-1731 0 0</inkml:trace>
  <inkml:trace contextRef="#ctx0" brushRef="#br1" timeOffset="-132311.707">10115 7869 11976 0 0,'0'0'266'0'0,"0"0"44"0"0,0 0 15 0 0,0 0-26 0 0,-10 11-117 0 0,0 8 227 0 0,0 0 0 0 0,2 0 0 0 0,0 1-1 0 0,1 0 1 0 0,-2 12-409 0 0,-6 14 856 0 0,6-13-492 0 0,2 0 0 0 0,0 0 0 0 0,1 19-364 0 0,3-26 25 0 0,0-2-25 0 0,1 0 0 0 0,1 0 0 0 0,1 0 0 0 0,3 16 0 0 0,-3-13-75 0 0,0-22-518 0 0,0-18-758 0 0,0 0-2469 0 0,0-1-1148 0 0</inkml:trace>
  <inkml:trace contextRef="#ctx0" brushRef="#br1" timeOffset="-131865.964">9956 7910 11976 0 0,'-1'-6'576'0'0,"0"1"-415"0"0,-2-4 66 0 0,1-1 0 0 0,1 1-1 0 0,-1 0 1 0 0,1-5-227 0 0,1 11 231 0 0,0 0 0 0 0,0 0 1 0 0,1 0-1 0 0,-1 0 0 0 0,1 0 0 0 0,-1 1 0 0 0,1-1 0 0 0,0 0 0 0 0,0 0 0 0 0,0 1 1 0 0,1-1-1 0 0,-1 1 0 0 0,1-1 0 0 0,-1 1 0 0 0,1-1 0 0 0,2-1-231 0 0,-2 2 60 0 0,0-1-1 0 0,0 1 1 0 0,1 0-1 0 0,-1 0 1 0 0,1 0-1 0 0,0 0 1 0 0,0 0-1 0 0,0 0 1 0 0,0 1-1 0 0,0-1 1 0 0,0 1-1 0 0,1 0-59 0 0,3-1 275 0 0,0 1 0 0 0,1 0 0 0 0,-1 1 0 0 0,0 0 0 0 0,2 0-275 0 0,1 0 2 0 0,0 1 0 0 0,-1 1 0 0 0,1-1 0 0 0,0 1 0 0 0,-1 1 0 0 0,1 0 0 0 0,-1 0 0 0 0,0 1 0 0 0,4 2-2 0 0,0 1 0 0 0,-1 0-1 0 0,0 0 1 0 0,-1 1 0 0 0,0 1 0 0 0,0 0-1 0 0,4 5 1 0 0,-12-11 0 0 0,0 0 0 0 0,0 0 0 0 0,0 0 0 0 0,-1 0 0 0 0,1 1 0 0 0,-1-1 0 0 0,0 1 0 0 0,0 0 0 0 0,0 0 0 0 0,0 0 0 0 0,-1 0 0 0 0,1 0 0 0 0,-1 0 0 0 0,0 0 0 0 0,-1 0 0 0 0,1 0 0 0 0,-1 0 0 0 0,1 1 0 0 0,-1-1 0 0 0,0 0 0 0 0,-1 0 0 0 0,1 1 0 0 0,-1-1 0 0 0,0 0 0 0 0,0 0 0 0 0,0 0 0 0 0,-1 0 0 0 0,1 0 0 0 0,-1 0 0 0 0,0 0 0 0 0,0-1 0 0 0,0 1 0 0 0,-1 0 0 0 0,1-1 0 0 0,-1 0 0 0 0,-1 2 0 0 0,-7 7 0 0 0,-1 0 0 0 0,-1 0 0 0 0,1-1 0 0 0,-2-1 0 0 0,0 0 0 0 0,0-1 0 0 0,-1-1 0 0 0,0 0 0 0 0,0-1 0 0 0,-3 1 0 0 0,12-7 0 0 0,5-1 0 0 0,1 0 0 0 0,0 0 0 0 0,0 0 0 0 0,0 0 0 0 0,0 0 0 0 0,0 0 0 0 0,-1 0 0 0 0,1 0 0 0 0,0 1 0 0 0,0-1 0 0 0,0 0 0 0 0,0 0 0 0 0,0 0 0 0 0,0 0 0 0 0,-1 0 0 0 0,1 0 0 0 0,0 0 0 0 0,0 1 0 0 0,0-1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1 0 0 0,0-1 0 0 0,1 0 0 0 0,5 6 0 0 0,-5-6 0 0 0,7 7 378 0 0,0-1 0 0 0,1 0 0 0 0,0-1 0 0 0,0 0 1 0 0,4 1-379 0 0,-2-1 52 0 0,1 1 1 0 0,-1 1-1 0 0,6 4-52 0 0,63 41 0 0 0,-56-36-373 0 0,18 14 883 0 0,-9 0-6330 0 0,-30-32 3834 0 0,5-6-50 0 0,-6 6-10 0 0</inkml:trace>
  <inkml:trace contextRef="#ctx0" brushRef="#br1" timeOffset="-128422.809">10599 8132 6448 0 0,'0'0'297'0'0,"0"0"-9"0"0,1-1-188 0 0,0-2 49 0 0,4-4 2455 0 0,-2 9 2286 0 0,-2 6-952 0 0,-3-1-5294 0 0,-20 84 1375 0 0,11-41-21 0 0,-2 0 2 0 0,-5 23 0 0 0,1-4 1815 0 0,16-54-2391 0 0,3-10-5025 0 0,3-1-12 0 0</inkml:trace>
  <inkml:trace contextRef="#ctx0" brushRef="#br1" timeOffset="-127840.225">10836 8276 11976 0 0,'0'0'266'0'0,"0"0"44"0"0,0 0 15 0 0,0 0-26 0 0,-1 9-187 0 0,-10 13-112 0 0,10-17 138 0 0,1-4 582 0 0,0-1 250 0 0,2 0-761 0 0,0-1 0 0 0,0 1 1 0 0,0 0-1 0 0,-1-1 1 0 0,1 0-1 0 0,0 1 0 0 0,0-1 1 0 0,0 0-1 0 0,-1 0 1 0 0,1 0-1 0 0,0 0 0 0 0,-1 0 1 0 0,1 0-1 0 0,-1-1 1 0 0,1 1-1 0 0,-1 0 0 0 0,1-2-209 0 0,21-28 664 0 0,-18 23-580 0 0,0-1-84 0 0,0 0 0 0 0,-1 0 0 0 0,0-1 0 0 0,0 0 0 0 0,-1-1 0 0 0,3-6 0 0 0,8-29 0 0 0,4-25 0 0 0,-5 16 0 0 0,-4 22 0 0 0,1 0 0 0 0,5-8 0 0 0,-12 35 0 0 0,-3 6 0 0 0,0 0 0 0 0,0 0 0 0 0,0 0 0 0 0,0 1 0 0 0,0-1 0 0 0,1 0 0 0 0,-1 0 0 0 0,0 0 0 0 0,0 1 0 0 0,0-1 0 0 0,0 0 0 0 0,0 0 0 0 0,0 0 0 0 0,0 1 0 0 0,0-1 0 0 0,0 0 0 0 0,0 0 0 0 0,1 0 0 0 0,-1 0 0 0 0,0 0 0 0 0,0 1 0 0 0,0-1 0 0 0,0 0 0 0 0,1 0 0 0 0,-1 0 0 0 0,0 0 0 0 0,0 0 0 0 0,0 0 0 0 0,0 0 0 0 0,1 0 0 0 0,-1 1 0 0 0,0-1 0 0 0,0 0 0 0 0,0 0 0 0 0,1 0 0 0 0,-1 0 0 0 0,0 0 0 0 0,0 0 0 0 0,0 0 0 0 0,1 0 0 0 0,-1 0 0 0 0,0 0 0 0 0,0 0 0 0 0,0-1 0 0 0,1 1 0 0 0,-1 0 0 0 0,0 0 0 0 0,0 0 0 0 0,0 0 0 0 0,1 0 0 0 0,-1 0 0 0 0,0 0 0 0 0,0 0 0 0 0,0-1 0 0 0,0 1 0 0 0,0 0 0 0 0,1 0 0 0 0,-1 0 0 0 0,0 0 0 0 0,0 0 0 0 0,0-1 0 0 0,0 1 0 0 0,0 0 0 0 0,0 0 0 0 0,0 0 0 0 0,0-1 0 0 0,1 1 0 0 0,-1 0 0 0 0,0 0 0 0 0,0 0 0 0 0,12 26 0 0 0,-1 1 0 0 0,-2 0 0 0 0,6 25 0 0 0,-4-15 0 0 0,11 28 0 0 0,-18-55 0 0 0,0 0 0 0 0,0 0 0 0 0,1-1 0 0 0,0 1 0 0 0,0-1 0 0 0,5 5 0 0 0,-9-13 0 0 0,0 1 0 0 0,0 0 0 0 0,0-1 0 0 0,1 0 0 0 0,-1 1 0 0 0,1-1 0 0 0,-1 0 0 0 0,1 1 0 0 0,0-1 0 0 0,-1 0 0 0 0,1 0 0 0 0,0-1 0 0 0,0 1 0 0 0,-1 0 0 0 0,1 0 0 0 0,0-1 0 0 0,0 1 0 0 0,0-1 0 0 0,0 0 0 0 0,0 1 0 0 0,0-1 0 0 0,0 0 0 0 0,0 0 0 0 0,0 0 0 0 0,0-1 0 0 0,0 1 0 0 0,0 0 0 0 0,0-1 0 0 0,0 1 0 0 0,-1-1 0 0 0,1 0 0 0 0,0 0 0 0 0,1 0 0 0 0,1-1 0 0 0,-1 0 0 0 0,0 0 0 0 0,0 0 0 0 0,0-1 0 0 0,-1 1 0 0 0,1-1 0 0 0,0 1 0 0 0,-1-1 0 0 0,1-1 0 0 0,20-32 0 0 0,-10 14 0 0 0,-8 13 14 0 0,0 0 0 0 0,-1 0-1 0 0,0-1 1 0 0,0-1-14 0 0,5-11 388 0 0,3-11-67 0 0,-1 1 0 0 0,-2-2 0 0 0,-2 0 0 0 0,0 0 0 0 0,0-27-321 0 0,-6 42-187 0 0,-1 19 124 0 0,0 0 0 0 0,0 0 1 0 0,0 0-1 0 0,0 0 0 0 0,0 0 1 0 0,0 0-1 0 0,0 0 0 0 0,0 0 1 0 0,0 0 62 0 0,-1 11-633 0 0,-2 48-5640 0 0,1-40 4227 0 0</inkml:trace>
  <inkml:trace contextRef="#ctx0" brushRef="#br1" timeOffset="-126676.155">11475 8094 6448 0 0,'0'0'141'0'0,"0"0"23"0"0,0 0 13 0 0,0 0 123 0 0,0 0 468 0 0,0 0 206 0 0,0 0 39 0 0,0 0-60 0 0,0 0-287 0 0,0 0-122 0 0,0 0-28 0 0,0 0 65 0 0,0 0 290 0 0,0 0 121 0 0,0 0 28 0 0,0 0-134 0 0,0 0-507 0 0,0 0 37 0 0,0 0 80 0 0,0 0 14 0 0,0 0-67 0 0,1 6 165 0 0,0-2-383 0 0,-1 1 1 0 0,1-1-1 0 0,-1 1 1 0 0,0-1-1 0 0,0 1 0 0 0,-1-1 1 0 0,1 1-226 0 0,-2 17 27 0 0,-3 66-27 0 0,1 17 0 0 0,4-90 291 0 0,-1 0 0 0 0,-1-1-1 0 0,0 1 1 0 0,-3 5-291 0 0,-7 10-3036 0 0,9-25 2117 0 0,1 1-105 0 0</inkml:trace>
  <inkml:trace contextRef="#ctx0" brushRef="#br1" timeOffset="-117175.784">11900 8055 10136 0 0,'0'0'230'0'0,"0"0"30"0"0,0 0 19 0 0,0 0 105 0 0,0 0 411 0 0,0 0 182 0 0,0 0 42 0 0,0 0-133 0 0,23 0-91 0 0,-22 0-722 0 0,13-1 423 0 0,0 2 0 0 0,1 0 0 0 0,-1 1 0 0 0,2 0-496 0 0,-7-1 324 0 0,1 0 0 0 0,0 0 0 0 0,-1-1-1 0 0,1 0 1 0 0,2-1-324 0 0,14-1-14 0 0,121-4 14 0 0,-66-1 0 0 0,-81 7-72 0 0,1 0-1 0 0,-1 0 1 0 0,0 0-1 0 0,1 0 1 0 0,-1 0-1 0 0,0 0 1 0 0,0 0-1 0 0,1 0 1 0 0,-1 0-1 0 0,0 0 0 0 0,1 0 1 0 0,-1 0-1 0 0,0 0 1 0 0,1 0-1 0 0,-1 0 1 0 0,0 0-1 0 0,1 0 1 0 0,-1 0-1 0 0,0 0 1 0 0,1 0-1 0 0,-1 0 1 0 0,0-1-1 0 0,0 1 0 0 0,1 0 1 0 0,-1 0-1 0 0,0 0 1 0 0,1-1-1 0 0,-1 1 1 0 0,0 0-1 0 0,0 0 1 0 0,0-1-1 0 0,1 1 1 0 0,-1 0-1 0 0,0 0 1 0 0,0-1 72 0 0,-7-7-5468 0 0,5 6 4511 0 0,-4-4-3567 0 0</inkml:trace>
  <inkml:trace contextRef="#ctx0" brushRef="#br1" timeOffset="-116917.298">12084 7930 10944 0 0,'0'0'497'0'0,"0"0"-8"0"0,0-1-311 0 0,0-3-84 0 0,0 3 290 0 0,0 1 119 0 0,0 0 17 0 0,0 0 15 0 0,0 0 35 0 0,0 0 20 0 0,0 0 2 0 0,0 0-21 0 0,0 0-83 0 0,0 0-37 0 0,0 0-10 0 0,-1 18 637 0 0,2 12-620 0 0,-1-22-364 0 0,0-1 0 0 0,0 1 0 0 0,0 0-1 0 0,-1 0 1 0 0,0-1 0 0 0,-1 2-94 0 0,-3 32 1360 0 0,2 50-1195 0 0,0-58-165 0 0,2-28 0 0 0,0-1 0 0 0,0 1 0 0 0,1-1 0 0 0,0 1 0 0 0,0 0 0 0 0,0-1 0 0 0,1 1 0 0 0,-1 0 0 0 0,1-1 0 0 0,0 1 0 0 0,2 3 0 0 0,6 10-1270 0 0,-9-17 808 0 0,1 0 1 0 0,0 0-1 0 0,-1-1 0 0 0,1 1 1 0 0,0 0-1 0 0,0-1 0 0 0,0 1 1 0 0,-1-1-1 0 0,1 1 0 0 0,0 0 1 0 0,0-1-1 0 0,0 0 1 0 0,0 1-1 0 0,0-1 0 0 0,0 0 1 0 0,0 1-1 0 0,0-1 462 0 0,9 0-5361 0 0</inkml:trace>
  <inkml:trace contextRef="#ctx0" brushRef="#br1" timeOffset="-116397.676">13092 7761 13824 0 0,'-1'-4'201'0'0,"0"2"-132"0"0,0-1 0 0 0,0 0 0 0 0,0 1 0 0 0,0-1 0 0 0,-1 1 0 0 0,1-1 0 0 0,-1 1 0 0 0,0-1 0 0 0,1 1 0 0 0,-1 0 0 0 0,0 0 0 0 0,0 0 0 0 0,0 0 0 0 0,-1 0 0 0 0,1 1 0 0 0,0-1 0 0 0,-1 0 0 0 0,1 1 0 0 0,-3-1-69 0 0,-3-1 125 0 0,1 1-1 0 0,-2 0 1 0 0,1 0 0 0 0,0 1 0 0 0,0 0 0 0 0,0 1 0 0 0,-1-1 0 0 0,1 2 0 0 0,0-1 0 0 0,0 1 0 0 0,-1 0 0 0 0,1 1 0 0 0,0 0 0 0 0,0 0 0 0 0,-7 4-125 0 0,-28 11 108 0 0,24-10 267 0 0,0 1-1 0 0,0 0 0 0 0,1 2 0 0 0,-13 8-374 0 0,2 2 509 0 0,19-14-481 0 0,0 0 1 0 0,1 1 0 0 0,0 0-1 0 0,0 1 1 0 0,1 0-1 0 0,-8 8-28 0 0,9-6 336 0 0,-8 8 189 0 0,0 1 1 0 0,2 1-1 0 0,-11 21-525 0 0,21-36 4 0 0,0 1 0 0 0,1 0 0 0 0,-1 0-1 0 0,1 0 1 0 0,1 1 0 0 0,-1-1 0 0 0,1 0-1 0 0,0 1 1 0 0,1-1 0 0 0,-1 0 0 0 0,1 1-1 0 0,0-1 1 0 0,1 1 0 0 0,0-1 0 0 0,0 0 0 0 0,0 1-1 0 0,1 1-3 0 0,1-2-3 0 0,-1 0 0 0 0,1 0 0 0 0,0 0 0 0 0,1 0 0 0 0,0 0 0 0 0,0-1 0 0 0,0 1 0 0 0,0-1 0 0 0,1 0 0 0 0,-1-1 1 0 0,2 1-1 0 0,-1-1 0 0 0,3 2 3 0 0,1 0 60 0 0,0-1 0 0 0,0 0 0 0 0,0 0 0 0 0,0-1 0 0 0,1 0 1 0 0,0-1-1 0 0,0 0 0 0 0,5 0-60 0 0,3 0 178 0 0,0-1 1 0 0,1-1-1 0 0,-1-1 0 0 0,0-1 1 0 0,0 0-1 0 0,0-1 1 0 0,0-1-1 0 0,0-1 0 0 0,13-5-178 0 0,47-11 0 0 0,-64 18 1 0 0,18-6-66 0 0,-31 8-272 0 0,-1 0-138 0 0,0 0-33 0 0,0 0-208 0 0,0 0-857 0 0,0 0-379 0 0,0 0-489 0 0,0 0-1734 0 0,0 0-735 0 0</inkml:trace>
  <inkml:trace contextRef="#ctx0" brushRef="#br1" timeOffset="-114171.026">13251 8155 7256 0 0,'-3'-2'556'0'0,"1"0"0"0"0,0-1 0 0 0,-1 1 1 0 0,1-1-1 0 0,0 1 0 0 0,0-1-556 0 0,2 3 107 0 0,0 0-1 0 0,-1-1 1 0 0,1 1 0 0 0,0 0-1 0 0,0 0 1 0 0,0 0 0 0 0,0 0-1 0 0,-1 0 1 0 0,1 0 0 0 0,0 0 0 0 0,0 0-1 0 0,0 0 1 0 0,0 0 0 0 0,0-1-1 0 0,0 1 1 0 0,-1 0 0 0 0,1 0-1 0 0,0 0 1 0 0,0 0 0 0 0,0 0-1 0 0,0-1 1 0 0,0 1 0 0 0,0 0-1 0 0,0 0 1 0 0,0 0 0 0 0,0 0-1 0 0,0 0 1 0 0,0-1 0 0 0,0 1 0 0 0,0 0-1 0 0,0 0 1 0 0,0 0 0 0 0,0 0-1 0 0,0-1-106 0 0,-1-1 4523 0 0,-4 6-3400 0 0,1 2-790 0 0,1 0 0 0 0,0 0-1 0 0,0 0 1 0 0,1 0 0 0 0,-1 0 0 0 0,1 0-1 0 0,0 1 1 0 0,1-1 0 0 0,0 1 0 0 0,0-1-1 0 0,0 5-332 0 0,1-9-7 0 0,-2 7 7 0 0,2-8 0 0 0,0 0 0 0 0,-1 1 0 0 0,1-1 0 0 0,0 0 0 0 0,0 1 0 0 0,0-1 0 0 0,0 0 0 0 0,0 1 0 0 0,0-1 0 0 0,0 1 0 0 0,1 0 0 0 0,-1 1 0 0 0,0-1 0 0 0,0 0 0 0 0,-1 0 0 0 0,1 1 0 0 0,0-1 0 0 0,-1 0 0 0 0,1 0 0 0 0,-1 0 0 0 0,0 1 0 0 0,-3 17 0 0 0,4 57-1673 0 0,0-75 1362 0 0,0 0 1 0 0,0-1-1 0 0,-1 1 0 0 0,1-1 0 0 0,-1 1 1 0 0,1 0-1 0 0,-1-1 0 0 0,1 0 0 0 0,-1 1 1 0 0,0 0 310 0 0,-2 3-830 0 0,-1 6-1215 0 0</inkml:trace>
  <inkml:trace contextRef="#ctx0" brushRef="#br2" timeOffset="-485190.816">18886 4769 11312 0 0,'0'0'521'0'0,"-13"5"190"0"0,-1 1 40 0 0,0 1 1 0 0,0 0 0 0 0,1 1 0 0 0,0 0 0 0 0,1 1-1 0 0,0 1 1 0 0,-8 7-752 0 0,18-15 25 0 0,1-1 1 0 0,0 0-1 0 0,-1 1 0 0 0,1-1 1 0 0,0 1-1 0 0,0 0 0 0 0,0-1 1 0 0,0 1-1 0 0,1 0 0 0 0,-1 0 1 0 0,0-1-1 0 0,1 1 0 0 0,-1 0 1 0 0,1 0-1 0 0,0 0 0 0 0,-1 0 1 0 0,1 0-1 0 0,0 0 0 0 0,0 0 1 0 0,0-1-1 0 0,0 1 0 0 0,1 0 1 0 0,-1 0-1 0 0,0 0 0 0 0,1 0 1 0 0,0 0-1 0 0,-1 0 0 0 0,1-1 1 0 0,0 1-1 0 0,0 0 0 0 0,0-1 1 0 0,0 1-1 0 0,0 0 0 0 0,0-1 1 0 0,0 1-1 0 0,1-1 0 0 0,-1 0 1 0 0,0 1-1 0 0,2 0-25 0 0,11 6 63 0 0,1-1-1 0 0,5 2-62 0 0,-11-6 55 0 0,0 1-1 0 0,-1 0 1 0 0,0 0-1 0 0,0 1 1 0 0,0 0-1 0 0,-1 0 1 0 0,1 1 0 0 0,-1 0-1 0 0,2 3-54 0 0,2 12-114 0 0,-11-20 145 0 0,1 0 0 0 0,-1 0 0 0 0,1-1 0 0 0,-1 1 0 0 0,0 0 0 0 0,1 0 0 0 0,-1 0 0 0 0,0 0 0 0 0,0 0-1 0 0,0 0 1 0 0,0 0 0 0 0,0 0 0 0 0,0 0 0 0 0,0 0 0 0 0,0 0 0 0 0,0 0 0 0 0,-1 0 0 0 0,1 0 0 0 0,0 0 0 0 0,-1 0-31 0 0,-4 3 207 0 0,0-1-1 0 0,-1 0 1 0 0,1-1-1 0 0,-1 1 0 0 0,0-1 1 0 0,0 0-1 0 0,-5 1-206 0 0,-3 1 7 0 0,-6 2-433 0 0,-1 0-1 0 0,0-2 0 0 0,0 0 1 0 0,0-1-1 0 0,-19-1 427 0 0,37-2-281 0 0,0 1 0 0 0,0-2 0 0 0,0 1 0 0 0,1 0 0 0 0,-1 0 0 0 0,0-1 0 0 0,0 0 0 0 0,1 1 0 0 0,-1-1 0 0 0,0 0 0 0 0,1 0 0 0 0,-1-1 0 0 0,1 1 1 0 0,-1 0-1 0 0,0-1 281 0 0,-3-4-2292 0 0</inkml:trace>
  <inkml:trace contextRef="#ctx0" brushRef="#br2" timeOffset="-484702.646">19003 4887 3224 0 0,'-5'14'5294'0'0,"-5"12"898"0"0,8-17-5727 0 0,0-1 0 0 0,0 1-1 0 0,1 1 1 0 0,0-1 0 0 0,0 5-465 0 0,1-12 94 0 0,1 0-1 0 0,-1 0 1 0 0,1-1-1 0 0,0 1 1 0 0,0 0-1 0 0,-1-1 1 0 0,1 1-1 0 0,0 0 1 0 0,0-1-1 0 0,1 1 1 0 0,-1-1-1 0 0,0 0 1 0 0,0 1-1 0 0,1-1 1 0 0,-1 0-1 0 0,1 0 1 0 0,-1 0 0 0 0,1 0-1 0 0,-1 0 1 0 0,1 0-1 0 0,1 1-93 0 0,0-2 18 0 0,1-1 0 0 0,-1 1 1 0 0,0 0-1 0 0,0-1 0 0 0,0 0 0 0 0,1 0 0 0 0,-1 0 0 0 0,0 0 1 0 0,0 0-1 0 0,0-1 0 0 0,-1 1 0 0 0,1-1 0 0 0,0 0 0 0 0,0 1 1 0 0,-1-2-1 0 0,1 1 0 0 0,-1 0 0 0 0,0 0 0 0 0,0-1 0 0 0,1 1 1 0 0,-1-1-1 0 0,-1 1 0 0 0,1-1 0 0 0,0-2-18 0 0,39-58-1563 0 0,-38 58 1499 0 0,-1 0 0 0 0,1 0 0 0 0,-1 0 0 0 0,0-1 0 0 0,0 1 0 0 0,-1 0 0 0 0,0-1 64 0 0,-1 6 0 0 0,0 0 0 0 0,1 0 0 0 0,-1 0 0 0 0,0-1 0 0 0,0 1 0 0 0,0 0 0 0 0,0 0 0 0 0,0 0 0 0 0,0 0 0 0 0,0-1 0 0 0,0 1 0 0 0,1 0 0 0 0,-1 0 0 0 0,0 0 0 0 0,0 0 0 0 0,0 0 0 0 0,0 0 0 0 0,1 0 0 0 0,-1-1 0 0 0,0 1 0 0 0,0 0 0 0 0,0 0 0 0 0,0 0 0 0 0,1 0 0 0 0,-1 0 0 0 0,0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0 0 0 0,0 1 0 0 0,0-1 0 0 0,0 0 0 0 0,0 0 0 0 0,1 0 0 0 0,-1 1 0 0 0,1 1 46 0 0,0 0 0 0 0,0 0 0 0 0,0 1 0 0 0,-1-1 0 0 0,1 1 0 0 0,0-1 0 0 0,-1 0 0 0 0,0 1-1 0 0,1 2-45 0 0,1 10 339 0 0,6 20 101 0 0,-1 0 0 0 0,-3 0 0 0 0,0 4-440 0 0,2-5 306 0 0,-4-24-131 0 0,-1-1 1 0 0,1 1-1 0 0,-1 8-175 0 0,-1 6 306 0 0,1-11-11 0 0,-1 0-1 0 0,0 0 1 0 0,-1 0-1 0 0,-1 0 1 0 0,0 0 0 0 0,-3 9-295 0 0,3-14 101 0 0,-1 0 1 0 0,0 0 0 0 0,-1-1-1 0 0,0 1 1 0 0,0-1 0 0 0,0 0 0 0 0,-1 0-1 0 0,0-1 1 0 0,0 1 0 0 0,-1-1-1 0 0,-2 2-101 0 0,4-4-20 0 0,-1 0 1 0 0,0-1-1 0 0,1 1 0 0 0,-1-1 0 0 0,-1 0 0 0 0,1-1 0 0 0,0 1 1 0 0,-1-1-1 0 0,1 0 0 0 0,-1 0 0 0 0,0 0 0 0 0,1-1 0 0 0,-1 0 1 0 0,0 0-1 0 0,0-1 0 0 0,0 0 0 0 0,0 0 0 0 0,0 0 0 0 0,1 0 1 0 0,-1-1-1 0 0,0 0 0 0 0,0 0 0 0 0,0-1 0 0 0,-3-1 20 0 0,7 2-244 0 0,1 0 0 0 0,-1 0 1 0 0,1 0-1 0 0,0 0 0 0 0,-1 0 0 0 0,1-1 0 0 0,0 1 0 0 0,0 0 0 0 0,0-1 0 0 0,-1 1 0 0 0,2-1 0 0 0,-1 1 0 0 0,0-1 1 0 0,0 0-1 0 0,0 1 0 0 0,1-1 0 0 0,-1 0 0 0 0,1 1 0 0 0,-1-1 0 0 0,1 0 0 0 0,0 0 0 0 0,0 1 0 0 0,-1-1 0 0 0,1 0 0 0 0,0 0 1 0 0,1 0-1 0 0,-1 1 0 0 0,0-1 0 0 0,1 0 0 0 0,-1 0 0 0 0,1 1 0 0 0,-1-1 0 0 0,1 0 244 0 0,4-14-5738 0 0</inkml:trace>
  <inkml:trace contextRef="#ctx0" brushRef="#br2" timeOffset="-484386.849">19522 4721 4144 0 0,'-15'4'-33'0'0,"-36"10"2182"0"0,37-10 877 0 0,0 1 1 0 0,-7 5-3027 0 0,7-3 1297 0 0,0 1-1 0 0,0 0 1 0 0,-7 7-1297 0 0,14-10 61 0 0,1 0 0 0 0,1 0-1 0 0,-1 0 1 0 0,1 1 0 0 0,0 0-1 0 0,1 0 1 0 0,-1 0 0 0 0,-2 5-61 0 0,7-10 14 0 0,-1 0 1 0 0,1 0-1 0 0,0 1 1 0 0,-1-1-1 0 0,1 0 1 0 0,0 0-1 0 0,-1 0 1 0 0,1 0-1 0 0,0 1 1 0 0,0-1-1 0 0,0 0 1 0 0,0 0-1 0 0,0 1 1 0 0,1-1-1 0 0,-1 0 1 0 0,0 0-1 0 0,0 0 1 0 0,1 0-1 0 0,-1 1 1 0 0,1-1-1 0 0,-1 0 0 0 0,1 0-14 0 0,2 4 48 0 0,0-1 0 0 0,0 1-1 0 0,1-1 1 0 0,2 3-48 0 0,6 6 113 0 0,-7-7-39 0 0,1 0 0 0 0,0 0 0 0 0,1-1 0 0 0,0 0 0 0 0,0 0 0 0 0,0 0-1 0 0,2 0-73 0 0,0 0 53 0 0,0 1 0 0 0,-1 0 0 0 0,0 0 0 0 0,0 1 0 0 0,1 1-53 0 0,-5-4 116 0 0,-3-3-74 0 0,1 0-1 0 0,-1 0 0 0 0,0 0 1 0 0,1 0-1 0 0,-1 1 0 0 0,0-1 0 0 0,0 0 1 0 0,0 0-1 0 0,0 1 0 0 0,0-1 1 0 0,-1 1-1 0 0,1-1 0 0 0,0 1 1 0 0,-1-1-1 0 0,1 1 0 0 0,-1-1 1 0 0,1 1-1 0 0,-1 0 0 0 0,0-1 1 0 0,0 1-1 0 0,1-1 0 0 0,-1 1 1 0 0,0 0-1 0 0,-1-1 0 0 0,1 1 1 0 0,0 0-1 0 0,0-1 0 0 0,-1 1 0 0 0,1 0 1 0 0,-1-1-1 0 0,0 2-41 0 0,0 0 96 0 0,-1-1 1 0 0,1 0-1 0 0,-1 0 1 0 0,0 0-1 0 0,1 0 0 0 0,-1 0 1 0 0,0 0-1 0 0,0 0 0 0 0,-1-1 1 0 0,1 1-1 0 0,0-1 0 0 0,0 1 1 0 0,-1-1-97 0 0,-35 14 634 0 0,16-7-577 0 0,8-3-461 0 0,0-1 0 0 0,-1 0-1 0 0,0-2 1 0 0,0 1 0 0 0,-2-2 404 0 0,2-1-1912 0 0,2-5-93 0 0</inkml:trace>
  <inkml:trace contextRef="#ctx0" brushRef="#br2" timeOffset="-484132.094">19684 4710 15408 0 0,'0'0'704'0'0,"0"9"229"0"0,1 31-831 0 0,0-21 285 0 0,-1 1-1 0 0,-1-1 0 0 0,0 2-386 0 0,-6 17 345 0 0,-1 1 1 0 0,-2-2-1 0 0,-1 1 0 0 0,-6 8-345 0 0,15-41-390 0 0,0 1 0 0 0,0-1 0 0 0,-1 0 0 0 0,1-1-1 0 0,-1 1 1 0 0,0 0 0 0 0,0-1 0 0 0,-1 0 0 0 0,-1 2 390 0 0,-3 2-5960 0 0</inkml:trace>
  <inkml:trace contextRef="#ctx0" brushRef="#br2" timeOffset="-483839.557">19762 4918 10136 0 0,'2'0'230'0'0,"29"-1"77"0"0,-1-3-1 0 0,0 0 0 0 0,10-4-306 0 0,-10 2 1045 0 0,-1-2 1 0 0,-1-1-1 0 0,0-1 0 0 0,0-1 0 0 0,18-11-1045 0 0,-45 22 25 0 0,0-1 0 0 0,0 1 0 0 0,0-1 0 0 0,0 0 0 0 0,0 0 0 0 0,0 1 0 0 0,0-1-1 0 0,0 0 1 0 0,0 0 0 0 0,-1 0 0 0 0,1 0 0 0 0,0 0 0 0 0,-1 0 0 0 0,1 0-1 0 0,0 0 1 0 0,-1 0 0 0 0,1 0 0 0 0,-1-1 0 0 0,0 1 0 0 0,1 0 0 0 0,-1 0-1 0 0,0 0 1 0 0,0-1 0 0 0,0 1 0 0 0,1-1-25 0 0,-2 1-13 0 0,1 0 0 0 0,0 0 1 0 0,-1 0-1 0 0,1 0 0 0 0,0 0 0 0 0,-1 0 1 0 0,1 1-1 0 0,-1-1 0 0 0,0 0 0 0 0,1 0 0 0 0,-1 0 1 0 0,1 1-1 0 0,-1-1 0 0 0,0 0 0 0 0,0 1 1 0 0,0-1-1 0 0,1 1 0 0 0,-1-1 0 0 0,0 1 0 0 0,0-1 1 0 0,0 1-1 0 0,0-1 0 0 0,0 1 0 0 0,0 0 1 0 0,0-1-1 0 0,0 1 0 0 0,0 0 0 0 0,0 0 0 0 0,0 0 1 0 0,0 0-1 0 0,0 0 13 0 0,-12-1 36 0 0,0 1 1 0 0,0 0-1 0 0,0 1 0 0 0,1 0 1 0 0,-1 1-1 0 0,0 0 0 0 0,1 1 1 0 0,-1 1-1 0 0,1 0 1 0 0,0 1-1 0 0,0 0 0 0 0,1 0 1 0 0,0 2-1 0 0,0-1 0 0 0,0 1 1 0 0,0 1-1 0 0,1 0 0 0 0,-1 2-36 0 0,6-5 16 0 0,0 1-1 0 0,1 0 0 0 0,0 0 0 0 0,-1 2-15 0 0,-16 22 315 0 0,20-29-289 0 0,0 0 0 0 0,0 0-1 0 0,0 0 1 0 0,0 1 0 0 0,0-1-1 0 0,0 0 1 0 0,1 0 0 0 0,-1 1-1 0 0,0-1 1 0 0,1 1 0 0 0,-1-1-1 0 0,1 0 1 0 0,-1 1 0 0 0,1-1-1 0 0,0 1 1 0 0,-1-1 0 0 0,1 1-1 0 0,0-1 1 0 0,0 1 0 0 0,0 0-1 0 0,0-1 1 0 0,1 1 0 0 0,-1 0-26 0 0,1 0 43 0 0,0 0-1 0 0,0 0 1 0 0,0 0 0 0 0,0 0 0 0 0,0 0-1 0 0,0-1 1 0 0,1 1 0 0 0,-1 0 0 0 0,1-1 0 0 0,-1 1-1 0 0,1-1 1 0 0,0 1 0 0 0,-1-1 0 0 0,1 0-1 0 0,1 1-42 0 0,5 2 56 0 0,0 0-1 0 0,0 0 0 0 0,0-1 1 0 0,0 0-1 0 0,1 0 1 0 0,-1-1-1 0 0,1 0 0 0 0,0-1 1 0 0,-1 0-1 0 0,1 0 0 0 0,0-1 1 0 0,0 0-1 0 0,1-1-55 0 0,-1 1-311 0 0,0-2 0 0 0,0 1 1 0 0,0-1-1 0 0,-1 0 0 0 0,1-1 0 0 0,-1 0 1 0 0,1 0-1 0 0,1-2 311 0 0,5-3-1225 0 0</inkml:trace>
  <inkml:trace contextRef="#ctx0" brushRef="#br2" timeOffset="-483290.59">20311 4782 3224 0 0,'-4'1'8'0'0,"1"-1"0"0"0,0 1 0 0 0,-1 0 0 0 0,1 0 0 0 0,0 0 0 0 0,-1 0 0 0 0,1 0 0 0 0,0 1 0 0 0,0 0-8 0 0,1-1 165 0 0,0 0 0 0 0,1 0-1 0 0,-1 1 1 0 0,1-1 0 0 0,0 1 0 0 0,-1-1 0 0 0,1 1 0 0 0,0-1 0 0 0,0 1 0 0 0,0 0 0 0 0,0 0 0 0 0,0-1 0 0 0,0 1 0 0 0,0 0 0 0 0,1 0-1 0 0,-1 1-164 0 0,-14 53 9372 0 0,3-13-7606 0 0,8-32-1334 0 0,1 0 0 0 0,0 1-1 0 0,0 8-431 0 0,0 49 2068 0 0,5-65-1092 0 0,2-9-735 0 0,5-12-376 0 0,-9 15 217 0 0,35-59-810 0 0,5-8-600 0 0,-37 65 1264 0 0,0 1 1 0 0,0-1-1 0 0,0 1 0 0 0,0 0 0 0 0,0 0 0 0 0,1 0 0 0 0,0 0 0 0 0,-1 0 0 0 0,1 1 0 0 0,0-1 0 0 0,0 1 0 0 0,0 0 1 0 0,1 1-1 0 0,-1-1 0 0 0,0 1 0 0 0,2-1 64 0 0,-5 3 29 0 0,1-1 1 0 0,-1 0-1 0 0,0 1 0 0 0,0-1 1 0 0,0 0-1 0 0,1 1 1 0 0,-1 0-1 0 0,0-1 0 0 0,0 1 1 0 0,0 0-1 0 0,0-1 1 0 0,0 1-1 0 0,0 0 0 0 0,0 0 1 0 0,0 0-1 0 0,-1 0 1 0 0,1 0-1 0 0,0 0-29 0 0,11 19 165 0 0,-4 1 531 0 0,-2 0 0 0 0,0 1-1 0 0,-1-1 1 0 0,1 21-696 0 0,-5-28 233 0 0,-1-12-180 0 0,0 1-1 0 0,0 0 1 0 0,0 0-1 0 0,1-1 1 0 0,-1 1-1 0 0,1 0 0 0 0,0-1 1 0 0,-1 1-1 0 0,1 0 1 0 0,0-1-1 0 0,1 1 1 0 0,0 1-53 0 0,-2-5 4 0 0,1 1 1 0 0,-1-1 0 0 0,0 0 0 0 0,1 0 0 0 0,-1 1-1 0 0,0-1 1 0 0,1 0 0 0 0,-1 0 0 0 0,1 1 0 0 0,-1-1-1 0 0,1 1 1 0 0,-1-1 0 0 0,1 0 0 0 0,0 1 0 0 0,-1-1 0 0 0,1 1-1 0 0,0-1-4 0 0,2-1-53 0 0,6-13-456 0 0,0 0 0 0 0,-1-1 1 0 0,3-9 508 0 0,-5 9-700 0 0,2 1 0 0 0,0-1 0 0 0,8-10 700 0 0,-6 12-432 0 0,-5 6 161 0 0,1 0 1 0 0,-1 0-1 0 0,2 1 0 0 0,2-2 271 0 0,-8 7-10 0 0,0 1 1 0 0,1-1-1 0 0,0 1 1 0 0,-1 0-1 0 0,1 0 0 0 0,0 0 1 0 0,-1 0-1 0 0,1 0 1 0 0,0 0-1 0 0,0 0 0 0 0,0 1 1 0 0,0-1-1 0 0,0 1 1 0 0,0-1-1 0 0,0 1 0 0 0,0 0 1 0 0,0 0-1 0 0,0 0 1 0 0,0 0-1 0 0,0 0 0 0 0,0 0 1 0 0,0 1 9 0 0,0-1 89 0 0,-1 1 0 0 0,1-1 1 0 0,-1 1-1 0 0,0 0 0 0 0,1-1 1 0 0,-1 1-1 0 0,0 0 0 0 0,0 0 0 0 0,1 0 1 0 0,-1 0-1 0 0,0 0 0 0 0,0 0 1 0 0,0 0-1 0 0,0 1 0 0 0,-1-1 0 0 0,1 0 1 0 0,0 0-1 0 0,0 1 0 0 0,0 0-89 0 0,9 32 1145 0 0,-7-25-804 0 0,4 24 741 0 0,-2-1 0 0 0,-1 1 0 0 0,-1 18-1082 0 0,-2-40 258 0 0,0 3 58 0 0,5 44 455 0 0,-6-48-731 0 0,0-9-41 0 0,0 0 0 0 0,0 0 0 0 0,0 0 0 0 0,0-1 0 0 0,0 1 0 0 0,0 0 1 0 0,0 0-1 0 0,1-1 0 0 0,-1 1 0 0 0,0 0 0 0 0,0 0 0 0 0,1-1 0 0 0,-1 1 1 0 0,0 0-1 0 0,1-1 0 0 0,-1 1 0 0 0,0 0 0 0 0,1-1 0 0 0,-1 1 0 0 0,1-1 1 0 0,-1 1-1 0 0,1 0 0 0 0,-1-1 0 0 0,1 1 0 0 0,0-1 0 0 0,0 1 1 0 0,-1-1-184 0 0,0 0-1090 0 0,0 0-4546 0 0,0 0-1941 0 0</inkml:trace>
  <inkml:trace contextRef="#ctx0" brushRef="#br2" timeOffset="-487406.635">16589 4954 14544 0 0,'-4'0'176'0'0,"-1"-1"1"0"0,1 1-1 0 0,-1 0 1 0 0,1 0-1 0 0,-1 0 1 0 0,1 0-1 0 0,-1 1 1 0 0,1 0-1 0 0,0 0 1 0 0,-2 0-177 0 0,-3 2 253 0 0,0 1 0 0 0,-1-1 0 0 0,1 1 0 0 0,-1 2-253 0 0,0-1 459 0 0,0 2 1 0 0,1 0-1 0 0,-1 0 0 0 0,2 0 1 0 0,-1 1-1 0 0,1 1 0 0 0,-6 6-459 0 0,10-10 129 0 0,0 0-1 0 0,0 1 0 0 0,1-1 1 0 0,-1 1-1 0 0,1 0 0 0 0,0 0 1 0 0,1 0-1 0 0,0 0 0 0 0,0 1 0 0 0,0-1 1 0 0,0 1-1 0 0,1-1 0 0 0,0 1 1 0 0,1 1-129 0 0,0-5 12 0 0,0 0 0 0 0,0 0 0 0 0,1 0 0 0 0,-1 0 0 0 0,1 0 0 0 0,-1 0 0 0 0,1 0 0 0 0,0 0 0 0 0,1 0 1 0 0,-1 0-1 0 0,0-1 0 0 0,1 1 0 0 0,-1 0 0 0 0,1-1 0 0 0,0 1 0 0 0,0-1 0 0 0,0 0 0 0 0,0 0 0 0 0,1 1 0 0 0,-1-1 0 0 0,0-1 1 0 0,1 1-1 0 0,-1 0 0 0 0,1-1 0 0 0,0 1 0 0 0,0-1 0 0 0,-1 0 0 0 0,1 1 0 0 0,0-2 0 0 0,0 1 0 0 0,1 0-12 0 0,11 2 55 0 0,0 0 0 0 0,0-1 0 0 0,0-1 0 0 0,1 0 0 0 0,10-1-55 0 0,-17 0 17 0 0,8-1-54 0 0,0-1-1 0 0,-1 0 1 0 0,1-1-1 0 0,-1 0 1 0 0,1-2-1 0 0,-1 0 1 0 0,-1-1-1 0 0,1 0 1 0 0,3-3 37 0 0,-9 3-389 0 0,0 0 0 0 0,-1 0 0 0 0,7-7 389 0 0,-7 6-1533 0 0,-1 0 0 0 0,-1-1-1 0 0,8-8 1534 0 0,-3-3-6335 0 0</inkml:trace>
  <inkml:trace contextRef="#ctx0" brushRef="#br2" timeOffset="-487176.885">16873 4751 3224 0 0,'0'0'661'0'0,"0"0"1568"0"0,0 0 687 0 0,0 0 136 0 0,0 0-317 0 0,0 0-1436 0 0,0 0-629 0 0,0 0-125 0 0,0 2-53 0 0,6 66 1652 0 0,-4-38-767 0 0,-2 18-1377 0 0,0-25 343 0 0,-8 140 377 0 0,8-68-486 0 0,0-54-8903 0 0,0-41 2625 0 0</inkml:trace>
  <inkml:trace contextRef="#ctx0" brushRef="#br2" timeOffset="-486856.06">17082 4990 15664 0 0,'0'0'356'0'0,"0"0"49"0"0,0 0 21 0 0,0 0-42 0 0,0 1-250 0 0,-5 13 218 0 0,0-1 1 0 0,1 0-1 0 0,1 1 1 0 0,0 0 0 0 0,1 0-1 0 0,0 0 1 0 0,1 3-353 0 0,1-13 34 0 0,0 0 1 0 0,1 1 0 0 0,-1-1-1 0 0,1 0 1 0 0,0 0-1 0 0,0 1 1 0 0,0-1 0 0 0,1 0-1 0 0,0 0 1 0 0,0 0-1 0 0,1 2-34 0 0,-2-4-22 0 0,0 0 0 0 0,1 0 0 0 0,-1-1 0 0 0,1 1 0 0 0,-1 0 0 0 0,1-1 0 0 0,0 1 0 0 0,-1-1 0 0 0,1 0 0 0 0,0 1 0 0 0,0-1 0 0 0,0 0 0 0 0,0 0 0 0 0,0 0 0 0 0,0-1 0 0 0,0 1 0 0 0,0 0 0 0 0,1-1 0 0 0,-1 1 0 0 0,0-1 0 0 0,0 0 0 0 0,0 0 0 0 0,1 0 22 0 0,1 0 60 0 0,0 0-1 0 0,0 0 1 0 0,0 0-1 0 0,-1-1 1 0 0,1 0-1 0 0,0 0 1 0 0,0 0-1 0 0,0 0 0 0 0,-1-1 1 0 0,1 1-1 0 0,-1-1 1 0 0,1 0-1 0 0,-1 0 1 0 0,0 0-1 0 0,0-1 1 0 0,1 1-1 0 0,-2-1 1 0 0,1 0-1 0 0,0 0 0 0 0,0 0 1 0 0,-1 0-1 0 0,2-2-59 0 0,2-4 8 0 0,-4 6-8 0 0,0 1 0 0 0,0-1 0 0 0,0 0 1 0 0,0 0-1 0 0,-1 0 0 0 0,1 1 0 0 0,-1-2 1 0 0,0 1-1 0 0,0 0 0 0 0,0 0 0 0 0,0 0 1 0 0,0 0-1 0 0,-1-1 0 0 0,1 1 0 0 0,-1 0 0 0 0,0 0 1 0 0,0-1-1 0 0,0 1 0 0 0,-1 0 0 0 0,0-2 0 0 0,0 0 5 0 0,0 0 0 0 0,-1 1 0 0 0,1-1 0 0 0,-1 1 0 0 0,0 0-1 0 0,0-1 1 0 0,-1 1 0 0 0,0 0 0 0 0,1 0 0 0 0,-1 1 0 0 0,0-1-1 0 0,-1 1 1 0 0,1-1 0 0 0,-1 1 0 0 0,1 0 0 0 0,-1 0 0 0 0,0 1-1 0 0,0-1 1 0 0,0 1-5 0 0,-2-1-67 0 0,1 1 1 0 0,-1 0-1 0 0,0 0 0 0 0,1 0 0 0 0,-1 1 0 0 0,0 0 0 0 0,0 0 1 0 0,0 0-1 0 0,0 1 0 0 0,0 0 0 0 0,0 0 0 0 0,0 0 0 0 0,0 1 1 0 0,0 0-1 0 0,0 0 67 0 0,0-1-55 0 0,2 0-978 0 0,1 1-2978 0 0,3-1 2637 0 0</inkml:trace>
  <inkml:trace contextRef="#ctx0" brushRef="#br2" timeOffset="-486556.796">17438 4844 2760 0 0,'7'-3'125'0'0,"-5"2"434"0"0,-4 2 1734 0 0,-29 15 7009 0 0,22-12-8598 0 0,0 0 0 0 0,0 1 0 0 0,-6 4-704 0 0,14-8 36 0 0,-1 0 0 0 0,1 1 0 0 0,-1-1 0 0 0,1 0 0 0 0,-1 1 0 0 0,1-1 0 0 0,0 1 0 0 0,0-1 0 0 0,-1 1 0 0 0,1-1 0 0 0,0 1 0 0 0,0 0 0 0 0,1 0 0 0 0,-1-1 0 0 0,0 1 0 0 0,1 0-1 0 0,-1 0 1 0 0,1 0 0 0 0,-1 0 0 0 0,1 0 0 0 0,0 1-36 0 0,0-2 5 0 0,0 1-1 0 0,1 0 1 0 0,-1 0 0 0 0,1-1-1 0 0,-1 1 1 0 0,1 0 0 0 0,0-1-1 0 0,0 1 1 0 0,0-1 0 0 0,-1 1-1 0 0,1-1 1 0 0,1 1-1 0 0,-1-1 1 0 0,0 0 0 0 0,0 1-1 0 0,0-1 1 0 0,1 0 0 0 0,-1 0-1 0 0,1 0 1 0 0,-1 0 0 0 0,1 0-1 0 0,-1 0 1 0 0,1 0-5 0 0,29 26 86 0 0,40 26 145 0 0,-62-48-72 0 0,-1 1-1 0 0,-1 0 1 0 0,1 1 0 0 0,-1 0-1 0 0,0 0 1 0 0,-1 0 0 0 0,1 1-1 0 0,0 3-158 0 0,-6-10 71 0 0,-1 0 0 0 0,1 0 0 0 0,-1 0 0 0 0,1 0 0 0 0,-1 0 0 0 0,1 0 0 0 0,-1 0-1 0 0,0 1 1 0 0,0-1 0 0 0,1 0 0 0 0,-1 0 0 0 0,0 0 0 0 0,0 1 0 0 0,0-1 0 0 0,-1 0-1 0 0,1 0 1 0 0,0 0 0 0 0,0 0 0 0 0,-1 1 0 0 0,1-1 0 0 0,0 0 0 0 0,-1 0 0 0 0,0 1-71 0 0,0 0 36 0 0,-1 0 0 0 0,0 1 1 0 0,1-1-1 0 0,-1 0 1 0 0,0-1-1 0 0,0 1 1 0 0,0 0-1 0 0,-1 0 1 0 0,1-1-1 0 0,-2 2-36 0 0,-4 1-52 0 0,0 0 0 0 0,0-1 0 0 0,-1 0-1 0 0,1 0 1 0 0,-1-1 0 0 0,-3 1 52 0 0,-71 10-2328 0 0,79-12 1693 0 0,1-1 0 0 0,0-1 1 0 0,0 1-1 0 0,0 0 0 0 0,-1-1 0 0 0,1 0 1 0 0,-1 0 634 0 0,-4-1-1377 0 0,-2 0-764 0 0</inkml:trace>
  <inkml:trace contextRef="#ctx0" brushRef="#br2" timeOffset="-486209.641">17575 5029 11976 0 0,'15'3'609'0'0,"1"-1"0"0"0,0-1 0 0 0,-1-1 0 0 0,1 0 0 0 0,0-1 0 0 0,-1 0 0 0 0,9-3-609 0 0,-20 4 196 0 0,3-2-82 0 0,1 0 0 0 0,0 0-1 0 0,0 0 1 0 0,-1-1 0 0 0,1 0-1 0 0,-1-1 1 0 0,0 0 0 0 0,0 0-1 0 0,4-3-113 0 0,-10 5 24 0 0,1 1-1 0 0,-1-1 1 0 0,0 0 0 0 0,1 1-1 0 0,-1-1 1 0 0,0 0-1 0 0,0 0 1 0 0,0 0-1 0 0,0 1 1 0 0,-1-1 0 0 0,1 0-1 0 0,-1 0 1 0 0,1-1-1 0 0,-1 1 1 0 0,1 0 0 0 0,-1 0-1 0 0,0 0 1 0 0,0 0-1 0 0,0 0 1 0 0,0 0 0 0 0,-1-1-24 0 0,1 1 1 0 0,0 0 0 0 0,0 0-1 0 0,0 0 1 0 0,-1 1 0 0 0,1-1 0 0 0,-1 0 0 0 0,0 0 0 0 0,1 1 0 0 0,-1-1 0 0 0,0 0 0 0 0,0 1 0 0 0,0-1 0 0 0,0 1 0 0 0,0-1 0 0 0,0 1 0 0 0,-1-1 0 0 0,1 1 0 0 0,0 0 0 0 0,-1 0 0 0 0,1-1 0 0 0,-1 1-1 0 0,1 0 1 0 0,-2 0-1 0 0,-4-1 54 0 0,1 0-1 0 0,-1 1 0 0 0,1-1 1 0 0,-1 2-1 0 0,0-1 0 0 0,1 1 1 0 0,-1 0-1 0 0,0 0 0 0 0,0 1 1 0 0,1 0-1 0 0,-1 0 0 0 0,1 0 1 0 0,-1 1-1 0 0,1 0 0 0 0,0 1 1 0 0,-1-1-1 0 0,1 1 0 0 0,0 0 1 0 0,1 1-1 0 0,-1-1 0 0 0,1 1 1 0 0,-1 0-1 0 0,1 1 0 0 0,0-1 1 0 0,1 1-1 0 0,-1 0 0 0 0,-1 2-53 0 0,4-4 22 0 0,1 0 0 0 0,-1 0 0 0 0,0 1-1 0 0,1-1 1 0 0,0 0 0 0 0,0 1-1 0 0,0-1 1 0 0,0 1 0 0 0,0-1 0 0 0,1 1-1 0 0,-1-1 1 0 0,1 1 0 0 0,0 0-1 0 0,0-1 1 0 0,1 1 0 0 0,-1-1 0 0 0,1 1-1 0 0,-1-1 1 0 0,1 1 0 0 0,0-1-1 0 0,1 1 1 0 0,-1-1 0 0 0,0 0 0 0 0,1 1-1 0 0,0-1 1 0 0,0 0 0 0 0,0 0-1 0 0,2 2-21 0 0,1-1-109 0 0,0 1-1 0 0,0-1 0 0 0,1 0 1 0 0,-1 0-1 0 0,1 0 0 0 0,0-1 1 0 0,0 0-1 0 0,1 0 0 0 0,-1 0 1 0 0,1-1-1 0 0,-1 0 0 0 0,1 0 1 0 0,0-1-1 0 0,0 0 0 0 0,-1 0 1 0 0,1-1-1 0 0,0 1 0 0 0,0-1 0 0 0,1-1 110 0 0,31-3-3577 0 0,-17 0-1833 0 0</inkml:trace>
  <inkml:trace contextRef="#ctx0" brushRef="#br2" timeOffset="-485791.045">18118 4899 3224 0 0,'-13'0'312'0'0,"6"0"394"0"0,1 1 0 0 0,-1 0 1 0 0,1 0-1 0 0,0 0 0 0 0,-1 1 0 0 0,1 0 1 0 0,0 0-1 0 0,0 1 0 0 0,-5 2-706 0 0,-8 6 3422 0 0,0 1 1 0 0,-3 4-3423 0 0,20-15 18 0 0,-3 4 162 0 0,0-1 0 0 0,0 1 0 0 0,1 0 0 0 0,-1 0-1 0 0,1 1 1 0 0,0 0 0 0 0,1-1 0 0 0,0 1 0 0 0,-1 0-1 0 0,2 1 1 0 0,-1-1 0 0 0,1 0 0 0 0,0 1 0 0 0,0-1-1 0 0,1 1 1 0 0,0 0 0 0 0,0 0 0 0 0,0-1 0 0 0,1 1-1 0 0,0 2-179 0 0,0-8 2 0 0,0 1 0 0 0,0 0 0 0 0,0-1 0 0 0,1 1 0 0 0,-1 0 0 0 0,0-1 0 0 0,1 1 0 0 0,-1 0 0 0 0,1-1 0 0 0,-1 1 0 0 0,1-1 0 0 0,0 1 0 0 0,0-1 0 0 0,0 1 0 0 0,0-1 0 0 0,0 1 0 0 0,0-1 0 0 0,0 0 0 0 0,0 0 0 0 0,0 1 0 0 0,1-1-2 0 0,0 1 11 0 0,1-1 0 0 0,-1 0 0 0 0,0 0 0 0 0,1 0 1 0 0,-1 0-1 0 0,0 0 0 0 0,1-1 0 0 0,-1 1 0 0 0,1-1 0 0 0,-1 0 0 0 0,1 1 0 0 0,-1-1 0 0 0,2 0-11 0 0,2-1 22 0 0,0 1 0 0 0,0-1-1 0 0,0 0 1 0 0,0 0-1 0 0,0-1 1 0 0,-1 0 0 0 0,1 0-1 0 0,0 0 1 0 0,-1-1-1 0 0,0 1 1 0 0,1-1 0 0 0,0-1-22 0 0,4-4-66 0 0,0-1 1 0 0,-1 0 0 0 0,0 0-1 0 0,0-1 1 0 0,-1 0 0 0 0,-1 0-1 0 0,1-1 1 0 0,-2 0 0 0 0,1 0-1 0 0,-1-1 1 0 0,2-7 65 0 0,2-7-546 0 0,0-1-1 0 0,-1 0 1 0 0,-2-1 0 0 0,-1 0-1 0 0,-1-1 547 0 0,-4 18-199 0 0,1-1-196 0 0,0 0-1 0 0,-1-11 396 0 0,-1 20 32 0 0,0 0-1 0 0,0 1 0 0 0,-1-1 1 0 0,1 0-1 0 0,-1 0 0 0 0,1 0 0 0 0,-1 1 1 0 0,0-1-1 0 0,0 0 0 0 0,0 1 0 0 0,0-1 1 0 0,-1 1-1 0 0,1-1 0 0 0,-2-1-31 0 0,3 4 53 0 0,0 0-1 0 0,-1-1 1 0 0,1 1 0 0 0,0 0-1 0 0,-1 0 1 0 0,1-1-1 0 0,0 1 1 0 0,0 0 0 0 0,-1 0-1 0 0,1-1 1 0 0,-1 1-1 0 0,1 0 1 0 0,0 0 0 0 0,-1 0-1 0 0,1 0 1 0 0,0-1 0 0 0,-1 1-1 0 0,1 0 1 0 0,-1 0-1 0 0,1 0 1 0 0,0 0 0 0 0,-1 0-1 0 0,1 0 1 0 0,-1 0-1 0 0,1 0 1 0 0,0 0 0 0 0,-1 0-1 0 0,1 0 1 0 0,-1 1-1 0 0,1-1-52 0 0,-1 0 72 0 0,0 1 0 0 0,0 0 0 0 0,0-1 0 0 0,0 1 0 0 0,0 0 0 0 0,0 0 0 0 0,0 0 0 0 0,1 0 0 0 0,-1-1 0 0 0,0 1 0 0 0,0 1-72 0 0,-1 1 99 0 0,0 1-1 0 0,1-1 1 0 0,-1 1-1 0 0,1-1 1 0 0,-1 1 0 0 0,1-1-1 0 0,0 3-98 0 0,-1 70 833 0 0,1-62-603 0 0,2 0 0 0 0,1 13-230 0 0,1 16 318 0 0,-3-19-84 0 0,1-1 1 0 0,2 0 0 0 0,0 1-1 0 0,1-1 1 0 0,7 21-235 0 0,14 8 153 0 0,-25-52-235 0 0,0 1-1 0 0,1 0 0 0 0,-1 0 0 0 0,0-1 1 0 0,0 1-1 0 0,1 0 0 0 0,-1-1 0 0 0,0 1 0 0 0,1-1 1 0 0,-1 1-1 0 0,1 0 0 0 0,-1-1 0 0 0,1 1 1 0 0,-1-1-1 0 0,1 1 0 0 0,-1-1 0 0 0,1 1 1 0 0,-1-1-1 0 0,1 0 0 0 0,0 1 0 0 0,-1-1 1 0 0,1 0-1 0 0,0 1 0 0 0,-1-1 0 0 0,1 0 83 0 0,1 1-683 0 0,-1-1-861 0 0</inkml:trace>
  <inkml:trace contextRef="#ctx0" brushRef="#br1" timeOffset="-479618.085">17039 4133 2304 0 0,'0'0'317'0'0,"-5"0"1522"0"0,-41-5 2777 0 0,34 3-2819 0 0,-2 1 1125 0 0,31 3-1389 0 0,20 0-763 0 0,-1-1 0 0 0,3-2-770 0 0,15 0 507 0 0,-2-2-507 0 0,41-6 0 0 0,2-1 0 0 0,254-21 1228 0 0,-267 27-806 0 0,16 3-422 0 0,-84 1-123 0 0,72 1 260 0 0,-22 1-305 0 0,-1-3 0 0 0,8-4 168 0 0,-3 3 0 0 0,-8 1 0 0 0,41-1 0 0 0,-9 0 0 0 0,51-6 0 0 0,2-7 40 0 0,-113 11 58 0 0,-11 1-74 0 0,-1 0 83 0 0,-1 2 0 0 0,1 0 0 0 0,1 1-107 0 0,8 1 231 0 0,23 3-231 0 0,-44-4-178 0 0,0-1 1 0 0,0 0 0 0 0,6-2 177 0 0,-6 1-351 0 0,5-2-5209 0 0,-9 0-30 0 0</inkml:trace>
  <inkml:trace contextRef="#ctx0" brushRef="#br1" timeOffset="-478116.393">16991 1552 2760 0 0,'0'0'444'0'0,"0"0"824"0"0,0 0 362 0 0,0 0 70 0 0,-3 0 402 0 0,4 0 3156 0 0,36 13-5042 0 0,-8-9 438 0 0,0-1 0 0 0,-1-1 0 0 0,24-2-654 0 0,-32 0 35 0 0,61-3 604 0 0,20-2-174 0 0,-64 2-268 0 0,-22 2-27 0 0,-1 0-1 0 0,10 2-169 0 0,-8-1 122 0 0,0 0 0 0 0,0-1 0 0 0,5-2-122 0 0,32-1-123 0 0,-15 3 397 0 0,27-6-274 0 0,-28 3-50 0 0,29 0 50 0 0,-36 3-12 0 0,23-5 12 0 0,-22 2 1 0 0,24 1-1 0 0,-1 1 0 0 0,-32 0 0 0 0,-1 1 0 0 0,19 2 0 0 0,-11 0 0 0 0,10 2 0 0 0,-17 0 0 0 0,0-1 0 0 0,5-1 0 0 0,29 3 0 0 0,-8-2 0 0 0,-7-1 0 0 0,-4 2 137 0 0,1-2-1 0 0,9-3-136 0 0,12 1 729 0 0,34 1 21 0 0,-85 0-726 0 0,32-4 142 0 0,-33 3-172 0 0,-5 0-71 0 0,-2 1-6 0 0,0 0-179 0 0,0 0-768 0 0,1 0-334 0 0,3 0-68 0 0</inkml:trace>
  <inkml:trace contextRef="#ctx0" brushRef="#br1" timeOffset="-475819.598">18526 1534 3680 0 0,'13'0'130'0'0,"-1"0"4012"0"0,-12 1-4071 0 0,0-1 0 0 0,0 0 0 0 0,-1 0 0 0 0,1 0 0 0 0,0 0 1 0 0,0 0-1 0 0,0 0 0 0 0,-1 0 0 0 0,1 0 0 0 0,0 1 0 0 0,0-1 0 0 0,0 0 0 0 0,-1 0 1 0 0,1 0-1 0 0,0 0 0 0 0,0 1 0 0 0,0-1 0 0 0,0 0 0 0 0,0 0 0 0 0,-1 0 0 0 0,1 1 1 0 0,0-1-1 0 0,0 0 0 0 0,0 0 0 0 0,0 0 0 0 0,0 1 0 0 0,0-1 0 0 0,0 0 0 0 0,0 0 1 0 0,0 1-1 0 0,0-1 0 0 0,0 0 0 0 0,0 0 0 0 0,0 1 0 0 0,0-1 0 0 0,0 0 0 0 0,0 0 1 0 0,0 0-1 0 0,0 1 0 0 0,0-1-71 0 0,0 1 140 0 0,0-1 0 0 0,1 1 0 0 0,-1-1 0 0 0,0 1 0 0 0,0-1 0 0 0,0 1 0 0 0,0 0 1 0 0,1-1-1 0 0,-1 1 0 0 0,0-1 0 0 0,1 1 0 0 0,-1-1 0 0 0,0 1 0 0 0,1-1 0 0 0,-1 0 0 0 0,1 1-140 0 0,4 2 198 0 0,1-1-1 0 0,0 0 1 0 0,-1 0-1 0 0,1 0 1 0 0,0-1-1 0 0,0 0 1 0 0,0 0-1 0 0,2 0-197 0 0,11-3 392 0 0,-16 1-364 0 0,-1 1 0 0 0,1-1 0 0 0,0 1 0 0 0,0 0-1 0 0,0 0 1 0 0,0 0 0 0 0,1 1-28 0 0,49 5 1030 0 0,0-3 1 0 0,12-2-1031 0 0,68 5 77 0 0,-60 1-77 0 0,17-3 0 0 0,-40-3-2 0 0,-21 0 279 0 0,0-1 0 0 0,9-2-277 0 0,-36 2 73 0 0,54-6 1284 0 0,33 1-1357 0 0,10 2 66 0 0,-89 1-69 0 0,5-1 53 0 0,-14 3 185 0 0,-1 0 51 0 0,0 0 2 0 0,0 0-184 0 0,0 0-760 0 0,0 0-284 0 0,0 0-1077 0 0,0 0-4153 0 0</inkml:trace>
  <inkml:trace contextRef="#ctx0" brushRef="#br1" timeOffset="-473683.529">17390 3944 2760 0 0,'1'1'125'0'0,"9"3"580"0"0,0-2-1497 0 0,-6-2 5148 0 0,0-1 4748 0 0,-5 2-8360 0 0,2 1-710 0 0,-1-1 0 0 0,1 0 0 0 0,-1 0 0 0 0,1 0 0 0 0,-1 1 0 0 0,0-1 0 0 0,0 0 0 0 0,0 1 0 0 0,0-1-1 0 0,0 0 1 0 0,0 1-34 0 0,-2 28 0 0 0,1-24 0 0 0,-1-3 0 0 0,1-1 0 0 0,-1 1 0 0 0,1 0 0 0 0,-1 0 0 0 0,1 0 0 0 0,0 0 0 0 0,0 1 0 0 0,0 1 0 0 0,-4 1 129 0 0,6-5 1774 0 0,-1-1-1902 0 0,0 0-1 0 0,0 0 1 0 0,0 0 0 0 0,1 0-1 0 0,-1 0 1 0 0,0 0-1 0 0,0 0 1 0 0,0 0-1 0 0,1 0 1 0 0,-1-1-1 0 0,0 1 1 0 0,0 0-1 0 0,0 0 1 0 0,0 0-1 0 0,1 0 1 0 0,-1-1-1 0 0,0 1 1 0 0,0 0-1 0 0,0 0 1 0 0,0 0-1 0 0,0 0 1 0 0,0-1 0 0 0,1 1-1 0 0,-1 0 1 0 0,0 0-1 0 0,0 0 1 0 0,0-1-1 0 0,0 1 1 0 0,0 0-1 0 0,0 0 1 0 0,0-1-1 0 0,0 1 1 0 0,0 0-1 0 0,3-13-3 0 0,-2 9 4 0 0,-1 2-1 0 0,1-1 0 0 0,-1 1 0 0 0,0 0 0 0 0,1 0 0 0 0,-1-1 0 0 0,0 1 0 0 0,-1-2 0 0 0,2-15 0 0 0,2-10 682 0 0,-3 24-442 0 0,1 0 0 0 0,-1 0 1 0 0,1-1-1 0 0,0 1 0 0 0,0-2-240 0 0,1-1 25 0 0,0-1 0 0 0,-1 1 0 0 0,0-1 0 0 0,-1 1 0 0 0,0-1-1 0 0,0 1 1 0 0,-2-8-25 0 0,1 5-3 0 0,0-1 0 0 0,1 0 0 0 0,1-10 3 0 0,3-6 0 0 0,-2 0 0 0 0,0-1 0 0 0,-3-14 0 0 0,1-26 0 0 0,1 43 0 0 0,-1 1 0 0 0,-2-9 0 0 0,-1-8 0 0 0,3-21 0 0 0,-3-27 0 0 0,1 34 0 0 0,4-45 0 0 0,1 11 0 0 0,6-68 0 0 0,-2 42 0 0 0,3-56 0 0 0,-6 116 0 0 0,0 25 0 0 0,-3 0 0 0 0,-1-29 0 0 0,-22-120 0 0 0,8 69 0 0 0,9 75 0 0 0,3 29 0 0 0,1-1 0 0 0,0 1 0 0 0,1 0 0 0 0,-1-1 0 0 0,1 1 0 0 0,1-7 0 0 0,-1 8 0 0 0,0 0 0 0 0,0 0 0 0 0,-1 0 0 0 0,0 0 0 0 0,0 0 0 0 0,0 0 0 0 0,-2-5 0 0 0,1 4 0 0 0,0 0 0 0 0,1 0 0 0 0,0-1 0 0 0,0-4 0 0 0,1-75 0 0 0,0 86 0 0 0,0 0 0 0 0,0 0 0 0 0,0 0 0 0 0,0 0 0 0 0,0 0 0 0 0,1 0 0 0 0,-1 0 0 0 0,0 0 0 0 0,1 0 0 0 0,-1 0 0 0 0,1-1 0 0 0,0 0 0 0 0,0 1 0 0 0,0-1 0 0 0,-1 0 0 0 0,1 1 0 0 0,0-1 0 0 0,-1 0 0 0 0,0 1 0 0 0,1-1 0 0 0,-1 0 0 0 0,0 0 0 0 0,0 0 0 0 0,0 0 0 0 0,5-17 0 0 0,-3 12 0 0 0,-2 7 0 0 0,-1-18 0 0 0,9-10 0 0 0,-8 26 0 0 0,4-10 0 0 0,-1 4 0 0 0,-5-5 0 0 0,2 10 0 0 0,0 3 0 0 0,3-7 0 0 0,-6 0 0 0 0,2 1 0 0 0,-1 0 0 0 0,2 5 0 0 0,0 1 0 0 0,0-1 0 0 0,0 0 0 0 0,0 0 0 0 0,0 0 0 0 0,0 1 0 0 0,0-1 0 0 0,0 0 0 0 0,0 0 0 0 0,0 1 0 0 0,-1-1 0 0 0,1 0 0 0 0,0 0 0 0 0,0 1 0 0 0,-1-1 0 0 0,1 0 0 0 0,-1 0 0 0 0,1 1 0 0 0,-1-1 0 0 0,1 1 0 0 0,-1-1 0 0 0,1 0 0 0 0,-1 1 0 0 0,1-1 0 0 0,-1 1 0 0 0,0-1 0 0 0,1 1 0 0 0,-1 0 0 0 0,0-1 0 0 0,1 1 0 0 0,-1 0 0 0 0,0-1 0 0 0,0 1 0 0 0,0-1 0 0 0,0 1 0 0 0,0 0 0 0 0,1 1 0 0 0,-1-1 0 0 0,1 0 0 0 0,-1 0 0 0 0,0 0 0 0 0,1 0 0 0 0,-1 1 0 0 0,0-1 0 0 0,1 0 0 0 0,-1 1 0 0 0,1-1 0 0 0,-1 0 0 0 0,1 1 0 0 0,-1-1 0 0 0,1 1 0 0 0,-1-1 0 0 0,1 1 0 0 0,-1-1 0 0 0,1 1 0 0 0,0-1 0 0 0,-1 1 0 0 0,1-1 0 0 0,0 1 0 0 0,-1 0 0 0 0,1-1 0 0 0,0 1 0 0 0,0 0 0 0 0,-24 27 0 0 0,-16 24 0 0 0,-56 100 0 0 0,92-149 0 0 0,4-2 0 0 0,-1-1 0 0 0,1 0 0 0 0,-1 1 0 0 0,1-1 0 0 0,-1 0 0 0 0,1 1 0 0 0,-1-1 0 0 0,1 1 0 0 0,-1-1 0 0 0,1 1 0 0 0,-1-1 0 0 0,1 1 0 0 0,0-1 0 0 0,-1 1 0 0 0,1 0 0 0 0,0-1 0 0 0,0 1 0 0 0,-1-1 0 0 0,1 1 0 0 0,0 0 0 0 0,0-1 0 0 0,-1 4 72 0 0,1-3 299 0 0,0-1 117 0 0,0 0 21 0 0,0 0-66 0 0,1-3-423 0 0,0 0 0 0 0,0 0 0 0 0,0 0 0 0 0,1 0 0 0 0,-1 0 0 0 0,1 0 0 0 0,0 1 0 0 0,1-3-20 0 0,3-4 5 0 0,53-108-5 0 0,-48 98 0 0 0,0 1 0 0 0,2 0 0 0 0,0 1 0 0 0,10-11 0 0 0,-13 18 0 0 0,0 1 0 0 0,1 0 0 0 0,0 0 0 0 0,4-1 0 0 0,-14 9-109 0 0,1 0 0 0 0,0 0-1 0 0,1 0 1 0 0,-1 1-1 0 0,0-1 1 0 0,0 1 0 0 0,0-1-1 0 0,0 1 1 0 0,0 0 0 0 0,0 0-1 0 0,1 0 1 0 0,-1 0 0 0 0,0 0-1 0 0,1 1 110 0 0,30 8-461 0 0,-25-6 461 0 0,-1 0 0 0 0,1 1 0 0 0,-1 0 0 0 0,0 0 0 0 0,0 1 0 0 0,0-1 0 0 0,-1 2 0 0 0,1-1 0 0 0,-1 1 0 0 0,-1 0 0 0 0,1 0 0 0 0,-1 1 0 0 0,0-1 0 0 0,0 1 0 0 0,-1 1 0 0 0,0-1 0 0 0,0 2 0 0 0,18 50 0 0 0,-15-23 0 0 0,-6-31 0 0 0,-1 0 64 0 0,0-4 274 0 0,0-1 136 0 0,0 0 34 0 0,0 0-133 0 0,0 0-576 0 0,0 0-250 0 0,0 0-49 0 0,0 0-215 0 0,0 0-858 0 0,0 0-379 0 0,1 0-80 0 0,7-2-14 0 0</inkml:trace>
  <inkml:trace contextRef="#ctx0" brushRef="#br1" timeOffset="-472093.348">18077 1548 4808 0 0,'0'0'216'0'0,"0"0"196"0"0,0 0 696 0 0,0 0 298 0 0,0 0 60 0 0,0 0-133 0 0,0 0-584 0 0,0 0-261 0 0,0 0-52 0 0,0 0-5 0 0,0 0 21 0 0,0 0 11 0 0,0 0 1 0 0,0 0-44 0 0,0 0-184 0 0,0 0-79 0 0,0 0-18 0 0,0 0 31 0 0,0 0 146 0 0,0 0 62 0 0,0 0 7 0 0,0 0-31 0 0,0 0-150 0 0,0 0-68 0 0,0 0-9 0 0,1 2-26 0 0,2 10-20 0 0,0 1 0 0 0,-1 0-1 0 0,0 0 1 0 0,-1-1-1 0 0,-1 1 1 0 0,-1 13-81 0 0,3 29-392 0 0,4 28 606 0 0,19 166 884 0 0,-16-127-971 0 0,5 72 404 0 0,-12-164-515 0 0,6 24-16 0 0,-2-25-2 0 0,-1 25 2 0 0,1 14 0 0 0,3 4 0 0 0,4 36 0 0 0,-10-83 4 0 0,-1-13 104 0 0,-1 0-1 0 0,-1 0 1 0 0,0 12-108 0 0,-1-7 518 0 0,2 0 0 0 0,0 9-518 0 0,1 14 253 0 0,1 91 135 0 0,0 12-376 0 0,-2-95-12 0 0,0-25 0 0 0,0 0 0 0 0,-4 22 0 0 0,-2 30 0 0 0,-1-23 0 0 0,5-29 0 0 0,-6 20 0 0 0,-11 70 200 0 0,17-100-311 0 0,-4 11 102 0 0,3-17 32 0 0,-1 0 0 0 0,2 0 1 0 0,-1 1-1 0 0,1-1 0 0 0,1 0 0 0 0,-1 1 0 0 0,1-1 0 0 0,0 3-23 0 0,-2 35-177 0 0,2 0 672 0 0,-1-12-990 0 0,2-27 495 0 0,4-2 0 0 0,-1 1 0 0 0,-1 0 0 0 0,0 0 0 0 0,2-1 0 0 0,-3 1 0 0 0,2 1 0 0 0,10 19 0 0 0,-14-24 0 0 0,0-1 0 0 0,0 1 0 0 0,0-1 0 0 0,0 1 0 0 0,0-1 0 0 0,0 0 0 0 0,0 1 0 0 0,0-1 0 0 0,1 1 0 0 0,-1-1 0 0 0,0 0 0 0 0,0 1 0 0 0,0-1 0 0 0,1 0 0 0 0,-1 1 0 0 0,0-1 0 0 0,0 0 0 0 0,1 1 0 0 0,-1-1 0 0 0,0 0 0 0 0,1 0 0 0 0,-1 1 0 0 0,0-1 0 0 0,1 0 0 0 0,-1 0 0 0 0,0 1 0 0 0,1-1 0 0 0,6 0 0 0 0,-5 0 0 0 0,1-1 0 0 0,0 0 0 0 0,-1 0 0 0 0,1 0 0 0 0,-1 0 0 0 0,0-1 0 0 0,1 1 0 0 0,-1 0 0 0 0,0-1 0 0 0,0 0 0 0 0,0 1 0 0 0,0-1 0 0 0,0 0 0 0 0,0 0 0 0 0,0-1 0 0 0,7-8 0 0 0,-2-1 0 0 0,6-8 0 0 0,3-5 0 0 0,8-10 0 0 0,-15 19 0 0 0,2 1 0 0 0,0 0 0 0 0,2 0 0 0 0,1-2-3 0 0,-1 0 0 0 0,6-12 3 0 0,-5 9-84 0 0,-10 11 46 0 0,-3 7 29 0 0,0 0 0 0 0,0 0 1 0 0,0 0-1 0 0,0 0 0 0 0,1 0 1 0 0,-1 0-1 0 0,0 0 0 0 0,1 1 1 0 0,0-1-1 0 0,-1 0 0 0 0,1 1 1 0 0,0-1-1 0 0,0 1 0 0 0,0 0 1 0 0,0-1-1 0 0,0 1 0 0 0,1 0 9 0 0,-2 0-37 0 0,-1 1 80 0 0,0 0 27 0 0,0 0 2 0 0,-2 1-66 0 0,1 0 0 0 0,-1 0 0 0 0,1 1 0 0 0,-1-1 0 0 0,1 0 0 0 0,0 0 0 0 0,-1 1 0 0 0,1-1 0 0 0,0 0 0 0 0,0 1 0 0 0,-1 1-6 0 0,0 0 6 0 0,-3 4-6 0 0,-6 7 0 0 0,-1 0 0 0 0,-13 12 0 0 0,16-17 0 0 0,1 0 0 0 0,0 0 0 0 0,0 2 0 0 0,-18 20 0 0 0,15-20 0 0 0,1 0 0 0 0,-1 0 0 0 0,0-1 0 0 0,0-1 0 0 0,-1 0 0 0 0,-1 0 0 0 0,-9 4 0 0 0,21-12 58 0 0,-1-1 0 0 0,1 0-1 0 0,-1 1 1 0 0,1-1-1 0 0,-1 0 1 0 0,1 0 0 0 0,0 0-1 0 0,-1 0 1 0 0,1-1 0 0 0,-1 1-1 0 0,1 0 1 0 0,-1-1-1 0 0,1 1 1 0 0,-1-1 0 0 0,1 1-1 0 0,0-1 1 0 0,-1 1 0 0 0,1-1-1 0 0,0 0 1 0 0,0 0-1 0 0,-1 0 1 0 0,1 0 0 0 0,0 0-1 0 0,0 0 1 0 0,0 0-58 0 0,-4-3 434 0 0,-4-2-405 0 0,1-1 0 0 0,1 0-1 0 0,-1-1 1 0 0,1 1 0 0 0,0-1 0 0 0,-3-6-29 0 0,1 2-4 0 0,0 2 0 0 0,-10-10 4 0 0,9 10 0 0 0,0-1 0 0 0,-8-10 0 0 0,-10-12 0 0 0,8 12-50 0 0,12 12-250 0 0,-1 0-1 0 0,1 1 1 0 0,-2 0-1 0 0,-7-6 301 0 0,17 14-204 0 0,-5-1-612 0 0,4 1-2172 0 0,1 0-3831 0 0</inkml:trace>
  <inkml:trace contextRef="#ctx0" brushRef="#br1" timeOffset="-463542.493">18917 1715 6448 0 0,'0'0'141'0'0,"0"0"23"0"0,0 0 13 0 0,1-1-19 0 0,-1 1 98 0 0,0-1 0 0 0,1 1 0 0 0,-1 0 0 0 0,0 0-1 0 0,1-1 1 0 0,-1 1 0 0 0,0 0 0 0 0,0-1 0 0 0,1 1 0 0 0,-1 0 0 0 0,0-1 0 0 0,0 1 0 0 0,0-1 0 0 0,1 1 0 0 0,-1 0 0 0 0,0-1 0 0 0,0 1 0 0 0,0-1 0 0 0,0 1 0 0 0,0-1 0 0 0,0 1-1 0 0,0 0 1 0 0,0-1 0 0 0,0 1 0 0 0,0-1 0 0 0,0 1-256 0 0,-10 7 1644 0 0,-13 17-1198 0 0,16-16-228 0 0,1 0 0 0 0,1 0 0 0 0,0 1 1 0 0,0-1-1 0 0,0 1 0 0 0,1 1 0 0 0,0 1-218 0 0,3-9 17 0 0,1-1-1 0 0,-1 1 1 0 0,1-1-1 0 0,0 1 0 0 0,0-1 1 0 0,0 1-1 0 0,0-1 1 0 0,0 1-1 0 0,0 0 0 0 0,0-1 1 0 0,1 2-17 0 0,-1-2 8 0 0,0 0 0 0 0,1 1 0 0 0,-1-1 0 0 0,0 1 0 0 0,0-1 0 0 0,0 1 0 0 0,0-1 0 0 0,0 0 0 0 0,-1 1-1 0 0,1-1 1 0 0,0 1-8 0 0,-1 1 20 0 0,0 1-1 0 0,1 0 1 0 0,-1 0-1 0 0,1-1 0 0 0,0 1 1 0 0,0 0-1 0 0,1 0 0 0 0,-1 0 1 0 0,1-1-1 0 0,0 1 1 0 0,0 0-1 0 0,0-1 0 0 0,0 1 1 0 0,2 2-20 0 0,0 2 56 0 0,1-1 1 0 0,0 1 0 0 0,0-1 0 0 0,1 0 0 0 0,0 0-1 0 0,2 2-56 0 0,62 60 382 0 0,-67-67-374 0 0,12 9 58 0 0,-11-8-53 0 0,0-1-1 0 0,-1 1 0 0 0,1-1 1 0 0,0 1-1 0 0,-1 0 0 0 0,0 0 0 0 0,0 0 1 0 0,0 0-1 0 0,0 0 0 0 0,0 0 1 0 0,0 1-1 0 0,-1-1 0 0 0,0 1 0 0 0,0-1 1 0 0,0 1-1 0 0,0-1 0 0 0,0 1 1 0 0,-1 0-1 0 0,1-1 0 0 0,-1 1 0 0 0,0 2-12 0 0,-1 0 5 0 0,1 0 0 0 0,-1-1 0 0 0,0 1 0 0 0,-1-1-1 0 0,1 1 1 0 0,-1-1 0 0 0,0 1 0 0 0,-1-1-1 0 0,1 0 1 0 0,-1 0 0 0 0,0 0 0 0 0,0 0-1 0 0,-3 2-4 0 0,-13 15 2 0 0,-1-2 1 0 0,-22 17-3 0 0,12-10 101 0 0,15-15 77 0 0,-1 0 0 0 0,-8 4-178 0 0,-21 16 114 0 0,45-31-120 0 0,-1-1-1 0 0,0 1 0 0 0,1 0 0 0 0,-1 0 0 0 0,1 0 0 0 0,-1 0 0 0 0,1 0 0 0 0,0 1 0 0 0,-1-1 0 0 0,1 0 0 0 0,0 0 0 0 0,0 0 1 0 0,0 0-1 0 0,0 0 0 0 0,0 0 0 0 0,0 0 0 0 0,0 0 0 0 0,0 1 0 0 0,0-1 0 0 0,0 0 0 0 0,1 0 0 0 0,-1 1 7 0 0,1 0-3 0 0,0-1-1 0 0,0 1 0 0 0,0-1 0 0 0,1 1 0 0 0,-1-1 1 0 0,0 1-1 0 0,1-1 0 0 0,-1 0 0 0 0,1 1 0 0 0,-1-1 1 0 0,1 0-1 0 0,-1 0 0 0 0,1 0 0 0 0,0 0 0 0 0,0-1 1 0 0,-1 1-1 0 0,2 0 4 0 0,8 5 0 0 0,51 27 0 0 0,-58-31 0 0 0,0 1 0 0 0,0 0 0 0 0,0 0 0 0 0,0 0 0 0 0,-1 1 0 0 0,1-1 0 0 0,-1 1 0 0 0,0 0 0 0 0,0 0 0 0 0,-1 0 0 0 0,1 0 0 0 0,1 4 0 0 0,-2-5 0 0 0,-1 1 0 0 0,0-1 0 0 0,-1 0 0 0 0,1 1 0 0 0,0-1 0 0 0,-1 0 0 0 0,0 1 0 0 0,0-1 0 0 0,0 0 0 0 0,0 1 0 0 0,0-1 0 0 0,-1 1 0 0 0,1-1 0 0 0,-1 0 0 0 0,0 1 0 0 0,0-1 0 0 0,-1 0 0 0 0,0 2 0 0 0,0 0-7 0 0,-4 9 52 0 0,-1 0-1 0 0,0 0 1 0 0,-1 0 0 0 0,-1-1-1 0 0,-8 10-44 0 0,-19 15 168 0 0,-8 4-168 0 0,20-20 158 0 0,1 1 0 0 0,0 1 0 0 0,2 1 0 0 0,-10 16-158 0 0,29-38 0 0 0,1 1 0 0 0,0-1 0 0 0,0 0 0 0 0,0 1 0 0 0,0-1 0 0 0,0 0 0 0 0,1 1 0 0 0,-1-1 0 0 0,1 1 0 0 0,0-1 0 0 0,0 1 0 0 0,1-1 0 0 0,-1 1 0 0 0,1-1 0 0 0,-1 1 0 0 0,1-1 0 0 0,0 0 0 0 0,0 1 0 0 0,1-1 0 0 0,-1 0 0 0 0,2 2 0 0 0,1 4 0 0 0,1 0 0 0 0,0-1 0 0 0,0 1 0 0 0,1-1 0 0 0,0 0 0 0 0,1-1 0 0 0,0 1 0 0 0,-2-2 7 0 0,-1-1-1 0 0,1 1 0 0 0,-2 0 1 0 0,1 0-1 0 0,-1 0 0 0 0,1 1 0 0 0,-2-1 1 0 0,1 1-1 0 0,-1-1 0 0 0,1 7-6 0 0,3 13 33 0 0,-2-1-1 0 0,0 8-32 0 0,-3-24 21 0 0,-2 0-1 0 0,1 0 1 0 0,-1-1 0 0 0,-1 1-1 0 0,0 0 1 0 0,0 0-1 0 0,-3 7-20 0 0,-4 17 144 0 0,4-12-38 0 0,-1-1 0 0 0,-1 0-106 0 0,0-2 49 0 0,2 0 0 0 0,-3 13-49 0 0,6-16 2 0 0,0 0 0 0 0,1 0 1 0 0,0 0-1 0 0,1 1 0 0 0,2 9-2 0 0,-1-17 0 0 0,0-1 0 0 0,1 1 0 0 0,0 0 0 0 0,0-1 0 0 0,0 1 0 0 0,1-1 0 0 0,0 0 0 0 0,1 0 0 0 0,0 0 0 0 0,0-1-1 0 0,0 1 1 0 0,1-1 0 0 0,2 5 0 0 0,0 0 0 0 0,0 0 0 0 0,0 1 0 0 0,1 3 0 0 0,-5-10 1 0 0,-1-2 0 0 0,-1-1-1 0 0,1 1 1 0 0,0 0-1 0 0,-1 0 1 0 0,0 0-1 0 0,1 1 1 0 0,-1-1-1 0 0,0 0 1 0 0,-1 0-1 0 0,1 1 1 0 0,-1-1-1 0 0,1 0 1 0 0,-1 1-1 0 0,0-1 1 0 0,0 0-1 0 0,0 1 1 0 0,-1-1-1 0 0,1 0 1 0 0,-1 2-1 0 0,-1 2 44 0 0,1-3-38 0 0,0 0-1 0 0,0 0 1 0 0,-1 0-1 0 0,1 0 1 0 0,-1-1-1 0 0,0 1 1 0 0,0 0-1 0 0,-3 2-5 0 0,5-5-143 0 0,0-1-11 0 0,0 0 8 0 0,9-14-486 0 0,7-10 136 0 0,-6 11 333 0 0,-2 0 1 0 0,0-1-1 0 0,0 0 1 0 0,1-4 162 0 0,-7 7-33 0 0,-2 10 32 0 0,0 0-1 0 0,1-1 1 0 0,-1 1 0 0 0,0 0-1 0 0,0 0 1 0 0,1-1 0 0 0,-1 1-1 0 0,1 0 1 0 0,-1 0 0 0 0,1 0 0 0 0,0 0-1 0 0,-1 0 1 0 0,1 0 0 0 0,0 0-1 0 0,0 0 1 0 0,0 0 0 0 0,0 0-1 0 0,-1 0 1 0 0,1 0 0 0 0,0 1 0 0 0,1-1-1 0 0,-1 0 1 0 0,0 1 0 0 0,0-1-1 0 0,0 1 1 0 0,1-1 1 0 0,-1 0 57 0 0,7 17 239 0 0,-6 0 66 0 0,-3-13-284 0 0,1-1 0 0 0,1 1 1 0 0,-1 0-1 0 0,0 0 0 0 0,1 0 0 0 0,-1-1 1 0 0,2 4-79 0 0,-1-5 14 0 0,-1 1 1 0 0,1-1-1 0 0,0 1 0 0 0,-1-1 1 0 0,0 1-1 0 0,1 0 1 0 0,-1-1-1 0 0,0 1 0 0 0,0 0 1 0 0,0-1-1 0 0,0 1 1 0 0,0 0-1 0 0,0 0 0 0 0,0-1 1 0 0,-1 1-1 0 0,1-1 1 0 0,0 1-1 0 0,-1 0 1 0 0,0-1-1 0 0,1 1 0 0 0,-1-1-14 0 0,0 1 10 0 0,1 0-1 0 0,-1 0 0 0 0,1 0 0 0 0,0 0 0 0 0,-1 0 0 0 0,1 0 1 0 0,0 0-1 0 0,0-1 0 0 0,0 1 0 0 0,0 0 0 0 0,1 1-9 0 0,-1-1 7 0 0,1 0-1 0 0,-1 1 1 0 0,0-1 0 0 0,0 0-1 0 0,0 0 1 0 0,-1 0-1 0 0,1 0 1 0 0,0 0 0 0 0,-1 0-1 0 0,1 0 1 0 0,-2 2-7 0 0,-9 35 179 0 0,9-30-106 0 0,0-1-1 0 0,0 1 1 0 0,-1-1-1 0 0,-2 5-72 0 0,4-13 36 0 0,1 1 1 0 0,0-1-1 0 0,-1 1 0 0 0,1 0 0 0 0,0-1 1 0 0,-1 1-1 0 0,1-1 0 0 0,-1 0 0 0 0,1 1 1 0 0,-1-1-1 0 0,1 1 0 0 0,-1-1 1 0 0,1 0-1 0 0,-1 1 0 0 0,0-1 0 0 0,1 0 1 0 0,-1 1-1 0 0,1-1-36 0 0,-20 2 358 0 0,16-3-294 0 0,1 1 0 0 0,0-1 0 0 0,0 0 0 0 0,0 0 1 0 0,-1-1-1 0 0,1 1 0 0 0,0 0 0 0 0,1-1 0 0 0,-1 0 1 0 0,0 0-1 0 0,0 0 0 0 0,1 0 0 0 0,-1 0 0 0 0,0-2-64 0 0,-10-6 71 0 0,-1-1 176 0 0,8 6-127 0 0,0 1-1 0 0,0 0 1 0 0,0 0-1 0 0,-1 0-119 0 0,-69-32-2001 0 0,73 35-3355 0 0,3 1-1738 0 0</inkml:trace>
  <inkml:trace contextRef="#ctx0" brushRef="#br1" timeOffset="-461737.502">19001 4066 2760 0 0,'0'0'125'0'0,"0"-1"-3"0"0,0-2 68 0 0,0 2 666 0 0,-2-11 2232 0 0,2 11-2545 0 0,-1-1-1 0 0,1 0 1 0 0,0 1-1 0 0,-1-1 0 0 0,1 1 1 0 0,0-1-1 0 0,0 0 0 0 0,0 1 1 0 0,0-1-1 0 0,0 0 1 0 0,1-1-543 0 0,2-2 154 0 0,-2 5-143 0 0,-1-1 1 0 0,1 1-1 0 0,-1-1 0 0 0,1 1 0 0 0,-1-1 0 0 0,1 1 0 0 0,-1 0 0 0 0,1-1 0 0 0,-1 1 1 0 0,1 0-1 0 0,-1 0 0 0 0,1-1 0 0 0,-1 1 0 0 0,1 0 0 0 0,0 0 0 0 0,-1 0 1 0 0,1 0-1 0 0,-1 0 0 0 0,1 0 0 0 0,0 0 0 0 0,-1 0 0 0 0,1 0 0 0 0,0 0 0 0 0,-1 0 1 0 0,1 0-1 0 0,-1 0 0 0 0,1 1-11 0 0,2-1 647 0 0,34 6 471 0 0,-16-5-697 0 0,-14-1-128 0 0,1 1 0 0 0,-1-1 0 0 0,1-1 0 0 0,1 0-293 0 0,-2 1 102 0 0,0 0 0 0 0,0 0-1 0 0,0 0 1 0 0,4 2-102 0 0,15-1 39 0 0,90-4 411 0 0,-27-3 1156 0 0,49-2-1606 0 0,-90 6 1047 0 0,-25 1-547 0 0,0 1 1 0 0,13 1-501 0 0,7 9-138 0 0,-42-10 136 0 0,0 0 1 0 0,0 0-1 0 0,0 0 1 0 0,-1 1-1 0 0,1-1 1 0 0,0 0-1 0 0,0 0 1 0 0,0 1-1 0 0,-1-1 1 0 0,1 0-1 0 0,0 1 1 0 0,0-1-1 0 0,-1 1 1 0 0,1-1-1 0 0,0 1 2 0 0,5 3 753 0 0,-5-4-677 0 0,-1 0-1 0 0,0 0-10 0 0,0 0-1 0 0,0 0 0 0 0,0 0-25 0 0,0 0-132 0 0,0 0-155 0 0,0 0-59 0 0,0 0-12 0 0,-22 14-4879 0 0,10-9 6 0 0,6-2 751 0 0</inkml:trace>
  <inkml:trace contextRef="#ctx0" brushRef="#br1" timeOffset="-458949.264">19466 3953 2760 0 0,'0'0'349'0'0,"0"0"426"0"0,-8 4 2111 0 0,6-3 2248 0 0,1-2-4889 0 0,-1-1 0 0 0,1 1-1 0 0,0 0 1 0 0,0 0 0 0 0,0-1 0 0 0,0 1 0 0 0,0 0 0 0 0,1-1 0 0 0,-1 1 0 0 0,0-1 0 0 0,1 1 0 0 0,-1-1 0 0 0,1 1 0 0 0,-1-1 0 0 0,1 0-245 0 0,-6-31 1355 0 0,3 9-641 0 0,1 15-733 0 0,-1 1-1 0 0,0-1 1 0 0,0 0-1 0 0,-1 1 1 0 0,0-1-1 0 0,0 1 1 0 0,-1 0-1 0 0,0 1 0 0 0,-5-6 20 0 0,6 6 161 0 0,0 1 0 0 0,0-1 0 0 0,0-1 0 0 0,1 1-1 0 0,0 0 1 0 0,1-1 0 0 0,-2-5-161 0 0,1 1-8 0 0,1 6 8 0 0,1 0 1 0 0,0 1 0 0 0,0-1-1 0 0,1 0 1 0 0,0 0-1 0 0,0 1 1 0 0,0-1 0 0 0,1 0-1 0 0,0 0 1 0 0,0 1-1 0 0,0-1 1 0 0,1 0 0 0 0,-1 1-1 0 0,2 0 1 0 0,-1-1 0 0 0,0 1-1 0 0,1 0 1 0 0,0 0-1 0 0,1 0 0 0 0,3-6 0 0 0,1 0 0 0 0,0 1 0 0 0,1 0 0 0 0,0 1 0 0 0,0 0 0 0 0,1 0-1 0 0,10-6 1 0 0,16-9-40 0 0,-5 2-1048 0 0,19-15 1088 0 0,-47 33 114 0 0,0 1 0 0 0,1-1-1 0 0,-1 1 1 0 0,0-1 0 0 0,0 0-1 0 0,-1 0 1 0 0,0 0 0 0 0,1-2-114 0 0,-3 5-46 0 0,1-1 0 0 0,-1 1 0 0 0,0-1 0 0 0,0 0 1 0 0,0 1-1 0 0,-1-1 0 0 0,1 1 0 0 0,0-1 0 0 0,-1 1 1 0 0,1-1-1 0 0,-1 1 0 0 0,1 0 0 0 0,-1-1 0 0 0,0 1 0 0 0,1-1 1 0 0,-1 1-1 0 0,0 0 0 0 0,0 0 0 0 0,-1-1 46 0 0,-19-22 18 0 0,21 24-16 0 0,-25-22 1203 0 0,10 9-976 0 0,0-1 1 0 0,1 0-1 0 0,-8-11-229 0 0,19 20-15 0 0,0 0-1 0 0,0 0 1 0 0,0 0-1 0 0,1-1 1 0 0,0 1-1 0 0,0 0 1 0 0,0-1-1 0 0,0 1 1 0 0,1-1-1 0 0,0 0 1 0 0,0 0-1 0 0,1 1 1 0 0,-1-1-1 0 0,1 0 1 0 0,1 0-1 0 0,-1 0 1 0 0,1 1-1 0 0,0-1 1 0 0,0 0-1 0 0,0 1 1 0 0,1-1-1 0 0,0 1 1 0 0,0-1-1 0 0,2-1 16 0 0,7-14-78 0 0,1-1 0 0 0,1 2 0 0 0,1 0 0 0 0,0 1 0 0 0,6-5 78 0 0,1-1 762 0 0,-20 23-773 0 0,1 0-1 0 0,-1 0 0 0 0,0 1 0 0 0,0-1 0 0 0,0 0 0 0 0,0 0 0 0 0,-1 0 0 0 0,1 0 0 0 0,0 0 1 0 0,-1-1-1 0 0,1 0 12 0 0,-1 2-65 0 0,0 0-1 0 0,0 0 1 0 0,0 0 0 0 0,0 0 0 0 0,0 0 0 0 0,-1 0 0 0 0,1 0 0 0 0,0 0 0 0 0,0 0 0 0 0,-1 0-1 0 0,1 0 1 0 0,0 0 0 0 0,-1 0 0 0 0,1 0 0 0 0,-1 0 0 0 0,1 0 0 0 0,-1 1 0 0 0,1-1-1 0 0,-1 0 1 0 0,0 0 0 0 0,0 1 0 0 0,1-1 0 0 0,-1 0 0 0 0,0 1 0 0 0,0-1 65 0 0,-59-44 1758 0 0,57 43-1785 0 0,0-1-1 0 0,0 0 0 0 0,0 1 1 0 0,0-1-1 0 0,0 0 0 0 0,1-1 0 0 0,-1 1 1 0 0,1 0-1 0 0,0-1 0 0 0,0 1 1 0 0,0-1-1 0 0,1 0 0 0 0,-1 1 0 0 0,1-1 1 0 0,0 0-1 0 0,0 0 0 0 0,0 0 1 0 0,0 0-1 0 0,1 0 0 0 0,0-1 28 0 0,0-2 45 0 0,0-1 0 0 0,1 0-1 0 0,0 1 1 0 0,1-1 0 0 0,0 1 0 0 0,0-1-1 0 0,0 1 1 0 0,1 0 0 0 0,0 0 0 0 0,2-4-45 0 0,28-49-1435 0 0,-14 26 984 0 0,10-23 451 0 0,-15 27 27 0 0,-8 18-57 0 0,0-1-1 0 0,3-11 31 0 0,-8 20 44 0 0,0 0-1 0 0,0-1 1 0 0,0 1-1 0 0,-1-1 1 0 0,1 1 0 0 0,-1 0-1 0 0,0-1 1 0 0,0 1-1 0 0,-1-1 1 0 0,0-3-44 0 0,-8-30 795 0 0,-1 0 0 0 0,-9-19-795 0 0,16 48 12 0 0,1 0 0 0 0,0 0 0 0 0,-1-9-12 0 0,-3-16-437 0 0,4 20 325 0 0,0-1-1 0 0,1 0 1 0 0,1 1 0 0 0,0-1-1 0 0,1-3 113 0 0,0-17 947 0 0,0 23-944 0 0,1-1-1 0 0,0 0 0 0 0,1 1 1 0 0,0 0-1 0 0,1-1 0 0 0,0 1 0 0 0,4-7-2 0 0,-5 13 0 0 0,-1-1 0 0 0,-1 0 0 0 0,1 0 0 0 0,-1 1 0 0 0,0-1 0 0 0,-1 0 0 0 0,0 0 0 0 0,0 0 0 0 0,0 0 0 0 0,-2-6 0 0 0,1 6 0 0 0,-1 0 0 0 0,0 0 0 0 0,0 0 0 0 0,0 0 0 0 0,-1 1 0 0 0,0-1 0 0 0,0 0 0 0 0,-42-62 0 0 0,41 62 0 0 0,-5-14 0 0 0,6 16 0 0 0,-2 3 0 0 0,4 2 0 0 0,0 0 0 0 0,0 0 0 0 0,0 0 0 0 0,0 0 0 0 0,0 0 0 0 0,0 0 0 0 0,0 0 0 0 0,0 1 0 0 0,0-1 0 0 0,0 0 0 0 0,0 1 0 0 0,0-1 0 0 0,0 1 0 0 0,0-1 0 0 0,1 1 0 0 0,-1-1 0 0 0,0 1 0 0 0,0 0 0 0 0,1-1 0 0 0,-1 1 0 0 0,0 0 0 0 0,0 0 0 0 0,-4 4 0 0 0,0-1 0 0 0,0 0 0 0 0,0 1 0 0 0,0 0 0 0 0,-1 1 0 0 0,-8 8 0 0 0,-33 24 1440 0 0,10-10-832 0 0,42-43-608 0 0,-4 10 0 0 0,0 0 0 0 0,1 1 0 0 0,0-1 0 0 0,2-4 0 0 0,55-87 0 0 0,-48 80 0 0 0,-8 11 0 0 0,1 0 0 0 0,-1 0 0 0 0,1 0 0 0 0,0 0 0 0 0,4-3 0 0 0,6-7 0 0 0,-11 12 0 0 0,0 0 0 0 0,-1 0 0 0 0,1 0 0 0 0,0 0 0 0 0,1 1 0 0 0,-1-1 0 0 0,0 1 0 0 0,1 0 0 0 0,-3 1 0 0 0,1 1 0 0 0,0 0 0 0 0,-1-1 0 0 0,1 1 0 0 0,0 0 0 0 0,0 0 0 0 0,-1 0 0 0 0,1 0 0 0 0,0 0 0 0 0,0 0 0 0 0,-1 0 0 0 0,1 1 0 0 0,0-1 0 0 0,-1 1 0 0 0,2-1 0 0 0,4 2 0 0 0,0 1 0 0 0,1-1 0 0 0,-1 1 0 0 0,0 1 0 0 0,5 2 0 0 0,8 4 0 0 0,-14-9 0 0 0,-5-1 0 0 0,-1 0 0 0 0,1 0 0 0 0,-1 0 0 0 0,0 0 0 0 0,1 0 0 0 0,-1 0 0 0 0,1 0 0 0 0,-1 0 0 0 0,0 0 0 0 0,1 0 0 0 0,-1 1 0 0 0,1-1 0 0 0,-1 0 0 0 0,0 0 0 0 0,1 0 0 0 0,-1 0 0 0 0,1 1 0 0 0,-1-1 0 0 0,0 0 0 0 0,1 0 0 0 0,-1 1 0 0 0,0-1 0 0 0,0 0 0 0 0,1 1 0 0 0,-1-1 0 0 0,0 0 0 0 0,9 9 0 0 0,-5-6 0 0 0,-4-3 0 0 0,27 11 0 0 0,-18-7 0 0 0,-7-7 0 0 0,18 5 0 0 0,-14-1-219 0 0,-3 0-455 0 0,0 0 0 0 0,0-1 0 0 0,0 0 0 0 0,-1 1 0 0 0,1-1 1 0 0,0 0-1 0 0,0-1 0 0 0,2 1 674 0 0,2-1-2045 0 0</inkml:trace>
  <inkml:trace contextRef="#ctx0" brushRef="#br1" timeOffset="-439803.343">19971 2350 6448 0 0,'0'0'297'0'0,"0"0"-9"0"0,2-4 276 0 0,0 4 7575 0 0,0 3-7958 0 0,-1 0 1 0 0,1-1 0 0 0,-1 1 0 0 0,0 0 0 0 0,0 0-1 0 0,0 0 1 0 0,0 0 0 0 0,0 0 0 0 0,-1 0 0 0 0,1 0-1 0 0,-1 0 1 0 0,0 3-182 0 0,-4 39 1390 0 0,0-16-1282 0 0,-1 18-134 0 0,-2-1 0 0 0,-3 4 26 0 0,-2 6 596 0 0,4 2-596 0 0,2-33 203 0 0,4-20-190 0 0,1-1 1 0 0,0 1-1 0 0,0-1 0 0 0,0 1 1 0 0,1 2-14 0 0,0-6 64 0 0,0-1-34 0 0,0 0-158 0 0,0 0-85 0 0,0-1-19 0 0,6-10-208 0 0,0 1 0 0 0,-1-1 1 0 0,0 0-1 0 0,-1 0 0 0 0,0 0 0 0 0,-1-1 0 0 0,-1 1 0 0 0,1-2 440 0 0,5-21-1337 0 0,-4 16 286 0 0,-1-1 0 0 0,-1 0 0 0 0,0 0 1051 0 0,3-30-2163 0 0,10-78-223 0 0,-14 121 2956 0 0,0 0 0 0 0,1 0 1 0 0,-1 0-1 0 0,1 1 0 0 0,0-1 0 0 0,0 1 1 0 0,1-1-1 0 0,0 1 0 0 0,0 0 0 0 0,2-3-570 0 0,-3 6 147 0 0,-1 1 0 0 0,0 0 0 0 0,1 0 0 0 0,0 0 0 0 0,-1 0 0 0 0,1 0 0 0 0,0 0 0 0 0,-1 0 0 0 0,1 0 0 0 0,0 1 0 0 0,0-1 0 0 0,0 1 0 0 0,0 0 0 0 0,-1-1 0 0 0,1 1 0 0 0,0 0 0 0 0,0 0 0 0 0,0 0 0 0 0,0 0 0 0 0,0 0-147 0 0,7 1 502 0 0,0 1 0 0 0,-1-1 1 0 0,7 3-503 0 0,-9-2 98 0 0,-2-1-32 0 0,-1 0-1 0 0,1 0 0 0 0,-1 0 0 0 0,0 1 0 0 0,1 0 0 0 0,-1 0 0 0 0,0 0 0 0 0,0 0 0 0 0,0 0 0 0 0,-1 0 0 0 0,1 1 0 0 0,0-1 0 0 0,-1 1 0 0 0,1 1-65 0 0,-2-3 30 0 0,1 1 0 0 0,-1 0 0 0 0,0 0 0 0 0,0 0 0 0 0,0 0 0 0 0,0 0 0 0 0,0 0 0 0 0,-1 0 0 0 0,1 0 0 0 0,-1 0 0 0 0,1 0 0 0 0,-1 0 0 0 0,0 0 0 0 0,0 1 0 0 0,0-1 0 0 0,0 0 0 0 0,0 0 0 0 0,0 0 0 0 0,-1 0-1 0 0,1 0 1 0 0,-1 1 0 0 0,1-1 0 0 0,-2 1-30 0 0,1 1 48 0 0,-1 0 0 0 0,-1 0 0 0 0,1 0 0 0 0,0 0 0 0 0,-1 0 0 0 0,0-1 0 0 0,0 0 0 0 0,0 1 0 0 0,0-1 0 0 0,-1 0 0 0 0,-1 1-48 0 0,-2 1 0 0 0,0 0 0 0 0,-1 0-1 0 0,1-1 1 0 0,-1 0 0 0 0,0 0 0 0 0,0-1-1 0 0,-7 2 1 0 0,-25 11 388 0 0,39-16-420 0 0,1 1 11 0 0,-1-1 1 0 0,1 0-1 0 0,-1 0 1 0 0,1 0-1 0 0,0 0 1 0 0,-1 0-1 0 0,1 1 1 0 0,0-1-1 0 0,-1 0 1 0 0,1 0 0 0 0,0 1-1 0 0,-1-1 1 0 0,1 0-1 0 0,0 0 1 0 0,0 1-1 0 0,-1-1 1 0 0,1 0-1 0 0,0 1 1 0 0,0-1-1 0 0,-1 0 21 0 0,2 1-1 0 0,-1 0 0 0 0,0 0 1 0 0,0 0-1 0 0,0-1 0 0 0,0 1 0 0 0,1 0 0 0 0,-1-1 0 0 0,0 1 0 0 0,1 0 0 0 0,-1-1 0 0 0,1 1 0 0 0,-1 0 0 0 0,1-1 0 0 0,-1 1 0 0 0,1 0 0 0 0,-1-1 0 0 0,1 1 0 0 0,-1-1 0 0 0,1 0 0 0 0,0 1 0 0 0,-1-1 0 0 0,1 1 0 0 0,0-1 1 0 0,2 2-2 0 0,9 9 2 0 0,1-2 0 0 0,5 4 0 0 0,-9-7 0 0 0,0 0 0 0 0,0 1 0 0 0,-1 0 0 0 0,1 1 0 0 0,6 8 0 0 0,-9-9 70 0 0,0 0-1 0 0,-1 1 1 0 0,1-1-1 0 0,-2 1 1 0 0,1 0-1 0 0,-1 1 1 0 0,0-1-1 0 0,-1 1 1 0 0,0 0-70 0 0,-2 21-5028 0 0,-1-29 3271 0 0</inkml:trace>
  <inkml:trace contextRef="#ctx0" brushRef="#br1" timeOffset="-439524.303">20351 2588 13824 0 0,'0'0'314'0'0,"0"0"46"0"0,0 0 22 0 0,0 0-50 0 0,0 2-220 0 0,-3 10 779 0 0,-1-1-1 0 0,0 1 1 0 0,-5 9-891 0 0,-2 5 1278 0 0,6-15-1229 0 0,1 1-1 0 0,1 0 1 0 0,0 0-1 0 0,0 0 1 0 0,1 0 0 0 0,1 1-1 0 0,0 5-48 0 0,1-9 94 0 0,1 11 79 0 0,-1-19-492 0 0,1-1 1 0 0,-1 1-1 0 0,0 0 0 0 0,1 0 1 0 0,-1 0-1 0 0,1-1 1 0 0,-1 1-1 0 0,1 0 0 0 0,-1-1 1 0 0,1 1-1 0 0,0 0 1 0 0,-1-1-1 0 0,1 1 0 0 0,0-1 1 0 0,0 1-1 0 0,-1-1 1 0 0,1 1-1 0 0,0-1 0 0 0,0 0 1 0 0,0 1-1 0 0,0-1 319 0 0,0 1-5110 0 0</inkml:trace>
  <inkml:trace contextRef="#ctx0" brushRef="#br1" timeOffset="-438977.392">20495 2722 9296 0 0,'4'9'968'0'0,"0"-5"-815"0"0,-3-4 54 0 0,0 1-1 0 0,0-1 1 0 0,0 1 0 0 0,-1-1-1 0 0,1 0 1 0 0,0 1 0 0 0,0-1-1 0 0,0 0 1 0 0,0 0-1 0 0,0 0 1 0 0,-1 1 0 0 0,1-1-1 0 0,0 0 1 0 0,0 0 0 0 0,0-1-1 0 0,0 1 1 0 0,0 0 0 0 0,0 0-1 0 0,-1 0 1 0 0,1 0 0 0 0,0-1-1 0 0,0 1 1 0 0,0 0-1 0 0,0-1 1 0 0,-1 1 0 0 0,1-1-1 0 0,0 1 1 0 0,0-1 0 0 0,-1 1-1 0 0,1-1 1 0 0,0 1 0 0 0,0-2-207 0 0,20-18 1681 0 0,-18 15-1571 0 0,-1 1-1 0 0,1-1 0 0 0,-1 0 0 0 0,0 0 0 0 0,0 0 1 0 0,0 0-1 0 0,0 0 0 0 0,-1 0 0 0 0,0 0 0 0 0,0 0 1 0 0,-1-1-110 0 0,6-23 334 0 0,-2 0-40 0 0,-2 5-132 0 0,3-8 146 0 0,-4 22-189 0 0,0 0-1 0 0,1 0 1 0 0,2-6-119 0 0,-2 8-99 0 0,1 0 0 0 0,-2 0 0 0 0,1-1 0 0 0,-1-4 99 0 0,-1 12 66 0 0,0 1 34 0 0,0 0 10 0 0,0 0 2 0 0,0 0-42 0 0,0 0-166 0 0,0 0-20 0 0,1 2 28 0 0,3 4 108 0 0,-1 0 1 0 0,0 0 0 0 0,0 1-1 0 0,0 0 1 0 0,-1-1 0 0 0,0 1-1 0 0,0 6-20 0 0,4 8 166 0 0,-4-15-166 0 0,1 4-67 0 0,0 1-1 0 0,1-1 1 0 0,0 0-1 0 0,1 0 1 0 0,5 8 67 0 0,21 29 283 0 0,-26-40-364 0 0,-4-5 71 0 0,0 0 1 0 0,0 0 0 0 0,0-1-1 0 0,1 1 1 0 0,-1 0 0 0 0,1-1-1 0 0,-1 1 1 0 0,1-1 0 0 0,0 0-1 0 0,-1 1 1 0 0,1-1 0 0 0,0 0-1 0 0,0 0 1 0 0,0 0-1 0 0,0 0 1 0 0,0 0 0 0 0,0-1-1 0 0,0 1 1 0 0,0 0 0 0 0,0-1-1 0 0,1 0 1 0 0,-1 1 9 0 0,-1-1 93 0 0,8-12 179 0 0,7-24-256 0 0,-13 29-16 0 0,-2 0 0 0 0,1 0 0 0 0,-1 0 0 0 0,1 0 0 0 0,-2-1 0 0 0,4-18 64 0 0,0-5 65 0 0,1-2-66 0 0,-3 26-63 0 0,-1-1 0 0 0,0 0 0 0 0,0 1 0 0 0,0-1 0 0 0,-1-1 0 0 0,0 3 0 0 0,0 0 0 0 0,0 1 0 0 0,1-1 0 0 0,0 0 0 0 0,0 1 0 0 0,0-1 0 0 0,1 1 0 0 0,-1 0 0 0 0,2-3 0 0 0,0 2-53 0 0,-3 5 46 0 0,0 1 1 0 0,0 0-1 0 0,0 0 1 0 0,0-1-1 0 0,0 1 1 0 0,0 0-1 0 0,1 0 1 0 0,-1-1 0 0 0,0 1-1 0 0,0 0 1 0 0,0 0-1 0 0,0 0 1 0 0,1-1-1 0 0,-1 1 1 0 0,0 0-1 0 0,0 0 1 0 0,0 0-1 0 0,1 0 1 0 0,-1-1-1 0 0,0 1 1 0 0,0 0-1 0 0,1 0 1 0 0,-1 0 0 0 0,0 0-1 0 0,0 0 1 0 0,1 0-1 0 0,-1 0 1 0 0,0 0 6 0 0,2-1-378 0 0,-2 1-91 0 0,1 1 334 0 0,-1-1 0 0 0,1 1 0 0 0,0-1 0 0 0,-1 1 0 0 0,1-1 0 0 0,0 1 0 0 0,0-1 0 0 0,-1 0 0 0 0,1 1 0 0 0,0-1-1 0 0,0 0 1 0 0,0 0 0 0 0,0 0 0 0 0,0 1 0 0 0,0-1 135 0 0,10 3-2716 0 0,-7 0 660 0 0</inkml:trace>
  <inkml:trace contextRef="#ctx0" brushRef="#br1" timeOffset="-438724.451">20988 2527 11056 0 0,'0'0'852'0'0,"0"20"1781"0"0,-1 0-299 0 0,-1 0 1 0 0,-1 3-2335 0 0,0-4 1096 0 0,1 1 1 0 0,1 2-1097 0 0,1-13 384 0 0,-1 0 0 0 0,-1-1 0 0 0,0 6-384 0 0,-3 11 456 0 0,0 1-106 0 0,3-20-357 0 0,0-1 1 0 0,1 1-1 0 0,0 0 0 0 0,1 0 0 0 0,-1 2 7 0 0,0 2-188 0 0,1-9 133 0 0,-1 0 1 0 0,1-1 0 0 0,0 1-1 0 0,0 0 1 0 0,0 0 0 0 0,0 0-1 0 0,0 0 1 0 0,0-1 0 0 0,0 1-1 0 0,0 0 1 0 0,0 0 0 0 0,0 0 0 0 0,0-1-1 0 0,1 1 1 0 0,-1 0 0 0 0,0 0-1 0 0,1 0 55 0 0,-4 4-1811 0 0,3-4-4060 0 0,0-1 3250 0 0</inkml:trace>
  <inkml:trace contextRef="#ctx0" brushRef="#br1" timeOffset="-435006.053">16377 4009 14280 0 0,'-6'-21'2106'0'0,"6"20"-1483"0"0,0-4 575 0 0,1 4-398 0 0,2 3-651 0 0,-1-1 0 0 0,1 1 0 0 0,0 0 0 0 0,-1 0 0 0 0,0 0-1 0 0,1 0 1 0 0,-1 0 0 0 0,0 0 0 0 0,0 0 0 0 0,0 1-1 0 0,0-1 1 0 0,-1 1 0 0 0,1 0 0 0 0,-1-1 0 0 0,1 1 0 0 0,-1 0-1 0 0,0 0 1 0 0,0 0 0 0 0,0 0 0 0 0,-1 0 0 0 0,1 0 0 0 0,-1 0-1 0 0,0 0 1 0 0,1 1-149 0 0,0 13 385 0 0,-1-1 0 0 0,0 1 0 0 0,-2-1 0 0 0,0 3-385 0 0,0-1-112 0 0,-2 6 42 0 0,3-18 70 0 0,0 0 1 0 0,0 0 0 0 0,0 0-1 0 0,1 0 1 0 0,0 0 0 0 0,0 1-1 0 0,0 17 64 0 0,0-20-60 0 0,-1 0 0 0 0,1 0 0 0 0,0 0 0 0 0,0 0 0 0 0,1 0 0 0 0,-1 0 1 0 0,1 0-1 0 0,0 0 0 0 0,1 2-4 0 0,-1-3-115 0 0,0 0 1 0 0,0 0-1 0 0,-1 0 0 0 0,1 0 1 0 0,-1 0-1 0 0,1 1 0 0 0,-1 1 115 0 0,0-3-496 0 0,15 0-4897 0 0,-14-2-1125 0 0</inkml:trace>
  <inkml:trace contextRef="#ctx0" brushRef="#br1" timeOffset="-434303.089">16645 1311 9672 0 0,'0'-14'1030'0'0,"-9"-3"570"0"0,8 16-1280 0 0,1 0 0 0 0,-1 1-1 0 0,1-1 1 0 0,-1 0 0 0 0,1 1-1 0 0,-1-1 1 0 0,1 0 0 0 0,-1 0 0 0 0,1 1-1 0 0,0-1 1 0 0,-1 0 0 0 0,1 0-1 0 0,0 0 1 0 0,0 0 0 0 0,-1 1-1 0 0,1-1 1 0 0,0 0 0 0 0,0 0 0 0 0,0-1-320 0 0,0 1 91 0 0,0 0 1 0 0,0 0 0 0 0,1 0 0 0 0,-1 0-1 0 0,0 0 1 0 0,0 0 0 0 0,1 0 0 0 0,-1 0-1 0 0,0 0 1 0 0,1 0 0 0 0,-1 0 0 0 0,1 0-1 0 0,-1 1 1 0 0,1-1 0 0 0,0 0 0 0 0,0 0-92 0 0,0 0 15 0 0,0 1 1 0 0,0 0 0 0 0,-1 0-1 0 0,1 0 1 0 0,0 0 0 0 0,0 0-1 0 0,0 0 1 0 0,0 0 0 0 0,0 0-1 0 0,0 0 1 0 0,0 0 0 0 0,0 0-1 0 0,0 0 1 0 0,0 1 0 0 0,0-1-1 0 0,0 0 1 0 0,0 1 0 0 0,0-1-16 0 0,4 2 143 0 0,-4-2-127 0 0,0 1 0 0 0,0-1 0 0 0,-1 0 1 0 0,1 1-1 0 0,0 0 0 0 0,-1-1 0 0 0,1 1 0 0 0,0-1 0 0 0,-1 1 0 0 0,1 0 1 0 0,-1-1-1 0 0,1 1 0 0 0,-1 0 0 0 0,1 0 0 0 0,-1-1 0 0 0,0 1 0 0 0,1 0 0 0 0,-1 0 1 0 0,0 0-1 0 0,0 0-16 0 0,6 18 198 0 0,-5-11-178 0 0,-1 1-1 0 0,0-1 1 0 0,-1 1-1 0 0,0-1 1 0 0,0 1 0 0 0,-1-1-1 0 0,0 0 1 0 0,0 0-1 0 0,-1 0 1 0 0,0 0-1 0 0,0 0 1 0 0,-1 0-1 0 0,0-1 1 0 0,-3 4-20 0 0,-2 1 398 0 0,-1 1 0 0 0,-7 4-398 0 0,-6 9 12 0 0,13-14-167 0 0,6-8 155 0 0,1-1 0 0 0,0 1-1 0 0,0 0 1 0 0,0 0 0 0 0,1 0 0 0 0,-1 0 0 0 0,1 0 0 0 0,0 0 0 0 0,0 1 0 0 0,0-1 0 0 0,1 2 0 0 0,0-5 18 0 0,1 1 0 0 0,0-1 0 0 0,0 0 0 0 0,0 0 0 0 0,0 1 0 0 0,0-1 0 0 0,0 0 0 0 0,0 1 0 0 0,0-1 0 0 0,0 0 0 0 0,1 1 0 0 0,-1-1 0 0 0,1 0 0 0 0,-1 0 0 0 0,1 1 0 0 0,-1-1 0 0 0,1 0-1 0 0,0 0 1 0 0,-1 0 0 0 0,1 0 0 0 0,0 0 0 0 0,0 0 0 0 0,0 0 0 0 0,0 0 0 0 0,0 0 0 0 0,0 0-18 0 0,1 0 18 0 0,1 1-1 0 0,-1-1 0 0 0,0 0 1 0 0,1 0-1 0 0,-1 0 1 0 0,1 0-1 0 0,-1 0 0 0 0,1 0 1 0 0,-1-1-1 0 0,1 0 0 0 0,0 1 1 0 0,-1-1-1 0 0,2 0-17 0 0,14-1 65 0 0,0 0 1 0 0,0-2-1 0 0,0 0 0 0 0,17-5-65 0 0,71-27-110 0 0,-48 15-356 0 0,-32 11-1215 0 0,1-1-5669 0 0</inkml:trace>
  <inkml:trace contextRef="#ctx0" brushRef="#br1" timeOffset="-428086.955">18941 2819 1840 0 0,'0'0'83'0'0,"0"0"271"0"0,0 0 1100 0 0,0 0 473 0 0,0 0 97 0 0,0 0-164 0 0,0 0-774 0 0,5-2 16 0 0,-4 2 5055 0 0,-2 2-6050 0 0,0 0 0 0 0,0 0 0 0 0,0-1-1 0 0,0 1 1 0 0,0 0 0 0 0,0 0 0 0 0,1 1-1 0 0,-1-1 1 0 0,1 0-107 0 0,-4 10 333 0 0,-61 127 837 0 0,63-134-1154 0 0,0 1 0 0 0,1-1-1 0 0,-1 0 1 0 0,0 6-16 0 0,-2 9 1 0 0,4-15-1 0 0,0-4 1 0 0,0 0 1 0 0,0 0-1 0 0,0-1 1 0 0,0 1-1 0 0,0 0 0 0 0,0-1 1 0 0,0 1-1 0 0,-1 0 1 0 0,1-1-1 0 0,0 1 1 0 0,0 0-1 0 0,0-1 0 0 0,-1 1 1 0 0,1 0-1 0 0,0-1 1 0 0,-1 1-1 0 0,1-1 1 0 0,0 1-1 0 0,-1-1 0 0 0,1 1 1 0 0,-1-1-1 0 0,1 1 1 0 0,-1-1-1 0 0,1 1 1 0 0,-1-1-1 0 0,1 1 0 0 0,-1-1 1 0 0,0 0-1 0 0,1 1 1 0 0,-1-1-1 0 0,1 0 1 0 0,-1 0-1 0 0,0 1-1 0 0,2-8-324 0 0,1 1 0 0 0,0-1-1 0 0,0 1 1 0 0,0-1 0 0 0,1 1 324 0 0,9-22-2011 0 0,7-21 2011 0 0,-8 19-1234 0 0,7-11 1234 0 0,-9 19-1263 0 0,6-20 1263 0 0,-10 28-72 0 0,-1 1 1 0 0,2-1-1 0 0,0 1 1 0 0,0 0-1 0 0,1 1 1 0 0,6-9 71 0 0,-9 16-14 0 0,2-3 106 0 0,1 0-1 0 0,-1 1 1 0 0,8-7-92 0 0,-13 13-21 0 0,2-2 171 0 0,-1 1 0 0 0,0-1-1 0 0,1 1 1 0 0,0 0-1 0 0,-1 0 1 0 0,1 1 0 0 0,0-1-1 0 0,0 0 1 0 0,0 1-1 0 0,0 0 1 0 0,0 0 0 0 0,0 0-1 0 0,0 0 1 0 0,1 0-1 0 0,-1 0 1 0 0,0 1-1 0 0,3 0-149 0 0,-6 0 55 0 0,1 0 0 0 0,0 0-1 0 0,0 0 1 0 0,0 1 0 0 0,-1-1-1 0 0,1 0 1 0 0,0 1 0 0 0,-1-1-1 0 0,1 1 1 0 0,0-1 0 0 0,-1 1-1 0 0,1-1 1 0 0,-1 1 0 0 0,1-1-1 0 0,0 1 1 0 0,-1-1 0 0 0,1 1-1 0 0,-1 0 1 0 0,0-1 0 0 0,1 1-1 0 0,-1 0 1 0 0,0 0 0 0 0,1-1-1 0 0,-1 1 1 0 0,0 0 0 0 0,0 0-1 0 0,1-1 1 0 0,-1 2-55 0 0,0 0 84 0 0,1 0 0 0 0,-1 0 1 0 0,1 1-1 0 0,-1-1 0 0 0,0 0 0 0 0,0 1 0 0 0,0-1 0 0 0,0 0 0 0 0,-1 1-84 0 0,-1 1 117 0 0,0 0-1 0 0,0 0 1 0 0,-1-1-1 0 0,1 1 1 0 0,-1-1-1 0 0,0 0 1 0 0,0 0-1 0 0,0 0 1 0 0,0 0-1 0 0,-1 0 1 0 0,-3 1-117 0 0,3 0 20 0 0,-8 5-1 0 0,-1-1 1 0 0,-1 0 0 0 0,1-1-1 0 0,-8 2-19 0 0,-11 7-4 0 0,24-11 4 0 0,5-5 0 0 0,0 1 0 0 0,1 1 0 0 0,-1-1 0 0 0,1 0 0 0 0,0 1 0 0 0,-1-1 0 0 0,1 1 0 0 0,0-1 0 0 0,0 1 0 0 0,0 0 0 0 0,0 0 0 0 0,0 0 0 0 0,0 0 0 0 0,1 1 0 0 0,-1-1 0 0 0,1 0 0 0 0,-1 1 0 0 0,1-1 0 0 0,0 1 0 0 0,-1 2 0 0 0,2-4 0 0 0,0 0 0 0 0,-1 0 0 0 0,1 0 0 0 0,0 0 0 0 0,0 0 0 0 0,0 0 0 0 0,0 0 0 0 0,0 0 0 0 0,0 0 0 0 0,0 0 0 0 0,1 0 0 0 0,-1 0 0 0 0,0 0 0 0 0,0 0 0 0 0,1 0 0 0 0,-1 0 0 0 0,1 0 0 0 0,-1 0 0 0 0,1-1 0 0 0,-1 1 0 0 0,1 0 0 0 0,-1 0 0 0 0,1 0 0 0 0,0-1 0 0 0,-1 1 0 0 0,1 0 0 0 0,0-1 0 0 0,0 1 0 0 0,0 0 0 0 0,0-1 0 0 0,-1 1 0 0 0,1-1 0 0 0,1 1 0 0 0,2 2 0 0 0,3 1 7 0 0,0 0-1 0 0,0 0 1 0 0,0 0-1 0 0,0-1 1 0 0,1 0-1 0 0,-1-1 1 0 0,7 2-7 0 0,25 10 37 0 0,-35-13 17 0 0,5 3-1 0 0,-8-3-148 0 0,-1-1 1 0 0,1 0-1 0 0,0 1 1 0 0,0-1-1 0 0,-1 1 0 0 0,1-1 1 0 0,0 1-1 0 0,-1 0 1 0 0,1-1-1 0 0,0 1 1 0 0,-1 0-1 0 0,1 0 1 0 0,-1-1-1 0 0,1 1 0 0 0,-1 0 1 0 0,1 0-1 0 0,-1-1 1 0 0,0 1-1 0 0,1 0 1 0 0,-1 0-1 0 0,0 0 1 0 0,0 0-1 0 0,0 0 1 0 0,0 0-1 0 0,0 0 0 0 0,0-1 1 0 0,0 1-1 0 0,0 0 1 0 0,0 1 94 0 0,0 2-2793 0 0,0-3-2877 0 0</inkml:trace>
  <inkml:trace contextRef="#ctx0" brushRef="#br1" timeOffset="-427567.939">19056 3129 2760 0 0,'0'0'349'0'0,"0"0"426"0"0,0 0 185 0 0,0 0 37 0 0,0 0 26 0 0,0 0 67 0 0,0 0 29 0 0,0 0 8 0 0,0 0-91 0 0,0 0-386 0 0,0 0-164 0 0,2 0-36 0 0,8-2-47 0 0,-6 1 66 0 0,1 1-1 0 0,-1-1 1 0 0,1-1-1 0 0,-1 1 1 0 0,2-1-469 0 0,-3 1 264 0 0,1 0 1 0 0,-1 0-1 0 0,0 1 1 0 0,0-1 0 0 0,1 1-1 0 0,-1 0 1 0 0,0 0 0 0 0,0 0-1 0 0,1 0 1 0 0,-1 1 0 0 0,0-1-1 0 0,1 1-264 0 0,1 0 599 0 0,-5-1-570 0 0,1 0 0 0 0,0 0 0 0 0,-1 0 0 0 0,1 1 1 0 0,-1-1-1 0 0,1 0 0 0 0,-1 0 0 0 0,1 1 0 0 0,-1-1 0 0 0,1 0 0 0 0,-1 1 0 0 0,1-1 0 0 0,-1 1 0 0 0,0-1 1 0 0,1 0-1 0 0,-1 1 0 0 0,0-1 0 0 0,1 1 0 0 0,-1-1 0 0 0,0 1 0 0 0,0-1 0 0 0,1 1 0 0 0,-1-1 1 0 0,0 1-1 0 0,0 0 0 0 0,0-1 0 0 0,0 1 0 0 0,0-1 0 0 0,1 1 0 0 0,-1-1 0 0 0,0 1 0 0 0,0 0 0 0 0,-1-1 1 0 0,1 1-1 0 0,0-1 0 0 0,0 1 0 0 0,0-1 0 0 0,0 1 0 0 0,0-1 0 0 0,-1 1 0 0 0,1 0 0 0 0,0-1-29 0 0,-9 24 325 0 0,9-24-320 0 0,-6 8 75 0 0,1 0 0 0 0,-1-1 1 0 0,0 0-1 0 0,0 0 0 0 0,-7 6-80 0 0,-4 4 88 0 0,4-5-77 0 0,9-7 32 0 0,3 2-47 0 0,1-6 0 0 0,0-1 1 0 0,0 0 0 0 0,0 1 0 0 0,1-1 0 0 0,-1 0-1 0 0,0 1 1 0 0,0-1 0 0 0,1 0 0 0 0,-1 1-1 0 0,0-1 1 0 0,1 0 0 0 0,-1 1 0 0 0,0-1 0 0 0,1 0-1 0 0,-1 0 1 0 0,0 1 0 0 0,1-1 0 0 0,-1 0 0 0 0,0 0-1 0 0,1 0 1 0 0,-1 0 0 0 0,1 0 0 0 0,-1 1-1 0 0,0-1 1 0 0,1 0 3 0 0,11 2 13 0 0,-11-2-19 0 0,6 0 4 0 0,-1 0 0 0 0,1 0 0 0 0,-1-1 0 0 0,1 1 0 0 0,-1-2 0 0 0,0 1 0 0 0,1-1 0 0 0,0 0 2 0 0,1-1-185 0 0,0 0 1 0 0,-1 0-1 0 0,7-4 185 0 0,-11 5-455 0 0,-1 1 0 0 0,1-1 0 0 0,0 0 0 0 0,-1 0 0 0 0,1 0 0 0 0,-1 0 0 0 0,0-1 0 0 0,1 1 0 0 0,-1-1 1 0 0,1-2 454 0 0,0-3-1960 0 0</inkml:trace>
  <inkml:trace contextRef="#ctx0" brushRef="#br1" timeOffset="-426981.262">19263 2947 3680 0 0,'0'0'284'0'0,"-1"0"-187"0"0,-3 2 343 0 0,2 1 4601 0 0,-3 4-2900 0 0,4-5 2958 0 0,-10 13-3523 0 0,11-14-520 0 0,2-3-240 0 0,5-4-555 0 0,-5 3-235 0 0,1 0-1 0 0,-1 0 0 0 0,0 0 1 0 0,1 0-1 0 0,-1 0 0 0 0,0 0 1 0 0,-1-1-1 0 0,1 1 0 0 0,-1-1 0 0 0,1 0-25 0 0,9-38 54 0 0,-5 14 3 0 0,-5 25-57 0 0,0-1 0 0 0,-1 1 0 0 0,1-1 0 0 0,-1 1 0 0 0,0-1 0 0 0,0-1 0 0 0,1-16 0 0 0,2 0-30 0 0,-2 9 21 0 0,2-1 1 0 0,-1 1 0 0 0,1-1 0 0 0,1 1-1 0 0,1-2 9 0 0,-3 11 0 0 0,-1 0 0 0 0,0 0 0 0 0,-1 0 1 0 0,1 0-1 0 0,-1 0 0 0 0,1 0 0 0 0,-1-1 0 0 0,0 1 0 0 0,0 0 0 0 0,0 0 0 0 0,0 0 0 0 0,-1-1 0 0 0,0-20-11 0 0,19 20-195 0 0,-16 5 202 0 0,-1 0-1 0 0,1-1 1 0 0,-1 1-1 0 0,0 0 1 0 0,1 0-1 0 0,-1 0 0 0 0,0 1 1 0 0,0-1-1 0 0,1 0 1 0 0,-1 0-1 0 0,0 1 1 0 0,-1-1-1 0 0,1 0 0 0 0,0 1 1 0 0,0-1-1 0 0,0 1 1 0 0,0 1 4 0 0,11 30 11 0 0,-10-25-17 0 0,1 2 7 0 0,1 0 1 0 0,-1 0 0 0 0,-1-1-1 0 0,0 1 1 0 0,0 0-1 0 0,-1 0 1 0 0,0 1-2 0 0,7 39 53 0 0,-5-38-52 0 0,1-11 6 0 0,-4-1-4 0 0,1 1 50 0 0,-1-1 14 0 0,13-6 101 0 0,-9 2-140 0 0,0 0 1 0 0,-1-1-1 0 0,1 0 1 0 0,-1 1-1 0 0,0-1 1 0 0,0 0-1 0 0,-1-1 1 0 0,1 1-1 0 0,-1 0 1 0 0,1-5-29 0 0,7-15 48 0 0,11-31-136 0 0,-17 47 98 0 0,0-1 0 0 0,0 0-1 0 0,1-11-9 0 0,-3 12-404 0 0,1 0 0 0 0,0 0 0 0 0,0 1 0 0 0,1-1-1 0 0,1-1 405 0 0,-4 9-821 0 0,-1 1-1030 0 0,0 0-447 0 0,0 0-94 0 0,0 0-21 0 0</inkml:trace>
  <inkml:trace contextRef="#ctx0" brushRef="#br1" timeOffset="-426497.102">19307 2993 2760 0 0,'0'0'451'0'0,"0"0"850"0"0,0 0 372 0 0,0 0 78 0 0,0 0-102 0 0,0 0-465 0 0,0 0-205 0 0,0 0-41 0 0,0 0-92 0 0,0 0-356 0 0,1-1-68 0 0,2-1 983 0 0,37-5 523 0 0,21 3 654 0 0,-60 4-2502 0 0,1 20 544 0 0,-2-18-602 0 0,-1 0 0 0 0,0 0 0 0 0,1 0 0 0 0,-1 0 0 0 0,0 0 1 0 0,0 0-1 0 0,-1 0 0 0 0,1-1 0 0 0,0 1 0 0 0,-1 0 0 0 0,1-1 0 0 0,-1 1 0 0 0,1 0 0 0 0,-1-1-22 0 0,-28 19 322 0 0,4-2 29 0 0,-1 2-317 0 0,22-17-70 0 0,0 0 0 0 0,0 1 0 0 0,1 0 0 0 0,-1 0 0 0 0,1 0-1 0 0,-1 1 1 0 0,2-1 0 0 0,-4 4 36 0 0,7-7 69 0 0,0-1-1 0 0,10 5 50 0 0,1-5-94 0 0,1 0 1 0 0,-1 0 0 0 0,1-1-1 0 0,5-2-24 0 0,-8 2 90 0 0,11-2-101 0 0,0 0-421 0 0,0 1 1 0 0,4 1 431 0 0,-21 1-889 0 0,-1 0 0 0 0,1-1 1 0 0,0 1-1 0 0,0-1 0 0 0,-1 1 0 0 0,1-1 0 0 0,2-1 889 0 0,4-1-6513 0 0</inkml:trace>
  <inkml:trace contextRef="#ctx0" brushRef="#br2" timeOffset="-490528.933">12022 5004 3224 0 0,'0'0'143'0'0,"-13"-6"26"0"0,10 5 209 0 0,-1 0 0 0 0,1 0 0 0 0,-1 0 1 0 0,0 0-1 0 0,1 1 0 0 0,-1 0 0 0 0,0-1 0 0 0,1 1 0 0 0,-1 1 0 0 0,0-1 1 0 0,1 0-1 0 0,-1 1 0 0 0,0 0 0 0 0,-1 0-378 0 0,-9 4 3880 0 0,-1 0 1 0 0,-12 7-3881 0 0,8-4 1063 0 0,15-7-970 0 0,1 1 1 0 0,-1 0-1 0 0,1-1 0 0 0,-1 1 0 0 0,1 1 1 0 0,0-1-1 0 0,0 0 0 0 0,0 1 1 0 0,0 0-1 0 0,0-1 0 0 0,1 1 0 0 0,-3 3-93 0 0,4-5 12 0 0,1 1 0 0 0,-1-1-1 0 0,0 1 1 0 0,1-1 0 0 0,-1 1-1 0 0,1-1 1 0 0,0 1 0 0 0,-1 0-1 0 0,1-1 1 0 0,0 1 0 0 0,0 0 0 0 0,0-1-1 0 0,0 1 1 0 0,0 0 0 0 0,0-1-1 0 0,1 1 1 0 0,-1-1 0 0 0,1 1-1 0 0,-1 0 1 0 0,1-1 0 0 0,-1 1-1 0 0,1-1 1 0 0,0 1 0 0 0,0-1-1 0 0,-1 0 1 0 0,1 1 0 0 0,0-1-1 0 0,0 0 1 0 0,1 0 0 0 0,-1 1-1 0 0,1-1-11 0 0,5 6 0 0 0,1-1 0 0 0,-1 0 0 0 0,2 0 0 0 0,5 3 0 0 0,16 10 0 0 0,9 8 278 0 0,-38-26-145 0 0,1 7 130 0 0,-2-7-238 0 0,1 0 1 0 0,-1 0 0 0 0,0 0 0 0 0,0 0-1 0 0,1 0 1 0 0,-1 0 0 0 0,0 0-1 0 0,0 0 1 0 0,0 0 0 0 0,0 0 0 0 0,0 0-1 0 0,0 0 1 0 0,0 1 0 0 0,-1-1 0 0 0,1 0-1 0 0,0 0 1 0 0,-1 0 0 0 0,1 0 0 0 0,0-1-1 0 0,-1 1 1 0 0,1 0 0 0 0,-1 0-1 0 0,0 0 1 0 0,1 0 0 0 0,-1 0 0 0 0,0 0-1 0 0,0 0-25 0 0,-3 3 58 0 0,0 1 0 0 0,-1-1 0 0 0,1 0 0 0 0,-1 0-1 0 0,0-1 1 0 0,0 1 0 0 0,0-1 0 0 0,0 0 0 0 0,-1-1-1 0 0,1 1 1 0 0,-4 0-58 0 0,-12 5 24 0 0,-2-1 0 0 0,-7 0-24 0 0,26-5-36 0 0,-1-1 0 0 0,1 0 0 0 0,0-1 0 0 0,0 1 0 0 0,-1-1 0 0 0,1 0 0 0 0,0 0 0 0 0,-1 0 0 0 0,1 0 0 0 0,0-1 0 0 0,-1 0 36 0 0,4 1-460 0 0,1 0-116 0 0,0 0-28 0 0,2-6-1877 0 0,-1 3 2040 0 0,1 1 0 0 0,-1 0 0 0 0,0-1 1 0 0,1 1-1 0 0,-1 0 0 0 0,1 0 0 0 0,-1 0 0 0 0,2-1 441 0 0,2-3-1161 0 0,7-9-3541 0 0</inkml:trace>
  <inkml:trace contextRef="#ctx0" brushRef="#br2" timeOffset="-490060.464">12159 5043 12896 0 0,'1'0'29'0'0,"-1"0"0"0"0,0 0 0 0 0,1 0 0 0 0,-1 0 1 0 0,1 0-1 0 0,-1 0 0 0 0,0 0 0 0 0,1 0 0 0 0,-1 1 1 0 0,1-1-1 0 0,-1 0 0 0 0,0 0 0 0 0,1 0 0 0 0,-1 1 1 0 0,0-1-1 0 0,1 0 0 0 0,-1 0 0 0 0,0 1 0 0 0,1-1 1 0 0,-1 0-1 0 0,0 0 0 0 0,0 1 0 0 0,1-1 0 0 0,-1 0 1 0 0,0 1-1 0 0,0-1 0 0 0,0 1-29 0 0,-3 9 1387 0 0,-3 3-826 0 0,3-4-30 0 0,0-1 0 0 0,-1 1 1 0 0,-2 3-532 0 0,2-4 339 0 0,1 0 1 0 0,-1 0-1 0 0,2 0 0 0 0,-3 7-339 0 0,4-9 166 0 0,0-5-138 0 0,1 0 1 0 0,-1 1 0 0 0,1-1 0 0 0,-1 0-1 0 0,1 1 1 0 0,0-1 0 0 0,0 0 0 0 0,0 1 0 0 0,0-1-1 0 0,0 0 1 0 0,0 1 0 0 0,0-1 0 0 0,0 0-1 0 0,1 1-28 0 0,2 4 106 0 0,3 0-29 0 0,10 3 61 0 0,-7-9-132 0 0,-6-1 9 0 0,3 0-14 0 0,-1 0 1 0 0,1-1-1 0 0,0 0 1 0 0,0 0-1 0 0,-1 0 0 0 0,1-1 1 0 0,-1 1-1 0 0,0-1 1 0 0,0-1-1 0 0,0 1 1 0 0,0-1-1 0 0,-1 0 0 0 0,1 0 1 0 0,-1 0-1 0 0,0 0 1 0 0,0-1-1 0 0,2-4-1 0 0,7-9-99 0 0,-1-1-1 0 0,0-1 1 0 0,-2 0-1 0 0,0-1 100 0 0,2-1-64 0 0,-11 21 23 0 0,-1 1 96 0 0,0 0 45 0 0,0 0 10 0 0,6 7 156 0 0,-2-3-183 0 0,-1 1 1 0 0,0 0 0 0 0,0 0-1 0 0,0 0 1 0 0,-1 0 0 0 0,1 1 0 0 0,-1-1-1 0 0,-1 1 1 0 0,1-1-84 0 0,2 9 156 0 0,-1 0 0 0 0,-1 0 0 0 0,0 2-156 0 0,-2-10 10 0 0,3 17 269 0 0,-1 0 0 0 0,-1-1-1 0 0,-2 1 1 0 0,0 0 0 0 0,-3 10-279 0 0,1-13 94 0 0,1-7-35 0 0,0 0 0 0 0,-1 0 1 0 0,0 0-1 0 0,-1 0 0 0 0,0 0 0 0 0,-1-1 1 0 0,-1 0-1 0 0,-5 10-59 0 0,6-15 9 0 0,2-2 5 0 0,0 0-1 0 0,-1 0 1 0 0,1 0-1 0 0,-1-1 1 0 0,0 1-1 0 0,-1-1 1 0 0,1 0-1 0 0,-5 3-13 0 0,-5 3 0 0 0,8-6 0 0 0,0 0 0 0 0,0 0 0 0 0,-1 0 0 0 0,1-1 0 0 0,-1 0 0 0 0,-3 1 0 0 0,-8 3 27 0 0,17-6-156 0 0,-1-1-67 0 0,1 0 61 0 0,1 1 0 0 0,-1-1-1 0 0,1 0 1 0 0,-1 0 0 0 0,1 0 0 0 0,-1 0 0 0 0,0 0 0 0 0,1 0 0 0 0,-1 0 0 0 0,1 0 0 0 0,-1 0 0 0 0,1 0 0 0 0,-1 0 0 0 0,1-1 0 0 0,-1 1 0 0 0,0 0 0 0 0,1 0-1 0 0,-1-1 136 0 0,1 1-238 0 0,0 0-1 0 0,-1-1 1 0 0,1 1-1 0 0,0-1 1 0 0,0 1-1 0 0,-1 0 1 0 0,1-1-1 0 0,0 1 1 0 0,0-1-1 0 0,0 1 1 0 0,0-1-1 0 0,-1 1 1 0 0,1-1-1 0 0,0 1 1 0 0,0 0-1 0 0,0-1 1 0 0,0 1-1 0 0,0-1 1 0 0,0 1-1 0 0,0-1 1 0 0,0 1-1 0 0,1-1 1 0 0,-1 1-1 0 0,0-1 1 0 0,0 1-1 0 0,0-1 1 0 0,0 1-1 0 0,1 0 1 0 0,-1-1 238 0 0,5-7-5721 0 0</inkml:trace>
  <inkml:trace contextRef="#ctx0" brushRef="#br2" timeOffset="-489710.066">12695 4954 14832 0 0,'-2'-1'81'0'0,"1"-1"1"0"0,-1 0-1 0 0,0 1 1 0 0,-1 0-1 0 0,1 0 1 0 0,0-1-1 0 0,0 1 1 0 0,0 0-1 0 0,-1 1 1 0 0,1-1-1 0 0,0 0 1 0 0,-1 1-1 0 0,1-1 1 0 0,-1 1-1 0 0,1 0 1 0 0,-1 0-1 0 0,1 0 1 0 0,-1 0-1 0 0,1 0 1 0 0,-1 0-1 0 0,1 1 1 0 0,0-1-1 0 0,-1 1 1 0 0,-1 0-82 0 0,-7 3 147 0 0,0 1 0 0 0,0 0 0 0 0,0 1 0 0 0,-7 4-147 0 0,5-2 391 0 0,8-5-320 0 0,0 0-1 0 0,0 0 1 0 0,1 1-1 0 0,-1 0 1 0 0,1-1-1 0 0,-1 2 0 0 0,1-1 1 0 0,0 0-1 0 0,-1 4-70 0 0,4-7 8 0 0,0 1 0 0 0,0 0 0 0 0,0-1 0 0 0,0 1 0 0 0,0 0 0 0 0,1 0 0 0 0,-1 0 0 0 0,1 0 0 0 0,-1-1 0 0 0,1 1 0 0 0,0 0-1 0 0,-1 0 1 0 0,1 0 0 0 0,0 0 0 0 0,0 0 0 0 0,1 0 0 0 0,-1 0 0 0 0,0 0 0 0 0,1 0 0 0 0,-1 0 0 0 0,1 0 0 0 0,0-1 0 0 0,-1 1 0 0 0,1 0 0 0 0,0 0 0 0 0,0-1 0 0 0,0 1 0 0 0,0 0-1 0 0,2 0-7 0 0,3 6 0 0 0,1-1 0 0 0,0 0 0 0 0,0-1 0 0 0,5 3 0 0 0,4 4 0 0 0,-14-11 29 0 0,0 0-1 0 0,0 0 0 0 0,0 0 1 0 0,0 1-1 0 0,0-1 0 0 0,-1 0 0 0 0,1 1 1 0 0,-1-1-1 0 0,1 1 0 0 0,-1-1 1 0 0,0 1-1 0 0,0 0 0 0 0,0 0-28 0 0,0-1 60 0 0,-1 0 0 0 0,0 0 0 0 0,0 0 0 0 0,0-1 1 0 0,0 1-1 0 0,0 0 0 0 0,0 0 0 0 0,0 0 0 0 0,-1 0 0 0 0,1-1 0 0 0,-1 1 0 0 0,1 0 0 0 0,-1 0 0 0 0,0-1 0 0 0,1 1 0 0 0,-1 0 0 0 0,0-1 1 0 0,0 1-1 0 0,0-1 0 0 0,-2 2-60 0 0,-2 3 84 0 0,-1-1 1 0 0,0 0-1 0 0,0 0 1 0 0,0-1-1 0 0,-1 0 1 0 0,0 0-1 0 0,0 0 1 0 0,0-1-1 0 0,-1 0-84 0 0,-23 13 36 0 0,28-15-100 0 0,0 2-48 0 0,0-1 1 0 0,0 0 0 0 0,-1-1-1 0 0,1 1 1 0 0,-1 0 0 0 0,1-1-1 0 0,-1 0 1 0 0,1 0 0 0 0,-1 0-1 0 0,0 0 1 0 0,0-1 0 0 0,1 1-1 0 0,-1-1 1 0 0,0 0 0 0 0,0 0-1 0 0,-1 0 112 0 0,4-1-174 0 0,1 1-1 0 0,-1-1 0 0 0,1 1 1 0 0,-1 0-1 0 0,1-1 0 0 0,-1 1 1 0 0,1-1-1 0 0,-1 1 0 0 0,1-1 0 0 0,0 1 1 0 0,-1-1-1 0 0,1 1 0 0 0,0-1 1 0 0,-1 1-1 0 0,1-1 0 0 0,0 0 0 0 0,0 1 1 0 0,0-1-1 0 0,0 1 0 0 0,0-1 1 0 0,-1 0-1 0 0,1 1 0 0 0,0-1 1 0 0,0 0-1 0 0,0 1 0 0 0,1-1 0 0 0,-1 0 175 0 0,2-19-3349 0 0,6 1 696 0 0</inkml:trace>
  <inkml:trace contextRef="#ctx0" brushRef="#br2" timeOffset="-489455.936">12774 4854 3224 0 0,'16'-5'2247'0'0,"-15"5"-1337"0"0,0 0 2317 0 0,-1 0 151 0 0,1 1 222 0 0,1 6-2925 0 0,-1 0-366 0 0,0-1 0 0 0,-1 1 0 0 0,0 0 0 0 0,0-1-1 0 0,0 1 1 0 0,-1 0 0 0 0,0-1 0 0 0,-1 5-309 0 0,-4 12 1381 0 0,-8 18-1381 0 0,2-3 486 0 0,-32 109-6 0 0,35-113-475 0 0,5-20-401 0 0,0-1 0 0 0,-1 1-1 0 0,-4 8 397 0 0,9-21-188 0 0,-1 0-1 0 0,1-1 0 0 0,0 1 0 0 0,-1-1 0 0 0,1 1 0 0 0,0-1 1 0 0,-1 1-1 0 0,1-1 0 0 0,-1 1 0 0 0,1-1 0 0 0,-1 1 0 0 0,0-1 1 0 0,1 0-1 0 0,-1 1 0 0 0,1-1 0 0 0,-1 1 189 0 0,0-1-2858 0 0</inkml:trace>
  <inkml:trace contextRef="#ctx0" brushRef="#br2" timeOffset="-489074.179">12705 5051 12496 0 0,'3'2'238'0'0,"1"-1"1"0"0,1 0 0 0 0,-1 0 0 0 0,0 0 0 0 0,0 0 0 0 0,4 0-239 0 0,12 2 239 0 0,1 3 377 0 0,1-2 1 0 0,-1-1 0 0 0,1 0 0 0 0,0-2 0 0 0,0 0 0 0 0,10-2-617 0 0,-18 0 36 0 0,1-1 1 0 0,-1 0-1 0 0,0-1 1 0 0,0-1-1 0 0,0 0 1 0 0,-1-1 0 0 0,1 0-1 0 0,-1-1 1 0 0,0-1-1 0 0,3-2-36 0 0,-13 7 12 0 0,-1 0-1 0 0,1 0 1 0 0,-1 0-1 0 0,1-1 1 0 0,-1 1-1 0 0,0-1 1 0 0,0 0-1 0 0,0 1 1 0 0,-1-1-1 0 0,1 0 1 0 0,0 0-1 0 0,-1 0 1 0 0,0 0-1 0 0,0-1 1 0 0,0 0-12 0 0,0 3 5 0 0,-1 0 0 0 0,0 0 0 0 0,0 0 1 0 0,1 0-1 0 0,-1 0 0 0 0,0-1 0 0 0,0 1 0 0 0,0 0 1 0 0,-1 0-1 0 0,1 0 0 0 0,0 0 0 0 0,0-1 1 0 0,0 1-1 0 0,-1 0 0 0 0,1 0 0 0 0,-1 0 1 0 0,1 0-1 0 0,-1 0 0 0 0,1 0 0 0 0,-1 0 0 0 0,0 0 1 0 0,1 0-1 0 0,-1 0 0 0 0,0 0 0 0 0,0 0 1 0 0,0 1-1 0 0,0-1 0 0 0,0 0 0 0 0,0 1 1 0 0,0-1-1 0 0,0 0 0 0 0,0 1 0 0 0,0-1 0 0 0,0 1 1 0 0,0-1-1 0 0,0 1 0 0 0,0 0 0 0 0,0 0 1 0 0,-1-1-1 0 0,1 1 0 0 0,0 0 0 0 0,0 0 1 0 0,0 0-1 0 0,-1 0-5 0 0,-4-1 90 0 0,0 1 0 0 0,1 0 0 0 0,-1 0 0 0 0,0 0 0 0 0,0 0 0 0 0,0 1 0 0 0,0 0 1 0 0,0 0-1 0 0,0 1 0 0 0,1 0 0 0 0,-1-1 0 0 0,1 2 0 0 0,-1-1 0 0 0,1 1 0 0 0,0 0 0 0 0,0 0 1 0 0,0 0-1 0 0,0 1 0 0 0,-4 3-90 0 0,1 1 110 0 0,0-1 0 0 0,1 1 1 0 0,0 0-1 0 0,0 1 1 0 0,1 0-1 0 0,0 0 0 0 0,0 0 1 0 0,-3 8-111 0 0,6-10 62 0 0,0 0 1 0 0,1 0 0 0 0,0 0 0 0 0,0 0-1 0 0,0 0 1 0 0,1 1 0 0 0,0-1 0 0 0,1 0-1 0 0,0 1 1 0 0,0-1 0 0 0,0 0 0 0 0,1 1-1 0 0,1 3-62 0 0,-1-8-62 0 0,0-1-1 0 0,0 1 1 0 0,0 0 0 0 0,0 0-1 0 0,1-1 1 0 0,-1 1-1 0 0,1-1 1 0 0,0 1-1 0 0,0-1 1 0 0,0 0-1 0 0,0 0 1 0 0,0 0 0 0 0,0 0-1 0 0,1 0 1 0 0,-1 0-1 0 0,0 0 1 0 0,1-1-1 0 0,0 1 1 0 0,-1-1-1 0 0,1 0 1 0 0,0 0 0 0 0,0 0-1 0 0,0 0 1 0 0,0 0-1 0 0,0-1 1 0 0,-1 1-1 0 0,1-1 1 0 0,0 0-1 0 0,0 0 1 0 0,0 0 0 0 0,0 0-1 0 0,0-1 1 0 0,0 1-1 0 0,0-1 1 0 0,0 1-1 0 0,1-2 63 0 0,10-3-2234 0 0,-2 0-595 0 0</inkml:trace>
  <inkml:trace contextRef="#ctx0" brushRef="#br2" timeOffset="-488571.141">13195 5045 5064 0 0,'0'0'389'0'0,"-1"2"107"0"0,-11 46 9128 0 0,8-14-8106 0 0,-3 6-515 0 0,5-30-501 0 0,0 1 0 0 0,0-1-1 0 0,0 10-501 0 0,2-16 220 0 0,0 0 0 0 0,-1 1 0 0 0,0-1-1 0 0,0 0 1 0 0,0 0 0 0 0,0 1-220 0 0,-1-3 774 0 0,7-17-868 0 0,3-2-293 0 0,0 0 0 0 0,1 1 0 0 0,0 1 0 0 0,1-1 0 0 0,11-11 387 0 0,-18 23-85 0 0,0 0 0 0 0,1 1 0 0 0,-1-1 0 0 0,1 1 0 0 0,0 0 0 0 0,0 0 0 0 0,0 0 0 0 0,0 0 0 0 0,2 0 85 0 0,-5 2 0 0 0,0 1-1 0 0,0-1 0 0 0,1 1 0 0 0,-1-1 0 0 0,0 1 0 0 0,0-1 0 0 0,0 1 0 0 0,1 0 0 0 0,-1 0 1 0 0,0 0-1 0 0,0 0 0 0 0,0 0 0 0 0,1 0 0 0 0,-1 0 0 0 0,0 0 0 0 0,0 0 0 0 0,1 1 0 0 0,-1-1 1 0 0,0 0-1 0 0,0 1 0 0 0,0-1 0 0 0,0 1 0 0 0,1-1 0 0 0,-1 1 0 0 0,0 0 0 0 0,0-1 0 0 0,0 1 1 0 0,0 0-1 0 0,-1 0 0 0 0,1 0 0 0 0,0 0 0 0 0,0 0 0 0 0,0 0 0 0 0,-1 0 0 0 0,1 0 0 0 0,0 0 1 0 0,-1 0-1 0 0,1 1 1 0 0,5 9 284 0 0,-1 0 1 0 0,0 0-1 0 0,-1 1 1 0 0,0-1-1 0 0,-1 1 0 0 0,0 0 1 0 0,-1 0-1 0 0,-1 0 1 0 0,1 11-285 0 0,5 4 1014 0 0,-6-31-1006 0 0,0-1 0 0 0,0 1 0 0 0,0 0-1 0 0,1-1 1 0 0,0 1 0 0 0,-1 0-1 0 0,2 0 1 0 0,-1 0 0 0 0,1-1-8 0 0,4-9-156 0 0,0-1-367 0 0,0 1 0 0 0,1 0-1 0 0,10-13 524 0 0,-13 21-80 0 0,0 0-1 0 0,0 0 1 0 0,1 0-1 0 0,-1 1 0 0 0,2 0 1 0 0,-1 0-1 0 0,0 1 1 0 0,1 0-1 0 0,2-1 81 0 0,-6 3-4 0 0,0 0 0 0 0,0 1 0 0 0,0 0 0 0 0,0 0 0 0 0,0 0 0 0 0,0 0 0 0 0,0 0 0 0 0,0 1 0 0 0,0-1-1 0 0,0 1 1 0 0,2 0 4 0 0,-2 0 19 0 0,-1 1-1 0 0,0-1 0 0 0,1 1 0 0 0,-1-1 0 0 0,0 1 1 0 0,0 0-1 0 0,0 0 0 0 0,0 0 0 0 0,0 0 0 0 0,0 0 1 0 0,0 1-1 0 0,0-1 0 0 0,0 1 0 0 0,0-1 0 0 0,-1 1 1 0 0,2 1-19 0 0,3 4 203 0 0,-1 0 0 0 0,0 0 1 0 0,0 1-1 0 0,-1-1 0 0 0,0 1 1 0 0,-1 0-1 0 0,1 0 0 0 0,-1 0 0 0 0,1 7-203 0 0,-2-10-31 0 0,25 59 271 0 0,-24-57-116 0 0,0-1 0 0 0,1 0 0 0 0,0 0-1 0 0,1 2-123 0 0,1 1-711 0 0,0 0-4583 0 0,0-1-1931 0 0</inkml:trace>
  <inkml:trace contextRef="#ctx0" brushRef="#br2" timeOffset="-492589.771">10365 5221 7920 0 0,'3'-5'151'0'0,"-1"0"125"0"0,-1-5 75 0 0,-1 7-335 0 0,0 2 115 0 0,0-1 1 0 0,0 1 0 0 0,0 0 0 0 0,0-1 0 0 0,0 1 0 0 0,0 0 0 0 0,0 0 0 0 0,-1-1 0 0 0,1 1 0 0 0,0 0 0 0 0,-1 0 0 0 0,1 0-1 0 0,-1-1 1 0 0,1 1 0 0 0,-1 0 0 0 0,0 0 0 0 0,1 0 0 0 0,-1 0 0 0 0,0 0 0 0 0,0 0 0 0 0,0 0 0 0 0,0 0-132 0 0,-1 0 290 0 0,0-1 0 0 0,0 1 0 0 0,0-1 1 0 0,-1 1-1 0 0,1 0 0 0 0,-1 0 0 0 0,1 0 0 0 0,-1 0 1 0 0,1 1-1 0 0,-1-1 0 0 0,1 1 0 0 0,-1-1 0 0 0,0 1 1 0 0,1 0-1 0 0,-1 0 0 0 0,1 0 0 0 0,-1 0 1 0 0,0 1-1 0 0,1-1 0 0 0,-1 1 0 0 0,1-1 0 0 0,-1 1 1 0 0,1 0-291 0 0,-1 0 69 0 0,1 0 1 0 0,-1 0 0 0 0,1 0 0 0 0,0 0 0 0 0,0 1 0 0 0,-1-1 0 0 0,1 1 0 0 0,0-1-1 0 0,0 1 1 0 0,0 0 0 0 0,1 0 0 0 0,-1 0 0 0 0,0 0 0 0 0,1 0 0 0 0,-1 0-1 0 0,1 0 1 0 0,0 0 0 0 0,0 1 0 0 0,0-1 0 0 0,0 0 0 0 0,0 1 0 0 0,0-1 0 0 0,1 1-1 0 0,-1 0-69 0 0,-4 15-10 0 0,4-16-8 0 0,0 0-1 0 0,0 1 0 0 0,0-1 0 0 0,0 1 1 0 0,1-1-1 0 0,-1 1 0 0 0,1-1 0 0 0,0 3 19 0 0,0-1-41 0 0,-1 0 54 0 0,1 0-1 0 0,0 0 1 0 0,0 0 0 0 0,0 0 0 0 0,1 0-1 0 0,0 0 1 0 0,-1 0 0 0 0,1 0 0 0 0,0 0 0 0 0,1 0-1 0 0,-1 0 1 0 0,1-1 0 0 0,0 1 0 0 0,-1-1-1 0 0,2 1 1 0 0,1 2-13 0 0,-1-2-1 0 0,1 0-1 0 0,0-1 1 0 0,0 1-1 0 0,0-1 1 0 0,0 0-1 0 0,0 1 1 0 0,1-2-1 0 0,0 1 1 0 0,-1-1-1 0 0,1 1 1 0 0,0-1-1 0 0,0-1 1 0 0,0 1-1 0 0,1-1 1 0 0,-1 0-1 0 0,0 0 1 0 0,0 0-1 0 0,1-1 1 0 0,-1 0-1 0 0,0 0 1 0 0,1 0-1 0 0,-1 0 1 0 0,0-1-1 0 0,1 0 1 0 0,-1 0-1 0 0,0-1 1 0 0,0 1-1 0 0,0-1 1 0 0,0 0-1 0 0,0-1 1 0 0,-1 1-1 0 0,1-1 1 0 0,0 0-1 0 0,3-3 2 0 0,9-7 77 0 0,-13 10-60 0 0,1 0 1 0 0,-1-1-1 0 0,0 1 1 0 0,0-1 0 0 0,0 0-1 0 0,0 0 1 0 0,-1 0-1 0 0,0-1 1 0 0,1 0-18 0 0,0-2 17 0 0,0 1 0 0 0,-1-1 0 0 0,1 0 0 0 0,-2 1 0 0 0,1-2 0 0 0,-1 1 0 0 0,1-3-17 0 0,-3 7 12 0 0,1 0-1 0 0,-1-1 0 0 0,0 1 0 0 0,0 0 1 0 0,-1-1-1 0 0,1 1 0 0 0,-1 0 1 0 0,0 0-1 0 0,1 0 0 0 0,-1-1 1 0 0,-1 1-1 0 0,1 0 0 0 0,0 0 1 0 0,-1 0-1 0 0,1 0 0 0 0,-1 1 0 0 0,0-1 1 0 0,-1 0-12 0 0,0-2 19 0 0,-1 1 0 0 0,0 0 0 0 0,0 1 0 0 0,0-1 0 0 0,0 1 0 0 0,-1-1 0 0 0,1 1 1 0 0,-1 0-1 0 0,0 1 0 0 0,0-1 0 0 0,0 1 0 0 0,0 0 0 0 0,-1 0-19 0 0,-1 0 13 0 0,0 0-1 0 0,-1 1 1 0 0,1-1 0 0 0,0 2 0 0 0,-1-1-1 0 0,1 1 1 0 0,-1 0 0 0 0,1 0-1 0 0,-6 2-12 0 0,8-1-19 0 0,1 0-1 0 0,-1 0 0 0 0,0 0 0 0 0,1 1 0 0 0,-1 0 0 0 0,1 0 0 0 0,-1 0 1 0 0,1 0-1 0 0,-1 2 20 0 0,4-3-112 0 0,0-1 1 0 0,0 1-1 0 0,0 0 1 0 0,1 0-1 0 0,-1 0 1 0 0,1-1-1 0 0,-1 1 1 0 0,0 0-1 0 0,1 0 1 0 0,-1 0-1 0 0,1 0 1 0 0,0 0-1 0 0,-1 0 1 0 0,1 0-1 0 0,0 0 1 0 0,0 1-1 0 0,0-1 1 0 0,-1 0-1 0 0,1 0 1 0 0,0 0-1 0 0,1 0 1 0 0,-1 0-1 0 0,0 0 1 0 0,0 0-1 0 0,0 0 1 0 0,1 1 111 0 0,0 8-2973 0 0,-1-1-2592 0 0</inkml:trace>
  <inkml:trace contextRef="#ctx0" brushRef="#br2" timeOffset="-492292.06">10680 5118 2760 0 0,'0'0'125'0'0,"0"0"383"0"0,-5 3 7052 0 0,1 3-7079 0 0,-1 0 0 0 0,1 0 0 0 0,0 0 0 0 0,1 0 0 0 0,0 1 0 0 0,0-1 0 0 0,0 1 0 0 0,0 0 0 0 0,1 0 0 0 0,0 0 0 0 0,0 4-481 0 0,-3 20 618 0 0,0 1 1 0 0,2 0-619 0 0,3-26 172 0 0,-1 14 5 0 0,1 1 0 0 0,0-1 0 0 0,2 0 0 0 0,1 8-177 0 0,19 80 189 0 0,-20-99-161 0 0,-1 0 2 0 0,-1-7-32 0 0,0-1 0 0 0,1 1 0 0 0,-1 0 0 0 0,0-1 0 0 0,1 1 0 0 0,0 0 0 0 0,-1-1 0 0 0,1 1 0 0 0,0 0 0 0 0,-1-1-1 0 0,1 1 1 0 0,1 0 2 0 0,-2-1-253 0 0,0-1-104 0 0,0 0-1139 0 0,0 0-4461 0 0</inkml:trace>
  <inkml:trace contextRef="#ctx0" brushRef="#br2" timeOffset="-492023.859">10633 5157 2760 0 0,'0'-13'248'0'0,"0"11"217"0"0,0 0-1 0 0,0 1 1 0 0,0-1 0 0 0,0 0-1 0 0,0 1 1 0 0,1-1 0 0 0,-1 0-1 0 0,1 1 1 0 0,-1-1 0 0 0,1 1-1 0 0,-1-1 1 0 0,1 1 0 0 0,0-1-1 0 0,0 1 1 0 0,0-1 0 0 0,0 1-1 0 0,0 0 1 0 0,0-1 0 0 0,0 1-1 0 0,1 0-464 0 0,0-1 212 0 0,0 1-1 0 0,0 0 0 0 0,0 0 0 0 0,0 0 0 0 0,0 0 0 0 0,0 0 0 0 0,1 1 0 0 0,-1-1 0 0 0,0 1 1 0 0,0-1-1 0 0,1 1 0 0 0,-1 0 0 0 0,2 0-211 0 0,1 0 144 0 0,1 0 0 0 0,0 1-1 0 0,0 0 1 0 0,0 0 0 0 0,-1 0 0 0 0,1 1-1 0 0,0-1 1 0 0,-1 1 0 0 0,0 1 0 0 0,1-1 0 0 0,0 2-144 0 0,-1-1 221 0 0,0 0 0 0 0,0 1 1 0 0,0 0-1 0 0,0 0 0 0 0,-1 0 1 0 0,0 0-1 0 0,0 1 0 0 0,0 0 1 0 0,2 3-222 0 0,-5-7 20 0 0,0 1 1 0 0,-1-1 0 0 0,1 1 0 0 0,0 0 0 0 0,-1 0 0 0 0,1-1 0 0 0,-1 1 0 0 0,0 0 0 0 0,1 0 0 0 0,-1 0-1 0 0,0 0 1 0 0,0-1 0 0 0,0 1 0 0 0,0 0 0 0 0,-1 0 0 0 0,1 0 0 0 0,0-1 0 0 0,-1 1 0 0 0,1 0 0 0 0,-1 0-1 0 0,0-1 1 0 0,1 1 0 0 0,-1 0 0 0 0,0-1 0 0 0,0 1 0 0 0,0-1 0 0 0,0 1 0 0 0,-1-1 0 0 0,1 1 0 0 0,0-1-1 0 0,0 0 1 0 0,-1 0 0 0 0,1 0 0 0 0,-2 1-21 0 0,-2 2 19 0 0,2 0 13 0 0,-1-1-1 0 0,0 0 1 0 0,0 0 0 0 0,-1 0 0 0 0,1 0 0 0 0,-1-1-1 0 0,-4 3-31 0 0,-85 31-172 0 0,87-34-167 0 0,-1-1-1 0 0,1 0 1 0 0,-1 0-1 0 0,1-1 0 0 0,-1 0 1 0 0,-2 0 339 0 0,1 0-917 0 0,8 0-343 0 0,1 0-2551 0 0,0 0-1091 0 0</inkml:trace>
  <inkml:trace contextRef="#ctx0" brushRef="#br2" timeOffset="-491624.033">10854 5268 3224 0 0,'0'0'143'0'0,"2"0"282"0"0,4 1 1117 0 0,1 0 0 0 0,-1-1 1 0 0,1 1-1 0 0,-1-2 0 0 0,6 0-1542 0 0,-4 0 898 0 0,-1 0 0 0 0,0-1 0 0 0,0 0 0 0 0,7-3-898 0 0,-6 2 128 0 0,-1 0 0 0 0,0-1 0 0 0,0 0 0 0 0,0-1 0 0 0,0 0 1 0 0,-1 1-1 0 0,0-2 0 0 0,0 1 0 0 0,0-1 0 0 0,-1 0 0 0 0,1 0 0 0 0,-2-1 1 0 0,1 1-1 0 0,-1-1 0 0 0,3-6-128 0 0,-5 8 59 0 0,0 0 0 0 0,-1 0 0 0 0,0 1 1 0 0,0-1-1 0 0,0 0 0 0 0,0 0 0 0 0,-1 0 1 0 0,0 0-1 0 0,0 0 0 0 0,0 0 0 0 0,-1 0 0 0 0,-1-5-59 0 0,2 9 19 0 0,0 1-1 0 0,-1-1 0 0 0,1 0 0 0 0,0 0 1 0 0,-1 0-1 0 0,1 1 0 0 0,-1-1 0 0 0,1 0 1 0 0,-1 0-1 0 0,0 1 0 0 0,1-1 0 0 0,-1 1 0 0 0,0-1 1 0 0,1 0-1 0 0,-1 1 0 0 0,0-1 0 0 0,1 1 1 0 0,-1-1-1 0 0,0 1 0 0 0,0 0 0 0 0,0-1 1 0 0,0 1-1 0 0,1 0 0 0 0,-1 0 0 0 0,0 0 0 0 0,0-1 1 0 0,-1 1-19 0 0,-1 0 60 0 0,0-1 1 0 0,0 1-1 0 0,0 0 1 0 0,1 0-1 0 0,-1 0 0 0 0,0 1 1 0 0,0-1-1 0 0,0 1-60 0 0,-2 0 67 0 0,1 1 0 0 0,-1 0-1 0 0,1 0 1 0 0,0 0-1 0 0,0 1 1 0 0,0-1-1 0 0,0 1 1 0 0,1 0 0 0 0,-1 0-1 0 0,1 1 1 0 0,-1-1-1 0 0,1 1-66 0 0,-2 2 37 0 0,0 0 0 0 0,0 1 0 0 0,1-1-1 0 0,0 1 1 0 0,1-1 0 0 0,-1 1-1 0 0,1 2-36 0 0,0-3 9 0 0,1 1 0 0 0,1-1 0 0 0,-1 1 0 0 0,1 0 0 0 0,0-1 0 0 0,0 1 0 0 0,1 0 0 0 0,0 6-9 0 0,0-11 8 0 0,1 1 0 0 0,-1-1 0 0 0,1 1 0 0 0,-1-1 0 0 0,1 1 0 0 0,0-1 0 0 0,0 0 0 0 0,0 1 0 0 0,0-1 0 0 0,0 0 0 0 0,0 0 0 0 0,1 0 0 0 0,-1 0 0 0 0,1 0 0 0 0,-1 0 0 0 0,1 0 0 0 0,0-1 0 0 0,0 1 0 0 0,0 0 0 0 0,0-1 0 0 0,0 1 0 0 0,0-1 0 0 0,0 0 0 0 0,0 0 0 0 0,0 0 0 0 0,2 0-8 0 0,1 1-7 0 0,0 0-1 0 0,0-1 0 0 0,0 0 1 0 0,0 0-1 0 0,1 0 0 0 0,-1-1 1 0 0,0 1-1 0 0,1-1 0 0 0,1-1 8 0 0,2 0-59 0 0,0-1-1 0 0,1 0 0 0 0,-1 0 0 0 0,-1-1 0 0 0,3-1 60 0 0,-2 0-627 0 0,1 0-1 0 0,0 0 0 0 0,-1-1 1 0 0,0-1-1 0 0,7-4 628 0 0,-3-1-1957 0 0</inkml:trace>
  <inkml:trace contextRef="#ctx0" brushRef="#br2" timeOffset="-491257.984">11251 5057 10624 0 0,'-4'5'177'0'0,"1"0"1"0"0,1 1-1 0 0,-1 0 1 0 0,1-1 0 0 0,0 1-1 0 0,0 0 1 0 0,0 0-1 0 0,1 0 1 0 0,0 0 0 0 0,0 6-178 0 0,-4 20 830 0 0,4-25-641 0 0,0 0 0 0 0,1 1-1 0 0,0-1 1 0 0,0 1 0 0 0,1-1 0 0 0,0 2-189 0 0,1 22 965 0 0,3 9-83 0 0,-3-31-424 0 0,0 1 0 0 0,-1-1-1 0 0,0 4-457 0 0,-1-7 532 0 0,2-15-412 0 0,-1-2-131 0 0,1 1-1 0 0,1 0 1 0 0,0 0-1 0 0,1 1 1 0 0,0-1-1 0 0,0 1 1 0 0,2-3 11 0 0,12-19-878 0 0,9-11 878 0 0,-24 38-94 0 0,0-2 39 0 0,1 1-1 0 0,0 0 0 0 0,0 0 0 0 0,0 0 1 0 0,1 0-1 0 0,-1 1 0 0 0,1-1 0 0 0,0 1 1 0 0,0 1-1 0 0,1-1 0 0 0,0 0 56 0 0,-5 3 89 0 0,1 2-8 0 0,0-1 0 0 0,0 1-1 0 0,0-1 1 0 0,-1 1-1 0 0,1 0 1 0 0,0-1-1 0 0,0 1 1 0 0,-1 0-1 0 0,1 0 1 0 0,-1 0-1 0 0,1 1 1 0 0,-1-1-1 0 0,1 0 1 0 0,-1 0-1 0 0,0 1 1 0 0,0-1 0 0 0,0 1-1 0 0,0-1 1 0 0,0 1-1 0 0,0 0 1 0 0,0-1-1 0 0,0 1 1 0 0,0 0-1 0 0,-1 0-80 0 0,4 7 268 0 0,0 0 0 0 0,-1 0 0 0 0,0 0-1 0 0,-1 1-267 0 0,1 4 302 0 0,-2 1 1 0 0,0-1-1 0 0,0 1 0 0 0,-2 12-302 0 0,1 12-1123 0 0,4-2-4534 0 0,-4-35-411 0 0</inkml:trace>
  <inkml:trace contextRef="#ctx0" brushRef="#br1" timeOffset="-432850.746">9076 1538 15664 0 0,'0'0'356'0'0,"0"0"49"0"0,6-1 405 0 0,-4 0-800 0 0,0 0 0 0 0,0 1 0 0 0,0-1 0 0 0,0 1 0 0 0,0-1-1 0 0,0 1 1 0 0,0 0 0 0 0,0 0 0 0 0,0 0 0 0 0,0 0-1 0 0,0 0 1 0 0,0 0 0 0 0,0 0 0 0 0,1 1-10 0 0,1 0 127 0 0,0 1 0 0 0,0-1-1 0 0,-1 1 1 0 0,1 0 0 0 0,0 0 0 0 0,-1 0 0 0 0,1 1-1 0 0,0 0-126 0 0,0 0 428 0 0,-2-2-400 0 0,1 1 0 0 0,-1 0 0 0 0,0 0 0 0 0,0 1 0 0 0,0-1 0 0 0,0 0 0 0 0,-1 0 0 0 0,1 1 0 0 0,-1 0 0 0 0,1-1 0 0 0,-1 1 0 0 0,0-1 0 0 0,0 1 0 0 0,0 0 0 0 0,0 0 0 0 0,-1 0 0 0 0,1 0 0 0 0,-1 0 0 0 0,0-1 0 0 0,1 1 0 0 0,-1 0 0 0 0,0 0 0 0 0,-1 0 0 0 0,1 0 0 0 0,-1 0 0 0 0,0 2-28 0 0,-2 8 264 0 0,-1-1 0 0 0,0 0 0 0 0,-1 0 0 0 0,0 0 0 0 0,-3 4-264 0 0,1-3 133 0 0,-1-1-1 0 0,0 1 0 0 0,-1-2 0 0 0,0 1 0 0 0,-8 6-132 0 0,-18 16-85 0 0,-3 0 85 0 0,30-26 32 0 0,-8 3-32 0 0,16-11 10 0 0,0 1-1 0 0,0-1 0 0 0,0 0 0 0 0,-1 0 0 0 0,1 1 1 0 0,0-1-1 0 0,0 0 0 0 0,0 0 0 0 0,0 1 1 0 0,0-1-1 0 0,-1 0 0 0 0,1 0 0 0 0,0 1 0 0 0,0-1 1 0 0,0 0-1 0 0,0 1 0 0 0,0-1 0 0 0,0 0 1 0 0,0 0-1 0 0,0 1 0 0 0,0-1 0 0 0,0 0 0 0 0,0 1 1 0 0,0-1-1 0 0,0 0 0 0 0,1 0 0 0 0,-1 1 1 0 0,0-1-1 0 0,0 0 0 0 0,0 0 0 0 0,0 1 0 0 0,0-1 1 0 0,1 0-1 0 0,-1 0 0 0 0,0 1 0 0 0,0-1 1 0 0,0 0-1 0 0,1 0 0 0 0,-1 0 0 0 0,0 1 0 0 0,0-1 1 0 0,0 0-1 0 0,1 0 0 0 0,-1 0 0 0 0,0 0 1 0 0,1 0-1 0 0,-1 0 0 0 0,0 1-9 0 0,2 0 145 0 0,1 1 0 0 0,-1 0-1 0 0,1-1 1 0 0,-1 0 0 0 0,1 1 0 0 0,0-1-1 0 0,-1 0 1 0 0,1 0 0 0 0,0-1 0 0 0,0 1-1 0 0,0 0-144 0 0,35 3-41 0 0,-23-3 95 0 0,21 0-54 0 0,0-1 0 0 0,7-3 0 0 0,1 1 0 0 0,165-7-5610 0 0,-153 5 3565 0 0</inkml:trace>
  <inkml:trace contextRef="#ctx0" brushRef="#br1" timeOffset="-522950.1">9918 1928 2760 0 0,'0'0'361'0'0,"0"0"478"0"0,0 0 213 0 0,0 0 41 0 0,0 0-56 0 0,0 0-271 0 0,0 0-118 0 0,19 0 3116 0 0,93-5 108 0 0,-76 4-2378 0 0,13-4-1494 0 0,-14 2-72 0 0,13 1 72 0 0,147-4 1273 0 0,0 0-1141 0 0,-82 8-174 0 0,-17 0 184 0 0,25-5-142 0 0,42-2-120 0 0,-97 4 120 0 0,19-1 0 0 0,-10 0 3 0 0,-46 2-40 0 0,1-1-1 0 0,10-2 38 0 0,30-4 15 0 0,-1 4 0 0 0,40 3-15 0 0,-32 1 314 0 0,175-12-706 0 0,-213 9 226 0 0,24 3 166 0 0,-24 0-10 0 0,25-3 10 0 0,-2-1 147 0 0,7 0 402 0 0,-19 0-637 0 0,-30 2-63 0 0,-1-1 0 0 0,15-3 151 0 0,34-3 390 0 0,-53 6-650 0 0,0 2 0 0 0,8 0 260 0 0,21-1-176 0 0,-27 0 167 0 0,1 1 0 0 0,5 2 9 0 0,12-1-582 0 0,8 5 970 0 0,-37-3-604 0 0,-5-3-5201 0 0,-1 0-113 0 0</inkml:trace>
  <inkml:trace contextRef="#ctx0" brushRef="#br1" timeOffset="-521294.397">9971 4357 2760 0 0,'-13'3'379'0'0,"8"-1"588"0"0,0-1 0 0 0,-1 0 1 0 0,1 0-1 0 0,0 0 1 0 0,-5-1-968 0 0,9 0 394 0 0,1 1-223 0 0,-3 0-91 0 0,3-1 65 0 0,-1 1-1 0 0,1-1 0 0 0,0 0 1 0 0,-1 0-1 0 0,1 0 1 0 0,0 0-1 0 0,-1 1 1 0 0,1-1-1 0 0,0 0 0 0 0,-1 1 1 0 0,1-1-1 0 0,0 0 1 0 0,-1 0-1 0 0,1 1 1 0 0,0-1-1 0 0,0 0 1 0 0,0 1-1 0 0,-1-1 0 0 0,1 0 1 0 0,0 1-1 0 0,0-1 1 0 0,0 1-1 0 0,0-1 1 0 0,-1 0-1 0 0,1 1-144 0 0,10 5 937 0 0,-1-5-839 0 0,0 1 0 0 0,0-1 1 0 0,-1 0-1 0 0,1-1 0 0 0,0 0 0 0 0,0 0 0 0 0,2-1-98 0 0,15 0 166 0 0,118-4-414 0 0,31-1 1042 0 0,-98 3-538 0 0,-16-5 281 0 0,21 2 116 0 0,89-2-199 0 0,212 8 85 0 0,-214-8-747 0 0,51-2 417 0 0,2 0-246 0 0,30 10-87 0 0,-215-2 177 0 0,-27 1-50 0 0,0 0 0 0 0,0 1 0 0 0,0 0-1 0 0,5 2-2 0 0,-2-1 0 0 0,0-1 0 0 0,11 0 0 0 0,19 1 0 0 0,10 0 0 0 0,-40-2 0 0 0,0 1 0 0 0,0 1 0 0 0,9 1 0 0 0,-6 1 0 0 0,0-2 0 0 0,-1 0 0 0 0,12-1 0 0 0,19 6 54 0 0,3-2 629 0 0,-25-1-1626 0 0,0-2-3666 0 0,-24-1-591 0 0</inkml:trace>
  <inkml:trace contextRef="#ctx0" brushRef="#br1" timeOffset="-413587.714">10318 4325 3224 0 0,'0'0'240'0'0,"2"1"328"0"0,-1 0 0 0 0,0 0 1 0 0,0 0-1 0 0,0 0 0 0 0,0 1 1 0 0,0-1-1 0 0,0 0 0 0 0,0 0 0 0 0,0 1 1 0 0,0 0-569 0 0,4 3 6302 0 0,-5-5-6204 0 0,1 0 1 0 0,-1 0 0 0 0,0 0 0 0 0,1 0-1 0 0,-1 0 1 0 0,1-1 0 0 0,-1 1 0 0 0,1 0-1 0 0,-1 0 1 0 0,0-1 0 0 0,1 1 0 0 0,-1 0-1 0 0,0 0 1 0 0,1-1 0 0 0,-1 1 0 0 0,0-1-1 0 0,1 1 1 0 0,-1 0 0 0 0,0-1-1 0 0,0 1-98 0 0,3-4 112 0 0,-1 1-1 0 0,0-1 0 0 0,0 1 0 0 0,0-1 0 0 0,0 0 1 0 0,-1 0-1 0 0,0 0 0 0 0,0 1 0 0 0,0-1 0 0 0,0 0 1 0 0,0-3-112 0 0,0-7 348 0 0,0 0 1 0 0,-2-11-349 0 0,1 3 271 0 0,-6-57 336 0 0,5 32-346 0 0,2-51 143 0 0,9-13-162 0 0,-5-97 162 0 0,-4 142-138 0 0,3 0 1 0 0,4-7-267 0 0,4-88-155 0 0,-10 139 144 0 0,-1 0-1 0 0,-1-1 12 0 0,0 3-24 0 0,0-1-1 0 0,3-8 25 0 0,1-7 16 0 0,-1-17-16 0 0,-2 21 24 0 0,1 0 0 0 0,4-11-24 0 0,3-24 0 0 0,-8 50-53 0 0,-1 0-1 0 0,0 1 0 0 0,-1-1 0 0 0,-1 0 1 0 0,-1 0-1 0 0,0 0 0 0 0,-5-12 54 0 0,1-8 0 0 0,5 26 0 0 0,0 0 0 0 0,-1 0 0 0 0,0 0 0 0 0,-1-1 0 0 0,1 2 0 0 0,0 0 0 0 0,0 0 0 0 0,1 0 0 0 0,0 0 0 0 0,1 0 0 0 0,0 0 0 0 0,0-1 0 0 0,1 0 0 0 0,0-7 0 0 0,0-11 0 0 0,1-12 0 0 0,-2 34 0 0 0,1 0 0 0 0,0 1 0 0 0,0-1 0 0 0,1 0 0 0 0,0 1 0 0 0,0-1 0 0 0,2-5 0 0 0,-1 5 0 0 0,0-1 0 0 0,-1 0 0 0 0,0 0 0 0 0,0 0 0 0 0,-1 0 0 0 0,0 0 0 0 0,0 0 0 0 0,-1 0 0 0 0,-1-7 0 0 0,2 11 0 0 0,0-1 0 0 0,0 1 0 0 0,1 0 0 0 0,-1 0 0 0 0,1 0 0 0 0,0-1 0 0 0,0 1 0 0 0,2-2 0 0 0,3-20 0 0 0,-2-9 0 0 0,2 0 0 0 0,1 0 0 0 0,6-13 0 0 0,-9 36 0 0 0,-1 0 0 0 0,-1 0 0 0 0,0 0 0 0 0,-1-1 0 0 0,0-10 0 0 0,1-12 0 0 0,-16 45 0 0 0,5 1 0 0 0,1 0 0 0 0,1 0 0 0 0,0 1 0 0 0,0 0 0 0 0,-1 5 0 0 0,-7 12 0 0 0,-1 5 0 0 0,11-23 0 0 0,0-1 0 0 0,0 0 0 0 0,-1 0 0 0 0,-3 4 0 0 0,3-5 0 0 0,1 0 0 0 0,0 0 0 0 0,-1 2 0 0 0,2-3 0 0 0,0 0 0 0 0,-1 0 0 0 0,0 0 0 0 0,-5 6 0 0 0,-7 6 0 0 0,10-11 0 0 0,1-1 0 0 0,-1 0 0 0 0,-1-1 0 0 0,0 1 0 0 0,-3 2 402 0 0,10-9 72 0 0,1-1 34 0 0,0 0-65 0 0,0-14-278 0 0,1 6-165 0 0,0 0 0 0 0,1 0 0 0 0,0 0 0 0 0,1 1 0 0 0,-1-1 0 0 0,1 1 0 0 0,2-4 0 0 0,4-10 0 0 0,-1-1 0 0 0,0 1 0 0 0,2-1 0 0 0,10-15 0 0 0,-11 23-5 0 0,-5 6-3 0 0,1 1 1 0 0,0 0 0 0 0,0 0-1 0 0,1 0 1 0 0,0 0 0 0 0,0 1 0 0 0,0 0-1 0 0,5-3 8 0 0,11-9-1138 0 0,-18 14 1215 0 0,1-1-1 0 0,0 1 1 0 0,0 0 0 0 0,1 1 0 0 0,-1-1 0 0 0,1 1-1 0 0,0 0 1 0 0,0 1 0 0 0,0-1 0 0 0,2 1-77 0 0,0 0-389 0 0,-6 1 316 0 0,0 0 0 0 0,0 1 0 0 0,-1-1 0 0 0,1 1 0 0 0,0 0 0 0 0,0-1 0 0 0,0 1 0 0 0,0 0 0 0 0,0 0 0 0 0,0 0 0 0 0,-1 1 0 0 0,1-1 0 0 0,0 0-1 0 0,0 1 1 0 0,0-1 0 0 0,0 1 73 0 0,2 0 0 0 0,0 1 0 0 0,-1-1 0 0 0,1 1 0 0 0,-1 0 0 0 0,1-1 0 0 0,-1 2 0 0 0,1-1 0 0 0,-1 0 0 0 0,0 1 0 0 0,0-1 0 0 0,0 1 0 0 0,-1 0 0 0 0,1 0 0 0 0,-1 0 0 0 0,1 0 0 0 0,-1 1 0 0 0,0-1 0 0 0,0 1 0 0 0,29 74 1992 0 0,-28-70-1992 0 0,-1 0 0 0 0,1 1 0 0 0,-1-1 0 0 0,-1 1 0 0 0,0 0 0 0 0,0 0 0 0 0,0-1 0 0 0,-1 1 0 0 0,-1 5 0 0 0,0-10 0 0 0,-1-1-64 0 0,2-2-273 0 0,0-1-138 0 0,0 0-33 0 0,0 0-276 0 0,0 0-1144 0 0,0 0-506 0 0,0 0-102 0 0,0 0-21 0 0</inkml:trace>
  <inkml:trace contextRef="#ctx0" brushRef="#br1" timeOffset="-413153.545">10895 1873 4608 0 0,'0'0'208'0'0,"0"0"135"0"0,0 0 439 0 0,0 0 194 0 0,16 7 7417 0 0,-13-5-8375 0 0,2 0-18 0 0,0 4 0 0 0,3 2-549 0 0,-8-6-179 0 0,0-1 621 0 0,0-1-405 0 0</inkml:trace>
  <inkml:trace contextRef="#ctx0" brushRef="#br1" timeOffset="-411453.428">11095 1921 6448 0 0,'0'0'141'0'0,"0"0"23"0"0,0 0 13 0 0,0 0 55 0 0,0 0 182 0 0,0 0 76 0 0,0 0 20 0 0,0 0 2 0 0,0-15 5120 0 0,-1 12-5722 0 0,-1-4 3330 0 0,2 6-1897 0 0,0 4-1133 0 0,0 30-210 0 0,0 4 0 0 0,-3 33 0 0 0,-3 19 1357 0 0,2-21-666 0 0,2-15-691 0 0,3 1 0 0 0,2 14 0 0 0,2 42 0 0 0,1 5 0 0 0,0 1 0 0 0,-5-47 20 0 0,0 1 403 0 0,-5 40-423 0 0,-5 28 1523 0 0,8 30-1523 0 0,1-152 82 0 0,-4 67-82 0 0,1 53 0 0 0,2-89 0 0 0,1 1 0 0 0,4 37 0 0 0,-3-59 0 0 0,0-1 0 0 0,-2 5 0 0 0,0 9 0 0 0,-8 104 0 0 0,6-40 0 0 0,3-89 0 0 0,0 1 0 0 0,0-1 0 0 0,-1 1 0 0 0,-1 2 0 0 0,0 9 0 0 0,2-20 0 0 0,0-1 0 0 0,-1 0 0 0 0,1 0 0 0 0,-1 1 0 0 0,-1 2 0 0 0,1-5 0 0 0,-1 6 0 0 0,1 26 0 0 0,1-29 0 0 0,0 0 0 0 0,0-1 0 0 0,4-1 0 0 0,2-4 0 0 0,-4-1 1 0 0,0 1 0 0 0,0-1-1 0 0,0 0 1 0 0,-1-1 0 0 0,1 1-1 0 0,0 0 1 0 0,0 0 0 0 0,-1-1-1 0 0,1 1 1 0 0,-1-1 0 0 0,1 1-1 0 0,0-2 0 0 0,17-25-51 0 0,-9 11-307 0 0,2-2-45 0 0,-2 0 0 0 0,0 0 0 0 0,-1-1 0 0 0,1-5 403 0 0,14-29 21 0 0,-15 34-21 0 0,-3 7 0 0 0,0 1 0 0 0,0 0 0 0 0,1 0 0 0 0,1 0 0 0 0,1 0 0 0 0,25-33 0 0 0,-22 31 0 0 0,-13 20 7 0 0,1-4 80 0 0,0 0 0 0 0,0 0 0 0 0,-1 0 0 0 0,1-1 0 0 0,0 1 0 0 0,-1 0 0 0 0,0 0-1 0 0,1 0 1 0 0,-1-1 0 0 0,-1 2-87 0 0,-57 80 1116 0 0,55-75-1116 0 0,-1 0 0 0 0,1 0 0 0 0,-2 5 0 0 0,3-6 0 0 0,0 0 0 0 0,-1 0 0 0 0,1 0 0 0 0,-1-1 0 0 0,-2 2 0 0 0,-9 14 0 0 0,13-18 0 0 0,-1 1 0 0 0,0-1 0 0 0,0 0 0 0 0,-1 0 0 0 0,1 0 0 0 0,-2 1 0 0 0,-9 11 72 0 0,13-15 299 0 0,1-1 117 0 0,0 0 21 0 0,-2 0-66 0 0,1 0-437 0 0,0 0-1 0 0,-1-1 1 0 0,1 1-1 0 0,0-1 1 0 0,0 1 0 0 0,-1-1-1 0 0,1 1 1 0 0,0-1-1 0 0,0 0 1 0 0,0 1 0 0 0,0-1-1 0 0,-1 0 1 0 0,1 0 0 0 0,0 0-1 0 0,1 0 1 0 0,-1 0-1 0 0,0 0 1 0 0,0 0 0 0 0,0 0-1 0 0,1 0 1 0 0,-1-1 0 0 0,0 1-1 0 0,1 0 1 0 0,-1 0-1 0 0,1-1 1 0 0,-1 1 0 0 0,1-1-6 0 0,-1-1 13 0 0,-37-75-13 0 0,4 23 0 0 0,3 14 0 0 0,24 33 40 0 0,0 0 0 0 0,0 0 0 0 0,-1 1-1 0 0,0 0 1 0 0,0 0 0 0 0,-7-3-40 0 0,6 3-1110 0 0,-1 0-1 0 0,1-1 1 0 0,0 0 0 0 0,-2-4 1110 0 0,7 6-1534 0 0</inkml:trace>
  <inkml:trace contextRef="#ctx0" brushRef="#br1" timeOffset="-406806.881">7860 2902 2760 0 0,'1'0'18'0'0,"0"0"-1"0"0,0 1 1 0 0,1-1 0 0 0,-1 0-1 0 0,0 0 1 0 0,1 0 0 0 0,-1 0-1 0 0,0-1 1 0 0,0 1 0 0 0,1 0-1 0 0,-1 0 1 0 0,0-1 0 0 0,0 1 0 0 0,1-1-18 0 0,1-1 3771 0 0,-1-1 3967 0 0,-6 33-6637 0 0,3-9-575 0 0,-3 44 608 0 0,2-49-903 0 0,1-1 1 0 0,0 1-1 0 0,2 12-231 0 0,-1-1 30 0 0,1-22-5 0 0,-2 1-1 0 0,1 0 1 0 0,-1 0-1 0 0,1-1 1 0 0,-1 1-1 0 0,-1 0 1 0 0,1-1-1 0 0,-1 1 1 0 0,0-1-1 0 0,-1 2-24 0 0,1-5 0 0 0,0 7-13 0 0,2-9 15 0 0,0 0 0 0 0,0 1 0 0 0,0-1-1 0 0,0 0 1 0 0,0 0 0 0 0,0 0 0 0 0,-1 0 0 0 0,1 1-1 0 0,0-1 1 0 0,0 0 0 0 0,0 0 0 0 0,0 0 0 0 0,-1 0 0 0 0,1 0-1 0 0,0 1 1 0 0,0-1 0 0 0,0 0 0 0 0,-1 0 0 0 0,1 0 0 0 0,0 0-1 0 0,0 0 1 0 0,0 0 0 0 0,-1 0 0 0 0,1 0 0 0 0,0 0-1 0 0,0 0 1 0 0,0 0 0 0 0,-1 0 0 0 0,1 0 0 0 0,0 0 0 0 0,0 0-1 0 0,-1 0 1 0 0,1 0 0 0 0,0 0 0 0 0,0 0 0 0 0,0 0-1 0 0,-1 0 1 0 0,1 0 0 0 0,0 0 0 0 0,0 0 0 0 0,0-1 0 0 0,-1 1-1 0 0,1 0 1 0 0,0 0 0 0 0,0 0-2 0 0,-10-5 59 0 0,7 0-59 0 0,-1-1 0 0 0,1 1 0 0 0,0 0 0 0 0,0-1 0 0 0,1 1 0 0 0,0-1 0 0 0,0 0 0 0 0,0 0 0 0 0,1 0 0 0 0,0 0 0 0 0,0 0 0 0 0,0-2 0 0 0,0-10 0 0 0,1 0 0 0 0,0 1 0 0 0,3-11 0 0 0,-2-1 0 0 0,-1 23 0 0 0,0-1 0 0 0,0 1 0 0 0,1 0 0 0 0,0 0 0 0 0,0-1 0 0 0,1 1 0 0 0,-1 0 0 0 0,2-1 0 0 0,3-8 0 0 0,0 0 0 0 0,2 1 0 0 0,-1 0 0 0 0,2 0 0 0 0,0 1 0 0 0,-5 7 0 0 0,1 1 0 0 0,0 0 0 0 0,0 0 0 0 0,0 0 0 0 0,0 0 0 0 0,1 1 0 0 0,-1 0 0 0 0,1 0 0 0 0,0 1 0 0 0,0 0 0 0 0,1 0 0 0 0,4-2 0 0 0,-2 3 1 0 0,0-1-1 0 0,-1 1 1 0 0,1 1-1 0 0,0 0 1 0 0,0 0-1 0 0,0 1 1 0 0,0 0-1 0 0,0 0 1 0 0,0 1-1 0 0,2 1 0 0 0,-8-2 6 0 0,1 1 0 0 0,0 0-1 0 0,-1 0 1 0 0,0 1 0 0 0,1-1 0 0 0,-1 1 0 0 0,0-1-1 0 0,1 1 1 0 0,-1 0 0 0 0,0 0 0 0 0,0 1-1 0 0,-1-1-5 0 0,0 0 11 0 0,0 0 0 0 0,0 0-1 0 0,-1 0 1 0 0,1 0 0 0 0,-1 1 0 0 0,0-1-1 0 0,0 0 1 0 0,0 1 0 0 0,0-1-1 0 0,0 1 1 0 0,0-1 0 0 0,0 1 0 0 0,-1 0-1 0 0,1-1 1 0 0,-1 1 0 0 0,0-1-1 0 0,0 4-10 0 0,0-2 23 0 0,-1 0 0 0 0,1 0-1 0 0,-1 1 1 0 0,0-1-1 0 0,0 0 1 0 0,0 0 0 0 0,-1 0-1 0 0,1 0 1 0 0,-1 0-1 0 0,0 0 1 0 0,0-1 0 0 0,-1 1-1 0 0,1-1 1 0 0,-1 1-1 0 0,0-1 1 0 0,1 0 0 0 0,-2 0-1 0 0,1 0 1 0 0,-1 1-23 0 0,-8 5 44 0 0,-1 0 1 0 0,0-1 0 0 0,0 0-1 0 0,-10 3-44 0 0,19-10 0 0 0,-1-1-13 0 0,39-16-288 0 0,-28 15 290 0 0,0 0 0 0 0,0 0-1 0 0,1 1 1 0 0,-1 0 0 0 0,0 0 0 0 0,0 1 0 0 0,1 0 0 0 0,-1 0 0 0 0,0 0 0 0 0,0 1 0 0 0,0-1 0 0 0,0 1-1 0 0,-1 1 1 0 0,1-1 0 0 0,2 2 11 0 0,-4-1-2 0 0,0-1 0 0 0,-1 1 0 0 0,1-1 0 0 0,-1 1 0 0 0,1 0 0 0 0,-1 1 0 0 0,0-1-1 0 0,0 1 1 0 0,0-1 0 0 0,0 1 0 0 0,-1 0 0 0 0,0 0 0 0 0,1 0 0 0 0,-2 0 0 0 0,1 0 0 0 0,0 0 0 0 0,-1 1-1 0 0,0-1 1 0 0,0 1 0 0 0,0-1 0 0 0,0 2 2 0 0,0 0 13 0 0,-1-1 0 0 0,0 1 0 0 0,0-1 0 0 0,0 0 0 0 0,-1 1 0 0 0,1-1 0 0 0,-1 1 0 0 0,-1-1 0 0 0,1 0 0 0 0,-1 0 0 0 0,0 0 0 0 0,0 0 0 0 0,0 0 0 0 0,-1 0 0 0 0,0 0 0 0 0,0-1 0 0 0,0 0 0 0 0,0 1 0 0 0,-1-1 0 0 0,1 0 0 0 0,-1 0 0 0 0,0-1 0 0 0,0 1 0 0 0,-1-1 0 0 0,1 0 0 0 0,-1 0 0 0 0,0-1-1 0 0,1 1 1 0 0,-1-1 0 0 0,-3 1-13 0 0,0 0 10 0 0,-1-1 0 0 0,1-1 0 0 0,0 1 0 0 0,-1-1 0 0 0,1 0 0 0 0,-1-1 0 0 0,0 0 0 0 0,1 0 0 0 0,-1-1 0 0 0,1 0 0 0 0,-1-1 0 0 0,1 0 0 0 0,0 0 0 0 0,-1-1 0 0 0,1 0 0 0 0,0 0 0 0 0,1-1 0 0 0,-1 0 0 0 0,1 0 0 0 0,-6-4-10 0 0,8 3-26 0 0,5 4-106 0 0,0 1-22 0 0,14-10-1054 0 0,0 1-1738 0 0,-6 9-2563 0 0</inkml:trace>
  <inkml:trace contextRef="#ctx0" brushRef="#br1" timeOffset="-406477.029">8202 3246 14712 0 0,'0'0'672'0'0,"0"0"-10"0"0,0 13-359 0 0,0-1 248 0 0,-2 0 0 0 0,1 0 1 0 0,-2 2-552 0 0,1-2 463 0 0,0-1-1 0 0,1 1 1 0 0,1 1-463 0 0,-1 0 149 0 0,-1 0-1 0 0,0 0 1 0 0,-1 0-1 0 0,0-1 0 0 0,-2 4-148 0 0,-1 7 26 0 0,1-12-26 0 0,0 5 0 0 0,4-6 457 0 0,0-10-4359 0 0,1 0 524 0 0,5-5 1146 0 0</inkml:trace>
  <inkml:trace contextRef="#ctx0" brushRef="#br1" timeOffset="-406204.724">8290 3237 2760 0 0,'5'-2'131'0'0,"0"0"0"0"0,0 0-1 0 0,-1-1 1 0 0,1 0 0 0 0,0 0-131 0 0,-1 0 570 0 0,-1 1 1 0 0,1-1 0 0 0,0 1-1 0 0,0 0 1 0 0,1 1-1 0 0,-1-1 1 0 0,0 1-1 0 0,1-1-570 0 0,15-2 2107 0 0,-13 2-1627 0 0,0 0 0 0 0,0 1 0 0 0,0-1 0 0 0,0 2 0 0 0,0-1 1 0 0,0 1-1 0 0,0 0 0 0 0,0 0 0 0 0,3 1-480 0 0,0 1 534 0 0,-7-1-286 0 0,1-1 0 0 0,-1 1 0 0 0,0 0 0 0 0,0 0 0 0 0,0 0 0 0 0,0 0 0 0 0,1 1-248 0 0,-3-1 61 0 0,0 0 0 0 0,0-1 0 0 0,-1 1 0 0 0,1 0 0 0 0,0 0 0 0 0,0 0 0 0 0,-1-1 0 0 0,1 1 0 0 0,0 0 0 0 0,-1 0 0 0 0,1 0 0 0 0,-1 0 0 0 0,1 0 0 0 0,-1 0 0 0 0,0 0 0 0 0,1 1 0 0 0,-1-1 0 0 0,0 0 0 0 0,0 0 0 0 0,0 0 0 0 0,0 0 0 0 0,0 0 0 0 0,0 1-61 0 0,0 4 107 0 0,-1-1 0 0 0,0 0-1 0 0,0 0 1 0 0,0 0 0 0 0,0 0-1 0 0,-1 0 1 0 0,0 0 0 0 0,0 0-1 0 0,-1 0 1 0 0,1-1 0 0 0,-1 1-1 0 0,0-1 1 0 0,0 0 0 0 0,0 0-1 0 0,-1 0 1 0 0,1 0 0 0 0,-3 2-107 0 0,-9 8 24 0 0,1-1 1 0 0,-2-1 0 0 0,0 0-1 0 0,-17 9-24 0 0,23-12 1 0 0,8-7-3 0 0,0 0 0 0 0,1-1 0 0 0,-1 1-1 0 0,0-1 1 0 0,-1 1 0 0 0,1-1 0 0 0,0 0 0 0 0,0 0 0 0 0,-2 1 2 0 0,3-2-92 0 0,1 0-14 0 0,18 0 217 0 0,-2-1-225 0 0,1-1 0 0 0,-1 0 0 0 0,0-1 0 0 0,14-5 114 0 0,-1 0-28 0 0,-18 6-94 0 0,2-2-278 0 0,1 1 0 0 0,-1 1 0 0 0,1 1-1 0 0,7-1 401 0 0,-9 2-1503 0 0</inkml:trace>
  <inkml:trace contextRef="#ctx0" brushRef="#br1" timeOffset="-405669.696">8686 3587 7920 0 0,'0'0'362'0'0,"0"0"-11"0"0,0 0-100 0 0,0 0 398 0 0,0 0 198 0 0,0 0 38 0 0,1-14 1472 0 0,13-55 334 0 0,-7 41-2105 0 0,4-30-586 0 0,-1 5 90 0 0,0 6-81 0 0,1-2-8 0 0,1 0-1 0 0,10-20 0 0 0,-12 39 0 0 0,-6 17 0 0 0,0 0 0 0 0,1 0 0 0 0,1 0 0 0 0,0 1 0 0 0,0 0 0 0 0,1 0 0 0 0,1 1 0 0 0,7-9 0 0 0,0 3-22 0 0,2 0-1 0 0,1 1 0 0 0,16-12 23 0 0,-30 25 16 0 0,1-1 0 0 0,0 1-1 0 0,0 0 1 0 0,0 1-1 0 0,0-1 1 0 0,0 1-1 0 0,1 0 1 0 0,-1 0-1 0 0,1 1 1 0 0,0-1 0 0 0,-1 1-1 0 0,1 1 1 0 0,0-1-1 0 0,0 1 1 0 0,0 0-1 0 0,-1 0 1 0 0,1 1-1 0 0,2 0-15 0 0,-6-1 15 0 0,-1 1 0 0 0,0-1-1 0 0,1 1 1 0 0,-1 0-1 0 0,0-1 1 0 0,0 1-1 0 0,0 0 1 0 0,0 0 0 0 0,1 0-1 0 0,-1 0 1 0 0,-1 0-1 0 0,1 0 1 0 0,0 0-1 0 0,0 0 1 0 0,0 1 0 0 0,0-1-1 0 0,-1 0 1 0 0,1 0-1 0 0,-1 1 1 0 0,1-1-1 0 0,-1 0 1 0 0,1 1-1 0 0,-1 0-14 0 0,2 4 93 0 0,-1 0-1 0 0,-1-1 1 0 0,1 1-1 0 0,-1 0 1 0 0,0 0-93 0 0,-1 0 85 0 0,0 1 0 0 0,0-1 1 0 0,-1 0-1 0 0,0 1 0 0 0,0-1 1 0 0,0 0-1 0 0,-1 0 0 0 0,0-1 1 0 0,0 1-1 0 0,-4 4-85 0 0,2-2 64 0 0,2-3-39 0 0,-1 0-1 0 0,0 0 1 0 0,-1 0 0 0 0,1 0 0 0 0,-1-1-1 0 0,0 0 1 0 0,0 0 0 0 0,-1 0-1 0 0,1 0 1 0 0,-1-1 0 0 0,-1 1-25 0 0,-12 5 97 0 0,-1 0-1 0 0,-15 4-96 0 0,28-11 14 0 0,1-1-1 0 0,-1 1 0 0 0,0-1 1 0 0,0 0-1 0 0,-5-1-13 0 0,9 0 4 0 0,0 1-1 0 0,1-2 1 0 0,-1 1 0 0 0,0 0-1 0 0,0 0 1 0 0,0-1-1 0 0,0 0 1 0 0,1 1 0 0 0,-1-1-1 0 0,0 0 1 0 0,1-1 0 0 0,-1 1-1 0 0,1 0 1 0 0,-1-1-4 0 0,2 1-90 0 0,0 0 1 0 0,0 0 0 0 0,0 0-1 0 0,0 0 1 0 0,0 0 0 0 0,0 0-1 0 0,0 0 1 0 0,1 0 0 0 0,-1-1-1 0 0,0 1 1 0 0,1 0 0 0 0,-1 0-1 0 0,1-1 1 0 0,-1 1 0 0 0,1-1-1 0 0,0 1 1 0 0,0 0 0 0 0,-1-1-1 0 0,1 1 1 0 0,0-1 0 0 0,0 1-1 0 0,1 0 1 0 0,-1-1 0 0 0,0 1-1 0 0,0-1 1 0 0,1 1 0 0 0,-1-1 89 0 0,0 1-1368 0 0,0 1-796 0 0,0 0-2961 0 0</inkml:trace>
  <inkml:trace contextRef="#ctx0" brushRef="#br1" timeOffset="-405180.171">8882 3403 11432 0 0,'0'0'256'0'0,"0"0"34"0"0,0 0 22 0 0,0 0-30 0 0,0 0-137 0 0,10-10 786 0 0,-5 6-749 0 0,1 0 0 0 0,-1 0 0 0 0,1 0 0 0 0,0 1 0 0 0,0 0 0 0 0,1 0 0 0 0,-1 0 1 0 0,7-1-183 0 0,-1 0 76 0 0,-4 0-47 0 0,-6 3-10 0 0,0 0 1 0 0,0 1-1 0 0,1-1 0 0 0,-1 0 1 0 0,0 1-1 0 0,0-1 0 0 0,0 1 1 0 0,0 0-1 0 0,1 0 1 0 0,-1-1-1 0 0,0 2 0 0 0,1-1-19 0 0,7 1 206 0 0,-7-1-114 0 0,0 0 0 0 0,0 0 0 0 0,-1 1 0 0 0,1-1 0 0 0,0 1 0 0 0,0 0 0 0 0,0 0 0 0 0,-1 0 0 0 0,1 0 0 0 0,-1 0 0 0 0,1 0 1 0 0,-1 1-1 0 0,1 0 0 0 0,-1-1 0 0 0,0 1 0 0 0,2 2-92 0 0,-1-2 93 0 0,-1 0 0 0 0,0 0 0 0 0,0 1-1 0 0,-1-1 1 0 0,1 1 0 0 0,0 0 0 0 0,-1-1 0 0 0,0 1 0 0 0,1 0 0 0 0,-1 0 0 0 0,0 0 0 0 0,-1 0 0 0 0,1 0 0 0 0,0 0-93 0 0,0 10 156 0 0,0-1 1 0 0,0 1 0 0 0,-1 2-157 0 0,0-12 33 0 0,0-1 33 0 0,3 4 18 0 0,-3-4 12 0 0,2-2-52 0 0,-1-1 0 0 0,1 1-1 0 0,-1-1 1 0 0,1 1-1 0 0,-1-1 1 0 0,0 1-1 0 0,1-1 1 0 0,-1 0 0 0 0,0 1-1 0 0,1-1 1 0 0,-1 0-1 0 0,0 0 1 0 0,0 0-1 0 0,0 0 1 0 0,0 0 0 0 0,0 0-1 0 0,0-1 1 0 0,0 1-1 0 0,0 0 1 0 0,-1 0-1 0 0,1-1 1 0 0,0 1 0 0 0,-1 0-1 0 0,1-2-43 0 0,3-6 185 0 0,-1 0 0 0 0,0 0 0 0 0,1-6-185 0 0,-2 8 106 0 0,4-20-24 0 0,-1 1 0 0 0,-1-1 0 0 0,-2 0-1 0 0,-1 0 1 0 0,0-2-82 0 0,0 22 0 0 0,-1 5 0 0 0,0 1 0 0 0,1-1 0 0 0,-1 1 0 0 0,0-1 0 0 0,0 1 0 0 0,0-1 0 0 0,0 1 0 0 0,0 0 0 0 0,0-1 0 0 0,-1 1 0 0 0,1-1 0 0 0,0 1 0 0 0,-1-1 0 0 0,1-1 104 0 0,0 3-127 0 0,0-1 0 0 0,0 1 0 0 0,0 0 0 0 0,0 0 0 0 0,0 0 1 0 0,0-1-1 0 0,0 1 0 0 0,0 0 0 0 0,0 0 0 0 0,0 0 0 0 0,0 0 0 0 0,-1-1 0 0 0,1 1 0 0 0,0 0 0 0 0,0 0 0 0 0,0 0 0 0 0,0 0 0 0 0,0-1 0 0 0,0 1 0 0 0,0 0 0 0 0,0 0 0 0 0,-1 0 1 0 0,1 0-1 0 0,0 0 0 0 0,0-1 0 0 0,0 1 0 0 0,0 0 0 0 0,0 0 0 0 0,-1 0 0 0 0,1 0 0 0 0,0 0 0 0 0,0 0 0 0 0,0 0 0 0 0,0 0 0 0 0,-1 0 0 0 0,1 0 0 0 0,0 0 0 0 0,0 0 1 0 0,0 0-1 0 0,-1 0 0 0 0,1 0 0 0 0,0 0 0 0 0,0 0 23 0 0,-1 0-1262 0 0,-1 0-3463 0 0,-5 2-1485 0 0</inkml:trace>
  <inkml:trace contextRef="#ctx0" brushRef="#br1" timeOffset="-402949.673">9379 2858 2760 0 0,'12'-15'2405'0'0,"3"-6"3443"0"0,-14 20-5015 0 0,1 1-548 0 0,-1 0 0 0 0,1 1 0 0 0,-1-1-1 0 0,1 0 1 0 0,0 1 0 0 0,-1-1 0 0 0,1 1-1 0 0,-1 0 1 0 0,0-1 0 0 0,1 1 0 0 0,-1 0-1 0 0,1 0 1 0 0,-1 0 0 0 0,0 0 0 0 0,0 0-1 0 0,1 0 1 0 0,-1 0 0 0 0,0 0 0 0 0,0 0-1 0 0,0 1 1 0 0,0-1 0 0 0,-1 0 0 0 0,1 1-1 0 0,0 0-284 0 0,3 5 9 0 0,-1 1-1 0 0,0 0 0 0 0,0 0 0 0 0,0 3-8 0 0,2 4 622 0 0,1 9-369 0 0,-1-1-1 0 0,-1 1 0 0 0,1 20-252 0 0,0 0 170 0 0,4 88 365 0 0,-8-89-389 0 0,-1-42-80 0 0,0-1 8 0 0,0 0 25 0 0,0 0 26 0 0,-1-1-95 0 0,0 0-1 0 0,0-1 1 0 0,0 1-1 0 0,0-1 0 0 0,0 1 1 0 0,0-1-1 0 0,1 1 1 0 0,-1-1-1 0 0,1 1 0 0 0,-1-1 1 0 0,1-1-30 0 0,-1 0 15 0 0,-6-12 39 0 0,2-1 0 0 0,0 1 0 0 0,0-1-1 0 0,2 0 1 0 0,0 0 0 0 0,0 0 0 0 0,2 0 0 0 0,0-16-54 0 0,6-20-142 0 0,-4 31 143 0 0,1 1 0 0 0,1 0 0 0 0,0 0 0 0 0,3-5-1 0 0,-5 24 4 0 0,-1-3-18 0 0,1 1 0 0 0,0-1 0 0 0,0 1 0 0 0,0 0 0 0 0,0 0 0 0 0,1-1 0 0 0,0 1 0 0 0,-1 0 0 0 0,1 0 0 0 0,0 0 0 0 0,0 0 0 0 0,1 1 0 0 0,-1-1 0 0 0,1 1 0 0 0,-1-1 0 0 0,1 1 0 0 0,0 0 0 0 0,2-2 14 0 0,0 3-24 0 0,-2 3 18 0 0,-1-1-1 0 0,0 1 0 0 0,0-1 0 0 0,1 1 1 0 0,-1 0-1 0 0,-1 0 0 0 0,1-1 0 0 0,0 2 1 0 0,1 0 6 0 0,-2-2-12 0 0,3 5 52 0 0,0 1 0 0 0,0 0-1 0 0,0 0 1 0 0,-1 0 0 0 0,0 0 0 0 0,-1 0-1 0 0,1 0 1 0 0,-1 1 0 0 0,-1 0-1 0 0,1 5-39 0 0,4 10-9 0 0,5 17-55 0 0,2-1 0 0 0,15 32 64 0 0,-25-64-14 0 0,0-1 0 0 0,1 1 0 0 0,-1 0 0 0 0,1-1 0 0 0,1 0 0 0 0,-1 0 0 0 0,1 0 0 0 0,0-1 0 0 0,3 3 14 0 0,-7-7-4 0 0,0 0 1 0 0,1 0-1 0 0,-1 0 1 0 0,0-1 0 0 0,0 1-1 0 0,1 0 1 0 0,-1-1-1 0 0,0 1 1 0 0,1-1-1 0 0,-1 0 1 0 0,1 1 0 0 0,-1-1-1 0 0,0 0 1 0 0,1 0-1 0 0,-1 0 1 0 0,1 0-1 0 0,-1 0 1 0 0,1 0 0 0 0,-1 0-1 0 0,0 0 1 0 0,1-1-1 0 0,-1 1 4 0 0,1-1 23 0 0,0 0 0 0 0,-1 0 0 0 0,1 0 0 0 0,0 0 0 0 0,-1 0 0 0 0,1-1 0 0 0,-1 1 0 0 0,1-1 0 0 0,-1 1 0 0 0,0-1 0 0 0,0 1 0 0 0,1-1-1 0 0,-1 0 1 0 0,0 0-23 0 0,4-7 141 0 0,-1-1-1 0 0,-1 1 1 0 0,1-1-1 0 0,-1 0 1 0 0,0-6-141 0 0,-2 11 25 0 0,3-12 92 0 0,0-1-1 0 0,0-16-116 0 0,0-8 84 0 0,1-13 8 0 0,-2-58-92 0 0,3 71 51 0 0,-6 41-122 0 0,0 1-22 0 0,2 1-161 0 0,-1-1-1 0 0,1 1 1 0 0,-1 0 0 0 0,1 0-1 0 0,-1 0 1 0 0,1 0 0 0 0,-1 0-1 0 0,0 0 1 0 0,1 0 0 0 0,-1 0-1 0 0,0 0 1 0 0,0 1 0 0 0,0-1-1 0 0,0 1 1 0 0,0-1 0 0 0,0 0-1 0 0,-1 1 1 0 0,1 0 0 0 0,0-1-1 0 0,-1 1 255 0 0,2 10-1767 0 0</inkml:trace>
  <inkml:trace contextRef="#ctx0" brushRef="#br1" timeOffset="-402681.549">9932 3002 14832 0 0,'0'0'678'0'0,"0"0"-14"0"0,0 0-364 0 0,-1 2 41 0 0,-30 104 4195 0 0,22-58-3400 0 0,7-40-1076 0 0,1 0 0 0 0,-1 1 0 0 0,1-1 0 0 0,1 1 0 0 0,0-1 0 0 0,0 1 0 0 0,1 0 0 0 0,0-1 0 0 0,0 1 0 0 0,1-1 0 0 0,0 0 0 0 0,2 6-60 0 0,1 1 10 0 0,-4-13-14 0 0,-1 1 1 0 0,1 0 0 0 0,0-1-1 0 0,0 1 1 0 0,0-1-1 0 0,1 0 1 0 0,-1 1-1 0 0,0-1 1 0 0,1 0 3 0 0,20 28-2211 0 0,-19-26 123 0 0</inkml:trace>
  <inkml:trace contextRef="#ctx0" brushRef="#br1" timeOffset="-395460.625">12842 999 2304 0 0,'0'0'200'0'0</inkml:trace>
  <inkml:trace contextRef="#ctx0" brushRef="#br0" timeOffset="-381599.201">12864 936 1840 0 0,'110'-102'6733'0'0,"-110"102"-6703"0"0,10-11 526 0 0,1 2-1 0 0,-1-1 1 0 0,2 1-1 0 0,0 0-555 0 0,-9 7 150 0 0,0 0-1 0 0,-1 0 1 0 0,0 0 0 0 0,1 0-1 0 0,-1-1 1 0 0,0 1 0 0 0,0-1-1 0 0,0 0-149 0 0,15-15 687 0 0,19-12 1794 0 0,-36 30-2069 0 0,0 0 18 0 0,0 0-9 0 0,0 0-45 0 0,0 0-22 0 0,0 0-319 0 0,0 0 0 0 0,-1 0-1 0 0,1 0 1 0 0,-1 0-1 0 0,1 0 1 0 0,0 0-1 0 0,-1 0 1 0 0,1 0-1 0 0,0 0 1 0 0,-1 0 0 0 0,1 0-1 0 0,-1 0 1 0 0,1 0-1 0 0,0 1 1 0 0,-1-1-1 0 0,1 0 1 0 0,0 0-1 0 0,-1 0 1 0 0,1 1-1 0 0,0-1 1 0 0,-1 0 0 0 0,1 0-1 0 0,0 1 1 0 0,-1-1-1 0 0,1 0-34 0 0,-10 9 69 0 0,9-7-10 0 0,-10 7-17 0 0,-5 5 22 0 0,1 0 0 0 0,1 1 1 0 0,0 0-1 0 0,1 1 0 0 0,-5 9-64 0 0,9-12 59 0 0,-1 0-1 0 0,-8 8-58 0 0,6-7 92 0 0,2-1 0 0 0,-3 4-92 0 0,3-2 58 0 0,-2-1-1 0 0,0-1 1 0 0,-12 11-58 0 0,-13 15 113 0 0,15-16-32 0 0,-10 7-81 0 0,-9 10 149 0 0,10-10-39 0 0,-13 15-56 0 0,-65 88 426 0 0,75-92-480 0 0,-1 6 0 0 0,-68 66-240 0 0,37-54 324 0 0,5-1 16 0 0,11-16-100 0 0,45-35 0 0 0,3-6 3 0 0,-3 1 5 0 0,4-2 23 0 0,14-5-9 0 0,15-18 42 0 0,34-31-57 0 0,25-24-262 0 0,-54 45 301 0 0,1 2 0 0 0,2 1 0 0 0,1 1 0 0 0,1 3-46 0 0,16-1 0 0 0,-49 24-18 0 0,-4 2-73 0 0,-1 1-8 0 0,0 0 3 0 0,-10 19 312 0 0,3-10-224 0 0,-1 0-1 0 0,0-1 0 0 0,0 0 0 0 0,0 0 0 0 0,-7 3 9 0 0,-88 75 68 0 0,53-41-46 0 0,-52 32-22 0 0,3-17-206 0 0,97-57 209 0 0,2-3 0 0 0,0 0-1 0 0,0 1 1 0 0,-1-1 0 0 0,1 0-1 0 0,0 0 1 0 0,0 1-1 0 0,-1-1 1 0 0,1 0-1 0 0,0 0 1 0 0,-1 0 0 0 0,1 1-1 0 0,0-1 1 0 0,-1 0-1 0 0,1 0 1 0 0,0 0-1 0 0,-1 0 1 0 0,1 0 0 0 0,-1 1-1 0 0,1-1 1 0 0,0 0-1 0 0,-1 0 1 0 0,1 0-1 0 0,0 0 1 0 0,-1 0 0 0 0,1 0-1 0 0,-1-1 1 0 0,1 1-1 0 0,0 0 1 0 0,-1 0-1 0 0,1 0-2 0 0,-1 0 79 0 0,1 0 9 0 0,0 0-7 0 0,1-11 271 0 0,36-73 528 0 0,-34 78-838 0 0,22-41 504 0 0,9-29-546 0 0,-22 29 132 0 0,-11 21-748 0 0,-1 18-7006 0 0,0 3 1653 0 0</inkml:trace>
  <inkml:trace contextRef="#ctx0" brushRef="#br0" timeOffset="-380512.983">13619 157 7344 0 0,'5'-3'307'0'0,"2"-1"5"0"0,-1 0 0 0 0,0 0 0 0 0,0 0 1 0 0,0 0-1 0 0,-1-1 0 0 0,3-2-312 0 0,-3-1 1583 0 0,-4 8-1464 0 0,-1-1-1 0 0,0 1 1 0 0,1 0-1 0 0,-1-1 1 0 0,0 1 0 0 0,1-1-1 0 0,-1 0 1 0 0,0 1 0 0 0,1-1-1 0 0,-1 1 1 0 0,0-1-1 0 0,0 1 1 0 0,0-1 0 0 0,0 0-1 0 0,1 1 1 0 0,-1-1 0 0 0,0 1-119 0 0,0-1 468 0 0,-3-7 436 0 0,1 6-798 0 0,1 1 1 0 0,-1 0 0 0 0,1-1 0 0 0,-1 1 0 0 0,1 0-1 0 0,-1 0 1 0 0,0 0 0 0 0,1 0 0 0 0,-1 0-1 0 0,0 0 1 0 0,0 0 0 0 0,0 1 0 0 0,0-1 0 0 0,0 1-1 0 0,0-1 1 0 0,0 1 0 0 0,0 0 0 0 0,0-1 0 0 0,0 1-1 0 0,0 0 1 0 0,0 1 0 0 0,-1-1-107 0 0,-9 1 376 0 0,1 1 0 0 0,-1 0-1 0 0,-6 2-375 0 0,2 0 202 0 0,2-1-26 0 0,1 1 1 0 0,-1 0-1 0 0,1 0 0 0 0,0 2 0 0 0,1-1 0 0 0,-1 2 1 0 0,1 0-1 0 0,0 0 0 0 0,1 1 0 0 0,0 1 0 0 0,0-1 1 0 0,0 2-1 0 0,-3 5-176 0 0,2-1 60 0 0,1 1-1 0 0,1 1 1 0 0,1 0 0 0 0,0 0 0 0 0,1 1 0 0 0,0 0 0 0 0,2 0 0 0 0,0 1 0 0 0,1 0-1 0 0,-2 10-59 0 0,5-15 0 0 0,1 0 0 0 0,0 0 0 0 0,0 0 0 0 0,1 1 0 0 0,2 11 0 0 0,-1-23 9 0 0,-1 0 0 0 0,1 1 0 0 0,0-1-1 0 0,-1 0 1 0 0,1 1 0 0 0,0-1 0 0 0,0 0-1 0 0,1 0 1 0 0,-1 0 0 0 0,0 0 0 0 0,1 0-1 0 0,-1 0 1 0 0,1-1 0 0 0,0 1-1 0 0,-1 0 1 0 0,1-1 0 0 0,0 1 0 0 0,0-1-1 0 0,0 0 1 0 0,0 1 0 0 0,0-1 0 0 0,1 0-1 0 0,0 0-8 0 0,2 1 67 0 0,1 0 0 0 0,0 0 0 0 0,0 0 0 0 0,0-1 0 0 0,0 0 0 0 0,0 0-1 0 0,0 0 1 0 0,4-1-67 0 0,2 1 95 0 0,-9-1-83 0 0,-1 0 1 0 0,0 1-1 0 0,0-1 0 0 0,1 0 0 0 0,-1 0 0 0 0,0-1 0 0 0,0 1 0 0 0,2-1-12 0 0,3 0 29 0 0,0 0-1 0 0,0 0 0 0 0,0 0 1 0 0,7 1-29 0 0,-9 1 14 0 0,1-1 0 0 0,0-1 1 0 0,-1 1-1 0 0,1-1 0 0 0,-1 0 1 0 0,1 0-1 0 0,-1 0 0 0 0,3-2-14 0 0,31-13-1328 0 0,-37 15 507 0 0,0-3-1331 0 0,-1 2-3113 0 0,-1 2 2948 0 0</inkml:trace>
  <inkml:trace contextRef="#ctx0" brushRef="#br0" timeOffset="-379535.509">13753 429 7656 0 0,'0'0'349'0'0,"0"0"-2"0"0,0 0-110 0 0,0 0 370 0 0,4-6 1014 0 0,6-1 38 0 0,-8 4-1425 0 0,1 1-1 0 0,0 0 1 0 0,0 0-1 0 0,0 0 0 0 0,0 0 1 0 0,0 0-1 0 0,0 1 1 0 0,1-1-234 0 0,2 1 278 0 0,0 0 0 0 0,0 0 0 0 0,0 1 0 0 0,0 0 1 0 0,0 0-1 0 0,0 0 0 0 0,0 1 0 0 0,1 0 0 0 0,0 0-278 0 0,-6 0 59 0 0,1-1-1 0 0,-1 0 0 0 0,0 1 0 0 0,0 0 1 0 0,1-1-1 0 0,-1 1 0 0 0,0 0 0 0 0,0-1 0 0 0,0 1 1 0 0,0 0-1 0 0,0 0 0 0 0,0 0 0 0 0,0 0 0 0 0,0 0 1 0 0,-1 0-1 0 0,1 0 0 0 0,0 0 0 0 0,0 1 1 0 0,0 0-59 0 0,0 0 75 0 0,-1 1 1 0 0,1-1 0 0 0,0 1 0 0 0,-1 0-1 0 0,1-1 1 0 0,-1 1 0 0 0,0 0 0 0 0,0-1-1 0 0,0 4-75 0 0,0-2 110 0 0,0 0-1 0 0,-1 0 1 0 0,0 0-1 0 0,0 0 1 0 0,0 0-1 0 0,0 0 1 0 0,0 0-1 0 0,-1 0 0 0 0,0-1 1 0 0,0 1-1 0 0,0-1 1 0 0,-2 4-110 0 0,-13 10 79 0 0,0-1 0 0 0,0-1 0 0 0,-2 0 0 0 0,0-1 0 0 0,0-1 0 0 0,-8 2-79 0 0,12-7 0 0 0,-14 9 0 0 0,67-17 440 0 0,61-3 480 0 0,-58 2-664 0 0,-28 2-256 0 0,-11-1 0 0 0,0 0 0 0 0,0 0 0 0 0,0 0 0 0 0,0 0 0 0 0,0 0 0 0 0,-1 1 0 0 0,1-1 0 0 0,2 1 0 0 0,4 1 6 0 0,-7-2-27 0 0,0 0-1 0 0,0 0 0 0 0,0 0 0 0 0,0 1 0 0 0,-1-1 0 0 0,1 0 0 0 0,0 0 0 0 0,0 1 0 0 0,0-1 0 0 0,0 1 0 0 0,0-1 1 0 0,-1 1-1 0 0,2-1 22 0 0,-2 1-648 0 0,0-1-206 0 0,0 0-1195 0 0,0 0-4633 0 0</inkml:trace>
  <inkml:trace contextRef="#ctx0" brushRef="#br0" timeOffset="-375746.262">12436 1962 8120 0 0,'0'0'182'0'0,"0"0"29"0"0,0 0 12 0 0,0 0 58 0 0,0 0 240 0 0,-2-4 452 0 0,1 3 3828 0 0,1 2-4807 0 0,-4 4 330 0 0,1 1 0 0 0,0 0 0 0 0,0 0 0 0 0,0 0 0 0 0,1 1 0 0 0,0-1-324 0 0,0 2 250 0 0,-1 0-110 0 0,1-1-1 0 0,1 1 1 0 0,-1 0-1 0 0,1 0 1 0 0,0 0-1 0 0,1 0 1 0 0,0 0-1 0 0,0 0 0 0 0,1 2-139 0 0,0-7 29 0 0,-1 1 0 0 0,1-1 0 0 0,0 1-1 0 0,1-1 1 0 0,-1 0 0 0 0,1 0-1 0 0,-1 1 1 0 0,1-1 0 0 0,0 0-1 0 0,0-1 1 0 0,0 1 0 0 0,0 0-1 0 0,1-1 1 0 0,-1 1 0 0 0,1-1 0 0 0,0 1-1 0 0,0-1 1 0 0,0 0 0 0 0,0 0-1 0 0,0-1 1 0 0,0 1 0 0 0,0-1-1 0 0,3 2-28 0 0,-3-3 0 0 0,1 0 0 0 0,0 0 0 0 0,-1 0 0 0 0,1 0 0 0 0,0-1 0 0 0,-1 1 0 0 0,1-1 0 0 0,-1 0 0 0 0,1 0 0 0 0,-1-1 0 0 0,19-3 0 0 0,15 4 0 0 0,-19 0 0 0 0,0 0 0 0 0,16-4 0 0 0,-28 4 2 0 0,0 0 0 0 0,0 1 0 0 0,0-1-1 0 0,0 2 1 0 0,0-1 0 0 0,0 0-1 0 0,-1 1 1 0 0,1 0 0 0 0,0 1-1 0 0,0-1 1 0 0,-1 1 0 0 0,1 0 0 0 0,-1 1-1 0 0,1-1 1 0 0,-1 1 0 0 0,0 0-1 0 0,0 0 1 0 0,0 1 0 0 0,1 1-2 0 0,3 2 20 0 0,-1 1 0 0 0,0 0 0 0 0,-1 0 0 0 0,0 0 0 0 0,0 1 0 0 0,0 1-1 0 0,-2-1 1 0 0,1 1 0 0 0,-1 0 0 0 0,0 0-20 0 0,22 51-176 0 0,-26-61 181 0 0,-1 1 0 0 0,0 0-1 0 0,0-1 1 0 0,0 1 0 0 0,0 0-1 0 0,1-1 1 0 0,-1 1 0 0 0,0 0 0 0 0,1-1-1 0 0,-1 1 1 0 0,1-1 0 0 0,-1 1-1 0 0,0-1 1 0 0,1 1 0 0 0,-1 0-1 0 0,1-1 1 0 0,-1 0 0 0 0,1 1-1 0 0,0-1-4 0 0,0 1 38 0 0,1 1 115 0 0,-2-2 9 0 0,0 0-13 0 0,1 0-65 0 0,1 0-93 0 0,0 0-1 0 0,0-1 1 0 0,0 1 0 0 0,0-1 0 0 0,1 1-1 0 0,-1-1 1 0 0,0 0 0 0 0,0 1 0 0 0,0-1-1 0 0,0 0 1 0 0,0 0 0 0 0,0-1-1 0 0,-1 1 1 0 0,1 0 0 0 0,0-1 0 0 0,-1 1-1 0 0,1-1 1 0 0,0 1 0 0 0,-1-1 9 0 0,12-9 893 0 0,-4 6-906 0 0,-4 2-200 0 0,1-1 0 0 0,-1 1 0 0 0,1 1 0 0 0,6-3 213 0 0,-10 4 16 0 0,1 1 0 0 0,-1-1-1 0 0,1 1 1 0 0,-1 0 0 0 0,1 0 0 0 0,-1 0 0 0 0,1 0-1 0 0,-1 0 1 0 0,1 1 0 0 0,-1-1 0 0 0,0 1 0 0 0,1-1 0 0 0,-1 1-1 0 0,2 0-15 0 0,3 3-2 0 0,0 0 0 0 0,0 1 0 0 0,0-1 0 0 0,-1 2 0 0 0,0-1 0 0 0,0 0 0 0 0,0 1 0 0 0,-1 0 0 0 0,0 0 0 0 0,1 2 2 0 0,13 14-289 0 0,4 8 45 0 0,1 1 931 0 0,-14-21-386 0 0,-3-2-130 0 0,0-1 0 0 0,0-1 0 0 0,1 1 0 0 0,0-1 0 0 0,5 3-171 0 0,2 0 83 0 0,-11-6-90 0 0,1 1 0 0 0,0-1-1 0 0,0-1 1 0 0,4 2 7 0 0,-7-3-3 0 0,-1-1 1 0 0,1 1-1 0 0,0-1 1 0 0,-1 1-1 0 0,1-1 0 0 0,0 0 1 0 0,0 0-1 0 0,0 0 1 0 0,-1 0-1 0 0,1 0 1 0 0,0 0-1 0 0,0-1 1 0 0,-1 1-1 0 0,1 0 0 0 0,0-1 1 0 0,-1 0-1 0 0,2 0 3 0 0,-1 0-2 0 0,1 0 0 0 0,0 0 0 0 0,-1 0 0 0 0,1 1 0 0 0,0-1-1 0 0,-1 1 1 0 0,3-1 2 0 0,10-3 546 0 0,-14 3-517 0 0,1 0 0 0 0,0 0 0 0 0,0 1 0 0 0,0-1 0 0 0,0 0 0 0 0,0 1 0 0 0,0 0 0 0 0,0-1 1 0 0,0 1-1 0 0,0 0 0 0 0,0 0 0 0 0,0 0 0 0 0,0 0 0 0 0,0 1 0 0 0,0-1 0 0 0,-1 0 0 0 0,1 1 0 0 0,0 0 0 0 0,0-1 0 0 0,0 1 0 0 0,0 0 0 0 0,0 0-29 0 0,1 1-23 0 0,0 0 0 0 0,0 0 0 0 0,0 0 0 0 0,-1 0 0 0 0,1 0 0 0 0,-1 0 1 0 0,1 1-1 0 0,-1-1 0 0 0,0 1 0 0 0,0 0 0 0 0,0 0 23 0 0,18 22 381 0 0,-16-21-300 0 0,0 1 0 0 0,-1-1 0 0 0,1 1 0 0 0,-1 0 1 0 0,0-1-1 0 0,0 2-81 0 0,1 2-54 0 0,0 0 1 0 0,1-1 0 0 0,0 1 0 0 0,0-1-1 0 0,1 0 1 0 0,0 0 0 0 0,0-1 0 0 0,0 1-1 0 0,1-1 1 0 0,0-1 0 0 0,1 1 0 0 0,-1-1 0 0 0,1-1-1 0 0,2 2 54 0 0,-4-2 15 0 0,-5-3-10 0 0,0 0 0 0 0,0-1 0 0 0,1 1 0 0 0,-1 0 0 0 0,0 0 0 0 0,0-1 0 0 0,0 1 0 0 0,0-1 0 0 0,1 1 0 0 0,-1-1 0 0 0,0 1 0 0 0,1-1 0 0 0,-1 0 0 0 0,0 1 0 0 0,1-1 0 0 0,-1 0-1 0 0,0 0 1 0 0,1 0 0 0 0,-1 0 0 0 0,0 0 0 0 0,1-1 0 0 0,-1 1 0 0 0,0 0 0 0 0,1-1 0 0 0,-1 1 0 0 0,0-1-5 0 0,5-3 0 0 0,-6 4 0 0 0,1 0 0 0 0,-1-1 0 0 0,1 1-1 0 0,-1-1 1 0 0,0 1 0 0 0,1-1 0 0 0,-1 1 0 0 0,1-1-1 0 0,-1 0 1 0 0,0 1 0 0 0,1-1 0 0 0,-1 1 0 0 0,0-1-1 0 0,0 0 1 0 0,0 1 0 0 0,1-1 0 0 0,-1 0 0 0 0,0 1-1 0 0,0-1 1 0 0,0 0 0 0 0,0 1 0 0 0,0-1 0 0 0,0 0 0 0 0,0-1-6 0 0,0-7-177 0 0,1 0 0 0 0,-2-1 0 0 0,1 1 0 0 0,-1 0 0 0 0,0-1-1 0 0,-1 1 1 0 0,-1-4 183 0 0,0 1-449 0 0,2 8 377 0 0,0 0 0 0 0,0 0 0 0 0,0 0 0 0 0,-1 0 0 0 0,0 0 0 0 0,0 0 0 0 0,0 1-1 0 0,0-1 1 0 0,-1 0 72 0 0,-4-7-62 0 0,7 10-34 0 0,1 2 83 0 0,1 0 1 0 0,0-1-1 0 0,-1 1 0 0 0,1 0 0 0 0,-1 0 0 0 0,1 0 0 0 0,-1 1 0 0 0,1-1 0 0 0,-1 0 0 0 0,0 0 0 0 0,1 1 0 0 0,-1-1 0 0 0,0 1 0 0 0,0-1 0 0 0,0 1 13 0 0,7 8-2 0 0,-1-5-38 0 0,-1 1 0 0 0,-1 0 0 0 0,1 0 0 0 0,-1 1 0 0 0,0 0 0 0 0,0 0 0 0 0,-1 0 0 0 0,1 2 40 0 0,5 4-171 0 0,7 10 762 0 0,-17-22-514 0 0,0 0-1 0 0,1 0 0 0 0,-1 0 0 0 0,0 0 0 0 0,0 0 1 0 0,-1 0-1 0 0,1 0 0 0 0,0 0 0 0 0,0 0 0 0 0,0 0 1 0 0,-1 0-1 0 0,1 0 0 0 0,-1 0 0 0 0,1 0 0 0 0,0-1 1 0 0,-1 1-1 0 0,0 0 0 0 0,1 0 0 0 0,-1 0 1 0 0,1-1-1 0 0,-1 1 0 0 0,0 0 0 0 0,0 0 0 0 0,1-1 1 0 0,-1 1-1 0 0,0-1 0 0 0,0 1-76 0 0,-2 2 206 0 0,-1-1 0 0 0,1 0 0 0 0,0 0 1 0 0,-1 0-1 0 0,1-1 0 0 0,-3 2-206 0 0,-82 21 758 0 0,-3-3-758 0 0,21-5-125 0 0,41-12-60 0 0,25-4 62 0 0,0 0-1 0 0,-1 0 1 0 0,1 1 0 0 0,0-1 0 0 0,0 1 0 0 0,-1 0 0 0 0,1 1-1 0 0,0-1 1 0 0,0 1 0 0 0,0-1 123 0 0,4 0-5475 0 0,0-1-1868 0 0</inkml:trace>
  <inkml:trace contextRef="#ctx0" brushRef="#br0" timeOffset="-373427.288">13934 2339 8288 0 0,'0'0'190'0'0,"0"0"28"0"0,4-9 238 0 0,-1-4 6262 0 0,1 26-5602 0 0,0-3-757 0 0,1 19 353 0 0,-2 1 0 0 0,-2 0 0 0 0,0 2-712 0 0,-3 18 1721 0 0,-5 25-1721 0 0,-1 6 33 0 0,7-66 86 0 0,-2 0 0 0 0,0-1 0 0 0,-1 1 0 0 0,-2 2-119 0 0,-3 17 358 0 0,6-29-1975 0 0,0-12 13 0 0,0-18-1356 0 0,3 21 2198 0 0,-4-74-6934 0 0,1 54 4666 0 0</inkml:trace>
  <inkml:trace contextRef="#ctx0" brushRef="#br0" timeOffset="-373075.786">13897 2406 3224 0 0,'8'-31'688'0'0,"-6"23"613"0"0,1 0-1 0 0,0 0 1 0 0,1 1 0 0 0,1-4-1301 0 0,-3 8 564 0 0,0-1 0 0 0,1 0 0 0 0,0 1 0 0 0,0 0 0 0 0,-1-1 0 0 0,2 1 0 0 0,-1 0 0 0 0,0 1 0 0 0,1-1-564 0 0,0 0 93 0 0,0 0 0 0 0,1 1 0 0 0,-1 0 0 0 0,1 0 0 0 0,3-1-93 0 0,0 1 225 0 0,1 0 0 0 0,-1 0 0 0 0,0 1 0 0 0,1 0 1 0 0,-1 1-1 0 0,1 0 0 0 0,-1 0 0 0 0,1 1 0 0 0,-1 0 0 0 0,1 0 1 0 0,6 3-226 0 0,-2-1 303 0 0,-1 2 1 0 0,1-1 0 0 0,-1 1-1 0 0,-1 1 1 0 0,1 0-1 0 0,-1 1 1 0 0,5 3-304 0 0,-13-8 39 0 0,1 1 1 0 0,-1 0-1 0 0,0 0 0 0 0,1-1 1 0 0,-1 2-1 0 0,-1-1 1 0 0,1 0-1 0 0,0 1 0 0 0,-1-1 1 0 0,0 1-1 0 0,0 0 0 0 0,1 1-39 0 0,-3-3 42 0 0,1 0-1 0 0,0 0 1 0 0,-1 0-1 0 0,0 0 1 0 0,0 0-1 0 0,1 0 1 0 0,-1 1-1 0 0,-1-1 1 0 0,1 0-1 0 0,0 0 1 0 0,0 0-1 0 0,-1 0 1 0 0,1 1-1 0 0,-1-1 1 0 0,0 0-1 0 0,1 0 1 0 0,-1 0-1 0 0,0 0 1 0 0,0 0-1 0 0,-1-1 1 0 0,1 1-1 0 0,0 0 1 0 0,-1 0-1 0 0,0 1-41 0 0,-5 4 69 0 0,-1 1 1 0 0,0-1-1 0 0,0-1 1 0 0,0 1-1 0 0,-1-1 1 0 0,0-1-1 0 0,0 0 0 0 0,-4 2-69 0 0,-21 8-258 0 0,-28 8 258 0 0,37-14-216 0 0,-16 6 202 0 0,41-14 7 0 0,0-1 0 0 0,-1 1 0 0 0,1-1 0 0 0,0 0 0 0 0,0 1 0 0 0,0-1 0 0 0,1 0 0 0 0,-1 1 0 0 0,0-1 0 0 0,0 0 0 0 0,0 1 0 0 0,0-1 0 0 0,0 1 0 0 0,0-1 0 0 0,1 0 0 0 0,-1 1 0 0 0,0-1 0 0 0,0 0 0 0 0,0 0 0 0 0,1 1 0 0 0,-1-1 0 0 0,0 0 7 0 0,7 6 12 0 0,0-1 0 0 0,0 0-1 0 0,0-1 1 0 0,0 0 0 0 0,1 0-1 0 0,0-1 1 0 0,0 0-1 0 0,7 2-11 0 0,-4-1 35 0 0,16 6 55 0 0,0 0 0 0 0,-1 2 0 0 0,0 1-1 0 0,-1 1 1 0 0,0 1 0 0 0,4 5-90 0 0,-27-19-46 0 0,1 1-38 0 0,0 0 0 0 0,0 1-1 0 0,0-1 1 0 0,-1 1 0 0 0,1-1 0 0 0,-1 1-1 0 0,1 0 1 0 0,-1 0 0 0 0,0 0 0 0 0,0 0-1 0 0,0 0 1 0 0,-1 1 0 0 0,1 1 84 0 0,2 3-1479 0 0,2-3-88 0 0</inkml:trace>
  <inkml:trace contextRef="#ctx0" brushRef="#br0" timeOffset="-372758.049">14378 2574 12552 0 0,'0'0'572'0'0,"8"-2"193"0"0,-3 0-628 0 0,0 1 0 0 0,0 0 0 0 0,0 0 1 0 0,0 1-1 0 0,0-1 0 0 0,0 1 0 0 0,0 0 0 0 0,0 0 0 0 0,0 1 1 0 0,0 0-1 0 0,2 0-137 0 0,8 2 1984 0 0,1 1 0 0 0,12 6-1984 0 0,-24-9 85 0 0,-1 1 0 0 0,1 0 0 0 0,-1-1 0 0 0,0 1 0 0 0,0 1-1 0 0,0-1 1 0 0,0 0 0 0 0,0 1 0 0 0,0-1 0 0 0,-1 1 0 0 0,1 0 0 0 0,-1 0 0 0 0,0 0-1 0 0,0 0 1 0 0,1 1-85 0 0,-3-1 105 0 0,1-1-80 0 0,0-1 0 0 0,-1 1 1 0 0,1-1-1 0 0,-1 1 0 0 0,1 0 0 0 0,-1-1 0 0 0,0 1 1 0 0,1-1-1 0 0,-1 1 0 0 0,0 0 0 0 0,0-1 0 0 0,0 1 1 0 0,-1 0-1 0 0,1-1 0 0 0,0 1 0 0 0,-1 0 0 0 0,1-1 1 0 0,-1 1-1 0 0,1-1 0 0 0,-1 1 0 0 0,0-1 1 0 0,1 1-1 0 0,-1-1 0 0 0,0 0 0 0 0,0 1 0 0 0,-1 0-25 0 0,-7 10 75 0 0,-1-1 0 0 0,0-1-1 0 0,-1 0 1 0 0,0 0-1 0 0,-1-1 1 0 0,-4 2-75 0 0,-7 4-352 0 0,-1-1 0 0 0,-24 10 352 0 0,34-14 2 0 0,0 2-20 0 0,13-12-62 0 0,1 0-16 0 0,0 0-33 0 0,20 2-1111 0 0,-7-2 1046 0 0,1-1 1 0 0,9-2 193 0 0,12-4-3093 0 0,-14 2 1223 0 0</inkml:trace>
  <inkml:trace contextRef="#ctx0" brushRef="#br0" timeOffset="-372195.554">14780 2844 13936 0 0,'0'0'314'0'0,"0"0"46"0"0,0 0 23 0 0,9-3 74 0 0,-8 2-377 0 0,1 0 0 0 0,0 0 0 0 0,-1-1 0 0 0,1 1 0 0 0,0 0-1 0 0,-1-1 1 0 0,1 1 0 0 0,-1-1 0 0 0,0 0 0 0 0,0 1 0 0 0,0-1 0 0 0,0 0 0 0 0,0 0 0 0 0,0 0-1 0 0,0 0 1 0 0,0 0 0 0 0,-1 0 0 0 0,1 0 0 0 0,-1 0 0 0 0,1 0 0 0 0,-1 0 0 0 0,0 0-1 0 0,0-1-79 0 0,5-17 980 0 0,-4 17-864 0 0,0 1 0 0 0,-1-1 0 0 0,1 1 0 0 0,-1-1-1 0 0,1 1 1 0 0,-1-1 0 0 0,0 1 0 0 0,0-1-116 0 0,0-5 207 0 0,0-1 0 0 0,0 1 0 0 0,1 0 0 0 0,1-7-207 0 0,2-25 345 0 0,-3 32-284 0 0,0 0 0 0 0,0 0-1 0 0,2-7-60 0 0,-1 7 29 0 0,0 0 0 0 0,-1 0-1 0 0,0-9-28 0 0,-1 10 42 0 0,0-1-1 0 0,0 1 0 0 0,1-1 1 0 0,0 1-1 0 0,1-1 0 0 0,1-4-41 0 0,-1 5 86 0 0,-1 1 0 0 0,0 0 0 0 0,0 0 0 0 0,-1-1 0 0 0,0-1-86 0 0,0 0-28 0 0,1 1-1 0 0,0-1 1 0 0,0 1-1 0 0,0-2 29 0 0,0 8-17 0 0,-1-1 0 0 0,1 0 0 0 0,-1 1 0 0 0,0-1 0 0 0,0 0 0 0 0,0 0 0 0 0,1 1 0 0 0,-2-1 0 0 0,1 0 0 0 0,0 1 0 0 0,0-1 0 0 0,-1 0 0 0 0,1 0 17 0 0,0 1 10 0 0,0 1 0 0 0,0-1 0 0 0,0 1 0 0 0,0-1 0 0 0,0 1 0 0 0,0-1 1 0 0,0 1-1 0 0,0-1 0 0 0,0 1 0 0 0,0-1 0 0 0,0 1 0 0 0,1-1 0 0 0,-1 1 0 0 0,0 0 0 0 0,0-1 0 0 0,1 1 0 0 0,-1-1 0 0 0,0 1 0 0 0,1 0 1 0 0,-1-1-1 0 0,0 1 0 0 0,1 0 0 0 0,-1-1 0 0 0,0 1 0 0 0,1 0 0 0 0,-1-1 0 0 0,1 1-10 0 0,-1 0 5 0 0,0 0-1 0 0,0 0 1 0 0,1 0-1 0 0,-1 0 1 0 0,0-1-1 0 0,0 1 1 0 0,1 0-1 0 0,-1 0 1 0 0,0 0-1 0 0,0 0 1 0 0,0-1-1 0 0,0 1 1 0 0,1 0 0 0 0,-1 0-1 0 0,0-1 1 0 0,0 1-1 0 0,0 0 1 0 0,0 0-1 0 0,0 0 1 0 0,1-1-1 0 0,-1 1 1 0 0,0 0-1 0 0,0-1 1 0 0,0 1-1 0 0,0 0 1 0 0,0 0-1 0 0,0-1 1 0 0,0 1 0 0 0,0 0-1 0 0,0 0 1 0 0,0-1-1 0 0,0 1 1 0 0,0 0-1 0 0,0 0 1 0 0,0-1-1 0 0,-1 1 1 0 0,1 0-1 0 0,0 0 1 0 0,0-1-1 0 0,0 1-4 0 0,4 0-236 0 0,-3 0 238 0 0,0 0 1 0 0,0 0 0 0 0,-1 0-1 0 0,1 0 1 0 0,0 0-1 0 0,0 0 1 0 0,-1 0-1 0 0,1 0 1 0 0,0 0-1 0 0,-1 1 1 0 0,1-1 0 0 0,0 0-1 0 0,-1 0 1 0 0,1 1-1 0 0,0-1 1 0 0,-1 0-1 0 0,1 1 1 0 0,0-1 0 0 0,-1 1-1 0 0,1-1 1 0 0,-1 1-3 0 0,11 15 214 0 0,-9-14-212 0 0,0 1-1 0 0,0-1 0 0 0,0 1 1 0 0,-1 0-1 0 0,1-1 0 0 0,0 3-1 0 0,1 4-25 0 0,0-1 0 0 0,1 0-1 0 0,1 0 1 0 0,1 3 25 0 0,-4-7-35 0 0,0 0-1 0 0,0 1 1 0 0,-1-1-1 0 0,1 0 1 0 0,-1 1-1 0 0,0-1 1 0 0,-1 1-1 0 0,1-1 1 0 0,-1 1-1 0 0,0 0 36 0 0,1 1-9 0 0,-1 0 0 0 0,1 0-1 0 0,0-1 1 0 0,0 1 0 0 0,1-1-1 0 0,0 3 10 0 0,0-4 0 0 0,0 1 0 0 0,0-1 0 0 0,-1 1 0 0 0,0 0 0 0 0,0 0 0 0 0,0 0 0 0 0,-1-1 0 0 0,1 1 0 0 0,-1 3 0 0 0,0-7 0 0 0,0 1 0 0 0,0-1 0 0 0,1 1 0 0 0,-1-1 0 0 0,1 1 0 0 0,-1-1 0 0 0,1 0 0 0 0,0 1 0 0 0,-1-1 0 0 0,1 0 0 0 0,0 1 0 0 0,0-1 0 0 0,0 0 0 0 0,0 0 0 0 0,0 0 0 0 0,1 1 0 0 0,-1-1 0 0 0,1 1 0 0 0,-1-1 0 0 0,0 1 0 0 0,0-1 0 0 0,0 1 0 0 0,0 0 0 0 0,0-1 0 0 0,0 1 0 0 0,0 0 0 0 0,0 0 0 0 0,-1-1 19 0 0,1 0 1 0 0,-1 0-1 0 0,0 0 0 0 0,1 0 0 0 0,0-1 0 0 0,-1 1 0 0 0,1 0 0 0 0,-1 0 0 0 0,1-1 1 0 0,0 1-1 0 0,0-1 0 0 0,-1 1 0 0 0,1 0 0 0 0,0-1 0 0 0,0 1 0 0 0,0-1 0 0 0,0 0 1 0 0,-1 1-1 0 0,1-1 0 0 0,0 0 0 0 0,0 1 0 0 0,0-1 0 0 0,0 0 0 0 0,0 0 0 0 0,0 0 1 0 0,0 0-1 0 0,0 0 0 0 0,0 0 0 0 0,0 0 0 0 0,0 0 0 0 0,0 0 0 0 0,0-1 0 0 0,0 1 1 0 0,0 0-1 0 0,0-1-19 0 0,1 1 79 0 0,1-1 0 0 0,-1 1 0 0 0,0-1 0 0 0,0 0 0 0 0,0 0 0 0 0,0 0 1 0 0,0 0-1 0 0,0 0 0 0 0,0 0 0 0 0,0 0 0 0 0,-1-1 0 0 0,1 1 0 0 0,0-1 1 0 0,1-1-80 0 0,0-2 52 0 0,0 1 1 0 0,0-1 0 0 0,-1 0-1 0 0,1-1 1 0 0,-1 1 0 0 0,0 0 0 0 0,-1 0-1 0 0,1-1 1 0 0,-1 1 0 0 0,0-1-1 0 0,0 0 1 0 0,-1 1 0 0 0,0-1 0 0 0,0 0-1 0 0,-1-3-52 0 0,1 6 0 0 0,0 0 0 0 0,0 0 0 0 0,0-1 0 0 0,0 1 0 0 0,0 0 0 0 0,1-1 0 0 0,0 0 0 0 0,-1 1 0 0 0,1 0 0 0 0,-1-1 0 0 0,0 1 0 0 0,0 0 0 0 0,0-1 0 0 0,0-2 0 0 0,-2-5 0 0 0,1 6 0 0 0,0 0 0 0 0,0 0 0 0 0,1 1 0 0 0,0-1 0 0 0,0 0 0 0 0,0 0 0 0 0,0 0 0 0 0,1 0 0 0 0,0-1 0 0 0,0-1 0 0 0,0 0 0 0 0,-1 0 0 0 0,0 1 0 0 0,0-1 0 0 0,-1-5 0 0 0,0 3 0 0 0,1 1 0 0 0,0 0 0 0 0,0-8 0 0 0,10-21 0 0 0,-7 29 0 0 0,-1 0 0 0 0,0 0 0 0 0,0-6 0 0 0,-1 11-7 0 0,-1 1 1 0 0,1-1-1 0 0,0 1 0 0 0,0-1 0 0 0,0 1 0 0 0,0 0 0 0 0,0-1 1 0 0,0 1-1 0 0,1-1 7 0 0,0 1-12 0 0,-1 0 1 0 0,0 0 0 0 0,0-1 0 0 0,0 1-1 0 0,0-1 1 0 0,0 1 0 0 0,0-1-1 0 0,0-1 12 0 0,-1 3 0 0 0,0 1 0 0 0,0-1 0 0 0,0 0 0 0 0,1 1-1 0 0,-1-1 1 0 0,0 0 0 0 0,0 1 0 0 0,1-1 0 0 0,-1 1-1 0 0,1-1 1 0 0,-1 0 0 0 0,0 1 0 0 0,1-1 0 0 0,-1 1-1 0 0,1-1 1 0 0,0 1 0 0 0,-1-1 0 0 0,1 1 0 0 0,6-8-525 0 0,-1 12-866 0 0,-6-4 1334 0 0,1 0 0 0 0,-1 0 0 0 0,0 0 0 0 0,1 1 0 0 0,-1-1 0 0 0,0 0 0 0 0,1 0 0 0 0,-1 0 0 0 0,0 1 0 0 0,1-1 0 0 0,-1 0 0 0 0,0 1 0 0 0,0-1 0 0 0,1 0 0 0 0,-1 1 0 0 0,0-1 0 0 0,0 0 0 0 0,1 1 0 0 0,-1-1 0 0 0,0 0 0 0 0,0 1 0 0 0,0-1 0 0 0,0 1 57 0 0,2 3-1041 0 0,-1 0 1 0 0,1 0 0 0 0,0 1 0 0 0,0-1-1 0 0,0-1 1 0 0,0 1 0 0 0,2 2 1040 0 0,-2-4-226 0 0,8 18-2515 0 0</inkml:trace>
  <inkml:trace contextRef="#ctx0" brushRef="#br0" timeOffset="-371860.148">15254 2486 15752 0 0,'8'-3'777'0'0,"3"-2"-315"0"0,0 1 0 0 0,0 0 1 0 0,1 1-1 0 0,0 0 1 0 0,3 0-463 0 0,-12 3 179 0 0,1-1 0 0 0,-1 1 1 0 0,1 0-1 0 0,-1 0 0 0 0,0 1 1 0 0,1-1-1 0 0,-1 1 0 0 0,0 0 1 0 0,1 0-1 0 0,-1 0 0 0 0,0 0 1 0 0,0 0-1 0 0,0 1 0 0 0,0-1 1 0 0,0 1-1 0 0,0 0 0 0 0,0 0 1 0 0,-1 0-1 0 0,1 0 0 0 0,-1 1 1 0 0,1-1-1 0 0,-1 1 0 0 0,0-1 1 0 0,0 1-1 0 0,0 0 0 0 0,1 2-179 0 0,-3-3 2 0 0,0-1-1 0 0,0 1 0 0 0,0 0 0 0 0,0 0 1 0 0,0 0-1 0 0,0 0 0 0 0,-1 0 0 0 0,1-1 0 0 0,-1 1 1 0 0,1 0-1 0 0,-1 0 0 0 0,0-1 0 0 0,0 1 1 0 0,0 1-2 0 0,-16 26-2 0 0,5-11 2 0 0,0-1 0 0 0,-2 0 0 0 0,0-1 0 0 0,-1 0 0 0 0,-7 5 0 0 0,17-18 6 0 0,3-1 2 0 0,0-1 0 0 0,1 1 0 0 0,-1-1 0 0 0,1 1 0 0 0,-1-1 1 0 0,1 1-1 0 0,-1 0 0 0 0,1-1 0 0 0,0 1 0 0 0,0 0-8 0 0,1-1 1 0 0,1 0 0 0 0,0 0 1 0 0,0-1-1 0 0,0 1 0 0 0,1-1 0 0 0,-1 1 0 0 0,0-1 1 0 0,0 1-1 0 0,0-1 0 0 0,0 0 0 0 0,0 1 0 0 0,1-1-1 0 0,-1 0 1 0 0,10 2 38 0 0,1-1 0 0 0,-1-1 1 0 0,1 1-1 0 0,0-2 0 0 0,-1 0 0 0 0,1 0 1 0 0,9-3-40 0 0,16-1 37 0 0,42-5 434 0 0,-42 5-1771 0 0,0 0-4651 0 0,-8 3-1418 0 0</inkml:trace>
  <inkml:trace contextRef="#ctx0" brushRef="#br0" timeOffset="-358182.256">12851 3584 3248 0 0,'0'0'149'0'0,"0"0"49"0"0,0 0 116 0 0,0 0 50 0 0,0 0 11 0 0,0 0 13 0 0,0 0 52 0 0,0 0 28 0 0,0 0 4 0 0,0 0-58 0 0,0 0-235 0 0,0 0-23 0 0,0 0 247 0 0,0 0 94 0 0,1 0 14 0 0,2 0-464 0 0,-1 0-1 0 0,0-1 1 0 0,0 0 0 0 0,1 1 0 0 0,-1-1-1 0 0,0 0 1 0 0,0 0 0 0 0,0 0 0 0 0,0 0-1 0 0,0-1 1 0 0,0 1 0 0 0,-1 0 0 0 0,2-1-47 0 0,23-25 328 0 0,-19 23 160 0 0,4-6 600 0 0,-2 2-449 0 0,1 1 226 0 0,-9 5-875 0 0,2-2 764 0 0,-5 8 2243 0 0,-24 28-2800 0 0,22-27-164 0 0,1 0 0 0 0,-1 0 0 0 0,1-1 0 0 0,-1 0 0 0 0,-1 1 0 0 0,0 0-33 0 0,-5 4 151 0 0,2-1 5 0 0,4-4-146 0 0,0 0 1 0 0,0 0-1 0 0,0 0 1 0 0,-1-1-1 0 0,-1 1-10 0 0,2-1-1 0 0,0 1-1 0 0,-1 0 1 0 0,1 0-1 0 0,1 0 1 0 0,-2 1 1 0 0,1 0 24 0 0,1-1 0 0 0,-1-1 0 0 0,0 1 0 0 0,0 0-1 0 0,0-1 1 0 0,-4 2-24 0 0,3-2 11 0 0,0 1-1 0 0,1-1 1 0 0,-1 1-1 0 0,-2 3-10 0 0,-12 9-234 0 0,16-13 217 0 0,-8 5 127 0 0,1-1 0 0 0,-1 0-1 0 0,-2 0-109 0 0,8-4 32 0 0,0 1 0 0 0,0-1 0 0 0,0 1 0 0 0,0 0 0 0 0,0 1 0 0 0,1-1-32 0 0,-16 14 383 0 0,-26 23-372 0 0,27-27-83 0 0,-13 11 434 0 0,11-6-340 0 0,14-13-22 0 0,0 1-1 0 0,0 0 0 0 0,-6 7 1 0 0,8-6 15 0 0,-1-2-1 0 0,0 1 1 0 0,0 0-1 0 0,0-1 0 0 0,-3 1-14 0 0,-19 30 0 0 0,24-33 17 0 0,0 0-1 0 0,1 1 0 0 0,-1-1 0 0 0,-1 5-16 0 0,-6 6-1 0 0,-8 8 1 0 0,-10 12 0 0 0,25-29 0 0 0,-1-1-1 0 0,0 1 0 0 0,-1-1 0 0 0,1-1 0 0 0,-3 3 1 0 0,-17 15 79 0 0,19-17-70 0 0,1 0 0 0 0,-1 0 0 0 0,1 0 0 0 0,-1-1 0 0 0,-1 0-1 0 0,-2 2-8 0 0,-22 17 0 0 0,25-19 0 0 0,1 0 0 0 0,0 0 0 0 0,-1 0 0 0 0,2 0 0 0 0,-5 5 0 0 0,-15 13 0 0 0,20-19 0 0 0,0 0 0 0 0,0 0 0 0 0,1 1 0 0 0,-1-1 0 0 0,1 1 0 0 0,0 0 0 0 0,0 0 0 0 0,-1-1 0 0 0,0-2 0 0 0,-7 10 0 0 0,9-10 0 0 0,-6 7 64 0 0,5-5 0 0 0,3-2 0 0 0,0-1 0 0 0,-2-8 0 0 0,2 5-64 0 0,1-1 0 0 0,-1 1 0 0 0,1-1 0 0 0,0 1 0 0 0,0-1 0 0 0,0 1 0 0 0,1 0 0 0 0,-1 0 0 0 0,1-1 0 0 0,-1 1 0 0 0,22-32 0 0 0,-13 21 0 0 0,35-57 0 0 0,-34 54-30 0 0,1 2 0 0 0,2-3 30 0 0,12-14-12 0 0,10-16 134 0 0,16-14-122 0 0,-50 61-202 0 0,-3 4 97 0 0,-4 11 90 0 0,-10 19 71 0 0,-120 159-56 0 0,130-184 0 0 0,-1-1 0 0 0,-1 0 0 0 0,1-1 0 0 0,-4 3 0 0 0,-12 12 0 0 0,18-17 0 0 0,3-4 1 0 0,0 1 0 0 0,0 0 0 0 0,0-1 0 0 0,0 1 0 0 0,0 0 0 0 0,0 0 0 0 0,1 0 0 0 0,-1 0-1 0 0,0 0 1 0 0,1 0 0 0 0,-1 0 0 0 0,0 1-1 0 0,0-1 53 0 0,3-1-49 0 0,-1 0 0 0 0,0 0 0 0 0,1 0-1 0 0,-1 0 1 0 0,0 0 0 0 0,1-1 0 0 0,-1 1 0 0 0,0 0-1 0 0,1-1 1 0 0,-1 1 0 0 0,0 0 0 0 0,0-1-1 0 0,1 0 1 0 0,-1 1 0 0 0,0-1 0 0 0,0 0-1 0 0,0 0-3 0 0,43-23 174 0 0,1 2 0 0 0,0 2-1 0 0,30-8-173 0 0,-26 10 415 0 0,-36 15-162 0 0,-10 2-431 0 0,-1 1 1 0 0,1-1 0 0 0,-1 1-1 0 0,1-1 1 0 0,0 0 0 0 0,-1 0-1 0 0,1 0 1 0 0,-1-1-1 0 0,0 1 1 0 0,2-2 177 0 0,0 1-4469 0 0,-3 2-1420 0 0</inkml:trace>
  <inkml:trace contextRef="#ctx0" brushRef="#br0" timeOffset="-357265.682">13522 3296 6736 0 0,'0'0'306'0'0,"0"-17"116"0"0,0 14-105 0 0,0 1 0 0 0,0-1 0 0 0,0 1 0 0 0,0-1 0 0 0,-1 0 0 0 0,1 1 0 0 0,-1-1 0 0 0,0 1 0 0 0,1-1 0 0 0,-1 1 0 0 0,0 0 0 0 0,-1-1 0 0 0,1 1 0 0 0,0 0 0 0 0,-1 0 0 0 0,1-1 0 0 0,-1 1 0 0 0,1 0 0 0 0,-1 1 0 0 0,0-1 0 0 0,0 0 0 0 0,0 0 0 0 0,0 1 0 0 0,-1-1-317 0 0,1 1 158 0 0,0-1 0 0 0,-1 1 1 0 0,1 0-1 0 0,0-1 0 0 0,-1 1 1 0 0,1 0-1 0 0,-1 1 0 0 0,1-1 0 0 0,-1 0 1 0 0,0 1-1 0 0,1-1 0 0 0,-1 1 1 0 0,0 0-1 0 0,1 0 0 0 0,-3 0-158 0 0,1 1 38 0 0,-1-1 0 0 0,1 1 0 0 0,0 1-1 0 0,0-1 1 0 0,-1 0 0 0 0,1 1 0 0 0,0 0-1 0 0,0 0 1 0 0,0 1-38 0 0,-10 6 242 0 0,1 1-1 0 0,1 0 1 0 0,-1 1-1 0 0,-7 9-241 0 0,14-14 490 0 0,-2 2-505 0 0,1 1 0 0 0,0 0 0 0 0,0 0-1 0 0,0 0 1 0 0,1 1 0 0 0,1 0 0 0 0,0 0 0 0 0,0 1 0 0 0,-1 5 15 0 0,4-11 15 0 0,0 0 1 0 0,1 1-1 0 0,0-1 1 0 0,0 0-1 0 0,0 0 1 0 0,1 1-1 0 0,0-1 1 0 0,0 0-1 0 0,0 1 1 0 0,0-1-1 0 0,1 0 1 0 0,0 0-1 0 0,0 1 1 0 0,1-1-1 0 0,-1 0 1 0 0,1 0-1 0 0,0 0 1 0 0,0 0-1 0 0,1-1 1 0 0,0 1-1 0 0,0 0-15 0 0,5 7 209 0 0,-5-8-155 0 0,-1 0 1 0 0,1 0-1 0 0,0-1 1 0 0,0 1 0 0 0,0-1-1 0 0,0 0 1 0 0,3 2-55 0 0,-2-1 57 0 0,1-1-1 0 0,0 1 1 0 0,0-1-1 0 0,0 0 1 0 0,0-1-1 0 0,0 1 1 0 0,0-1 0 0 0,1 0-1 0 0,-1 0 1 0 0,1-1-1 0 0,0 1 1 0 0,-1-1-1 0 0,1-1 1 0 0,2 1-57 0 0,1-1 65 0 0,-1-1-1 0 0,1 0 1 0 0,-1 0 0 0 0,0 0 0 0 0,1-1-1 0 0,-1-1 1 0 0,0 0 0 0 0,0 0-1 0 0,3-2-64 0 0,-5 2-807 0 0,-1 0 0 0 0,0 0 1 0 0,0 0-1 0 0,0-1 0 0 0,-1 0 0 0 0,1 0 0 0 0,-1 0 0 0 0,4-5 807 0 0,5-7-2536 0 0,-3 4-21 0 0</inkml:trace>
  <inkml:trace contextRef="#ctx0" brushRef="#br0" timeOffset="-354882.917">12200 4433 2760 0 0,'-8'-3'207'0'0,"8"2"-128"0"0,0 1 1 0 0,-1 0 0 0 0,1-1-1 0 0,0 1 1 0 0,-1 0 0 0 0,1-1 0 0 0,0 1-1 0 0,0 0 1 0 0,0-1 0 0 0,-1 1-1 0 0,1-1 1 0 0,0 1 0 0 0,0-1 0 0 0,0 1-1 0 0,0 0 1 0 0,0-1 0 0 0,0 1 0 0 0,0-1-1 0 0,0 1 1 0 0,0-1 0 0 0,0 1-1 0 0,0-1 1 0 0,0 1 0 0 0,0-1 0 0 0,0 1-1 0 0,0 0 1 0 0,0-1 0 0 0,1 1-1 0 0,-1-1 1 0 0,0 1 0 0 0,0 0 0 0 0,1-1-80 0 0,-1 0 369 0 0,1 0 0 0 0,-1 0 0 0 0,1 0 0 0 0,0 0 0 0 0,-1 1 1 0 0,1-1-1 0 0,0 0 0 0 0,0 1 0 0 0,0-1 0 0 0,-1 0 1 0 0,1 1-1 0 0,1-1-369 0 0,-1 0 410 0 0,-1 1-8 0 0,9 0 2182 0 0,-8 0-2256 0 0,8 17 965 0 0,-4-10-1047 0 0,-1 0 0 0 0,0 0 1 0 0,-1 1-1 0 0,0-1 0 0 0,0 2-246 0 0,3 4 218 0 0,-4-7-131 0 0,1-1 0 0 0,0 1 1 0 0,0-1-1 0 0,1 0 0 0 0,-1 0 0 0 0,1 0 0 0 0,0 0 0 0 0,5 4-87 0 0,-5-5 60 0 0,0 1 0 0 0,0-1 0 0 0,1 0-1 0 0,-1 0 1 0 0,1-1 0 0 0,0 1 0 0 0,0-1-1 0 0,1 0 1 0 0,-1 0 0 0 0,1-1 0 0 0,-1 1-1 0 0,1-1 1 0 0,0-1 0 0 0,0 1-1 0 0,5 0-59 0 0,0-1 120 0 0,1 0-1 0 0,0-1 0 0 0,-1 0 0 0 0,1 0 1 0 0,0-2-1 0 0,0 1 0 0 0,9-4-119 0 0,22-6 336 0 0,13-2-208 0 0,54-7-128 0 0,-102 19-20 0 0,0 1 0 0 0,0 0 0 0 0,0 0 0 0 0,-1 0 0 0 0,1 1 0 0 0,0 1 0 0 0,0-1 0 0 0,-1 1 1 0 0,1 1-1 0 0,-1-1 0 0 0,1 1 0 0 0,-1 1 20 0 0,3 1-2 0 0,-1 0 1 0 0,0 1-1 0 0,0 0 1 0 0,-1 1 0 0 0,1 0-1 0 0,-2 0 1 0 0,1 1-1 0 0,4 5 2 0 0,32 43-50 0 0,-21-27 113 0 0,0-1 0 0 0,1-1 0 0 0,2-1-63 0 0,-24-25 1 0 0,7 8 40 0 0,1-1 0 0 0,-1-1 0 0 0,8 5-41 0 0,-15-11 4 0 0,1 1 0 0 0,-1-1 0 0 0,1 0 0 0 0,-1 0 0 0 0,1 0 0 0 0,-1 0 0 0 0,1 0 0 0 0,0 0 1 0 0,0-1-1 0 0,-1 1 0 0 0,1-1 0 0 0,0 0 0 0 0,0 0 0 0 0,-1 0 0 0 0,1 0 0 0 0,0 0 0 0 0,0-1 0 0 0,2 0-4 0 0,11-5 121 0 0,-1-1-1 0 0,13-7-120 0 0,-18 8 84 0 0,0 1 0 0 0,1 0 0 0 0,-1 0 0 0 0,1 1 0 0 0,0 0-1 0 0,1 1 1 0 0,3 0-84 0 0,-12 3 0 0 0,0 0-1 0 0,-1 0 0 0 0,1 1 0 0 0,0-1 0 0 0,-1 1 1 0 0,1 0-1 0 0,0-1 0 0 0,-1 1 0 0 0,1 0 0 0 0,-1 1 1 0 0,1-1-1 0 0,-1 0 0 0 0,0 1 0 0 0,0-1 0 0 0,1 1 1 0 0,-1 0-1 0 0,0 0 0 0 0,-1 0 0 0 0,1 0 0 0 0,0 0 1 0 0,0 0-1 0 0,-1 0 0 0 0,1 0 0 0 0,-1 1 0 0 0,0-1 1 0 0,14 20-8 0 0,4 9-321 0 0,-13-17 377 0 0,1-1-1 0 0,1-1 0 0 0,-1 1 1 0 0,2-1-1 0 0,0 0 1 0 0,0-1-1 0 0,1 0-47 0 0,-5-6 48 0 0,0 0 0 0 0,1 0 0 0 0,-1-1 0 0 0,1 0-1 0 0,0 0 1 0 0,0 0 0 0 0,0-1 0 0 0,1 0 0 0 0,-1 0-1 0 0,1-1 1 0 0,-1 0 0 0 0,1 0 0 0 0,0 0 0 0 0,0-1-1 0 0,5 1-47 0 0,38 0 548 0 0,-16-1-339 0 0,-1 2 1 0 0,0 1-1 0 0,20 5-209 0 0,-20-2 0 0 0,-23-5 0 0 0,0 0 0 0 0,0 0 0 0 0,0 1 0 0 0,0 0 0 0 0,5 4 0 0 0,74 35 0 0 0,-70-32 0 0 0,18 11 0 0 0,0 1 0 0 0,11 11 0 0 0,-32-20-56 0 0,-1 0 0 0 0,0 2 56 0 0,-2-3-72 0 0,-9-9 70 0 0,-1 0 1 0 0,0 0 0 0 0,0 0 0 0 0,0 1 0 0 0,0-1 0 0 0,0 1 0 0 0,-1 0 1 0 0,2 2-58 0 0,0 0-1 0 0,0-1 1 0 0,1 1 0 0 0,0-1-1 0 0,0 0 1 0 0,0 0 58 0 0,-5-5 28 0 0,0 0 0 0 0,0 0 0 0 0,0 1 0 0 0,0-1 1 0 0,0 0-1 0 0,1 0 0 0 0,-1 0 0 0 0,0 0 0 0 0,0 0 0 0 0,0 0 1 0 0,0 0-1 0 0,0 0 0 0 0,0 0 0 0 0,0 0 0 0 0,0 0 0 0 0,1 0 1 0 0,-1 0-1 0 0,0 0 0 0 0,0 0 0 0 0,0 0 0 0 0,0 0 0 0 0,0 0 1 0 0,0 0-1 0 0,1 0 0 0 0,-1 0 0 0 0,0 0 0 0 0,0 0 0 0 0,0 0 1 0 0,0 0-1 0 0,0 0 0 0 0,0 0 0 0 0,0 0 0 0 0,1 0 0 0 0,-1 0 1 0 0,0 0-1 0 0,0 0 0 0 0,0 0 0 0 0,0 0 0 0 0,0 0 1 0 0,0 0-1 0 0,0 0 0 0 0,0-1 0 0 0,0 1 0 0 0,1 0 0 0 0,-1 0 1 0 0,0 0-1 0 0,0 0 0 0 0,0 0 0 0 0,0 0 0 0 0,0 0 0 0 0,0-1 1 0 0,0 1-1 0 0,0 0 0 0 0,0 0 0 0 0,0 0 0 0 0,0 0 0 0 0,0 0 1 0 0,0 0-1 0 0,0 0-28 0 0,0-13 192 0 0,-6-14-758 0 0,-3 2 573 0 0,2 0 1 0 0,0-1 0 0 0,1 0 0 0 0,2 0-1 0 0,0-10-7 0 0,1 10-5 0 0,0 2 490 0 0,0-19-485 0 0,2 33 106 0 0,1 9-142 0 0,-1 0 0 0 0,1 0 0 0 0,0 0 0 0 0,0-1 0 0 0,0 1 0 0 0,0 0-1 0 0,0 0 1 0 0,0 0 0 0 0,1 0 0 0 0,-1 0 0 0 0,0 0 0 0 0,0 0 0 0 0,1 0 0 0 0,-1 0 0 0 0,1 0-1 0 0,-1 0 1 0 0,1-1 36 0 0,-1 2-3 0 0,0-1 0 0 0,0 1 0 0 0,1 0-1 0 0,-1 0 1 0 0,0 0 0 0 0,0-1 0 0 0,0 1-1 0 0,0 0 1 0 0,0 0 0 0 0,0 0 0 0 0,1 0-1 0 0,-1-1 1 0 0,0 1 0 0 0,0 0 0 0 0,0 0-1 0 0,1 0 1 0 0,-1 0 0 0 0,0 0 0 0 0,0-1-1 0 0,0 1 1 0 0,1 0 0 0 0,-1 0 0 0 0,0 0-1 0 0,0 0 1 0 0,0 0 0 0 0,1 0 0 0 0,-1 0 0 0 0,0 0-1 0 0,0 0 1 0 0,1 0 0 0 0,-1 0 0 0 0,0 0-1 0 0,0 0 1 0 0,1 0 0 0 0,-1 0 0 0 0,0 0-1 0 0,0 0 1 0 0,0 0 0 0 0,1 0 0 0 0,-1 1 3 0 0,9 4-119 0 0,-6-2 99 0 0,3 2-95 0 0,1 2-1 0 0,-1-1 1 0 0,0 1 0 0 0,-1-1-1 0 0,0 2 1 0 0,0-1-1 0 0,2 5 116 0 0,35 49-195 0 0,-29-44 374 0 0,-1 0 0 0 0,-1 1 0 0 0,0 0-1 0 0,3 9-178 0 0,-6-12-75 0 0,-6-11-32 0 0,0 0-1 0 0,0 0 1 0 0,0 0 0 0 0,0 0-1 0 0,0 2 108 0 0,-2-4-4 0 0,1-1 0 0 0,-1 0-1 0 0,0 1 1 0 0,0-1 0 0 0,0 1-1 0 0,0-1 1 0 0,0 0 0 0 0,0 1-1 0 0,0-1 1 0 0,0 0 0 0 0,-1 1-1 0 0,1-1 1 0 0,-1 0 0 0 0,1 1-1 0 0,-1-1 1 0 0,1 0 0 0 0,-1 0-1 0 0,0 1 1 0 0,1-1 0 0 0,-1 0 4 0 0,-2 2 112 0 0,1 0 1 0 0,-1 0 0 0 0,0 0 0 0 0,0-1 0 0 0,0 1-1 0 0,0-1 1 0 0,0 0 0 0 0,0 0 0 0 0,0 0-1 0 0,-2 1-112 0 0,-36 11 474 0 0,23-9-378 0 0,-132 31 529 0 0,135-33-597 0 0,0 0-1 0 0,0-1 0 0 0,-1 0 1 0 0,-2-2-28 0 0,-15 1-3960 0 0,32-1-3405 0 0</inkml:trace>
  <inkml:trace contextRef="#ctx0" brushRef="#br0" timeOffset="-353600.222">14380 5351 3680 0 0,'0'-6'327'0'0,"2"-2"-1542"0"0,-3 4 7443 0 0,-1 7 1306 0 0,1 1-6430 0 0,-8 65 791 0 0,-7 57-241 0 0,2-30-790 0 0,5 9-864 0 0,0-57 51 0 0,7-40-31 0 0,0 1 0 0 0,0 0 0 0 0,1 0 0 0 0,0 0 1 0 0,1 0-1 0 0,0 0 0 0 0,0 0 0 0 0,2 8-20 0 0,-2-17-1 0 0,0 0 0 0 0,-1 1 0 0 0,1-1-1 0 0,0 0 1 0 0,0 0 0 0 0,0 0 0 0 0,0 0 0 0 0,0 1-1 0 0,0-1 1 0 0,0 0 0 0 0,0 0 0 0 0,0 0-1 0 0,0 1 1 0 0,0-1 0 0 0,1 0 0 0 0,-1 0 0 0 0,0 0-1 0 0,0 0 1 0 0,0 1 0 0 0,0-1 0 0 0,0 0-1 0 0,0 0 1 0 0,0 0 0 0 0,0 0 0 0 0,0 1 0 0 0,1-1-1 0 0,-1 0 1 0 0,0 0 0 0 0,0 0 0 0 0,0 0-1 0 0,0 0 1 0 0,0 0 0 0 0,1 0 0 0 0,-1 1 0 0 0,0-1-1 0 0,0 0 1 0 0,0 0 0 0 0,0 0 0 0 0,1 0-1 0 0,-1 0 1 0 0,0 0 0 0 0,0 0 0 0 0,0 0 0 0 0,1 0-1 0 0,-1 0 1 0 0,0 0 0 0 0,0 0 0 0 0,0 0 0 0 0,1 0-1 0 0,-1 0 1 0 0,0 0 0 0 0,0 0 0 0 0,0 0-1 0 0,0 0 1 0 0,1-1 1 0 0,2-2-123 0 0,2-8-302 0 0,1 0-1 0 0,-2-1 1 0 0,1 1 0 0 0,-2-1 0 0 0,2-7 425 0 0,-2 7-296 0 0,0-1-275 0 0,0 0 0 0 0,0-10 571 0 0,4-22-1010 0 0,-6 36 788 0 0,1 0-1 0 0,-1 0 0 0 0,-1 0 0 0 0,0-2 223 0 0,3-29-708 0 0,4-6-163 0 0,1 1 0 0 0,3 1 1 0 0,8-22 870 0 0,-18 62 1 0 0,2-5 55 0 0,1-1-1 0 0,0 1 1 0 0,0 0 0 0 0,1 0-1 0 0,0 0 1 0 0,0 1-1 0 0,5-6-55 0 0,-6 10 124 0 0,0-1-1 0 0,0 1 0 0 0,1 1 1 0 0,0-1-1 0 0,0 1 0 0 0,0-1 1 0 0,0 1-1 0 0,0 1 0 0 0,0-1 1 0 0,1 1-1 0 0,-1 0 0 0 0,1 0-123 0 0,5 2 508 0 0,-6 2-393 0 0,3-1 34 0 0,0 0 1 0 0,0 0-1 0 0,-1 1 0 0 0,1 0 1 0 0,-1 1-1 0 0,0 0 0 0 0,0 0 0 0 0,0 1 1 0 0,0-1-1 0 0,0 2 0 0 0,-1-1 1 0 0,0 1-1 0 0,1 0 0 0 0,-2 0 1 0 0,1 0-1 0 0,-1 1 0 0 0,0 0 1 0 0,0 0-1 0 0,4 7-149 0 0,-8-12 37 0 0,-1 1 0 0 0,1 0 0 0 0,-1 0 0 0 0,1-1 0 0 0,-1 1 0 0 0,0 0 0 0 0,1 0 0 0 0,-1 0 0 0 0,0 0 0 0 0,0 0 0 0 0,0 0 0 0 0,-1-1 0 0 0,1 1-1 0 0,0 0 1 0 0,-1 0 0 0 0,1 0-37 0 0,-3 14 297 0 0,3-14-277 0 0,-1 0 0 0 0,1 0 1 0 0,-1-1-1 0 0,0 1 0 0 0,0 0 0 0 0,0-1 0 0 0,0 1 0 0 0,0-1 0 0 0,0 1 1 0 0,0-1-1 0 0,0 1 0 0 0,-1-1 0 0 0,1 0 0 0 0,-1 0 0 0 0,1 0 0 0 0,-1 0 1 0 0,1 0-1 0 0,-2 1-20 0 0,-8 6 93 0 0,1 1-44 0 0,0 0 1 0 0,-1-1-1 0 0,-1 0 0 0 0,1-1 1 0 0,-1 0-1 0 0,0-1 0 0 0,-12 4-49 0 0,6-2 35 0 0,0 1-1 0 0,-1 2-34 0 0,-14 6 63 0 0,27-13-43 0 0,0 0-1 0 0,0 0 0 0 0,0 1 0 0 0,0 0 0 0 0,0 0 1 0 0,1 0-20 0 0,-10 9-8 0 0,14-13 5 0 0,0 0 0 0 0,0 0 0 0 0,0-1 0 0 0,0 1 0 0 0,1 0-1 0 0,-1 0 1 0 0,0 0 0 0 0,0 0 0 0 0,1 0 0 0 0,-1 1 0 0 0,1-1-1 0 0,-1 0 1 0 0,1 0 0 0 0,-1 0 0 0 0,1 0 0 0 0,0 1 0 0 0,-1-1 0 0 0,1 0-1 0 0,0 0 1 0 0,0 0 0 0 0,0 1 0 0 0,0-1 0 0 0,0 0 0 0 0,0 0-1 0 0,1 1 1 0 0,-1-1 0 0 0,0 0 0 0 0,0 0 0 0 0,1 0 0 0 0,-1 1-1 0 0,1-1 1 0 0,-1 0 0 0 0,1 0 3 0 0,1 2 1 0 0,0 0 0 0 0,0 0 0 0 0,1 0-1 0 0,-1 0 1 0 0,1 0 0 0 0,-1-1 0 0 0,1 1 0 0 0,0-1 0 0 0,0 0-1 0 0,2 1 0 0 0,59 38 0 0 0,25 18-720 0 0,-82-56 600 0 0,-3 0 188 0 0,0-1 0 0 0,0 1 1 0 0,0 0-1 0 0,0 0 0 0 0,0 0 0 0 0,0 0 0 0 0,-1 1 1 0 0,2 1-69 0 0,8 7 254 0 0,-11-11-328 0 0,-1 0 0 0 0,0-1 1 0 0,0 1-1 0 0,0 0 0 0 0,0 0 1 0 0,-1-1-1 0 0,1 1 0 0 0,0 0 1 0 0,0 0-1 0 0,0 0 0 0 0,-1 0 1 0 0,1 0-1 0 0,0 0 0 0 0,-1 0 0 0 0,1 1 1 0 0,-1-1-1 0 0,1 1 74 0 0,0 0-4678 0 0,5 0-1558 0 0</inkml:trace>
  <inkml:trace contextRef="#ctx0" brushRef="#br0" timeOffset="-351968.212">15216 5801 3224 0 0,'14'5'798'0'0,"-16"-2"-544"0"0,2-3-214 0 0,0 0 0 0 0,0 0 0 0 0,0 0 0 0 0,0 0 0 0 0,0 0 0 0 0,0 0 0 0 0,0 0 0 0 0,0 0 0 0 0,0 0 0 0 0,0 0-1 0 0,-1 0 1 0 0,1 0 0 0 0,0 0 0 0 0,0 0 0 0 0,0 0 0 0 0,0 0 0 0 0,0 0 0 0 0,0 0 0 0 0,0 0 0 0 0,0 1-1 0 0,0-1 1 0 0,0 0 0 0 0,0 0 0 0 0,0 0 0 0 0,0 0 0 0 0,0 0 0 0 0,0 0 0 0 0,0 0 0 0 0,0 0 0 0 0,0 0 0 0 0,0 0-1 0 0,0 0 1 0 0,0 1 0 0 0,0-1 0 0 0,0 0 0 0 0,0 0 0 0 0,0 0 0 0 0,0 0 0 0 0,0 0 0 0 0,0 0 0 0 0,0 0 0 0 0,0 0-1 0 0,0 0 1 0 0,0 0 0 0 0,0 0 0 0 0,0 1 0 0 0,0-1 0 0 0,0 0 0 0 0,0 0 0 0 0,0 0-40 0 0,0 0 111 0 0,1 0 1 0 0,-1 0-1 0 0,0 1 1 0 0,0-1 0 0 0,0 0-1 0 0,1 0 1 0 0,-1 0-1 0 0,0 1 1 0 0,0-1-1 0 0,0 0 1 0 0,0 0-1 0 0,1 1 1 0 0,-1-1 0 0 0,0 0-1 0 0,0 0 1 0 0,0 1-1 0 0,0-1 1 0 0,0 0-1 0 0,0 1 1 0 0,0-1-1 0 0,0 0 1 0 0,0 0 0 0 0,0 1-1 0 0,0-1 1 0 0,0 0-1 0 0,0 1 1 0 0,0-1-1 0 0,0 0 1 0 0,0 0-1 0 0,0 1 1 0 0,0-1-1 0 0,0 0 1 0 0,0 1 0 0 0,-1-1-1 0 0,1 0 1 0 0,0 0-112 0 0,0 1 107 0 0,0-1 1 0 0,0 0-1 0 0,0 0 1 0 0,0 1-1 0 0,0-1 1 0 0,0 0-1 0 0,0 0 1 0 0,0 0 0 0 0,0 1-1 0 0,0-1 1 0 0,0 0-1 0 0,0 0 1 0 0,0 1-1 0 0,0-1 1 0 0,0 0-1 0 0,0 0 1 0 0,0 0-1 0 0,0 1 1 0 0,0-1-1 0 0,1 0 1 0 0,-1 0 0 0 0,0 0-1 0 0,0 0 1 0 0,0 1-1 0 0,0-1 1 0 0,0 0-1 0 0,1 0 1 0 0,-1 0-1 0 0,0 0 1 0 0,0 0-1 0 0,0 1 1 0 0,1-1-1 0 0,-1 0 1 0 0,0 0 0 0 0,0 0-1 0 0,0 0 1 0 0,1 0-1 0 0,-1 0-107 0 0,10 2 2897 0 0,-8-2-2784 0 0,-1-1 0 0 0,1 1 0 0 0,0-1 0 0 0,-1 0 0 0 0,1 1 0 0 0,-1-1 0 0 0,1 0 0 0 0,-1 0 0 0 0,0 0 0 0 0,1 0 0 0 0,-1 0 0 0 0,0 0 0 0 0,0-1 0 0 0,0 1 0 0 0,0 0 0 0 0,0-1 0 0 0,0 1 0 0 0,0-1 0 0 0,0 1 0 0 0,0-1 0 0 0,-1 1 0 0 0,1-1 0 0 0,0 1 0 0 0,-1-1 0 0 0,0 0 0 0 0,1 1 0 0 0,-1-1 0 0 0,0 0 0 0 0,0 1-1 0 0,0-1 1 0 0,0 0 0 0 0,0 1 0 0 0,0-2-113 0 0,0 2 17 0 0,0-1 1 0 0,0 1-1 0 0,0-1 0 0 0,0 1 0 0 0,0-1 0 0 0,0 1 0 0 0,1-1 0 0 0,-1 1 0 0 0,1-1 0 0 0,-1 1 0 0 0,1-1-17 0 0,0 0 9 0 0,-1 1-1 0 0,1-1 0 0 0,-1 1 1 0 0,1 0-1 0 0,-1-1 0 0 0,0 1 0 0 0,1-1 1 0 0,-1 1-1 0 0,0-1 0 0 0,0 1 1 0 0,0-1-1 0 0,0 1 0 0 0,-1-1 0 0 0,1 0-8 0 0,-1-3 25 0 0,1 0-1 0 0,-1-1 0 0 0,1 1 1 0 0,0 0-1 0 0,1 0 1 0 0,-1 0-1 0 0,2-5-24 0 0,1-17 5 0 0,-3 22-5 0 0,0 1 0 0 0,1-1 0 0 0,0 0 0 0 0,0 1 0 0 0,1-2 0 0 0,0 1 0 0 0,-1 0 0 0 0,0 0 0 0 0,0 1 0 0 0,0-1 0 0 0,-1-3 0 0 0,9-55 0 0 0,-4 29 0 0 0,-5 34 0 0 0,0 0 0 0 0,0 0 0 0 0,0 0 0 0 0,0-1 0 0 0,0 1 0 0 0,0 0 0 0 0,0 0 0 0 0,0 0 0 0 0,0 0 0 0 0,0 0 0 0 0,0 0 0 0 0,0 0 0 0 0,0-1 0 0 0,0 1 0 0 0,0 0 0 0 0,0 0 0 0 0,0 0 0 0 0,0 0 0 0 0,0 0 0 0 0,0 0 0 0 0,0 0 0 0 0,0 0 0 0 0,1 0 0 0 0,-1-1 0 0 0,0 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1 0 0 0,0-1 0 0 0,1 0 0 0 0,2 3 0 0 0,0 0-17 0 0,0 0-1 0 0,0 1 1 0 0,0-1-1 0 0,0 1 0 0 0,-1 0 1 0 0,1 0-1 0 0,-1 0 1 0 0,0 0-1 0 0,0 0 0 0 0,-1 0 1 0 0,1 1-1 0 0,-1-1 1 0 0,0 1-1 0 0,0-1 0 0 0,0 3 18 0 0,-1-3-4 0 0,1-1-1 0 0,0 0 1 0 0,0 0-1 0 0,0 0 0 0 0,0-1 1 0 0,0 1-1 0 0,1 0 0 0 0,0 2 5 0 0,9 19 191 0 0,-9-15-166 0 0,1-1 1 0 0,1 1 0 0 0,-1-1-1 0 0,5 8-25 0 0,-7-15 0 0 0,-1 0 0 0 0,0 0 0 0 0,1 0 0 0 0,-1 0 0 0 0,0 0 0 0 0,1 0 0 0 0,-1 0 0 0 0,0 0 0 0 0,0 0 0 0 0,0 0 0 0 0,0 0 0 0 0,0 0 0 0 0,0 1 0 0 0,0-2-8 0 0,0 1 1 0 0,0 0 0 0 0,0 0 0 0 0,0 0-1 0 0,0-1 1 0 0,0 1 0 0 0,0 0 0 0 0,0 0-1 0 0,0 0 1 0 0,0-1 0 0 0,1 1-1 0 0,-1 0 1 0 0,0-1 0 0 0,1 1 0 0 0,-1 0-1 0 0,0 0 1 0 0,1-1 0 0 0,-1 1 0 0 0,1 0 7 0 0,6 7-115 0 0,-5-6 108 0 0,0 0 1 0 0,-1 0 0 0 0,1 0 0 0 0,0 0 0 0 0,0 0-1 0 0,0-1 1 0 0,0 1 0 0 0,1-1 0 0 0,-1 0-1 0 0,0 1 1 0 0,1-1 0 0 0,-1 0 0 0 0,1 0-1 0 0,-1 0 1 0 0,1-1 0 0 0,-1 1 0 0 0,1-1 0 0 0,-1 1-1 0 0,2-1 7 0 0,-2 0-6 0 0,0 0-1 0 0,0 0 0 0 0,0 0 1 0 0,1 0-1 0 0,-1 0 0 0 0,0-1 0 0 0,0 1 1 0 0,0-1-1 0 0,1 1 7 0 0,-2-1 0 0 0,0 1 1 0 0,-1 0-1 0 0,1 0 1 0 0,-1 0-1 0 0,1 0 1 0 0,-1 0-1 0 0,1 0 1 0 0,-1 0-1 0 0,1 0 1 0 0,-1 0-1 0 0,0-1 1 0 0,1 1-1 0 0,-1 0 1 0 0,1 0 0 0 0,-1-1-1 0 0,1 1 1 0 0,-1 0-1 0 0,0 0 1 0 0,1-1-1 0 0,-1 1 1 0 0,0 0-1 0 0,1-1 1 0 0,-1 1-1 0 0,0-1 1 0 0,0 1-1 0 0,1 0 1 0 0,-1-1-1 0 0,0 1 1 0 0,0-1-1 0 0,0 1 1 0 0,1 0-1 0 0,-1-1 1 0 0,0 1-1 0 0,0-2 21 0 0,2 0 16 0 0,-1 1 0 0 0,0-1 0 0 0,0 1 0 0 0,0-1 0 0 0,1 0 0 0 0,-2 1 0 0 0,1-1 0 0 0,0 0 0 0 0,0 0 0 0 0,-1 0 0 0 0,1 0 0 0 0,0 1 0 0 0,-1-1 0 0 0,0 0 0 0 0,0 0 0 0 0,1 0 0 0 0,-1 0 0 0 0,0 0 0 0 0,-1 0 0 0 0,1 0 0 0 0,0 0 0 0 0,0 0 0 0 0,-1 0 0 0 0,1 0 0 0 0,-1 0 0 0 0,0-1-37 0 0,1 2 0 0 0,-1 0 0 0 0,1 0 0 0 0,0-1 0 0 0,0 1 0 0 0,0 0 0 0 0,0-1 0 0 0,0 1 0 0 0,1 0-1 0 0,-1-1 1 0 0,0 1 0 0 0,1 0 0 0 0,-1-1 0 0 0,1 1 0 0 0,-1-1 1 0 0,1 1 1 0 0,-1-1-1 0 0,1 1 1 0 0,-1-1-1 0 0,0 1 1 0 0,1-1-1 0 0,-1 0 1 0 0,0 1-1 0 0,0-1 0 0 0,0 1 1 0 0,0-1-1 0 0,-1 0-1 0 0,0-4 22 0 0,0 3-6 0 0,0 0 0 0 0,0-1 0 0 0,1 1 0 0 0,0-1 0 0 0,-1 1 0 0 0,1-1 0 0 0,0 1 0 0 0,1 0 0 0 0,-1-1 0 0 0,0 1 0 0 0,2-3-16 0 0,-1-1 12 0 0,0 0 1 0 0,-1 1 0 0 0,1-1-1 0 0,-1 0 1 0 0,-1-2-13 0 0,2-27 11 0 0,3 12-11 0 0,-1 10 0 0 0,-1 0 0 0 0,0-14 0 0 0,-2 26-8 0 0,0-1-1 0 0,0 1 1 0 0,1-1-1 0 0,-1 1 0 0 0,1-1 1 0 0,0 1-1 0 0,0-1 1 0 0,0 1-1 0 0,0 0 0 0 0,1-2 9 0 0,6-18-260 0 0,-6 13 109 0 0,1 0 1 0 0,0 0-1 0 0,3-4 151 0 0,-4 7 22 0 0,-1-1-216 0 0,-1 5-812 0 0,0 2-328 0 0,5 5-5063 0 0,-4-2 929 0 0</inkml:trace>
  <inkml:trace contextRef="#ctx0" brushRef="#br1" timeOffset="-191769.135">9932 3476 2760 0 0,'0'0'107'0'0,"0"0"-19"0"0,0 0 60 0 0,0 0 233 0 0,0 0 106 0 0,1 0 22 0 0,1 2-193 0 0,22 2-24 0 0,-19-2-220 0 0,-1 1 485 0 0,12 0 862 0 0,-7-3-1419 0 0,-3 0 72 0 0,-5 0 298 0 0,-1 0 118 0 0,0 0-393 0 0,0 0-1 0 0,0 0 0 0 0,1 0 0 0 0,-1 0 1 0 0,0 0-1 0 0,1 0 0 0 0,-1 0 0 0 0,0 0 0 0 0,1 0 1 0 0,-1 0-1 0 0,0 0 0 0 0,0 0 0 0 0,1 0 1 0 0,-1 0-1 0 0,0 0 0 0 0,0 0 0 0 0,1 1 1 0 0,-1-1-1 0 0,0 0 0 0 0,0 0 0 0 0,1 0 0 0 0,-1 1 1 0 0,0-1-1 0 0,0 0 0 0 0,1 0 0 0 0,-1 0 1 0 0,0 1-1 0 0,0-1 0 0 0,0 0-94 0 0,0 1 124 0 0,0-1 0 0 0,0 1 0 0 0,0-1 0 0 0,0 1 0 0 0,0-1 0 0 0,0 0 0 0 0,-1 1 0 0 0,1-1 0 0 0,0 1 0 0 0,0-1 0 0 0,0 1 0 0 0,-1-1 0 0 0,1 0 0 0 0,0 1 0 0 0,-1-1 0 0 0,1 0 1 0 0,0 1-1 0 0,-1-1 0 0 0,1 0 0 0 0,-1 1-124 0 0,1-1 0 0 0,-1 1 0 0 0,1-1 0 0 0,-1 1 0 0 0,1-1 0 0 0,-1 1 0 0 0,1-1 0 0 0,-1 1 0 0 0,1-1 0 0 0,-1 0 0 0 0,1 1 0 0 0,-1-1 0 0 0,0 0 0 0 0,1 0 0 0 0,-1 1 0 0 0,0-1 0 0 0,1 0 0 0 0,-1 0 0 0 0,0 0 0 0 0,0 0 0 0 0,-2 1 0 0 0,-4 2 130 0 0,1 0 1 0 0,-1 0 0 0 0,0-1 0 0 0,1 0 0 0 0,-1-1 0 0 0,0 0 0 0 0,0 0 0 0 0,0 0 0 0 0,0-1 0 0 0,0 0 0 0 0,-5 0-131 0 0,-5 1 301 0 0,1 1 0 0 0,-8 2-301 0 0,19-3 6 0 0,-99 14-6 0 0,48-6 0 0 0,31-6 0 0 0,0 2 0 0 0,-6 2 0 0 0,9-2 0 0 0,-1-1 0 0 0,0-1 0 0 0,0-1 0 0 0,-9-1 0 0 0,0 0 0 0 0,-25 5 0 0 0,27-2-15 0 0,-24 6 102 0 0,-5 0 1643 0 0,18-3-1485 0 0,13-2-245 0 0,-78 15 0 0 0,0-12 0 0 0,-4-2 0 0 0,61-2 0 0 0,21-2 0 0 0,-25 6 0 0 0,33-5 0 0 0,0-1 0 0 0,-8 0 0 0 0,-10 1 0 0 0,22-2 0 0 0,0-1 0 0 0,-11-1 0 0 0,-27 1 0 0 0,19 1 0 0 0,-10-1 0 0 0,14 0 0 0 0,-30 2 0 0 0,-50 6 0 0 0,97-7 380 0 0,-1 0-1 0 0,1-1 0 0 0,-1-1 0 0 0,1-1 0 0 0,-9-1-379 0 0,4 0 76 0 0,-1 1 0 0 0,-5 0-76 0 0,14 2 0 0 0,1-1 0 0 0,-1-1 0 0 0,-1 0 0 0 0,-7-1 0 0 0,-20-2 0 0 0,28 3 0 0 0,6 1 0 0 0,1 0 0 0 0,-1 0 0 0 0,0 0 0 0 0,0 1 0 0 0,0 0 0 0 0,-1 0 0 0 0,-2 0 0 0 0,7 1-1419 0 0,5 1 83 0 0,4 1-1519 0 0,-1 0 810 0 0</inkml:trace>
  <inkml:trace contextRef="#ctx0" brushRef="#br1" timeOffset="-188435.02">9429 4309 2304 0 0,'0'0'101'0'0,"-1"-1"1"0"0,1 0 1061 0 0,-1 0 1 0 0,1 0 0 0 0,-1 0 0 0 0,0 0-1 0 0,1 0 1 0 0,-1 0 0 0 0,0 0-1 0 0,0 0 1 0 0,1 1 0 0 0,-1-1 0 0 0,0 0-1 0 0,-1 0-1163 0 0,2 1 118 0 0,0 0 1 0 0,0 0-1 0 0,-1 0 0 0 0,1 0 0 0 0,0 0 0 0 0,0 0 0 0 0,0 0 0 0 0,-1 0 0 0 0,1 0 1 0 0,0 0-1 0 0,0 0 0 0 0,0 0 0 0 0,-1 0 0 0 0,1 0 0 0 0,0 0 0 0 0,0 1 0 0 0,0-1 1 0 0,0 0-1 0 0,-1 0 0 0 0,1 0 0 0 0,0 0 0 0 0,0 0 0 0 0,0 0 0 0 0,0 1 1 0 0,0-1-1 0 0,-1 0 0 0 0,1 0 0 0 0,0 0 0 0 0,0 0 0 0 0,0 1 0 0 0,0-1 0 0 0,0 0 1 0 0,0 0-1 0 0,0 0 0 0 0,0 0 0 0 0,0 1 0 0 0,0-1-118 0 0,-3 24-2182 0 0,2-18 3713 0 0,-8 27-737 0 0,1 0-1 0 0,1 1 0 0 0,1 11-793 0 0,1-15 275 0 0,3-18-41 0 0,1 0 0 0 0,-1 11-234 0 0,2 11 631 0 0,-1 0-1 0 0,-4 18-630 0 0,2-14 367 0 0,6-11 154 0 0,-2-26-434 0 0,3 3-271 0 0,-4-4 111 0 0,0 0-1 0 0,1 0 1 0 0,-1 0 0 0 0,0 0 0 0 0,0 0 0 0 0,1 0-1 0 0,-1 0 1 0 0,0 0 0 0 0,0 0 0 0 0,1 0 0 0 0,-1 0-1 0 0,0 0 1 0 0,0 0 0 0 0,1 0 0 0 0,-1 0 0 0 0,0 0-1 0 0,0-1 1 0 0,0 1 0 0 0,1 0 0 0 0,-1 0 0 0 0,0 0-1 0 0,0 0 1 0 0,0-1 0 0 0,1 1 0 0 0,-1 0 0 0 0,0 0-1 0 0,0 0 1 0 0,0-1 0 0 0,0 1 0 0 0,0 0 0 0 0,0 0-1 0 0,0-1 1 0 0,1 1 0 0 0,-1 0 0 0 0,0 0 73 0 0,4-9-1439 0 0,-4 1-95 0 0</inkml:trace>
  <inkml:trace contextRef="#ctx0" brushRef="#br1" timeOffset="-180802.775">8334 6180 6416 0 0,'0'0'297'0'0,"-4"-12"102"0"0,2 10-165 0 0,0-1 1 0 0,0 1-1 0 0,0 0 1 0 0,0 0-1 0 0,0 0 1 0 0,-1 0-1 0 0,1 0 1 0 0,-1 0-1 0 0,0 1 1 0 0,1-1-1 0 0,-1 1 1 0 0,0 0-1 0 0,0-1 1 0 0,0 1-1 0 0,0 1 1 0 0,0-1-1 0 0,0 0 1 0 0,0 1-1 0 0,0 0 1 0 0,0-1-1 0 0,-1 1 1 0 0,1 1-1 0 0,0-1 1 0 0,-2 0-235 0 0,1 1 318 0 0,0 0 0 0 0,0 0 0 0 0,0 0 0 0 0,0 1-1 0 0,0-1 1 0 0,0 1 0 0 0,0 0 0 0 0,1 0 0 0 0,-1 0 0 0 0,0 1 0 0 0,1-1 0 0 0,0 1 0 0 0,0 0 0 0 0,0 0-1 0 0,0 0 1 0 0,0 0 0 0 0,0 0 0 0 0,0 2-318 0 0,-1 1 66 0 0,0 0 1 0 0,0 0-1 0 0,1 1 1 0 0,0-1-1 0 0,0 1 0 0 0,1 0 1 0 0,0 0-1 0 0,0 0 1 0 0,0 0-1 0 0,1 0 0 0 0,0 0 1 0 0,1 0-1 0 0,-1 1 0 0 0,1 3-66 0 0,1 0-6 0 0,4 22 33 0 0,-5-31-17 0 0,1 0 0 0 0,0 0-1 0 0,-1 0 1 0 0,1 0 0 0 0,0 0 0 0 0,0 0 0 0 0,0 0-1 0 0,0 0 1 0 0,1-1 0 0 0,-1 1 0 0 0,0 0 0 0 0,1-1-1 0 0,1 2-9 0 0,-2-3 19 0 0,1 1 0 0 0,-1-1-1 0 0,1 0 1 0 0,-1 0 0 0 0,1 0-1 0 0,0 0 1 0 0,-1 0 0 0 0,1 0-1 0 0,-1 0 1 0 0,1 0 0 0 0,-1-1-1 0 0,1 1 1 0 0,-1-1 0 0 0,1 1-1 0 0,-1-1 1 0 0,1 1 0 0 0,-1-1-1 0 0,0 0 1 0 0,1 0-19 0 0,3-3-31 0 0,-1-1 0 0 0,1 0-1 0 0,-1 0 1 0 0,0 0 0 0 0,0 0-1 0 0,0-1 1 0 0,-1 1 0 0 0,0-1 0 0 0,0 0-1 0 0,0 0 1 0 0,-1 0 0 0 0,0 0-1 0 0,1-7 32 0 0,8-11 0 0 0,-9 21 0 0 0,-1-1 0 0 0,1 1 0 0 0,-1-1 0 0 0,1 1 0 0 0,-1-1 0 0 0,0 0 0 0 0,0 0 0 0 0,-1-1 0 0 0,1 1 36 0 0,0-1 0 0 0,0 1-1 0 0,1-1 1 0 0,0 1-1 0 0,-1-1 1 0 0,1 1-1 0 0,1 0 1 0 0,-1 0-1 0 0,1-1-35 0 0,-3 4 194 0 0,0 1-49 0 0,0 0-222 0 0,0 0-98 0 0,0 0-17 0 0,4 67 263 0 0,-2-51-163 0 0,1-1 0 0 0,1 0 1 0 0,2 9 91 0 0,1-2 84 0 0,-7-20-64 0 0,0-1-2 0 0,1 1 0 0 0,-1-1 0 0 0,1 1 1 0 0,-1-1-1 0 0,1 0 0 0 0,-1 1 0 0 0,1-1 0 0 0,0 0 1 0 0,0 0-1 0 0,-1 1 0 0 0,1-1 0 0 0,0 0 0 0 0,0 0 1 0 0,0 0-1 0 0,1 0 0 0 0,-1 0 0 0 0,0 0 0 0 0,0 0 0 0 0,0-1 1 0 0,1 1-1 0 0,-1 0 0 0 0,1 0-18 0 0,-1-1-14 0 0,0 0 0 0 0,0 1-1 0 0,0-1 1 0 0,0 0 0 0 0,0 0 0 0 0,0 0-1 0 0,0 1 1 0 0,1-1 0 0 0,-1 0 0 0 0,0 0 0 0 0,0-1-1 0 0,0 1 1 0 0,0 0 0 0 0,0 0 0 0 0,0-1-1 0 0,1 1 1 0 0,-1 0 0 0 0,0-1 0 0 0,0 1 0 0 0,0-1-1 0 0,0 1 1 0 0,0-1 0 0 0,0 0 14 0 0,20-18-1074 0 0,-18 16 644 0 0,1 0-193 0 0,-1-1-1 0 0,1-1 0 0 0,-1 1 0 0 0,-1 0 1 0 0,1-1-1 0 0,0-1 624 0 0,6-12-5453 0 0</inkml:trace>
  <inkml:trace contextRef="#ctx0" brushRef="#br1" timeOffset="-180447.04">8562 5933 3680 0 0,'0'0'284'0'0,"0"9"157"0"0,4 18 4275 0 0,1-1-740 0 0,8 64-1800 0 0,-8-28-1266 0 0,-1-30-42 0 0,-2 1 0 0 0,-2 26-868 0 0,0-25 551 0 0,1-26-461 0 0,-1 1 0 0 0,0-1 0 0 0,-1 0 0 0 0,0 1-1 0 0,-1 3-89 0 0,6-25 100 0 0,0 0 0 0 0,1 0 0 0 0,0 0 0 0 0,1 0 0 0 0,0 1 0 0 0,2-2-100 0 0,4-1-177 0 0,0-1-1 0 0,1 2 0 0 0,6-6 178 0 0,-14 15-37 0 0,1 0 1 0 0,0 1-1 0 0,0 0 0 0 0,0-1 0 0 0,0 2 0 0 0,1-1 1 0 0,0 1-1 0 0,0 0 0 0 0,0 0 0 0 0,2 0 37 0 0,-6 3-5 0 0,-1-1 1 0 0,1 1-1 0 0,-1-1 0 0 0,1 1 0 0 0,-1 0 1 0 0,1 0-1 0 0,-1 0 0 0 0,1 1 0 0 0,-1-1 1 0 0,1 0-1 0 0,-1 1 0 0 0,0 0 0 0 0,1 0 1 0 0,-1-1-1 0 0,0 1 0 0 0,0 0 1 0 0,1 1-1 0 0,1 0 5 0 0,5 9-54 0 0,-9-6 63 0 0,-1-4-7 0 0,1 5 38 0 0,0-1 1 0 0,0 1-1 0 0,-1-1 0 0 0,0 1 1 0 0,0-1-1 0 0,0 1 0 0 0,-1-1 0 0 0,1 0 1 0 0,-1 0-1 0 0,-1 0 0 0 0,1 0 1 0 0,-1 0-1 0 0,0 0 0 0 0,0 0 1 0 0,0-1-1 0 0,-1 0 0 0 0,1 1 0 0 0,-4 1-40 0 0,-3 3-5 0 0,-1 0 0 0 0,1-1 0 0 0,-1-1 0 0 0,-1 1 0 0 0,0-2-1 0 0,0 0 1 0 0,-5 2 5 0 0,-19 10-1554 0 0,30-16-219 0 0,2-2-471 0 0</inkml:trace>
  <inkml:trace contextRef="#ctx0" brushRef="#br1" timeOffset="-180080.111">9107 6077 15664 0 0,'0'0'718'0'0,"0"0"-19"0"0,-6 6-421 0 0,-12 9-82 0 0,0-1-1 0 0,-1 0-195 0 0,6-5 137 0 0,0 0 0 0 0,1 0 0 0 0,0 2-1 0 0,1 0 1 0 0,-7 8-137 0 0,17-18 9 0 0,-1 0 0 0 0,1 1 0 0 0,0-1 0 0 0,0 1 0 0 0,0-1 0 0 0,1 1 0 0 0,-1-1 0 0 0,0 1 0 0 0,1 0 0 0 0,-1-1 0 0 0,1 1 0 0 0,-1 0 0 0 0,1-1 0 0 0,0 1 0 0 0,0 0 0 0 0,-1 1-9 0 0,2-2 3 0 0,-1 1-1 0 0,1 0 0 0 0,-1-1 1 0 0,1 1-1 0 0,-1-1 1 0 0,1 1-1 0 0,0-1 1 0 0,0 1-1 0 0,0-1 1 0 0,0 0-1 0 0,0 1 1 0 0,0-1-1 0 0,0 0 0 0 0,0 0 1 0 0,0 0-1 0 0,0 0 1 0 0,1 0-1 0 0,-1 0 1 0 0,1 0-1 0 0,-1 0-2 0 0,3 2 4 0 0,0-1-2 0 0,0 1 0 0 0,0-1 0 0 0,0 1 0 0 0,0-1 0 0 0,0 0 0 0 0,0-1 0 0 0,1 1 0 0 0,-1-1 0 0 0,2 0-2 0 0,23 10 100 0 0,1 0-66 0 0,-29-10 89 0 0,-1-1-111 0 0,0 0 0 0 0,1 0 1 0 0,-1 0-1 0 0,0 1 0 0 0,0-1 0 0 0,0 0 1 0 0,1 0-1 0 0,-1 0 0 0 0,0 0 0 0 0,0 1 0 0 0,0-1 1 0 0,1 0-1 0 0,-1 0 0 0 0,0 0 0 0 0,0 1 0 0 0,0-1 1 0 0,0 0-1 0 0,0 0 0 0 0,0 1 0 0 0,1-1 0 0 0,-1 0 1 0 0,0 0-1 0 0,0 1 0 0 0,0-1 0 0 0,0 0 0 0 0,0 0 1 0 0,0 1-1 0 0,0-1 0 0 0,0 0 0 0 0,0 1 0 0 0,0-1 1 0 0,0 0-1 0 0,0 0 0 0 0,0 1 0 0 0,-1-1 0 0 0,1 0 1 0 0,0 0-1 0 0,0 1 0 0 0,0-1 0 0 0,0 0 0 0 0,0 0 1 0 0,-1 1-13 0 0,-5 11 12 0 0,-1-7 134 0 0,0-1 0 0 0,-1 1 0 0 0,1-1 0 0 0,-1-1 0 0 0,0 0 0 0 0,0 0 0 0 0,-1 0 0 0 0,-2 0-146 0 0,10-3 2 0 0,-27 8-340 0 0,-21 3 338 0 0,21-10-1848 0 0,28-1 560 0 0,0 0-294 0 0,0-2-739 0 0,3-5-2727 0 0</inkml:trace>
  <inkml:trace contextRef="#ctx0" brushRef="#br1" timeOffset="-179645.34">9323 6144 11144 0 0,'0'0'506'0'0,"0"0"-4"0"0,4 6-200 0 0,-4-5-223 0 0,0 0 0 0 0,1 0-1 0 0,-1 0 1 0 0,0-1-1 0 0,1 1 1 0 0,-1 0 0 0 0,0 0-1 0 0,0 0 1 0 0,0 0-1 0 0,0 0 1 0 0,0 0 0 0 0,0-1-1 0 0,0 1 1 0 0,0 0 0 0 0,0 0-1 0 0,0 0 1 0 0,0 0-1 0 0,-1 0 1 0 0,1 0 0 0 0,0-1-1 0 0,-1 1 1 0 0,1 0-1 0 0,-1 0 1 0 0,1 0 0 0 0,-1-1-1 0 0,1 1 1 0 0,-1 0 0 0 0,0 0-79 0 0,-23 23 1454 0 0,10-10-805 0 0,-8 9-66 0 0,15-16-373 0 0,0 1 1 0 0,1-1-1 0 0,-1 1 1 0 0,1 1-1 0 0,1-1 1 0 0,0 1-1 0 0,-4 9-210 0 0,-1 6 414 0 0,10-23-421 0 0,0-1 0 0 0,0 1 1 0 0,0-1-1 0 0,0 1 0 0 0,0-1 0 0 0,0 1 1 0 0,0-1-1 0 0,0 1 0 0 0,0 0 1 0 0,0-1-1 0 0,0 1 0 0 0,0-1 1 0 0,1 1-1 0 0,-1-1 0 0 0,0 1 0 0 0,0-1 1 0 0,1 1-1 0 0,-1-1 0 0 0,0 1 1 0 0,1-1-1 0 0,-1 0 0 0 0,0 1 0 0 0,1-1 1 0 0,-1 1-1 0 0,0-1 0 0 0,1 0 1 0 0,-1 1-1 0 0,1-1 0 0 0,-1 0 0 0 0,1 0 7 0 0,10 7 74 0 0,-11-7-82 0 0,3 1 34 0 0,-1-1 0 0 0,1 1 1 0 0,-1-1-1 0 0,1 0 0 0 0,-1 1 0 0 0,1-1 1 0 0,-1 0-1 0 0,1-1 0 0 0,-1 1 1 0 0,1 0-1 0 0,-1-1 0 0 0,1 1 1 0 0,-1-1-1 0 0,0 0 0 0 0,1 0 0 0 0,-1 0 1 0 0,0 0-1 0 0,1 0 0 0 0,1-2-26 0 0,5-3 16 0 0,0-1 0 0 0,-1 0-1 0 0,0 0 1 0 0,1-2-16 0 0,14-11-97 0 0,4-2 169 0 0,-12 8-94 0 0,1 2-1 0 0,1-1 1 0 0,0 2-1 0 0,1 0 1 0 0,0 1-1 0 0,15-5 23 0 0,-23 10 64 0 0,-8 4-63 0 0,0 0 0 0 0,0 0 0 0 0,1 0 0 0 0,-1 0 0 0 0,0 0 0 0 0,1 1 0 0 0,-1-1 0 0 0,1 1 0 0 0,-1 0 0 0 0,1 0 0 0 0,-1 0 0 0 0,0 0 0 0 0,1 0 0 0 0,-1 0 0 0 0,1 1 0 0 0,0-1-1 0 0,1 2-6 0 0,1-1 0 0 0,0 1 0 0 0,-1 0 0 0 0,1 0 0 0 0,-1 0 0 0 0,0 1 0 0 0,0 0 0 0 0,0 0 0 0 0,0 0 0 0 0,0 0 0 0 0,-1 0 0 0 0,3 4 6 0 0,1 2-2 0 0,-7-6 5 0 0,8 11 24 0 0,-8-14-17 0 0,0 0 0 0 0,0 1-1 0 0,0-1 1 0 0,0 0-1 0 0,0 0 1 0 0,0 0-1 0 0,0 0 1 0 0,0 0-1 0 0,0 0 1 0 0,0 0 0 0 0,0 1-1 0 0,0-1 1 0 0,0 0-1 0 0,0 0 1 0 0,1 0-1 0 0,-1 0 1 0 0,0 0-1 0 0,0 0 1 0 0,0 1 0 0 0,0-1-1 0 0,-1 0 1 0 0,1 0-1 0 0,0 0 1 0 0,0 0-1 0 0,0 0 1 0 0,0 1 0 0 0,0-1-1 0 0,0 0 1 0 0,0 0-1 0 0,0 0 1 0 0,0 0-1 0 0,0 0 1 0 0,0 0-1 0 0,0 0 1 0 0,0 1 0 0 0,0-1-1 0 0,0 0 1 0 0,-1 0-1 0 0,1 0 1 0 0,0 0-1 0 0,0 0 1 0 0,0 0-1 0 0,0 0 1 0 0,0 0 0 0 0,0 0-1 0 0,-1 0 1 0 0,1 0-1 0 0,0 0 1 0 0,0 0-1 0 0,0 0 1 0 0,0 0 0 0 0,0 0-1 0 0,0 0 1 0 0,-1 0-1 0 0,1 0 1 0 0,0 0-1 0 0,0 0 1 0 0,0 0-1 0 0,0 0 1 0 0,0 0 0 0 0,0 0-1 0 0,-1 0 1 0 0,1 0-10 0 0,0 0 20 0 0,-1 0 0 0 0,1 0 0 0 0,-1 0 0 0 0,1 0 0 0 0,-1 0 0 0 0,0 0 0 0 0,1-1 0 0 0,-1 1 1 0 0,1 0-1 0 0,-1 0 0 0 0,1-1 0 0 0,0 1 0 0 0,-1 0 0 0 0,1-1 0 0 0,-1 1 0 0 0,1 0 0 0 0,-1-1-20 0 0,1 0-32 0 0,-1 0-1 0 0,1 0 1 0 0,-1 0 0 0 0,1 1-1 0 0,0-1 1 0 0,-1 0-1 0 0,1 0 1 0 0,0 0-1 0 0,0 0 1 0 0,0 0 0 0 0,0 0-1 0 0,0 0 1 0 0,0 0-1 0 0,0 0 1 0 0,0 0-1 0 0,0 0 1 0 0,0 0-1 0 0,0 0 1 0 0,1 0 0 0 0,-1 0 32 0 0,11-20-2201 0 0,-3 6-443 0 0,-3 4 1022 0 0</inkml:trace>
  <inkml:trace contextRef="#ctx0" brushRef="#br1" timeOffset="-178911.93">9835 6069 3680 0 0,'0'0'284'0'0,"0"0"60"0"0,0 0 946 0 0,0 0 434 0 0,1 2 90 0 0,1 0-1451 0 0,0 1 0 0 0,-1-1 0 0 0,1 1 0 0 0,0 0 0 0 0,-1 0 0 0 0,0-1 0 0 0,1 1-1 0 0,-1 0 1 0 0,0 1 0 0 0,-1-1 0 0 0,1 0 0 0 0,-1 0 0 0 0,1 0 0 0 0,-1 0 0 0 0,0 1 0 0 0,0-1 0 0 0,0 3-363 0 0,-1 1 384 0 0,1 0-1 0 0,0 0 1 0 0,1-1-1 0 0,0 1 0 0 0,0 0 1 0 0,1 5-384 0 0,3 26 1200 0 0,-1 60 948 0 0,-8-66-1449 0 0,0-23 204 0 0,3-9-83 0 0,2-5-686 0 0,10-23-134 0 0,-7 15-10 0 0,-3 9-103 0 0,0 1 0 0 0,0-1 0 0 0,0 1-1 0 0,0-1 1 0 0,-1 1 0 0 0,1-5 113 0 0,-1-10-411 0 0,1 13 355 0 0,-1-1-1 0 0,0 0 1 0 0,0 0-1 0 0,-1 0 1 0 0,1 1-1 0 0,-1-1 1 0 0,0 0-1 0 0,-1 1 57 0 0,1 1-6 0 0,1 0 0 0 0,0 0 0 0 0,-1 0 0 0 0,1 0 0 0 0,1 0 0 0 0,-1 0 0 0 0,1 0 0 0 0,-1 0 0 0 0,1 0 0 0 0,0 0 0 0 0,0 0 0 0 0,1-1 6 0 0,0 0-2 0 0,0-1 0 0 0,0 1 0 0 0,1 0 0 0 0,0 0 0 0 0,0 0 0 0 0,0 0 0 0 0,0 0 0 0 0,2-1 2 0 0,6-9-32 0 0,-10 12 25 0 0,1 1 0 0 0,-1 0 0 0 0,1-1 0 0 0,0 1 0 0 0,-1 0 0 0 0,1 0 0 0 0,0 0-1 0 0,0 1 1 0 0,0-1 0 0 0,1 0 0 0 0,-1 1 0 0 0,1-1 7 0 0,1 0-9 0 0,0 0-1 0 0,0 0 1 0 0,0 0-1 0 0,0 1 1 0 0,0-1-1 0 0,0 1 1 0 0,1 0-1 0 0,-1 0 1 0 0,1 1-1 0 0,-1-1 1 0 0,1 1 0 0 0,-1 0-1 0 0,0 0 1 0 0,1 1-1 0 0,2 0 10 0 0,-1 0-5 0 0,0 0 0 0 0,-1 1 0 0 0,1-1 0 0 0,-1 1 0 0 0,0 1 0 0 0,1-1 0 0 0,-1 1 0 0 0,0 0 0 0 0,-1 0-1 0 0,1 0 1 0 0,0 1 0 0 0,0 0 5 0 0,-5-3 0 0 0,1-1 0 0 0,0 1 0 0 0,0-1 0 0 0,0 1 0 0 0,-1 0 0 0 0,1-1 0 0 0,0 1 0 0 0,0 0 0 0 0,-1 0 0 0 0,1 0 0 0 0,-1 0 0 0 0,1-1 0 0 0,-1 1 0 0 0,1 0 0 0 0,-1 0 0 0 0,0 0 0 0 0,1 0 0 0 0,-1 0 0 0 0,1 4 0 0 0,0-4 0 0 0,-1-1 0 0 0,0 1 0 0 0,1 0 0 0 0,-1 0 0 0 0,0-1 0 0 0,0 1 0 0 0,1 0 0 0 0,-1 0 0 0 0,0 0 0 0 0,0-1 0 0 0,0 1 0 0 0,0 0 0 0 0,0 0 0 0 0,0 0 0 0 0,0 0 0 0 0,0-1 0 0 0,-1 1 0 0 0,1 0 0 0 0,0 0 0 0 0,0-1 0 0 0,-1 1 0 0 0,1 0 0 0 0,0 0 0 0 0,-1 1 0 0 0,0 0 0 0 0,0 0 0 0 0,0-1 0 0 0,-1 1 0 0 0,1 0 0 0 0,0-1 0 0 0,0 1 0 0 0,-1-1 0 0 0,1 1 0 0 0,-1-1 0 0 0,0 0 0 0 0,1 0 0 0 0,-7 7 0 0 0,4-5 0 0 0,1 0 0 0 0,-1-1 0 0 0,0 1 0 0 0,0-1 0 0 0,0 1 0 0 0,0-1 0 0 0,0 0 0 0 0,-1-1 0 0 0,1 1 0 0 0,0-1 0 0 0,-4 1 0 0 0,-9 2 0 0 0,0-1 0 0 0,-6-1 0 0 0,20-1-163 0 0,0-1 0 0 0,0 0 0 0 0,0 0-1 0 0,0-1 1 0 0,-1 1 0 0 0,1 0 0 0 0,-2-2 163 0 0,4 2-620 0 0,0 0 0 0 0,0-1 1 0 0,-1 1-1 0 0,1-1 0 0 0,0 1 1 0 0,0-1-1 0 0,0 0 0 0 0,1 1 1 0 0,-1-1-1 0 0,0 0 0 0 0,0 0 1 0 0,0 1-1 0 0,0-2 620 0 0,-3-2-5361 0 0</inkml:trace>
  <inkml:trace contextRef="#ctx0" brushRef="#br1" timeOffset="-178392.973">10283 5939 4144 0 0,'0'0'319'0'0,"1"8"145"0"0,-1-5 279 0 0,0 0 1 0 0,1 0-1 0 0,-1 0 1 0 0,-1 0 0 0 0,1 0-1 0 0,0 0 1 0 0,-1 0 0 0 0,0 0-1 0 0,0 1-743 0 0,-3 21 3597 0 0,4-3-2268 0 0,-1-15-957 0 0,1 0 0 0 0,0 0 1 0 0,0-1-1 0 0,0 1 1 0 0,1 0-1 0 0,0 0 0 0 0,2 5-372 0 0,2 2 383 0 0,-1 0-1 0 0,-1 0 1 0 0,0 0-1 0 0,-1 1 0 0 0,-1 6-382 0 0,-4 16 275 0 0,3-36-312 0 0,0-1-1 0 0,0 1 1 0 0,0 0-1 0 0,0-1 1 0 0,-1 1-1 0 0,1-1 0 0 0,0 1 1 0 0,0-1-1 0 0,0 1 1 0 0,-1 0-1 0 0,1-1 1 0 0,0 1-1 0 0,-1-1 1 0 0,1 0-1 0 0,0 1 1 0 0,-1-1-1 0 0,1 1 1 0 0,-1-1-1 0 0,1 1 1 0 0,-1-1-1 0 0,1 0 1 0 0,-1 1-1 0 0,1-1 1 0 0,-1 0-1 0 0,1 0 1 0 0,-1 1-1 0 0,1-1 1 0 0,-1 0 37 0 0,-13 2-978 0 0,13-2-577 0 0,-5-4-3051 0 0,0-2-495 0 0</inkml:trace>
  <inkml:trace contextRef="#ctx0" brushRef="#br1" timeOffset="-178142.651">10287 6111 2760 0 0,'0'0'125'0'0,"6"-3"22"0"0,-2 2 515 0 0,0 0 1 0 0,0 0-1 0 0,0 0 0 0 0,1 0 0 0 0,-1 1 1 0 0,0 0-1 0 0,0 0 0 0 0,0 0 1 0 0,1 0-1 0 0,-1 0 0 0 0,0 1 1 0 0,0 0-1 0 0,0 0 0 0 0,0 0 0 0 0,0 1 1 0 0,0-1-1 0 0,0 1 0 0 0,2 1-662 0 0,7 5 1606 0 0,0 0 0 0 0,-1 1 0 0 0,-1 1-1 0 0,8 7-1605 0 0,23 17 2114 0 0,-40-32-2111 0 0,0 0 0 0 0,0 0 0 0 0,0 0 0 0 0,0 0 0 0 0,0 0 0 0 0,0 1 0 0 0,0-1 0 0 0,-1 1 0 0 0,1-1-3 0 0,10 17-70 0 0,-11-18-266 0 0,-1-1-133 0 0,0 0-38 0 0,-1 0 164 0 0,1-1 0 0 0,-1 1 0 0 0,1-1 0 0 0,-1 1 0 0 0,1-1 0 0 0,0 1-1 0 0,-1-1 1 0 0,1 1 0 0 0,0-1 0 0 0,-1 1 0 0 0,1-1 0 0 0,0 0 0 0 0,-1 1-1 0 0,1-1 1 0 0,0 1 0 0 0,0-1 0 0 0,0 0 0 0 0,0 1 0 0 0,0-2 343 0 0,-1 1-171 0 0,-2-10-2026 0 0</inkml:trace>
  <inkml:trace contextRef="#ctx0" brushRef="#br1" timeOffset="-177977.061">10530 5939 4144 0 0,'0'0'184'0'0,"0"0"40"0"0,0 0-224 0 0,0 0 0 0 0,6 2 0 0 0,1-2 0 0 0,2 4 1712 0 0,-3-2 304 0 0,-6-2 56 0 0,7 2 8 0 0,2 4-1696 0 0,-3-3-384 0 0,0 2 0 0 0</inkml:trace>
  <inkml:trace contextRef="#ctx0" brushRef="#br1" timeOffset="-177528.732">10811 6030 10592 0 0,'-8'4'628'0'0,"4"-3"-535"0"0,1 0 1 0 0,0 0-1 0 0,0 1 0 0 0,0-1 1 0 0,0 1-1 0 0,0 0 1 0 0,1 0-1 0 0,-1 0 0 0 0,0 0 1 0 0,1 1-1 0 0,-1-1 1 0 0,1 1-1 0 0,0-1 0 0 0,0 1 1 0 0,0 0-1 0 0,0 0-93 0 0,-9 15 1166 0 0,-1 0 0 0 0,0-1 0 0 0,-2 0 0 0 0,0-1-1166 0 0,11-12 157 0 0,-1 0 1 0 0,1 0-1 0 0,0 0 0 0 0,0 1 1 0 0,1 0-1 0 0,0-1 0 0 0,-1 1 1 0 0,1 0-1 0 0,1 0 0 0 0,-1 0 1 0 0,1 1-1 0 0,0-1 0 0 0,0 4-157 0 0,1-9 41 0 0,0 1-1 0 0,0 0 1 0 0,0 0-1 0 0,-1 0 1 0 0,1-1-1 0 0,0 1 1 0 0,0 0-1 0 0,0 0 1 0 0,-1-1-1 0 0,1 1 0 0 0,0 0 1 0 0,-1-1-1 0 0,1 1 1 0 0,-1 0-1 0 0,1-1 1 0 0,-1 1-1 0 0,1-1 1 0 0,-1 1-1 0 0,1 0 1 0 0,-1-1-1 0 0,1 1 1 0 0,-1-1-1 0 0,0 1-40 0 0,1-1 509 0 0,19-3-121 0 0,-11 1-401 0 0,0 0 0 0 0,-1-1 0 0 0,1-1 0 0 0,-1 1-1 0 0,1-1 1 0 0,-1 0 0 0 0,4-4 13 0 0,11-9-1150 0 0,13-13 1150 0 0,-19 16 17 0 0,0 0-1 0 0,1 1 0 0 0,6-2-16 0 0,-13 8-83 0 0,26-12-119 0 0,-34 18 195 0 0,1 0-1 0 0,-1 0 1 0 0,1 0-1 0 0,0 1 1 0 0,-1-1-1 0 0,1 1 1 0 0,0 0-1 0 0,0 0 1 0 0,0 0-1 0 0,-1 0 0 0 0,1 0 1 0 0,0 0-1 0 0,0 1 8 0 0,2 0 42 0 0,0 0-1 0 0,-1 0 1 0 0,1 1-1 0 0,-1-1 0 0 0,1 1 1 0 0,-1 1-1 0 0,0-1 1 0 0,1 0-1 0 0,-1 1 0 0 0,0 0 1 0 0,-1 0-1 0 0,1 0 1 0 0,0 0-1 0 0,-1 1 0 0 0,0 0 1 0 0,0-1-1 0 0,0 1 1 0 0,0 0-1 0 0,0 2-41 0 0,5 7 204 0 0,3 10 97 0 0,20 46 457 0 0,-30-67-689 0 0,3 11 336 0 0,-4-13-391 0 0,0 0 0 0 0,0 0 0 0 0,0 0 0 0 0,0 0 0 0 0,0 0 0 0 0,0 0 0 0 0,0 1 0 0 0,0-1 0 0 0,0 0 0 0 0,1 0 0 0 0,-1 0 0 0 0,0 0 0 0 0,0 1 0 0 0,0-1 0 0 0,0 0 0 0 0,0 0 0 0 0,0 0 0 0 0,0 0 0 0 0,0 0 0 0 0,0 1 0 0 0,0-1 0 0 0,0 0 0 0 0,0 0 0 0 0,-1 0 0 0 0,1 0 0 0 0,0 0 0 0 0,0 1 0 0 0,0-1 0 0 0,0 0 0 0 0,0 0 0 0 0,0 0 0 0 0,0 0 0 0 0,0 0 0 0 0,0 1 0 0 0,0-1 0 0 0,-1 0 0 0 0,1 0 0 0 0,0 0 0 0 0,0 0 0 0 0,0 0 0 0 0,0 0 0 0 0,0 0 0 0 0,0 0 0 0 0,-1 0 0 0 0,1 0 0 0 0,0 0 0 0 0,0 1 0 0 0,0-1 0 0 0,0 0 0 0 0,0 0 0 0 0,-1 0 0 0 0,1 0 0 0 0,0 0 0 0 0,0 0 0 0 0,0 0 0 0 0,0 0 0 0 0,-1 0 0 0 0,1 0 0 0 0,0-1 0 0 0,0 1 0 0 0,0 0 0 0 0,0 0 0 0 0,0 0 0 0 0,-1 0 0 0 0,1 0 0 0 0,0 0 0 0 0,0 0 0 0 0,0 0-14 0 0,6-14 230 0 0,-6 12-219 0 0,1-4-4 0 0,0 1 0 0 0,1-1 1 0 0,-1 0-1 0 0,1 0 0 0 0,0 1 1 0 0,0-1-1 0 0,1 1 1 0 0,0-1-1 0 0,0 1 0 0 0,0 0 1 0 0,0 0-1 0 0,1 0 0 0 0,0 0-7 0 0,3-2 0 0 0,-5 4-1 0 0,0 1 0 0 0,0 0 0 0 0,0 0 1 0 0,0 1-1 0 0,0-1 0 0 0,0 0 0 0 0,0 1 0 0 0,1-1 1 0 0,-1 1-1 0 0,1 0 0 0 0,-1 0 0 0 0,1 0 1 0 0,1-1 0 0 0,-3 2-5 0 0,1-1 1 0 0,-1 1-1 0 0,1 0 1 0 0,-1 0-1 0 0,0 0 1 0 0,1-1-1 0 0,-1 1 1 0 0,0 0-1 0 0,1 1 1 0 0,-1-1-1 0 0,1 0 1 0 0,-1 0-1 0 0,0 1 1 0 0,1-1-1 0 0,-1 1 1 0 0,0-1-1 0 0,0 1 1 0 0,1-1-1 0 0,-1 1 5 0 0,20 16-42 0 0,-21-17 42 0 0,4 4-54 0 0,0 0 0 0 0,-1 1 0 0 0,0 0 0 0 0,0 0 0 0 0,0 0 0 0 0,0 0 0 0 0,-1 0 0 0 0,0 0 0 0 0,1 6 54 0 0,1-2-393 0 0,0 4-38 0 0</inkml:trace>
  <inkml:trace contextRef="#ctx0" brushRef="#br0" timeOffset="-139853.936">13716 3435 2760 0 0,'30'-25'413'0'0,"-29"24"318"0"0,-1 1 241 0 0,13-15 4256 0 0,-4-1-2147 0 0,-4 9 2985 0 0,-4 7-6003 0 0,-1 0 0 0 0,1 0 0 0 0,-1 0 0 0 0,1-1 0 0 0,-1 1 0 0 0,0 0 0 0 0,1 0 0 0 0,-1 0 0 0 0,1 0 0 0 0,-1 0 0 0 0,0 0 0 0 0,1 0 0 0 0,-1 0 0 0 0,1 0 0 0 0,-1 0 0 0 0,1 1 0 0 0,-1-1 0 0 0,0 0 0 0 0,1 0 0 0 0,-1 0 0 0 0,1 0 0 0 0,-1 1 0 0 0,0-1 0 0 0,1 0 0 0 0,-1 0 0 0 0,0 1 0 0 0,1-1 0 0 0,-1 0 0 0 0,0 1-1 0 0,0-1 1 0 0,1 0 0 0 0,-1 1 0 0 0,0-1 0 0 0,0 0 0 0 0,1 1-63 0 0,0 1 2 0 0,1 0-1 0 0,-1 0 0 0 0,0 0 0 0 0,0 0 1 0 0,0 1-1 0 0,0-1 0 0 0,0 0 0 0 0,0 1 1 0 0,0-1-1 0 0,-1 0 0 0 0,1 1 0 0 0,-1-1 1 0 0,0 1-1 0 0,0 0-1 0 0,0 41-3 0 0,0-24 4 0 0,-3 44-62 0 0,0-30-5784 0 0,3-12-840 0 0</inkml:trace>
  <inkml:trace contextRef="#ctx0" brushRef="#br0" timeOffset="-139038.244">14908 5726 15664 0 0,'0'0'356'0'0,"0"0"49"0"0,0 0 21 0 0,-1 0-42 0 0,0 0-376 0 0,0 0-1 0 0,1 1 0 0 0,-1-1 0 0 0,0 0 0 0 0,1 1 0 0 0,-1-1 0 0 0,0 0 0 0 0,1 1 0 0 0,-1-1 0 0 0,0 1 0 0 0,1-1 0 0 0,-1 1 1 0 0,1-1-1 0 0,-1 1 0 0 0,1 0 0 0 0,-1-1 0 0 0,1 1 0 0 0,0-1 0 0 0,-1 1 0 0 0,1 0 0 0 0,0 0-7 0 0,-4 4-1 0 0,-4 0 1 0 0,0 3 4 0 0,7-4 23 0 0,2-2 13 0 0,-8 10 588 0 0,6-11-532 0 0,0 0 0 0 0,1 1 0 0 0,-1-1-1 0 0,0 0 1 0 0,0 1 0 0 0,1-1 0 0 0,-1 1-1 0 0,1-1 1 0 0,-1 1 0 0 0,1 0 0 0 0,0-1 0 0 0,0 1-1 0 0,0 0-95 0 0,-1 17 1115 0 0,1 12-102 0 0,0-29-1011 0 0,0 0 0 0 0,0 0-1 0 0,0 0 1 0 0,0 0-1 0 0,0 0 1 0 0,-1 0-1 0 0,1 0 1 0 0,-1 0 0 0 0,1-1-1 0 0,-1 1 1 0 0,-1 1-2 0 0,2-1 0 0 0,-1 0-1 0 0,0 0 1 0 0,1 0 0 0 0,-1 0 0 0 0,1 0 0 0 0,-1 0 0 0 0,1 0 0 0 0,0 0 0 0 0,0 0-1 0 0,0 0 1 0 0,0 0 0 0 0,0 2-10 0 0,0 0-1 0 0,0 0 0 0 0,0 1 0 0 0,-1-1 0 0 0,0 0 0 0 0,0 0 1 0 0,0 2 10 0 0,0-3-119 0 0,0 0 0 0 0,0 0 0 0 0,1 0 0 0 0,-1 1 0 0 0,1-1 0 0 0,0 0 0 0 0,0 0 0 0 0,0 1 0 0 0,1-1 0 0 0,-1 0 0 0 0,1 1 119 0 0,-1-3-125 0 0,0 0 0 0 0,0 1 0 0 0,0-1-1 0 0,0 0 1 0 0,1 0 0 0 0,-2 0-1 0 0,1 1 1 0 0,0-1 0 0 0,0 0 0 0 0,0 0-1 0 0,-1 1 1 0 0,1-1 0 0 0,-1 1 125 0 0,1-1-147 0 0,0-1 0 0 0,-1 1-1 0 0,1 0 1 0 0,0 0 0 0 0,0-1 0 0 0,0 1 0 0 0,-1 0 0 0 0,1 0 0 0 0,0 0 0 0 0,0-1-1 0 0,0 1 1 0 0,0 0 0 0 0,0 0 0 0 0,1 0 0 0 0,-1-1 0 0 0,0 1 0 0 0,0 0 0 0 0,0 0 0 0 0,1-1-1 0 0,-1 1 1 0 0,0 0 0 0 0,1 0 147 0 0,3 5-1534 0 0</inkml:trace>
  <inkml:trace contextRef="#ctx0" brushRef="#br0" timeOffset="-138700.325">15700 5769 17503 0 0,'0'0'399'0'0,"0"0"60"0"0,0 0 21 0 0,0 0-59 0 0,0 14 374 0 0,9 25 218 0 0,-6-17-884 0 0,-3-18-112 0 0,1 0 0 0 0,-1-1 0 0 0,1 1 0 0 0,-1-1 0 0 0,0 1 0 0 0,-1 0 0 0 0,1-1 0 0 0,-1 1-17 0 0,-1 6-345 0 0,1 0 1 0 0,0 0-1 0 0,0 0 0 0 0,1 0 0 0 0,0 0 0 0 0,2 8 345 0 0,-2-4-1083 0 0</inkml:trace>
  <inkml:trace contextRef="#ctx0" brushRef="#br0" timeOffset="-107464.947">11130 7344 10136 0 0,'0'0'230'0'0,"-11"11"548"0"0,9-10-725 0 0,2-1-53 0 0,-1 0 0 0 0,1 0-1 0 0,-1 0 1 0 0,1 1 0 0 0,-1-1 0 0 0,1 0-1 0 0,-1 0 1 0 0,1 1 0 0 0,-1-1 0 0 0,1 0-1 0 0,0 1 1 0 0,-1-1 0 0 0,1 0 0 0 0,-1 1-1 0 0,1-1 1 0 0,0 1 0 0 0,-1-1 0 0 0,1 1-1 0 0,0-1 1 0 0,0 1 0 0 0,-1-1 0 0 0,1 1 0 0 0,-4 5 0 0 0,1-1 0 0 0,-2 5 77 0 0,4-9 316 0 0,1-1 106 0 0,0 0 12 0 0,0 0 1 0 0,0 0 0 0 0,0 0 0 0 0,0 0 0 0 0,0 0-70 0 0,0 0-220 0 0,0 0 164 0 0,0 0 102 0 0,3-6 464 0 0,3-33-787 0 0,1 6-189 0 0,1-8 491 0 0,2 9 649 0 0,-5 14-1035 0 0,1 1 1 0 0,0 0-1 0 0,1 0 1 0 0,1 1 0 0 0,1 0-1 0 0,4-6-81 0 0,-4 10 0 0 0,1 1 0 0 0,0 0 0 0 0,1 0 0 0 0,0 1 0 0 0,1 1 0 0 0,0 0 0 0 0,0 0 0 0 0,1 1 0 0 0,0 1 0 0 0,1 0 0 0 0,-1 1 0 0 0,1 0 0 0 0,0 1 0 0 0,1 1 0 0 0,-1 0 0 0 0,9 0 0 0 0,-4 1 0 0 0,0 0 0 0 0,0 2 0 0 0,0 0 0 0 0,14 3 0 0 0,77 10 0 0 0,-47-4 0 0 0,155 11 0 0 0,-46-5 0 0 0,-70-7 0 0 0,-34-3 0 0 0,33 7 0 0 0,251 34 0 0 0,-202-28 0 0 0,-8-7 0 0 0,126-6 0 0 0,-166-5 0 0 0,184-5 0 0 0,107-2 0 0 0,-294 1 209 0 0,-12 2-921 0 0,-30 3-4128 0 0,-21 2-1208 0 0</inkml:trace>
  <inkml:trace contextRef="#ctx0" brushRef="#br0" timeOffset="-106479.789">11276 7370 10136 0 0,'0'0'230'0'0,"0"0"30"0"0,0-6 258 0 0,0 0-470 0 0,3-18 1588 0 0,-3 24-1569 0 0,0-1 1 0 0,0 1-1 0 0,0-1 1 0 0,0 0-1 0 0,0 1 1 0 0,0-1 0 0 0,1 1-1 0 0,-1-1 1 0 0,0 1-1 0 0,0-1 1 0 0,1 1-1 0 0,-1-1 1 0 0,0 1 0 0 0,1 0-1 0 0,-1-1 1 0 0,1 1-1 0 0,-1-1 1 0 0,0 1-1 0 0,1 0 1 0 0,-1-1 0 0 0,1 1-1 0 0,-1 0 1 0 0,1-1-1 0 0,-1 1 1 0 0,1 0-1 0 0,-1 0 1 0 0,1 0 0 0 0,0-1-68 0 0,0-2 770 0 0,0 0 2669 0 0,-4 4-1505 0 0,-16 13-1293 0 0,15-12-646 0 0,0 1-1 0 0,-1 0 1 0 0,1 0-1 0 0,1 0 1 0 0,-1 1-1 0 0,-3 3 6 0 0,1 1 0 0 0,5-6 0 0 0,-1 1 0 0 0,0-1 0 0 0,0 0 0 0 0,0 0 0 0 0,0 1 0 0 0,0-1 0 0 0,-1 0 0 0 0,1 0 0 0 0,-15 11 0 0 0,15-11 0 0 0,0 0 0 0 0,-1 0 0 0 0,1 0 0 0 0,-1 0 0 0 0,0 0 0 0 0,1-1 0 0 0,-1 1 0 0 0,-1 0 0 0 0,-9 3 251 0 0,9-4-51 0 0,1 1-1 0 0,-1-1 1 0 0,1 0 0 0 0,-1 0 0 0 0,0 0-1 0 0,0 0 1 0 0,1-1 0 0 0,-1 0-1 0 0,0 0-199 0 0,2 0 33 0 0,0 0-1 0 0,-1 0 1 0 0,1 0-1 0 0,0-1 1 0 0,0 1-1 0 0,0-1 1 0 0,0 0-1 0 0,0 0 1 0 0,0 1-1 0 0,0-1 1 0 0,0 0-1 0 0,0-1 1 0 0,1 1-1 0 0,-1 0 1 0 0,0 0-1 0 0,1-1 1 0 0,-1 1-1 0 0,-1-2-32 0 0,-1-4 372 0 0,-1 1 0 0 0,1 0 0 0 0,0-1 0 0 0,-2-4-372 0 0,1 2-25 0 0,1 0 25 0 0,0 1 0 0 0,1-1 0 0 0,0 0 0 0 0,0-3 0 0 0,0 2 0 0 0,0 1 0 0 0,0-1 0 0 0,-4-6 0 0 0,-7-16 0 0 0,10 22 0 0 0,0 0 0 0 0,0 1 0 0 0,-5-8 0 0 0,6 13-102 0 0,1 1-10 0 0,0-1 0 0 0,0 1 0 0 0,0-1 0 0 0,-1 1 0 0 0,1 0 0 0 0,-1 0 0 0 0,0 0 0 0 0,0 0 0 0 0,0 0 0 0 0,0 1 0 0 0,0-1 0 0 0,-1 1 0 0 0,1 0 0 0 0,-1 0 0 0 0,0 0 112 0 0,-3-1-1827 0 0,2 1-3738 0 0,4 1-1516 0 0</inkml:trace>
  <inkml:trace contextRef="#ctx0" brushRef="#br0" timeOffset="-105495.754">14773 6748 15664 0 0,'1'45'1719'0'0,"3"-28"-1719"0"0,-3-15 0 0 0,-1 1 0 0 0,1 0 0 0 0,0 0 0 0 0,-1-1 0 0 0,1 1 0 0 0,-1 0 0 0 0,0 0 0 0 0,0 0 0 0 0,-1 5 109 0 0,1 0 0 0 0,1-1 0 0 0,-1 1 0 0 0,3 7-109 0 0,-3-11 124 0 0,0 0 0 0 0,0-1 0 0 0,0 1 0 0 0,-1-1-1 0 0,1 1 1 0 0,-1-1 0 0 0,0 1 0 0 0,0-1-1 0 0,0 1 1 0 0,0-1 0 0 0,-1 1-124 0 0,-5 20 242 0 0,6-18-242 0 0,1-5 0 0 0,0 1 0 0 0,0-1 0 0 0,0 0 0 0 0,0 1 0 0 0,0-1 0 0 0,0 1 0 0 0,0-1 0 0 0,-1 0 0 0 0,1 1 0 0 0,-1-1 0 0 0,1 0 0 0 0,-1 1 0 0 0,1-1 0 0 0,-1 0 0 0 0,0 0 0 0 0,0 0 0 0 0,0 1 0 0 0,0-1 0 0 0,1 0 0 0 0,-1 0 0 0 0,0 0 0 0 0,-1 0 0 0 0,1-1 0 0 0,0 1 0 0 0,0 0 0 0 0,0 0 0 0 0,0-1 0 0 0,-1 1 0 0 0,-9 1 0 0 0,10-1 0 0 0,1-1 0 0 0,-1 0 0 0 0,1 0 0 0 0,-1 0 0 0 0,1 0 0 0 0,-1 1 0 0 0,1-1 0 0 0,-1 0 0 0 0,0 0 0 0 0,1 0 0 0 0,-1 0 0 0 0,1 0 0 0 0,-1 0 0 0 0,1-1 0 0 0,-1 1 0 0 0,0 0 0 0 0,1 0 0 0 0,-1 0 0 0 0,1 0 0 0 0,-1-1 0 0 0,0-4 0 0 0,1 2 0 0 0,-1 2 0 0 0,1 1 0 0 0,0 0 0 0 0,-1-1 0 0 0,1 1 0 0 0,0-1 0 0 0,0 1 0 0 0,0-1 0 0 0,-1 1 0 0 0,1-1 0 0 0,0 1 0 0 0,0-1 0 0 0,0 1 0 0 0,0-1 0 0 0,0 1 0 0 0,0-1 0 0 0,0 1 0 0 0,0-1 0 0 0,0 1 0 0 0,0-1 0 0 0,0 1 0 0 0,0-1 0 0 0,0 1 0 0 0,0-1 0 0 0,1 1 0 0 0,-1-1 0 0 0,0 1 0 0 0,0-1 0 0 0,0 1 0 0 0,1 0 0 0 0,-1-1 0 0 0,0 1 0 0 0,1-1 0 0 0,-1 1 0 0 0,0 0 0 0 0,1-1 0 0 0,-1 1 0 0 0,5-6 0 0 0,0-10 0 0 0,0-1 0 0 0,6 0 0 0 0,0 1 0 0 0,0 0 0 0 0,2 0 0 0 0,0 1 0 0 0,-7 7 0 0 0,-6 7 0 0 0,0 0 0 0 0,1 0 0 0 0,-1 0 0 0 0,1 0 0 0 0,0 0 0 0 0,-1 0 0 0 0,1 1 0 0 0,-1-1 0 0 0,1 0 0 0 0,0 1 0 0 0,0-1 0 0 0,-1 0 0 0 0,1 1 0 0 0,0-1 0 0 0,0 1 0 0 0,1-1 0 0 0,4-2 0 0 0,1 1 0 0 0,0 0 0 0 0,0 1 0 0 0,0-1 0 0 0,0 1 0 0 0,0 1 0 0 0,0-1 0 0 0,1 1 0 0 0,-1 1 0 0 0,0-1 0 0 0,0 1 0 0 0,0 0 0 0 0,3 2 0 0 0,27 4 0 0 0,0-2 0 0 0,11-1 0 0 0,-23-1 0 0 0,-19-3 0 0 0,0 0 0 0 0,-1-1 0 0 0,1 0 0 0 0,0 1 0 0 0,0-2 0 0 0,-1 1 0 0 0,1-1 0 0 0,0 0 0 0 0,-1 0 0 0 0,1 0 0 0 0,-1-1 0 0 0,0 0 0 0 0,0 0 0 0 0,1-1 0 0 0,-3 0 45 0 0,1 0 0 0 0,-1 0-1 0 0,1 0 1 0 0,-1-1 0 0 0,0 1-1 0 0,-1-1 1 0 0,1 0-1 0 0,-1 0 1 0 0,1-3-45 0 0,-3 7 41 0 0,0 1-13 0 0,0-1 0 0 0,1 1 0 0 0,-1-1 0 0 0,0 1 0 0 0,0-1 0 0 0,0 1 0 0 0,0-1 0 0 0,0 1 0 0 0,0-1 0 0 0,0 1 0 0 0,0-1 0 0 0,-1 1 0 0 0,1-1 0 0 0,0 1 0 0 0,0 0 0 0 0,0-1 0 0 0,0 1 0 0 0,-1-1 0 0 0,1 1 0 0 0,0-1 0 0 0,0 1 0 0 0,-1 0 0 0 0,1-1 0 0 0,0 1-28 0 0,-1-1 27 0 0,1 1 1 0 0,0 0-1 0 0,-1 0 0 0 0,1-1 1 0 0,0 1-1 0 0,0 0 1 0 0,0-1-1 0 0,-1 1 1 0 0,1 0-1 0 0,0-1 1 0 0,0 1-1 0 0,0-1 0 0 0,0 1 1 0 0,0 0-1 0 0,0-1 1 0 0,0 1-1 0 0,0 0 1 0 0,0-1-1 0 0,0 1 0 0 0,0-1 1 0 0,0 1-1 0 0,0 0 1 0 0,0-1-1 0 0,0 1 1 0 0,0 0-1 0 0,0-1 1 0 0,0 1-1 0 0,1-1-27 0 0,-1 1 3 0 0,0 0 0 0 0,0 0 0 0 0,1-1 0 0 0,-1 1 0 0 0,0 0 0 0 0,0 0 1 0 0,1-1-1 0 0,-1 1 0 0 0,0 0 0 0 0,0-1 0 0 0,0 1 0 0 0,1 0 0 0 0,-1-1 0 0 0,0 1 0 0 0,0 0 0 0 0,0-1 0 0 0,0 1 0 0 0,0 0 0 0 0,0-1 1 0 0,0 1-1 0 0,0 0 0 0 0,0-1 0 0 0,0 1 0 0 0,0-1 0 0 0,0 1 0 0 0,0 0 0 0 0,0-1 0 0 0,0 1 0 0 0,0 0 0 0 0,0-1 0 0 0,0 1 1 0 0,0 0-1 0 0,-1-1 0 0 0,1 1 0 0 0,0 0 0 0 0,0-1 0 0 0,0 1 0 0 0,-1 0 0 0 0,1 0 0 0 0,0-1 0 0 0,0 1 0 0 0,-1 0 0 0 0,1 0 0 0 0,0-1 1 0 0,0 1-1 0 0,-1 0 0 0 0,1 0 0 0 0,0 0 0 0 0,-1-1 0 0 0,1 1 0 0 0,0 0 0 0 0,-1 0-3 0 0,-6-5 5 0 0,5 4-5 0 0,1 0 0 0 0,0 0-1 0 0,-1 0 1 0 0,1 0-1 0 0,-1 0 1 0 0,1 0-1 0 0,-1 0 1 0 0,0 0 0 0 0,1 1-1 0 0,-1-1 1 0 0,0 1-1 0 0,1-1 1 0 0,-1 1-1 0 0,0 0 1 0 0,0 0 0 0 0,-2 0 8 0 0,1 1 0 0 0,-1 0 0 0 0,0 0-1 0 0,1 0 1 0 0,-1 0 0 0 0,0 1 0 0 0,1-1 0 0 0,0 1 0 0 0,-1 0-1 0 0,0 0-7 0 0,-2 2 87 0 0,4-4-31 0 0,1 1 0 0 0,-1 0-1 0 0,0 0 1 0 0,1 0 0 0 0,-1 0-1 0 0,0 0 1 0 0,1 0 0 0 0,0 0 0 0 0,-1 0-1 0 0,1 1 1 0 0,0-1 0 0 0,-1 0-1 0 0,1 1 1 0 0,0-1 0 0 0,0 1-1 0 0,0 0 1 0 0,0-1 0 0 0,0 1 0 0 0,1 0-1 0 0,-1 0 1 0 0,1-1 0 0 0,-1 1-1 0 0,0 1-55 0 0,-6 22 583 0 0,5-22-580 0 0,1 1 0 0 0,0-1 0 0 0,0 1 0 0 0,0 0 1 0 0,0-1-1 0 0,1 1 0 0 0,-1 0 0 0 0,1-1-3 0 0,-1 14 0 0 0,1 17 0 0 0,0-32 0 0 0,0 0 0 0 0,1 0 0 0 0,-1 0 0 0 0,1 0 0 0 0,-1-1 0 0 0,1 1 0 0 0,0 0 0 0 0,-1 0 0 0 0,1 0 0 0 0,0 0 0 0 0,0-1 0 0 0,0 1 0 0 0,1-1 0 0 0,0 2 0 0 0,3 2 0 0 0,-1 0 0 0 0,1 0 0 0 0,-1 0 0 0 0,1 1 0 0 0,-2 0 0 0 0,1 0 0 0 0,-1-2 0 0 0,0 0 0 0 0,0-1 0 0 0,1 1 0 0 0,-1-1 0 0 0,1 1 0 0 0,0-1 0 0 0,0 0 0 0 0,0-1 0 0 0,0 1 0 0 0,2 0 0 0 0,11 8 0 0 0,-15-10-3 0 0,1 1-1 0 0,0-1 0 0 0,-1 0 1 0 0,1 0-1 0 0,0 0 0 0 0,-1 0 1 0 0,1 0-1 0 0,0 0 0 0 0,0-1 1 0 0,0 0-1 0 0,0 1 0 0 0,0-1 1 0 0,0 0-1 0 0,0 0 1 0 0,0-1 3 0 0,8 0-322 0 0,0-1 0 0 0,-1-1 0 0 0,6-1 322 0 0,-6 1-364 0 0,-2-1-531 0 0,0 0 0 0 0,0 0 0 0 0,0-1-1 0 0,-1 0 1 0 0,1-1 0 0 0,-1 1 0 0 0,6-8 895 0 0,1 1-3516 0 0,7-4-1845 0 0</inkml:trace>
  <inkml:trace contextRef="#ctx0" brushRef="#br0" timeOffset="-104877.555">15481 6490 17503 0 0,'0'0'399'0'0,"-1"0"-335"0"0,1 0-1 0 0,0 0 0 0 0,-1 0 1 0 0,1 0-1 0 0,-1 1 0 0 0,1-1 1 0 0,0 0-1 0 0,-1 0 1 0 0,1 0-1 0 0,0 1 0 0 0,-1-1 1 0 0,1 0-1 0 0,0 0 1 0 0,-1 1-1 0 0,1-1 0 0 0,0 0 1 0 0,-1 1-1 0 0,1-1 0 0 0,0 0 1 0 0,0 1-1 0 0,-1-1 1 0 0,1 0-1 0 0,0 1 0 0 0,0-1-63 0 0,2 13 0 0 0,-1-12 0 0 0,-1 0 0 0 0,0 0 0 0 0,1 1 0 0 0,-1-1 0 0 0,0 0 0 0 0,0 0 0 0 0,0 1 0 0 0,0-1 0 0 0,0 0 0 0 0,0 0 0 0 0,0 1 0 0 0,0-1 0 0 0,0 0 0 0 0,-1 0 0 0 0,1 1 0 0 0,0-1 0 0 0,-1 0 0 0 0,0 1 0 0 0,0 0 0 0 0,0 0 0 0 0,0 0 0 0 0,0 0 0 0 0,0 0 0 0 0,0 0 0 0 0,1 1 0 0 0,-1-1 0 0 0,1 0 0 0 0,-1 0 0 0 0,1 1 0 0 0,0-1 0 0 0,0 0 0 0 0,0 0 0 0 0,0 1 0 0 0,0-1 0 0 0,1 0 0 0 0,-1 0 0 0 0,1 2 0 0 0,0-2 0 0 0,-1 0 0 0 0,0 0 0 0 0,0 0 0 0 0,0 0 0 0 0,0-1 0 0 0,0 1 0 0 0,-1 0 0 0 0,1 0 0 0 0,-1 0 0 0 0,1 0 0 0 0,-1-1 0 0 0,0 3 0 0 0,0-2 0 0 0,0 0 0 0 0,1 0 0 0 0,-1 0 0 0 0,1 1 0 0 0,-1-1 0 0 0,1 0 0 0 0,0 0 0 0 0,0 1 0 0 0,0 0 0 0 0,2 16-4 0 0,0-12 116 0 0,-1 0 0 0 0,-1 0-1 0 0,1 0 1 0 0,-2 6-112 0 0,1 1 274 0 0,1-1 1 0 0,0 1-1 0 0,1 0 1 0 0,0-1-1 0 0,1 0 0 0 0,2 7-274 0 0,3 15-41 0 0,4-1 41 0 0,-9-28 0 0 0,-1 0 0 0 0,0 0 0 0 0,0 0 0 0 0,0 0 0 0 0,0 4 0 0 0,-2-7-12 0 0,1 0-1 0 0,-1 0 0 0 0,1-1 0 0 0,0 1 0 0 0,0 0 1 0 0,0 0-1 0 0,0-1 0 0 0,1 1 0 0 0,-1-1 0 0 0,1 0 1 0 0,-1 1-1 0 0,1-1 0 0 0,0 0 0 0 0,0 0 0 0 0,0 0 1 0 0,0 0-1 0 0,0 0 0 0 0,1 0 0 0 0,-1-1 0 0 0,0 1 1 0 0,1-1-1 0 0,-1 1 0 0 0,1-1 0 0 0,2 1 13 0 0,-1-1-194 0 0,1 1 0 0 0,0-1 0 0 0,0 0 0 0 0,0 0 0 0 0,-1 0 0 0 0,1-1 0 0 0,0 0 0 0 0,0 0 0 0 0,0 0 0 0 0,0 0 0 0 0,0-1 0 0 0,0 0 0 0 0,3-1 194 0 0,1-1-549 0 0,0-1-1 0 0,0 1 1 0 0,-1-2-1 0 0,1 1 1 0 0,-1-1-1 0 0,0-1 1 0 0,-1 0-1 0 0,0 0 1 0 0,1 0-1 0 0,2-4 550 0 0,12-14-1611 0 0,-2-1 0 0 0,9-13 1611 0 0,0-2-668 0 0,-25 34 668 0 0,0 0-1 0 0,0-1 1 0 0,-1 1 0 0 0,0-1 0 0 0,1-1 0 0 0,9-20 2777 0 0,-12 27-1686 0 0,-1 1 286 0 0,0 0 126 0 0,-15 3 2250 0 0,10-1-3612 0 0,1 1 1 0 0,-1 0-1 0 0,1 0 0 0 0,0 1 1 0 0,0-1-1 0 0,0 1 1 0 0,1 0-1 0 0,0 0 0 0 0,-1 0 1 0 0,1 0-1 0 0,0 1 1 0 0,1-1-1 0 0,-1 1-141 0 0,-5 11-41 0 0,0 0 0 0 0,1 1-1 0 0,0 3 42 0 0,3-4 0 0 0,0 1 0 0 0,1-1 0 0 0,0 9 0 0 0,1-13 0 0 0,2-3 0 0 0,0-9 0 0 0,0 1 0 0 0,1-1 0 0 0,-1 1 0 0 0,0-1 0 0 0,0 1 0 0 0,0-1 0 0 0,1 0 0 0 0,-1 1 0 0 0,0-1 0 0 0,0 1 0 0 0,1-1 0 0 0,-1 0 0 0 0,0 1 0 0 0,1-1 0 0 0,-1 0 0 0 0,1 1 0 0 0,-1-1 0 0 0,0 0 0 0 0,1 0 0 0 0,-1 1 0 0 0,1-1 0 0 0,-1 0 0 0 0,1 0 0 0 0,-1 0 0 0 0,1 1 0 0 0,-1-1 0 0 0,0 0 0 0 0,1 0 0 0 0,-1 0 0 0 0,1 0 0 0 0,-1 0 0 0 0,1 0 0 0 0,-1 0 0 0 0,1 0 0 0 0,-1 0 0 0 0,1 0 0 0 0,-1-1 0 0 0,1 1 0 0 0,-1 0 0 0 0,1 0 0 0 0,-1 0 0 0 0,1 0 0 0 0,-1-1 0 0 0,1 1 0 0 0,1-1 0 0 0,1-1 0 0 0,0 1 0 0 0,-1-1 0 0 0,1 0 0 0 0,-1 0 0 0 0,1 1 0 0 0,-1-2 0 0 0,0 1 0 0 0,0 0 0 0 0,0 0 0 0 0,0-1 0 0 0,0 0 0 0 0,20-33 0 0 0,-12 16 0 0 0,-3 6 0 0 0,0 0 0 0 0,1-7 0 0 0,5-10 0 0 0,-1 16 0 0 0,-8 11 0 0 0,2 7 0 0 0,-2 1 241 0 0,1 1 0 0 0,-1 0 0 0 0,0 1 0 0 0,0-1 1 0 0,0 0-1 0 0,-1 1 0 0 0,2 4-241 0 0,17 45 396 0 0,0 1-432 0 0,-19-51-1 0 0,-1 0 0 0 0,1 0 0 0 0,0-1 0 0 0,0 1 0 0 0,1-1 0 0 0,-1 0 0 0 0,1 0 0 0 0,0 0 0 0 0,3 2 37 0 0,-5-5-169 0 0,0 0 0 0 0,0 1 0 0 0,0-1 0 0 0,-1 0 0 0 0,1-1 0 0 0,0 1 1 0 0,0 0-1 0 0,0-1 0 0 0,0 1 0 0 0,1-1 0 0 0,-1 1 0 0 0,0-1 0 0 0,0 0 0 0 0,0 0 0 0 0,0 0 0 0 0,0 0 0 0 0,0 0 0 0 0,0-1 1 0 0,1 1-1 0 0,-1 0 0 0 0,0-1 0 0 0,0 0 0 0 0,0 0 0 0 0,0 1 0 0 0,-1-1 0 0 0,2-1 169 0 0,12-5-1602 0 0,-8 3 535 0 0,0 1-1 0 0,-1-1 1 0 0,1 0-1 0 0,-1-1 1 0 0,1 0-1 0 0,-1 0 1 0 0,5-5 1067 0 0,1-6-2048 0 0</inkml:trace>
  <inkml:trace contextRef="#ctx0" brushRef="#br0" timeOffset="-104629.922">16383 6624 15664 0 0,'0'0'356'0'0,"0"0"49"0"0,0 0 21 0 0,0 0-42 0 0,2 6-165 0 0,-3 0 116 0 0,1 0 0 0 0,-1 0 0 0 0,0 0 0 0 0,-1 0 1 0 0,1 0-1 0 0,-1-1 0 0 0,-2 5-335 0 0,-20 39 1682 0 0,17-36-1277 0 0,-7 10 154 0 0,0 0-1 0 0,-2-1 0 0 0,-8 7-558 0 0,-1 4-43 0 0,17-23 43 0 0,-1 0-1 0 0,0 0 1 0 0,-6 4 0 0 0,12-10-175 0 0,-1-1 0 0 0,0-1 0 0 0,1 1 0 0 0,-1 0 0 0 0,0-1 1 0 0,0 0-1 0 0,-1 0 0 0 0,1 0 0 0 0,0-1 0 0 0,-1 1 0 0 0,1-1 0 0 0,-1 0 175 0 0,4-1-232 0 0,1 0-1 0 0,-1 0 0 0 0,0 0 0 0 0,0 0 1 0 0,0 0-1 0 0,0 0 0 0 0,0 0 1 0 0,0-1-1 0 0,0 1 0 0 0,0 0 0 0 0,1 0 1 0 0,-1-1-1 0 0,0 1 0 0 0,0-1 0 0 0,0 1 1 0 0,1-1-1 0 0,-1 1 0 0 0,0-1 1 0 0,0 1-1 0 0,1-1 0 0 0,-1 0 0 0 0,1 1 1 0 0,-1-1-1 0 0,0 0 0 0 0,1 0 1 0 0,0 0-1 0 0,-1 1 0 0 0,1-1 0 0 0,-1 0 1 0 0,1 0-1 0 0,0 0 0 0 0,-1 0 0 0 0,1 0 1 0 0,0 1-1 0 0,0-1 0 0 0,0-1 233 0 0,-1-4-918 0 0,0 0-1 0 0,1-1 1 0 0,-1 1-1 0 0,2-7 919 0 0,-1 6-279 0 0,0-16-1257 0 0</inkml:trace>
  <inkml:trace contextRef="#ctx0" brushRef="#br0" timeOffset="-104444.387">16174 6713 13824 0 0,'0'0'314'0'0,"0"0"46"0"0,7-6 354 0 0,-6 5-656 0 0,0 1 0 0 0,1-1 1 0 0,-1 0-1 0 0,1 1 1 0 0,-1-1-1 0 0,1 1 1 0 0,-1-1-1 0 0,1 1 0 0 0,-1-1 1 0 0,1 1-1 0 0,-1 0 1 0 0,1 0-1 0 0,-1 0 0 0 0,1 0 1 0 0,0 0-1 0 0,-1 0 1 0 0,1 1-1 0 0,-1-1 1 0 0,1 0-1 0 0,-1 1 0 0 0,1-1 1 0 0,-1 1-1 0 0,1 0 1 0 0,-1-1-1 0 0,1 1 1 0 0,0 1-59 0 0,2 1 322 0 0,0 0 0 0 0,1 1 0 0 0,-2-1 0 0 0,1 1 0 0 0,0 0 1 0 0,0 2-323 0 0,-1-3 151 0 0,23 29 1341 0 0,9 10-328 0 0,15 25-1164 0 0,-47-64-42 0 0,-1 1-1 0 0,1 0 1 0 0,0-1-1 0 0,0 0 0 0 0,0 1 1 0 0,0-1-1 0 0,1-1 1 0 0,-1 1-1 0 0,1 0 1 0 0,0-1-1 0 0,0 0 0 0 0,0 1 1 0 0,0-2-1 0 0,2 2 43 0 0,-3-2-376 0 0,0-1 0 0 0,0 1 0 0 0,0-1 0 0 0,1 1 0 0 0,-1-1 0 0 0,0 0 0 0 0,0 0 0 0 0,1-1 0 0 0,-1 1 0 0 0,0-1 0 0 0,0 1 0 0 0,0-1 0 0 0,1 0 1 0 0,-1 0-1 0 0,0 0 0 0 0,0-1 0 0 0,-1 1 0 0 0,1-1 0 0 0,0 0 0 0 0,1-1 376 0 0,26-22-4228 0 0,-23 18 3410 0 0,15-13-1740 0 0</inkml:trace>
  <inkml:trace contextRef="#ctx0" brushRef="#br0" timeOffset="-104168.32">16658 6685 17503 0 0,'0'0'399'0'0,"0"0"60"0"0,0 0 21 0 0,0 0-59 0 0,2 8-260 0 0,18 106 1722 0 0,-15-91-1801 0 0,1 0-1 0 0,5 10-81 0 0,1 4 2 0 0,-12-34-10 0 0,8 9-185 0 0,-7-10-858 0 0,-1-2-385 0 0,1-1-999 0 0,5-1-3705 0 0</inkml:trace>
  <inkml:trace contextRef="#ctx0" brushRef="#br0" timeOffset="-103924.408">16701 6574 19351 0 0,'0'0'439'0'0,"-12"-5"1225"0"0,10 6-1650 0 0,1 0-1 0 0,0 0 1 0 0,0 0-1 0 0,0 0 1 0 0,0 0-1 0 0,0 0 1 0 0,0 0-1 0 0,0 0 1 0 0,0 1-1 0 0,0-1 1 0 0,0 0-1 0 0,0 1 1 0 0,1-1-1 0 0,-1 0 1 0 0,1 1-1 0 0,-1-1 1 0 0,1 1-1 0 0,0-1 1 0 0,-1 1-1 0 0,1-1 1 0 0,0 1-1 0 0,0 0 1 0 0,0-1-14 0 0,3 17-1245 0 0,2-2-4222 0 0,-5-15 4914 0 0,2 7-5691 0 0</inkml:trace>
  <inkml:trace contextRef="#ctx0" brushRef="#br0" timeOffset="-103158.878">17129 6630 13824 0 0,'0'0'314'0'0,"0"0"46"0"0,-11-4 466 0 0,5 3-594 0 0,0-1 0 0 0,0 1 0 0 0,0 0 0 0 0,0 1 1 0 0,0 0-1 0 0,-1 0 0 0 0,1 0 0 0 0,0 1 0 0 0,-2 0-232 0 0,0-1 393 0 0,-4 2-163 0 0,0 0 0 0 0,0 0 0 0 0,0 1-1 0 0,0 1 1 0 0,1 0 0 0 0,-1 1 0 0 0,1 0-1 0 0,0 0 1 0 0,0 1 0 0 0,1 1 0 0 0,0 0 0 0 0,0 0-1 0 0,0 1 1 0 0,1 0 0 0 0,1 1 0 0 0,-1 0 0 0 0,1 0-1 0 0,1 1 1 0 0,-1 0 0 0 0,-1 5-230 0 0,5-9 269 0 0,1 1 0 0 0,0 0 0 0 0,1 0-1 0 0,-2 6-268 0 0,4-10 4 0 0,-1 0 0 0 0,0 1 0 0 0,1-1 0 0 0,-1 0-1 0 0,1 1 1 0 0,0-1 0 0 0,0 0 0 0 0,1 1 0 0 0,-1-1-1 0 0,1 0 1 0 0,0 1-4 0 0,-1-3 0 0 0,0-1 0 0 0,0 1 0 0 0,0-1 0 0 0,0 0 0 0 0,0 1 0 0 0,0-1 0 0 0,0 0 0 0 0,0 1 0 0 0,1-1 0 0 0,-1 1 0 0 0,0-1 0 0 0,0 0 0 0 0,0 1 0 0 0,1-1 0 0 0,-1 0 0 0 0,0 1 0 0 0,0-1 0 0 0,1 0 0 0 0,-1 0 0 0 0,0 1 0 0 0,1-1 0 0 0,-1 0 0 0 0,0 0 0 0 0,1 0 0 0 0,-1 1 0 0 0,1-1 0 0 0,-1 0 0 0 0,0 0 0 0 0,1 0 0 0 0,-1 0 0 0 0,0 0 0 0 0,1 0 0 0 0,0 1 0 0 0,9-3 0 0 0,-2-3 0 0 0,0 0 0 0 0,0-1 0 0 0,-1 1 0 0 0,0-2 0 0 0,0 1 0 0 0,0-1 0 0 0,0 0 0 0 0,-1 0 0 0 0,-1-1 0 0 0,5-7 0 0 0,3-12 0 0 0,-12 22 0 0 0,1 1 0 0 0,0-1 0 0 0,0 1 0 0 0,0 0 0 0 0,1-1 0 0 0,2-2 0 0 0,-5 7 0 0 0,0 0 0 0 0,0 0 0 0 0,1-1 0 0 0,-1 1 0 0 0,0 0 0 0 0,1 0 0 0 0,-1 0 0 0 0,0-1 0 0 0,1 1 0 0 0,-1 0 0 0 0,0 0 0 0 0,1 0 0 0 0,-1 0 0 0 0,1 0 0 0 0,-1 0 0 0 0,0 0 0 0 0,1 0 0 0 0,-1 0 0 0 0,0 0 0 0 0,1 0 0 0 0,-1 0 0 0 0,0 0 0 0 0,1 0 0 0 0,-1 0 0 0 0,1 0 0 0 0,-1 0 0 0 0,0 1 0 0 0,1-1 0 0 0,-1 0 0 0 0,0 0 0 0 0,1 0 0 0 0,-1 1 0 0 0,0-1 0 0 0,0 0 0 0 0,1 0 0 0 0,-1 1 0 0 0,0-1 0 0 0,0 0 0 0 0,1 0 0 0 0,-1 1 0 0 0,0-1 0 0 0,0 0 0 0 0,0 1 0 0 0,0-1 0 0 0,1 0 0 0 0,-1 1 0 0 0,0-1 0 0 0,0 0 0 0 0,0 1 0 0 0,0-1 0 0 0,0 1 0 0 0,0-1 0 0 0,0 0 0 0 0,13 28 0 0 0,-9-18 0 0 0,0-1 0 0 0,1 1 0 0 0,0-1 0 0 0,0 0 0 0 0,1-1 0 0 0,0 1 0 0 0,3 1 0 0 0,-5-6-6 0 0,-1-1-1 0 0,1 0 1 0 0,0 0-1 0 0,0-1 1 0 0,0 1-1 0 0,0-1 1 0 0,1 0-1 0 0,-1 0 1 0 0,1 0-1 0 0,-1-1 1 0 0,1 1-1 0 0,0-1 1 0 0,-1 0-1 0 0,1 0 1 0 0,0-1-1 0 0,0 0 1 0 0,0 0-1 0 0,-1 0 1 0 0,1 0-1 0 0,0-1 1 0 0,0 1-1 0 0,0-1 1 0 0,-1-1-1 0 0,1 1 1 0 0,-1-1-1 0 0,1 1 1 0 0,-1-1-1 0 0,1 0 1 0 0,-1-1-1 0 0,0 1 1 0 0,1-2 6 0 0,7-4-1620 0 0,1-1 0 0 0,-2 0 0 0 0,1-1 0 0 0,-1-1 0 0 0,-1 0 0 0 0,0 0 0 0 0,0-1 0 0 0,7-12 1620 0 0,-5 5-2558 0 0</inkml:trace>
  <inkml:trace contextRef="#ctx0" brushRef="#br0" timeOffset="-102727.59">17379 6405 15664 0 0,'0'0'718'0'0,"-8"8"259"0"0,5-3-831 0 0,-1 0 1 0 0,1 1-1 0 0,0-1 0 0 0,1 1 0 0 0,-1 0 0 0 0,1-1 0 0 0,0 1 0 0 0,1 0 0 0 0,-1 0 0 0 0,1 1 0 0 0,0-1 0 0 0,0 6-146 0 0,1 12 201 0 0,0-1 0 0 0,4 21-201 0 0,-1-12-91 0 0,4 28 91 0 0,11 44 0 0 0,-12-81 0 0 0,-4-17 0 0 0,-1 0 0 0 0,1 0 0 0 0,-1 0 0 0 0,-1 0 0 0 0,1 2 0 0 0,2 1 0 0 0,-3-8-7 0 0,1 0-1 0 0,-1-1 0 0 0,0 1 0 0 0,1 0 1 0 0,-1-1-1 0 0,0 1 0 0 0,0 0 0 0 0,1 0 1 0 0,-1 0-1 0 0,0-1 0 0 0,0 1 0 0 0,0 0 1 0 0,0 0-1 0 0,0-1 0 0 0,0 1 1 0 0,0 0-1 0 0,0 0 0 0 0,0 0 0 0 0,-1-1 1 0 0,1 1-1 0 0,0 0 0 0 0,0 0 0 0 0,-1-1 1 0 0,1 1-1 0 0,0 0 0 0 0,-1 0 8 0 0,-10-14-4001 0 0,7 6 2330 0 0,0-1 0 0 0,1 1 0 0 0,-3-8 1671 0 0,-4-9-2536 0 0,-1-1 524 0 0,2-1 0 0 0,-1-4 2012 0 0,4 12 305 0 0,-4-17 2411 0 0,7 12 2007 0 0,3 23-4530 0 0,0-1 1 0 0,0 1-1 0 0,0 0 0 0 0,0-1 1 0 0,0 1-1 0 0,0 0 1 0 0,0-1-1 0 0,0 1 1 0 0,0 0-1 0 0,0-1 0 0 0,1 1 1 0 0,-1 0-1 0 0,0 0 1 0 0,0-1-1 0 0,0 1 1 0 0,0 0-1 0 0,1-1 1 0 0,-1 1-1 0 0,0 0 0 0 0,0 0 1 0 0,1 0-1 0 0,-1-1 1 0 0,0 1-1 0 0,0 0 1 0 0,1 0-194 0 0,8-2 1202 0 0,9 5-1281 0 0,10 3 144 0 0,-20-5 198 0 0,0 1 0 0 0,0 0 1 0 0,0 0-1 0 0,0 1 0 0 0,-1 0 0 0 0,1 0 0 0 0,3 3-263 0 0,26 13 162 0 0,-27-14-13 0 0,1 0 0 0 0,-1 0-1 0 0,5 5-148 0 0,6 5 872 0 0,-1 1 0 0 0,-1 1 0 0 0,0 1 0 0 0,2 4-872 0 0,-6-6 115 0 0,-7-8-100 0 0,-1 1-1 0 0,0 0 1 0 0,0 0 0 0 0,2 5-15 0 0,-8-11-1 0 0,1-1 1 0 0,-1 1-1 0 0,0 0 1 0 0,0 0-1 0 0,0 0 1 0 0,0 0-1 0 0,0 0 1 0 0,-1 1-1 0 0,1-1 1 0 0,-1 0-1 0 0,0 0 1 0 0,0 0-1 0 0,0 0 1 0 0,0 1-1 0 0,-1-1 1 0 0,1 0-1 0 0,-2 3 1 0 0,2-5-14 0 0,-1 0 0 0 0,1 0-1 0 0,-1 0 1 0 0,0-1 0 0 0,1 1-1 0 0,-1 0 1 0 0,0 0 0 0 0,0 0-1 0 0,1-1 1 0 0,-1 1 0 0 0,0 0-1 0 0,0-1 1 0 0,0 1 0 0 0,0-1-1 0 0,0 1 1 0 0,0-1 0 0 0,0 1-1 0 0,0-1 1 0 0,0 0 0 0 0,0 1-1 0 0,0-1 1 0 0,0 0 0 0 0,0 0-1 0 0,0 0 1 0 0,0 0 0 0 0,0 0-1 0 0,0 0 1 0 0,-1 0 14 0 0,0-1-315 0 0,0 1 0 0 0,1-1 0 0 0,-1 0 0 0 0,0 0 0 0 0,1 1 0 0 0,-1-1 0 0 0,1 0 0 0 0,-1-1 0 0 0,1 1 0 0 0,-1 0 0 0 0,1 0 0 0 0,0-1 1 0 0,0 1-1 0 0,0 0 0 0 0,0-1 0 0 0,0 0 0 0 0,0 1 0 0 0,-1-2 315 0 0,-1-4-2079 0 0,0-1 1 0 0,0 1-1 0 0,-1-8 2079 0 0,1 5-1493 0 0,0-7-555 0 0</inkml:trace>
  <inkml:trace contextRef="#ctx0" brushRef="#br0" timeOffset="-102456.471">17562 6543 17503 0 0,'0'0'399'0'0,"0"0"60"0"0,0 0 21 0 0,0 0-59 0 0,0-1-276 0 0,0-5-57 0 0,0 5 283 0 0,0 1 117 0 0,0 0 21 0 0,0 0-66 0 0,2 2-651 0 0,-1 1 0 0 0,1-1-1 0 0,0 1 1 0 0,0-1 0 0 0,0 0 0 0 0,1 0 0 0 0,-1 0-1 0 0,2 1 209 0 0,5 6-1421 0 0,3 2-1576 0 0,-2-5 1463 0 0</inkml:trace>
  <inkml:trace contextRef="#ctx0" brushRef="#br0" timeOffset="-101941.221">17999 6590 11056 0 0,'0'0'505'0'0,"0"0"-9"0"0,-2 1-317 0 0,-6 1 553 0 0,-1 0 1 0 0,1 1 0 0 0,0 1-1 0 0,0-1 1 0 0,0 1 0 0 0,-4 3-733 0 0,-47 33 2988 0 0,53-36-3339 0 0,-4 3 434 0 0,0 0 1 0 0,0 1-1 0 0,0 1 1 0 0,1-1-1 0 0,1 2 1 0 0,0-1-1 0 0,0 1 1 0 0,0 0-1 0 0,1 1 1 0 0,1 0-1 0 0,0 0 1 0 0,0 0-1 0 0,1 2-83 0 0,5-12 100 0 0,-1 1 0 0 0,1-1 0 0 0,0 1 1 0 0,0 0-1 0 0,-1-1 0 0 0,1 1 0 0 0,1 0 0 0 0,-1 0 0 0 0,0-1 0 0 0,0 1 0 0 0,1 0-100 0 0,-1-1 1 0 0,0-1-1 0 0,0 0 1 0 0,0 1-1 0 0,0-1 1 0 0,0 1-1 0 0,0-1 1 0 0,0 1-1 0 0,0-1 1 0 0,0 0-1 0 0,1 1 1 0 0,-1-1-1 0 0,0 1 1 0 0,0-1-1 0 0,0 0 1 0 0,1 1-1 0 0,-1-1 1 0 0,0 0-1 0 0,0 1 1 0 0,1-1-1 0 0,-1 0 1 0 0,0 1-1 0 0,1-1 1 0 0,-1 0-1 0 0,1 0 1 0 0,-1 0-1 0 0,0 1 1 0 0,1-1-1 0 0,-1 0 1 0 0,1 0-1 0 0,-1 0 0 0 0,1 1 1 0 0,1 0-1 0 0,0 0 0 0 0,0 1 0 0 0,0-1 0 0 0,0 0 0 0 0,1 0 0 0 0,-1 0 0 0 0,0-1 0 0 0,0 1 0 0 0,1 0 0 0 0,-1-1 0 0 0,0 1 0 0 0,1-1 0 0 0,-1 0-1 0 0,0 0 1 0 0,1 0 0 0 0,-1 0 0 0 0,0 0 0 0 0,1-1 0 0 0,-1 1 0 0 0,0-1 0 0 0,1 1 0 0 0,-1-1 0 0 0,0 0 0 0 0,0 0 0 0 0,0 0 0 0 0,1 0 0 0 0,-1 0 0 0 0,1-2 0 0 0,8-4 3 0 0,-1-1 1 0 0,0 0 0 0 0,0 0 0 0 0,7-10-4 0 0,-7 8 14 0 0,31-31 425 0 0,-18 17-544 0 0,0 1-1 0 0,6-2 106 0 0,-10 10-92 0 0,1 2 0 0 0,19-11 92 0 0,-37 23 3 0 0,1 0 1 0 0,-1-1-1 0 0,1 1 0 0 0,-1 0 0 0 0,1 1 0 0 0,0-1 0 0 0,-1 0 1 0 0,1 1-1 0 0,0 0 0 0 0,0-1 0 0 0,-1 1 0 0 0,1 0 0 0 0,0 0 0 0 0,0 1 1 0 0,0-1-1 0 0,1 1-3 0 0,-2-1 0 0 0,0 1 0 0 0,0 0 0 0 0,0 0 0 0 0,0 0 0 0 0,0 0 0 0 0,0 0 0 0 0,-1 1 0 0 0,1-1 0 0 0,0 0 1 0 0,0 1-1 0 0,-1-1 0 0 0,1 1 0 0 0,-1 0 0 0 0,0 0 0 0 0,1-1 0 0 0,-1 1 0 0 0,0 0 0 0 0,0 0 0 0 0,0 0 0 0 0,0 1 0 0 0,1 2-6 0 0,1 0 0 0 0,-2 0 0 0 0,1 0 0 0 0,0 0 0 0 0,-1 0-1 0 0,0 1 1 0 0,-1-1 0 0 0,1 5 6 0 0,0 7 5 0 0,1 0 0 0 0,0-1 0 0 0,2 7-5 0 0,0-7 67 0 0,-2 1 0 0 0,0 0 0 0 0,0 6-67 0 0,26-78 1765 0 0,-21 40-1765 0 0,1 0 0 0 0,0 1 0 0 0,1 0 0 0 0,10-11 0 0 0,-6 7-45 0 0,-6 9-65 0 0,0-1 0 0 0,1 2 0 0 0,5-6 110 0 0,-10 12-20 0 0,0-1-1 0 0,1 0 1 0 0,0 1-1 0 0,-1-1 1 0 0,1 1 0 0 0,0 0-1 0 0,0 1 1 0 0,0-1-1 0 0,0 1 1 0 0,1-1-1 0 0,2 1 21 0 0,-3 0-7 0 0,1 0-1 0 0,-1 0 1 0 0,1 1-1 0 0,0-1 0 0 0,-1 1 1 0 0,1 1-1 0 0,0-1 0 0 0,-1 1 1 0 0,5 0 7 0 0,-7 0-4 0 0,1 0-1 0 0,0 0 1 0 0,0 1 0 0 0,-1-1 0 0 0,1 0 0 0 0,-1 1-1 0 0,1 0 1 0 0,-1 0 0 0 0,1 0 0 0 0,-1 0-1 0 0,0 0 1 0 0,0 0 0 0 0,0 0 0 0 0,-1 1 0 0 0,1-1-1 0 0,0 1 5 0 0,3 7-2 0 0,0-1 0 0 0,-1 1-1 0 0,0 0 1 0 0,0 0 0 0 0,-1 1 2 0 0,10 26 325 0 0,-12-34-287 0 0,-1 0 1 0 0,1 0 0 0 0,0 0 0 0 0,-1 0 0 0 0,0 1 0 0 0,0-1 0 0 0,0 0-1 0 0,0 0 1 0 0,0 0 0 0 0,-1 2-39 0 0,1-2-1 0 0,0 0-1 0 0,-1 0 1 0 0,1 0 0 0 0,0 0-1 0 0,0 0 1 0 0,1-1-1 0 0,-1 1 1 0 0,1 0 0 0 0,-1 0-1 0 0,1 0 1 0 0,0 1 1 0 0,0-3-131 0 0,0 0 0 0 0,-1 0 0 0 0,1 0 0 0 0,0 0-1 0 0,-1 0 1 0 0,0 0 0 0 0,1 0 0 0 0,-1 1 0 0 0,1-1 0 0 0,-1 0 0 0 0,0 0 0 0 0,0 0 0 0 0,0 1-1 0 0,0-1 1 0 0,0 0 0 0 0,0 0 0 0 0,0 1 0 0 0,0-1 0 0 0,0 0 0 0 0,-1 0 0 0 0,1 0 0 0 0,0 0-1 0 0,-1 1 1 0 0,1-1 0 0 0,-1 0 0 0 0,0 0 0 0 0,0 1 131 0 0,1-1-4938 0 0,0-1-1518 0 0</inkml:trace>
  <inkml:trace contextRef="#ctx0" brushRef="#br0" timeOffset="-99055.807">19094 6460 12528 0 0,'0'0'281'0'0,"0"0"40"0"0,0 0 22 0 0,0 0-39 0 0,1-1-197 0 0,3-3-55 0 0,-3 3 153 0 0,-1 1 63 0 0,0 0 11 0 0,0 0 42 0 0,16 14 1333 0 0,-11-7-1556 0 0,0 0 0 0 0,-1 0 0 0 0,1 1 0 0 0,-1 0 0 0 0,-1-1 0 0 0,1 1 0 0 0,-1 3-98 0 0,8 15 26 0 0,11 35-26 0 0,5 2 0 0 0,-25-54-1 0 0,-2-8 7 0 0,1 1-1 0 0,-1-1 1 0 0,0 1 0 0 0,0-1-1 0 0,1 0 1 0 0,-1 1 0 0 0,1-1-1 0 0,-1 0 1 0 0,1 0-1 0 0,0 1 1 0 0,-1-1 0 0 0,1 0-1 0 0,0 0-5 0 0,0 0 371 0 0,-1-1 117 0 0,0 0 21 0 0,34-75 99 0 0,22-35-608 0 0,-52 104-6 0 0,-1 0-1 0 0,1 0 1 0 0,0 0-1 0 0,0 1 1 0 0,1-1-1 0 0,-1 1 1 0 0,1 0-1 0 0,1 1 1 0 0,-1-1-1 0 0,0 1 0 0 0,1 0 1 0 0,4-2 6 0 0,1 0-280 0 0,1 0 0 0 0,0 1 0 0 0,0 0 0 0 0,0 0 0 0 0,0 2 0 0 0,5-2 280 0 0,0 3 174 0 0,-1 1 1 0 0,1 0 0 0 0,-1 1-1 0 0,1 0 1 0 0,3 2-175 0 0,-13-1 80 0 0,0-1 0 0 0,-1 2 0 0 0,1-1 0 0 0,0 1 0 0 0,-1 0 0 0 0,1 0 0 0 0,-1 1 0 0 0,0 0 0 0 0,2 1-80 0 0,-5-2 149 0 0,-3-1-148 0 0,0 0 0 0 0,1 0-1 0 0,-1 0 1 0 0,0-1 0 0 0,1 1-1 0 0,-1 0 1 0 0,0 0-1 0 0,0 0 1 0 0,0 0 0 0 0,0 0-1 0 0,0 0 1 0 0,0 0-1 0 0,0-1 1 0 0,0 1 0 0 0,0 0-1 0 0,0 0 1 0 0,0 0 0 0 0,-1 0-1 0 0,1 0 1 0 0,0-1-1 0 0,-1 1 1 0 0,1 0 0 0 0,0 0-1 0 0,-1 0 1 0 0,1-1 0 0 0,-1 1-1 0 0,1 0 1 0 0,-2 0-1 0 0,-13 13-2 0 0,-10-1 2 0 0,-18 9 0 0 0,17-10 0 0 0,-15 10 0 0 0,34-18 0 0 0,-1 2 0 0 0,1-1 0 0 0,0 0 0 0 0,1 1 0 0 0,-1 1 0 0 0,1-1 0 0 0,-1 2 0 0 0,6-7 0 0 0,0 0 0 0 0,1 0 0 0 0,-1 0 0 0 0,0 0 0 0 0,0 1 0 0 0,1-1 0 0 0,-1 0 0 0 0,0 0 0 0 0,1 1 0 0 0,-1-1 0 0 0,1 0 0 0 0,0 1 0 0 0,0-1 0 0 0,-1 0 0 0 0,1 1 0 0 0,0-1 0 0 0,0 0 0 0 0,0 1 0 0 0,0-1 0 0 0,0 1 0 0 0,1-1 0 0 0,-1 1 0 0 0,1-1 0 0 0,0 0 0 0 0,-1 0 0 0 0,1 0 0 0 0,0 0 0 0 0,-1 0 0 0 0,1 0 0 0 0,0 0 0 0 0,0 0 0 0 0,0 0 0 0 0,0 0 0 0 0,0 0 0 0 0,0-1 0 0 0,0 1 0 0 0,0 0 0 0 0,1 0 0 0 0,3 1 0 0 0,-1-1 0 0 0,1 1 0 0 0,0-1 0 0 0,-1 1 0 0 0,1-1 0 0 0,0-1 0 0 0,0 1 0 0 0,0-1 0 0 0,-1 0 0 0 0,4 0 0 0 0,4-1 128 0 0,0-1 0 0 0,-1 0 0 0 0,1-1 0 0 0,-1-1 0 0 0,1 1 0 0 0,-1-2 0 0 0,0 0 0 0 0,-1 0 0 0 0,1-1 0 0 0,-1 0 0 0 0,0 0 0 0 0,0-2 0 0 0,-1 1 0 0 0,0-1 0 0 0,0 0 0 0 0,2-4-128 0 0,-5 4 0 0 0,0-1 0 0 0,0 0 0 0 0,0 0 0 0 0,-1 0 0 0 0,0-1 0 0 0,-1 0 0 0 0,0 0 0 0 0,-1 0 0 0 0,1-3 0 0 0,-4-1 0 0 0,-1 14 0 0 0,-2 6 0 0 0,-3 7 0 0 0,5-8 0 0 0,0 0 0 0 0,1 0 0 0 0,-1 0 0 0 0,1 0 0 0 0,0 1 0 0 0,0-1 0 0 0,0 0 0 0 0,1 0 0 0 0,0 0 0 0 0,0 0 0 0 0,0 0 0 0 0,1 0 0 0 0,0 0 0 0 0,-1-1 0 0 0,3 4 0 0 0,0-2 0 0 0,-1 1 0 0 0,1-1 0 0 0,0 1 0 0 0,1-1 0 0 0,-1 0 0 0 0,1 0 0 0 0,4 3 0 0 0,-4-4 0 0 0,1-1 0 0 0,0 1-1 0 0,1-1 1 0 0,-1 0 0 0 0,1-1-1 0 0,0 1 1 0 0,0-1 0 0 0,0-1 0 0 0,0 1-1 0 0,1-1 1 0 0,6 1 10 0 0,-1-1 0 0 0,1 0 0 0 0,0-1-1 0 0,12-1-9 0 0,-24-1 58 0 0,0 0 0 0 0,0 0 0 0 0,-1 0 0 0 0,1 0 0 0 0,0-1 0 0 0,-1 1-1 0 0,1-1 1 0 0,-1 1 0 0 0,0-1 0 0 0,0 0 0 0 0,1 1 0 0 0,-1-1 0 0 0,0 0 0 0 0,0-1-58 0 0,0 1 57 0 0,4-8 7 0 0,0 0 0 0 0,0 0 0 0 0,-1 0 0 0 0,-1-1 0 0 0,0 1 1 0 0,1-8-65 0 0,2-20 12 0 0,0-10-12 0 0,-3 19 49 0 0,4-70-45 0 0,-1 19 93 0 0,-5 60 152 0 0,-1 0 1 0 0,0 0-250 0 0,-1-19-431 0 0,1 37 512 0 0,0 2 43 0 0,0 0-9 0 0,0 0-10 0 0,-3 8-87 0 0,-2 26-141 0 0,1 1-1 0 0,1-1 1 0 0,2 27 123 0 0,1-37 0 0 0,0 0 0 0 0,2 1 0 0 0,1-1 0 0 0,1 0 0 0 0,1-1 0 0 0,1 1 0 0 0,2 3 0 0 0,-6-22 20 0 0,1 1-1 0 0,0-1 1 0 0,0 1-1 0 0,0-1 0 0 0,0 0 1 0 0,1 0-1 0 0,0 0 1 0 0,0-1-1 0 0,0 1 0 0 0,1-1 1 0 0,-1 0-1 0 0,5 3-19 0 0,-7-6 7 0 0,0 1 0 0 0,1-1 0 0 0,-1 0 0 0 0,0 0 0 0 0,1 0 0 0 0,-1 0 0 0 0,1 0 0 0 0,0 0 0 0 0,-1-1 0 0 0,1 1 0 0 0,0-1 0 0 0,-1 1 0 0 0,1-1 0 0 0,0 0 0 0 0,-1 0 0 0 0,1-1 0 0 0,0 1 0 0 0,-1 0 0 0 0,1-1 0 0 0,0 0 0 0 0,-1 1 0 0 0,1-1 0 0 0,-1 0 0 0 0,1-1 0 0 0,-1 1 0 0 0,0 0 0 0 0,1-1 0 0 0,-1 1 0 0 0,1-2-7 0 0,8-5-73 0 0,-1-1-1 0 0,0 0 1 0 0,0-1-1 0 0,3-5 74 0 0,-9 10 1 0 0,0 0 0 0 0,-1 0 0 0 0,1-1 0 0 0,-1 0 0 0 0,0 0 0 0 0,-1 0 0 0 0,0 0 0 0 0,0 0 0 0 0,0 0 0 0 0,0-3-1 0 0,0-2-13 0 0,0 7 9 0 0,-1-1 1 0 0,0 0-1 0 0,0 0 0 0 0,-1 0 0 0 0,1 0 0 0 0,-1 1 0 0 0,0-1 0 0 0,-1 0 0 0 0,1 0 0 0 0,-1 0 0 0 0,0 0 0 0 0,0 0 0 0 0,-1-1 4 0 0,2 5 0 0 0,0 1 0 0 0,0-1 0 0 0,-1 0 0 0 0,1 1 0 0 0,-1-1-1 0 0,1 1 1 0 0,0-1 0 0 0,-1 1 0 0 0,1-1 0 0 0,-1 0 0 0 0,1 1 0 0 0,-1 0-1 0 0,1-1 1 0 0,-1 1 0 0 0,0-1 0 0 0,1 1 0 0 0,-1 0 0 0 0,0-1-1 0 0,1 1 1 0 0,-1 0 0 0 0,0 0 0 0 0,1-1 0 0 0,-1 1 0 0 0,0 0 0 0 0,1 0-1 0 0,-2 0 1 0 0,1 0 1 0 0,0 0 0 0 0,0 1-1 0 0,-1-1 1 0 0,1 0 0 0 0,0 1 0 0 0,0-1-1 0 0,0 1 1 0 0,-1 0 0 0 0,1-1-1 0 0,0 1 1 0 0,0 0 0 0 0,0-1-1 0 0,0 1 1 0 0,0 0-1 0 0,-2 2-8 0 0,0 0 0 0 0,0 0 0 0 0,0 1 0 0 0,1-1 0 0 0,-1 1 0 0 0,1-1 0 0 0,0 1 0 0 0,0 0 0 0 0,0 0 8 0 0,0 2-9 0 0,0 0 1 0 0,0 0 0 0 0,1 0-1 0 0,0 1 1 0 0,0-1 0 0 0,1 1 0 0 0,-1-1-1 0 0,1 0 1 0 0,1 1 0 0 0,0 5 8 0 0,0-8 5 0 0,0 0 0 0 0,0 0 0 0 0,0 0 0 0 0,1 0 0 0 0,-1 0 0 0 0,1 0 0 0 0,0 0 1 0 0,0-1-1 0 0,1 1 0 0 0,-1-1 0 0 0,1 1 0 0 0,-1-1 0 0 0,1 0 0 0 0,0 0 0 0 0,0 0 0 0 0,3 2-5 0 0,2 0-12 0 0,1 0 0 0 0,0 0 0 0 0,-1 0 0 0 0,2-1 0 0 0,-1 0 0 0 0,0-1 0 0 0,1 0 0 0 0,-1-1 0 0 0,1 0 0 0 0,0 0 0 0 0,0-1 0 0 0,0 0 0 0 0,0-1 0 0 0,0 0 0 0 0,0 0 0 0 0,0-1 0 0 0,0-1 0 0 0,-1 0 0 0 0,11-3 12 0 0,-19 5-114 0 0,1-1-1 0 0,0 1 1 0 0,0-1-1 0 0,0 0 0 0 0,0 0 1 0 0,-1 0-1 0 0,1 0 1 0 0,0 0-1 0 0,-1 0 1 0 0,1 0-1 0 0,-1 0 0 0 0,1-1 1 0 0,-1 1-1 0 0,0-1 1 0 0,1 1-1 0 0,-1-2 115 0 0,3-5-1823 0 0</inkml:trace>
  <inkml:trace contextRef="#ctx0" brushRef="#br0" timeOffset="-98786.581">19756 6266 19351 0 0,'0'0'439'0'0,"0"0"62"0"0,0 0 33 0 0,0 0-65 0 0,0 0-465 0 0,-1-1-1 0 0,1 1 1 0 0,0 0-1 0 0,0 0 1 0 0,0 0 0 0 0,0 0-1 0 0,0 0 1 0 0,0-1-1 0 0,0 1 1 0 0,0 0 0 0 0,0 0-1 0 0,0 0 1 0 0,0 0-1 0 0,0 0 1 0 0,0-1 0 0 0,0 1-1 0 0,1 0 1 0 0,-1 0-1 0 0,0 0 1 0 0,0 0 0 0 0,0 0-1 0 0,0 0 1 0 0,0-1 0 0 0,0 1-1 0 0,0 0 1 0 0,0 0-1 0 0,0 0 1 0 0,0 0 0 0 0,1 0-1 0 0,-1 0 1 0 0,0 0-1 0 0,0 0 1 0 0,0 0 0 0 0,0-1-1 0 0,0 1 1 0 0,0 0-1 0 0,1 0 1 0 0,-1 0 0 0 0,0 0-1 0 0,0 0 1 0 0,0 0-1 0 0,0 0 1 0 0,0 0 0 0 0,1 0-1 0 0,-1 0 1 0 0,0 0-1 0 0,0 0 1 0 0,0 0 0 0 0,0 0-1 0 0,0 0 1 0 0,1 0-1 0 0,-1 0 1 0 0,0 0 0 0 0,0 0-4 0 0,11-1-32 0 0,-10 1 46 0 0,58-4-271 0 0,-1 3 0 0 0,55 7 257 0 0,24-1-3574 0 0,-99-5-2801 0 0</inkml:trace>
  <inkml:trace contextRef="#ctx0" brushRef="#br0" timeOffset="-91032.986">21113 6314 1840 0 0,'0'0'83'0'0,"0"-6"10"0"0,0-5 266 0 0,0 10 1502 0 0,0 1 645 0 0,0 0 129 0 0,-2 0 1253 0 0,-10 2-1729 0 0,9 2-2021 0 0,0 1 0 0 0,0 0 0 0 0,0 0 0 0 0,0 1 0 0 0,1-1 0 0 0,0 1 0 0 0,0-1 0 0 0,0 1 0 0 0,1-1 0 0 0,0 1 0 0 0,0 0 0 0 0,0 1-138 0 0,0 2 184 0 0,1-1 0 0 0,0 1 0 0 0,0 0 1 0 0,1-1-1 0 0,0 1 0 0 0,0-1 1 0 0,1 1-1 0 0,1 2-184 0 0,-1-3 169 0 0,10 25 278 0 0,-11-31-429 0 0,0 0 0 0 0,0 1 0 0 0,1-1 0 0 0,-1 0 0 0 0,0 0 0 0 0,1 0 0 0 0,0 0 0 0 0,-1 0 0 0 0,1 0 0 0 0,0-1-1 0 0,2 2-17 0 0,2 1 7 0 0,-1 0 0 0 0,1-1 0 0 0,0 0 0 0 0,-1 0 0 0 0,1-1 0 0 0,1 0 0 0 0,-1 0 0 0 0,0 0 0 0 0,1-1 0 0 0,-1 0 0 0 0,0 0 0 0 0,1 0 0 0 0,-1-1 0 0 0,1 0 0 0 0,-1 0 0 0 0,5-1-7 0 0,-9 0-319 0 0,0 1 0 0 0,-1-1 0 0 0,1 1 0 0 0,0-1 0 0 0,0 0-1 0 0,0 0 1 0 0,-1 0 0 0 0,1 0 0 0 0,0 0 0 0 0,-1 0 0 0 0,1 0-1 0 0,-1-1 1 0 0,2 0 319 0 0,0-6-5706 0 0</inkml:trace>
  <inkml:trace contextRef="#ctx0" brushRef="#br0" timeOffset="-90789.247">21238 6119 6912 0 0,'-6'-3'1015'0'0,"-4"-5"-1499"0"0,8 4 3338 0 0,1-1 3323 0 0,2 5-5436 0 0,3-2-578 0 0,-3 2-54 0 0,-1 0 3 0 0,0 0 0 0 0,1 0-18 0 0,3 0-161 0 0,-1 0-1 0 0,0 1 1 0 0,0 0 0 0 0,1 0 0 0 0,-1-1-1 0 0,0 2 1 0 0,0-1 0 0 0,0 0 0 0 0,0 1-1 0 0,0-1 1 0 0,0 1 0 0 0,-1 0 0 0 0,1 0 0 0 0,2 2 67 0 0,14 18-3731 0 0,-15-15 2310 0 0</inkml:trace>
  <inkml:trace contextRef="#ctx0" brushRef="#br0" timeOffset="-90499.757">21397 6271 3224 0 0,'2'30'869'0'0,"6"17"6814"0"0,-3-15-5661 0 0,-1-17-1348 0 0,-3-13-575 0 0,0 1 1 0 0,-1-1 0 0 0,1 1 0 0 0,-1-1 0 0 0,1 1 0 0 0,-1-1 0 0 0,0 1-1 0 0,0-1 1 0 0,0 1 0 0 0,-1 1-100 0 0,3 10 516 0 0,-2-13-416 0 0,0 0 0 0 0,1 0 0 0 0,-1-1 0 0 0,0 1 0 0 0,0 0 0 0 0,0 0 1 0 0,1 0-1 0 0,-1-1 0 0 0,0 1 0 0 0,0 0 0 0 0,0 0 0 0 0,0 0 0 0 0,-1-1 1 0 0,1 1-1 0 0,0 0 0 0 0,0 0 0 0 0,0 0 0 0 0,-1-1 0 0 0,1 1 0 0 0,0 0 1 0 0,-1 0-1 0 0,1-1 0 0 0,-1 1-100 0 0,1 0 352 0 0,-7-16 350 0 0,7 9-738 0 0,-1 0 0 0 0,1 0 0 0 0,1-1-1 0 0,-1 1 1 0 0,1 0 0 0 0,0 0 0 0 0,0 0-1 0 0,1-1 37 0 0,16-47 10 0 0,-17 49-23 0 0,1 1-1 0 0,1 0 0 0 0,-1-1 1 0 0,1 1-1 0 0,-1 0 0 0 0,1 1 0 0 0,0-1 1 0 0,1 0-1 0 0,-1 1 0 0 0,1 0 0 0 0,-1 0 1 0 0,1 0-1 0 0,0 0 0 0 0,0 0 1 0 0,0 1-1 0 0,0 0 0 0 0,2-1 14 0 0,1 1-71 0 0,0 5 9 0 0,-5-1 60 0 0,2 0 2 0 0,1 0 0 0 0,-1 0 0 0 0,0 1 0 0 0,0 0 0 0 0,0 0 0 0 0,0 0 0 0 0,0 0 0 0 0,-1 0 0 0 0,1 1 0 0 0,-1 0 0 0 0,0 0 0 0 0,0-1 0 0 0,0 2 0 0 0,-1-1 0 0 0,0 0 0 0 0,1 1 0 0 0,-1-1 0 0 0,-1 1 0 0 0,1 1 0 0 0,1 2-42 0 0,1 5-160 0 0,0 0 1 0 0,1-1 0 0 0,0 0-1 0 0,2 3 202 0 0,-3-8-1149 0 0,-2-2-2993 0 0,-1-4-1262 0 0</inkml:trace>
  <inkml:trace contextRef="#ctx0" brushRef="#br0" timeOffset="-90158.982">21847 6197 10136 0 0,'10'-7'1705'0'0,"-9"6"1315"0"0,-6 4-1955 0 0,-3 2-808 0 0,1 1 1 0 0,0 0-1 0 0,1 0 0 0 0,-1 1 0 0 0,1 0 0 0 0,0 0 1 0 0,1 1-258 0 0,-22 22 574 0 0,26-28-540 0 0,0 0 0 0 0,-1-1 0 0 0,1 1 0 0 0,0 0 0 0 0,0 0 0 0 0,0 0 0 0 0,0 0 0 0 0,1 0 0 0 0,-1 0 0 0 0,0 1 0 0 0,1-1 0 0 0,-1 0-34 0 0,-5 17 200 0 0,5-17-189 0 0,1 0 1 0 0,-1 0-1 0 0,1 1 1 0 0,0-1-1 0 0,0 0 1 0 0,-1 0-1 0 0,1 1 1 0 0,1-1-1 0 0,-1 0 1 0 0,0 0-1 0 0,1 1 1 0 0,-1-1-1 0 0,1 1-11 0 0,2 18 131 0 0,-2-18-120 0 0,0 1-1 0 0,0-1 1 0 0,0 0 0 0 0,1 1 0 0 0,-1-1 0 0 0,1 0 0 0 0,0 0-1 0 0,0 0 1 0 0,0 0 0 0 0,0 0 0 0 0,1-1 0 0 0,-1 1-1 0 0,1-1 1 0 0,-1 1 0 0 0,1-1 0 0 0,0 0 0 0 0,1 1-11 0 0,6 2 24 0 0,-1 0 1 0 0,1 0-1 0 0,0-1 1 0 0,0-1-1 0 0,1 0 0 0 0,4 1-24 0 0,-6-2-41 0 0,-1-1-1 0 0,1 0 0 0 0,0-1 1 0 0,0 1-1 0 0,-1-2 0 0 0,1 1 1 0 0,0-1-1 0 0,0-1 0 0 0,-1 0 1 0 0,1 0-1 0 0,-1 0 0 0 0,3-2 42 0 0,-4 0-487 0 0,0-1 0 0 0,0 1-1 0 0,0-1 1 0 0,-1-1-1 0 0,1 1 1 0 0,-1-1-1 0 0,0-1 488 0 0,-1 2-1044 0 0,-1 0-1 0 0,0 0 0 0 0,-1-1 0 0 0,1 1 1 0 0,1-6 1044 0 0,1-2-2264 0 0</inkml:trace>
  <inkml:trace contextRef="#ctx0" brushRef="#br0" timeOffset="-89779.034">22102 6249 2760 0 0,'1'0'207'0'0,"3"-2"182"0"0,-3 2 1414 0 0,-1 0 608 0 0,0 0 111 0 0,0 0-224 0 0,0 0-1040 0 0,0 0-453 0 0,0 0-93 0 0,0 0-71 0 0,-9 14 456 0 0,8-11-960 0 0,-1 1-1 0 0,1 0 1 0 0,0 0-1 0 0,0-1 0 0 0,1 1 1 0 0,-1 0-1 0 0,1 0 0 0 0,-1 4-136 0 0,1-2 121 0 0,0-1 0 0 0,-1 1 0 0 0,0-1-1 0 0,0 1 1 0 0,-1 0-121 0 0,-6 30 369 0 0,7-32-341 0 0,0 1-1 0 0,0-1 0 0 0,1 1 1 0 0,0-1-1 0 0,0 1 0 0 0,0-1 0 0 0,0 1 1 0 0,1-1-1 0 0,-1 1 0 0 0,1-1 1 0 0,1 1-1 0 0,-1-1 0 0 0,2 4-27 0 0,0-4 53 0 0,-3-3-49 0 0,1 0-1 0 0,0-1 0 0 0,0 1 1 0 0,-1 0-1 0 0,1-1 0 0 0,0 1 1 0 0,0-1-1 0 0,0 1 0 0 0,0-1 1 0 0,0 0-1 0 0,-1 1 0 0 0,1-1 0 0 0,0 0 1 0 0,0 0-1 0 0,0 1 0 0 0,0-1 1 0 0,0 0-1 0 0,0 0 0 0 0,0 0 1 0 0,0 0-1 0 0,1 0-3 0 0,18-3-6 0 0,-16 1 71 0 0,0 1 0 0 0,-1-1 0 0 0,1 0 0 0 0,0 0 0 0 0,-1 0 0 0 0,0 0-1 0 0,1 0 1 0 0,-1-1 0 0 0,0 0 0 0 0,0 1 0 0 0,0-1 0 0 0,-1 0 0 0 0,1-1-65 0 0,17-16 87 0 0,-18 18-77 0 0,0 0 0 0 0,0-1 0 0 0,0 1 0 0 0,0-1 0 0 0,0 1 0 0 0,-1-1 0 0 0,1 0-10 0 0,12-16 69 0 0,-9 14-56 0 0,0 0-1 0 0,0 0 1 0 0,0-1 0 0 0,-1 0 0 0 0,4-5-13 0 0,-7 8 4 0 0,0 2-4 0 0,-1 0 0 0 0,1 0-1 0 0,0-1 1 0 0,0 1 0 0 0,0 0-1 0 0,0 0 1 0 0,0 0 0 0 0,1 0-1 0 0,-1 0 1 0 0,0 0 0 0 0,0 1-1 0 0,1-1 1 0 0,-1 0 0 0 0,0 0-1 0 0,1 1 1 0 0,-1-1-1 0 0,1 1 1 0 0,-1 0 0 0 0,1-1-1 0 0,-1 1 1 0 0,1 0 0 0 0,0 0-14 0 0,-1 0 11 0 0,0 0-1 0 0,-1-1 1 0 0,1 1-1 0 0,-1 0 0 0 0,1 0 1 0 0,0 0-1 0 0,-1 0 1 0 0,1 0-1 0 0,0-1 0 0 0,-1 1 1 0 0,1 0-1 0 0,-1-1 0 0 0,1 1 1 0 0,-1 0-1 0 0,1-1 1 0 0,-1 1-1 0 0,1-1 0 0 0,0 1 4 0 0,17 10-60 0 0,-16-7 34 0 0,0-1-1 0 0,-1 1 0 0 0,1-1 1 0 0,-1 1-1 0 0,0 0 0 0 0,0-1 0 0 0,1 2 27 0 0,6 13-493 0 0,13 25 919 0 0,-12-28-151 0 0,-8-12-270 0 0,0 1 0 0 0,0-1 0 0 0,1 0-1 0 0,-1 0 1 0 0,1 0 0 0 0,-1 0 0 0 0,1 0 0 0 0,-1-1 0 0 0,1 1 0 0 0,0 0 0 0 0,0-1-1 0 0,0 1 1 0 0,2 0-5 0 0,4 2 19 0 0,0 0 23 0 0,1 0-1 0 0,-1-1 1 0 0,7 2-42 0 0,-11-4 14 0 0,-1 0 1 0 0,1-1 0 0 0,0 1 0 0 0,0-1 0 0 0,0 0 0 0 0,0 0 0 0 0,-1-1 0 0 0,1 1-1 0 0,0-1 1 0 0,3 0-15 0 0,-2-1-168 0 0,0 1 1 0 0,-1-1-1 0 0,1 0 0 0 0,-1 0 0 0 0,1 0 0 0 0,-1 0 0 0 0,0-1 0 0 0,1 0 1 0 0,-1 0 167 0 0,0 0-1305 0 0,-1-1 1 0 0,1 1 0 0 0,-1-1 0 0 0,0 0 0 0 0,2-3 1304 0 0,2-4-5520 0 0</inkml:trace>
  <inkml:trace contextRef="#ctx0" brushRef="#br0" timeOffset="-89534.03">22620 5953 12896 0 0,'0'0'997'0'0,"0"0"-912"0"0,1 0-1 0 0,-1 0 1 0 0,0 0 0 0 0,1 1-1 0 0,-1-1 1 0 0,0 0 0 0 0,1 0-1 0 0,-1 1 1 0 0,0-1 0 0 0,0 0 0 0 0,0 0-1 0 0,1 1 1 0 0,-1-1 0 0 0,0 0-1 0 0,0 1 1 0 0,0-1 0 0 0,0 0-1 0 0,1 1 1 0 0,-1-1 0 0 0,0 0-1 0 0,0 1 1 0 0,0-1 0 0 0,0 0-1 0 0,0 1 1 0 0,0-1-85 0 0,-1 1 108 0 0,1 1 0 0 0,-1-1 0 0 0,0 0 0 0 0,1 1 1 0 0,-1-1-1 0 0,1 1 0 0 0,0-1 0 0 0,-1 0 0 0 0,1 1 0 0 0,0-1 0 0 0,0 1 0 0 0,0-1 0 0 0,0 1 0 0 0,0-1 0 0 0,0 1 0 0 0,0-1 0 0 0,1 1 0 0 0,-1-1 0 0 0,1 1-108 0 0,-1 0 4 0 0,0 0-1 0 0,0 1 1 0 0,-1-1-1 0 0,1 0 1 0 0,0 0-1 0 0,-1 1 1 0 0,1-1-1 0 0,-1 0 1 0 0,0 0-1 0 0,1 0 1 0 0,-1 0-1 0 0,0 0 1 0 0,0 0-1 0 0,-1 0 0 0 0,0 2-3 0 0,0-2 26 0 0,1 1 0 0 0,-1 0 0 0 0,1-1 0 0 0,0 1 0 0 0,0 0 0 0 0,0 0 0 0 0,0 0 0 0 0,0 0 0 0 0,1 0 0 0 0,-1 2-26 0 0,1 8 249 0 0,-1 0 0 0 0,-1 11-249 0 0,1-20 76 0 0,1 0 1 0 0,0 0 0 0 0,0 0-1 0 0,1 0 1 0 0,-1 0 0 0 0,1 2-77 0 0,0-2 46 0 0,-1-1 1 0 0,1 1 0 0 0,-1 0-1 0 0,0-1 1 0 0,0 1 0 0 0,0 0-1 0 0,-1-1 1 0 0,0 2-47 0 0,-1 3 38 0 0,1 0 0 0 0,-1 1 0 0 0,1-1 0 0 0,0 0 0 0 0,1 1 0 0 0,0-1 0 0 0,1 1 0 0 0,0 1-38 0 0,1 19 51 0 0,-2-21-51 0 0,1-1 1 0 0,0 1-1 0 0,0-1 1 0 0,0 1-1 0 0,1 0 0 0 0,3 12 5 0 0,-5-17-50 0 0,1 1-1 0 0,-1-1 0 0 0,1 0 0 0 0,0 0 0 0 0,0 1 0 0 0,1-1 0 0 0,-1 0 0 0 0,1 0 0 0 0,0 1 46 0 0,4 6-324 0 0,-5-9 177 0 0,0 1 0 0 0,-1-1-1 0 0,1 1 1 0 0,0-1-1 0 0,0 1 1 0 0,0-1 0 0 0,0 1-1 0 0,0-1 1 0 0,1 0 0 0 0,-1 0-1 0 0,0 1 1 0 0,1-1-1 0 0,-1 0 1 0 0,1 0 0 0 0,-1-1-1 0 0,1 1 1 0 0,-1 0-1 0 0,1 0 1 0 0,-1-1 0 0 0,1 1-1 0 0,0-1 1 0 0,-1 1 0 0 0,1-1-1 0 0,0 0 148 0 0,29 0-5461 0 0,-16-2 976 0 0</inkml:trace>
  <inkml:trace contextRef="#ctx0" brushRef="#br0" timeOffset="-89027.921">23019 6199 14168 0 0,'-7'-22'1552'0'0,"6"21"-1497"0"0,-1-1 0 0 0,1 1 1 0 0,-1 0-1 0 0,0 0 1 0 0,0 0-1 0 0,1 0 1 0 0,-1 0-1 0 0,0 0 1 0 0,0 0-1 0 0,0 1 1 0 0,0-1-1 0 0,0 1 1 0 0,0-1-1 0 0,0 1 1 0 0,0 0-1 0 0,0 0 1 0 0,0 0-1 0 0,0 0 1 0 0,0 0-1 0 0,0 0 1 0 0,0 1-1 0 0,0-1 1 0 0,-1 1-56 0 0,-8 1 471 0 0,0 2-1 0 0,0-1 1 0 0,-8 5-471 0 0,11-5 207 0 0,-1 1-113 0 0,1-1-1 0 0,-1 2 0 0 0,0-1 1 0 0,1 2-1 0 0,0-1 0 0 0,0 1 1 0 0,1 0-1 0 0,-1 0 0 0 0,1 1 1 0 0,1 0-1 0 0,-1 0 0 0 0,-3 7-93 0 0,5-7 46 0 0,-1 3-10 0 0,0-1-1 0 0,1 1 1 0 0,0 0-1 0 0,-1 4-35 0 0,3-5 38 0 0,2-7-34 0 0,0 0 1 0 0,1 0-1 0 0,-1 1 1 0 0,0-1-1 0 0,1 0 1 0 0,-1 0-1 0 0,1 1 1 0 0,0-1-1 0 0,-1 0 0 0 0,1 1 1 0 0,0-1-1 0 0,1 1 1 0 0,-1-1-1 0 0,0 0 1 0 0,1 1-1 0 0,-1-1 1 0 0,1 0-5 0 0,3 11 10 0 0,-4-12-10 0 0,0 1 0 0 0,1 0 0 0 0,-1-1 0 0 0,1 1 0 0 0,-1-1 0 0 0,1 1 0 0 0,0-1 0 0 0,-1 1 0 0 0,1-1 0 0 0,0 0 0 0 0,0 1 0 0 0,0-1 0 0 0,0 0 0 0 0,0 0 0 0 0,0 0 0 0 0,1 0 0 0 0,1 2 11 0 0,1-1 1 0 0,-1 0-1 0 0,1 0 0 0 0,-1-1 0 0 0,1 1 0 0 0,0-1 0 0 0,0 0 0 0 0,0 0 0 0 0,0 0 0 0 0,0-1 0 0 0,0 1 0 0 0,0-1 1 0 0,0 0-1 0 0,0 0 0 0 0,0 0 0 0 0,0 0 0 0 0,0-1 0 0 0,0 0 0 0 0,3-1-11 0 0,1 0-9 0 0,1 0 0 0 0,-1-1 1 0 0,1 0-1 0 0,-1 0 0 0 0,0-1 0 0 0,-1 0 0 0 0,1-1 0 0 0,5-4 9 0 0,-6 3-69 0 0,0 0 0 0 0,-1-1 0 0 0,0 0 0 0 0,0 0 0 0 0,0 0-1 0 0,-1-1 1 0 0,0 0 0 0 0,3-7 69 0 0,6-14-1168 0 0,8-29 1168 0 0,-14 37-483 0 0,3-10 102 0 0,-2 0-1 0 0,2-12 382 0 0,-8 30 134 0 0,-1-1 0 0 0,0 1 1 0 0,-1 0-1 0 0,-1 0 0 0 0,0-1 0 0 0,0 1 0 0 0,-2-3-134 0 0,2 12 178 0 0,-1 0 0 0 0,0 0 0 0 0,0 0 0 0 0,0 0-1 0 0,0 1 1 0 0,0-1 0 0 0,-1 0 0 0 0,1 1-1 0 0,-2-1-177 0 0,3 3 256 0 0,0 1-34 0 0,0 0-20 0 0,0 0-2 0 0,-15 19 224 0 0,10-5-414 0 0,1 0 0 0 0,0-1 0 0 0,1 1 0 0 0,1 0-1 0 0,0 1 1 0 0,1 3-10 0 0,-1-6 5 0 0,1 14 18 0 0,1 0 0 0 0,0 0-1 0 0,2 0 1 0 0,1-1 0 0 0,1 1-1 0 0,4 10-22 0 0,-6-29 13 0 0,0 0-1 0 0,0 0 0 0 0,1-1 0 0 0,0 1 1 0 0,0-1-1 0 0,4 6-12 0 0,-5-9 16 0 0,0 1 1 0 0,1-1-1 0 0,-1 0 0 0 0,1 0 0 0 0,0 0 1 0 0,0 0-1 0 0,0 0 0 0 0,1-1 1 0 0,-1 1-1 0 0,1-1 0 0 0,-1 0 1 0 0,2 1-17 0 0,-2-2-119 0 0,1 0 1 0 0,-1 0 0 0 0,0 0 0 0 0,0-1-1 0 0,1 1 1 0 0,-1-1 0 0 0,0 0-1 0 0,1 0 1 0 0,-1 0 0 0 0,0 0 0 0 0,1 0-1 0 0,-1-1 1 0 0,0 1 0 0 0,4-2 118 0 0,-3 1-736 0 0,0-1 1 0 0,0 0 0 0 0,0 1-1 0 0,0-2 1 0 0,0 1-1 0 0,-1 0 1 0 0,1-1 735 0 0,6-5-5625 0 0</inkml:trace>
  <inkml:trace contextRef="#ctx0" brushRef="#br0" timeOffset="-88781.581">23303 6168 11976 0 0,'0'0'546'0'0,"0"0"-10"0"0,0 15 432 0 0,7 32 2359 0 0,-6-34-2995 0 0,1 0 1 0 0,0 0-1 0 0,2 3-332 0 0,8 51 433 0 0,-10-56-362 0 0,-2-9-29 0 0,1 0 0 0 0,-1 1-1 0 0,0-1 1 0 0,1 0 0 0 0,0 0 0 0 0,-1 0-1 0 0,1 0 1 0 0,0 0 0 0 0,0 0-1 0 0,0 1-41 0 0,0-3 99 0 0,-1 0-192 0 0,0 0-89 0 0,0 0-823 0 0,0 0-3416 0 0,0 0-1464 0 0</inkml:trace>
  <inkml:trace contextRef="#ctx0" brushRef="#br0" timeOffset="-87964.483">23381 6085 15664 0 0,'0'0'101'0'0,"1"-1"0"0"0,-1 1 1 0 0,0 0-1 0 0,1-1 1 0 0,-1 1-1 0 0,1-1 1 0 0,-1 1-1 0 0,1 0 0 0 0,-1-1 1 0 0,0 1-1 0 0,1 0 1 0 0,-1 0-1 0 0,1-1 1 0 0,-1 1-1 0 0,1 0 1 0 0,-1 0-1 0 0,1 0 0 0 0,0 0 1 0 0,-1-1-1 0 0,1 1 1 0 0,-1 0-1 0 0,1 0 1 0 0,-1 0-1 0 0,1 0 0 0 0,-1 0 1 0 0,1 0-1 0 0,-1 1 1 0 0,1-1-1 0 0,0 0-101 0 0,1 1 74 0 0,0 0-1 0 0,-1-1 0 0 0,1 1 0 0 0,0 0 1 0 0,-1 0-1 0 0,1 1 0 0 0,0-1 1 0 0,-1 0-1 0 0,2 2-73 0 0,1 1-59 0 0,0 1 0 0 0,0 0 0 0 0,0 0 0 0 0,-1 0 0 0 0,1 1 0 0 0,-1-1 59 0 0,21 57-870 0 0,0-1-303 0 0,-2-22-4050 0 0,-22-38 4975 0 0,1 0 0 0 0,0 0 0 0 0,0 0-1 0 0,-1-1 1 0 0,1 1 0 0 0,0 0 0 0 0,0 0 0 0 0,0 0 0 0 0,0-1 0 0 0,0 1 0 0 0,0 0 0 0 0,1-1-1 0 0,-1 1 1 0 0,0-1 0 0 0,0 0 0 0 0,0 1 0 0 0,0-1 0 0 0,1 0 0 0 0,-1 0 0 0 0,0 1-1 0 0,0-1 1 0 0,1 0 0 0 0,-1 0 0 0 0,0 0 0 0 0,0-1 0 0 0,0 1 0 0 0,1 0 0 0 0,-1 0-1 0 0,0-1 1 0 0,0 1 0 0 0,1-1 248 0 0,-1 1 800 0 0,6-4 1184 0 0,-4 2 1404 0 0,28-19 5223 0 0,-26 18-8221 0 0,1 0 1 0 0,-1 1-1 0 0,1 0 1 0 0,0 0-1 0 0,0 0 0 0 0,0 1 1 0 0,0-1-1 0 0,1 1-390 0 0,1 1 118 0 0,49-5 464 0 0,-51 5-567 0 0,1 1 1 0 0,-1 0-1 0 0,0 0 0 0 0,0 1 0 0 0,0-1 0 0 0,0 1 0 0 0,0 1 0 0 0,0-1 0 0 0,2 2-15 0 0,-8-4 0 0 0,1 1 0 0 0,0-1 0 0 0,-1 0 0 0 0,1 0 0 0 0,-1 1 0 0 0,1-1 0 0 0,0 0 0 0 0,-1 1 0 0 0,1-1 0 0 0,-1 1 0 0 0,1-1 0 0 0,-1 1 0 0 0,1-1 0 0 0,-1 1 0 0 0,1-1 0 0 0,-1 1 0 0 0,0 0 0 0 0,1-1 0 0 0,-1 1 0 0 0,0-1 0 0 0,1 1 0 0 0,-1 0 0 0 0,0-1 0 0 0,0 1 0 0 0,0 0 0 0 0,1-1 0 0 0,-1 1 0 0 0,1 4 0 0 0,3 5 0 0 0,-1 1 0 0 0,0-1 0 0 0,-1 1 0 0 0,0-1 0 0 0,0 1 0 0 0,-1 0 0 0 0,0 0 0 0 0,-2 9 0 0 0,2 0 0 0 0,0 0 0 0 0,2 2 0 0 0,-3-18-51 0 0,1 1 1 0 0,0-1-1 0 0,1 0 0 0 0,-1 1 0 0 0,1-1 0 0 0,0 0 0 0 0,0 0 0 0 0,0 0 0 0 0,1 0 0 0 0,-1 0 0 0 0,1 0 51 0 0,-1-2-60 0 0,0 0-1 0 0,-1 0 1 0 0,1-1-1 0 0,0 1 1 0 0,0-1-1 0 0,0 1 0 0 0,0-1 1 0 0,0 0-1 0 0,0 0 1 0 0,0 1-1 0 0,1-2 1 0 0,-1 1-1 0 0,0 0 0 0 0,1 0 1 0 0,-1-1-1 0 0,0 1 1 0 0,1-1-1 0 0,-1 0 1 0 0,1 0-1 0 0,-1 0 0 0 0,3 0 61 0 0,0 0-203 0 0,0-1 0 0 0,0 1-1 0 0,-1-1 1 0 0,1 0 0 0 0,0 0-1 0 0,0-1 1 0 0,0 0-1 0 0,-1 0 1 0 0,1 0 0 0 0,-1 0-1 0 0,0 0 1 0 0,1-1 0 0 0,-1 0-1 0 0,0 0 1 0 0,-1 0 0 0 0,1 0-1 0 0,0-1 1 0 0,-1 0-1 0 0,1-1 204 0 0,3-3-237 0 0,-1-1 0 0 0,0 0 0 0 0,0-1-1 0 0,-1 1 1 0 0,-1-1 0 0 0,4-8 237 0 0,2-14-95 0 0,4-17 95 0 0,-11 38 16 0 0,-2 4 175 0 0,1 0 0 0 0,-1-1 1 0 0,0 1-1 0 0,0 0 0 0 0,-1 0 0 0 0,0-1 1 0 0,0 1-1 0 0,-1 0 0 0 0,0-1 1 0 0,0 1-1 0 0,-2-6-191 0 0,3 12 54 0 0,0 1 0 0 0,0-1 0 0 0,-1 1 0 0 0,1 0 0 0 0,0-1 0 0 0,0 1 0 0 0,0-1 0 0 0,-1 1 0 0 0,1-1 0 0 0,0 1 0 0 0,-1 0 0 0 0,1-1 0 0 0,0 1 0 0 0,-1-1 0 0 0,1 1 0 0 0,-1 0 0 0 0,1 0 0 0 0,-1-1 0 0 0,1 1-1 0 0,0 0 1 0 0,-1 0 0 0 0,1-1 0 0 0,-1 1 0 0 0,1 0 0 0 0,-1 0 0 0 0,1 0 0 0 0,-1 0 0 0 0,1 0 0 0 0,-1 0 0 0 0,1 0-54 0 0,-2 0 52 0 0,1 0 0 0 0,0 1-1 0 0,0-1 1 0 0,0 0 0 0 0,0 1 0 0 0,0 0-1 0 0,0-1 1 0 0,0 1 0 0 0,0-1-1 0 0,0 1 1 0 0,0 0 0 0 0,0 0 0 0 0,0 0-52 0 0,-4 4 102 0 0,0 1 0 0 0,0 0 0 0 0,-4 7-102 0 0,4-3 0 0 0,0 0 0 0 0,0 0 0 0 0,1 1 0 0 0,0 0 0 0 0,1-1 0 0 0,0 1 0 0 0,1 4 0 0 0,0-6 0 0 0,0 0 0 0 0,1-1 0 0 0,0 1 0 0 0,1 0 0 0 0,0-1 0 0 0,1 1 0 0 0,-1 0 0 0 0,2-1 0 0 0,1 7 0 0 0,-2-13 1 0 0,0-1 1 0 0,0 1-1 0 0,0-1 0 0 0,0 0 0 0 0,0 0 0 0 0,0 0 0 0 0,1 0 0 0 0,-1 0 0 0 0,0 0 0 0 0,1 0 0 0 0,1 1-1 0 0,-1-2 18 0 0,1 0 0 0 0,0 0 0 0 0,0 0 0 0 0,0 0 0 0 0,0 0 0 0 0,0-1 0 0 0,0 1 0 0 0,0-1 0 0 0,0 0 0 0 0,-1 0-1 0 0,1 0 1 0 0,0 0 0 0 0,-1 0 0 0 0,1-1 0 0 0,-1 1 0 0 0,1-1 0 0 0,-1 0 0 0 0,1 1 0 0 0,-1-1 0 0 0,0-1-18 0 0,8-6-47 0 0,-1-1 1 0 0,0 0-1 0 0,7-11 47 0 0,-10 13-85 0 0,81-122-1445 0 0,-78 123 1360 0 0,-9 6 155 0 0,0 1-1 0 0,0 0 1 0 0,0 0 0 0 0,1 0-1 0 0,-1 0 1 0 0,0 0-1 0 0,0 0 1 0 0,0 0-1 0 0,0 0 1 0 0,1 1 0 0 0,-1-1-1 0 0,0 0 1 0 0,0 0-1 0 0,0 0 1 0 0,0 0-1 0 0,1 0 1 0 0,-1 0 0 0 0,0 0-1 0 0,0 0 1 0 0,0 0-1 0 0,0 0 1 0 0,0 1 0 0 0,1-1-1 0 0,-1 0 1 0 0,0 0-1 0 0,0 0 1 0 0,0 0-1 0 0,0 0 1 0 0,0 1 0 0 0,0-1-1 0 0,0 0 1 0 0,0 0-1 0 0,1 0 16 0 0,2 22-816 0 0,-2-14 967 0 0,1 13 117 0 0,-2 1 0 0 0,-1 10-268 0 0,1 1 808 0 0,-4 139-840 0 0,5-135 335 0 0,0-20-154 0 0,0 0 1 0 0,-2 0-1 0 0,-1 11-149 0 0,2-27 37 0 0,0 0 0 0 0,-1 0 0 0 0,1-1 0 0 0,0 1 0 0 0,-1 0 0 0 0,1 0 0 0 0,0 0 0 0 0,-1-1 0 0 0,1 1 0 0 0,-1 0 0 0 0,1 0 0 0 0,-1-1 0 0 0,1 1 0 0 0,-1-1 0 0 0,0 1 0 0 0,1 0 0 0 0,-1-1 0 0 0,0 1 0 0 0,1-1 0 0 0,-1 1 0 0 0,0-1 0 0 0,0 0 0 0 0,0 1 0 0 0,1-1 0 0 0,-1 0 0 0 0,0 0 0 0 0,0 1 0 0 0,0-1 1 0 0,0 0-1 0 0,0 0-37 0 0,-3 0-16 0 0,-1 0 1 0 0,1 0-1 0 0,-1 0 1 0 0,1 0 0 0 0,-3-1 15 0 0,2 0-133 0 0,-18-2-2478 0 0,1-1 0 0 0,-10-3 2611 0 0,-6-4-2013 0 0</inkml:trace>
  <inkml:trace contextRef="#ctx0" brushRef="#br0" timeOffset="-87100.666">15132 7403 15664 0 0,'-6'-2'202'0'0,"1"0"1"0"0,0 0 0 0 0,-1 0-1 0 0,0 0 1 0 0,1 1 0 0 0,-1 0 0 0 0,0 0-203 0 0,-3 1 63 0 0,0-1 1 0 0,1 2 0 0 0,-1-1 0 0 0,1 1-1 0 0,-1 0 1 0 0,1 1 0 0 0,-5 1-64 0 0,2 0-16 0 0,-1 1-1 0 0,1 1 1 0 0,0-1 0 0 0,1 2 0 0 0,-1 0 0 0 0,1 0 0 0 0,0 1 0 0 0,1 0-1 0 0,-1 1 17 0 0,-1 4 0 0 0,-1 1 0 0 0,10-11 0 0 0,1-1 0 0 0,0 1 0 0 0,-1-1 0 0 0,1 1 0 0 0,0 0 0 0 0,0 0 0 0 0,0-1 0 0 0,0 1 0 0 0,0 0 0 0 0,1 0 0 0 0,-1 0 0 0 0,0 0 0 0 0,1 0 0 0 0,0 0 0 0 0,-1 0 0 0 0,1-1 0 0 0,0 0 0 0 0,-1 1 0 0 0,1-1 0 0 0,0 0 0 0 0,0 0 0 0 0,0 0 0 0 0,0 1 0 0 0,0-1 0 0 0,0 0 0 0 0,0 0 0 0 0,1 0 0 0 0,-1 1 0 0 0,0-1 0 0 0,1 0 0 0 0,-1 0 0 0 0,1 0 0 0 0,-1 0 0 0 0,1 0 0 0 0,-1 0 0 0 0,1 0 0 0 0,0 0 0 0 0,0 0 0 0 0,-1 0 0 0 0,2 1 0 0 0,6 2 0 0 0,1 1 0 0 0,0-2 0 0 0,-1 1 0 0 0,1-1 0 0 0,7 1 0 0 0,16 6 0 0 0,10 4 0 0 0,-27-10 0 0 0,1 1 0 0 0,-1 1 0 0 0,8 4 0 0 0,-19-8 0 0 0,0 1 0 0 0,-2 9 0 0 0,-2-11 5 0 0,0 1-1 0 0,0-1 0 0 0,0 0 1 0 0,-1 0-1 0 0,1 1 0 0 0,0-1 0 0 0,-1 0 1 0 0,1 0-1 0 0,-1 0 0 0 0,1 1 0 0 0,-1-1 1 0 0,0 0-1 0 0,1 0 0 0 0,-1 0 1 0 0,0 0-1 0 0,0 0 0 0 0,0 0 0 0 0,0 0 1 0 0,0 0-1 0 0,0-1 0 0 0,0 1-4 0 0,-27 14 672 0 0,12-8-2 0 0,5-2-780 0 0,1 0-1 0 0,-1-1 0 0 0,0 0 0 0 0,0-1 1 0 0,-1 0-1 0 0,1-1 0 0 0,-1-1 0 0 0,1 0 0 0 0,-1 0 1 0 0,0-1-1 0 0,-9-1 111 0 0,19 1-7 0 0,0-1-1 0 0,0 1 1 0 0,0 0 0 0 0,1-1-1 0 0,-1 0 1 0 0,0 1 0 0 0,1-1 0 0 0,-1 0-1 0 0,0 0 1 0 0,0 0 7 0 0,2 0-53 0 0,-1 1 0 0 0,1 0 0 0 0,0 0-1 0 0,-1-1 1 0 0,1 1 0 0 0,0-1 0 0 0,-1 1 0 0 0,1 0 0 0 0,0-1 0 0 0,0 1-1 0 0,-1-1 1 0 0,1 1 0 0 0,0 0 0 0 0,0-1 0 0 0,0 1 0 0 0,0-1-1 0 0,0 1 1 0 0,-1-1 0 0 0,1 1 0 0 0,0-1 0 0 0,0 1 0 0 0,0-1 0 0 0,0 1-1 0 0,0-1 1 0 0,0 1 0 0 0,0-1 0 0 0,1 1 0 0 0,-1-1 0 0 0,0 1-1 0 0,0 0 1 0 0,0-1 0 0 0,0 1 0 0 0,1-1 0 0 0,-1 1 53 0 0,1-2-395 0 0,-1 0-1 0 0,1 1 1 0 0,-1-1 0 0 0,1 1 0 0 0,-1-1 0 0 0,0 0 0 0 0,1 1-1 0 0,-1-1 1 0 0,0 0 0 0 0,0-1 395 0 0,0-10-2045 0 0</inkml:trace>
  <inkml:trace contextRef="#ctx0" brushRef="#br0" timeOffset="-86634.342">15201 7486 11976 0 0,'1'0'41'0'0,"1"1"0"0"0,-1-1 0 0 0,0 0 1 0 0,1 1-1 0 0,-1-1 0 0 0,0 1 0 0 0,1-1 1 0 0,-1 1-1 0 0,0 0 0 0 0,0-1 0 0 0,0 1 0 0 0,1 0 1 0 0,-1 0-1 0 0,0 0 0 0 0,0 0 0 0 0,0 0 1 0 0,0 0-1 0 0,-1 0 0 0 0,1 0 0 0 0,0 0 1 0 0,0 1-1 0 0,-1-1 0 0 0,1 0 0 0 0,0 0 1 0 0,-1 1-1 0 0,1-1 0 0 0,-1 0 0 0 0,0 1 0 0 0,1 0-41 0 0,1 7 82 0 0,0 1-1 0 0,-1-1 1 0 0,1 1-1 0 0,-2 0-81 0 0,1 0 227 0 0,5 22 650 0 0,-4-23-496 0 0,0 0 0 0 0,-1 1 0 0 0,0 8-381 0 0,1 16 1583 0 0,3 24-1583 0 0,-3-48 32 0 0,0 28-14 0 0,-2-25-19 0 0,1 1 1 0 0,1-1-1 0 0,0 1 1 0 0,-2-9 0 0 0,1 0 0 0 0,-1 1 0 0 0,0-1 0 0 0,0 0 0 0 0,0 1 0 0 0,-1 0 0 0 0,0-1 0 0 0,1 0 0 0 0,0 0 0 0 0,0 1 0 0 0,0-1 0 0 0,1 0 0 0 0,-1 1 0 0 0,1-3 0 0 0,-1 0 0 0 0,0 0 0 0 0,0 0 0 0 0,0 0 0 0 0,0 1 0 0 0,0-1 0 0 0,-1 0 0 0 0,0 0 0 0 0,1 0 0 0 0,-2 3 0 0 0,-1 3 0 0 0,2-3 0 0 0,1-6 0 0 0,-1 0 0 0 0,1 0 0 0 0,0 0 0 0 0,0 0 0 0 0,0 0 0 0 0,0 0-1 0 0,0 0 1 0 0,0 0 0 0 0,0 0 0 0 0,0 0 0 0 0,-1 0 0 0 0,1 0 0 0 0,0 0-1 0 0,0 0 1 0 0,0 0 0 0 0,0 1 0 0 0,0-1 0 0 0,0 0 0 0 0,0 0 0 0 0,-1 0-1 0 0,1 0 1 0 0,0 0 0 0 0,0-1 0 0 0,0 1 0 0 0,0 0 0 0 0,0 0 0 0 0,0 0-1 0 0,0 0 1 0 0,0 0 0 0 0,-1 0 0 0 0,1 0 0 0 0,0 0 0 0 0,0 0-1 0 0,0 0 1 0 0,0 0 0 0 0,0 0 0 0 0,0 0 0 0 0,0 0 0 0 0,0 0 0 0 0,0 0-1 0 0,0-1 1 0 0,-1 1 0 0 0,1 0 0 0 0,0 0 0 0 0,0 0 0 0 0,0 0 0 0 0,0 0-1 0 0,0 0 1 0 0,0 0 0 0 0,0 0 0 0 0,0-1 0 0 0,0 1 0 0 0,0 0 0 0 0,0 0-1 0 0,0 0 1 0 0,-1-4-56 0 0,-1-6-471 0 0,1 0 0 0 0,0-1-1 0 0,1 1 1 0 0,0 0 0 0 0,1-8 527 0 0,0-30-2139 0 0,-1 36 1599 0 0,0 0 1 0 0,1-1-1 0 0,1-4 540 0 0,0 5-265 0 0,-1 0-1 0 0,-1 1 1 0 0,1-1 0 0 0,-2-2 265 0 0,0-3-163 0 0,1 0 0 0 0,1 0 0 0 0,1-9 163 0 0,2-30-127 0 0,-3 45 251 0 0,0 0 0 0 0,1 0 0 0 0,1 0 0 0 0,0 0 0 0 0,3-9-124 0 0,-2 10 209 0 0,-3 7-69 0 0,0 1-1 0 0,1-1 1 0 0,-1 1 0 0 0,1 0-1 0 0,0-1 1 0 0,-1 1-1 0 0,1 0 1 0 0,0 0 0 0 0,1 0-1 0 0,-1 1 1 0 0,0-1 0 0 0,0 0-1 0 0,2 0-139 0 0,2-2 343 0 0,0 1 0 0 0,1 0 0 0 0,-1 0 0 0 0,6-2-343 0 0,-6 4 187 0 0,1-1 1 0 0,-1 1-1 0 0,0 1 1 0 0,1-1-1 0 0,-1 1 1 0 0,1 1-1 0 0,-1-1 1 0 0,0 1-1 0 0,1 0 1 0 0,-1 0-1 0 0,0 1 1 0 0,0-1-1 0 0,0 1 1 0 0,0 1-1 0 0,0-1 0 0 0,2 2-186 0 0,-5-1 161 0 0,-1-1 1 0 0,1 0 0 0 0,-1 1 0 0 0,1-1-1 0 0,-1 1 1 0 0,0 0 0 0 0,0 0 0 0 0,0 0-1 0 0,0 0 1 0 0,-1 0 0 0 0,1 0 0 0 0,-1 1-163 0 0,0-2 66 0 0,0 0 1 0 0,-1 0 0 0 0,1 0-1 0 0,-1 0 1 0 0,1 1-1 0 0,-1-1 1 0 0,0 0-1 0 0,0 0 1 0 0,0 1 0 0 0,0-1-1 0 0,0 0 1 0 0,-1 0-1 0 0,1 0 1 0 0,-1 1 0 0 0,1-1-1 0 0,-1 0 1 0 0,0 0-1 0 0,0 0-66 0 0,-4 10 17 0 0,4-9-17 0 0,1-1 0 0 0,-1 0 0 0 0,0 1 0 0 0,0-1 0 0 0,-1 0 0 0 0,1 0 0 0 0,0 0-1 0 0,-1 0 1 0 0,1 0 0 0 0,-1 0 0 0 0,-1 0 0 0 0,-10 10 0 0 0,-10 6 0 0 0,-19 13 0 0 0,33-26 0 0 0,0 0 0 0 0,1-1 0 0 0,-1 0 0 0 0,-1-1 0 0 0,1 0 0 0 0,0 0 0 0 0,-1-1 0 0 0,-3 1 0 0 0,12-3 0 0 0,0 0 0 0 0,0 0 0 0 0,0 1 0 0 0,0-1 0 0 0,1 0 0 0 0,-1 0 0 0 0,0 0 0 0 0,0 0 0 0 0,0 0 0 0 0,0 0 0 0 0,0 0 0 0 0,1 0 0 0 0,-1 0 0 0 0,0-1 0 0 0,0 1 0 0 0,0 0 0 0 0,0 0 0 0 0,1-1 0 0 0,-1 1 0 0 0,0-1 0 0 0,0 1 0 0 0,1 0 0 0 0,-1-1 0 0 0,0 0 0 0 0,-2-1 0 0 0,3 2-16 0 0,0 0 0 0 0,-1 0 0 0 0,1-1 0 0 0,-1 1 0 0 0,1 0-1 0 0,-1 0 1 0 0,1-1 0 0 0,0 1 0 0 0,-1 0 0 0 0,1-1 0 0 0,0 1 0 0 0,-1 0-1 0 0,1-1 1 0 0,0 1 0 0 0,-1-1 0 0 0,1 1 0 0 0,0 0 0 0 0,0-1 0 0 0,0 1-1 0 0,-1-1 1 0 0,1 1 0 0 0,0-1 0 0 0,0 1 0 0 0,0-1 0 0 0,0 1-1 0 0,0-1 17 0 0,3-12-838 0 0,0 0-72 0 0,-3 11 644 0 0,0 1 0 0 0,0 0 0 0 0,0 0-1 0 0,1 0 1 0 0,-1-1 0 0 0,0 1 0 0 0,0 0-1 0 0,1 0 1 0 0,-1 0 0 0 0,1-1 0 0 0,-1 1-1 0 0,1 0 1 0 0,0 0 0 0 0,-1 0 0 0 0,1 0-1 0 0,0 0 1 0 0,0 0 0 0 0,-1 0-1 0 0,1 1 1 0 0,0-1 0 0 0,0 0 0 0 0,0 0 266 0 0,6-5-1041 0 0,3-7-1516 0 0</inkml:trace>
  <inkml:trace contextRef="#ctx0" brushRef="#br0" timeOffset="-86032.282">15647 7461 11976 0 0,'0'0'266'0'0,"0"0"44"0"0,-4 6 314 0 0,-13 11-507 0 0,12-12-9 0 0,1 0-1 0 0,-1 0 1 0 0,-1 0 0 0 0,1-1-108 0 0,-8 6 625 0 0,1 1 0 0 0,1 0 0 0 0,-1 1 0 0 0,-6 10-625 0 0,6-8 543 0 0,-26 39 65 0 0,36-51-608 0 0,1 0 0 0 0,0 0 0 0 0,-1 1 0 0 0,1-1 0 0 0,0 0 0 0 0,0 0 0 0 0,0 1 0 0 0,1-1 0 0 0,-1 2 0 0 0,-6 14 0 0 0,7-18 0 0 0,-1 0 0 0 0,1 1 0 0 0,0-1 0 0 0,0 0 0 0 0,-1 1 0 0 0,1-1 0 0 0,0 0 0 0 0,0 1 0 0 0,0-1 0 0 0,-1 1 0 0 0,1-1 0 0 0,0 0 0 0 0,0 1 0 0 0,0-1 0 0 0,0 1 0 0 0,0-1 0 0 0,0 0 0 0 0,0 1 0 0 0,0-1 0 0 0,0 1 0 0 0,0-1 0 0 0,0 0 0 0 0,0 1 0 0 0,0-1 0 0 0,0 1 0 0 0,0-1 0 0 0,1 0 0 0 0,-1 1 0 0 0,0-1 0 0 0,0 1 0 0 0,5 1 0 0 0,-4-1 0 0 0,-1 0 0 0 0,1 0 0 0 0,0 0 0 0 0,0-1 0 0 0,0 1 0 0 0,0 0 0 0 0,0-1 0 0 0,1 1 0 0 0,-1-1 0 0 0,0 1 0 0 0,0-1 0 0 0,0 0 0 0 0,0 1 0 0 0,1-1 0 0 0,-1 0 0 0 0,0 0 0 0 0,0 1 0 0 0,0-1 0 0 0,1 0 0 0 0,-1-1 0 0 0,0 1 0 0 0,0 0 0 0 0,0 0 0 0 0,1 0 0 0 0,-1-1 0 0 0,2 0 0 0 0,12-3 0 0 0,-1 0 0 0 0,0-2 0 0 0,0 1 0 0 0,1-3 0 0 0,10-3 0 0 0,-16 6 0 0 0,0 0 0 0 0,0-1 0 0 0,0-1 0 0 0,-1 1 0 0 0,7-7 0 0 0,-14 12 0 0 0,4-4 0 0 0,-1 0 0 0 0,1 0 0 0 0,-1 0 0 0 0,0 0 0 0 0,-1-1 0 0 0,1 1 0 0 0,-1-1 0 0 0,0 0 0 0 0,0 0 0 0 0,1-6 0 0 0,1-6 0 0 0,0 0 0 0 0,-2 0 0 0 0,1-5 0 0 0,-4-10 0 0 0,2 28 0 0 0,3 5 0 0 0,-2 1 0 0 0,0 0 0 0 0,-1 0 0 0 0,1 1 0 0 0,0 0 0 0 0,-1-1 0 0 0,0 1 0 0 0,1 0 0 0 0,-1 0 0 0 0,0 0 0 0 0,2 2 0 0 0,18 24 0 0 0,-20-26 0 0 0,63 94 0 0 0,-24-21 931 0 0,-41-74-422 0 0,0-1-66 0 0,0-2-423 0 0,0-1-1 0 0,-1 1 1 0 0,1 0 0 0 0,0-1-1 0 0,0 1 1 0 0,0 0 0 0 0,0 0 0 0 0,1-2-20 0 0,-1-3 7 0 0,1-4-81 0 0,0 0 0 0 0,0 0 0 0 0,1 0 0 0 0,0 0 0 0 0,1 0 0 0 0,1 0 0 0 0,0 0 74 0 0,-2 4-134 0 0,1 0 0 0 0,0 1 0 0 0,0-1 0 0 0,1 1 0 0 0,0 0 0 0 0,0 0 0 0 0,0 0 0 0 0,1 1 0 0 0,0-1 0 0 0,0 1 0 0 0,3-2 134 0 0,-5 5 50 0 0,-1 0-1 0 0,0 0 1 0 0,1 1-1 0 0,-1 0 1 0 0,1-1-1 0 0,-1 1 0 0 0,1 0 1 0 0,-1 0-1 0 0,1 0 1 0 0,0 0-1 0 0,0 1 1 0 0,-1-1-1 0 0,1 1 0 0 0,0-1 1 0 0,0 1-1 0 0,0 0 1 0 0,0 0-1 0 0,-1 1 1 0 0,1-1-1 0 0,0 0 0 0 0,0 1 1 0 0,0 0-1 0 0,-1 0 1 0 0,1 0-1 0 0,0 0 1 0 0,-1 0-1 0 0,1 0 0 0 0,0 1-49 0 0,5 3 95 0 0,0 1-1 0 0,-1 0 1 0 0,0 0-1 0 0,0 0 1 0 0,0 1-1 0 0,-1 0 1 0 0,5 7-95 0 0,-8-9-4 0 0,1 0 0 0 0,-1 0-1 0 0,-1 0 1 0 0,1 1 0 0 0,-1-1 0 0 0,0 1 0 0 0,0-1 0 0 0,-1 1 0 0 0,1 0 0 0 0,-1-1 0 0 0,0 1 0 0 0,-1 0-1 0 0,0 0 5 0 0,0-1-125 0 0,0 0 0 0 0,1 0 0 0 0,-1 0 0 0 0,1 0 0 0 0,0 0 0 0 0,0-1-1 0 0,2 5 126 0 0,-3-8-508 0 0,0-1-208 0 0,0 0-857 0 0,0 0-379 0 0,0 0-80 0 0,0 0-14 0 0</inkml:trace>
  <inkml:trace contextRef="#ctx0" brushRef="#br0" timeOffset="-85775.995">16227 7250 15664 0 0,'0'0'718'0'0,"0"0"-19"0"0,1 1-449 0 0,5 5-96 0 0,1 1 0 0 0,-2 0-1 0 0,1 1 1 0 0,-1-1-1 0 0,0 1 1 0 0,-1 0-1 0 0,0 0 1 0 0,0 1-1 0 0,0 1-153 0 0,20 37 710 0 0,-14-28-215 0 0,-1 1-1 0 0,0 0 0 0 0,0 5-494 0 0,-3-10 400 0 0,-3-6-489 0 0,1 1 0 0 0,-1-1 1 0 0,-1 1-1 0 0,1 0 0 0 0,-2 0 0 0 0,0 0 0 0 0,0 0 0 0 0,0 3 89 0 0,-2-9-481 0 0,0-1 0 0 0,0 0 0 0 0,0 1 0 0 0,0-1 0 0 0,-1 0-1 0 0,1 0 1 0 0,-1 0 0 0 0,0 1 481 0 0,0-4-1524 0 0,-6-1-10 0 0</inkml:trace>
  <inkml:trace contextRef="#ctx0" brushRef="#br0" timeOffset="-85312.112">16236 7427 11976 0 0,'4'-3'114'0'0,"0"0"0"0"0,-1 0 0 0 0,2 0 0 0 0,-1 0 1 0 0,0 1-1 0 0,0-1 0 0 0,1 1 0 0 0,0 0 0 0 0,-1 0 1 0 0,1 1-1 0 0,0 0 0 0 0,4-1-114 0 0,13-3 187 0 0,0 2 1 0 0,6 0-188 0 0,18 1 512 0 0,0 2 1 0 0,0 2-1 0 0,0 2 0 0 0,36 8-512 0 0,-60-9 676 0 0,10 2 237 0 0,-24-4-825 0 0,-29 16 1280 0 0,-39 15-705 0 0,33-19-690 0 0,1 2-1 0 0,-6 5 28 0 0,27-15 0 0 0,-1-1 0 0 0,1 1 0 0 0,0 1 0 0 0,1-1 0 0 0,-3 4 0 0 0,-15 16 0 0 0,21-25 0 0 0,-4 5 0 0 0,0 0 0 0 0,0 1 0 0 0,0-1 0 0 0,-2 4 0 0 0,6-3 0 0 0,1-6 0 0 0,0 0 0 0 0,0 1 0 0 0,0-1 0 0 0,1 0 0 0 0,-1 0 0 0 0,0 1 0 0 0,0-1 0 0 0,0 0 0 0 0,0 0 0 0 0,0 1 0 0 0,1-1 0 0 0,-1 0 0 0 0,0 0 0 0 0,0 1 0 0 0,0-1 0 0 0,1 0 0 0 0,-1 0 0 0 0,0 1 0 0 0,0-1 0 0 0,0 0 0 0 0,1 0 0 0 0,-1 0 0 0 0,0 0 0 0 0,1 0 0 0 0,-1 1 0 0 0,0-1 0 0 0,0 0 0 0 0,1 0 0 0 0,-1 0 0 0 0,0 0 0 0 0,1 0 0 0 0,-1 0 0 0 0,0 0 0 0 0,1 0 0 0 0,10 0 0 0 0,-10-1 0 0 0,4 1 0 0 0,0-1 0 0 0,-1 1 0 0 0,1-1 0 0 0,0 0 0 0 0,-1-1 0 0 0,1 1 0 0 0,-1-1 0 0 0,2-1 0 0 0,36-19 0 0 0,-28 14 0 0 0,-1 0-298 0 0,-1-1-1 0 0,0 0 1 0 0,-1-1-1 0 0,0 0 1 0 0,-1-1-1 0 0,1-1 299 0 0,11-11-201 0 0,8-13 201 0 0,-30 36 0 0 0,0-1 0 0 0,0 1 0 0 0,0 0 0 0 0,0 0 0 0 0,0-1 0 0 0,1 1 0 0 0,-1 0 0 0 0,0 0 0 0 0,0 0 0 0 0,0-1 0 0 0,0 1 0 0 0,1 0 0 0 0,-1 0 0 0 0,0 0 0 0 0,0 0 0 0 0,0-1 0 0 0,1 1 0 0 0,-1 0 0 0 0,0 0 0 0 0,0 0 0 0 0,1 0 0 0 0,-1 0 0 0 0,0 0 0 0 0,0 0 0 0 0,1 0 0 0 0,-1 0 0 0 0,0 0 0 0 0,0 0 0 0 0,1 0 0 0 0,-1 0 0 0 0,0 0 0 0 0,0 0 0 0 0,1 0 0 0 0,-1 0 0 0 0,0 0 0 0 0,0 0 0 0 0,1 0 0 0 0,-1 0 0 0 0,0 0 0 0 0,0 0 0 0 0,1 0 0 0 0,-1 1 0 0 0,0-1 0 0 0,0 0 0 0 0,0 0 0 0 0,1 0 0 0 0,-1 0 0 0 0,0 1 0 0 0,0-1 0 0 0,0 0 0 0 0,0 0 0 0 0,1 0 0 0 0,-1 1 0 0 0,0-1 0 0 0,0 0 0 0 0,0 0 0 0 0,0 1 0 0 0,0-1 0 0 0,0 0 0 0 0,3 5 0 0 0,-1 0 0 0 0,0 1 0 0 0,0-1 0 0 0,0 0 0 0 0,-1 1 0 0 0,0-1 0 0 0,0 0 0 0 0,0 1 0 0 0,-1 0 0 0 0,0-1 0 0 0,0 2 0 0 0,0 0 0 0 0,1 1 0 0 0,0 0 0 0 0,0-1 0 0 0,0 1 0 0 0,1 0 0 0 0,0-1 0 0 0,1-1-19 0 0,-1 0 0 0 0,1 0-1 0 0,1 0 1 0 0,-1 0-1 0 0,1-1 1 0 0,3 5 19 0 0,-6-8 62 0 0,1-1 1 0 0,-1 1-1 0 0,0-1 1 0 0,1 1-1 0 0,-1-1 1 0 0,1 0-1 0 0,0 0 1 0 0,0 1-1 0 0,-1-1 1 0 0,1 0 0 0 0,0-1-1 0 0,0 1 1 0 0,0 0-1 0 0,0-1 1 0 0,0 1-1 0 0,0-1 1 0 0,0 1-1 0 0,0-1 1 0 0,0 0-1 0 0,0 0 1 0 0,0 0-1 0 0,0 0 1 0 0,0 0-1 0 0,1 0-62 0 0,1-1-271 0 0,0 0-1 0 0,0-1 0 0 0,0 1 0 0 0,0-1 0 0 0,0 0 0 0 0,0 0 1 0 0,-1 0-1 0 0,1 0 0 0 0,-1-1 0 0 0,1 1 0 0 0,-1-1 1 0 0,0-1 271 0 0,1 1-970 0 0,-1-1 0 0 0,1 0 1 0 0,-1-1-1 0 0,0 1 1 0 0,-1-1-1 0 0,1 1 1 0 0,-1-1-1 0 0,0 0 1 0 0,2-4 969 0 0,2-5-3004 0 0</inkml:trace>
  <inkml:trace contextRef="#ctx0" brushRef="#br0" timeOffset="-84044.369">16948 7372 13824 0 0,'0'0'314'0'0,"0"0"46"0"0,0 0 22 0 0,0 0-50 0 0,0 2-220 0 0,4 6 89 0 0,0 0 0 0 0,1 1 0 0 0,0-1 0 0 0,1 0-201 0 0,17 30 1231 0 0,-12-15-1257 0 0,-5-12 507 0 0,-1 1 1 0 0,0 0-1 0 0,-1 0 0 0 0,2 6-481 0 0,-1-2 165 0 0,-4-12-155 0 0,1 0 1 0 0,-1 0-1 0 0,0 0 0 0 0,0 0 1 0 0,-1 0-1 0 0,1 1 0 0 0,-1 3-10 0 0,0-7 371 0 0,0-1 117 0 0,0 0-450 0 0,0 0-1 0 0,0 0 1 0 0,-1 0-1 0 0,1 0 1 0 0,0 1-1 0 0,-1-1 1 0 0,1 0-1 0 0,0 0 1 0 0,-1 0-1 0 0,1 0 1 0 0,0 0 0 0 0,-1 0-1 0 0,1 0 1 0 0,0 0-1 0 0,-1 0 1 0 0,1 0-1 0 0,0 0 1 0 0,-1 0-1 0 0,1 0 1 0 0,0 0-1 0 0,-1 0 1 0 0,1 0 0 0 0,0-1-1 0 0,-1 1 1 0 0,1 0-1 0 0,0 0 1 0 0,0 0-1 0 0,-1 0 1 0 0,1-1-1 0 0,0 1-37 0 0,-9-5-9 0 0,7 3 5 0 0,1 1-1 0 0,-1-1 0 0 0,1 0 0 0 0,-1 0 1 0 0,1 1-1 0 0,0-1 0 0 0,0 0 1 0 0,0 0-1 0 0,0 0 0 0 0,0 0 0 0 0,1-1 1 0 0,-1 1-1 0 0,0 0 0 0 0,1 0 0 0 0,0 0 1 0 0,0 0-1 0 0,-1-1 0 0 0,1 1 1 0 0,0-2 4 0 0,1-4-409 0 0,0 0 0 0 0,1 0 0 0 0,0 1 0 0 0,2-7 409 0 0,-4 13-101 0 0,1-2 90 0 0,0 1 0 0 0,1-1 0 0 0,-1 1 0 0 0,1 0 0 0 0,-1 0 0 0 0,1-1 0 0 0,-1 1 0 0 0,1 0 0 0 0,0 1 0 0 0,0-1-1 0 0,0 0 1 0 0,0 0 0 0 0,1 1 0 0 0,-1 0 0 0 0,1-1 11 0 0,-2 2 0 0 0,0-1 0 0 0,0 1 0 0 0,0-1 0 0 0,0 1 0 0 0,0-1 0 0 0,0 1 0 0 0,0 0 0 0 0,1 0 0 0 0,-1 0 0 0 0,0 0 0 0 0,0 0 0 0 0,0 0 0 0 0,1 0 0 0 0,-1 0 0 0 0,0 0 0 0 0,0 0 0 0 0,0 1 0 0 0,0-1 0 0 0,0 0 0 0 0,1 1 0 0 0,-1-1 0 0 0,0 1 0 0 0,0-1 0 0 0,0 1 0 0 0,0 0 0 0 0,7 3 0 0 0,-3-1 1 0 0,1 0 0 0 0,-1 0 0 0 0,1 0 0 0 0,-1 1 0 0 0,0 0-1 0 0,0 0 1 0 0,-1 0 0 0 0,1 1 0 0 0,-1 0 0 0 0,0 0 0 0 0,0 0 0 0 0,1 2-1 0 0,14 16 391 0 0,-15-19-136 0 0,0 1-65 0 0,0-1 1 0 0,0 0 0 0 0,0 0 0 0 0,1 0 0 0 0,-1 0 0 0 0,1-1-1 0 0,5 3-190 0 0,5 0 0 0 0,-12-4 0 0 0,0-1 0 0 0,0 1 0 0 0,0-1 0 0 0,0 0 0 0 0,0 0 0 0 0,1 0 0 0 0,-1 0 0 0 0,0-1 0 0 0,1 1 0 0 0,-1-1 0 0 0,1 0 0 0 0,-1 0 0 0 0,0 0 0 0 0,1 0 0 0 0,-1-1 0 0 0,1 1 0 0 0,-1-1 0 0 0,0 0 0 0 0,0 0 0 0 0,3-1 0 0 0,-1-1 0 0 0,-1 1 0 0 0,0-1 0 0 0,0 0 0 0 0,0 0 0 0 0,-1 0 0 0 0,1-1 0 0 0,-1 1 0 0 0,1-1 0 0 0,-1 0 0 0 0,0 0 0 0 0,-1 0 0 0 0,1 0 0 0 0,-1 0 0 0 0,2-3 0 0 0,-3 4 0 0 0,1-2-55 0 0,1 1 0 0 0,-1-1 1 0 0,-1 0-1 0 0,1 0 0 0 0,0-3 55 0 0,8-21-1110 0 0,-8 25 914 0 0,-1-1 0 0 0,1 0 0 0 0,-1 0 0 0 0,0 1-1 0 0,-1-1 1 0 0,1 0 0 0 0,-1 0 0 0 0,0 0-1 0 0,0 0 1 0 0,0 0 0 0 0,-1 0 196 0 0,1-14-482 0 0,0 18 506 0 0,0 0-1 0 0,0 0 1 0 0,0 0 0 0 0,0 0-1 0 0,0 0 1 0 0,0 0-1 0 0,-1 0 1 0 0,1 0-1 0 0,0 0 1 0 0,0 0-1 0 0,-1 0 1 0 0,1 0-1 0 0,-1 0 1 0 0,1 0-1 0 0,-1 0 1 0 0,1 0-1 0 0,-1 0 1 0 0,0 0-1 0 0,1 0 1 0 0,-1 0-1 0 0,0 0-23 0 0,0 1 53 0 0,0 0 0 0 0,0-1 0 0 0,1 1 0 0 0,-1 0 1 0 0,0-1-1 0 0,0 1 0 0 0,0 0 0 0 0,0 0 0 0 0,0 0 0 0 0,0 0 0 0 0,0 0 0 0 0,1 0 0 0 0,-1 0 0 0 0,0 0 0 0 0,0 0 0 0 0,0 1 0 0 0,0-1 1 0 0,0 0-1 0 0,0 1-53 0 0,-4 1 59 0 0,1 0 0 0 0,0 0 0 0 0,0 0 0 0 0,0 1 1 0 0,1-1-1 0 0,-1 1 0 0 0,0 0 0 0 0,-1 3-59 0 0,0-2 0 0 0,1 1 0 0 0,0 0 0 0 0,1 0 0 0 0,-1 0 0 0 0,1 0 0 0 0,0 0 0 0 0,0 1 0 0 0,1-1 0 0 0,-1 1 0 0 0,1 0 0 0 0,0 0 0 0 0,1-2 0 0 0,-1 4 0 0 0,0 1 0 0 0,0-1 0 0 0,1 1 0 0 0,0 2 0 0 0,0-8 0 0 0,1-1 0 0 0,1 1 0 0 0,-1 0 0 0 0,0-1 0 0 0,1 1 0 0 0,-1 0 0 0 0,1-1 0 0 0,0 1 0 0 0,0-1 0 0 0,0 1 0 0 0,0-1 0 0 0,0 1 0 0 0,0-1 0 0 0,1 0 0 0 0,-1 0 0 0 0,1 1 0 0 0,2 0 0 0 0,-1 1 0 0 0,1-1 0 0 0,-1 0 0 0 0,1-1 0 0 0,0 1 0 0 0,0-1 0 0 0,0 1 0 0 0,1-1 0 0 0,-1 0 0 0 0,0-1 0 0 0,1 1 0 0 0,0-1 0 0 0,-1 0 0 0 0,1 0 0 0 0,0 0 0 0 0,-1-1 0 0 0,5 1 0 0 0,11-1 0 0 0,1-1 0 0 0,0 0 0 0 0,10-3 0 0 0,-18 2 0 0 0,12-2-385 0 0,-1-1-1 0 0,1-1 0 0 0,-1-1 0 0 0,0-1 0 0 0,4-3 386 0 0,-15 4-1399 0 0,0-1-1 0 0,-1 0 0 0 0,1-1 1 0 0,-2 0-1 0 0,1 0 0 0 0,-1-2 1 0 0,-1 1-1 0 0,1-2 1400 0 0,-6 6 49 0 0,0 1-617 0 0,0 0-1 0 0,0 0 1 0 0,-1-1-1 0 0,2-1 569 0 0,-6 6 47 0 0,1 1-1 0 0,-1-1 1 0 0,1 0 0 0 0,-1 1-1 0 0,0-1 1 0 0,1 0-1 0 0,-1 1 1 0 0,0-1-1 0 0,1 0 1 0 0,-1 1 0 0 0,0-1-1 0 0,0 0 1 0 0,0 0-1 0 0,1 1 1 0 0,-1-1 0 0 0,0 0-1 0 0,0 0 1 0 0,0 1-1 0 0,0-1 1 0 0,0 0 0 0 0,-1 0-1 0 0,1 1 1 0 0,0-1-1 0 0,0 0 1 0 0,0 1-1 0 0,-1-1 1 0 0,1 0 0 0 0,0 1-1 0 0,-1-1 1 0 0,1 0-1 0 0,0 1 1 0 0,-1-1 0 0 0,1 0-1 0 0,-1 1 1 0 0,1-1-1 0 0,-1 1 1 0 0,1-1 0 0 0,-1 1-1 0 0,0-1-46 0 0,0 1 309 0 0,-1-1-1 0 0,1 1 0 0 0,0 0 1 0 0,0-1-1 0 0,-1 1 1 0 0,1 0-1 0 0,0 0 1 0 0,0 0-1 0 0,-1 0 0 0 0,1 0 1 0 0,0 0-1 0 0,-1 0 1 0 0,1 1-1 0 0,0-1 1 0 0,0 0-1 0 0,-1 1 0 0 0,0 0-308 0 0,-19 9 2481 0 0,21-10-2478 0 0,-13 8 715 0 0,1 0-1 0 0,0 0 1 0 0,0 1-1 0 0,1 1 0 0 0,-7 8-717 0 0,14-13 25 0 0,0 0 0 0 0,0 0 0 0 0,0 1-1 0 0,1 0 1 0 0,0-1 0 0 0,-1 5-25 0 0,3-8 29 0 0,0 1 0 0 0,0-1 0 0 0,0 1 0 0 0,1 0 0 0 0,-1 0 1 0 0,1-1-1 0 0,0 1 0 0 0,0 0 0 0 0,0 0 0 0 0,0-1 0 0 0,0 1 1 0 0,1 0-1 0 0,-1-1 0 0 0,1 1 0 0 0,-1 0 0 0 0,2 1-29 0 0,-1-2 76 0 0,0 0 1 0 0,0-1-1 0 0,1 1 0 0 0,-1-1 0 0 0,0 1 1 0 0,1-1-1 0 0,-1 0 0 0 0,1 1 0 0 0,-1-1 1 0 0,1 0-1 0 0,0 0 0 0 0,0 0 0 0 0,-1 0 1 0 0,1 0-1 0 0,0-1 0 0 0,0 1 1 0 0,0-1-1 0 0,0 1 0 0 0,0-1 0 0 0,0 1 1 0 0,0-1-1 0 0,1 0-76 0 0,3 1-9 0 0,-1-1 0 0 0,1 0 0 0 0,-1 0 0 0 0,1-1 0 0 0,-1 1 0 0 0,1-1-1 0 0,-1-1 1 0 0,1 1 9 0 0,2-2 0 0 0,-1 0 0 0 0,0 0 0 0 0,0 0 0 0 0,0-1 0 0 0,0 0 0 0 0,0-1 0 0 0,-1 0 0 0 0,1 0 0 0 0,-1 0 0 0 0,-1-1 0 0 0,1 0 0 0 0,-3 3 0 0 0,0-1 0 0 0,0 0 0 0 0,0 0 0 0 0,0 0 0 0 0,-1 0 0 0 0,0 0 0 0 0,0 0 0 0 0,0-1 0 0 0,-1 1 0 0 0,1-1 0 0 0,-1 1 0 0 0,0-1 0 0 0,0 1 0 0 0,-1-1 0 0 0,1 0 0 0 0,-1 0 0 0 0,0 1 0 0 0,0-1 0 0 0,-1-3 0 0 0,0 6 0 0 0,1-1 0 0 0,-1 1 0 0 0,0-1 0 0 0,0 1 0 0 0,0 0 0 0 0,-1-1 0 0 0,1 1 0 0 0,0 0 0 0 0,-1 0 0 0 0,0-1 0 0 0,1 1 0 0 0,-1 0 0 0 0,0 1 0 0 0,0-1 0 0 0,0 0 0 0 0,0 1 0 0 0,0-1 0 0 0,-1 1 0 0 0,1-1 0 0 0,-1 1 0 0 0,2 0 0 0 0,-1 0 0 0 0,0 0 0 0 0,1 1 0 0 0,-1-1 0 0 0,0 1 0 0 0,1-1 0 0 0,-1 1 0 0 0,0 0 0 0 0,1-1 0 0 0,-1 1 0 0 0,0 0 0 0 0,0 0 0 0 0,1 0 0 0 0,-1 1 0 0 0,0-1 0 0 0,0 0 0 0 0,1 1 0 0 0,-1-1 0 0 0,0 1 0 0 0,1-1 0 0 0,-1 1 0 0 0,1 0 0 0 0,-1-1 0 0 0,1 1 0 0 0,-1 0 0 0 0,1 0 0 0 0,-1 0 0 0 0,1 1 0 0 0,-1 0 0 0 0,-1 3 0 0 0,2-5 0 0 0,1 1 0 0 0,0-1 0 0 0,0 0 0 0 0,0 1 0 0 0,0-1 0 0 0,-1 1 0 0 0,1-1 0 0 0,0 1 0 0 0,0-1 0 0 0,0 1 0 0 0,0-1 0 0 0,0 1 0 0 0,0-1 0 0 0,1 1 0 0 0,-1-1 0 0 0,0 1 0 0 0,0-1 0 0 0,0 0 0 0 0,0 1 0 0 0,0-1 0 0 0,1 1 0 0 0,-1-1 0 0 0,0 1 0 0 0,0-1 0 0 0,1 0 0 0 0,-1 1 0 0 0,0-1 0 0 0,1 0 0 0 0,-1 1 0 0 0,1 0 0 0 0,0 1 0 0 0,1 0 0 0 0,0 0 0 0 0,0 1 0 0 0,0-1 0 0 0,0 0 0 0 0,0-1 0 0 0,0 1 0 0 0,0 0 0 0 0,1-1 0 0 0,-1 1 0 0 0,1-1 0 0 0,-1 0 0 0 0,1 1 0 0 0,0-1 0 0 0,-1 0 0 0 0,1-1 0 0 0,0 1 0 0 0,0 0 0 0 0,1-1 0 0 0,9 2 0 0 0,1-1 0 0 0,-1 0 0 0 0,8-1 0 0 0,-11 0 0 0 0,9 0-14 0 0,1-1-1 0 0,-1-1 0 0 0,0 0 0 0 0,1-2 15 0 0,-10 2-39 0 0,-1-1 0 0 0,0 0 1 0 0,0 0-1 0 0,0-1 0 0 0,0 0 1 0 0,0-1-1 0 0,-1 0 0 0 0,0 0 0 0 0,2-2 39 0 0,19-9 330 0 0,-28 16-437 0 0,-1 0-12 0 0,0 0 31 0 0,0 0 135 0 0,0 0 60 0 0,0 0 11 0 0,2 13 194 0 0,-1 3-120 0 0,-3-7-239 0 0,1 0-1 0 0,1 0 0 0 0,-1-1 1 0 0,1 1-1 0 0,1 0 0 0 0,0 0 0 0 0,0 3 48 0 0,0-10 53 0 0,-1 1 0 0 0,1-1 0 0 0,-1 1 0 0 0,1-1 0 0 0,0 0 0 0 0,0 1 0 0 0,0-1 0 0 0,0 0 0 0 0,0 0 0 0 0,1 0 0 0 0,-1 0 0 0 0,0 0 0 0 0,1 0 0 0 0,0 0 0 0 0,-1 0 0 0 0,1 0 0 0 0,0-1 0 0 0,0 1 0 0 0,0-1 0 0 0,0 1 0 0 0,0-1 0 0 0,1 0 0 0 0,-1 0 0 0 0,0 0-1 0 0,1 0 1 0 0,-1 0 0 0 0,2 0-53 0 0,0-1 36 0 0,-1 0 0 0 0,1 0 1 0 0,-1 0-1 0 0,1 0 0 0 0,-1 0 0 0 0,0-1 0 0 0,1 1 0 0 0,-1-1 0 0 0,1 0 0 0 0,-1 0 0 0 0,0 0 0 0 0,0-1 0 0 0,3-1-36 0 0,6-3-17 0 0,-2-1 0 0 0,1 0 0 0 0,1-2 17 0 0,-8 5 76 0 0,8-6-45 0 0,0-1 0 0 0,-2-1 0 0 0,8-9-31 0 0,-13 15-11 0 0,-3 4 2 0 0,-1 0-1 0 0,1 0 1 0 0,0 0-1 0 0,0 0 1 0 0,0 0-1 0 0,0 1 0 0 0,0-1 1 0 0,0 0-1 0 0,1 1 1 0 0,-1 0-1 0 0,0 0 1 0 0,1 0-1 0 0,-1 0 1 0 0,1 0-1 0 0,-1 0 0 0 0,1 0 1 0 0,0 1-1 0 0,0-1 10 0 0,-1 1 8 0 0,0 1 0 0 0,0-1 1 0 0,0 1-1 0 0,0-1 0 0 0,0 1 0 0 0,0-1 0 0 0,0 1 0 0 0,1 1-8 0 0,3 0-126 0 0,4 12-66 0 0,-7-11 276 0 0,5 6-72 0 0,0-1-1 0 0,0 0 0 0 0,0-1 0 0 0,3 2-11 0 0,-7-7-21 0 0,0 0 0 0 0,-1 0 0 0 0,1 0 0 0 0,0 0-1 0 0,0 0 1 0 0,0-1 0 0 0,0 0 0 0 0,0 0 0 0 0,0 0 0 0 0,0 0 0 0 0,1-1 0 0 0,-1 0 0 0 0,2 0 21 0 0,9 0-713 0 0,1-1 0 0 0,0 0-1 0 0,0-1 714 0 0,-7 0-1845 0 0,0 0-1 0 0,0-1 0 0 0,5-2 1846 0 0,0-1-5136 0 0</inkml:trace>
  <inkml:trace contextRef="#ctx0" brushRef="#br0" timeOffset="-83748.004">18705 7239 7832 0 0,'-10'-11'832'0'0,"8"10"-594"0"0,0 0-1 0 0,0 0 1 0 0,0 0 0 0 0,0 0 0 0 0,0 0 0 0 0,0 0 0 0 0,-1 1 0 0 0,1-1-1 0 0,0 1 1 0 0,0-1 0 0 0,-1 1 0 0 0,1 0 0 0 0,0 0 0 0 0,0 0 0 0 0,-1 0-1 0 0,1 0 1 0 0,0 1 0 0 0,0-1 0 0 0,0 1 0 0 0,-1-1 0 0 0,1 1 0 0 0,-1 0-238 0 0,-3 2 750 0 0,0-1 0 0 0,0 1 0 0 0,1-1 0 0 0,-1 2 0 0 0,1-1 0 0 0,-1 1 0 0 0,-3 3-750 0 0,3-2 49 0 0,1-1-1 0 0,-1 2 0 0 0,1-1 1 0 0,0 0-1 0 0,0 1 0 0 0,1 0 1 0 0,0 0-1 0 0,0 1 0 0 0,0-1 1 0 0,1 1-1 0 0,0-1 0 0 0,-1 4-48 0 0,4-7 19 0 0,0 1-1 0 0,0-1 1 0 0,0 0-1 0 0,0 0 0 0 0,0 0 1 0 0,1 1-1 0 0,-1-1 1 0 0,1 0-1 0 0,0 0 1 0 0,0 0-1 0 0,0 0 0 0 0,1 0 1 0 0,-1 0-1 0 0,1 0 1 0 0,-1-1-1 0 0,2 2-18 0 0,1 2 10 0 0,1 1 0 0 0,0-1 0 0 0,0 1 0 0 0,1-1-1 0 0,4 3-9 0 0,11 9-73 0 0,1-1-1 0 0,1-1 0 0 0,0-2 0 0 0,2 0 0 0 0,23 10 74 0 0,-38-18 303 0 0,-9-2 435 0 0,-15 4 64 0 0,11-6-972 0 0,-3 0 120 0 0,1-1-1 0 0,-1 1 1 0 0,1-1-1 0 0,-1 0 0 0 0,1-1 1 0 0,-1 1-1 0 0,-2-1 51 0 0,-20 3-1500 0 0,24-3 987 0 0,-1 1 0 0 0,1-1 1 0 0,0 0-1 0 0,0 0 0 0 0,-1 0 1 0 0,0-1 512 0 0,-11 1-1589 0 0</inkml:trace>
  <inkml:trace contextRef="#ctx0" brushRef="#br0" timeOffset="-81376.151">19488 7356 13824 0 0,'-7'-11'1388'0'0,"5"7"-1276"0"0,1 0-30 0 0,1 3 284 0 0,0 1 120 0 0,0 0 23 0 0,0 0-66 0 0,16-5-278 0 0,65-15-165 0 0,-72 17 260 0 0,0-1 0 0 0,0 0-1 0 0,0 0 1 0 0,0-1-1 0 0,-1 0 1 0 0,0-1-1 0 0,2-1-259 0 0,-6 4 19 0 0,1-1 1 0 0,-1 0-1 0 0,0 0 0 0 0,-1-1 0 0 0,1 1 1 0 0,-1-1-1 0 0,0 1 0 0 0,0-1 1 0 0,0 0-1 0 0,-1 0 0 0 0,1-1 0 0 0,0-4-19 0 0,-2 8 0 0 0,-1 0 0 0 0,0 1 0 0 0,0-1 0 0 0,0 0 0 0 0,0 1 0 0 0,0-1 0 0 0,0 0 0 0 0,-1 0 0 0 0,1 1 0 0 0,0-1 0 0 0,-1 0 0 0 0,0 1 0 0 0,1-1 0 0 0,-1 1 0 0 0,0-1 0 0 0,0 0 0 0 0,1 1 0 0 0,-1 0 0 0 0,-1-1 0 0 0,1 1 0 0 0,0 0 0 0 0,0-1 0 0 0,0 1 0 0 0,-1 0 0 0 0,1 0 0 0 0,0 0 0 0 0,-1 0 0 0 0,1 0 0 0 0,-1 0 0 0 0,1 1 0 0 0,-1-1 0 0 0,0 0 0 0 0,1 1 0 0 0,-1-1 0 0 0,0 1 0 0 0,1 0 0 0 0,-1-1 0 0 0,0 1 0 0 0,0 0 0 0 0,1 0 0 0 0,-1 0 0 0 0,0 0 0 0 0,1 1 0 0 0,-2-1 0 0 0,-2 2 0 0 0,1 0 0 0 0,-1 0 0 0 0,1 1 0 0 0,0-1 0 0 0,-1 1 0 0 0,1 0 0 0 0,0 0 0 0 0,1 0 0 0 0,-1 1 0 0 0,1 0 0 0 0,-1-1 0 0 0,1 1 0 0 0,0 0 0 0 0,0 1 0 0 0,1-1 0 0 0,-5 7 0 0 0,2 0 0 0 0,-1 0 0 0 0,1 1 0 0 0,1-1 0 0 0,-2 9 0 0 0,4-13-4 0 0,1-1-1 0 0,0 1 0 0 0,0 0 0 0 0,1 0 0 0 0,-1-1 0 0 0,1 1 0 0 0,1 0 1 0 0,0 2 4 0 0,-1-6 28 0 0,1 1 0 0 0,-1-1 1 0 0,1 0-1 0 0,0 0 0 0 0,0 1 1 0 0,1-1-1 0 0,-1 0 0 0 0,1 0 0 0 0,-1 0 1 0 0,1 0-1 0 0,0-1 0 0 0,0 1 1 0 0,0 0-1 0 0,0-1 0 0 0,1 1 1 0 0,-1-1-1 0 0,3 1-28 0 0,-3-1 97 0 0,0-1 0 0 0,1 0 0 0 0,-1 1 0 0 0,1-1 0 0 0,0 0 0 0 0,-1-1 0 0 0,1 1 0 0 0,0-1 0 0 0,0 1 0 0 0,-1-1 0 0 0,1 0 0 0 0,0 0 0 0 0,0 0-1 0 0,0 0 1 0 0,-1 0 0 0 0,1-1-97 0 0,8-1 14 0 0,1 0-1 0 0,-2-1 0 0 0,5-2-13 0 0,-7 3 14 0 0,7-4-14 0 0,-1-1 0 0 0,0 0 0 0 0,0-1 0 0 0,-1 0 0 0 0,0-1 0 0 0,0-1 0 0 0,6-7 0 0 0,26-28 0 0 0,-31 30 0 0 0,0 1 0 0 0,2 0 0 0 0,8-6 0 0 0,-14 15 0 0 0,-10 4 0 0 0,1 1 0 0 0,-1 0 0 0 0,1 0 0 0 0,0 0 0 0 0,-1 0 0 0 0,1 0 0 0 0,-1 0 0 0 0,1 0 0 0 0,0 0 0 0 0,-1 0 0 0 0,1 0 0 0 0,0 0 0 0 0,-1 0 0 0 0,1 0 0 0 0,-1 1 0 0 0,1-1 0 0 0,0 0 0 0 0,-1 0 0 0 0,1 1 0 0 0,-1-1 0 0 0,1 0 0 0 0,-1 1 0 0 0,1-1 0 0 0,-1 1 0 0 0,1-1 0 0 0,-1 0 0 0 0,1 1 0 0 0,-1-1 0 0 0,0 1 0 0 0,1-1 0 0 0,-1 1 0 0 0,0 0 0 0 0,1-1 0 0 0,-1 1 0 0 0,2 3 0 0 0,0-1 0 0 0,-1 1 0 0 0,1 0 0 0 0,-1 0 0 0 0,0 0 0 0 0,0 0 0 0 0,0 0 0 0 0,0 1 0 0 0,-1-1 0 0 0,0 0 0 0 0,0 0 0 0 0,0 2 0 0 0,1 14 0 0 0,0 17 0 0 0,-1-28 0 0 0,0 0 0 0 0,1 0 0 0 0,0 1 0 0 0,0-1 0 0 0,1 0 0 0 0,1 2 0 0 0,-3-11 0 0 0,0 0 0 0 0,0 1 0 0 0,0-1 0 0 0,1 0 0 0 0,-1 0 0 0 0,0 1 0 0 0,0-1 0 0 0,0 0 0 0 0,0 0 0 0 0,1 0 0 0 0,-1 1 0 0 0,0-1 0 0 0,0 0 0 0 0,0 0 0 0 0,1 0 0 0 0,-1 0 0 0 0,0 1 0 0 0,0-1 0 0 0,1 0 0 0 0,-1 0 0 0 0,0 0 0 0 0,0 0 0 0 0,1 0 0 0 0,-1 0 0 0 0,0 0 0 0 0,0 0 0 0 0,1 0 0 0 0,-1 0 0 0 0,0 0 0 0 0,0 0 0 0 0,1 0 0 0 0,-1 0 0 0 0,0 0 0 0 0,1 0 0 0 0,-1 0 0 0 0,0 0 0 0 0,0 0 0 0 0,1 0 0 0 0,-1 0 0 0 0,0 0 0 0 0,0-1 0 0 0,1 1 0 0 0,-1 0 0 0 0,0 0 0 0 0,9-6 0 0 0,-2-2 0 0 0,-1 0 0 0 0,1 0 0 0 0,-1-1 0 0 0,3-5 0 0 0,0 0 0 0 0,13-26 0 0 0,-16 27 0 0 0,0 1 0 0 0,8-11 0 0 0,-12 20 0 0 0,1 0 0 0 0,-1 0 0 0 0,1-1 0 0 0,0 1 0 0 0,0 1 0 0 0,1-1 0 0 0,-1 0 0 0 0,0 1 0 0 0,1 0 0 0 0,0 0 0 0 0,2-1 0 0 0,-4 1 0 0 0,1 1 0 0 0,-1 0 0 0 0,1 0 0 0 0,0 0 0 0 0,0 0 0 0 0,0 1 0 0 0,-1-1 0 0 0,1 1 0 0 0,0-1 0 0 0,2 1 0 0 0,-3 1 0 0 0,1 0 0 0 0,-1-1 0 0 0,1 1 0 0 0,-1 0 0 0 0,0 0 0 0 0,0 0 0 0 0,1 1 0 0 0,-1-1 0 0 0,0 0 0 0 0,0 1 0 0 0,0 0 0 0 0,1 1 0 0 0,1 1 0 0 0,0 0 0 0 0,-1 1 0 0 0,1-1 0 0 0,-1 1 0 0 0,0 0 0 0 0,-1-1 0 0 0,1 1 0 0 0,0 3 0 0 0,11 19 0 0 0,4 9 72 0 0,-17-37 74 0 0,0 0 0 0 0,0 0 0 0 0,0 0 0 0 0,0 0 0 0 0,0 0 0 0 0,0-1 0 0 0,-1 1 0 0 0,1 0 0 0 0,0 0 0 0 0,-1 0 0 0 0,1-1 0 0 0,-1 1-146 0 0,0 1 59 0 0,22-54-770 0 0,9-15-405 0 0,-29 66 1116 0 0,0 1 0 0 0,0-1 0 0 0,0 1 0 0 0,0-1 0 0 0,0 1 0 0 0,1 0 0 0 0,-1-1 0 0 0,1 1 0 0 0,-1 0 0 0 0,1 1 0 0 0,0-1 0 0 0,0 0 0 0 0,-1 1 0 0 0,2-1 0 0 0,-2 1 0 0 0,1 0 0 0 0,-1 1 0 0 0,0-1 0 0 0,1 0 0 0 0,-1 0 0 0 0,1 1 0 0 0,-1 0 0 0 0,1-1 0 0 0,-1 1 0 0 0,1 0 0 0 0,-1 0 0 0 0,1 1 0 0 0,-1-1 0 0 0,1 0 0 0 0,-1 1 0 0 0,1-1 0 0 0,-1 1 0 0 0,1 0 0 0 0,9 5 0 0 0,-8-4 0 0 0,0-1 0 0 0,1 2 0 0 0,-1-1 0 0 0,0 0 0 0 0,0 1 0 0 0,0 0 0 0 0,-1 0 0 0 0,1 0 0 0 0,-1 0 0 0 0,2 3 0 0 0,16 21 0 0 0,16 29 0 0 0,-35-53-8 0 0,0 0-1 0 0,0-1 1 0 0,0 1-1 0 0,0-1 0 0 0,0 0 1 0 0,0 1-1 0 0,1-1 1 0 0,-1 0-1 0 0,1-1 1 0 0,-1 1-1 0 0,1 0 0 0 0,1 0 9 0 0,-3-1-190 0 0,0-1-1 0 0,0 0 0 0 0,0 1 1 0 0,0-1-1 0 0,0 0 0 0 0,1 1 1 0 0,-1-1-1 0 0,0 0 0 0 0,0 0 1 0 0,0 0-1 0 0,1 0 0 0 0,-1 0 0 0 0,0 0 1 0 0,0 0-1 0 0,0-1 0 0 0,0 1 1 0 0,1 0-1 0 0,-1-1 0 0 0,0 1 1 0 0,0-1-1 0 0,0 1 0 0 0,0-1 1 0 0,0 1-1 0 0,0-1 0 0 0,0 0 0 0 0,0 1 1 0 0,0-1-1 0 0,0 0 0 0 0,0 0 1 0 0,-1 0-1 0 0,1 0 0 0 0,0 0 1 0 0,-1 0-1 0 0,1 0 191 0 0,9-17-2536 0 0,-1-1-21 0 0</inkml:trace>
  <inkml:trace contextRef="#ctx0" brushRef="#br0" timeOffset="-81096.79">20632 7111 15664 0 0,'0'0'356'0'0,"0"0"49"0"0,0 0 21 0 0,0 0-42 0 0,0 0-180 0 0,7 7 1172 0 0,-2-2-1070 0 0,-1 0 0 0 0,0 0-1 0 0,0 0 1 0 0,0 0 0 0 0,-1 1-1 0 0,1-1 1 0 0,-1 1 0 0 0,-1 0-1 0 0,1 0-305 0 0,8 17-95 0 0,-9-20 80 0 0,0 1 0 0 0,0-1 1 0 0,1 0-1 0 0,0 1 0 0 0,-1-1 0 0 0,1 0 0 0 0,2 1 15 0 0,7 8-725 0 0,-11-12 397 0 0,-1 0 0 0 0,1 0 0 0 0,-1 1 0 0 0,1-1-1 0 0,-1 0 1 0 0,1 0 0 0 0,-1 0 0 0 0,1 0 0 0 0,-1 0 0 0 0,1 0 0 0 0,0 0 0 0 0,-1 0 0 0 0,1 0-1 0 0,-1 0 1 0 0,1 0 0 0 0,-1 0 0 0 0,1 0 0 0 0,-1 0 0 0 0,1-1 0 0 0,-1 1 0 0 0,1 0 0 0 0,0 0 328 0 0,5-3-5800 0 0</inkml:trace>
  <inkml:trace contextRef="#ctx0" brushRef="#br0" timeOffset="-80842.413">20839 6943 15664 0 0,'-11'-6'696'0'0,"11"6"135"0"0,-5 0-663 0 0,-1 0-168 0 0,-1 0 0 0 0,1 3 0 0 0,-1-3 0 0 0,2 5 0 0 0,-1-2 0 0 0,-1 2 0 0 0,1 1 0 0 0,-1 0 0 0 0,1 2 0 0 0,1-2 0 0 0,1 0-1599 0 0,-3-2-361 0 0,7 2-72 0 0,0-6-16 0 0</inkml:trace>
  <inkml:trace contextRef="#ctx0" brushRef="#br0" timeOffset="-80672.828">21041 6995 15664 0 0,'-17'1'1187'0'0,"1"3"-1022"0"0,1 0-1 0 0,-1 2 0 0 0,-10 4-164 0 0,13-4 39 0 0,11-6-39 0 0,1 1 0 0 0,-1 0 0 0 0,1-1 0 0 0,-1 1 0 0 0,1 0 0 0 0,-1 0 0 0 0,1 0 0 0 0,-1 0 0 0 0,1 0 0 0 0,0 0 0 0 0,0 0 0 0 0,-1 0 0 0 0,1 0 0 0 0,0 1 0 0 0,0-1 0 0 0,0 0 0 0 0,0 1 0 0 0,1-1 0 0 0,-1 1 0 0 0,0-1 0 0 0,0 1 0 0 0,1-1 0 0 0,-1 1 0 0 0,1 0 0 0 0,0-1 0 0 0,-1 1 0 0 0,1 0 0 0 0,0-1 0 0 0,0 1 0 0 0,0 0 0 0 0,0-1 0 0 0,0 1 0 0 0,1 0 0 0 0,-1-1 0 0 0,0 1 0 0 0,4 6 0 0 0,0 0 0 0 0,1-1 0 0 0,0 0 0 0 0,0 0 0 0 0,1 0 0 0 0,-1 0 0 0 0,6 3 0 0 0,10 14 0 0 0,37 38 0 0 0,-57-62 25 0 0,-1 1 0 0 0,1-1 0 0 0,-1 1-1 0 0,0-1 1 0 0,1 1 0 0 0,-1 0-1 0 0,0-1 1 0 0,1 1 0 0 0,-1-1-1 0 0,0 1 1 0 0,0 0 0 0 0,1-1-1 0 0,-1 1 1 0 0,0 0 0 0 0,0-1-1 0 0,0 1 1 0 0,0-1 0 0 0,0 1-1 0 0,0 0 1 0 0,0-1 0 0 0,0 1 0 0 0,0 0-1 0 0,-1-1 1 0 0,1 1 0 0 0,0 0-1 0 0,0-1 1 0 0,-1 1 0 0 0,1-1-1 0 0,0 1 1 0 0,0 0 0 0 0,-1-1-1 0 0,1 1 1 0 0,-1-1-25 0 0,0 2 106 0 0,0-1 0 0 0,0 0 0 0 0,0 0 0 0 0,0-1 0 0 0,0 1 0 0 0,-1 0 0 0 0,1 0 0 0 0,0 0 0 0 0,-1-1 0 0 0,1 1-106 0 0,-15 4-380 0 0,1-1-1 0 0,-1 0 0 0 0,0-2 1 0 0,1 0-1 0 0,-1 0 1 0 0,-1-1-1 0 0,-14-2 381 0 0,26 0-673 0 0,1 1 0 0 0,-1-1 0 0 0,1 0 0 0 0,0-1 0 0 0,0 1 0 0 0,0-1 0 0 0,0 0-1 0 0,-1 0 674 0 0,3 1-749 0 0,-11-5-3775 0 0</inkml:trace>
  <inkml:trace contextRef="#ctx0" brushRef="#br0" timeOffset="-80359.942">21478 6953 16296 0 0,'-7'1'1475'0'0,"-7"3"-1360"0"0,1 1 0 0 0,-1 0 0 0 0,-6 5-115 0 0,-20 7 65 0 0,17-9-113 0 0,1 1-1 0 0,1 0 1 0 0,-1 2 0 0 0,2 0 0 0 0,0 2 0 0 0,0 0-1 0 0,-7 8 49 0 0,26-20 55 0 0,-1 0-1 0 0,1 0 0 0 0,0 0 0 0 0,0 0 1 0 0,0 1-1 0 0,-1-1 0 0 0,1 1 0 0 0,0-1 1 0 0,1 1-1 0 0,-1-1 0 0 0,0 1 0 0 0,0-1 1 0 0,1 1-1 0 0,-1 0 0 0 0,1-1 0 0 0,-1 1 0 0 0,1 0 1 0 0,0 0-1 0 0,0-1 0 0 0,0 1 0 0 0,0 0 1 0 0,0 0-1 0 0,0-1 0 0 0,0 1 0 0 0,0 0 1 0 0,1-1-1 0 0,-1 1 0 0 0,1 0 0 0 0,-1-1 0 0 0,1 1 1 0 0,0 0-55 0 0,3 5-26 0 0,0 1 0 0 0,1-1 0 0 0,0 0 0 0 0,1 0 0 0 0,-1-1 0 0 0,2 1 26 0 0,-1-1 14 0 0,-1 0-1 0 0,0 0 1 0 0,-1 0-1 0 0,4 6-13 0 0,7 11 218 0 0,-12-20-7 0 0,0 1-1 0 0,-1 0 1 0 0,1 0 0 0 0,-1 0-1 0 0,2 3-210 0 0,-4-5 26 0 0,1-1 0 0 0,-1 1 0 0 0,0-1 1 0 0,0 1-1 0 0,1-1 0 0 0,-1 1 0 0 0,0-1 0 0 0,0 1 0 0 0,-1 0 1 0 0,1-1-1 0 0,0 1 0 0 0,0-1 0 0 0,-1 1 0 0 0,1-1 0 0 0,-1 1 0 0 0,1-1 1 0 0,-1 0-1 0 0,0 1 0 0 0,0-1 0 0 0,1 0 0 0 0,-1 1 0 0 0,0-1 0 0 0,0 0 1 0 0,0 0-1 0 0,0 0 0 0 0,0 0 0 0 0,-1 0 0 0 0,1 0 0 0 0,0 0 1 0 0,0 0-1 0 0,-2 1-26 0 0,-4 2-13 0 0,-1 1 0 0 0,1-1-1 0 0,-1 0 1 0 0,0-1 0 0 0,-2 1 13 0 0,-2 0-29 0 0,1 0 0 0 0,0-1 0 0 0,-1 0-1 0 0,0 0 1 0 0,0-1 0 0 0,0-1 0 0 0,0 0 0 0 0,0-1-1 0 0,0 0 1 0 0,0-1 0 0 0,0 0 0 0 0,0-1-1 0 0,-6-1 30 0 0,17 2-145 0 0,-1 1 1 0 0,1-1-1 0 0,0 1 0 0 0,0-1 0 0 0,-1 0 0 0 0,1 0 0 0 0,0 1 0 0 0,0-1 0 0 0,0 0 1 0 0,0 0-1 0 0,0 0 0 0 0,0 0 0 0 0,0 0 0 0 0,0 0 0 0 0,0-1 0 0 0,0 1 0 0 0,1 0 0 0 0,-1 0 1 0 0,0-1-1 0 0,1 1 0 0 0,-1 0 0 0 0,1-1 0 0 0,-1 1 0 0 0,1 0 0 0 0,0-1 0 0 0,0 1 0 0 0,0-1 1 0 0,-1 1 144 0 0,1-5-767 0 0,0 1 1 0 0,0-1 0 0 0,1 1-1 0 0,-1 0 1 0 0,1-1 0 0 0,1-2 766 0 0,6-17-2557 0 0</inkml:trace>
  <inkml:trace contextRef="#ctx0" brushRef="#br0" timeOffset="-80111.771">21612 7048 14744 0 0,'0'0'1136'0'0,"-10"9"970"0"0,-26 23 418 0 0,1-6-2059 0 0,29-21-429 0 0,1 1-1 0 0,0-1 0 0 0,0 1 0 0 0,0 1 0 0 0,1-1 0 0 0,0 1 1 0 0,0-1-1 0 0,-1 4-35 0 0,4-7-24 0 0,0 0 1 0 0,1-1-1 0 0,-1 1 1 0 0,1 0-1 0 0,-1 0 1 0 0,1 0-1 0 0,0 0 1 0 0,0 0-1 0 0,0 0 1 0 0,1 0-1 0 0,0 2 24 0 0,0 10-2085 0 0,-1-14-129 0 0,0-1-3989 0 0</inkml:trace>
  <inkml:trace contextRef="#ctx0" brushRef="#br0" timeOffset="-79863.181">21612 6837 17503 0 0,'0'0'399'0'0,"0"0"60"0"0,0 0 21 0 0,0 0-59 0 0,0 0-276 0 0,-2-2-57 0 0,1 2 283 0 0,1 0 117 0 0,0 0 21 0 0,0 0-103 0 0,-1 1-430 0 0,-1 2-84 0 0,1-1 1 0 0,0 1-1 0 0,-1 0 1 0 0,1 0 0 0 0,0 0-1 0 0,0 0 1 0 0,1 0-1 0 0,-1 0 1 0 0,1 0-1 0 0,-1 0 1 0 0,1 0 0 0 0,0 0-1 0 0,0 1 108 0 0,1 5-1156 0 0,0-1-1 0 0,0 0 1 0 0,0 1-1 0 0,2 2 1157 0 0,2 0-1534 0 0</inkml:trace>
  <inkml:trace contextRef="#ctx0" brushRef="#br0" timeOffset="-79391.773">21911 6981 16783 0 0,'0'0'770'0'0,"-3"-1"254"0"0,-3 2-986 0 0,0 0 1 0 0,0 1-1 0 0,0 0 1 0 0,0 1-1 0 0,0-1 1 0 0,1 1-1 0 0,0 0 1 0 0,-1 0-1 0 0,-4 5-38 0 0,-11 5 142 0 0,-60 34 118 0 0,70-41-239 0 0,1 0 1 0 0,0 1 0 0 0,1 0 0 0 0,0 1-1 0 0,0 0 1 0 0,0 0 0 0 0,-2 5-22 0 0,2-4 43 0 0,7-7-28 0 0,-1 1-1 0 0,1 0 1 0 0,-1 0-1 0 0,1 0 1 0 0,0 0-1 0 0,0 1-14 0 0,1-3-46 0 0,6 4 310 0 0,-4-5-233 0 0,1 1-1 0 0,-1 0 1 0 0,1-1 0 0 0,0 1 0 0 0,0-1 0 0 0,-1 0 0 0 0,1 1 0 0 0,0-1 0 0 0,0 0 0 0 0,-1 0-1 0 0,1 0 1 0 0,0 0 0 0 0,0-1 0 0 0,-1 1 0 0 0,1 0 0 0 0,0-1 0 0 0,0 1 0 0 0,-1-1-31 0 0,36-14 164 0 0,-20 7-115 0 0,129-58 68 0 0,-129 58-120 0 0,1 1 1 0 0,0 1-1 0 0,0 0 0 0 0,0 2 0 0 0,3-1 3 0 0,-16 4-7 0 0,0 1 1 0 0,-1-1 0 0 0,1 1-1 0 0,0 0 1 0 0,0 0 0 0 0,-1 1-1 0 0,1 0 1 0 0,0-1-1 0 0,-1 1 1 0 0,1 1 0 0 0,-1-1-1 0 0,3 2 7 0 0,-5-2 14 0 0,1 0 0 0 0,0 0 0 0 0,-1 1 0 0 0,1 0-1 0 0,-1-1 1 0 0,0 1 0 0 0,1 0 0 0 0,-1 0 0 0 0,0 0-1 0 0,0 0 1 0 0,0 1 0 0 0,-1-1 0 0 0,1 1 0 0 0,0-1 0 0 0,-1 1-1 0 0,0-1 1 0 0,1 1 0 0 0,-1 0 0 0 0,0 0 0 0 0,0 0-14 0 0,8 26 214 0 0,-6-21-163 0 0,-1-1 0 0 0,0 0-1 0 0,0 1 1 0 0,-1-1 0 0 0,0 1-1 0 0,0 0 1 0 0,0 2-51 0 0,-4 21 107 0 0,2-29-37 0 0,-11 4 766 0 0,12-7-817 0 0,0 1-1 0 0,0-1 0 0 0,0 1 1 0 0,0-1-1 0 0,0 0 0 0 0,0 1 1 0 0,0-1-1 0 0,1 1 1 0 0,-1-1-1 0 0,0 1 0 0 0,0-1 1 0 0,0 0-1 0 0,1 1 0 0 0,-1-1 1 0 0,0 1-1 0 0,1-1 0 0 0,-1 1 1 0 0,0-1-1 0 0,1 1-18 0 0,1-4 67 0 0,-1 1-54 0 0,0 0-1 0 0,0 0 0 0 0,0 0 0 0 0,1 0 1 0 0,-1 0-1 0 0,1 0 0 0 0,0 0 0 0 0,0 0 1 0 0,0 0-1 0 0,0 1 0 0 0,0-1 1 0 0,2 0-13 0 0,4-4 90 0 0,-1 2 1 0 0,1-1 0 0 0,6-2-91 0 0,13-10 76 0 0,-24 17-119 0 0,0-1 0 0 0,0 1 0 0 0,0-1 0 0 0,0 1 0 0 0,0 0 0 0 0,1 1 0 0 0,-1-1 0 0 0,0 0 0 0 0,0 1 0 0 0,1 0 0 0 0,-1 0 0 0 0,0 0 0 0 0,3 0 43 0 0,-5 0-5 0 0,1 0 0 0 0,-1 0-1 0 0,1 0 1 0 0,-1 0 0 0 0,1 0 0 0 0,-1 1-1 0 0,1-1 1 0 0,-1 0 0 0 0,0 1 0 0 0,1-1-1 0 0,-1 1 1 0 0,0 0 0 0 0,1-1 0 0 0,-1 1 0 0 0,0 0-1 0 0,0 0 1 0 0,1 0 0 0 0,-1 0 0 0 0,0 0-1 0 0,0 0 1 0 0,0 0 0 0 0,0 0 0 0 0,0 0 0 0 0,-1 0-1 0 0,1 0 1 0 0,0 1 0 0 0,-1-1 0 0 0,1 0-1 0 0,0 1 1 0 0,-1-1 5 0 0,3 14-10 0 0,-2-13 5 0 0,-1 0 0 0 0,1 0 0 0 0,-1 0 1 0 0,0 0-1 0 0,0 0 0 0 0,0 0 1 0 0,0 0-1 0 0,0 0 0 0 0,0 0 0 0 0,0 0 1 0 0,-1 0-1 0 0,1 0 0 0 0,-1 1 5 0 0,-11 36-34 0 0,4-12-1025 0 0,-2 0-1 0 0,-4 9 1060 0 0,4-15-7354 0 0</inkml:trace>
  <inkml:trace contextRef="#ctx0" brushRef="#br0" timeOffset="-73599.755">12836 8635 10136 0 0,'0'0'230'0'0,"0"0"30"0"0,2-6 258 0 0,-2 1-393 0 0,0 4 268 0 0,0 1 106 0 0,0 0 12 0 0,0 0 1 0 0,0 0 0 0 0,0 0 0 0 0,0 0 0 0 0,0 0-70 0 0,13 12-204 0 0,-10-8-38 0 0,-1 1 1 0 0,0-1 0 0 0,1 1 0 0 0,-2-1 0 0 0,1 1 0 0 0,-1 0 0 0 0,1-1 0 0 0,-1 1 0 0 0,0 0 0 0 0,-1 0 0 0 0,1 1-201 0 0,3 16 693 0 0,7 40 387 0 0,-5-32-1040 0 0,5 20-40 0 0,6 13 0 0 0,17 50 0 0 0,-27-93 0 0 0,1 0 0 0 0,1-1 0 0 0,1 0 0 0 0,7 9 0 0 0,0-3 0 0 0,0-1 0 0 0,2 0 0 0 0,17 15 0 0 0,-25-28 0 0 0,2 0 0 0 0,-1-1 0 0 0,1 0 0 0 0,1-1 0 0 0,0 0 0 0 0,0-1 0 0 0,11 4 0 0 0,-2-2 235 0 0,0-2-1 0 0,22 6-234 0 0,-36-12-342 0 0,1 0 0 0 0,-1-1 1 0 0,1 0-1 0 0,8 0 342 0 0,-11-2-1112 0 0,0 1 1 0 0,0-1 0 0 0,0 0 0 0 0,2-2 1111 0 0,1 1-6048 0 0</inkml:trace>
  <inkml:trace contextRef="#ctx0" brushRef="#br0" timeOffset="-73121.513">12807 8844 11976 0 0,'0'0'266'0'0,"0"0"44"0"0,0 0 15 0 0,0 0-26 0 0,-8 12-187 0 0,5-8 18 0 0,0 0 0 0 0,0 1 0 0 0,1-1 0 0 0,0 1 0 0 0,0 0 1 0 0,0 0-1 0 0,0 0 0 0 0,1-1 0 0 0,0 2 0 0 0,0-1 1 0 0,0 2-131 0 0,-5 15 1069 0 0,5-18-832 0 0,0 0 0 0 0,0 0 0 0 0,0 0-1 0 0,0 0 1 0 0,1 0 0 0 0,-1 1-237 0 0,2-2 20 0 0,-1-1 0 0 0,0 1-1 0 0,-1-1 1 0 0,1 0 0 0 0,0 1 0 0 0,-1-1 0 0 0,1 0-1 0 0,-1 1 1 0 0,0-1 0 0 0,0 0 0 0 0,0 0-1 0 0,0 1-19 0 0,1-2 371 0 0,0-1 117 0 0,0 0 21 0 0,0 0-66 0 0,-6-18-278 0 0,3 7-165 0 0,2-1 0 0 0,0 1 0 0 0,0-1 0 0 0,1 1 0 0 0,0-1 0 0 0,1 1 0 0 0,1-1 0 0 0,2-10 0 0 0,-3 11 0 0 0,6-27 0 0 0,1 0 0 0 0,2 0 0 0 0,10-24 0 0 0,-19 59 0 0 0,0 1-1 0 0,1-1 0 0 0,-1 1 0 0 0,1 0 0 0 0,0-1 0 0 0,0 1 0 0 0,0 0 1 0 0,1-1 0 0 0,8-10 78 0 0,-10 12 293 0 0,1 1-342 0 0,0 0 0 0 0,0 0 0 0 0,0 1 0 0 0,1 0 0 0 0,-1-1 0 0 0,0 1 0 0 0,0 0 0 0 0,0 0 0 0 0,0 0 0 0 0,0 0 0 0 0,-1 0 0 0 0,1 0 0 0 0,0 1 0 0 0,0-1 0 0 0,1 2-29 0 0,24 28-389 0 0,-15-16 1342 0 0,-11-13-899 0 0,16 18 130 0 0,1-1 0 0 0,1 0 0 0 0,19 14-184 0 0,-29-26-112 0 0,0-2-1 0 0,1 0 1 0 0,0 0-1 0 0,0 0 0 0 0,0-1 113 0 0,16 5-6408 0 0,-17-6 164 0 0</inkml:trace>
  <inkml:trace contextRef="#ctx0" brushRef="#br0" timeOffset="-72233.334">13628 9006 11976 0 0,'0'0'546'0'0,"0"0"-10"0"0,0 0-270 0 0,0 0 131 0 0,0 0 92 0 0,0 0 21 0 0,1 2 2 0 0,0 2-360 0 0,0 0 0 0 0,0 0 0 0 0,0 0 0 0 0,-1 0 0 0 0,1 0 0 0 0,-1 0 0 0 0,0 1 0 0 0,0-1-1 0 0,-1 0 1 0 0,1 0 0 0 0,-1 0 0 0 0,0 0 0 0 0,0 0 0 0 0,0 1-152 0 0,-1 2 58 0 0,0 1-1 0 0,1 0 0 0 0,1-1 0 0 0,-1 1 0 0 0,1 0 0 0 0,1 5-57 0 0,-3 30 1113 0 0,-1 2-493 0 0,3-36-621 0 0,-1 1-1 0 0,1-1 0 0 0,-2 1 1 0 0,1-1-1 0 0,-1 0 0 0 0,-1 0 0 0 0,0 3 2 0 0,-4 15 0 0 0,6-29 182 0 0,1 0-1 0 0,-1-1 1 0 0,1 1-1 0 0,-1-1 1 0 0,1 1-1 0 0,0-1 1 0 0,0 1-1 0 0,0-1 1 0 0,0 1-1 0 0,0-3-181 0 0,8-19-769 0 0,-1 1 271 0 0,1 0 0 0 0,8-14 498 0 0,-13 31 0 0 0,0 0 1 0 0,1 0-1 0 0,0 0 1 0 0,0 1 0 0 0,0-1-1 0 0,0 1 1 0 0,1 0 0 0 0,0 0-1 0 0,0 1 1 0 0,0-1-1 0 0,4-1 0 0 0,-6 4 0 0 0,0 0 0 0 0,0 0 0 0 0,1 0 0 0 0,-1 1 0 0 0,0-1 0 0 0,1 1 0 0 0,-1-1 0 0 0,1 1 0 0 0,0 0 0 0 0,-1 1 0 0 0,1-1 0 0 0,0 1 0 0 0,0-1 0 0 0,-1 1 0 0 0,1 0 0 0 0,0 1 0 0 0,0-1 0 0 0,-1 1 0 0 0,1-1 0 0 0,2 2 0 0 0,77 24 0 0 0,-56-17 0 0 0,-22-8 0 0 0,0 0 0 0 0,0-1 0 0 0,0 1 0 0 0,-1-1 0 0 0,1 0 0 0 0,0-1 0 0 0,0 1 0 0 0,0-1 0 0 0,0 0 0 0 0,0 0 0 0 0,-1-1 0 0 0,1 1 0 0 0,3-3 0 0 0,-7 3 21 0 0,1 1-1 0 0,-1-1 0 0 0,0 0 1 0 0,0 0-1 0 0,0 0 0 0 0,0-1 1 0 0,0 1-1 0 0,0 0 0 0 0,0 0 1 0 0,-1 0-1 0 0,1-1 0 0 0,0 1 1 0 0,-1 0-1 0 0,1-1 0 0 0,-1 1 1 0 0,1-1-1 0 0,-1 1 0 0 0,0 0 1 0 0,1-1-1 0 0,-1 1 0 0 0,0-1 1 0 0,0 1-1 0 0,0-1 0 0 0,0 1-20 0 0,0-3 149 0 0,0 1 0 0 0,-1 0 0 0 0,1 0-1 0 0,-1-1 1 0 0,0 1 0 0 0,0 0 0 0 0,0 0 0 0 0,0 0 0 0 0,0 0-1 0 0,-1 0-148 0 0,1 1-14 0 0,0 0 0 0 0,0 0-1 0 0,0 0 1 0 0,0 1-1 0 0,0-1 1 0 0,0 0 0 0 0,-1 1-1 0 0,1-1 1 0 0,-1 1-1 0 0,0-1 1 0 0,1 1-1 0 0,-1 0 1 0 0,0 0 0 0 0,1 0-1 0 0,-1-1 1 0 0,0 2-1 0 0,0-1 1 0 0,0 0 0 0 0,0 0-1 0 0,0 1 1 0 0,0-1-1 0 0,0 1 1 0 0,-1 0 0 0 0,1-1-1 0 0,0 1 1 0 0,0 0-1 0 0,0 0 1 0 0,0 0 0 0 0,0 1-1 0 0,0-1 1 0 0,0 0-1 0 0,0 1 1 0 0,-1-1 0 0 0,1 1-1 0 0,1 0 1 0 0,-1 0-1 0 0,0 0 1 0 0,0 0 0 0 0,0 0-1 0 0,0 0 1 0 0,0 1 14 0 0,-3 2 41 0 0,0 0 0 0 0,0 0 0 0 0,1 0 1 0 0,-1 1-1 0 0,1 0 0 0 0,0 0 0 0 0,1 0 1 0 0,-1 0-1 0 0,1 1 0 0 0,0-1 0 0 0,0 1 1 0 0,1 0-1 0 0,-1 0 0 0 0,1 0 0 0 0,1 0 1 0 0,-2 6-42 0 0,1-1-7 0 0,0 0 0 0 0,1 1 1 0 0,0-1-1 0 0,1 1 0 0 0,0-1 1 0 0,1 1-1 0 0,0-1 0 0 0,3 10 7 0 0,-3-15 0 0 0,0-1 0 0 0,1 0 0 0 0,0-1 0 0 0,0 1 0 0 0,0 0 0 0 0,1 0 0 0 0,-1-1 0 0 0,1 0 0 0 0,0 1 0 0 0,0-1 0 0 0,1 0 0 0 0,-1 0 0 0 0,1-1 0 0 0,0 1 0 0 0,0-1 0 0 0,0 0 0 0 0,4 3 0 0 0,-2-3 0 0 0,0-1 0 0 0,-1 1 0 0 0,1-1 0 0 0,0 0 0 0 0,0 0 0 0 0,0-1 0 0 0,1 0 0 0 0,-1 0 0 0 0,0 0 0 0 0,1-1 0 0 0,-1 0 0 0 0,0 0 0 0 0,1 0 0 0 0,2-1 0 0 0,15-3-160 0 0,0 0 0 0 0,0-1-1 0 0,11-5 161 0 0,-28 7-512 0 0,-1 1-1 0 0,1-1 1 0 0,-1 0-1 0 0,0 0 1 0 0,0-1-1 0 0,0 0 0 0 0,0 0 1 0 0,-1 0-1 0 0,1-1 1 0 0,-1 1-1 0 0,0-1 0 0 0,-1-1 1 0 0,1 1-1 0 0,1-4 513 0 0,4-7-2046 0 0</inkml:trace>
  <inkml:trace contextRef="#ctx0" brushRef="#br0" timeOffset="-71784.468">14165 9006 15664 0 0,'-12'7'1571'0'0,"11"-5"-1559"0"0,0 0-1 0 0,0 0 1 0 0,0 0-1 0 0,0 1 0 0 0,0-1 1 0 0,1 0-1 0 0,-1 1 1 0 0,1-1-1 0 0,0 1 0 0 0,0-1 1 0 0,0 1-1 0 0,0-1 0 0 0,0 1-11 0 0,0 13 12 0 0,1 0 0 0 0,1 0 0 0 0,0 0 0 0 0,1-1-1 0 0,1 1 1 0 0,5 13-12 0 0,20 73 1804 0 0,-20-65-1748 0 0,-1 1 0 0 0,-2 0 0 0 0,-1 17-56 0 0,8 43-3 0 0,-10-57 3 0 0,-9-95-1656 0 0,2-1 0 0 0,3 0-1 0 0,5-41 1657 0 0,-3 68-525 0 0,1-3 349 0 0,0 0-1 0 0,2 0 1 0 0,3-6 176 0 0,-5 26 165 0 0,-1 6 20 0 0,0 0 0 0 0,0 0 1 0 0,1 0-1 0 0,0 0 0 0 0,-1 1 0 0 0,2-1 0 0 0,-1 0 0 0 0,0 1 1 0 0,3-3-186 0 0,-3 3 252 0 0,1 1 0 0 0,0-1 0 0 0,0 1 0 0 0,0 0 0 0 0,1-1 0 0 0,3-1-252 0 0,-5 3 48 0 0,0 1 1 0 0,0 0-1 0 0,1 0 1 0 0,-1 0 0 0 0,1 0-1 0 0,-1 1 1 0 0,1-1-1 0 0,-1 0 1 0 0,1 1 0 0 0,-1 0-1 0 0,1 0 1 0 0,0 0-1 0 0,-1 0-48 0 0,4 0 66 0 0,-1 0-1 0 0,0 0 1 0 0,1 1-1 0 0,-1 0 1 0 0,0 0-1 0 0,1 0 1 0 0,-1 1-1 0 0,0-1 1 0 0,0 1-1 0 0,0 1 0 0 0,0-1 1 0 0,-1 1-1 0 0,1 0 1 0 0,0 0-1 0 0,-1 0 1 0 0,0 0-1 0 0,0 1 1 0 0,0 0-1 0 0,0 0 1 0 0,-1 0-1 0 0,1 0 0 0 0,2 5-65 0 0,-4-5 122 0 0,0 1-1 0 0,0 0 0 0 0,-1-1 1 0 0,1 1-1 0 0,0 5-121 0 0,2 4 1 0 0,-4-12-1 0 0,0 0 0 0 0,0 1 0 0 0,0-1 0 0 0,0 1 0 0 0,0-1 0 0 0,-1 1 0 0 0,1-1 0 0 0,-1 0 0 0 0,1 1 0 0 0,-1-1 0 0 0,0 0 0 0 0,0 1 0 0 0,0-1 0 0 0,0 0 1 0 0,0 0-1 0 0,-1 0 0 0 0,0 1 0 0 0,-1 2 132 0 0,-1-1 1 0 0,1 1 0 0 0,-1-1 0 0 0,0 0 0 0 0,0 0 0 0 0,0-1 0 0 0,-2 2-133 0 0,-3 1 3 0 0,0-1 0 0 0,0 0-1 0 0,-1-1 1 0 0,0 0 0 0 0,1 0 0 0 0,-10 1-3 0 0,13-4-147 0 0,0 1 1 0 0,0-1 0 0 0,0-1-1 0 0,0 1 1 0 0,0-1-1 0 0,0 0 1 0 0,0 0 0 0 0,-1-1-1 0 0,1 0 1 0 0,0 0-1 0 0,0 0 1 0 0,-1-2 146 0 0,4 2-639 0 0,0-1 0 0 0,0 1 0 0 0,1-1 0 0 0,-1 0 0 0 0,1 0 0 0 0,-1 0 0 0 0,0-1 639 0 0,-1-1-2203 0 0,-5-4-2959 0 0</inkml:trace>
  <inkml:trace contextRef="#ctx0" brushRef="#br0" timeOffset="-67753.09">14870 9166 6448 0 0,'-4'-2'51'0'0,"4"2"-34"0"0,-1 0-1 0 0,1-1 0 0 0,-1 1 0 0 0,1 0 1 0 0,-1 0-1 0 0,1 0 0 0 0,-1-1 0 0 0,1 1 1 0 0,-1 0-1 0 0,1-1 0 0 0,0 1 0 0 0,-1 0 1 0 0,1-1-1 0 0,-1 1 0 0 0,1 0 0 0 0,0-1 1 0 0,0 1-1 0 0,-1-1 0 0 0,1 1 0 0 0,0-1 1 0 0,-1 1-1 0 0,1-1 0 0 0,0 1 0 0 0,0-1 1 0 0,0 1-1 0 0,0-1 0 0 0,0 1 0 0 0,0-1 1 0 0,-1 1-1 0 0,1-1 0 0 0,0 1 0 0 0,0-1 1 0 0,1 1-1 0 0,-1-1 0 0 0,0 1 0 0 0,0-1 1 0 0,0 1-1 0 0,0-1 0 0 0,0 0-16 0 0,1 0 113 0 0,-1 0 0 0 0,0 0 0 0 0,1 0-1 0 0,-1 0 1 0 0,0 0 0 0 0,0 0 0 0 0,0 0 0 0 0,0 0-1 0 0,0 0 1 0 0,0 0 0 0 0,0 0 0 0 0,0 0 0 0 0,0 0-1 0 0,0 0 1 0 0,-1 0 0 0 0,1-1 0 0 0,0 1 0 0 0,-1 0-1 0 0,1 0 1 0 0,-1 1 0 0 0,1-1 0 0 0,-1-1-113 0 0,0 1 326 0 0,0-1 1 0 0,0 1-1 0 0,0 0 1 0 0,0-1-1 0 0,0 1 1 0 0,0 0 0 0 0,-1 0-1 0 0,1 0 1 0 0,0 0-1 0 0,0 0 1 0 0,-1 0-1 0 0,1 0 1 0 0,-1 0-1 0 0,0 0-326 0 0,-2 0 500 0 0,0 0 0 0 0,0 0 0 0 0,-1 0 0 0 0,1 0 1 0 0,-1 0-1 0 0,-2 1-500 0 0,5 0 115 0 0,0 0 1 0 0,0 0 0 0 0,0 1 0 0 0,0-1-1 0 0,0 1 1 0 0,0-1 0 0 0,0 1 0 0 0,0 0 0 0 0,0 0-1 0 0,1-1 1 0 0,-1 2 0 0 0,0-1 0 0 0,0 0-1 0 0,0 1-115 0 0,-44 39 616 0 0,43-37-616 0 0,-1 0 0 0 0,1 0 0 0 0,0 1 0 0 0,1-1 0 0 0,-1 1 0 0 0,-1 3 0 0 0,-13 20 0 0 0,11-21 240 0 0,0 0 0 0 0,0 1 0 0 0,0 0 0 0 0,1 1 0 0 0,0-1 0 0 0,-2 5-240 0 0,-5 6 529 0 0,11-18-526 0 0,1 0-1 0 0,-1-1 1 0 0,0 1 0 0 0,0 0-1 0 0,1 0 1 0 0,-1 0 0 0 0,0 0-1 0 0,1 0 1 0 0,-1 0 0 0 0,1 0-1 0 0,-1 0 1 0 0,1 0-1 0 0,0 0 1 0 0,-1 0 0 0 0,1 0-1 0 0,0 0 1 0 0,0 0 0 0 0,0 0-1 0 0,0 0 1 0 0,0 1 0 0 0,0-1-1 0 0,0 0 1 0 0,0 0-1 0 0,0 0 1 0 0,0 0 0 0 0,1 0-1 0 0,-1 0 1 0 0,0 0 0 0 0,1 0-1 0 0,-1 1-2 0 0,1-1 0 0 0,-1 0 0 0 0,0 0 0 0 0,1 0 0 0 0,-1 1 0 0 0,0-1 0 0 0,0 0 0 0 0,0 0 0 0 0,0 1 0 0 0,0-1 0 0 0,0 0 0 0 0,0 0 0 0 0,0 1 0 0 0,0-2 0 0 0,0 1 0 0 0,-1-1 0 0 0,1 1 0 0 0,0-1 0 0 0,0 1 0 0 0,0-1 0 0 0,0 1 0 0 0,0-1 0 0 0,0 1 0 0 0,0 0 0 0 0,0-1 0 0 0,0 1 0 0 0,1-1 0 0 0,-1 1 0 0 0,0-1 0 0 0,0 1 0 0 0,0-1 0 0 0,1 1 0 0 0,-1-1 0 0 0,0 1 0 0 0,0-1 0 0 0,1 1 0 0 0,-1-1 0 0 0,1 1 0 0 0,-1-1 0 0 0,0 0 0 0 0,1 1 0 0 0,-1-1 0 0 0,1 0 0 0 0,-1 1 0 0 0,1-1 0 0 0,-1 0 0 0 0,1 0 0 0 0,-1 1 0 0 0,1-1 0 0 0,-1 0 0 0 0,1 0 0 0 0,2 2 0 0 0,1-1 0 0 0,0 0 0 0 0,-1 0 0 0 0,1 0 0 0 0,0 0 0 0 0,0-1 0 0 0,-1 1 0 0 0,1-1 0 0 0,0 0 0 0 0,0 0 0 0 0,0-1 0 0 0,-1 1 0 0 0,2-1 0 0 0,4-2 0 0 0,-5 2 0 0 0,0 0 0 0 0,0 0 0 0 0,0 0 0 0 0,0-1 0 0 0,-1 0 0 0 0,1 0 0 0 0,-1 0 0 0 0,1 0 0 0 0,0-1 0 0 0,20-13 0 0 0,-19 13 0 0 0,0 1 0 0 0,0-1 0 0 0,-1-1 0 0 0,0 1 0 0 0,0 0 0 0 0,0-1 0 0 0,0 0 0 0 0,0 0 0 0 0,-1 0 0 0 0,1-1 0 0 0,-1 0 0 0 0,8-12 0 0 0,-8 13 0 0 0,1-1 0 0 0,-1 0 0 0 0,0-1 0 0 0,0 1 0 0 0,-1 0 0 0 0,0-1 0 0 0,0 1 0 0 0,0-1 0 0 0,0 0 0 0 0,-1 0 0 0 0,1-4 0 0 0,-2 6 0 0 0,0 0 0 0 0,1-1 0 0 0,0 1 0 0 0,0 0 0 0 0,1-4 0 0 0,-1 5 0 0 0,0 1 0 0 0,0-1 0 0 0,-1 0 0 0 0,1 1 0 0 0,-1-1 0 0 0,1 0 0 0 0,-1 0 0 0 0,0 1 0 0 0,0-1 0 0 0,0 0 0 0 0,-1 0 0 0 0,1 1 0 0 0,-1-3 0 0 0,-3-10 84 0 0,-7-16-518 0 0,10 29 355 0 0,0 0-1 0 0,-1 0 1 0 0,1 0-1 0 0,0 0 1 0 0,-1 1-1 0 0,1-1 1 0 0,-1 0-1 0 0,0 1 1 0 0,1-1-1 0 0,-1 1 0 0 0,0 0 1 0 0,0-1-1 0 0,0 1 80 0 0,-12-7-527 0 0,13 6 520 0 0,-1 1 1 0 0,1 0-1 0 0,-1 0 0 0 0,0 0 0 0 0,0 0 1 0 0,1 0-1 0 0,-1 0 0 0 0,0 1 1 0 0,0-1-1 0 0,0 1 0 0 0,0-1 0 0 0,-1 1 7 0 0,-34-2 48 0 0,34 2-156 0 0,-1 0-1 0 0,1 0 0 0 0,0 1 0 0 0,0-1 1 0 0,-1 1-1 0 0,1-1 0 0 0,0 1 1 0 0,0 0-1 0 0,-2 1 109 0 0,4-1-510 0 0,-9-1-1005 0 0,8 0 926 0 0,6 0 66 0 0,-3 0-343 0 0,21-6-2099 0 0,64-22 624 0 0,-29 6 3725 0 0,-51 20-872 0 0,0 1 0 0 0,1-1 0 0 0,-1 1 0 0 0,0 0 0 0 0,7-1-512 0 0,-12 3 117 0 0,0-1-1 0 0,1 0 1 0 0,-1 0 0 0 0,0 1 0 0 0,0-1 0 0 0,0 1 0 0 0,0-1 0 0 0,0 1 0 0 0,1-1 0 0 0,-1 1 0 0 0,0 0-117 0 0,4 2 250 0 0,3 1 134 0 0,-1 1 0 0 0,1 0 0 0 0,-1 0 0 0 0,0 1-1 0 0,-1 0 1 0 0,1 0 0 0 0,-1 0 0 0 0,0 1-384 0 0,-4-4 144 0 0,0 0 0 0 0,0 0 0 0 0,0 0-1 0 0,0 0 1 0 0,-1 0 0 0 0,2 3-144 0 0,8 14 673 0 0,-6-13-496 0 0,-3-4-73 0 0,1 0 1 0 0,-1 0 0 0 0,0 0-1 0 0,0 0 1 0 0,-1 0-1 0 0,1 0 1 0 0,-1 1-1 0 0,1-1 1 0 0,-1 1 0 0 0,0-1-1 0 0,-1 1 1 0 0,1-1-1 0 0,0 4-104 0 0,0 2 207 0 0,1 0 1 0 0,0 0-1 0 0,3 8-207 0 0,-2-10-2 0 0,-1 0 0 0 0,0 0 0 0 0,-1 0 0 0 0,0 0 0 0 0,0 0 0 0 0,0 0 0 0 0,-1 2 2 0 0,0-1 0 0 0,0 1 0 0 0,0-1 0 0 0,1 0 0 0 0,0 0 0 0 0,1 0 0 0 0,0 0 0 0 0,1 2 0 0 0,-3-8 20 0 0,1 1-1 0 0,-1-1 0 0 0,0 0 0 0 0,0 1 0 0 0,0-1 0 0 0,0 1 1 0 0,0-1-1 0 0,0 1 0 0 0,-1-1 0 0 0,1 0 0 0 0,-1 1 1 0 0,1-1-1 0 0,-2 2-19 0 0,1-1 85 0 0,0 0 0 0 0,1 0 0 0 0,-1 0 0 0 0,1 0 1 0 0,-1 1-1 0 0,1-1 0 0 0,0 0 0 0 0,0 1-85 0 0,5 20 589 0 0,-3-19-487 0 0,-1 0 1 0 0,0 0-1 0 0,0 1 1 0 0,0-1-1 0 0,-1 0-102 0 0,0 2 3 0 0,0-1-1 0 0,0 0 0 0 0,1 1 0 0 0,0-1 1 0 0,0 0-1 0 0,0 1 0 0 0,3 5-2 0 0,-4-11 0 0 0,0 0 0 0 0,0 0 0 0 0,0 0 0 0 0,0 0 0 0 0,0 0 0 0 0,0 0 0 0 0,0 0 0 0 0,0 0 0 0 0,0 0 0 0 0,0 0 0 0 0,0 0 0 0 0,-1 0 0 0 0,1 0 0 0 0,-1 0 0 0 0,1 0 0 0 0,0 0 0 0 0,-1 0 0 0 0,1 0 0 0 0,0 0 0 0 0,-1 0 0 0 0,1 0 0 0 0,0 0 0 0 0,0-1 0 0 0,0 1 0 0 0,0 0 0 0 0,0 0 0 0 0,0 0 0 0 0,0 0 0 0 0,0 0 0 0 0,0 0 0 0 0,0 0 0 0 0,0 0 0 0 0,3 8 0 0 0,-5-6 0 0 0,0-1 0 0 0,-5 2 0 0 0,-5-3 0 0 0,12-1 0 0 0,0 0 0 0 0,0 0 0 0 0,0 0 0 0 0,0 0 0 0 0,0 0 0 0 0,0 0 0 0 0,-1 0 0 0 0,1 0 0 0 0,0 0 0 0 0,0 0 0 0 0,0 0 0 0 0,0 0 0 0 0,0 0 0 0 0,0 0 0 0 0,0 0 0 0 0,0-1 0 0 0,-1 1 0 0 0,1 0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 0 0 0 0,1 0 0 0 0,-1-1 0 0 0,0 1 0 0 0,0 0 0 0 0,0 0 0 0 0,0 0 0 0 0,0 0 0 0 0,0 0 0 0 0,0 0 0 0 0,0 0 0 0 0,1 0 0 0 0,-1 0 0 0 0,0 0 0 0 0,0 0 0 0 0,0 0 0 0 0,0 0 0 0 0,0-1 0 0 0,1 0 0 0 0,-1 0 0 0 0,0 0 0 0 0,0 0 0 0 0,0 0 0 0 0,0 1 0 0 0,0-1 0 0 0,0 0 0 0 0,0 0 0 0 0,0 0 0 0 0,0 0 0 0 0,-1 0 0 0 0,1 0 0 0 0,0 1 0 0 0,0-1 0 0 0,-1 0 0 0 0,0-1 0 0 0,1 1 0 0 0,-1-1 0 0 0,1 0 0 0 0,-1 0 0 0 0,1 0 0 0 0,-1 0 0 0 0,1 1 0 0 0,0-1 0 0 0,0 0 0 0 0,0-2 0 0 0,5-11-54 0 0,-4 10-113 0 0,1 1 1 0 0,-1-1 0 0 0,0 0 0 0 0,0 0 0 0 0,0 0 0 0 0,-1 0-1 0 0,0 0 1 0 0,0-4 166 0 0,0 5-73 0 0,0 0-1 0 0,1 0 1 0 0,-1 0-1 0 0,1 0 1 0 0,0 0-1 0 0,0 0 1 0 0,0 0-1 0 0,1-2 74 0 0,5-19-20 0 0,-2-5-519 0 0,6-20 539 0 0,0 2-901 0 0,1 2 320 0 0,-9 35 576 0 0,1 0 0 0 0,-2 0-1 0 0,0-1 1 0 0,0 1-1 0 0,0-11 6 0 0,-2 17 0 0 0,-1 0 0 0 0,2 1 0 0 0,-1-1 0 0 0,1 1 0 0 0,-1-1 0 0 0,1 1 0 0 0,0-1 0 0 0,1 1 0 0 0,-1-1 0 0 0,2-2 0 0 0,-1 3 0 0 0,0 0 0 0 0,0 0 0 0 0,0 1 0 0 0,1-1 0 0 0,-1 1 0 0 0,1 0 0 0 0,0-1 0 0 0,0 1 0 0 0,0 1 0 0 0,0-1 0 0 0,0 0 0 0 0,1 1 0 0 0,-1-1 0 0 0,1 1 0 0 0,0 0 0 0 0,-1 0 0 0 0,1 1 0 0 0,0-1 0 0 0,2 0 0 0 0,-2 1 38 0 0,0 0 1 0 0,1 0-1 0 0,-1 0 0 0 0,1 0 0 0 0,-1 1 0 0 0,1-1 0 0 0,-1 1 0 0 0,0 0 0 0 0,1 1 0 0 0,-1-1 0 0 0,1 1 0 0 0,-1 0 1 0 0,1 0-1 0 0,-1 0 0 0 0,0 1 0 0 0,0-1 0 0 0,0 1 0 0 0,0 0 0 0 0,0 0 0 0 0,0 1 0 0 0,0-1 0 0 0,-1 1 0 0 0,2 0-38 0 0,-2 2 102 0 0,0-1-1 0 0,-1 1 1 0 0,1 0-1 0 0,-1 0 1 0 0,0 0-1 0 0,0 0 1 0 0,-1 0-1 0 0,1 0 0 0 0,-1 0 1 0 0,0 0-1 0 0,-1 3-101 0 0,0-7 0 0 0,1 1 0 0 0,-2 0 0 0 0,1 0 0 0 0,0-1 0 0 0,0 1 0 0 0,0 0 0 0 0,-1 0 0 0 0,1-1 0 0 0,-1 1 0 0 0,0 0 0 0 0,1-1 0 0 0,-1 1 0 0 0,0-1 0 0 0,-1 2 0 0 0,-5 15 0 0 0,6-12 111 0 0,-1-1 0 0 0,1 1 0 0 0,-1-1-1 0 0,0 1 1 0 0,-1-1 0 0 0,1 0 0 0 0,-1 0-1 0 0,0 0 1 0 0,0 0 0 0 0,-1 0 0 0 0,0-1 0 0 0,1 1-1 0 0,-2-1-110 0 0,1 1 61 0 0,0-1 0 0 0,-1 0 0 0 0,1 0-1 0 0,-1-1 1 0 0,0 1 0 0 0,0-1 0 0 0,0 0 0 0 0,-1 0-1 0 0,1-1 1 0 0,-6 2-61 0 0,-83 18 0 0 0,89-21 0 0 0,1-1 0 0 0,0 0 0 0 0,-1 0 0 0 0,1-1 0 0 0,0 1 0 0 0,-5-2 0 0 0,-5 0 0 0 0,3 0 0 0 0,5-2 0 0 0,9 0 0 0 0,6 0 0 0 0,1 2 0 0 0,0-1 0 0 0,0 1 0 0 0,0 1 0 0 0,0-1 0 0 0,1 2 0 0 0,26-5 0 0 0,32-3 3 0 0,-45 6-104 0 0,1-1 0 0 0,-1-1 0 0 0,0-2 0 0 0,4-1 101 0 0,-5-1-795 0 0,0-1-1 0 0,18-10 796 0 0,-38 17 0 0 0,1 0 0 0 0,0 0 0 0 0,-1-1 0 0 0,1 1 0 0 0,-1-1 0 0 0,0 0 0 0 0,0 0 0 0 0,0 0 0 0 0,0 0 0 0 0,0 0 0 0 0,-1-1 0 0 0,1 1 0 0 0,1-3 0 0 0,1 0 0 0 0,0 1 0 0 0,1 0 0 0 0,2-2 0 0 0,-4 3 0 0 0,-3 3 0 0 0,-1 1 0 0 0,1-1 0 0 0,-1 0 0 0 0,1 0 0 0 0,-1 0 0 0 0,1 1 0 0 0,-1-1 0 0 0,1 0 0 0 0,-1 0 0 0 0,0 0 0 0 0,0 0 0 0 0,1 0 0 0 0,-1 0 0 0 0,0 0 0 0 0,0 0 0 0 0,0 0 0 0 0,0 0 0 0 0,0 0 0 0 0,0 0 0 0 0,0 0 0 0 0,-1 0 0 0 0,2-12 0 0 0,0 12 0 0 0,-1 1 0 0 0,0 0 0 0 0,0-1 0 0 0,0 1 0 0 0,0 0 0 0 0,0-1 0 0 0,0 1 0 0 0,0 0 0 0 0,0-1 0 0 0,-1 1 0 0 0,1 0 0 0 0,0-1 0 0 0,0 1 0 0 0,0 0 0 0 0,0-1 0 0 0,0 1 0 0 0,0 0 0 0 0,-1 0 0 0 0,1-1 0 0 0,0 1 0 0 0,0 0 0 0 0,0-1 0 0 0,-1 1 0 0 0,1 0 0 0 0,0 0 0 0 0,0 0 0 0 0,-1-1 0 0 0,1 1 0 0 0,0 0 0 0 0,-1 0 0 0 0,1 0 0 0 0,0 0 0 0 0,-1 0 0 0 0,1-1 0 0 0,0 1 0 0 0,0 0 0 0 0,-1 0 0 0 0,1 0 0 0 0,-12-2 0 0 0,8 2 0 0 0,1 1 0 0 0,-1 0 0 0 0,0 0 0 0 0,0 0 0 0 0,1 0 0 0 0,-1 1 0 0 0,0-1 0 0 0,1 1 0 0 0,0 0 0 0 0,-1 0 0 0 0,1 1 0 0 0,0-1 0 0 0,0 1 0 0 0,0-1 0 0 0,0 1 0 0 0,1 0 0 0 0,-1 1 0 0 0,1-3 0 0 0,1 1 0 0 0,0 0 0 0 0,0 0 0 0 0,0 0 0 0 0,0 0 0 0 0,1 0 0 0 0,-1 0 0 0 0,1 0 0 0 0,-1 0 0 0 0,1 0 0 0 0,-1 0 0 0 0,1 0 0 0 0,0 0 0 0 0,0 1 0 0 0,0-1 0 0 0,0 0 0 0 0,1 0 0 0 0,-1 0 0 0 0,0 0 0 0 0,1 0 0 0 0,0 2 0 0 0,1 2 0 0 0,0-1 0 0 0,0 1 0 0 0,0-1 0 0 0,0 0 0 0 0,1 0 0 0 0,0 0 0 0 0,2 3 0 0 0,2 4 0 0 0,-6-11 0 0 0,0 1 0 0 0,-1-1 0 0 0,1 1 0 0 0,0-1 0 0 0,0 1 0 0 0,1-1 0 0 0,-1 0 0 0 0,0 1 0 0 0,0-1 0 0 0,1 0 0 0 0,-1 0 0 0 0,2 1 0 0 0,3 2-97 0 0,4 2 266 0 0,1 0-1 0 0,-1-1 1 0 0,5 2-169 0 0,-11-6 120 0 0,-1 0 1 0 0,1 0-1 0 0,0 0 1 0 0,-1 0 0 0 0,1-1-1 0 0,0 0 1 0 0,-1 1-1 0 0,1-1 1 0 0,0-1 0 0 0,0 1-1 0 0,-1 0 1 0 0,1-1-1 0 0,0 0-120 0 0,1 0 1 0 0,-1-1 0 0 0,0 0-1 0 0,1 0 1 0 0,-1 0 0 0 0,0 0-1 0 0,0-1 1 0 0,0 1 0 0 0,0-1 0 0 0,-1 0-1 0 0,1 0 1 0 0,-1-1 0 0 0,0 1-1 0 0,0-1 1 0 0,0 0 0 0 0,0 0-1 0 0,-1 0 1 0 0,1 0 0 0 0,-1 0-1 0 0,0 0 1 0 0,0 0 0 0 0,-1-1 0 0 0,1 1-1 0 0,0-4 0 0 0,1 0 0 0 0,-3 7 0 0 0,1-1 0 0 0,0 1 0 0 0,-1-1 0 0 0,1 1 0 0 0,-1-1 0 0 0,0 1 0 0 0,1-1 0 0 0,-1 0 0 0 0,0 1 0 0 0,0-1 0 0 0,0 0 0 0 0,4 8 0 0 0,0 0 0 0 0,1 0 0 0 0,0 0 0 0 0,1 1 0 0 0,9 11 0 0 0,-12-14 0 0 0,1 0 0 0 0,-1 0 0 0 0,1-1 0 0 0,-1 1 0 0 0,1-1 0 0 0,0 0 0 0 0,1 0 0 0 0,-1-1 0 0 0,0 1 0 0 0,1-1 0 0 0,-1 0 0 0 0,1 0 0 0 0,4 1 0 0 0,-3-1 0 0 0,1-1 0 0 0,0 0 0 0 0,0 0 0 0 0,-1-1 0 0 0,1 1 0 0 0,0-2 0 0 0,0 1 0 0 0,0-1 0 0 0,4-1 0 0 0,2-1 0 0 0,-1 0 0 0 0,0-1 0 0 0,1-1 0 0 0,-1 0 0 0 0,-1 0 0 0 0,1-2 0 0 0,-1 1 0 0 0,0-1 0 0 0,-1-1 0 0 0,6-5 0 0 0,-12 9 0 0 0,0-1 0 0 0,0 1 0 0 0,0-1 0 0 0,-1 0 0 0 0,1-1 0 0 0,-1 1 0 0 0,-1-1 0 0 0,1 1 0 0 0,-1-1 0 0 0,0 0 0 0 0,0 0 0 0 0,-1 0 0 0 0,1 0 0 0 0,-1 0 0 0 0,-1 0 0 0 0,1 0 0 0 0,-1-3 0 0 0,0-8 0 0 0,-1 0 0 0 0,0 0 0 0 0,-1 1 0 0 0,-1-1 0 0 0,-4-13 0 0 0,3 12 0 0 0,3 12 0 0 0,0 1 0 0 0,-1-1 0 0 0,1 0 0 0 0,-1 1 0 0 0,0-1 0 0 0,-1 1 0 0 0,0 0 0 0 0,1 0 0 0 0,-5-5 0 0 0,1 1 0 0 0,5 7 0 0 0,-1 0 0 0 0,1 0 0 0 0,0 0 0 0 0,0 1 0 0 0,-1-1 0 0 0,1 1 0 0 0,-1-1 0 0 0,1 1 0 0 0,-1 0 0 0 0,0-1 0 0 0,-5 2 0 0 0,6 1 0 0 0,0 0 0 0 0,0-1 0 0 0,0 1 0 0 0,0 0 0 0 0,0 0 0 0 0,1 0 0 0 0,-1 0 0 0 0,0 0 0 0 0,0 0 0 0 0,1 1 0 0 0,-1-1 0 0 0,0 0 0 0 0,1 0 0 0 0,-1 0 0 0 0,1 1 0 0 0,0-1 0 0 0,-1 0 0 0 0,1 1 0 0 0,-4 27 0 0 0,3-24 0 0 0,1 10 0 0 0,0 1 0 0 0,1-1 0 0 0,1 1 0 0 0,0-1 0 0 0,1 0 0 0 0,1 0 0 0 0,0 0 0 0 0,1-1 0 0 0,1 1 0 0 0,0-1 0 0 0,4 6 0 0 0,8 21 0 0 0,-10-23 0 0 0,0-1 0 0 0,8 14 0 0 0,-13-26 0 0 0,0-1 0 0 0,1 1 0 0 0,-1-1 0 0 0,1 1 0 0 0,0-1 0 0 0,1 0 0 0 0,-1 0 0 0 0,0-1 0 0 0,1 1 0 0 0,0-1 0 0 0,2 1 0 0 0,1 0 0 0 0,0 0 0 0 0,1-1 0 0 0,-1 0 0 0 0,1 0 0 0 0,0 0 0 0 0,4-1 0 0 0,-8-1 0 0 0,-1 0 0 0 0,1-1 0 0 0,0 0 0 0 0,0 0 0 0 0,0-1 0 0 0,0 1 0 0 0,0-1 0 0 0,-1 0 0 0 0,1 0 0 0 0,0 0 0 0 0,0-1 0 0 0,3-2 0 0 0,2-1-242 0 0,-1-1 0 0 0,1 0 0 0 0,-1-1 0 0 0,0 0-1 0 0,-1 0 1 0 0,1-1 0 0 0,-1 0 0 0 0,-1 0 0 0 0,0-1 0 0 0,0 0 0 0 0,-1 0-1 0 0,0-1 1 0 0,0 0 0 0 0,-1 0 0 0 0,-1 0 0 0 0,1-2 242 0 0,-3 5-30 0 0,1 1 0 0 0,-2 0 0 0 0,1-1 0 0 0,-1 1 0 0 0,0-1 0 0 0,0 0 1 0 0,-1 1-1 0 0,0-1 0 0 0,0 0 0 0 0,0-1 30 0 0,-1 6 43 0 0,1 0 1 0 0,0 0-1 0 0,0 0 0 0 0,-1 0 1 0 0,1 0-1 0 0,-1 0 0 0 0,0 0 1 0 0,1 0-1 0 0,-1 0 0 0 0,0 0 1 0 0,0 1-1 0 0,0-1 1 0 0,-1 0-1 0 0,1 1 0 0 0,0-1 1 0 0,0 1-1 0 0,-1-1 0 0 0,1 1 1 0 0,-1 0-1 0 0,0 0 0 0 0,1-1 1 0 0,-1 1-1 0 0,0 0 0 0 0,1 0 1 0 0,-1 1-1 0 0,0-1 1 0 0,0 0-1 0 0,0 1 0 0 0,0-1 1 0 0,0 1-1 0 0,0-1 0 0 0,0 1 1 0 0,0 0-1 0 0,0 0 0 0 0,-1 0-43 0 0,-1 0 121 0 0,0 1-1 0 0,0-1 0 0 0,-1 1 0 0 0,1 0 1 0 0,0 0-1 0 0,0 1 0 0 0,0-1 0 0 0,0 1 0 0 0,1 0 1 0 0,-1 0-1 0 0,0 0 0 0 0,1 1 0 0 0,-1-1 1 0 0,1 1-1 0 0,0 0 0 0 0,0 0 0 0 0,0 0 1 0 0,0 0-1 0 0,0 0 0 0 0,1 1 0 0 0,-1-1 0 0 0,0 3-119 0 0,-2 3 0 0 0,0 0 0 0 0,1 0 1 0 0,0 0-1 0 0,0 1 0 0 0,1-1 1 0 0,1 1-1 0 0,-1 0 0 0 0,0 10-1 0 0,3-16 0 0 0,0 0 0 0 0,0-1 0 0 0,0 1 0 0 0,0 0 0 0 0,1 0 0 0 0,-1-1 0 0 0,1 1 0 0 0,0 0 0 0 0,0-1 0 0 0,1 1 0 0 0,-1-1 0 0 0,1 1 0 0 0,0-1 0 0 0,0 1 0 0 0,0-1 0 0 0,0 0 0 0 0,0 0 0 0 0,1 0 0 0 0,-1 0 0 0 0,1-1 0 0 0,0 1 0 0 0,1 0 0 0 0,-3-2 0 0 0,-1-1 0 0 0,1 1 0 0 0,0-1 0 0 0,0 0 0 0 0,-1 1 0 0 0,1-1 0 0 0,0 0 0 0 0,0 1 0 0 0,0-1 0 0 0,0 0 0 0 0,-1 0 0 0 0,1 0 0 0 0,0 0 0 0 0,0 0 0 0 0,0 0 0 0 0,0 0 0 0 0,0 0 0 0 0,-1 0 0 0 0,1 0 0 0 0,0 0 0 0 0,0-1 0 0 0,0 1 0 0 0,0 0 0 0 0,-1-1 0 0 0,1 1 0 0 0,0-1 0 0 0,2 0 0 0 0,2-1 0 0 0,0-1 0 0 0,-1 0 0 0 0,1 0 0 0 0,-1 0 0 0 0,0 0 0 0 0,0-1 0 0 0,0 0 0 0 0,0 0 0 0 0,0 0 0 0 0,-1 0 0 0 0,0-1 0 0 0,0 1 0 0 0,0-1 0 0 0,1-3 0 0 0,7-14 0 0 0,-1 0 0 0 0,5-16 0 0 0,-11 27 0 0 0,-2 3-2 0 0,-2 7-2 0 0,0-1 1 0 0,1 1-1 0 0,-1 0 0 0 0,0-1 1 0 0,1 1-1 0 0,-1 0 0 0 0,1-1 1 0 0,-1 1-1 0 0,1 0 1 0 0,-1 0-1 0 0,1-1 0 0 0,0 1 1 0 0,0 0-1 0 0,0 0 1 0 0,0 0-1 0 0,-1 0 0 0 0,2 0 4 0 0,-2 0-337 0 0,0 1-138 0 0,1 1 416 0 0,0-1-1 0 0,-1 0 0 0 0,1 1 1 0 0,-1-1-1 0 0,1 1 1 0 0,-1-1-1 0 0,1 1 0 0 0,-1-1 1 0 0,1 1-1 0 0,-1-1 1 0 0,0 1-1 0 0,1-1 0 0 0,-1 1 1 0 0,0 0-1 0 0,1-1 1 0 0,-1 1-1 0 0,0-1 0 0 0,0 1 1 0 0,1 0 59 0 0,5 14 66 0 0,-6-13-116 0 0,4 9 355 0 0,0 0-1 0 0,1 0 1 0 0,1 0-1 0 0,-1 0 1 0 0,2-1-1 0 0,6 8-304 0 0,2 4 168 0 0,-12-17-168 0 0,1 0-1 0 0,-1 0 1 0 0,1 0 0 0 0,0-1-1 0 0,0 1 1 0 0,0-1 0 0 0,1 0-1 0 0,0 0 1 0 0,0 0 6 0 0,0-1 0 0 0,0-1 0 0 0,0 1 0 0 0,1-1 0 0 0,-1 0 0 0 0,1 0 0 0 0,-1 0 0 0 0,1-1 0 0 0,-1 0 0 0 0,1 0 0 0 0,0 0-1 0 0,0-1 1 0 0,-1 0 0 0 0,1 0 0 0 0,0 0 0 0 0,0-1 0 0 0,0 0-6 0 0,-1 0-59 0 0,-1 0-1 0 0,0 0 1 0 0,0 0-1 0 0,0-1 1 0 0,0 0-1 0 0,0 1 1 0 0,0-1-1 0 0,0-1 1 0 0,-1 1-1 0 0,1-1 1 0 0,-1 1-1 0 0,1-1 1 0 0,-1 0-1 0 0,0 0 1 0 0,0 0-1 0 0,-1-1 1 0 0,1 1-1 0 0,-1-1 1 0 0,1 1-1 0 0,-1-1 1 0 0,0 0-1 0 0,1-4 60 0 0,5-17-2474 0 0,-1-1-1 0 0,-2-1 1 0 0,0 1-1 0 0,-2-1 1 0 0,0-16 2474 0 0,1-3-2338 0 0,-3 16 3316 0 0,0 0 4161 0 0,-1 28-4444 0 0,0 2-250 0 0,0 0-99 0 0,0 0-89 0 0,0 2 128 0 0,-1 0 0 0 0,1 0 0 0 0,-1 0 0 0 0,1 1 0 0 0,0-1 0 0 0,0 0 0 0 0,0 2-385 0 0,0-4 21 0 0,1 18 433 0 0,1-1 0 0 0,1 1 0 0 0,0-1 0 0 0,2 1 0 0 0,2 7-454 0 0,0-2 928 0 0,0-3-204 0 0,1 0 0 0 0,0 0 0 0 0,4 2-724 0 0,2 9 64 0 0,11 15 236 0 0,-24-45-230 0 0,-1-1 15 0 0,0 0-62 0 0,0 0-202 0 0,0 0-86 0 0,-2 0 10 0 0,1 0 0 0 0,0-1 0 0 0,0 1 1 0 0,0-1-1 0 0,0 1 0 0 0,0-1 0 0 0,0 1 0 0 0,0-1 1 0 0,0 0-1 0 0,0 1 0 0 0,0-1 0 0 0,0 0 1 0 0,0 0-1 0 0,0 0 0 0 0,0 0 0 0 0,0 0 255 0 0,-1-2-813 0 0,-10-8-1566 0 0</inkml:trace>
  <inkml:trace contextRef="#ctx0" brushRef="#br0" timeOffset="-67250.567">16607 9039 4144 0 0,'0'0'191'0'0,"14"-6"5594"0"0,-1 4-3091 0 0,1 1 1 0 0,0 1 0 0 0,2 0-2695 0 0,25 3 1726 0 0,7 2-1726 0 0,17 2 411 0 0,-52-6-435 0 0,9 1-47 0 0,0-1 0 0 0,0-1 1 0 0,0-1-1 0 0,18-3 71 0 0,-26-1-2713 0 0,-2-10-5562 0 0,-8 9 5879 0 0,-3 5 1286 0 0,2 0 1693 0 0,-1-3-4390 0 0,-1 0 3213 0 0,2 1 4925 0 0,-1 2 2752 0 0,1 0 4378 0 0,0 2-11342 0 0,0 0 1 0 0,0 1 0 0 0,0-1 0 0 0,0 0 0 0 0,-1 1-1 0 0,1-1 1 0 0,0 1 0 0 0,-1 0 0 0 0,1 0 0 0 0,-1 0 0 0 0,0 0-1 0 0,1 1 1 0 0,-1-1 0 0 0,0 1 0 0 0,1 1-120 0 0,9 18 13 0 0,-11-19-13 0 0,0 1 0 0 0,1-1 0 0 0,-1 1 0 0 0,-1-1 0 0 0,1 1 0 0 0,0 0 0 0 0,-1 2 0 0 0,3 9 0 0 0,0 34 64 0 0,13 27 11 0 0,-12-64-27 0 0,-3-9-60 0 0,0 0-1 0 0,0 0 1 0 0,0 0 0 0 0,-1 0-1 0 0,1 0 1 0 0,-1 0 0 0 0,0 0-1 0 0,0 2 13 0 0,0-4-132 0 0,0-1-234 0 0,0 0-97 0 0,0 0-17 0 0,-1-1 25 0 0,-1-1-1 0 0,1 1 1 0 0,0 0-1 0 0,0 0 1 0 0,0-1 0 0 0,0 1-1 0 0,0-1 1 0 0,0 1 0 0 0,0-1-1 0 0,0 1 1 0 0,0-1 0 0 0,1 0-1 0 0,-1-1 456 0 0,-9-28-4685 0 0,8 23 3008 0 0,-3-11-3279 0 0</inkml:trace>
  <inkml:trace contextRef="#ctx0" brushRef="#br0" timeOffset="-66998.26">17041 8903 2760 0 0,'0'-3'47'0'0,"-1"0"0"0"0,1 0 0 0 0,-1 0 0 0 0,0 0 0 0 0,0 0 0 0 0,0 0 0 0 0,0 0-47 0 0,-4-15 5255 0 0,1-6 3564 0 0,4 23-8079 0 0,0 1-173 0 0,0 0-78 0 0,0 0-10 0 0,0 0-56 0 0,0 0-214 0 0,0 0-90 0 0,0 0-21 0 0,1 0-18 0 0,0 0-103 0 0,-1 0-1 0 0,1 0 0 0 0,0 1 1 0 0,0-1-1 0 0,-1 0 0 0 0,1 0 1 0 0,0 0-1 0 0,-1 0 0 0 0,1 1 1 0 0,0-1-1 0 0,-1 0 1 0 0,1 1-1 0 0,0-1 0 0 0,-1 1 1 0 0,1-1-1 0 0,0 1 0 0 0,-1-1 1 0 0,1 1-1 0 0,-1-1 0 0 0,1 1 1 0 0,-1-1-1 0 0,1 1 24 0 0,2 3-574 0 0,9 9-2746 0 0,-6-7-2617 0 0</inkml:trace>
  <inkml:trace contextRef="#ctx0" brushRef="#br0" timeOffset="-66479.93">17335 8876 6912 0 0,'0'0'528'0'0,"-2"0"-342"0"0,-15 12 4594 0 0,0 1 0 0 0,-8 7-4780 0 0,5-2 980 0 0,1 1-1 0 0,1 0 1 0 0,-4 7-980 0 0,15-16 205 0 0,1 0 0 0 0,0 0 0 0 0,1 0 0 0 0,-4 11-205 0 0,2-4 196 0 0,4-10-115 0 0,1 0 1 0 0,1 0-1 0 0,-1 0 1 0 0,1 0 0 0 0,0 1-1 0 0,0-1 1 0 0,1 0-1 0 0,1 6-81 0 0,-1-9 30 0 0,0-2 0 0 0,0-1 0 0 0,0 1 0 0 0,0 0 0 0 0,1 0 0 0 0,-1 0 0 0 0,0-1 0 0 0,1 1 0 0 0,0 0-1 0 0,-1-1 1 0 0,1 1 0 0 0,0 0 0 0 0,0-1 0 0 0,0 1 0 0 0,0-1 0 0 0,1 2-30 0 0,-1-2 18 0 0,0-1 1 0 0,-1 1 0 0 0,1 0-1 0 0,0-1 1 0 0,0 1-1 0 0,0-1 1 0 0,-1 1-1 0 0,1-1 1 0 0,0 1-1 0 0,0-1 1 0 0,0 0-1 0 0,0 1 1 0 0,0-1 0 0 0,0 0-1 0 0,0 0 1 0 0,0 1-1 0 0,0-1 1 0 0,0 0-1 0 0,-1 0 1 0 0,1 0-1 0 0,0 0 1 0 0,0-1 0 0 0,0 1-1 0 0,0 0 1 0 0,0 0-1 0 0,0 0 1 0 0,0-1-1 0 0,1 1-18 0 0,3-4 24 0 0,0 1 0 0 0,0-1 0 0 0,-1 1-1 0 0,1-2 1 0 0,-1 1 0 0 0,0 0 0 0 0,0-1-1 0 0,0 1 1 0 0,0-1 0 0 0,-1 0 0 0 0,0-1 0 0 0,2-3-24 0 0,12-17-16 0 0,-3 6-42 0 0,-1 2-368 0 0,0 1 0 0 0,1 0 0 0 0,6-4 426 0 0,-16 16-178 0 0,2 0 1 0 0,-1 1 0 0 0,1 0-1 0 0,-1 0 1 0 0,1 0 0 0 0,0 1-1 0 0,0 0 1 0 0,1 0 0 0 0,-1 0-1 0 0,1 1 1 0 0,-1 0 0 0 0,6-1 177 0 0,-11 3-20 0 0,1 0-1 0 0,-1 0 1 0 0,1 0 0 0 0,-1 0 0 0 0,1 0-1 0 0,-1 0 1 0 0,0 0 0 0 0,1 0 0 0 0,-1 0 0 0 0,1 1-1 0 0,-1-1 1 0 0,0 1 0 0 0,1-1 0 0 0,-1 1-1 0 0,0 0 1 0 0,1-1 0 0 0,-1 1 0 0 0,0 0 0 0 0,0 0-1 0 0,0 0 1 0 0,0 0 0 0 0,0 0 0 0 0,0 0 0 0 0,0 0-1 0 0,0 0 1 0 0,0 0 0 0 0,0 0 0 0 0,0 1-1 0 0,-1-1 1 0 0,1 0 0 0 0,0 1 0 0 0,0 0 20 0 0,1 6 17 0 0,1 1 1 0 0,-1-1-1 0 0,0 0 1 0 0,-1 1-1 0 0,1 3-17 0 0,0 3 46 0 0,5 38 302 0 0,-3-22 878 0 0,6 24-1226 0 0,-8-51 600 0 0,0-10 414 0 0,1-7-855 0 0,8-17-529 0 0,2 0 0 0 0,1 0-1 0 0,11-15 371 0 0,-19 37-241 0 0,1-1-1 0 0,-1 1 1 0 0,3-1 241 0 0,9-12-444 0 0,-15 19 406 0 0,-1-1 0 0 0,1 0-1 0 0,0 1 1 0 0,0 0-1 0 0,0-1 1 0 0,0 1 0 0 0,1 0-1 0 0,-1 1 1 0 0,1-1 0 0 0,-1 1-1 0 0,1-1 1 0 0,-1 1-1 0 0,1 0 1 0 0,0 0 0 0 0,0 1 38 0 0,-2-1-6 0 0,1 1 1 0 0,-1-1-1 0 0,0 1 1 0 0,0 0-1 0 0,0 0 1 0 0,1 0-1 0 0,-1 0 1 0 0,0 1 0 0 0,0-1-1 0 0,0 1 1 0 0,0-1-1 0 0,1 1 1 0 0,-1 0-1 0 0,0 0 1 0 0,0 0-1 0 0,0 0 1 0 0,0 0 0 0 0,-1 0-1 0 0,1 0 1 0 0,0 0-1 0 0,0 1 1 0 0,-1-1-1 0 0,1 1 1 0 0,-1 0-1 0 0,2 1 6 0 0,4 11 111 0 0,-1 0 0 0 0,0 0 0 0 0,0 0-1 0 0,-2 1 1 0 0,0 0 0 0 0,-1 0-1 0 0,2 14-110 0 0,-2-13 113 0 0,0 6 61 0 0,-1 0-1 0 0,-1 0 0 0 0,-1 1-173 0 0,0-12-1938 0 0,0-11 52 0 0</inkml:trace>
  <inkml:trace contextRef="#ctx0" brushRef="#br0" timeOffset="-63782.632">18314 8915 10136 0 0,'3'-1'72'0'0,"-2"1"-35"0"0,0-1 1 0 0,0 1-1 0 0,0 0 1 0 0,-1 0-1 0 0,1-1 0 0 0,0 1 1 0 0,0 0-1 0 0,0-1 1 0 0,-1 1-1 0 0,1-1 1 0 0,0 1-1 0 0,-1-1 0 0 0,1 1 1 0 0,0-1-1 0 0,-1 1 1 0 0,1-1-1 0 0,-1 0 1 0 0,1 1-1 0 0,-1-1 0 0 0,1 0 1 0 0,-1 1-1 0 0,1-1 1 0 0,-1 0-1 0 0,0 0 1 0 0,1 0-38 0 0,1-4 48 0 0,3 0 97 0 0,-3 4 602 0 0,-2 1 230 0 0,0 0 42 0 0,0 0-65 0 0,0 0-288 0 0,0 0-122 0 0,0 0-29 0 0,0 0-3 0 0,0 0 0 0 0,1 17 956 0 0,9 20-1179 0 0,3 21-289 0 0,-6-28 814 0 0,-3-14-240 0 0,1-1-1 0 0,6 14-573 0 0,6 16-30 0 0,-17-42 31 0 0,11 15 70 0 0,-10-19 54 0 0,0 0-1 0 0,0 0 0 0 0,0 0 1 0 0,-1 0-1 0 0,1 0 1 0 0,0 0-1 0 0,-1 0 0 0 0,1-1 1 0 0,-1 1-1 0 0,1 0 0 0 0,-1 0-124 0 0,1-1 56 0 0,11-37-888 0 0,15-32 832 0 0,-17 48-556 0 0,8-16 504 0 0,-14 34 52 0 0,-1-1 0 0 0,1 0 0 0 0,0 1 0 0 0,0 0 0 0 0,1 0 0 0 0,0 0 0 0 0,0 0 0 0 0,0 1 0 0 0,0 0 0 0 0,1 0 0 0 0,-1 0 0 0 0,1 1 0 0 0,0 0 0 0 0,6-2 0 0 0,3-1 0 0 0,1 2 0 0 0,1 0 0 0 0,-1 0 0 0 0,0 2 0 0 0,10-1 0 0 0,2 2 0 0 0,0 1 0 0 0,0 1 0 0 0,-1 2 0 0 0,14 2 0 0 0,-12-4 0 0 0,-28 0 0 0 0,-5 0 0 0 0,-6 0 0 0 0,-5 0 0 0 0,0 0 0 0 0,-14 4 0 0 0,-19 2 0 0 0,37-6 0 0 0,-1 2 0 0 0,0 0 0 0 0,1 0 0 0 0,0 1 0 0 0,0 0 0 0 0,0 1 0 0 0,0 0 0 0 0,-8 6 0 0 0,12-6 0 0 0,0 0 0 0 0,0 1 0 0 0,0 0 0 0 0,0 1 0 0 0,1-1 0 0 0,0 1 0 0 0,1 0 0 0 0,-1 1 0 0 0,-3 6 0 0 0,8-10 0 0 0,-1 0 0 0 0,0 0 0 0 0,1 0 0 0 0,0 0 0 0 0,0 0 0 0 0,0 0 0 0 0,0 0 0 0 0,1 0 0 0 0,0 0 0 0 0,-1 1 0 0 0,2-1 0 0 0,-1 0 0 0 0,0 0 0 0 0,1 1 0 0 0,0-1 0 0 0,0 0 0 0 0,0 0 0 0 0,1 0 0 0 0,-1 0 0 0 0,0-1 0 0 0,0 0 0 0 0,1 0 0 0 0,0 0 0 0 0,-1 0 0 0 0,1-1 0 0 0,0 1 0 0 0,0 0 0 0 0,1-1 0 0 0,-1 1 0 0 0,0-1 0 0 0,1 0 0 0 0,0 0 0 0 0,-1 0 0 0 0,1 0 0 0 0,0 0 0 0 0,0-1 0 0 0,0 1 0 0 0,3 0 0 0 0,-4-1 63 0 0,1-1 1 0 0,-1 1-1 0 0,1-1 0 0 0,-1 0 0 0 0,0 1 0 0 0,1-1 0 0 0,-1-1 0 0 0,1 1 0 0 0,-1 0 0 0 0,0 0 1 0 0,1-1-1 0 0,-1 0 0 0 0,0 1 0 0 0,1-1 0 0 0,-1 0 0 0 0,0 0 0 0 0,0 0 0 0 0,0 0 0 0 0,0-1 0 0 0,0 1 1 0 0,0 0-1 0 0,0-1 0 0 0,0 0 0 0 0,0 0-63 0 0,8-7 127 0 0,-2 0 0 0 0,1 0 0 0 0,-1-1 0 0 0,0 0-127 0 0,-8 9-31 0 0,7-8 31 0 0,0-1 0 0 0,-1 0 0 0 0,0 0 0 0 0,-1 0 0 0 0,-1-1 0 0 0,1 1 0 0 0,-1-1 0 0 0,-1 0 0 0 0,1-4 0 0 0,2 1 0 0 0,-6 14 0 0 0,0 0 0 0 0,0 0 0 0 0,0 0 0 0 0,0 0 0 0 0,0 0 0 0 0,0 0 0 0 0,0 0 0 0 0,0 0 0 0 0,0 1 0 0 0,1-1 0 0 0,-1 0 0 0 0,0 0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0,0-1 0 0 0,0 1 0 0 0,0 0 0 0 0,1 0 0 0 0,-1 0 0 0 0,0 0 0 0 0,0 0 0 0 0,0 0 0 0 0,0 0 0 0 0,1 8 0 0 0,-1 0 0 0 0,1 0 0 0 0,0 0 0 0 0,1-1 0 0 0,0 1 0 0 0,0 0 0 0 0,1-1 0 0 0,-1 1 0 0 0,2-1 0 0 0,-1 0 0 0 0,1 0 0 0 0,0 0 0 0 0,1-1 0 0 0,-1 1 0 0 0,1-1 0 0 0,1 0 0 0 0,-1 0 0 0 0,1-1 0 0 0,4 4 0 0 0,-7-8 0 0 0,-1 1 0 0 0,1-1 0 0 0,-1 0 0 0 0,1 0 0 0 0,0 0 0 0 0,0 0 0 0 0,0 0 0 0 0,-1-1 0 0 0,1 1 0 0 0,0-1 0 0 0,0 0 0 0 0,0 0 0 0 0,0 0 0 0 0,0 0 0 0 0,0 0 0 0 0,-1-1 0 0 0,2 1 0 0 0,3-1 0 0 0,0-1 0 0 0,0 0 0 0 0,0 0 0 0 0,0 0 0 0 0,-1-1 0 0 0,4-1 0 0 0,-1-1 0 0 0,-1 0 0 0 0,0-1 0 0 0,0 0 0 0 0,-1 0 0 0 0,0 0 0 0 0,0-1 0 0 0,0 0 0 0 0,-1-1 0 0 0,0 1 0 0 0,-1-1 0 0 0,1 0 0 0 0,0-3 0 0 0,1-4 0 0 0,-1 1 0 0 0,0-1 0 0 0,0-1 0 0 0,-2 1 0 0 0,0-1 0 0 0,1-15 0 0 0,17-166 0 0 0,-22 178 0 0 0,0 0 0 0 0,-1 0 0 0 0,0 0 0 0 0,-3-5 0 0 0,-3-6 0 0 0,4 26 0 0 0,0 8 0 0 0,1-1 0 0 0,0 0 0 0 0,1 0 0 0 0,-1 0 0 0 0,1 1 0 0 0,-1-1 0 0 0,1 1 0 0 0,0-1 0 0 0,1 0 0 0 0,-1 1 0 0 0,0 0 0 0 0,1 1 0 0 0,-1 44 0 0 0,1-35 0 0 0,12 200 0 0 0,-11-200 0 0 0,1 4 0 0 0,1-1 0 0 0,0 0 0 0 0,1 0 0 0 0,1 0 0 0 0,1 0 0 0 0,0-1 0 0 0,5 9 0 0 0,-9-22 62 0 0,0 1 0 0 0,1 0 0 0 0,-1-1 1 0 0,1 1-1 0 0,0-1 0 0 0,0 0 0 0 0,0 1 0 0 0,0-2 0 0 0,1 1 0 0 0,-1 0 0 0 0,1-1 0 0 0,-1 1 0 0 0,1-1 0 0 0,0 0 0 0 0,0 0 0 0 0,0-1 0 0 0,0 1 0 0 0,1-1 0 0 0,-1 0 0 0 0,0 0 1 0 0,1 0-1 0 0,-1-1 0 0 0,0 1 0 0 0,1-1 0 0 0,-1 0 0 0 0,0-1 0 0 0,1 1 0 0 0,-1-1 0 0 0,0 1 0 0 0,1-1 0 0 0,-1-1 0 0 0,0 1 0 0 0,1-1-62 0 0,3 0-32 0 0,-1-1-1 0 0,1-1 0 0 0,-1 1 1 0 0,1-1-1 0 0,-1-1 1 0 0,0 1-1 0 0,-1-1 0 0 0,1 0 1 0 0,-1-1-1 0 0,0 1 0 0 0,0-1 1 0 0,-1-1-1 0 0,4-4 33 0 0,-1-1 47 0 0,0 0 1 0 0,-1 0-1 0 0,0-1 0 0 0,2-7-47 0 0,-6 14 21 0 0,-1-1 0 0 0,0 1-1 0 0,0-1 1 0 0,0 1 0 0 0,-1-1-1 0 0,0 0 1 0 0,-1 0 0 0 0,1 1 0 0 0,-1-1-1 0 0,-1-4-20 0 0,1 8 1 0 0,-1 0 0 0 0,1 0 0 0 0,-1 0-1 0 0,0 0 1 0 0,0 0 0 0 0,0 1 0 0 0,-1-1 0 0 0,1 0 0 0 0,-1 0-1 0 0,1 1 1 0 0,-1-1 0 0 0,0 1 0 0 0,0-1 0 0 0,0 1-1 0 0,0 0 1 0 0,-2-2-1 0 0,3 3 0 0 0,-1 0 0 0 0,1 0 0 0 0,-1 0 0 0 0,0 1 0 0 0,1-1 0 0 0,-1 0 0 0 0,0 1 0 0 0,1-1 0 0 0,-1 1 0 0 0,0-1 0 0 0,0 1 0 0 0,1 0 0 0 0,-1 0 0 0 0,0 0 0 0 0,0 0 0 0 0,0 0 0 0 0,1 0 0 0 0,-1 0 0 0 0,0 1 0 0 0,0-1-1 0 0,0 1 1 0 0,1-1 0 0 0,-1 1 0 0 0,0 0 0 0 0,1-1 0 0 0,-1 1 0 0 0,1 0 0 0 0,-2 1 0 0 0,-4 3 0 0 0,0 0 0 0 0,0 1 0 0 0,1 0 0 0 0,-1 0 0 0 0,1 0 0 0 0,0 1 0 0 0,1 0 0 0 0,0 0 0 0 0,-4 8 0 0 0,5-10 0 0 0,1 1 0 0 0,1 0 0 0 0,-1 0 0 0 0,1 0 0 0 0,0 1 0 0 0,0-1 0 0 0,1 0 0 0 0,0 1 0 0 0,0-1 0 0 0,0 1 0 0 0,1 0 0 0 0,0-1 0 0 0,1 6 0 0 0,-1-8-36 0 0,1 0 1 0 0,0 0-1 0 0,0 0 0 0 0,1 1 1 0 0,-1-1-1 0 0,1-1 0 0 0,0 1 0 0 0,0 0 1 0 0,0 0-1 0 0,0-1 0 0 0,1 1 0 0 0,0-1 1 0 0,-1 0-1 0 0,1 0 0 0 0,0 0 0 0 0,1 0 1 0 0,-1 0-1 0 0,0 0 0 0 0,1-1 1 0 0,0 0-1 0 0,0 1 36 0 0,2 0 7 0 0,1 0 1 0 0,-1-1-1 0 0,1 0 0 0 0,0 0 1 0 0,0 0-1 0 0,0-1 1 0 0,0 0-1 0 0,0 0 1 0 0,0 0-1 0 0,0-1 0 0 0,0 0 1 0 0,2-1-8 0 0,-3 0-156 0 0,1 1 0 0 0,-1-1 0 0 0,0 0-1 0 0,0-1 1 0 0,0 1 0 0 0,0-1 0 0 0,0-1 0 0 0,-1 1 0 0 0,1-1 0 0 0,-1 0 0 0 0,1 0 0 0 0,4-4 156 0 0,-4-1-2370 0 0,-3 0-5221 0 0</inkml:trace>
  <inkml:trace contextRef="#ctx0" brushRef="#br0" timeOffset="-63528.608">18695 8718 13824 0 0,'0'0'629'0'0,"0"-1"-12"0"0,-2-1-251 0 0,1 1 390 0 0,20 1 2182 0 0,145-14 938 0 0,3 10-3363 0 0,-139 2-1136 0 0,26-3 623 0 0,6-2-4987 0 0,-40 7 2942 0 0</inkml:trace>
  <inkml:trace contextRef="#ctx0" brushRef="#br0" timeOffset="-60605.812">17013 9655 11256 0 0,'0'0'514'0'0,"0"0"-6"0"0,0 0-278 0 0,0 0 35 0 0,0 0 50 0 0,0 0 6 0 0,0 0 22 0 0,0 0 69 0 0,0 0 32 0 0,0 0 4 0 0,-4-18 3207 0 0,3 16-3568 0 0,0 1 1 0 0,0-1-1 0 0,0 0 0 0 0,0 1 0 0 0,-1-1 0 0 0,1 1 0 0 0,0 0 0 0 0,-1 0 0 0 0,0-1 0 0 0,1 1 0 0 0,-1 0 0 0 0,0 0 0 0 0,1 0 0 0 0,-1 1 0 0 0,0-1 0 0 0,0 0 0 0 0,0 1 0 0 0,1-1 0 0 0,-1 1 0 0 0,0-1 0 0 0,0 1 0 0 0,0 0 0 0 0,-1 0-87 0 0,-7 0 196 0 0,0 0 0 0 0,0 0 0 0 0,0 1 0 0 0,-2 1-196 0 0,-5 1 70 0 0,12-2-35 0 0,0 0 0 0 0,0 0 0 0 0,0 1 0 0 0,1 0 0 0 0,-1 0 0 0 0,1 0 0 0 0,-1 1 0 0 0,1-1 0 0 0,0 1 0 0 0,0 0 0 0 0,0 0 0 0 0,0 0 0 0 0,1 1 0 0 0,-2 1-35 0 0,-3 4 44 0 0,0 0 0 0 0,1 0 0 0 0,1 1 0 0 0,-1 0 0 0 0,-3 8-44 0 0,2-2 88 0 0,1 0 0 0 0,1 0 0 0 0,1 0 0 0 0,0 1 0 0 0,1-1 0 0 0,-2 16-88 0 0,5-25 19 0 0,0 0-1 0 0,1 1 1 0 0,0-1 0 0 0,0 0-1 0 0,1 0 1 0 0,0 1-1 0 0,0-1 1 0 0,0 0 0 0 0,1 0-1 0 0,0 0 1 0 0,1 0 0 0 0,-1 0-1 0 0,2-1 1 0 0,-1 1 0 0 0,0-1-1 0 0,1 0 1 0 0,3 4-19 0 0,-4-7 40 0 0,1 1 0 0 0,-1 0-1 0 0,1-1 1 0 0,0 0 0 0 0,0 0 0 0 0,1 0-1 0 0,-1 0 1 0 0,1-1 0 0 0,-1 0 0 0 0,1 0 0 0 0,0 0-1 0 0,0 0 1 0 0,0-1 0 0 0,-1 0 0 0 0,2 0 0 0 0,-1 0-1 0 0,0 0 1 0 0,0-1 0 0 0,0 0 0 0 0,0 0-1 0 0,4-1-39 0 0,9-1 89 0 0,0-1 0 0 0,0-1 0 0 0,0-1 0 0 0,-1 0 0 0 0,8-4-89 0 0,47-20 133 0 0,-65 25-105 0 0,1 0 0 0 0,-1-1-1 0 0,0 0 1 0 0,0 0 0 0 0,-1-1 0 0 0,1-1-28 0 0,8-6-153 0 0,-14 12 44 0 0,0 0 0 0 0,-1 1 0 0 0,1-1 1 0 0,-1 0-1 0 0,1 0 0 0 0,-1 0 1 0 0,0 0-1 0 0,1 0 0 0 0,-1 0 1 0 0,0 0-1 0 0,1 0 0 0 0,-1 0 0 0 0,0 0 1 0 0,0 0-1 0 0,0 0 0 0 0,0 0 1 0 0,0 0-1 0 0,0 0 0 0 0,0 0 0 0 0,-1-1 109 0 0,-1-5-4947 0 0,-3 4-1592 0 0</inkml:trace>
  <inkml:trace contextRef="#ctx0" brushRef="#br0" timeOffset="-60113.376">17229 10148 3224 0 0,'0'0'573'0'0,"0"0"1199"0"0,0 0 527 0 0,1-9 3193 0 0,0 7-5154 0 0,0 1 1 0 0,0-1-1 0 0,0 0 1 0 0,0 1-1 0 0,-1-1 1 0 0,1 0-1 0 0,0 0 1 0 0,-1 0-1 0 0,1 1 1 0 0,-1-2-339 0 0,0 2 77 0 0,1-1 1 0 0,-1 1-1 0 0,1 0 1 0 0,-1 0-1 0 0,1-1 1 0 0,0 1-1 0 0,-1 0 1 0 0,1 0-1 0 0,0 0 1 0 0,0 0-1 0 0,0 0 1 0 0,0 0-78 0 0,5-8 324 0 0,-4 5-27 0 0,6-18 99 0 0,-6 18 173 0 0,-4 12 825 0 0,-5 29-204 0 0,-2 20-1190 0 0,1 0 304 0 0,7-54-288 0 0,1 1 0 0 0,0-1 1 0 0,0 0-1 0 0,0 0 1 0 0,0 1-1 0 0,1-1 0 0 0,-1 0 1 0 0,1 1-17 0 0,1 5 10 0 0,-2-8 0 0 0,0 0-1 0 0,0 0 1 0 0,1 1-1 0 0,-1-1 1 0 0,0 0-1 0 0,1 0 1 0 0,-1 0-1 0 0,1 0 1 0 0,-1 0-1 0 0,1 0 1 0 0,0 0-1 0 0,-1 0 1 0 0,1 0-1 0 0,0 0 1 0 0,0 0-1 0 0,-1 0 1 0 0,1-1-1 0 0,0 1 1 0 0,0 0-1 0 0,0 0 1 0 0,0-1-1 0 0,0 1 1 0 0,1 0-10 0 0,1 0 37 0 0,-2 0-41 0 0,0-1 0 0 0,1 1 1 0 0,-1-1-1 0 0,0 0 0 0 0,1 0 0 0 0,-1 0 1 0 0,0 0-1 0 0,1 0 0 0 0,-1 0 0 0 0,0 0 1 0 0,1 0-1 0 0,-1 0 0 0 0,0 0 0 0 0,0-1 1 0 0,1 1-1 0 0,-1-1 0 0 0,0 1 0 0 0,0-1 0 0 0,1 1 1 0 0,-1-1 3 0 0,13-8-1623 0 0,-3-3-4179 0 0,-5 1-676 0 0</inkml:trace>
  <inkml:trace contextRef="#ctx0" brushRef="#br0" timeOffset="-59848.707">17244 9815 8752 0 0,'-15'0'855'0'0,"10"1"2660"0"0,9-1 2382 0 0,9-2-4907 0 0,18-7-1940 0 0,-22 5 545 0 0,-5 1-3488 0 0,2 1 2108 0 0</inkml:trace>
  <inkml:trace contextRef="#ctx0" brushRef="#br0" timeOffset="-59526.877">17699 9838 4608 0 0,'0'0'208'0'0,"0"0"502"0"0,0 0 1988 0 0,0 0 871 0 0,2 0 170 0 0,8-4-2625 0 0,0 2 0 0 0,0-1 0 0 0,1 1 0 0 0,-1 1 0 0 0,1 0 0 0 0,9 0-1114 0 0,15 2 118 0 0,16 3-118 0 0,-5 0 393 0 0,-38-4-682 0 0,1 1 0 0 0,-1 0 0 0 0,1 0 0 0 0,-1 1 0 0 0,1 0 0 0 0,-1 0 0 0 0,0 1 0 0 0,0 0 0 0 0,0 1 289 0 0,-7-4-1487 0 0,-2 1-295 0 0,-4 6-59 0 0</inkml:trace>
  <inkml:trace contextRef="#ctx0" brushRef="#br0" timeOffset="-59246.108">17737 9918 3224 0 0,'-14'6'218'0'0,"-6"5"337"0"0,20-11 1838 0 0,0 0 826 0 0,0 0 158 0 0,0 0-374 0 0,0 0-1690 0 0,0 0-744 0 0,0 0-149 0 0,1 0-28 0 0,27 5 55 0 0,-1-2 0 0 0,1 0 0 0 0,0-2 0 0 0,0-2 0 0 0,15-2-447 0 0,33 1 113 0 0,-33 2 24 0 0,56-1-5916 0 0,-76-2 3782 0 0</inkml:trace>
  <inkml:trace contextRef="#ctx0" brushRef="#br0" timeOffset="-58078.775">19047 9458 11256 0 0,'10'-13'1133'0'0,"4"3"-1027"0"0,-11 7 2 0 0,0 0 0 0 0,0 1 0 0 0,1-1-1 0 0,-1 1 1 0 0,1 0 0 0 0,2-1-108 0 0,-5 2 580 0 0,-1 1 27 0 0,0 0-10 0 0,0 0-70 0 0,3 0 1481 0 0,-2 0-555 0 0,-6 2-1488 0 0,-13 6 279 0 0,0-1-1 0 0,-1 0 1 0 0,0-2-1 0 0,0 0 1 0 0,-1-2-1 0 0,-2 1-243 0 0,-10 2 51 0 0,-26 3-8 0 0,0-2 0 0 0,0-2-1 0 0,-32-4-42 0 0,-20 3 139 0 0,109-4-84 0 0,7 5 29 0 0,27 19 151 0 0,0-2 0 0 0,32 16-235 0 0,-52-31 47 0 0,21 10 180 0 0,1-2-1 0 0,0-2 1 0 0,10 2-227 0 0,-32-11 63 0 0,73 24 343 0 0,-8 5-103 0 0,-76-33-240 0 0,-2 1-56 0 0,1-1-1 0 0,-1 0 1 0 0,1 1-1 0 0,-1-1 1 0 0,1 0-1 0 0,-1 1 1 0 0,1-1-1 0 0,-1 0 1 0 0,1 1-1 0 0,-1-1 1 0 0,1 1-1 0 0,-1-1 0 0 0,1 1 1 0 0,-1 0-1 0 0,0-1 1 0 0,0 1-1 0 0,1-1 1 0 0,-1 1-1 0 0,0-1 1 0 0,0 1-1 0 0,1 0 1 0 0,-1-1-1 0 0,0 1 1 0 0,0 0-7 0 0,2 5 72 0 0,-2-5-61 0 0,1 0 1 0 0,-1 0-1 0 0,0 0 1 0 0,0 0 0 0 0,0 0-1 0 0,0 0 1 0 0,0 0 0 0 0,0 0-1 0 0,0 0 1 0 0,0-1-1 0 0,-1 1 1 0 0,1 0 0 0 0,0 0-1 0 0,-1 0 1 0 0,1 0 0 0 0,0 0-1 0 0,-1-1 1 0 0,1 1-1 0 0,-1 0 1 0 0,1 0 0 0 0,-1-1-1 0 0,1 1-11 0 0,-2 1 47 0 0,-1 3 10 0 0,0-1 0 0 0,0 1 0 0 0,-1-1 0 0 0,1 0 0 0 0,-1 0-1 0 0,0-1 1 0 0,-3 3-57 0 0,2-2 42 0 0,-12 9 71 0 0,1 0-1 0 0,-1-2 0 0 0,-10 5-112 0 0,-13 9 74 0 0,19-12-66 0 0,-1-1-1 0 0,-1-1-7 0 0,0 0-21 0 0,1 1 0 0 0,-1 2 21 0 0,-35 21 0 0 0,34-21 0 0 0,0 2 0 0 0,0 0 0 0 0,1 2 0 0 0,6-5 1 0 0,10-8 1 0 0,1 0 0 0 0,0 0-1 0 0,0 1 1 0 0,0 0 0 0 0,1 0 0 0 0,-1 0 0 0 0,0 2-2 0 0,6-7 64 0 0,0-1 2 0 0,4 14-176 0 0,-2-11 106 0 0,0-1 0 0 0,1 1 0 0 0,-1-1 0 0 0,1 1 0 0 0,0-1 0 0 0,0 0 1 0 0,-1 0-1 0 0,2 0 0 0 0,-1-1 0 0 0,0 1 0 0 0,0-1 0 0 0,0 1 0 0 0,1-1 1 0 0,-1 0-1 0 0,0 0 0 0 0,1-1 0 0 0,-1 1 0 0 0,1-1 0 0 0,1 0 4 0 0,50 8 0 0 0,84-15 0 0 0,-97 3 0 0 0,46 3 0 0 0,-61 0 22 0 0,0 1-1 0 0,1 1 0 0 0,12 3-21 0 0,9-4 0 0 0,-9 0-484 0 0,-39 0 134 0 0,9-3-1342 0 0,-7 2-1556 0 0,2-1 1294 0 0</inkml:trace>
  <inkml:trace contextRef="#ctx0" brushRef="#br0" timeOffset="-56526.894">19606 9563 3224 0 0,'0'0'143'0'0,"0"0"446"0"0,0 0 1771 0 0,0 0 773 0 0,0 0 158 0 0,1 2 373 0 0,4 10-3014 0 0,-3-4-408 0 0,0-1-1 0 0,0 1 1 0 0,0 0-1 0 0,-1-1 1 0 0,-1 1 0 0 0,1 0-1 0 0,-1 0 1 0 0,-1 3-242 0 0,1-5 187 0 0,3 64 980 0 0,-1-40-793 0 0,-1 0 0 0 0,-2 0 0 0 0,-4 24-374 0 0,1-6 123 0 0,3-34-97 0 0,0-1 0 0 0,-1 1 0 0 0,-1-1 0 0 0,0 1-1 0 0,-1 1-25 0 0,2-11 43 0 0,1-2-2 0 0,1 0-1 0 0,-1 0 0 0 0,1-1 1 0 0,-1 1-1 0 0,1 0 0 0 0,-1 0 1 0 0,1 0-1 0 0,0 0 1 0 0,0-1-1 0 0,0 2-40 0 0,-10-25 263 0 0,7 11-392 0 0,1 1 1 0 0,1-1 0 0 0,0 0-1 0 0,0 0 1 0 0,1 0-1 0 0,0 1 1 0 0,2-6 128 0 0,3-22-1092 0 0,4-16 1092 0 0,-7 44-75 0 0,4-24-53 0 0,2 1-1 0 0,1 0 0 0 0,1 0 0 0 0,2 1 0 0 0,1 0 0 0 0,4-4 129 0 0,-12 27-13 0 0,0 2-1 0 0,1-1 1 0 0,0 0 0 0 0,0 1-1 0 0,1 0 1 0 0,-1 1 0 0 0,1-1-1 0 0,1 1 1 0 0,0 1 0 0 0,-1-1-1 0 0,7-2 14 0 0,-6 4 70 0 0,0 1-1 0 0,1 0 0 0 0,0 0 1 0 0,-1 1-1 0 0,1 0 0 0 0,8-1-69 0 0,-12 3 41 0 0,0-1 0 0 0,0 1 0 0 0,0 0 0 0 0,1 0 0 0 0,-1 1 0 0 0,0-1 0 0 0,0 1-1 0 0,0 0 1 0 0,0 1 0 0 0,0-1 0 0 0,0 1 0 0 0,2 1-41 0 0,-5-2 11 0 0,1 1-1 0 0,-1-1 1 0 0,0 1-1 0 0,1-1 1 0 0,-1 1 0 0 0,0 0-1 0 0,0 0 1 0 0,0 0 0 0 0,-1 0-1 0 0,1 0 1 0 0,0 1-1 0 0,-1-1 1 0 0,1 0 0 0 0,-1 1-1 0 0,0-1 1 0 0,0 1-1 0 0,0-1 1 0 0,0 1 0 0 0,0 0-1 0 0,0 1-10 0 0,-1 0 29 0 0,0 0 1 0 0,1 0-1 0 0,-1 0 0 0 0,-1-1 0 0 0,1 1 1 0 0,-1 0-1 0 0,1 0 0 0 0,-1-1 0 0 0,0 1 0 0 0,0 0 1 0 0,-1-1-1 0 0,1 1 0 0 0,-1-1 0 0 0,-1 3-29 0 0,-3 2 39 0 0,0 0 0 0 0,0 0 0 0 0,0 0 0 0 0,-1-1 1 0 0,-1 0-1 0 0,1 0 0 0 0,-1-1 0 0 0,0 0 0 0 0,0 0 0 0 0,-8 3-39 0 0,-15 7 93 0 0,-1-1 0 0 0,-15 4-93 0 0,27-11 42 0 0,0-1 19 0 0,-1-1 0 0 0,-9 1-61 0 0,20-4 7 0 0,-12 0 53 0 0,22-3-60 0 0,0 0 0 0 0,0 0 0 0 0,0 0 0 0 0,0 0 0 0 0,0 0 0 0 0,-1 0 0 0 0,1 0 0 0 0,0 0 0 0 0,0 0 0 0 0,0 0 0 0 0,0 0 0 0 0,0 0 0 0 0,-1 0 0 0 0,1 0 0 0 0,0 0 0 0 0,0 0 0 0 0,0 0 0 0 0,0 0 0 0 0,0 0 0 0 0,-1 1 0 0 0,1-1 0 0 0,0 0 0 0 0,0 0 0 0 0,0 0 0 0 0,0 0 0 0 0,0 0 0 0 0,0 0 0 0 0,0 0 0 0 0,0 1 0 0 0,0-1 0 0 0,0 0 0 0 0,-1 0 0 0 0,1 0 0 0 0,0 0 0 0 0,0 0 0 0 0,0 1 0 0 0,0-1 0 0 0,0 0 0 0 0,0 0 0 0 0,0 0 0 0 0,0 0 0 0 0,0 0 0 0 0,0 1 0 0 0,0-1 0 0 0,0 0 0 0 0,0 0 0 0 0,0 0 0 0 0,0 0 0 0 0,1 0 0 0 0,-1 1 0 0 0,0-1 0 0 0,0 0 0 0 0,0 0 0 0 0,0 0 0 0 0,0 0 0 0 0,0 0 0 0 0,0 0 0 0 0,0 1 0 0 0,0-1 0 0 0,1 0 0 0 0,-1 0 0 0 0,0 0 0 0 0,0 0 0 0 0,0 0 0 0 0,8 5 0 0 0,-8-4 0 0 0,12 4 78 0 0,0 0-1 0 0,1 0 0 0 0,0-1-77 0 0,22 8 94 0 0,-5 0-14 0 0,-15-7-38 0 0,0 1 0 0 0,0 1 0 0 0,10 6-42 0 0,10 3 14 0 0,-29-14-5 0 0,0 1 0 0 0,0-1 0 0 0,0 1 0 0 0,0 0-1 0 0,-1 0 1 0 0,1 1 0 0 0,1 2-9 0 0,6 5-59 0 0,-9-8 108 0 0,0 1 0 0 0,0-1 0 0 0,0 1 0 0 0,-1 0 0 0 0,3 4-49 0 0,-5-6-41 0 0,1 0 0 0 0,-2 0 0 0 0,1 0 1 0 0,0 1-1 0 0,0-1 0 0 0,-1 0 0 0 0,1 0 0 0 0,-1 0 0 0 0,1 1 0 0 0,-1-1 1 0 0,0 0-1 0 0,0 0 0 0 0,0 1 0 0 0,0-1 0 0 0,-1 0 0 0 0,1 1 41 0 0,0-2-452 0 0,-1 4 303 0 0,1-3-3968 0 0,0-2 2336 0 0</inkml:trace>
  <inkml:trace contextRef="#ctx0" brushRef="#br0" timeOffset="-55925.097">20071 9744 7600 0 0,'0'0'348'0'0,"0"0"-7"0"0,0 1-220 0 0,0 2 240 0 0,0-1-1 0 0,-1 1 1 0 0,1 0-1 0 0,-1 0 0 0 0,0-1 1 0 0,0 1-1 0 0,1 0 1 0 0,-2-1-1 0 0,0 3-360 0 0,-3 11 2491 0 0,6-9-1946 0 0,-1 0 1 0 0,1 0-1 0 0,0 0 1 0 0,1-1-1 0 0,0 1 1 0 0,0 0-1 0 0,0-1 1 0 0,1 2-546 0 0,4 11 673 0 0,6 22 288 0 0,-8-29-819 0 0,-1 1-1 0 0,-1-1 1 0 0,0 1-1 0 0,0 0 1 0 0,-1 0-1 0 0,-1 0 1 0 0,-1 0-1 0 0,1 2-141 0 0,-4 24 804 0 0,0-54-554 0 0,4 3-455 0 0,0-1 1 0 0,1 0 0 0 0,0 0-1 0 0,1 0 1 0 0,0 1 0 0 0,1-1-1 0 0,1 1 1 0 0,0 0 0 0 0,1 1-1 0 0,0-1 1 0 0,0 1-1 0 0,1 0 1 0 0,1 1 0 0 0,0-1-1 0 0,9-8 205 0 0,-11 14-29 0 0,0 0-1 0 0,0 0 0 0 0,0 0 1 0 0,0 1-1 0 0,1 0 0 0 0,0 0 0 0 0,-1 1 1 0 0,2 0-1 0 0,-1 0 0 0 0,0 1 1 0 0,0-1-1 0 0,1 2 0 0 0,-1-1 0 0 0,3 1 30 0 0,-14 14 570 0 0,0-7-419 0 0,-1 0 0 0 0,0 0 0 0 0,0-1 1 0 0,0 0-1 0 0,-1 0 0 0 0,1 0 0 0 0,-6 2-151 0 0,-9 5 302 0 0,-17 8-302 0 0,26-13 82 0 0,7-5-76 0 0,0 0 0 0 0,0 0 0 0 0,0 0 0 0 0,0 1 0 0 0,1 0 0 0 0,-1-1 0 0 0,1 1 0 0 0,0 1 0 0 0,0-1 0 0 0,0 0 0 0 0,-2 4-6 0 0,4 1 10 0 0,2-6-6 0 0,-1 0 0 0 0,1 1 0 0 0,0-1-1 0 0,-1 0 1 0 0,1 1 0 0 0,0-1-1 0 0,0 0 1 0 0,1 0 0 0 0,-1 0 0 0 0,0 0-1 0 0,1 0 1 0 0,-1 0 0 0 0,1 0-1 0 0,0-1 1 0 0,0 1 0 0 0,-1-1 0 0 0,1 1-1 0 0,0-1 1 0 0,0 1 0 0 0,0-1-1 0 0,1 0 1 0 0,1 1-4 0 0,5 2 18 0 0,0 0-1 0 0,1 0 1 0 0,-1 0-1 0 0,10 1-17 0 0,-7-2 8 0 0,29 6-713 0 0,-14-7-2740 0 0,-17-2-2828 0 0</inkml:trace>
  <inkml:trace contextRef="#ctx0" brushRef="#br0" timeOffset="-55673.419">20461 9819 4144 0 0,'0'0'319'0'0,"0"0"198"0"0,1 1 1613 0 0,12 24 5504 0 0,6 17-4168 0 0,-12-25-2823 0 0,1 8 310 0 0,0-1-1 0 0,-2 1 1 0 0,4 26-953 0 0,-11-37-969 0 0,4-18-2576 0 0,-2-3-2860 0 0</inkml:trace>
  <inkml:trace contextRef="#ctx0" brushRef="#br0" timeOffset="-55492.734">20486 9552 13648 0 0,'0'0'608'0'0,"0"0"120"0"0,0 0-584 0 0,0 0-144 0 0,0 0 0 0 0,0 0 0 0 0,0 0 360 0 0,0 0 48 0 0,0 0 8 0 0,0 0-1 0 0,0 0-255 0 0,6-3-40 0 0,-3 6-16 0 0,1 3 0 0 0,1-1-104 0 0,-1 0-144 0 0,-2 4 32 0 0</inkml:trace>
  <inkml:trace contextRef="#ctx0" brushRef="#br0" timeOffset="-54660.656">20832 9857 12320 0 0,'0'0'564'0'0,"0"0"-10"0"0,-5 25 3119 0 0,5-4-2240 0 0,0-18-1284 0 0,0-1 0 0 0,0 1 0 0 0,0-1 0 0 0,0 1 0 0 0,0 0 0 0 0,1-1 0 0 0,-1 1-1 0 0,1-1 1 0 0,0 1 0 0 0,-1-1 0 0 0,2 2-149 0 0,3 8 135 0 0,-5-11-94 0 0,0 0 0 0 0,0-1-1 0 0,0 1 1 0 0,0 0 0 0 0,0-1 0 0 0,0 1 0 0 0,1-1 0 0 0,-1 1 0 0 0,0-1 0 0 0,0 1 0 0 0,1 0-1 0 0,-1-1 1 0 0,0 1 0 0 0,1-1 0 0 0,-1 1 0 0 0,0-1 0 0 0,1 1 0 0 0,-1-1 0 0 0,1 1 0 0 0,-1-1-1 0 0,1 0 1 0 0,-1 1 0 0 0,1-1 0 0 0,-1 0 0 0 0,1 1 0 0 0,-1-1 0 0 0,1 0 0 0 0,0 0-1 0 0,-1 1 1 0 0,1-1 0 0 0,-1 0 0 0 0,1 0 0 0 0,0 0 0 0 0,-1 0 0 0 0,1 0 0 0 0,-1 0 0 0 0,1 0-1 0 0,0 0 1 0 0,-1 0 0 0 0,1 0 0 0 0,0 0 0 0 0,-1 0 0 0 0,1-1 0 0 0,-1 1 0 0 0,1 0 0 0 0,-1 0-1 0 0,1-1 1 0 0,0 1-41 0 0,0-1 16 0 0,0 1-1 0 0,-1-1 0 0 0,1 1 0 0 0,0-1 0 0 0,-1 1 1 0 0,1-1-1 0 0,0 0 0 0 0,-1 1 0 0 0,1-1 1 0 0,-1 0-1 0 0,1 0 0 0 0,-1 0 0 0 0,0 1 0 0 0,1-2-15 0 0,1-2 43 0 0,3-2-9 0 0,-1-1 1 0 0,0-1-1 0 0,-1 1 0 0 0,1 0 0 0 0,-1-1 0 0 0,-1 0 0 0 0,0 1 1 0 0,0-1-1 0 0,0 0 0 0 0,-1 0 0 0 0,0 0 0 0 0,-1 0 0 0 0,0-4-34 0 0,7-41 12 0 0,-3-88-12 0 0,2 66-64 0 0,-3 13-14 0 0,-3 61 4 0 0,0 1-15 0 0,2 8-20 0 0,2 4 50 0 0,-1 1 1 0 0,0 0 0 0 0,0 10 58 0 0,4 18-51 0 0,15 86-13 0 0,-18-111 64 0 0,0-1 0 0 0,1-1 0 0 0,0 1 0 0 0,7 11 0 0 0,-8-19-7 0 0,-3-3 19 0 0,1 0 0 0 0,0-1 0 0 0,0 1 0 0 0,0 0 0 0 0,1-1 0 0 0,-1 1 0 0 0,1-1 0 0 0,0 0 0 0 0,0 0-1 0 0,0 0 1 0 0,0-1 0 0 0,0 1 0 0 0,1-1 0 0 0,-1 1 0 0 0,1-1 0 0 0,0 0-12 0 0,-3-1 14 0 0,1 0-23 0 0,1 0 0 0 0,-1 0 0 0 0,1 0 1 0 0,0 0-1 0 0,-1-1 0 0 0,1 1 0 0 0,0-1 0 0 0,0 1 0 0 0,-1-1 1 0 0,2 0 8 0 0,0-1 15 0 0,-1 0 0 0 0,0 0-1 0 0,1-1 1 0 0,-1 0 0 0 0,0 1 0 0 0,0-1 0 0 0,0 0 0 0 0,0 0 0 0 0,0 0 0 0 0,0-1 0 0 0,-1 1 0 0 0,1-1 0 0 0,-1 0 0 0 0,0 1 0 0 0,0-1 0 0 0,0 0 0 0 0,2-3-15 0 0,0-1 29 0 0,0-1 0 0 0,0 0 0 0 0,-1 0 1 0 0,0 0-1 0 0,0 0 0 0 0,0 0 0 0 0,-1-2-29 0 0,2-18 121 0 0,-1 0-1 0 0,-1-17-120 0 0,0-9 58 0 0,-2-6 89 0 0,1 41 84 0 0,-1 1 0 0 0,-1-3-231 0 0,-1-16-60 0 0,2 37 5 0 0,0 0 0 0 0,0 0 0 0 0,0-1 0 0 0,0 1 0 0 0,-1 0 0 0 0,1 0 0 0 0,0 0-1 0 0,0-1 1 0 0,0 1 0 0 0,0 0 0 0 0,-1 0 0 0 0,1 0 0 0 0,0 0 0 0 0,0-1 0 0 0,0 1 0 0 0,-1 0-1 0 0,1 0 1 0 0,0 0 0 0 0,0 0 0 0 0,-1 0 0 0 0,1 0 0 0 0,0 0 0 0 0,0 0 0 0 0,-1 0 0 0 0,1 0-1 0 0,0 0 1 0 0,-1 0 0 0 0,1 0 0 0 0,0 0 0 0 0,0 0 0 0 0,-1 0 55 0 0,-6 0-4487 0 0,4 0 385 0 0,-2 0-1704 0 0</inkml:trace>
  <inkml:trace contextRef="#ctx0" brushRef="#br0" timeOffset="-53073.989">21335 9708 11376 0 0,'2'-6'1030'0'0,"0"1"-848"0"0,2 2-44 0 0,-3 2 476 0 0,-1 1 203 0 0,0 0 42 0 0,0 0-54 0 0,0 0-246 0 0,0 0-110 0 0,0 0-23 0 0,6 10 709 0 0,-3 1-864 0 0,0 0-1 0 0,-1 0 1 0 0,0 1-1 0 0,-1-1 1 0 0,-1 1-1 0 0,1-1 0 0 0,-2 1 1 0 0,0 6-271 0 0,0 16 313 0 0,1-4-200 0 0,0 6 354 0 0,-3 31-467 0 0,-1-47 29 0 0,-1 11 157 0 0,2-3 189 0 0,3-26-411 0 0,0-2-30 0 0,0 0 28 0 0,0 0 96 0 0,0 0 10 0 0,0 0 0 0 0,-6-8 192 0 0,6 2-247 0 0,1 0-1 0 0,0 1 0 0 0,0-1 0 0 0,0 1 1 0 0,0-1-1 0 0,1 1 0 0 0,0 0 0 0 0,1-1-12 0 0,21-41-26 0 0,-14 30 9 0 0,10-15-443 0 0,1 1 1 0 0,1 1-1 0 0,12-10 460 0 0,-31 36-17 0 0,1 1-1 0 0,-1-1 0 0 0,1 1 0 0 0,0 0 0 0 0,0 1 1 0 0,0-1-1 0 0,0 1 0 0 0,0-1 0 0 0,0 1 1 0 0,1 1-1 0 0,-1-1 0 0 0,1 0 0 0 0,-1 1 0 0 0,1 0 1 0 0,2 0 17 0 0,-6 1-70 0 0,0 8 8 0 0,-1-7 67 0 0,0 1 0 0 0,0-1 0 0 0,0 1-1 0 0,0-1 1 0 0,0 0 0 0 0,0 1 0 0 0,0-1-1 0 0,-1 1 1 0 0,1-1 0 0 0,0 0 0 0 0,-1 1-1 0 0,1-1 1 0 0,-1 1 0 0 0,0-1 0 0 0,0 1-5 0 0,-8 11 168 0 0,0-1 1 0 0,-1 0 0 0 0,0-1-1 0 0,-1 0 1 0 0,0-1 0 0 0,-12 9-169 0 0,19-16 64 0 0,1 1-1 0 0,0-1 1 0 0,0 0 0 0 0,0 1 0 0 0,-1 1-64 0 0,2-3-47 0 0,2-1-27 0 0,0-1 30 0 0,1 2 80 0 0,0 0 1 0 0,1-1-1 0 0,-1 1 0 0 0,1 0 0 0 0,0-1 0 0 0,0 1 0 0 0,-1-1 0 0 0,1 0 0 0 0,0 1 0 0 0,0-1 1 0 0,0 0-1 0 0,0 0 0 0 0,0 0 0 0 0,1-1 0 0 0,-1 1 0 0 0,1 0-36 0 0,46 9 109 0 0,-25-6 22 0 0,108 29-725 0 0,-77-18-4202 0 0,-38-10 2941 0 0</inkml:trace>
  <inkml:trace contextRef="#ctx0" brushRef="#br0" timeOffset="-47370.975">18418 10439 3480 0 0,'0'0'159'0'0,"8"-8"26"0"0,46-47 5863 0 0,-54 54-5694 0 0,1 0 1 0 0,0 1 0 0 0,-1-1-1 0 0,1 0 1 0 0,-1 0 0 0 0,1 1 0 0 0,-1-1-1 0 0,1 0 1 0 0,-1 0 0 0 0,1 0-1 0 0,-1 0 1 0 0,0 0 0 0 0,0 1-1 0 0,1-1 1 0 0,-1-1-355 0 0,-3-1 3002 0 0,-4 6-2493 0 0,4-1-433 0 0,1-1 0 0 0,0 1 0 0 0,1 0 0 0 0,-1 0 0 0 0,0 0-1 0 0,1 0 1 0 0,-1 0 0 0 0,1 0 0 0 0,-1 1-76 0 0,-11 13 527 0 0,11-13-458 0 0,-1-1 1 0 0,1 1 0 0 0,0 0 0 0 0,1 0-1 0 0,-1 0 1 0 0,0 0 0 0 0,1 0-1 0 0,0 0 1 0 0,0 0 0 0 0,0 0 0 0 0,0 1-1 0 0,0-1 1 0 0,0 0 0 0 0,1 1-70 0 0,-1 3 143 0 0,1-1 0 0 0,-1 0 0 0 0,1 1 0 0 0,1-1 0 0 0,-1 1 0 0 0,2 4-143 0 0,-1-8 26 0 0,0-1-1 0 0,-1 1 0 0 0,1-1 0 0 0,0 1 0 0 0,1-1 1 0 0,-1 1-1 0 0,0-1 0 0 0,1 0 0 0 0,-1 0 1 0 0,1 0-1 0 0,0 0 0 0 0,-1 0 0 0 0,3 2-25 0 0,-1-3 9 0 0,0 1-1 0 0,0 0 0 0 0,0-1 0 0 0,1 0 1 0 0,-1 0-1 0 0,0 0 0 0 0,1 0 0 0 0,-1 0 1 0 0,1-1-1 0 0,-1 1 0 0 0,1-1 1 0 0,-1 0-1 0 0,1 0 0 0 0,-1 0 0 0 0,3-1-8 0 0,-4 0-196 0 0,0 0 0 0 0,0 0 0 0 0,0 0-1 0 0,0 0 1 0 0,0 0 0 0 0,0 0 0 0 0,-1 0 0 0 0,1-1-1 0 0,0 1 1 0 0,-1-1 0 0 0,1 0 0 0 0,0 0 196 0 0,10-15-6649 0 0,-8 7 941 0 0</inkml:trace>
  <inkml:trace contextRef="#ctx0" brushRef="#br0" timeOffset="-47190.299">18526 10237 15320 0 0,'0'-17'1655'0'0,"0"15"-1449"0"0,0 0-1 0 0,0 0 0 0 0,0 0 1 0 0,0 0-1 0 0,1 0 0 0 0,-1 0 1 0 0,0 0-1 0 0,1 1 0 0 0,0-1 1 0 0,-1 0-1 0 0,1 0 0 0 0,0 0 1 0 0,0 0-206 0 0,0 1 170 0 0,-1 1-16 0 0,0 0-62 0 0,0 0-20 0 0,0 0-11 0 0,0 1-77 0 0,1-1 0 0 0,0 1 0 0 0,-1-1 0 0 0,1 0-1 0 0,0 1 1 0 0,-1-1 0 0 0,1 0 0 0 0,0 0 0 0 0,0 1 0 0 0,-1-1 0 0 0,1 0-1 0 0,0 0 1 0 0,-1 0 0 0 0,1 0 0 0 0,1 0 16 0 0,0 1-57 0 0,0-1-166 0 0,-1 1-1 0 0,1-1 0 0 0,-1 1 0 0 0,0 0 0 0 0,0 0 0 0 0,1 0 0 0 0,-1 0 0 0 0,0 0 0 0 0,0 0 0 0 0,0 0 1 0 0,0 0-1 0 0,0 0 0 0 0,0 1 224 0 0,2 3-1537 0 0</inkml:trace>
  <inkml:trace contextRef="#ctx0" brushRef="#br0" timeOffset="-46983.036">18645 10323 11312 0 0,'0'0'521'0'0,"0"0"-12"0"0,15 0-307 0 0,57-3 3787 0 0,-43 1-2847 0 0,1 1 0 0 0,-1 2 0 0 0,21 3-1142 0 0,-38-3 36 0 0,-9-1-5273 0 0,-9 5 3263 0 0</inkml:trace>
  <inkml:trace contextRef="#ctx0" brushRef="#br0" timeOffset="-46802.464">18676 10395 2760 0 0,'-1'1'207'0'0,"-3"0"167"0"0,3-1 1352 0 0,1 0 579 0 0,0 0 108 0 0,0 0-238 0 0,0 0-1077 0 0,0 0-478 0 0,0 0-92 0 0,0 0-1 0 0,13 5 935 0 0,-2 0-538 0 0,12 0 299 0 0,-6-1-691 0 0,7 1-135 0 0,58-1 139 0 0,-80-4-424 0 0,-1-1 29 0 0,7-4-8204 0 0,-2-3 2866 0 0</inkml:trace>
  <inkml:trace contextRef="#ctx0" brushRef="#br0" timeOffset="-46521.693">18789 10176 13328 0 0,'0'0'30'0'0,"0"0"1"0"0,1 0 0 0 0,-1 0 0 0 0,1 0 0 0 0,-1 0-1 0 0,0 0 1 0 0,1 0 0 0 0,-1 0 0 0 0,0 0 0 0 0,1 0-1 0 0,-1 0 1 0 0,0 0 0 0 0,1 0 0 0 0,-1 0 0 0 0,0 0-1 0 0,1 0 1 0 0,-1 1 0 0 0,0-1 0 0 0,0 0 0 0 0,1 0-1 0 0,-1 0 1 0 0,0 1 0 0 0,1-1 0 0 0,-1 0 0 0 0,0 0-1 0 0,0 1 1 0 0,0-1 0 0 0,1 0 0 0 0,-1 0 0 0 0,0 1-1 0 0,0-1 1 0 0,0 0 0 0 0,0 1 0 0 0,1-1-1 0 0,-1 0 1 0 0,0 1-31 0 0,-4 13 1104 0 0,3-9-906 0 0,-8 25 3895 0 0,-3 28-4093 0 0,9-41 304 0 0,-4 20 166 0 0,-8 45-208 0 0,11-52-356 0 0,2 25 94 0 0,2-53-451 0 0,0-2-130 0 0,0 0-787 0 0,1 1-3207 0 0,4 3-1375 0 0</inkml:trace>
  <inkml:trace contextRef="#ctx0" brushRef="#br0" timeOffset="-43565.872">19160 10281 2304 0 0,'0'0'337'0'0,"3"-9"4918"0"0,3-14 574 0 0,-6 23-5586 0 0,0 0 10 0 0,0 0 55 0 0,0 0 20 0 0,0 0 7 0 0,0 0 15 0 0,0 0 64 0 0,0 0 30 0 0,0 0 3 0 0,0 0-59 0 0,0 0-214 0 0,0 0 46 0 0,0 0 48 0 0,7 6 456 0 0,-6-1-629 0 0,1 1 1 0 0,-1 0-1 0 0,0 0 1 0 0,0-1-1 0 0,-1 1 0 0 0,0 0 1 0 0,0 4-96 0 0,-5 45 132 0 0,1-22-12 0 0,0-7 140 0 0,-1-1 0 0 0,-1 1 1 0 0,-1-1-1 0 0,-2 0-260 0 0,5-11 149 0 0,2-3-38 0 0,2-8-83 0 0,0-1 1 0 0,-1 0 0 0 0,1 0 0 0 0,-1 1 0 0 0,1-1 0 0 0,-1 0-1 0 0,0 0 1 0 0,0 0 0 0 0,0 0 0 0 0,0 0 0 0 0,0 0-1 0 0,-1 1-28 0 0,1-2 84 0 0,1-1 3 0 0,0 0 1 0 0,0 0 21 0 0,0 0-10 0 0,6-6 74 0 0,15-21 2 0 0,15-20-90 0 0,-18 28-41 0 0,39-41-28 0 0,-48 51-29 0 0,1 0-1 0 0,0 1 0 0 0,1 1 1 0 0,0 0-1 0 0,3-2 14 0 0,7-3 0 0 0,-14 7 0 0 0,1 1 0 0 0,0-1 0 0 0,0 1 0 0 0,3 0 0 0 0,-7 3-29 0 0,-3 1-115 0 0,-14 4-17 0 0,0 1 0 0 0,-1 0 0 0 0,0 1 161 0 0,-31 12-160 0 0,40-16 120 0 0,0-1 61 0 0,1 1 0 0 0,-1 0 0 0 0,0-1-1 0 0,1 2 1 0 0,0-1 0 0 0,0 0 0 0 0,-1 1 0 0 0,1 0 0 0 0,1 0-1 0 0,-1 0-20 0 0,3-2 1 0 0,1-1-1 0 0,0 1 0 0 0,0-1 1 0 0,-1 0-1 0 0,1 1 1 0 0,0-1-1 0 0,0 1 0 0 0,0-1 1 0 0,0 1-1 0 0,0-1 0 0 0,0 1 1 0 0,0-1-1 0 0,0 1 1 0 0,0-1-1 0 0,0 1 0 0 0,0-1 1 0 0,0 1-1 0 0,0-1 0 0 0,0 1 1 0 0,0-1-1 0 0,0 1 1 0 0,0-1-1 0 0,1 1 0 0 0,-1-1 1 0 0,0 0-1 0 0,0 1 0 0 0,1-1 1 0 0,-1 1-1 0 0,0-1 1 0 0,0 0-1 0 0,1 1 0 0 0,-1-1 1 0 0,0 1-1 0 0,1-1 0 0 0,-1 0 1 0 0,1 0-1 0 0,-1 1 1 0 0,1-1-1 0 0,-1 0 0 0 0,1 1 1 0 0,5 5 2 0 0,1 0 0 0 0,0-1 0 0 0,-1 0 0 0 0,2-1-1 0 0,-1 1 1 0 0,3 0-3 0 0,17 12 47 0 0,-21-14-35 0 0,0 0 0 0 0,1 0 1 0 0,-1 0-1 0 0,7 1-12 0 0,-9-3 1 0 0,0 1 0 0 0,0-1 1 0 0,0 1-1 0 0,0-1 0 0 0,0 1 0 0 0,0 0 1 0 0,-1 1-1 0 0,1-1 0 0 0,-1 1 1 0 0,1 0-1 0 0,-1-1 0 0 0,2 4-1 0 0,-2-3 0 0 0,0 0 0 0 0,-1-1 0 0 0,1 1 0 0 0,0-1 0 0 0,0 1 0 0 0,1-1 0 0 0,-1 0 0 0 0,0 0 0 0 0,1-1 0 0 0,0 2 0 0 0,0-1 0 0 0,0 0 0 0 0,0 1 0 0 0,0 0 0 0 0,0 0 0 0 0,0 1 0 0 0,11 10 31 0 0,4 3-895 0 0,-11-5-4228 0 0,-6 0-1622 0 0</inkml:trace>
  <inkml:trace contextRef="#ctx0" brushRef="#br0" timeOffset="-40234.138">22068 9894 3224 0 0,'0'0'143'0'0,"-1"-1"-3"0"0,-4-1 133 0 0,4 1 990 0 0,1 1 422 0 0,0 0 77 0 0,0 0-159 0 0,0 0-747 0 0,0 0-325 0 0,0 0-69 0 0,38-10 817 0 0,-31 10-1193 0 0,82-8 1471 0 0,9 4-1557 0 0,-48 2 2287 0 0,42-7-2287 0 0,-45 8 937 0 0,-35 1-832 0 0,-1-1-1 0 0,1 1 1 0 0,6-3-105 0 0,-14 3 43 0 0,3 2-22 0 0,-5-2-14 0 0,-2 0-193 0 0,0 0-112 0 0,-6 0-4934 0 0,0 0-261 0 0</inkml:trace>
  <inkml:trace contextRef="#ctx0" brushRef="#br0" timeOffset="-39947.614">22326 9710 11200 0 0,'0'0'513'0'0,"0"0"-10"0"0,0 0-250 0 0,0 0 144 0 0,10 12 1623 0 0,-8-5-1636 0 0,0-1-1 0 0,0 1 1 0 0,-1 0-1 0 0,1-1 1 0 0,-1 1 0 0 0,-1 0-1 0 0,1 0 1 0 0,-1 0-1 0 0,-1 2-383 0 0,-1 11 799 0 0,0 0-1 0 0,-4 10-798 0 0,-12 70 539 0 0,17-98-540 0 0,1 2-2 0 0,-1 0 0 0 0,1-1 0 0 0,-1 1 0 0 0,1 0 0 0 0,0 0-1 0 0,1 0 1 0 0,-1-1 0 0 0,1 1 0 0 0,-1 0 0 0 0,1-1 0 0 0,0 1 0 0 0,1 0 0 0 0,0 2 3 0 0,-1-6-108 0 0,-1 1 0 0 0,0-1-1 0 0,1 0 1 0 0,-1 1 0 0 0,0-1 0 0 0,1 0 0 0 0,-1 0 0 0 0,0 1 0 0 0,1-1 0 0 0,-1 0 0 0 0,1 0 0 0 0,-1 0 0 0 0,1 1 0 0 0,-1-1 0 0 0,0 0-1 0 0,1 0 1 0 0,-1 0 0 0 0,1 0 0 0 0,-1 0 0 0 0,1 0 0 0 0,-1 0 0 0 0,1 0 0 0 0,-1 0 0 0 0,1 0 0 0 0,-1 0 0 0 0,1 0 0 0 0,-1-1-1 0 0,0 1 1 0 0,1 0 0 0 0,-1 0 0 0 0,1 0 0 0 0,-1-1 0 0 0,0 1 0 0 0,1 0 0 0 0,-1 0 0 0 0,1-1 108 0 0,-1 1-102 0 0,9-5-1402 0 0</inkml:trace>
  <inkml:trace contextRef="#ctx0" brushRef="#br0" timeOffset="-39351.095">22882 9375 10136 0 0,'0'0'464'0'0,"0"0"-10"0"0,0 2-163 0 0,1 2 154 0 0,0 1 0 0 0,-1 0 1 0 0,1-1-1 0 0,-1 1 0 0 0,-1 1-445 0 0,2 15 1139 0 0,1 10-722 0 0,-2 0 1 0 0,-1 1-1 0 0,-2 7-417 0 0,-2 45 893 0 0,5 168 309 0 0,2-245-1221 0 0,-2-2 472 0 0,-3-6-353 0 0,1-1-169 0 0,0-1-1 0 0,1 1 1 0 0,-1 0-1 0 0,1-1 1 0 0,-1 1-1 0 0,1-1 0 0 0,0 1 1 0 0,0-3 69 0 0,-6-10-534 0 0,2 4-35 0 0,0 0 0 0 0,1 0 0 0 0,1 0 0 0 0,-1-1 1 0 0,0-8 568 0 0,-4-12-1001 0 0,2 7-28 0 0,2 0 1 0 0,1 0 0 0 0,0 0 0 0 0,2-11 1028 0 0,-2-11-1175 0 0,3 29 1372 0 0,0 1 0 0 0,2 0 0 0 0,2-14-197 0 0,-1 3 954 0 0,-2 24-682 0 0,0 0 1 0 0,0-1-1 0 0,0 1 1 0 0,1 0-1 0 0,0 0 1 0 0,-1 0-1 0 0,1 0 0 0 0,1 0 1 0 0,-1 0-1 0 0,3-2-272 0 0,2-3 684 0 0,1 0-1 0 0,-1 1 1 0 0,6-4-684 0 0,-9 9 120 0 0,-1 1 1 0 0,0-1-1 0 0,1 1 1 0 0,-1 0-1 0 0,1 0 1 0 0,-1 1-1 0 0,1-1 1 0 0,0 1 0 0 0,0 0-1 0 0,0 0 1 0 0,0 0-1 0 0,0 0 1 0 0,0 1-1 0 0,0 0 1 0 0,0 0-1 0 0,0 0 1 0 0,0 0 0 0 0,0 0-1 0 0,2 1-120 0 0,4 1 54 0 0,-1 0-1 0 0,0 1 0 0 0,0 0 0 0 0,0 0 1 0 0,0 1-1 0 0,0 0 0 0 0,4 4-53 0 0,-11-8 1 0 0,12 8 74 0 0,-1 0 0 0 0,0 1 0 0 0,0 0 0 0 0,-1 1 0 0 0,7 7-75 0 0,-5-2 113 0 0,-8-10-42 0 0,-1 0 0 0 0,1 1 0 0 0,-1 0 1 0 0,-1 0-1 0 0,1 0 0 0 0,-1 1 0 0 0,3 6-71 0 0,-4-6 89 0 0,1 1-1 0 0,-2-1 1 0 0,1 1-1 0 0,-1-1 1 0 0,-1 1-1 0 0,2 6-88 0 0,-3-10 51 0 0,0 1 0 0 0,0-1 0 0 0,0 1 0 0 0,0 0-1 0 0,-1-1 1 0 0,0 1 0 0 0,0-1 0 0 0,0 1 0 0 0,0-1 0 0 0,-1 0 0 0 0,0 0-1 0 0,-1 2-50 0 0,-4 7 125 0 0,0-1 0 0 0,-1-1-1 0 0,-1 0 1 0 0,0 0 0 0 0,0 0 0 0 0,-1-1-1 0 0,0-1 1 0 0,-9 7-125 0 0,-17 10 233 0 0,-2-1 0 0 0,-3 0-233 0 0,-12 7 134 0 0,33-21-121 0 0,15-9-25 0 0,0 0 0 0 0,1 0 0 0 0,-1 1 0 0 0,1 0 0 0 0,0 0 0 0 0,-1 1 12 0 0,4-3-357 0 0,1-1-113 0 0,0 0-11 0 0,0 0-182 0 0,0 0-741 0 0,3-3-325 0 0,10-8-731 0 0,3-1-2698 0 0</inkml:trace>
  <inkml:trace contextRef="#ctx0" brushRef="#br0" timeOffset="-39049.248">23284 9799 3680 0 0,'0'0'284'0'0,"0"0"147"0"0,0 0 1310 0 0,0 0 592 0 0,-2 3 2286 0 0,-5 6-3687 0 0,5-6-663 0 0,0 1 0 0 0,0-1 0 0 0,0 1 0 0 0,1 0 0 0 0,-1-1 0 0 0,1 1 0 0 0,0 0 0 0 0,0 0 0 0 0,0 0 0 0 0,0 0 0 0 0,1 1-269 0 0,-6 23 1092 0 0,4-20-804 0 0,0 0 0 0 0,1 1-1 0 0,0 5-287 0 0,-1 5 295 0 0,1-12-242 0 0,0 0 1 0 0,0-1-1 0 0,1 1 1 0 0,0 0 0 0 0,1-1-1 0 0,0 1 1 0 0,0 0-1 0 0,0-1 1 0 0,1 1-1 0 0,0-1 1 0 0,0 1-1 0 0,0-1 1 0 0,2 1-54 0 0,-3-3 12 0 0,1-1-1 0 0,0 0 1 0 0,0 0-1 0 0,0-1 1 0 0,1 1-1 0 0,-1 0 1 0 0,1-1 0 0 0,-1 1-1 0 0,1-1 1 0 0,0 0-1 0 0,0 0 1 0 0,0 0-1 0 0,0 0 1 0 0,0-1-1 0 0,1 1 1 0 0,-1-1 0 0 0,0 0-1 0 0,1 0 1 0 0,-1 0-1 0 0,1 0 1 0 0,-1 0-1 0 0,1-1 1 0 0,-1 0-1 0 0,1 1 1 0 0,0-1-12 0 0,-2 0-629 0 0,0 0 0 0 0,0 0 0 0 0,0-1-1 0 0,0 1 1 0 0,0 0 0 0 0,0-1 0 0 0,0 1 0 0 0,0-1 0 0 0,1 0 629 0 0,5-6-6256 0 0</inkml:trace>
  <inkml:trace contextRef="#ctx0" brushRef="#br0" timeOffset="-38794.788">23368 9586 8752 0 0,'-5'-12'384'0'0,"5"12"88"0"0,0-6-376 0 0,0 6-96 0 0,0-5 0 0 0,0 5 0 0 0,0 0 1504 0 0,0 0 288 0 0,0 0 64 0 0,0 0-1 0 0,0 0-1511 0 0,0 0-344 0 0,0 0 0 0 0,0 0 0 0 0,2 5-80 0 0,5 4 16 0 0,-4 2 0 0 0</inkml:trace>
  <inkml:trace contextRef="#ctx0" brushRef="#br0" timeOffset="-16361.709">22789 10287 6448 0 0,'31'-49'3400'0'0,"-21"41"3138"0"0,-9 8-6448 0 0,0 0 0 0 0,0 0 0 0 0,-1 0 0 0 0,1 0 0 0 0,0 0 0 0 0,-1 0 0 0 0,1 0 0 0 0,0 0 0 0 0,-1 0 0 0 0,1 0 0 0 0,0 1 0 0 0,0-1 0 0 0,-1 0 0 0 0,1 1 0 0 0,-1-1 0 0 0,1 0 0 0 0,0 1 0 0 0,-1-1 0 0 0,1 1 0 0 0,-1-1 0 0 0,1 1 0 0 0,-1-1 0 0 0,1 1 0 0 0,-1-1-90 0 0,1 1 39 0 0,-1 1 1 0 0,0-1-1 0 0,1 0 0 0 0,-1 0 0 0 0,0 1 1 0 0,0-1-1 0 0,0 0 0 0 0,0 0 1 0 0,0 1-1 0 0,0-1 0 0 0,0 0 0 0 0,0 1 1 0 0,-1 0-40 0 0,1 0 62 0 0,-1 3 28 0 0,0-1-1 0 0,0 1 1 0 0,-1 0-1 0 0,1 0 1 0 0,-1-1-1 0 0,0 1 0 0 0,0-1 1 0 0,-2 2-90 0 0,-23 34 463 0 0,12-18-250 0 0,-6 9-63 0 0,11-18-133 0 0,0 2-1 0 0,1-1 1 0 0,1 1-1 0 0,-1 3-16 0 0,-1 2 28 0 0,-1 0 0 0 0,-1 0 0 0 0,0-1 0 0 0,-11 12-28 0 0,-8 11 16 0 0,22-30-36 0 0,-6 11-422 0 0,14-22 79 0 0,1-1-86 0 0,0 0-21 0 0,-3-7-631 0 0,2 5 896 0 0,0-1 0 0 0,1 0-1 0 0,-1 1 1 0 0,1-1 0 0 0,0 1-1 0 0,0-1 1 0 0,0 0 0 0 0,0 1-1 0 0,0-1 1 0 0,0 0 0 0 0,1-1 205 0 0,9-33-2388 0 0,-6 23 1302 0 0,5-20-830 0 0,0 3 615 0 0,-1-1 0 0 0,-2 0-1 0 0,-1-3 1302 0 0,-5 32 327 0 0,0-1-1 0 0,0 0 0 0 0,-1 0 0 0 0,1 1 1 0 0,-1-1-1 0 0,0 1 0 0 0,0-1 0 0 0,0 1 0 0 0,0-1 1 0 0,-2-2-327 0 0,1 2 776 0 0,2 3 119 0 0,0 0-800 0 0,-1 1 0 0 0,1 0 0 0 0,0 0 0 0 0,-1 0 0 0 0,1 0 0 0 0,0 0 0 0 0,0 0 0 0 0,-1 0 0 0 0,1 0 0 0 0,0 0 0 0 0,-1 0 1 0 0,1 0-1 0 0,0 0 0 0 0,-1 0 0 0 0,1 0 0 0 0,0 0 0 0 0,-1 0 0 0 0,1 0 0 0 0,0 0 0 0 0,0 0 0 0 0,-1 0 0 0 0,1 0 0 0 0,0 0 0 0 0,-1 1 0 0 0,1-1 1 0 0,0 0-1 0 0,0 0 0 0 0,-1 0 0 0 0,1 0 0 0 0,0 1 0 0 0,0-1 0 0 0,-1 0 0 0 0,1 0 0 0 0,0 1 0 0 0,0-1 0 0 0,0 0 0 0 0,0 0 0 0 0,-1 1 0 0 0,1-1 1 0 0,0 0-1 0 0,0 1 0 0 0,0-1 0 0 0,0 0 0 0 0,0 1 0 0 0,0-1 0 0 0,0 0 0 0 0,0 0 0 0 0,0 1 0 0 0,0-1-95 0 0,0 17 417 0 0,0-16-409 0 0,1-1 0 0 0,-1 1-1 0 0,0-1 1 0 0,0 1 0 0 0,1-1-1 0 0,-1 0 1 0 0,0 1-1 0 0,1-1 1 0 0,-1 0 0 0 0,0 1-1 0 0,1-1 1 0 0,-1 0-1 0 0,1 0 1 0 0,-1 1 0 0 0,1-1-1 0 0,-1 0 1 0 0,0 0-1 0 0,1 0 1 0 0,-1 1 0 0 0,1-1-1 0 0,-1 0 1 0 0,1 0-1 0 0,-1 0 1 0 0,1 0 0 0 0,-1 0-1 0 0,1 0 1 0 0,-1 0-8 0 0,13-1 162 0 0,-12 1-166 0 0,3-1 77 0 0,-1 1 0 0 0,0-1-1 0 0,1-1 1 0 0,-1 1-1 0 0,0-1 1 0 0,0 1 0 0 0,0-1-1 0 0,0 0 1 0 0,0 0-1 0 0,0 0 1 0 0,-1 0-1 0 0,2-2-72 0 0,9-6 213 0 0,7-5-134 0 0,-1-2 0 0 0,0 0 0 0 0,-1 0 0 0 0,6-10-79 0 0,-12 13 172 0 0,1 2 0 0 0,1-1 0 0 0,0 2 0 0 0,1-1-172 0 0,-14 11 30 0 0,0 1 0 0 0,0-1 0 0 0,0 0 0 0 0,0 1 0 0 0,0-1 0 0 0,1 1 0 0 0,-1-1 0 0 0,0 1 0 0 0,0-1-1 0 0,0 1 1 0 0,0 0 0 0 0,0 0 0 0 0,1-1 0 0 0,-1 1 0 0 0,0 0 0 0 0,0 0 0 0 0,0 0 0 0 0,1 1 0 0 0,-1-1-1 0 0,0 0 1 0 0,0 0 0 0 0,0 0 0 0 0,0 1 0 0 0,1-1 0 0 0,-1 1 0 0 0,0-1 0 0 0,0 1 0 0 0,0-1 0 0 0,0 1-1 0 0,0 0 1 0 0,0 0 0 0 0,0-1 0 0 0,0 1 0 0 0,0 0-30 0 0,3 4 98 0 0,1 1 0 0 0,-1-1 0 0 0,0 1 0 0 0,0 0-1 0 0,2 5-97 0 0,6 9 74 0 0,-5-10-42 0 0,0 1-1 0 0,-1 0 0 0 0,2 5-31 0 0,1 2 44 0 0,-6-12-201 0 0,-1-1 0 0 0,0 1-1 0 0,-1 0 1 0 0,1 1 0 0 0,-1-1 0 0 0,0 3 157 0 0,1 4-1663 0 0,1-5 311 0 0</inkml:trace>
  <inkml:trace contextRef="#ctx0" brushRef="#br0" timeOffset="-15018.314">20255 10950 12440 0 0,'7'-7'1322'0'0,"-5"3"-1236"0"0,-1 3 243 0 0,-1 1 103 0 0,0 0 15 0 0,0 0-422 0 0,0 0-1 0 0,0 0 1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1 0 0 0,0-1 0 0 0,0 0 0 0 0,1 0 0 0 0,-1 0 0 0 0,0 0 0 0 0,0 0 0 0 0,0 0 0 0 0,0 0 0 0 0,0 1 0 0 0,0-1 0 0 0,0 0 0 0 0,0 0 0 0 0,0 0-1 0 0,0 0 1 0 0,0 0 0 0 0,0 0 0 0 0,0 1 0 0 0,0-1 0 0 0,0 0 0 0 0,0 0-25 0 0,5 6 350 0 0,-4-1-124 0 0,1 0 0 0 0,-1 0-1 0 0,0 0 1 0 0,-1 1 0 0 0,1-1 0 0 0,-1 0-1 0 0,0 0-225 0 0,3 26 644 0 0,-1-19-496 0 0,-1 0-1 0 0,0 0 1 0 0,-1 0-1 0 0,0-1 1 0 0,-1 1-1 0 0,-2 10-147 0 0,-1 13 210 0 0,2-15-91 0 0,-2 0 1 0 0,-1 7-120 0 0,4-22 15 0 0,0-4 361 0 0,1-3-161 0 0,1-8-114 0 0,2-16-89 0 0,3 4-63 0 0,0 0 0 0 0,2 1-1 0 0,0 0 1 0 0,1 0 0 0 0,1 1-1 0 0,9-13 52 0 0,-12 23-5 0 0,-6 7 2 0 0,0 1 0 0 0,1-1-1 0 0,-1 1 1 0 0,1-1-1 0 0,0 1 1 0 0,-1-1-1 0 0,1 1 1 0 0,0 0-1 0 0,1 0 1 0 0,-1 0 0 0 0,0 0-1 0 0,1 0 1 0 0,-1 1-1 0 0,1-1 1 0 0,-1 1-1 0 0,3-2 4 0 0,-4 3 0 0 0,-1 0-1 0 0,1 0 1 0 0,-1 0 0 0 0,1 0-1 0 0,-1 0 1 0 0,1 0-1 0 0,-1 0 1 0 0,1 0-1 0 0,-1 0 1 0 0,1 0-1 0 0,-1 0 1 0 0,1 1-1 0 0,-1-1 1 0 0,1 0-1 0 0,-1 0 1 0 0,1 0-1 0 0,-1 1 1 0 0,1-1 0 0 0,-1 0-1 0 0,1 0 1 0 0,-1 1-1 0 0,0-1 1 0 0,1 1-1 0 0,-1-1 1 0 0,2 1-1 0 0,0 1 1 0 0,1 0 0 0 0,0 0-1 0 0,-1 0 1 0 0,1 0 0 0 0,-1 0-1 0 0,1 0 1 0 0,-1 1 0 0 0,0-1-1 0 0,0 1 1 0 0,0 0 0 0 0,-1-1-1 0 0,1 1 1 0 0,0 1 0 0 0,18 42 37 0 0,-16-37-3 0 0,3 7-6 0 0,0-1 0 0 0,1 1 0 0 0,0-2 0 0 0,1 1 0 0 0,1-1 0 0 0,1 1-28 0 0,-9-13 10 0 0,0 1 0 0 0,0-1-1 0 0,1 0 1 0 0,-1 0 0 0 0,0-1-1 0 0,1 1 1 0 0,0 0 0 0 0,-1-1 0 0 0,1 1-1 0 0,0-1 1 0 0,-1 0 0 0 0,1 0 0 0 0,0 0-1 0 0,0 0 1 0 0,0-1 0 0 0,0 1 0 0 0,0-1-1 0 0,0 0 1 0 0,0 0 0 0 0,0 0-1 0 0,0 0 1 0 0,0 0 0 0 0,0 0 0 0 0,0-1-1 0 0,0 0 1 0 0,0 1 0 0 0,0-1 0 0 0,0 0-1 0 0,0-1 1 0 0,-1 1 0 0 0,2-1-10 0 0,4-2 26 0 0,0-1-1 0 0,0 1 1 0 0,-1-2 0 0 0,0 1 0 0 0,0-1 0 0 0,0 0 0 0 0,-1 0-1 0 0,0-1 1 0 0,0 0 0 0 0,0 0-26 0 0,-2 1 12 0 0,0 1 1 0 0,-1-1-1 0 0,1-1 0 0 0,-1 1 0 0 0,-1 0 1 0 0,1-1-1 0 0,-1 1 0 0 0,0-1 1 0 0,0 0-1 0 0,-1 1 0 0 0,0-1 0 0 0,0 0 1 0 0,-1 0-1 0 0,0 0 0 0 0,0 0 1 0 0,0 0-1 0 0,-1 0 0 0 0,0 0 0 0 0,-1 0-12 0 0,2 6 4 0 0,0-1-1 0 0,-1 1 1 0 0,0-1-1 0 0,1 1 1 0 0,-1 0-1 0 0,0 0 0 0 0,1-1 1 0 0,-1 1-1 0 0,0 0 1 0 0,0 0-1 0 0,0 0 1 0 0,0 0-1 0 0,0 0 1 0 0,0 0-1 0 0,0 0 0 0 0,-1 1 1 0 0,1-1-1 0 0,0 0 1 0 0,0 0-1 0 0,-1 1 1 0 0,1-1-1 0 0,0 1 0 0 0,-1-1 1 0 0,1 1-1 0 0,-1 0 1 0 0,1 0-1 0 0,0-1 1 0 0,-1 1-1 0 0,1 0 1 0 0,-1 0-1 0 0,0 1-3 0 0,0-1 4 0 0,0 0 0 0 0,0 0 0 0 0,0 1 0 0 0,0-1-1 0 0,0 1 1 0 0,0 0 0 0 0,0-1 0 0 0,0 1 0 0 0,0 0 0 0 0,0 0 0 0 0,0 0-1 0 0,1 0 1 0 0,-1 1 0 0 0,0-1 0 0 0,1 0 0 0 0,-1 1 0 0 0,1-1 0 0 0,0 1 0 0 0,-1 0-1 0 0,1-1 1 0 0,-1 3-4 0 0,0 1 12 0 0,-1 0 0 0 0,1 0 0 0 0,0 1 1 0 0,1-1-1 0 0,0 1 0 0 0,0 0 0 0 0,0 0 0 0 0,0-1 0 0 0,1 1 0 0 0,0 0 0 0 0,0 0 0 0 0,0-1 0 0 0,1 1 0 0 0,0 0 0 0 0,0-1 0 0 0,1 1 0 0 0,-1 0 0 0 0,1-1 0 0 0,1 3-12 0 0,-1-4 11 0 0,0-1 0 0 0,0 1 0 0 0,0 0 0 0 0,1 0 0 0 0,-1-1 0 0 0,1 0-1 0 0,0 1 1 0 0,0-1 0 0 0,0 0 0 0 0,0 0 0 0 0,0-1 0 0 0,1 1 0 0 0,-1-1 0 0 0,1 1 0 0 0,0-1-1 0 0,-1 0 1 0 0,1-1 0 0 0,0 1 0 0 0,0 0 0 0 0,1-1 0 0 0,-1 0 0 0 0,0 0 0 0 0,0-1 0 0 0,1 1-1 0 0,-1-1 1 0 0,1 0-11 0 0,2 0 27 0 0,-1 0-1 0 0,1-1 0 0 0,-1 0 0 0 0,0-1 0 0 0,1 1 1 0 0,-1-1-1 0 0,0-1 0 0 0,0 1 0 0 0,1-1-26 0 0,6-4 56 0 0,0-1-1 0 0,-1 0 1 0 0,4-3-56 0 0,-11 6 0 0 0,0 0 0 0 0,-1-1-1 0 0,1 1 1 0 0,-1-1 0 0 0,-1 0 0 0 0,1 0-1 0 0,-1 0 1 0 0,0-1 0 0 0,0 1 0 0 0,0-5 0 0 0,0 5-10 0 0,1-5-140 0 0,0-1 0 0 0,-1 1 0 0 0,0-1 1 0 0,-1 0-1 0 0,0 0 0 0 0,-1 0 0 0 0,0 0 0 0 0,-1 0 0 0 0,0 0 0 0 0,-2-7 150 0 0,-7-7 24 0 0,9 26-106 0 0,0 0 54 0 0,0 0 192 0 0,0 0-130 0 0,-1 0 1 0 0,1 1-1 0 0,-1-1 1 0 0,0 0-1 0 0,1 1 1 0 0,-1-1-1 0 0,1 1 1 0 0,-1-1-1 0 0,1 1 0 0 0,0-1 1 0 0,-1 1-1 0 0,1-1 1 0 0,-1 1-1 0 0,1-1 1 0 0,0 1-1 0 0,-1 0 1 0 0,1-1-1 0 0,0 1 1 0 0,0 0-1 0 0,-1-1 1 0 0,1 1-1 0 0,0 0-34 0 0,-4 19-198 0 0,2-13 148 0 0,2-5 44 0 0,0 0 0 0 0,0 0-1 0 0,0 1 1 0 0,0-1 0 0 0,0 0-1 0 0,0 0 1 0 0,0 0 0 0 0,1 0-1 0 0,-1 0 1 0 0,1 0 0 0 0,0 1 6 0 0,3 16 135 0 0,-2 2-130 0 0,2-1 1 0 0,0 1-1 0 0,2-1 1 0 0,1 3-6 0 0,2 6-18 0 0,2 16 18 0 0,-10-39-17 0 0,0-1 0 0 0,0 0 1 0 0,1 0-1 0 0,0 0 1 0 0,0 0-1 0 0,0 0 0 0 0,0 0 1 0 0,1 0-1 0 0,0-1 1 0 0,0 1-1 0 0,2 1 17 0 0,-4-5-151 0 0,-1-1-195 0 0,0 0-820 0 0,3-6-2839 0 0,-1-2-2021 0 0</inkml:trace>
  <inkml:trace contextRef="#ctx0" brushRef="#br0" timeOffset="-14763.773">20861 10947 11488 0 0,'0'0'528'0'0,"-1"-1"-16"0"0,-1-3-326 0 0,2 3-164 0 0,0 1 0 0 0,-1 0 0 0 0,1-1 1 0 0,0 1-1 0 0,0 0 0 0 0,0-1 0 0 0,0 1 0 0 0,0-1 0 0 0,0 1 0 0 0,0 0 0 0 0,0-1 0 0 0,0 1 0 0 0,0 0 0 0 0,0-1 0 0 0,0 1 0 0 0,1-1 1 0 0,-1 1-1 0 0,0 0 0 0 0,0-1 0 0 0,0 1 0 0 0,0 0 0 0 0,1-1 0 0 0,-1 1 0 0 0,0 0 0 0 0,0 0 0 0 0,0-1 0 0 0,1 1 0 0 0,-1 0 0 0 0,0-1 0 0 0,1 1 1 0 0,-1 0-1 0 0,0 0 0 0 0,1 0 0 0 0,-1-1 0 0 0,0 1 0 0 0,1 0-22 0 0,0-1 176 0 0,0 0 1 0 0,0 0-1 0 0,1 0 1 0 0,-1 0-1 0 0,0 0 1 0 0,1 0-1 0 0,-1 0 1 0 0,1 0-1 0 0,0 1 1 0 0,-1-1-1 0 0,1 1 1 0 0,-1-1-1 0 0,1 1 1 0 0,0 0-1 0 0,-1-1 1 0 0,1 1-1 0 0,0 0 1 0 0,-1 0-1 0 0,1 0 1 0 0,0 0-1 0 0,0 1-176 0 0,7 0 219 0 0,0 0 0 0 0,0 1-1 0 0,6 2-218 0 0,-3 0 96 0 0,13 3-68 0 0,1 2 0 0 0,3 3-28 0 0,28 10-773 0 0,-1-4-957 0 0,-31-8 834 0 0</inkml:trace>
  <inkml:trace contextRef="#ctx0" brushRef="#br0" timeOffset="-14077.998">21603 10966 3224 0 0,'-4'-5'288'0'0,"-3"1"719"0"0,0 0 1 0 0,0 0-1 0 0,0 0 0 0 0,0 1 1 0 0,-1 0-1 0 0,1 1 1 0 0,-1-1-1 0 0,0 1 0 0 0,0 1 1 0 0,0 0-1 0 0,0 0 1 0 0,0 0-1 0 0,0 1 0 0 0,-1 0-1007 0 0,5 1 144 0 0,1 0-1 0 0,-1 0 0 0 0,0 1 0 0 0,0-1 1 0 0,0 1-1 0 0,1-1 0 0 0,-1 1 0 0 0,0 1 1 0 0,1-1-1 0 0,0 0 0 0 0,0 1 0 0 0,0 0 1 0 0,0-1-1 0 0,0 1 0 0 0,0 0 0 0 0,1 1 1 0 0,-1-1-1 0 0,1 0 0 0 0,0 1 0 0 0,0 0 1 0 0,0-1-1 0 0,0 1 0 0 0,1 1-143 0 0,-5 9 37 0 0,1 1-1 0 0,1 0 1 0 0,0 0-1 0 0,2 0 1 0 0,-2 9-37 0 0,4-18 73 0 0,0 0 1 0 0,0-1-1 0 0,1 1 0 0 0,-1 0 1 0 0,1 0-1 0 0,1-1 1 0 0,-1 1-1 0 0,1 0 1 0 0,0-1-1 0 0,0 0 0 0 0,1 1 1 0 0,-1-1-1 0 0,3 2-73 0 0,-4-5 0 0 0,0-1 0 0 0,1 0 0 0 0,-1 0 0 0 0,0 0 0 0 0,1 0 0 0 0,-1 0 0 0 0,1 0 0 0 0,-1 0 0 0 0,1 0 0 0 0,0 0 0 0 0,-1-1 0 0 0,1 1 0 0 0,0-1 0 0 0,0 1 0 0 0,-1-1 0 0 0,1 0 0 0 0,0 0 0 0 0,0 0 0 0 0,0 0 0 0 0,-1 0 0 0 0,1 0 0 0 0,0 0 0 0 0,0 0 0 0 0,-1-1 0 0 0,1 1 0 0 0,0-1 0 0 0,0 1 0 0 0,1-2 0 0 0,3 0 0 0 0,-1 0 0 0 0,1 0 0 0 0,-1-1 0 0 0,1 0 0 0 0,-1 0 0 0 0,0 0 0 0 0,0-1 0 0 0,0 0 0 0 0,3-4 2 0 0,-1 0 0 0 0,0 0 0 0 0,-1 0 0 0 0,0-1 0 0 0,0 0 0 0 0,4-10-2 0 0,6-14-284 0 0,3-12 284 0 0,-8 11-397 0 0,-1-1 1 0 0,-1 0-1 0 0,1-16 397 0 0,-9 42-89 0 0,0 0 1 0 0,0 1 0 0 0,-1-1 0 0 0,0 0-1 0 0,0-3 89 0 0,-1 7 27 0 0,1 1-1 0 0,-1 0 0 0 0,0-1 1 0 0,-1 1-1 0 0,1 0 0 0 0,0-1 1 0 0,-1 1-1 0 0,0 0 0 0 0,0 0 0 0 0,-1 1 1 0 0,0-2-27 0 0,3 4 174 0 0,-1 1-137 0 0,0 0-1 0 0,1 0 0 0 0,-1 1 0 0 0,0-1 0 0 0,1 0 1 0 0,-1 0-1 0 0,1 0 0 0 0,-1 1 0 0 0,0-1 1 0 0,1 0-1 0 0,-1 1 0 0 0,1-1 0 0 0,-1 0 0 0 0,1 1 1 0 0,-1-1-1 0 0,1 1 0 0 0,-1-1 0 0 0,1 1-36 0 0,-5 8 15 0 0,1 1-1 0 0,0 0 1 0 0,1 0-1 0 0,0 0 1 0 0,0 0-1 0 0,1 0 1 0 0,0 1-1 0 0,1-1 1 0 0,0 10-15 0 0,2 12 45 0 0,0-1-1 0 0,5 23-44 0 0,-4-37 37 0 0,1 0-1 0 0,1-1 1 0 0,0 1-1 0 0,1-1 1 0 0,1 0-1 0 0,4 7-36 0 0,-8-20 29 0 0,0 0-1 0 0,0 0 1 0 0,0 0-1 0 0,0 0 1 0 0,0 0 0 0 0,1-1-1 0 0,-1 1 1 0 0,1-1-1 0 0,0 0 1 0 0,0 1-1 0 0,0-1 1 0 0,1 1-29 0 0,-2-2 2 0 0,0-1-1 0 0,-1 1 1 0 0,1 0-1 0 0,0 0 1 0 0,0-1 0 0 0,0 1-1 0 0,-1-1 1 0 0,1 1-1 0 0,0-1 1 0 0,0 0 0 0 0,0 1-1 0 0,0-1 1 0 0,0 0-1 0 0,0 0 1 0 0,-1-1 0 0 0,1 1-1 0 0,0 0 1 0 0,0-1-1 0 0,0 1 1 0 0,0-1 0 0 0,-1 1-1 0 0,1-1 1 0 0,0 0-1 0 0,0 0-1 0 0,4-3-67 0 0,0-1-1 0 0,-1 0 0 0 0,1 0 0 0 0,-1 0 0 0 0,0-1 1 0 0,-1 0-1 0 0,1 0 0 0 0,-1 0 0 0 0,0 0 0 0 0,0-1 1 0 0,2-6 67 0 0,5-7-217 0 0,19-42-87 0 0,-11 19 190 0 0,-18 43 173 0 0,-1 0 24 0 0,0 0 65 0 0,0 0 5 0 0,0 0-8 0 0,1 0 2 0 0,1 2-104 0 0,0-1 0 0 0,0 1 0 0 0,0 0 1 0 0,0-1-1 0 0,0 1 0 0 0,0 0 0 0 0,-1 0 0 0 0,1 0 0 0 0,-1 0 0 0 0,1 0 0 0 0,-1 1 1 0 0,0-1-1 0 0,0 0 0 0 0,1 2-43 0 0,11 39 303 0 0,-9-29-250 0 0,3 10 38 0 0,1-1-1 0 0,1 1 1 0 0,7 12-91 0 0,-15-35-96 0 0,-1-1-619 0 0,0 0-283 0 0,6-6-5629 0 0,-3-2 477 0 0</inkml:trace>
  <inkml:trace contextRef="#ctx0" brushRef="#br0" timeOffset="-13832.454">21825 10792 13560 0 0,'-10'-11'1448'0'0,"8"8"-1351"0"0,1 3 279 0 0,1 0 113 0 0,0 0 20 0 0,0 0-59 0 0,0 0-264 0 0,3 1-170 0 0,-1-1 0 0 0,1 1 0 0 0,-1 0 0 0 0,1 0-1 0 0,-1 0 1 0 0,0 0 0 0 0,1 1 0 0 0,-1-1-1 0 0,0 1 1 0 0,0 0-16 0 0,9 5-66 0 0,3 0-1697 0 0,0 0 0 0 0,0-1 0 0 0,6 1 1763 0 0,2-1-1886 0 0</inkml:trace>
  <inkml:trace contextRef="#ctx0" brushRef="#br0" timeOffset="-13599.466">22255 10717 10136 0 0,'0'-1'777'0'0,"0"0"-663"0"0,-1 0 0 0 0,1 0 0 0 0,0 1 0 0 0,0-1 0 0 0,0 0 0 0 0,-1 0-1 0 0,1 0 1 0 0,0 1 0 0 0,-1-1 0 0 0,1 0 0 0 0,-1 1 0 0 0,1-1 0 0 0,-1 0 0 0 0,1 1 0 0 0,-1-1 0 0 0,1 0 0 0 0,-1 1-1 0 0,0-1 1 0 0,1 1 0 0 0,-1-1 0 0 0,0 1 0 0 0,1-1 0 0 0,-1 1 0 0 0,0 0-114 0 0,-15-5 3436 0 0,10 6-3181 0 0,1 1 0 0 0,-1-1-1 0 0,1 1 1 0 0,-1 1 0 0 0,1-1-1 0 0,0 0 1 0 0,-1 1-1 0 0,1 0 1 0 0,1 1 0 0 0,-1-1-1 0 0,-1 2-254 0 0,-6 5 270 0 0,1 0-1 0 0,1 1 1 0 0,-8 10-270 0 0,11-13 58 0 0,2 1 0 0 0,-1-1 0 0 0,1 1 0 0 0,1 0 0 0 0,-1 0 0 0 0,2 0-1 0 0,-1 1 1 0 0,1-1 0 0 0,1 1 0 0 0,0 0 0 0 0,-1 3-58 0 0,1 14 98 0 0,0-1 0 0 0,2 1-1 0 0,2 19-97 0 0,0-27 128 0 0,0 0 0 0 0,6 17-128 0 0,2 14 448 0 0,-2-9-75 0 0,-6-32-304 0 0,1 0 0 0 0,-2 0 0 0 0,1 0 0 0 0,-1 0 1 0 0,-1 0-1 0 0,0 0 0 0 0,0 0 0 0 0,-1 0 0 0 0,0 0 0 0 0,-1 6-69 0 0,0-11 42 0 0,1 1-1 0 0,0-1 0 0 0,-1 0 0 0 0,0 0 1 0 0,0 0-1 0 0,0 0 0 0 0,-1-1 0 0 0,-2 4-41 0 0,4-5-6 0 0,0-1 0 0 0,-1 1 0 0 0,1-1 0 0 0,-1 1 0 0 0,0-1 0 0 0,1 0 0 0 0,-1 0 0 0 0,0 0 0 0 0,0 0 0 0 0,0 0 0 0 0,1 0 0 0 0,-1 0 0 0 0,0-1 0 0 0,0 1 0 0 0,0-1 0 0 0,0 0 0 0 0,-1 1 0 0 0,1-1 0 0 0,-1 0 6 0 0,-1 0-469 0 0,0-1 0 0 0,-1 1 0 0 0,1-1-1 0 0,0 0 1 0 0,0 0 0 0 0,0-1 0 0 0,0 1 0 0 0,0-1 0 0 0,0 0-1 0 0,0 0 1 0 0,0 0 0 0 0,1 0 0 0 0,-1-1 0 0 0,1 1-1 0 0,-1-1 1 0 0,1 0 0 0 0,0 0 0 0 0,0 0 0 0 0,1-1-1 0 0,-1 1 1 0 0,1-1 0 0 0,-3-3 469 0 0,-4-11-2285 0 0</inkml:trace>
  <inkml:trace contextRef="#ctx0" brushRef="#br0" timeOffset="-13432.058">21858 10924 3224 0 0,'0'0'143'0'0,"7"-3"26"0"0,4-1 488 0 0,-1 0 1 0 0,0 1-1 0 0,1 0 1 0 0,0 0-1 0 0,0 1 0 0 0,0 1 1 0 0,0 0-1 0 0,0 0 1 0 0,8 1-658 0 0,21 2 3154 0 0,-1 2 0 0 0,3 2-3154 0 0,-39-6 15 0 0,5 1 76 0 0,28 5 195 0 0,1-2 0 0 0,0-1 0 0 0,36-3-286 0 0,-53-1-239 0 0,0 0 230 0 0,-1-1 0 0 0,4-2 9 0 0,-16 3-1250 0 0,-1-1 1 0 0,1 0-1 0 0,0 0 0 0 0,5-3 1250 0 0,3-6-4941 0 0</inkml:trace>
  <inkml:trace contextRef="#ctx0" brushRef="#br0" timeOffset="-13193.656">22523 10705 2760 0 0,'-9'-4'272'0'0,"-18"2"874"0"0,22 3-32 0 0,0-1 0 0 0,0 1 0 0 0,0-1-1 0 0,0 1 1 0 0,1 1 0 0 0,-1-1 0 0 0,0 1-1 0 0,1 0 1 0 0,-1 0 0 0 0,1 0 0 0 0,-2 1-1114 0 0,-12 12-8 0 0,5-4 637 0 0,1 2-1 0 0,1 0 1 0 0,-2 3-629 0 0,9-10 110 0 0,0 0 1 0 0,0 0-1 0 0,1 0 0 0 0,0 0 0 0 0,0 1 1 0 0,1-1-1 0 0,0 1 0 0 0,0 0 1 0 0,0 1-111 0 0,-1 8 175 0 0,1 0 1 0 0,1 1-1 0 0,1-1 1 0 0,0 0-1 0 0,1 5-175 0 0,5 26 642 0 0,3 7-642 0 0,0-4 510 0 0,-7-35-325 0 0,0-1 1 0 0,-1 1-1 0 0,0 0 0 0 0,-1-1 1 0 0,-1 1-1 0 0,0 0 0 0 0,-1-1 1 0 0,-3 13-186 0 0,4-23 25 0 0,-1 1 20 0 0,1-1 0 0 0,-1 1 0 0 0,0 0 0 0 0,0-1 0 0 0,0 1 0 0 0,0-1 0 0 0,-1 0 0 0 0,-2 4-45 0 0,2-5 19 0 0,0 1-1 0 0,0-1 1 0 0,0 0 0 0 0,0 0 0 0 0,-1-1-1 0 0,1 1 1 0 0,-1-1 0 0 0,0 1 0 0 0,0-1 0 0 0,0 0-1 0 0,0-1 1 0 0,0 1 0 0 0,0-1 0 0 0,0 1-1 0 0,0-1 1 0 0,-1-1 0 0 0,1 1 0 0 0,0 0-1 0 0,-1-1 1 0 0,-2 0-19 0 0,2 0-265 0 0,1-1 0 0 0,-1 1 0 0 0,1-1 0 0 0,-1 0 0 0 0,1-1 0 0 0,-1 1 0 0 0,1-1 0 0 0,0 1 0 0 0,-1-1 0 0 0,1 0 0 0 0,0-1 0 0 0,-3-2 265 0 0,-3-5-2252 0 0,1-4-97 0 0</inkml:trace>
  <inkml:trace contextRef="#ctx0" brushRef="#br0" timeOffset="-12697.689">22273 10961 3224 0 0,'2'0'240'0'0,"2"1"756"0"0,0-1-1 0 0,0 1 1 0 0,0-1 0 0 0,0 1 0 0 0,0 0 0 0 0,-1 1-1 0 0,1-1 1 0 0,0 1 0 0 0,2 1-996 0 0,33 21 5597 0 0,-6-4-3717 0 0,-31-19-1796 0 0,3 2 47 0 0,0 0-1 0 0,0 0 1 0 0,0-1 0 0 0,0 1-1 0 0,0-1 1 0 0,1-1-1 0 0,-1 1 1 0 0,1-1-1 0 0,-1 0 1 0 0,1 0 0 0 0,0 0-1 0 0,-1-1 1 0 0,1 0-1 0 0,3-1-130 0 0,-4 1-4 0 0,-1-2-1 0 0,1 1 1 0 0,-1 0-1 0 0,1-1 0 0 0,-1 0 1 0 0,1 0-1 0 0,-1 0 0 0 0,0-1 1 0 0,0 1-1 0 0,0-1 1 0 0,0 0-1 0 0,-1 0 0 0 0,1 0 1 0 0,-1-1-1 0 0,2-2 5 0 0,3-3-335 0 0,0-1 0 0 0,-1 0 0 0 0,0-1 0 0 0,-1 0 0 0 0,3-6 335 0 0,-3 3-407 0 0,12-23-260 0 0,-17 36 640 0 0,-1 1 106 0 0,0 0 65 0 0,0 0 14 0 0,-1 0-142 0 0,1 0 0 0 0,-1 1-1 0 0,1-1 1 0 0,-1 0-1 0 0,1 1 1 0 0,-1-1 0 0 0,1 1-1 0 0,-1-1 1 0 0,1 1 0 0 0,-1-1-1 0 0,1 1 1 0 0,0-1-1 0 0,-1 1 1 0 0,1-1 0 0 0,0 1-1 0 0,-1 0 1 0 0,1-1-1 0 0,0 1 1 0 0,0 0 0 0 0,-1-1-1 0 0,1 1 1 0 0,0 0-16 0 0,-3 14 136 0 0,2-5-54 0 0,1 0 0 0 0,1 0 0 0 0,-1 0 0 0 0,2-1-1 0 0,-1 1 1 0 0,2 0 0 0 0,-1-1 0 0 0,1 1-1 0 0,4 8-81 0 0,-4-13 61 0 0,1 1-1 0 0,-1-1 0 0 0,1 0 1 0 0,0 0-1 0 0,1-1 1 0 0,-1 1-1 0 0,1-1 0 0 0,4 4-60 0 0,-3-3 125 0 0,-4-4-99 0 0,0 0-1 0 0,0 0 0 0 0,0-1 1 0 0,-1 1-1 0 0,1 0 0 0 0,0 0 1 0 0,0-1-1 0 0,0 0 0 0 0,0 1 0 0 0,0-1 1 0 0,0 0-1 0 0,0 0 0 0 0,0 0 1 0 0,0 0-1 0 0,0 0 0 0 0,0 0 1 0 0,0-1-1 0 0,0 1 0 0 0,0-1 1 0 0,0 1-1 0 0,0-1 0 0 0,0 0 1 0 0,0 0-26 0 0,4-1 27 0 0,-1 0-1 0 0,1-1 1 0 0,-1 0 0 0 0,0 0 0 0 0,1-1 0 0 0,3-3-27 0 0,-7 5 0 0 0,1-1 0 0 0,-1 0 0 0 0,1 0 0 0 0,-1 0 0 0 0,0 0 0 0 0,0-1 0 0 0,-1 1 0 0 0,11-15 0 0 0,-6 11 16 0 0,-1-1-1 0 0,0 0 0 0 0,0-1 0 0 0,-1 1 0 0 0,2-6-15 0 0,-6 12 13 0 0,9-8 34 0 0,-8 10-48 0 0,-1 0 0 0 0,0 0 0 0 0,0 0 0 0 0,0 0 0 0 0,1 0 0 0 0,-1 0 0 0 0,0 0 0 0 0,0 0 0 0 0,0 0 0 0 0,1 0 0 0 0,-1 0-1 0 0,0 0 1 0 0,0 0 0 0 0,1 0 0 0 0,-1 0 0 0 0,0 0 0 0 0,0 0 0 0 0,0 0 0 0 0,1 0 0 0 0,-1 0 0 0 0,0 0 0 0 0,0 0 0 0 0,1 0 0 0 0,-1 1 0 0 0,0-1 0 0 0,0 0-1 0 0,0 0 1 0 0,0 0 0 0 0,1 0 0 0 0,-1 0 0 0 0,0 1 0 0 0,0-1 0 0 0,0 0 0 0 0,0 0 0 0 0,0 0 0 0 0,1 0 0 0 0,-1 1 0 0 0,0-1 0 0 0,0 0 0 0 0,0 0 0 0 0,4 8-99 0 0,-4-7 87 0 0,4 7-71 0 0,10 22-1 0 0,1-1 0 0 0,16 24 85 0 0,-28-50-146 0 0,-1 0 1 0 0,1 0-1 0 0,-1 0 0 0 0,1 0 1 0 0,0-1-1 0 0,0 1 1 0 0,0-1-1 0 0,0 1 1 0 0,1-1-1 0 0,-1 0 1 0 0,1 0-1 0 0,-1-1 1 0 0,1 1-1 0 0,-1-1 0 0 0,1 0 1 0 0,0 0-1 0 0,0 0 1 0 0,0 0 145 0 0,8-3-1370 0 0</inkml:trace>
  <inkml:trace contextRef="#ctx0" brushRef="#br0" timeOffset="-12392.801">23131 10792 16040 0 0,'-2'-2'81'0'0,"-1"0"1"0"0,1 0-1 0 0,-1 0 1 0 0,1 1 0 0 0,-1 0-1 0 0,0-1 1 0 0,0 1-1 0 0,0 0 1 0 0,1 0 0 0 0,-1 0-1 0 0,0 1 1 0 0,0-1-1 0 0,0 1 1 0 0,0-1 0 0 0,0 1-1 0 0,-1 0 1 0 0,1 0-1 0 0,0 0 1 0 0,0 1 0 0 0,0-1-1 0 0,0 1 1 0 0,0 0-1 0 0,0 0 1 0 0,1 0 0 0 0,-1 0-1 0 0,0 0 1 0 0,0 0-1 0 0,1 1 1 0 0,-2 0-82 0 0,-1 1 86 0 0,1 0 0 0 0,0 0 0 0 0,0 1 0 0 0,1-1-1 0 0,-1 1 1 0 0,0-1 0 0 0,1 1 0 0 0,0 0 0 0 0,0 1 0 0 0,0-1 0 0 0,1 0 0 0 0,0 1 0 0 0,-1-1-1 0 0,1 1 1 0 0,1 0 0 0 0,-1 0 0 0 0,0 3-86 0 0,1-3 27 0 0,0 1-1 0 0,0 0 1 0 0,1 0 0 0 0,-1 0-1 0 0,1 0 1 0 0,0 0 0 0 0,1 0-1 0 0,0 0 1 0 0,0 0 0 0 0,0 0-1 0 0,1 0 1 0 0,-1 0 0 0 0,2 2-27 0 0,8 13 12 0 0,-8-13-3 0 0,1 0 0 0 0,0-1-1 0 0,1 1 1 0 0,0-1-1 0 0,0 0 1 0 0,1 1-9 0 0,2 2 12 0 0,-6-8-6 0 0,-1 0 0 0 0,1 0 1 0 0,0 0-1 0 0,0 0 0 0 0,0 0 0 0 0,0 0 0 0 0,0-1 1 0 0,0 1-1 0 0,0-1 0 0 0,1 1 0 0 0,-1-1 0 0 0,2 1-6 0 0,-2 0 59 0 0,1 1 12 0 0,-3-2-55 0 0,0 0 1 0 0,0-1-1 0 0,1 1 1 0 0,-1-1-1 0 0,0 1 1 0 0,0 0 0 0 0,0-1-1 0 0,0 1 1 0 0,0-1-1 0 0,0 1 1 0 0,0 0-1 0 0,0-1 1 0 0,0 1-1 0 0,0-1 1 0 0,0 1-1 0 0,0 0 1 0 0,-1-1-1 0 0,1 1 1 0 0,0-1 0 0 0,0 1-1 0 0,-1 0 1 0 0,1-1-1 0 0,0 1 1 0 0,-1-1-1 0 0,1 1 1 0 0,0-1-1 0 0,-1 0 1 0 0,1 1-1 0 0,-1-1 1 0 0,1 1 0 0 0,-1-1-1 0 0,1 0 1 0 0,-1 1-1 0 0,1-1 1 0 0,-1 0-1 0 0,1 1-16 0 0,-20 8 294 0 0,6-4-400 0 0,0-2 1 0 0,0 0-1 0 0,-1 0 1 0 0,1-1-1 0 0,-11-1 106 0 0,24-1-599 0 0,-3-4-5731 0 0,4-3 3965 0 0</inkml:trace>
  <inkml:trace contextRef="#ctx0" brushRef="#br0" timeOffset="-12198.759">23262 10883 9216 0 0,'2'0'398'0'0,"-1"0"1"0"0,0 1-1 0 0,1-1 1 0 0,-1 0-1 0 0,0 1 1 0 0,1 0-1 0 0,-1-1 1 0 0,0 1-1 0 0,0 0 1 0 0,1-1-1 0 0,-1 1 1 0 0,0 0-1 0 0,0 0 1 0 0,0 0-1 0 0,0 0 1 0 0,0 0-1 0 0,0 0 1 0 0,-1 0-1 0 0,1 0 1 0 0,0 0-1 0 0,0 1 1 0 0,-1-1-1 0 0,1 0 1 0 0,-1 1-399 0 0,4 5 1248 0 0,-1 1 1 0 0,-1 0 0 0 0,2 5-1249 0 0,-2-6-145 0 0,8 28 1307 0 0,-2 0 1 0 0,3 27-1163 0 0,-2-38 198 0 0,-4-15-2998 0 0,-4-8 1915 0 0,-1-1-1615 0 0</inkml:trace>
  <inkml:trace contextRef="#ctx0" brushRef="#br0" timeOffset="-12046.296">23312 10753 15464 0 0,'0'0'705'0'0,"0"0"-11"0"0,0 0-427 0 0,0 0-134 0 0,0 0-6 0 0,0 0-6 0 0,3 8-14 0 0,15 29-314 0 0,-7-23-4551 0 0,-2-4-687 0 0</inkml:trace>
  <inkml:trace contextRef="#ctx0" brushRef="#br0" timeOffset="-11513.519">23619 10825 14480 0 0,'-2'1'662'0'0,"-11"1"-384"0"0,0 2-1 0 0,0 0 1 0 0,1 1 0 0 0,0 0-1 0 0,0 0 1 0 0,0 1 0 0 0,1 1-1 0 0,-8 6-277 0 0,11-8 236 0 0,1 0 0 0 0,0 1 0 0 0,0 1 0 0 0,0-1 0 0 0,1 1 0 0 0,0 0 0 0 0,0 0 0 0 0,1 1 0 0 0,0 0 0 0 0,0 0 0 0 0,1 0 0 0 0,0 0 0 0 0,0 2-236 0 0,3-5 81 0 0,0 0-1 0 0,0 0 0 0 0,0 0 0 0 0,1 0 1 0 0,0 0-81 0 0,-2 15 150 0 0,2-19-137 0 0,-1 0-1 0 0,1 1 1 0 0,0-1-1 0 0,0 1 1 0 0,0-1-1 0 0,0 0 1 0 0,0 1 0 0 0,1-1-1 0 0,-1 0 1 0 0,0 1-1 0 0,1-1 1 0 0,-1 0-1 0 0,1 1 1 0 0,-1-1-1 0 0,1 0 1 0 0,0 0-1 0 0,-1 0 1 0 0,1 1-1 0 0,0-1 1 0 0,0 0-1 0 0,0 0-12 0 0,0 0 10 0 0,-1-1 0 0 0,1 1 0 0 0,0-1-1 0 0,0 1 1 0 0,0-1 0 0 0,0 0 0 0 0,-1 1 0 0 0,1-1-1 0 0,0 0 1 0 0,0 1 0 0 0,0-1 0 0 0,0 0-1 0 0,0 0 1 0 0,0 0 0 0 0,0 0 0 0 0,0 0 0 0 0,0 0-1 0 0,0 0 1 0 0,0 0 0 0 0,0-1 0 0 0,0 1 0 0 0,-1 0-1 0 0,1 0 1 0 0,0-1 0 0 0,0 1 0 0 0,0 0-1 0 0,0-1 1 0 0,0 1 0 0 0,-1-1 0 0 0,1 0 0 0 0,0 1-1 0 0,0-1-9 0 0,18-14 120 0 0,-1-2 0 0 0,0 0 1 0 0,5-7-121 0 0,-5 5-427 0 0,1 0 0 0 0,19-13 427 0 0,-23 20-177 0 0,6-4-199 0 0,1 1 0 0 0,0 0 376 0 0,-19 14-27 0 0,1-1 1 0 0,-1 1-1 0 0,0 0 1 0 0,0 0 0 0 0,1 0-1 0 0,-1 0 1 0 0,0 1-1 0 0,1-1 1 0 0,-1 1-1 0 0,1 0 1 0 0,-1 0-1 0 0,0 0 1 0 0,2 0 26 0 0,-3 0-1 0 0,0 1-1 0 0,1-1 1 0 0,-1 1 0 0 0,0-1-1 0 0,1 1 1 0 0,-1 0 0 0 0,0 0-1 0 0,0 0 1 0 0,0 0 0 0 0,0 0-1 0 0,0 1 1 0 0,0-1-1 0 0,0 0 1 0 0,0 1 0 0 0,0 0-1 0 0,-1-1 1 0 0,1 1 0 0 0,-1 0-1 0 0,1 0 2 0 0,4 9 79 0 0,0 1-1 0 0,0-1 1 0 0,-2 1-1 0 0,1 0 1 0 0,-2 0-1 0 0,1 1 0 0 0,-1 4-78 0 0,5 28 852 0 0,-1 19-852 0 0,-7-57 57 0 0,4 56 789 0 0,-4-62-702 0 0,0-1 2 0 0,0 0 4 0 0,0 0 2 0 0,0 0 0 0 0,0 0 18 0 0,0 0 74 0 0,0 0 38 0 0,4-8 246 0 0,1-6-663 0 0,1 1 0 0 0,4-9 135 0 0,3-4-2 0 0,-7 17-53 0 0,-1 1-1 0 0,1-1 1 0 0,1 1-1 0 0,-1 0 0 0 0,1 1 1 0 0,2-1 55 0 0,1-4-91 0 0,-8 10 66 0 0,-1 1 17 0 0,0 0 1 0 0,0 0-1 0 0,0 0 0 0 0,0 0 0 0 0,0 0 1 0 0,0 0-1 0 0,0 1 0 0 0,0-1 0 0 0,0 0 0 0 0,0 1 1 0 0,1-1-1 0 0,-1 1 0 0 0,0-1 0 0 0,0 1 1 0 0,1-1-1 0 0,-1 1 0 0 0,0 0 0 0 0,1 0 0 0 0,-1 0 1 0 0,0 0-1 0 0,1 0 0 0 0,-1 0 0 0 0,1 0 8 0 0,-1 0-2 0 0,0 0-1 0 0,-1-1 0 0 0,1 1 1 0 0,-1 0-1 0 0,1 0 0 0 0,0 0 1 0 0,-1 0-1 0 0,1 0 0 0 0,-1 0 1 0 0,1 0-1 0 0,-1 0 0 0 0,1 1 1 0 0,0-1-1 0 0,-1 0 0 0 0,1 0 1 0 0,-1 0-1 0 0,1 1 0 0 0,-1-1 1 0 0,1 0-1 0 0,-1 0 0 0 0,1 1 1 0 0,-1-1-1 0 0,1 1 0 0 0,-1-1 1 0 0,1 0-1 0 0,-1 1 0 0 0,0-1 1 0 0,1 1-1 0 0,-1-1 0 0 0,0 1 1 0 0,1-1-1 0 0,-1 1 0 0 0,0-1 1 0 0,1 1-1 0 0,-1-1 0 0 0,0 1 1 0 0,0 0-1 0 0,0-1 0 0 0,0 1 1 0 0,0-1-1 0 0,0 1 3 0 0,1 2-24 0 0,7 13-31 0 0,-6-13 48 0 0,0 0 0 0 0,-1 0 0 0 0,1 0 0 0 0,-1 0 0 0 0,0 0 0 0 0,0 0 0 0 0,0 0 0 0 0,0 1 0 0 0,-1-1 0 0 0,1 0 0 0 0,-1 1 0 0 0,0 1 7 0 0,5 35-14 0 0,0-10 16 0 0,-4-10-1482 0 0,-1-1 0 0 0,-2 13 1480 0 0,0-18-7215 0 0</inkml:trace>
  <inkml:trace contextRef="#ctx0" brushRef="#br0" timeOffset="-6858.864">20292 11755 14600 0 0,'-18'0'1584'0'0,"16"0"-1580"0"0,1 0 0 0 0,0 0 0 0 0,0 1 0 0 0,-1-1 0 0 0,1 1 0 0 0,0-1 0 0 0,0 1 0 0 0,0-1 0 0 0,0 1 0 0 0,0 0 0 0 0,0 0 0 0 0,0-1 1 0 0,0 1-1 0 0,0 0 0 0 0,0 0 0 0 0,0 0 0 0 0,0 0 0 0 0,1 0 0 0 0,-1 0 0 0 0,0 0 0 0 0,1 1 0 0 0,-1-1 0 0 0,0 1-4 0 0,-12 34 117 0 0,9-23-104 0 0,0-2 77 0 0,2-1 0 0 0,-1 1 0 0 0,1 0 0 0 0,1 0 0 0 0,0 0 0 0 0,0 0-1 0 0,1 0 1 0 0,1 0 0 0 0,0 0 0 0 0,0 0 0 0 0,1 0 0 0 0,1 0-1 0 0,0 0-89 0 0,2 12 149 0 0,-3-12-113 0 0,1-1 0 0 0,0 0 0 0 0,0 0-1 0 0,2 2-35 0 0,-4-11 60 0 0,6-2 156 0 0,-3-2-181 0 0,-1-1 1 0 0,1 0-1 0 0,-1 0 0 0 0,0-1 0 0 0,0 1 0 0 0,-1-1 0 0 0,1 1 0 0 0,0-4-35 0 0,6-8 67 0 0,40-78-143 0 0,-33 68 77 0 0,-7 8-18 0 0,2 1-1 0 0,0 0 0 0 0,1 1 1 0 0,8-7 17 0 0,-16 19-11 0 0,0 0 1 0 0,0 0 0 0 0,0 1-1 0 0,1-1 1 0 0,0 1 0 0 0,-1 0-1 0 0,1 0 1 0 0,1 1 0 0 0,-1-1-1 0 0,0 1 1 0 0,0 0 0 0 0,1 0-1 0 0,-1 1 1 0 0,1 0 0 0 0,0 0-1 0 0,-1 0 1 0 0,1 1-1 0 0,0 0 11 0 0,3 0 0 0 0,-4-1 0 0 0,1 1 0 0 0,-1 0 0 0 0,1 0 0 0 0,-1 0 0 0 0,0 1 0 0 0,1 0 0 0 0,-1 0 0 0 0,0 0 0 0 0,1 1 0 0 0,-1 0 0 0 0,0 0 0 0 0,0 0 0 0 0,0 0 0 0 0,3 3 0 0 0,-4-3 1 0 0,5 3 62 0 0,-9-4-51 0 0,0 0-1 0 0,0 0 1 0 0,0 0-1 0 0,0 0 1 0 0,0 0-1 0 0,0 0 0 0 0,0 0 1 0 0,0 0-1 0 0,0 0 1 0 0,0 0-1 0 0,-1 0 0 0 0,1 0 1 0 0,0 0-1 0 0,-1-1 1 0 0,1 1-1 0 0,0 0 0 0 0,-1 0 1 0 0,1 0-1 0 0,-1 0 1 0 0,0-1-1 0 0,1 1 1 0 0,-1 0-1 0 0,0-1 0 0 0,1 1 1 0 0,-1 0-1 0 0,0-1 1 0 0,0 1-1 0 0,1-1 0 0 0,-1 1 1 0 0,0-1-1 0 0,-1 1-11 0 0,2-1 6 0 0,-16 9 81 0 0,-1-1 0 0 0,-3 1-87 0 0,7-3 88 0 0,0 0 1 0 0,0 0 0 0 0,1 1-1 0 0,-8 7-88 0 0,11-7 58 0 0,-1-1 74 0 0,1 2 0 0 0,1-1 1 0 0,-1 1-1 0 0,-3 5-132 0 0,10-10 24 0 0,0-1-1 0 0,0 1 1 0 0,0-1-1 0 0,1 1 0 0 0,-1 0 1 0 0,1-1-1 0 0,0 1 1 0 0,0 0-1 0 0,0 0 1 0 0,0 0-1 0 0,0 0 0 0 0,1 0 1 0 0,-1 0-1 0 0,1 0 1 0 0,0 0-1 0 0,0 1 1 0 0,0-1-1 0 0,0 0 0 0 0,1 1-23 0 0,-1-2 17 0 0,0 0-1 0 0,1 0 1 0 0,-1 0-1 0 0,1 0 1 0 0,0 0-1 0 0,0 0 1 0 0,0 0-1 0 0,0 0 1 0 0,0-1-1 0 0,0 1 1 0 0,0 0-1 0 0,0-1 1 0 0,1 1-1 0 0,-1-1 1 0 0,1 1-1 0 0,-1-1 1 0 0,1 1-1 0 0,-1-1 1 0 0,1 0-1 0 0,0 0 1 0 0,0 0-1 0 0,0 0 0 0 0,0 0 1 0 0,-1 0-1 0 0,1-1 1 0 0,0 1-1 0 0,0-1 1 0 0,0 1-1 0 0,1-1 1 0 0,-1 0-1 0 0,0 0 1 0 0,0 0-1 0 0,0 0 1 0 0,0 0-1 0 0,0 0 1 0 0,0 0-1 0 0,0-1-16 0 0,5 0 62 0 0,0 0-1 0 0,-1 0 0 0 0,1-1 1 0 0,-1 0-1 0 0,1-1 1 0 0,-1 1-1 0 0,0-1 0 0 0,0 0 1 0 0,0-1-1 0 0,0 0 1 0 0,0 0-62 0 0,0-1 28 0 0,0-1 0 0 0,0 0-1 0 0,0 0 1 0 0,-1 0 0 0 0,0-1 0 0 0,0 0 0 0 0,0-2-28 0 0,5-8 40 0 0,-1 0-1 0 0,2-9-39 0 0,-9 22 8 0 0,-1 0-1 0 0,1-1 1 0 0,-1 1-1 0 0,-1 0 1 0 0,1 0-1 0 0,0-1 1 0 0,-1 1-1 0 0,0 0 1 0 0,0-1-1 0 0,0 0-7 0 0,-5 29 58 0 0,3-21-59 0 0,1 1 0 0 0,0 0 0 0 0,1 0 0 0 0,-1 0 0 0 0,0 3 1 0 0,1 1 0 0 0,0 9 0 0 0,1 0 0 0 0,1 6 0 0 0,-1-17 0 0 0,0-1 0 0 0,0 0 0 0 0,0 0 0 0 0,1 1 0 0 0,0-1 0 0 0,0 0 0 0 0,0-1 0 0 0,1 1 0 0 0,1 3 0 0 0,-2-7 3 0 0,-1 1 0 0 0,0 0 0 0 0,1 0 0 0 0,-1-1-1 0 0,1 1 1 0 0,0-1 0 0 0,-1 1 0 0 0,1-1 0 0 0,0 0-1 0 0,0 0 1 0 0,0 0 0 0 0,0 0 0 0 0,0 0 0 0 0,0 0-1 0 0,0 0 1 0 0,0-1 0 0 0,0 1 0 0 0,3 0-3 0 0,-2-1 17 0 0,1 0 0 0 0,0 0 1 0 0,0 0-1 0 0,-1-1 0 0 0,1 1 1 0 0,0-1-1 0 0,-1 0 0 0 0,1 0 1 0 0,-1 0-1 0 0,1 0 0 0 0,0-1-17 0 0,4-2 39 0 0,-1 0 0 0 0,1-1 0 0 0,0 0 0 0 0,-1 0 0 0 0,0 0 0 0 0,0-1 0 0 0,-1 0 0 0 0,1-1 0 0 0,1-3-39 0 0,0 0 28 0 0,-1 0 0 0 0,0-1 0 0 0,0 0 0 0 0,-1 0 0 0 0,-1-1-1 0 0,0 1 1 0 0,0-1 0 0 0,-1 0 0 0 0,1-10-28 0 0,2-7-31 0 0,-1 0-1 0 0,-1-11 32 0 0,-4 31-12 0 0,-1 0-1 0 0,0-1 1 0 0,0 1-1 0 0,-1 0 0 0 0,0 0 1 0 0,0-1-1 0 0,-1 1 1 0 0,-1 0-1 0 0,-2-6 13 0 0,2 7 5 0 0,0 5 70 0 0,-3 14-6 0 0,1-3-69 0 0,1 0 0 0 0,1 0 0 0 0,-1 1 0 0 0,1 0 0 0 0,1-1 0 0 0,0 1 0 0 0,0 0 0 0 0,0 2 0 0 0,0 17 0 0 0,1-1 0 0 0,0 2 0 0 0,0 32 0 0 0,0-50 1 0 0,1 0 0 0 0,1-1 0 0 0,0 1 0 0 0,0-1-1 0 0,1 1 1 0 0,1-1 0 0 0,-1 0 0 0 0,3 5-1 0 0,2 2 75 0 0,0 0 0 0 0,1-1 0 0 0,1 1 0 0 0,6 6-75 0 0,-14-21 18 0 0,1 0-1 0 0,0 0 1 0 0,-1 0-1 0 0,1 0 1 0 0,0 0-1 0 0,0-1 1 0 0,0 1 0 0 0,1-1-1 0 0,-1 1 1 0 0,0-1-1 0 0,0 0 1 0 0,1 0-1 0 0,-1 0 1 0 0,1 0 0 0 0,-1 0-1 0 0,1 0 1 0 0,-1-1-1 0 0,1 1 1 0 0,-1-1-1 0 0,1 0 1 0 0,0 0 0 0 0,-1 0-1 0 0,1 0 1 0 0,0 0-1 0 0,-1 0 1 0 0,1-1-1 0 0,-1 1 1 0 0,1-1 0 0 0,-1 0-1 0 0,1 0 1 0 0,-1 0-1 0 0,0 0 1 0 0,1 0-1 0 0,-1-1 1 0 0,0 1 0 0 0,0-1-1 0 0,0 1 1 0 0,0-1-1 0 0,2-2-17 0 0,2-2 28 0 0,0 0 1 0 0,-1 0-1 0 0,0-1 0 0 0,0 0 0 0 0,-1 0 0 0 0,0-1 0 0 0,0 1 0 0 0,-1-1 1 0 0,1 0-1 0 0,0-6-28 0 0,4-13-114 0 0,-2 1 1 0 0,2-19 113 0 0,-6 38-39 0 0,-1-1 0 0 0,0 1 0 0 0,-1-1 0 0 0,0 1 0 0 0,0-1 0 0 0,0 0 0 0 0,-1 1 0 0 0,0-1 0 0 0,-1-1 39 0 0,-1 4-12 0 0,3 4-49 0 0,-1 1 56 0 0,1 1 1 0 0,-1-1-1 0 0,1 1 0 0 0,-1-1 0 0 0,1 1 1 0 0,0-1-1 0 0,-1 1 0 0 0,1-1 0 0 0,-1 1 1 0 0,1 0-1 0 0,0-1 0 0 0,0 1 0 0 0,-1 0 1 0 0,1-1-1 0 0,0 1 0 0 0,0 0 1 0 0,0-1-1 0 0,0 1 0 0 0,0 0 5 0 0,-2 14-42 0 0,2-10 38 0 0,1-1 0 0 0,0 1 0 0 0,0-1 0 0 0,0 1-1 0 0,1-1 1 0 0,-1 1 0 0 0,1-1 0 0 0,0 0 0 0 0,0 0 0 0 0,1 0 0 0 0,-1 0 0 0 0,1 0-1 0 0,0-1 1 0 0,0 1 0 0 0,0-1 0 0 0,3 3 4 0 0,3 2 19 0 0,-1-1 0 0 0,1 0 0 0 0,1 0 0 0 0,-1-1 0 0 0,1 0 0 0 0,3 1-19 0 0,-6-5-6 0 0,-1 0 0 0 0,0 0-1 0 0,1-1 1 0 0,-1 1 0 0 0,0-1 0 0 0,1-1-1 0 0,0 1 1 0 0,-1-1 0 0 0,1-1 0 0 0,-1 1 0 0 0,1-1-1 0 0,0 0 7 0 0,8-5-765 0 0,-10-2-5145 0 0,-7 0-1158 0 0</inkml:trace>
  <inkml:trace contextRef="#ctx0" brushRef="#br0" timeOffset="-6576.138">20810 11635 4144 0 0,'-4'-3'-54'0'0,"1"0"940"0"0,-3-2 8412 0 0,9 4-5286 0 0,10-1-3557 0 0,14 9 116 0 0,-1 1 1 0 0,0 0-1 0 0,21 12-571 0 0,20 7-723 0 0,-50-22-1057 0 0,0 0 0 0 0,0-1 1 0 0,1 0 1779 0 0,8-1-6193 0 0</inkml:trace>
  <inkml:trace contextRef="#ctx0" brushRef="#br0" timeOffset="-6039.178">21609 11607 14368 0 0,'-6'2'159'0'0,"-1"1"1"0"0,1 0 0 0 0,0 1-1 0 0,0-1 1 0 0,0 1-1 0 0,1 0 1 0 0,-1 1 0 0 0,1-1-1 0 0,0 1 1 0 0,1 0 0 0 0,-3 2-160 0 0,1 2 250 0 0,0-1-1 0 0,1 1 1 0 0,0-1 0 0 0,0 1 0 0 0,0 1 0 0 0,2-1 0 0 0,-2 5-250 0 0,4-11 53 0 0,0 0 0 0 0,1 0 0 0 0,0 0-1 0 0,-1 0 1 0 0,1 0 0 0 0,1 1 0 0 0,-1-1 0 0 0,0 0 0 0 0,1 0 0 0 0,-1 0 0 0 0,1 0 0 0 0,0 0 0 0 0,0 0 0 0 0,0 0 0 0 0,1 0-1 0 0,-1 0-52 0 0,0-2 26 0 0,0 1 0 0 0,0-1-1 0 0,0 0 1 0 0,0 0 0 0 0,1 0-1 0 0,-1 0 1 0 0,0 0 0 0 0,0 0-1 0 0,1 0 1 0 0,-1 0-1 0 0,1 0 1 0 0,-1-1 0 0 0,1 1-1 0 0,-1 0 1 0 0,2 0-26 0 0,25 5 290 0 0,-22-6-244 0 0,0 1 0 0 0,-1-1 0 0 0,1-1 0 0 0,0 1 0 0 0,0-1 0 0 0,0 0 0 0 0,-1 0 0 0 0,1-1 0 0 0,-1 0 0 0 0,1 0 0 0 0,-1 0 0 0 0,1-1 0 0 0,3-2-46 0 0,-2 1-9 0 0,-1-1-1 0 0,1 0 0 0 0,-1-1 0 0 0,0 0 1 0 0,0 1-1 0 0,0-2 0 0 0,-1 1 0 0 0,0-1 1 0 0,1-3 9 0 0,-5 8-15 0 0,0 0 1 0 0,0 0-1 0 0,0 0 0 0 0,0-1 1 0 0,0 1-1 0 0,-1 0 0 0 0,1-1 1 0 0,-1 1-1 0 0,0 0 1 0 0,0-1-1 0 0,0 1 0 0 0,0-1 1 0 0,0 1-1 0 0,0-1 15 0 0,0 1 13 0 0,0 1-1 0 0,-1 0 0 0 0,1-1 1 0 0,0 1-1 0 0,-1 0 0 0 0,1 0 1 0 0,-1-1-1 0 0,1 1 1 0 0,-1 0-1 0 0,0 0 0 0 0,1-1 1 0 0,-1 1-1 0 0,0 0 0 0 0,0 0 1 0 0,0 0-1 0 0,0 0 1 0 0,0 0-1 0 0,0 0 0 0 0,0 1 1 0 0,0-1-1 0 0,0 0 1 0 0,0 0-1 0 0,-1 1 0 0 0,1-1 1 0 0,0 1-1 0 0,-1-1-12 0 0,0 1 11 0 0,1 0 0 0 0,0 0 0 0 0,-1 0 0 0 0,1 0 0 0 0,0 0 0 0 0,-1 0 0 0 0,1 1 0 0 0,0-1 1 0 0,0 0-1 0 0,-1 1 0 0 0,1-1 0 0 0,0 1 0 0 0,0-1 0 0 0,0 1 0 0 0,-1 0 0 0 0,1 0 0 0 0,0-1 0 0 0,0 1 0 0 0,0 0 0 0 0,0 0 0 0 0,0 0 0 0 0,1 0 0 0 0,-1 0-11 0 0,-2 2 9 0 0,0 1-1 0 0,0-1 1 0 0,1 0-1 0 0,0 1 1 0 0,0 0-1 0 0,-1 1-8 0 0,3-2 0 0 0,0-1 0 0 0,0 1 0 0 0,0-1 0 0 0,0 0 0 0 0,1 1 0 0 0,-1-1 0 0 0,1 0 0 0 0,0 1 0 0 0,0-1 0 0 0,-1 0 0 0 0,2 0 0 0 0,-1 1 0 0 0,1 0 0 0 0,-1-1 1 0 0,1 0 0 0 0,0 0-1 0 0,0 0 1 0 0,0 0-1 0 0,0 0 1 0 0,0 0 0 0 0,0-1-1 0 0,1 1 1 0 0,-1-1-1 0 0,1 1 1 0 0,-1-1-1 0 0,1 0 1 0 0,-1 0 0 0 0,1 0-1 0 0,38 10 135 0 0,-28-9-83 0 0,0-1 0 0 0,0 0 0 0 0,0-1 0 0 0,1 0 0 0 0,-1-1 0 0 0,0 0 0 0 0,0-1 0 0 0,9-3-52 0 0,-15 3 8 0 0,-1 0-1 0 0,0-1 0 0 0,-1 1 0 0 0,1-1 1 0 0,0 0-1 0 0,-1-1 0 0 0,0 1 0 0 0,0-1 0 0 0,0 0 1 0 0,0-1-1 0 0,0 1 0 0 0,-1-1 0 0 0,0 1 1 0 0,0-1-1 0 0,1-2-7 0 0,-1 0-22 0 0,1 0-1 0 0,-1 0 1 0 0,-1-1 0 0 0,0 0 0 0 0,0 1-1 0 0,0-1 1 0 0,-1 0 0 0 0,0 0 0 0 0,0 0 0 0 0,-1-1-1 0 0,0-1 23 0 0,0 4-5 0 0,-1 0 0 0 0,0 0-1 0 0,1 0 1 0 0,-2-1 0 0 0,1 1-1 0 0,-1 0 1 0 0,0 0 0 0 0,0 0-1 0 0,-1 0 1 0 0,0 1 0 0 0,0-1-1 0 0,-1-2 6 0 0,1 4 2 0 0,1 2 16 0 0,0 0 0 0 0,0 0 1 0 0,0 1-1 0 0,0-1 0 0 0,-1 0 1 0 0,1 1-1 0 0,0-1 1 0 0,-1 0-19 0 0,1 2 4 0 0,0-1 0 0 0,1 1 1 0 0,-1 0-1 0 0,1 0 1 0 0,-1-1-1 0 0,1 1 1 0 0,-1 0-1 0 0,1 0 1 0 0,-1 0-1 0 0,0 0 1 0 0,1 0-1 0 0,-1 0 1 0 0,1 0-1 0 0,-1 0 1 0 0,1 0-1 0 0,-1 0 1 0 0,0 0-1 0 0,1 0 1 0 0,-1 0-1 0 0,1 1 1 0 0,-1-1-1 0 0,1 0 1 0 0,-1 0-1 0 0,1 1 1 0 0,-1-1-1 0 0,1 0 0 0 0,-1 1 1 0 0,1-1-1 0 0,-1 0 1 0 0,1 1-1 0 0,-1-1 1 0 0,1 1-1 0 0,-1 0-4 0 0,-2 1 16 0 0,1 2 0 0 0,-1-1-1 0 0,1 0 1 0 0,-1 0-1 0 0,1 1 1 0 0,0-1-1 0 0,0 1 1 0 0,1 0 0 0 0,-1 0-1 0 0,1-1 1 0 0,0 1-1 0 0,0 1-15 0 0,-3 10-7 0 0,2 1 0 0 0,-1 9 7 0 0,-1 2 57 0 0,3-6-40 0 0,0 0 0 0 0,1 0-1 0 0,1-1 1 0 0,2 1 0 0 0,0 3-17 0 0,-2-13 5 0 0,7 70 175 0 0,-6-46 13 0 0,1 0 1 0 0,3 0-1 0 0,0 0 0 0 0,7 15-193 0 0,-9-37 2 0 0,-2-6-114 0 0,0 1 0 0 0,1-1 1 0 0,0 0-1 0 0,1 1 112 0 0,-3-7-720 0 0,-1-1-836 0 0,0 0-3336 0 0,0 0-1422 0 0</inkml:trace>
  <inkml:trace contextRef="#ctx0" brushRef="#br0" timeOffset="-5794.535">21706 11854 15288 0 0,'0'0'697'0'0,"0"0"-9"0"0,12-8 416 0 0,-4 6-873 0 0,0 1 1 0 0,0-1-1 0 0,0 2 1 0 0,0 0-1 0 0,0 0 0 0 0,0 0 1 0 0,7 2-232 0 0,1-1 197 0 0,34 2-38 0 0,0 3-1 0 0,3 3-158 0 0,-24-4-586 0 0,0-1 0 0 0,0-1 0 0 0,6-1 586 0 0,-7-2-1010 0 0</inkml:trace>
  <inkml:trace contextRef="#ctx0" brushRef="#br0" timeOffset="-5004.627">22505 11629 4608 0 0,'0'0'208'0'0,"-4"12"443"0"0,2-9 437 0 0,0 0 0 0 0,0 0 1 0 0,1 0-1 0 0,-1 1 0 0 0,1-1 1 0 0,0 1-1 0 0,0-1 1 0 0,0 2-1089 0 0,-5 30 3518 0 0,1-4-3137 0 0,-3 27 1097 0 0,3-17-918 0 0,2-11-430 0 0,3-29-48 0 0,0-1 1 0 0,0 0-10 0 0,0 0 2 0 0,0-1-67 0 0,0 1 0 0 0,-1 0-1 0 0,1 0 1 0 0,0 0 0 0 0,0-1 0 0 0,0 1 0 0 0,-1 0-1 0 0,1 0 1 0 0,0 0 0 0 0,0-1 0 0 0,0 1-1 0 0,0 0 1 0 0,-1 0 0 0 0,1-1 0 0 0,0 1 0 0 0,0 0-1 0 0,0 0 1 0 0,0-1 0 0 0,0 1 0 0 0,0 0 0 0 0,0-1-1 0 0,0 1 1 0 0,0 0 0 0 0,0 0 0 0 0,0-1-1 0 0,0 1 1 0 0,0 0 0 0 0,0-1 0 0 0,0 1 0 0 0,0 0-1 0 0,0 0 1 0 0,0-1-8 0 0,2-13 91 0 0,-1 9-82 0 0,0-5-62 0 0,0 1-1 0 0,1-1 0 0 0,0 1 1 0 0,1 0-1 0 0,0 0 0 0 0,1 0 1 0 0,-1 0-1 0 0,2 1 0 0 0,-1-1 54 0 0,6-11-50 0 0,-9 18 44 0 0,0 0 0 0 0,0-1-1 0 0,0 1 1 0 0,1 0 0 0 0,-1 0 0 0 0,1 0 0 0 0,0 0 0 0 0,-1 0-1 0 0,1 1 1 0 0,0-1 0 0 0,0 1 0 0 0,0-1 0 0 0,0 1-1 0 0,1-1 1 0 0,-1 1 0 0 0,0 0 0 0 0,0 0 0 0 0,1 0 0 0 0,1 0 6 0 0,-2 1 4 0 0,0-1 1 0 0,0 1-1 0 0,-1 0 1 0 0,1 0 0 0 0,0 0-1 0 0,0 0 1 0 0,0 0 0 0 0,-1 0-1 0 0,1 1 1 0 0,0-1-1 0 0,0 1 1 0 0,-1-1 0 0 0,1 1-1 0 0,0 0 1 0 0,-1-1 0 0 0,1 1-1 0 0,-1 0 1 0 0,1 0-1 0 0,-1 0 1 0 0,1 0 0 0 0,-1 1-1 0 0,0-1 1 0 0,1 0 0 0 0,-1 0-1 0 0,0 1 1 0 0,0-1-1 0 0,0 1 1 0 0,0 0-5 0 0,4 6 109 0 0,0 0-1 0 0,-1 0 0 0 0,0 1 1 0 0,-1-1-1 0 0,0 1 1 0 0,0 0-1 0 0,-1 0 1 0 0,0 0-1 0 0,0 0 1 0 0,-1 1-1 0 0,0 7-108 0 0,-3-2 359 0 0,1-16-3 0 0,0-8-212 0 0,2 5-152 0 0,0-1 0 0 0,0 1 0 0 0,1 0 1 0 0,-1-1-1 0 0,1 1 0 0 0,0 0 0 0 0,0 0 0 0 0,1-1 8 0 0,5-11-140 0 0,-6 10 101 0 0,1-1 1 0 0,0 1-1 0 0,0 0 0 0 0,1 1 0 0 0,0-1 0 0 0,0 0 0 0 0,0 1 39 0 0,2-2 57 0 0,-5 5-54 0 0,1 0 0 0 0,0 1 0 0 0,-1-1 0 0 0,1 0 0 0 0,0 1-1 0 0,0-1 1 0 0,-1 1 0 0 0,3-1-3 0 0,-3 1 0 0 0,0 1 0 0 0,-1 0 0 0 0,1-1 0 0 0,0 1 0 0 0,0 0 0 0 0,-1 0 0 0 0,1 0 0 0 0,0 0 0 0 0,0 0 0 0 0,-1 0 0 0 0,1 0 0 0 0,0 0 0 0 0,0 0 0 0 0,-1 0 0 0 0,1 0 0 0 0,0 0 0 0 0,0 1 0 0 0,-1-1 0 0 0,1 0 0 0 0,0 0 0 0 0,0 1 0 0 0,-1-1 0 0 0,1 1 0 0 0,0-1 0 0 0,0 1 0 0 0,1 0 0 0 0,1 0 0 0 0,-1 1 0 0 0,0-1 0 0 0,0 1 0 0 0,0-1 0 0 0,0 1 0 0 0,-1 0 0 0 0,1-1 0 0 0,0 1 0 0 0,-1 0 0 0 0,1 0 0 0 0,-1 0 0 0 0,0 1 0 0 0,1-1 0 0 0,-1 0 0 0 0,0 0 0 0 0,0 1 0 0 0,-1-1 0 0 0,4 10 0 0 0,0-1 0 0 0,-1 1 0 0 0,0 2 0 0 0,-2-9 0 0 0,4 36 4 0 0,-4-31-84 0 0,0 0 1 0 0,0-1 0 0 0,1 1 0 0 0,0-1 0 0 0,1 1-1 0 0,3 6 80 0 0,-6-15-414 0 0,20-2-5447 0 0,-9-3 25 0 0</inkml:trace>
  <inkml:trace contextRef="#ctx0" brushRef="#br0" timeOffset="-4711.327">22941 11707 2760 0 0,'0'0'637'0'0,"0"0"1635"0"0,0 0 715 0 0,0 1 1137 0 0,-3 3-2306 0 0,-4 4-1247 0 0,1 0-1 0 0,0 1 0 0 0,1-1 1 0 0,0 1-1 0 0,1 1 1 0 0,0-1-1 0 0,0 0 1 0 0,1 1-1 0 0,-3 9-570 0 0,5-14 59 0 0,0 0-1 0 0,0 0 1 0 0,0 0-1 0 0,1 0 1 0 0,-1 0-1 0 0,1 0 1 0 0,0 1 0 0 0,1-1-1 0 0,-1 0 1 0 0,1 0-1 0 0,0 0 1 0 0,0 0-1 0 0,1 0 1 0 0,0 0 0 0 0,0 0-1 0 0,0-1 1 0 0,0 1-1 0 0,0 0 1 0 0,1-1-1 0 0,1 2-58 0 0,-3-5 68 0 0,14-1 192 0 0,-12 0-241 0 0,1 0 0 0 0,-1-1 0 0 0,0 1 0 0 0,0-1-1 0 0,0 0 1 0 0,0 0 0 0 0,0 0 0 0 0,0 0 0 0 0,0-1-1 0 0,-1 1 1 0 0,1-1 0 0 0,0 1 0 0 0,-1-1 0 0 0,1 0-1 0 0,-1 0 1 0 0,0 0 0 0 0,1-1 0 0 0,-1 1-1 0 0,0 0 1 0 0,0-1 0 0 0,-1 1 0 0 0,1-1 0 0 0,0 0-19 0 0,1-2 35 0 0,0-1 1 0 0,-1 0-1 0 0,1 1 1 0 0,-1-1 0 0 0,0 0-1 0 0,-1 0 1 0 0,1 0 0 0 0,-1 0-1 0 0,-1-1 1 0 0,1 1-1 0 0,-1-1-35 0 0,0 4-37 0 0,0 0 0 0 0,0 0 0 0 0,0 0 0 0 0,-1 0 0 0 0,1 0 0 0 0,-1 0 0 0 0,0 0 0 0 0,0 0 0 0 0,0 0 0 0 0,0 1 0 0 0,0-1 0 0 0,-1 0 0 0 0,1 1 0 0 0,-1-1 0 0 0,0 1 0 0 0,0 0 0 0 0,0-1 0 0 0,0 1 0 0 0,0 0 0 0 0,0 0 0 0 0,0 0 0 0 0,-1 1 0 0 0,1-1 0 0 0,-1 0 0 0 0,1 1 0 0 0,-3-2 37 0 0,1 2-336 0 0,0-1 1 0 0,0 0-1 0 0,0 1 1 0 0,0-1 0 0 0,0 1-1 0 0,0 0 1 0 0,0 0-1 0 0,0 1 1 0 0,0-1 0 0 0,0 1-1 0 0,0 0 1 0 0,-1 0-1 0 0,1 0 1 0 0,0 1 0 0 0,0 0-1 0 0,-3 0 336 0 0,1-1-2070 0 0</inkml:trace>
  <inkml:trace contextRef="#ctx0" brushRef="#br0" timeOffset="-4075.104">23182 11461 13472 0 0,'0'0'620'0'0,"-13"5"224"0"0,11 1-720 0 0,-1-1 1 0 0,1 0-1 0 0,0 1 0 0 0,0-1 1 0 0,1 1-1 0 0,-1 0 1 0 0,1 0-1 0 0,1 0 1 0 0,-1 0-1 0 0,1-1 1 0 0,0 3-125 0 0,-1 26 2711 0 0,-4 12-2711 0 0,2-14 2056 0 0,1 22-2056 0 0,2-44 214 0 0,1 1 1 0 0,0 0-1 0 0,1 0 0 0 0,0 0 1 0 0,0-1-1 0 0,5 11-214 0 0,-4-12 108 0 0,-1-4-51 0 0,0 1-1 0 0,0-1 0 0 0,1 0 1 0 0,-1 0-1 0 0,1 0 0 0 0,2 3-56 0 0,-4-7 17 0 0,1 1-1 0 0,-1-1 1 0 0,1 1-1 0 0,-1-1 1 0 0,1 1-1 0 0,0-1 1 0 0,0 0 0 0 0,0 0-1 0 0,-1 0 1 0 0,1 0-1 0 0,0 0 1 0 0,0-1-1 0 0,0 1 1 0 0,0 0 0 0 0,1-1-1 0 0,-1 0 1 0 0,0 1-1 0 0,0-1 1 0 0,0 0-1 0 0,2 0-16 0 0,2 0 6 0 0,1-1 0 0 0,-1 0-1 0 0,0 0 1 0 0,1-1 0 0 0,-1 1 0 0 0,0-1-1 0 0,0-1 1 0 0,0 1 0 0 0,0-1-1 0 0,0 0 1 0 0,-1 0 0 0 0,0-1 0 0 0,1 1-1 0 0,-1-1 1 0 0,0-1 0 0 0,-1 1-1 0 0,3-2-5 0 0,1-3-14 0 0,-1 0 0 0 0,0-1 0 0 0,0 1 0 0 0,0-1-1 0 0,-1 0 1 0 0,-1-1 0 0 0,0 0 0 0 0,0 0 0 0 0,0-3 14 0 0,-3 7-27 0 0,-1-1 0 0 0,1 0 0 0 0,-1 0 0 0 0,-1 0 0 0 0,1-2 27 0 0,-2 5-11 0 0,1 4 11 0 0,0 1 0 0 0,-1-1 0 0 0,1 1 0 0 0,-1 0 0 0 0,1-1 0 0 0,0 1 0 0 0,-1 0 0 0 0,1-1 0 0 0,-1 1 0 0 0,1 0 0 0 0,-1 0 0 0 0,1 0 0 0 0,-1-1 0 0 0,1 1 0 0 0,-1 0 0 0 0,1 0 0 0 0,-1 0 0 0 0,1 0 0 0 0,-1 0 0 0 0,0 0 0 0 0,1 0 0 0 0,-1 0 0 0 0,1 0 0 0 0,-1 0 0 0 0,1 0 0 0 0,-1 0 0 0 0,1 0 0 0 0,-1 1 0 0 0,1-1 0 0 0,-1 0 0 0 0,1 0 0 0 0,-1 1 0 0 0,1-1 0 0 0,-4 2 0 0 0,0 0-1 0 0,0 0 1 0 0,0 0 0 0 0,0 1-1 0 0,0 0 1 0 0,1 0-1 0 0,-1 0 1 0 0,1 0 0 0 0,0 0-1 0 0,0 1 1 0 0,0-1-1 0 0,-2 5 1 0 0,1-2 18 0 0,0 0 0 0 0,1 0 0 0 0,0 0-1 0 0,0 1 1 0 0,1-1 0 0 0,-1 1 0 0 0,1 0 0 0 0,0 2-18 0 0,2-6 8 0 0,-1 0 1 0 0,1 0-1 0 0,0 0 0 0 0,-1 0 1 0 0,1-1-1 0 0,1 1 1 0 0,-1 0-1 0 0,0 0 1 0 0,1 0-1 0 0,-1 0 1 0 0,1 0-1 0 0,0 0 0 0 0,0-1 1 0 0,0 1-1 0 0,1 0 1 0 0,-1-1-1 0 0,0 1 1 0 0,1-1-1 0 0,0 1 1 0 0,-1-1-1 0 0,1 0 1 0 0,0 0-1 0 0,0 0 0 0 0,1 0 1 0 0,-1 0-1 0 0,0 0 1 0 0,1 0-9 0 0,2 1-3 0 0,-1-1 0 0 0,1 0 0 0 0,-1 0 0 0 0,1 0 0 0 0,0-1 0 0 0,0 0 0 0 0,0 1 0 0 0,0-2-1 0 0,0 1 1 0 0,0-1 0 0 0,0 1 0 0 0,0-1 0 0 0,0-1 0 0 0,0 1 0 0 0,3-1 3 0 0,0 0-660 0 0,-1-1 0 0 0,1 0 0 0 0,-1 0-1 0 0,1-1 1 0 0,-1 1 0 0 0,0-2 0 0 0,0 1-1 0 0,0-1 1 0 0,0 0 0 0 0,0-1 660 0 0,6-5-2117 0 0</inkml:trace>
  <inkml:trace contextRef="#ctx0" brushRef="#br0" timeOffset="-3124.03">23683 11599 3224 0 0,'0'0'675'0'0,"-1"0"1623"0"0,-3 1-990 0 0,0 1 0 0 0,1-1 1 0 0,-1 1-1 0 0,1-1 0 0 0,-1 1 0 0 0,0 1-1308 0 0,-21 16 3103 0 0,14-7-2202 0 0,0-1 0 0 0,-8 13-901 0 0,13-17 232 0 0,1 1 0 0 0,1 1 0 0 0,-1-1 0 0 0,1 1 0 0 0,1-1 0 0 0,-1 1 0 0 0,1 0 0 0 0,1 0 0 0 0,0 1 0 0 0,0 1-232 0 0,2-9 24 0 0,0 0-1 0 0,-1 0 1 0 0,1 0-1 0 0,0 0 1 0 0,1 0-1 0 0,-1 0 1 0 0,0 1-1 0 0,1-1 1 0 0,-1 0-1 0 0,1 0 0 0 0,-1 0 1 0 0,1 0-1 0 0,0 0 1 0 0,0 0-1 0 0,0 0 1 0 0,0-1-1 0 0,0 1 1 0 0,1 0-1 0 0,-1 0 1 0 0,0-1-1 0 0,1 1 1 0 0,-1-1-1 0 0,1 1 1 0 0,0-1-1 0 0,-1 0 0 0 0,1 0 1 0 0,0 1-1 0 0,0-1 1 0 0,0 0-1 0 0,0-1 1 0 0,0 1-1 0 0,0 0 1 0 0,0-1-1 0 0,0 1 1 0 0,0-1-1 0 0,0 1 1 0 0,0-1-1 0 0,1 0 1 0 0,-1 0-1 0 0,0 0 0 0 0,0 0 1 0 0,0 0-1 0 0,0-1 1 0 0,0 1-1 0 0,1-1-23 0 0,5-1-8 0 0,1-1 1 0 0,-1 0-1 0 0,0 0 0 0 0,1-1 0 0 0,-2 0 0 0 0,1 0 0 0 0,0-1 0 0 0,-1 0 0 0 0,0 0 0 0 0,0-1 0 0 0,0 0 0 0 0,-1 0 1 0 0,0 0-1 0 0,4-7 8 0 0,-2 4-148 0 0,-1 1-118 0 0,-1 0-1 0 0,0 0 1 0 0,5-8 266 0 0,-11 15-71 0 0,0 1 7 0 0,-1 1 58 0 0,0-1 0 0 0,0 1-1 0 0,0 0 1 0 0,0 0-1 0 0,1 0 1 0 0,-1 0 0 0 0,0 0-1 0 0,0 0 1 0 0,1 1-1 0 0,-1 0 7 0 0,-2 3 63 0 0,1 1-1 0 0,-1-1 1 0 0,1 1-1 0 0,1 0 1 0 0,-1 0-1 0 0,1 0 1 0 0,0 0-1 0 0,1 0 1 0 0,-1 0-1 0 0,1 0 1 0 0,0 0-1 0 0,1 0 1 0 0,-1 0-1 0 0,1 0 1 0 0,1 0-1 0 0,0 5-62 0 0,-2-8 0 0 0,0-3 0 0 0,0 1 0 0 0,0 0 0 0 0,0-1 0 0 0,0 1 0 0 0,0 0 0 0 0,0-1 0 0 0,0 1 0 0 0,0 0 0 0 0,0-1 0 0 0,1 1 0 0 0,-1-1 0 0 0,0 1 0 0 0,0 0 0 0 0,0-1 0 0 0,1 1 0 0 0,-1-1 0 0 0,0 1 0 0 0,1-1 0 0 0,-1 1 0 0 0,0-1 0 0 0,1 1 0 0 0,5 5 0 0 0,-6-5 4 0 0,1-1 0 0 0,-1 1 0 0 0,0-1 0 0 0,1 0 0 0 0,-1 1 0 0 0,1-1 0 0 0,0 1 0 0 0,-1-1 0 0 0,1 0 0 0 0,-1 0 0 0 0,1 1 0 0 0,0-1 0 0 0,-1 0 0 0 0,1 0 0 0 0,-1 0 0 0 0,1 1 0 0 0,0-1 0 0 0,-1 0 0 0 0,1 0 0 0 0,0 0 0 0 0,-1 0 0 0 0,1 0 0 0 0,0 0 0 0 0,-1-1 0 0 0,1 1 0 0 0,0 0 0 0 0,-1 0 0 0 0,1 0 0 0 0,-1 0 0 0 0,1-1 0 0 0,0 1 0 0 0,0-1-4 0 0,0 1 16 0 0,4-2 4 0 0,-1 0 1 0 0,1 0-1 0 0,-1-1 0 0 0,0 1 0 0 0,0-1 0 0 0,0 0 0 0 0,0 0 0 0 0,0 0 0 0 0,0 0 0 0 0,-1-1 1 0 0,0 1-1 0 0,3-4-20 0 0,0-1-64 0 0,0-1 0 0 0,-1 1 0 0 0,1-1 1 0 0,-2-1-1 0 0,2-3 64 0 0,-3 7-11 0 0,0 4 11 0 0,1 6 0 0 0,2 9 0 0 0,-6-12 0 0 0,6 11 2 0 0,-5-9-2 0 0,0 0 1 0 0,0-1 0 0 0,1 1-1 0 0,-1 0 1 0 0,0-1 0 0 0,1 1 0 0 0,0-1-1 0 0,0 1 1 0 0,0-1 0 0 0,0 0-1 0 0,0 0 1 0 0,0 0 0 0 0,0 0-1 0 0,1 0 1 0 0,-1 0 0 0 0,1-1 0 0 0,-1 1-1 0 0,1-1 1 0 0,1 1-1 0 0,8 3 74 0 0,-8-3-34 0 0,0-1 1 0 0,0 1 0 0 0,0-1-1 0 0,0 0 1 0 0,0 0-1 0 0,0-1 1 0 0,0 1 0 0 0,3-1-41 0 0,4 1 56 0 0,1-2 0 0 0,-1 0 0 0 0,1 0 0 0 0,-1-1 0 0 0,0 0 1 0 0,0-1-1 0 0,0 0 0 0 0,0-1 0 0 0,0 0 0 0 0,-1-1 0 0 0,0 0 1 0 0,0-1-1 0 0,0 0 0 0 0,0 0 0 0 0,-1-1 0 0 0,0 0 0 0 0,7-9-56 0 0,-11 11-3 0 0,0 0-8 0 0,0 0 0 0 0,0-1-1 0 0,-1 1 1 0 0,0-1 0 0 0,0 0 0 0 0,0 0-1 0 0,-1-1 1 0 0,3-5 11 0 0,0-6-139 0 0,-1 0 0 0 0,0 0 0 0 0,-1-1 1 0 0,-1 1-1 0 0,0-3 139 0 0,-2 10-72 0 0,-1-1 1 0 0,0 1 0 0 0,0-1 0 0 0,-1 1 0 0 0,0-1-1 0 0,-1 1 1 0 0,-1 0 0 0 0,-3-11 71 0 0,6 20 8 0 0,-1 1 0 0 0,1-1 0 0 0,-1 0 1 0 0,0 0-1 0 0,0 1 0 0 0,0-1 0 0 0,0 0 0 0 0,0 1 0 0 0,0-1 0 0 0,-1 1 0 0 0,1 0 1 0 0,0-1-1 0 0,-1 1 0 0 0,1 0 0 0 0,-1 0 0 0 0,0-1-8 0 0,1 2 3 0 0,0 0 0 0 0,-1-1 0 0 0,1 1 0 0 0,0 0 0 0 0,0 0 0 0 0,-1 0 0 0 0,1-1 0 0 0,0 1 0 0 0,0 1 0 0 0,-1-1 0 0 0,1 0 0 0 0,0 0 0 0 0,0 0 0 0 0,-1 1 0 0 0,1-1 0 0 0,0 0 0 0 0,0 1 0 0 0,0-1 0 0 0,0 1 0 0 0,0 0 0 0 0,0-1 0 0 0,-1 1 0 0 0,2 0 0 0 0,-1 0 0 0 0,-1 0-3 0 0,-1 2 0 0 0,-1 0 0 0 0,0 0 0 0 0,1 1 0 0 0,-1-1 0 0 0,1 1 0 0 0,0 0 0 0 0,0 0 0 0 0,1 1 0 0 0,-1-1 0 0 0,1 0 0 0 0,-1 3 0 0 0,-1 5 0 0 0,0 1 0 0 0,0 0 0 0 0,0 6 0 0 0,-5 19 0 0 0,7-24-2 0 0,0-1-1 0 0,0 1 0 0 0,2 0 0 0 0,-1 0 0 0 0,2-1 0 0 0,0 1 1 0 0,1 5 2 0 0,1 11-53 0 0,-3-25 64 0 0,1 0-1 0 0,-1 0 0 0 0,1 0 0 0 0,0 0 1 0 0,1-1-1 0 0,-1 1 0 0 0,1 0 0 0 0,0 0 1 0 0,0-1-1 0 0,0 1 0 0 0,1-1 0 0 0,0 0 1 0 0,0 1-11 0 0,0-2 32 0 0,-1-1 1 0 0,1 1-1 0 0,-1-1 1 0 0,1 0-1 0 0,0 0 1 0 0,0 0 0 0 0,0 0-1 0 0,0-1 1 0 0,0 1-1 0 0,0-1 1 0 0,1 1-1 0 0,-1-1 1 0 0,0 0-1 0 0,1-1 1 0 0,-1 1 0 0 0,1 0-1 0 0,-1-1 1 0 0,1 0-1 0 0,2 0-32 0 0,3 0 27 0 0,-1-1 0 0 0,1-1 1 0 0,-1 1-1 0 0,0-1 0 0 0,1 0 0 0 0,-1-1 0 0 0,0 0 0 0 0,0 0 0 0 0,-1-1 0 0 0,1 0 0 0 0,-1 0 0 0 0,0-1 0 0 0,0 0 0 0 0,0 0 0 0 0,-1-1 1 0 0,0 0-1 0 0,2-1-27 0 0,5-8-102 0 0,0 0 0 0 0,-1 0-1 0 0,-1-1 1 0 0,-1-1 0 0 0,0 0 0 0 0,7-18 102 0 0,-15 33-7 0 0,-1 0 1 0 0,0-1-1 0 0,0 1 0 0 0,-1 0 0 0 0,1-1 0 0 0,0 1 0 0 0,-1-1 0 0 0,0 1 1 0 0,1-1-1 0 0,-1 1 0 0 0,0-1 0 0 0,0 1 0 0 0,0-1 0 0 0,-1 0 7 0 0,1 2 0 0 0,0 1 0 0 0,0 0 0 0 0,-1 0 0 0 0,1-1 0 0 0,0 1 0 0 0,0 0 0 0 0,0 0 0 0 0,0-1 0 0 0,-1 1 0 0 0,1 0 0 0 0,0 0 0 0 0,0 0 0 0 0,-1-1 0 0 0,1 1 0 0 0,0 0 0 0 0,0 0 0 0 0,-1 0 0 0 0,1 0 0 0 0,0 0 0 0 0,-1 0 0 0 0,1 0 0 0 0,0-1 0 0 0,0 1 0 0 0,-1 0 0 0 0,1 0 0 0 0,0 0 0 0 0,-1 0 0 0 0,1 0 0 0 0,0 0 0 0 0,-1 0 0 0 0,1 1 0 0 0,0-1 0 0 0,0 0 0 0 0,-1 0 0 0 0,1 0 0 0 0,0 0 0 0 0,-1 0 0 0 0,1 0 0 0 0,0 0 0 0 0,0 1 0 0 0,-1-1 0 0 0,1 0 0 0 0,0 0 0 0 0,0 0 0 0 0,0 1 0 0 0,-11 6 0 0 0,11-6 0 0 0,-5 4 27 0 0,0 1-1 0 0,0 0 1 0 0,0 1-1 0 0,1-1 0 0 0,0 1 1 0 0,0 0-1 0 0,1 0 1 0 0,-1 1-1 0 0,2-1 0 0 0,-1 0 1 0 0,1 1-1 0 0,0 0 1 0 0,1-1-1 0 0,0 1 0 0 0,0 0 1 0 0,0 0-1 0 0,1 0 1 0 0,1 0-1 0 0,-1 0 0 0 0,2 3-26 0 0,-2-8 43 0 0,1 0 0 0 0,0 0 0 0 0,0 1 1 0 0,0-1-1 0 0,0 0 0 0 0,1 0 0 0 0,-1 0 0 0 0,1-1 0 0 0,0 1 0 0 0,0 0 0 0 0,0 0 0 0 0,0-1 0 0 0,0 0 0 0 0,0 1 0 0 0,3 1-43 0 0,0 0 54 0 0,0-1 0 0 0,1 1 0 0 0,-1-1 0 0 0,0-1 0 0 0,1 1 0 0 0,0-1 0 0 0,-1 0 0 0 0,3 1-54 0 0,20 4-74 0 0,-13-6 6 0 0</inkml:trace>
  <inkml:trace contextRef="#ctx0" brushRef="#br1" timeOffset="22341.325">599 10603 13392 0 0,'-3'-8'642'0'0,"-2"0"-455"0"0,1 0-1 0 0,-1 1 0 0 0,0 0 1 0 0,-1 0-1 0 0,1 1 1 0 0,-1-1-1 0 0,-2 0-186 0 0,6 5 105 0 0,0 0 1 0 0,-1 1-1 0 0,1-1 0 0 0,0 1 1 0 0,-1 0-1 0 0,1 0 0 0 0,0-1 1 0 0,-1 2-1 0 0,0-1 0 0 0,1 0 0 0 0,-1 0 1 0 0,1 1-1 0 0,-1 0 0 0 0,0-1 1 0 0,1 1-1 0 0,-1 0 0 0 0,0 0 0 0 0,0 1 1 0 0,1-1-1 0 0,-1 0 0 0 0,0 1 1 0 0,1 0-1 0 0,-1-1 0 0 0,1 1 0 0 0,-1 0 1 0 0,0 1-106 0 0,-8 3 162 0 0,0 1 1 0 0,0 0 0 0 0,1 1-1 0 0,0 0 1 0 0,0 1 0 0 0,1 0-1 0 0,-3 3-162 0 0,1-1 73 0 0,1 2-1 0 0,0 0 1 0 0,0 0 0 0 0,1 1-1 0 0,1 0 1 0 0,0 0-1 0 0,1 1 1 0 0,0 0-1 0 0,1 0 1 0 0,-1 5-73 0 0,2-6 49 0 0,3-9-44 0 0,0 0 1 0 0,1 0-1 0 0,-1 1 1 0 0,1-1-1 0 0,0 0 0 0 0,0 0 1 0 0,0 1-1 0 0,1-1 1 0 0,0 1-1 0 0,-1-1 1 0 0,1 1-1 0 0,1-1 1 0 0,-1 2-6 0 0,2-1 14 0 0,-1 0 0 0 0,1 0 1 0 0,0 1-1 0 0,0-1 0 0 0,1 0 0 0 0,-1 0 1 0 0,1-1-1 0 0,1 2-14 0 0,-2-4 15 0 0,0 0-1 0 0,-1 0 1 0 0,1-1 0 0 0,0 1 0 0 0,0-1-1 0 0,0 1 1 0 0,0-1 0 0 0,0 0 0 0 0,0 0-1 0 0,0 0 1 0 0,0 0 0 0 0,0 0 0 0 0,1 0 0 0 0,-1-1-1 0 0,0 1 1 0 0,1-1 0 0 0,-1 1 0 0 0,0-1-1 0 0,1 0 1 0 0,0 0-15 0 0,3-1 35 0 0,0 1-1 0 0,-1-1 1 0 0,1-1 0 0 0,0 1-1 0 0,-1-1 1 0 0,0 0 0 0 0,1 0 0 0 0,-1 0-1 0 0,0-1 1 0 0,0 0 0 0 0,0 0-1 0 0,-1 0 1 0 0,3-2-35 0 0,2-3 42 0 0,0 1 0 0 0,0-1 0 0 0,-1-1 0 0 0,-1 0 0 0 0,1 0 0 0 0,0-3-42 0 0,4-6-76 0 0,-2-1 1 0 0,0-1 0 0 0,-1 0-1 0 0,-1 0 1 0 0,-1 0 0 0 0,-1-1 0 0 0,-1 0-1 0 0,-1-1 1 0 0,0 1 0 0 0,-1-15 75 0 0,-1-6-355 0 0,-2 0 0 0 0,-1 0 0 0 0,-3 0 0 0 0,-1 0 0 0 0,-2 0 355 0 0,1 13 70 0 0,0 0 1 0 0,-4-5-71 0 0,7 25 128 0 0,3 6-66 0 0,-1 1 1 0 0,0-1-1 0 0,0 1 0 0 0,0-1 1 0 0,0 1-1 0 0,0 0 1 0 0,0 0-1 0 0,0-1 1 0 0,-1 1-1 0 0,0 0-62 0 0,1 1 237 0 0,1 1 3 0 0,-5 20 94 0 0,1-7-302 0 0,0 14-15 0 0,1 0-1 0 0,2 0 1 0 0,0 0 0 0 0,2 6-17 0 0,0 12 61 0 0,4 51 9 0 0,-1-25-12 0 0,-2-8-48 0 0,3 165 186 0 0,-5-218-354 0 0,0 0 0 0 0,1 1 0 0 0,0-1 0 0 0,0 0 0 0 0,1 0 0 0 0,0 0 0 0 0,1 0 0 0 0,2 4 158 0 0,-5-13-1548 0 0</inkml:trace>
  <inkml:trace contextRef="#ctx0" brushRef="#br1" timeOffset="22893.775">689 10817 9672 0 0,'0'0'748'0'0,"0"9"-464"0"0,-1-7-198 0 0,1 1 1 0 0,0-1-1 0 0,-1 1 1 0 0,1 0-1 0 0,0-1 1 0 0,1 1-1 0 0,-1-1 1 0 0,0 1-1 0 0,1-1 1 0 0,-1 1-1 0 0,1 0 1 0 0,0-1-1 0 0,0 0 1 0 0,0 1-1 0 0,0-1 1 0 0,1 1-87 0 0,-2-2 124 0 0,0 0 0 0 0,1 0 0 0 0,-1 0 0 0 0,1-1 0 0 0,-1 1 0 0 0,1 0 0 0 0,0 0 0 0 0,-1-1 0 0 0,1 1 0 0 0,0 0 0 0 0,-1-1 0 0 0,1 1 0 0 0,0-1 0 0 0,0 1 0 0 0,0-1 0 0 0,-1 1 1 0 0,1-1-1 0 0,0 0 0 0 0,0 1 0 0 0,0-1 0 0 0,0 0 0 0 0,0 1 0 0 0,0-1 0 0 0,1 0-124 0 0,9-14 1993 0 0,-10 12-1629 0 0,7-10-14 0 0,-2-1 0 0 0,1 1 0 0 0,-2-1 0 0 0,0 0 0 0 0,0-1 0 0 0,0-4-350 0 0,1-4 71 0 0,-1-1 0 0 0,-1 1 0 0 0,0-16-71 0 0,7-59 67 0 0,0 17-52 0 0,-11 71 11 0 0,2 1 1 0 0,-1-1-1 0 0,1 1 1 0 0,0 0-1 0 0,1-1 0 0 0,2-4-26 0 0,-5 13-3 0 0,0-1-1 0 0,1 1 0 0 0,-1 0 1 0 0,0 0-1 0 0,0-1 1 0 0,0 1-1 0 0,0 0 0 0 0,1 0 1 0 0,-1-1-1 0 0,0 1 0 0 0,0 0 1 0 0,1 0-1 0 0,-1 0 1 0 0,0 0-1 0 0,0-1 0 0 0,1 1 1 0 0,-1 0-1 0 0,0 0 0 0 0,0 0 1 0 0,1 0-1 0 0,-1 0 0 0 0,0 0 1 0 0,1 0-1 0 0,-1 0 1 0 0,0 0-1 0 0,1 0 0 0 0,-1 0 1 0 0,0 0-1 0 0,0 0 0 0 0,1 0 1 0 0,-1 0-1 0 0,0 0 0 0 0,1 0 1 0 0,-1 0-1 0 0,0 0 1 0 0,0 0-1 0 0,1 0 0 0 0,-1 0 1 0 0,0 1-1 0 0,1-1 0 0 0,-1 0 1 0 0,0 0-1 0 0,0 0 4 0 0,7 6-124 0 0,-3 0 72 0 0,1-1-1 0 0,-1 1 1 0 0,-1 0-1 0 0,1 0 1 0 0,-1 0-1 0 0,0 0 1 0 0,-1 1-1 0 0,1 1 53 0 0,15 56-46 0 0,-13-42 32 0 0,7 30-39 0 0,29 102 42 0 0,-38-145 65 0 0,1-1 0 0 0,0 0 0 0 0,0-1 0 0 0,0 1 0 0 0,1-1 0 0 0,1 0 0 0 0,-1 0 0 0 0,3 1-54 0 0,-8-8 41 0 0,1 1-1 0 0,0-1 1 0 0,0 0-1 0 0,-1 0 0 0 0,1 0 1 0 0,0 0-1 0 0,0 0 0 0 0,-1 0 1 0 0,1 0-1 0 0,0 0 1 0 0,0 0-1 0 0,-1 0 0 0 0,1 0 1 0 0,0-1-1 0 0,0 1 0 0 0,-1 0 1 0 0,1-1-1 0 0,0 1 1 0 0,-1 0-1 0 0,1-1-40 0 0,-1 1 0 0 0,2-1 57 0 0,0-1-1 0 0,1 1 0 0 0,-1-1 1 0 0,-1 1-1 0 0,1-1 0 0 0,0 0 1 0 0,0 0-1 0 0,-1 0 0 0 0,1 0 1 0 0,-1 0-1 0 0,1 0 0 0 0,-1 0 1 0 0,0-1-1 0 0,0 1 0 0 0,0-1-56 0 0,11-38 559 0 0,-9 29-472 0 0,2-13 1 0 0,-1-1 0 0 0,-1-1 0 0 0,-1-6-88 0 0,3-28 109 0 0,-3 47-102 0 0,31-231-78 0 0,-32 237 69 0 0,1 1 0 0 0,0 0 0 0 0,1-1 0 0 0,-1 1 0 0 0,3-3 2 0 0,-2 5-118 0 0,-2 4-275 0 0,0 3 84 0 0,0 0-1 0 0,1-1 1 0 0,-1 1-1 0 0,0 0 1 0 0,0 0-1 0 0,0 0 1 0 0,0 0-1 0 0,0 0 1 0 0,0 2 309 0 0,-1-3-420 0 0,4 10-1422 0 0</inkml:trace>
  <inkml:trace contextRef="#ctx0" brushRef="#br1" timeOffset="23214.69">1285 10565 8752 0 0,'6'-7'173'0'0,"-4"4"231"0"0,0 0-1 0 0,0 0 1 0 0,1 1 0 0 0,-1-1-1 0 0,1 0 1 0 0,0 1-1 0 0,0 0 1 0 0,0-1 0 0 0,0 1-1 0 0,0 0 1 0 0,0 1-1 0 0,0-1 1 0 0,1 0-1 0 0,-1 1 1 0 0,1 0 0 0 0,-1 0-1 0 0,4-1-403 0 0,-4 2 65 0 0,-1-1-1 0 0,0 1 1 0 0,1 0-1 0 0,-1 0 1 0 0,0 0 0 0 0,1 0-1 0 0,-1 1 1 0 0,0-1-1 0 0,1 0 1 0 0,-1 1-1 0 0,0 0 1 0 0,0-1-1 0 0,1 1 1 0 0,-1 0-1 0 0,0 0 1 0 0,0 1 0 0 0,0-1-1 0 0,0 0 1 0 0,0 0-1 0 0,0 1 1 0 0,-1 0-1 0 0,1-1 1 0 0,0 1-1 0 0,-1 0 1 0 0,1 0 0 0 0,-1-1-1 0 0,0 1 1 0 0,0 0-1 0 0,1 0 1 0 0,-1 2-65 0 0,2 3 166 0 0,0 0 1 0 0,-1 0 0 0 0,0 1 0 0 0,-1-1-1 0 0,1 0 1 0 0,-1 1 0 0 0,-1-1 0 0 0,1 1-1 0 0,-1 0-166 0 0,-1 3 100 0 0,0 1 0 0 0,0 0-1 0 0,-1 0 1 0 0,0 0 0 0 0,-1-1-1 0 0,-1 1 1 0 0,0-1-1 0 0,0 0 1 0 0,-1 0 0 0 0,-1-1-1 0 0,-4 9-99 0 0,5-12 40 0 0,-9 18 36 0 0,14-24-63 0 0,-1 0-1 0 0,0 1 0 0 0,1-1 1 0 0,-1 0-1 0 0,1 1 1 0 0,0-1-1 0 0,0 1 1 0 0,-1-1-1 0 0,1 0 0 0 0,0 1 1 0 0,0-1-1 0 0,0 1 1 0 0,0-1-1 0 0,1 1 1 0 0,-1-1-1 0 0,0 1-12 0 0,1-1 7 0 0,0 0 0 0 0,0 0 0 0 0,0 0 0 0 0,1 0 1 0 0,-1 0-1 0 0,0 0 0 0 0,0-1 0 0 0,0 1 0 0 0,1-1 0 0 0,-1 1 0 0 0,0-1 0 0 0,1 1 0 0 0,-1-1 0 0 0,0 1 1 0 0,1-1-1 0 0,-1 0 0 0 0,0 0 0 0 0,1 0 0 0 0,-1 0 0 0 0,1 0 0 0 0,-1 0 0 0 0,0 0 0 0 0,1 0-7 0 0,35-4 160 0 0,-37 4-160 0 0,36-7 0 0 0,-1-1 1 0 0,24-11-1 0 0,-11 4-1884 0 0,-32 11 865 0 0</inkml:trace>
  <inkml:trace contextRef="#ctx0" brushRef="#br1" timeOffset="23564.823">381 11108 1376 0 0,'-12'-4'-1'0'0,"-3"0"3210"0"0,14 4 275 0 0,1 0 178 0 0,0 0-466 0 0,0 0-2085 0 0,10 5-856 0 0,4-1 41 0 0,1-1 1 0 0,-1-1 0 0 0,1 0-1 0 0,0 0 1 0 0,0-2 0 0 0,0 0-1 0 0,4-1-296 0 0,31-4 780 0 0,25-6-780 0 0,-14 2 17 0 0,67-3 100 0 0,1 6 0 0 0,8 6-117 0 0,-113 1-141 0 0,0 2 0 0 0,1 0-1 0 0,13 5 142 0 0,-34-7-526 0 0,1 0 0 0 0,-1 0 0 0 0,1 1 0 0 0,-1 0 0 0 0,0-1 0 0 0,0 2 0 0 0,0-1 0 0 0,0 0 0 0 0,0 1 0 0 0,0 0 0 0 0,2 3 526 0 0,-2 3-2029 0 0</inkml:trace>
  <inkml:trace contextRef="#ctx0" brushRef="#br1" timeOffset="24015.941">627 11271 14336 0 0,'0'0'661'0'0,"0"0"-17"0"0,0 14-389 0 0,7 20-39 0 0,0-3 97 0 0,-5-26-125 0 0,0 1 0 0 0,-1 0 1 0 0,0 0-1 0 0,1 4-188 0 0,6 58 1395 0 0,-5-42-879 0 0,0 0 0 0 0,-1 8-516 0 0,4 72 672 0 0,-5-90-535 0 0,1 0 1 0 0,1 8-138 0 0,-2-20 31 0 0,-53-64 1368 0 0,47 52-1465 0 0,-1 1-1 0 0,-1 1 1 0 0,0-1 0 0 0,0 1 0 0 0,0 0-1 0 0,0 1 1 0 0,-1 0 0 0 0,0 0 0 0 0,0 0-1 0 0,-2 0 68 0 0,8 4-8 0 0,-1 0 1 0 0,0 0-1 0 0,1 0 1 0 0,-1 0 0 0 0,0 1-1 0 0,0-1 1 0 0,0 1 0 0 0,0 0-1 0 0,1 0 1 0 0,-1 0 0 0 0,0 0-1 0 0,0 0 1 0 0,0 0 0 0 0,0 1-1 0 0,0-1 1 0 0,1 1-1 0 0,-1 0 1 0 0,0 0 0 0 0,1 0-1 0 0,-1 0 1 0 0,0 1 0 0 0,1-1-1 0 0,-1 1 1 0 0,1-1 0 0 0,0 1-1 0 0,0 0 1 0 0,-1 0 0 0 0,1 0-1 0 0,0 0 1 0 0,1 0-1 0 0,-1 1 1 0 0,0-1 0 0 0,1 0-1 0 0,-1 1 7 0 0,-1 2 17 0 0,0 0 0 0 0,0 0 0 0 0,1 1-1 0 0,-1-1 1 0 0,1 0 0 0 0,0 1-1 0 0,1 0 1 0 0,0-1 0 0 0,-1 1 0 0 0,2 0-1 0 0,-1-1 1 0 0,1 1 0 0 0,0 0 0 0 0,0 0-1 0 0,0 0 1 0 0,1-1 0 0 0,0 1-1 0 0,0 0 1 0 0,1-1 0 0 0,-1 1 0 0 0,1 0-1 0 0,1 0-16 0 0,-1-2 20 0 0,1 1-1 0 0,0-1 1 0 0,0 0-1 0 0,0 0 1 0 0,1 0 0 0 0,-1-1-1 0 0,1 1 1 0 0,0-1-1 0 0,0 0 1 0 0,0 0-1 0 0,0 0 1 0 0,0 0-1 0 0,1-1 1 0 0,0 0-1 0 0,-1 0 1 0 0,1 0-1 0 0,0 0 1 0 0,0-1 0 0 0,0 0-1 0 0,0 0 1 0 0,0 0-1 0 0,0 0 1 0 0,0-1-1 0 0,0 0 1 0 0,0 0-1 0 0,5-1-19 0 0,63-13-25 0 0,-63 11-613 0 0,0 0-1 0 0,0-1 1 0 0,0 0-1 0 0,0 0 1 0 0,-1-1-1 0 0,1 0 639 0 0,6-8-6675 0 0</inkml:trace>
  <inkml:trace contextRef="#ctx0" brushRef="#br1" timeOffset="24260.88">1014 11390 9216 0 0,'0'0'421'0'0,"0"0"-12"0"0,1 2-263 0 0,24 76 7276 0 0,-17-40-4906 0 0,2 33-2516 0 0,-7-39 1342 0 0,2 0 0 0 0,8 26-1342 0 0,-9-49 102 0 0,-1 0 1 0 0,1 0-1 0 0,1 0 0 0 0,0-1 0 0 0,0 1 1 0 0,0-1-1 0 0,3 2-102 0 0,-4-6 43 0 0,0 0 1 0 0,0 0-1 0 0,0-1 0 0 0,0 0 0 0 0,0 1 1 0 0,1-1-1 0 0,0-1 0 0 0,-1 1 0 0 0,1-1 1 0 0,0 0-1 0 0,0 0 0 0 0,1 0 1 0 0,-1-1-1 0 0,0 0 0 0 0,4 1-43 0 0,-3-1-194 0 0,-1-1-1 0 0,1 1 1 0 0,0-1 0 0 0,0 0-1 0 0,0-1 1 0 0,0 1 0 0 0,0-1-1 0 0,0 0 1 0 0,-1-1-1 0 0,1 1 1 0 0,0-1 0 0 0,-1 0-1 0 0,1-1 1 0 0,0 0 194 0 0,-4 2-225 0 0,0 0 1 0 0,-1-1-1 0 0,1 1 0 0 0,0-1 0 0 0,-1 0 1 0 0,1 1-1 0 0,-1-1 0 0 0,0 0 0 0 0,1 0 1 0 0,-1 0-1 0 0,0 0 0 0 0,0 0 0 0 0,0 0 1 0 0,0 0-1 0 0,0-1 225 0 0,0-2-378 0 0,7-16-1555 0 0</inkml:trace>
  <inkml:trace contextRef="#ctx0" brushRef="#br1" timeOffset="24425.028">1018 11568 15200 0 0,'0'0'1172'0'0,"1"-1"-686"0"0,34-5 105 0 0,-1 1-1 0 0,1 2 0 0 0,0 2 1 0 0,26 1-591 0 0,34-1-5372 0 0,-71-1-564 0 0</inkml:trace>
  <inkml:trace contextRef="#ctx0" brushRef="#br1" timeOffset="24811.443">1775 10942 18055 0 0,'0'0'827'0'0,"10"-3"298"0"0,-6 2-1125 0 0,-1 1 0 0 0,1 0 0 0 0,-1 0 0 0 0,1 0 0 0 0,-1 0 0 0 0,1 1 0 0 0,-1 0 0 0 0,19 0 0 0 0,91-10 64 0 0,29 5-64 0 0,-119 3 25 0 0,-16 0-392 0 0,0 1 0 0 0,0 0-1 0 0,0 0 1 0 0,0 0 0 0 0,0 1 0 0 0,0 0 0 0 0,4 1 367 0 0,-6 2-943 0 0</inkml:trace>
  <inkml:trace contextRef="#ctx0" brushRef="#br1" timeOffset="24983.076">1785 11108 8752 0 0,'-2'0'104'0'0,"1"0"0"0"0,0 0-1 0 0,0 0 1 0 0,-1 1 0 0 0,1-1 0 0 0,0 0 0 0 0,0 1 0 0 0,0-1 0 0 0,0 1 0 0 0,0-1 0 0 0,-1 2-104 0 0,-4 0 1607 0 0,6-1-1428 0 0,0-1 0 0 0,0 0-1 0 0,0 0 1 0 0,0 1 0 0 0,0-1-1 0 0,0 0 1 0 0,0 0 0 0 0,0 0 0 0 0,0 1-1 0 0,0-1 1 0 0,0 0 0 0 0,0 0-1 0 0,0 1 1 0 0,0-1 0 0 0,0 0-1 0 0,1 0 1 0 0,-1 0 0 0 0,0 1 0 0 0,0-1-1 0 0,0 0 1 0 0,0 0 0 0 0,0 0-1 0 0,1 0 1 0 0,-1 1 0 0 0,0-1-1 0 0,0 0 1 0 0,0 0 0 0 0,0 0-1 0 0,1 0 1 0 0,-1 0 0 0 0,0 0 0 0 0,0 0-1 0 0,1 0 1 0 0,-1 1 0 0 0,0-1-179 0 0,9 5 718 0 0,1-1-546 0 0,1 0 1 0 0,0-1-1 0 0,-1 0 0 0 0,2-1 0 0 0,-1 0 0 0 0,0-1 0 0 0,10 0-172 0 0,42-2-674 0 0,-23-2-3055 0 0,-32 3 2622 0 0,22-4-4967 0 0</inkml:trace>
  <inkml:trace contextRef="#ctx0" brushRef="#br1" timeOffset="25910.493">3286 10448 11056 0 0,'0'0'852'0'0,"0"0"-271"0"0,0 2 950 0 0,6 30 3739 0 0,-4 4-3746 0 0,0-9-1611 0 0,1 53 763 0 0,-2 0 0 0 0,-7 32-676 0 0,5-77 146 0 0,0-15-59 0 0,0 0 1 0 0,-2-1-1 0 0,-2 12-87 0 0,4-25 12 0 0,1-4 47 0 0,-3-10 69 0 0,-2-1-377 0 0,1 1 0 0 0,1-1 0 0 0,0 0 0 0 0,0 0 0 0 0,0 0 0 0 0,0-7 249 0 0,-1-15-3228 0 0,0-12 3228 0 0,-1-10-1884 0 0,4 43 1505 0 0,1 0 0 0 0,0-1 0 0 0,1 1 0 0 0,0-4 379 0 0,2-15-580 0 0,-1 1 231 0 0,1 1 0 0 0,2 0 0 0 0,1 0 0 0 0,5-16 349 0 0,-9 38 118 0 0,0 0 1 0 0,0 0 0 0 0,0 0 0 0 0,0 0 0 0 0,1 0 0 0 0,0 1-1 0 0,0-1 1 0 0,0 1 0 0 0,1 0 0 0 0,-1 0 0 0 0,1 0 0 0 0,0 0-1 0 0,0 0 1 0 0,1 1 0 0 0,-1 0 0 0 0,1 0 0 0 0,-1 0 0 0 0,1 1-1 0 0,0-1 1 0 0,0 1 0 0 0,5-1-119 0 0,-2 0 213 0 0,0 2 1 0 0,0-1-1 0 0,1 1 0 0 0,-1 0 0 0 0,0 1 1 0 0,1-1-1 0 0,-1 2 0 0 0,0-1 0 0 0,0 1 1 0 0,1 1-1 0 0,-1-1 0 0 0,0 1 0 0 0,8 4-213 0 0,-9-4 127 0 0,0 0 0 0 0,0 1-1 0 0,0 0 1 0 0,0 0 0 0 0,-1 1-1 0 0,1 0 1 0 0,-1 0 0 0 0,0 1-1 0 0,0 0 1 0 0,-1 0 0 0 0,1 0-1 0 0,1 3-126 0 0,2 4 202 0 0,-4-7-1 0 0,0 2 0 0 0,-1-1-1 0 0,0 0 1 0 0,0 1 0 0 0,1 3-201 0 0,-4-8 49 0 0,0 1 0 0 0,0 0 0 0 0,-1 0 0 0 0,1-1 0 0 0,-1 1 0 0 0,1 0 0 0 0,-1 0 1 0 0,0 0-1 0 0,0 0 0 0 0,0-1 0 0 0,-1 1 0 0 0,1 0 0 0 0,-1 0 0 0 0,1-1 0 0 0,-1 1 0 0 0,0 0 0 0 0,0 0-49 0 0,-3 4 62 0 0,0 0 0 0 0,0 0-1 0 0,0 0 1 0 0,-1-1 0 0 0,0 0-1 0 0,0 0 1 0 0,-1 0 0 0 0,0 0-1 0 0,0-1 1 0 0,0 0 0 0 0,-6 3-62 0 0,-5 4 52 0 0,0-2 1 0 0,-1 0-1 0 0,0-1 0 0 0,-3 0-52 0 0,16-7 7 0 0,-6 2 32 0 0,1 0 0 0 0,-1 0 0 0 0,-9 1-39 0 0,15-4 0 0 0,4-1-65 0 0,1 0-35 0 0,19 0-201 0 0,-1 0 236 0 0,0 1 0 0 0,0 1 0 0 0,0 0 0 0 0,0 2 0 0 0,5 2 65 0 0,-11-3-12 0 0,-1 1 1 0 0,0 0-1 0 0,0 1 1 0 0,-1 0-1 0 0,1 1 0 0 0,-1 0 1 0 0,0 1-1 0 0,6 5 12 0 0,-15-11 17 0 0,1 0 0 0 0,0 1 0 0 0,-1-1 0 0 0,1 0 0 0 0,-1 1 0 0 0,0-1 0 0 0,1 1 0 0 0,-1 0 0 0 0,0-1 0 0 0,0 1 0 0 0,0 0 0 0 0,0 0 0 0 0,0 0 0 0 0,-1-1 0 0 0,1 1 0 0 0,-1 0 0 0 0,1 0 0 0 0,-1 0 0 0 0,1 0 0 0 0,-1 0 0 0 0,0 0 0 0 0,0 0 0 0 0,0 0 0 0 0,0 0 0 0 0,0 0 0 0 0,-1 0 0 0 0,1 0 0 0 0,-1 0 0 0 0,1 0 0 0 0,-1 0 0 0 0,0 0 0 0 0,0 0 0 0 0,1 0 0 0 0,-1 0 0 0 0,-2 1-17 0 0,-1 4 81 0 0,-1-1 0 0 0,0 0 0 0 0,0 0 0 0 0,0 0 0 0 0,-1 0-1 0 0,0-1 1 0 0,0 0 0 0 0,-5 3-81 0 0,-13 7 307 0 0,-22 11-307 0 0,4-3 83 0 0,-8 4-233 0 0,43-24-654 0 0,0 0-1 0 0,0-1 0 0 0,0 0 0 0 0,-1 0 805 0 0,1-2-4994 0 0,3 0-1402 0 0</inkml:trace>
  <inkml:trace contextRef="#ctx0" brushRef="#br1" timeOffset="26116.859">3809 10831 13360 0 0,'0'0'612'0'0,"0"0"-15"0"0,1 8-358 0 0,11 20 2535 0 0,-9-14-688 0 0,0 0 1 0 0,0 9-2087 0 0,-2-2 142 0 0,-1 0 0 0 0,-1 14-142 0 0,-1-3 110 0 0,-2 0 0 0 0,-2 5-110 0 0,4-31 27 0 0,1-6-4458 0 0,1 0 2896 0 0</inkml:trace>
  <inkml:trace contextRef="#ctx0" brushRef="#br1" timeOffset="26417.496">3888 10836 11544 0 0,'1'-1'529'0'0,"12"-5"-245"0"0,-1 1 1 0 0,1 0-1 0 0,0 1 0 0 0,1 1 1 0 0,-1 0-1 0 0,7 0-284 0 0,-10 2 487 0 0,-1 0-1 0 0,1 0 0 0 0,0 1 1 0 0,-1 1-1 0 0,1 0 1 0 0,0 0-1 0 0,-1 0 0 0 0,1 2 1 0 0,6 1-487 0 0,-13-3 168 0 0,-1 1 1 0 0,1-1 0 0 0,-1 1-1 0 0,1-1 1 0 0,-1 1-1 0 0,0 0 1 0 0,0 0-1 0 0,0 0 1 0 0,0 0 0 0 0,0 0-1 0 0,0 0 1 0 0,0 0-1 0 0,-1 1 1 0 0,1-1 0 0 0,-1 1-1 0 0,0-1 1 0 0,0 1-1 0 0,1 0-168 0 0,-3 0 87 0 0,1 0 0 0 0,-1 0 0 0 0,1 0-1 0 0,-1 0 1 0 0,0 0 0 0 0,0 0 0 0 0,0 0 0 0 0,-1 0-1 0 0,1 0 1 0 0,-1 0 0 0 0,1-1 0 0 0,-2 2-87 0 0,3-4 6 0 0,-9 12 65 0 0,1 0-1 0 0,-2-1 1 0 0,0-1 0 0 0,0 0-1 0 0,-1 0 1 0 0,0-1-1 0 0,-1 0 1 0 0,-2 0-71 0 0,-37 32 59 0 0,20-11 5 0 0,31-30-64 0 0,0 1 0 0 0,-1-1 0 0 0,1 1 0 0 0,0-1 0 0 0,0 0 0 0 0,0 1 0 0 0,-1-1 0 0 0,1 1 0 0 0,0-1 0 0 0,0 1 0 0 0,0-1 0 0 0,0 1 0 0 0,0-1 0 0 0,0 1 0 0 0,0-1 0 0 0,0 1 0 0 0,0-1 0 0 0,0 1 0 0 0,0-1 0 0 0,0 1 0 0 0,0-1 0 0 0,0 1 0 0 0,1-1 0 0 0,-1 1 0 0 0,0-1 0 0 0,0 1 0 0 0,1-1 0 0 0,-1 1 0 0 0,0-1 0 0 0,0 0 0 0 0,1 1 0 0 0,-1-1 0 0 0,0 1 0 0 0,1-1 0 0 0,-1 0 0 0 0,1 1 2 0 0,0 0-1 0 0,0 0 0 0 0,1 0 1 0 0,-1 0-1 0 0,0-1 0 0 0,0 1 1 0 0,0 0-1 0 0,0-1 0 0 0,1 1 1 0 0,-1-1-1 0 0,0 0 0 0 0,1 1 1 0 0,-1-1-1 0 0,0 0 0 0 0,1 0 0 0 0,-1 0 1 0 0,0 0-1 0 0,1 0 0 0 0,-1 0-1 0 0,29-2 36 0 0,-23 1-33 0 0,55-6-4948 0 0,60-15 4945 0 0,-103 18-1567 0 0</inkml:trace>
  <inkml:trace contextRef="#ctx0" brushRef="#br1" timeOffset="27177.175">4418 11335 12608 0 0,'0'0'578'0'0,"-1"0"-14"0"0,1 0-507 0 0,-1 0-1 0 0,1 0 1 0 0,-1 0 0 0 0,1 0-1 0 0,-1 0 1 0 0,1 0 0 0 0,-1 0-1 0 0,1 0 1 0 0,0 0-1 0 0,-1 0 1 0 0,1 0 0 0 0,-1 0-1 0 0,1-1 1 0 0,-1 1 0 0 0,1 0-1 0 0,0 0 1 0 0,-1 0-1 0 0,1-1 1 0 0,-1 1 0 0 0,1 0-1 0 0,0-1 1 0 0,-1 1-1 0 0,1 0 1 0 0,0-1 0 0 0,-1 1-1 0 0,1 0 1 0 0,0-1 0 0 0,0 1-1 0 0,-1 0 1 0 0,1-1-1 0 0,0 1 1 0 0,0-1 0 0 0,0 1-1 0 0,0-1 1 0 0,0 1 0 0 0,-1 0-1 0 0,1-1 1 0 0,0 1-1 0 0,0-1 1 0 0,0 1 0 0 0,0-1-57 0 0,6-18 1938 0 0,-4 13-1533 0 0,4-28 1320 0 0,-3 21-1135 0 0,0 0 1 0 0,-2 0-1 0 0,1-11-590 0 0,-1 13 257 0 0,0-1-1 0 0,0 1 1 0 0,2-5-257 0 0,3-26 326 0 0,1-39-100 0 0,9-43-226 0 0,-14 105-42 0 0,0 0 1 0 0,-1 0 0 0 0,-2-3 41 0 0,1 5 58 0 0,0-1 1 0 0,2 1 0 0 0,-1-1-1 0 0,3-2-58 0 0,35-126 112 0 0,-35 134-112 0 0,1 0 0 0 0,1 0 0 0 0,0 1 0 0 0,5-8 0 0 0,-3 6 0 0 0,0 0 0 0 0,-1-1 0 0 0,0-2 0 0 0,-3 7-13 0 0,1 0 1 0 0,0 0-1 0 0,0 1 0 0 0,0-1 0 0 0,1 1 0 0 0,0 1 1 0 0,1-1-1 0 0,0 1 0 0 0,0 0 0 0 0,3-1 13 0 0,1-1-21 0 0,0 1 0 0 0,1 0-1 0 0,0 1 1 0 0,0 0 0 0 0,1 1-1 0 0,10-4 22 0 0,-18 8-8 0 0,-1 1 0 0 0,0 0 0 0 0,1 1 0 0 0,-1-1 0 0 0,1 1-1 0 0,-1 0 1 0 0,1 0 0 0 0,-1 0 0 0 0,1 0 0 0 0,-1 1 0 0 0,1 0 0 0 0,-1 0-1 0 0,0 0 1 0 0,1 1 0 0 0,-1-1 0 0 0,0 1 0 0 0,0 0 0 0 0,0 0 8 0 0,1 1-16 0 0,-1-1 1 0 0,0 1-1 0 0,0 0 1 0 0,0 0-1 0 0,0 0 1 0 0,0 1-1 0 0,-1-1 1 0 0,1 1 0 0 0,-1 0-1 0 0,0 0 1 0 0,0 0-1 0 0,0 0 1 0 0,-1 1-1 0 0,0-1 1 0 0,2 4 15 0 0,3 8-15 0 0,-6-14 15 0 0,1 1 0 0 0,-1 0 0 0 0,0 0 0 0 0,0-1 0 0 0,0 1 1 0 0,0 0-1 0 0,-1 0 0 0 0,1 0 0 0 0,-1 0 0 0 0,0 0 0 0 0,1 2 0 0 0,-3 7 0 0 0,0 0 0 0 0,0 0 0 0 0,-1 0 0 0 0,-1 0 0 0 0,0-1 0 0 0,-1 1 0 0 0,0-1 0 0 0,0-1 0 0 0,-1 1 0 0 0,0-1 0 0 0,-1 0 0 0 0,-1 0 0 0 0,1 0 0 0 0,-2-1 0 0 0,-4 4 0 0 0,1-2 0 0 0,0-1 0 0 0,-1 0 0 0 0,0-1 0 0 0,0 0 0 0 0,-1-1 0 0 0,-1 0 0 0 0,1-2 0 0 0,-1 1 0 0 0,0-2 0 0 0,0 0 0 0 0,-9 1 0 0 0,5-2-330 0 0,7 0-1373 0 0,0-2 1 0 0,-1 0-1 0 0,1 0 0 0 0,-7-1 1703 0 0,11-1-6746 0 0</inkml:trace>
  <inkml:trace contextRef="#ctx0" brushRef="#br1" timeOffset="27784.758">4742 10961 11056 0 0,'-3'0'108'0'0,"2"1"715"0"0,4 2 3286 0 0,-2-2-4019 0 0,-1-1-15 0 0,0 0-8 0 0,0 2-3 0 0,0 14 16 0 0,0-15 1 0 0,1 1 21 0 0,-1 0-47 0 0,1 0 0 0 0,-1 0 0 0 0,1 0 0 0 0,0-1 0 0 0,0 1 0 0 0,0 0 0 0 0,0-1 0 0 0,0 1 0 0 0,0-1 0 0 0,0 1 0 0 0,1-1 0 0 0,-1 0 0 0 0,1 1-55 0 0,-1-1 157 0 0,-1-1 3 0 0,10 21 590 0 0,-9-17-661 0 0,1 0 0 0 0,-1 0 0 0 0,1 0 0 0 0,0-1 0 0 0,2 3-89 0 0,-2-3 41 0 0,-1-1 0 0 0,1 1-1 0 0,-1-1 1 0 0,0 1 0 0 0,0-1 0 0 0,0 1-1 0 0,0 0 1 0 0,0 0 0 0 0,0 0-1 0 0,-1 0 1 0 0,1 0-41 0 0,2 6 153 0 0,-3-9-149 0 0,0 1 0 0 0,1-1 1 0 0,-1 0-1 0 0,0 1 0 0 0,0-1 0 0 0,0 0 0 0 0,0 0 0 0 0,1 1 0 0 0,-1-1 0 0 0,0 0 0 0 0,0 1 1 0 0,0-1-1 0 0,0 0 0 0 0,0 1 0 0 0,0-1 0 0 0,0 0 0 0 0,0 1 0 0 0,0-1 0 0 0,0 0 0 0 0,0 1 1 0 0,0-1-1 0 0,0 0 0 0 0,0 1 0 0 0,0-1 0 0 0,0 0 0 0 0,-1 1 0 0 0,1-1 0 0 0,0 0 0 0 0,0 1 1 0 0,0-1-1 0 0,0 0 0 0 0,-1 0 0 0 0,1 1 0 0 0,0-1 0 0 0,0 0 0 0 0,-1 0 0 0 0,1 1 0 0 0,0-1-4 0 0,-17 27 595 0 0,11-22-526 0 0,-7 4-9 0 0,12-8-12 0 0,-2 2-25 0 0,3-2 30 0 0,0-1 14 0 0,0 0 10 0 0,0 0 3 0 0,0 0 0 0 0,0-1-53 0 0,1 0 0 0 0,-1 1 0 0 0,1-1 1 0 0,0 0-1 0 0,-1 0 0 0 0,1 1 0 0 0,0-1 0 0 0,0 0 0 0 0,-1 1 0 0 0,1-1 0 0 0,0 0 0 0 0,0 1 0 0 0,0-1-27 0 0,5-3 104 0 0,34-42 190 0 0,30-32-153 0 0,-44 49-68 0 0,-18 21-16 0 0,0 0 1 0 0,-1-1-1 0 0,6-8-57 0 0,4-2 65 0 0,-15 17-65 0 0,0 0 0 0 0,0 0 0 0 0,0 0 0 0 0,0 0 0 0 0,-1 0 0 0 0,1 0 0 0 0,0 0-1 0 0,-1-1 1 0 0,0 1 0 0 0,0 0 0 0 0,1-1 0 0 0,5-8-2 0 0,2-4 22 0 0,-9 15-19 0 0,0-1 1 0 0,0 1 0 0 0,0-1-1 0 0,0 1 1 0 0,0-1-1 0 0,0 1 1 0 0,0-1 0 0 0,0 1-1 0 0,0-1 1 0 0,0 1-1 0 0,0-1 1 0 0,0 1 0 0 0,0-1-1 0 0,0 1 1 0 0,0-1-1 0 0,0 1 1 0 0,-1-1 0 0 0,1 1-1 0 0,0-1 1 0 0,0 1-1 0 0,-1-1 1 0 0,1 1 0 0 0,0 0-1 0 0,-1-1 1 0 0,1 1 0 0 0,0 0-1 0 0,-1-1 1 0 0,1 1-1 0 0,-1-1-1 0 0,-4-3 0 0 0,3 2 0 0 0,0 1 0 0 0,0-1 0 0 0,0 0 0 0 0,0 1 0 0 0,0 0 0 0 0,0-1 0 0 0,0 1 0 0 0,0 0 0 0 0,-1 0 0 0 0,1 0 0 0 0,0 1 0 0 0,-1-1 0 0 0,1 1 0 0 0,-2-1 0 0 0,-1 0-239 0 0,-1 0-1 0 0,1 1 0 0 0,-1 0 1 0 0,0 0-1 0 0,1 0 1 0 0,-1 1-1 0 0,1 0 0 0 0,-1 0 1 0 0,1 0-1 0 0,0 0 0 0 0,-2 1 240 0 0,2 0-1988 0 0</inkml:trace>
  <inkml:trace contextRef="#ctx0" brushRef="#br1" timeOffset="28314.744">5451 10121 4608 0 0,'0'0'353'0'0,"-1"-1"-231"0"0,-2-2-1212 0 0,5 0 6553 0 0,-1 3 362 0 0,-4 4-3919 0 0,-7 7-1585 0 0,1 0-1 0 0,0 1 1 0 0,1 0-1 0 0,0 0 1 0 0,1 0-1 0 0,1 1 1 0 0,0 1-1 0 0,0-1 0 0 0,1 2-320 0 0,-17 46 1030 0 0,15-44-680 0 0,0 0-1 0 0,2 1 1 0 0,-3 15-350 0 0,2-4 114 0 0,3-19-53 0 0,1 1 0 0 0,1 0 0 0 0,-1 0 1 0 0,2 0-1 0 0,0 9-61 0 0,-1 20 233 0 0,1-28-133 0 0,-1-1-1 0 0,2 0 1 0 0,0 10-100 0 0,2-3 84 0 0,-3-11-49 0 0,1 0 1 0 0,0-1 0 0 0,0 1 0 0 0,1-1 0 0 0,-1 1-1 0 0,2-1 1 0 0,-1 0 0 0 0,0 0 0 0 0,1 0 0 0 0,0 0-1 0 0,1 0 1 0 0,1 2-36 0 0,-2-4 24 0 0,0-1 0 0 0,0 1 0 0 0,0-1 0 0 0,0 0 0 0 0,1 0 0 0 0,0 0 0 0 0,-1 0 0 0 0,1 0 0 0 0,0-1 0 0 0,0 0 0 0 0,1 1 0 0 0,2 0-24 0 0,8 2 33 0 0,-8-2-25 0 0,0-1 0 0 0,-1 0 0 0 0,1 0-1 0 0,0-1 1 0 0,1 1-8 0 0,18 0-323 0 0,-8 1-480 0 0,0-1 0 0 0,-1-1 0 0 0,1-1 0 0 0,0-1 0 0 0,6-1 803 0 0,2-3-1582 0 0</inkml:trace>
  <inkml:trace contextRef="#ctx0" brushRef="#br1" timeOffset="30734.756">5868 10780 8552 0 0,'0'0'389'0'0,"-5"14"150"0"0,2-10-142 0 0,0 0 0 0 0,1 0 0 0 0,0 1-1 0 0,0-1 1 0 0,0 1 0 0 0,0-1 0 0 0,0 1 0 0 0,1-1 0 0 0,0 1 0 0 0,0 0 0 0 0,1 0 0 0 0,-1-1 0 0 0,1 1 0 0 0,0 0-397 0 0,0-4 244 0 0,0-1-55 0 0,0 0-11 0 0,0 0 18 0 0,12-1 727 0 0,-9-1-775 0 0,-1 0 0 0 0,0 0 0 0 0,1-1 0 0 0,-1 1 0 0 0,0-1 0 0 0,-1 0 0 0 0,1 1 0 0 0,1-4-148 0 0,1-1 240 0 0,1-2-132 0 0,0-1-1 0 0,-1 0 0 0 0,0 0 1 0 0,-1-1-1 0 0,0 1 0 0 0,-1-1 0 0 0,1-5-107 0 0,3-13 89 0 0,-1 7-36 0 0,38-172 150 0 0,-26 89 45 0 0,-17 105-247 0 0,1-4 39 0 0,-1 1 0 0 0,1 0 0 0 0,-1-1 0 0 0,1 1 0 0 0,0 0 0 0 0,0 0 0 0 0,0 0 0 0 0,1 0-1 0 0,0-2-39 0 0,-2 5 23 0 0,1-1 0 0 0,-1 0-1 0 0,0 0 1 0 0,1 0 0 0 0,-1 1-1 0 0,1-1 1 0 0,-1 0 0 0 0,1 0-1 0 0,-1 1 1 0 0,1-1-1 0 0,0 1 1 0 0,-1-1 0 0 0,1 0-1 0 0,0 1 1 0 0,0-1 0 0 0,0 1-23 0 0,0 0 3 0 0,0 0 1 0 0,0 0 0 0 0,0 1-1 0 0,0-1 1 0 0,0 0-1 0 0,0 1 1 0 0,0-1 0 0 0,-1 1-1 0 0,1-1 1 0 0,0 1 0 0 0,0-1-1 0 0,0 1 1 0 0,-1 0-1 0 0,1-1 1 0 0,0 1 0 0 0,-1 0-1 0 0,1 0-3 0 0,3 5-8 0 0,0 0 0 0 0,0 0-1 0 0,-1 1 1 0 0,0 0 0 0 0,0-1-1 0 0,-1 1 1 0 0,0 0 0 0 0,1 5 8 0 0,10 31-122 0 0,14 35 122 0 0,-15-45 102 0 0,-8-20-99 0 0,0-1 1 0 0,1 1-1 0 0,1-1 0 0 0,0-1 1 0 0,0 1-1 0 0,1-1 1 0 0,1 0-1 0 0,0-1 0 0 0,1 2-3 0 0,-6-8 11 0 0,-2-3 73 0 0,12-10 701 0 0,-10 6-673 0 0,-1-1-1 0 0,0 1 1 0 0,0-1-1 0 0,0 0 1 0 0,0 1-1 0 0,0-1 1 0 0,-1 0-1 0 0,0 0 1 0 0,1-2-112 0 0,7-42 455 0 0,-6 28-426 0 0,12-102 181 0 0,-12 97-196 0 0,-2 9-14 0 0,0 6 0 0 0,0 0 0 0 0,0 0 0 0 0,2-2 0 0 0,-2 9 0 0 0,0-1-1 0 0,-1 1 0 0 0,0 0 0 0 0,1 0 0 0 0,-1-1 1 0 0,0-2 0 0 0,0-1-10 0 0,0 6-65 0 0,0 1-20 0 0,0 0-1 0 0,0 0-69 0 0,0 0-294 0 0,12 14-6531 0 0,-6-5 541 0 0</inkml:trace>
  <inkml:trace contextRef="#ctx0" brushRef="#br1" timeOffset="30979.853">6380 10608 5064 0 0,'0'0'232'0'0,"-3"9"382"0"0,-8 32 9151 0 0,2 3-6354 0 0,1 10-3411 0 0,5-24 227 0 0,1 1 1 0 0,2 0-228 0 0,4-25-364 0 0,-3-5-4789 0 0,-1-1 5143 0 0,0 0-6012 0 0</inkml:trace>
  <inkml:trace contextRef="#ctx0" brushRef="#br1" timeOffset="31233.113">6649 10482 13536 0 0,'0'0'620'0'0,"6"0"200"0"0,17 1-613 0 0,-1 1 1 0 0,16 4-208 0 0,25 3 379 0 0,-19-5-241 0 0,-6-1-706 0 0,11-1 568 0 0,-32-2-3700 0 0,1 0-1300 0 0</inkml:trace>
  <inkml:trace contextRef="#ctx0" brushRef="#br1" timeOffset="31953.448">7223 10622 3224 0 0,'0'0'505'0'0,"0"0"914"0"0,0 0 401 0 0,0 0 78 0 0,0 0-140 0 0,0 0-670 0 0,0 0-295 0 0,0 0-60 0 0,0 0-45 0 0,0 0-141 0 0,0 0-60 0 0,0 0-9 0 0,14-6 1239 0 0,-12 5-1661 0 0,-1 0 0 0 0,1 1 0 0 0,-1-1 0 0 0,1-1 0 0 0,-1 1 0 0 0,1 0 0 0 0,-1 0 0 0 0,0 0 0 0 0,0-1 0 0 0,1 1 0 0 0,-1-1 0 0 0,0 1 0 0 0,0-1-1 0 0,-1 1 1 0 0,1-1 0 0 0,0 0 0 0 0,0-1-56 0 0,9-34 527 0 0,-6 16-401 0 0,-2 13-91 0 0,-1-1 0 0 0,0 1 0 0 0,-1-1-1 0 0,1-7-34 0 0,-1 7 14 0 0,0 0-1 0 0,1 0 0 0 0,0 0 0 0 0,1-4-13 0 0,6-33 38 0 0,1-5-12 0 0,-3 20-26 0 0,6-16 0 0 0,-10 43 0 0 0,-1 0 0 0 0,1 1 0 0 0,-1-1 0 0 0,1 1 0 0 0,0 0 0 0 0,0-1 0 0 0,1 1 0 0 0,-1 0 0 0 0,1 0 0 0 0,1-2 0 0 0,-3 5 0 0 0,-1 0-1 0 0,1-1 0 0 0,-1 1 0 0 0,1-1 0 0 0,0 1 1 0 0,-1 0-1 0 0,1-1 0 0 0,0 1 0 0 0,-1 0 0 0 0,1 0 1 0 0,0-1-1 0 0,-1 1 0 0 0,1 0 0 0 0,0 0 0 0 0,0 0 1 0 0,-1 0-1 0 0,1 0 0 0 0,0 0 0 0 0,-1 0 0 0 0,1 0 1 0 0,0 0-1 0 0,0 0 0 0 0,-1 1 0 0 0,1-1 0 0 0,0 0 1 0 0,-1 0-1 0 0,1 1 0 0 0,0-1 0 0 0,0 1 1 0 0,13 11-67 0 0,-10-4 53 0 0,0 0 0 0 0,0 0 1 0 0,0 0-1 0 0,-1 0 0 0 0,0 0 1 0 0,-1 1-1 0 0,0-1 0 0 0,0 1 0 0 0,-1 0 1 0 0,0-1 13 0 0,10 41-53 0 0,1 2 53 0 0,-10-38 0 0 0,1 0 0 0 0,0-1 0 0 0,1 1 0 0 0,1-1 0 0 0,0 1 0 0 0,1 1 0 0 0,-4-11 34 0 0,0 1 0 0 0,0-1 0 0 0,1 0-1 0 0,-1 1 1 0 0,1-1 0 0 0,0 0-1 0 0,2 2-33 0 0,-4-4 30 0 0,0-1-1 0 0,-1 1 0 0 0,1-1 1 0 0,0 0-1 0 0,-1 1 0 0 0,1-1 1 0 0,0 1-1 0 0,0-1 0 0 0,-1 0 1 0 0,1 0-1 0 0,0 1 0 0 0,0-1 1 0 0,0 0-1 0 0,-1 0 0 0 0,1 0 1 0 0,0 0-1 0 0,0 0 0 0 0,0 0 1 0 0,0 0-1 0 0,-1 0 0 0 0,1 0 1 0 0,0-1-1 0 0,0 1 0 0 0,-1 0 1 0 0,1 0-1 0 0,0-1 0 0 0,0 1 1 0 0,-1-1-1 0 0,1 1 0 0 0,0 0 1 0 0,0-1-1 0 0,-1 1 0 0 0,1-1 1 0 0,-1 0-1 0 0,1 1 0 0 0,-1-1 1 0 0,1 1-1 0 0,0-1 0 0 0,-1 0 1 0 0,0 1-1 0 0,1-1 0 0 0,-1 0 1 0 0,1 0-30 0 0,2-6 161 0 0,1-1 0 0 0,-1 1 0 0 0,0-1 0 0 0,-1 0 0 0 0,1 0 0 0 0,-2 0 0 0 0,1-1 0 0 0,-1 1 1 0 0,0 0-1 0 0,-1-7-161 0 0,5-31 51 0 0,6-32-17 0 0,-8 49-24 0 0,2 1 0 0 0,0-1 0 0 0,5-10-10 0 0,-5 17 0 0 0,-4 17 0 0 0,0-1 0 0 0,1 1 0 0 0,-1 0 0 0 0,1 0 0 0 0,2-5 0 0 0,-3 9 0 0 0,-1 0-1 0 0,1 0 0 0 0,-1 0 0 0 0,1 0 0 0 0,-1 1 1 0 0,1-1-1 0 0,0 0 0 0 0,0 0 0 0 0,-1 0 0 0 0,1 1 1 0 0,0-1-1 0 0,0 0 0 0 0,0 1 0 0 0,0-1 1 0 0,6 1-42 0 0,-5 1 22 0 0,-1-1-1 0 0,0 0 0 0 0,0 0-1 0 0,0 0 1 0 0,0 1 0 0 0,1-1 0 0 0,-1 0 0 0 0,0 1-1 0 0,0-1 1 0 0,0 1 0 0 0,0-1 0 0 0,0 1-1 0 0,0-1 1 0 0,0 1 0 0 0,0 0 0 0 0,0 0 0 0 0,0-1-1 0 0,0 1 1 0 0,0 0 0 0 0,0 0 21 0 0,13 22-1885 0 0,-13-20 1404 0 0,5 8-1557 0 0</inkml:trace>
  <inkml:trace contextRef="#ctx0" brushRef="#br1" timeOffset="32303.859">7641 10476 7832 0 0,'0'0'602'0'0,"10"-11"-236"0"0,-1 6 826 0 0,-1 1-569 0 0,1-1 0 0 0,-1 1 0 0 0,1 0 0 0 0,0 1 0 0 0,1 0 0 0 0,-1 0 0 0 0,0 1 0 0 0,1 1 1 0 0,8-1-624 0 0,-14 2 191 0 0,0 0 0 0 0,0 0 0 0 0,0 0 0 0 0,0 1 1 0 0,0 0-1 0 0,0 0 0 0 0,0 0 0 0 0,0 0 1 0 0,0 1-1 0 0,0 0-191 0 0,-2-1 63 0 0,0 0-1 0 0,-1 0 1 0 0,1 0 0 0 0,0 1 0 0 0,-1-1 0 0 0,1 0 0 0 0,-1 1 0 0 0,1 0-1 0 0,-1-1 1 0 0,0 1 0 0 0,0 0 0 0 0,0-1 0 0 0,0 1 0 0 0,0 0 0 0 0,0 0-1 0 0,0 0 1 0 0,-1 0 0 0 0,1 0 0 0 0,0 0 0 0 0,-1 1-63 0 0,0-2 32 0 0,0 0 0 0 0,0 0-1 0 0,0 0 1 0 0,0 0 0 0 0,0 1 0 0 0,-1-1 0 0 0,1 0 0 0 0,0 0 0 0 0,-1 0 0 0 0,1 0 0 0 0,0 0 0 0 0,-1 0-1 0 0,1 0 1 0 0,-1 1 0 0 0,0-2 0 0 0,1 1 0 0 0,-1 0-32 0 0,-16 18 470 0 0,9-10-212 0 0,-21 29 1211 0 0,-5 9-1469 0 0,33-44 34 0 0,0-1-8 0 0,-1 0 6 0 0,0 0 0 0 0,1 0 0 0 0,-1 0 0 0 0,1 0 0 0 0,0 0 0 0 0,-1 1 0 0 0,1-1 0 0 0,0 0 0 0 0,1 1 0 0 0,-1-1 0 0 0,0 1 0 0 0,1-1 0 0 0,-1 1 0 0 0,1-1 0 0 0,0 1 0 0 0,0 0 0 0 0,0-1 0 0 0,0 1 0 0 0,0-1-1 0 0,1 1 1 0 0,-1-1 0 0 0,1 1 0 0 0,-1-1 0 0 0,2 3-32 0 0,-1-4 5 0 0,-1 0 0 0 0,1 1 0 0 0,0-1 0 0 0,0 0-1 0 0,0 0 1 0 0,0-1 0 0 0,0 1 0 0 0,0 0 0 0 0,0 0 0 0 0,0 0-1 0 0,0-1 1 0 0,0 1 0 0 0,1-1 0 0 0,-1 1 0 0 0,0-1-1 0 0,0 1 1 0 0,1-1 0 0 0,-1 1 0 0 0,1-1-5 0 0,29 4 180 0 0,-26-4-168 0 0,10 0-74 0 0,-1-1 0 0 0,1 0 0 0 0,0-2 0 0 0,-1 1 0 0 0,0-2 0 0 0,1 0 0 0 0,-1 0 0 0 0,-1-2 0 0 0,11-4 62 0 0,4-6-1907 0 0,-12 1-3665 0 0,-3-2-722 0 0</inkml:trace>
  <inkml:trace contextRef="#ctx0" brushRef="#br1" timeOffset="32563.881">8118 10115 12496 0 0,'0'0'281'0'0,"0"0"40"0"0,0 0 22 0 0,1 0-39 0 0,3 2-292 0 0,-1-1 1 0 0,0 1-1 0 0,0 0 1 0 0,-1-1-1 0 0,1 1 1 0 0,0 1-1 0 0,-1-1 1 0 0,1 0-1 0 0,1 3-12 0 0,2 1 2 0 0,0 1 0 0 0,-1 0 1 0 0,3 4-3 0 0,15 31 1807 0 0,15 37-1807 0 0,-11-23 802 0 0,-19-36-322 0 0,0 1 0 0 0,-1-1 0 0 0,-1 1 0 0 0,0 0 0 0 0,-2 1 1 0 0,-1-1-1 0 0,0 1 0 0 0,-2 0 0 0 0,0-1 0 0 0,-2 8-480 0 0,0-18 62 0 0,0 0 1 0 0,-1 1-1 0 0,0-1 0 0 0,-1 0 1 0 0,0 0-1 0 0,-1 0 0 0 0,0-1 1 0 0,-1 1-1 0 0,0-1 1 0 0,0 0-1 0 0,-1-1 0 0 0,-1 1 1 0 0,0-1-1 0 0,0 0 0 0 0,0 0 1 0 0,-1-1-1 0 0,-1 0-62 0 0,0 0 46 0 0,-1 2-7 0 0,0-2 0 0 0,0 1 0 0 0,0-1 0 0 0,-1-1 0 0 0,0 0 0 0 0,-1 0 0 0 0,-12 4-39 0 0,1-2 153 0 0,9-3-1028 0 0,0-1-1 0 0,0 0 1 0 0,-1-1-1 0 0,1-1 1 0 0,-14 2 875 0 0,7-5-1566 0 0</inkml:trace>
  <inkml:trace contextRef="#ctx0" brushRef="#br1" timeOffset="33605.133">8551 10506 9960 0 0,'0'0'456'0'0,"0"0"-8"0"0,0 0-199 0 0,0 0 238 0 0,0 0 138 0 0,0 0 23 0 0,2 0 12 0 0,7 3-9 0 0,-1 0 0 0 0,1-1 0 0 0,-1 0-1 0 0,1 0 1 0 0,0-1 0 0 0,1 0-651 0 0,16-2 639 0 0,1-1 0 0 0,0 0 0 0 0,23-7-639 0 0,-9 2 148 0 0,14 1-148 0 0,2 0 76 0 0,-20 2-67 0 0,10-1-5351 0 0,-24-1-776 0 0</inkml:trace>
  <inkml:trace contextRef="#ctx0" brushRef="#br1" timeOffset="34249.639">9410 10231 12784 0 0,'0'0'586'0'0,"0"0"-15"0"0,0 0-322 0 0,0 9 298 0 0,-28 117 2140 0 0,-5 28-18 0 0,23-110-2491 0 0,5-23-99 0 0,1 1 0 0 0,1 0 0 0 0,0 0 0 0 0,2 0-79 0 0,1-21 12 0 0,0 24 139 0 0,1-16-5 0 0,-1-9-140 0 0,0 0-1 0 0,0 0 1 0 0,0 0 0 0 0,0 0-1 0 0,0 0 1 0 0,0 0 0 0 0,0 0-1 0 0,1 0 1 0 0,-1 0 0 0 0,0 0 0 0 0,0 0-1 0 0,0 0 1 0 0,0 0 0 0 0,0 0-1 0 0,0 0 1 0 0,0 0 0 0 0,0 0-1 0 0,0 0 1 0 0,0 0 0 0 0,0 0-1 0 0,0 0 1 0 0,0 0 0 0 0,0 0-1 0 0,0 0 1 0 0,0 0 0 0 0,0 0-1 0 0,0 0 1 0 0,0 0 0 0 0,0 0-1 0 0,0 0 1 0 0,1 0 0 0 0,-1 0-1 0 0,0 0 1 0 0,0 0 0 0 0,0 0 0 0 0,0 0-1 0 0,0 0 1 0 0,0 0 0 0 0,0 0-1 0 0,0 0 1 0 0,0 0 0 0 0,0 0-1 0 0,0 0 1 0 0,0 0 0 0 0,0 0-1 0 0,0 0 1 0 0,0 0 0 0 0,0 0-1 0 0,0 0 1 0 0,0 0 0 0 0,0 0-1 0 0,0 0-5 0 0,4-8-386 0 0,-1 0-1 0 0,0-1 0 0 0,-1 0 0 0 0,0 0 0 0 0,0 0 1 0 0,-1 0-1 0 0,0 0 0 0 0,0 0 0 0 0,-1 0 0 0 0,-1-8 387 0 0,-1-72-4774 0 0,1 73 4241 0 0,2 0 0 0 0,0 0 0 0 0,1 0 0 0 0,0 0 0 0 0,1 1 0 0 0,1-1 0 0 0,1-1 533 0 0,6-17-1545 0 0,2 2 0 0 0,11-22 1545 0 0,-20 46 440 0 0,1 1-1 0 0,0 0 1 0 0,0 0 0 0 0,0 0 0 0 0,1 1 0 0 0,0-1-1 0 0,1 1 1 0 0,-1 1 0 0 0,1-1 0 0 0,0 1 0 0 0,1 0-1 0 0,-1 1 1 0 0,1 0 0 0 0,7-3-440 0 0,-10 5 356 0 0,-1 1 1 0 0,1-1-1 0 0,0 1 0 0 0,0 0 1 0 0,0 0-1 0 0,0 0 0 0 0,0 1 1 0 0,0 0-1 0 0,0 0 0 0 0,0 0 0 0 0,0 1 1 0 0,1 0-357 0 0,-3-1 119 0 0,1 2 1 0 0,0-1 0 0 0,-1 0-1 0 0,1 1 1 0 0,-1-1-1 0 0,0 1 1 0 0,1 0 0 0 0,-1 0-1 0 0,0 1 1 0 0,0-1-1 0 0,0 1 1 0 0,0-1 0 0 0,-1 1-1 0 0,1 0 1 0 0,-1 0 0 0 0,1 0-1 0 0,-1 0-119 0 0,0 0 71 0 0,-1 0 0 0 0,1 0 0 0 0,0 0 0 0 0,-1 0 0 0 0,0 0 0 0 0,0 0-1 0 0,0 0 1 0 0,0 0 0 0 0,0 1 0 0 0,-1-1 0 0 0,1 0 0 0 0,-1 1 0 0 0,0-1 0 0 0,0 0 0 0 0,0 1 0 0 0,0-1 0 0 0,-1 0-1 0 0,1 1 1 0 0,-1-1 0 0 0,0 0 0 0 0,0 0 0 0 0,0 0 0 0 0,-1 0 0 0 0,1 0 0 0 0,-1 0 0 0 0,1 0 0 0 0,-1 0-1 0 0,-1 1-70 0 0,-6 8 221 0 0,-1-1-1 0 0,0 1 0 0 0,-1-2 1 0 0,-1 1-1 0 0,-7 5-220 0 0,3-3 232 0 0,-26 18 293 0 0,28-21-418 0 0,1-1 1 0 0,-6 7-108 0 0,-2 0 75 0 0,18-14-38 0 0,-1 0 0 0 0,0 1 0 0 0,1-1-1 0 0,0 1 1 0 0,0 0 0 0 0,0 0 0 0 0,0 0 0 0 0,0 0 0 0 0,0 0 0 0 0,1 1 0 0 0,-1-1-1 0 0,1 1 1 0 0,0 1-37 0 0,2-4 88 0 0,4 9 128 0 0,4-5-169 0 0,0 0 1 0 0,0 0-1 0 0,1 0 0 0 0,0-1 0 0 0,0 0 0 0 0,0-1 0 0 0,1 0-47 0 0,26 7-404 0 0,10 0 404 0 0,22 6-2740 0 0,-56-13 346 0 0</inkml:trace>
  <inkml:trace contextRef="#ctx0" brushRef="#br1" timeOffset="34556.769">9634 10626 11576 0 0,'4'-5'148'0'0,"0"1"1"0"0,0 0 0 0 0,0 1 0 0 0,1-1 0 0 0,-1 1-1 0 0,1-1 1 0 0,0 1 0 0 0,0 1 0 0 0,0-1 0 0 0,0 1-1 0 0,1 0 1 0 0,1-1-149 0 0,10-2 746 0 0,0 1 0 0 0,0 0 1 0 0,7 1-747 0 0,-14 1 583 0 0,1 2 1 0 0,-1-1-1 0 0,0 1 1 0 0,8 2-584 0 0,-13-2 215 0 0,0 1 0 0 0,0 0 1 0 0,0 0-1 0 0,0 0 0 0 0,0 1 1 0 0,0 0-1 0 0,-1 0 0 0 0,1 0 0 0 0,4 3-215 0 0,-8-4 44 0 0,1 0 0 0 0,-1 1 1 0 0,0-1-1 0 0,1 0 0 0 0,-1 1 0 0 0,0-1 0 0 0,0 1 0 0 0,0 0 0 0 0,0-1 0 0 0,0 1 0 0 0,0 0 0 0 0,-1-1 0 0 0,1 1 0 0 0,0 0 0 0 0,-1 0 0 0 0,0 0 0 0 0,1-1 0 0 0,-1 1 0 0 0,0 0 0 0 0,0 0 0 0 0,0 0 0 0 0,0 0 0 0 0,0 0 0 0 0,0 0 0 0 0,-1-1 0 0 0,1 1 0 0 0,-1 0 0 0 0,1 0 0 0 0,-1 0 0 0 0,0 0-44 0 0,-1 3 106 0 0,0 1 0 0 0,-1-1 0 0 0,0 0 0 0 0,0 1-1 0 0,0-2 1 0 0,0 1 0 0 0,-1 0 0 0 0,0 0 0 0 0,0-1-106 0 0,-5 5 46 0 0,-3 2 27 0 0,1 0 1 0 0,0 1-1 0 0,1 0 0 0 0,0 1 1 0 0,1 0-1 0 0,-6 13-73 0 0,13-25 4 0 0,2 0-3 0 0,0-1 1 0 0,-1 1 0 0 0,1-1 0 0 0,0 1 0 0 0,-1-1 0 0 0,1 1 0 0 0,0-1-1 0 0,0 1 1 0 0,-1-1 0 0 0,1 1 0 0 0,0 0 0 0 0,0-1 0 0 0,0 1 0 0 0,0-1-1 0 0,0 1 1 0 0,0 0 0 0 0,0-1 0 0 0,0 1 0 0 0,0-1 0 0 0,0 1-1 0 0,0 0 1 0 0,0-1 0 0 0,0 1 0 0 0,0-1 0 0 0,1 1 0 0 0,-1-1 0 0 0,0 1-2 0 0,1 1 3 0 0,-1-1 1 0 0,1 1-1 0 0,-1-1 0 0 0,1 1 1 0 0,0-1-1 0 0,-1 0 1 0 0,1 1-1 0 0,0-1 1 0 0,0 0-1 0 0,0 0 1 0 0,0 1-1 0 0,0-1 1 0 0,0 0-1 0 0,1 0 0 0 0,-1 0 1 0 0,0 0-1 0 0,0-1 1 0 0,1 1-1 0 0,-1 0 1 0 0,0 0-1 0 0,1-1 1 0 0,-1 1-1 0 0,1-1 1 0 0,-1 1-1 0 0,1-1 0 0 0,-1 0 1 0 0,2 1-4 0 0,5 0 10 0 0,0-1 1 0 0,0 1-1 0 0,1-1 0 0 0,6-1-10 0 0,2 0 4 0 0,-2 1-648 0 0,1-1 0 0 0,0-1 0 0 0,-1 0 0 0 0,1-2 644 0 0,2-1-1384 0 0</inkml:trace>
  <inkml:trace contextRef="#ctx0" brushRef="#br1" timeOffset="35134.926">10224 10736 3680 0 0,'0'0'284'0'0,"0"0"88"0"0,0 0 1064 0 0,0 0 482 0 0,0 0 98 0 0,0 0-100 0 0,0 0-508 0 0,0 0-226 0 0,16-3 1843 0 0,-12 0-2872 0 0,-1 0 1 0 0,1 0 0 0 0,0-1-1 0 0,-1 1 1 0 0,0-1 0 0 0,0 0-1 0 0,0 0 1 0 0,0 0-1 0 0,-1 0 1 0 0,1 0 0 0 0,-1-1-1 0 0,0 1 1 0 0,0-1 0 0 0,-1 0-1 0 0,1 1 1 0 0,-1-1-1 0 0,0 0 1 0 0,0-1-154 0 0,23-78 144 0 0,-22 76-130 0 0,-1 0 0 0 0,0 0-1 0 0,-1 0 1 0 0,0-4-14 0 0,3-28-2 0 0,16-53 13 0 0,-9 53 39 0 0,2 0 0 0 0,6-12-50 0 0,-15 43 33 0 0,-3 8-23 0 0,1-1 0 0 0,-1 1 0 0 0,1 0-1 0 0,-1 0 1 0 0,1 0 0 0 0,-1 0 0 0 0,1 1-1 0 0,-1-1 1 0 0,1 0 0 0 0,0 0-1 0 0,-1 0 1 0 0,1 0 0 0 0,0 1 0 0 0,0-1-1 0 0,0 0 1 0 0,0 1 0 0 0,0-1-10 0 0,0 0 4 0 0,-1 1-1 0 0,1 0 1 0 0,-1 0 0 0 0,1 0-1 0 0,0 0 1 0 0,-1 0 0 0 0,1 0-1 0 0,0 0 1 0 0,-1 0 0 0 0,1 0-1 0 0,0 0 1 0 0,-1 0 0 0 0,1 0-1 0 0,0 0 1 0 0,-1 0 0 0 0,1 1-1 0 0,-1-1 1 0 0,1 0 0 0 0,0 0-1 0 0,-1 1 1 0 0,1-1-4 0 0,1 2-5 0 0,0-1-1 0 0,-1 0 1 0 0,1 1-1 0 0,0 0 1 0 0,-1-1-1 0 0,1 1 0 0 0,-1 0 1 0 0,0 0-1 0 0,1 0 1 0 0,-1 0-1 0 0,0 0 1 0 0,0 0-1 0 0,0 0 1 0 0,-1 0-1 0 0,1 1 6 0 0,54 230-58 0 0,-51-216 112 0 0,0-1 0 0 0,1 0 0 0 0,2 4-54 0 0,-4-14 101 0 0,-1 0-1 0 0,1 0 1 0 0,0-1 0 0 0,0 1 0 0 0,1-1 0 0 0,0 0 0 0 0,0 0 0 0 0,0 0-1 0 0,1-1 1 0 0,0 1-101 0 0,-4-4 251 0 0,0-1-189 0 0,1-1-1 0 0,-1 1 1 0 0,0 0-1 0 0,1-1 1 0 0,-1 1-1 0 0,1-1 1 0 0,-1 0-1 0 0,0 1 1 0 0,0-1 0 0 0,1 0-1 0 0,-1 0 1 0 0,0 0-1 0 0,0 0 1 0 0,0 0-1 0 0,0 0 1 0 0,0 0-1 0 0,0 0 1 0 0,0 0 0 0 0,0-1-1 0 0,-1 1 1 0 0,1 0-1 0 0,0-1 1 0 0,-1 1-62 0 0,13-32 487 0 0,-12 32-475 0 0,4-19 99 0 0,-1 0 1 0 0,-1 0-1 0 0,-1-1 1 0 0,0 1-112 0 0,0-7 148 0 0,5-20-148 0 0,1-2 133 0 0,-4 27-134 0 0,0 1 0 0 0,1-1 0 0 0,1 1-1 0 0,8-18 2 0 0,-9 26-45 0 0,-3 7 34 0 0,0 1 0 0 0,0 0-1 0 0,1-1 1 0 0,0 1-1 0 0,0 0 1 0 0,0 0 0 0 0,0 0-1 0 0,1 1 1 0 0,0-1 0 0 0,0 1-1 0 0,0 0 1 0 0,3-2 11 0 0,-5 5-68 0 0,0-1 1 0 0,0 1-1 0 0,0 0 1 0 0,0 0-1 0 0,0 0 1 0 0,0 0-1 0 0,1 0 1 0 0,-1 1-1 0 0,0-1 1 0 0,2 0 67 0 0,-2 1-197 0 0,-1 1 0 0 0,1-1 0 0 0,0 0 0 0 0,-1 0 0 0 0,1 1 0 0 0,-1-1 0 0 0,1 1 0 0 0,-1-1 1 0 0,0 1-1 0 0,1 0 0 0 0,-1 0 0 0 0,1-1 0 0 0,-1 1 0 0 0,0 0 0 0 0,0 0 0 0 0,1 0 0 0 0,-1 0 197 0 0,8 8-5087 0 0,-3 1-1477 0 0</inkml:trace>
  <inkml:trace contextRef="#ctx0" brushRef="#br1" timeOffset="35486.132">10830 10484 6448 0 0,'6'-3'669'0'0,"4"-3"709"0"0,1 0 0 0 0,1 1 0 0 0,-1 0 0 0 0,1 1 1 0 0,-1 0-1 0 0,6 0-1378 0 0,-6 1 637 0 0,0 1 1 0 0,0 1-1 0 0,0 0 0 0 0,5 0-637 0 0,-13 1 151 0 0,1 0-1 0 0,0 0 1 0 0,-1 1-1 0 0,1-1 0 0 0,-1 1 1 0 0,1 0-1 0 0,-1 0 0 0 0,1 0 1 0 0,-1 1-1 0 0,0-1 1 0 0,1 1-1 0 0,-1 0 0 0 0,0 0 1 0 0,0 0-1 0 0,2 2-150 0 0,-3-2 50 0 0,-1-1 0 0 0,1 1 0 0 0,-1 0 0 0 0,1 0 0 0 0,-1 0 0 0 0,0 0 1 0 0,0 0-1 0 0,0 0 0 0 0,0 0 0 0 0,0 0 0 0 0,0 0 0 0 0,0 1 0 0 0,-1-1 0 0 0,1 0 0 0 0,-1 1 0 0 0,0-1 0 0 0,0 0 0 0 0,0 1 0 0 0,0-1 0 0 0,0 0 0 0 0,0 1 1 0 0,0-1-1 0 0,-1 0 0 0 0,0 2-50 0 0,-2 9 124 0 0,-2-1-1 0 0,1 1 1 0 0,-2-1 0 0 0,1 0 0 0 0,-2 0 0 0 0,0-1 0 0 0,0 0 0 0 0,-1 0-1 0 0,0-1 1 0 0,-3 3-124 0 0,1 0 44 0 0,0 0 0 0 0,2 1 0 0 0,-1 0 0 0 0,2 0 0 0 0,-1 2-44 0 0,3-6 4 0 0,5-9-1 0 0,0 0-1 0 0,-1 0 0 0 0,1-1 1 0 0,0 1-1 0 0,0 0 0 0 0,-1 0 1 0 0,1-1-1 0 0,0 1 0 0 0,0 0 1 0 0,0 0-1 0 0,0 0 0 0 0,0-1 0 0 0,0 1 1 0 0,1 0-1 0 0,-1 0 0 0 0,0 0 1 0 0,0-1-1 0 0,0 1 0 0 0,1 0 1 0 0,-1 0-1 0 0,0-1 0 0 0,1 1 1 0 0,-1 0-1 0 0,1-1 0 0 0,-1 1 1 0 0,1 0-1 0 0,-1-1 0 0 0,1 1 1 0 0,-1-1-1 0 0,1 1 0 0 0,0-1-2 0 0,16 11 120 0 0,-12-9-94 0 0,0-1-1 0 0,1 1 1 0 0,-1-1-1 0 0,1 0 1 0 0,-1-1-1 0 0,1 1 1 0 0,-1-1-1 0 0,2 0-25 0 0,46-4-103 0 0,-25 1 106 0 0,91-12-3155 0 0,-117 15 3071 0 0,25-5-1086 0 0</inkml:trace>
  <inkml:trace contextRef="#ctx0" brushRef="#br1" timeOffset="36088.533">11653 10403 9672 0 0,'0'0'748'0'0,"13"-8"910"0"0,2 3 951 0 0,13-4-46 0 0,9 3-2097 0 0,-21 2 66 0 0,-1 2 0 0 0,1 0 1 0 0,10 0-533 0 0,67-2 1134 0 0,47 5-853 0 0,-78-1-1388 0 0,-45-1-3654 0 0,-2-1-1619 0 0</inkml:trace>
  <inkml:trace contextRef="#ctx0" brushRef="#br1" timeOffset="36333.156">11763 10196 15344 0 0,'0'0'704'0'0,"0"0"-15"0"0,-1 1-445 0 0,0 5-165 0 0,0-1 1 0 0,0 1-1 0 0,1-1 1 0 0,-1 0-1 0 0,1 1 0 0 0,1-1 1 0 0,-1 1-1 0 0,1-1 1 0 0,0 3-80 0 0,13 51 1339 0 0,-13-57-1299 0 0,12 43 1011 0 0,-1-3 86 0 0,0 4-1137 0 0,-6-25 83 0 0,1 1 0 0 0,1-2 0 0 0,0 1 0 0 0,2-1 0 0 0,10 16-83 0 0,-4-14-3317 0 0,-11-15 469 0 0,5 6-3817 0 0</inkml:trace>
  <inkml:trace contextRef="#ctx0" brushRef="#br1" timeOffset="36743.159">12608 10223 2760 0 0,'5'-4'50'0'0,"0"0"-26"0"0,-1 1 1 0 0,0-1 0 0 0,-1 1-1 0 0,1-1 1 0 0,-1 0 0 0 0,1 0-1 0 0,-1-1 1 0 0,0 1 0 0 0,0-2-25 0 0,8-12 1514 0 0,2-7 4541 0 0,-11 21-5055 0 0,-1 0-348 0 0,1 0-1 0 0,-1 0 0 0 0,0 0 0 0 0,0-1 0 0 0,0 1 0 0 0,-1-1-651 0 0,0 4 70 0 0,0 0 0 0 0,0 0 0 0 0,0 0 0 0 0,0 0 0 0 0,0-1 0 0 0,0 1 0 0 0,-1 0 0 0 0,1 0 0 0 0,0 0 0 0 0,-1 0 0 0 0,1 0 0 0 0,-1 0 0 0 0,1 0 0 0 0,-1 0 0 0 0,1 1 0 0 0,-1-1 0 0 0,0 0 0 0 0,1 0 0 0 0,-1 0 0 0 0,0 0 0 0 0,0 1 0 0 0,1-1 0 0 0,-1 0 0 0 0,0 1 0 0 0,0-1 0 0 0,0 1 0 0 0,-1-1-70 0 0,-4-2 191 0 0,-1 1 0 0 0,0 0 0 0 0,0 0 0 0 0,0 1 0 0 0,0 0 0 0 0,0 0 0 0 0,0 0 0 0 0,0 1 0 0 0,0 0 0 0 0,0 0 0 0 0,0 1 0 0 0,0 0 0 0 0,-4 1-191 0 0,2 0 102 0 0,1 1 1 0 0,0-1-1 0 0,-1 1 1 0 0,1 1-1 0 0,0-1 0 0 0,1 1 1 0 0,-1 1-1 0 0,1-1 0 0 0,-1 1 1 0 0,-4 5-103 0 0,9-7 48 0 0,-21 19 876 0 0,-20 24-924 0 0,37-39 23 0 0,1 1-1 0 0,0 0 1 0 0,1 0-1 0 0,0 1 0 0 0,0 0 1 0 0,1-1-1 0 0,0 2 1 0 0,-2 5-23 0 0,3-4 57 0 0,0-1 1 0 0,1 1 0 0 0,0 1 0 0 0,0 1-58 0 0,2-9 5 0 0,0 1-1 0 0,0-1 1 0 0,0 1-1 0 0,1-1 1 0 0,0 1 0 0 0,0-1-1 0 0,0 1 1 0 0,0-1-1 0 0,1 0 1 0 0,-1 0 0 0 0,1 0-1 0 0,1 1-4 0 0,1 2 42 0 0,1 0 0 0 0,1 0 0 0 0,-1-1 0 0 0,1 0 0 0 0,0 0 0 0 0,0 0 0 0 0,1-1 0 0 0,0 0 0 0 0,0 0 0 0 0,0 0-1 0 0,0-1 1 0 0,1 0 0 0 0,0-1 0 0 0,0 0 0 0 0,5 2-42 0 0,5 1 82 0 0,1-1 0 0 0,-1-1 0 0 0,1-1 0 0 0,0 0 1 0 0,0-2-1 0 0,11 0-82 0 0,-21-1 144 0 0,82-2-1379 0 0,-77 1-61 0 0,1-1-1 0 0,-1-1 1 0 0,1 0 0 0 0,12-4 1296 0 0,0-5-2109 0 0</inkml:trace>
  <inkml:trace contextRef="#ctx0" brushRef="#br1" timeOffset="37032.838">12801 10454 14712 0 0,'0'0'672'0'0,"0"0"-10"0"0,2-1-423 0 0,4-2-170 0 0,0 1-1 0 0,0-1 1 0 0,1 1 0 0 0,-1 0 0 0 0,1 1 0 0 0,-1 0-1 0 0,1 0 1 0 0,-1 0 0 0 0,3 1-69 0 0,32-6 887 0 0,-30 3-474 0 0,0 1 0 0 0,0 0-1 0 0,-1 1 1 0 0,1 0-1 0 0,0 1 1 0 0,7 1-413 0 0,-12-1 199 0 0,0 1-1 0 0,0 0 1 0 0,0 0 0 0 0,1 1-1 0 0,-1-1 1 0 0,0 1 0 0 0,-1 1 0 0 0,1-1-1 0 0,0 1 1 0 0,-1 0 0 0 0,1 0-1 0 0,-1 1-198 0 0,-3-3 38 0 0,-1 0 0 0 0,0 0 0 0 0,1 0 0 0 0,-1 0 0 0 0,0 1 0 0 0,0-1 0 0 0,0 0 0 0 0,0 0 0 0 0,0 1 0 0 0,-1-1 0 0 0,1 1 0 0 0,0-1-1 0 0,-1 1 1 0 0,1-1 0 0 0,-1 1 0 0 0,1 0 0 0 0,-1-1 0 0 0,0 1 0 0 0,1-1 0 0 0,-1 1 0 0 0,0 0 0 0 0,0-1 0 0 0,0 1 0 0 0,0 0 0 0 0,-1-1 0 0 0,1 1 0 0 0,0-1 0 0 0,-1 1-1 0 0,1 0 1 0 0,-1-1 0 0 0,0 1 0 0 0,1-1 0 0 0,-1 1 0 0 0,0-1 0 0 0,0 1-38 0 0,-5 7 87 0 0,0-1-1 0 0,-1 1 1 0 0,1-1 0 0 0,-2-1 0 0 0,-3 4-87 0 0,-5 5 148 0 0,5-3-37 0 0,5-7-79 0 0,0 0 0 0 0,1 1 0 0 0,-1 0-1 0 0,1-1 1 0 0,1 2 0 0 0,-1-1 0 0 0,1 1 0 0 0,0-1 0 0 0,-1 8-32 0 0,5-14 2 0 0,0 0-1 0 0,0 0 1 0 0,0 1 0 0 0,0-1-1 0 0,0 0 1 0 0,0 0 0 0 0,1 1-1 0 0,-1-1 1 0 0,0 0-1 0 0,1 0 1 0 0,-1 0 0 0 0,1 0-1 0 0,0 0 1 0 0,-1 1-1 0 0,1-1 1 0 0,0 0 0 0 0,0 0-1 0 0,-1-1 1 0 0,1 1-1 0 0,0 0 1 0 0,0 0 0 0 0,0 0-1 0 0,0 0 1 0 0,0-1 0 0 0,0 1-1 0 0,1-1 1 0 0,-1 1-1 0 0,0-1 1 0 0,0 1 0 0 0,1-1-2 0 0,4 3 28 0 0,0 0 0 0 0,0-1 0 0 0,1 0 0 0 0,0 0 1 0 0,-1-1-29 0 0,42 7 87 0 0,5-3-87 0 0,26 5 51 0 0,-26-3-4089 0 0,-37-5 1075 0 0,19 3-4907 0 0</inkml:trace>
  <inkml:trace contextRef="#ctx0" brushRef="#br1" timeOffset="47375.62">4680 12225 13104 0 0,'-4'-2'122'0'0,"0"0"1"0"0,1 0 0 0 0,-1 0 0 0 0,0 1 0 0 0,0 0 0 0 0,0 0-1 0 0,0 0 1 0 0,0 0 0 0 0,-1 0 0 0 0,1 1 0 0 0,0 0 0 0 0,0 0-1 0 0,0 0 1 0 0,0 0 0 0 0,-4 2-123 0 0,-7 0 344 0 0,0 1 0 0 0,0 1 0 0 0,-9 4-344 0 0,11-3 416 0 0,-1 1-1 0 0,1 0 1 0 0,0 0-1 0 0,0 1 1 0 0,1 1-1 0 0,0 0 1 0 0,1 1-1 0 0,0 0 1 0 0,0 1-1 0 0,-7 8-415 0 0,10-9 146 0 0,1 0 0 0 0,0 1 0 0 0,0 0 0 0 0,1 0 0 0 0,1 0 0 0 0,0 1 0 0 0,0 0 0 0 0,1 0 0 0 0,1 0 0 0 0,-1 0 0 0 0,2 1 0 0 0,0-1 0 0 0,-1 6-146 0 0,2-7 101 0 0,1 0-1 0 0,-1 0 1 0 0,2 0-1 0 0,-1 0 1 0 0,2 1-1 0 0,0 2-100 0 0,-1-7 43 0 0,1 0-1 0 0,0-1 1 0 0,0 1 0 0 0,0 0-1 0 0,1-1 1 0 0,0 0 0 0 0,0 1-1 0 0,0-1 1 0 0,1 0 0 0 0,0 0-1 0 0,1 0-42 0 0,0 2 52 0 0,-1-3-22 0 0,-1-1-1 0 0,0 1 1 0 0,1-1 0 0 0,-1 1 0 0 0,1-1 0 0 0,0 0 0 0 0,0-1-1 0 0,0 1 1 0 0,5 2-30 0 0,1-1 50 0 0,1 0-1 0 0,0-1 1 0 0,0 0 0 0 0,0-1-1 0 0,0 0 1 0 0,5 0-50 0 0,15 1 148 0 0,-1-2 1 0 0,6-2-149 0 0,-24 1-185 0 0,-1 0 362 0 0,1-1 1 0 0,-1-1-1 0 0,9-1-177 0 0,-16 2-278 0 0,0 0-1 0 0,-1-1 0 0 0,1 1 1 0 0,0-1-1 0 0,0 0 1 0 0,-1 0-1 0 0,1 0 0 0 0,-1 0 1 0 0,0-1-1 0 0,1 1 1 0 0,-1-1-1 0 0,1-2 279 0 0,5-4-1615 0 0</inkml:trace>
  <inkml:trace contextRef="#ctx0" brushRef="#br1" timeOffset="47994.289">4883 12688 2760 0 0,'0'-1'59'0'0,"0"-1"-1"0"0,0 0 1 0 0,0 0 0 0 0,0 0 0 0 0,0 1 0 0 0,1-1-1 0 0,-1 0 1 0 0,1 0 0 0 0,-1 1 0 0 0,1-1 0 0 0,0 0-1 0 0,-1 1 1 0 0,1-1 0 0 0,0 0 0 0 0,0 1-1 0 0,0-1 1 0 0,0 1 0 0 0,1 0 0 0 0,-1-1 0 0 0,0 1-1 0 0,1 0 1 0 0,-1 0 0 0 0,1-1-59 0 0,15-17 5497 0 0,-5 3-2249 0 0,-10 16-3070 0 0,-1-1 1 0 0,0 0-1 0 0,0 0 0 0 0,0 0 1 0 0,0 0-1 0 0,0-1 1 0 0,0 1-1 0 0,0 0 1 0 0,-1 0-1 0 0,1-1 1 0 0,0 1-1 0 0,-1 0 1 0 0,1-1-1 0 0,-1 1 1 0 0,1 0-1 0 0,-1-1 1 0 0,1 1-1 0 0,-1-1 1 0 0,0 0-180 0 0,5-3 1213 0 0,-5 5-1193 0 0,0 0-1 0 0,0 0 1 0 0,0 0 0 0 0,0 0-1 0 0,0 0 1 0 0,0 0 0 0 0,1 0 0 0 0,-1 0-1 0 0,0 0 1 0 0,0 0 0 0 0,0 0-1 0 0,0 0 1 0 0,0 0 0 0 0,0-1 0 0 0,0 1-1 0 0,0 0 1 0 0,0 0 0 0 0,0 0 0 0 0,0 0-1 0 0,1 0 1 0 0,-1 0 0 0 0,0 0-1 0 0,0-1 1 0 0,0 1 0 0 0,0 0 0 0 0,0 0-1 0 0,0 0 1 0 0,0 0 0 0 0,0 0-1 0 0,0 0 1 0 0,0 0 0 0 0,0-1 0 0 0,0 1-1 0 0,0 0 1 0 0,0 0 0 0 0,0 0-1 0 0,0 0 1 0 0,-1 0 0 0 0,1 0 0 0 0,0-1-1 0 0,0 1 1 0 0,0 0 0 0 0,0 0 0 0 0,0 0-1 0 0,0 0 1 0 0,0 0 0 0 0,0 0-1 0 0,0 0 1 0 0,0 0 0 0 0,0 0 0 0 0,-1-1-1 0 0,1 1 1 0 0,0 0 0 0 0,0 0-1 0 0,0 0 1 0 0,0 0 0 0 0,0 0 0 0 0,0 0-1 0 0,0 0 1 0 0,-1 0-19 0 0,5 0 550 0 0,-8 0-239 0 0,3 0-124 0 0,1 0-10 0 0,1 2 17 0 0,0 0-116 0 0,-1 0 1 0 0,0 1 0 0 0,0-1-1 0 0,1 1 1 0 0,-1-1 0 0 0,-1 1-1 0 0,1-1 1 0 0,0 0 0 0 0,-1 1-1 0 0,1-1 1 0 0,-1 3-79 0 0,0-2 111 0 0,0 1 0 0 0,0 0 0 0 0,1 0 0 0 0,0 0 0 0 0,0 3-111 0 0,-1-5 45 0 0,1 1 1 0 0,0 0 0 0 0,0-1 0 0 0,-1 1-1 0 0,0-1 1 0 0,1 1 0 0 0,-1-1 0 0 0,0 0-1 0 0,0 1 1 0 0,0-1 0 0 0,-1 0 0 0 0,1 1-1 0 0,-1 0-45 0 0,-8 17 320 0 0,4-3 12 0 0,-1-1-1 0 0,-3 5-331 0 0,9-20 18 0 0,0 1 0 0 0,1 0 0 0 0,-1 0 0 0 0,1 0 0 0 0,0 0 0 0 0,0 0-1 0 0,0 0 1 0 0,0 0 0 0 0,0 2-18 0 0,-2 12 98 0 0,2-15-90 0 0,-1 1 0 0 0,1-1 1 0 0,0 1-1 0 0,-1 0 0 0 0,1 0 1 0 0,0-1-1 0 0,0 1 0 0 0,0 0 1 0 0,0-1-1 0 0,0 1 0 0 0,1 0 1 0 0,-1 0-1 0 0,0-1 0 0 0,1 1 1 0 0,-1-1-1 0 0,1 1 0 0 0,0 0 1 0 0,-1-1-1 0 0,1 1 0 0 0,0-1 1 0 0,0 1-1 0 0,0-1 0 0 0,0 0 1 0 0,0 1-1 0 0,0-1 0 0 0,1 0 1 0 0,-1 0-1 0 0,0 0 0 0 0,1 0 1 0 0,-1 0-1 0 0,1 0 0 0 0,-1 0 1 0 0,1 0-1 0 0,-1-1 0 0 0,1 1 1 0 0,0 0-9 0 0,2 0 20 0 0,-1 1 0 0 0,0-1 0 0 0,1 0 0 0 0,-1-1 0 0 0,1 1 0 0 0,0 0 0 0 0,-1-1 0 0 0,1 0 0 0 0,-1 0 0 0 0,1 0 0 0 0,-1 0 0 0 0,1-1 0 0 0,0 1 0 0 0,-1-1 0 0 0,2 0-20 0 0,7-3 49 0 0,-1 0 0 0 0,1-1 0 0 0,8-6-49 0 0,-9 6 3 0 0,-7 3-164 0 0,-1-1-1 0 0,1 1 0 0 0,-1-1 1 0 0,0 1-1 0 0,0-1 1 0 0,0 0-1 0 0,0 0 0 0 0,0 0 1 0 0,1-3 161 0 0,4-4-1611 0 0,4-3-148 0 0</inkml:trace>
  <inkml:trace contextRef="#ctx0" brushRef="#br1" timeOffset="48262.155">4912 12355 14712 0 0,'12'-2'1610'0'0,"-2"2"-1551"0"0,-6 0 30 0 0,4 2-1 0 0,-6-2 23 0 0,0 2 115 0 0,2 2-182 0 0,3 5 653 0 0,-7-9-648 0 0,0 1-1 0 0,-1-1 1 0 0,1 1-1 0 0,0-1 1 0 0,-1 1-1 0 0,1-1 1 0 0,0 0-1 0 0,-1 1 1 0 0,1-1-1 0 0,-1 1 1 0 0,1-1-1 0 0,-1 0 1 0 0,1 1-1 0 0,-1-1 1 0 0,1 0-1 0 0,-1 1 1 0 0,1-1-1 0 0,-1 0 0 0 0,1 0 1 0 0,-1 0-1 0 0,1 0 1 0 0,-1 1-1 0 0,0-1-48 0 0,-6-3 139 0 0,4 4-127 0 0,3-1-9 0 0,-1 0 0 0 0,0 0-1 0 0,1 0 1 0 0,-1 0 0 0 0,0 0 0 0 0,1 0 0 0 0,-1 0-1 0 0,0 0 1 0 0,1 0 0 0 0,-1 0 0 0 0,1 0 0 0 0,-1-1-1 0 0,0 1 1 0 0,1 0 0 0 0,-1 0 0 0 0,0-1 0 0 0,1 1-1 0 0,-1 0 1 0 0,1-1 0 0 0,-1 1-3 0 0,-12-11 164 0 0,13 10-201 0 0,0 1-373 0 0,2 0-172 0 0,9-2-32 0 0</inkml:trace>
  <inkml:trace contextRef="#ctx0" brushRef="#br1" timeOffset="44574.001">609 12755 3224 0 0,'-1'4'490'0'0,"-1"6"457"0"0,-6 17 6877 0 0,-11 23-7824 0 0,10-26 2101 0 0,1 0 0 0 0,-2 12-2101 0 0,22-68 3760 0 0,7-20-3733 0 0,9-50 62 0 0,-14 50-93 0 0,10-47 68 0 0,-13 52-64 0 0,-8 30 0 0 0,1-1 0 0 0,3-6 0 0 0,5-9 4 0 0,-7 16 22 0 0,1 0-1 0 0,1 0 0 0 0,0 1 1 0 0,2 0-1 0 0,1-2-25 0 0,-10 17 1 0 0,1 1-1 0 0,0-1 1 0 0,-1 0-1 0 0,1 0 1 0 0,-1 1-1 0 0,1-1 1 0 0,0 0-1 0 0,-1 1 1 0 0,1-1 0 0 0,0 1-1 0 0,0-1 1 0 0,-1 1-1 0 0,1-1 1 0 0,0 1-1 0 0,0 0 1 0 0,0-1-1 0 0,0 1 1 0 0,0 0-1 0 0,0-1 1 0 0,-1 1 0 0 0,1 0-1 0 0,0 0 1 0 0,0 0-1 0 0,1 0 0 0 0,-1 0 0 0 0,1 1 0 0 0,0-1 0 0 0,-1 1 0 0 0,1-1 0 0 0,0 1 0 0 0,-1-1 0 0 0,1 1 0 0 0,-1 0 1 0 0,1 0-1 0 0,-1 0 0 0 0,1 0 0 0 0,0 1 0 0 0,2 2 1 0 0,0 0 0 0 0,0 0 1 0 0,-1 0-1 0 0,1 0 0 0 0,-1 1 0 0 0,0 0 1 0 0,0-1-1 0 0,0 2-1 0 0,17 39 96 0 0,57 137 283 0 0,-3 7 21 0 0,-72-184-394 0 0,-1 1 1 0 0,1 0-1 0 0,-1 0 0 0 0,-1 0 1 0 0,1 0-1 0 0,-1 4-6 0 0,0-9-34 0 0,0-1-1 0 0,0 0 0 0 0,-1 1 0 0 0,1-1 0 0 0,0 1 0 0 0,0-1 1 0 0,0 1-1 0 0,-1-1 0 0 0,1 0 0 0 0,0 1 0 0 0,0-1 0 0 0,-1 0 1 0 0,1 1-1 0 0,0-1 0 0 0,-1 0 0 0 0,1 1 0 0 0,0-1 1 0 0,-1 0-1 0 0,1 0 0 0 0,0 1 0 0 0,-1-1 0 0 0,1 0 0 0 0,-1 0 1 0 0,1 0-1 0 0,-1 1 0 0 0,1-1 0 0 0,0 0 0 0 0,-1 0 0 0 0,1 0 35 0 0,-14 2-2202 0 0,2-2 514 0 0</inkml:trace>
  <inkml:trace contextRef="#ctx0" brushRef="#br1" timeOffset="44832.081">605 12655 3680 0 0,'-7'-4'-658'0'0,"0"-6"4429"0"0,7 10-3508 0 0,-1-1 0 0 0,1 1 0 0 0,0-1 0 0 0,0 1-1 0 0,0-1 1 0 0,0 0 0 0 0,-1 1 0 0 0,1-1-1 0 0,0 1 1 0 0,0-1 0 0 0,0 1 0 0 0,0-1 0 0 0,0 0-1 0 0,0 1 1 0 0,0-1 0 0 0,0 1 0 0 0,1-1-1 0 0,-1 1 1 0 0,0-1 0 0 0,0 1 0 0 0,0-1 0 0 0,1 1-1 0 0,-1-1 1 0 0,0 1 0 0 0,1-1 0 0 0,-1 1-1 0 0,0-1 1 0 0,1 1 0 0 0,-1-1 0 0 0,0 1 0 0 0,1-1-263 0 0,4-2 230 0 0,0 0 0 0 0,0 0 0 0 0,0 0 0 0 0,0 1 1 0 0,1-1-1 0 0,-1 1 0 0 0,1 0 0 0 0,0 1 1 0 0,-1 0-1 0 0,1-1 0 0 0,0 2 0 0 0,0-1 0 0 0,2 1-230 0 0,18-1 146 0 0,0 1-1 0 0,11 3-145 0 0,-31-3 24 0 0,67 9 36 0 0,-42-4-763 0 0,1-2 0 0 0,9-1 703 0 0,-25-2-1549 0 0</inkml:trace>
  <inkml:trace contextRef="#ctx0" brushRef="#br1" timeOffset="45112.379">1232 12483 4144 0 0,'-9'0'-75'0'0,"7"0"750"0"0,-1 0 0 0 0,1 0 0 0 0,-1 0 0 0 0,1 0 0 0 0,-1 0 0 0 0,1 0 0 0 0,-1 1 0 0 0,1-1 0 0 0,-1 1 0 0 0,1 0 0 0 0,-1 0 0 0 0,1 0 0 0 0,0 0 0 0 0,-1 0 0 0 0,1 1 0 0 0,0-1 0 0 0,-1 1-675 0 0,-9 7 434 0 0,1 1 1 0 0,0-1-1 0 0,-3 5-434 0 0,11-11 32 0 0,0 0-1 0 0,0 1 0 0 0,0 0 1 0 0,1 0-1 0 0,0-1 0 0 0,-1 1 1 0 0,1 1-1 0 0,1-1 0 0 0,-1 0 1 0 0,0 0-1 0 0,1 1 0 0 0,-1 3-31 0 0,2-7 6 0 0,0 1 0 0 0,0 0-1 0 0,0-1 1 0 0,0 1-1 0 0,1-1 1 0 0,-1 1-1 0 0,0 0 1 0 0,1-1 0 0 0,-1 1-1 0 0,1-1 1 0 0,0 1-1 0 0,-1-1 1 0 0,1 1-1 0 0,0-1 1 0 0,0 1 0 0 0,0-1-1 0 0,0 0 1 0 0,0 1-1 0 0,0-1 1 0 0,0 0-1 0 0,0 0 1 0 0,1 0-1 0 0,0 1-5 0 0,4 2 1 0 0,1 1 0 0 0,0-1 0 0 0,0 0-1 0 0,4 1 0 0 0,2 1 61 0 0,-4-2 270 0 0,0 0-1 0 0,1-1 0 0 0,-1 0 0 0 0,1-1 0 0 0,0 0-330 0 0,27 8-528 0 0,-15-3-138 0 0,-13-5 874 0 0,1 1 1 0 0,0 1 0 0 0,-1-1 0 0 0,0 1-1 0 0,0 1 1 0 0,0 0 0 0 0,3 2-209 0 0,-15 8 1146 0 0,2-14-1083 0 0,1 0 1 0 0,-1 0-1 0 0,1 0 0 0 0,-1 0 0 0 0,0 0 0 0 0,0 0 0 0 0,1 0 0 0 0,-1 0 0 0 0,0 0 1 0 0,0 0-1 0 0,0 0 0 0 0,0-1 0 0 0,0 1 0 0 0,0 0 0 0 0,0-1 0 0 0,-2 1-63 0 0,-22 11 520 0 0,16-8-514 0 0,-7 3 12 0 0,0 0-1 0 0,0-2 0 0 0,0 1 0 0 0,-6-1-17 0 0,12-3-314 0 0,0 0 0 0 0,0-1 0 0 0,-1 0-1 0 0,1-1 1 0 0,0 0 0 0 0,0 0 0 0 0,-9-2 314 0 0,17 2-866 0 0,-2-2 220 0 0,2-1-5198 0 0,0-4 419 0 0</inkml:trace>
  <inkml:trace contextRef="#ctx0" brushRef="#br1" timeOffset="45507.984">1828 12430 7368 0 0,'-4'-3'224'0'0,"0"1"0"0"0,-1 0 0 0 0,1 0 0 0 0,-1 0 0 0 0,0 0 0 0 0,1 0 0 0 0,-1 1 0 0 0,0 0 0 0 0,0 0 0 0 0,0 0 0 0 0,0 1 0 0 0,-3 0-224 0 0,-12-3 1569 0 0,10 2-1119 0 0,0 0 1 0 0,-1 1-1 0 0,1 0 0 0 0,0 0 0 0 0,-1 1 1 0 0,1 1-1 0 0,0-1 0 0 0,0 2 1 0 0,0-1-1 0 0,0 2 0 0 0,0-1 1 0 0,0 1-1 0 0,1 1 0 0 0,0-1 0 0 0,-3 3-450 0 0,11-6 50 0 0,-1 0 0 0 0,0 0 0 0 0,1 1 0 0 0,0-1-1 0 0,-1 0 1 0 0,1 1 0 0 0,0-1 0 0 0,-1 1-1 0 0,1-1 1 0 0,0 1 0 0 0,0 0 0 0 0,0-1 0 0 0,0 1-1 0 0,1 0 1 0 0,-1 0 0 0 0,0 0 0 0 0,1-1 0 0 0,0 1-1 0 0,-1 0 1 0 0,1 0 0 0 0,0 0 0 0 0,0 0-1 0 0,0 0 1 0 0,0 2-50 0 0,0-1 6 0 0,1 1 0 0 0,0 0 1 0 0,0 0-1 0 0,0-1 0 0 0,0 1 0 0 0,0-1 0 0 0,1 1 0 0 0,0-1 0 0 0,-1 0 0 0 0,1 1 0 0 0,1-1 0 0 0,-1 0-6 0 0,7 8 37 0 0,1-1-1 0 0,0 0 1 0 0,1-1-1 0 0,0 0 1 0 0,6 3-37 0 0,-1 0 31 0 0,19 13 403 0 0,6 2-434 0 0,-40-26 20 0 0,0-1-1 0 0,0 1 1 0 0,0 0-1 0 0,0-1 1 0 0,0 1-1 0 0,0 0 1 0 0,0 0-1 0 0,0 0 1 0 0,0 0-1 0 0,-1 0 0 0 0,1 0 1 0 0,0 0-1 0 0,0 0 1 0 0,-1 0-1 0 0,1 0 1 0 0,-1 1-1 0 0,1-1 1 0 0,-1 0-1 0 0,0 0 1 0 0,1 0-1 0 0,-1 1 1 0 0,0-1-1 0 0,0 0 0 0 0,0 1 1 0 0,0-1-1 0 0,0 0-19 0 0,0 1 25 0 0,-1 0 0 0 0,1 0 0 0 0,-1-1 0 0 0,1 1-1 0 0,-1-1 1 0 0,0 1 0 0 0,0 0 0 0 0,0-1 0 0 0,0 1-1 0 0,0-1 1 0 0,0 0 0 0 0,-1 1 0 0 0,1-1 0 0 0,0 0-1 0 0,-1 0 1 0 0,1 0 0 0 0,0 0 0 0 0,-1 0 0 0 0,0 0-25 0 0,-9 6 93 0 0,0-1 1 0 0,-1-1-1 0 0,0 0 1 0 0,0 0 0 0 0,-8 1-94 0 0,-14 2-274 0 0,-17 1 274 0 0,44-8-197 0 0,0 0 0 0 0,1 0-1 0 0,-1-1 1 0 0,0-1 0 0 0,0 1-1 0 0,0-1 198 0 0,-12-4-6442 0 0,13 2 473 0 0</inkml:trace>
  <inkml:trace contextRef="#ctx0" brushRef="#br1" timeOffset="45980.606">1922 12477 13536 0 0,'0'0'620'0'0,"0"0"-16"0"0,-3 6-364 0 0,2-4-247 0 0,-3 2 69 0 0,1 0 1 0 0,0 0 0 0 0,0 1-1 0 0,0 0 1 0 0,0 0 0 0 0,1 0 0 0 0,-1 1-63 0 0,-5 9 455 0 0,6-12-280 0 0,0 0 0 0 0,1 0-1 0 0,0 0 1 0 0,-1 0 0 0 0,1 0-1 0 0,0 2-174 0 0,-2 5 355 0 0,1 0 0 0 0,0 0-1 0 0,1 1 1 0 0,0-1 0 0 0,1 0-1 0 0,0 1 1 0 0,0-1 0 0 0,2 6-355 0 0,-2-12 63 0 0,1 0 0 0 0,0 1 0 0 0,0-1 0 0 0,1 0 1 0 0,-1 0-1 0 0,1 0 0 0 0,0 0 0 0 0,0 0 1 0 0,0-1-1 0 0,0 1 0 0 0,1-1 0 0 0,0 1 1 0 0,-1-1-1 0 0,1 0 0 0 0,0 0 0 0 0,1 0 1 0 0,-1 0-1 0 0,0 0 0 0 0,1-1 0 0 0,0 0 1 0 0,0 1-64 0 0,-1-2 23 0 0,-1 0 1 0 0,0 0-1 0 0,1 0 1 0 0,-1-1-1 0 0,0 1 1 0 0,1-1-1 0 0,-1 0 1 0 0,1 1-1 0 0,-1-1 1 0 0,0 0-1 0 0,1-1 1 0 0,-1 1-1 0 0,1 0 1 0 0,-1-1-1 0 0,0 1 1 0 0,1-1-1 0 0,-1 0 1 0 0,0 1-1 0 0,1-1 1 0 0,-1 0-1 0 0,0-1 1 0 0,0 1-1 0 0,2-2-23 0 0,4-2 49 0 0,0-1 1 0 0,-1-1-1 0 0,0 0 1 0 0,0 0-1 0 0,0-1-49 0 0,-5 5 7 0 0,1 0-20 0 0,-1-1-1 0 0,1 0 1 0 0,-1 1-1 0 0,0-1 1 0 0,-1 0-1 0 0,1 0 1 0 0,0-2 13 0 0,6-13-140 0 0,-5 14 90 0 0,0-1 1 0 0,-1 1 0 0 0,0-1 0 0 0,0 0 0 0 0,0 1-1 0 0,-1-1 1 0 0,0 0 0 0 0,0 0 0 0 0,0 0 0 0 0,-1-1 49 0 0,1 14-10 0 0,0-1 0 0 0,1 1 0 0 0,0 0 1 0 0,0 0-1 0 0,0-1 0 0 0,1 1 0 0 0,0 1 10 0 0,4 8-5 0 0,-4-10 10 0 0,0 0-1 0 0,0 0 1 0 0,1 0 0 0 0,-1-1-1 0 0,2 1 1 0 0,-1-1-1 0 0,2 1-4 0 0,35 34 179 0 0,-38-38-153 0 0,1 0 0 0 0,-1 1 0 0 0,1-1-1 0 0,-1-1 1 0 0,1 1 0 0 0,0 0 0 0 0,0-1 0 0 0,0 0 0 0 0,0 0-1 0 0,0 0 1 0 0,0 0 0 0 0,0-1 0 0 0,0 0 0 0 0,2 1-26 0 0,-1-1-270 0 0,0 0 1 0 0,0-1-1 0 0,0 1 0 0 0,0-1 1 0 0,-1 0-1 0 0,1 0 1 0 0,0-1-1 0 0,0 1 0 0 0,-1-1 1 0 0,1 0-1 0 0,3-2 270 0 0,2-5-1559 0 0</inkml:trace>
  <inkml:trace contextRef="#ctx0" brushRef="#br1" timeOffset="46757.342">2428 12503 14656 0 0,'0'6'1328'0'0,"12"42"-1064"0"0,-9-36-139 0 0,0 1 0 0 0,0 0 0 0 0,0 5-125 0 0,3 28 1673 0 0,-3-29-394 0 0,-1 0 0 0 0,0 11-1279 0 0,-2-27 169 0 0,0-1-69 0 0,0 0-32 0 0,0 0-4 0 0,0 0 6 0 0,-16-6 306 0 0,14 5-387 0 0,1-1 1 0 0,-1 1 0 0 0,1-1-1 0 0,-1 0 1 0 0,1 0-1 0 0,0 0 1 0 0,0 0 0 0 0,0 0-1 0 0,0 0 1 0 0,0 0 0 0 0,0 0-1 0 0,0 0 1 0 0,1 0-1 0 0,-1 0 1 0 0,1-1 0 0 0,-1 1-1 0 0,1 0 1 0 0,0 0 0 0 0,0-1-1 0 0,0 1 1 0 0,0-2 10 0 0,1-4-312 0 0,-1 1 1 0 0,1-1 0 0 0,1 0-1 0 0,-1 0 1 0 0,3-6 311 0 0,0 3-524 0 0,1-1 1 0 0,0 1-1 0 0,3-4 524 0 0,-6 11-136 0 0,1 0-1 0 0,-1-1 1 0 0,1 1 0 0 0,0 1 0 0 0,1-1 0 0 0,-1 0-1 0 0,1 1 1 0 0,-1 0 0 0 0,4-3 136 0 0,-6 6-3 0 0,0-1 0 0 0,0 1 0 0 0,-1-1 0 0 0,1 1 0 0 0,0 0 0 0 0,0-1 0 0 0,0 1 1 0 0,0 0-1 0 0,0 0 0 0 0,-1 0 0 0 0,1 0 0 0 0,0-1 0 0 0,0 1 0 0 0,0 0 0 0 0,0 0 0 0 0,0 1 0 0 0,0-1 0 0 0,0 0 0 0 0,0 0 1 0 0,0 0-1 0 0,-1 1 0 0 0,1-1 0 0 0,0 0 0 0 0,0 1 0 0 0,0-1 0 0 0,0 1 0 0 0,-1-1 0 0 0,1 1 0 0 0,0-1 0 0 0,-1 1 0 0 0,1-1 1 0 0,0 1-1 0 0,-1 0 3 0 0,4 3 60 0 0,-1 0 1 0 0,1 0-1 0 0,-1 1 1 0 0,-1-1-1 0 0,2 4-60 0 0,5 6 344 0 0,-4-7-159 0 0,-1 1 0 0 0,0-1 0 0 0,-1 1 0 0 0,2 4-185 0 0,11 20 712 0 0,-13-25-406 0 0,-1-1 0 0 0,1 1 0 0 0,-1-1 0 0 0,-1 1 0 0 0,1 0 0 0 0,-1 0 0 0 0,0-1 0 0 0,-1 1 0 0 0,1 0 0 0 0,-1 5-306 0 0,6-40-133 0 0,-5 25 24 0 0,0-1 0 0 0,1 1 0 0 0,-1-1 0 0 0,1 1 0 0 0,0-1 0 0 0,0 1 0 0 0,1-1 109 0 0,8-15-366 0 0,-4 5 12 0 0,1 0 1 0 0,0 0-1 0 0,1 1 1 0 0,8-9 353 0 0,-10 13-284 0 0,-4 4 179 0 0,1 1-1 0 0,0 0 0 0 0,0 0 0 0 0,0 1 0 0 0,0-1 0 0 0,0 1 0 0 0,0 0 0 0 0,1 0 0 0 0,0 0 0 0 0,1 0 106 0 0,-4 2 8 0 0,0 0 0 0 0,0 0-1 0 0,0 1 1 0 0,0-1-1 0 0,0 1 1 0 0,1-1-1 0 0,-1 1 1 0 0,0 0 0 0 0,0 0-1 0 0,0 0 1 0 0,0 0-1 0 0,0 0 1 0 0,0 0-1 0 0,1 1 1 0 0,-1-1-1 0 0,0 1 1 0 0,0-1 0 0 0,0 1-1 0 0,0 0 1 0 0,0 0-1 0 0,0 0 1 0 0,0 0-1 0 0,-1 0 1 0 0,1 0 0 0 0,0 0-1 0 0,-1 1 1 0 0,1 0-8 0 0,3 3 145 0 0,0 0 0 0 0,-1 1-1 0 0,0 0 1 0 0,0 0 0 0 0,0 0 0 0 0,1 3-145 0 0,8 14 508 0 0,2 8-57 0 0,-12-24-304 0 0,0 1 0 0 0,1-2 0 0 0,0 1 0 0 0,4 6-147 0 0,8 8 349 0 0,-9-12-163 0 0,0 1 1 0 0,0-1-1 0 0,1-1 0 0 0,3 3-186 0 0,-5-6 34 0 0,0 0 0 0 0,0 0-1 0 0,1 0 1 0 0,0-1 0 0 0,0 0-1 0 0,0-1 1 0 0,0 1-1 0 0,0-1 1 0 0,1-1 0 0 0,0 1-1 0 0,-1-1 1 0 0,1 0 0 0 0,0-1-1 0 0,0 0 1 0 0,0 0 0 0 0,0-1-1 0 0,0 0 1 0 0,0-1-1 0 0,0 1 1 0 0,0-1 0 0 0,-1-1-1 0 0,1 0 1 0 0,0 0 0 0 0,0 0-1 0 0,-1-1 1 0 0,1 0-34 0 0,2-2-28 0 0,0 1 0 0 0,1-2 0 0 0,-2 1 0 0 0,1-1 1 0 0,-1-1-1 0 0,0 0 0 0 0,0 0 0 0 0,0-1 0 0 0,-1 0 0 0 0,-1 0 0 0 0,3-4 28 0 0,-7 7-155 0 0,0 0-1 0 0,0-1 0 0 0,0 1 0 0 0,-1-1 1 0 0,0 1-1 0 0,0-1 0 0 0,-1 0 0 0 0,1 0 1 0 0,-1 0-1 0 0,-1 0 0 0 0,1 0 1 0 0,-1 0-1 0 0,0 0 0 0 0,0 0 0 0 0,-1-2 156 0 0,0 4-83 0 0,0 0-1 0 0,0 0 1 0 0,0 0-1 0 0,-1 1 0 0 0,1-1 1 0 0,-1 1-1 0 0,0-1 0 0 0,0 1 1 0 0,0 0-1 0 0,-1-1 1 0 0,-1-1 83 0 0,2 4 27 0 0,1-1 1 0 0,0 1 0 0 0,-1 0 0 0 0,1 0 0 0 0,-1 0 0 0 0,1 0 0 0 0,-1 0 0 0 0,0 0 0 0 0,1 1 0 0 0,-1-1 0 0 0,0 0 0 0 0,0 1 0 0 0,1 0 0 0 0,-1-1 0 0 0,0 1 0 0 0,0 0 0 0 0,0 0-1 0 0,1 0 1 0 0,-1 0 0 0 0,0 0 0 0 0,0 0 0 0 0,0 0 0 0 0,0 1 0 0 0,1-1 0 0 0,-1 1 0 0 0,-1 0-28 0 0,-2 1 45 0 0,1 0-1 0 0,-1 0 1 0 0,1 0 0 0 0,0 1 0 0 0,0-1-1 0 0,0 1 1 0 0,1 0 0 0 0,-1 0-1 0 0,1 1 1 0 0,-1-1 0 0 0,1 1 0 0 0,0 0-1 0 0,0-1 1 0 0,1 1 0 0 0,-1 1-1 0 0,1-1 1 0 0,0 0 0 0 0,0 0 0 0 0,0 1-1 0 0,1 0 1 0 0,-1-1 0 0 0,1 1-1 0 0,0-1 1 0 0,1 1 0 0 0,-1 0 0 0 0,1 0-1 0 0,0 0 1 0 0,0-1 0 0 0,0 1-1 0 0,1 4-44 0 0,1-4 12 0 0,-1-1 0 0 0,1 1-1 0 0,0 0 1 0 0,0 0-1 0 0,1-1 1 0 0,-1 1 0 0 0,3 2-12 0 0,0 1-6 0 0,-2-4 61 0 0,1 0-1 0 0,-1 0 1 0 0,1 0 0 0 0,0 0-1 0 0,0-1 1 0 0,1 0-1 0 0,-1 0 1 0 0,0 0-1 0 0,1 0 1 0 0,0-1 0 0 0,0 0-1 0 0,1 1-54 0 0,-5-3 5 0 0,7 3-97 0 0,0 0 0 0 0,1-1 0 0 0,-1 0-1 0 0,1 0 1 0 0,-1-1 0 0 0,1 0 0 0 0,0-1-1 0 0,-1 0 1 0 0,1 0 0 0 0,0-1 0 0 0,2 0 92 0 0,11-2-622 0 0</inkml:trace>
  <inkml:trace contextRef="#ctx0" brushRef="#br1" timeOffset="52331.047">5969 12461 8784 0 0,'4'-6'936'0'0,"-4"5"-857"0"0,1 0 1 0 0,-1 0-1 0 0,0 0 1 0 0,1 0-1 0 0,-1 0 1 0 0,0 0-1 0 0,0 0 1 0 0,1 0-1 0 0,-1 0 1 0 0,0 0-1 0 0,0-1 1 0 0,0 1-1 0 0,0 0 1 0 0,0 0-1 0 0,-1 0 1 0 0,1 0-1 0 0,0 0 1 0 0,0 0-1 0 0,-1 0 1 0 0,1 0-1 0 0,-1 0 1 0 0,1 0-1 0 0,-1 0 1 0 0,1 1-1 0 0,-1-1 1 0 0,1 0-1 0 0,-1 0 1 0 0,0 0-1 0 0,1 1 1 0 0,-1-1-1 0 0,0 0 1 0 0,0 0-1 0 0,0 1 1 0 0,0-1-1 0 0,0 1-79 0 0,-3-3 484 0 0,0 2 0 0 0,-1-1-1 0 0,1 0 1 0 0,-1 1 0 0 0,1 0 0 0 0,-5-1-484 0 0,0 0 321 0 0,3 1-188 0 0,0 1 0 0 0,0-1 0 0 0,0 1-1 0 0,0 0 1 0 0,1 0 0 0 0,-1 0 0 0 0,0 1 0 0 0,0 0 0 0 0,0 0-1 0 0,1 0 1 0 0,-2 1-133 0 0,-15 6 336 0 0,1 0 0 0 0,-5 3-336 0 0,7-3 244 0 0,12-5-165 0 0,-2 1 57 0 0,-1 0 0 0 0,1 0 0 0 0,0 1 0 0 0,0 0 0 0 0,0 0 0 0 0,0 1 0 0 0,1 1 0 0 0,-7 6-136 0 0,0 2 265 0 0,13-14-238 0 0,0 1-1 0 0,0 0 1 0 0,0 0-1 0 0,0 0 1 0 0,0 0 0 0 0,1 0-1 0 0,-1 1 1 0 0,1-1-1 0 0,-1 0 1 0 0,1 1-1 0 0,0-1 1 0 0,0 1-1 0 0,0-1 1 0 0,0 1-1 0 0,0 0 1 0 0,0-1-1 0 0,1 1 1 0 0,0 0-1 0 0,-1 1-26 0 0,1-2 10 0 0,0 0-1 0 0,0 1 1 0 0,0-1-1 0 0,0 0 1 0 0,0 0-1 0 0,1 0 1 0 0,-1 0-1 0 0,1 1 0 0 0,0-1 1 0 0,-1 0-1 0 0,1 0 1 0 0,0 0-1 0 0,0 0 1 0 0,0 0-1 0 0,0-1 1 0 0,1 1-1 0 0,-1 0 0 0 0,0 0 1 0 0,1-1-1 0 0,-1 1 1 0 0,1-1-1 0 0,0 1 1 0 0,-1-1-1 0 0,1 0 1 0 0,0 1-1 0 0,0-1 0 0 0,0 0 1 0 0,0 0-1 0 0,0 0 1 0 0,0-1-1 0 0,0 1 1 0 0,0 0-1 0 0,0-1 1 0 0,0 0-1 0 0,1 1-9 0 0,4 0 32 0 0,0 0 0 0 0,-1-1 0 0 0,1 0 0 0 0,0 0 0 0 0,-1 0 0 0 0,1-1 0 0 0,0 0-1 0 0,-1 0 1 0 0,1-1 0 0 0,-1 1 0 0 0,1-2 0 0 0,-1 1 0 0 0,0-1 0 0 0,0 1 0 0 0,0-2 0 0 0,0 1 0 0 0,0-1 0 0 0,3-3-32 0 0,3-2 40 0 0,-1-1-1 0 0,0 0 1 0 0,0-1 0 0 0,-1 0 0 0 0,0-1 0 0 0,-1 0-1 0 0,7-12-39 0 0,2-4 3 0 0,-12 19 7 0 0,0 1 0 0 0,0-2 1 0 0,-1 1-1 0 0,0-1 0 0 0,-1 0 0 0 0,3-9-10 0 0,3-17 2 0 0,-2-1 1 0 0,-2 1-1 0 0,-2-2 0 0 0,-1 1 0 0 0,-1-2-2 0 0,-2-8 107 0 0,1 29-41 0 0,-1 17-48 0 0,0-1 1 0 0,0 0 0 0 0,0 0 0 0 0,0 0-1 0 0,0 1 1 0 0,0-1 0 0 0,0 0 0 0 0,0 0-1 0 0,-1 0-18 0 0,1 1 70 0 0,0 1 20 0 0,0 0 6 0 0,0 0 0 0 0,0 0-28 0 0,7 42-421 0 0,-1 3 330 0 0,-4-28 61 0 0,0 0-1 0 0,0 9-37 0 0,2 132 317 0 0,-2-124-335 0 0,2-1 0 0 0,2 0 0 0 0,6 22 18 0 0,-11-48 50 0 0,1-1-1 0 0,0 0 1 0 0,1 0 0 0 0,-1 0 0 0 0,1 0 0 0 0,1-1 0 0 0,-1 1 0 0 0,1-1 0 0 0,0 2-50 0 0,-2-5-124 0 0,0 0 0 0 0,0 0 0 0 0,0-1 1 0 0,0 1-1 0 0,1 0 0 0 0,-1-1 0 0 0,0 0 1 0 0,1 1-1 0 0,-1-1 0 0 0,1 0 0 0 0,-1 0 1 0 0,1 0-1 0 0,-1-1 0 0 0,1 1 0 0 0,0-1 1 0 0,-1 1-1 0 0,1-1 0 0 0,0 0 0 0 0,-1 0 1 0 0,1 0-1 0 0,0 0 0 0 0,-1-1 0 0 0,1 1 124 0 0,2-1-506 0 0,-1 0 0 0 0,1-1 0 0 0,-1 1 0 0 0,1-1 0 0 0,-1 0 1 0 0,0 0-1 0 0,0 0 0 0 0,0-1 0 0 0,0 1 0 0 0,0-1 506 0 0,12-8-2372 0 0</inkml:trace>
  <inkml:trace contextRef="#ctx0" brushRef="#br1" timeOffset="52615.874">6293 12359 3224 0 0,'0'0'617'0'0,"0"0"1383"0"0,-7-3 5841 0 0,-3 19-4412 0 0,6-10-3056 0 0,0-1 0 0 0,0 1 0 0 0,1 0 0 0 0,-2 4-373 0 0,2 0 156 0 0,0 0-1 0 0,0 0 0 0 0,1 0 0 0 0,1 0 0 0 0,-1 1 0 0 0,2-1 1 0 0,0 10-156 0 0,0-14 18 0 0,0-1 0 0 0,1 1 1 0 0,-1 0-1 0 0,1-1 1 0 0,1 1-1 0 0,-1-1 1 0 0,1 1-1 0 0,0-1 0 0 0,0 0 1 0 0,1 0-1 0 0,-1 0 1 0 0,1 0-1 0 0,0 0 0 0 0,4 4-18 0 0,-5-8 22 0 0,-1 1 0 0 0,1-1 0 0 0,0 0-1 0 0,0 0 1 0 0,0 1 0 0 0,0-1 0 0 0,-1 0-1 0 0,1-1 1 0 0,1 1 0 0 0,-1 0-1 0 0,0 0 1 0 0,0-1 0 0 0,0 0 0 0 0,0 1-1 0 0,0-1 1 0 0,1 0 0 0 0,-1 0 0 0 0,0 0-1 0 0,0 0 1 0 0,0 0 0 0 0,1-1 0 0 0,-1 1-1 0 0,0-1 1 0 0,0 1 0 0 0,0-1 0 0 0,0 0-1 0 0,0 0 1 0 0,0 0 0 0 0,0 0-22 0 0,2-1 34 0 0,-1 1 0 0 0,0-1 0 0 0,0 0 0 0 0,0 0 0 0 0,0-1 1 0 0,0 1-1 0 0,-1-1 0 0 0,1 1 0 0 0,-1-1 0 0 0,1 0 0 0 0,-1 0 0 0 0,0 0 0 0 0,0 0 1 0 0,0 0-1 0 0,-1 0 0 0 0,1 0 0 0 0,0-3-34 0 0,0-2 26 0 0,-1 0 0 0 0,0 1 0 0 0,-1-1-1 0 0,0 0 1 0 0,0 0 0 0 0,0 1 0 0 0,-1-1 0 0 0,0 0-1 0 0,-1 0 1 0 0,1 1 0 0 0,-2-1 0 0 0,1 1 0 0 0,-1 0 0 0 0,0 0-1 0 0,0 0 1 0 0,-4-5-26 0 0,2 4-19 0 0,0 1-1 0 0,0-1 0 0 0,-1 1 0 0 0,1 0 1 0 0,-2 1-1 0 0,1-1 0 0 0,-1 1 1 0 0,0 0-1 0 0,0 1 0 0 0,0 0 0 0 0,-1 0 1 0 0,0 1-1 0 0,0 0 0 0 0,-4-2 20 0 0,12 6-122 0 0,-1 0 0 0 0,1 0 0 0 0,-1-1 0 0 0,1 1-1 0 0,-1 0 1 0 0,1 0 0 0 0,-1 0 0 0 0,1 0-1 0 0,-1 0 1 0 0,1 0 0 0 0,-1 0 0 0 0,1 0 0 0 0,-1 0-1 0 0,1 0 1 0 0,-1 0 0 0 0,0 0 0 0 0,1 0 0 0 0,-1 0-1 0 0,1 0 1 0 0,-1 1 0 0 0,1-1 0 0 0,0 0 0 0 0,-1 0-1 0 0,1 0 1 0 0,-1 1 0 0 0,1-1 0 0 0,-1 0-1 0 0,1 1 1 0 0,0-1 0 0 0,-1 0 0 0 0,1 1 0 0 0,0-1-1 0 0,-1 1 1 0 0,1-1 0 0 0,0 1 0 0 0,-1-1 0 0 0,1 0-1 0 0,0 1 1 0 0,0-1 0 0 0,0 1 0 0 0,-1-1 0 0 0,1 1-1 0 0,0-1 1 0 0,0 1 0 0 0,0-1 0 0 0,0 1 0 0 0,0 0 122 0 0,0 5-2080 0 0</inkml:trace>
  <inkml:trace contextRef="#ctx0" brushRef="#br1" timeOffset="53100.941">6540 12367 9216 0 0,'0'0'421'0'0,"0"0"-12"0"0,8 3 1006 0 0,31 1 3599 0 0,-34-4-4802 0 0,-1 1 0 0 0,0-1-1 0 0,1-1 1 0 0,-1 1 0 0 0,1-1-1 0 0,-1 1 1 0 0,4-2-212 0 0,18-2 754 0 0,-17 4-640 0 0,-1-1-1 0 0,1 1 0 0 0,0-1 0 0 0,-1-1 0 0 0,1 0 0 0 0,-1 0 0 0 0,1 0 1 0 0,-1-1-1 0 0,0-1 0 0 0,0 1 0 0 0,0-1 0 0 0,0-1 0 0 0,-1 1 0 0 0,2-2-113 0 0,-8 5 9 0 0,-1 1-1 0 0,1-1 1 0 0,0 0-1 0 0,0 1 1 0 0,-1-1-1 0 0,1 0 1 0 0,0 0-1 0 0,-1 1 0 0 0,1-1 1 0 0,-1 0-1 0 0,1 0 1 0 0,-1 0-1 0 0,0 0 1 0 0,1 0-1 0 0,-1 0 1 0 0,0 0-1 0 0,1 0 1 0 0,-1 0-1 0 0,0 0 0 0 0,0 0 1 0 0,0 0-1 0 0,0 0 1 0 0,0 0-1 0 0,0 0 1 0 0,0 0-1 0 0,0 1 1 0 0,-1-1-1 0 0,1 0 1 0 0,0 0-1 0 0,-1 0 0 0 0,1 0 1 0 0,0 0-1 0 0,-1 0 1 0 0,1 0-1 0 0,-1 0 1 0 0,1 1-1 0 0,-1-1 1 0 0,0 0-1 0 0,1 0 1 0 0,-1 1-1 0 0,0-1 0 0 0,1 0 1 0 0,-1 1-1 0 0,0-1-8 0 0,-2-2 17 0 0,0 1 0 0 0,0 0 0 0 0,0-1 0 0 0,-1 1 0 0 0,1 0 0 0 0,-1 1 0 0 0,1-1 0 0 0,-1 1 0 0 0,1-1 0 0 0,-5 0-17 0 0,1 1 47 0 0,-1 0 1 0 0,1 0-1 0 0,-1 1 0 0 0,0 0 1 0 0,0 0-1 0 0,1 0 1 0 0,-1 1-1 0 0,1 1 0 0 0,-1-1 1 0 0,1 1-1 0 0,-1 0 1 0 0,1 1-1 0 0,-1 0-47 0 0,3-1 38 0 0,0 1-1 0 0,-1 0 1 0 0,1 1 0 0 0,0-1-1 0 0,1 1 1 0 0,-1 0 0 0 0,0 0-1 0 0,1 0 1 0 0,0 1-1 0 0,0 0 1 0 0,1 0 0 0 0,-1 0-1 0 0,1 0 1 0 0,0 0 0 0 0,0 0-1 0 0,-1 5-37 0 0,-1 3-7 0 0,3-10 18 0 0,0 0 0 0 0,1 1 0 0 0,-1-1 0 0 0,1 1 0 0 0,0-1 1 0 0,0 1-1 0 0,1-1 0 0 0,-1 1 0 0 0,1 0 0 0 0,-1-1 1 0 0,1 1-1 0 0,0 0 0 0 0,0-1 0 0 0,1 1 0 0 0,0 2-11 0 0,0 1 3 0 0,0-1-1 0 0,1 1 1 0 0,0-1-1 0 0,0 0 1 0 0,1 1-1 0 0,0-1 1 0 0,0 0 0 0 0,0-1-1 0 0,0 1 1 0 0,1-1-1 0 0,0 1 1 0 0,0-1-1 0 0,1 0 1 0 0,-1-1-1 0 0,1 1 1 0 0,0-1-1 0 0,0 0 1 0 0,1 0-1 0 0,1 1-2 0 0,2-1-9 0 0,1 1-1 0 0,-1-1 1 0 0,1-1-1 0 0,0 0 1 0 0,0 0-1 0 0,0-1 1 0 0,0 0-1 0 0,0-1 1 0 0,1 0-1 0 0,-1 0 1 0 0,9-2 9 0 0,11-1-818 0 0,0-2 0 0 0,-1 0 0 0 0,15-6 818 0 0,-25 5-2136 0 0,-1-1 1 0 0,0-1-1 0 0,8-5 2136 0 0,-19 9-1293 0 0,20-8-3912 0 0</inkml:trace>
  <inkml:trace contextRef="#ctx0" brushRef="#br1" timeOffset="53366.066">7189 12264 3224 0 0,'-7'-4'-275'0'0,"-15"-9"1738"0"0,19 12-771 0 0,0-1 0 0 0,0 1 0 0 0,-1 0 0 0 0,1 0 0 0 0,0 0 0 0 0,-1 1 0 0 0,1-1 0 0 0,-1 1 0 0 0,1 0 0 0 0,-1 0-692 0 0,-25 1 3712 0 0,23-1-3378 0 0,0 1 0 0 0,0 0 1 0 0,0 0-1 0 0,1 1 0 0 0,-1-1 1 0 0,0 1-1 0 0,1 0 0 0 0,-1 1 1 0 0,-3 2-335 0 0,4-2 229 0 0,0 0-1 0 0,0 0 1 0 0,1 0 0 0 0,-1 0 0 0 0,1 1 0 0 0,0 0-1 0 0,0 0 1 0 0,-1 2-229 0 0,3-4 12 0 0,1 0 0 0 0,0-1-1 0 0,0 1 1 0 0,0 0 0 0 0,0 0 0 0 0,0 1-1 0 0,1-1 1 0 0,-1 0 0 0 0,1 0-1 0 0,-1 0 1 0 0,1 0 0 0 0,0 1 0 0 0,0-1-1 0 0,0 0 1 0 0,0 0 0 0 0,0 0-1 0 0,0 1 1 0 0,1-1 0 0 0,-1 0 0 0 0,1 0-1 0 0,-1 0 1 0 0,1 0 0 0 0,0 1-12 0 0,2 4 19 0 0,1 0 1 0 0,0 0-1 0 0,0-1 1 0 0,0 1 0 0 0,1-1-1 0 0,0 0 1 0 0,0 0-1 0 0,4 3-19 0 0,13 11-26 0 0,16 11 26 0 0,-19-16 12 0 0,-7-5 6 0 0,-4-4 25 0 0,0 0 0 0 0,-1 0 0 0 0,0 1 1 0 0,0 1-1 0 0,-1-1-43 0 0,2 2 79 0 0,-6-8-31 0 0,-1 1-1 0 0,1-1 1 0 0,-1 1 0 0 0,0-1 0 0 0,0 1 0 0 0,0-1-1 0 0,0 1 1 0 0,0 0 0 0 0,0-1 0 0 0,0 1-48 0 0,-1-1 20 0 0,0 0 1 0 0,0 0-1 0 0,0-1 1 0 0,0 1-1 0 0,-1 0 0 0 0,1 0 1 0 0,0-1-1 0 0,0 1 1 0 0,0 0-1 0 0,-1 0 1 0 0,1-1-1 0 0,0 1 1 0 0,-1 0-1 0 0,1-1 1 0 0,0 1-1 0 0,-1 0 1 0 0,1-1-1 0 0,-1 1 1 0 0,1-1-1 0 0,-1 1 1 0 0,1 0-1 0 0,-1-1 0 0 0,0 0 1 0 0,1 1-1 0 0,-1-1 1 0 0,0 1-1 0 0,1-1 1 0 0,-1 0-1 0 0,0 1-20 0 0,-11 5 87 0 0,-1-1 1 0 0,1-1-1 0 0,-1 1 0 0 0,0-2 0 0 0,0 0 0 0 0,-1-1 0 0 0,-10 1-87 0 0,11-1-39 0 0,1 0-857 0 0,0-2 1 0 0,-1 1-1 0 0,1-2 1 0 0,0 1-1 0 0,0-2 1 0 0,-8-1 895 0 0,6-2-1885 0 0</inkml:trace>
  <inkml:trace contextRef="#ctx0" brushRef="#br1" timeOffset="54432.537">7807 12256 10592 0 0,'-1'-1'818'0'0,"1"1"-682"0"0,-1-1 0 0 0,1 1 0 0 0,0-1 0 0 0,-1 0-1 0 0,1 1 1 0 0,0-1 0 0 0,-1 1 0 0 0,1-1 0 0 0,0 0 0 0 0,0 1-1 0 0,0-1 1 0 0,-1 1 0 0 0,1-1 0 0 0,0 0 0 0 0,0 1-1 0 0,0-1 1 0 0,0 0 0 0 0,0 1 0 0 0,0-1 0 0 0,0 0 0 0 0,1 1-1 0 0,-1-1-135 0 0,0 0 195 0 0,0 0 693 0 0,0 1-563 0 0,0 0-219 0 0,1 1 38 0 0,4 12 69 0 0,-2-6 71 0 0,0 0 0 0 0,-1 0-1 0 0,0 1 1 0 0,0-1 0 0 0,0 0 0 0 0,-1 1-1 0 0,0 5-283 0 0,0 6 438 0 0,1 1 0 0 0,1-1 0 0 0,0 0 0 0 0,6 17-438 0 0,-6-21 131 0 0,-1-1-1 0 0,0 0 1 0 0,-1 1-1 0 0,-1-1 1 0 0,0 3-131 0 0,-1-4 163 0 0,1-12-83 0 0,0-1 0 0 0,0 0 3 0 0,0 0 12 0 0,0 0 7 0 0,0-15 106 0 0,5-10-258 0 0,0 1-164 0 0,-4 18 135 0 0,1 0-1 0 0,0 0 1 0 0,0 1-1 0 0,1-1 1 0 0,-1 1-1 0 0,1-1 1 0 0,0 1-1 0 0,1-1 80 0 0,9-17-148 0 0,-5 6-18 0 0,2 1-1 0 0,0 0 0 0 0,12-15 167 0 0,-14 20-76 0 0,-5 8 82 0 0,-1 0-1 0 0,1 1 0 0 0,0-1 1 0 0,-1 1-1 0 0,1-1 0 0 0,0 1 1 0 0,1 0-1 0 0,-1 0 0 0 0,0 1 1 0 0,1-1-1 0 0,-1 1 0 0 0,1 0 1 0 0,-1-1-1 0 0,1 1 0 0 0,2 0-5 0 0,0 4 11 0 0,-3 0-6 0 0,0-1 0 0 0,0 1-1 0 0,0 0 1 0 0,0 0 0 0 0,-1 0 0 0 0,1 0 0 0 0,-1 1-1 0 0,0-1 1 0 0,0 1 0 0 0,0-1 0 0 0,-1 1-1 0 0,1 0 1 0 0,-1 0 0 0 0,0 0 0 0 0,0 0 0 0 0,0 0-1 0 0,0 2-4 0 0,0 10 104 0 0,0 0 0 0 0,-1 0 0 0 0,-2 16-104 0 0,0 6 220 0 0,1-16-107 0 0,1-13-101 0 0,-1 0 1 0 0,1 0 0 0 0,0 0 0 0 0,2 3-13 0 0,-2-10 0 0 0,0 1-1 0 0,1-1 1 0 0,-1 0 0 0 0,1 0 0 0 0,-1-1 0 0 0,1 1 0 0 0,0 0-1 0 0,0 0 1 0 0,0 0 0 0 0,0 0 0 0 0,0-1 0 0 0,0 1 0 0 0,1 0-1 0 0,-1-1 1 0 0,0 1 0 0 0,1-1 0 0 0,0 0 0 0 0,-1 1 0 0 0,1-1-1 0 0,1 1 1 0 0,0-1-222 0 0,-1-1-1 0 0,1 0 1 0 0,-1 1-1 0 0,1-1 1 0 0,0 0-1 0 0,-1 0 1 0 0,1 0-1 0 0,0 0 1 0 0,-1-1-1 0 0,3 0 223 0 0,7-4-1271 0 0</inkml:trace>
  <inkml:trace contextRef="#ctx0" brushRef="#br1" timeOffset="54749.677">8297 12331 5528 0 0,'0'0'422'0'0,"-4"14"4569"0"0,5 13 623 0 0,-1-20-5483 0 0,1-1 0 0 0,0 1 0 0 0,1 0 0 0 0,-1-1 1 0 0,1 1-1 0 0,0-1 0 0 0,3 6-131 0 0,2 4 246 0 0,1-1 1 0 0,0-1 0 0 0,10 14-247 0 0,-13-22 81 0 0,-1-1 0 0 0,1 0 0 0 0,0 0-1 0 0,0 0 1 0 0,0 0 0 0 0,1-1 0 0 0,-1 0 0 0 0,1 0 0 0 0,0-1 0 0 0,0 0 0 0 0,1 1-81 0 0,-1-2 86 0 0,-1 0-1 0 0,0-1 0 0 0,0 1 0 0 0,1-1 0 0 0,-1 0 0 0 0,0-1 0 0 0,1 1 0 0 0,-1-1 1 0 0,1 0-1 0 0,3 0-85 0 0,-7-1 19 0 0,0 1 0 0 0,-1 0 1 0 0,1 0-1 0 0,0-1 0 0 0,0 1 1 0 0,-1-1-1 0 0,1 0 0 0 0,-1 1 1 0 0,1-1-1 0 0,-1 0 0 0 0,1 0 1 0 0,-1 0-1 0 0,1 0 0 0 0,-1 0 1 0 0,0 0-1 0 0,1-1 0 0 0,-1 1 1 0 0,0 0-1 0 0,0-1 0 0 0,0 1 1 0 0,0-1-1 0 0,0 1 0 0 0,0-1 1 0 0,-1 1-1 0 0,1-1 0 0 0,0 1 1 0 0,-1-1-1 0 0,1 0 0 0 0,-1 0 1 0 0,0 1-1 0 0,1-1 0 0 0,-1 0 1 0 0,0 1-1 0 0,0-1 0 0 0,0-1-19 0 0,-1-7 40 0 0,0-1-1 0 0,-1 1 1 0 0,0 0-1 0 0,0 0 1 0 0,-1 0-1 0 0,0 1 1 0 0,-1-1-1 0 0,0 1 0 0 0,0-1 1 0 0,-1 1-1 0 0,-1 1 1 0 0,-2-5-40 0 0,0 2 0 0 0,-1 0-1 0 0,0 0 1 0 0,0 1 0 0 0,-1 0 0 0 0,0 1 0 0 0,-1 0 0 0 0,0 1 0 0 0,0 0-1 0 0,-2 0 1 0 0,8 5-220 0 0,0 0 0 0 0,0 1 0 0 0,-1-1 0 0 0,1 1 0 0 0,-1 1 0 0 0,1-1 0 0 0,-1 1 0 0 0,1 0 0 0 0,-1 0 0 0 0,0 0 0 0 0,-5 1 220 0 0,10 0-724 0 0,1 0-124 0 0,0 0-505 0 0,-3 7-2439 0 0,2-6-798 0 0</inkml:trace>
  <inkml:trace contextRef="#ctx0" brushRef="#br1" timeOffset="54963.973">8551 12142 3224 0 0,'0'0'623'0'0,"0"0"1404"0"0,0 0 617 0 0,2 1 127 0 0,2 6-1809 0 0,0-1 0 0 0,-1 0 1 0 0,1 1-1 0 0,-1-1 0 0 0,0 2-962 0 0,5 17 2174 0 0,5 21-2174 0 0,0 3 1221 0 0,-3-13-102 0 0,1 15-1119 0 0,2 6 321 0 0,-10-45-268 0 0,-1 0-1 0 0,-1 0 1 0 0,0 0-1 0 0,0 1 1 0 0,-2-1-1 0 0,0 10-52 0 0,1-20-189 0 0,-1 0 0 0 0,1 0 1 0 0,-1 1-1 0 0,0-1 0 0 0,1 0 0 0 0,-1 0 0 0 0,0 0 1 0 0,0 0-1 0 0,-1 0 0 0 0,1 0 189 0 0,-5 3-6962 0 0</inkml:trace>
  <inkml:trace contextRef="#ctx0" brushRef="#br1" timeOffset="55136.137">8443 12298 8752 0 0,'6'-6'793'0'0,"0"4"-708"0"0,-1 0 0 0 0,0 0 1 0 0,1 0-1 0 0,-1 1 0 0 0,1 0 0 0 0,-1 0 0 0 0,5 0-85 0 0,40-1 3282 0 0,-47 2-3016 0 0,76 2 1594 0 0,38 7-1860 0 0,-57-4-2383 0 0,11-4 2383 0 0,-31-1-886 0 0</inkml:trace>
  <inkml:trace contextRef="#ctx0" brushRef="#br1" timeOffset="56403.378">9654 12303 8752 0 0,'0'0'673'0'0,"-5"-17"942"0"0,4 15-1269 0 0,0 0 0 0 0,0 0 1 0 0,-1 1-1 0 0,1-1 1 0 0,-1 1-1 0 0,1-1 0 0 0,-1 1 1 0 0,1-1-1 0 0,-1 1 1 0 0,0 0-1 0 0,0 0 0 0 0,0 0 1 0 0,0 0-1 0 0,1 0 1 0 0,-1 0-1 0 0,-1 1 0 0 0,1-1 1 0 0,0 1-1 0 0,0-1 1 0 0,-1 1-347 0 0,-3-1 254 0 0,1 0 0 0 0,-1 1-1 0 0,1-1 1 0 0,0 1 0 0 0,-1 0 0 0 0,1 1 0 0 0,-1 0 0 0 0,1 0-254 0 0,-2 0 86 0 0,0 2-1 0 0,1-1 0 0 0,0 1 1 0 0,-1 0-1 0 0,1 0 0 0 0,0 1 1 0 0,1-1-1 0 0,-1 1 1 0 0,1 1-1 0 0,-1-1 0 0 0,1 1 1 0 0,1 0-1 0 0,-1 0 0 0 0,1 0 1 0 0,-4 5-86 0 0,4-3 4 0 0,-1 0 1 0 0,1 1 0 0 0,0-1-1 0 0,1 1 1 0 0,0 0-1 0 0,0 0 1 0 0,1 0 0 0 0,-1 0-1 0 0,2 0 1 0 0,-1 1 0 0 0,1-1-1 0 0,1 7-4 0 0,0-13 14 0 0,0 1 0 0 0,0 0 0 0 0,0 0 0 0 0,1-1 0 0 0,0 1 0 0 0,-1 0 0 0 0,1 0 0 0 0,0-1 0 0 0,0 1 0 0 0,0-1 0 0 0,1 1 0 0 0,-1-1 0 0 0,1 1 0 0 0,-1-1 0 0 0,1 0 0 0 0,0 0 0 0 0,0 0 0 0 0,0 0 0 0 0,0 0 0 0 0,0 0 0 0 0,0 0 0 0 0,0-1 0 0 0,1 1 0 0 0,-1-1 0 0 0,1 0 0 0 0,1 1-14 0 0,0 0 39 0 0,0-1 1 0 0,-1 0 0 0 0,1 0 0 0 0,0 0 0 0 0,0 0 0 0 0,0-1-1 0 0,0 0 1 0 0,0 0 0 0 0,0 0 0 0 0,0 0 0 0 0,0 0-1 0 0,0-1 1 0 0,0 0 0 0 0,0 1 0 0 0,0-2 0 0 0,-1 1-1 0 0,1 0 1 0 0,2-2-40 0 0,4-2 39 0 0,0 0 0 0 0,0-1 0 0 0,0 0 0 0 0,-1-1-1 0 0,0 0 1 0 0,0 0 0 0 0,0-1 0 0 0,-1 0 0 0 0,0-1-1 0 0,-1 0-38 0 0,2-3-44 0 0,-1-1-1 0 0,0 0 1 0 0,-1 0-1 0 0,0 0 1 0 0,-1-1-1 0 0,0 1 1 0 0,-2-1-1 0 0,4-15 45 0 0,1 0-170 0 0,-6 19 89 0 0,0-1-1 0 0,0 1 1 0 0,-1-1-1 0 0,0-7 82 0 0,3-147-73 0 0,-4 163 35 0 0,-1 1 28 0 0,0 1 1 0 0,0-1-1 0 0,0 0 0 0 0,0 1 1 0 0,0-1-1 0 0,0 1 1 0 0,0-1-1 0 0,0 1 1 0 0,0-1-1 0 0,0 1 1 0 0,-1-1-1 0 0,1 0 0 0 0,0 1 1 0 0,0-1-1 0 0,0 1 1 0 0,-1-1-1 0 0,1 1 1 0 0,0-1-1 0 0,-1 1 10 0 0,-8 15 45 0 0,6-6-45 0 0,0 1 0 0 0,1 0 0 0 0,0 0 0 0 0,0-1 0 0 0,1 1 0 0 0,1 1 0 0 0,-1-1 0 0 0,2 6 0 0 0,-1-13 0 0 0,0 24 69 0 0,1-1 0 0 0,2 1-1 0 0,0 0 1 0 0,5 13-69 0 0,-4-21-26 0 0,2 0-1 0 0,0 0 1 0 0,2 3 26 0 0,-5-16 9 0 0,0 0 0 0 0,0 0 0 0 0,0 0 0 0 0,1 0 0 0 0,0-1 0 0 0,0 1 0 0 0,1-1 0 0 0,0 0 0 0 0,-1 0 0 0 0,7 4-9 0 0,-7-7 26 0 0,1 1 1 0 0,-1-1-1 0 0,1 0 1 0 0,-1 0 0 0 0,1-1-1 0 0,0 1 1 0 0,0-1-1 0 0,0 0 1 0 0,0 0 0 0 0,0-1-1 0 0,0 0 1 0 0,0 0-1 0 0,4 0-26 0 0,-2 0 30 0 0,-1-1 0 0 0,0 0 0 0 0,0 0 0 0 0,1 0 0 0 0,-1-1 0 0 0,0 0 0 0 0,0 0 0 0 0,-1 0 0 0 0,1-1-1 0 0,0 0 1 0 0,-1 0-30 0 0,2-2 8 0 0,-1 0-1 0 0,0-1 1 0 0,0 0-1 0 0,0 0 1 0 0,-1 0-1 0 0,1 0 1 0 0,-2-1-1 0 0,1 0 1 0 0,-1 0-1 0 0,0-1 1 0 0,0-1-8 0 0,-1 3-44 0 0,0-1 0 0 0,0 0 0 0 0,-1 0 0 0 0,-1 0 0 0 0,1 0 1 0 0,-1 0-1 0 0,0 0 0 0 0,0 0 0 0 0,-1-1 0 0 0,0 1 0 0 0,0 0 0 0 0,-1 0 0 0 0,0-1 44 0 0,0 5-10 0 0,0 0-1 0 0,1 0 0 0 0,-1 0 0 0 0,-1 0 0 0 0,1 1 0 0 0,0-1 1 0 0,-1 0-1 0 0,1 1 0 0 0,-1-1 0 0 0,0 1 0 0 0,0-1 0 0 0,0 1 1 0 0,0 0-1 0 0,0 0 0 0 0,-2-2 11 0 0,3 3 11 0 0,-1 0 1 0 0,1 0-1 0 0,-1 1 0 0 0,0-1 0 0 0,1 0 1 0 0,-1 1-1 0 0,1-1 0 0 0,-1 1 1 0 0,0-1-1 0 0,0 1 0 0 0,1 0 1 0 0,-1-1-1 0 0,0 1 0 0 0,0 0 0 0 0,1 0 1 0 0,-1 0-1 0 0,0 1 0 0 0,0-1 1 0 0,1 0-1 0 0,-1 1 0 0 0,0-1 1 0 0,0 1-1 0 0,1 0 0 0 0,-1-1 0 0 0,1 1 1 0 0,-1 0-1 0 0,1 0-11 0 0,-2 0-5 0 0,1 1 0 0 0,0-1 1 0 0,0 1-1 0 0,0 0 0 0 0,0 0 0 0 0,0 0 1 0 0,0 0-1 0 0,0 0 0 0 0,1 0 0 0 0,-1 0 0 0 0,1 1 1 0 0,-1-1-1 0 0,1 1 0 0 0,0-1 0 0 0,0 1 1 0 0,0-1-1 0 0,0 1 5 0 0,0 2-6 0 0,1-1 1 0 0,-1 0-1 0 0,1 1 0 0 0,-1-1 1 0 0,1 1-1 0 0,1-1 1 0 0,-1 0-1 0 0,1 1 0 0 0,-1-1 1 0 0,2 2 5 0 0,-1 0-10 0 0,1 0 0 0 0,0 0 0 0 0,0 0 0 0 0,1 0 0 0 0,0 0 0 0 0,0-1 0 0 0,0 0 0 0 0,0 1 0 0 0,1-1 0 0 0,0-1 0 0 0,0 1 0 0 0,1 0 0 0 0,-1-1 0 0 0,1 0 0 0 0,1 1 10 0 0,2 0 29 0 0,0-1-1 0 0,0 1 1 0 0,0-2-1 0 0,1 1 1 0 0,0-1-1 0 0,4 1-28 0 0,-8-3 13 0 0,0 0 1 0 0,0 0-1 0 0,0-1 0 0 0,0 1 1 0 0,0-1-1 0 0,0 0 0 0 0,0-1 1 0 0,0 1-1 0 0,0-1 0 0 0,0 0 1 0 0,-1 0-1 0 0,5-2-13 0 0,-2 1-206 0 0,0-1 1 0 0,0 0-1 0 0,0-1 0 0 0,-1 1 0 0 0,0-1 1 0 0,1-1-1 0 0,-1 1 0 0 0,-1-1 0 0 0,1 0 1 0 0,-1 0-1 0 0,0-1 0 0 0,1-1 206 0 0,0-1-1044 0 0,-1 0 0 0 0,0 0 0 0 0,-1 0 0 0 0,0-1 0 0 0,0 1 0 0 0,0-4 1044 0 0,2-6-1800 0 0,-1 1 0 0 0,0-1 0 0 0,0-12 1800 0 0,-2 2 1500 0 0,-2-2 4529 0 0,0 35-5763 0 0,1 1 1 0 0,-1-1-1 0 0,1 1 0 0 0,0-1 1 0 0,2 5-267 0 0,-2-5 132 0 0,2 4-24 0 0,2 5 92 0 0,-1-1 1 0 0,-1 1-1 0 0,0 0 0 0 0,0 0 0 0 0,-1 2-200 0 0,28 208 1742 0 0,-9-107-640 0 0,-16-88-825 0 0,1 9 94 0 0,-3-15-222 0 0,-3-20-139 0 0,-1 1 1 0 0,1 0-1 0 0,-1-1 1 0 0,1 1-1 0 0,-1-1 1 0 0,0 1 0 0 0,0 0-1 0 0,-1-1 1 0 0,1 1-1 0 0,-1-1 1 0 0,1 1-1 0 0,-1-1 1 0 0,-1 3-11 0 0,1-5-13 0 0,1-1 0 0 0,-1 1 1 0 0,1 0-1 0 0,-1-1 0 0 0,1 1 1 0 0,-1-1-1 0 0,0 1 0 0 0,1-1 1 0 0,-1 1-1 0 0,0-1 0 0 0,1 1 1 0 0,-1-1-1 0 0,0 1 0 0 0,0-1 1 0 0,1 0-1 0 0,-1 0 1 0 0,0 1-1 0 0,0-1 0 0 0,0 0 1 0 0,1 0-1 0 0,-1 0 0 0 0,0 0 1 0 0,0 0-1 0 0,0 0 0 0 0,0 0 1 0 0,1 0-1 0 0,-1 0 0 0 0,0 0 1 0 0,0 0-1 0 0,0-1 0 0 0,0 1 1 0 0,1 0-1 0 0,-1-1 0 0 0,0 1 1 0 0,0 0-1 0 0,0-1 13 0 0,-3-1-835 0 0,0 0 1 0 0,0 0-1 0 0,0 0 0 0 0,0-1 1 0 0,0 1-1 0 0,-2-3 835 0 0,-4-6-6269 0 0</inkml:trace>
  <inkml:trace contextRef="#ctx0" brushRef="#br1" timeOffset="57251.852">10346 12264 10968 0 0,'1'0'498'0'0,"6"-2"-327"0"0,0 0-1 0 0,0 1 1 0 0,0-1-1 0 0,1 2 1 0 0,-1-1-1 0 0,0 1 0 0 0,0 0 1 0 0,0 0-1 0 0,1 1 1 0 0,-1 0-1 0 0,0 1 1 0 0,3 0-171 0 0,-2 1 396 0 0,-1 0 1 0 0,1 1 0 0 0,-1-1 0 0 0,0 1 0 0 0,0 1 0 0 0,0-1-1 0 0,0 1 1 0 0,-1 1 0 0 0,0-1 0 0 0,3 4-397 0 0,-7-7 70 0 0,-1 0-1 0 0,1-1 1 0 0,-1 1 0 0 0,1 0-1 0 0,-1 0 1 0 0,0 0 0 0 0,0 0-1 0 0,0 0 1 0 0,0 0 0 0 0,0 0-1 0 0,0 0 1 0 0,-1 0-1 0 0,1 0 1 0 0,-1 1 0 0 0,1-1-1 0 0,-1 0 1 0 0,0 0 0 0 0,0 1-1 0 0,0-1 1 0 0,0 0 0 0 0,0 1-1 0 0,-1-1 1 0 0,1 0 0 0 0,0 0-1 0 0,-1 0 1 0 0,0 1 0 0 0,0-1-1 0 0,0 0 1 0 0,0 0 0 0 0,0 0-1 0 0,0 0 1 0 0,0 0 0 0 0,0-1-1 0 0,-1 1 1 0 0,1 0 0 0 0,-1 0-1 0 0,1-1 1 0 0,-1 1 0 0 0,-2 0-70 0 0,0 2 74 0 0,-1 0 0 0 0,-1-1 0 0 0,1 0 0 0 0,0 0 0 0 0,-1 0 0 0 0,1-1 1 0 0,-1 1-1 0 0,0-2 0 0 0,-1 1-74 0 0,-13 3 145 0 0,-1-1 0 0 0,0-1-145 0 0,-10 2 69 0 0,20-3-51 0 0,0 0 0 0 0,-1-1 0 0 0,1-1 0 0 0,-10 0-18 0 0,123-10 128 0 0,-53 6-181 0 0,-1-2 0 0 0,-1-3-1 0 0,30-9 54 0 0,-52 11-12 0 0,0-2 0 0 0,-1 0 0 0 0,-1-2 0 0 0,0-1 0 0 0,0 0 0 0 0,-1-2 0 0 0,-1 0 0 0 0,18-16 12 0 0,-35 26-10 0 0,0 1 0 0 0,0-1-1 0 0,0 0 1 0 0,-1 0-1 0 0,0 0 1 0 0,0-1 0 0 0,1-1 10 0 0,-2 3-8 0 0,-1 1 0 0 0,0-1 0 0 0,0 1 1 0 0,0-1-1 0 0,0 0 0 0 0,-1 0 0 0 0,1 0 1 0 0,-1 1-1 0 0,1-1 0 0 0,-1 0 0 0 0,0 0 1 0 0,0 0-1 0 0,0 0 0 0 0,-1 0 8 0 0,1 2-5 0 0,-1-1 0 0 0,1 1 1 0 0,-1 0-1 0 0,0 0 0 0 0,0 0 0 0 0,1 0 0 0 0,-1 0 1 0 0,0-1-1 0 0,0 1 0 0 0,0 1 0 0 0,0-1 0 0 0,0 0 1 0 0,0 0-1 0 0,0 0 0 0 0,-1 0 0 0 0,1 1 0 0 0,0-1 1 0 0,0 1-1 0 0,-1-1 0 0 0,1 1 0 0 0,0-1 0 0 0,-2 1 5 0 0,-2-2-19 0 0,0 1 0 0 0,0 0 0 0 0,0 0-1 0 0,0 0 1 0 0,0 1 0 0 0,0 0 19 0 0,-1 0 21 0 0,0 1 0 0 0,0 0 0 0 0,0 0 1 0 0,0 1-1 0 0,0-1 0 0 0,0 1 0 0 0,0 1 1 0 0,1-1-1 0 0,-1 1 0 0 0,1 0 0 0 0,0 0 1 0 0,0 1-1 0 0,0 0 0 0 0,0-1 0 0 0,1 2 1 0 0,-1-1-1 0 0,0 2-21 0 0,1-2 8 0 0,1-1 0 0 0,0 1 0 0 0,0 0 0 0 0,1 0 0 0 0,-1 0 0 0 0,1 0 0 0 0,0 0 0 0 0,0 1 0 0 0,0-1 1 0 0,0 1-1 0 0,1-1 0 0 0,0 1 0 0 0,0 0 0 0 0,0-1 0 0 0,1 1 0 0 0,-1 0 0 0 0,1 0 0 0 0,0-1 0 0 0,1 1 0 0 0,-1 0 0 0 0,1 0 0 0 0,1 4-8 0 0,-1-6 32 0 0,0 0-1 0 0,0 1 0 0 0,0-1 1 0 0,0 0-1 0 0,1 0 1 0 0,0 0-1 0 0,-1 0 0 0 0,1 0 1 0 0,0-1-1 0 0,1 1 0 0 0,-1 0 1 0 0,0-1-1 0 0,1 0 0 0 0,-1 1 1 0 0,1-1-1 0 0,0 0 0 0 0,0 0 1 0 0,0-1-1 0 0,0 1 1 0 0,0 0-1 0 0,0-1 0 0 0,0 0 1 0 0,3 1-32 0 0,-2-1 38 0 0,1-1 1 0 0,-1 1 0 0 0,1-1-1 0 0,-1 0 1 0 0,1 0 0 0 0,-1 0-1 0 0,1 0 1 0 0,-1-1 0 0 0,1 0-1 0 0,-1 0 1 0 0,1 0 0 0 0,-1-1-1 0 0,0 1 1 0 0,0-1 0 0 0,0 0-1 0 0,1-1-38 0 0,11-6 71 0 0,-1-1-1 0 0,0 0 0 0 0,7-8-70 0 0,22-15-184 0 0,-31 25 127 0 0,-1-1-50 0 0,2 1 0 0 0,-1 1 1 0 0,1 0-1 0 0,0 1 0 0 0,2-1 107 0 0,-14 7-7 0 0,0 0-1 0 0,0-1 0 0 0,0 1 0 0 0,0 0 1 0 0,0 0-1 0 0,0 0 0 0 0,0 0 0 0 0,0 0 1 0 0,0 1-1 0 0,0-1 0 0 0,0 1 0 0 0,0-1 0 0 0,0 1 1 0 0,0 0-1 0 0,-1-1 0 0 0,1 1 0 0 0,0 0 1 0 0,0 0-1 0 0,-1 0 0 0 0,1 1 0 0 0,0-1 1 0 0,-1 0-1 0 0,1 1 8 0 0,4 4 5 0 0,0 0 0 0 0,0 1 0 0 0,-1 0 0 0 0,3 4-5 0 0,-6-8-19 0 0,2 4-7 0 0,1 1-1 0 0,-1 0 1 0 0,-1 0-1 0 0,0 0 1 0 0,1 3 26 0 0,5 12 140 0 0,-9-21-44 0 0,0-1 106 0 0,1-1 503 0 0,-1-3-676 0 0,0 0-1 0 0,0 0 1 0 0,1 0 0 0 0,-1 0-1 0 0,1 0 1 0 0,0 0-1 0 0,0 1 1 0 0,0-1 0 0 0,0 0-1 0 0,1-1-28 0 0,15-16-31 0 0,-13 15 2 0 0,1 0 1 0 0,-1-1-1 0 0,1 1 1 0 0,0 1 0 0 0,0-1-1 0 0,0 1 1 0 0,1 0 0 0 0,1-1 28 0 0,0 1-16 0 0,0 1 0 0 0,0 0 1 0 0,0 0-1 0 0,1 0 1 0 0,-1 1-1 0 0,1 0 1 0 0,-1 0-1 0 0,3 1 16 0 0,-5 0-9 0 0,0 1 1 0 0,0 0-1 0 0,1 1 0 0 0,-1-1 0 0 0,0 1 1 0 0,0 0-1 0 0,0 0 0 0 0,1 1 0 0 0,-1 0 1 0 0,-1-1-1 0 0,1 2 0 0 0,4 1 9 0 0,2 3-24 0 0,0 0 1 0 0,0 1-1 0 0,1 2 24 0 0,4 3-17 0 0,56 53 17 0 0,-61-57-331 0 0,1-1-1 0 0,0 0 0 0 0,0-1 0 0 0,1 0 0 0 0,0-1 1 0 0,0 0-1 0 0,4 0 332 0 0,2-2-2166 0 0</inkml:trace>
  <inkml:trace contextRef="#ctx0" brushRef="#br1" timeOffset="57684.35">11863 12211 10592 0 0,'-3'-2'211'0'0,"0"1"1"0"0,-1-1-1 0 0,1 1 1 0 0,0 0-1 0 0,-1 0 1 0 0,1 0-1 0 0,-1 1 1 0 0,1-1-1 0 0,-1 1 1 0 0,1 0 0 0 0,-1 0-1 0 0,1 0 1 0 0,-1 0-1 0 0,1 0 1 0 0,-2 1-212 0 0,-2 0 550 0 0,0 1-1 0 0,0-1 1 0 0,0 2 0 0 0,1-1 0 0 0,-1 1 0 0 0,0 0 0 0 0,0 0-550 0 0,-3 3 146 0 0,1 0 1 0 0,-1 0-1 0 0,1 1 0 0 0,0 0 1 0 0,1 0-1 0 0,0 1 0 0 0,0 0 1 0 0,1 1-1 0 0,0 0 0 0 0,0 0 1 0 0,1 1-1 0 0,-1 0-146 0 0,4-4 43 0 0,1-1 0 0 0,-1 0 1 0 0,1 1-1 0 0,0-1 0 0 0,0 1 0 0 0,1 0 0 0 0,-1-1 0 0 0,1 1 1 0 0,1 0-1 0 0,-1 0 0 0 0,1 0 0 0 0,0 0 0 0 0,0 0 0 0 0,1 0 1 0 0,-1 0-1 0 0,2 1-43 0 0,-2-6 12 0 0,1 0 0 0 0,0 0 1 0 0,-1 0-1 0 0,1 1 0 0 0,0-1 1 0 0,0 0-1 0 0,0 0 0 0 0,0 0 1 0 0,0 0-1 0 0,0-1 0 0 0,0 1 1 0 0,0 0-1 0 0,1 0 0 0 0,-1-1 1 0 0,0 1-1 0 0,1 0-12 0 0,19 6 189 0 0,-17-7-157 0 0,1 0 0 0 0,0 0 0 0 0,-1-1-1 0 0,1 1 1 0 0,0-1 0 0 0,-1 0 0 0 0,1 0-1 0 0,-1-1 1 0 0,1 1 0 0 0,-1-1 0 0 0,1 0-1 0 0,-1 0 1 0 0,0-1 0 0 0,0 1 0 0 0,0-1-1 0 0,0 0-31 0 0,3-3-72 0 0,-1 1-1 0 0,1-2 1 0 0,-1 1-1 0 0,0-1 1 0 0,0 0-1 0 0,-1 0 0 0 0,5-7 73 0 0,6-17-1041 0 0,-1 0-1 0 0,-1-1 1 0 0,-1-1-1 0 0,-2 0 1 0 0,1-13 1041 0 0,28-78-3378 0 0,-15 27 1716 0 0,-9 40 4003 0 0,-11 40 1129 0 0,-2 13-853 0 0,-4 10-1947 0 0,-16 85-117 0 0,-16 107-29 0 0,28-165-524 0 0,3-21 32 0 0,0 1 0 0 0,0 0 1 0 0,1 0-1 0 0,1 0 1 0 0,0 0-1 0 0,1-1 1 0 0,0 1-1 0 0,3 7-32 0 0,-1-6-41 0 0,-2-8-88 0 0,0-1 0 0 0,1 1 0 0 0,0-1 0 0 0,-1 1 0 0 0,2-1 0 0 0,-1 0 0 0 0,1 0 0 0 0,-1 0-1 0 0,3 2 130 0 0,7 7-1472 0 0</inkml:trace>
  <inkml:trace contextRef="#ctx0" brushRef="#br1" timeOffset="62135.475">12801 12197 3224 0 0,'0'0'240'0'0,"0"0"-181"0"0,-1 0 1 0 0,1 0-1 0 0,0-1 0 0 0,0 1 0 0 0,0 0 1 0 0,-1 0-1 0 0,1 0 0 0 0,0 0 1 0 0,0 0-1 0 0,0-1 0 0 0,0 1 1 0 0,-1 0-1 0 0,1 0 0 0 0,0 0 1 0 0,0-1-1 0 0,0 1 0 0 0,0 0 1 0 0,0 0-1 0 0,0-1 0 0 0,0 1 1 0 0,0 0-1 0 0,-1 0 0 0 0,1 0 1 0 0,0-1-1 0 0,0 1 0 0 0,0 0 1 0 0,0 0-1 0 0,0-1 0 0 0,0 1 1 0 0,0 0-1 0 0,0 0-59 0 0,1-1 59 0 0,-1 1 0 0 0,0 0 1 0 0,0 0-1 0 0,0 0 0 0 0,0 0 1 0 0,0 0-1 0 0,0 0 0 0 0,0 0 0 0 0,0-1 1 0 0,0 1-1 0 0,0 0 0 0 0,0 0 1 0 0,0 0-1 0 0,-1 0 0 0 0,1 0 1 0 0,0 0-1 0 0,0 0 0 0 0,0-1 0 0 0,0 1 1 0 0,0 0-1 0 0,0 0 0 0 0,0 0 1 0 0,0 0-1 0 0,0 0 0 0 0,0 0 1 0 0,0 0-1 0 0,0 0 0 0 0,0 0 0 0 0,-1 0 1 0 0,1 0-1 0 0,0-1 0 0 0,0 1 1 0 0,0 0-1 0 0,0 0 0 0 0,0 0 1 0 0,0 0-1 0 0,0 0 0 0 0,-1 0 0 0 0,1 0 1 0 0,0 0-1 0 0,0 0 0 0 0,0 0 1 0 0,0 0-1 0 0,0 0 0 0 0,0 0 0 0 0,0 0 1 0 0,-1 0-1 0 0,1 0-59 0 0,-35-3 6426 0 0,27 3-6188 0 0,-1 0-1 0 0,1 1 1 0 0,0 0 0 0 0,-1 1-1 0 0,1-1 1 0 0,0 2 0 0 0,0-1-1 0 0,0 1 1 0 0,0 1-238 0 0,-3 0 233 0 0,0 2 1 0 0,0-1-1 0 0,1 1 0 0 0,0 1 0 0 0,0 0 0 0 0,0 0 1 0 0,1 1-1 0 0,0 0 0 0 0,1 1 0 0 0,0 0 0 0 0,-3 4-233 0 0,7-7 41 0 0,-1 1 0 0 0,1 0-1 0 0,0 0 1 0 0,1 0-1 0 0,0 0 1 0 0,0 1-1 0 0,0-1 1 0 0,1 1 0 0 0,0 0-41 0 0,1-6 15 0 0,1 1 1 0 0,0 0 0 0 0,-1-1 0 0 0,1 1 0 0 0,0 0 0 0 0,0-1-1 0 0,1 1 1 0 0,-1 0 0 0 0,0-1 0 0 0,1 1 0 0 0,0 0-1 0 0,0-1 1 0 0,-1 1 0 0 0,2-1 0 0 0,-1 1 0 0 0,0-1-1 0 0,0 0 1 0 0,1 1 0 0 0,-1-1 0 0 0,1 0 0 0 0,0 0 0 0 0,-1 0-1 0 0,1 0 1 0 0,0 0 0 0 0,0-1 0 0 0,1 1 0 0 0,-1 0-1 0 0,1-1-15 0 0,0 1 33 0 0,1 0-1 0 0,0-1 0 0 0,-1 0 0 0 0,1 1 0 0 0,0-1 1 0 0,0-1-1 0 0,0 1 0 0 0,0-1 0 0 0,0 1 0 0 0,0-1 0 0 0,0-1 1 0 0,0 1-1 0 0,0 0 0 0 0,0-1 0 0 0,0 0 0 0 0,0 0 1 0 0,0 0-1 0 0,-1 0 0 0 0,1-1 0 0 0,1 0-32 0 0,7-3 50 0 0,-1 0-1 0 0,0-1 1 0 0,0-1 0 0 0,-1 0-1 0 0,9-7-49 0 0,-9 5 32 0 0,-2 0-1 0 0,1-1 0 0 0,-1 0 1 0 0,0 0-1 0 0,-1-1 0 0 0,5-10-31 0 0,7-16 2 0 0,-10 18 19 0 0,2-1-1 0 0,0 1 1 0 0,2 0-21 0 0,-12 18-3 0 0,0 0 0 0 0,0-1 1 0 0,0 1-1 0 0,1-1 0 0 0,-1 1 0 0 0,0 0 0 0 0,1 0 0 0 0,-1 0 0 0 0,1 0 0 0 0,-1 0 0 0 0,1 0 0 0 0,0 0 0 0 0,-1 1 0 0 0,1-1 3 0 0,10-5-33 0 0,-10 6 26 0 0,-1 0 0 0 0,0 1 1 0 0,0-1-1 0 0,0 0 0 0 0,0 0 1 0 0,0 1-1 0 0,1-1 0 0 0,-1 1 1 0 0,0-1-1 0 0,0 1 0 0 0,0-1 1 0 0,0 1-1 0 0,0 0 0 0 0,0-1 1 0 0,0 1-1 0 0,0 0 7 0 0,0 0-13 0 0,3 2-3 0 0,-1 1 0 0 0,1-1 0 0 0,-1 1 0 0 0,0-1 1 0 0,0 1-1 0 0,0 0 0 0 0,-1 0 0 0 0,1 1 0 0 0,-1-1 0 0 0,1 2 16 0 0,4 10-51 0 0,-2 1 1 0 0,2 4 50 0 0,0 2 6 0 0,-3-9-6 0 0,-1 0 0 0 0,-1-1 0 0 0,0 7 0 0 0,3 11 0 0 0,-4-18 33 0 0,0 0-1 0 0,0 0 0 0 0,-2 5-32 0 0,1-1 77 0 0,0-16-3 0 0,0-1 41 0 0,0 0-14 0 0,0 0-5 0 0,0 0 4 0 0,0 0 16 0 0,0-7 124 0 0,1-2-215 0 0,0 0 0 0 0,1-1 0 0 0,0 1 0 0 0,0 0 0 0 0,1 0 0 0 0,0 0 0 0 0,1 1 0 0 0,0-1 0 0 0,0 1 0 0 0,2-3-25 0 0,6-9-126 0 0,1 1 1 0 0,1 0 0 0 0,10-10 125 0 0,-13 17-67 0 0,2 0 0 0 0,0 1 0 0 0,0 1 0 0 0,1 0 0 0 0,8-4 67 0 0,-17 11-15 0 0,1 0 0 0 0,-1 0 0 0 0,0 1 0 0 0,1 0 0 0 0,-1 0 0 0 0,1 0 0 0 0,0 1 0 0 0,-1 0 1 0 0,5-1 14 0 0,-7 2-3 0 0,0 0 1 0 0,0 0 0 0 0,0 0 0 0 0,0 0 0 0 0,0 0 0 0 0,0 1 0 0 0,0-1 0 0 0,1 1 0 0 0,-1 0 0 0 0,-1 0 0 0 0,1 0 0 0 0,0 0 0 0 0,0 1 0 0 0,0-1 0 0 0,-1 1 0 0 0,1 0 0 0 0,0 0 0 0 0,1 1 2 0 0,1 3-11 0 0,1 0 0 0 0,-1 0 0 0 0,0 1 0 0 0,-1-1-1 0 0,0 1 1 0 0,0 0 0 0 0,0 0 0 0 0,-1 0 0 0 0,0 1-1 0 0,0 1 12 0 0,3 11 56 0 0,-1 1-1 0 0,0 0 0 0 0,-2 4-55 0 0,17 66 74 0 0,-19-86-355 0 0,0 0-1 0 0,1 0 1 0 0,0 0-1 0 0,0 0 1 0 0,0 0-1 0 0,1-1 1 0 0,-1 1-1 0 0,4 3 282 0 0,1-1-2428 0 0</inkml:trace>
  <inkml:trace contextRef="#ctx0" brushRef="#br1" timeOffset="62420.001">14049 12095 13824 0 0,'0'0'1061'0'0,"-6"6"-650"0"0,3-2-272 0 0,1 0 1 0 0,-1 0 0 0 0,1 0 0 0 0,0 0 0 0 0,0 1 0 0 0,0-1 0 0 0,1 1 0 0 0,0 0 0 0 0,-1-1 0 0 0,2 1 0 0 0,-1 0 0 0 0,0-1-1 0 0,1 5-138 0 0,0 10 1151 0 0,1 0 1 0 0,3 17-1153 0 0,-2-23 491 0 0,8 44 781 0 0,-9-48-1195 0 0,1-1-1 0 0,0 1 1 0 0,0-1 0 0 0,1 0-1 0 0,0 0 1 0 0,1 0-1 0 0,3 7-76 0 0,-2-8 80 0 0,-3-6-14 0 0,-2-1-129 0 0,0 0-53 0 0,0 0-11 0 0,0 0-314 0 0,0 0-1316 0 0,0 0-565 0 0</inkml:trace>
  <inkml:trace contextRef="#ctx0" brushRef="#br1" timeOffset="62673.933">14003 11912 7368 0 0,'-7'-23'762'0'0,"7"23"-698"0"0,0-1-1 0 0,0 0 0 0 0,-1 1 0 0 0,1-1 0 0 0,0 1 0 0 0,0-1 1 0 0,0 1-1 0 0,-1-1 0 0 0,1 1 0 0 0,0-1 0 0 0,0 0 0 0 0,0 1 0 0 0,0-1 1 0 0,0 1-1 0 0,0-1 0 0 0,0 0 0 0 0,0 1 0 0 0,1-1 0 0 0,-1 1 1 0 0,0-1-1 0 0,0 0-63 0 0,1 0 565 0 0,-1-1 1537 0 0,0 2 104 0 0,0 0-266 0 0,13-5-925 0 0,-12 5-1011 0 0,1 0 1 0 0,-1 0 0 0 0,1 0-1 0 0,-1 0 1 0 0,1 0-1 0 0,-1 0 1 0 0,1 1-1 0 0,-1-1 1 0 0,1 0 0 0 0,-1 1-1 0 0,1 0 1 0 0,-1-1-1 0 0,1 1 1 0 0,-1 0-1 0 0,0-1 1 0 0,0 1 0 0 0,1 0-1 0 0,-1 0-4 0 0,25 21-521 0 0,-18-14-481 0 0,0-2-4682 0 0</inkml:trace>
  <inkml:trace contextRef="#ctx0" brushRef="#br1" timeOffset="62971.42">14230 12031 10712 0 0,'0'2'489'0'0,"-10"66"206"0"0,5-20-410 0 0,3-34 120 0 0,0 0 1 0 0,1 1-1 0 0,1-1 1 0 0,0 1-1 0 0,1-1 1 0 0,1 0 0 0 0,0 2-406 0 0,1 4 811 0 0,-3-16-607 0 0,0 0 0 0 0,1 0 0 0 0,-1 1 1 0 0,1-1-1 0 0,0 0 0 0 0,1 0 0 0 0,-1 0 1 0 0,1 0-1 0 0,0 1-204 0 0,3 6 782 0 0,-4-24-98 0 0,4-21-725 0 0,-2 15-460 0 0,0 0-1 0 0,5-13 502 0 0,22-43-1580 0 0,-18 58 1473 0 0,-11 17 125 0 0,0 1 1 0 0,0-1 0 0 0,0 0 0 0 0,0 1 0 0 0,-1-1 0 0 0,1 1 0 0 0,0-1 0 0 0,0 1-1 0 0,-1 0 1 0 0,1-1 0 0 0,0 1 0 0 0,-1 0 0 0 0,1-1 0 0 0,0 1 0 0 0,-1 0 0 0 0,1 0 0 0 0,-1 0-1 0 0,1 0-18 0 0,8 18 314 0 0,-1 1 0 0 0,-1 1 0 0 0,-1-1 0 0 0,2 13-314 0 0,0-2 646 0 0,8 21-646 0 0,-8-27 133 0 0,-7-19-79 0 0,1 1 0 0 0,1 0 1 0 0,-1-1-1 0 0,1 0 0 0 0,0 1 0 0 0,2 1-54 0 0,0-2 471 0 0,-2-2-1374 0 0,0-4-4250 0 0,-1-5-661 0 0</inkml:trace>
  <inkml:trace contextRef="#ctx0" brushRef="#br1" timeOffset="63170.233">14630 11968 5528 0 0,'-7'-7'-181'0'0,"7"4"4581"0"0,0 1 31 0 0,2 41-2257 0 0,1-1-1 0 0,3 6-2173 0 0,-1-6 776 0 0,-1 1 1 0 0,-2 4-777 0 0,-2-23 81 0 0,0-1 0 0 0,-2 1-1 0 0,0-1 1 0 0,-1 0 0 0 0,-1 0 0 0 0,0 0-1 0 0,-3 4-80 0 0,6-21-235 0 0,0 0 0 0 0,0 1 0 0 0,0-1 0 0 0,-1 0 0 0 0,1 0-1 0 0,0 0 1 0 0,-1 0 0 0 0,-1 1 235 0 0,-6 6-1147 0 0</inkml:trace>
  <inkml:trace contextRef="#ctx0" brushRef="#br1" timeOffset="63926.524">14486 12170 12320 0 0,'3'-2'121'0'0,"-1"1"1"0"0,1 0 0 0 0,0 0 0 0 0,0 0-1 0 0,0 1 1 0 0,0-1 0 0 0,0 1-1 0 0,0 0 1 0 0,0-1 0 0 0,0 1 0 0 0,2 1-122 0 0,40 4-16 0 0,-30-3 157 0 0,130 17 1891 0 0,-125-15-1718 0 0,0-2 1 0 0,0-1 0 0 0,1 0 0 0 0,-1-1 0 0 0,0-2 0 0 0,0 0-1 0 0,8-2-314 0 0,-8 0 83 0 0,33-8 92 0 0,-47 10-171 0 0,-1 0 1 0 0,0 0-1 0 0,1-1 0 0 0,-1 1 1 0 0,0-1-1 0 0,0 0 0 0 0,-1-1 0 0 0,2 0-4 0 0,6-5-14 0 0,-10 7-9 0 0,1 1 0 0 0,-1-1 0 0 0,0 1 0 0 0,0-1 0 0 0,0 0 0 0 0,-1 0 0 0 0,1 0 0 0 0,0 0 23 0 0,-2 1-17 0 0,1 0 0 0 0,-1 0 0 0 0,1 0 0 0 0,-1 0 0 0 0,0 0 0 0 0,1 0 0 0 0,-1 0 0 0 0,0-1 0 0 0,0 1 0 0 0,0 0 0 0 0,0 0 0 0 0,0 0 0 0 0,0 0 0 0 0,0 0 0 0 0,0 0 0 0 0,0 0 0 0 0,-1-1 0 0 0,1 1 0 0 0,0 0 0 0 0,-1 0 0 0 0,1 0 0 0 0,-1 0 17 0 0,-1-3-66 0 0,0 1-1 0 0,0 0 0 0 0,0 0 1 0 0,0-1-1 0 0,-1 1 0 0 0,0 1 1 0 0,1-1-1 0 0,-1 0 0 0 0,0 1 0 0 0,0-1 1 0 0,0 1-1 0 0,-1 0 0 0 0,1 0 1 0 0,-1 0-1 0 0,1 1 0 0 0,-1-1 1 0 0,1 1-1 0 0,-1 0 0 0 0,0 0 0 0 0,0 0 1 0 0,0 0-1 0 0,1 1 0 0 0,-1-1 1 0 0,-3 1 66 0 0,0 0 28 0 0,0-1 1 0 0,0 2 0 0 0,0-1 0 0 0,0 1 0 0 0,0 0-1 0 0,0 1 1 0 0,0-1 0 0 0,0 1 0 0 0,1 1-1 0 0,-1-1 1 0 0,1 1 0 0 0,-1 0 0 0 0,-1 2-29 0 0,1 1 120 0 0,0 0 0 0 0,0 0 0 0 0,1 0 0 0 0,0 1 1 0 0,0 0-1 0 0,0 1 0 0 0,1-1 0 0 0,-3 6-120 0 0,1-2 205 0 0,5-7-138 0 0,0 1 0 0 0,0 0-1 0 0,0 0 1 0 0,0 0 0 0 0,1 0-1 0 0,0 0 1 0 0,0 0 0 0 0,0 2-67 0 0,-3 16 165 0 0,3-19-105 0 0,0-1 0 0 0,1 1-1 0 0,0 0 1 0 0,0 0 0 0 0,0 0-1 0 0,0-1 1 0 0,1 1 0 0 0,0 0 0 0 0,-1 0-1 0 0,1-1 1 0 0,1 3-60 0 0,-1-3 65 0 0,0-1 0 0 0,0 0 0 0 0,0 1 0 0 0,0-1 1 0 0,0 0-1 0 0,1 1 0 0 0,-1-1 0 0 0,1 0 0 0 0,-1 0 0 0 0,1 0 0 0 0,0 0 0 0 0,0 0 0 0 0,0-1 1 0 0,0 1-1 0 0,0 0 0 0 0,0-1-65 0 0,5 2 77 0 0,-1-1 0 0 0,1 1 0 0 0,0-1 1 0 0,-1-1-1 0 0,1 1 0 0 0,0-1 0 0 0,0-1 0 0 0,0 1 1 0 0,0-1-1 0 0,0 0 0 0 0,0-1 0 0 0,0 1 0 0 0,0-1 1 0 0,0-1-1 0 0,0 1 0 0 0,4-3-77 0 0,-2 1-50 0 0,1-1-1 0 0,-1 0 1 0 0,0 0 0 0 0,0-1-1 0 0,0-1 1 0 0,-1 1-1 0 0,0-1 1 0 0,0-1 0 0 0,0 1-1 0 0,-1-1 1 0 0,1-2 50 0 0,74-74-1372 0 0,-75 76 1206 0 0,1 0 0 0 0,-1 1 0 0 0,7-4 166 0 0,9-9-269 0 0,-19 16 251 0 0,-1 0-1 0 0,1 1 1 0 0,-1 0-1 0 0,1 0 1 0 0,0 0-1 0 0,0 0 1 0 0,0 0-1 0 0,0 1 1 0 0,0 0-1 0 0,0 0 0 0 0,1 0 19 0 0,7 2 0 0 0,-9 2 0 0 0,-2-1 0 0 0,1 1 21 0 0,1 0 0 0 0,-1 1 0 0 0,0-1 0 0 0,0 1 0 0 0,0-1 0 0 0,-1 1 0 0 0,1 0 0 0 0,-1 0 0 0 0,0 0 0 0 0,0 1-21 0 0,6 45 382 0 0,-5-28-185 0 0,-1 0-1 0 0,-1 0 1 0 0,-2 5-197 0 0,2-22 109 0 0,0 0 0 0 0,0 0 0 0 0,1 1 1 0 0,0-1-1 0 0,0 4-109 0 0,3 16 740 0 0,-4-23-609 0 0,0-2-10 0 0,0 0-1 0 0,0 0 2 0 0,0 0 4 0 0,0 0 2 0 0,-1-1-106 0 0,0 1 0 0 0,1-1 0 0 0,-1 1-1 0 0,1-1 1 0 0,-1 1 0 0 0,1-1 0 0 0,-1 1 0 0 0,1-1-1 0 0,0 0 1 0 0,-1 1 0 0 0,1-1 0 0 0,0 1-1 0 0,-1-1 1 0 0,1 0 0 0 0,0 0-22 0 0,-2-20 164 0 0,1 18-151 0 0,1 0 0 0 0,-1 0-1 0 0,1 0 1 0 0,0 0 0 0 0,0 0 0 0 0,0 0 0 0 0,1 0 0 0 0,-1 0 0 0 0,1 0-1 0 0,-1 0 1 0 0,1 0-13 0 0,3-12 71 0 0,-3 12-78 0 0,-1 1 1 0 0,1 0-1 0 0,-1 0 0 0 0,1 0 0 0 0,0 0 0 0 0,-1 0 1 0 0,1 0-1 0 0,0 0 0 0 0,0 1 0 0 0,1-1 0 0 0,-1 0 7 0 0,9-11-13 0 0,-6 6-94 0 0,1 1 0 0 0,0 0 0 0 0,1 0 0 0 0,-1 0 0 0 0,1 0-1 0 0,0 1 1 0 0,1 0 0 0 0,-1 1 0 0 0,2-1 107 0 0,0 0-42 0 0,-7 4 41 0 0,0 1-1 0 0,0-1 1 0 0,1 0-1 0 0,-1 0 1 0 0,1 1-1 0 0,-1-1 1 0 0,0 1-1 0 0,1-1 1 0 0,-1 1-1 0 0,1 0 1 0 0,-1-1 0 0 0,1 1-1 0 0,-1 0 1 0 0,1 0-1 0 0,0 0 1 0 0,-1 0-1 0 0,2 1 2 0 0,-1-1 10 0 0,0 1 1 0 0,0-1-1 0 0,0 1 0 0 0,-1 0 0 0 0,1 0 0 0 0,0 0 0 0 0,0 0 0 0 0,-1 0 0 0 0,1 0 1 0 0,0 0-1 0 0,-1 0 0 0 0,1 1 0 0 0,-1-1 0 0 0,0 1 0 0 0,0-1 0 0 0,1 1 0 0 0,-1 0 0 0 0,1 1-10 0 0,1 3 48 0 0,0 1 0 0 0,0-1 0 0 0,0 1 0 0 0,0 4-48 0 0,-2-9 7 0 0,0 1 0 0 0,0-1 1 0 0,0 0-1 0 0,0 0 1 0 0,0 0-1 0 0,1-1 0 0 0,1 3-7 0 0,-2-3 7 0 0,0 1 0 0 0,0 0 0 0 0,1-1 0 0 0,-1 1 0 0 0,0 0-1 0 0,-1 0 1 0 0,1-1 0 0 0,0 1 0 0 0,0 0 0 0 0,-1 0-7 0 0,2 5 59 0 0,0-1 0 0 0,1 1 1 0 0,-1-1-1 0 0,1 0 1 0 0,3 4-60 0 0,2 5 79 0 0,0 6 32 0 0,-7-17-89 0 0,1 0 0 0 0,-1 0 1 0 0,1-1-1 0 0,-1 1 0 0 0,1-1 0 0 0,0 0 1 0 0,0 1-1 0 0,3 2-22 0 0,4 2 41 0 0,-6-5-16 0 0,0 0 1 0 0,0 0-1 0 0,-1 0 0 0 0,1 0 1 0 0,-1 1-1 0 0,1 0-25 0 0,-2-2 6 0 0,0-1 0 0 0,0 1 0 0 0,1-1 0 0 0,-1 0 0 0 0,1 1 0 0 0,-1-1 0 0 0,0 0 0 0 0,1 0 0 0 0,0 0 0 0 0,-1 0 0 0 0,2 0-6 0 0,10 8-2 0 0,-12-8-116 0 0,0-1-1 0 0,0 1 1 0 0,0-1-1 0 0,-1 1 0 0 0,1-1 1 0 0,0 1-1 0 0,0-1 1 0 0,0 0-1 0 0,0 1 1 0 0,0-1-1 0 0,0 0 1 0 0,0 0-1 0 0,0 0 0 0 0,0 0 119 0 0,7-1-1836 0 0</inkml:trace>
  <inkml:trace contextRef="#ctx0" brushRef="#br1" timeOffset="64274">15856 12073 15344 0 0,'-1'-1'79'0'0,"0"0"1"0"0,1 0-1 0 0,-1 0 1 0 0,0 0 0 0 0,0 0-1 0 0,1 1 1 0 0,-1-1 0 0 0,0 0-1 0 0,0 0 1 0 0,0 1 0 0 0,0-1-1 0 0,0 1 1 0 0,0-1-1 0 0,0 1 1 0 0,0-1 0 0 0,0 1-1 0 0,0 0 1 0 0,0-1 0 0 0,-1 1-80 0 0,-2 0 56 0 0,1-1 1 0 0,0 1-1 0 0,-1 0 1 0 0,1 0-1 0 0,0 1 1 0 0,0-1-1 0 0,-2 1-56 0 0,-7 2 238 0 0,0 0-1 0 0,0 1 1 0 0,-5 4-238 0 0,10-6 282 0 0,0 2 0 0 0,0-1 0 0 0,0 1 0 0 0,-5 4-282 0 0,10-6 51 0 0,0 0 0 0 0,-1 0 0 0 0,1 0 0 0 0,0 0 0 0 0,0 0 1 0 0,0 1-1 0 0,0-1 0 0 0,1 1 0 0 0,-1-1 0 0 0,1 1 0 0 0,0 0 0 0 0,-1 0 0 0 0,1 2-51 0 0,0-3 7 0 0,0 0 0 0 0,1 0 1 0 0,-1 0-1 0 0,1 0 1 0 0,0 1-1 0 0,-1-1 0 0 0,1 0 1 0 0,0 0-1 0 0,0 0 0 0 0,1 0 1 0 0,-1 1-1 0 0,0-1 0 0 0,1 0 1 0 0,-1 0-1 0 0,1 0 1 0 0,0 0-1 0 0,0 0 0 0 0,0 0 1 0 0,0 0-1 0 0,0 0 0 0 0,0 0-7 0 0,5 7 29 0 0,-1 0 1 0 0,1-1-1 0 0,1 1 0 0 0,0-1 0 0 0,0 0 0 0 0,8 6-29 0 0,8 9 103 0 0,-14-14-66 0 0,-5-6 4 0 0,-1 1 0 0 0,1-1 0 0 0,-1 1-1 0 0,0 0 1 0 0,0 0 0 0 0,1 3-41 0 0,-4-6 19 0 0,0-1-1 0 0,0 0 0 0 0,0 1 0 0 0,0-1 0 0 0,0 1 1 0 0,0-1-1 0 0,0 0 0 0 0,0 1 0 0 0,0-1 0 0 0,0 0 1 0 0,-1 1-1 0 0,1-1 0 0 0,0 0 0 0 0,0 1 0 0 0,-1-1 0 0 0,1 0 1 0 0,0 1-1 0 0,0-1 0 0 0,-1 0 0 0 0,1 0 0 0 0,0 1 1 0 0,-1-1-1 0 0,1 0 0 0 0,0 0 0 0 0,-1 1 0 0 0,1-1 1 0 0,-1 0-19 0 0,-8 6 324 0 0,-1-4-203 0 0,0 0 0 0 0,0-1 0 0 0,0 0 0 0 0,0 0 0 0 0,0-1 0 0 0,0-1 0 0 0,-2 0-121 0 0,-14 1-52 0 0,20 0-851 0 0,0-1-1 0 0,0 1 1 0 0,-1-1-1 0 0,1 0 1 0 0,-4-1 903 0 0,3-2-6517 0 0</inkml:trace>
  <inkml:trace contextRef="#ctx0" brushRef="#br1" timeOffset="64526.254">16080 12126 16416 0 0,'6'14'1746'0'0,"1"17"-1583"0"0,-4-9 521 0 0,-1-10-99 0 0,-1 1 1 0 0,0-1 0 0 0,-1 0 0 0 0,0 1-1 0 0,-2 6-585 0 0,1 21 997 0 0,0-33-862 0 0,0 0-1 0 0,0 0 1 0 0,0 0 0 0 0,-1 1-135 0 0,-3 25 333 0 0,0-21 50 0 0,5-12-466 0 0,0 0 0 0 0,0 1-1 0 0,0-1 1 0 0,0 0 0 0 0,-1 0-1 0 0,1 1 1 0 0,0-1 0 0 0,0 0 0 0 0,0 0-1 0 0,-1 0 1 0 0,1 1 0 0 0,0-1 0 0 0,-1 0-1 0 0,1 0 1 0 0,0 0 0 0 0,0 0 0 0 0,-1 0-1 0 0,1 0 1 0 0,0 1 0 0 0,-1-1 0 0 0,1 0-1 0 0,0 0 1 0 0,-1 0 0 0 0,1 0 0 0 0,0 0-1 0 0,-1 0 1 0 0,1 0 0 0 0,0 0-1 0 0,-1 0 1 0 0,1 0 0 0 0,0-1 0 0 0,0 1-1 0 0,-1 0 1 0 0,1 0 0 0 0,0 0 0 0 0,-1 0-1 0 0,1 0 1 0 0,0 0 0 0 0,0-1 0 0 0,-1 1-1 0 0,1 0 84 0 0,-6-5-1656 0 0</inkml:trace>
  <inkml:trace contextRef="#ctx0" brushRef="#br1" timeOffset="64739.317">16426 11787 17503 0 0,'0'0'399'0'0,"0"0"60"0"0,0 14 587 0 0,8 75-166 0 0,-8-35 283 0 0,-1 0-1 0 0,-7 32-1162 0 0,0 13 251 0 0,6-78-83 0 0,-1-1-1 0 0,-4 17-167 0 0,5-29-363 0 0,-4 13 1181 0 0,-1-14-2881 0 0,-3-4-4111 0 0,3-3-474 0 0</inkml:trace>
  <inkml:trace contextRef="#ctx0" brushRef="#br1" timeOffset="65303.007">16240 12142 9216 0 0,'35'0'2411'0'0,"49"0"2986"0"0,-29 3-4535 0 0,-33-1-519 0 0,20 1 494 0 0,1-1 0 0 0,7-2-837 0 0,-29-2 166 0 0,1 0-1 0 0,-1-1 0 0 0,0-1 1 0 0,2-1-166 0 0,-19 4 15 0 0,0-1 0 0 0,-1 1 0 0 0,1-1 0 0 0,-1 0 0 0 0,0 0 0 0 0,1 0 0 0 0,-1-1 0 0 0,0 1 0 0 0,2-3-15 0 0,-3 3-13 0 0,-1 1 0 0 0,1-1 0 0 0,0 0 1 0 0,-1 0-1 0 0,0 0 0 0 0,1 0 0 0 0,-1 0 0 0 0,0 0 1 0 0,0 0-1 0 0,0 0 0 0 0,-1 0 0 0 0,1 0 1 0 0,0 0-1 0 0,-1-1 0 0 0,1 1 0 0 0,-1-1 13 0 0,-16 5-117 0 0,13 0 113 0 0,-1 0 1 0 0,0 0-1 0 0,1 0 0 0 0,-1 1 1 0 0,1 0-1 0 0,0-1 0 0 0,-1 1 1 0 0,1 1-1 0 0,1-1 0 0 0,-1 0 1 0 0,0 1-1 0 0,1 0 4 0 0,-3 2-41 0 0,1 1 1 0 0,0 0-1 0 0,1 0 0 0 0,0 0 1 0 0,0 1-1 0 0,0-1 41 0 0,2-3 14 0 0,0 0 0 0 0,0-1 0 0 0,1 1 0 0 0,-1 0 0 0 0,1-1 0 0 0,0 1 0 0 0,0 0 0 0 0,0 0 1 0 0,1-1-1 0 0,-1 1 0 0 0,1 0 0 0 0,0-1 0 0 0,0 1 0 0 0,0 0 0 0 0,1 1-14 0 0,-1-3 27 0 0,0 1 0 0 0,1-2-1 0 0,-1 1 1 0 0,0 0 0 0 0,1 0 0 0 0,-1 0 0 0 0,1-1 0 0 0,0 1 0 0 0,-1-1 0 0 0,1 1-1 0 0,0-1 1 0 0,0 0 0 0 0,0 1 0 0 0,0-1 0 0 0,0 0 0 0 0,0 0 0 0 0,0-1-1 0 0,0 1 1 0 0,1 0 0 0 0,-1-1 0 0 0,0 1 0 0 0,0-1 0 0 0,1 0 0 0 0,-1 0 0 0 0,0 0-1 0 0,1 0-26 0 0,4 0 87 0 0,0-1-1 0 0,0 1 0 0 0,0-2 0 0 0,0 1 1 0 0,0-1-1 0 0,-1 0 0 0 0,1-1 1 0 0,-1 1-1 0 0,1-1 0 0 0,-1 0 0 0 0,1-2-86 0 0,13-7-74 0 0,-1-2-1 0 0,13-11 75 0 0,-14 9-279 0 0,2 2 1 0 0,4-3 278 0 0,-18 14-4 0 0,0 0 0 0 0,-1 0 0 0 0,1 1 0 0 0,0-1 0 0 0,3 1 4 0 0,-8 1-1 0 0,0 1-1 0 0,0-1 1 0 0,0 1-1 0 0,0 0 1 0 0,-1 0-1 0 0,1-1 1 0 0,0 1-1 0 0,0 0 1 0 0,0 0-1 0 0,0 0 1 0 0,0 0-1 0 0,0 0 1 0 0,0 0-1 0 0,0 1 1 0 0,0-1-1 0 0,0 0 1 0 0,0 0-1 0 0,0 1 1 0 0,0-1-1 0 0,0 0 1 0 0,0 1 0 0 0,-1-1-1 0 0,1 1 1 0 0,0-1-1 0 0,0 1 1 0 0,0-1-1 0 0,-1 1 1 0 0,1 0-1 0 0,0 0 1 0 0,-1-1-1 0 0,1 1 1 0 0,0 0-1 0 0,-1 0 1 0 0,1-1-1 0 0,-1 1 1 0 0,0 0-1 0 0,1 1 2 0 0,5 15-36 0 0,-4-11 32 0 0,0 0 0 0 0,0-1 0 0 0,-1 1 0 0 0,0 0 0 0 0,0 0 0 0 0,0 0 0 0 0,-1 2 4 0 0,-2 16 14 0 0,0 1 0 0 0,-2-1 0 0 0,-1 1 0 0 0,-3 7-14 0 0,-8 46-45 0 0,8-23 91 0 0,-12 70 564 0 0,15-79-174 0 0,4-36-335 0 0,0 0 0 0 0,0 0 0 0 0,-1 1 0 0 0,0-1 0 0 0,-2 6-101 0 0,3-13 33 0 0,0-1 0 0 0,0 0 1 0 0,0 0-1 0 0,0 0 0 0 0,-1 0 0 0 0,1 0 0 0 0,0-1 0 0 0,-1 1 0 0 0,1 0 0 0 0,-1-1 0 0 0,0 1 0 0 0,1-1 0 0 0,-1 1 0 0 0,0-1 0 0 0,0 0 1 0 0,0 0-1 0 0,-2 1-33 0 0,1 0 63 0 0,-1-1 1 0 0,1 0-1 0 0,-1-1 1 0 0,1 1 0 0 0,-1 0-1 0 0,0-1 1 0 0,1 0 0 0 0,-1 0-1 0 0,0 0 1 0 0,-1 0-64 0 0,-7-2 98 0 0,1 0-1 0 0,0-1 1 0 0,0 0 0 0 0,0-1 0 0 0,1 0 0 0 0,-6-3-98 0 0,-1-2-1697 0 0,1 0 0 0 0,-9-6 1697 0 0,13 6-1704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6:5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7988 10136 0 0,'22'2'930'0'0,"-7"1"-764"0"0,-86 15 6393 0 0,45-13-6013 0 0,1 2 0 0 0,0 0 0 0 0,1 2 0 0 0,-15 8-546 0 0,27-12 166 0 0,0 1 1 0 0,1 1-1 0 0,0 0 0 0 0,0 1 0 0 0,0 0 1 0 0,1 1-1 0 0,1-1 0 0 0,0 2 0 0 0,-8 9-166 0 0,8-6 377 0 0,1 0-1 0 0,0 1 1 0 0,1-1-1 0 0,1 2 1 0 0,-1 4-377 0 0,5-15 6 0 0,1 1 1 0 0,0-1-1 0 0,1 1 0 0 0,-1 0 1 0 0,1 0-1 0 0,0-1 0 0 0,0 1 1 0 0,0 0-1 0 0,1 0 1 0 0,0-1-1 0 0,0 1 0 0 0,0-1 1 0 0,0 1-1 0 0,1-1 0 0 0,0 1 1 0 0,-1-1-1 0 0,2 0 0 0 0,-1 1 1 0 0,0-1-1 0 0,1 0 0 0 0,0-1 1 0 0,0 1-1 0 0,0 0 1 0 0,0-1-1 0 0,1 0 0 0 0,2 3-6 0 0,-2-4 0 0 0,-1 0 0 0 0,1 0 0 0 0,0-1 0 0 0,-1 1 0 0 0,1-1 0 0 0,0 0 0 0 0,0 1 0 0 0,0-2 0 0 0,0 1 0 0 0,0 0 0 0 0,0-1 0 0 0,0 0 0 0 0,0 0 0 0 0,0 0 0 0 0,0 0 0 0 0,0-1 0 0 0,0 0 0 0 0,0 0 0 0 0,0 0 0 0 0,0 0 0 0 0,1-1 0 0 0,8-2 0 0 0,0-2 0 0 0,0 0 0 0 0,-1 0 0 0 0,0-1 0 0 0,6-5 0 0 0,10-7 0 0 0,-1-2 0 0 0,0-1 0 0 0,-2-1 0 0 0,-1-2 0 0 0,-1 0 0 0 0,-1-1 0 0 0,-1-1 0 0 0,-1-1 0 0 0,-2-1 0 0 0,-1-1 0 0 0,7-17 0 0 0,-15 23-395 0 0,-1 0 0 0 0,-2-1 0 0 0,0 0 0 0 0,-1 0-1 0 0,1-24 396 0 0,-4 22 12 0 0,-2-1 0 0 0,0 0 0 0 0,-2 0 0 0 0,-2-4-12 0 0,3 28 221 0 0,1 0-1 0 0,-2 0 0 0 0,1 0 1 0 0,0 1-1 0 0,-1-1 0 0 0,1 0 1 0 0,-1 1-1 0 0,0-1-220 0 0,2 4 4 0 0,0 0 0 0 0,-1 0 0 0 0,1 0 0 0 0,0 0 0 0 0,0 0 0 0 0,0 0 0 0 0,-1 0 0 0 0,1 0 0 0 0,0 0 0 0 0,0 0 0 0 0,0 0 0 0 0,-1 0 0 0 0,1 0 0 0 0,0 0 0 0 0,0 0 0 0 0,0 0 0 0 0,-1 0 0 0 0,1 0 0 0 0,0 0 0 0 0,0 0 0 0 0,0 0-1 0 0,0 0 1 0 0,-1 0 0 0 0,1 1 0 0 0,0-1 0 0 0,0 0 0 0 0,0 0 0 0 0,0 0 0 0 0,0 0 0 0 0,-1 0 0 0 0,1 1 0 0 0,0-1 0 0 0,0 0 0 0 0,0 0 0 0 0,0 0 0 0 0,0 0 0 0 0,0 1 0 0 0,0-1 0 0 0,0 0 0 0 0,0 0 0 0 0,-1 0 0 0 0,1 1 0 0 0,0-1 0 0 0,0 0 0 0 0,0 0-4 0 0,-5 11-14 0 0,3-3 14 0 0,0-1 0 0 0,1 1 0 0 0,0 0 0 0 0,0 0 0 0 0,1 0 0 0 0,0 0 0 0 0,1 6 0 0 0,-1-10 0 0 0,4 49 0 0 0,2-1 0 0 0,5 13 0 0 0,-7-39 0 0 0,-1 0 0 0 0,-1 1 0 0 0,-2 19 0 0 0,3 34 0 0 0,-1-43 0 0 0,-2 29 0 0 0,-1-19 0 0 0,1-42-125 0 0,-1-1 0 0 0,1 1 0 0 0,-1-1 0 0 0,-1 1 0 0 0,1-1-1 0 0,0 0 1 0 0,-2 3 125 0 0,3-6-1417 0 0,0-1-3824 0 0,0 0-1640 0 0</inkml:trace>
  <inkml:trace contextRef="#ctx0" brushRef="#br0" timeOffset="1">347 8584 13824 0 0,'0'0'314'0'0,"0"0"46"0"0,0 0 22 0 0,0 0-50 0 0,-2-1-220 0 0,-1 0-82 0 0,1 0 8 0 0,0 1 0 0 0,0-1 0 0 0,0 1 0 0 0,0-1 0 0 0,0 1 0 0 0,0 0 0 0 0,0 0 0 0 0,0 0 0 0 0,0 0 0 0 0,0 0 0 0 0,0 0-38 0 0,13-11 1587 0 0,-7 9-1480 0 0,0 0 0 0 0,1 1-1 0 0,-1 0 1 0 0,1 0-1 0 0,-1 0 1 0 0,1 1 0 0 0,-1 0-1 0 0,1-1 1 0 0,-1 2-1 0 0,4-1-106 0 0,49 8 1152 0 0,-48-6-1306 0 0,93 14 154 0 0,36-1 0 0 0,-65-13 813 0 0,23-3-813 0 0,-16 0 1219 0 0,48-5-1203 0 0,128-14 1424 0 0,-92 17-832 0 0,9 6-608 0 0,21 11 0 0 0,-147-13 0 0 0,-29-1 0 0 0,0 0 0 0 0,10 2 0 0 0,-15-1 0 0 0,-1 0 0 0 0,0-1 0 0 0,1-1 0 0 0,2 0 0 0 0,24-1 0 0 0,-33 2-13 0 0,-5 0 12 0 0,-1 0 1 0 0,0 0 0 0 0,0 0 0 0 0,0 0 0 0 0,1 0 0 0 0,-1 0 0 0 0,0 0 0 0 0,0 0 0 0 0,1 0 0 0 0,-1 0 0 0 0,0 0 0 0 0,0 0 0 0 0,0 0 0 0 0,1 0 0 0 0,-1 0 0 0 0,0-1 0 0 0,0 1 0 0 0,1 0 0 0 0,-1 0 0 0 0,0 0 0 0 0,0 0-1 0 0,0 0 1 0 0,0 0 0 0 0,1-1 0 0 0,-1 1 0 0 0,0 0 0 0 0,0 0 0 0 0,0 0 0 0 0,0-1 0 0 0,6-4-186 0 0,-6 5-18 0 0,1 0 1 0 0,-1-1-1 0 0,0 1 0 0 0,0 0 0 0 0,1 0 1 0 0,-1 0-1 0 0,0-1 0 0 0,0 1 1 0 0,1 0-1 0 0,-1-1 0 0 0,0 1 0 0 0,0 0 1 0 0,0-1-1 0 0,0 1 0 0 0,0 0 1 0 0,1-1-1 0 0,-1 1 0 0 0,0 0 0 0 0,0-1 1 0 0,0 1-1 0 0,0 0 0 0 0,0-1 1 0 0,0 1-1 0 0,0 0 204 0 0,0-1-170 0 0,0 0-6649 0 0</inkml:trace>
  <inkml:trace contextRef="#ctx0" brushRef="#br0" timeOffset="2">1146 8274 15664 0 0,'0'0'356'0'0,"0"8"475"0"0,2 0-447 0 0,1 3-227 0 0,1-9-176 0 0,-2-1 29 0 0,-1-1 14 0 0,-1 1-1 0 0,1-1 0 0 0,-1 0 0 0 0,1 1 0 0 0,-1-1 0 0 0,1 0 0 0 0,-1 0 0 0 0,1 0 1 0 0,0 1-1 0 0,-1-1 0 0 0,1 0 0 0 0,-1 0 0 0 0,1 0 0 0 0,0 0 0 0 0,-1 0 0 0 0,1 0 1 0 0,0 0-1 0 0,-1 0 0 0 0,1 0 0 0 0,0 0 0 0 0,-1 0 0 0 0,1-1 0 0 0,-1 1 0 0 0,1 0 1 0 0,-1 0-1 0 0,1-1 0 0 0,0 1 0 0 0,-1 0 0 0 0,1-1 0 0 0,-1 1 0 0 0,1 0 0 0 0,-1-1 1 0 0,1 1-1 0 0,-1-1 0 0 0,0 1 0 0 0,1-1 0 0 0,-1 1-23 0 0,8-16 1019 0 0,-7 5-867 0 0,1 0 0 0 0,-1 0 0 0 0,-1-1 0 0 0,-1-10-152 0 0,-2-23 803 0 0,2 1-1 0 0,3-12-802 0 0,6-29 0 0 0,-3 41 0 0 0,-1-28 0 0 0,-4 55 0 0 0,0 0 0 0 0,2-6 0 0 0,-1 18 0 0 0,0 0 0 0 0,0 0 0 0 0,0 0 0 0 0,1 1 0 0 0,0-1 0 0 0,-1 0 0 0 0,2 1 0 0 0,-1-1 0 0 0,0 1 0 0 0,2-1 0 0 0,-4 4 0 0 0,1 1 0 0 0,-1-1 0 0 0,1 1 0 0 0,-1 0 0 0 0,1-1 0 0 0,-1 1 0 0 0,1 0 0 0 0,-1 0 0 0 0,1-1 0 0 0,-1 1 0 0 0,1 0 0 0 0,-1 0 0 0 0,1 0 0 0 0,-1 0 0 0 0,1 0 0 0 0,0 0 0 0 0,-1-1 0 0 0,1 1 0 0 0,-1 1 0 0 0,1-1 0 0 0,-1 0 0 0 0,1 0 0 0 0,-1 0 0 0 0,1 0 0 0 0,0 0 0 0 0,-1 0 0 0 0,1 1 0 0 0,-1-1 0 0 0,1 0 0 0 0,-1 0 0 0 0,1 1 0 0 0,-1-1 0 0 0,0 0 0 0 0,1 1 0 0 0,-1-1 0 0 0,1 0 0 0 0,-1 1 0 0 0,0-1 0 0 0,1 1 0 0 0,-1-1 0 0 0,0 1 0 0 0,1-1 0 0 0,0 1 0 0 0,3 4 0 0 0,0 0 0 0 0,0-1 0 0 0,0 1 0 0 0,-1 1 0 0 0,0-1 0 0 0,0 0 0 0 0,0 1 0 0 0,0 2 0 0 0,36 95 0 0 0,-22-55 0 0 0,-9-24 0 0 0,-5-15 0 0 0,0 0 0 0 0,0 0 0 0 0,3 3 0 0 0,6 12 0 0 0,-6-9 0 0 0,2-1 0 0 0,0-1 0 0 0,0 1 0 0 0,9 8 0 0 0,-17-21 0 0 0,0-1 0 0 0,1 1 0 0 0,-1-1 0 0 0,0 1 0 0 0,1-1 0 0 0,-1 0 0 0 0,1 1 0 0 0,-1-1 0 0 0,1 0 0 0 0,-1 1 0 0 0,0-1 0 0 0,1 0 0 0 0,-1 0 0 0 0,1 0 0 0 0,-1 1 0 0 0,1-1 0 0 0,0 0 0 0 0,-1 0 0 0 0,1 0 0 0 0,-1 0 0 0 0,1 0 0 0 0,-1 0 0 0 0,1 0 0 0 0,-1 0 0 0 0,1 0 0 0 0,-1 0 0 0 0,1 0 0 0 0,-1 0 0 0 0,1 0 0 0 0,-1 0 0 0 0,1-1 0 0 0,-1 1 0 0 0,1 0 0 0 0,-1 0 0 0 0,1-1 0 0 0,-1 1 0 0 0,1 0 0 0 0,-1-1 0 0 0,2 0 6 0 0,-1 0-1 0 0,0 0 0 0 0,0 0 0 0 0,0-1 1 0 0,0 1-1 0 0,0 0 0 0 0,0-1 0 0 0,0 1 0 0 0,-1-1 1 0 0,1 1-1 0 0,0-1 0 0 0,-1 1 0 0 0,0-1 1 0 0,1 1-1 0 0,-1-1 0 0 0,0 0-5 0 0,5-28 847 0 0,-4-3-263 0 0,-1-1-1 0 0,-4-27-583 0 0,-1-30-50 0 0,5-76 50 0 0,3 151-64 0 0,7 30-1256 0 0,-7-6 536 0 0,0 0 0 0 0,-1-1 0 0 0,0 2 0 0 0,0-1 0 0 0,-1 0-1 0 0,0 0 1 0 0,0 0 0 0 0,-1 1 784 0 0,0 20-2046 0 0</inkml:trace>
  <inkml:trace contextRef="#ctx0" brushRef="#br0" timeOffset="3">1638 7927 13824 0 0,'0'0'314'0'0,"0"0"46"0"0,0 0 22 0 0,0 0-50 0 0,1 1-220 0 0,3 7 483 0 0,-1 0 0 0 0,0-1 0 0 0,0 2 1 0 0,1 3-596 0 0,2 10 1110 0 0,-4-16-759 0 0,-1 1-1 0 0,0-1 0 0 0,0 0 0 0 0,-1 1 1 0 0,0 0-351 0 0,2 14 808 0 0,1-1-501 0 0,-1-1-1 0 0,0 1 0 0 0,-2 0 0 0 0,0 0 1 0 0,-1-1-1 0 0,-1 1 0 0 0,-5 17-306 0 0,7-36-151 0 0,0 0 1 0 0,0 0-1 0 0,0 0 0 0 0,-1 0 0 0 0,1 0 0 0 0,-1 0 0 0 0,1 0 0 0 0,0 0 0 0 0,-1 0 1 0 0,0-1-1 0 0,1 1 0 0 0,-1 0 0 0 0,1 0 0 0 0,-1-1 0 0 0,0 1 0 0 0,0 0 1 0 0,1-1-1 0 0,-1 1 0 0 0,0 0 0 0 0,0-1 151 0 0,-1 1-464 0 0,1-1 0 0 0,-1 1 0 0 0,0-1 0 0 0,1 0 0 0 0,-1 0 0 0 0,0 1 0 0 0,0-1 0 0 0,1-1 0 0 0,-1 1 0 0 0,-1 0 464 0 0,-9-2-2046 0 0</inkml:trace>
  <inkml:trace contextRef="#ctx0" brushRef="#br0" timeOffset="4">908 8950 10136 0 0,'0'-14'769'0'0,"-4"-8"37"0"0,1 1 1 0 0,1-1-1 0 0,1 0 1 0 0,1 0-1 0 0,1 0 1 0 0,2-8-807 0 0,-1-11 1615 0 0,-1 20 433 0 0,-5 46-2032 0 0,-5 101-16 0 0,5-70 0 0 0,2-41 0 0 0,1 1 0 0 0,1-1 0 0 0,0 0 0 0 0,1 12 0 0 0,5 25 0 0 0,3 18 0 0 0,-4-40 0 0 0,-4-22 0 0 0,0 1 0 0 0,0-1 0 0 0,1 0 0 0 0,0 1 0 0 0,1-1 0 0 0,0 0 0 0 0,1 1 0 0 0,5 10-28 0 0,-7-14 272 0 0,0 0 1 0 0,1 0 0 0 0,0 0 0 0 0,0 0 0 0 0,0 0-1 0 0,3 2-244 0 0,-6-6 443 0 0,1-2-429 0 0,-1 0 0 0 0,0 0 0 0 0,0 0 0 0 0,1 0-1 0 0,-1 1 1 0 0,0-1 0 0 0,1 0 0 0 0,-1 0 0 0 0,1 1 0 0 0,-1-1 0 0 0,1 0 0 0 0,-1 0-1 0 0,1 1-13 0 0,0-1-1 0 0,0 0 0 0 0,-1 0 0 0 0,1 1 0 0 0,-1-1 0 0 0,1 0-1 0 0,-1 0 1 0 0,1 0 0 0 0,-1 0 0 0 0,1 1 0 0 0,-1-1 0 0 0,0 0-1 0 0,0 0 1 0 0,1-1 1 0 0,0-11 0 0 0,0-1 0 0 0,-1 0 0 0 0,-1 0 0 0 0,0 1 0 0 0,-1-1 0 0 0,0 0 0 0 0,-1 1 0 0 0,0 0 0 0 0,-2 0 0 0 0,1 0 0 0 0,-1 0 0 0 0,-1 0 0 0 0,-5-6 0 0 0,9 15 0 0 0,0 1 0 0 0,-1-1 0 0 0,1 1 0 0 0,-1 0 0 0 0,0 0 0 0 0,0 0 0 0 0,0 0 0 0 0,-1 1 0 0 0,1-1 0 0 0,-1 1 0 0 0,1 0 0 0 0,-1 0 0 0 0,0 0 0 0 0,0 0 0 0 0,0 1 0 0 0,-2-1 0 0 0,3 1 0 0 0,0 0 0 0 0,1 1 0 0 0,-1-1 0 0 0,0 1 0 0 0,0 0 0 0 0,0 0 0 0 0,0 0 0 0 0,1 0 0 0 0,-1 1 0 0 0,0-1 0 0 0,0 1 0 0 0,0-1 0 0 0,1 1 0 0 0,-1 0 0 0 0,0 0 0 0 0,1 1 0 0 0,-1-1 0 0 0,1 0 0 0 0,-1 1 0 0 0,1-1 0 0 0,0 1 0 0 0,-1 0 0 0 0,1 0 0 0 0,-1 2 0 0 0,-1 0 0 0 0,1 1 0 0 0,-1-1 0 0 0,1 1 0 0 0,0 1 0 0 0,1-1 0 0 0,-1 0 0 0 0,1 0 0 0 0,0 1 0 0 0,0-1 0 0 0,1 1 0 0 0,0 0 0 0 0,0 0 0 0 0,0-1 0 0 0,1 1 0 0 0,0 0 0 0 0,0 0 0 0 0,0 0 0 0 0,1-1 0 0 0,0 3 0 0 0,0 1 147 0 0,1 0-1 0 0,0-1 0 0 0,0 1 0 0 0,1-1 1 0 0,0 0-1 0 0,1 0 0 0 0,0 0 1 0 0,0 0-1 0 0,1-1 0 0 0,0 1 0 0 0,0-1 1 0 0,0 0-1 0 0,1-1 0 0 0,1 1-146 0 0,-4-3 0 0 0,0 0 0 0 0,1 0 0 0 0,0-1 0 0 0,-1 1 0 0 0,1-1 0 0 0,1 0 0 0 0,-1 0 0 0 0,0 0 0 0 0,1-1 0 0 0,-1 1 0 0 0,1-1 0 0 0,0 0 0 0 0,-1-1 0 0 0,1 1 0 0 0,0-1 0 0 0,0 0 0 0 0,0 0 0 0 0,2 0 0 0 0,0-1-34 0 0,-1-1-1 0 0,1 1 1 0 0,-1-1 0 0 0,1 0-1 0 0,-1 0 1 0 0,0-1-1 0 0,1 0 1 0 0,-1 0-1 0 0,0 0 1 0 0,0-1 0 0 0,0 0-1 0 0,-1 0 1 0 0,4-2 34 0 0,1-2-775 0 0,-1 0 0 0 0,0-1 0 0 0,0 0 0 0 0,0 0 0 0 0,-1 0 0 0 0,-1-1 0 0 0,1-2 775 0 0,-2 4-753 0 0,0-1-244 0 0,-1 1 0 0 0,0-1 0 0 0,0 0 0 0 0,1-2 997 0 0,14-36-2548 0 0,2 5-10 0 0</inkml:trace>
  <inkml:trace contextRef="#ctx0" brushRef="#br0" timeOffset="5">1307 8771 15664 0 0,'0'0'356'0'0,"0"0"49"0"0,0 0 21 0 0,0 0-42 0 0,-5 5-236 0 0,2 6 118 0 0,0-1-1 0 0,1 1 0 0 0,0 0 0 0 0,-1 8-265 0 0,0 7 814 0 0,-2 2-723 0 0,-4 20 111 0 0,2 10-202 0 0,6-41 381 0 0,0-1 0 0 0,2 0 0 0 0,-1 1-1 0 0,2-1 1 0 0,2 10-381 0 0,-3-20 3 0 0,1 1-1 0 0,0-1 0 0 0,0 0 0 0 0,0 0 0 0 0,1 0 0 0 0,0 0 1 0 0,0 0-1 0 0,1 0-2 0 0,-2-3 0 0 0,0 0 0 0 0,1 0-1 0 0,0 0 1 0 0,-1-1 0 0 0,1 1 0 0 0,0-1 0 0 0,0 1 0 0 0,0-1 0 0 0,0 0 0 0 0,1 0 0 0 0,-1-1 0 0 0,1 1-1 0 0,-1-1 1 0 0,2 1 0 0 0,1 0 34 0 0,-1-1 0 0 0,1 0 0 0 0,-1 0 0 0 0,1 0-1 0 0,-1 0 1 0 0,1-1 0 0 0,0 0 0 0 0,-1 0 0 0 0,1-1-1 0 0,-1 0 1 0 0,1 1 0 0 0,-1-2 0 0 0,1 1 0 0 0,1-2-34 0 0,-1 1-243 0 0,-1 0 0 0 0,0-1 0 0 0,1 0 1 0 0,-1 0-1 0 0,0 0 0 0 0,0-1 243 0 0,1-1-1766 0 0,0 0 0 0 0,-1-1 0 0 0,0 1 0 0 0,5-7 1766 0 0,-1-1-5800 0 0</inkml:trace>
  <inkml:trace contextRef="#ctx0" brushRef="#br0" timeOffset="6">1117 8929 19351 0 0,'0'0'439'0'0,"0"0"62"0"0,0 0 33 0 0,0 0-65 0 0,2 0-309 0 0,187 4-143 0 0,-155-3-17 0 0,28-1 0 0 0,25-6-4202 0 0,-68 3 2669 0 0</inkml:trace>
  <inkml:trace contextRef="#ctx0" brushRef="#br0" timeOffset="7">2674 8290 10136 0 0,'-4'-3'161'0'0,"4"3"-110"0"0,-1-1-1 0 0,1 1 1 0 0,-1-1-1 0 0,0 1 1 0 0,1-1-1 0 0,-1 1 1 0 0,1 0-1 0 0,-1-1 1 0 0,0 1-1 0 0,0 0 1 0 0,1-1-1 0 0,-1 1 0 0 0,0 0 1 0 0,1 0-1 0 0,-2 0-50 0 0,-7-19 4291 0 0,27 11-2426 0 0,1 6-1838 0 0,0 0-1 0 0,0 2 1 0 0,0 0 0 0 0,0 1-1 0 0,6 2-26 0 0,45 2 475 0 0,137-12 1130 0 0,-123 13-1605 0 0,-52-2 0 0 0,15 3 0 0 0,-28-3 0 0 0,4-1-2 0 0,-13-2-13 0 0,0 0-1 0 0,0 1 1 0 0,0 1-1 0 0,2 0 16 0 0,-11-3-337 0 0,6 2-344 0 0,-5-1-7303 0 0,-2-1 5427 0 0</inkml:trace>
  <inkml:trace contextRef="#ctx0" brushRef="#br0" timeOffset="8">2717 8415 11976 0 0,'0'0'266'0'0,"-1"0"44"0"0,-41-3 2300 0 0,57 17-2002 0 0,-5-7-110 0 0,1-1 1 0 0,0 0-1 0 0,0 0 0 0 0,0-1 1 0 0,1 0-1 0 0,0-1 0 0 0,5 1-498 0 0,1-1 56 0 0,0-1-1 0 0,1-1 1 0 0,-1-1-56 0 0,23 3-2 0 0,16-4 445 0 0,-11-2 997 0 0,-26 3-1384 0 0,0-1 1 0 0,0 0-1 0 0,1-2-56 0 0,30 0-4 0 0,79-6 4 0 0,-96 10 664 0 0,-33-2-1312 0 0,-1 0-572 0 0,0 0-253 0 0,0 0-51 0 0,0 0-10 0 0</inkml:trace>
  <inkml:trace contextRef="#ctx0" brushRef="#br0" timeOffset="9">5061 8836 3248 0 0,'-7'1'291'0'0,"-12"2"194"0"0,17-3 6 0 0,5-1 18 0 0,7 0-69 0 0,7-1-13 0 0,-17 2-396 0 0,0 0 0 0 0,0 0 0 0 0,0 0 0 0 0,0 0 0 0 0,0-1 0 0 0,0 1 0 0 0,-1 0 0 0 0,1 0 0 0 0,0 0 0 0 0,0 0 0 0 0,0 0-1 0 0,0 0 1 0 0,0 0 0 0 0,0 0 0 0 0,0-1 0 0 0,0 1 0 0 0,0 0 0 0 0,0 0 0 0 0,0 0 0 0 0,0 0 0 0 0,0 0 0 0 0,0 0 0 0 0,0-1 0 0 0,0 1 0 0 0,0 0 0 0 0,0 0 0 0 0,0 0 0 0 0,0 0 0 0 0,0 0 0 0 0,0 0 0 0 0,0 0 0 0 0,0-1 0 0 0,0 1 0 0 0,0 0 0 0 0,0 0 0 0 0,0 0 0 0 0,0 0 0 0 0,0 0 0 0 0,0 0 0 0 0,1 0 0 0 0,-1 0 0 0 0,0-1-1 0 0,0 1 1 0 0,0 0 0 0 0,0 0 0 0 0,0 0 0 0 0,0 0 0 0 0,0 0 0 0 0,0 0 0 0 0,0 0 0 0 0,1 0 0 0 0,-1 0 0 0 0,0 0 0 0 0,0 0 0 0 0,0 0 0 0 0,0 0 0 0 0,0 0 0 0 0,0 0 0 0 0,1 0 0 0 0,-1 0 0 0 0,0 0 0 0 0,0 0 0 0 0,0 0 0 0 0,0 0 0 0 0,0 0-31 0 0,0 0 30 0 0,0-1 0 0 0,0 1 0 0 0,0 0-1 0 0,0 0 1 0 0,0 0 0 0 0,0-1 0 0 0,0 1 0 0 0,0 0 0 0 0,0 0 0 0 0,1 0 0 0 0,-1 0 0 0 0,0-1 0 0 0,0 1 0 0 0,0 0-1 0 0,0 0 1 0 0,0 0 0 0 0,0 0 0 0 0,0 0 0 0 0,0-1 0 0 0,1 1 0 0 0,-1 0 0 0 0,0 0 0 0 0,0 0 0 0 0,0 0 0 0 0,0 0 0 0 0,0 0-1 0 0,1 0 1 0 0,-1-1 0 0 0,0 1 0 0 0,0 0 0 0 0,0 0 0 0 0,1 0 0 0 0,-1 0 0 0 0,0 0 0 0 0,0 0 0 0 0,0 0 0 0 0,1 0-30 0 0,0-1 746 0 0,-17-21 1787 0 0,15 22-2399 0 0,1 0-8 0 0,-7-6 56 0 0,12 1-130 0 0,-5 5-46 0 0,0-1 1 0 0,0 1-1 0 0,0 0 1 0 0,1-1-1 0 0,-1 1 0 0 0,0 0 1 0 0,0-1-1 0 0,1 1 1 0 0,-1 0-1 0 0,0 0 0 0 0,1-1 1 0 0,-1 1-1 0 0,0 0 1 0 0,1 0-1 0 0,-1 0 1 0 0,0-1-1 0 0,1 1 0 0 0,-1 0 1 0 0,1 0-1 0 0,-1 0 1 0 0,0 0-1 0 0,1 0-6 0 0,11-3 11 0 0,-1 0-23 0 0,-12 1-22 0 0,0 2 98 0 0,1 0 32 0 0,0 0-20 0 0,0 0-10 0 0,-2 0-13 0 0,-2-1-37 0 0,0 1-83 0 0,14 3-107 0 0,0 0 174 0 0,-7-3-3859 0 0,-3 0-86 0 0</inkml:trace>
  <inkml:trace contextRef="#ctx0" brushRef="#br0" timeOffset="10">4200 8071 3224 0 0,'-4'-20'235'0'0,"-1"4"1365"0"0,2-10 3277 0 0,2-12-2077 0 0,2 32-2413 0 0,-1 0 1 0 0,1 1 0 0 0,0-1-1 0 0,0 0 1 0 0,0 1 0 0 0,1-1-1 0 0,0 1 1 0 0,0-1 0 0 0,0 1-1 0 0,1 0 1 0 0,0 0-1 0 0,0 0-387 0 0,-3 4 395 0 0,0 1-10 0 0,0 0-42 0 0,0 0-174 0 0,0 0-75 0 0,0 0-20 0 0,13 26 374 0 0,-9-8-417 0 0,-1 0 0 0 0,0 1 0 0 0,-2 0 0 0 0,0 3-31 0 0,1 17 4 0 0,5 88-4 0 0,-6 4 0 0 0,-1-109 0 0 0,-1-16 0 0 0,0-5 0 0 0,1 0 0 0 0,0 0 0 0 0,0 0 0 0 0,0 0 0 0 0,0 0 0 0 0,-1 0 0 0 0,1 0 0 0 0,0 0 0 0 0,1 0 0 0 0,-1 0 0 0 0,0 0 0 0 0,0-1 0 0 0,0 1 0 0 0,1 0 0 0 0,-1 0 0 0 0,0 0 0 0 0,-1-23-267 0 0,2 15-12 0 0,-1 0 0 0 0,-1 0 0 0 0,1 0-1 0 0,-2-2 280 0 0,-10-76-608 0 0,-16-78 175 0 0,26 150 256 0 0,-1-10 450 0 0,0-1-1 0 0,2 0 1 0 0,0 0-1 0 0,2-10-272 0 0,-1 32 34 0 0,0 0-1 0 0,1-1 1 0 0,-1 1-1 0 0,1 0 1 0 0,-1 0-1 0 0,1 0 1 0 0,-1 0-1 0 0,1 0 1 0 0,0 0-1 0 0,0 0 1 0 0,0 0-1 0 0,0 0 1 0 0,1 0-1 0 0,-1 0 1 0 0,0 1-1 0 0,1-1 1 0 0,-1 0-1 0 0,1 1 1 0 0,-1-1-1 0 0,3 0-33 0 0,-2 1 7 0 0,1 0 0 0 0,-1 0 0 0 0,1 0 0 0 0,-1 0 0 0 0,1 0 0 0 0,-1 1 0 0 0,1 0 0 0 0,0-1 0 0 0,-1 1 0 0 0,1 0 0 0 0,0 0 0 0 0,-1 0 0 0 0,1 1 0 0 0,0-1 0 0 0,0 1-7 0 0,10 2-11 0 0,0 1 1 0 0,0 1 0 0 0,0 0-1 0 0,-1 0 1 0 0,0 2-1 0 0,1 0 11 0 0,-8-5-13 0 0,-1 1 0 0 0,0 0 0 0 0,0 0 0 0 0,0 0 0 0 0,-1 0 0 0 0,1 1 0 0 0,-1-1 0 0 0,1 1 0 0 0,-1 0 0 0 0,-1 0-1 0 0,2 1 14 0 0,-1-1-33 0 0,-2-2 39 0 0,0-1 1 0 0,0 0 0 0 0,0 1 0 0 0,0-1-1 0 0,0 1 1 0 0,0 0 0 0 0,0-1 0 0 0,0 1-1 0 0,-1 0 1 0 0,1-1 0 0 0,-1 1-1 0 0,1 0 1 0 0,-1-1 0 0 0,1 1 0 0 0,-1 0-1 0 0,0 0 1 0 0,0 0 0 0 0,0-1 0 0 0,0 1-1 0 0,0 0 1 0 0,-1 0 0 0 0,1 0 0 0 0,0-1-1 0 0,-1 1 1 0 0,0 0 0 0 0,1 0-7 0 0,-4 6 11 0 0,1-1 1 0 0,-1 0 0 0 0,0 0-1 0 0,0 0 1 0 0,-1 0 0 0 0,0-1-1 0 0,-1 0 1 0 0,1 0-1 0 0,-1 0 1 0 0,0-1 0 0 0,-3 3-12 0 0,-15 9 128 0 0,19-15-140 0 0,4-1-96 0 0,78 9-362 0 0,-70-8 470 0 0,0-1 0 0 0,0 1 0 0 0,0 1 0 0 0,-1-1 0 0 0,1 1 0 0 0,-1 0 0 0 0,0 1 0 0 0,3 1 0 0 0,-7-4 0 0 0,-1 0 0 0 0,0-1 0 0 0,1 1 0 0 0,-1 0 0 0 0,0 0 0 0 0,0 0 0 0 0,0 0 0 0 0,0 1 0 0 0,0-1 0 0 0,0 0 0 0 0,0 0 0 0 0,0 1 0 0 0,0-1 0 0 0,2 4 0 0 0,-2-4 25 0 0,0 0-1 0 0,0 0 0 0 0,-1 1 0 0 0,1-1 1 0 0,-1 0-1 0 0,1 0 0 0 0,-1 0 0 0 0,1 1 0 0 0,-1-1 1 0 0,0 0-1 0 0,1 1 0 0 0,-1-1 0 0 0,0 0 0 0 0,0 0 1 0 0,0 1-1 0 0,0-1 0 0 0,0 0 0 0 0,0 1 1 0 0,0-1-1 0 0,-1 0 0 0 0,1 1 0 0 0,0-1 0 0 0,-1 0 1 0 0,1 0-1 0 0,-1 1 0 0 0,0-1 0 0 0,0 1-24 0 0,0 1 96 0 0,-1 1-1 0 0,0-1 0 0 0,-1 0 0 0 0,1 1 1 0 0,-1-1-1 0 0,1 0 0 0 0,-1 0 0 0 0,-3 2-95 0 0,-10 8 7 0 0,-1 0-1 0 0,-1-1 1 0 0,0-1-1 0 0,0 0 1 0 0,-1-2-1 0 0,-1 0 1 0 0,-14 4-7 0 0,31-12-182 0 0,0-1 0 0 0,0 1 0 0 0,-1-1-1 0 0,1 1 1 0 0,0-1 0 0 0,-3-1 182 0 0,0 1-466 0 0,5 0-730 0 0,1 0-3014 0 0,0 0-1294 0 0</inkml:trace>
  <inkml:trace contextRef="#ctx0" brushRef="#br0" timeOffset="11">4590 8226 13824 0 0,'-8'-2'314'0'0,"7"2"46"0"0,8 3 466 0 0,11 7-378 0 0,-20 7 990 0 0,7-10-1310 0 0,-4-6-125 0 0,0-1 0 0 0,0 1-1 0 0,0 0 1 0 0,-1 0 0 0 0,1 1-1 0 0,0-1 1 0 0,-1 0 0 0 0,1 0-1 0 0,0 0 1 0 0,-1 0 0 0 0,0 1-1 0 0,1-1 1 0 0,-1 0 0 0 0,0 0-1 0 0,1 1 1 0 0,-1-1 0 0 0,0 0-1 0 0,0 0 1 0 0,0 1-1 0 0,0-1 1 0 0,0 0 0 0 0,-1 1-1 0 0,1-1 1 0 0,0 0 0 0 0,0 0-1 0 0,-1 1-2 0 0,0 1 64 0 0,0 0-1 0 0,0 1 0 0 0,0-1 0 0 0,0 0 0 0 0,0 1 0 0 0,1-1 0 0 0,0 1 0 0 0,-1-1 0 0 0,2 3-63 0 0,-2-4 25 0 0,1-1 0 0 0,0 1 0 0 0,0-1 0 0 0,-1 1 0 0 0,1-1 0 0 0,-1 0 0 0 0,0 1 0 0 0,1-1 0 0 0,-1 0-1 0 0,0 0 1 0 0,0 1 0 0 0,1-1 0 0 0,-1 0 0 0 0,-1 1-25 0 0,1-2 26 0 0,0 1 0 0 0,1 0 0 0 0,-1 0 1 0 0,0 0-1 0 0,0 0 0 0 0,1 0 0 0 0,-1 1 0 0 0,1-1 0 0 0,-1 0 1 0 0,1 0-1 0 0,-1 0 0 0 0,1 0 0 0 0,0 1 0 0 0,0-1 0 0 0,-1 0 1 0 0,1 0-1 0 0,0 2-26 0 0,3 4 167 0 0,-2-6-150 0 0,-1-1 0 0 0,0 1 0 0 0,1 0 0 0 0,-1-1-1 0 0,0 1 1 0 0,1 0 0 0 0,-1-1 0 0 0,0 1 0 0 0,0 0 0 0 0,0 0 0 0 0,0-1 0 0 0,0 1 0 0 0,0 0 0 0 0,0 0-1 0 0,0-1 1 0 0,0 1 0 0 0,0 0 0 0 0,0 0 0 0 0,0-1 0 0 0,0 1 0 0 0,0 0 0 0 0,-1 0 0 0 0,1-1-17 0 0,-6 9 41 0 0,5-8-57 0 0,0 0 0 0 0,0 0 0 0 0,0 0 0 0 0,1 0 0 0 0,-1 0 0 0 0,0 0 0 0 0,1 0 0 0 0,-1 1 0 0 0,0-1 0 0 0,1 0 0 0 0,0 0 0 0 0,-1 1 0 0 0,1-1 0 0 0,0 0 0 0 0,-1 1 0 0 0,1-1 0 0 0,0 1 0 0 0,0-1 0 0 0,0 0 0 0 0,0 1 0 0 0,1-1 0 0 0,-1 0 0 0 0,0 1 0 0 0,1-1 0 0 0,-1 1 16 0 0,0-1-2 0 0,1 1 1 0 0,-1-1-1 0 0,0 1 0 0 0,0-1 1 0 0,0 0-1 0 0,-1 1 0 0 0,1-1 1 0 0,0 1-1 0 0,0-1 0 0 0,-1 1 1 0 0,1-1-1 0 0,-1 0 0 0 0,0 1 2 0 0,1-1-2 0 0,0 0 0 0 0,-1 0 0 0 0,1-1 0 0 0,0 1 0 0 0,-1 0 0 0 0,1 0 0 0 0,0 0 0 0 0,0 0 0 0 0,0 0 0 0 0,0 0 0 0 0,0 0 0 0 0,0 0 0 0 0,0 0 0 0 0,0 0 0 0 0,0 0 0 0 0,0 0 0 0 0,0-1 0 0 0,1 1 0 0 0,-1 1 2 0 0,8 7-155 0 0,-4-2-112 0 0,-8 4-422 0 0,3-10-920 0 0,1-1-492 0 0,0 0-98 0 0,0 0-15 0 0</inkml:trace>
  <inkml:trace contextRef="#ctx0" brushRef="#br0" timeOffset="12">4699 8317 2760 0 0,'0'0'13'0'0,"0"1"-1"0"0,0-1 1 0 0,0 0 0 0 0,0 0 0 0 0,0 0 0 0 0,0 0-1 0 0,0 0 1 0 0,0 0 0 0 0,0 0 0 0 0,0 0-1 0 0,0 0 1 0 0,0 0 0 0 0,0 0 0 0 0,0 0 0 0 0,0 0-1 0 0,0 0 1 0 0,0 0 0 0 0,-1-1 0 0 0,1 1-1 0 0,0 0 1 0 0,0 0 0 0 0,0 0 0 0 0,0 0-1 0 0,0 0 1 0 0,0 0 0 0 0,0 0 0 0 0,0 0 0 0 0,0 0-1 0 0,0 0 1 0 0,0 0 0 0 0,0 0 0 0 0,0 0-1 0 0,0 0 1 0 0,0 0 0 0 0,0 0 0 0 0,0 0 0 0 0,0 0-1 0 0,0 0 1 0 0,0 0 0 0 0,0 0 0 0 0,0 0-1 0 0,0 0 1 0 0,0 0 0 0 0,0 0 0 0 0,0-1-1 0 0,0 1 1 0 0,0 0 0 0 0,0 0 0 0 0,0 0 0 0 0,0 0-1 0 0,0 0 1 0 0,0 0 0 0 0,0 0 0 0 0,0 0-1 0 0,0 0 1 0 0,0 0 0 0 0,0 0 0 0 0,0 0 0 0 0,0 0-1 0 0,0 0 1 0 0,0 0 0 0 0,0 0 0 0 0,0 0-1 0 0,0 0 1 0 0,0 0 0 0 0,0 0 0 0 0,0 0-1 0 0,0 0 1 0 0,0-1-13 0 0,6-2 1965 0 0,14-5 2165 0 0,-9 4-3792 0 0,-10 3 404 0 0,1 0-32 0 0,2-1-374 0 0,0-1-1 0 0,0 1 1 0 0,1 0-1 0 0,-1 1 1 0 0,1-1-1 0 0,-1 1 1 0 0,1 0-1 0 0,-1 0 0 0 0,1 0 1 0 0,4 1-336 0 0,-7 0 304 0 0,0 0 15 0 0,1 1-280 0 0,-1-1 9 0 0,-1 0 0 0 0,1 1 0 0 0,0-1 0 0 0,-1 1 0 0 0,1-1 0 0 0,-1 1 0 0 0,1 0 0 0 0,0-1 0 0 0,-1 1 0 0 0,1 0 0 0 0,-1 0 0 0 0,0 0 0 0 0,1 0 0 0 0,-1 0 0 0 0,0 0 0 0 0,0 1 0 0 0,1-1 0 0 0,-1 0 0 0 0,0 1 0 0 0,0-1-47 0 0,9 11 136 0 0,-9-11-130 0 0,-1-1 0 0 0,1 1 0 0 0,0-1 0 0 0,-1 1 0 0 0,1-1 1 0 0,-1 1-1 0 0,1 0 0 0 0,-1 0 0 0 0,1-1 0 0 0,-1 1 0 0 0,1 0 1 0 0,-1 0-1 0 0,1-1 0 0 0,-1 1 0 0 0,0 0 0 0 0,0 0 0 0 0,1 0 1 0 0,-1 0-1 0 0,0-1 0 0 0,0 1 0 0 0,0 0 0 0 0,0 0 0 0 0,0 0 1 0 0,0 0-1 0 0,0 0 0 0 0,0 0 0 0 0,0-1 0 0 0,-1 1 0 0 0,1 0 0 0 0,0 0-7 0 0,-3 14 189 0 0,3-13-140 0 0,0 1-1 0 0,0-1 1 0 0,-1 0 0 0 0,1 0 0 0 0,-1 0 0 0 0,0 0 0 0 0,1 1 0 0 0,-1-1 0 0 0,0 0 0 0 0,0 0 0 0 0,0-1 0 0 0,-1 1-1 0 0,1 1-48 0 0,-10 10 25 0 0,0-1 0 0 0,0 0-1 0 0,-1-1 1 0 0,0 0-1 0 0,-8 4-24 0 0,-30 19-160 0 0,46-31 320 0 0,0 0 0 0 0,0 1-1 0 0,0-1 1 0 0,0 1 0 0 0,0-1-1 0 0,0 3-159 0 0,-5 3 183 0 0,21 0 136 0 0,-7-6-286 0 0,0 0 0 0 0,1-1 0 0 0,-1 1 0 0 0,1-1 0 0 0,0 0 0 0 0,-1-1 0 0 0,1 0 0 0 0,0 0-1 0 0,0 0 1 0 0,2 0-33 0 0,53-1 0 0 0,-35-1 95 0 0,-12 0 130 0 0,0 1 0 0 0,-1 0 0 0 0,13 2-225 0 0,-20 0-441 0 0,-4-1-3007 0 0,-8 2-2600 0 0</inkml:trace>
  <inkml:trace contextRef="#ctx0" brushRef="#br0" timeOffset="13">5146 8718 3248 0 0,'0'0'149'0'0,"0"0"99"0"0,-2 1 639 0 0,0 5 285 0 0,2-4-604 0 0,-1 1 0 0 0,0 0 1 0 0,0-1-1 0 0,0 1 0 0 0,0 0 0 0 0,0-1 1 0 0,-1 1-1 0 0,1-1 0 0 0,-1 0 0 0 0,0 0 1 0 0,1 1-1 0 0,-1-1 0 0 0,0 0 1 0 0,0 0-1 0 0,-2 1-568 0 0,3-3 80 0 0,1 1 130 0 0,0-1-8 0 0,0 0 11 0 0,0 0 55 0 0,-3-2 1692 0 0,3 2-1917 0 0,0 0 1 0 0,-1 0-1 0 0,1-1 0 0 0,0 1 1 0 0,0 0-1 0 0,0 0 0 0 0,0 0 1 0 0,-1 0-1 0 0,1 0 0 0 0,0 0 1 0 0,0 0-1 0 0,0-1 0 0 0,0 1 1 0 0,0 0-1 0 0,-1 0 0 0 0,1 0 1 0 0,0 0-1 0 0,0-1 0 0 0,0 1 1 0 0,0 0-1 0 0,0 0 0 0 0,0 0 0 0 0,0 0 1 0 0,0-1-1 0 0,0 1 0 0 0,0 0 1 0 0,0 0-1 0 0,0 0 0 0 0,0-1 1 0 0,0 1-1 0 0,0 0 0 0 0,0 0 1 0 0,0 0-1 0 0,0-1 0 0 0,0 1 1 0 0,0 0-1 0 0,0 0 0 0 0,0 0-43 0 0,6-46 430 0 0,-6 39-349 0 0,1-1-1 0 0,1 0 1 0 0,1-5-81 0 0,1-5 64 0 0,8-27 108 0 0,-3 17-104 0 0,5-13 126 0 0,-10 31-178 0 0,0 0-1 0 0,-1 0 1 0 0,0 0-1 0 0,1-8-15 0 0,-3 10-8 0 0,1 1 0 0 0,0-1 0 0 0,0 1-1 0 0,1 0 1 0 0,1-3 8 0 0,10-27-55 0 0,14-66 55 0 0,-23 81 0 0 0,-4 17 0 0 0,0 1 0 0 0,0-1 0 0 0,0 1 0 0 0,1-1 0 0 0,-1 1 0 0 0,1 0 0 0 0,0 0 0 0 0,0 0 0 0 0,1 0 0 0 0,-1 0 0 0 0,2-1 0 0 0,3-4 4 0 0,0 0 0 0 0,0-1 0 0 0,-1-2-4 0 0,0 2-50 0 0,0 1 0 0 0,0 0 0 0 0,6-6 50 0 0,7-9-297 0 0,-15 18 287 0 0,1-1 1 0 0,0 1-1 0 0,5-4 10 0 0,-2 2 0 0 0,1-1 0 0 0,1 0 0 0 0,0 1 0 0 0,1 0 0 0 0,0 0 0 0 0,0 1 0 0 0,0 1 0 0 0,9-3 0 0 0,-16 7 0 0 0,1 1 0 0 0,0 0 0 0 0,0 0 0 0 0,-1 1 0 0 0,1-1 0 0 0,0 1 0 0 0,0 0 0 0 0,0 0 0 0 0,0 1 0 0 0,-1-1 0 0 0,1 1 0 0 0,0 0 0 0 0,0 1 0 0 0,-1-1 0 0 0,1 1 0 0 0,-1 0 0 0 0,1 0 0 0 0,-1 0 0 0 0,0 1 0 0 0,0-1 0 0 0,1 2 0 0 0,18 24 0 0 0,-22-27 0 0 0,0 1 0 0 0,1-1 0 0 0,-1 1 0 0 0,0 0 0 0 0,0-1 0 0 0,0 1 0 0 0,0 0 0 0 0,-1 0 0 0 0,1-1 0 0 0,0 1 0 0 0,-1 0 0 0 0,1 0 0 0 0,-1 0 0 0 0,0 0 0 0 0,0 0 0 0 0,1 0 0 0 0,-1 1 0 0 0,0 0 0 0 0,0 1 0 0 0,-1-1 0 0 0,1 1 0 0 0,-1-1 0 0 0,1 1 0 0 0,-1-1 0 0 0,0 1 0 0 0,0-1 0 0 0,-1 2 0 0 0,-4 12-3 0 0,6-13 113 0 0,-1-1 0 0 0,0 0-1 0 0,0 0 1 0 0,0-1 0 0 0,0 1 0 0 0,-1 0 0 0 0,1 0 0 0 0,-1 0-110 0 0,-3 4 442 0 0,3-4-367 0 0,0 0 0 0 0,-1 0 0 0 0,1 0 0 0 0,-1 0 0 0 0,1 0 0 0 0,-1-1-1 0 0,0 1 1 0 0,0-1 0 0 0,-3 2-75 0 0,-9 6 0 0 0,12-8 0 0 0,1 0 0 0 0,-1 0 0 0 0,0-1 0 0 0,1 1 0 0 0,-1-1 0 0 0,0 0 0 0 0,-1 1 0 0 0,-26 8 5 0 0,17-5-10 0 0,-1-1-1 0 0,-12 2 6 0 0,21-5 8 0 0,0 0 0 0 0,1-1 0 0 0,-1 0-1 0 0,0 0 1 0 0,1 0 0 0 0,-1-1 0 0 0,1 1 0 0 0,-1-1 0 0 0,0 0-1 0 0,-3-2-7 0 0,4 2 247 0 0,0-1-1 0 0,0 0 0 0 0,0 0 1 0 0,0 0-1 0 0,1 0 0 0 0,-1 0 1 0 0,-2-3-247 0 0,4 3 14 0 0,1 1 0 0 0,0 0 0 0 0,-1-1 0 0 0,1 0 0 0 0,0 1 0 0 0,0-1 0 0 0,0 0 0 0 0,0 1 0 0 0,0-1 0 0 0,0 0-1 0 0,0 0 1 0 0,1 0 0 0 0,-1 0 0 0 0,1 0 0 0 0,-1 0 0 0 0,1 0 0 0 0,0 0 0 0 0,0-1-14 0 0,-2-9 0 0 0,1 11 0 0 0,1 0 0 0 0,0-1 0 0 0,-1 1 0 0 0,1-1 0 0 0,0 1 0 0 0,0-1 0 0 0,0 1 0 0 0,0-1 0 0 0,0 1 0 0 0,0-1 0 0 0,1 0 0 0 0,-1 0 0 0 0,0 0 0 0 0,1 1 0 0 0,-1-1 0 0 0,0 0 0 0 0,0 0 0 0 0,-1 0 0 0 0,1 1 0 0 0,0-1 0 0 0,-1 0 0 0 0,1 0 0 0 0,-1 1 0 0 0,1-2 0 0 0,-1 2 0 0 0,7-11-2688 0 0,-3 8 116 0 0,-3 4-4247 0 0</inkml:trace>
  <inkml:trace contextRef="#ctx0" brushRef="#br0" timeOffset="14">5345 8621 8288 0 0,'6'-2'327'0'0,"-10"-3"1335"0"0,-2-2-826 0 0,4 5-771 0 0,2 2-47 0 0,0 0 0 0 0,0 0 1 0 0,0 0-1 0 0,0-1 1 0 0,0 1-1 0 0,0 0 0 0 0,0 0 1 0 0,-1 0-1 0 0,1 0 1 0 0,0 0-1 0 0,0 0 0 0 0,0-1 1 0 0,0 1-1 0 0,0 0 1 0 0,0 0-1 0 0,0 0 0 0 0,0 0 1 0 0,0 0-1 0 0,0-1 0 0 0,0 1 1 0 0,0 0-1 0 0,0 0 1 0 0,0 0-1 0 0,0 0 0 0 0,0 0 1 0 0,0-1-1 0 0,0 1 1 0 0,0 0-1 0 0,0 0 0 0 0,0 0 1 0 0,0 0-1 0 0,0-1 1 0 0,0 1-1 0 0,0 0 0 0 0,0 0 1 0 0,0 0-1 0 0,0 0 1 0 0,0 0-1 0 0,0 0 0 0 0,0-1 1 0 0,1 1-1 0 0,-1 0 1 0 0,0 0-1 0 0,0 0 0 0 0,0 0 1 0 0,0 0-1 0 0,0 0 0 0 0,0 0 1 0 0,1 0-1 0 0,-1-1 1 0 0,0 1-1 0 0,0 0 0 0 0,0 0 1 0 0,0 0-1 0 0,0 0 1 0 0,1 0-19 0 0,0 0 336 0 0,-1 0-34 0 0,4-5 276 0 0,-1 4-391 0 0,0-1 1 0 0,0 1 0 0 0,0 0 0 0 0,0 0 0 0 0,0 0 0 0 0,1 1-1 0 0,-1-1 1 0 0,0 1 0 0 0,2-1-188 0 0,14-1 155 0 0,5 2 290 0 0,-19 5-151 0 0,-1-2-263 0 0,-4-3-22 0 0,1 0 0 0 0,-1 0-1 0 0,1 1 1 0 0,-1-1 0 0 0,1 0 0 0 0,-1 0 0 0 0,0 1-1 0 0,1-1 1 0 0,-1 0 0 0 0,0 1 0 0 0,1-1 0 0 0,-1 1-1 0 0,0-1 1 0 0,1 0 0 0 0,-1 1 0 0 0,0-1 0 0 0,0 1-1 0 0,1-1 1 0 0,-1 1 0 0 0,0-1 0 0 0,0 1 0 0 0,0-1-1 0 0,0 1 1 0 0,0-1 0 0 0,0 1 0 0 0,0-1 0 0 0,0 1-1 0 0,0-1 1 0 0,0 1 0 0 0,0-1 0 0 0,0 1 0 0 0,0-1-1 0 0,0 1 1 0 0,0-1 0 0 0,0 0 0 0 0,0 1 0 0 0,-1-1-1 0 0,1 1 1 0 0,0 0-9 0 0,0 0 4 0 0,0-1 0 0 0,0 1-1 0 0,1 0 1 0 0,-1 0 0 0 0,0 0 0 0 0,1 0-1 0 0,-1-1 1 0 0,1 1 0 0 0,-1 0-1 0 0,1 0 1 0 0,-1-1 0 0 0,1 1 0 0 0,0 0-1 0 0,-1-1 1 0 0,1 1 0 0 0,0-1 0 0 0,0 1-1 0 0,-1 0 1 0 0,1-1 0 0 0,0 0-1 0 0,0 1 1 0 0,0-1 0 0 0,0 1-4 0 0,8 5 87 0 0,-8-5-54 0 0,0 0 0 0 0,0 1 0 0 0,-1-1 0 0 0,1 1 0 0 0,0-1 0 0 0,0 1 0 0 0,-1-1 0 0 0,1 1 0 0 0,-1-1-1 0 0,1 1-32 0 0,-1 0 30 0 0,0-1-1 0 0,1 0 0 0 0,-1 1 0 0 0,1-1 0 0 0,-1 0 0 0 0,1 1 0 0 0,-1-1 0 0 0,1 0 0 0 0,0 0 0 0 0,0 0 0 0 0,0 0 0 0 0,0 1-29 0 0,5 3 20 0 0,-5-5-18 0 0,-1 0 0 0 0,1 1 0 0 0,-1-1 1 0 0,1 0-1 0 0,-1 1 0 0 0,1-1 0 0 0,-1 0 0 0 0,1 1 0 0 0,-1-1 1 0 0,1 1-1 0 0,-1-1 0 0 0,0 1 0 0 0,1-1 0 0 0,-1 1 1 0 0,0-1-1 0 0,1 1 0 0 0,-1-1 0 0 0,0 1 0 0 0,0-1 0 0 0,0 1 1 0 0,1 0-1 0 0,-1-1 0 0 0,0 1 0 0 0,0-1 0 0 0,0 1 0 0 0,0 0 1 0 0,0-1-1 0 0,0 1 0 0 0,0-1 0 0 0,0 1 0 0 0,0 0 0 0 0,0-1 1 0 0,-1 1-1 0 0,1-1 0 0 0,0 1 0 0 0,0-1 0 0 0,0 1 0 0 0,-1 0-2 0 0,1-1 0 0 0,0 1 0 0 0,0-1 0 0 0,0 1 0 0 0,0 0 0 0 0,0-1 0 0 0,0 1 0 0 0,0-1 0 0 0,0 1 0 0 0,0 0 0 0 0,0-1 0 0 0,0 1 0 0 0,0-1 0 0 0,0 1 0 0 0,0 0 0 0 0,1-1 0 0 0,-1 1 0 0 0,0-1 0 0 0,0 1 0 0 0,1-1 0 0 0,-1 1 0 0 0,1-1 0 0 0,-1 1 0 0 0,0-1 0 0 0,1 1 0 0 0,-1-1 0 0 0,1 1 0 0 0,-1-1 0 0 0,1 0 0 0 0,-1 1 0 0 0,1-1 0 0 0,-1 1 0 0 0,0-1 0 0 0,1 1 0 0 0,-1-1 0 0 0,0 0 0 0 0,1 1 0 0 0,-1-1 0 0 0,0 1 0 0 0,0-1 0 0 0,0 1 0 0 0,1 0 0 0 0,-1-1 0 0 0,0 1 0 0 0,0-1 0 0 0,0 1 0 0 0,0-1 0 0 0,0 1 0 0 0,0-1 0 0 0,0 1 0 0 0,0 0 0 0 0,0-1 0 0 0,0 1 0 0 0,0-1 0 0 0,0 1 0 0 0,-1-1 0 0 0,1 1 0 0 0,0-1 0 0 0,0 1 0 0 0,0-1 0 0 0,-1 1 0 0 0,1-1 0 0 0,-4 6 39 0 0,3-4 167 0 0,-1 1 0 0 0,0-1 0 0 0,1 1 0 0 0,-1 0 0 0 0,1 0-1 0 0,0-1 1 0 0,0 3-206 0 0,-1-3 66 0 0,0 0-1 0 0,0 0 0 0 0,0 0 0 0 0,-1 0 0 0 0,1 0 0 0 0,0 0 0 0 0,-1-1 0 0 0,0 1 0 0 0,-1 0-65 0 0,-2 1 22 0 0,6-3-22 0 0,0 1 0 0 0,0-1 0 0 0,0 0 0 0 0,0 0 0 0 0,0 0 0 0 0,0 0 0 0 0,0 0 0 0 0,0 0 0 0 0,-1 0 0 0 0,1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0,1 0 0 0 0,-1 0 0 0 0,0 0 0 0 0,0 0 0 0 0,0 0 0 0 0,0 0 0 0 0,0 0 0 0 0,0 1 0 0 0,0-1 0 0 0,1 0 0 0 0,0 0 0 0 0,0 0 0 0 0,0 0 0 0 0,0 0 0 0 0,0 0 0 0 0,0 0 0 0 0,0 0 0 0 0,0 0 0 0 0,0 0 0 0 0,0 0 0 0 0,0 0 0 0 0,0 0 0 0 0,-1-1 0 0 0,1 1 0 0 0,0 0 0 0 0,1-1 0 0 0,5-3 0 0 0,0 0 0 0 0,1-1 0 0 0,-2 0 0 0 0,1 0 0 0 0,-1-1 0 0 0,0 1 0 0 0,0-1 0 0 0,0-1 0 0 0,-1 1 0 0 0,3-6 0 0 0,-6 11 30 0 0,-1-1-1 0 0,0 0 1 0 0,0 0-1 0 0,0-1 1 0 0,0 1-1 0 0,0 0 1 0 0,0 0-1 0 0,0-2-29 0 0,-1 1 100 0 0,1 0-1 0 0,0 1 0 0 0,0-1 0 0 0,0 1 1 0 0,0-1-1 0 0,0 1 0 0 0,2-2-99 0 0,0 0 111 0 0,1-2 87 0 0,0 0 0 0 0,0 0 0 0 0,-1 0 0 0 0,1 0 0 0 0,0-6-198 0 0,12-24 18 0 0,-11 27-19 0 0,-1-1 1 0 0,0 0 0 0 0,-1 0-1 0 0,0-1 1 0 0,4-5 0 0 0,-6 16 0 0 0,-1-1 0 0 0,1 0 0 0 0,-1 1 0 0 0,1-1 0 0 0,-1 0 0 0 0,1 0 0 0 0,-1 0 0 0 0,0 1 0 0 0,1-1 0 0 0,-1 0 0 0 0,0 0 0 0 0,0 0 0 0 0,0 0 0 0 0,0 1 0 0 0,0-1 0 0 0,0 0 0 0 0,0 0 0 0 0,0 0 0 0 0,0 0 0 0 0,0 0 0 0 0,0 1 0 0 0,0-1 0 0 0,-1 0 0 0 0,1 0 0 0 0,0 0 0 0 0,-1 1 0 0 0,1-1 0 0 0,0 0 0 0 0,-1 0 0 0 0,-2-11 0 0 0,3 12 0 0 0,0-1 0 0 0,0 1 0 0 0,-1-1 0 0 0,1 1 0 0 0,0-1 0 0 0,0 1 0 0 0,0-1 0 0 0,0 1 0 0 0,0-1 0 0 0,-1 1 0 0 0,1-1 0 0 0,0 1 0 0 0,0-1 0 0 0,-1 1 0 0 0,1-1 0 0 0,0 1 0 0 0,-1-1 0 0 0,1 1 0 0 0,0 0 0 0 0,-1-1 0 0 0,1 1 0 0 0,-1 0 0 0 0,1-1 0 0 0,-1 1 0 0 0,1 0 0 0 0,-1-1 0 0 0,1 1 0 0 0,-1 0 0 0 0,1 0 0 0 0,-1 0 0 0 0,-2-2-323 0 0,0 1 0 0 0,0 1 0 0 0,-1-1-1 0 0,1 0 1 0 0,0 1 0 0 0,0 0-1 0 0,-1-1 1 0 0,1 1 0 0 0,0 1 0 0 0,-1-1-1 0 0,1 0 1 0 0,0 1 0 0 0,0 0 323 0 0,-14 2-1533 0 0</inkml:trace>
  <inkml:trace contextRef="#ctx0" brushRef="#br0" timeOffset="15">7167 8230 2760 0 0,'4'1'-403'0'0,"5"0"2182"0"0,-12-3 542 0 0,2 2-1146 0 0,1 0-234 0 0,-14-4 2340 0 0,-2 2-2847 0 0,11 2 659 0 0,6 0 4012 0 0,30 8-4174 0 0,22-6-309 0 0,-45-1-544 0 0,-1 0-1 0 0,1 0 1 0 0,0 1-1 0 0,0 0-77 0 0,17 3 184 0 0,2-4-72 0 0,-17-1-98 0 0,0 0 1 0 0,-1 1 0 0 0,1 0-1 0 0,0 1-14 0 0,-4-1 11 0 0,-1 0-32 0 0,31-2 149 0 0,-31 1-90 0 0,-4 0 101 0 0,-1 0 21 0 0,0 0-7 0 0,2 0-199 0 0,0 0-5458 0 0,-2 0 3487 0 0</inkml:trace>
  <inkml:trace contextRef="#ctx0" brushRef="#br0" timeOffset="16">7613 8274 3224 0 0,'4'1'1173'0'0,"-1"1"4018"0"0,0-1-4745 0 0,0 1 1 0 0,1-1-1 0 0,-1 0 0 0 0,0 0 1 0 0,1 0-1 0 0,2 0-446 0 0,-4-1 794 0 0,19-2 1977 0 0,-21 1-2604 0 0,4 0-63 0 0,0 0-1 0 0,-1 0 0 0 0,1-1 1 0 0,-1 1-1 0 0,1-1 1 0 0,-1 0-1 0 0,0 0 0 0 0,0-1 1 0 0,1 1-1 0 0,-2 0 1 0 0,1-1-1 0 0,0 0 0 0 0,0 0 1 0 0,-1 0-1 0 0,0 0 0 0 0,1 0-103 0 0,1-4 43 0 0,1 0 0 0 0,-1 0-1 0 0,-1 0 1 0 0,1-1-1 0 0,-1 1 1 0 0,0-1-1 0 0,-1-1-42 0 0,2-7-95 0 0,-2-1 0 0 0,0 0 0 0 0,-1 0 0 0 0,0 0 0 0 0,-2 0 95 0 0,1 15-2 0 0,1-34-26 0 0,1-9 28 0 0,-1 33 1 0 0,1 0-1 0 0,0 1 1 0 0,1-1-1 0 0,0 1 0 0 0,5-10 0 0 0,-8 20-2 0 0,2-3 170 0 0,0 1 1 0 0,-1-1-1 0 0,0 0 0 0 0,0 0 0 0 0,0 0 0 0 0,0 0 0 0 0,0-1-168 0 0,-2 4 3 0 0,1 1 0 0 0,0 0 0 0 0,0 0 0 0 0,0 0 0 0 0,0-1-1 0 0,0 1 1 0 0,0 0 0 0 0,0 0 0 0 0,0 0 0 0 0,1 0 0 0 0,-1-1 0 0 0,0 1 0 0 0,0 0-1 0 0,0 0 1 0 0,0 0 0 0 0,0-1 0 0 0,0 1 0 0 0,0 0 0 0 0,0 0 0 0 0,0 0 0 0 0,0 0-1 0 0,1 0 1 0 0,-1-1 0 0 0,0 1 0 0 0,0 0 0 0 0,0 0 0 0 0,0 0 0 0 0,0 0 0 0 0,1 0 0 0 0,-1 0-1 0 0,0 0 1 0 0,0 0 0 0 0,0 0 0 0 0,0-1 0 0 0,1 1 0 0 0,-1 0 0 0 0,0 0 0 0 0,0 0-1 0 0,0 0 1 0 0,1 0 0 0 0,-1 0 0 0 0,0 0 0 0 0,0 0 0 0 0,0 0 0 0 0,1 0 0 0 0,-1 0-1 0 0,0 0 1 0 0,0 1 0 0 0,0-1 0 0 0,0 0 0 0 0,1 0 0 0 0,-1 0 0 0 0,0 0 0 0 0,0 0 0 0 0,0 0-1 0 0,0 0 1 0 0,1 0-3 0 0,7 7 37 0 0,12 38-89 0 0,-17-38 157 0 0,1 1 0 0 0,-1-1-1 0 0,-1 1 1 0 0,0 0 0 0 0,2 5-105 0 0,-2-2 37 0 0,1-1 1 0 0,0 0-1 0 0,2 1-37 0 0,10 32 0 0 0,-12-33 0 0 0,0 0 0 0 0,1 0 0 0 0,0-1 0 0 0,0 1 0 0 0,5 7 0 0 0,19 36 0 0 0,-27-51 0 0 0,0 1 0 0 0,10 5 0 0 0,2 1 0 0 0,-13-9 10 0 0,1 0-1 0 0,0 1 0 0 0,-1-1 0 0 0,1 0 0 0 0,-1 0 1 0 0,1 0-1 0 0,0 1 0 0 0,-1-1 0 0 0,1 0 0 0 0,0 0 1 0 0,-1 0-1 0 0,1 0 0 0 0,0 0 0 0 0,-1 0 0 0 0,1 0 1 0 0,0-1-1 0 0,-1 1 0 0 0,1 0 0 0 0,0 0 0 0 0,-1 0 1 0 0,1-1-1 0 0,0 1 0 0 0,-1 0 0 0 0,1-1 0 0 0,-1 1 1 0 0,1 0-1 0 0,-1-1 0 0 0,1 1 0 0 0,-1-1 0 0 0,1 1 1 0 0,-1-1-1 0 0,1 1 0 0 0,-1-1-9 0 0,12-17 1152 0 0,-7 7-1050 0 0,-1-1-1 0 0,0 0 0 0 0,0 0 1 0 0,-1 0-1 0 0,-1-1 0 0 0,1-6-101 0 0,-1 3 0 0 0,2 0 0 0 0,-1 0 0 0 0,7-15 0 0 0,2-7 0 0 0,-9 28 0 0 0,0 0 0 0 0,2 0 0 0 0,-1 0 0 0 0,3-3 0 0 0,-5 8 0 0 0,1 1-78 0 0,-3 3-334 0 0,3 0-242 0 0,-1 0-647 0 0,0 0-3443 0 0,4 1-1410 0 0</inkml:trace>
  <inkml:trace contextRef="#ctx0" brushRef="#br0" timeOffset="17">8218 8121 8288 0 0,'0'0'190'0'0,"0"0"28"0"0,0 0 7 0 0,1 0-33 0 0,5-12 660 0 0,-2 4 4855 0 0,-6 10-1011 0 0,-1 6-5641 0 0,-2 3 1135 0 0,1 1 0 0 0,0 0-1 0 0,-1 8-189 0 0,-5 18 1314 0 0,-4 16-1134 0 0,11-38-184 0 0,-1-1 1 0 0,-1 1-1 0 0,0-1 0 0 0,-4 6 4 0 0,0 5-201 0 0,9-25-850 0 0,0-1-385 0 0,0 0-78 0 0,0 0-19 0 0</inkml:trace>
  <inkml:trace contextRef="#ctx0" brushRef="#br0" timeOffset="18">8334 7608 13824 0 0,'0'0'314'0'0,"0"0"46"0"0,4-6 466 0 0,-3 4-756 0 0,1 1 1 0 0,-1-1 0 0 0,1 1 0 0 0,0-1-1 0 0,-1 1 1 0 0,1 0 0 0 0,0 0 0 0 0,0 0-1 0 0,-1 0 1 0 0,1 0 0 0 0,0 0 0 0 0,0 0-1 0 0,0 1 1 0 0,0-1 0 0 0,1 1 0 0 0,-1-1-1 0 0,0 1 1 0 0,0 0 0 0 0,0 0 0 0 0,0 0-1 0 0,0 0 1 0 0,0 0 0 0 0,0 1 0 0 0,0-1-1 0 0,0 1 1 0 0,0-1 0 0 0,1 1 0 0 0,-2-1-1 0 0,2 2-70 0 0,7 4 28 0 0,-1 1-1 0 0,-1 0 0 0 0,1 1 1 0 0,-1-1-1 0 0,-1 2 0 0 0,1-1 0 0 0,-2 1 1 0 0,1 0-1 0 0,-1 1-27 0 0,1-1 197 0 0,6 11 315 0 0,1 1 0 0 0,-2 0 0 0 0,8 22-512 0 0,2 11 512 0 0,0 6-512 0 0,-14-30 321 0 0,-1 0 0 0 0,-1 0 0 0 0,-2 0 0 0 0,-1 1 0 0 0,-1 3-321 0 0,-2-3 632 0 0,-1-1-1 0 0,-5 25-631 0 0,1-10 620 0 0,3-28-609 0 0,0-1 0 0 0,-1 1 0 0 0,-1-1 0 0 0,-1 0 0 0 0,0 0 0 0 0,-1-1 0 0 0,0 0 0 0 0,-2 0 0 0 0,0 0 0 0 0,0-1 0 0 0,-1 0 0 0 0,-1 0 0 0 0,0-1 0 0 0,-1 0 0 0 0,-7 5-11 0 0,-24 22 14 0 0,-2-3 0 0 0,-37 24-14 0 0,4-7-6496 0 0,34-24-819 0 0</inkml:trace>
  <inkml:trace contextRef="#ctx0" brushRef="#br0" timeOffset="19">6031 8246 3224 0 0,'0'0'305'0'0,"0"0"74"0"0,0 0 34 0 0,0 0 10 0 0,0 0 54 0 0,0 0 224 0 0,0 0 99 0 0,0 0 22 0 0,0 0-46 0 0,0 0-202 0 0,4 7 1530 0 0,22 24 603 0 0,-18-24-2090 0 0,7 10 1317 0 0,-15-16-1807 0 0,0-1 1 0 0,0 0 8 0 0,0 0 35 0 0,0 0 18 0 0,0 0 3 0 0,0 0 15 0 0,0 0 61 0 0,1-1-171 0 0,0 0 0 0 0,-1 0 0 0 0,1-1 0 0 0,-1 1 0 0 0,1 0-1 0 0,-1-1 1 0 0,1 1 0 0 0,-1-1 0 0 0,0 1 0 0 0,0-2-97 0 0,1 0 63 0 0,0-3-20 0 0,0 0 0 0 0,0 0 1 0 0,-1 0-1 0 0,0 0 0 0 0,0 0 0 0 0,-1 0 0 0 0,1 0 0 0 0,-1 0 0 0 0,-1-1-43 0 0,0-10 68 0 0,1-6-7 0 0,0 0 0 0 0,2 1 1 0 0,0-3-62 0 0,2-31 29 0 0,-2 36-17 0 0,1 0-1 0 0,3-13-11 0 0,-1 4 41 0 0,-2 22-41 0 0,0-8 0 0 0,-2 15 0 0 0,0 0 0 0 0,0-1 0 0 0,0 1 0 0 0,0 0 0 0 0,0 0 0 0 0,0 0 0 0 0,0 0 0 0 0,0 0 0 0 0,0 0 0 0 0,0 0 0 0 0,1 0 0 0 0,-1 0 0 0 0,0 0 0 0 0,0 0 0 0 0,0 0 0 0 0,0-1 0 0 0,0 1 0 0 0,0 0 0 0 0,0 0 0 0 0,0 0 0 0 0,0 0 0 0 0,0 0 0 0 0,0 0 0 0 0,1 0 0 0 0,-1 0 0 0 0,0 0 0 0 0,0 0 0 0 0,0 0 0 0 0,0 0 0 0 0,0 0 0 0 0,0 0 0 0 0,0 0 0 0 0,0 0 0 0 0,0 0 0 0 0,1 0 0 0 0,-1 0 0 0 0,0 0 0 0 0,0 0 0 0 0,0 0 0 0 0,0 0 0 0 0,0 0 0 0 0,0 0 0 0 0,0 0 0 0 0,0 1 0 0 0,0-1 0 0 0,0 0 0 0 0,0 0 0 0 0,1 0 0 0 0,-1 0 0 0 0,0 0 0 0 0,0 0 0 0 0,0 0 0 0 0,0 0 0 0 0,0 0 0 0 0,4 3 0 0 0,-4-3 0 0 0,5 6 0 0 0,0 1 0 0 0,-1-1 0 0 0,1 1 0 0 0,-2-1 0 0 0,1 1 0 0 0,-1 1 0 0 0,0-1 0 0 0,2 6 0 0 0,3 8 0 0 0,5 12-40 0 0,2 5-104 0 0,2-1 0 0 0,2 0 0 0 0,4 4 144 0 0,-21-38-22 0 0,-1-1 0 0 0,1 0 0 0 0,-1 0-1 0 0,1 0 1 0 0,0-1 0 0 0,0 1 0 0 0,0 0-1 0 0,0-1 23 0 0,14 13 2 0 0,-14-11-2 0 0,-1-2 0 0 0,0 0 0 0 0,0 0 0 0 0,0 0 0 0 0,0-1 0 0 0,0 1 0 0 0,0 0 0 0 0,0 0 0 0 0,0-1 0 0 0,0 1 0 0 0,0-1 0 0 0,1 1 0 0 0,-1-1 0 0 0,0 0 0 0 0,1 1 0 0 0,-2-1 2 0 0,1 1 0 0 0,-1-1 0 0 0,0 0 0 0 0,1 0 0 0 0,-1 1-1 0 0,1-1 1 0 0,-1 0 0 0 0,1 0 0 0 0,-1 0 0 0 0,1 1-1 0 0,-1-1 1 0 0,1 0 0 0 0,-1 0 0 0 0,1 0 0 0 0,-1 0-1 0 0,1 0 1 0 0,-1 0 0 0 0,1 0 0 0 0,0 0 0 0 0,-1 0 0 0 0,1 0-1 0 0,-1 0 1 0 0,1-1 0 0 0,-1 1 0 0 0,1 0 0 0 0,-1 0-1 0 0,1 0-1 0 0,0-1 21 0 0,1 1 25 0 0,-1-1 1 0 0,0 1-1 0 0,1 0 1 0 0,-1-1-1 0 0,0 0 1 0 0,1 1-1 0 0,-1-1 1 0 0,0 1 0 0 0,0-1-1 0 0,0 0 1 0 0,1 0-1 0 0,-1 0 1 0 0,0 0-1 0 0,0 0 1 0 0,0 0-1 0 0,0 0 1 0 0,-1 0-1 0 0,1 0 1 0 0,0 0-1 0 0,0-1 1 0 0,-1 1-1 0 0,1 0 1 0 0,0 0-1 0 0,-1-1 1 0 0,1 0-47 0 0,2-6 280 0 0,-1-1 0 0 0,1 1 1 0 0,0-6-281 0 0,-3 13 14 0 0,4-25 282 0 0,-1-1-1 0 0,-1-3-295 0 0,2-23-15 0 0,1 4 15 0 0,-2-24 0 0 0,-2 61 0 0 0,-1-9 0 0 0,0 21 0 0 0,0-1 0 0 0,-1 1 0 0 0,1-1 0 0 0,0 1 0 0 0,0-1 0 0 0,0 1 0 0 0,0 0 0 0 0,0-1 0 0 0,0 1 0 0 0,0-1 0 0 0,0 1 0 0 0,0-1 0 0 0,0 1 0 0 0,0-1 0 0 0,1 1 0 0 0,-1-1 0 0 0,0 1 0 0 0,0 0 0 0 0,0-1 0 0 0,0 1 0 0 0,1-1 0 0 0,-1 1 0 0 0,0 0 0 0 0,1-1 0 0 0,-1 1 0 0 0,0-1 0 0 0,3-4 0 0 0,-3 5-6 0 0,0 0 0 0 0,0 0-1 0 0,0 0 1 0 0,0 0-1 0 0,0 0 1 0 0,1-1 0 0 0,-1 1-1 0 0,0 0 1 0 0,0 0-1 0 0,0 0 1 0 0,0 0 0 0 0,0 0-1 0 0,0 0 1 0 0,0 0 0 0 0,0-1-1 0 0,1 1 1 0 0,-1 0-1 0 0,0 0 1 0 0,0 0 0 0 0,0 0-1 0 0,0 0 1 0 0,0 0-1 0 0,1 0 1 0 0,-1 0 0 0 0,0 0-1 0 0,0 0 1 0 0,0 0-1 0 0,0 0 1 0 0,0 0 0 0 0,1 0-1 0 0,-1 0 1 0 0,0 0 0 0 0,0 0-1 0 0,0 0 1 0 0,0 0-1 0 0,1 0 1 0 0,-1 0 0 0 0,0 0-1 0 0,0 0 1 0 0,0 0-1 0 0,0 0 1 0 0,0 0 0 0 0,0 0-1 0 0,1 1 1 0 0,-1-1-1 0 0,0 0 1 0 0,0 0 0 0 0,0 0-1 0 0,0 0 1 0 0,0 0 0 0 0,0 0-1 0 0,0 0 1 0 0,0 1-1 0 0,1-1 1 0 0,-1 0 0 0 0,0 0-1 0 0,0 0 1 0 0,0 0-1 0 0,0 0 1 0 0,0 1 0 0 0,0-1-1 0 0,0 0 7 0 0,4 9-972 0 0,-1 0-166 0 0,-2-6 404 0 0,0 0 1 0 0,0 0-1 0 0,0 0 1 0 0,-1 0-1 0 0,1 1 1 0 0,-1-1-1 0 0,1 0 734 0 0,-1 5-2046 0 0</inkml:trace>
  <inkml:trace contextRef="#ctx0" brushRef="#br0" timeOffset="20">6514 8183 3224 0 0,'0'0'553'0'0,"1"-1"1115"0"0,32-24 5350 0 0,-12 11-4574 0 0,1 0 0 0 0,19-7-2444 0 0,-39 20 0 0 0,1 0 0 0 0,-1 0 0 0 0,1 0 0 0 0,0 0 0 0 0,-1 1 0 0 0,1-1 0 0 0,1 1 0 0 0,19-5 0 0 0,-21 4 0 0 0,4 2 0 0 0,11 5 0 0 0,-16-6 0 0 0,0 1 0 0 0,1-1 0 0 0,-1 1 0 0 0,0-1 0 0 0,0 1 0 0 0,0-1 0 0 0,0 1 0 0 0,0 0 0 0 0,0 0 0 0 0,-1-1 0 0 0,1 1 0 0 0,0 0 0 0 0,0 0 0 0 0,0 0 0 0 0,-1 0 0 0 0,1 0 0 0 0,0 0 0 0 0,-1 0 0 0 0,1 0 0 0 0,-1 0 0 0 0,1 1 0 0 0,-1-1 0 0 0,0 0 0 0 0,0 0 0 0 0,1 0 0 0 0,-1 1 0 0 0,0-1 0 0 0,0 0 0 0 0,0 0 0 0 0,0 0 0 0 0,0 1 0 0 0,0-1 0 0 0,-1 0 0 0 0,1 0 0 0 0,0 0 0 0 0,-1 0 0 0 0,1 1 0 0 0,0-1 0 0 0,-1 1 0 0 0,-1 3 0 0 0,0-1 0 0 0,0 1 0 0 0,-1 0 0 0 0,1-1 0 0 0,-1 0 0 0 0,0 1 0 0 0,0-1 0 0 0,-3 2 0 0 0,-64 77 0 0 0,66-80 56 0 0,3-3 228 0 0,1 0 74 0 0,0 0 8 0 0,1 2-260 0 0,0-1 0 0 0,0 1-1 0 0,0-1 1 0 0,1 1 0 0 0,-1-1-1 0 0,0 0 1 0 0,1 0-1 0 0,-1 0 1 0 0,1 1-106 0 0,2-1 80 0 0,-1 0 0 0 0,1 0-1 0 0,0 0 1 0 0,0 0 0 0 0,0 0 0 0 0,0-1-1 0 0,0 1 1 0 0,0-1 0 0 0,0 0 0 0 0,-1-1-1 0 0,2 1-79 0 0,45-9 155 0 0,-36 6-71 0 0,16-3-98 0 0,-18 3-186 0 0,0 0 0 0 0,1 1 0 0 0,0 0 0 0 0,-1 1 0 0 0,1 1-1 0 0,4 0 201 0 0,-5 0-6899 0 0</inkml:trace>
  <inkml:trace contextRef="#ctx0" brushRef="#br0" timeOffset="21">6212 7642 11976 0 0,'0'-1'60'0'0,"0"0"-1"0"0,0 1 1 0 0,0-1 0 0 0,0 0 0 0 0,0 0 0 0 0,0 0 0 0 0,0 1 0 0 0,0-1 0 0 0,0 0 0 0 0,0 0 0 0 0,1 1 0 0 0,-1-1 0 0 0,0 0-1 0 0,1 1 1 0 0,-1-2-60 0 0,10-22 484 0 0,-13 25 3288 0 0,-5 5-3172 0 0,-8 10-512 0 0,9-8 182 0 0,0 1 1 0 0,1 0-1 0 0,0 1 0 0 0,1-1 0 0 0,0 1 0 0 0,0 2-270 0 0,-10 18-16 0 0,-52 87 16 0 0,43-74 91 0 0,9-17 805 0 0,1 1 0 0 0,-4 12-896 0 0,9-16 98 0 0,-15 39-31 0 0,-9 38-67 0 0,28-82 0 0 0,1-3 0 0 0,0-1 0 0 0,1 0 0 0 0,1 1 0 0 0,0-1 0 0 0,1 6 0 0 0,0 13 30 0 0,0-23 11 0 0,0-1 0 0 0,1 0 1 0 0,0 0-1 0 0,1 0 0 0 0,0 0 1 0 0,0 0-1 0 0,1 0 0 0 0,1 0 1 0 0,-1-1-1 0 0,3 7-41 0 0,0-6 312 0 0,-2-2-30 0 0,0 0 0 0 0,0 0 0 0 0,-1 0 0 0 0,1 2-282 0 0,-2-4 18 0 0,1-1 0 0 0,-1 0 0 0 0,1 0 1 0 0,0 0-1 0 0,0-1 0 0 0,0 1 0 0 0,1 0 0 0 0,-1-1 0 0 0,1 1 0 0 0,1 0-18 0 0,34 32-30 0 0,-25-25 44 0 0,12 9-14 0 0,2-1 0 0 0,1-1 0 0 0,26 13 0 0 0,-29-17 0 0 0,46 20-5260 0 0,-54-26-1559 0 0</inkml:trace>
  <inkml:trace contextRef="#ctx0" brushRef="#br0" timeOffset="22">8979 8118 2760 0 0,'0'0'207'0'0,"-8"-4"1282"0"0,7 3 127 0 0,1 1 72 0 0,0-2 5366 0 0,4 2-6764 0 0,14 2 1043 0 0,0 0 1 0 0,0-1 0 0 0,16-1-1334 0 0,-16 0 302 0 0,81 0 1746 0 0,-37-1-2032 0 0,-50 2-16 0 0,-1-2 0 0 0,0 1 0 0 0,1-2 0 0 0,-1 0 0 0 0,1 0 0 0 0,36-5 0 0 0,-18 5-80 0 0,108-4-792 0 0,-126 6-4082 0 0,0 0-1731 0 0</inkml:trace>
  <inkml:trace contextRef="#ctx0" brushRef="#br0" timeOffset="23">10115 7869 11976 0 0,'0'0'266'0'0,"0"0"44"0"0,0 0 15 0 0,0 0-26 0 0,-10 11-117 0 0,0 8 227 0 0,0 0 0 0 0,2 0 0 0 0,0 1-1 0 0,1 0 1 0 0,-2 12-409 0 0,-6 14 856 0 0,6-13-492 0 0,2 0 0 0 0,0 0 0 0 0,1 19-364 0 0,3-26 25 0 0,0-2-25 0 0,1 0 0 0 0,1 0 0 0 0,1 0 0 0 0,3 16 0 0 0,-3-13-75 0 0,0-22-518 0 0,0-18-758 0 0,0 0-2469 0 0,0-1-1148 0 0</inkml:trace>
  <inkml:trace contextRef="#ctx0" brushRef="#br0" timeOffset="24">9956 7910 11976 0 0,'-1'-6'576'0'0,"0"1"-415"0"0,-2-4 66 0 0,1-1 0 0 0,1 1-1 0 0,-1 0 1 0 0,1-5-227 0 0,1 11 231 0 0,0 0 0 0 0,0 0 1 0 0,1 0-1 0 0,-1 0 0 0 0,1 0 0 0 0,-1 1 0 0 0,1-1 0 0 0,0 0 0 0 0,0 0 0 0 0,0 1 1 0 0,1-1-1 0 0,-1 1 0 0 0,1-1 0 0 0,-1 1 0 0 0,1-1 0 0 0,2-1-231 0 0,-2 2 60 0 0,0-1-1 0 0,0 1 1 0 0,1 0-1 0 0,-1 0 1 0 0,1 0-1 0 0,0 0 1 0 0,0 0-1 0 0,0 0 1 0 0,0 1-1 0 0,0-1 1 0 0,0 1-1 0 0,1 0-59 0 0,3-1 275 0 0,0 1 0 0 0,1 0 0 0 0,-1 1 0 0 0,0 0 0 0 0,2 0-275 0 0,1 0 2 0 0,0 1 0 0 0,-1 1 0 0 0,1-1 0 0 0,0 1 0 0 0,-1 1 0 0 0,1 0 0 0 0,-1 0 0 0 0,0 1 0 0 0,4 2-2 0 0,0 1 0 0 0,-1 0-1 0 0,0 0 1 0 0,-1 1 0 0 0,0 1 0 0 0,0 0-1 0 0,4 5 1 0 0,-12-11 0 0 0,0 0 0 0 0,0 0 0 0 0,0 0 0 0 0,-1 0 0 0 0,1 1 0 0 0,-1-1 0 0 0,0 1 0 0 0,0 0 0 0 0,0 0 0 0 0,0 0 0 0 0,-1 0 0 0 0,1 0 0 0 0,-1 0 0 0 0,0 0 0 0 0,-1 0 0 0 0,1 0 0 0 0,-1 0 0 0 0,1 1 0 0 0,-1-1 0 0 0,0 0 0 0 0,-1 0 0 0 0,1 1 0 0 0,-1-1 0 0 0,0 0 0 0 0,0 0 0 0 0,0 0 0 0 0,-1 0 0 0 0,1 0 0 0 0,-1 0 0 0 0,0 0 0 0 0,0-1 0 0 0,0 1 0 0 0,-1 0 0 0 0,1-1 0 0 0,-1 0 0 0 0,-1 2 0 0 0,-7 7 0 0 0,-1 0 0 0 0,-1 0 0 0 0,1-1 0 0 0,-2-1 0 0 0,0 0 0 0 0,0-1 0 0 0,-1-1 0 0 0,0 0 0 0 0,0-1 0 0 0,-3 1 0 0 0,12-7 0 0 0,5-1 0 0 0,1 0 0 0 0,0 0 0 0 0,0 0 0 0 0,0 0 0 0 0,0 0 0 0 0,0 0 0 0 0,-1 0 0 0 0,1 0 0 0 0,0 1 0 0 0,0-1 0 0 0,0 0 0 0 0,0 0 0 0 0,0 0 0 0 0,0 0 0 0 0,-1 0 0 0 0,1 0 0 0 0,0 0 0 0 0,0 1 0 0 0,0-1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1 0 0 0,0-1 0 0 0,1 0 0 0 0,5 6 0 0 0,-5-6 0 0 0,7 7 378 0 0,0-1 0 0 0,1 0 0 0 0,0-1 0 0 0,0 0 1 0 0,4 1-379 0 0,-2-1 52 0 0,1 1 1 0 0,-1 1-1 0 0,6 4-52 0 0,63 41 0 0 0,-56-36-373 0 0,18 14 883 0 0,-9 0-6330 0 0,-30-32 3834 0 0,5-6-50 0 0,-6 6-10 0 0</inkml:trace>
  <inkml:trace contextRef="#ctx0" brushRef="#br0" timeOffset="25">10599 8132 6448 0 0,'0'0'297'0'0,"0"0"-9"0"0,1-1-188 0 0,0-2 49 0 0,4-4 2455 0 0,-2 9 2286 0 0,-2 6-952 0 0,-3-1-5294 0 0,-20 84 1375 0 0,11-41-21 0 0,-2 0 2 0 0,-5 23 0 0 0,1-4 1815 0 0,16-54-2391 0 0,3-10-5025 0 0,3-1-12 0 0</inkml:trace>
  <inkml:trace contextRef="#ctx0" brushRef="#br0" timeOffset="26">10836 8276 11976 0 0,'0'0'266'0'0,"0"0"44"0"0,0 0 15 0 0,0 0-26 0 0,-1 9-187 0 0,-10 13-112 0 0,10-17 138 0 0,1-4 582 0 0,0-1 250 0 0,2 0-761 0 0,0-1 0 0 0,0 1 1 0 0,0 0-1 0 0,-1-1 1 0 0,1 0-1 0 0,0 1 0 0 0,0-1 1 0 0,0 0-1 0 0,-1 0 1 0 0,1 0-1 0 0,0 0 0 0 0,-1 0 1 0 0,1 0-1 0 0,-1-1 1 0 0,1 1-1 0 0,-1 0 0 0 0,1-2-209 0 0,21-28 664 0 0,-18 23-580 0 0,0-1-84 0 0,0 0 0 0 0,-1 0 0 0 0,0-1 0 0 0,0 0 0 0 0,-1-1 0 0 0,3-6 0 0 0,8-29 0 0 0,4-25 0 0 0,-5 16 0 0 0,-4 22 0 0 0,1 0 0 0 0,5-8 0 0 0,-12 35 0 0 0,-3 6 0 0 0,0 0 0 0 0,0 0 0 0 0,0 0 0 0 0,0 1 0 0 0,0-1 0 0 0,1 0 0 0 0,-1 0 0 0 0,0 0 0 0 0,0 1 0 0 0,0-1 0 0 0,0 0 0 0 0,0 0 0 0 0,0 0 0 0 0,0 1 0 0 0,0-1 0 0 0,0 0 0 0 0,0 0 0 0 0,1 0 0 0 0,-1 0 0 0 0,0 0 0 0 0,0 1 0 0 0,0-1 0 0 0,0 0 0 0 0,1 0 0 0 0,-1 0 0 0 0,0 0 0 0 0,0 0 0 0 0,0 0 0 0 0,0 0 0 0 0,1 0 0 0 0,-1 1 0 0 0,0-1 0 0 0,0 0 0 0 0,0 0 0 0 0,1 0 0 0 0,-1 0 0 0 0,0 0 0 0 0,0 0 0 0 0,0 0 0 0 0,1 0 0 0 0,-1 0 0 0 0,0 0 0 0 0,0 0 0 0 0,0-1 0 0 0,1 1 0 0 0,-1 0 0 0 0,0 0 0 0 0,0 0 0 0 0,0 0 0 0 0,1 0 0 0 0,-1 0 0 0 0,0 0 0 0 0,0 0 0 0 0,0-1 0 0 0,0 1 0 0 0,0 0 0 0 0,1 0 0 0 0,-1 0 0 0 0,0 0 0 0 0,0 0 0 0 0,0-1 0 0 0,0 1 0 0 0,0 0 0 0 0,0 0 0 0 0,0 0 0 0 0,0-1 0 0 0,1 1 0 0 0,-1 0 0 0 0,0 0 0 0 0,0 0 0 0 0,12 26 0 0 0,-1 1 0 0 0,-2 0 0 0 0,6 25 0 0 0,-4-15 0 0 0,11 28 0 0 0,-18-55 0 0 0,0 0 0 0 0,0 0 0 0 0,1-1 0 0 0,0 1 0 0 0,0-1 0 0 0,5 5 0 0 0,-9-13 0 0 0,0 1 0 0 0,0 0 0 0 0,0-1 0 0 0,1 0 0 0 0,-1 1 0 0 0,1-1 0 0 0,-1 0 0 0 0,1 1 0 0 0,0-1 0 0 0,-1 0 0 0 0,1 0 0 0 0,0-1 0 0 0,0 1 0 0 0,-1 0 0 0 0,1 0 0 0 0,0-1 0 0 0,0 1 0 0 0,0-1 0 0 0,0 0 0 0 0,0 1 0 0 0,0-1 0 0 0,0 0 0 0 0,0 0 0 0 0,0 0 0 0 0,0-1 0 0 0,0 1 0 0 0,0 0 0 0 0,0-1 0 0 0,0 1 0 0 0,-1-1 0 0 0,1 0 0 0 0,0 0 0 0 0,1 0 0 0 0,1-1 0 0 0,-1 0 0 0 0,0 0 0 0 0,0 0 0 0 0,0-1 0 0 0,-1 1 0 0 0,1-1 0 0 0,0 1 0 0 0,-1-1 0 0 0,1-1 0 0 0,20-32 0 0 0,-10 14 0 0 0,-8 13 14 0 0,0 0 0 0 0,-1 0-1 0 0,0-1 1 0 0,0-1-14 0 0,5-11 388 0 0,3-11-67 0 0,-1 1 0 0 0,-2-2 0 0 0,-2 0 0 0 0,0 0 0 0 0,0-27-321 0 0,-6 42-187 0 0,-1 19 124 0 0,0 0 0 0 0,0 0 1 0 0,0 0-1 0 0,0 0 0 0 0,0 0 1 0 0,0 0-1 0 0,0 0 0 0 0,0 0 1 0 0,0 0 62 0 0,-1 11-633 0 0,-2 48-5640 0 0,1-40 4227 0 0</inkml:trace>
  <inkml:trace contextRef="#ctx0" brushRef="#br0" timeOffset="27">11475 8094 6448 0 0,'0'0'141'0'0,"0"0"23"0"0,0 0 13 0 0,0 0 123 0 0,0 0 468 0 0,0 0 206 0 0,0 0 39 0 0,0 0-60 0 0,0 0-287 0 0,0 0-122 0 0,0 0-28 0 0,0 0 65 0 0,0 0 290 0 0,0 0 121 0 0,0 0 28 0 0,0 0-134 0 0,0 0-507 0 0,0 0 37 0 0,0 0 80 0 0,0 0 14 0 0,0 0-67 0 0,1 6 165 0 0,0-2-383 0 0,-1 1 1 0 0,1-1-1 0 0,-1 1 1 0 0,0-1-1 0 0,0 1 0 0 0,-1-1 1 0 0,1 1-226 0 0,-2 17 27 0 0,-3 66-27 0 0,1 17 0 0 0,4-90 291 0 0,-1 0 0 0 0,-1-1-1 0 0,0 1 1 0 0,-3 5-291 0 0,-7 10-3036 0 0,9-25 2117 0 0,1 1-105 0 0</inkml:trace>
  <inkml:trace contextRef="#ctx0" brushRef="#br0" timeOffset="28">11900 8055 10136 0 0,'0'0'230'0'0,"0"0"30"0"0,0 0 19 0 0,0 0 105 0 0,0 0 411 0 0,0 0 182 0 0,0 0 42 0 0,0 0-133 0 0,23 0-91 0 0,-22 0-722 0 0,13-1 423 0 0,0 2 0 0 0,1 0 0 0 0,-1 1 0 0 0,2 0-496 0 0,-7-1 324 0 0,1 0 0 0 0,0 0 0 0 0,-1-1-1 0 0,1 0 1 0 0,2-1-324 0 0,14-1-14 0 0,121-4 14 0 0,-66-1 0 0 0,-81 7-72 0 0,1 0-1 0 0,-1 0 1 0 0,0 0-1 0 0,1 0 1 0 0,-1 0-1 0 0,0 0 1 0 0,0 0-1 0 0,1 0 1 0 0,-1 0-1 0 0,0 0 0 0 0,1 0 1 0 0,-1 0-1 0 0,0 0 1 0 0,1 0-1 0 0,-1 0 1 0 0,0 0-1 0 0,1 0 1 0 0,-1 0-1 0 0,0 0 1 0 0,1 0-1 0 0,-1 0 1 0 0,0-1-1 0 0,0 1 0 0 0,1 0 1 0 0,-1 0-1 0 0,0 0 1 0 0,1-1-1 0 0,-1 1 1 0 0,0 0-1 0 0,0 0 1 0 0,0-1-1 0 0,1 1 1 0 0,-1 0-1 0 0,0 0 1 0 0,0-1 72 0 0,-7-7-5468 0 0,5 6 4511 0 0,-4-4-3567 0 0</inkml:trace>
  <inkml:trace contextRef="#ctx0" brushRef="#br0" timeOffset="29">12084 7930 10944 0 0,'0'0'497'0'0,"0"0"-8"0"0,0-1-311 0 0,0-3-84 0 0,0 3 290 0 0,0 1 119 0 0,0 0 17 0 0,0 0 15 0 0,0 0 35 0 0,0 0 20 0 0,0 0 2 0 0,0 0-21 0 0,0 0-83 0 0,0 0-37 0 0,0 0-10 0 0,-1 18 637 0 0,2 12-620 0 0,-1-22-364 0 0,0-1 0 0 0,0 1 0 0 0,0 0-1 0 0,-1 0 1 0 0,0-1 0 0 0,-1 2-94 0 0,-3 32 1360 0 0,2 50-1195 0 0,0-58-165 0 0,2-28 0 0 0,0-1 0 0 0,0 1 0 0 0,1-1 0 0 0,0 1 0 0 0,0 0 0 0 0,0-1 0 0 0,1 1 0 0 0,-1 0 0 0 0,1-1 0 0 0,0 1 0 0 0,2 3 0 0 0,6 10-1270 0 0,-9-17 808 0 0,1 0 1 0 0,0 0-1 0 0,-1-1 0 0 0,1 1 1 0 0,0 0-1 0 0,0-1 0 0 0,0 1 1 0 0,-1-1-1 0 0,1 1 0 0 0,0 0 1 0 0,0-1-1 0 0,0 0 1 0 0,0 1-1 0 0,0-1 0 0 0,0 0 1 0 0,0 1-1 0 0,0-1 462 0 0,9 0-5361 0 0</inkml:trace>
  <inkml:trace contextRef="#ctx0" brushRef="#br0" timeOffset="30">13092 7761 13824 0 0,'-1'-4'201'0'0,"0"2"-132"0"0,0-1 0 0 0,0 0 0 0 0,0 1 0 0 0,0-1 0 0 0,-1 1 0 0 0,1-1 0 0 0,-1 1 0 0 0,0-1 0 0 0,1 1 0 0 0,-1 0 0 0 0,0 0 0 0 0,0 0 0 0 0,0 0 0 0 0,-1 0 0 0 0,1 1 0 0 0,0-1 0 0 0,-1 0 0 0 0,1 1 0 0 0,-3-1-69 0 0,-3-1 125 0 0,1 1-1 0 0,-2 0 1 0 0,1 0 0 0 0,0 1 0 0 0,0 0 0 0 0,0 1 0 0 0,-1-1 0 0 0,1 2 0 0 0,0-1 0 0 0,0 1 0 0 0,-1 0 0 0 0,1 1 0 0 0,0 0 0 0 0,0 0 0 0 0,-7 4-125 0 0,-28 11 108 0 0,24-10 267 0 0,0 1-1 0 0,0 0 0 0 0,1 2 0 0 0,-13 8-374 0 0,2 2 509 0 0,19-14-481 0 0,0 0 1 0 0,1 1 0 0 0,0 0-1 0 0,0 1 1 0 0,1 0-1 0 0,-8 8-28 0 0,9-6 336 0 0,-8 8 189 0 0,0 1 1 0 0,2 1-1 0 0,-11 21-525 0 0,21-36 4 0 0,0 1 0 0 0,1 0 0 0 0,-1 0-1 0 0,1 0 1 0 0,1 1 0 0 0,-1-1 0 0 0,1 0-1 0 0,0 1 1 0 0,1-1 0 0 0,-1 0 0 0 0,1 1-1 0 0,0-1 1 0 0,1 1 0 0 0,0-1 0 0 0,0 0 0 0 0,0 1-1 0 0,1 1-3 0 0,1-2-3 0 0,-1 0 0 0 0,1 0 0 0 0,0 0 0 0 0,1 0 0 0 0,0 0 0 0 0,0-1 0 0 0,0 1 0 0 0,0-1 0 0 0,1 0 0 0 0,-1-1 1 0 0,2 1-1 0 0,-1-1 0 0 0,3 2 3 0 0,1 0 60 0 0,0-1 0 0 0,0 0 0 0 0,0 0 0 0 0,0-1 0 0 0,1 0 1 0 0,0-1-1 0 0,0 0 0 0 0,5 0-60 0 0,3 0 178 0 0,0-1 1 0 0,1-1-1 0 0,-1-1 0 0 0,0-1 1 0 0,0 0-1 0 0,0-1 1 0 0,0-1-1 0 0,0-1 0 0 0,13-5-178 0 0,47-11 0 0 0,-64 18 1 0 0,18-6-66 0 0,-31 8-272 0 0,-1 0-138 0 0,0 0-33 0 0,0 0-208 0 0,0 0-857 0 0,0 0-379 0 0,0 0-489 0 0,0 0-1734 0 0,0 0-735 0 0</inkml:trace>
  <inkml:trace contextRef="#ctx0" brushRef="#br0" timeOffset="31">13251 8155 7256 0 0,'-3'-2'556'0'0,"1"0"0"0"0,0-1 0 0 0,-1 1 1 0 0,1-1-1 0 0,0 1 0 0 0,0-1-556 0 0,2 3 107 0 0,0 0-1 0 0,-1-1 1 0 0,1 1 0 0 0,0 0-1 0 0,0 0 1 0 0,0 0 0 0 0,0 0-1 0 0,-1 0 1 0 0,1 0 0 0 0,0 0 0 0 0,0 0-1 0 0,0 0 1 0 0,0 0 0 0 0,0-1-1 0 0,0 1 1 0 0,-1 0 0 0 0,1 0-1 0 0,0 0 1 0 0,0 0 0 0 0,0 0-1 0 0,0-1 1 0 0,0 1 0 0 0,0 0-1 0 0,0 0 1 0 0,0 0 0 0 0,0 0-1 0 0,0 0 1 0 0,0-1 0 0 0,0 1 0 0 0,0 0-1 0 0,0 0 1 0 0,0 0 0 0 0,0 0-1 0 0,0-1-106 0 0,-1-1 4523 0 0,-4 6-3400 0 0,1 2-790 0 0,1 0 0 0 0,0 0-1 0 0,0 0 1 0 0,1 0 0 0 0,-1 0 0 0 0,1 0-1 0 0,0 1 1 0 0,1-1 0 0 0,0 1 0 0 0,0-1-1 0 0,0 5-332 0 0,1-9-7 0 0,-2 7 7 0 0,2-8 0 0 0,0 0 0 0 0,-1 1 0 0 0,1-1 0 0 0,0 0 0 0 0,0 1 0 0 0,0-1 0 0 0,0 0 0 0 0,0 1 0 0 0,0-1 0 0 0,0 1 0 0 0,1 0 0 0 0,-1 1 0 0 0,0-1 0 0 0,0 0 0 0 0,-1 0 0 0 0,1 1 0 0 0,0-1 0 0 0,-1 0 0 0 0,1 0 0 0 0,-1 0 0 0 0,0 1 0 0 0,-3 17 0 0 0,4 57-1673 0 0,0-75 1362 0 0,0 0 1 0 0,0-1-1 0 0,-1 1 0 0 0,1-1 0 0 0,-1 1 1 0 0,1 0-1 0 0,-1-1 0 0 0,1 0 0 0 0,-1 1 1 0 0,0 0 310 0 0,-2 3-830 0 0,-1 6-1215 0 0</inkml:trace>
  <inkml:trace contextRef="#ctx0" brushRef="#br0" timeOffset="35">599 10603 13392 0 0,'-3'-8'642'0'0,"-2"0"-455"0"0,1 0-1 0 0,-1 1 0 0 0,0 0 1 0 0,-1 0-1 0 0,1 1 1 0 0,-1-1-1 0 0,-2 0-186 0 0,6 5 105 0 0,0 0 1 0 0,-1 1-1 0 0,1-1 0 0 0,0 1 1 0 0,-1 0-1 0 0,1 0 0 0 0,0-1 1 0 0,-1 2-1 0 0,0-1 0 0 0,1 0 0 0 0,-1 0 1 0 0,1 1-1 0 0,-1 0 0 0 0,0-1 1 0 0,1 1-1 0 0,-1 0 0 0 0,0 0 0 0 0,0 1 1 0 0,1-1-1 0 0,-1 0 0 0 0,0 1 1 0 0,1 0-1 0 0,-1-1 0 0 0,1 1 0 0 0,-1 0 1 0 0,0 1-106 0 0,-8 3 162 0 0,0 1 1 0 0,0 0 0 0 0,1 1-1 0 0,0 0 1 0 0,0 1 0 0 0,1 0-1 0 0,-3 3-162 0 0,1-1 73 0 0,1 2-1 0 0,0 0 1 0 0,0 0 0 0 0,1 1-1 0 0,1 0 1 0 0,0 0-1 0 0,1 1 1 0 0,0 0-1 0 0,1 0 1 0 0,-1 5-73 0 0,2-6 49 0 0,3-9-44 0 0,0 0 1 0 0,1 0-1 0 0,-1 1 1 0 0,1-1-1 0 0,0 0 0 0 0,0 0 1 0 0,0 1-1 0 0,1-1 1 0 0,0 1-1 0 0,-1-1 1 0 0,1 1-1 0 0,1-1 1 0 0,-1 2-6 0 0,2-1 14 0 0,-1 0 0 0 0,1 0 1 0 0,0 1-1 0 0,0-1 0 0 0,1 0 0 0 0,-1 0 1 0 0,1-1-1 0 0,1 2-14 0 0,-2-4 15 0 0,0 0-1 0 0,-1 0 1 0 0,1-1 0 0 0,0 1 0 0 0,0-1-1 0 0,0 1 1 0 0,0-1 0 0 0,0 0 0 0 0,0 0-1 0 0,0 0 1 0 0,0 0 0 0 0,0 0 0 0 0,1 0 0 0 0,-1-1-1 0 0,0 1 1 0 0,1-1 0 0 0,-1 1 0 0 0,0-1-1 0 0,1 0 1 0 0,0 0-15 0 0,3-1 35 0 0,0 1-1 0 0,-1-1 1 0 0,1-1 0 0 0,0 1-1 0 0,-1-1 1 0 0,0 0 0 0 0,1 0 0 0 0,-1 0-1 0 0,0-1 1 0 0,0 0 0 0 0,0 0-1 0 0,-1 0 1 0 0,3-2-35 0 0,2-3 42 0 0,0 1 0 0 0,0-1 0 0 0,-1-1 0 0 0,-1 0 0 0 0,1 0 0 0 0,0-3-42 0 0,4-6-76 0 0,-2-1 1 0 0,0-1 0 0 0,-1 0-1 0 0,-1 0 1 0 0,-1 0 0 0 0,-1-1 0 0 0,-1 0-1 0 0,-1-1 1 0 0,0 1 0 0 0,-1-15 75 0 0,-1-6-355 0 0,-2 0 0 0 0,-1 0 0 0 0,-3 0 0 0 0,-1 0 0 0 0,-2 0 355 0 0,1 13 70 0 0,0 0 1 0 0,-4-5-71 0 0,7 25 128 0 0,3 6-66 0 0,-1 1 1 0 0,0-1-1 0 0,0 1 0 0 0,0-1 1 0 0,0 1-1 0 0,0 0 1 0 0,0 0-1 0 0,0-1 1 0 0,-1 1-1 0 0,0 0-62 0 0,1 1 237 0 0,1 1 3 0 0,-5 20 94 0 0,1-7-302 0 0,0 14-15 0 0,1 0-1 0 0,2 0 1 0 0,0 0 0 0 0,2 6-17 0 0,0 12 61 0 0,4 51 9 0 0,-1-25-12 0 0,-2-8-48 0 0,3 165 186 0 0,-5-218-354 0 0,0 0 0 0 0,1 1 0 0 0,0-1 0 0 0,0 0 0 0 0,1 0 0 0 0,0 0 0 0 0,1 0 0 0 0,2 4 158 0 0,-5-13-1548 0 0</inkml:trace>
  <inkml:trace contextRef="#ctx0" brushRef="#br0" timeOffset="36">689 10817 9672 0 0,'0'0'748'0'0,"0"9"-464"0"0,-1-7-198 0 0,1 1 1 0 0,0-1-1 0 0,-1 1 1 0 0,1 0-1 0 0,0-1 1 0 0,1 1-1 0 0,-1-1 1 0 0,0 1-1 0 0,1-1 1 0 0,-1 1-1 0 0,1 0 1 0 0,0-1-1 0 0,0 0 1 0 0,0 1-1 0 0,0-1 1 0 0,1 1-87 0 0,-2-2 124 0 0,0 0 0 0 0,1 0 0 0 0,-1 0 0 0 0,1-1 0 0 0,-1 1 0 0 0,1 0 0 0 0,0 0 0 0 0,-1-1 0 0 0,1 1 0 0 0,0 0 0 0 0,-1-1 0 0 0,1 1 0 0 0,0-1 0 0 0,0 1 0 0 0,0-1 0 0 0,-1 1 1 0 0,1-1-1 0 0,0 0 0 0 0,0 1 0 0 0,0-1 0 0 0,0 0 0 0 0,0 1 0 0 0,0-1 0 0 0,1 0-124 0 0,9-14 1993 0 0,-10 12-1629 0 0,7-10-14 0 0,-2-1 0 0 0,1 1 0 0 0,-2-1 0 0 0,0 0 0 0 0,0-1 0 0 0,0-4-350 0 0,1-4 71 0 0,-1-1 0 0 0,-1 1 0 0 0,0-16-71 0 0,7-59 67 0 0,0 17-52 0 0,-11 71 11 0 0,2 1 1 0 0,-1-1-1 0 0,1 1 1 0 0,0 0-1 0 0,1-1 0 0 0,2-4-26 0 0,-5 13-3 0 0,0-1-1 0 0,1 1 0 0 0,-1 0 1 0 0,0 0-1 0 0,0-1 1 0 0,0 1-1 0 0,0 0 0 0 0,1 0 1 0 0,-1-1-1 0 0,0 1 0 0 0,0 0 1 0 0,1 0-1 0 0,-1 0 1 0 0,0 0-1 0 0,0-1 0 0 0,1 1 1 0 0,-1 0-1 0 0,0 0 0 0 0,0 0 1 0 0,1 0-1 0 0,-1 0 0 0 0,0 0 1 0 0,1 0-1 0 0,-1 0 1 0 0,0 0-1 0 0,1 0 0 0 0,-1 0 1 0 0,0 0-1 0 0,0 0 0 0 0,1 0 1 0 0,-1 0-1 0 0,0 0 0 0 0,1 0 1 0 0,-1 0-1 0 0,0 0 1 0 0,0 0-1 0 0,1 0 0 0 0,-1 0 1 0 0,0 1-1 0 0,1-1 0 0 0,-1 0 1 0 0,0 0-1 0 0,0 0 4 0 0,7 6-124 0 0,-3 0 72 0 0,1-1-1 0 0,-1 1 1 0 0,-1 0-1 0 0,1 0 1 0 0,-1 0-1 0 0,0 0 1 0 0,-1 1-1 0 0,1 1 53 0 0,15 56-46 0 0,-13-42 32 0 0,7 30-39 0 0,29 102 42 0 0,-38-145 65 0 0,1-1 0 0 0,0 0 0 0 0,0-1 0 0 0,0 1 0 0 0,1-1 0 0 0,1 0 0 0 0,-1 0 0 0 0,3 1-54 0 0,-8-8 41 0 0,1 1-1 0 0,0-1 1 0 0,0 0-1 0 0,-1 0 0 0 0,1 0 1 0 0,0 0-1 0 0,0 0 0 0 0,-1 0 1 0 0,1 0-1 0 0,0 0 1 0 0,0 0-1 0 0,-1 0 0 0 0,1 0 1 0 0,0-1-1 0 0,0 1 0 0 0,-1 0 1 0 0,1-1-1 0 0,0 1 1 0 0,-1 0-1 0 0,1-1-40 0 0,-1 1 0 0 0,2-1 57 0 0,0-1-1 0 0,1 1 0 0 0,-1-1 1 0 0,-1 1-1 0 0,1-1 0 0 0,0 0 1 0 0,0 0-1 0 0,-1 0 0 0 0,1 0 1 0 0,-1 0-1 0 0,1 0 0 0 0,-1 0 1 0 0,0-1-1 0 0,0 1 0 0 0,0-1-56 0 0,11-38 559 0 0,-9 29-472 0 0,2-13 1 0 0,-1-1 0 0 0,-1-1 0 0 0,-1-6-88 0 0,3-28 109 0 0,-3 47-102 0 0,31-231-78 0 0,-32 237 69 0 0,1 1 0 0 0,0 0 0 0 0,1-1 0 0 0,-1 1 0 0 0,3-3 2 0 0,-2 5-118 0 0,-2 4-275 0 0,0 3 84 0 0,0 0-1 0 0,1-1 1 0 0,-1 1-1 0 0,0 0 1 0 0,0 0-1 0 0,0 0 1 0 0,0 0-1 0 0,0 0 1 0 0,0 2 309 0 0,-1-3-420 0 0,4 10-1422 0 0</inkml:trace>
  <inkml:trace contextRef="#ctx0" brushRef="#br0" timeOffset="37">1285 10565 8752 0 0,'6'-7'173'0'0,"-4"4"231"0"0,0 0-1 0 0,0 0 1 0 0,1 1 0 0 0,-1-1-1 0 0,1 0 1 0 0,0 1-1 0 0,0 0 1 0 0,0-1 0 0 0,0 1-1 0 0,0 0 1 0 0,0 1-1 0 0,0-1 1 0 0,1 0-1 0 0,-1 1 1 0 0,1 0 0 0 0,-1 0-1 0 0,4-1-403 0 0,-4 2 65 0 0,-1-1-1 0 0,0 1 1 0 0,1 0-1 0 0,-1 0 1 0 0,0 0 0 0 0,1 0-1 0 0,-1 1 1 0 0,0-1-1 0 0,1 0 1 0 0,-1 1-1 0 0,0 0 1 0 0,0-1-1 0 0,1 1 1 0 0,-1 0-1 0 0,0 0 1 0 0,0 1 0 0 0,0-1-1 0 0,0 0 1 0 0,0 0-1 0 0,0 1 1 0 0,-1 0-1 0 0,1-1 1 0 0,0 1-1 0 0,-1 0 1 0 0,1 0 0 0 0,-1-1-1 0 0,0 1 1 0 0,0 0-1 0 0,1 0 1 0 0,-1 2-65 0 0,2 3 166 0 0,0 0 1 0 0,-1 0 0 0 0,0 1 0 0 0,-1-1-1 0 0,1 0 1 0 0,-1 1 0 0 0,-1-1 0 0 0,1 1-1 0 0,-1 0-166 0 0,-1 3 100 0 0,0 1 0 0 0,0 0-1 0 0,-1 0 1 0 0,0 0 0 0 0,-1-1-1 0 0,-1 1 1 0 0,0-1-1 0 0,0 0 1 0 0,-1 0 0 0 0,-1-1-1 0 0,-4 9-99 0 0,5-12 40 0 0,-9 18 36 0 0,14-24-63 0 0,-1 0-1 0 0,0 1 0 0 0,1-1 1 0 0,-1 0-1 0 0,1 1 1 0 0,0-1-1 0 0,0 1 1 0 0,-1-1-1 0 0,1 0 0 0 0,0 1 1 0 0,0-1-1 0 0,0 1 1 0 0,0-1-1 0 0,1 1 1 0 0,-1-1-1 0 0,0 1-12 0 0,1-1 7 0 0,0 0 0 0 0,0 0 0 0 0,0 0 0 0 0,1 0 1 0 0,-1 0-1 0 0,0 0 0 0 0,0-1 0 0 0,0 1 0 0 0,1-1 0 0 0,-1 1 0 0 0,0-1 0 0 0,1 1 0 0 0,-1-1 0 0 0,0 1 1 0 0,1-1-1 0 0,-1 0 0 0 0,0 0 0 0 0,1 0 0 0 0,-1 0 0 0 0,1 0 0 0 0,-1 0 0 0 0,0 0 0 0 0,1 0-7 0 0,35-4 160 0 0,-37 4-160 0 0,36-7 0 0 0,-1-1 1 0 0,24-11-1 0 0,-11 4-1884 0 0,-32 11 865 0 0</inkml:trace>
  <inkml:trace contextRef="#ctx0" brushRef="#br0" timeOffset="38">381 11108 1376 0 0,'-12'-4'-1'0'0,"-3"0"3210"0"0,14 4 275 0 0,1 0 178 0 0,0 0-466 0 0,0 0-2085 0 0,10 5-856 0 0,4-1 41 0 0,1-1 1 0 0,-1-1 0 0 0,1 0-1 0 0,0 0 1 0 0,0-2 0 0 0,0 0-1 0 0,4-1-296 0 0,31-4 780 0 0,25-6-780 0 0,-14 2 17 0 0,67-3 100 0 0,1 6 0 0 0,8 6-117 0 0,-113 1-141 0 0,0 2 0 0 0,1 0-1 0 0,13 5 142 0 0,-34-7-526 0 0,1 0 0 0 0,-1 0 0 0 0,1 1 0 0 0,-1 0 0 0 0,0-1 0 0 0,0 2 0 0 0,0-1 0 0 0,0 0 0 0 0,0 1 0 0 0,0 0 0 0 0,2 3 526 0 0,-2 3-2029 0 0</inkml:trace>
  <inkml:trace contextRef="#ctx0" brushRef="#br0" timeOffset="39">627 11271 14336 0 0,'0'0'661'0'0,"0"0"-17"0"0,0 14-389 0 0,7 20-39 0 0,0-3 97 0 0,-5-26-125 0 0,0 1 0 0 0,-1 0 1 0 0,0 0-1 0 0,1 4-188 0 0,6 58 1395 0 0,-5-42-879 0 0,0 0 0 0 0,-1 8-516 0 0,4 72 672 0 0,-5-90-535 0 0,1 0 1 0 0,1 8-138 0 0,-2-20 31 0 0,-53-64 1368 0 0,47 52-1465 0 0,-1 1-1 0 0,-1 1 1 0 0,0-1 0 0 0,0 1 0 0 0,0 0-1 0 0,0 1 1 0 0,-1 0 0 0 0,0 0 0 0 0,0 0-1 0 0,-2 0 68 0 0,8 4-8 0 0,-1 0 1 0 0,0 0-1 0 0,1 0 1 0 0,-1 0 0 0 0,0 1-1 0 0,0-1 1 0 0,0 1 0 0 0,0 0-1 0 0,1 0 1 0 0,-1 0 0 0 0,0 0-1 0 0,0 0 1 0 0,0 0 0 0 0,0 1-1 0 0,0-1 1 0 0,1 1-1 0 0,-1 0 1 0 0,0 0 0 0 0,1 0-1 0 0,-1 0 1 0 0,0 1 0 0 0,1-1-1 0 0,-1 1 1 0 0,1-1 0 0 0,0 1-1 0 0,0 0 1 0 0,-1 0 0 0 0,1 0-1 0 0,0 0 1 0 0,1 0-1 0 0,-1 1 1 0 0,0-1 0 0 0,1 0-1 0 0,-1 1 7 0 0,-1 2 17 0 0,0 0 0 0 0,0 0 0 0 0,1 1-1 0 0,-1-1 1 0 0,1 0 0 0 0,0 1-1 0 0,1 0 1 0 0,0-1 0 0 0,-1 1 0 0 0,2 0-1 0 0,-1-1 1 0 0,1 1 0 0 0,0 0 0 0 0,0 0-1 0 0,0 0 1 0 0,1-1 0 0 0,0 1-1 0 0,0 0 1 0 0,1-1 0 0 0,-1 1 0 0 0,1 0-1 0 0,1 0-16 0 0,-1-2 20 0 0,1 1-1 0 0,0-1 1 0 0,0 0-1 0 0,0 0 1 0 0,1 0 0 0 0,-1-1-1 0 0,1 1 1 0 0,0-1-1 0 0,0 0 1 0 0,0 0-1 0 0,0 0 1 0 0,0 0-1 0 0,1-1 1 0 0,0 0-1 0 0,-1 0 1 0 0,1 0-1 0 0,0 0 1 0 0,0-1 0 0 0,0 0-1 0 0,0 0 1 0 0,0 0-1 0 0,0 0 1 0 0,0-1-1 0 0,0 0 1 0 0,0 0-1 0 0,5-1-19 0 0,63-13-25 0 0,-63 11-613 0 0,0 0-1 0 0,0-1 1 0 0,0 0-1 0 0,0 0 1 0 0,-1-1-1 0 0,1 0 639 0 0,6-8-6675 0 0</inkml:trace>
  <inkml:trace contextRef="#ctx0" brushRef="#br0" timeOffset="40">1014 11390 9216 0 0,'0'0'421'0'0,"0"0"-12"0"0,1 2-263 0 0,24 76 7276 0 0,-17-40-4906 0 0,2 33-2516 0 0,-7-39 1342 0 0,2 0 0 0 0,8 26-1342 0 0,-9-49 102 0 0,-1 0 1 0 0,1 0-1 0 0,1 0 0 0 0,0-1 0 0 0,0 1 1 0 0,0-1-1 0 0,3 2-102 0 0,-4-6 43 0 0,0 0 1 0 0,0 0-1 0 0,0-1 0 0 0,0 0 0 0 0,0 1 1 0 0,1-1-1 0 0,0-1 0 0 0,-1 1 0 0 0,1-1 1 0 0,0 0-1 0 0,0 0 0 0 0,1 0 1 0 0,-1-1-1 0 0,0 0 0 0 0,4 1-43 0 0,-3-1-194 0 0,-1-1-1 0 0,1 1 1 0 0,0-1 0 0 0,0 0-1 0 0,0-1 1 0 0,0 1 0 0 0,0-1-1 0 0,0 0 1 0 0,-1-1-1 0 0,1 1 1 0 0,0-1 0 0 0,-1 0-1 0 0,1-1 1 0 0,0 0 194 0 0,-4 2-225 0 0,0 0 1 0 0,-1-1-1 0 0,1 1 0 0 0,0-1 0 0 0,-1 0 1 0 0,1 1-1 0 0,-1-1 0 0 0,0 0 0 0 0,1 0 1 0 0,-1 0-1 0 0,0 0 0 0 0,0 0 0 0 0,0 0 1 0 0,0 0-1 0 0,0-1 225 0 0,0-2-378 0 0,7-16-1555 0 0</inkml:trace>
  <inkml:trace contextRef="#ctx0" brushRef="#br0" timeOffset="41">1018 11568 15200 0 0,'0'0'1172'0'0,"1"-1"-686"0"0,34-5 105 0 0,-1 1-1 0 0,1 2 0 0 0,0 2 1 0 0,26 1-591 0 0,34-1-5372 0 0,-71-1-564 0 0</inkml:trace>
  <inkml:trace contextRef="#ctx0" brushRef="#br0" timeOffset="42">1775 10942 18055 0 0,'0'0'827'0'0,"10"-3"298"0"0,-6 2-1125 0 0,-1 1 0 0 0,1 0 0 0 0,-1 0 0 0 0,1 0 0 0 0,-1 0 0 0 0,1 1 0 0 0,-1 0 0 0 0,19 0 0 0 0,91-10 64 0 0,29 5-64 0 0,-119 3 25 0 0,-16 0-392 0 0,0 1 0 0 0,0 0-1 0 0,0 0 1 0 0,0 0 0 0 0,0 1 0 0 0,0 0 0 0 0,4 1 367 0 0,-6 2-943 0 0</inkml:trace>
  <inkml:trace contextRef="#ctx0" brushRef="#br0" timeOffset="43">1785 11108 8752 0 0,'-2'0'104'0'0,"1"0"0"0"0,0 0-1 0 0,0 0 1 0 0,-1 1 0 0 0,1-1 0 0 0,0 0 0 0 0,0 1 0 0 0,0-1 0 0 0,0 1 0 0 0,0-1 0 0 0,-1 2-104 0 0,-4 0 1607 0 0,6-1-1428 0 0,0-1 0 0 0,0 0-1 0 0,0 0 1 0 0,0 1 0 0 0,0-1-1 0 0,0 0 1 0 0,0 0 0 0 0,0 0 0 0 0,0 1-1 0 0,0-1 1 0 0,0 0 0 0 0,0 0-1 0 0,0 1 1 0 0,0-1 0 0 0,0 0-1 0 0,1 0 1 0 0,-1 0 0 0 0,0 1 0 0 0,0-1-1 0 0,0 0 1 0 0,0 0 0 0 0,0 0-1 0 0,1 0 1 0 0,-1 1 0 0 0,0-1-1 0 0,0 0 1 0 0,0 0 0 0 0,0 0-1 0 0,1 0 1 0 0,-1 0 0 0 0,0 0 0 0 0,0 0-1 0 0,1 0 1 0 0,-1 1 0 0 0,0-1-179 0 0,9 5 718 0 0,1-1-546 0 0,1 0 1 0 0,0-1-1 0 0,-1 0 0 0 0,2-1 0 0 0,-1 0 0 0 0,0-1 0 0 0,10 0-172 0 0,42-2-674 0 0,-23-2-3055 0 0,-32 3 2622 0 0,22-4-4967 0 0</inkml:trace>
  <inkml:trace contextRef="#ctx0" brushRef="#br0" timeOffset="44">3286 10448 11056 0 0,'0'0'852'0'0,"0"0"-271"0"0,0 2 950 0 0,6 30 3739 0 0,-4 4-3746 0 0,0-9-1611 0 0,1 53 763 0 0,-2 0 0 0 0,-7 32-676 0 0,5-77 146 0 0,0-15-59 0 0,0 0 1 0 0,-2-1-1 0 0,-2 12-87 0 0,4-25 12 0 0,1-4 47 0 0,-3-10 69 0 0,-2-1-377 0 0,1 1 0 0 0,1-1 0 0 0,0 0 0 0 0,0 0 0 0 0,0 0 0 0 0,0-7 249 0 0,-1-15-3228 0 0,0-12 3228 0 0,-1-10-1884 0 0,4 43 1505 0 0,1 0 0 0 0,0-1 0 0 0,1 1 0 0 0,0-4 379 0 0,2-15-580 0 0,-1 1 231 0 0,1 1 0 0 0,2 0 0 0 0,1 0 0 0 0,5-16 349 0 0,-9 38 118 0 0,0 0 1 0 0,0 0 0 0 0,0 0 0 0 0,0 0 0 0 0,1 0 0 0 0,0 1-1 0 0,0-1 1 0 0,0 1 0 0 0,1 0 0 0 0,-1 0 0 0 0,1 0 0 0 0,0 0-1 0 0,0 0 1 0 0,1 1 0 0 0,-1 0 0 0 0,1 0 0 0 0,-1 0 0 0 0,1 1-1 0 0,0-1 1 0 0,0 1 0 0 0,5-1-119 0 0,-2 0 213 0 0,0 2 1 0 0,0-1-1 0 0,1 1 0 0 0,-1 0 0 0 0,0 1 1 0 0,1-1-1 0 0,-1 2 0 0 0,0-1 0 0 0,0 1 1 0 0,1 1-1 0 0,-1-1 0 0 0,0 1 0 0 0,8 4-213 0 0,-9-4 127 0 0,0 0 0 0 0,0 1-1 0 0,0 0 1 0 0,0 0 0 0 0,-1 1-1 0 0,1 0 1 0 0,-1 0 0 0 0,0 1-1 0 0,0 0 1 0 0,-1 0 0 0 0,1 0-1 0 0,1 3-126 0 0,2 4 202 0 0,-4-7-1 0 0,0 2 0 0 0,-1-1-1 0 0,0 0 1 0 0,0 1 0 0 0,1 3-201 0 0,-4-8 49 0 0,0 1 0 0 0,0 0 0 0 0,-1 0 0 0 0,1-1 0 0 0,-1 1 0 0 0,1 0 0 0 0,-1 0 1 0 0,0 0-1 0 0,0 0 0 0 0,0-1 0 0 0,-1 1 0 0 0,1 0 0 0 0,-1 0 0 0 0,1-1 0 0 0,-1 1 0 0 0,0 0 0 0 0,0 0-49 0 0,-3 4 62 0 0,0 0 0 0 0,0 0-1 0 0,0 0 1 0 0,-1-1 0 0 0,0 0-1 0 0,0 0 1 0 0,-1 0 0 0 0,0 0-1 0 0,0-1 1 0 0,0 0 0 0 0,-6 3-62 0 0,-5 4 52 0 0,0-2 1 0 0,-1 0-1 0 0,0-1 0 0 0,-3 0-52 0 0,16-7 7 0 0,-6 2 32 0 0,1 0 0 0 0,-1 0 0 0 0,-9 1-39 0 0,15-4 0 0 0,4-1-65 0 0,1 0-35 0 0,19 0-201 0 0,-1 0 236 0 0,0 1 0 0 0,0 1 0 0 0,0 0 0 0 0,0 2 0 0 0,5 2 65 0 0,-11-3-12 0 0,-1 1 1 0 0,0 0-1 0 0,0 1 1 0 0,-1 0-1 0 0,1 1 0 0 0,-1 0 1 0 0,0 1-1 0 0,6 5 12 0 0,-15-11 17 0 0,1 0 0 0 0,0 1 0 0 0,-1-1 0 0 0,1 0 0 0 0,-1 1 0 0 0,0-1 0 0 0,1 1 0 0 0,-1 0 0 0 0,0-1 0 0 0,0 1 0 0 0,0 0 0 0 0,0 0 0 0 0,0 0 0 0 0,-1-1 0 0 0,1 1 0 0 0,-1 0 0 0 0,1 0 0 0 0,-1 0 0 0 0,1 0 0 0 0,-1 0 0 0 0,0 0 0 0 0,0 0 0 0 0,0 0 0 0 0,0 0 0 0 0,0 0 0 0 0,-1 0 0 0 0,1 0 0 0 0,-1 0 0 0 0,1 0 0 0 0,-1 0 0 0 0,0 0 0 0 0,0 0 0 0 0,1 0 0 0 0,-1 0 0 0 0,-2 1-17 0 0,-1 4 81 0 0,-1-1 0 0 0,0 0 0 0 0,0 0 0 0 0,0 0 0 0 0,-1 0-1 0 0,0-1 1 0 0,0 0 0 0 0,-5 3-81 0 0,-13 7 307 0 0,-22 11-307 0 0,4-3 83 0 0,-8 4-233 0 0,43-24-654 0 0,0 0-1 0 0,0-1 0 0 0,0 0 0 0 0,-1 0 805 0 0,1-2-4994 0 0,3 0-1402 0 0</inkml:trace>
  <inkml:trace contextRef="#ctx0" brushRef="#br0" timeOffset="45">3809 10831 13360 0 0,'0'0'612'0'0,"0"0"-15"0"0,1 8-358 0 0,11 20 2535 0 0,-9-14-688 0 0,0 0 1 0 0,0 9-2087 0 0,-2-2 142 0 0,-1 0 0 0 0,-1 14-142 0 0,-1-3 110 0 0,-2 0 0 0 0,-2 5-110 0 0,4-31 27 0 0,1-6-4458 0 0,1 0 2896 0 0</inkml:trace>
  <inkml:trace contextRef="#ctx0" brushRef="#br0" timeOffset="46">3888 10836 11544 0 0,'1'-1'529'0'0,"12"-5"-245"0"0,-1 1 1 0 0,1 0-1 0 0,0 1 0 0 0,1 1 1 0 0,-1 0-1 0 0,7 0-284 0 0,-10 2 487 0 0,-1 0-1 0 0,1 0 0 0 0,0 1 1 0 0,-1 1-1 0 0,1 0 1 0 0,0 0-1 0 0,-1 0 0 0 0,1 2 1 0 0,6 1-487 0 0,-13-3 168 0 0,-1 1 1 0 0,1-1 0 0 0,-1 1-1 0 0,1-1 1 0 0,-1 1-1 0 0,0 0 1 0 0,0 0-1 0 0,0 0 1 0 0,0 0 0 0 0,0 0-1 0 0,0 0 1 0 0,0 0-1 0 0,-1 1 1 0 0,1-1 0 0 0,-1 1-1 0 0,0-1 1 0 0,0 1-1 0 0,1 0-168 0 0,-3 0 87 0 0,1 0 0 0 0,-1 0 0 0 0,1 0-1 0 0,-1 0 1 0 0,0 0 0 0 0,0 0 0 0 0,0 0 0 0 0,-1 0-1 0 0,1 0 1 0 0,-1 0 0 0 0,1-1 0 0 0,-2 2-87 0 0,3-4 6 0 0,-9 12 65 0 0,1 0-1 0 0,-2-1 1 0 0,0-1 0 0 0,0 0-1 0 0,-1 0 1 0 0,0-1-1 0 0,-1 0 1 0 0,-2 0-71 0 0,-37 32 59 0 0,20-11 5 0 0,31-30-64 0 0,0 1 0 0 0,-1-1 0 0 0,1 1 0 0 0,0-1 0 0 0,0 0 0 0 0,0 1 0 0 0,-1-1 0 0 0,1 1 0 0 0,0-1 0 0 0,0 1 0 0 0,0-1 0 0 0,0 1 0 0 0,0-1 0 0 0,0 1 0 0 0,0-1 0 0 0,0 1 0 0 0,0-1 0 0 0,0 1 0 0 0,0-1 0 0 0,0 1 0 0 0,0-1 0 0 0,0 1 0 0 0,1-1 0 0 0,-1 1 0 0 0,0-1 0 0 0,0 1 0 0 0,1-1 0 0 0,-1 1 0 0 0,0-1 0 0 0,0 0 0 0 0,1 1 0 0 0,-1-1 0 0 0,0 1 0 0 0,1-1 0 0 0,-1 0 0 0 0,1 1 2 0 0,0 0-1 0 0,0 0 0 0 0,1 0 1 0 0,-1 0-1 0 0,0-1 0 0 0,0 1 1 0 0,0 0-1 0 0,0-1 0 0 0,1 1 1 0 0,-1-1-1 0 0,0 0 0 0 0,1 1 1 0 0,-1-1-1 0 0,0 0 0 0 0,1 0 0 0 0,-1 0 1 0 0,0 0-1 0 0,1 0 0 0 0,-1 0-1 0 0,29-2 36 0 0,-23 1-33 0 0,55-6-4948 0 0,60-15 4945 0 0,-103 18-1567 0 0</inkml:trace>
  <inkml:trace contextRef="#ctx0" brushRef="#br0" timeOffset="47">4418 11335 12608 0 0,'0'0'578'0'0,"-1"0"-14"0"0,1 0-507 0 0,-1 0-1 0 0,1 0 1 0 0,-1 0 0 0 0,1 0-1 0 0,-1 0 1 0 0,1 0 0 0 0,-1 0-1 0 0,1 0 1 0 0,0 0-1 0 0,-1 0 1 0 0,1 0 0 0 0,-1 0-1 0 0,1-1 1 0 0,-1 1 0 0 0,1 0-1 0 0,0 0 1 0 0,-1 0-1 0 0,1-1 1 0 0,-1 1 0 0 0,1 0-1 0 0,0-1 1 0 0,-1 1-1 0 0,1 0 1 0 0,0-1 0 0 0,-1 1-1 0 0,1 0 1 0 0,0-1 0 0 0,0 1-1 0 0,-1 0 1 0 0,1-1-1 0 0,0 1 1 0 0,0-1 0 0 0,0 1-1 0 0,0-1 1 0 0,0 1 0 0 0,-1 0-1 0 0,1-1 1 0 0,0 1-1 0 0,0-1 1 0 0,0 1 0 0 0,0-1-57 0 0,6-18 1938 0 0,-4 13-1533 0 0,4-28 1320 0 0,-3 21-1135 0 0,0 0 1 0 0,-2 0-1 0 0,1-11-590 0 0,-1 13 257 0 0,0-1-1 0 0,0 1 1 0 0,2-5-257 0 0,3-26 326 0 0,1-39-100 0 0,9-43-226 0 0,-14 105-42 0 0,0 0 1 0 0,-1 0 0 0 0,-2-3 41 0 0,1 5 58 0 0,0-1 1 0 0,2 1 0 0 0,-1-1-1 0 0,3-2-58 0 0,35-126 112 0 0,-35 134-112 0 0,1 0 0 0 0,1 0 0 0 0,0 1 0 0 0,5-8 0 0 0,-3 6 0 0 0,0 0 0 0 0,-1-1 0 0 0,0-2 0 0 0,-3 7-13 0 0,1 0 1 0 0,0 0-1 0 0,0 1 0 0 0,0-1 0 0 0,1 1 0 0 0,0 1 1 0 0,1-1-1 0 0,0 1 0 0 0,0 0 0 0 0,3-1 13 0 0,1-1-21 0 0,0 1 0 0 0,1 0-1 0 0,0 1 1 0 0,0 0 0 0 0,1 1-1 0 0,10-4 22 0 0,-18 8-8 0 0,-1 1 0 0 0,0 0 0 0 0,1 1 0 0 0,-1-1 0 0 0,1 1-1 0 0,-1 0 1 0 0,1 0 0 0 0,-1 0 0 0 0,1 0 0 0 0,-1 1 0 0 0,1 0 0 0 0,-1 0-1 0 0,0 0 1 0 0,1 1 0 0 0,-1-1 0 0 0,0 1 0 0 0,0 0 0 0 0,0 0 8 0 0,1 1-16 0 0,-1-1 1 0 0,0 1-1 0 0,0 0 1 0 0,0 0-1 0 0,0 0 1 0 0,0 1-1 0 0,-1-1 1 0 0,1 1 0 0 0,-1 0-1 0 0,0 0 1 0 0,0 0-1 0 0,0 0 1 0 0,-1 1-1 0 0,0-1 1 0 0,2 4 15 0 0,3 8-15 0 0,-6-14 15 0 0,1 1 0 0 0,-1 0 0 0 0,0 0 0 0 0,0-1 0 0 0,0 1 1 0 0,0 0-1 0 0,-1 0 0 0 0,1 0 0 0 0,-1 0 0 0 0,0 0 0 0 0,1 2 0 0 0,-3 7 0 0 0,0 0 0 0 0,0 0 0 0 0,-1 0 0 0 0,-1 0 0 0 0,0-1 0 0 0,-1 1 0 0 0,0-1 0 0 0,0-1 0 0 0,-1 1 0 0 0,0-1 0 0 0,-1 0 0 0 0,-1 0 0 0 0,1 0 0 0 0,-2-1 0 0 0,-4 4 0 0 0,1-2 0 0 0,0-1 0 0 0,-1 0 0 0 0,0-1 0 0 0,0 0 0 0 0,-1-1 0 0 0,-1 0 0 0 0,1-2 0 0 0,-1 1 0 0 0,0-2 0 0 0,0 0 0 0 0,-9 1 0 0 0,5-2-330 0 0,7 0-1373 0 0,0-2 1 0 0,-1 0-1 0 0,1 0 0 0 0,-7-1 1703 0 0,11-1-6746 0 0</inkml:trace>
  <inkml:trace contextRef="#ctx0" brushRef="#br0" timeOffset="48">4742 10961 11056 0 0,'-3'0'108'0'0,"2"1"715"0"0,4 2 3286 0 0,-2-2-4019 0 0,-1-1-15 0 0,0 0-8 0 0,0 2-3 0 0,0 14 16 0 0,0-15 1 0 0,1 1 21 0 0,-1 0-47 0 0,1 0 0 0 0,-1 0 0 0 0,1 0 0 0 0,0-1 0 0 0,0 1 0 0 0,0 0 0 0 0,0-1 0 0 0,0 1 0 0 0,0-1 0 0 0,0 1 0 0 0,1-1 0 0 0,-1 0 0 0 0,1 1-55 0 0,-1-1 157 0 0,-1-1 3 0 0,10 21 590 0 0,-9-17-661 0 0,1 0 0 0 0,-1 0 0 0 0,1 0 0 0 0,0-1 0 0 0,2 3-89 0 0,-2-3 41 0 0,-1-1 0 0 0,1 1-1 0 0,-1-1 1 0 0,0 1 0 0 0,0-1 0 0 0,0 1-1 0 0,0 0 1 0 0,0 0 0 0 0,0 0-1 0 0,-1 0 1 0 0,1 0-41 0 0,2 6 153 0 0,-3-9-149 0 0,0 1 0 0 0,1-1 1 0 0,-1 0-1 0 0,0 1 0 0 0,0-1 0 0 0,0 0 0 0 0,0 0 0 0 0,1 1 0 0 0,-1-1 0 0 0,0 0 0 0 0,0 1 1 0 0,0-1-1 0 0,0 0 0 0 0,0 1 0 0 0,0-1 0 0 0,0 0 0 0 0,0 1 0 0 0,0-1 0 0 0,0 0 0 0 0,0 1 1 0 0,0-1-1 0 0,0 0 0 0 0,0 1 0 0 0,0-1 0 0 0,0 0 0 0 0,-1 1 0 0 0,1-1 0 0 0,0 0 0 0 0,0 1 1 0 0,0-1-1 0 0,0 0 0 0 0,-1 0 0 0 0,1 1 0 0 0,0-1 0 0 0,0 0 0 0 0,-1 0 0 0 0,1 1 0 0 0,0-1-4 0 0,-17 27 595 0 0,11-22-526 0 0,-7 4-9 0 0,12-8-12 0 0,-2 2-25 0 0,3-2 30 0 0,0-1 14 0 0,0 0 10 0 0,0 0 3 0 0,0 0 0 0 0,0-1-53 0 0,1 0 0 0 0,-1 1 0 0 0,1-1 1 0 0,0 0-1 0 0,-1 0 0 0 0,1 1 0 0 0,0-1 0 0 0,0 0 0 0 0,-1 1 0 0 0,1-1 0 0 0,0 0 0 0 0,0 1 0 0 0,0-1-27 0 0,5-3 104 0 0,34-42 190 0 0,30-32-153 0 0,-44 49-68 0 0,-18 21-16 0 0,0 0 1 0 0,-1-1-1 0 0,6-8-57 0 0,4-2 65 0 0,-15 17-65 0 0,0 0 0 0 0,0 0 0 0 0,0 0 0 0 0,0 0 0 0 0,-1 0 0 0 0,1 0 0 0 0,0 0-1 0 0,-1-1 1 0 0,0 1 0 0 0,0 0 0 0 0,1-1 0 0 0,5-8-2 0 0,2-4 22 0 0,-9 15-19 0 0,0-1 1 0 0,0 1 0 0 0,0-1-1 0 0,0 1 1 0 0,0-1-1 0 0,0 1 1 0 0,0-1 0 0 0,0 1-1 0 0,0-1 1 0 0,0 1-1 0 0,0-1 1 0 0,0 1 0 0 0,0-1-1 0 0,0 1 1 0 0,0-1-1 0 0,0 1 1 0 0,-1-1 0 0 0,1 1-1 0 0,0-1 1 0 0,0 1-1 0 0,-1-1 1 0 0,1 1 0 0 0,0 0-1 0 0,-1-1 1 0 0,1 1 0 0 0,0 0-1 0 0,-1-1 1 0 0,1 1-1 0 0,-1-1-1 0 0,-4-3 0 0 0,3 2 0 0 0,0 1 0 0 0,0-1 0 0 0,0 0 0 0 0,0 1 0 0 0,0 0 0 0 0,0-1 0 0 0,0 1 0 0 0,0 0 0 0 0,-1 0 0 0 0,1 0 0 0 0,0 1 0 0 0,-1-1 0 0 0,1 1 0 0 0,-2-1 0 0 0,-1 0-239 0 0,-1 0-1 0 0,1 1 0 0 0,-1 0 1 0 0,0 0-1 0 0,1 0 1 0 0,-1 1-1 0 0,1 0 0 0 0,-1 0 1 0 0,1 0-1 0 0,0 0 0 0 0,-2 1 240 0 0,2 0-1988 0 0</inkml:trace>
  <inkml:trace contextRef="#ctx0" brushRef="#br0" timeOffset="49">5451 10121 4608 0 0,'0'0'353'0'0,"-1"-1"-231"0"0,-2-2-1212 0 0,5 0 6553 0 0,-1 3 362 0 0,-4 4-3919 0 0,-7 7-1585 0 0,1 0-1 0 0,0 1 1 0 0,1 0-1 0 0,0 0 1 0 0,1 0-1 0 0,1 1 1 0 0,0 1-1 0 0,0-1 0 0 0,1 2-320 0 0,-17 46 1030 0 0,15-44-680 0 0,0 0-1 0 0,2 1 1 0 0,-3 15-350 0 0,2-4 114 0 0,3-19-53 0 0,1 1 0 0 0,1 0 0 0 0,-1 0 1 0 0,2 0-1 0 0,0 9-61 0 0,-1 20 233 0 0,1-28-133 0 0,-1-1-1 0 0,2 0 1 0 0,0 10-100 0 0,2-3 84 0 0,-3-11-49 0 0,1 0 1 0 0,0-1 0 0 0,0 1 0 0 0,1-1 0 0 0,-1 1-1 0 0,2-1 1 0 0,-1 0 0 0 0,0 0 0 0 0,1 0 0 0 0,0 0-1 0 0,1 0 1 0 0,1 2-36 0 0,-2-4 24 0 0,0-1 0 0 0,0 1 0 0 0,0-1 0 0 0,0 0 0 0 0,1 0 0 0 0,0 0 0 0 0,-1 0 0 0 0,1 0 0 0 0,0-1 0 0 0,0 0 0 0 0,1 1 0 0 0,2 0-24 0 0,8 2 33 0 0,-8-2-25 0 0,0-1 0 0 0,-1 0 0 0 0,1 0-1 0 0,0-1 1 0 0,1 1-8 0 0,18 0-323 0 0,-8 1-480 0 0,0-1 0 0 0,-1-1 0 0 0,1-1 0 0 0,0-1 0 0 0,6-1 803 0 0,2-3-1582 0 0</inkml:trace>
  <inkml:trace contextRef="#ctx0" brushRef="#br0" timeOffset="50">5868 10780 8552 0 0,'0'0'389'0'0,"-5"14"150"0"0,2-10-142 0 0,0 0 0 0 0,1 0 0 0 0,0 1-1 0 0,0-1 1 0 0,0 1 0 0 0,0-1 0 0 0,0 1 0 0 0,1-1 0 0 0,0 1 0 0 0,0 0 0 0 0,1 0 0 0 0,-1-1 0 0 0,1 1 0 0 0,0 0-397 0 0,0-4 244 0 0,0-1-55 0 0,0 0-11 0 0,0 0 18 0 0,12-1 727 0 0,-9-1-775 0 0,-1 0 0 0 0,0 0 0 0 0,1-1 0 0 0,-1 1 0 0 0,0-1 0 0 0,-1 0 0 0 0,1 1 0 0 0,1-4-148 0 0,1-1 240 0 0,1-2-132 0 0,0-1-1 0 0,-1 0 0 0 0,0 0 1 0 0,-1-1-1 0 0,0 1 0 0 0,-1-1 0 0 0,1-5-107 0 0,3-13 89 0 0,-1 7-36 0 0,38-172 150 0 0,-26 89 45 0 0,-17 105-247 0 0,1-4 39 0 0,-1 1 0 0 0,1 0 0 0 0,-1-1 0 0 0,1 1 0 0 0,0 0 0 0 0,0 0 0 0 0,0 0 0 0 0,1 0-1 0 0,0-2-39 0 0,-2 5 23 0 0,1-1 0 0 0,-1 0-1 0 0,0 0 1 0 0,1 0 0 0 0,-1 1-1 0 0,1-1 1 0 0,-1 0 0 0 0,1 0-1 0 0,-1 1 1 0 0,1-1-1 0 0,0 1 1 0 0,-1-1 0 0 0,1 0-1 0 0,0 1 1 0 0,0-1 0 0 0,0 1-23 0 0,0 0 3 0 0,0 0 1 0 0,0 0 0 0 0,0 1-1 0 0,0-1 1 0 0,0 0-1 0 0,0 1 1 0 0,0-1 0 0 0,-1 1-1 0 0,1-1 1 0 0,0 1 0 0 0,0-1-1 0 0,0 1 1 0 0,-1 0-1 0 0,1-1 1 0 0,0 1 0 0 0,-1 0-1 0 0,1 0-3 0 0,3 5-8 0 0,0 0 0 0 0,0 0-1 0 0,-1 1 1 0 0,0 0 0 0 0,0-1-1 0 0,-1 1 1 0 0,0 0 0 0 0,1 5 8 0 0,10 31-122 0 0,14 35 122 0 0,-15-45 102 0 0,-8-20-99 0 0,0-1 1 0 0,1 1-1 0 0,1-1 0 0 0,0-1 1 0 0,0 1-1 0 0,1-1 1 0 0,1 0-1 0 0,0-1 0 0 0,1 2-3 0 0,-6-8 11 0 0,-2-3 73 0 0,12-10 701 0 0,-10 6-673 0 0,-1-1-1 0 0,0 1 1 0 0,0-1-1 0 0,0 0 1 0 0,0 1-1 0 0,0-1 1 0 0,-1 0-1 0 0,0 0 1 0 0,1-2-112 0 0,7-42 455 0 0,-6 28-426 0 0,12-102 181 0 0,-12 97-196 0 0,-2 9-14 0 0,0 6 0 0 0,0 0 0 0 0,0 0 0 0 0,2-2 0 0 0,-2 9 0 0 0,0-1-1 0 0,-1 1 0 0 0,0 0 0 0 0,1 0 0 0 0,-1-1 1 0 0,0-2 0 0 0,0-1-10 0 0,0 6-65 0 0,0 1-20 0 0,0 0-1 0 0,0 0-69 0 0,0 0-294 0 0,12 14-6531 0 0,-6-5 541 0 0</inkml:trace>
  <inkml:trace contextRef="#ctx0" brushRef="#br0" timeOffset="51">6380 10608 5064 0 0,'0'0'232'0'0,"-3"9"382"0"0,-8 32 9151 0 0,2 3-6354 0 0,1 10-3411 0 0,5-24 227 0 0,1 1 1 0 0,2 0-228 0 0,4-25-364 0 0,-3-5-4789 0 0,-1-1 5143 0 0,0 0-6012 0 0</inkml:trace>
  <inkml:trace contextRef="#ctx0" brushRef="#br0" timeOffset="52">6649 10482 13536 0 0,'0'0'620'0'0,"6"0"200"0"0,17 1-613 0 0,-1 1 1 0 0,16 4-208 0 0,25 3 379 0 0,-19-5-241 0 0,-6-1-706 0 0,11-1 568 0 0,-32-2-3700 0 0,1 0-1300 0 0</inkml:trace>
  <inkml:trace contextRef="#ctx0" brushRef="#br0" timeOffset="53">7223 10622 3224 0 0,'0'0'505'0'0,"0"0"914"0"0,0 0 401 0 0,0 0 78 0 0,0 0-140 0 0,0 0-670 0 0,0 0-295 0 0,0 0-60 0 0,0 0-45 0 0,0 0-141 0 0,0 0-60 0 0,0 0-9 0 0,14-6 1239 0 0,-12 5-1661 0 0,-1 0 0 0 0,1 1 0 0 0,-1-1 0 0 0,1-1 0 0 0,-1 1 0 0 0,1 0 0 0 0,-1 0 0 0 0,0 0 0 0 0,0-1 0 0 0,1 1 0 0 0,-1-1 0 0 0,0 1 0 0 0,0-1-1 0 0,-1 1 1 0 0,1-1 0 0 0,0 0 0 0 0,0-1-56 0 0,9-34 527 0 0,-6 16-401 0 0,-2 13-91 0 0,-1-1 0 0 0,0 1 0 0 0,-1-1-1 0 0,1-7-34 0 0,-1 7 14 0 0,0 0-1 0 0,1 0 0 0 0,0 0 0 0 0,1-4-13 0 0,6-33 38 0 0,1-5-12 0 0,-3 20-26 0 0,6-16 0 0 0,-10 43 0 0 0,-1 0 0 0 0,1 1 0 0 0,-1-1 0 0 0,1 1 0 0 0,0 0 0 0 0,0-1 0 0 0,1 1 0 0 0,-1 0 0 0 0,1 0 0 0 0,1-2 0 0 0,-3 5 0 0 0,-1 0-1 0 0,1-1 0 0 0,-1 1 0 0 0,1-1 0 0 0,0 1 1 0 0,-1 0-1 0 0,1-1 0 0 0,0 1 0 0 0,-1 0 0 0 0,1 0 1 0 0,0-1-1 0 0,-1 1 0 0 0,1 0 0 0 0,0 0 0 0 0,0 0 1 0 0,-1 0-1 0 0,1 0 0 0 0,0 0 0 0 0,-1 0 0 0 0,1 0 1 0 0,0 0-1 0 0,0 0 0 0 0,-1 1 0 0 0,1-1 0 0 0,0 0 1 0 0,-1 0-1 0 0,1 1 0 0 0,0-1 0 0 0,0 1 1 0 0,13 11-67 0 0,-10-4 53 0 0,0 0 0 0 0,0 0 1 0 0,0 0-1 0 0,-1 0 0 0 0,0 0 1 0 0,-1 1-1 0 0,0-1 0 0 0,0 1 0 0 0,-1 0 1 0 0,0-1 13 0 0,10 41-53 0 0,1 2 53 0 0,-10-38 0 0 0,1 0 0 0 0,0-1 0 0 0,1 1 0 0 0,1-1 0 0 0,0 1 0 0 0,1 1 0 0 0,-4-11 34 0 0,0 1 0 0 0,0-1 0 0 0,1 0-1 0 0,-1 1 1 0 0,1-1 0 0 0,0 0-1 0 0,2 2-33 0 0,-4-4 30 0 0,0-1-1 0 0,-1 1 0 0 0,1-1 1 0 0,0 0-1 0 0,-1 1 0 0 0,1-1 1 0 0,0 1-1 0 0,0-1 0 0 0,-1 0 1 0 0,1 0-1 0 0,0 1 0 0 0,0-1 1 0 0,0 0-1 0 0,-1 0 0 0 0,1 0 1 0 0,0 0-1 0 0,0 0 0 0 0,0 0 1 0 0,0 0-1 0 0,-1 0 0 0 0,1 0 1 0 0,0-1-1 0 0,0 1 0 0 0,-1 0 1 0 0,1 0-1 0 0,0-1 0 0 0,0 1 1 0 0,-1-1-1 0 0,1 1 0 0 0,0 0 1 0 0,0-1-1 0 0,-1 1 0 0 0,1-1 1 0 0,-1 0-1 0 0,1 1 0 0 0,-1-1 1 0 0,1 1-1 0 0,0-1 0 0 0,-1 0 1 0 0,0 1-1 0 0,1-1 0 0 0,-1 0 1 0 0,1 0-30 0 0,2-6 161 0 0,1-1 0 0 0,-1 1 0 0 0,0-1 0 0 0,-1 0 0 0 0,1 0 0 0 0,-2 0 0 0 0,1-1 0 0 0,-1 1 1 0 0,0 0-1 0 0,-1-7-161 0 0,5-31 51 0 0,6-32-17 0 0,-8 49-24 0 0,2 1 0 0 0,0-1 0 0 0,5-10-10 0 0,-5 17 0 0 0,-4 17 0 0 0,0-1 0 0 0,1 1 0 0 0,-1 0 0 0 0,1 0 0 0 0,2-5 0 0 0,-3 9 0 0 0,-1 0-1 0 0,1 0 0 0 0,-1 0 0 0 0,1 0 0 0 0,-1 1 1 0 0,1-1-1 0 0,0 0 0 0 0,0 0 0 0 0,-1 0 0 0 0,1 1 1 0 0,0-1-1 0 0,0 0 0 0 0,0 1 0 0 0,0-1 1 0 0,6 1-42 0 0,-5 1 22 0 0,-1-1-1 0 0,0 0 0 0 0,0 0-1 0 0,0 0 1 0 0,0 1 0 0 0,1-1 0 0 0,-1 0 0 0 0,0 1-1 0 0,0-1 1 0 0,0 1 0 0 0,0-1 0 0 0,0 1-1 0 0,0-1 1 0 0,0 1 0 0 0,0 0 0 0 0,0 0 0 0 0,0-1-1 0 0,0 1 1 0 0,0 0 0 0 0,0 0 21 0 0,13 22-1885 0 0,-13-20 1404 0 0,5 8-1557 0 0</inkml:trace>
  <inkml:trace contextRef="#ctx0" brushRef="#br0" timeOffset="54">7641 10476 7832 0 0,'0'0'602'0'0,"10"-11"-236"0"0,-1 6 826 0 0,-1 1-569 0 0,1-1 0 0 0,-1 1 0 0 0,1 0 0 0 0,0 1 0 0 0,1 0 0 0 0,-1 0 0 0 0,0 1 0 0 0,1 1 1 0 0,8-1-624 0 0,-14 2 191 0 0,0 0 0 0 0,0 0 0 0 0,0 0 0 0 0,0 1 1 0 0,0 0-1 0 0,0 0 0 0 0,0 0 0 0 0,0 0 1 0 0,0 1-1 0 0,0 0-191 0 0,-2-1 63 0 0,0 0-1 0 0,-1 0 1 0 0,1 0 0 0 0,0 1 0 0 0,-1-1 0 0 0,1 0 0 0 0,-1 1 0 0 0,1 0-1 0 0,-1-1 1 0 0,0 1 0 0 0,0 0 0 0 0,0-1 0 0 0,0 1 0 0 0,0 0 0 0 0,0 0-1 0 0,0 0 1 0 0,-1 0 0 0 0,1 0 0 0 0,0 0 0 0 0,-1 1-63 0 0,0-2 32 0 0,0 0 0 0 0,0 0-1 0 0,0 0 1 0 0,0 0 0 0 0,0 1 0 0 0,-1-1 0 0 0,1 0 0 0 0,0 0 0 0 0,-1 0 0 0 0,1 0 0 0 0,0 0 0 0 0,-1 0-1 0 0,1 0 1 0 0,-1 1 0 0 0,0-2 0 0 0,1 1 0 0 0,-1 0-32 0 0,-16 18 470 0 0,9-10-212 0 0,-21 29 1211 0 0,-5 9-1469 0 0,33-44 34 0 0,0-1-8 0 0,-1 0 6 0 0,0 0 0 0 0,1 0 0 0 0,-1 0 0 0 0,1 0 0 0 0,0 0 0 0 0,-1 1 0 0 0,1-1 0 0 0,0 0 0 0 0,1 1 0 0 0,-1-1 0 0 0,0 1 0 0 0,1-1 0 0 0,-1 1 0 0 0,1-1 0 0 0,0 1 0 0 0,0 0 0 0 0,0-1 0 0 0,0 1 0 0 0,0-1-1 0 0,1 1 1 0 0,-1-1 0 0 0,1 1 0 0 0,-1-1 0 0 0,2 3-32 0 0,-1-4 5 0 0,-1 0 0 0 0,1 1 0 0 0,0-1 0 0 0,0 0-1 0 0,0 0 1 0 0,0-1 0 0 0,0 1 0 0 0,0 0 0 0 0,0 0 0 0 0,0 0-1 0 0,0-1 1 0 0,0 1 0 0 0,1-1 0 0 0,-1 1 0 0 0,0-1-1 0 0,0 1 1 0 0,1-1 0 0 0,-1 1 0 0 0,1-1-5 0 0,29 4 180 0 0,-26-4-168 0 0,10 0-74 0 0,-1-1 0 0 0,1 0 0 0 0,0-2 0 0 0,-1 1 0 0 0,0-2 0 0 0,1 0 0 0 0,-1 0 0 0 0,-1-2 0 0 0,11-4 62 0 0,4-6-1907 0 0,-12 1-3665 0 0,-3-2-722 0 0</inkml:trace>
  <inkml:trace contextRef="#ctx0" brushRef="#br0" timeOffset="55">8118 10115 12496 0 0,'0'0'281'0'0,"0"0"40"0"0,0 0 22 0 0,1 0-39 0 0,3 2-292 0 0,-1-1 1 0 0,0 1-1 0 0,0 0 1 0 0,-1-1-1 0 0,1 1 1 0 0,0 1-1 0 0,-1-1 1 0 0,1 0-1 0 0,1 3-12 0 0,2 1 2 0 0,0 1 0 0 0,-1 0 1 0 0,3 4-3 0 0,15 31 1807 0 0,15 37-1807 0 0,-11-23 802 0 0,-19-36-322 0 0,0 1 0 0 0,-1-1 0 0 0,-1 1 0 0 0,0 0 0 0 0,-2 1 1 0 0,-1-1-1 0 0,0 1 0 0 0,-2 0 0 0 0,0-1 0 0 0,-2 8-480 0 0,0-18 62 0 0,0 0 1 0 0,-1 1-1 0 0,0-1 0 0 0,-1 0 1 0 0,0 0-1 0 0,-1 0 0 0 0,0-1 1 0 0,-1 1-1 0 0,0-1 1 0 0,0 0-1 0 0,-1-1 0 0 0,-1 1 1 0 0,0-1-1 0 0,0 0 0 0 0,0 0 1 0 0,-1-1-1 0 0,-1 0-62 0 0,0 0 46 0 0,-1 2-7 0 0,0-2 0 0 0,0 1 0 0 0,0-1 0 0 0,-1-1 0 0 0,0 0 0 0 0,-1 0 0 0 0,-12 4-39 0 0,1-2 153 0 0,9-3-1028 0 0,0-1-1 0 0,0 0 1 0 0,-1-1-1 0 0,1-1 1 0 0,-14 2 875 0 0,7-5-1566 0 0</inkml:trace>
  <inkml:trace contextRef="#ctx0" brushRef="#br0" timeOffset="56">8551 10506 9960 0 0,'0'0'456'0'0,"0"0"-8"0"0,0 0-199 0 0,0 0 238 0 0,0 0 138 0 0,0 0 23 0 0,2 0 12 0 0,7 3-9 0 0,-1 0 0 0 0,1-1 0 0 0,-1 0-1 0 0,1 0 1 0 0,0-1 0 0 0,1 0-651 0 0,16-2 639 0 0,1-1 0 0 0,0 0 0 0 0,23-7-639 0 0,-9 2 148 0 0,14 1-148 0 0,2 0 76 0 0,-20 2-67 0 0,10-1-5351 0 0,-24-1-776 0 0</inkml:trace>
  <inkml:trace contextRef="#ctx0" brushRef="#br0" timeOffset="57">9410 10231 12784 0 0,'0'0'586'0'0,"0"0"-15"0"0,0 0-322 0 0,0 9 298 0 0,-28 117 2140 0 0,-5 28-18 0 0,23-110-2491 0 0,5-23-99 0 0,1 1 0 0 0,1 0 0 0 0,0 0 0 0 0,2 0-79 0 0,1-21 12 0 0,0 24 139 0 0,1-16-5 0 0,-1-9-140 0 0,0 0-1 0 0,0 0 1 0 0,0 0 0 0 0,0 0-1 0 0,0 0 1 0 0,0 0 0 0 0,0 0-1 0 0,1 0 1 0 0,-1 0 0 0 0,0 0 0 0 0,0 0-1 0 0,0 0 1 0 0,0 0 0 0 0,0 0-1 0 0,0 0 1 0 0,0 0 0 0 0,0 0-1 0 0,0 0 1 0 0,0 0 0 0 0,0 0-1 0 0,0 0 1 0 0,0 0 0 0 0,0 0-1 0 0,0 0 1 0 0,0 0 0 0 0,0 0-1 0 0,0 0 1 0 0,0 0 0 0 0,0 0-1 0 0,0 0 1 0 0,1 0 0 0 0,-1 0-1 0 0,0 0 1 0 0,0 0 0 0 0,0 0 0 0 0,0 0-1 0 0,0 0 1 0 0,0 0 0 0 0,0 0-1 0 0,0 0 1 0 0,0 0 0 0 0,0 0-1 0 0,0 0 1 0 0,0 0 0 0 0,0 0-1 0 0,0 0 1 0 0,0 0 0 0 0,0 0-1 0 0,0 0 1 0 0,0 0 0 0 0,0 0-1 0 0,0 0-5 0 0,4-8-386 0 0,-1 0-1 0 0,0-1 0 0 0,-1 0 0 0 0,0 0 0 0 0,0 0 1 0 0,-1 0-1 0 0,0 0 0 0 0,0 0 0 0 0,-1 0 0 0 0,-1-8 387 0 0,-1-72-4774 0 0,1 73 4241 0 0,2 0 0 0 0,0 0 0 0 0,1 0 0 0 0,0 0 0 0 0,1 1 0 0 0,1-1 0 0 0,1-1 533 0 0,6-17-1545 0 0,2 2 0 0 0,11-22 1545 0 0,-20 46 440 0 0,1 1-1 0 0,0 0 1 0 0,0 0 0 0 0,0 0 0 0 0,1 1 0 0 0,0-1-1 0 0,1 1 1 0 0,-1 1 0 0 0,1-1 0 0 0,0 1 0 0 0,1 0-1 0 0,-1 1 1 0 0,1 0 0 0 0,7-3-440 0 0,-10 5 356 0 0,-1 1 1 0 0,1-1-1 0 0,0 1 0 0 0,0 0 1 0 0,0 0-1 0 0,0 0 0 0 0,0 1 1 0 0,0 0-1 0 0,0 0 0 0 0,0 0 0 0 0,0 1 1 0 0,1 0-357 0 0,-3-1 119 0 0,1 2 1 0 0,0-1 0 0 0,-1 0-1 0 0,1 1 1 0 0,-1-1-1 0 0,0 1 1 0 0,1 0 0 0 0,-1 0-1 0 0,0 1 1 0 0,0-1-1 0 0,0 1 1 0 0,0-1 0 0 0,-1 1-1 0 0,1 0 1 0 0,-1 0 0 0 0,1 0-1 0 0,-1 0-119 0 0,0 0 71 0 0,-1 0 0 0 0,1 0 0 0 0,0 0 0 0 0,-1 0 0 0 0,0 0 0 0 0,0 0-1 0 0,0 0 1 0 0,0 0 0 0 0,0 1 0 0 0,-1-1 0 0 0,1 0 0 0 0,-1 1 0 0 0,0-1 0 0 0,0 0 0 0 0,0 1 0 0 0,0-1 0 0 0,-1 0-1 0 0,1 1 1 0 0,-1-1 0 0 0,0 0 0 0 0,0 0 0 0 0,0 0 0 0 0,-1 0 0 0 0,1 0 0 0 0,-1 0 0 0 0,1 0 0 0 0,-1 0-1 0 0,-1 1-70 0 0,-6 8 221 0 0,-1-1-1 0 0,0 1 0 0 0,-1-2 1 0 0,-1 1-1 0 0,-7 5-220 0 0,3-3 232 0 0,-26 18 293 0 0,28-21-418 0 0,1-1 1 0 0,-6 7-108 0 0,-2 0 75 0 0,18-14-38 0 0,-1 0 0 0 0,0 1 0 0 0,1-1-1 0 0,0 1 1 0 0,0 0 0 0 0,0 0 0 0 0,0 0 0 0 0,0 0 0 0 0,0 0 0 0 0,1 1 0 0 0,-1-1-1 0 0,1 1 1 0 0,0 1-37 0 0,2-4 88 0 0,4 9 128 0 0,4-5-169 0 0,0 0 1 0 0,0 0-1 0 0,1 0 0 0 0,0-1 0 0 0,0 0 0 0 0,0-1 0 0 0,1 0-47 0 0,26 7-404 0 0,10 0 404 0 0,22 6-2740 0 0,-56-13 346 0 0</inkml:trace>
  <inkml:trace contextRef="#ctx0" brushRef="#br0" timeOffset="58">9634 10626 11576 0 0,'4'-5'148'0'0,"0"1"1"0"0,0 0 0 0 0,0 1 0 0 0,1-1 0 0 0,-1 1-1 0 0,1-1 1 0 0,0 1 0 0 0,0 1 0 0 0,0-1 0 0 0,0 1-1 0 0,1 0 1 0 0,1-1-149 0 0,10-2 746 0 0,0 1 0 0 0,0 0 1 0 0,7 1-747 0 0,-14 1 583 0 0,1 2 1 0 0,-1-1-1 0 0,0 1 1 0 0,8 2-584 0 0,-13-2 215 0 0,0 1 0 0 0,0 0 1 0 0,0 0-1 0 0,0 0 0 0 0,0 1 1 0 0,0 0-1 0 0,-1 0 0 0 0,1 0 0 0 0,4 3-215 0 0,-8-4 44 0 0,1 0 0 0 0,-1 1 1 0 0,0-1-1 0 0,1 0 0 0 0,-1 1 0 0 0,0-1 0 0 0,0 1 0 0 0,0 0 0 0 0,0-1 0 0 0,0 1 0 0 0,0 0 0 0 0,-1-1 0 0 0,1 1 0 0 0,0 0 0 0 0,-1 0 0 0 0,0 0 0 0 0,1-1 0 0 0,-1 1 0 0 0,0 0 0 0 0,0 0 0 0 0,0 0 0 0 0,0 0 0 0 0,0 0 0 0 0,0 0 0 0 0,-1-1 0 0 0,1 1 0 0 0,-1 0 0 0 0,1 0 0 0 0,-1 0 0 0 0,0 0-44 0 0,-1 3 106 0 0,0 1 0 0 0,-1-1 0 0 0,0 0 0 0 0,0 1-1 0 0,0-2 1 0 0,0 1 0 0 0,-1 0 0 0 0,0 0 0 0 0,0-1-106 0 0,-5 5 46 0 0,-3 2 27 0 0,1 0 1 0 0,0 1-1 0 0,1 0 0 0 0,0 1 1 0 0,1 0-1 0 0,-6 13-73 0 0,13-25 4 0 0,2 0-3 0 0,0-1 1 0 0,-1 1 0 0 0,1-1 0 0 0,0 1 0 0 0,-1-1 0 0 0,1 1 0 0 0,0-1-1 0 0,0 1 1 0 0,-1-1 0 0 0,1 1 0 0 0,0 0 0 0 0,0-1 0 0 0,0 1 0 0 0,0-1-1 0 0,0 1 1 0 0,0 0 0 0 0,0-1 0 0 0,0 1 0 0 0,0-1 0 0 0,0 1-1 0 0,0 0 1 0 0,0-1 0 0 0,0 1 0 0 0,0-1 0 0 0,1 1 0 0 0,-1-1 0 0 0,0 1-2 0 0,1 1 3 0 0,-1-1 1 0 0,1 1-1 0 0,-1-1 0 0 0,1 1 1 0 0,0-1-1 0 0,-1 0 1 0 0,1 1-1 0 0,0-1 1 0 0,0 0-1 0 0,0 0 1 0 0,0 1-1 0 0,0-1 1 0 0,0 0-1 0 0,1 0 0 0 0,-1 0 1 0 0,0 0-1 0 0,0-1 1 0 0,1 1-1 0 0,-1 0 1 0 0,0 0-1 0 0,1-1 1 0 0,-1 1-1 0 0,1-1 1 0 0,-1 1-1 0 0,1-1 0 0 0,-1 0 1 0 0,2 1-4 0 0,5 0 10 0 0,0-1 1 0 0,0 1-1 0 0,1-1 0 0 0,6-1-10 0 0,2 0 4 0 0,-2 1-648 0 0,1-1 0 0 0,0-1 0 0 0,-1 0 0 0 0,1-2 644 0 0,2-1-1384 0 0</inkml:trace>
  <inkml:trace contextRef="#ctx0" brushRef="#br0" timeOffset="59">10224 10736 3680 0 0,'0'0'284'0'0,"0"0"88"0"0,0 0 1064 0 0,0 0 482 0 0,0 0 98 0 0,0 0-100 0 0,0 0-508 0 0,0 0-226 0 0,16-3 1843 0 0,-12 0-2872 0 0,-1 0 1 0 0,1 0 0 0 0,0-1-1 0 0,-1 1 1 0 0,0-1 0 0 0,0 0-1 0 0,0 0 1 0 0,0 0-1 0 0,-1 0 1 0 0,1 0 0 0 0,-1-1-1 0 0,0 1 1 0 0,0-1 0 0 0,-1 0-1 0 0,1 1 1 0 0,-1-1-1 0 0,0 0 1 0 0,0-1-154 0 0,23-78 144 0 0,-22 76-130 0 0,-1 0 0 0 0,0 0-1 0 0,-1 0 1 0 0,0-4-14 0 0,3-28-2 0 0,16-53 13 0 0,-9 53 39 0 0,2 0 0 0 0,6-12-50 0 0,-15 43 33 0 0,-3 8-23 0 0,1-1 0 0 0,-1 1 0 0 0,1 0-1 0 0,-1 0 1 0 0,1 0 0 0 0,-1 0 0 0 0,1 1-1 0 0,-1-1 1 0 0,1 0 0 0 0,0 0-1 0 0,-1 0 1 0 0,1 0 0 0 0,0 1 0 0 0,0-1-1 0 0,0 0 1 0 0,0 1 0 0 0,0-1-10 0 0,0 0 4 0 0,-1 1-1 0 0,1 0 1 0 0,-1 0 0 0 0,1 0-1 0 0,0 0 1 0 0,-1 0 0 0 0,1 0-1 0 0,0 0 1 0 0,-1 0 0 0 0,1 0-1 0 0,0 0 1 0 0,-1 0 0 0 0,1 0-1 0 0,0 0 1 0 0,-1 0 0 0 0,1 1-1 0 0,-1-1 1 0 0,1 0 0 0 0,0 0-1 0 0,-1 1 1 0 0,1-1-4 0 0,1 2-5 0 0,0-1-1 0 0,-1 0 1 0 0,1 1-1 0 0,0 0 1 0 0,-1-1-1 0 0,1 1 0 0 0,-1 0 1 0 0,0 0-1 0 0,1 0 1 0 0,-1 0-1 0 0,0 0 1 0 0,0 0-1 0 0,0 0 1 0 0,-1 0-1 0 0,1 1 6 0 0,54 230-58 0 0,-51-216 112 0 0,0-1 0 0 0,1 0 0 0 0,2 4-54 0 0,-4-14 101 0 0,-1 0-1 0 0,1 0 1 0 0,0-1 0 0 0,0 1 0 0 0,1-1 0 0 0,0 0 0 0 0,0 0 0 0 0,0 0-1 0 0,1-1 1 0 0,0 1-101 0 0,-4-4 251 0 0,0-1-189 0 0,1-1-1 0 0,-1 1 1 0 0,0 0-1 0 0,1-1 1 0 0,-1 1-1 0 0,1-1 1 0 0,-1 0-1 0 0,0 1 1 0 0,0-1 0 0 0,1 0-1 0 0,-1 0 1 0 0,0 0-1 0 0,0 0 1 0 0,0 0-1 0 0,0 0 1 0 0,0 0-1 0 0,0 0 1 0 0,0 0 0 0 0,0-1-1 0 0,-1 1 1 0 0,1 0-1 0 0,0-1 1 0 0,-1 1-62 0 0,13-32 487 0 0,-12 32-475 0 0,4-19 99 0 0,-1 0 1 0 0,-1 0-1 0 0,-1-1 1 0 0,0 1-112 0 0,0-7 148 0 0,5-20-148 0 0,1-2 133 0 0,-4 27-134 0 0,0 1 0 0 0,1-1 0 0 0,1 1-1 0 0,8-18 2 0 0,-9 26-45 0 0,-3 7 34 0 0,0 1 0 0 0,0 0-1 0 0,1-1 1 0 0,0 1-1 0 0,0 0 1 0 0,0 0 0 0 0,0 0-1 0 0,1 1 1 0 0,0-1 0 0 0,0 1-1 0 0,0 0 1 0 0,3-2 11 0 0,-5 5-68 0 0,0-1 1 0 0,0 1-1 0 0,0 0 1 0 0,0 0-1 0 0,0 0 1 0 0,0 0-1 0 0,1 0 1 0 0,-1 1-1 0 0,0-1 1 0 0,2 0 67 0 0,-2 1-197 0 0,-1 1 0 0 0,1-1 0 0 0,0 0 0 0 0,-1 0 0 0 0,1 1 0 0 0,-1-1 0 0 0,1 1 0 0 0,-1-1 1 0 0,0 1-1 0 0,1 0 0 0 0,-1 0 0 0 0,1-1 0 0 0,-1 1 0 0 0,0 0 0 0 0,0 0 0 0 0,1 0 0 0 0,-1 0 197 0 0,8 8-5087 0 0,-3 1-1477 0 0</inkml:trace>
  <inkml:trace contextRef="#ctx0" brushRef="#br0" timeOffset="60">10830 10484 6448 0 0,'6'-3'669'0'0,"4"-3"709"0"0,1 0 0 0 0,1 1 0 0 0,-1 0 0 0 0,1 1 1 0 0,-1 0-1 0 0,6 0-1378 0 0,-6 1 637 0 0,0 1 1 0 0,0 1-1 0 0,0 0 0 0 0,5 0-637 0 0,-13 1 151 0 0,1 0-1 0 0,0 0 1 0 0,-1 1-1 0 0,1-1 0 0 0,-1 1 1 0 0,1 0-1 0 0,-1 0 0 0 0,1 0 1 0 0,-1 1-1 0 0,0-1 1 0 0,1 1-1 0 0,-1 0 0 0 0,0 0 1 0 0,0 0-1 0 0,2 2-150 0 0,-3-2 50 0 0,-1-1 0 0 0,1 1 0 0 0,-1 0 0 0 0,1 0 0 0 0,-1 0 0 0 0,0 0 1 0 0,0 0-1 0 0,0 0 0 0 0,0 0 0 0 0,0 0 0 0 0,0 0 0 0 0,0 1 0 0 0,-1-1 0 0 0,1 0 0 0 0,-1 1 0 0 0,0-1 0 0 0,0 0 0 0 0,0 1 0 0 0,0-1 0 0 0,0 0 0 0 0,0 1 1 0 0,0-1-1 0 0,-1 0 0 0 0,0 2-50 0 0,-2 9 124 0 0,-2-1-1 0 0,1 1 1 0 0,-2-1 0 0 0,1 0 0 0 0,-2 0 0 0 0,0-1 0 0 0,0 0 0 0 0,-1 0-1 0 0,0-1 1 0 0,-3 3-124 0 0,1 0 44 0 0,0 0 0 0 0,2 1 0 0 0,-1 0 0 0 0,2 0 0 0 0,-1 2-44 0 0,3-6 4 0 0,5-9-1 0 0,0 0-1 0 0,-1 0 0 0 0,1-1 1 0 0,0 1-1 0 0,0 0 0 0 0,-1 0 1 0 0,1-1-1 0 0,0 1 0 0 0,0 0 1 0 0,0 0-1 0 0,0 0 0 0 0,0-1 0 0 0,0 1 1 0 0,1 0-1 0 0,-1 0 0 0 0,0 0 1 0 0,0-1-1 0 0,0 1 0 0 0,1 0 1 0 0,-1 0-1 0 0,0-1 0 0 0,1 1 1 0 0,-1 0-1 0 0,1-1 0 0 0,-1 1 1 0 0,1 0-1 0 0,-1-1 0 0 0,1 1 1 0 0,-1-1-1 0 0,1 1 0 0 0,0-1-2 0 0,16 11 120 0 0,-12-9-94 0 0,0-1-1 0 0,1 1 1 0 0,-1-1-1 0 0,1 0 1 0 0,-1-1-1 0 0,1 1 1 0 0,-1-1-1 0 0,2 0-25 0 0,46-4-103 0 0,-25 1 106 0 0,91-12-3155 0 0,-117 15 3071 0 0,25-5-1086 0 0</inkml:trace>
  <inkml:trace contextRef="#ctx0" brushRef="#br0" timeOffset="61">11653 10403 9672 0 0,'0'0'748'0'0,"13"-8"910"0"0,2 3 951 0 0,13-4-46 0 0,9 3-2097 0 0,-21 2 66 0 0,-1 2 0 0 0,1 0 1 0 0,10 0-533 0 0,67-2 1134 0 0,47 5-853 0 0,-78-1-1388 0 0,-45-1-3654 0 0,-2-1-1619 0 0</inkml:trace>
  <inkml:trace contextRef="#ctx0" brushRef="#br0" timeOffset="62">11763 10196 15344 0 0,'0'0'704'0'0,"0"0"-15"0"0,-1 1-445 0 0,0 5-165 0 0,0-1 1 0 0,0 1-1 0 0,1-1 1 0 0,-1 0-1 0 0,1 1 0 0 0,1-1 1 0 0,-1 1-1 0 0,1-1 1 0 0,0 3-80 0 0,13 51 1339 0 0,-13-57-1299 0 0,12 43 1011 0 0,-1-3 86 0 0,0 4-1137 0 0,-6-25 83 0 0,1 1 0 0 0,1-2 0 0 0,0 1 0 0 0,2-1 0 0 0,10 16-83 0 0,-4-14-3317 0 0,-11-15 469 0 0,5 6-3817 0 0</inkml:trace>
  <inkml:trace contextRef="#ctx0" brushRef="#br0" timeOffset="63">12608 10223 2760 0 0,'5'-4'50'0'0,"0"0"-26"0"0,-1 1 1 0 0,0-1 0 0 0,-1 1-1 0 0,1-1 1 0 0,-1 0 0 0 0,1 0-1 0 0,-1-1 1 0 0,0 1 0 0 0,0-2-25 0 0,8-12 1514 0 0,2-7 4541 0 0,-11 21-5055 0 0,-1 0-348 0 0,1 0-1 0 0,-1 0 0 0 0,0 0 0 0 0,0-1 0 0 0,0 1 0 0 0,-1-1-651 0 0,0 4 70 0 0,0 0 0 0 0,0 0 0 0 0,0 0 0 0 0,0 0 0 0 0,0-1 0 0 0,0 1 0 0 0,-1 0 0 0 0,1 0 0 0 0,0 0 0 0 0,-1 0 0 0 0,1 0 0 0 0,-1 0 0 0 0,1 0 0 0 0,-1 0 0 0 0,1 1 0 0 0,-1-1 0 0 0,0 0 0 0 0,1 0 0 0 0,-1 0 0 0 0,0 0 0 0 0,0 1 0 0 0,1-1 0 0 0,-1 0 0 0 0,0 1 0 0 0,0-1 0 0 0,0 1 0 0 0,-1-1-70 0 0,-4-2 191 0 0,-1 1 0 0 0,0 0 0 0 0,0 0 0 0 0,0 1 0 0 0,0 0 0 0 0,0 0 0 0 0,0 0 0 0 0,0 1 0 0 0,0 0 0 0 0,0 0 0 0 0,0 1 0 0 0,0 0 0 0 0,-4 1-191 0 0,2 0 102 0 0,1 1 1 0 0,0-1-1 0 0,-1 1 1 0 0,1 1-1 0 0,0-1 0 0 0,1 1 1 0 0,-1 1-1 0 0,1-1 0 0 0,-1 1 1 0 0,-4 5-103 0 0,9-7 48 0 0,-21 19 876 0 0,-20 24-924 0 0,37-39 23 0 0,1 1-1 0 0,0 0 1 0 0,1 0-1 0 0,0 1 0 0 0,0 0 1 0 0,1-1-1 0 0,0 2 1 0 0,-2 5-23 0 0,3-4 57 0 0,0-1 1 0 0,1 1 0 0 0,0 1 0 0 0,0 1-58 0 0,2-9 5 0 0,0 1-1 0 0,0-1 1 0 0,0 1-1 0 0,1-1 1 0 0,0 1 0 0 0,0-1-1 0 0,0 1 1 0 0,0-1-1 0 0,1 0 1 0 0,-1 0 0 0 0,1 0-1 0 0,1 1-4 0 0,1 2 42 0 0,1 0 0 0 0,1 0 0 0 0,-1-1 0 0 0,1 0 0 0 0,0 0 0 0 0,0 0 0 0 0,1-1 0 0 0,0 0 0 0 0,0 0 0 0 0,0 0-1 0 0,0-1 1 0 0,1 0 0 0 0,0-1 0 0 0,0 0 0 0 0,5 2-42 0 0,5 1 82 0 0,1-1 0 0 0,-1-1 0 0 0,1-1 0 0 0,0 0 1 0 0,0-2-1 0 0,11 0-82 0 0,-21-1 144 0 0,82-2-1379 0 0,-77 1-61 0 0,1-1-1 0 0,-1-1 1 0 0,1 0 0 0 0,12-4 1296 0 0,0-5-2109 0 0</inkml:trace>
  <inkml:trace contextRef="#ctx0" brushRef="#br0" timeOffset="64">12801 10454 14712 0 0,'0'0'672'0'0,"0"0"-10"0"0,2-1-423 0 0,4-2-170 0 0,0 1-1 0 0,0-1 1 0 0,1 1 0 0 0,-1 0 0 0 0,1 1 0 0 0,-1 0-1 0 0,1 0 1 0 0,-1 0 0 0 0,3 1-69 0 0,32-6 887 0 0,-30 3-474 0 0,0 1 0 0 0,0 0-1 0 0,-1 1 1 0 0,1 0-1 0 0,0 1 1 0 0,7 1-413 0 0,-12-1 199 0 0,0 1-1 0 0,0 0 1 0 0,0 0 0 0 0,1 1-1 0 0,-1-1 1 0 0,0 1 0 0 0,-1 1 0 0 0,1-1-1 0 0,0 1 1 0 0,-1 0 0 0 0,1 0-1 0 0,-1 1-198 0 0,-3-3 38 0 0,-1 0 0 0 0,0 0 0 0 0,1 0 0 0 0,-1 0 0 0 0,0 1 0 0 0,0-1 0 0 0,0 0 0 0 0,0 0 0 0 0,0 1 0 0 0,-1-1 0 0 0,1 1 0 0 0,0-1-1 0 0,-1 1 1 0 0,1-1 0 0 0,-1 1 0 0 0,1 0 0 0 0,-1-1 0 0 0,0 1 0 0 0,1-1 0 0 0,-1 1 0 0 0,0 0 0 0 0,0-1 0 0 0,0 1 0 0 0,0 0 0 0 0,-1-1 0 0 0,1 1 0 0 0,0-1 0 0 0,-1 1-1 0 0,1 0 1 0 0,-1-1 0 0 0,0 1 0 0 0,1-1 0 0 0,-1 1 0 0 0,0-1 0 0 0,0 1-38 0 0,-5 7 87 0 0,0-1-1 0 0,-1 1 1 0 0,1-1 0 0 0,-2-1 0 0 0,-3 4-87 0 0,-5 5 148 0 0,5-3-37 0 0,5-7-79 0 0,0 0 0 0 0,1 1 0 0 0,-1 0-1 0 0,1-1 1 0 0,1 2 0 0 0,-1-1 0 0 0,1 1 0 0 0,0-1 0 0 0,-1 8-32 0 0,5-14 2 0 0,0 0-1 0 0,0 0 1 0 0,0 1 0 0 0,0-1-1 0 0,0 0 1 0 0,0 0 0 0 0,1 1-1 0 0,-1-1 1 0 0,0 0-1 0 0,1 0 1 0 0,-1 0 0 0 0,1 0-1 0 0,0 0 1 0 0,-1 1-1 0 0,1-1 1 0 0,0 0 0 0 0,0 0-1 0 0,-1-1 1 0 0,1 1-1 0 0,0 0 1 0 0,0 0 0 0 0,0 0-1 0 0,0 0 1 0 0,0-1 0 0 0,0 1-1 0 0,1-1 1 0 0,-1 1-1 0 0,0-1 1 0 0,0 1 0 0 0,1-1-2 0 0,4 3 28 0 0,0 0 0 0 0,0-1 0 0 0,1 0 0 0 0,0 0 1 0 0,-1-1-29 0 0,42 7 87 0 0,5-3-87 0 0,26 5 51 0 0,-26-3-4089 0 0,-37-5 1075 0 0,19 3-4907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335 300 11976 0 0,'0'0'546'0'0,"-7"-17"204"0"0,6 16-711 0 0,-1 0 1 0 0,0 0 0 0 0,1 0 0 0 0,-1 0 0 0 0,0 1 0 0 0,1-1 0 0 0,-1 1 0 0 0,0-1 0 0 0,0 1 0 0 0,0 0-1 0 0,1-1 1 0 0,-1 1 0 0 0,0 0 0 0 0,0 0 0 0 0,0 1 0 0 0,0-1 0 0 0,1 0 0 0 0,-1 0 0 0 0,0 1-1 0 0,0-1 1 0 0,0 1-40 0 0,-8 2 377 0 0,-1 1 1 0 0,1 0-1 0 0,-2 2-377 0 0,1-1 87 0 0,-7 2 251 0 0,1 2 1 0 0,0 0 0 0 0,0 0-1 0 0,1 2 1 0 0,0 0-1 0 0,-1 2-338 0 0,0-1 18 0 0,15-11-18 0 0,0 0-1 0 0,0 1 1 0 0,0-1 0 0 0,0 0 0 0 0,0 1 0 0 0,1 0 0 0 0,-1-1 0 0 0,0 1 0 0 0,1 0 0 0 0,-1 0 0 0 0,1 0 0 0 0,0 0-1 0 0,-1 1 1 0 0,-4 9 0 0 0,5-11 0 0 0,1-1 0 0 0,-1 1 0 0 0,1-1 0 0 0,-1 1 0 0 0,1 0 0 0 0,0 0 0 0 0,-1-1 0 0 0,1 1 0 0 0,0 0 0 0 0,0-1 0 0 0,-1 1 0 0 0,1 0 0 0 0,0 0 0 0 0,0 0 0 0 0,0-1 0 0 0,0 1 0 0 0,0 0 0 0 0,0 0 0 0 0,0-1 0 0 0,0 1 0 0 0,0 0 0 0 0,0 0 0 0 0,1 0 0 0 0,-1-1 0 0 0,0 1 0 0 0,0 0 0 0 0,1-1 0 0 0,-1 1 0 0 0,0 0 0 0 0,1 0 0 0 0,-1-1 0 0 0,1 1 0 0 0,-1-1 0 0 0,1 1 0 0 0,-1 0 0 0 0,1-1 0 0 0,0 1 0 0 0,0-1 0 0 0,5 6 0 0 0,0-1 0 0 0,1 0 0 0 0,0 0 0 0 0,0-1 0 0 0,0 0 0 0 0,1 0 0 0 0,-1-1 0 0 0,1 0 0 0 0,2 1 0 0 0,2 0 0 0 0,-1 1 0 0 0,0 0 0 0 0,10 7 0 0 0,-1 1 0 0 0,-10-8 0 0 0,-1 1 0 0 0,0 1 0 0 0,0 0 0 0 0,-6-5 0 0 0,-1-1 0 0 0,0 1 0 0 0,0 0 0 0 0,-1 1 0 0 0,1-1 0 0 0,0 0 0 0 0,-1 0 0 0 0,1 1 0 0 0,-1-1 0 0 0,0 1 0 0 0,0-1 0 0 0,0 1 0 0 0,0 0 0 0 0,0-1 0 0 0,-1 0 43 0 0,0 0-1 0 0,0 0 1 0 0,0 0-1 0 0,0 0 1 0 0,-1 0-1 0 0,1 0 1 0 0,0 0-1 0 0,-1 0 1 0 0,0 0-1 0 0,1 0 1 0 0,-1-1-1 0 0,0 1 1 0 0,0 0-1 0 0,0-1 1 0 0,0 1-1 0 0,0 0 1 0 0,-1-1-1 0 0,1 1 1 0 0,0-1-1 0 0,-1 0 1 0 0,1 1-1 0 0,-1-1 1 0 0,1 0-1 0 0,-1 0 1 0 0,0 0-1 0 0,0 0-42 0 0,-7 5 324 0 0,-1-1 0 0 0,1 0-1 0 0,-11 4-323 0 0,19-9-28 0 0,-18 7 28 0 0,-1-2 0 0 0,0 0 0 0 0,0-2 0 0 0,0 0 0 0 0,-7-1 0 0 0,25-2 0 0 0,-3 1-5 0 0,-1 0 0 0 0,0-1-1 0 0,0 0 1 0 0,1 0 0 0 0,-1-1-1 0 0,0 0 1 0 0,1 0 0 0 0,-1 0-1 0 0,1 0 1 0 0,-1-1 0 0 0,1 0-1 0 0,-2-1 6 0 0,6 2-133 0 0,1 1-1 0 0,-1-1 1 0 0,1 1-1 0 0,0-1 0 0 0,-1 1 1 0 0,1-1-1 0 0,0 1 0 0 0,0-1 1 0 0,-1 1-1 0 0,1-1 0 0 0,0 1 1 0 0,0-1-1 0 0,0 1 1 0 0,0-1-1 0 0,-1 0 0 0 0,1 1 1 0 0,0-1-1 0 0,0 1 0 0 0,0-1 1 0 0,0 0-1 0 0,1 1 0 0 0,-1-1 1 0 0,0 0 133 0 0,4-15-2488 0 0,8-1 456 0 0,6 0-14 0 0</inkml:trace>
  <inkml:trace contextRef="#ctx0" brushRef="#br0" timeOffset="286.201">616 189 15664 0 0,'-9'-16'1719'0'0,"8"14"-1719"0"0,-5 6 0 0 0,2 0 46 0 0,0 0-1 0 0,1 0 0 0 0,-1 1 1 0 0,1-1-1 0 0,0 1 0 0 0,1-1 0 0 0,-1 1 1 0 0,-1 5-46 0 0,-14 44 1530 0 0,13-36-967 0 0,2-2-35 0 0,0 0 0 0 0,0 1-1 0 0,1 8-527 0 0,-2 19 49 0 0,1 6-49 0 0,2-8 0 0 0,-2-16 0 0 0,0 1 0 0 0,0 19 0 0 0,3-45-34 0 0,0 0 0 0 0,0 0 0 0 0,0-1 0 0 0,0 1 0 0 0,0 0 0 0 0,-1 0 0 0 0,1-1 0 0 0,0 1 0 0 0,0 0 0 0 0,-1-1-1 0 0,1 1 1 0 0,0 0 0 0 0,-1-1 0 0 0,1 1 0 0 0,-1 0 0 0 0,0 0 34 0 0,-3 5-1237 0 0,4-5-457 0 0,-1-1-2877 0 0,-5-2-1229 0 0</inkml:trace>
  <inkml:trace contextRef="#ctx0" brushRef="#br0" timeOffset="696.635">357 428 13824 0 0,'0'0'314'0'0,"0"0"46"0"0,0 0 22 0 0,0 0-50 0 0,12 5-208 0 0,-1-1-20 0 0,0-1 1 0 0,0-1 0 0 0,0 1 0 0 0,0-2 0 0 0,0 0 0 0 0,0 0 0 0 0,4-1-105 0 0,4 1 697 0 0,14 0-575 0 0,0-2 0 0 0,-1-1-1 0 0,1-2 1 0 0,0-1-1 0 0,29-8-121 0 0,-54 11 0 0 0,-1-1 0 0 0,1 0 0 0 0,-1 0 0 0 0,1 0 0 0 0,-1-1 0 0 0,0 0 0 0 0,-1-1 0 0 0,1 1 0 0 0,-1-1 0 0 0,0 0 0 0 0,0-1 0 0 0,0 0 0 0 0,-1 1 0 0 0,0-2 0 0 0,-4 6 42 0 0,0 0-1 0 0,0 0 0 0 0,0-1 0 0 0,0 1 0 0 0,0-1 0 0 0,0 1 0 0 0,-1 0 1 0 0,1-1-1 0 0,-1 1 0 0 0,1-1 0 0 0,-1 1 0 0 0,0-1 0 0 0,1 0 0 0 0,-1 1 1 0 0,0-1-1 0 0,0 1 0 0 0,0-1 0 0 0,0 0 0 0 0,0 1 0 0 0,-1-1 0 0 0,1 1 1 0 0,0-1-1 0 0,-1 1 0 0 0,1-1 0 0 0,-1 1 0 0 0,0-1 0 0 0,1 1 0 0 0,-1-1 1 0 0,0 1-1 0 0,0 0 0 0 0,0-1 0 0 0,0 1 0 0 0,0 0 0 0 0,0 0 0 0 0,0 0 0 0 0,0 0 1 0 0,0 0-1 0 0,-1-1-41 0 0,-1 1 23 0 0,1-1 0 0 0,-1 1 0 0 0,0 0 0 0 0,1 0 0 0 0,-1 0 0 0 0,0 0 0 0 0,0 1 0 0 0,1-1 0 0 0,-1 0 1 0 0,0 1-1 0 0,0 0 0 0 0,0 0 0 0 0,0 0 0 0 0,0 0 0 0 0,1 0 0 0 0,-1 1 0 0 0,0-1 0 0 0,0 1 0 0 0,0 0 0 0 0,1 0 0 0 0,-2 0-23 0 0,-2 2 191 0 0,0 1-1 0 0,0-1 0 0 0,1 1 0 0 0,-1 1 0 0 0,1-1 1 0 0,0 1-1 0 0,0 0 0 0 0,-4 5-190 0 0,-6 5 510 0 0,13-12-509 0 0,0-1 0 0 0,0 1-1 0 0,1 0 1 0 0,-1-1-1 0 0,1 1 1 0 0,-1 0 0 0 0,1 0-1 0 0,0 0 1 0 0,0 0-1 0 0,0 0 1 0 0,0 0 0 0 0,1 0-1 0 0,-1 0 1 0 0,1 1 0 0 0,0-1-1 0 0,0 0 1 0 0,0 0-1 0 0,0 0 1 0 0,0 1 0 0 0,1-1-1 0 0,-1 0 1 0 0,1 0-1 0 0,0 0 1 0 0,0 0 0 0 0,0 0-1 0 0,2 2 0 0 0,0-1-16 0 0,-1 0 0 0 0,1 0 0 0 0,0 0 0 0 0,1-1 0 0 0,-1 0 0 0 0,1 1 0 0 0,-1-1 0 0 0,1-1 0 0 0,0 1 0 0 0,0 0 0 0 0,0-1 0 0 0,1 0 0 0 0,-1 0 0 0 0,0 0 0 0 0,1-1 0 0 0,-1 1-1 0 0,1-1 1 0 0,0 0 0 0 0,0 0 0 0 0,-1-1 0 0 0,1 1 0 0 0,0-1 0 0 0,0 0 0 0 0,-1 0 0 0 0,5-1 16 0 0,9-1-1814 0 0,0 0 0 0 0,-1-1 0 0 0,1-1 0 0 0,14-5 1814 0 0,-14 4-2046 0 0</inkml:trace>
  <inkml:trace contextRef="#ctx0" brushRef="#br0" timeOffset="1865.509">1127 305 13824 0 0,'-15'0'839'0'0,"10"0"-765"0"0,-1-1 1 0 0,1 1-1 0 0,0 1 0 0 0,0-1 1 0 0,-1 1-1 0 0,1 0 0 0 0,0 0 1 0 0,0 0-1 0 0,0 1 0 0 0,-3 1-74 0 0,-8 5 480 0 0,0 1 0 0 0,1 0 0 0 0,0 1 0 0 0,-7 7-480 0 0,13-9 297 0 0,1 0 0 0 0,0 0 1 0 0,0 0-1 0 0,0 1 1 0 0,1 0-1 0 0,1 1 0 0 0,-5 7-297 0 0,10-15 2 0 0,0 1 0 0 0,0 0-1 0 0,0 0 1 0 0,0-1-1 0 0,1 1 1 0 0,-1 0 0 0 0,1 0-1 0 0,-1 0 1 0 0,1 0-1 0 0,0 2-1 0 0,1 1 0 0 0,-1-5 0 0 0,1 0 0 0 0,-1 0 0 0 0,0 0 0 0 0,1-1 0 0 0,-1 1 0 0 0,0 0 0 0 0,1 0 0 0 0,-1-1 0 0 0,1 1 0 0 0,-1 0 0 0 0,1-1 0 0 0,-1 1 0 0 0,1 0 0 0 0,0-1 0 0 0,-1 1 0 0 0,1-1 0 0 0,0 1 0 0 0,-1-1 0 0 0,1 1 0 0 0,0-1 0 0 0,0 0 0 0 0,-1 1 0 0 0,1-1 0 0 0,0 0 0 0 0,0 0 0 0 0,0 1 0 0 0,0-1 0 0 0,0 0 0 0 0,2 0 0 0 0,0 1-1 0 0,1-1 0 0 0,-1 1 0 0 0,0-1 0 0 0,1 0-1 0 0,-1 0 1 0 0,0 0 0 0 0,1-1 0 0 0,-1 1 0 0 0,0-1-1 0 0,1 0 1 0 0,1 0 1 0 0,3-2 236 0 0,-1 0 0 0 0,1 0 0 0 0,-1 0 0 0 0,3-2-236 0 0,0-1 70 0 0,0-1 0 0 0,0 0 0 0 0,-1 0-1 0 0,0-1 1 0 0,0 0 0 0 0,0-1 0 0 0,-1 0 0 0 0,-1 0 0 0 0,0-1-1 0 0,0 0 1 0 0,0 0 0 0 0,-2-1 0 0 0,1 1 0 0 0,-1-1 0 0 0,-1-1-1 0 0,1-1-69 0 0,-3 3 0 0 0,9-20 0 0 0,-9 26 0 0 0,-5 5 0 0 0,-5 4 5 0 0,8-4-3 0 0,-1-1 0 0 0,0 1-1 0 0,1-1 1 0 0,-1 0 0 0 0,0 1-1 0 0,1-1 1 0 0,-1 0 0 0 0,0 1-1 0 0,1-1 1 0 0,-1 0-1 0 0,0 0 1 0 0,0 0 0 0 0,1 0-1 0 0,-1 1 1 0 0,0-1 0 0 0,0 0-1 0 0,1-1 1 0 0,-1 1 0 0 0,0 0-1 0 0,1 0-1 0 0,-5 0 34 0 0,5 0 337 0 0,0 0 117 0 0,0 0 21 0 0,0 0-66 0 0,-1-1-353 0 0,1-2 0 0 0,1-18-105 0 0,-1 17 15 0 0,0 1 0 0 0,0-1 0 0 0,1 0 0 0 0,0 0 0 0 0,-1 0 0 0 0,1 1 0 0 0,1-1 0 0 0,-1 1 0 0 0,1-1 0 0 0,3-12 0 0 0,5-14 0 0 0,-7 24 0 0 0,-1 1 0 0 0,0-1 0 0 0,0 1 0 0 0,-1-1 0 0 0,1-2 0 0 0,9-31 0 0 0,-10 33 0 0 0,-1-1-64 0 0,0 6-273 0 0,0 1-138 0 0,0 0-33 0 0,0 0 66 0 0,-1 0 292 0 0,-4 3 134 0 0,4 2 16 0 0,-2 2-4 0 0,1-6-27 0 0,2-1-6 0 0,-1 0-333 0 0,1 0-118 0 0,-5 9-618 0 0,3-6-5372 0 0,2-3 865 0 0</inkml:trace>
  <inkml:trace contextRef="#ctx0" brushRef="#br0" timeOffset="2297.001">1106 220 8288 0 0,'0'0'190'0'0,"0"0"28"0"0,0 0 7 0 0,-13 4 2923 0 0,9 0-2851 0 0,1-1 0 0 0,1 1 0 0 0,-1-1 0 0 0,0 1 0 0 0,1 0 0 0 0,0 0 0 0 0,0 0 0 0 0,0 0 0 0 0,1 0 0 0 0,-1 0 0 0 0,1 0 0 0 0,0 1 0 0 0,0-1 0 0 0,0 1 0 0 0,1-1 0 0 0,-1 1 0 0 0,1-1 0 0 0,0 1 0 0 0,1-1 0 0 0,-1 1 0 0 0,1 1-297 0 0,0 0 85 0 0,0 0 0 0 0,1 1 0 0 0,-1-1 0 0 0,1 0 0 0 0,0 0 0 0 0,1 0 0 0 0,0 0 0 0 0,0 0 0 0 0,0-1 0 0 0,0 1 0 0 0,1-1 0 0 0,0 0-1 0 0,0 0 1 0 0,5 4-85 0 0,-5-5 180 0 0,0-2 0 0 0,0 1-1 0 0,0 0 1 0 0,0-1-1 0 0,0 1 1 0 0,0-1-1 0 0,1 0 1 0 0,0-1 0 0 0,-1 1-1 0 0,1-1 1 0 0,0 0-1 0 0,1 0-179 0 0,7 1-252 0 0,-1-2 0 0 0,1 1 0 0 0,0-2 0 0 0,12-1 252 0 0,-14 0-2761 0 0,1-1 0 0 0,-1 0 0 0 0,10-4 2761 0 0,-14 5-593 0 0,8-1-1453 0 0</inkml:trace>
  <inkml:trace contextRef="#ctx0" brushRef="#br0" timeOffset="3370.541">1593 278 13824 0 0,'0'-4'401'0'0,"1"2"-267"0"0,0 1 0 0 0,-1-1-1 0 0,0 1 1 0 0,1-1 0 0 0,-1 0 0 0 0,0 1 0 0 0,0-1 0 0 0,0 1-1 0 0,0-1 1 0 0,0 0 0 0 0,0 1 0 0 0,0-1 0 0 0,-1 0-1 0 0,1 1 1 0 0,0-1 0 0 0,-1 1 0 0 0,0-1 0 0 0,1 1-1 0 0,-1-1-133 0 0,-1 1 40 0 0,1 0-1 0 0,-1 0 0 0 0,1 0 0 0 0,-1 0 0 0 0,1 0 0 0 0,-1 0 1 0 0,0 1-1 0 0,1-1 0 0 0,-1 0 0 0 0,0 1 0 0 0,0 0 0 0 0,1-1 0 0 0,-1 1 1 0 0,0 0-1 0 0,0 0 0 0 0,1 0 0 0 0,-3 0-39 0 0,-33 4-90 0 0,34-4 122 0 0,-9 3 276 0 0,-1 0 0 0 0,1 1 0 0 0,0 1 0 0 0,0 0 0 0 0,1 0 0 0 0,0 1 0 0 0,0 0 0 0 0,-9 8-308 0 0,9-6 539 0 0,0 2 0 0 0,1-1-1 0 0,-8 11-538 0 0,13-15 2 0 0,1 0 0 0 0,0 0-1 0 0,0 1 1 0 0,0 0-1 0 0,1 0 1 0 0,0 0 0 0 0,0 0-1 0 0,0 0 1 0 0,1 1-1 0 0,0 1-1 0 0,1-6 0 0 0,1-1 0 0 0,-1 1 0 0 0,1 0 0 0 0,0-1 0 0 0,0 1 0 0 0,0 0 0 0 0,0 0 0 0 0,0-1 0 0 0,0 1 0 0 0,1 0 0 0 0,-1-1 0 0 0,1 1 0 0 0,-1 0 0 0 0,1-1 0 0 0,-1 1 0 0 0,1 0 0 0 0,0-1 0 0 0,0 1 0 0 0,0-1 0 0 0,0 1 0 0 0,0-1 0 0 0,0 0 0 0 0,0 1 0 0 0,0-1 0 0 0,0 0 0 0 0,1 0 0 0 0,-1 0 0 0 0,1 0 0 0 0,-1 0 0 0 0,1 0 0 0 0,-1 0 0 0 0,1-1 0 0 0,-1 1 0 0 0,1 0 0 0 0,2 0 0 0 0,0 0 0 0 0,0-1 0 0 0,0 0 0 0 0,-1 1 0 0 0,1-1 0 0 0,0 0 0 0 0,0-1 0 0 0,0 1 0 0 0,0-1 0 0 0,0 1 0 0 0,-1-1 0 0 0,1 0 0 0 0,0-1 0 0 0,-1 1 0 0 0,1-1 0 0 0,15-6 0 0 0,0-1 0 0 0,-1 0 0 0 0,0-2 0 0 0,0 0 0 0 0,6-6 0 0 0,-13 8 0 0 0,0 0 0 0 0,-1-1 0 0 0,0 0 0 0 0,-1-1 0 0 0,0 0 0 0 0,5-8 0 0 0,-3 2-166 0 0,-2-1 0 0 0,0-1 0 0 0,0 0 0 0 0,-2 0 0 0 0,-1 0 0 0 0,0-1 0 0 0,-1 0 0 0 0,-1 0 0 0 0,-1 0 0 0 0,-1 0 0 0 0,-1-1 0 0 0,-1-3 166 0 0,-3-2 14 0 0,3 25 49 0 0,0 0-1 0 0,0 0 1 0 0,0 0-1 0 0,-1 1 1 0 0,1-1-1 0 0,0 0 1 0 0,-1 1-1 0 0,1-1 1 0 0,0 0-1 0 0,-1 1 1 0 0,1-1-1 0 0,-1 0 1 0 0,1 1-1 0 0,-1-1 1 0 0,1 1-1 0 0,-1-1 1 0 0,0 1-1 0 0,1-1 1 0 0,-1 1-1 0 0,0-1 1 0 0,1 1-1 0 0,-1 0 1 0 0,0-1-1 0 0,1 1 1 0 0,-1 0-1 0 0,0-1 1 0 0,0 1 0 0 0,1 0-1 0 0,-2 0-62 0 0,1 0 9 0 0,0 1 1 0 0,0-1-1 0 0,0 1 1 0 0,0-1-1 0 0,-1 1 1 0 0,1-1-1 0 0,0 1 1 0 0,0 0-1 0 0,0-1 1 0 0,0 1-1 0 0,0 0 1 0 0,0 0-1 0 0,0 0 1 0 0,1 0-1 0 0,-1 0 0 0 0,0 0 1 0 0,0 0-1 0 0,1 0 1 0 0,-1 1-10 0 0,-11 20-15 0 0,5-4 15 0 0,2-1 0 0 0,0 1 0 0 0,1 1 0 0 0,0-1 0 0 0,2 1 0 0 0,0-1 0 0 0,1 10 0 0 0,-6 45 0 0 0,5-60 0 0 0,1 1 0 0 0,1-1 0 0 0,0 1 0 0 0,1-1 0 0 0,1 1 0 0 0,0-1 0 0 0,0 0 0 0 0,2 0 0 0 0,-1 0 0 0 0,2 0 0 0 0,3 7 0 0 0,-7-18 0 0 0,0-1 0 0 0,0 1 0 0 0,0 0 0 0 0,0-1 0 0 0,1 1 0 0 0,-1-1 0 0 0,1 1 0 0 0,-1-1 0 0 0,1 0 0 0 0,0 1 0 0 0,-1-1 0 0 0,1 0 0 0 0,0 0 0 0 0,0 0 0 0 0,0 0 0 0 0,-1-1 0 0 0,1 1 0 0 0,0 0 0 0 0,0-1 0 0 0,0 1 0 0 0,1-1 0 0 0,-1 0 0 0 0,0 0 0 0 0,0 0 0 0 0,0 0 0 0 0,0 0 0 0 0,0 0 0 0 0,0 0 0 0 0,1-1 0 0 0,1 0 0 0 0,1 0 0 0 0,-1 0 0 0 0,0 0 0 0 0,0 0 0 0 0,1-1 0 0 0,-1 0 0 0 0,-1 0 0 0 0,1 0 0 0 0,0 0 0 0 0,0-1 0 0 0,-1 1 0 0 0,1-1 0 0 0,1-1 0 0 0,8-11 0 0 0,-1 0 0 0 0,0-1 0 0 0,-1 0 0 0 0,-1 0 0 0 0,0-1 0 0 0,-1-1 0 0 0,-1 0 0 0 0,0-3 0 0 0,-3 9 0 0 0,-2 8 0 0 0,-2 9 0 0 0,-3 29 0 0 0,0-27 0 0 0,2 1 0 0 0,-1-1 0 0 0,1 1 0 0 0,0 0 0 0 0,1-1 0 0 0,0 1 0 0 0,0-1 0 0 0,1 7 0 0 0,-1-11 0 0 0,-1 1 0 0 0,1 0 0 0 0,0-1 0 0 0,0 1 0 0 0,0-1 0 0 0,0 0 0 0 0,1 1 0 0 0,0 0 0 0 0,0 0 0 0 0,1-1 0 0 0,-1 1 0 0 0,1-1 0 0 0,-1 0 0 0 0,1 0 0 0 0,3 2 0 0 0,-5-4 0 0 0,0 0 0 0 0,0-1 0 0 0,0 1 0 0 0,1 0 0 0 0,-1-1 0 0 0,0 1 0 0 0,1-1 0 0 0,-1 0 0 0 0,0 1 0 0 0,1-1 0 0 0,-1 0 0 0 0,0 0 0 0 0,1 0 0 0 0,-1 0 0 0 0,1 0 0 0 0,-1 0 0 0 0,0 0 0 0 0,1-1 0 0 0,-1 1 0 0 0,0 0 0 0 0,1-1 0 0 0,2 0 0 0 0,0-1 0 0 0,0 0 0 0 0,0 0 0 0 0,0 0 0 0 0,-1 0 0 0 0,1-1 0 0 0,-1 1 0 0 0,1-1 0 0 0,-1 0 0 0 0,0 0 0 0 0,0 0 0 0 0,0 0 0 0 0,-1-1 0 0 0,1 1 0 0 0,-1-1 0 0 0,1-1 0 0 0,5-9 0 0 0,-1-1 0 0 0,0 0 0 0 0,2-10 0 0 0,-7 19 0 0 0,-1 2 0 0 0,1-1 0 0 0,0 1 0 0 0,0-1 0 0 0,0 1 0 0 0,0 0 0 0 0,1 0 0 0 0,0 0 0 0 0,0 0 0 0 0,1-1 0 0 0,-4 4 0 0 0,1 0 0 0 0,0 0 0 0 0,-1 0 0 0 0,1 0 0 0 0,0 0 0 0 0,-1 0 0 0 0,1 0 0 0 0,0 1 0 0 0,0-1 0 0 0,0 0 0 0 0,0 1 0 0 0,0-1 0 0 0,0 0 0 0 0,0 1 0 0 0,0-1 0 0 0,0 1 0 0 0,0 0 0 0 0,0-1 0 0 0,0 1 0 0 0,0 0 0 0 0,2 0 0 0 0,-3-1 0 0 0,0 1 0 0 0,1 0 0 0 0,-1 0 0 0 0,0 0 0 0 0,1 0 0 0 0,-1 0 0 0 0,0 0 0 0 0,1 0 0 0 0,-1 0 0 0 0,0 0 0 0 0,1 0 0 0 0,-1 0 0 0 0,0 1 0 0 0,1-1 0 0 0,-1 0 0 0 0,0 0 0 0 0,1 0 0 0 0,-1 0 0 0 0,0 0 0 0 0,1 1 0 0 0,-1-1 0 0 0,0 0 0 0 0,0 0 0 0 0,1 1 0 0 0,-1-1 0 0 0,0 0 0 0 0,0 0 0 0 0,1 1 0 0 0,-1-1 0 0 0,0 0 0 0 0,0 1 0 0 0,0-1 0 0 0,0 0 0 0 0,0 0 0 0 0,1 1 0 0 0,-1-1 0 0 0,0 1 0 0 0,0-1 0 0 0,0 0 0 0 0,0 1 0 0 0,0-1 0 0 0,0 0 0 0 0,2 3 0 0 0,2 3 0 0 0,0 0 0 0 0,0 0 0 0 0,-1 1 0 0 0,0-1 0 0 0,0 1 0 0 0,0 0 0 0 0,-1 1 0 0 0,35 141 0 0 0,-28-105 0 0 0,-2 0 0 0 0,-2 0 0 0 0,-1 27 0 0 0,-3-24 279 0 0,0-8 1325 0 0,-2 10-1604 0 0,-1-17 208 0 0,2-16-97 0 0,-1-1 0 0 0,0 0 0 0 0,-1 0 0 0 0,-1 0 0 0 0,0 0 0 0 0,-1 0 0 0 0,0-1 0 0 0,-5 9-111 0 0,6-17 240 0 0,1-2-172 0 0,0 0-1 0 0,0 0 1 0 0,0 0-1 0 0,0-1 1 0 0,0 1-1 0 0,-1 0 1 0 0,0-1-1 0 0,0 0 0 0 0,0 0 1 0 0,0 0-1 0 0,0 0 1 0 0,-1 0-1 0 0,1 0-67 0 0,0-2 0 0 0,-4 4 0 0 0,0-1 0 0 0,0 0 0 0 0,0 0 0 0 0,-2-1 0 0 0,6-2 0 0 0,-1 0 0 0 0,1 0 0 0 0,0 0 0 0 0,0-1 0 0 0,-1 0 0 0 0,1 0 0 0 0,0 0 0 0 0,-1 0 0 0 0,1 0 0 0 0,0 0 0 0 0,-3-1 0 0 0,-7-2 0 0 0,0-1 0 0 0,0 0 0 0 0,1 0 0 0 0,-1-1 0 0 0,-3-3 0 0 0,9 4 0 0 0,1 0 0 0 0,-1 0 0 0 0,1-1 0 0 0,0 1 0 0 0,1-2 0 0 0,-1 1 0 0 0,1 0 0 0 0,0-1 0 0 0,0 0 0 0 0,1 0 0 0 0,0-1 0 0 0,0 1 0 0 0,0-1 0 0 0,1 0 0 0 0,-1-3 0 0 0,2 5-8 0 0,1 1 0 0 0,-1-1 0 0 0,1 0 0 0 0,1 0-1 0 0,-1 0 1 0 0,1 0 0 0 0,0 0 0 0 0,0 0 0 0 0,0 0 0 0 0,1 0 0 0 0,0 0-1 0 0,0 0 1 0 0,0 0 0 0 0,0 0 0 0 0,1 0 0 0 0,0 1 0 0 0,0-1-1 0 0,1-2 9 0 0,3-2-227 0 0,0 0 0 0 0,0 0 0 0 0,0 1 0 0 0,1 0 0 0 0,0 0 0 0 0,1 0-1 0 0,0 1 1 0 0,1-1 227 0 0,48-34-2552 0 0,-17 18-3590 0 0,-11 9-295 0 0</inkml:trace>
  <inkml:trace contextRef="#ctx0" brushRef="#br0" timeOffset="3903.361">2865 147 15664 0 0,'3'-1'238'0'0,"-2"1"-166"0"0,-1 0-1 0 0,1 0 1 0 0,-1-1 0 0 0,1 1-1 0 0,0 0 1 0 0,-1-1 0 0 0,1 1-1 0 0,-1 0 1 0 0,0-1-1 0 0,1 1 1 0 0,-1-1 0 0 0,1 1-1 0 0,-1 0 1 0 0,1-1-1 0 0,-1 1 1 0 0,0-1 0 0 0,0 0-1 0 0,1 1 1 0 0,-1-1 0 0 0,0 1-1 0 0,1-1-71 0 0,-1 0 409 0 0,0 1 82 0 0,-13 10 549 0 0,11-9-979 0 0,-4 3-59 0 0,2 0-1 0 0,-1-1 1 0 0,0 2-1 0 0,1-1 1 0 0,0 0-1 0 0,-1 1 1 0 0,2 0-1 0 0,-1 0 1 0 0,1 0-1 0 0,0 0 0 0 0,-2 4-1 0 0,-7 17 0 0 0,8-19 0 0 0,0 0 0 0 0,1 0 0 0 0,1 0 0 0 0,-2 6 0 0 0,3-10 0 0 0,0-1 0 0 0,1 1 0 0 0,0 0 0 0 0,0 0 0 0 0,0 0 0 0 0,0 0 0 0 0,0 0 0 0 0,0-1 0 0 0,1 1 0 0 0,0 0 0 0 0,-1 0 0 0 0,1-1 0 0 0,0 1 0 0 0,1 2 0 0 0,0-1 0 0 0,1-1 0 0 0,-1 1 0 0 0,1-1 0 0 0,-1 0 0 0 0,1 0 0 0 0,0 0 0 0 0,0 0 0 0 0,0 0 0 0 0,0-1 0 0 0,1 1 0 0 0,-1-1 0 0 0,4 2 0 0 0,7 3 0 0 0,2 0 0 0 0,8 3 0 0 0,-4-2 0 0 0,-19-8-4 0 0,0 1-1 0 0,0-1 0 0 0,0 1 0 0 0,1-1 0 0 0,-1 1 0 0 0,0 0 1 0 0,0-1-1 0 0,0 1 0 0 0,0 0 0 0 0,0 0 0 0 0,-1 0 0 0 0,1-1 0 0 0,0 1 1 0 0,0 0-1 0 0,0 0 0 0 0,-1 0 0 0 0,1 1 5 0 0,-1-1 9 0 0,0-1 0 0 0,1 1 0 0 0,-1-1 0 0 0,0 1 0 0 0,0 0 0 0 0,0-1 0 0 0,0 1 0 0 0,0 0 0 0 0,0-1 0 0 0,-1 1 0 0 0,1-1 0 0 0,0 1 0 0 0,0 0 0 0 0,0-1 0 0 0,-1 1 0 0 0,1-1 0 0 0,0 1 0 0 0,0 0 0 0 0,-1-1 0 0 0,1 1 0 0 0,-1-1 0 0 0,1 1-9 0 0,-3 2 172 0 0,0-1 0 0 0,0 1 0 0 0,0-1 0 0 0,0 0 0 0 0,0 1 0 0 0,0-1 0 0 0,-2 0-172 0 0,4-1 120 0 0,-9 4 38 0 0,0-1 0 0 0,-1 0 0 0 0,0 0 0 0 0,-1-1-158 0 0,-27 10-24 0 0,2-1 5 0 0,35-11-86 0 0,-1-1 0 0 0,1 1 0 0 0,-1-1 0 0 0,0 0 0 0 0,1 0 0 0 0,-1 0 0 0 0,0 0 0 0 0,1 0 0 0 0,-1 0 0 0 0,1-1 0 0 0,-1 1 0 0 0,0-1 0 0 0,0 0 105 0 0,3 1-163 0 0,-1 0 0 0 0,0-1-1 0 0,0 1 1 0 0,0-1 0 0 0,1 1-1 0 0,-1-1 1 0 0,0 1 0 0 0,1-1-1 0 0,-1 1 1 0 0,0-1 0 0 0,1 0-1 0 0,-1 0 1 0 0,1 1-1 0 0,-1-1 1 0 0,1 0 0 0 0,-1 0-1 0 0,1 1 1 0 0,0-1 0 0 0,-1 0-1 0 0,1 0 1 0 0,0 0 0 0 0,0 0-1 0 0,-1 1 1 0 0,1-1 0 0 0,0 0-1 0 0,0 0 1 0 0,0-1 163 0 0,3-9-5797 0 0</inkml:trace>
  <inkml:trace contextRef="#ctx0" brushRef="#br0" timeOffset="4151.784">3162 56 15664 0 0,'0'0'356'0'0,"0"0"49"0"0,6 11 539 0 0,-5-6-943 0 0,1 0 0 0 0,0 0 1 0 0,-1 0-1 0 0,0 0 0 0 0,-1 1 0 0 0,1-1 0 0 0,-1 0 1 0 0,0 1-1 0 0,0-1 0 0 0,0 1 0 0 0,-1-1-1 0 0,0 12 1 0 0,-3 21 350 0 0,1-13 221 0 0,-1 5 547 0 0,-5 19-1119 0 0,-2 14-2 0 0,4-6 2 0 0,2 47 0 0 0,1-86 112 0 0,3-14-6634 0 0,-4-9 909 0 0</inkml:trace>
  <inkml:trace contextRef="#ctx0" brushRef="#br0" timeOffset="5072.471">3037 325 11976 0 0,'13'-7'497'0'0,"-11"5"-424"0"0,1 1 1 0 0,0-1 0 0 0,0 1 0 0 0,0 0 0 0 0,0-1-1 0 0,0 1 1 0 0,1 1 0 0 0,-1-1 0 0 0,0 0 0 0 0,0 1-1 0 0,0-1 1 0 0,1 1-74 0 0,17 1 520 0 0,0 1-1 0 0,8 2-519 0 0,-8-1 465 0 0,0 0 1 0 0,9-2-466 0 0,31-3 0 0 0,0-2 0 0 0,16-6 0 0 0,-49 5 573 0 0,0-1 0 0 0,-1-1 0 0 0,3-2-573 0 0,-29 8-93 0 0,-1 1 145 0 0,0 0 63 0 0,0 0 11 0 0,-19 2 1092 0 0,14-2-1081 0 0,-1 0 0 0 0,1 1 0 0 0,0 0 0 0 0,0 0 0 0 0,0 0 0 0 0,0 1-1 0 0,-5 1-136 0 0,-7 6 0 0 0,-1 0 0 0 0,1 1 0 0 0,1 1 0 0 0,0 0 0 0 0,1 1 0 0 0,0 1 0 0 0,1 1 0 0 0,-12 13 0 0 0,10-4 0 0 0,13-18 8 0 0,8-4 71 0 0,5-4 277 0 0,-7 2-231 0 0,2 0 10 0 0,-1-1-1 0 0,1 0 1 0 0,0-1-1 0 0,0 1 1 0 0,-1-1 0 0 0,0 0-1 0 0,1 0 1 0 0,-1 0-1 0 0,0-1 1 0 0,0 1-1 0 0,1-3-134 0 0,2-2 0 0 0,1 1 0 0 0,0 1 0 0 0,2-3 0 0 0,10-6 0 0 0,-15 11 0 0 0,0 0 0 0 0,0 0 0 0 0,0 0 0 0 0,1 1 0 0 0,-1 0 0 0 0,1 0 0 0 0,0 0 0 0 0,0 1 0 0 0,0 0 0 0 0,1 0 0 0 0,-1 0 0 0 0,-4 2 0 0 0,0 0 0 0 0,-1 0 0 0 0,1 0 0 0 0,-1 0 0 0 0,1 1 0 0 0,0-1 0 0 0,-1 0 0 0 0,1 1 0 0 0,-1-1 0 0 0,1 1 0 0 0,-1-1 0 0 0,1 1 0 0 0,-1 0 0 0 0,1-1 0 0 0,-1 1 0 0 0,0 0 0 0 0,1 0 0 0 0,-1 0 0 0 0,0 0 0 0 0,0 0 0 0 0,1 2 0 0 0,3 2 0 0 0,-1 1 0 0 0,0 0 0 0 0,0 0 0 0 0,2 3 0 0 0,1 3 0 0 0,15 35 0 0 0,-11-24 48 0 0,-9-18-50 0 0,0 0 1 0 0,0-1 0 0 0,1 1-1 0 0,0 0 1 0 0,0-1-1 0 0,0 0 1 0 0,1 1 1 0 0,-2-3 77 0 0,-1-1 0 0 0,0 0 0 0 0,1 0 0 0 0,-1 0-1 0 0,1 0 1 0 0,-1 0 0 0 0,1-1 0 0 0,0 1 0 0 0,-1 0 0 0 0,1-1 0 0 0,0 1 0 0 0,0-1-1 0 0,-1 0 1 0 0,1 1 0 0 0,0-1 0 0 0,0 0 0 0 0,-1 0 0 0 0,1 0 0 0 0,0 0-1 0 0,0-1 1 0 0,-1 1 0 0 0,1 0 0 0 0,0-1 0 0 0,1 0-77 0 0,2 0 11 0 0,-1 0 0 0 0,1-1 0 0 0,0 0 0 0 0,0 0 0 0 0,-1 0 0 0 0,1-1 0 0 0,-1 1 0 0 0,1-1 0 0 0,-1 0 0 0 0,0 0 0 0 0,0-1 0 0 0,-1 1 0 0 0,1-1 0 0 0,-1 0 0 0 0,1 0-11 0 0,6-9 1 0 0,0-1-1 0 0,-1 0 0 0 0,0 0 0 0 0,-1-1 1 0 0,0 0-1 0 0,-1-3 0 0 0,11-29-7 0 0,4-19 7 0 0,1-5-59 0 0,19-64-1869 0 0,-41 127 1928 0 0,-1 8 0 0 0,0 0 0 0 0,0 0 0 0 0,0 0 0 0 0,0 0 0 0 0,0 0 0 0 0,0 0 0 0 0,0 0 0 0 0,0 0 0 0 0,0 1 0 0 0,0-1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0,0-1 0 0 0,0 1 0 0 0,0 0 0 0 0,-1 0 0 0 0,1 0 0 0 0,0 0 0 0 0,0 0 0 0 0,0 0 0 0 0,0 0 0 0 0,0 0 0 0 0,0 0 0 0 0,-5 8 0 0 0,-11 55 0 0 0,2 0 0 0 0,2 1 0 0 0,2 23 0 0 0,9-67 381 0 0,0 1 1 0 0,2-1-1 0 0,1 7-381 0 0,-1-20 84 0 0,0 1 1 0 0,1-1 0 0 0,-1 0 0 0 0,2 0 0 0 0,-1 0 0 0 0,1 0 0 0 0,0 0 0 0 0,0-1-1 0 0,1 1 1 0 0,3 4-85 0 0,-5-9-2 0 0,-1 0 0 0 0,1 0-1 0 0,0-1 1 0 0,0 1 0 0 0,0-1-1 0 0,1 1 1 0 0,-1-1 0 0 0,0 0-1 0 0,0 0 1 0 0,1 0 0 0 0,-1 0 0 0 0,1 0-1 0 0,-1 0 1 0 0,1-1 0 0 0,-1 1-1 0 0,1-1 1 0 0,-1 0 0 0 0,1 0-1 0 0,0 0 1 0 0,-1 0 0 0 0,1 0-1 0 0,-1 0 1 0 0,1-1 0 0 0,-1 1-1 0 0,1-1 1 0 0,-1 0 0 0 0,2 0 2 0 0,3-1 72 0 0,-1-1 1 0 0,0 1 0 0 0,0-1-1 0 0,0-1 1 0 0,0 1 0 0 0,0-1-1 0 0,-1 0 1 0 0,1 0 0 0 0,-1 0-1 0 0,1-2-72 0 0,8-8 189 0 0,-1 1-144 0 0,0-1 0 0 0,-1-1 0 0 0,-1 0-1 0 0,3-5-44 0 0,8-18 1 0 0,-8 14-68 0 0,11-16 67 0 0,-17 26-86 0 0,-7 12 38 0 0,0 1-1 0 0,0-1 0 0 0,-1 0 1 0 0,1 1-1 0 0,0-1 0 0 0,0 1 1 0 0,1-1-1 0 0,-1 1 0 0 0,0 0 1 0 0,0 0-1 0 0,1-1 0 0 0,-1 1 49 0 0,3 21-216 0 0,-3-13 216 0 0,0 1 0 0 0,-1 0 0 0 0,0 0 0 0 0,0 4 0 0 0,0 22 0 0 0,2-8 0 0 0,-2-18 0 0 0,1 0 0 0 0,0 0 0 0 0,0 0 0 0 0,0 1 0 0 0,3 4 0 0 0,0 4 0 0 0,-4-15 0 0 0,1 1 0 0 0,-1-1 0 0 0,1 0 0 0 0,-1 1 0 0 0,1-1 0 0 0,0 0 0 0 0,0 0 0 0 0,0 0 0 0 0,0 1 0 0 0,1-1 0 0 0,-1 0 0 0 0,0-1 0 0 0,1 1 0 0 0,0 1 0 0 0,3 1 17 0 0,1 0 0 0 0,-1 0 0 0 0,1 0-1 0 0,0 0 1 0 0,0-1 0 0 0,0 0 0 0 0,0-1 0 0 0,1 1-1 0 0,-1-1 1 0 0,1 0 0 0 0,-1-1 0 0 0,1 0 0 0 0,0 0-1 0 0,-1 0 1 0 0,1-1 0 0 0,0 0 0 0 0,0 0 0 0 0,4-1-17 0 0,3 0 24 0 0,0-2 0 0 0,0 1 0 0 0,0-1 0 0 0,-1-1 0 0 0,0-1 0 0 0,0 0 0 0 0,0 0 0 0 0,7-5-24 0 0,-16 7-168 0 0,0 1-1 0 0,-1-1 1 0 0,1 0-1 0 0,-1 0 1 0 0,0 0 0 0 0,0 0-1 0 0,0-1 1 0 0,1 0 168 0 0,-3 2-442 0 0,0 0 0 0 0,1 1 0 0 0,-1-1-1 0 0,0 0 1 0 0,0 1 0 0 0,-1-1 0 0 0,1 0 0 0 0,0 0 0 0 0,-1 0 0 0 0,1 0-1 0 0,-1 0 1 0 0,1 0 0 0 0,-1 0 0 0 0,0 0 0 0 0,0 0 0 0 0,0 0 0 0 0,0 0-1 0 0,0 0 1 0 0,0-1 442 0 0,-10-13-6210 0 0</inkml:trace>
  <inkml:trace contextRef="#ctx0" brushRef="#br0" timeOffset="5316.137">3636 84 19351 0 0,'0'-1'75'0'0,"0"1"0"0"0,1-1-1 0 0,-1 1 1 0 0,1-1-1 0 0,-1 1 1 0 0,1-1 0 0 0,-1 1-1 0 0,1 0 1 0 0,-1-1-1 0 0,1 1 1 0 0,0-1 0 0 0,-1 1-1 0 0,1 0 1 0 0,0 0-1 0 0,-1-1 1 0 0,1 1-1 0 0,-1 0 1 0 0,1 0 0 0 0,0 0-1 0 0,0 0 1 0 0,-1 0-1 0 0,1 0 1 0 0,0 0 0 0 0,-1 0-1 0 0,1 0 1 0 0,0 0-75 0 0,22 1 180 0 0,133 8-180 0 0,-46-4 0 0 0,6 1-1316 0 0,-75-4 568 0 0</inkml:trace>
  <inkml:trace contextRef="#ctx0" brushRef="#br0" timeOffset="6070.579">4163 278 8288 0 0,'0'0'190'0'0,"0"0"28"0"0,0 0 7 0 0,8 2 64 0 0,-4-1-62 0 0,0-1 0 0 0,-1 1 0 0 0,1-1 0 0 0,0 0 0 0 0,0 0 0 0 0,-1 0 0 0 0,1 0 0 0 0,0-1 0 0 0,-1 0 0 0 0,1 1 0 0 0,0-1 0 0 0,-1-1 0 0 0,1 1 0 0 0,-1 0 0 0 0,0-1 0 0 0,1 0 0 0 0,-1 0 0 0 0,0 0 0 0 0,0 0 1 0 0,0 0-1 0 0,0-1 0 0 0,0 1 0 0 0,-1-1 0 0 0,1 0 0 0 0,-1 0 0 0 0,0 0 0 0 0,1-1-227 0 0,-1 2 94 0 0,-1 0 0 0 0,1 0 1 0 0,-1 0-1 0 0,1 0 1 0 0,0 0-1 0 0,-1 0 0 0 0,3 0-94 0 0,-2 0 53 0 0,-1 1 0 0 0,1 0 0 0 0,-1 0-1 0 0,0-1 1 0 0,0 1 0 0 0,1-1-1 0 0,-1 1 1 0 0,0-1 0 0 0,0 1-1 0 0,0-1 1 0 0,0 0 0 0 0,-1 1-1 0 0,1-1 1 0 0,0-1-53 0 0,0 1 30 0 0,-1 1-1 0 0,1-1 0 0 0,0 1 1 0 0,0-1-1 0 0,0 1 0 0 0,0-1 1 0 0,0 1-1 0 0,0 0 0 0 0,0-1 1 0 0,0 1-1 0 0,0 0 1 0 0,1 0-30 0 0,-1 0 13 0 0,0 0 0 0 0,0 0 0 0 0,0 0 0 0 0,0 0 0 0 0,0-1 0 0 0,0 1 0 0 0,0 0 0 0 0,0 0 0 0 0,0-1 0 0 0,-1 1 0 0 0,1 0 0 0 0,-1-1 0 0 0,1 1 0 0 0,-1-1 0 0 0,1 1 0 0 0,-1-1 0 0 0,0 1 0 0 0,1-1 0 0 0,-1 1 0 0 0,0-2-13 0 0,0 1 6 0 0,0 0-1 0 0,0 1 1 0 0,1-1-1 0 0,-1 0 1 0 0,1 0-1 0 0,-1 1 1 0 0,1-1-1 0 0,0 0 1 0 0,0 1-1 0 0,-1-1 0 0 0,1 1 1 0 0,0-1-1 0 0,0 1 1 0 0,1-1-1 0 0,-1 1 1 0 0,0 0-1 0 0,0-1 1 0 0,1 1-1 0 0,-1 0 0 0 0,1 0 1 0 0,-1 0-1 0 0,2-1-5 0 0,8-7 302 0 0,-10 9-280 0 0,-1 0-1 0 0,1-1 1 0 0,-1 1 0 0 0,1 0 0 0 0,-1-1-1 0 0,0 1 1 0 0,1-1 0 0 0,-1 1 0 0 0,1-1-1 0 0,-1 1 1 0 0,0-1 0 0 0,0 1 0 0 0,1-1-1 0 0,-1 1 1 0 0,0-1 0 0 0,0 1 0 0 0,0-1-1 0 0,1 1 1 0 0,-1-1 0 0 0,0 0 0 0 0,0 1-1 0 0,0-1 1 0 0,0 1 0 0 0,0-1 0 0 0,0 0-1 0 0,0 1 1 0 0,0-1 0 0 0,0 1 0 0 0,-1-1-1 0 0,1 1 1 0 0,0-1 0 0 0,0 0 0 0 0,0 1-1 0 0,-1-1 1 0 0,1 1 0 0 0,0-1 0 0 0,-1 1-1 0 0,1-1-21 0 0,-1-1 80 0 0,1 2-63 0 0,-1-1-1 0 0,1 1 1 0 0,0-1-1 0 0,0 1 1 0 0,0-1-1 0 0,0 1 1 0 0,0-1-1 0 0,0 1 1 0 0,0-1-1 0 0,0 0 1 0 0,0 1-1 0 0,0-1 1 0 0,0 1-1 0 0,1-1 1 0 0,-1 1-1 0 0,0-1 1 0 0,0 1-1 0 0,0 0 1 0 0,1-1-1 0 0,-1 1 1 0 0,0-1-1 0 0,1 1 1 0 0,-1-1-1 0 0,0 1 1 0 0,1 0-1 0 0,-1-1 1 0 0,0 1-1 0 0,1 0 1 0 0,-1-1-1 0 0,1 1 1 0 0,-1 0-1 0 0,1-1 1 0 0,-1 1-1 0 0,0 0 1 0 0,1 0-1 0 0,0 0-16 0 0,-1 0 2 0 0,0 0-1 0 0,1 0 0 0 0,-1-1 0 0 0,0 1 0 0 0,0 0 0 0 0,1 0 1 0 0,-1 0-1 0 0,0 0 0 0 0,0 0 0 0 0,1 0 0 0 0,-1 0 1 0 0,0 0-1 0 0,0 0 0 0 0,0-1 0 0 0,1 1 0 0 0,-1 0 0 0 0,0 0 1 0 0,0 0-1 0 0,0-1 0 0 0,1 1 0 0 0,-1 0 0 0 0,0 0 1 0 0,0 0-1 0 0,0-1 0 0 0,0 1 0 0 0,0 0 0 0 0,0 0 0 0 0,1-1 1 0 0,-1 1-1 0 0,0 0 0 0 0,0 0 0 0 0,0-1 0 0 0,0 1 1 0 0,0 0-1 0 0,0 0 0 0 0,0-1 0 0 0,0 1 0 0 0,0 0 0 0 0,0 0 1 0 0,0-1-1 0 0,0 1 0 0 0,0 0 0 0 0,-1 0 0 0 0,1-1 1 0 0,0 1-1 0 0,0 0 0 0 0,0 0 0 0 0,0 0 0 0 0,0-1 0 0 0,0 1 1 0 0,-1 0-1 0 0,1 0 0 0 0,0-1 0 0 0,0 1 0 0 0,0 0 1 0 0,0 0-1 0 0,-1 0 0 0 0,1 0 0 0 0,0 0 0 0 0,0-1 0 0 0,-1 1 1 0 0,1 0-1 0 0,0 0 0 0 0,0 0 0 0 0,-1 0 0 0 0,1 0-1 0 0,4-4 666 0 0,-9 1-594 0 0,0 2 1 0 0,0-1-1 0 0,0 0 0 0 0,0 1 1 0 0,0 0-1 0 0,0 0 0 0 0,-1 1 1 0 0,1-1-1 0 0,0 1 1 0 0,0 0-1 0 0,-1 1 0 0 0,1-1 1 0 0,0 1-1 0 0,0 0 1 0 0,0 0-1 0 0,-1 1 0 0 0,1-1-72 0 0,1 1 44 0 0,1 0 0 0 0,-1 1 0 0 0,0-1 0 0 0,0 1 0 0 0,-1 1-44 0 0,-12 7 4 0 0,12-7-4 0 0,-1 0 0 0 0,1 1 0 0 0,0-1 0 0 0,0 1 0 0 0,1 0 0 0 0,-1 0 0 0 0,-1 4 0 0 0,-5 4 0 0 0,3-2 22 0 0,0 1 0 0 0,0 0 0 0 0,1 0 0 0 0,1 0-1 0 0,0 1 1 0 0,1 0 0 0 0,0 0 0 0 0,1 1 0 0 0,1 0 0 0 0,0-1-1 0 0,0 3-21 0 0,3-13-32 0 0,-1 1 0 0 0,1 0 0 0 0,0 0 1 0 0,0 0-1 0 0,1-1 0 0 0,-1 1 0 0 0,1 0 0 0 0,0 2 32 0 0,9 15-7028 0 0,-6-14 808 0 0</inkml:trace>
  <inkml:trace contextRef="#ctx0" brushRef="#br0" timeOffset="7187.442">4612 647 5984 0 0,'15'-1'-893'0'0,"7"2"6213"0"0,-16 0 168 0 0,-26 0-3942 0 0,9 4-1170 0 0,-91 7 482 0 0,78-8-478 0 0,0-2 0 0 0,-8 0-380 0 0,-32 4 111 0 0,-24 0 956 0 0,53-3-653 0 0,1-2 0 0 0,-33-2-414 0 0,11 0 114 0 0,-28-2-57 0 0,44 1-85 0 0,-1 1-1 0 0,-26 5 29 0 0,-3-1 0 0 0,38-2 0 0 0,-16 3 0 0 0,33-3 0 0 0,-1 0 0 0 0,-6-1 0 0 0,-15 0 0 0 0,-8 0-5 0 0,0-1 5 0 0,-40 0 65 0 0,-71 11 1078 0 0,-69 2-402 0 0,212-12-709 0 0,-62 0-1432 0 0,-20 5 1400 0 0,0 1 1629 0 0,-39-5-1629 0 0,72-2-245 0 0,-89 7 245 0 0,74-2 0 0 0,-13 1 0 0 0,-104 2 0 0 0,152-5 0 0 0,-19 4 0 0 0,-19 0 0 0 0,-31 4 0 0 0,44-4 0 0 0,-20-2 0 0 0,-15-1 0 0 0,-81 13 0 0 0,12-2 0 0 0,75-7 0 0 0,-32 5 0 0 0,0-3 0 0 0,95-7-34 0 0,-1 0-1 0 0,-7-2 35 0 0,-42 1 1000 0 0,-203 13 117 0 0,184-11-1113 0 0,50-3-72 0 0,-23 5 68 0 0,35-2-487 0 0,5 0-1638 0 0,12 0-3303 0 0,0 2-2091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2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13824 0 0,'0'0'314'0'0,"0"0"46"0"0,0 0 22 0 0,0 0-50 0 0,0 0-150 0 0,0 0 196 0 0,0 0 108 0 0,0 0 23 0 0,0 0-66 0 0,16-2-278 0 0,-9 0 191 0 0,1 1 0 0 0,0 0 0 0 0,-1 1 0 0 0,6-1-356 0 0,25-2 624 0 0,-13-1-624 0 0,-1 2 0 0 0,1 0 0 0 0,8 2 0 0 0,38-3 0 0 0,-62 2-254 0 0,0 1-1 0 0,0-1 0 0 0,0 2 1 0 0,0-1-1 0 0,0 1 0 0 0,0 1 1 0 0,5 1 254 0 0,-13-3-1011 0 0,-1 0-11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0,'0'0'399'0'0,"0"0"60"0"0,16 0 587 0 0,36-11-1042 0 0,1 3 0 0 0,0 2 0 0 0,0 2 0 0 0,7 2-4 0 0,18-4-829 0 0,-44 1-2089 0 0,-19 3-2878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197 382 2760 0 0,'0'0'125'0'0,"7"-6"282"0"0,-6 5 220 0 0,1-1 0 0 0,-1 1 0 0 0,0-1 0 0 0,1 1 0 0 0,-1-1-1 0 0,0 0 1 0 0,0 0 0 0 0,0 0 0 0 0,0 1 0 0 0,-1-1 0 0 0,2-2-627 0 0,-2 3 165 0 0,0 0 0 0 0,0 1 0 0 0,0-1 0 0 0,1 0 0 0 0,-1 0 0 0 0,0 0 0 0 0,0 1 0 0 0,0-1 0 0 0,0 0 1 0 0,-1 0-1 0 0,1 0 0 0 0,0 1 0 0 0,0-1 0 0 0,0 0 0 0 0,-1 0 0 0 0,1 1 0 0 0,0-1 0 0 0,-1 0 0 0 0,1 1 0 0 0,-1-1 0 0 0,1 0 0 0 0,0 1 0 0 0,-1-1 0 0 0,0 0 0 0 0,1 1 0 0 0,-1-1 0 0 0,1 1 0 0 0,-1-1 0 0 0,0 1-165 0 0,-9-8 1270 0 0,8 7-1107 0 0,1-1 1 0 0,-1 1-1 0 0,0 0 0 0 0,1 0 1 0 0,-1 0-1 0 0,0 0 0 0 0,0 0 1 0 0,0 1-1 0 0,1-1 0 0 0,-1 0 1 0 0,0 1-1 0 0,0-1 0 0 0,0 1-163 0 0,-4 0 88 0 0,1 0-1 0 0,0 0 1 0 0,-1 1-1 0 0,1-1 0 0 0,0 1 1 0 0,-1 0-1 0 0,1 1 0 0 0,0-1 1 0 0,0 1-1 0 0,0 0 0 0 0,0 1 1 0 0,1-1-1 0 0,-1 1 1 0 0,0 0-1 0 0,1 0 0 0 0,0 0 1 0 0,0 1-1 0 0,0-1 0 0 0,-1 2-87 0 0,-5 4-38 0 0,1 1 0 0 0,1 0 0 0 0,0 0-1 0 0,1 1 1 0 0,-1 0 0 0 0,2 0-1 0 0,-4 8 39 0 0,8-15 46 0 0,1 1 0 0 0,-1 0 0 0 0,1-1 0 0 0,-1 1 0 0 0,1 0 0 0 0,1 0 0 0 0,-1-1 0 0 0,1 1 1 0 0,0 0-1 0 0,0 0 0 0 0,0 0 0 0 0,0 0 0 0 0,1-1 0 0 0,1 5-46 0 0,-1-6 14 0 0,0-1 1 0 0,0 1-1 0 0,0-1 1 0 0,0 1 0 0 0,0-1-1 0 0,1 1 1 0 0,-1-1-1 0 0,1 0 1 0 0,-1 0 0 0 0,1 0-1 0 0,0 0 1 0 0,0 0-1 0 0,0 0 1 0 0,0 0 0 0 0,0-1-1 0 0,1 1 1 0 0,-1-1-1 0 0,0 1 1 0 0,1-1 0 0 0,-1 0-1 0 0,1 0 1 0 0,-1 0 0 0 0,1 0-1 0 0,0 0 1 0 0,-1-1-1 0 0,2 1-14 0 0,-1-1 18 0 0,1 0-1 0 0,-1 0 0 0 0,0 0 0 0 0,0 0 0 0 0,1-1 0 0 0,-1 1 0 0 0,0-1 0 0 0,0 0 1 0 0,0 0-1 0 0,0 0 0 0 0,0 0 0 0 0,0 0 0 0 0,0-1 0 0 0,0 1 0 0 0,0-1 1 0 0,1-1-18 0 0,6-5 16 0 0,0 0 1 0 0,-1 0-1 0 0,6-8-16 0 0,-4 5 20 0 0,-6 5 2 0 0,-1 1 0 0 0,0-1 0 0 0,0 0 0 0 0,-1 0 0 0 0,0 0 0 0 0,0 0 0 0 0,2-6-22 0 0,-5 11-50 0 0,0 1 126 0 0,0 0 15 0 0,1 2-91 0 0,-1-1 0 0 0,1 1 0 0 0,0-1 0 0 0,0 1 1 0 0,0-1-1 0 0,0 0 0 0 0,0 1 0 0 0,0-1 0 0 0,0 0 0 0 0,1 0 0 0 0,-1 0 0 0 0,0 0 0 0 0,8 8 0 0 0,0 6 72 0 0,-7-10-66 0 0,1-1-1 0 0,-1 0 0 0 0,1 0 0 0 0,0 0 1 0 0,0 0-1 0 0,0 0 0 0 0,0-1 0 0 0,1 1 0 0 0,0-1 1 0 0,-1 0-1 0 0,1 0 0 0 0,0 0 0 0 0,3 0-5 0 0,-2-1-4 0 0,0 0-1 0 0,0-1 1 0 0,0 0-1 0 0,1 0 1 0 0,-1 0-1 0 0,1-1 1 0 0,-1 0-1 0 0,0 0 1 0 0,1 0-1 0 0,-1-1 1 0 0,1 1-1 0 0,-1-2 1 0 0,3 0 4 0 0,1 0-399 0 0,-1-1 0 0 0,0 0 0 0 0,1-1 0 0 0,-1 1 1 0 0,-1-2-1 0 0,1 1 0 0 0,-1-1 0 0 0,1-1 399 0 0,18-20-6117 0 0,-11 12 840 0 0</inkml:trace>
  <inkml:trace contextRef="#ctx0" brushRef="#br0" timeOffset="431.1">616 5 8288 0 0,'0'-1'638'0'0,"6"-3"5628"0"0,-2 7-3757 0 0,-3 11-3091 0 0,0-3 1013 0 0,6 9-286 0 0,-2 0-1 0 0,-1 1 0 0 0,0 0-144 0 0,11 74 302 0 0,6 51 156 0 0,-21-115-336 0 0,0-25-118 0 0,0 0 1 0 0,0-1-1 0 0,0 1 1 0 0,0 0-1 0 0,2 5-4 0 0,-3 3 16 0 0,0-13-12 0 0,1-1 0 0 0,0 0 0 0 0,0 0 0 0 0,0 1 0 0 0,0-1 0 0 0,-1 1 0 0 0,1-1 0 0 0,0 0 0 0 0,0 1 0 0 0,0-1 0 0 0,0 0 0 0 0,0 1 0 0 0,0-1 0 0 0,0 0 0 0 0,0 1 0 0 0,0-1 0 0 0,0 0 0 0 0,0 1 0 0 0,1-1 0 0 0,-1 1 0 0 0,0-1 0 0 0,0 0 0 0 0,0 1 0 0 0,0-1-4 0 0,1 0 75 0 0,-1 0-6 0 0,0 0-5 0 0,0 0 0 0 0,0-1-72 0 0,1 0 0 0 0,0 0 0 0 0,-1 0 0 0 0,1 0 0 0 0,0 0 0 0 0,-1 0 0 0 0,1 0 0 0 0,0 0 0 0 0,0 0 0 0 0,0 0 0 0 0,0 1 0 0 0,1-2 8 0 0,2-1-38 0 0,28-27-202 0 0,-21 22-8 0 0,0-2 0 0 0,7-8 248 0 0,-12 13-83 0 0,0 0 0 0 0,0 1 0 0 0,0 0 0 0 0,1 0 0 0 0,-1 0 0 0 0,1 1 0 0 0,0 0 0 0 0,0 1 0 0 0,0-1 0 0 0,2 1 83 0 0,16-7 252 0 0,-21 7-256 0 0,0 1 0 0 0,0-1 0 0 0,1 1 0 0 0,-1 0 0 0 0,0 0 0 0 0,1 0 0 0 0,-1 1 0 0 0,1-1-1 0 0,-1 1 1 0 0,1 0 0 0 0,-1 1 0 0 0,1-1 0 0 0,-1 1 0 0 0,0 0 0 0 0,1 0 0 0 0,-1 0 0 0 0,0 0 0 0 0,0 1-1 0 0,0 0 1 0 0,0 0 0 0 0,0 0 0 0 0,0 0 0 0 0,0 1 0 0 0,-1-1 0 0 0,1 1 4 0 0,-2-1 41 0 0,0 0 1 0 0,0-1-1 0 0,0 1 1 0 0,0 0-1 0 0,-1 0 1 0 0,1 0-1 0 0,-1 0 0 0 0,0 0 1 0 0,1 1-1 0 0,-1-1 1 0 0,0 0-1 0 0,0 1 1 0 0,-1-1-1 0 0,1 1 1 0 0,0-1-1 0 0,-1 1 1 0 0,1-1-1 0 0,-1 1 0 0 0,0-1 1 0 0,0 1-1 0 0,0-1 1 0 0,0 1-1 0 0,-1-1 1 0 0,1 1-1 0 0,0-1 1 0 0,-1 1-1 0 0,0-1 1 0 0,0 1-1 0 0,0-1 0 0 0,0 0 1 0 0,0 1-1 0 0,0-1 1 0 0,-2 2-42 0 0,-5 4 142 0 0,0 0 0 0 0,0-1 0 0 0,-1 0 0 0 0,0 0 0 0 0,-1-1 0 0 0,1 0 1 0 0,-2 0-143 0 0,-13 8 474 0 0,10-7-442 0 0,0 0-1 0 0,0-1 1 0 0,0-1-1 0 0,0 0 1 0 0,-1-1-1 0 0,-12 1-31 0 0,12-2-288 0 0,1-1-1 0 0,-15 0 289 0 0,23-2-1305 0 0,1 0 1 0 0,-1 0 0 0 0,1-1-1 0 0,-1 0 1 0 0,1 0 0 0 0,-1-1 1304 0 0,-3-2-5336 0 0</inkml:trace>
  <inkml:trace contextRef="#ctx0" brushRef="#br0" timeOffset="860.468">1527 268 6448 0 0,'3'-1'-1870'0'0,"3"-1"4192"0"0,1 1 4699 0 0,-12 2-3131 0 0,-6 2-3507 0 0,0-1 0 0 0,0 0 0 0 0,-5-1-383 0 0,-12 2 201 0 0,10 1-90 0 0,0 1 1 0 0,-13 6-112 0 0,-4 0 87 0 0,21-7-47 0 0,1 0 0 0 0,-1 1 0 0 0,1 0 0 0 0,0 1 0 0 0,0 1 0 0 0,1 0 0 0 0,-1 0 0 0 0,2 2 0 0 0,-1-1 0 0 0,1 2 0 0 0,-9 9-40 0 0,18-18 1 0 0,1 0-1 0 0,0-1 1 0 0,1 1-1 0 0,-1-1 1 0 0,1 1-1 0 0,-1-1 1 0 0,1 1-1 0 0,-1-1 0 0 0,1 1 1 0 0,0 0-1 0 0,-1-1 1 0 0,1 1-1 0 0,0 0 0 0 0,-1-1 1 0 0,1 1-1 0 0,0 0 1 0 0,0-1-1 0 0,0 1 1 0 0,-1 0-1 0 0,1-1 0 0 0,0 1 1 0 0,0 0-1 0 0,0 0 1 0 0,0-1-1 0 0,0 1 0 0 0,0 0 0 0 0,0 0-1 0 0,0 0 1 0 0,0 0 0 0 0,-1-1 0 0 0,1 1-1 0 0,0 0 1 0 0,0 0 0 0 0,0 0-1 0 0,0 0 1 0 0,1 0 0 0 0,-1-1 0 0 0,0 1-1 0 0,0 0 1 0 0,0 0 0 0 0,1 0-1 0 0,-1-1 1 0 0,0 1 0 0 0,1 0-1 0 0,-1 0 1 0 0,1-1 0 0 0,-1 1 0 0 0,1 0-1 0 0,-1 0 1 0 0,1-1 0 0 0,-1 1-1 0 0,1-1 1 0 0,0 1 0 0 0,-1-1 0 0 0,1 1-1 0 0,1 0-18 0 0,1 2-17 0 0,0-1-1 0 0,1 0 1 0 0,-1 0 0 0 0,1 0-1 0 0,0 0 1 0 0,-1-1-1 0 0,1 1 1 0 0,0-1 0 0 0,0 0-1 0 0,0 0 1 0 0,2 0 36 0 0,47 4 9 0 0,-42-4-9 0 0,26 1 237 0 0,5 0-330 0 0,27 5 93 0 0,-45-3-82 0 0,21 3 404 0 0,-41-6-310 0 0,0 0-1 0 0,0 0 1 0 0,-1 1 0 0 0,1 0-1 0 0,0-1 1 0 0,-1 1 0 0 0,0 0-1 0 0,1 1 1 0 0,-1-1-1 0 0,0 0-11 0 0,1 5 59 0 0,-3-7-52 0 0,-1 1 0 0 0,0-1 1 0 0,1 1-1 0 0,-1-1 0 0 0,0 1 0 0 0,0-1 0 0 0,1 1 0 0 0,-1-1 1 0 0,0 1-1 0 0,0-1 0 0 0,0 1 0 0 0,0 0 0 0 0,0-1 0 0 0,0 1 1 0 0,0-1-1 0 0,0 1 0 0 0,0 0 0 0 0,0-1 0 0 0,0 1 0 0 0,0-1 1 0 0,0 1-1 0 0,0-1 0 0 0,-1 1 0 0 0,1 0 0 0 0,0-1 0 0 0,0 1 1 0 0,-1-1-1 0 0,1 1 0 0 0,0-1 0 0 0,-1 1 0 0 0,1-1 0 0 0,-1 1 1 0 0,1-1-1 0 0,0 0 0 0 0,-1 1 0 0 0,1-1 0 0 0,-1 0 1 0 0,1 1-1 0 0,-1-1-7 0 0,-1 2 67 0 0,-3 2 14 0 0,-1 0 0 0 0,1-1 0 0 0,-1 1 0 0 0,1-1 0 0 0,-1 0 0 0 0,-1 0 0 0 0,1-1 0 0 0,0 0 0 0 0,0 0 0 0 0,-1 0-81 0 0,-18 3 80 0 0,0 0 1 0 0,-1-2-81 0 0,-2 1 14 0 0,9-1-279 0 0,1 0-57 0 0,-1-1-1 0 0,-7 0 323 0 0,19-2-994 0 0,0 0 0 0 0,1-1 0 0 0,-1 1 0 0 0,0-1 0 0 0,-1-1 994 0 0,-2-1-5818 0 0</inkml:trace>
  <inkml:trace contextRef="#ctx0" brushRef="#br0" timeOffset="1836.137">1958 384 3680 0 0,'21'8'586'0'0,"-10"1"5341"0"0,-10-8-3982 0 0,-1 5-453 0 0,-1-4-1345 0 0,-1 0-1 0 0,1 1 1 0 0,-1-1-1 0 0,1 0 1 0 0,-1 0-1 0 0,0 0 0 0 0,1 0 1 0 0,-1 0-1 0 0,0-1 1 0 0,0 1-1 0 0,-1 0 1 0 0,1-1-1 0 0,0 0 1 0 0,0 1-1 0 0,-1-1 1 0 0,1 0-1 0 0,-1 0 1 0 0,1 0-1 0 0,-1-1 0 0 0,-2 1-146 0 0,-4 2 388 0 0,0-1-1 0 0,-1 0 1 0 0,1-1-1 0 0,-1 0 1 0 0,-3 0-388 0 0,-68 1 1310 0 0,80-2-1192 0 0,1 0-44 0 0,0 0-10 0 0,0 0 6 0 0,0 0 20 0 0,0 0 5 0 0,0 0-6 0 0,0 0-1 0 0,0 0-2 0 0,-2 0-60 0 0,1 0-206 0 0,-3 0-140 0 0,2 0 368 0 0,1 0 0 0 0,0 0 0 0 0,-1 0 0 0 0,1 0 0 0 0,0 0 0 0 0,-1 0 0 0 0,1 1-1 0 0,0-1 1 0 0,0 0 0 0 0,-1 1 0 0 0,1-1 0 0 0,0 1 0 0 0,0 0-48 0 0,-5 1 26 0 0,1 0-1 0 0,-1 0 1 0 0,1 1-1 0 0,0 0 1 0 0,-1 1-26 0 0,-2 3 82 0 0,8-3-70 0 0,0-3 1 0 0,-12 56 61 0 0,7-46-74 0 0,5-10 0 0 0,0-1 0 0 0,-1 0 0 0 0,1 1 0 0 0,0-1 0 0 0,0 1 0 0 0,0-1 0 0 0,-1 0 0 0 0,1 1 0 0 0,0-1 0 0 0,0 1 0 0 0,0-1 0 0 0,0 1 0 0 0,0-1 0 0 0,0 1 0 0 0,0-1 0 0 0,0 1 0 0 0,0-1 0 0 0,0 1 0 0 0,0-1 0 0 0,0 0 0 0 0,0 1 0 0 0,1-1 0 0 0,-1 1 0 0 0,0-1 0 0 0,0 1 0 0 0,0-1 0 0 0,1 0 0 0 0,-1 1 0 0 0,0-1 0 0 0,1 1 0 0 0,-1-1 0 0 0,0 0 0 0 0,0 1 0 0 0,1-1 0 0 0,3 10 42 0 0,-4-10-37 0 0,1 1 0 0 0,-1 0 0 0 0,0-1 0 0 0,0 1 0 0 0,1 0 1 0 0,-1-1-1 0 0,0 1 0 0 0,1 0 0 0 0,-1-1 0 0 0,1 1 0 0 0,-1-1 1 0 0,1 1-1 0 0,-1-1 0 0 0,1 1 0 0 0,-1-1 0 0 0,1 1 0 0 0,-1-1 1 0 0,1 0-1 0 0,-1 1 0 0 0,1-1 0 0 0,0 0 0 0 0,-1 1 0 0 0,2-1-5 0 0,-1 1 11 0 0,6 2 41 0 0,-1 0 0 0 0,1 0-1 0 0,0 0 1 0 0,1-1 0 0 0,-1 0 0 0 0,0 0-1 0 0,1-1 1 0 0,-1 0 0 0 0,1 0 0 0 0,-1-1 0 0 0,1 0-1 0 0,1 0-51 0 0,20-2 113 0 0,-21 2-71 0 0,1 0 0 0 0,-1-1 0 0 0,1 0 1 0 0,-1-1-1 0 0,0 1 0 0 0,3-3-42 0 0,14-4 79 0 0,-20 7-57 0 0,1-1 0 0 0,-1 1 1 0 0,-1-1-1 0 0,1 0 0 0 0,0 0 0 0 0,0-1 0 0 0,-1 0 0 0 0,1 1 0 0 0,-1-2 0 0 0,0 1 0 0 0,4-4-22 0 0,-6 4 32 0 0,1 0-1 0 0,0 0 0 0 0,-1 0 1 0 0,0-1-1 0 0,1 1 0 0 0,-1-1 0 0 0,-1 0 1 0 0,1 1-1 0 0,0-1 0 0 0,-1 0 1 0 0,0 0-1 0 0,0 0 0 0 0,0 0 1 0 0,-1 0-1 0 0,1 0 0 0 0,-1 0 1 0 0,0-1-32 0 0,0 1 3 0 0,0 1 1 0 0,-1 0 0 0 0,1-1 0 0 0,-1 1-1 0 0,0-1 1 0 0,0 1 0 0 0,0 0 0 0 0,-1 0 0 0 0,1 0-1 0 0,-1 0 1 0 0,0 0 0 0 0,0 0 0 0 0,0 0 0 0 0,0 0-1 0 0,0 1 1 0 0,0-1 0 0 0,-1 1 0 0 0,1-1 0 0 0,-1 1-1 0 0,-1-1-3 0 0,-8-6-108 0 0,-1 1 0 0 0,1 1 0 0 0,-2 0 0 0 0,1 0 0 0 0,-1 1 0 0 0,1 1 0 0 0,-14-3 108 0 0,14 4-256 0 0,-7-1-417 0 0,19 5 322 0 0,1 0-38 0 0,0 0-10 0 0,0 0-41 0 0,0 0-166 0 0,0 0-70 0 0,0 0-18 0 0,11-1-583 0 0,14-1 684 0 0,-1 1-1 0 0,1 1 0 0 0,0 1 1 0 0,-1 1-1 0 0,1 1 1 0 0,1 2 593 0 0,-11-2 140 0 0,0 1 1 0 0,-1 0 0 0 0,1 1-1 0 0,-1 1 1 0 0,0 0 0 0 0,-1 1 0 0 0,0 1-1 0 0,0 0 1 0 0,0 0 0 0 0,5 7-141 0 0,86 73 2695 0 0,-99-83-2380 0 0,0 1-1 0 0,0 0 1 0 0,0 0-1 0 0,-1 0 0 0 0,2 3-314 0 0,-5-8 215 0 0,-1-1-50 0 0,0 0-6 0 0,0 0 42 0 0,0 0 201 0 0,0 0 87 0 0,-16-6 612 0 0,11 3-1074 0 0,1-1-1 0 0,0 0 0 0 0,0 1 0 0 0,0-1 0 0 0,1-1 0 0 0,-1 1 1 0 0,1 0-1 0 0,0-1 0 0 0,0 0 0 0 0,1 0 0 0 0,-2-3-26 0 0,1 0-2 0 0,0 1 0 0 0,0-1 0 0 0,1 0 0 0 0,0 1 0 0 0,1-1-1 0 0,0 0 1 0 0,0 0 0 0 0,1 0 0 0 0,0 0 0 0 0,0 0 0 0 0,1 0-1 0 0,0 0 1 0 0,0 0 0 0 0,1 0 0 0 0,0 1 0 0 0,2-7 2 0 0,-2 10-104 0 0,-1 1 0 0 0,1 0 0 0 0,0 0 0 0 0,0 0 0 0 0,0 0 1 0 0,1 1-1 0 0,-1-1 0 0 0,1 0 0 0 0,-1 1 0 0 0,1 0 0 0 0,0-1 0 0 0,0 1 1 0 0,0 0-1 0 0,0 1 0 0 0,1-2 104 0 0,4 0-980 0 0,0 0 1 0 0,0 0-1 0 0,0 0 0 0 0,0 1 1 0 0,9-1 979 0 0,0 1-5685 0 0</inkml:trace>
  <inkml:trace contextRef="#ctx0" brushRef="#br0" timeOffset="2133.681">2650 307 11920 0 0,'0'0'546'0'0,"0"0"-10"0"0,0 0-254 0 0,0 0 199 0 0,0 0 126 0 0,0 0 29 0 0,0 0-44 0 0,0 15 399 0 0,1 21 1312 0 0,7 31-2303 0 0,-1 4 1009 0 0,-3-11-768 0 0,-3-24-176 0 0,2-1 1 0 0,1 1 0 0 0,7 27-66 0 0,-3-31 10 0 0,10 35 150 0 0,-15-59-200 0 0,-2-7-168 0 0,-1-1-72 0 0,0 0-9 0 0,0 0-235 0 0,-1-8-2878 0 0,-2-1 1410 0 0</inkml:trace>
  <inkml:trace contextRef="#ctx0" brushRef="#br0" timeOffset="2395.507">2763 329 3224 0 0,'7'1'162'0'0,"0"0"1"0"0,0 1 0 0 0,0-1-1 0 0,0 2 1 0 0,0-1-1 0 0,0 1 1 0 0,4 2-163 0 0,7 3 1491 0 0,-7-4-777 0 0,0 2 0 0 0,0-1 0 0 0,0 2 0 0 0,-1-1 1 0 0,0 1-1 0 0,0 1 0 0 0,0 0 0 0 0,-1 0 0 0 0,0 1 0 0 0,-1 0 0 0 0,0 1 0 0 0,-1 0 0 0 0,0 0 0 0 0,4 6-714 0 0,-10-14 126 0 0,0 0 0 0 0,-1-1 0 0 0,1 1-1 0 0,0 0 1 0 0,-1 0 0 0 0,1 0 0 0 0,-1-1 0 0 0,0 1 0 0 0,1 0-1 0 0,-1 0 1 0 0,0 0 0 0 0,0 0 0 0 0,0 0 0 0 0,0 0-1 0 0,-1-1 1 0 0,1 1 0 0 0,0 0 0 0 0,-1 0 0 0 0,1 0-1 0 0,-2 1-125 0 0,1 0 114 0 0,-1-1 0 0 0,0 1 0 0 0,1-1 0 0 0,-1 0 0 0 0,0 0 0 0 0,0 0 0 0 0,0 0 0 0 0,-1 0 0 0 0,1-1 0 0 0,0 1 0 0 0,-1 0 0 0 0,-2 0-114 0 0,-8 4 192 0 0,0-1 0 0 0,0 0 0 0 0,-1-1 0 0 0,0-1-1 0 0,-3 1-191 0 0,10-3 76 0 0,-28 6 62 0 0,0-2 1 0 0,-35 1-139 0 0,48-6-942 0 0,-1 0 0 0 0,0-2-1 0 0,0 0 943 0 0,15 1-1260 0 0,0-1 0 0 0,0 0-1 0 0,-6-2 1261 0 0,-5-4-5454 0 0</inkml:trace>
  <inkml:trace contextRef="#ctx0" brushRef="#br0" timeOffset="2698.033">3040 104 15032 0 0,'0'0'340'0'0,"0"0"50"0"0,6 14 513 0 0,20 93 575 0 0,-12-57 1809 0 0,5 40-3287 0 0,-6 33 142 0 0,-5-38 1789 0 0,-8-61-1625 0 0,-3-13-1847 0 0,-5-5-4742 0 0,5-5-598 0 0</inkml:trace>
  <inkml:trace contextRef="#ctx0" brushRef="#br0" timeOffset="3051.495">2931 335 11976 0 0,'25'-8'826'0'0,"-19"6"-705"0"0,0 0 1 0 0,0 1-1 0 0,0-1 1 0 0,4 1-122 0 0,149-16 1256 0 0,-90 17 293 0 0,-26 2-787 0 0,-33-2-694 0 0,1 1 0 0 0,-1 0 0 0 0,0 0 0 0 0,0 1 0 0 0,1 1 0 0 0,-2 0 0 0 0,1 0 0 0 0,3 2-68 0 0,-12-4 10 0 0,1 0-1 0 0,-1 0 0 0 0,0 0 0 0 0,1 0 0 0 0,-1 0 0 0 0,0 0 0 0 0,0 0 0 0 0,0 1 0 0 0,0-1 0 0 0,0 0 1 0 0,0 1-1 0 0,0-1 0 0 0,0 0 0 0 0,-1 1 0 0 0,1-1 0 0 0,0 1 0 0 0,-1 0 0 0 0,1-1 0 0 0,-1 1 0 0 0,0-1 1 0 0,0 1-1 0 0,1 1-9 0 0,-1 6 373 0 0,1 0 1 0 0,-1 0 0 0 0,-1 8-374 0 0,0 2 518 0 0,-1-4-51 0 0,1-13-373 0 0,1-1 0 0 0,0 1-1 0 0,-1 0 1 0 0,1 0-1 0 0,0 0 1 0 0,0 0-1 0 0,0 0 1 0 0,0 0-1 0 0,1-1 1 0 0,-1 1 0 0 0,0 0-1 0 0,1 0 1 0 0,-1 0-1 0 0,1 0 1 0 0,0-1-1 0 0,0 1-93 0 0,-1-1 58 0 0,1 1 1 0 0,0-1-1 0 0,0 0 0 0 0,-1 0 0 0 0,1 1 0 0 0,-1-1 0 0 0,1 0 0 0 0,-1 1 0 0 0,0-1 0 0 0,1 0 0 0 0,-1 1 0 0 0,0-1 0 0 0,0 0 1 0 0,0 1-1 0 0,0-1 0 0 0,0 1 0 0 0,0-1 0 0 0,-1 1-58 0 0,0 13 725 0 0,5 19-177 0 0,-4-33-633 0 0,0-1-574 0 0,0 0-262 0 0,0 0-842 0 0,0-1-3306 0 0,0-4-1420 0 0</inkml:trace>
  <inkml:trace contextRef="#ctx0" brushRef="#br0" timeOffset="3324.524">3454 165 6912 0 0,'0'0'528'0'0,"0"0"-82"0"0,0 0 924 0 0,0 0 439 0 0,0 0 88 0 0,0 0-238 0 0,0 0-1083 0 0,4 14-461 0 0,-4-8-193 0 0,-1-3-66 0 0,1 0 1 0 0,0 0 0 0 0,0 0-1 0 0,1 0 1 0 0,-1 0 0 0 0,1 0-1 0 0,-1-1 1 0 0,1 1 0 0 0,1 2 143 0 0,3 3-512 0 0</inkml:trace>
  <inkml:trace contextRef="#ctx0" brushRef="#br0" timeOffset="3885.749">3732 260 5064 0 0,'0'0'232'0'0,"-6"5"32"0"0,-8 5 2674 0 0,0-2 0 0 0,0 0 1 0 0,-4 2-2939 0 0,1-2 697 0 0,1 1 1 0 0,-6 5-698 0 0,9-5 718 0 0,3-2-452 0 0,-1 0 0 0 0,2 1 0 0 0,-6 5-266 0 0,12-10 70 0 0,1 0 0 0 0,-1 0 0 0 0,1 0-1 0 0,0 0 1 0 0,0 0 0 0 0,0 0 0 0 0,0 1 0 0 0,1-1-1 0 0,-1 1 1 0 0,1-1 0 0 0,0 1 0 0 0,0-1 0 0 0,0 1-1 0 0,0 0-69 0 0,1-2 63 0 0,0 0 0 0 0,0 0-1 0 0,0 0 1 0 0,0 0 0 0 0,0 0-1 0 0,0 0 1 0 0,0 0-1 0 0,1 0 1 0 0,-1-1 0 0 0,1 1-1 0 0,-1 0 1 0 0,1 0-1 0 0,0 0 1 0 0,0 0 0 0 0,-1-1-1 0 0,1 1 1 0 0,1 0 0 0 0,-1-1-1 0 0,0 1-62 0 0,2 1 17 0 0,-1-1 0 0 0,0-1 0 0 0,0 1 1 0 0,1 0-1 0 0,-1-1 0 0 0,1 1 0 0 0,-1-1 0 0 0,1 0 0 0 0,0 1 0 0 0,0-1 0 0 0,-1-1 0 0 0,2 1-17 0 0,3 1 105 0 0,0-1-1 0 0,-1 0 0 0 0,1 0 1 0 0,0-1-1 0 0,0 0 0 0 0,0 0 1 0 0,0-1-1 0 0,0 0 1 0 0,-1 0-1 0 0,6-2-104 0 0,-6 2 25 0 0,-1-1-1 0 0,1 0 1 0 0,-1 0-1 0 0,0 0 1 0 0,1-1-1 0 0,-1 0 1 0 0,-1 0-1 0 0,1 0 1 0 0,0 0-1 0 0,-1-1 1 0 0,0 1-1 0 0,1-1 1 0 0,2-4-25 0 0,3-6 53 0 0,-3 5-93 0 0,0-1-1 0 0,0 0 1 0 0,0-1-1 0 0,-2 0 1 0 0,1 0-1 0 0,2-8 41 0 0,-7 16-22 0 0,1-5-20 0 0,1 0 0 0 0,0 0 0 0 0,1 1 0 0 0,-1-1 1 0 0,1 1-1 0 0,1 0 0 0 0,-1 0 0 0 0,1 1 42 0 0,-3 4-8 0 0,-1 1-1 0 0,0 0 1 0 0,0 0 0 0 0,1 0 0 0 0,-1 0-1 0 0,1 0 1 0 0,-1 0 0 0 0,1 1 0 0 0,-1-1-1 0 0,1 0 1 0 0,-1 1 0 0 0,1-1-1 0 0,0 1 1 0 0,-1 0 0 0 0,1-1 0 0 0,0 1-1 0 0,0 0 1 0 0,-1 0 0 0 0,1 0-1 0 0,0 0 1 0 0,-1 0 0 0 0,2 1 8 0 0,4-1-78 0 0,-4 9-146 0 0,25 39-299 0 0,-17-31 534 0 0,0 1-1 0 0,-2 0 0 0 0,0 1 1 0 0,1 5-11 0 0,-8-19 29 0 0,0 0 1 0 0,1 0 0 0 0,0 0-1 0 0,0 0 1 0 0,0-1 0 0 0,1 1-30 0 0,-1-1 5 0 0,0-1 0 0 0,-1 1 1 0 0,0 0-1 0 0,1-1 1 0 0,-1 1-1 0 0,-1 0 1 0 0,1 0-1 0 0,0 3-5 0 0,-2-10 584 0 0,-3-4-517 0 0,1 0 0 0 0,0 0-1 0 0,0 0 1 0 0,1-1 0 0 0,0 1-1 0 0,0-1 1 0 0,1 1-1 0 0,0-3-66 0 0,1 5-47 0 0,0 0-1 0 0,1 1 1 0 0,0-1-1 0 0,0 1 0 0 0,0 0 1 0 0,0-1-1 0 0,1 1 1 0 0,0 0-1 0 0,0 0 0 0 0,0 1 1 0 0,0-1-1 0 0,0 1 1 0 0,1-1-1 0 0,-1 1 0 0 0,1 0 1 0 0,0 0-1 0 0,0 1 1 0 0,0-1-1 0 0,1 1 0 0 0,2-1 48 0 0,-5 2-15 0 0,0 0 0 0 0,0 0 0 0 0,0 1 0 0 0,0-1 0 0 0,1 1 0 0 0,-1 0-1 0 0,0-1 1 0 0,0 1 0 0 0,0 0 0 0 0,0 0 0 0 0,1 1 0 0 0,-1-1 0 0 0,0 0-1 0 0,0 1 1 0 0,0-1 0 0 0,1 1 15 0 0,0 0 16 0 0,1 1 0 0 0,0 0-1 0 0,0 0 1 0 0,-1 0 0 0 0,1 0 0 0 0,-1 1-1 0 0,0-1 1 0 0,2 2-16 0 0,4 6 253 0 0,0 0 0 0 0,0 0 0 0 0,-1 0 0 0 0,6 11-253 0 0,-10-14 30 0 0,0 1 0 0 0,0-1 0 0 0,-1 1 0 0 0,1-1 0 0 0,-1 1 0 0 0,-1 0-1 0 0,0 1 1 0 0,0-1 0 0 0,-1 0 0 0 0,1 6-30 0 0,-2-12-155 0 0,0 1 0 0 0,-1-1 1 0 0,1 0-1 0 0,-1 0 0 0 0,1 1 0 0 0,-1-1 1 0 0,0 0-1 0 0,0 0 0 0 0,0 0 0 0 0,0 0 1 0 0,0 0-1 0 0,0 0 155 0 0,-3 3-1746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99 17503 0 0,'-13'1'1872'0'0,"8"0"-1867"0"0,0 1-1 0 0,0 0 0 0 0,0 0 1 0 0,0 1-1 0 0,0-1 1 0 0,1 1-1 0 0,-1 0 0 0 0,-2 3-4 0 0,-33 29-3 0 0,34-28 3 0 0,1-1 0 0 0,-1 1 0 0 0,1 0 0 0 0,0 1 0 0 0,1 0 0 0 0,0-1 0 0 0,-3 7 0 0 0,5-9 0 0 0,0 0 0 0 0,1 0 0 0 0,-1 0 0 0 0,1 0 0 0 0,0 0 0 0 0,0 1 0 0 0,0-1 0 0 0,1 0 0 0 0,0 1 0 0 0,0-1 0 0 0,1 0 0 0 0,-1 1 0 0 0,2 2 0 0 0,-2-5 96 0 0,1 0-1 0 0,0 0 0 0 0,0 0 0 0 0,1 0 0 0 0,-1 0 0 0 0,1-1 0 0 0,-1 1 0 0 0,1 0 1 0 0,0-1-1 0 0,0 1 0 0 0,0-1 0 0 0,0 0 0 0 0,1 1 0 0 0,-1-1 0 0 0,0 0 0 0 0,3 1-95 0 0,-1-1 49 0 0,0 0-1 0 0,0 0 0 0 0,0-1 0 0 0,0 1 0 0 0,0-1 0 0 0,0 0 0 0 0,1 0 1 0 0,-1 0-1 0 0,0-1 0 0 0,1 0 0 0 0,1 0-48 0 0,3 0 1 0 0,1-1 0 0 0,0 0 1 0 0,0 0-1 0 0,-1-1 0 0 0,1-1 0 0 0,0 1 1 0 0,-1-2-1 0 0,0 1 0 0 0,0-1 0 0 0,2-2-1 0 0,6-3 171 0 0,-1-1 0 0 0,0-1-1 0 0,-1 0 1 0 0,0-1 0 0 0,-1-1-1 0 0,0 0 1 0 0,-1-1 0 0 0,0 0-1 0 0,-2-1 1 0 0,1-1 0 0 0,-2 0-1 0 0,8-15-170 0 0,-16 28 28 0 0,-1-1 0 0 0,1 1 0 0 0,-1-1-1 0 0,0 0 1 0 0,0 0 0 0 0,0 1 0 0 0,-1-1-1 0 0,1 0 1 0 0,-1 0 0 0 0,0 0-1 0 0,0 1 1 0 0,-1-1 0 0 0,1 0 0 0 0,-1 0-1 0 0,1 0 1 0 0,-1 1 0 0 0,0-1 0 0 0,-1 0-1 0 0,1 1 1 0 0,0-1 0 0 0,-1 1 0 0 0,0-1-1 0 0,0 1 1 0 0,0 0 0 0 0,0 0 0 0 0,-3-3-28 0 0,0 2 83 0 0,1 0-1 0 0,-1 0 1 0 0,1 0 0 0 0,-1 0 0 0 0,0 1 0 0 0,0 0 0 0 0,-1 0 0 0 0,1 0 0 0 0,-1 1 0 0 0,1 0 0 0 0,-1 0 0 0 0,0 0-1 0 0,0 1 1 0 0,0-1 0 0 0,0 2 0 0 0,-4-1-83 0 0,-2 1-105 0 0,1 0 0 0 0,0 1 0 0 0,0 0-1 0 0,0 1 1 0 0,0 0 0 0 0,0 1 0 0 0,-3 2 105 0 0,-23 9-6302 0 0,4 1-1659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13 896 13824 0 0,'0'0'314'0'0,"-2"14"760"0"0,-2 6-908 0 0,2-11 112 0 0,0-1 0 0 0,1 1 0 0 0,0 0 0 0 0,1 0-1 0 0,-1 2-277 0 0,11-23 1536 0 0,-1-5-1147 0 0,-1-2-1 0 0,-1 1 1 0 0,-1-1-1 0 0,2-10-388 0 0,14-80 1425 0 0,-6 24-1236 0 0,7-23-189 0 0,25-98 0 0 0,-35 155 0 0 0,-3 10 0 0 0,7-16 0 0 0,-12 43 0 0 0,0 1 0 0 0,1 0 0 0 0,1 1 0 0 0,0-1 0 0 0,1 1 0 0 0,2-2 0 0 0,6-7 0 0 0,2 1 0 0 0,6-6 0 0 0,-17 19 0 0 0,1 0 0 0 0,-1 1 0 0 0,1 0 0 0 0,1 0 0 0 0,-1 1 0 0 0,1 0 0 0 0,8-3 0 0 0,-15 7 0 0 0,1 0 0 0 0,-1 0 0 0 0,1 0 0 0 0,0 1 0 0 0,-1-1 0 0 0,1 1 0 0 0,0 0 0 0 0,-1-1 0 0 0,1 1 0 0 0,0 1 0 0 0,-1-1 0 0 0,1 0 0 0 0,0 0 0 0 0,-1 1 0 0 0,1 0 0 0 0,0 0 0 0 0,-1-1 0 0 0,1 1 0 0 0,-1 1 0 0 0,0-1 0 0 0,1 0 0 0 0,-1 1 0 0 0,0-1 0 0 0,0 1 0 0 0,2 1 0 0 0,-1 0 0 0 0,0 0 0 0 0,0 1 0 0 0,0-1 0 0 0,0 1 0 0 0,-1 0 0 0 0,1 0 0 0 0,-1 0 0 0 0,0 1 0 0 0,0-1 0 0 0,-1 0 0 0 0,1 1 0 0 0,-1-1 0 0 0,0 1 0 0 0,0 3 0 0 0,2 7 0 0 0,-2 0 0 0 0,0 0 0 0 0,-1 0 0 0 0,0 1 0 0 0,-1-1 0 0 0,-1 0 0 0 0,-1 4 0 0 0,1-10 0 0 0,0 0 0 0 0,-1 0 0 0 0,-1-1 0 0 0,1 1 0 0 0,-1-1 0 0 0,-1 0 0 0 0,1 0 0 0 0,-2 0 0 0 0,1 0 0 0 0,-1-1 0 0 0,0 0 0 0 0,-3 3 0 0 0,2-4 114 0 0,0 0 0 0 0,0-1 0 0 0,-1 1-1 0 0,1-1 1 0 0,-1-1 0 0 0,-1 0 0 0 0,1 0 0 0 0,-1 0-1 0 0,1-1 1 0 0,-1 0 0 0 0,0-1 0 0 0,0 0-1 0 0,0-1 1 0 0,0 1 0 0 0,0-2 0 0 0,-1 1 0 0 0,1-1-1 0 0,-3-1-113 0 0,9 1 0 0 0,0-1 0 0 0,1 0 0 0 0,-1 1 0 0 0,0-1 0 0 0,1 0 0 0 0,-1 0 0 0 0,1 0 0 0 0,-1-1 0 0 0,1 1 0 0 0,-1-1 0 0 0,1 1 0 0 0,0-1 0 0 0,0 0 0 0 0,0 0 0 0 0,0 0 0 0 0,0 0 0 0 0,0 0 0 0 0,0-1 0 0 0,-1-4 0 0 0,1 3 0 0 0,0 0 0 0 0,1-1 0 0 0,0 1 0 0 0,-1 0 0 0 0,1-4 0 0 0,1 6 0 0 0,0 0 0 0 0,0 1 0 0 0,0-1 0 0 0,0 0 0 0 0,0 1 0 0 0,1-1 0 0 0,-1 1 0 0 0,0-1 0 0 0,1 0 0 0 0,-1 1 0 0 0,1-1 0 0 0,0 1 0 0 0,0-1 0 0 0,-1 1 0 0 0,1-1 0 0 0,0 1 0 0 0,0 0 0 0 0,1-1 0 0 0,0 0-99 0 0,0-1 0 0 0,1 1-1 0 0,-1 0 1 0 0,1 0 0 0 0,0 0 0 0 0,0 0-1 0 0,0 1 1 0 0,0-1 0 0 0,0 1 0 0 0,0-1-1 0 0,0 1 1 0 0,0 0 0 0 0,0 0 0 0 0,1 0 99 0 0,4 0-1254 0 0,-1 0 1 0 0,1 0-1 0 0,0 1 1 0 0,-1 0-1 0 0,8 1 1254 0 0,0 1-2046 0 0</inkml:trace>
  <inkml:trace contextRef="#ctx0" brushRef="#br0" timeOffset="848.995">379 699 8288 0 0,'0'0'190'0'0,"0"0"28"0"0,0 0 7 0 0,7-8 1478 0 0,19-6 787 0 0,-24 14-2340 0 0,-1-2-62 0 0,0 2 282 0 0,-1 0 118 0 0,9-2 1852 0 0,10 0-1515 0 0,-18 1-767 0 0,0 1 0 0 0,1 0-1 0 0,-1 0 1 0 0,0 0-1 0 0,1 0 1 0 0,-1 0-1 0 0,0 0 1 0 0,0 0-1 0 0,1 1 1 0 0,-1-1-1 0 0,0 0 1 0 0,0 1-1 0 0,1-1 1 0 0,-1 1-1 0 0,0-1 1 0 0,0 1-1 0 0,0 0 1 0 0,1 0-58 0 0,4 2 404 0 0,-4-2-360 0 0,0 0-1 0 0,0 1 1 0 0,-1-1-1 0 0,1 1 0 0 0,0 0 1 0 0,-1-1-1 0 0,1 1 1 0 0,-1 0-1 0 0,0 0 0 0 0,1 0 1 0 0,-1 0-1 0 0,0 0 1 0 0,1 2-44 0 0,-1-2 43 0 0,2 4-48 0 0,0 1-1 0 0,-1-1 0 0 0,0 1 0 0 0,0 0 0 0 0,0 0 0 0 0,-1-1 1 0 0,0 1-1 0 0,0 0 0 0 0,-1 0 0 0 0,0 0 0 0 0,0 0 0 0 0,0 0 0 0 0,-2 6 6 0 0,-2 8 278 0 0,-1 1-1 0 0,-1-1 0 0 0,-6 13-277 0 0,9-28 175 0 0,0 4 466 0 0,-8 25-165 0 0,11-35-476 0 0,0 1 0 0 0,0-1 0 0 0,0 0 0 0 0,0 0 0 0 0,0 1 0 0 0,0-1 0 0 0,0 0 0 0 0,0 0 0 0 0,0 1 0 0 0,0-1 0 0 0,0 0 0 0 0,0 0 0 0 0,0 1 0 0 0,0-1 0 0 0,0 0 0 0 0,0 0 0 0 0,0 0 0 0 0,1 1 0 0 0,-1-1 0 0 0,0 0 0 0 0,0 0 0 0 0,0 0 0 0 0,0 1 0 0 0,0-1 0 0 0,1 0 0 0 0,-1 0 0 0 0,0 0 0 0 0,0 1 0 0 0,0-1 0 0 0,0 0 0 0 0,1 0 0 0 0,-1 0 0 0 0,0 0 0 0 0,0 0 0 0 0,1 0 0 0 0,-1 0 0 0 0,0 1 0 0 0,0-1 0 0 0,1 0 0 0 0,-1 0 0 0 0,0 0 0 0 0,0 0 0 0 0,1 0 0 0 0,-1 0 0 0 0,0 0 0 0 0,0 0 0 0 0,1 0 0 0 0,9-2 0 0 0,-2-2 0 0 0,0 0 0 0 0,-1 0 0 0 0,1-1 0 0 0,-1 0 0 0 0,0 0 0 0 0,-1-1 0 0 0,1 0 0 0 0,-1 0 0 0 0,0 0 0 0 0,2-4 0 0 0,-6 7 0 0 0,0 0 0 0 0,0 0 0 0 0,0 0 0 0 0,-1 0 0 0 0,1 0 0 0 0,-1-2 0 0 0,8-11 0 0 0,-2 5 0 0 0,-1-1 0 0 0,0 1 0 0 0,-1-1 0 0 0,0-1 0 0 0,0 1 0 0 0,-1-1 0 0 0,-1 0 0 0 0,3-42 0 0 0,-6 52 0 0 0,-1 0 0 0 0,1 0 0 0 0,0 1 0 0 0,-1-1 0 0 0,1 0 0 0 0,-1 1 0 0 0,0-1 0 0 0,0 0 0 0 0,0 1 0 0 0,0-1 0 0 0,0 1 0 0 0,-1 0 0 0 0,1-1 0 0 0,-2-1 0 0 0,-8-17 0 0 0,11 20 43 0 0,-1 0 0 0 0,1 0 0 0 0,-1 0 0 0 0,1 0 0 0 0,-1 0 0 0 0,1 0 0 0 0,-1 0 0 0 0,0 1 0 0 0,1-1 0 0 0,-1 0 0 0 0,0 0 0 0 0,0 0 0 0 0,1 1 0 0 0,-1-1 0 0 0,0 0 0 0 0,0 1-1 0 0,0-1 1 0 0,0 1-43 0 0,-17-13 1195 0 0,16 11-1803 0 0,-2-1 377 0 0,0 0-6020 0 0,4 3 110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74 2760 0 0,'0'0'364'0'0,"0"0"488"0"0,0 0 216 0 0,0 0 41 0 0,5-20 3396 0 0,-5 19-4391 0 0,0 0 1 0 0,0 0-1 0 0,-1 0 0 0 0,1 0 0 0 0,-1 0 0 0 0,1 0 0 0 0,-1 0 0 0 0,1 0 0 0 0,-1 0 0 0 0,1 0 0 0 0,-1 0 0 0 0,0 0 1 0 0,1 0-1 0 0,-1 1 0 0 0,0-1 0 0 0,0 0 0 0 0,0 0 0 0 0,0 1 0 0 0,0-1 0 0 0,0 1 0 0 0,0-1-114 0 0,-10-5 861 0 0,10 5-744 0 0,0 0 0 0 0,0 0 0 0 0,0 0 0 0 0,0 1 0 0 0,-1-1 0 0 0,1 0 0 0 0,0 1 0 0 0,0-1 0 0 0,-1 1 0 0 0,1 0 0 0 0,-1-1-117 0 0,-8-1 395 0 0,2 1-249 0 0,0-1 0 0 0,1 1 1 0 0,-1 1-1 0 0,0-1 0 0 0,0 1 1 0 0,0 0-1 0 0,1 1 0 0 0,-1 0 1 0 0,0 0-1 0 0,1 1 0 0 0,-4 1-146 0 0,-1 1 117 0 0,1 1-1 0 0,0 0 1 0 0,1 1-1 0 0,-1 0 1 0 0,1 1 0 0 0,0 0-1 0 0,1 0 1 0 0,0 1-1 0 0,-4 4-116 0 0,10-9 0 0 0,0 1 0 0 0,0 0 0 0 0,1 1 0 0 0,-1-1-1 0 0,1 0 1 0 0,0 1 0 0 0,0-1 0 0 0,1 1-1 0 0,-1-1 1 0 0,1 2 0 0 0,-3 9-361 0 0,1 1-1 0 0,0 7 362 0 0,2-13 147 0 0,0-1 1 0 0,1 1-1 0 0,0-1 0 0 0,1 1 0 0 0,0-1 1 0 0,0 1-1 0 0,1-1 0 0 0,0 1 0 0 0,1 1-147 0 0,1 1 243 0 0,-3-8-212 0 0,0 0 1 0 0,1 0 0 0 0,-1 0 0 0 0,1 0-1 0 0,0-1 1 0 0,0 1 0 0 0,0 0 0 0 0,0-1-1 0 0,1 1-31 0 0,9 11 5 0 0,-10-11-25 0 0,1 0 1 0 0,0-1-1 0 0,0 1 1 0 0,0-1 0 0 0,1 0-1 0 0,-1 0 1 0 0,1 0-1 0 0,-1 0 1 0 0,5 2 19 0 0,-3-2 86 0 0,1-1 0 0 0,-1 0 0 0 0,1 0 0 0 0,0 0 0 0 0,-1-1 1 0 0,1 1-1 0 0,0-1 0 0 0,0-1 0 0 0,0 1 0 0 0,0-1 0 0 0,0 0 0 0 0,0-1 1 0 0,0 1-1 0 0,0-1 0 0 0,-1 0 0 0 0,1-1 0 0 0,0 1 0 0 0,0-1 0 0 0,-1 0 1 0 0,1 0-1 0 0,-1-1 0 0 0,0 0 0 0 0,1 0-86 0 0,4-3 186 0 0,0-1 0 0 0,-1 0 0 0 0,0 0 0 0 0,0-1 0 0 0,0 0 0 0 0,-1-1 1 0 0,-1 0-1 0 0,1 0 0 0 0,-2-1 0 0 0,1 1 0 0 0,-1-1 0 0 0,-1-1 0 0 0,1 1 0 0 0,-2-1 0 0 0,0 0 0 0 0,3-11-186 0 0,-5 14 32 0 0,-1 0 0 0 0,0 1 0 0 0,0-1 1 0 0,-1 0-1 0 0,0 0 0 0 0,0 0 0 0 0,-1 0 0 0 0,0 0 0 0 0,0 1 0 0 0,-1-1 0 0 0,0 0 0 0 0,0 1 0 0 0,-1-1 0 0 0,0 1 0 0 0,0 0 0 0 0,-1 0 0 0 0,0 0 0 0 0,0 0 0 0 0,0 1 0 0 0,-1 0 1 0 0,0-1-1 0 0,-2 0-32 0 0,3 3 55 0 0,0-1 1 0 0,-1 1-1 0 0,1 1 1 0 0,-1-1-1 0 0,0 0 1 0 0,0 1-1 0 0,0 0 1 0 0,0 0 0 0 0,0 1-1 0 0,-1 0 1 0 0,0 0-1 0 0,-1-1-55 0 0,-5 0 27 0 0,11 2-65 0 0,-1 1 1 0 0,1-1-1 0 0,0 1 1 0 0,0 0-1 0 0,0-1 0 0 0,-1 1 1 0 0,1 0-1 0 0,0 0 1 0 0,0 0-1 0 0,-1 0 1 0 0,1 0-1 0 0,0 0 0 0 0,0 0 1 0 0,-1 0-1 0 0,1 1 1 0 0,0-1-1 0 0,0 0 1 0 0,-1 1-1 0 0,1-1 0 0 0,0 1 1 0 0,0-1-1 0 0,0 1 38 0 0,-6 3-302 0 0,6-4 174 0 0,1 0-1 0 0,-1 0 1 0 0,0 1-1 0 0,1-1 1 0 0,-1 0-1 0 0,1 0 1 0 0,-1 1-1 0 0,1-1 1 0 0,-1 1-1 0 0,1-1 0 0 0,-1 0 1 0 0,1 1-1 0 0,-1-1 1 0 0,1 1-1 0 0,-1-1 1 0 0,1 1-1 0 0,-1-1 1 0 0,1 1-1 0 0,0-1 0 0 0,-1 1 1 0 0,1 0-1 0 0,0-1 1 0 0,0 1-1 0 0,0-1 1 0 0,-1 1-1 0 0,1 0 1 0 0,0-1-1 0 0,0 1 1 0 0,0 0-1 0 0,0-1 0 0 0,0 1 1 0 0,0 0-1 0 0,0-1 1 0 0,0 1-1 0 0,0 0 1 0 0,0-1-1 0 0,1 1 1 0 0,-1-1-1 0 0,0 1 1 0 0,0 0-1 0 0,1-1 0 0 0,-1 1 1 0 0,0-1-1 0 0,1 1 1 0 0,-1 0 128 0 0,4 7-2497 0 0,1 0-3591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3224 0 0,'12'-5'700'0'0,"11"-1"10085"0"0,10 2-7980 0 0,-25 3-2878 0 0,47-3 1864 0 0,-19 2 448 0 0,30-7-2239 0 0,-34 5-488 0 0,1 2 0 0 0,0 0-1 0 0,5 3 489 0 0,-25-1-1304 0 0,-13 0-255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13704 0 0,'12'3'1145'0'0,"-7"-2"-863"0"0,0 0 0 0 0,1 0 0 0 0,-1-1 0 0 0,0 1 0 0 0,1-1 0 0 0,-1 0 0 0 0,5-1-282 0 0,66-9 1134 0 0,-30 4-537 0 0,7-3-597 0 0,7-1 437 0 0,-18 3-6047 0 0,-29 4-139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12440 0 0,'0'0'565'0'0,"0"0"-5"0"0,1 0-363 0 0,88-1 4013 0 0,1-4-3471 0 0,4-6-352 0 0,-55 5-204 0 0,0 2-1 0 0,11 1-182 0 0,-30 3-648 0 0,1-2 0 0 0,7-1 648 0 0,-13 0-1552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15664 0 0,'0'0'356'0'0,"0"0"49"0"0,0 0 21 0 0,0 0-42 0 0,-4 0-236 0 0,0 1-148 0 0,2-1 0 0 0,0 0 0 0 0,1 1 0 0 0,-1-1 0 0 0,0 1 0 0 0,1-1 0 0 0,-1 1 0 0 0,0-1 0 0 0,1 1 0 0 0,-1 0 0 0 0,1 0 0 0 0,-1 0 0 0 0,-38 21 0 0 0,10 1 626 0 0,2 1 0 0 0,1 1 0 0 0,1 1 0 0 0,-21 28-626 0 0,43-49 46 0 0,1 0 1 0 0,1 1-1 0 0,-1-1 0 0 0,1 0 0 0 0,0 1 0 0 0,0 0 0 0 0,0 0 0 0 0,1-1 0 0 0,0 1 0 0 0,0 0 0 0 0,0 0 1 0 0,1 0-1 0 0,0 0 0 0 0,0 0 0 0 0,0 0 0 0 0,1 0 0 0 0,0 0 0 0 0,0 0 0 0 0,1-1 0 0 0,0 1 0 0 0,0 2-46 0 0,3 4 108 0 0,-4-8-73 0 0,0-1 0 0 0,0 0 1 0 0,0 1-1 0 0,1-1 1 0 0,0 0-1 0 0,0 0 1 0 0,0 0-1 0 0,0 0 1 0 0,0 0-1 0 0,0 0 1 0 0,1 0-36 0 0,8 8 181 0 0,1 0 1 0 0,0 0 0 0 0,1-1-1 0 0,13 8-181 0 0,-26-18 0 0 0,9 5 44 0 0,0 1 0 0 0,1-1 0 0 0,-1-1-1 0 0,1 0 1 0 0,0-1 0 0 0,2 1-44 0 0,-2-1-16 0 0,0 0 1 0 0,0-1-1 0 0,0-1 0 0 0,0 0 0 0 0,0 0 1 0 0,0 0-1 0 0,0-2 0 0 0,0 1 0 0 0,0-1 1 0 0,4-1 15 0 0,3-2-1275 0 0,-1 0-412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14280 0 0,'0'0'1102'0'0,"0"14"-580"0"0,-2 16 1344 0 0,-1 0 0 0 0,-4 18-1866 0 0,0-4 1043 0 0,0 12-619 0 0,3 0 0 0 0,3 7-424 0 0,-1-60-450 0 0,0-1-3964 0 0,2-2-1801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133 149 11256 0 0,'0'0'256'0'0,"0"0"34"0"0,-13-6 393 0 0,4 3-675 0 0,6 2 67 0 0,1 0-1 0 0,0 0 1 0 0,0 1 0 0 0,-1-1-1 0 0,1 1 1 0 0,0-1 0 0 0,-1 1-1 0 0,0 0-74 0 0,0 0 159 0 0,0 0 0 0 0,0 0-1 0 0,-1 0 1 0 0,1 0 0 0 0,0 1 0 0 0,0-1-1 0 0,0 1 1 0 0,0 0 0 0 0,0 0-1 0 0,-1 0 1 0 0,2 0 0 0 0,-1 1 0 0 0,0-1-1 0 0,0 1 1 0 0,0 0 0 0 0,1 0-1 0 0,-1 0 1 0 0,1 0 0 0 0,-1 0-1 0 0,1 0 1 0 0,0 1 0 0 0,0-1 0 0 0,0 1-1 0 0,0-1 1 0 0,0 1 0 0 0,1 0-1 0 0,-2 3-158 0 0,1-3 50 0 0,0 2-1 0 0,0-1 0 0 0,0 0 0 0 0,1 0 0 0 0,0 1 0 0 0,0-1 0 0 0,0 0 0 0 0,0 1 0 0 0,0-1 0 0 0,1 1 0 0 0,0 0 0 0 0,0-1 0 0 0,0 1 0 0 0,1-1 0 0 0,0 3-49 0 0,1 6 161 0 0,1-1 0 0 0,0 0 0 0 0,1 1 0 0 0,1-1-161 0 0,-4-9 38 0 0,1 1-1 0 0,-1-1 1 0 0,1 0-1 0 0,0 0 1 0 0,0 0-1 0 0,0 0 0 0 0,0-1 1 0 0,1 1-1 0 0,-1 0 1 0 0,1-1-1 0 0,-1 0 0 0 0,1 1 1 0 0,0-1-1 0 0,0 0 1 0 0,0-1-1 0 0,0 1 0 0 0,1 0-37 0 0,4 1 69 0 0,1 0 0 0 0,0-1-1 0 0,0 0 1 0 0,0 0 0 0 0,0-1-1 0 0,0 0 1 0 0,0-1 0 0 0,0 0-1 0 0,1 0 1 0 0,-1-1 0 0 0,0 0-1 0 0,0-1 1 0 0,0 0-1 0 0,-1 0 1 0 0,1-1 0 0 0,0 0-1 0 0,-1-1 1 0 0,1 0 0 0 0,-1 0-1 0 0,0 0 1 0 0,-1-1 0 0 0,3-2-69 0 0,-3 2 52 0 0,0-1 0 0 0,0 0 0 0 0,-1 0 0 0 0,0 0 0 0 0,0-1 0 0 0,0 0 0 0 0,-1 0 0 0 0,0 0 0 0 0,0-1 0 0 0,-1 0 0 0 0,0 0 1 0 0,0 0-1 0 0,-1 0 0 0 0,0-1 0 0 0,0 1 0 0 0,-1-1 0 0 0,0 1 0 0 0,-1-1 0 0 0,0 0 0 0 0,0 0 0 0 0,-1 0 0 0 0,0-7-52 0 0,-1 8-16 0 0,0 1-1 0 0,-1-1 0 0 0,0 1 1 0 0,0 0-1 0 0,-1-1 0 0 0,0 1 0 0 0,0 0 1 0 0,0 1-1 0 0,-1-1 0 0 0,-4-6 17 0 0,4 8-24 0 0,0 1-1 0 0,0-1 0 0 0,0 1 1 0 0,0-1-1 0 0,0 1 0 0 0,-1 0 1 0 0,0 1-1 0 0,0-1 1 0 0,0 1-1 0 0,0 0 0 0 0,-1 0 1 0 0,1 1-1 0 0,-1-1 0 0 0,0 1 25 0 0,-2 0 46 0 0,-1 0-1 0 0,1 0 0 0 0,-1 0 0 0 0,1 1 1 0 0,-3 0-46 0 0,7 1-297 0 0,-1 1 0 0 0,1-1 0 0 0,-1 1 0 0 0,1-1 0 0 0,-1 1 0 0 0,1 0-1 0 0,-1 1 1 0 0,1-1 0 0 0,0 1 0 0 0,-4 2 297 0 0,-2 2-1520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2760 0 0,'44'-1'3457'0'0,"-28"-1"2724"0"0,31-3-1366 0 0,30-7-4815 0 0,51-6 1346 0 0,-122 17-1324 0 0,0 1 0 0 0,1 0 0 0 0,-1 0 0 0 0,1 1-1 0 0,-1-1 1 0 0,3 2-22 0 0,20 1-711 0 0,-27-3-58 0 0,-2 0-49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5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120 241 2760 0 0,'0'0'125'0'0,"-5"-3"22"0"0,3 1 92 0 0,-1 0 1 0 0,1 0 0 0 0,0 0-1 0 0,0-1 1 0 0,0 1-1 0 0,1-1 1 0 0,-1 1 0 0 0,1-1-1 0 0,-1 0 1 0 0,1 1-1 0 0,0-1 1 0 0,0 0 0 0 0,0 0-1 0 0,0 0 1 0 0,0 0-1 0 0,1 0 1 0 0,-1 0-1 0 0,1 0 1 0 0,0 0 0 0 0,0 0-1 0 0,0 0 1 0 0,0 0-1 0 0,1-1-239 0 0,0-4 280 0 0,1 0 0 0 0,1 0 0 0 0,-1 1-1 0 0,1-1 1 0 0,1 0 0 0 0,-1 1-1 0 0,1 0 1 0 0,1-1 0 0 0,-1 2 0 0 0,1-1-1 0 0,0 0 1 0 0,1 1 0 0 0,-1 0-1 0 0,1 1 1 0 0,1-1 0 0 0,-1 1-280 0 0,2-2 216 0 0,1 1 1 0 0,-1 0-1 0 0,1 1 1 0 0,0 0-1 0 0,1 0 1 0 0,-1 1-1 0 0,1 1 1 0 0,0-1-1 0 0,0 1 1 0 0,0 1-1 0 0,0 0 1 0 0,5 0-217 0 0,-10 2 48 0 0,-1 0 0 0 0,1 0 0 0 0,-1 0 0 0 0,1 1 0 0 0,-1 0 0 0 0,0 0 0 0 0,0 0 1 0 0,1 1-1 0 0,-1-1 0 0 0,0 1 0 0 0,1 1-48 0 0,-2-2 10 0 0,-1 0-1 0 0,0 0 1 0 0,1 1-1 0 0,-1-1 1 0 0,0 1 0 0 0,0 0-1 0 0,0 0 1 0 0,0-1-1 0 0,-1 1 1 0 0,1 0 0 0 0,0 1-1 0 0,-1-1 1 0 0,1 0-1 0 0,-1 0 1 0 0,0 1 0 0 0,0-1-1 0 0,0 1 1 0 0,0-1 0 0 0,0 2-10 0 0,1 5 106 0 0,-1 1 1 0 0,-1 0 0 0 0,1 0-1 0 0,-2 0 1 0 0,1-1 0 0 0,-2 1 0 0 0,1 0-1 0 0,-1 0 1 0 0,-1-1 0 0 0,1 0 0 0 0,-2 1-1 0 0,1-1 1 0 0,-1 0 0 0 0,-1 0 0 0 0,-4 7-107 0 0,-10 12 162 0 0,-2 0 0 0 0,0-1 1 0 0,-25 22-163 0 0,-1 3-889 0 0,29-31 890 0 0,-20 18-1 0 0,31-33 22 0 0,-1 0 1 0 0,1 0 0 0 0,-1-1 0 0 0,0 1 0 0 0,0-2 0 0 0,-1 1-1 0 0,-4 0-22 0 0,13-4 6 0 0,-4 0 28 0 0,0 1 0 0 0,0-1 1 0 0,-1 0-1 0 0,1 0 0 0 0,0 0 0 0 0,-1 0 0 0 0,0-1-34 0 0,3 0-2 0 0,1 0 1 0 0,0 0 0 0 0,0 0 0 0 0,0 0-1 0 0,-1-1 1 0 0,1 1 0 0 0,0-1 0 0 0,0 1-1 0 0,0-1 1 0 0,0 1 0 0 0,-1-1 0 0 0,1 1-1 0 0,0-1 1 0 0,0 0 0 0 0,0 0 0 0 0,0 0-1 0 0,1 1 1 0 0,-1-1 0 0 0,0 0 0 0 0,0 0-1 0 0,0 0 1 0 0,1 0 0 0 0,-1 0 0 0 0,0-1 0 0 0,1 1-1 0 0,-1 0 1 0 0,1 0 0 0 0,0 0 1 0 0,-1-2 12 0 0,1 1 1 0 0,-1 0 0 0 0,1 0 0 0 0,0-1-1 0 0,0 1 1 0 0,0 0 0 0 0,0 0-1 0 0,0-1 1 0 0,0 1 0 0 0,0 0 0 0 0,1 0-1 0 0,0 0 1 0 0,-1-1 0 0 0,1 1-1 0 0,0 0 1 0 0,0 0 0 0 0,0 0-1 0 0,0 0 1 0 0,0 0 0 0 0,0 0 0 0 0,2 0-13 0 0,1-5-32 0 0,1 1 1 0 0,0 1 0 0 0,0-1 0 0 0,1 1-1 0 0,4-4 32 0 0,-5 5-7 0 0,1 0 0 0 0,-1 1 0 0 0,0 0-1 0 0,1 0 1 0 0,0 1 0 0 0,0-1 0 0 0,0 1 0 0 0,0 1-1 0 0,0-1 1 0 0,0 1 0 0 0,0 0 7 0 0,8-1 6 0 0,0 1 0 0 0,1 1 0 0 0,-1 0-1 0 0,5 2-5 0 0,-14-2 26 0 0,0 1 0 0 0,0 0 0 0 0,0 0 0 0 0,0 0-1 0 0,-1 1 1 0 0,1-1 0 0 0,-1 1 0 0 0,1 0 0 0 0,-1 0-1 0 0,0 1 1 0 0,1 0 0 0 0,-1-1 0 0 0,-1 1 0 0 0,3 2-26 0 0,2 4 48 0 0,1 0 1 0 0,-1 0 0 0 0,-1 1 0 0 0,0 0 0 0 0,3 8-49 0 0,-7-15-5 0 0,1 7 71 0 0,-4-10-258 0 0,0 0 0 0 0,0 1 0 0 0,1-1-1 0 0,-1 0 1 0 0,0 0 0 0 0,1 1 0 0 0,-1-1 0 0 0,0 0 0 0 0,1 0-1 0 0,-1 0 1 0 0,0 1 0 0 0,1-1 0 0 0,-1 0 0 0 0,1 0 0 0 0,-1 0 0 0 0,0 0-1 0 0,1 0 1 0 0,-1 0 0 0 0,1 0 0 0 0,-1 0 0 0 0,0 0 0 0 0,1 0-1 0 0,-1 0 1 0 0,1 0 0 0 0,-1 0 0 0 0,0 0 0 0 0,1 0 0 0 0,-1 0-1 0 0,1 0 1 0 0,-1 0 0 0 0,0-1 0 0 0,1 1 192 0 0,5-5-5373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5528 0 0,'0'0'249'0'0,"0"0"-1"0"0,6 0-145 0 0,321-8 9565 0 0,-274 5-13822 0 0,-24 2-840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3224 0 0,'1'0'564'0'0,"50"-4"8745"0"0,-23 2-8577 0 0,97-12 1728 0 0,53 9-1124 0 0,-66 10-2969 0 0,-99-5 1121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42 3224 0 0,'1'0'240'0'0,"4"-4"80"0"0,2-1 3474 0 0,3-4 1934 0 0,-10 9-5637 0 0,1-1-1 0 0,-1 1 0 0 0,0-1 1 0 0,0 1-1 0 0,0-1 0 0 0,0 1 0 0 0,0 0 1 0 0,0-1-1 0 0,0 1 0 0 0,0-1 1 0 0,0 1-1 0 0,0 0 0 0 0,0-1 0 0 0,0 1 1 0 0,0-1-1 0 0,0 1 0 0 0,0-1 1 0 0,0 1-1 0 0,-1 0 0 0 0,1-1 0 0 0,0 1 1 0 0,0 0-1 0 0,0-1 0 0 0,-1 1 1 0 0,1-1-1 0 0,0 1 0 0 0,0 0 0 0 0,-1 0 1 0 0,1-1-1 0 0,0 1 0 0 0,-1 0 0 0 0,1-1-89 0 0,-2 0 122 0 0,0 0 0 0 0,1 0 0 0 0,-1 0 1 0 0,0 0-1 0 0,0 0 0 0 0,0 0 1 0 0,0 0-1 0 0,0 1 0 0 0,0-1 1 0 0,0 1-1 0 0,0-1 0 0 0,-1 1 1 0 0,1 0-1 0 0,0 0 0 0 0,0 0 0 0 0,0 0 1 0 0,0 0-1 0 0,0 0 0 0 0,0 1 1 0 0,-2-1-124 0 0,-4 2 216 0 0,0 0 1 0 0,0 1-1 0 0,0 0 0 0 0,-5 2-216 0 0,1 1 101 0 0,1 0 0 0 0,0 1 0 0 0,0 1 0 0 0,1 0 0 0 0,0 0 0 0 0,0 1 0 0 0,0 0 0 0 0,2 0 0 0 0,-1 1 0 0 0,1 0 0 0 0,0 1 0 0 0,0 3-101 0 0,-10 27 396 0 0,16-36-333 0 0,0 0 0 0 0,1 0 0 0 0,0 0 1 0 0,0 0-1 0 0,1 3-63 0 0,-4 11 140 0 0,4-17-133 0 0,0 1 0 0 0,0 0 0 0 0,0 0 0 0 0,0-1 0 0 0,0 1 0 0 0,1 0 0 0 0,-1-1 0 0 0,1 1 0 0 0,0 0 0 0 0,-1-1 0 0 0,2 2-7 0 0,13 31-82 0 0,-10-25 143 0 0,-1-2-39 0 0,0 0-1 0 0,1 0 0 0 0,0-1 1 0 0,0 0-1 0 0,1 0 0 0 0,0 0 1 0 0,0-1-1 0 0,1 1 0 0 0,-1-2 1 0 0,1 1-1 0 0,1-1 0 0 0,-1 0 1 0 0,1 0-1 0 0,0-1 0 0 0,0 0 1 0 0,0 0-1 0 0,0-1 0 0 0,1 0 1 0 0,0-1-1 0 0,-1 0 0 0 0,9 1-21 0 0,-5 0-897 0 0,0-2 0 0 0,1 1-1 0 0,3-2 898 0 0,2 0-2404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3224 0 0,'0'0'143'0'0,"1"-1"-3"0"0,3-1 52 0 0,0 0 0 0 0,0 1-1 0 0,1-1 1 0 0,-1 1 0 0 0,0 0 0 0 0,1 0 0 0 0,-1 1 0 0 0,0-1 0 0 0,1 1 0 0 0,-1 0-192 0 0,48 2 9128 0 0,-47-2-8960 0 0,1 0 0 0 0,-1 1 0 0 0,0 0 0 0 0,1 0-1 0 0,-1 0 1 0 0,0 1 0 0 0,0 0 0 0 0,0 0 0 0 0,0 0 0 0 0,0 0-1 0 0,0 1 1 0 0,-1 0 0 0 0,1 0 0 0 0,-1 0 0 0 0,0 0 0 0 0,0 1-1 0 0,4 3-167 0 0,-7-5 105 0 0,0 0-1 0 0,1 0 0 0 0,-1-1 0 0 0,0 1 1 0 0,0 0-1 0 0,0 0 0 0 0,0 0 0 0 0,-1 0 1 0 0,1 0-1 0 0,-1 0 0 0 0,1 1 0 0 0,-1-1 1 0 0,1 0-1 0 0,-1 0 0 0 0,0 0 0 0 0,0 0 1 0 0,0 1-1 0 0,0-1 0 0 0,-1 0 0 0 0,1 0 1 0 0,-1 0-1 0 0,1 0 0 0 0,-1 0 0 0 0,0 0 1 0 0,1 0-1 0 0,-1 0 0 0 0,-1 2-104 0 0,-5 10 210 0 0,-1 0-1 0 0,-1-1 1 0 0,0 1-1 0 0,-1-2 1 0 0,0 1-1 0 0,-12 10-209 0 0,18-19 0 0 0,0 1 0 0 0,0 0 0 0 0,1 0 0 0 0,-2 3 0 0 0,-5 6 0 0 0,9-13 57 0 0,1 0 0 0 0,-1 0 0 0 0,1 0 0 0 0,-1 0 0 0 0,1 0 0 0 0,-1 0 0 0 0,1 0 0 0 0,0 0 0 0 0,0 1 0 0 0,-1-1 0 0 0,1 0 0 0 0,0 0 0 0 0,0 0 0 0 0,0 0 0 0 0,0 1 0 0 0,1-1 0 0 0,-1 0 0 0 0,0 0 0 0 0,0 0-1 0 0,1 0 1 0 0,-1 0 0 0 0,0 0 0 0 0,1 1 0 0 0,-1-1 0 0 0,1 0 0 0 0,0 0 0 0 0,-1 0 0 0 0,1 0 0 0 0,0-1 0 0 0,0 1 0 0 0,-1 0 0 0 0,1 0-57 0 0,10 5-232 0 0,-10-5 245 0 0,0-1-1 0 0,-1 1 1 0 0,1-1 0 0 0,0 1-1 0 0,0-1 1 0 0,0 1 0 0 0,-1-1-1 0 0,1 0 1 0 0,0 1 0 0 0,0-1-1 0 0,0 0 1 0 0,0 0 0 0 0,0 1-1 0 0,0-1-12 0 0,110 11 264 0 0,-99-10-317 0 0,0 0 0 0 0,0 0 0 0 0,5-2 53 0 0,6-1-6681 0 0,-8-1-486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3224 0 0,'0'0'641'0'0,"0"0"1486"0"0,3 0 2065 0 0,9-2-112 0 0,82-4-1537 0 0,6-6-1847 0 0,-45 8-210 0 0,-19 0 208 0 0,10 2-694 0 0,13-2 626 0 0,-29 1-1381 0 0,0 2-4199 0 0,-21 1-902 0 0</inkml:trace>
  <inkml:trace contextRef="#ctx0" brushRef="#br0" timeOffset="247.328">200 0 6912 0 0,'0'0'528'0'0,"0"0"-14"0"0,0 0 1209 0 0,0 0 565 0 0,0 1 880 0 0,0 5-1758 0 0,3 36 1148 0 0,-3-28-2529 0 0,1-1-1 0 0,1 0 0 0 0,1 7-28 0 0,1 4 363 0 0,-1 1-1 0 0,0 8-362 0 0,-1-7 136 0 0,2 16-18 0 0,1 4-1440 0 0,-2 17 1322 0 0,-2-53-4535 0 0,2 1-1613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11976 0 0,'0'0'266'0'0,"0"0"44"0"0,0 0 15 0 0,0 0-26 0 0,0 0-127 0 0,0 0 204 0 0,0 0 110 0 0,12-10 1048 0 0,-11 8-1417 0 0,-1 0 1 0 0,1 0 0 0 0,-1 0-1 0 0,1 0 1 0 0,-1 0 0 0 0,0 0-1 0 0,0 0 1 0 0,0 0 0 0 0,0 0-1 0 0,0 0 1 0 0,0 0-118 0 0,0-15 321 0 0,3 5-336 0 0,-1 4 255 0 0,0-1 1 0 0,0 1 0 0 0,-1-1-1 0 0,0-7-240 0 0,0-19 559 0 0,1-1-1 0 0,4-9-558 0 0,-3 15 0 0 0,-2 15 0 0 0,1 0 0 0 0,2-8 0 0 0,-3 18 0 0 0,0 1 0 0 0,1-1 0 0 0,0 1 0 0 0,-1 0 0 0 0,1-1 0 0 0,1 1 0 0 0,-1 0 0 0 0,1 0 0 0 0,-1 1 0 0 0,2-2 0 0 0,5-7 0 0 0,-8 10 0 0 0,-1 1 0 0 0,1-1 0 0 0,0 1 0 0 0,0-1 0 0 0,0 1 0 0 0,0 0 0 0 0,1 0 0 0 0,-1 0 0 0 0,0 0 0 0 0,0-1 0 0 0,1 2 0 0 0,-1-1 0 0 0,0 0 0 0 0,1 0 0 0 0,0 0 0 0 0,-1 1 0 0 0,-1-1 0 0 0,0 1 0 0 0,1 0 0 0 0,-1 0 0 0 0,0 0 0 0 0,1 0 0 0 0,-1 0 0 0 0,1 0 0 0 0,-1 0 0 0 0,0-1 0 0 0,1 1 0 0 0,-1 0 0 0 0,0 0 0 0 0,1 0 0 0 0,-1 1 0 0 0,0-1 0 0 0,1 0 0 0 0,-1 0 0 0 0,0 0 0 0 0,1 0 0 0 0,-1 0 0 0 0,1 0 0 0 0,-1 0 0 0 0,0 1 0 0 0,0-1 0 0 0,1 0 0 0 0,-1 0 0 0 0,0 0 0 0 0,1 1 0 0 0,-1-1 0 0 0,0 0 0 0 0,0 0 0 0 0,1 1 0 0 0,-1-1 0 0 0,0 0 0 0 0,0 1 0 0 0,0-1 0 0 0,1 0 0 0 0,-1 1 0 0 0,0-1 0 0 0,0 0 0 0 0,0 1 0 0 0,0-1 0 0 0,1 1 0 0 0,7 15 0 0 0,0 0 0 0 0,-1 0 0 0 0,0 1 0 0 0,-1 0 0 0 0,1 8 0 0 0,11 31 0 0 0,-9-22 0 0 0,-8-28 0 0 0,0 0 0 0 0,1 0 0 0 0,0 0 0 0 0,0 0 0 0 0,0 0 0 0 0,2 2 0 0 0,5 8 0 0 0,-7-9 0 0 0,2-1 0 0 0,-1 0 0 0 0,1 0 0 0 0,-1 0 0 0 0,2 0 0 0 0,-1 0 0 0 0,1-1 0 0 0,0 0 0 0 0,0 0 0 0 0,0 0 0 0 0,6 4 0 0 0,-10-9 0 0 0,0 1 0 0 0,0-1 0 0 0,-1 1 0 0 0,1-1 0 0 0,0 1 0 0 0,0-1 0 0 0,1 1 0 0 0,-1-1 0 0 0,0 0 0 0 0,0 1 0 0 0,0-1 0 0 0,0 0 0 0 0,0 0 0 0 0,0 0 0 0 0,0 0 0 0 0,0 0 0 0 0,0 0 0 0 0,0 0 0 0 0,1 0 0 0 0,-1-1 0 0 0,0 1 0 0 0,0 0 0 0 0,0-1 0 0 0,0 1 0 0 0,0-1 0 0 0,0 1 0 0 0,0-1 0 0 0,0 1 0 0 0,0-1 0 0 0,-1 0 0 0 0,1 1 0 0 0,0-1 0 0 0,0 0 0 0 0,3-3 156 0 0,-1 1 0 0 0,0-1 0 0 0,0 0 0 0 0,0 0-1 0 0,-1 0 1 0 0,1 0 0 0 0,-1 0 0 0 0,0-1 0 0 0,0 1 0 0 0,0-2-156 0 0,1-1 81 0 0,-1-1 1 0 0,0 1-1 0 0,-1 0 1 0 0,1-1 0 0 0,-1 1-1 0 0,-1-5-81 0 0,6-44 0 0 0,-4 37 0 0 0,0 1 0 0 0,-1-3 0 0 0,0-9 0 0 0,2 1 0 0 0,1-1 0 0 0,6-22 0 0 0,-6 40-121 0 0,-3 11 74 0 0,0 1-155 0 0,-1 0-20 0 0,0 0-204 0 0,0 0-852 0 0,0 0-370 0 0,1 0-74 0 0,1 2-19 0 0</inkml:trace>
  <inkml:trace contextRef="#ctx0" brushRef="#br0" timeOffset="342.623">503 261 3680 0 0,'0'-2'77'0'0,"0"0"0"0"0,0 0 0 0 0,0 0 1 0 0,0 0-1 0 0,0 0 0 0 0,0 1 0 0 0,1-1 0 0 0,-1 0 1 0 0,1 0-1 0 0,-1 0 0 0 0,1 0 0 0 0,0 0 0 0 0,0 1 0 0 0,0-1 1 0 0,0 0-1 0 0,0 1 0 0 0,0-1 0 0 0,0 1 0 0 0,1-1 1 0 0,-1 1-1 0 0,1 0 0 0 0,-1-1 0 0 0,1 1 0 0 0,-1 0 0 0 0,2-1-77 0 0,4-3 1712 0 0,0 0-1 0 0,0 1 0 0 0,0 0 0 0 0,0 0 0 0 0,8-2-1711 0 0,-6 4 411 0 0,1-1 0 0 0,-1 2 0 0 0,1 0 0 0 0,0 0 0 0 0,-1 0 0 0 0,1 1-411 0 0,-8 1 33 0 0,0-1-1 0 0,0 0 0 0 0,0 1 0 0 0,0-1 0 0 0,-1 1 0 0 0,1-1 0 0 0,0 1 0 0 0,0 0 0 0 0,-1 0 0 0 0,1-1 0 0 0,-1 1 0 0 0,1 1 0 0 0,-1-1 0 0 0,1 0 0 0 0,-1 0 0 0 0,0 0 0 0 0,1 1 0 0 0,-1-1 0 0 0,0 1 0 0 0,0-1 0 0 0,0 1 0 0 0,0 0-32 0 0,1 0 0 0 0,-1 0 0 0 0,0 0 0 0 0,0 0 0 0 0,-1 0 0 0 0,1 0 0 0 0,0 0 0 0 0,-1 0 0 0 0,1 0 0 0 0,-1 0 0 0 0,1 1 0 0 0,-1-1 0 0 0,0 0 0 0 0,0 0 0 0 0,0 1 0 0 0,0-1 0 0 0,-1 0 0 0 0,1 0-1 0 0,-1 1 1 0 0,0 1 101 0 0,0 1-1 0 0,-1-1 0 0 0,1 1 1 0 0,-1-1-1 0 0,0 0 0 0 0,-1 0 1 0 0,1 0-1 0 0,-1 0 0 0 0,0 0 1 0 0,1-1-1 0 0,-2 1 0 0 0,1-1 0 0 0,-1 1-100 0 0,-131 115 792 0 0,101-81 640 0 0,33-37-1314 0 0,0-1-104 0 0,1 0 1 0 0,0 1-1 0 0,-1-1 1 0 0,1 0-1 0 0,0 1 1 0 0,0-1 0 0 0,-1 0-1 0 0,1 1 1 0 0,0-1-1 0 0,0 0 1 0 0,0 1-1 0 0,0-1 1 0 0,-1 0 0 0 0,1 1-1 0 0,0-1 1 0 0,0 1-1 0 0,0-1 1 0 0,0 0-1 0 0,0 1 1 0 0,0-1-1 0 0,0 1 1 0 0,0-1 0 0 0,0 0-1 0 0,0 1 1 0 0,0-1-1 0 0,1 1-14 0 0,-1 0-77 0 0,15 7 193 0 0,-5-6-30 0 0,0-1 0 0 0,0 0 0 0 0,0 0 0 0 0,0-1 0 0 0,0-1 0 0 0,0 0 0 0 0,0 0 0 0 0,0-1 0 0 0,1 0-86 0 0,37-4 978 0 0,-40 6-1207 0 0,7-1-1573 0 0,-1 0 0 0 0,15-4 1802 0 0,-10 0-1534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5984 0 0,'0'0'273'0'0,"0"0"-5"0"0,3 14 2017 0 0,-2-10-1048 0 0,0 1-1 0 0,0 0 0 0 0,0 0 0 0 0,-1-1 1 0 0,0 1-1 0 0,0 2-1236 0 0,2 21 974 0 0,1-5-915 0 0,0 1 0 0 0,-2-1 0 0 0,0 18-59 0 0,0 17 390 0 0,6 44 1154 0 0,-4-90-1580 0 0,-3-11 17 0 0,0 0 0 0 0,1 0 0 0 0,-1 0-1 0 0,0 0 1 0 0,0 0 0 0 0,0 0 0 0 0,0 0 0 0 0,0 0 0 0 0,0 0 0 0 0,0 0 0 0 0,0 0-1 0 0,0 0 1 0 0,-1 0 0 0 0,1 0 0 0 0,0 1 19 0 0,-3 12 192 0 0,3-17-165 0 0,-1 1 0 0 0,1 0-1 0 0,-1-1 1 0 0,0 1 0 0 0,0 0 0 0 0,0 0-1 0 0,0 0 1 0 0,0 0 0 0 0,-1 0 0 0 0,0-1-27 0 0,1 1-9 0 0,0 0 0 0 0,-1 0-1 0 0,1-1 1 0 0,0 1 0 0 0,0 0 0 0 0,0 0 0 0 0,0-1 0 0 0,1 1 0 0 0,-1 0 0 0 0,1-1 9 0 0,-4-28-805 0 0,2 18 436 0 0,1 0 0 0 0,0 1 0 0 0,1-8 369 0 0,1-26-19 0 0,-2 26-99 0 0,2 0-1 0 0,2-10 119 0 0,-1 12-76 0 0,2-9-83 0 0,1 0 1 0 0,7-24 158 0 0,-10 44 1 0 0,1 0 0 0 0,0-1 0 0 0,0 1 0 0 0,0 1 0 0 0,1-1-1 0 0,0 0 1 0 0,0 1 0 0 0,1 0 0 0 0,0 0 0 0 0,0 0 0 0 0,0 1 0 0 0,5-4-1 0 0,-5 6 41 0 0,0 0 0 0 0,1 0 0 0 0,0 0 0 0 0,0 1 0 0 0,-1 0 0 0 0,1 0 0 0 0,0 0 0 0 0,1 1 0 0 0,-1 0 0 0 0,0 0 0 0 0,0 1 0 0 0,0 0 0 0 0,1 0 0 0 0,2 0-41 0 0,-5 1 12 0 0,-1 0 0 0 0,1-1 0 0 0,0 1-1 0 0,-1 1 1 0 0,1-1 0 0 0,-1 0-1 0 0,1 1 1 0 0,-1 0 0 0 0,0 0-12 0 0,-1-1 75 0 0,0 0 0 0 0,0 0 0 0 0,0 1 0 0 0,0-1 0 0 0,-1 0 1 0 0,1 1-1 0 0,0 0 0 0 0,-1-1 0 0 0,1 1 0 0 0,-1 0 0 0 0,0 0 0 0 0,0 0 0 0 0,0 0 0 0 0,0 0 0 0 0,1 0-75 0 0,6 19 585 0 0,2 2-278 0 0,-10-22-301 0 0,0 1 0 0 0,0-1 0 0 0,0 0 0 0 0,0 1 0 0 0,0-1 0 0 0,0 0 0 0 0,0 1 0 0 0,-1-1 0 0 0,1 0 0 0 0,0 0 0 0 0,-1 1 0 0 0,1-1 0 0 0,-1 0 0 0 0,1 0 0 0 0,-1 0 0 0 0,1 1 0 0 0,-1-1 0 0 0,0 0-6 0 0,-5 7-23 0 0,2-2 59 0 0,0 0 0 0 0,-1 0 0 0 0,0 0 0 0 0,0-1 0 0 0,-1 0 1 0 0,1 0-1 0 0,-1 0 0 0 0,-1 0-36 0 0,-11 7 187 0 0,1-2 1 0 0,-1 0-1 0 0,-7 2-187 0 0,1 5-661 0 0,17-11 442 0 0,7-6 218 0 0,-1 1 0 0 0,1-1 0 0 0,0 0-1 0 0,-1 1 1 0 0,1-1 0 0 0,0 1 0 0 0,-1-1-1 0 0,1 0 1 0 0,0 1 0 0 0,0-1 0 0 0,-1 1-1 0 0,1-1 1 0 0,0 1 0 0 0,0-1 0 0 0,0 1-1 0 0,0-1 1 0 0,0 1 0 0 0,0-1 0 0 0,0 1-1 0 0,0-1 1 0 0,0 1 0 0 0,0-1 0 0 0,0 1-1 0 0,0-1 1 0 0,0 1 0 0 0,0-1-1 0 0,0 1 1 0 0,0-1 0 0 0,0 1 0 0 0,1-1-1 0 0,-1 1 1 0 0,0-1 1 0 0,1 1-4 0 0,-1 2 4 0 0,1-1 0 0 0,0 1 0 0 0,0 0 0 0 0,0 0 0 0 0,1-1 0 0 0,-1 1 0 0 0,1-1 0 0 0,-1 1 0 0 0,1-1 0 0 0,0 1 0 0 0,0-1 0 0 0,0 0 0 0 0,0 0 0 0 0,1 0 0 0 0,37 28 0 0 0,-29-22 0 0 0,94 66 0 0 0,-84-56 0 0 0,-2-2 0 0 0,-17-14-150 0 0,0-1-1 0 0,0 1 0 0 0,0-1 0 0 0,0 1 0 0 0,0 0 0 0 0,0 0 1 0 0,-1 0-1 0 0,1 1 151 0 0,4 4-4207 0 0,0-1-1867 0 0</inkml:trace>
  <inkml:trace contextRef="#ctx0" brushRef="#br0" timeOffset="335.54">570 309 12896 0 0,'6'1'1172'0'0,"2"-1"-910"0"0,0 0 0 0 0,1 1 1 0 0,-1 0-1 0 0,0 0 1 0 0,0 1-1 0 0,0 0 1 0 0,0 0-1 0 0,-1 1 1 0 0,1 0-1 0 0,-1 0 1 0 0,1 1-1 0 0,-1 0 0 0 0,3 2-262 0 0,-9-5 76 0 0,0 0-1 0 0,0 1 1 0 0,-1-1-1 0 0,1 0 1 0 0,0 0-1 0 0,0 0 1 0 0,-1 1-1 0 0,1-1 1 0 0,-1 0-1 0 0,1 1 1 0 0,-1-1-1 0 0,0 0 1 0 0,1 1-1 0 0,-1-1 1 0 0,0 1-1 0 0,0-1 1 0 0,0 1-1 0 0,0-1 1 0 0,0 0-1 0 0,0 1 1 0 0,-1-1-1 0 0,1 1 1 0 0,0-1-1 0 0,-1 0 1 0 0,1 1-1 0 0,-1-1 1 0 0,1 0-1 0 0,-1 1 1 0 0,0 0-76 0 0,-1 2 89 0 0,-1 1 0 0 0,1-1 0 0 0,-1 0 0 0 0,0 0 0 0 0,0 1 0 0 0,0-2 0 0 0,0 1 0 0 0,-1 0-89 0 0,-36 27 810 0 0,29-23-729 0 0,0 0 0 0 0,0 1 0 0 0,1 0 0 0 0,1 1 1 0 0,-1 1-82 0 0,8-7 37 0 0,2-3-35 0 0,0-1 1 0 0,0 1-1 0 0,0-1 0 0 0,0 1 0 0 0,0-1 0 0 0,0 1 0 0 0,-1-1 0 0 0,1 1 0 0 0,0-1 0 0 0,0 1 0 0 0,-1-1 0 0 0,1 0 0 0 0,0 1 1 0 0,0-1-1 0 0,-1 1 0 0 0,1-1 0 0 0,0 0 0 0 0,-1 1 0 0 0,1-1-2 0 0,9 6 53 0 0,-3-4-36 0 0,1 0 1 0 0,-1-1-1 0 0,1 0 0 0 0,0-1 0 0 0,0 0 0 0 0,-1 0 0 0 0,1 0 0 0 0,0 0 0 0 0,4-2-17 0 0,4 1 36 0 0,86-13-290 0 0,-86 14 30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6912 0 0,'3'-2'123'0'0,"14"-9"762"0"0,-16 11 559 0 0,-1 0 482 0 0,0 0 98 0 0,0 0-194 0 0,0 0-905 0 0,0 0-395 0 0,0 6 349 0 0,3 59 1299 0 0,3 6-2178 0 0,-6-66 70 0 0,2 46 789 0 0,-1-26-157 0 0,3 18-702 0 0,11 87-13 0 0,-15-124 38 0 0,0-4-18 0 0,-1-1-1 0 0,1 0 1 0 0,0 1 0 0 0,0-1 0 0 0,0 0 0 0 0,1 0-1 0 0,-1 1 1 0 0,0-1 0 0 0,0 0 0 0 0,1 0 0 0 0,-1 1-1 0 0,1-1 1 0 0,-1 0 0 0 0,1 0 0 0 0,-1 1-7 0 0,1-1 14 0 0,-4-41-1562 0 0,-3-9 223 0 0,2 13 478 0 0,-5-15-193 0 0,6 35 636 0 0,0 0 1 0 0,0-8 403 0 0,2 0-300 0 0,-1 1 481 0 0,1 1 1 0 0,1 0-1 0 0,1-1 0 0 0,1 1 1 0 0,3-8-182 0 0,-4 24 103 0 0,1 0-1 0 0,-1 0 1 0 0,2 0 0 0 0,-1 1 0 0 0,1-1-1 0 0,-1 1 1 0 0,2-1 0 0 0,-1 1-1 0 0,3-4-102 0 0,-2 6 29 0 0,-1-1-1 0 0,0 1 0 0 0,1 0 0 0 0,-1 0 0 0 0,1 1 1 0 0,0-1-1 0 0,0 1 0 0 0,0-1 0 0 0,0 1 1 0 0,1 0-1 0 0,-1 1 0 0 0,1-1 0 0 0,3 0-28 0 0,3 0 52 0 0,0 0 1 0 0,-1 1-1 0 0,1 0 0 0 0,0 0 0 0 0,-1 1 0 0 0,1 1 1 0 0,0 0-1 0 0,-1 0 0 0 0,1 1 0 0 0,-1 1 0 0 0,10 3-52 0 0,-14-4 48 0 0,0 0 0 0 0,0 1 0 0 0,0 0 0 0 0,0 0 0 0 0,0 0 0 0 0,-1 1 0 0 0,0 0 0 0 0,0 0 0 0 0,0 0 0 0 0,0 1 0 0 0,0-1 0 0 0,-1 1 0 0 0,0 0 0 0 0,0 1 0 0 0,0-1 0 0 0,-1 1 0 0 0,0-1 0 0 0,0 1-1 0 0,0 0 1 0 0,0 2-48 0 0,-3-5 30 0 0,1 0-1 0 0,-1 0 0 0 0,1 0 0 0 0,-1 1 1 0 0,0-1-1 0 0,0 0 0 0 0,0 0 0 0 0,-1 1 0 0 0,1-1 1 0 0,-1 0-1 0 0,0 0 0 0 0,0 0 0 0 0,0 0 0 0 0,0 0 1 0 0,0 0-1 0 0,-1 0 0 0 0,1 0 0 0 0,-1 0 1 0 0,-1 1-30 0 0,-1 2 45 0 0,0 0 1 0 0,-1-1 0 0 0,1 0 0 0 0,-1 0 0 0 0,0-1 0 0 0,0 1 0 0 0,-1-1 0 0 0,0 0-1 0 0,0 0-45 0 0,-17 10 102 0 0,5-3-20 0 0,0 0-1 0 0,-1-2 1 0 0,-15 6-82 0 0,28-12 24 0 0,6-2-22 0 0,0-1-1 0 0,0 0 1 0 0,-1 0-1 0 0,1 0 1 0 0,0 0-1 0 0,0 0 1 0 0,0 1-1 0 0,-1-1 1 0 0,1 0-1 0 0,0 0 0 0 0,0 1 1 0 0,0-1-1 0 0,0 0 1 0 0,0 0-1 0 0,-1 0 1 0 0,1 1-1 0 0,0-1 1 0 0,0 0-1 0 0,0 0 1 0 0,0 1-1 0 0,0-1 1 0 0,0 0-1 0 0,0 1 1 0 0,0-1-1 0 0,0 0 1 0 0,0 0-1 0 0,0 1 1 0 0,0-1-1 0 0,0 0 1 0 0,0 0-1 0 0,0 1 1 0 0,0-1-1 0 0,0 0 1 0 0,1 0-1 0 0,-1 1 1 0 0,0-1-1 0 0,0 0 1 0 0,0 0-1 0 0,0 1 1 0 0,0-1-1 0 0,1 0 1 0 0,-1 0-1 0 0,0 0 1 0 0,0 1-1 0 0,0-1 1 0 0,1 0-1 0 0,-1 0 1 0 0,0 0-1 0 0,0 0-1 0 0,3 3 35 0 0,0-1 0 0 0,0 0 0 0 0,0 0 0 0 0,0-1-1 0 0,0 1 1 0 0,1-1 0 0 0,-1 1 0 0 0,0-1 0 0 0,1 0 0 0 0,-1 0-1 0 0,1-1 1 0 0,1 1-35 0 0,10 3 82 0 0,17 5-125 0 0,13 4 437 0 0,2 2-394 0 0,-33-9-296 0 0,0 0-1 0 0,-1 1 1 0 0,1 0 0 0 0,-1 0 0 0 0,5 6 296 0 0,-3 0-3583 0 0,-9-7-2567 0 0</inkml:trace>
  <inkml:trace contextRef="#ctx0" brushRef="#br0" timeOffset="268.282">619 328 15200 0 0,'0'0'696'0'0,"0"0"-14"0"0,6 6-413 0 0,21 30 107 0 0,-25-35-329 0 0,-1 1-1 0 0,0-1 1 0 0,0 1-1 0 0,0 0 0 0 0,0 0 1 0 0,0 0-1 0 0,-1 0 1 0 0,1-1-1 0 0,0 1 0 0 0,-1 0 1 0 0,0 0-1 0 0,1 0 1 0 0,-1 0-1 0 0,0 0 0 0 0,0 0 1 0 0,0 0-1 0 0,0 0 1 0 0,0 0-1 0 0,-1 1-46 0 0,1 0 82 0 0,0 0 0 0 0,0 0 0 0 0,0 0 0 0 0,0 0 0 0 0,0 0 0 0 0,1 0 0 0 0,0 0 0 0 0,-1 0 0 0 0,1 1-82 0 0,3 3 153 0 0,-2-1-72 0 0,1-1 0 0 0,-1 1 0 0 0,0 0 0 0 0,0-1 0 0 0,-1 1 0 0 0,1 0 0 0 0,-1 0 0 0 0,-1 0 0 0 0,1 0 0 0 0,-1 0 0 0 0,0 4-81 0 0,0-4 27 0 0,0 0-1 0 0,1-1 1 0 0,0 1-1 0 0,0 0 1 0 0,1 0-1 0 0,-1-1 1 0 0,3 5-27 0 0,4 20-207 0 0,-7-29 125 0 0,-1 0 0 0 0,1 1-1 0 0,-1-1 1 0 0,1 1 0 0 0,-1-1 0 0 0,1 0 0 0 0,0 0-1 0 0,0 1 1 0 0,-1-1 0 0 0,2 0 82 0 0,4 6-5072 0 0,-5-6-940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4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7568 0 0,'-3'-13'824'0'0,"3"12"-773"0"0,0 0 0 0 0,0 0 0 0 0,0 0-1 0 0,0-1 1 0 0,0 1 0 0 0,0 0 0 0 0,0 0 0 0 0,0 0 0 0 0,0 0 0 0 0,1 0 0 0 0,-1 0 0 0 0,1 0 0 0 0,-1 0 0 0 0,0 1 0 0 0,1-1 0 0 0,-1 0-1 0 0,1 0 1 0 0,0 0-51 0 0,15-20 1838 0 0,-13 18-1536 0 0,0-1-1 0 0,0 0 0 0 0,0 0 1 0 0,-1 0-1 0 0,1-1-301 0 0,-2 4 101 0 0,0-1 0 0 0,0 1 0 0 0,0 0-1 0 0,0-1 1 0 0,0 1 0 0 0,0 0 0 0 0,1 0 0 0 0,-1 0 0 0 0,0 0 0 0 0,1 0 0 0 0,-1 0-1 0 0,1 0 1 0 0,-1 0 0 0 0,1 0 0 0 0,-1 1 0 0 0,1-1 0 0 0,0 0 0 0 0,0 1-101 0 0,32-7 1495 0 0,-26 6-1299 0 0,-6 1-159 0 0,0-1 1 0 0,0 1 0 0 0,0 0 0 0 0,0 0-1 0 0,0 0 1 0 0,0 1 0 0 0,0-1 0 0 0,0 0-1 0 0,0 1 1 0 0,0-1 0 0 0,0 1 0 0 0,0 0-1 0 0,0 0 1 0 0,-1-1 0 0 0,1 1 0 0 0,0 0-1 0 0,-1 1 1 0 0,1-1 0 0 0,0 0 0 0 0,-1 0-1 0 0,1 1 1 0 0,-1-1 0 0 0,0 1 0 0 0,1-1-1 0 0,-1 1 1 0 0,0-1 0 0 0,0 1 0 0 0,0 0-1 0 0,0 0 1 0 0,0 0 0 0 0,-1-1 0 0 0,1 1-1 0 0,0 0 1 0 0,-1 0 0 0 0,0 0 0 0 0,1 0-1 0 0,-1 0 1 0 0,0 0-38 0 0,7 36 68 0 0,-5-30-102 0 0,0-1 0 0 0,-1 1 0 0 0,0-1 0 0 0,0 1 0 0 0,0-1 0 0 0,-1 1-1 0 0,-1 2 35 0 0,-2 40 508 0 0,1 1-1 0 0,3-1-507 0 0,0 10 396 0 0,-4 11-396 0 0,1-48 38 0 0,1-14 26 0 0,0 1 0 0 0,0-1 0 0 0,1 1 0 0 0,1-1-1 0 0,0 8-63 0 0,5 25 209 0 0,-2 15-209 0 0,-3-31 61 0 0,1-1 1 0 0,1 1-1 0 0,2 0 1 0 0,0-1-1 0 0,4 8-61 0 0,-6-24 27 0 0,1 0-1 0 0,0-1 1 0 0,0 1-1 0 0,1-1 1 0 0,0 0 0 0 0,1 0-1 0 0,0 0 1 0 0,0-1-1 0 0,0 0 1 0 0,1 0-1 0 0,4 3-26 0 0,-6-6-28 0 0,1 0 0 0 0,-1 0 0 0 0,1-1 1 0 0,0 0-1 0 0,0 0 0 0 0,0 0 0 0 0,0-1 0 0 0,0 0 0 0 0,1 0 0 0 0,-1 0 0 0 0,1-1 0 0 0,-1 0 0 0 0,1 0 1 0 0,0-1-1 0 0,-1 0 0 0 0,6-1 28 0 0,38-6 894 0 0,-67 11-894 0 0,0 0 0 0 0,0 1 0 0 0,1 1 0 0 0,0 0 0 0 0,0 2 0 0 0,-2 1 0 0 0,8-4 0 0 0,1 0 0 0 0,0 1 0 0 0,0 0 0 0 0,0 0 0 0 0,1 1 0 0 0,0 1 0 0 0,4-5 0 0 0,1 0 0 0 0,0 1 0 0 0,0-1 0 0 0,0 1 0 0 0,0 0 0 0 0,1 0 0 0 0,0 0 0 0 0,-1 0 0 0 0,2 1 0 0 0,-1-1 0 0 0,0 1 0 0 0,1-1 0 0 0,0 1 0 0 0,-1 3 0 0 0,1 12-124 0 0,0 0 0 0 0,2 0 0 0 0,0 0 0 0 0,1 0 0 0 0,1 2 124 0 0,24 98 68 0 0,-4-20 172 0 0,31 141 8 0 0,-54-238-248 0 0,21 125 55 0 0,-19-104-2 0 0,0 0 0 0 0,-2 1 0 0 0,-1-1 0 0 0,-1 8-53 0 0,0-17 27 0 0,1-8 31 0 0,1 1 1 0 0,-1-1-1 0 0,-1-1 0 0 0,1 1 0 0 0,-1 0 1 0 0,-1 0-1 0 0,1-1 0 0 0,-3 5-58 0 0,3-7 22 0 0,-1-1 0 0 0,1 1 0 0 0,-1-1 0 0 0,0 0 0 0 0,1 0-1 0 0,-2 0 1 0 0,1 0 0 0 0,0 0 0 0 0,0-1 0 0 0,-1 0-1 0 0,0 1 1 0 0,1-1 0 0 0,-1 0 0 0 0,0-1 0 0 0,0 1 0 0 0,0-1-1 0 0,0 0 1 0 0,0 0 0 0 0,-2 0-22 0 0,0 0-1269 0 0,1 0-1 0 0,-1 0 0 0 0,0-1 1 0 0,0 0-1 0 0,-2-1 1270 0 0,-5-1-6538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12 510 3680 0 0,'0'0'284'0'0,"-2"14"3008"0"0,-8 5 3975 0 0,10-19-7169 0 0,0 0-1 0 0,0 0 0 0 0,0 0 1 0 0,0 0-1 0 0,1 0 0 0 0,-1 0 1 0 0,0 0-1 0 0,0 0 0 0 0,0 0 1 0 0,0 0-1 0 0,0 0 0 0 0,0 0 1 0 0,0 0-1 0 0,0 0 0 0 0,0 0 1 0 0,0 0-1 0 0,0 0 0 0 0,0 0 1 0 0,0 0-1 0 0,0 0 0 0 0,0 0 0 0 0,0 0 1 0 0,0 0-1 0 0,0 0 0 0 0,0 0 1 0 0,0 0-1 0 0,0 0 0 0 0,0 0 1 0 0,0 0-1 0 0,0 0 0 0 0,0 0 1 0 0,0 0-1 0 0,0 0 0 0 0,0 0 1 0 0,1 0-1 0 0,-1 0 0 0 0,0 0 1 0 0,0 0-1 0 0,0 0 0 0 0,0 0-97 0 0,8-10 1605 0 0,-5 4-1424 0 0,0 1-1 0 0,0-1 1 0 0,0 0 0 0 0,-1 0 0 0 0,0 0-1 0 0,0 0 1 0 0,0-3-181 0 0,11-27 231 0 0,-11 30-220 0 0,0 1 0 0 0,-1 0 1 0 0,1 0-1 0 0,-1-1 1 0 0,0 1-1 0 0,-1 0 0 0 0,1-6-11 0 0,3-19 3 0 0,9-40-88 0 0,-1-15 85 0 0,-3 23 5 0 0,-6 48 22 0 0,1 0 0 0 0,0 0-1 0 0,1 0 1 0 0,0 1-1 0 0,2 0 1 0 0,-1 0 0 0 0,2 0-27 0 0,6-15 29 0 0,-13 27-33 0 0,-1 0 0 0 0,1 0-1 0 0,-1 0 1 0 0,1 0-1 0 0,0 0 1 0 0,0 1 0 0 0,0-1-1 0 0,-1 0 1 0 0,1 0-1 0 0,0 0 1 0 0,0 1 0 0 0,0-1-1 0 0,0 0 1 0 0,0 1 0 0 0,0-1-1 0 0,1 1 1 0 0,-1-1-1 0 0,0 1 1 0 0,0 0 0 0 0,0-1-1 0 0,0 1 1 0 0,1 0-1 0 0,-1 0 1 0 0,0 0 0 0 0,0 0-1 0 0,0 0 1 0 0,1 0-1 0 0,-1 0 1 0 0,0 0 0 0 0,0 0-1 0 0,0 1 1 0 0,1-1 0 0 0,-1 0-1 0 0,0 1 1 0 0,0-1-1 0 0,0 1 1 0 0,0 0 0 0 0,0-1-1 0 0,1 1 5 0 0,3 2 2 0 0,-1 0-1 0 0,1 0 0 0 0,-1 0 1 0 0,0 1-1 0 0,0-1 1 0 0,0 1-1 0 0,0 0 0 0 0,1 2-1 0 0,35 55-176 0 0,-29-44 173 0 0,-1 1-1 0 0,-1-1 0 0 0,1 6 4 0 0,4 7 49 0 0,1 1-81 0 0,-2 0 1 0 0,-1 1-1 0 0,4 21 32 0 0,-7-24-79 0 0,-6-22 79 0 0,-1 0 0 0 0,0 1 0 0 0,0 0 0 0 0,0 0 0 0 0,-1-1 0 0 0,0 5 0 0 0,0-1 0 0 0,-1-9 0 0 0,0 0 0 0 0,0 0 0 0 0,0 0 0 0 0,0 0 0 0 0,0 0 0 0 0,0 0 0 0 0,0 0 0 0 0,-1 0 0 0 0,1 0 0 0 0,-1 0 0 0 0,1 0 0 0 0,-1 0 0 0 0,0 0 0 0 0,0 0 0 0 0,0-1 0 0 0,0 1 0 0 0,0 0 0 0 0,0 0 0 0 0,-1 0 0 0 0,0 1 3 0 0,0-1-1 0 0,0 1 1 0 0,-1-1 0 0 0,1 0-1 0 0,0 0 1 0 0,-1 0-1 0 0,1 0 1 0 0,-1-1-1 0 0,0 1 1 0 0,0-1-1 0 0,1 1 1 0 0,-1-1-1 0 0,0 0 1 0 0,0 0-1 0 0,0 0 1 0 0,-2 0-3 0 0,-8 1 20 0 0,0 0-1 0 0,0-1 1 0 0,-7 0-20 0 0,-1-1 50 0 0,-159 12 16 0 0,128-12 550 0 0,51 0-448 0 0,1 0-192 0 0,0 0-48 0 0,1 0-97 0 0,28-7-2111 0 0,-8 0-3128 0 0,-3 2-766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57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14280 0 0,'0'0'654'0'0,"0"0"-11"0"0,0 0-371 0 0,4 13 1855 0 0,-2-10-7489 0 0,4-3 564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3224 0 0,'0'8'2345'0'0,"2"16"6164"0"0,1-16-8265 0 0,-3-7 8 0 0,0-1-10 0 0,0 0-2 0 0,0 0 104 0 0,0 0 437 0 0,0 0 195 0 0,0 0 42 0 0,0 0-83 0 0,0 0-375 0 0,4-35 1053 0 0,-2 14-1523 0 0,0 0 0 0 0,3-5-90 0 0,5-41 14 0 0,-6 39 96 0 0,3-15-110 0 0,3-16 74 0 0,-9 47-75 0 0,1-1 0 0 0,0 0 0 0 0,1 1 0 0 0,0-1 0 0 0,1 1 0 0 0,0 0 0 0 0,1 0 0 0 0,6-10 1 0 0,-9 17-26 0 0,-2 4 20 0 0,1 0 0 0 0,-1 0 0 0 0,1 0 0 0 0,-1 0 0 0 0,1 0 0 0 0,-1 0 0 0 0,1 0 0 0 0,0 0 0 0 0,-1 0 0 0 0,1 0 0 0 0,0 1 0 0 0,0-1 0 0 0,0 0 0 0 0,0 0 6 0 0,0 1 44 0 0,1 0-51 0 0,0 0 1 0 0,-1 1-1 0 0,1-1 0 0 0,0 1 0 0 0,-1-1 0 0 0,1 1 0 0 0,-1 0 0 0 0,1 0 0 0 0,-1 0 0 0 0,1 0 1 0 0,-1 0-1 0 0,0 0 0 0 0,1 0 0 0 0,-1 0 0 0 0,0 0 0 0 0,0 1 0 0 0,0-1 0 0 0,0 0 1 0 0,0 1-1 0 0,0-1 0 0 0,0 1 0 0 0,0-1 0 0 0,-1 1 0 0 0,1 0 0 0 0,-1-1 7 0 0,2 3 8 0 0,12 25-114 0 0,8 27 106 0 0,3 8-38 0 0,-11-25 38 0 0,-10-27 0 0 0,0 0 0 0 0,5 11 0 0 0,26 49 0 0 0,-30-65 0 0 0,-1 1 0 0 0,1-1 0 0 0,0 0 0 0 0,1 0 0 0 0,0-1 0 0 0,0 1 0 0 0,0-1 0 0 0,1-1 0 0 0,0 1 0 0 0,0-1 0 0 0,7 4 0 0 0,-7-6 9 0 0,-1 0 0 0 0,1-1 0 0 0,-1 1-1 0 0,1-2 1 0 0,0 1 0 0 0,6 1-9 0 0,-10-3 5 0 0,0 1 1 0 0,0-1-1 0 0,0 0 1 0 0,0 0-1 0 0,0 0 1 0 0,-1 0 0 0 0,1-1-1 0 0,0 1 1 0 0,0-1-1 0 0,0 1 1 0 0,-1-1-1 0 0,1 0 1 0 0,0 0-1 0 0,-1 0 1 0 0,1 0-1 0 0,-1-1 1 0 0,1 1-1 0 0,-1-1-5 0 0,-1 1 22 0 0,0 0 1 0 0,0 0-1 0 0,0 0 0 0 0,-1 0 0 0 0,1 0 0 0 0,-1-1 0 0 0,1 1 0 0 0,-1 0 0 0 0,1 0 0 0 0,-1 0 0 0 0,0-1 1 0 0,1 1-1 0 0,-1 0 0 0 0,0-1 0 0 0,0 1-22 0 0,3-12 638 0 0,-2 11-546 0 0,0-1-1 0 0,0 1 1 0 0,0-1 0 0 0,0 0 0 0 0,-1 1 0 0 0,1-1 0 0 0,-1 0 0 0 0,0 0 0 0 0,0 1 0 0 0,0-1-1 0 0,0 0 1 0 0,0 0-92 0 0,0 0 2 0 0,0 1 0 0 0,0-1 0 0 0,0 1-1 0 0,0 0 1 0 0,1-1 0 0 0,-1 1 0 0 0,1-1-1 0 0,0 1 1 0 0,0-2-2 0 0,4-17 16 0 0,-7-8 146 0 0,1 22-104 0 0,0 0 1 0 0,1 0 0 0 0,0 0 0 0 0,0 0 0 0 0,1-4-59 0 0,3-37 162 0 0,-4 37-114 0 0,1-1-1 0 0,0 0 0 0 0,2-8-47 0 0,10-65 86 0 0,-12 82-81 0 0,-1 1 1 0 0,0-1-1 0 0,0 0 1 0 0,1 0-1 0 0,-2 0 1 0 0,1 1-1 0 0,0-1 1 0 0,0 0 0 0 0,-1 1-1 0 0,0-1 1 0 0,1 0-1 0 0,-1 0-5 0 0,-1-11-31 0 0,2 14 29 0 0,0-1 0 0 0,0 0 0 0 0,0 1-1 0 0,0-1 1 0 0,0 0 0 0 0,0 1 0 0 0,0-1 0 0 0,0 0 0 0 0,0 1 0 0 0,0-1 0 0 0,0 0 0 0 0,-1 1-1 0 0,1-1 1 0 0,0 1 0 0 0,0-1 0 0 0,-1 0 0 0 0,1 1 0 0 0,0-1 0 0 0,-1 1 0 0 0,1-1-1 0 0,-1 1 1 0 0,1-1 0 0 0,-1 1 2 0 0,1 0-35 0 0,0 0 0 0 0,0 0 0 0 0,0-1 0 0 0,0 1-1 0 0,0 0 1 0 0,-1 0 0 0 0,1 0 0 0 0,0-1 0 0 0,0 1 0 0 0,0 0-1 0 0,0 0 1 0 0,0 0 0 0 0,0-1 0 0 0,0 1 0 0 0,0 0 0 0 0,0 0 0 0 0,0 0-1 0 0,0-1 1 0 0,0 1 0 0 0,0 0 0 0 0,0 0 0 0 0,0-1 0 0 0,0 1-1 0 0,0 0 1 0 0,0 0 0 0 0,0 0 0 0 0,0-1 0 0 0,0 1 0 0 0,0 0-1 0 0,0 0 1 0 0,0 0 0 0 0,1 0 0 0 0,-1-1 0 0 0,0 1 0 0 0,0 0 0 0 0,0 0-1 0 0,0 0 1 0 0,0 0 0 0 0,1-1 0 0 0,-1 1 0 0 0,0 0 0 0 0,0 0-1 0 0,0 0 1 0 0,1 0 0 0 0,-1 0 0 0 0,0 0 0 0 0,0 0 0 0 0,0 0-1 0 0,1 0 1 0 0,-1-1 0 0 0,0 1 0 0 0,0 0 35 0 0,14-5-3079 0 0,-13 5 2697 0 0,9-3-1945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2760 0 0,'0'-1'207'0'0,"0"-3"281"0"0,0 3 1826 0 0,0 1 789 0 0,0 0 147 0 0,-1 0-3119 0 0,1 0-1 0 0,0-1 0 0 0,0 1 0 0 0,0 0 0 0 0,0 0 1 0 0,0-1-1 0 0,-1 1 0 0 0,1 0 0 0 0,0-1 0 0 0,0 1 1 0 0,-1 0-1 0 0,1 0 0 0 0,0 0 0 0 0,0-1 0 0 0,-1 1 1 0 0,1 0-1 0 0,0 0 0 0 0,0 0 0 0 0,-1 0 1 0 0,1 0-1 0 0,0-1 0 0 0,-1 1 0 0 0,1 0 0 0 0,0 0 1 0 0,-1 0-1 0 0,1 0 0 0 0,0 0 0 0 0,-1 0 0 0 0,1 0 1 0 0,0 0-1 0 0,-1 0 0 0 0,1 0 0 0 0,0 0 1 0 0,0 0-1 0 0,-1 0 0 0 0,1 1-130 0 0,-13 1 721 0 0,10 0-671 0 0,1 0-1 0 0,-1 0 1 0 0,0 0-1 0 0,1 1 1 0 0,0-1-1 0 0,-1 0 1 0 0,1 1-1 0 0,0 0 0 0 0,0-1 1 0 0,0 1-1 0 0,1 0 1 0 0,-1 0-1 0 0,1 0 1 0 0,-1 0-1 0 0,1 0 1 0 0,0 0-1 0 0,0 1 0 0 0,1-1 1 0 0,-1 0-1 0 0,0 1 1 0 0,1-1-1 0 0,0 0 1 0 0,0 1-1 0 0,0 0-49 0 0,0 18 188 0 0,0-21-178 0 0,-1 1 0 0 0,1 0 0 0 0,0 0 0 0 0,0 0 0 0 0,0 0 1 0 0,0 0-1 0 0,0 0 0 0 0,1 0 0 0 0,-1-1 0 0 0,0 1 0 0 0,1 0 1 0 0,0 0-1 0 0,-1 0 0 0 0,1-1 0 0 0,0 1 0 0 0,0 0 0 0 0,0-1 0 0 0,0 1 1 0 0,0-1-1 0 0,1 2-10 0 0,0 0 28 0 0,1-1 0 0 0,-1 1 0 0 0,0-1 0 0 0,1 0 0 0 0,0 0-1 0 0,0 0 1 0 0,-1-1 0 0 0,1 1 0 0 0,0 0 0 0 0,0-1 0 0 0,0 0 0 0 0,1 0 0 0 0,-1 0 0 0 0,0 0 0 0 0,0 0 0 0 0,1-1 0 0 0,-1 1 0 0 0,0-1 0 0 0,1 0 0 0 0,-1 0 0 0 0,0 0 0 0 0,1 0 0 0 0,-1-1 0 0 0,0 0 0 0 0,0 1 0 0 0,1-1 0 0 0,-1 0 0 0 0,0 0-1 0 0,0-1 1 0 0,0 1 0 0 0,0-1-28 0 0,8-3 85 0 0,-8 3-63 0 0,0 1-1 0 0,0 0 0 0 0,0-1 1 0 0,0 0-1 0 0,0 0 1 0 0,0 0-1 0 0,-1 0 0 0 0,1 0 1 0 0,-1 0-1 0 0,1-1 0 0 0,-1 1 1 0 0,0-1-1 0 0,0 0 0 0 0,0 0-21 0 0,7-11 91 0 0,-7 13-83 0 0,-1-1 0 0 0,0 1 0 0 0,0-1 0 0 0,0 0 0 0 0,0 1 0 0 0,0-1 0 0 0,0 0 0 0 0,0 0 0 0 0,-1 1 0 0 0,1-1 0 0 0,-1 0 0 0 0,1 0 0 0 0,-1 0 0 0 0,0 0 0 0 0,0 0 0 0 0,0 0-8 0 0,1-1 46 0 0,-1-1 0 0 0,0 0-1 0 0,0 1 1 0 0,0-1 0 0 0,-1 0 0 0 0,0 1-1 0 0,1-1 1 0 0,-1 1 0 0 0,0-1 0 0 0,0 1-1 0 0,-1-1 1 0 0,1 1 0 0 0,-1 0 0 0 0,0 0-1 0 0,0-1 1 0 0,0 1 0 0 0,0 1 0 0 0,0-1-1 0 0,-2-2-45 0 0,-3-2 1 0 0,6 6-7 0 0,1 0 0 0 0,-1 0 1 0 0,0 0-1 0 0,0 0 0 0 0,0 1 0 0 0,0-1 1 0 0,0 0-1 0 0,0 0 0 0 0,0 1 0 0 0,0-1 1 0 0,0 1-1 0 0,0-1 0 0 0,0 1 0 0 0,0-1 1 0 0,0 1-1 0 0,0 0 0 0 0,0-1 0 0 0,-1 1 0 0 0,1 0 1 0 0,-1 0 5 0 0,-4-1-145 0 0,2 1 53 0 0,-1-1-1 0 0,1 1 1 0 0,-1 0-1 0 0,0 0 1 0 0,-1 0 92 0 0,4 1-31 0 0,0-1 1 0 0,1 1-1 0 0,-1-1 0 0 0,0 1 1 0 0,0 0-1 0 0,1 0 0 0 0,-1 0 1 0 0,1 0-1 0 0,-1 0 0 0 0,1 0 1 0 0,-1 0-1 0 0,1 0 0 0 0,-1 0 1 0 0,1 1-1 0 0,0-1 31 0 0,-7 7-367 0 0,7-8 270 0 0,0 1 0 0 0,0 0 0 0 0,0 0 1 0 0,0 0-1 0 0,0 0 0 0 0,0 0 0 0 0,0 1 0 0 0,1-1 0 0 0,-1 0 0 0 0,0 0 0 0 0,1 0 1 0 0,-1 1-1 0 0,1-1 0 0 0,-1 0 0 0 0,1 1 0 0 0,-1-1 0 0 0,1 0 0 0 0,0 1 1 0 0,0-1-1 0 0,0 1 0 0 0,0-1 97 0 0,-2 10-1699 0 0,-3 0-75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10136 0 0,'26'-6'1958'0'0,"10"0"820"0"0,0 3 0 0 0,13 0-2778 0 0,23-1 1344 0 0,-54 2-1270 0 0,0 1 0 0 0,1 0 1 0 0,-1 1-1 0 0,1 1 0 0 0,-1 1 0 0 0,2 1-74 0 0,-16-2-5 0 0,-1-1-3 0 0,1 1 0 0 0,-1 0 0 0 0,1 0 0 0 0,-1 0 1 0 0,1 0-1 0 0,-1 1 0 0 0,0-1 0 0 0,0 1 8 0 0,-2-1-354 0 0,-2-1-130 0 0,-3 2-26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3224 0 0,'0'0'496'0'0,"0"0"875"0"0,10 0 2227 0 0,33 1 1291 0 0,-8-1-2185 0 0,0 0 0 0 0,2-3-2704 0 0,165-14 2187 0 0,-190 16-2163 0 0,0 1 0 0 0,0 0 0 0 0,0 1 1 0 0,3 1-25 0 0,24 1-359 0 0,-38-3-2 0 0,-1 0-914 0 0,0 0-393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8288 0 0,'0'0'190'0'0,"0"0"28"0"0,0 0 7 0 0,0 0 58 0 0,0 0 218 0 0,0 0 91 0 0,0 0 16 0 0,0 0-4 0 0,0 0-43 0 0,0 0-17 0 0,13-6 1016 0 0,-10 4-1369 0 0,0 0-1 0 0,-1 0 1 0 0,1 0 0 0 0,-1 0-1 0 0,0 0 1 0 0,0-1-1 0 0,0 1 1 0 0,0-1 0 0 0,0 1-1 0 0,0-1 1 0 0,-1 0-1 0 0,1 0 1 0 0,-1 1 0 0 0,0-1-1 0 0,1 0 1 0 0,-1 0-1 0 0,-1 0 1 0 0,1-1-1 0 0,0 1-190 0 0,4-36 1346 0 0,-4 31-1087 0 0,0 0 0 0 0,0 1 0 0 0,2-7-259 0 0,1-10 377 0 0,14-63 447 0 0,-11 51-572 0 0,8-19-252 0 0,4-16-172 0 0,-16 56 172 0 0,-2 15 0 0 0,-1 0 0 0 0,0 0 1 0 0,0-1-1 0 0,0 1 0 0 0,0 0 0 0 0,1 0 0 0 0,-1 0 0 0 0,0-1 0 0 0,0 1 0 0 0,0 0 0 0 0,1 0 0 0 0,-1 0 0 0 0,0 0 0 0 0,0 0 0 0 0,0-1 0 0 0,1 1 0 0 0,-1 0 1 0 0,0 0-1 0 0,0 0 0 0 0,1 0 0 0 0,-1 0 0 0 0,0 0 0 0 0,1 0 0 0 0,-1 0 0 0 0,0 0 0 0 0,0 0 0 0 0,1 0 0 0 0,-1 0 0 0 0,0 0 0 0 0,0 0 0 0 0,1 0 0 0 0,3 1 14 0 0,-1 1-16 0 0,-1 0 1 0 0,1 0-1 0 0,-1-1 0 0 0,1 2 0 0 0,-1-1 0 0 0,0 0 0 0 0,1 0 0 0 0,-1 1 0 0 0,-1-1 1 0 0,1 1-1 0 0,0-1 0 0 0,0 1 0 0 0,-1 0 0 0 0,0 0 0 0 0,1 1 2 0 0,9 16-234 0 0,-6-13 218 0 0,-1 0-1 0 0,0 1 1 0 0,0 0 0 0 0,-1 0 0 0 0,1 6 16 0 0,12 25-9 0 0,-9-26 9 0 0,-2 0 0 0 0,4 11 0 0 0,9 22 0 0 0,-14-36 0 0 0,2 1 0 0 0,-1-1 0 0 0,2 0 0 0 0,-1-1 0 0 0,1 0 0 0 0,5 5 0 0 0,-6-10 0 0 0,-6-3 23 0 0,1 0 0 0 0,0-1 0 0 0,0 1 0 0 0,0 0-1 0 0,-1-1 1 0 0,1 1 0 0 0,0-1 0 0 0,0 0 0 0 0,0 1 0 0 0,0-1-1 0 0,0 0 1 0 0,0 1 0 0 0,0-1 0 0 0,0 0 0 0 0,0 0-1 0 0,0 0 1 0 0,0 0 0 0 0,0 0 0 0 0,0 0 0 0 0,0 0-1 0 0,0 0 1 0 0,0 0 0 0 0,0 0 0 0 0,0-1 0 0 0,0 1 0 0 0,0 0-1 0 0,0-1 1 0 0,0 1 0 0 0,0-1 0 0 0,-1 1 0 0 0,1-1-1 0 0,0 1 1 0 0,0-1 0 0 0,0 0 0 0 0,-1 1 0 0 0,1-1-1 0 0,0 0 1 0 0,-1 0 0 0 0,1 1-23 0 0,1-4 109 0 0,0 0 1 0 0,0 0-1 0 0,-1 0 0 0 0,1 0 0 0 0,-1 0 0 0 0,0 0 1 0 0,1-4-110 0 0,-1 1 129 0 0,13-55 383 0 0,-9 38-401 0 0,0 1 0 0 0,9-22-111 0 0,16-56 146 0 0,-26 85-146 0 0,-4 14 0 0 0,1 0 0 0 0,-1 1 0 0 0,0-1 0 0 0,1 0 0 0 0,-1 1 0 0 0,1-1 0 0 0,0 0 0 0 0,0 1 0 0 0,-1-1 0 0 0,1 1 0 0 0,0-1 0 0 0,0 1 0 0 0,1-1 0 0 0,-1 1 0 0 0,0 0 0 0 0,0-1 0 0 0,1 1 0 0 0,-1 0 0 0 0,9-8-115 0 0,-9 7 84 0 0,0 1-1 0 0,0 0 0 0 0,1-1 0 0 0,-1 1 1 0 0,0 0-1 0 0,1 0 0 0 0,-1 0 1 0 0,1 0-1 0 0,-1 1 0 0 0,1-1 0 0 0,1 0 32 0 0,-1-1-90 0 0,6 0-2378 0 0,0 2 1154 0 0</inkml:trace>
  <inkml:trace contextRef="#ctx0" brushRef="#br0" timeOffset="339.54">575 333 11976 0 0,'1'-1'546'0'0,"4"-5"-294"0"0,0 0 0 0 0,1 0 0 0 0,0 0 0 0 0,0 0 0 0 0,1 1 0 0 0,0 0 0 0 0,-1 1 0 0 0,2 0 0 0 0,1-1-252 0 0,-3 1 276 0 0,0 2-1 0 0,0-1 1 0 0,1 1 0 0 0,-1-1 0 0 0,0 2-1 0 0,1-1 1 0 0,0 1 0 0 0,-1 0 0 0 0,1 0 0 0 0,0 1-1 0 0,5 0-275 0 0,-10 0 59 0 0,-1 0 0 0 0,1 0 0 0 0,-1 1-1 0 0,1-1 1 0 0,0 1 0 0 0,-1-1-1 0 0,1 1 1 0 0,-1-1 0 0 0,1 1-1 0 0,-1 0 1 0 0,0 0 0 0 0,1 0-1 0 0,-1 0 1 0 0,0 0 0 0 0,1 0-1 0 0,-1 0 1 0 0,0 0 0 0 0,0 0-1 0 0,0 1 1 0 0,0-1 0 0 0,0 0-1 0 0,0 1 1 0 0,-1-1 0 0 0,1 1 0 0 0,0-1-1 0 0,-1 1 1 0 0,1-1-59 0 0,0 2 25 0 0,-1-1 1 0 0,1 0-1 0 0,-1 1 0 0 0,0-1 1 0 0,0 1-1 0 0,0-1 1 0 0,0 0-1 0 0,0 1 0 0 0,-1-1 1 0 0,1 1-1 0 0,-1-1 0 0 0,1 0 1 0 0,-1 1-1 0 0,0-1 1 0 0,0 0-1 0 0,0 1 0 0 0,0-1-25 0 0,-10 18 234 0 0,-1 0 0 0 0,0-1 0 0 0,-11 11-234 0 0,19-26 7 0 0,3-2 8 0 0,-1 0 0 0 0,0 0-1 0 0,0 1 1 0 0,0-1 0 0 0,1 0-1 0 0,0 0 1 0 0,-1 1 0 0 0,1-1 0 0 0,0 1-1 0 0,0-1 1 0 0,0 1 0 0 0,0 0-1 0 0,1-1 1 0 0,-1 1 0 0 0,1 0-1 0 0,-1 0-14 0 0,2-1 60 0 0,0 2-33 0 0,1-4-17 0 0,-1 1 0 0 0,0 0 0 0 0,1-1 1 0 0,-1 1-1 0 0,1-1 0 0 0,-1 1 0 0 0,1-1 0 0 0,-1 0 0 0 0,1 1 0 0 0,-1-1 1 0 0,2 0-11 0 0,1 0 28 0 0,4 2 13 0 0,1-1 1 0 0,-1-1-1 0 0,0 1 0 0 0,1-1 0 0 0,-1-1 1 0 0,1 0-1 0 0,-1 0 0 0 0,0 0 1 0 0,1-1-42 0 0,9-3-1189 0 0,0 0 0 0 0,-1-1 0 0 0,11-6 1189 0 0,-18 6-1735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13824 0 0,'0'0'314'0'0,"16"3"884"0"0,13-2-754 0 0,-19 1 243 0 0,0-2 1 0 0,-1 0-1 0 0,10 0-687 0 0,139-29 3056 0 0,-75 13-2644 0 0,-70 14-1292 0 0,5-2-1161 0 0,-5 2-3074 0 0,-4 2-623 0 0</inkml:trace>
  <inkml:trace contextRef="#ctx0" brushRef="#br0" timeOffset="616.255">454 569 12096 0 0,'0'0'273'0'0,"0"0"40"0"0,0 0 21 0 0,0 0-44 0 0,6-3 230 0 0,-5 2-477 0 0,5-2 451 0 0,0 0 0 0 0,0-1 0 0 0,0 0-1 0 0,3-3-493 0 0,-7 5 138 0 0,0 0-1 0 0,0 0 1 0 0,-1 0-1 0 0,1 0 0 0 0,-1 0 1 0 0,1-1-1 0 0,-1 1 0 0 0,0 0 1 0 0,0 0-1 0 0,0-1 0 0 0,0 1 1 0 0,0-1-1 0 0,-1 1 0 0 0,1-3-137 0 0,7-26 1178 0 0,-6 24-808 0 0,0-1-1 0 0,0 0 1 0 0,0-7-370 0 0,0 2 247 0 0,0 1 1 0 0,1 0-1 0 0,0 1 0 0 0,0-1 1 0 0,2-1-248 0 0,-1 3 29 0 0,0 0-1 0 0,-1-1 1 0 0,-1 0 0 0 0,0 1 0 0 0,0-1-1 0 0,0-8-28 0 0,-1 7 0 0 0,1-1 0 0 0,0 1 0 0 0,1 0 0 0 0,0 0 0 0 0,1 1 0 0 0,0-1 0 0 0,6-9 0 0 0,4-15 0 0 0,-9 23 0 0 0,1 1 0 0 0,4-8 0 0 0,1 1 0 0 0,-11 18-2 0 0,0 0 0 0 0,0 1 0 0 0,1-1 0 0 0,-1 0 0 0 0,1 0-1 0 0,-1 1 1 0 0,1-1 0 0 0,-1 0 0 0 0,1 1 0 0 0,-1-1 0 0 0,1 1 0 0 0,0-1-1 0 0,-1 0 1 0 0,1 1 0 0 0,0 0 0 0 0,-1-1 0 0 0,1 1 0 0 0,0-1 0 0 0,0 1-1 0 0,0 0 1 0 0,-1-1 0 0 0,1 1 0 0 0,0 0 0 0 0,0 0 0 0 0,0 0-1 0 0,0 0 1 0 0,-1 0 0 0 0,1 0 0 0 0,0 0 0 0 0,0 0 0 0 0,0 0 0 0 0,0 0-1 0 0,-1 0 1 0 0,2 0 2 0 0,0 1-9 0 0,0 0-1 0 0,0 0 0 0 0,-1 0 0 0 0,1 0 0 0 0,0 0 1 0 0,0 0-1 0 0,-1 0 0 0 0,1 1 0 0 0,-1-1 1 0 0,1 1 9 0 0,2 2-11 0 0,0 1 0 0 0,0-1 0 0 0,-1 1 0 0 0,1 0 0 0 0,-1 0 0 0 0,0 0 0 0 0,-1 0 0 0 0,1 0 1 0 0,-1 1-1 0 0,0-1 0 0 0,0 1 0 0 0,-1 0 0 0 0,0-1 0 0 0,0 1 0 0 0,0 0 0 0 0,0 0 0 0 0,-1 4 11 0 0,1 5 46 0 0,1-1 0 0 0,0 0 1 0 0,1 1-1 0 0,1-1 0 0 0,0-1 0 0 0,2 3-46 0 0,0 6-143 0 0,1-1 0 0 0,-2 4 143 0 0,-4-21 2 0 0,0-1 1 0 0,0 1-1 0 0,0-1 1 0 0,1 0-1 0 0,-1 1 1 0 0,1-1-1 0 0,-1 0 0 0 0,1 0 1 0 0,0 0-1 0 0,1 0 1 0 0,-1 0-1 0 0,0-1 0 0 0,1 1 1 0 0,-1-1-1 0 0,1 1 1 0 0,0-1-1 0 0,1 1-2 0 0,3 1-10 0 0,0 0 1 0 0,0 0-1 0 0,1-1 0 0 0,-1 0 1 0 0,1 0-1 0 0,0 0 0 0 0,0-1 10 0 0,-4-2 17 0 0,0 0 0 0 0,0-1 0 0 0,-1 1 0 0 0,1-1 0 0 0,0 1-1 0 0,0-1 1 0 0,-1-1 0 0 0,1 1 0 0 0,-1 0 0 0 0,1-1 0 0 0,-1 0 0 0 0,0 0-1 0 0,2-1-16 0 0,-3 2 13 0 0,3-2 56 0 0,-1 0 0 0 0,1 0 0 0 0,-1 0 0 0 0,1-1 0 0 0,-1 0 0 0 0,0 0-1 0 0,-1 0 1 0 0,1 0 0 0 0,-1-1 0 0 0,0 0 0 0 0,0 1 0 0 0,0-1 0 0 0,-1 0-1 0 0,1 0 1 0 0,-1 0 0 0 0,0-1 0 0 0,0-1-69 0 0,3-13 211 0 0,-2 0-1 0 0,1 0 1 0 0,-2-1 0 0 0,-1-2-211 0 0,4-28 209 0 0,-1 21-113 0 0,1-5 39 0 0,-1 0-1 0 0,-1-13-134 0 0,0 30-80 0 0,-9 9-124 0 0,5 8 250 0 0,1 1 20 0 0,0 0-71 0 0,0 0-294 0 0,0 2-134 0 0,-5 35-2562 0 0,5-23 711 0 0</inkml:trace>
  <inkml:trace contextRef="#ctx0" brushRef="#br0" timeOffset="1386.957">1143 312 3224 0 0,'2'0'240'0'0,"6"0"5"0"0,-6 0 771 0 0,0 0 321 0 0,23-4 2129 0 0,-23 4-2902 0 0,-2 0-42 0 0,17-2 1610 0 0,-5 1 1451 0 0,0 0-1643 0 0,-13 1-1924 0 0,1 0-1 0 0,0 0 1 0 0,0 0 0 0 0,0 0-1 0 0,0 0 1 0 0,0 0-1 0 0,0 0 1 0 0,0 0 0 0 0,0 0-1 0 0,0-1 1 0 0,0 1 0 0 0,0 0-1 0 0,0 0 1 0 0,0 0 0 0 0,0 0-1 0 0,0 0 1 0 0,0 0 0 0 0,0 0-1 0 0,0 0 1 0 0,-1 0 0 0 0,1 0-1 0 0,0 0 1 0 0,0 0-1 0 0,0 0 1 0 0,0-1 0 0 0,0 1-1 0 0,0 0 1 0 0,0 0 0 0 0,0 0-1 0 0,0 0 1 0 0,0 0 0 0 0,0 0-1 0 0,0 0 1 0 0,0 0 0 0 0,0 0-1 0 0,0 0 1 0 0,1 0 0 0 0,-1 0-1 0 0,0-1 1 0 0,0 1-1 0 0,0 0 1 0 0,0 0 0 0 0,0 0-1 0 0,0 0 1 0 0,0 0 0 0 0,0 0-1 0 0,0 0 1 0 0,0 0 0 0 0,0 0-1 0 0,0 0 1 0 0,0 0 0 0 0,0 0-1 0 0,0 0 1 0 0,0 0 0 0 0,0 0-1 0 0,1 0 1 0 0,-1 0-1 0 0,0 0 1 0 0,0 0 0 0 0,0 0-1 0 0,0 0-15 0 0,6-1 311 0 0,-4 1 16 0 0,-7 0 1321 0 0,-6 2-764 0 0,31-4 194 0 0,-23 21-1102 0 0,2-17 13 0 0,1 0 0 0 0,-1 1 0 0 0,1-1 0 0 0,0 0 0 0 0,0 0 0 0 0,0 1 0 0 0,0-1 0 0 0,0 0 0 0 0,0 1 0 0 0,0-1 0 0 0,1 1 11 0 0,1 4 4 0 0,0 0 0 0 0,0 0 0 0 0,-1 1-1 0 0,0-1 1 0 0,-1 0 0 0 0,0 0 0 0 0,0 1 0 0 0,0-1 0 0 0,-1 0 0 0 0,0 0 0 0 0,-1 5-4 0 0,-4 14-21 0 0,4-15 22 0 0,0 0 0 0 0,-1 0 0 0 0,-2 2-1 0 0,5-11 0 0 0,-1-1 0 0 0,1 1 0 0 0,0 0 0 0 0,-1-1 0 0 0,1 1 0 0 0,0-1 0 0 0,0 1 0 0 0,0 0 0 0 0,0-1 0 0 0,0 1 0 0 0,1-1 0 0 0,-1 1 0 0 0,1 0 0 0 0,-1 0 0 0 0,0-1 0 0 0,1 1 0 0 0,-1-1 0 0 0,0 1 0 0 0,0-1 0 0 0,0 1 0 0 0,0-1 0 0 0,0 1 0 0 0,0-1 0 0 0,-1 1 0 0 0,1 0 0 0 0,-7 13-2 0 0,6-14 3 0 0,0 0-1 0 0,0 0 1 0 0,0 1 0 0 0,1-1 0 0 0,-1 0-1 0 0,0 1 1 0 0,1-1 0 0 0,0 1-1 0 0,-1-1 1 0 0,1 0 0 0 0,0 1 0 0 0,-1-1-1 0 0,1 1 1 0 0,0-1 0 0 0,0 1-1 0 0,0-1 1 0 0,0 1 0 0 0,1-1 0 0 0,-1 1-1 0 0,0-1 0 0 0,3 9 38 0 0,-1-5-24 0 0,-1 0-1 0 0,0 0 0 0 0,0 1 0 0 0,0-1 0 0 0,-1 0 1 0 0,1 4-14 0 0,2-7 7 0 0,0-1-3781 0 0,-3-1 1691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0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4752 0 0,'0'0'216'0'0,"13"-6"7408"0"0,-13 6-7471 0 0,1-1 0 0 0,-1 1 0 0 0,0-1 0 0 0,1 1 0 0 0,-1 0 0 0 0,0-1 0 0 0,0 1 0 0 0,0-1 0 0 0,1 1 0 0 0,-1-1 0 0 0,0 1 0 0 0,0-1 0 0 0,0 1 0 0 0,0-1 0 0 0,0 1 0 0 0,0-1 1 0 0,0 1-1 0 0,0-1 0 0 0,0 1 0 0 0,0-1 0 0 0,0 1 0 0 0,0-1 0 0 0,0 1 0 0 0,0-1 0 0 0,-1 1 0 0 0,1-1 0 0 0,0 1 0 0 0,0-1 0 0 0,0 1 0 0 0,-1 0 0 0 0,1-1 0 0 0,0 1 0 0 0,-1-1 0 0 0,1 1 1 0 0,0 0-1 0 0,-1-1 0 0 0,1 1 0 0 0,0 0 0 0 0,-1-1-153 0 0,0 1 226 0 0,0-1-193 0 0,0 1 0 0 0,1-1 0 0 0,-1 1 0 0 0,0-1-1 0 0,0 1 1 0 0,0 0 0 0 0,0 0 0 0 0,0-1 0 0 0,0 1 0 0 0,0 0-1 0 0,0 0 1 0 0,0 0 0 0 0,0 0 0 0 0,0 0 0 0 0,0 0-1 0 0,0 0 1 0 0,0 0 0 0 0,0 0-33 0 0,-1 1 3 0 0,0 0 0 0 0,0-1-1 0 0,0 1 1 0 0,0 0 0 0 0,0 0-1 0 0,0 0 1 0 0,0 0 0 0 0,0 0 0 0 0,0 0-1 0 0,1 1 1 0 0,-1-1 0 0 0,1 1 0 0 0,-1-1-1 0 0,1 1 1 0 0,-1 0 0 0 0,1-1-1 0 0,0 1 1 0 0,0 0-3 0 0,-5 5 4 0 0,5-5-4 0 0,0 0 0 0 0,0 0 0 0 0,0 0 0 0 0,0 0 0 0 0,0 0 0 0 0,1 0 0 0 0,-1 0 0 0 0,0 1 0 0 0,1-1 0 0 0,0 0 0 0 0,0 2 0 0 0,-2 25 0 0 0,2-27 0 0 0,0-2 1 0 0,0 2 2 0 0,0-1-1 0 0,1 1 1 0 0,-1-1 0 0 0,0 1 0 0 0,0-1 0 0 0,1 1-1 0 0,-1-1 1 0 0,1 1 0 0 0,-1-1 0 0 0,1 0 0 0 0,-1 1-1 0 0,1-1 1 0 0,0 1 0 0 0,0-1 0 0 0,0 0 0 0 0,0 1-3 0 0,0-1 65 0 0,0 0 1 0 0,-1-1 0 0 0,1 1-1 0 0,0 0 1 0 0,0 0 0 0 0,0 0-1 0 0,0-1 1 0 0,0 1-1 0 0,0 0 1 0 0,0-1 0 0 0,1 1-1 0 0,-1-1 1 0 0,1 1-66 0 0,4 2 297 0 0,-4-2-258 0 0,0-1-1 0 0,0 1 0 0 0,-1-1 0 0 0,1 0 0 0 0,0 0 0 0 0,0 0 1 0 0,0 0-1 0 0,0 0 0 0 0,-1 0 0 0 0,1 0 0 0 0,0-1 0 0 0,0 1 1 0 0,0-1-1 0 0,-1 1 0 0 0,1-1 0 0 0,1 0-38 0 0,0-1 18 0 0,0 1 0 0 0,0-1 0 0 0,0 0 0 0 0,-1 0 0 0 0,1 0 0 0 0,-1 0 0 0 0,1 0 0 0 0,-1-1 0 0 0,0 1 0 0 0,0-1 0 0 0,0 1 0 0 0,0-1 0 0 0,1-2-18 0 0,-2 3 19 0 0,0-1-1 0 0,0 0 1 0 0,-1 1-1 0 0,1-1 0 0 0,-1 1 1 0 0,0-1-1 0 0,1 0 1 0 0,-1 0-1 0 0,0 1 1 0 0,-1-1-1 0 0,1 0 1 0 0,0 1-1 0 0,-1-1 0 0 0,1 1 1 0 0,-1-1-1 0 0,-1-2-18 0 0,1 1 10 0 0,-1 0 0 0 0,1 0 0 0 0,-1 0 0 0 0,0 1 0 0 0,-1-1 0 0 0,1 0 0 0 0,0 1 0 0 0,-1-1 1 0 0,0 1-1 0 0,0 0 0 0 0,0 0 0 0 0,0 0 0 0 0,0 0 0 0 0,-1 1 0 0 0,-1-2-10 0 0,2 2-256 0 0,-1 1 0 0 0,1-1 0 0 0,-1 1 1 0 0,1 0-1 0 0,-1 0 0 0 0,1 0 1 0 0,-1 0-1 0 0,0 0 0 0 0,1 1 0 0 0,-1 0 1 0 0,-1-1 255 0 0,-5 7-3785 0 0,-1-4 1606 0 0,9-1-18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0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 3224 0 0,'-8'-4'1486'0'0,"5"3"2240"0"0,2 0-3302 0 0,-1 1-1 0 0,1-1 1 0 0,0 1 0 0 0,0-1 0 0 0,-1 1 0 0 0,1 0 0 0 0,0-1 0 0 0,0 1 0 0 0,-1 0-1 0 0,1 0 1 0 0,0 0 0 0 0,-1 0-424 0 0,-2 1 314 0 0,0-1 1 0 0,0 1-1 0 0,1 0 0 0 0,-1 0 0 0 0,0 0 1 0 0,1 0-1 0 0,-2 2-314 0 0,-2 0 201 0 0,0 0-1 0 0,1 1 1 0 0,-1 0 0 0 0,1 0-1 0 0,0 1 1 0 0,0 0-201 0 0,-4 4 427 0 0,-1 2 1 0 0,1-1-1 0 0,1 1 0 0 0,0 0 0 0 0,-3 7-427 0 0,11-17 22 0 0,0 1 0 0 0,1 0 0 0 0,-1-1 0 0 0,1 1-1 0 0,0 0 1 0 0,-1 0 0 0 0,1-1 0 0 0,0 1 0 0 0,0 0 0 0 0,0 0 0 0 0,0-1 0 0 0,1 1 0 0 0,-1 0-1 0 0,0 0 1 0 0,1-1 0 0 0,-1 1 0 0 0,1 0 0 0 0,-1-1 0 0 0,1 1 0 0 0,0-1 0 0 0,0 1-1 0 0,0 0-21 0 0,1-1 69 0 0,1 1 1 0 0,0 0-1 0 0,0-1 0 0 0,-1 0 0 0 0,1 0 0 0 0,0 0 0 0 0,0 0 0 0 0,0 0 0 0 0,0 0 0 0 0,0-1 0 0 0,0 1 1 0 0,0-1-1 0 0,0 0 0 0 0,0 0 0 0 0,1 0-69 0 0,11-1 387 0 0,1-1 1 0 0,8-1-388 0 0,-14 1 136 0 0,-3 0-93 0 0,-1 0 0 0 0,1-1 0 0 0,0 1 0 0 0,-1-1-1 0 0,0 0 1 0 0,0-1 0 0 0,0 0 0 0 0,0 0 0 0 0,-1 0-1 0 0,2-1-42 0 0,-7 4 37 0 0,1 1-1 0 0,0-1 1 0 0,0 0 0 0 0,0 0-1 0 0,-1 1 1 0 0,1-1-1 0 0,0 0 1 0 0,-1 0-1 0 0,1 0 1 0 0,0 1-1 0 0,-1-1 1 0 0,1 0 0 0 0,-1 0-1 0 0,0 0 1 0 0,1 0-1 0 0,-1 0 1 0 0,0 0-1 0 0,1 0 1 0 0,-1 0 0 0 0,0 0-1 0 0,0 0 1 0 0,0-1-1 0 0,0 1-36 0 0,0-1 28 0 0,-1 1 0 0 0,1-1-1 0 0,-1 0 1 0 0,1 1-1 0 0,-1-1 1 0 0,0 0 0 0 0,1 1-1 0 0,-1-1 1 0 0,0 1 0 0 0,0-1-1 0 0,0 1 1 0 0,0-1 0 0 0,-1 1-28 0 0,-2-3-112 0 0,0 0 0 0 0,0 1 0 0 0,0-1 0 0 0,0 1 0 0 0,-1 0-1 0 0,1 0 1 0 0,-1 1 0 0 0,0-1 0 0 0,-1 1 112 0 0,0 0-138 0 0,0 0-1 0 0,0 1 1 0 0,0 0-1 0 0,-1 0 1 0 0,1 1-1 0 0,0-1 1 0 0,-1 1-1 0 0,1 1 0 0 0,0-1 1 0 0,-1 2 138 0 0,-23 3-5586 0 0,11-3-922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101 101 3224 0 0,'0'0'143'0'0,"0"-1"-3"0"0,0 1-65 0 0,0-1 0 0 0,-1 0 0 0 0,1 0 0 0 0,0 1 1 0 0,-1-1-1 0 0,1 0 0 0 0,0 0 0 0 0,-1 1 0 0 0,1-1 1 0 0,-1 0-1 0 0,1 1 0 0 0,-1-1 0 0 0,0 1 0 0 0,1-1 1 0 0,-1 1-1 0 0,1-1 0 0 0,-1 1 0 0 0,0-1 0 0 0,1 1 1 0 0,-1-1-1 0 0,0 1 0 0 0,0 0 0 0 0,1 0 0 0 0,-1-1 1 0 0,0 1-1 0 0,0 0 0 0 0,0 0 0 0 0,1 0 1 0 0,-1 0-1 0 0,-1 0-75 0 0,2 0 355 0 0,-4-1 1156 0 0,1 1-1 0 0,0 0 0 0 0,-1 0 0 0 0,1 0 0 0 0,-1 0 0 0 0,1 1 0 0 0,-3 0-1510 0 0,3-1 138 0 0,0 1 0 0 0,1 0 0 0 0,-1 0 0 0 0,0 0 1 0 0,1 0-1 0 0,-1 0 0 0 0,1 1 0 0 0,-1-1 0 0 0,1 1 0 0 0,0 0 1 0 0,0-1-1 0 0,-1 1 0 0 0,1 0 0 0 0,0 0 0 0 0,1 0 0 0 0,-1 1 1 0 0,0-1-1 0 0,1 0 0 0 0,-1 1 0 0 0,1-1 0 0 0,0 1 0 0 0,-1-1 1 0 0,1 1-1 0 0,0 1-138 0 0,1-2 14 0 0,0 0 1 0 0,0 0 0 0 0,0 1 0 0 0,0-1 0 0 0,0 0-1 0 0,0 0 1 0 0,1 0 0 0 0,-1 0 0 0 0,1 0-1 0 0,-1 1 1 0 0,1-1 0 0 0,0 0 0 0 0,0 0 0 0 0,0 0-1 0 0,0-1 1 0 0,0 1 0 0 0,1 0 0 0 0,-1 0-1 0 0,0-1 1 0 0,1 1 0 0 0,-1 0 0 0 0,1-1 0 0 0,0 0-1 0 0,1 1-14 0 0,-1 0 0 0 0,1-1 0 0 0,-1 0 0 0 0,1 0 0 0 0,0 0 0 0 0,-1 0 0 0 0,1 0 0 0 0,0-1 0 0 0,0 1 0 0 0,0-1 0 0 0,-1 0-1 0 0,1 0 1 0 0,0 0 0 0 0,0 0 0 0 0,1-1 0 0 0,1 1 3 0 0,1-1-1 0 0,0 0 0 0 0,-1-1 1 0 0,1 1-1 0 0,-1-1 1 0 0,4-2-3 0 0,0 0 40 0 0,-1-1 0 0 0,1 0 1 0 0,-1 0-1 0 0,0-1 0 0 0,-1 0 1 0 0,0 0-1 0 0,0-1 0 0 0,5-6-40 0 0,-7 8 10 0 0,0-1 0 0 0,0 0 0 0 0,-1-1 0 0 0,0 1 0 0 0,2-5-10 0 0,-5 8 14 0 0,0 1-1 0 0,0-1 1 0 0,0 1 0 0 0,0-1-1 0 0,-1 0 1 0 0,1 1-1 0 0,-1-1 1 0 0,0 0 0 0 0,0 1-1 0 0,0-1 1 0 0,0 0-1 0 0,0 0 1 0 0,-1 1 0 0 0,1-1-1 0 0,-1 0 1 0 0,1 1-1 0 0,-1-1 1 0 0,0 1-14 0 0,0 0 13 0 0,0 0-1 0 0,0 0 1 0 0,-1 0-1 0 0,1 0 1 0 0,0 1-1 0 0,-1-1 1 0 0,1 0 0 0 0,-1 1-1 0 0,1-1 1 0 0,-1 1-1 0 0,0 0 1 0 0,0-1-1 0 0,0 1 1 0 0,0 0 0 0 0,0 0-1 0 0,0 0 1 0 0,0 1-1 0 0,0-1 1 0 0,0 0-1 0 0,0 1 1 0 0,0-1 0 0 0,0 1-1 0 0,0 0 1 0 0,-1 0-1 0 0,1 0 1 0 0,0 0-1 0 0,0 0 1 0 0,0 0 0 0 0,-1 0-13 0 0,-5 1-262 0 0,-1 1 1 0 0,2-1-1 0 0,-1 1 1 0 0,0 1 0 0 0,0-1-1 0 0,1 1 1 0 0,-6 3 261 0 0,-5 3-1598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7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930 601 14832 0 0,'0'0'332'0'0,"0"0"50"0"0,0 0 25 0 0,16-1 96 0 0,24-6 480 0 0,0 2 1 0 0,0 2 0 0 0,4 1-984 0 0,-12 1 13 0 0,24 1 178 0 0,-28 2-178 0 0,-16-1 4 0 0,-1 0-1 0 0,1 0 1 0 0,4 2-17 0 0,-12-2-543 0 0,1 0-1 0 0,-1-1 1 0 0,1 1 0 0 0,-1-1 0 0 0,0-1-1 0 0,4 1 544 0 0,2-1-1536 0 0,-8 1-158 0 0</inkml:trace>
  <inkml:trace contextRef="#ctx0" brushRef="#br0" timeOffset="379.776">1257 382 11976 0 0,'0'0'266'0'0,"0"0"44"0"0,0 0 15 0 0,0 0-26 0 0,-5 12-187 0 0,5-5-187 0 0,1 7 539 0 0,-1-1 1 0 0,-1 1-1 0 0,0 0 1 0 0,-1-1-1 0 0,-1 0 1 0 0,0 1-465 0 0,-2 15 1552 0 0,4-24-1352 0 0,1-1 0 0 0,-1 1 0 0 0,0 0 0 0 0,0-1 0 0 0,0 1-1 0 0,-1 0-199 0 0,0 0 81 0 0,1 0 0 0 0,0 0 0 0 0,0 0 0 0 0,0 0 0 0 0,1 0-1 0 0,-1 0 1 0 0,2 2-81 0 0,-3 15 414 0 0,1-3 99 0 0,1 0 0 0 0,1 1 0 0 0,0 0-513 0 0,1 29 193 0 0,2-29-193 0 0,-3-13 0 0 0,-2-1-950 0 0,1-6-3999 0 0,0 0-1735 0 0</inkml:trace>
  <inkml:trace contextRef="#ctx0" brushRef="#br0" timeOffset="-517.551">1 821 3224 0 0,'0'11'288'0'0,"0"-10"-110"0"0,0 0-1 0 0,0 0 1 0 0,0 0 0 0 0,0 0-1 0 0,0 0 1 0 0,0 0 0 0 0,0 0-1 0 0,0 0 1 0 0,1 0 0 0 0,-1 0-1 0 0,0 0 1 0 0,1 0 0 0 0,-1 0-1 0 0,1 0 1 0 0,-1 0 0 0 0,1 0 0 0 0,-1-1-1 0 0,1 1 1 0 0,-1 0 0 0 0,1 0-1 0 0,0-1 1 0 0,0 1 0 0 0,0 0-178 0 0,1 1 491 0 0,-1-1 1 0 0,1 0 0 0 0,0 1-1 0 0,0-1 1 0 0,0 0 0 0 0,0 0-1 0 0,0-1 1 0 0,0 1 0 0 0,1 0-492 0 0,-1-1 1024 0 0,-2 0 0 0 0,12-5 1024 0 0,-11 4-1895 0 0,1 0 1 0 0,-1 0 0 0 0,0 0 0 0 0,1 0 0 0 0,-1 0 0 0 0,0-1-1 0 0,0 1 1 0 0,0 0 0 0 0,0-1 0 0 0,0 1 0 0 0,0-1 0 0 0,0 1 0 0 0,0-1-1 0 0,-1 1 1 0 0,1-1 0 0 0,0 1 0 0 0,-1-1 0 0 0,0 0 0 0 0,1 0-154 0 0,4-12 363 0 0,-4 13-362 0 0,-1 0 0 0 0,0-1 0 0 0,1 1 0 0 0,-1 0 0 0 0,0 0 0 0 0,0 0 0 0 0,0 0 0 0 0,0 0 0 0 0,0 0 0 0 0,0 0 0 0 0,0 0 0 0 0,0-1 0 0 0,-1 1 0 0 0,1 0 0 0 0,0 0 0 0 0,-1 0 0 0 0,1 0 0 0 0,-1 0-1 0 0,1-1 0 0 0,-1 1 0 0 0,1-1 0 0 0,-1 0 0 0 0,1 1 0 0 0,0-1 0 0 0,-1 1 0 0 0,1-1 0 0 0,0 0 0 0 0,0 1-1 0 0,0-1 1 0 0,4-17 1 0 0,-3 14 5 0 0,0 1 1 0 0,0-1-1 0 0,-1 1 0 0 0,1-1 1 0 0,-1 1-1 0 0,0-1 1 0 0,0-2-7 0 0,-12-74 946 0 0,11 66-1039 0 0,1 0-1 0 0,0 0 1 0 0,1 0-1 0 0,1 0 0 0 0,0 0 94 0 0,6-12 394 0 0,-6 24-331 0 0,-1 0 1 0 0,0-1-1 0 0,0 1 1 0 0,0-1-1 0 0,0 1 1 0 0,0-1-1 0 0,-1 1 0 0 0,1-1 1 0 0,-1 1-1 0 0,0-3-63 0 0,0 4 21 0 0,-1 0 0 0 0,1 1-1 0 0,0-1 1 0 0,0 0 0 0 0,0 0-1 0 0,1 1 1 0 0,-1-1 0 0 0,0 0-1 0 0,1 1 1 0 0,-1-1 0 0 0,1 0-1 0 0,-1 1 1 0 0,1-1 0 0 0,0 0-1 0 0,0 1 1 0 0,-1-1 0 0 0,1 1-1 0 0,0 0 1 0 0,1-1 0 0 0,-1 1-1 0 0,0 0 1 0 0,0-1-21 0 0,5-4-71 0 0,-2 0-1 0 0,-4 5 77 0 0,1 0 1 0 0,0 0-1 0 0,-1 0 0 0 0,1 0 1 0 0,-1 0-1 0 0,1 0 0 0 0,0 1 0 0 0,0-1 1 0 0,-1 0-1 0 0,1 0 0 0 0,0 1 1 0 0,0-1-1 0 0,0 1 0 0 0,0-1 0 0 0,0 0 1 0 0,0 1-1 0 0,0 0 0 0 0,0-1 0 0 0,0 1 1 0 0,0 0-1 0 0,1-1-5 0 0,-1 2 3 0 0,-1 0 1 0 0,1 0-1 0 0,0 0 1 0 0,0 0-1 0 0,-1 0 1 0 0,1 0-1 0 0,-1 0 1 0 0,1 0-1 0 0,-1 0 1 0 0,1 0-1 0 0,-1 0 0 0 0,1 0 1 0 0,-1 0-1 0 0,0 0 1 0 0,0 1-1 0 0,0-1 1 0 0,1 1-4 0 0,1 9-203 0 0,0 1 0 0 0,1-1 0 0 0,4 11 203 0 0,2 5 226 0 0,2 0 59 0 0,-9-23-306 0 0,0 1 0 0 0,0 0 0 0 0,0-1 1 0 0,-1 1-1 0 0,1 0 0 0 0,-1 0 0 0 0,0 1 21 0 0,-1-3-26 0 0,0 0 1 0 0,0 0-1 0 0,1 1 1 0 0,-1-1 0 0 0,1 0-1 0 0,0 0 1 0 0,0 0-1 0 0,0 0 1 0 0,1 0-1 0 0,-1 0 1 0 0,1 0-1 0 0,-1-1 1 0 0,3 4 25 0 0,8 11-60 0 0,-10-13 54 0 0,0-1-1 0 0,0 0 1 0 0,0-1 0 0 0,0 1-1 0 0,0 0 1 0 0,1 0-1 0 0,-1-1 1 0 0,1 0-1 0 0,0 1 1 0 0,0-1-1 0 0,1 0 7 0 0,-2 0 2 0 0,1-1-1 0 0,-1 1 0 0 0,1-1 0 0 0,0 0 0 0 0,0 0 0 0 0,0 0 1 0 0,0 0-1 0 0,0-1 0 0 0,2 1-1 0 0,-2-2 18 0 0,-1 0-1 0 0,0 0 1 0 0,0 0 0 0 0,0 0 0 0 0,0 0-1 0 0,0-1 1 0 0,0 1 0 0 0,0-1 0 0 0,0 1-1 0 0,-1-1 1 0 0,1 0 0 0 0,0 0 0 0 0,-1 0-1 0 0,0 0 1 0 0,1 0 0 0 0,-1 0-1 0 0,1-1-17 0 0,3-7 128 0 0,-1 0-1 0 0,0 0 0 0 0,0-2-127 0 0,-4 11 5 0 0,4-8 11 0 0,-2 4-15 0 0,-1 1 0 0 0,1-1 0 0 0,-1 0-1 0 0,0 0 1 0 0,0 0 0 0 0,0 0-1 0 0,-1-1 0 0 0,1-3 0 0 0,-1 1-1 0 0,2-1 1 0 0,-1 1-1 0 0,1-1 1 0 0,4-26-58 0 0,-3-8 47 0 0,-1 5 11 0 0,1 0-1 0 0,5-11 1 0 0,-6 17 129 0 0,-2 27-84 0 0,0 0 0 0 0,0-1 1 0 0,1 1-1 0 0,0 0 0 0 0,0 0 0 0 0,0 0-45 0 0,-1 5-21 0 0,0 0 0 0 0,0-1 0 0 0,0 1 0 0 0,0 0 0 0 0,0 0-1 0 0,0 0 1 0 0,0-1 0 0 0,0 1 0 0 0,0 0 0 0 0,0 0 0 0 0,0 0-1 0 0,0 0 1 0 0,0-1 0 0 0,0 1 0 0 0,0 0 0 0 0,0 0 0 0 0,0 0-1 0 0,1 0 1 0 0,-1 0 0 0 0,0-1 0 0 0,0 1 0 0 0,0 0 0 0 0,0 0 0 0 0,0 0-1 0 0,0 0 1 0 0,0 0 0 0 0,1 0 0 0 0,-1-1 0 0 0,0 1 0 0 0,0 0-1 0 0,0 0 1 0 0,0 0 0 0 0,0 0 0 0 0,1 0 0 0 0,-1 0 0 0 0,0 0-1 0 0,0 0 1 0 0,0 0 0 0 0,0 0 0 0 0,1 0 0 0 0,-1 0 0 0 0,0 0 21 0 0,3 7-559 0 0,0 13-408 0 0,-1-7-537 0 0,-2-1-345 0 0</inkml:trace>
  <inkml:trace contextRef="#ctx0" brushRef="#br0" timeOffset="-272.341">549 566 7832 0 0,'0'0'14'0'0,"0"0"1"0"0,0 0-1 0 0,-1 0 0 0 0,1 0 1 0 0,0 0-1 0 0,-1 1 0 0 0,1-1 1 0 0,0 0-1 0 0,0 0 1 0 0,-1 0-1 0 0,1 1 0 0 0,0-1 1 0 0,0 0-1 0 0,0 0 0 0 0,-1 1 1 0 0,1-1-1 0 0,0 0 1 0 0,0 0-1 0 0,0 1 0 0 0,0-1 1 0 0,-1 0-1 0 0,1 1 0 0 0,0-1 1 0 0,0 0-1 0 0,0 0 1 0 0,0 1-1 0 0,0-1 0 0 0,0 0 1 0 0,0 1-1 0 0,0-1 0 0 0,0 0 1 0 0,0 1-1 0 0,0-1 1 0 0,0 0-1 0 0,0 1 0 0 0,0-1 1 0 0,0 0-1 0 0,0 1 0 0 0,1-1 1 0 0,-1 0-1 0 0,0 0 1 0 0,0 1-1 0 0,0-1 0 0 0,0 0 1 0 0,1 0-1 0 0,-1 1 0 0 0,0-1 1 0 0,0 0-1 0 0,1 0 1 0 0,-1 1-1 0 0,0-1 0 0 0,0 0 1 0 0,1 0-1 0 0,-1 0 0 0 0,0 0 1 0 0,0 1-1 0 0,1-1 1 0 0,-1 0-1 0 0,0 0-14 0 0,9 8 245 0 0,17 34 6590 0 0,-25-41-6746 0 0,0 0 0 0 0,0 0 0 0 0,0 0 0 0 0,-1 1 0 0 0,1-1 0 0 0,-1 0 1 0 0,1 0-1 0 0,-1 1 0 0 0,1-1 0 0 0,-1 0 0 0 0,0 0 0 0 0,0 1 0 0 0,1-1 1 0 0,-1 0-1 0 0,0 1 0 0 0,0-1 0 0 0,0 0 0 0 0,0 1 0 0 0,-1-1 1 0 0,1 0-1 0 0,0 1 0 0 0,-1-1 0 0 0,1 0 0 0 0,0 1 0 0 0,-1-1-89 0 0,0 4 225 0 0,0-3-160 0 0,1 0 0 0 0,0-1 0 0 0,0 1 0 0 0,0 0 0 0 0,0-1 0 0 0,1 1 0 0 0,-1 0 0 0 0,0-1 0 0 0,1 1 0 0 0,-1 0 0 0 0,1-1 0 0 0,-1 1 0 0 0,1-1 0 0 0,0 1 0 0 0,0-1 0 0 0,0 2-65 0 0,0-1 53 0 0,1 0 0 0 0,-1 0 0 0 0,0 0 0 0 0,-1 0 0 0 0,1 0 0 0 0,0 1 0 0 0,-1-1 0 0 0,1 0 0 0 0,-1 0 0 0 0,0 2-53 0 0,2 15 313 0 0,-1-16-276 0 0,0 0-1 0 0,-1 0 1 0 0,1 0-1 0 0,-1 0 1 0 0,0 1 0 0 0,0-1-1 0 0,0 0 1 0 0,0 0 0 0 0,-1 0-1 0 0,1 0 1 0 0,-1 0-1 0 0,0 0 1 0 0,0 0 0 0 0,0 1-37 0 0,-1-2 5 0 0,1-1-2 0 0,1 0 0 0 0,-1-1 0 0 0,0 1 1 0 0,1 0-1 0 0,-1 0 0 0 0,1 0 0 0 0,-1 0 1 0 0,1 0-1 0 0,-1 0 0 0 0,1 0 1 0 0,0 0-1 0 0,-1 0 0 0 0,1 1 0 0 0,0-1 1 0 0,0 0-1 0 0,0 0 0 0 0,0 0 0 0 0,0 0 1 0 0,0 0-1 0 0,0 0 0 0 0,0 0 1 0 0,0 1-1 0 0,1-1 0 0 0,-1 0 0 0 0,1 1-3 0 0,-1-1 5 0 0,0 0-1 0 0,0 0 1 0 0,0 0-1 0 0,0 0 1 0 0,1 0 0 0 0,-1 0-1 0 0,-1 0 1 0 0,1 0-1 0 0,0 0 1 0 0,0 0-1 0 0,0 0 1 0 0,-1 0-1 0 0,1 0 1 0 0,0 0-1 0 0,-1 0 1 0 0,1 0-1 0 0,-1 0 1 0 0,1 0-1 0 0,-1 0 1 0 0,0 0-5 0 0,1 0 4 0 0,0-1-1 0 0,0 1 1 0 0,0-1 0 0 0,1 0-1 0 0,-1 1 1 0 0,0-1 0 0 0,0 0-1 0 0,0 1 1 0 0,0-1 0 0 0,0 1-1 0 0,0-1 1 0 0,1 0 0 0 0,-1 1-1 0 0,0-1 1 0 0,0 0 0 0 0,1 1-1 0 0,-1-1 1 0 0,0 0 0 0 0,0 0-1 0 0,1 1 1 0 0,-1-1 0 0 0,0 0-4 0 0,1 0-54 0 0,-1 1 1 0 0,0-1-1 0 0,0 0 1 0 0,1 0-1 0 0,-1 0 1 0 0,0 1-1 0 0,0-1 1 0 0,1 0 0 0 0,-1 1-1 0 0,0-1 1 0 0,0 0-1 0 0,0 0 1 0 0,0 1-1 0 0,1-1 1 0 0,-1 0-1 0 0,0 1 1 0 0,0-1-1 0 0,0 0 1 0 0,0 1-1 0 0,0-1 1 0 0,0 0-1 0 0,0 1 1 0 0,0-1 0 0 0,0 1-1 0 0,0-1 54 0 0,-4 4-1892 0 0,3-3-4554 0 0</inkml:trace>
  <inkml:trace contextRef="#ctx0" brushRef="#br0" timeOffset="28551.495">480 128 3224 0 0,'5'-4'1015'0'0,"3"-3"352"0"0,-6 6-1012 0 0,0 0 0 0 0,-1 0 0 0 0,1 0-1 0 0,-1-1 1 0 0,1 1 0 0 0,-1 0 0 0 0,0-1 0 0 0,1 1-1 0 0,-1-1 1 0 0,0 0 0 0 0,0 1 0 0 0,0-1-355 0 0,-1 1 757 0 0,3-6 2918 0 0,-3 6-3576 0 0,0 1 1 0 0,-1 0-1 0 0,1-1 1 0 0,0 1-1 0 0,-1-1 1 0 0,1 1 0 0 0,0 0-1 0 0,-1-1 1 0 0,1 1-1 0 0,0 0 1 0 0,-1-1 0 0 0,1 1-1 0 0,-1 0 1 0 0,1 0-1 0 0,-1-1 1 0 0,1 1 0 0 0,-1 0-1 0 0,1 0 1 0 0,-1 0-1 0 0,1 0 1 0 0,-1 0-1 0 0,1-1 1 0 0,-1 1 0 0 0,1 0-1 0 0,-1 0 1 0 0,1 0-1 0 0,-1 1 1 0 0,1-1 0 0 0,-1 0-1 0 0,0 0 1 0 0,1 0-1 0 0,-1 0-99 0 0,0 1 90 0 0,-1 0 0 0 0,0 0 0 0 0,0 0 0 0 0,0 0 0 0 0,0 0 0 0 0,1 0 0 0 0,-1 0 0 0 0,0 1 0 0 0,0 0-90 0 0,0 0 12 0 0,-1 1 1 0 0,1-1-1 0 0,0 0 0 0 0,0 1 0 0 0,0-1 1 0 0,1 1-1 0 0,-1 0 0 0 0,1 0 1 0 0,-1 0-1 0 0,1-1 0 0 0,0 1 0 0 0,-1 2-12 0 0,2-3 11 0 0,0-1-1 0 0,0 1 1 0 0,0-1-1 0 0,0 0 0 0 0,1 1 1 0 0,-1-1-1 0 0,0 1 1 0 0,0-1-1 0 0,1 0 0 0 0,-1 1 1 0 0,1-1-1 0 0,-1 0 1 0 0,1 0-1 0 0,0 1 0 0 0,0-1 1 0 0,-1 0-1 0 0,1 0 1 0 0,0 0-1 0 0,0 0 0 0 0,0 0 1 0 0,0 0-1 0 0,0 0 1 0 0,0 0-1 0 0,0 0 0 0 0,1 0 1 0 0,-1-1-1 0 0,0 1 0 0 0,0 0 1 0 0,1-1-1 0 0,-1 1 1 0 0,0-1-1 0 0,1 0 0 0 0,0 1-10 0 0,3 0 58 0 0,1-1 0 0 0,0 1-1 0 0,0-1 1 0 0,0 0 0 0 0,0-1-1 0 0,5-1-57 0 0,1 1 135 0 0,1 0-91 0 0,-1 0-1 0 0,1-1 0 0 0,-1-1 0 0 0,1 0 0 0 0,-1 0 0 0 0,0-1 1 0 0,-1-1-1 0 0,1 0 0 0 0,-1-1 0 0 0,0 0 0 0 0,0 0 0 0 0,0-1 1 0 0,-1-1-1 0 0,0 0 0 0 0,-1 0 0 0 0,4-5-43 0 0,-12 12 8 0 0,0 0 0 0 0,-1 0 1 0 0,1 0-1 0 0,0 0 0 0 0,0 0 0 0 0,-1 0 0 0 0,1-1 0 0 0,-1 1 0 0 0,1 0 1 0 0,-1 0-1 0 0,0-1 0 0 0,1 1 0 0 0,-1 0 0 0 0,0-1 0 0 0,0 1 1 0 0,0-1-1 0 0,0 1 0 0 0,0 0 0 0 0,0-1 0 0 0,0 1 0 0 0,0 0 1 0 0,-1-1-1 0 0,1 1 0 0 0,0 0 0 0 0,-1 0 0 0 0,1-1 0 0 0,-1 1 1 0 0,1 0-1 0 0,-1 0 0 0 0,0-1 0 0 0,0 1 0 0 0,0 0 0 0 0,1 0 0 0 0,-2 0-8 0 0,0-2 16 0 0,0 1 0 0 0,-1-1 0 0 0,1 1 0 0 0,-1 0-1 0 0,0-1 1 0 0,0 1 0 0 0,0 1 0 0 0,0-1-1 0 0,0 0 1 0 0,0 1 0 0 0,-1-1 0 0 0,-2 0-16 0 0,-5 0 66 0 0,0 0 0 0 0,0 0-1 0 0,0 1 1 0 0,-1 1 0 0 0,1 0 0 0 0,0 0 0 0 0,0 1 0 0 0,-12 3-66 0 0,13-2-263 0 0,0 1 0 0 0,-1 0 0 0 0,1 0 0 0 0,-3 3 263 0 0,5-3-1171 0 0,1 1 0 0 0,0 0 1 0 0,0 1-1 0 0,0 0 0 0 0,-4 4 1171 0 0,4-1-6042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5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38 6912 0 0,'1'-5'874'0'0,"2"-7"-1635"0"0,-1 4 3974 0 0,1-4 3954 0 0,6 24-6579 0 0,-8-9-576 0 0,0-1 0 0 0,0 1 0 0 0,-1-1 1 0 0,1 1-1 0 0,-1-1 0 0 0,0 1 0 0 0,1-1 0 0 0,-1 1 1 0 0,0 0-1 0 0,-1-1 0 0 0,1 1 0 0 0,-1 2-12 0 0,-8 35 256 0 0,3-19-84 0 0,-5 28 175 0 0,3-16 216 0 0,1 0-1 0 0,-1 21-562 0 0,7-34 109 0 0,2 0 0 0 0,1 13-109 0 0,-1-26 6 0 0,1 10 16 0 0,1-1 0 0 0,0 1 0 0 0,1-1 0 0 0,1 0 0 0 0,2 5-22 0 0,1 1-802 0 0,-4-8-4161 0 0,-2-3-1317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2304 0 0,'0'0'357'0'0,"0"0"661"0"0,0 0 286 0 0,0 0 58 0 0,0 0-35 0 0,0 0-199 0 0,0 0-83 0 0,0 0-18 0 0,0 0-33 0 0,0 0-123 0 0,0 0-58 0 0,0 0-11 0 0,0 0-40 0 0,0 0-158 0 0,0 0-76 0 0,0 0-15 0 0,0 0-69 0 0,7 0 146 0 0,102-6 2295 0 0,-12-2-2440 0 0,15 3-497 0 0,-110 5-225 0 0,8 0 309 0 0,-7 0-4312 0 0,-3 0-1874 0 0</inkml:trace>
  <inkml:trace contextRef="#ctx0" brushRef="#br0" timeOffset="268.686">113 117 7368 0 0,'0'0'333'0'0,"9"0"120"0"0,36-2 8331 0 0,11-3-8784 0 0,6 0 1853 0 0,85-6 331 0 0,-29 6-3198 0 0,-96 5-6099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12120 0 0,'0'0'273'0'0,"0"0"40"0"0,0 0 22 0 0,0 0-39 0 0,-2 1-196 0 0,-2 1-9 0 0,3-2 323 0 0,1 0 141 0 0,0 0 21 0 0,-3 3 1361 0 0,5-3-940 0 0,2 0-1062 0 0,89-4 4015 0 0,52-9-3950 0 0,-124 10 161 0 0,63-3 673 0 0,42 4-834 0 0,-101 2-104 0 0,20 3 104 0 0,-37-2-1230 0 0,0 1 1 0 0,-1-1-1 0 0,1 1 1 0 0,5 3 1229 0 0,-12-5-2639 0 0,-1 0-3163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13824 0 0,'-7'-5'615'0'0,"10"1"306"0"0,19 0 486 0 0,113-10 2689 0 0,-91 11-1931 0 0,30 2-2165 0 0,-25 2 5 0 0,7-4-5 0 0,-24 2 191 0 0,7-2-1840 0 0,-13-2-5017 0 0,-16 2 229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4608 0 0,'0'0'353'0'0,"0"0"113"0"0,13-7 6271 0 0,0 3-5509 0 0,0 1 1 0 0,0 0-1 0 0,0 0 1 0 0,0 1-1 0 0,3 1-1228 0 0,21-4 980 0 0,-8 2-949 0 0,-1 1 1 0 0,0 2-1 0 0,1 1 1 0 0,15 2-32 0 0,7 1-147 0 0,-15-1-602 0 0,-13 2-4130 0 0,-8 0-990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 6392 0 0,'0'0'290'0'0,"0"0"-3"0"0,0 0-46 0 0,0 0 502 0 0,0 0 237 0 0,0 0 48 0 0,3-6 320 0 0,-2 4 3904 0 0,-1 2-5084 0 0,0 0 38 0 0,0 0 2 0 0,-1-1-34 0 0,1 1-174 0 0,0-1 1 0 0,0 1 0 0 0,0 0 0 0 0,0 0-1 0 0,0 0 1 0 0,0 0 0 0 0,-1-1-1 0 0,1 1 1 0 0,0 0 0 0 0,0 0-1 0 0,0 0 1 0 0,0 0 0 0 0,0 0-1 0 0,-1 0 1 0 0,1 0 0 0 0,0-1-1 0 0,0 1 1 0 0,0 0 0 0 0,0 0-1 0 0,-1 0 1 0 0,1 0 0 0 0,0 0-1 0 0,0 0 1 0 0,0 0 0 0 0,-1 0-1 0 0,1 0 1 0 0,0 0 0 0 0,0 0-1 0 0,0 0 1 0 0,0 0 0 0 0,-1 0-1 0 0,1 0 1 0 0,0 0 0 0 0,0 0-1 0 0,0 0 1 0 0,-1 0 0 0 0,1 1-1 0 0,0-1 1 0 0,0 0 0 0 0,0 0-1 0 0,0 0 1 0 0,0 0 0 0 0,-1 0-1 0 0,1 0 1 0 0,0 0 0 0 0,0 1-1 0 0,0-1 1 0 0,0 0 0 0 0,0 0-1 0 0,0 0 1 0 0,-1 0 0 0 0,1 1 0 0 0,0-1-1 0 0,0 0 1 0 0,0 0 0 0 0,0 0-1 0 0,-5 10-4 0 0,-1 13 513 0 0,0 1-1 0 0,1 2-508 0 0,-5 24 542 0 0,5-26-362 0 0,1 0-1 0 0,0 20-179 0 0,-2 17 137 0 0,-6 50 198 0 0,11-97-1526 0 0,2-31-2505 0 0,-2 5-233 0 0,1-4-812 0 0</inkml:trace>
  <inkml:trace contextRef="#ctx0" brushRef="#br0" timeOffset="379.253">44 21 2760 0 0,'19'-9'290'0'0,"-15"8"430"0"0,0-1-1 0 0,-1 0 1 0 0,1 1 0 0 0,0-1 0 0 0,0 1 0 0 0,0 0 0 0 0,4 0-720 0 0,0 0 746 0 0,1 1-1 0 0,0 0 1 0 0,0 1 0 0 0,0 0-1 0 0,0 0 1 0 0,-1 0-1 0 0,1 1 1 0 0,0 1 0 0 0,2 1-746 0 0,-3-2 470 0 0,-4-1-189 0 0,0 0-1 0 0,0 1 0 0 0,0-1 0 0 0,1 1 1 0 0,-1 0-1 0 0,-1 0 0 0 0,1 0 1 0 0,0 0-1 0 0,1 2-280 0 0,-5-4 43 0 0,1 1 0 0 0,-1 0 0 0 0,1-1 0 0 0,-1 1 1 0 0,0 0-1 0 0,1-1 0 0 0,-1 1 0 0 0,0 0 0 0 0,1 0 0 0 0,-1-1 1 0 0,0 1-1 0 0,0 0 0 0 0,0 0 0 0 0,0 0 0 0 0,0-1 0 0 0,0 1 0 0 0,0 0 1 0 0,0 0-1 0 0,0 0 0 0 0,0-1 0 0 0,0 1 0 0 0,0 0 0 0 0,0 0 1 0 0,-1-1-1 0 0,1 1 0 0 0,0 0 0 0 0,-1 0 0 0 0,1-1 0 0 0,-1 1 0 0 0,1 0 1 0 0,0-1-1 0 0,-1 1 0 0 0,1-1 0 0 0,-1 1 0 0 0,0 0 0 0 0,1-1 1 0 0,-1 1-1 0 0,1-1 0 0 0,-1 0 0 0 0,0 1 0 0 0,0-1-43 0 0,-2 3-15 0 0,-1 0 0 0 0,0-1 0 0 0,1 1 0 0 0,-1-1 0 0 0,-1 0-1 0 0,0 1 16 0 0,-16 5 359 0 0,5-2-40 0 0,0 0-1 0 0,0-1 1 0 0,-15 2-319 0 0,16-3 38 0 0,0 0-1 0 0,-13 6-37 0 0,15-5 42 0 0,12-5-44 0 0,1 0-1 0 0,-1 1 0 0 0,0-1 0 0 0,1 0 1 0 0,-1 1-1 0 0,0-1 0 0 0,1 0 0 0 0,-1 1 1 0 0,1-1-1 0 0,-1 1 0 0 0,1-1 1 0 0,-1 1-1 0 0,1-1 0 0 0,-1 1 0 0 0,1-1 1 0 0,-1 1-1 0 0,1 0 0 0 0,-1-1 0 0 0,1 1 1 0 0,0-1-1 0 0,0 1 0 0 0,-1 0 0 0 0,1-1 1 0 0,0 1-1 0 0,0 0 0 0 0,0 0 0 0 0,0-1 1 0 0,0 1-1 0 0,0 0 0 0 0,0-1 0 0 0,0 1 1 0 0,0 0-1 0 0,0 0 0 0 0,0-1 1 0 0,0 1-1 0 0,0 0 0 0 0,1 0 3 0 0,0 1-5 0 0,0 1 0 0 0,0-1-1 0 0,0 0 1 0 0,1 0 0 0 0,-1 0 0 0 0,1 0 0 0 0,-1 0-1 0 0,1 0 1 0 0,0-1 0 0 0,0 1 0 0 0,0 0 0 0 0,0-1-1 0 0,0 1 1 0 0,2 0 5 0 0,35 15 12 0 0,-21-10-18 0 0,70 29 200 0 0,23 11 210 0 0,-84-34-462 0 0,21 15 58 0 0,-38-23-431 0 0,-7-4-2411 0 0,-3-1 328 0 0</inkml:trace>
  <inkml:trace contextRef="#ctx0" brushRef="#br0" timeOffset="680.839">497 199 6912 0 0,'0'0'314'0'0,"0"0"-6"0"0,16 0 1836 0 0,7 13 6729 0 0,-20-11-8516 0 0,-1 0-1 0 0,0 1 1 0 0,0-1-1 0 0,0 1 1 0 0,0-1-1 0 0,0 1 0 0 0,-1 0 1 0 0,1 0-1 0 0,-1 0 1 0 0,1 2-357 0 0,-1-3 342 0 0,3 7 197 0 0,-1 1-1 0 0,1-1 1 0 0,-2 1 0 0 0,1 4-539 0 0,4 13 393 0 0,24 94 46 0 0,-30-113-428 0 0,8 15-1 0 0,12 20-2878 0 0,-21-42 1721 0 0,0-1-1207 0 0,0 0-4703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93 13704 0 0,'0'-11'709'0'0,"0"4"-545"0"0,0 0 0 0 0,0 1 0 0 0,0-1 0 0 0,-1 0 0 0 0,0 1 0 0 0,0-1 0 0 0,-1 0 0 0 0,0 1-164 0 0,1 5 104 0 0,0-1 0 0 0,0 1 0 0 0,0-1 1 0 0,0 1-1 0 0,0 0 0 0 0,-1 0 0 0 0,1-1 0 0 0,0 1 1 0 0,-1 0-1 0 0,1 0 0 0 0,-1 1 0 0 0,1-1 0 0 0,-1 0 1 0 0,1 0-1 0 0,-1 1 0 0 0,0-1 0 0 0,1 1 0 0 0,-1-1 1 0 0,0 1-1 0 0,1 0 0 0 0,-1-1 0 0 0,-1 1-104 0 0,-5-1 328 0 0,-1 1 0 0 0,0 0 0 0 0,-6 1-328 0 0,5 0 71 0 0,1 1 0 0 0,0 0 0 0 0,0 0 1 0 0,1 1-1 0 0,-1 0 0 0 0,0 1 0 0 0,1 0 0 0 0,0 0 1 0 0,0 1-1 0 0,0 0 0 0 0,1 0 0 0 0,-1 1 1 0 0,1 0-1 0 0,1 1 0 0 0,-1-1 0 0 0,1 1 0 0 0,-1 2-71 0 0,6-9 3 0 0,-12 17 78 0 0,-1 0 0 0 0,2 1-1 0 0,1 1 1 0 0,-7 13-81 0 0,16-27 48 0 0,-1 1 0 0 0,1-1 0 0 0,0 1 0 0 0,1 0 0 0 0,-1 0 0 0 0,1 0-1 0 0,0 0 1 0 0,1 0 0 0 0,-1 0 0 0 0,1 0 0 0 0,1 0 0 0 0,-1 0 0 0 0,1 0 0 0 0,0 0 0 0 0,0-1 0 0 0,0 1 0 0 0,1 0-1 0 0,0 0 1 0 0,1 1-48 0 0,1 0 17 0 0,0 1 1 0 0,1-1-1 0 0,0-1 0 0 0,0 1 0 0 0,0-1 0 0 0,1 0 0 0 0,0 0 0 0 0,0-1 1 0 0,1 1-1 0 0,-1-1 0 0 0,1-1 0 0 0,0 1 0 0 0,1-1 0 0 0,-1 0 0 0 0,1-1 1 0 0,5 2-18 0 0,8 2 114 0 0,0-1 1 0 0,0 0 0 0 0,0-2 0 0 0,1 0-1 0 0,15-1-114 0 0,-30-2-78 0 0,0-1-1 0 0,0 0 1 0 0,0 0-1 0 0,0-1 0 0 0,0 0 1 0 0,0 0-1 0 0,0 0 1 0 0,4-2 78 0 0,10-7-2903 0 0,-2-4-3844 0 0,-10 7 1538 0 0</inkml:trace>
  <inkml:trace contextRef="#ctx0" brushRef="#br0" timeOffset="250.861">470 257 11976 0 0,'0'0'266'0'0,"0"0"44"0"0,0 0 15 0 0,0 0-26 0 0,10 11-79 0 0,-4 17 1613 0 0,0-1 1 0 0,-2 1-1 0 0,0 16-1833 0 0,-3-33 511 0 0,1 32-801 0 0,-1 3 290 0 0,-1-42-95 0 0,-3 18-2013 0 0,1-12-4030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3224 0 0,'-3'5'288'0'0,"0"-2"722"0"0,0 1 0 0 0,0 0 0 0 0,1 0 0 0 0,-1 0 0 0 0,1 0-1 0 0,0 0 1 0 0,0 0 0 0 0,1 1 0 0 0,-1-1 0 0 0,0 3-1010 0 0,1 16 1619 0 0,1 2-646 0 0,0-21-845 0 0,0 1 1 0 0,-1-1-1 0 0,2 0 1 0 0,-1 0 0 0 0,0 1-1 0 0,1 0-128 0 0,2 13 806 0 0,-1 1 0 0 0,-1 0 0 0 0,-1 0-1 0 0,-1 18-805 0 0,-1 8 1109 0 0,1-23-1031 0 0,-1 0 0 0 0,-3 12-78 0 0,1-7 9 0 0,2-17-9 0 0,0 0 0 0 0,-1 0 0 0 0,0-1 0 0 0,-3 7 0 0 0,3-10 0 0 0,-2-1-37 0 0,-9-13-758 0 0,12 5 645 0 0,0 0 0 0 0,0 0-1 0 0,0 0 1 0 0,1 0 0 0 0,-1-1-1 0 0,1 1 1 0 0,0 0 0 0 0,0-1-1 0 0,0 1 1 0 0,0-2 150 0 0,-5-16-706 0 0,3 10 404 0 0,0-1 0 0 0,0 1 1 0 0,1-1-1 0 0,1 1 0 0 0,0-1 0 0 0,0-5 302 0 0,0 0-158 0 0,1-15-14 0 0,1-1 0 0 0,2 1 0 0 0,5-31 172 0 0,-6 56 104 0 0,-1 0 0 0 0,1-1 0 0 0,0 1 0 0 0,1 1 1 0 0,-1-1-1 0 0,2 0 0 0 0,-1 1 0 0 0,1-1 0 0 0,-1 1 0 0 0,2 0 1 0 0,-1 0-1 0 0,3-2-104 0 0,-4 4 50 0 0,1 1 0 0 0,0-1 0 0 0,0 1 0 0 0,0 0 0 0 0,0 0 0 0 0,0 0 1 0 0,1 1-1 0 0,-1-1 0 0 0,1 1 0 0 0,0 0 0 0 0,0 0 0 0 0,-1 1 0 0 0,1 0 0 0 0,0-1 0 0 0,0 2 1 0 0,1-1-1 0 0,-1 0 0 0 0,1 1-50 0 0,8 0 333 0 0,1 1 0 0 0,-1 1 0 0 0,1 0 0 0 0,-1 0 0 0 0,0 2 0 0 0,1 0-333 0 0,-10-2 134 0 0,1 0 0 0 0,-1 1-1 0 0,0 0 1 0 0,0 0-1 0 0,2 3-133 0 0,4 1 163 0 0,-9-5-131 0 0,-1-1 0 0 0,1 0 0 0 0,-1 0 0 0 0,0 1 0 0 0,0-1-1 0 0,0 1 1 0 0,0-1 0 0 0,0 1 0 0 0,0 0 0 0 0,0-1 0 0 0,0 1 0 0 0,-1 1-32 0 0,8 10 136 0 0,-8-12-129 0 0,1 0 1 0 0,-1 0-1 0 0,1 0 0 0 0,-1 0 1 0 0,0 0-1 0 0,1 0 1 0 0,-1 0-1 0 0,0 0 1 0 0,0 0-1 0 0,0 0 1 0 0,0 0-1 0 0,0 0 1 0 0,0 0-1 0 0,0 0 0 0 0,0 0 1 0 0,0 0-1 0 0,0 0 1 0 0,-1 0-1 0 0,1 0 1 0 0,0 0-1 0 0,-1 0 1 0 0,1 0-1 0 0,-1 0 1 0 0,1 0-1 0 0,-1 0 0 0 0,1 0 1 0 0,-1-1-1 0 0,0 1 1 0 0,1 0-1 0 0,-1 0 1 0 0,0-1-8 0 0,-3 4 36 0 0,1 0 0 0 0,-1 0-1 0 0,0 0 1 0 0,-1-1 0 0 0,0 1-36 0 0,-37 18 173 0 0,5-2-28 0 0,21-11-137 0 0,-21 15 66 0 0,23-13-74 0 0,8-6 0 0 0,8 1 0 0 0,-2-5-3 0 0,0 0 0 0 0,1 0-1 0 0,-1 0 1 0 0,1 0 0 0 0,-1-1-1 0 0,0 1 1 0 0,1 0 0 0 0,-1 0 0 0 0,1-1-1 0 0,0 1 1 0 0,-1 0 0 0 0,1-1-1 0 0,0 1 1 0 0,-1-1 0 0 0,1 1-1 0 0,0-1 1 0 0,0 1 0 0 0,-1-1 0 0 0,1 1-1 0 0,0-1 1 0 0,0 0 0 0 0,0 1-1 0 0,0-1 1 0 0,0 0 3 0 0,2 1-1 0 0,7 2 1 0 0,1 0 0 0 0,0 0 0 0 0,8 0 0 0 0,4 2 0 0 0,-10-3 5 0 0,0 0 0 0 0,10 0-5 0 0,22 3 62 0 0,-16 1-74 0 0,-9-3-14 0 0,1 1-1 0 0,-2 1 1 0 0,1 1 0 0 0,-1 0-1 0 0,10 6 27 0 0,19 7-4965 0 0,-47-19 3008 0 0,-1 0-240 0 0</inkml:trace>
  <inkml:trace contextRef="#ctx0" brushRef="#br0" timeOffset="337.168">587 258 10656 0 0,'8'-7'886'0'0,"-6"4"-800"0"0,1 1 0 0 0,0 0 1 0 0,-1-1-1 0 0,1 1 0 0 0,0 0 0 0 0,1 0 0 0 0,-1 1 0 0 0,0-1 0 0 0,0 1 0 0 0,1-1 0 0 0,1 1-86 0 0,20-7 1303 0 0,3 0 2667 0 0,19-2-3970 0 0,-38 8 564 0 0,1 1 0 0 0,0 0 0 0 0,0 1 0 0 0,0 0 0 0 0,0 0 0 0 0,8 2-564 0 0,-15-1 103 0 0,23 5 894 0 0,-26-6-980 0 0,1 0 0 0 0,-1 0-1 0 0,1 0 1 0 0,0 0 0 0 0,-1 1 0 0 0,1-1-1 0 0,-1 0 1 0 0,1 0 0 0 0,0 1 0 0 0,-1-1 0 0 0,1 0-1 0 0,-1 1 1 0 0,1-1 0 0 0,-1 1 0 0 0,0-1-1 0 0,1 1 1 0 0,-1-1 0 0 0,1 0 0 0 0,-1 1-1 0 0,0 0 1 0 0,1-1 0 0 0,-1 1 0 0 0,0-1-1 0 0,0 1 1 0 0,1-1 0 0 0,-1 1 0 0 0,0 0 0 0 0,0-1-1 0 0,0 1 1 0 0,0-1 0 0 0,0 1 0 0 0,0 0-1 0 0,0 0-16 0 0,-2 12 230 0 0,1-10-209 0 0,1-1 0 0 0,0 0 0 0 0,-1 0 0 0 0,0 1 0 0 0,1-1 0 0 0,-1 0 0 0 0,0 0 0 0 0,0 0 0 0 0,0 0 0 0 0,0 0 0 0 0,-1 0 0 0 0,1 0-1 0 0,0 0 1 0 0,-1 0 0 0 0,0 1-21 0 0,-14 16 124 0 0,15-16-111 0 0,-1 0 0 0 0,-1 0 1 0 0,1 0-1 0 0,0-1 0 0 0,-1 1 0 0 0,1-1 0 0 0,-1 1 1 0 0,-1 0-14 0 0,-76 52 157 0 0,64-36-152 0 0,7-8-109 0 0,6-4 51 0 0,6-2 42 0 0,0-4 11 0 0,0 1 0 0 0,1-1 0 0 0,-1 0 0 0 0,0 1 0 0 0,0-2 0 0 0,1 1 0 0 0,-1 0 0 0 0,1-1 0 0 0,-1 1 0 0 0,1-1 0 0 0,1 0 0 0 0,42-4 0 0 0,-22 1 0 0 0,1 0 47 0 0,0-1-1 0 0,6-2-46 0 0,15-3-1378 0 0,-44 8 708 0 0,1 0 0 0 0,-1 0-1 0 0,1 0 1 0 0,-1 0 0 0 0,0-1 0 0 0,3 0 670 0 0,6-3-6821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331 108 3224 0 0,'-3'-2'98'0'0,"-1"0"-1"0"0,0-1 1 0 0,1 0 0 0 0,-1 0 0 0 0,1 0 0 0 0,-3-3-98 0 0,-8-12 3431 0 0,4 6 1581 0 0,-1-11-2721 0 0,6 19-2035 0 0,1 1 0 0 0,-1-1-1 0 0,0 1 1 0 0,-1 0 0 0 0,1 0 0 0 0,0 1 0 0 0,-1-1 0 0 0,1 1 0 0 0,-1 0-1 0 0,-1 0-255 0 0,3 2 129 0 0,1-1 0 0 0,-1 1 0 0 0,0 0 0 0 0,1 0-1 0 0,-1 0 1 0 0,1 0 0 0 0,-1 1 0 0 0,1 0-1 0 0,-1-1 1 0 0,1 1 0 0 0,-1 0 0 0 0,1 1-1 0 0,-1-1 1 0 0,-1 2-129 0 0,0-1 70 0 0,-1 1-1 0 0,1 1 1 0 0,0-1-1 0 0,0 1 1 0 0,0 0-1 0 0,0 0 1 0 0,0 0-1 0 0,0 2-69 0 0,-23 24 159 0 0,16-18-90 0 0,0 1 0 0 0,-6 10-69 0 0,11-15-51 0 0,2 0 0 0 0,-1 0 0 0 0,1 1 0 0 0,1 0-1 0 0,-3 5 52 0 0,6-11-2 0 0,0 0 0 0 0,0 1 0 0 0,1-1 0 0 0,-1 1 0 0 0,1 0 0 0 0,-1-1 0 0 0,1 1 0 0 0,0-1 0 0 0,1 1 0 0 0,-1 0 0 0 0,1-1 0 0 0,-1 1 0 0 0,1-1 0 0 0,0 1 0 0 0,0-1 0 0 0,2 3 2 0 0,-1 0-8 0 0,0-2 45 0 0,-1 1 0 0 0,1 0 1 0 0,0-1-1 0 0,0 1 1 0 0,1-1-1 0 0,-1 0 1 0 0,1 0-1 0 0,0 0 1 0 0,0 0-1 0 0,1 0 1 0 0,-1-1-1 0 0,1 1 1 0 0,-1-1-1 0 0,1 0 1 0 0,0 0-1 0 0,2 1-37 0 0,5 1 63 0 0,-7-2-55 0 0,0-1 0 0 0,0 1 0 0 0,0-1 1 0 0,1 0-1 0 0,-1-1 0 0 0,1 1 1 0 0,-1-1-1 0 0,1 0 0 0 0,0 0 0 0 0,1 0-8 0 0,21 1-161 0 0,4 0-544 0 0,-9-6-2870 0 0,-8-1 966 0 0,2-1-2484 0 0</inkml:trace>
  <inkml:trace contextRef="#ctx0" brushRef="#br0" timeOffset="339.078">447 235 3224 0 0,'12'-5'620'0'0,"7"-5"8356"0"0,-9 6-8181 0 0,-1 1-1 0 0,0 1 1 0 0,1-1-1 0 0,4 1-794 0 0,21-1 3236 0 0,-34 3-3203 0 0,0 0 0 0 0,-1 0-1 0 0,1 0 1 0 0,0 0 0 0 0,-1 0-1 0 0,1 0 1 0 0,0 0 0 0 0,-1 1-1 0 0,1-1 1 0 0,0 0 0 0 0,-1 0 0 0 0,1 1-1 0 0,-1-1 1 0 0,1 0 0 0 0,0 1-1 0 0,-1-1 1 0 0,1 0 0 0 0,-1 1 0 0 0,1-1-1 0 0,-1 1 1 0 0,1-1 0 0 0,-1 1-1 0 0,0-1 1 0 0,1 1 0 0 0,-1 0 0 0 0,0-1-1 0 0,1 1 1 0 0,-1-1 0 0 0,0 1-1 0 0,0 0 1 0 0,1-1 0 0 0,-1 1 0 0 0,0 0-1 0 0,0-1 1 0 0,0 1-33 0 0,0 0 33 0 0,0 0-1 0 0,0 1 1 0 0,0-1 0 0 0,0 0-1 0 0,0 0 1 0 0,0 0 0 0 0,0 0-1 0 0,-1 0 1 0 0,1 0 0 0 0,0 0-1 0 0,-1 1 1 0 0,1-1-1 0 0,-1 0 1 0 0,1 0 0 0 0,-1 0-1 0 0,0-1 1 0 0,1 1 0 0 0,-1 0-1 0 0,0 1-32 0 0,-7 4 96 0 0,0 0-1 0 0,-1-1 1 0 0,0 1-1 0 0,0-2 0 0 0,-4 3-95 0 0,1-2-9 0 0,1 1-1 0 0,1 0 0 0 0,-4 3 10 0 0,5-3 13 0 0,8-6-10 0 0,0 1 0 0 0,0-1 1 0 0,0 1-1 0 0,0-1 1 0 0,0 1-1 0 0,0-1 1 0 0,1 1-1 0 0,-1 0 1 0 0,0-1-1 0 0,0 1 1 0 0,1 0-1 0 0,-1 0 0 0 0,0 0 1 0 0,1-1-1 0 0,-1 1-3 0 0,1 0 5 0 0,-1 0 0 0 0,0 0 0 0 0,0 0 0 0 0,1 0 0 0 0,-1 0 0 0 0,0 0 0 0 0,0-1-1 0 0,0 1 1 0 0,0 0 0 0 0,0-1 0 0 0,0 1 0 0 0,0 0-5 0 0,-5 3 5 0 0,5-4-5 0 0,1 0 0 0 0,0 0 0 0 0,0 0 0 0 0,0 0 0 0 0,0 0 0 0 0,-1 0 0 0 0,1 0 0 0 0,0 1 0 0 0,0-1 0 0 0,0 0 0 0 0,0 0 0 0 0,0 0 0 0 0,0 0 0 0 0,-1 0 0 0 0,1 1 0 0 0,0-1 0 0 0,0 0 0 0 0,0 0 0 0 0,0 0 0 0 0,0 0 0 0 0,0 1 0 0 0,0-1 0 0 0,0 0 0 0 0,0 0 0 0 0,0 0 0 0 0,0 0 0 0 0,0 1 0 0 0,0-1 0 0 0,0 0 0 0 0,0 0 0 0 0,0 0 0 0 0,0 1 0 0 0,0-1 0 0 0,0 0 0 0 0,0 0 0 0 0,0 0 0 0 0,0 1 0 0 0,0-1 0 0 0,0 0 0 0 0,0 0 0 0 0,0 0 0 0 0,1 0 0 0 0,-1 0 0 0 0,0 1 0 0 0,0-1 0 0 0,0 0 0 0 0,0 0 0 0 0,0 0 0 0 0,0 0 0 0 0,1 0 0 0 0,-1 0 0 0 0,0 1 0 0 0,0-1 0 0 0,0 0 0 0 0,0 0 0 0 0,1 0 0 0 0,-1 0 0 0 0,0 0 0 0 0,0 0 0 0 0,0 0 0 0 0,1 0 0 0 0,-1 0 0 0 0,0 0 0 0 0,0 0 0 0 0,0 0 0 0 0,0 0 0 0 0,1 0 0 0 0,-1 0 0 0 0,0 0 0 0 0,14 3 0 0 0,1-1 0 0 0,-1 0 0 0 0,1-1 0 0 0,-1-1 0 0 0,1 0 0 0 0,14-3 0 0 0,19 1 54 0 0,-29 2-567 0 0,-1 1 0 0 0,0 0 1 0 0,0 2-1 0 0,11 2 513 0 0,-27-4-1841 0 0,-2-1-488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3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77 2760 0 0,'-3'6'787'0'0,"-15"21"9965"0"0,3 6-6379 0 0,10-21-4355 0 0,1 0 0 0 0,0 0 1 0 0,1 1-1 0 0,1-1 0 0 0,0 1 0 0 0,0 0 0 0 0,1 3-18 0 0,2-12 12 0 0,-1 0 0 0 0,0 0 0 0 0,1 0 0 0 0,0 0 0 0 0,0 0 0 0 0,0 0 0 0 0,0 0 0 0 0,1 0-1 0 0,-1 0 1 0 0,1-1 0 0 0,0 1 0 0 0,0-1 0 0 0,0 1 0 0 0,1-1 0 0 0,0 0-12 0 0,-2-1 30 0 0,1 0 1 0 0,0 0-1 0 0,0 0 1 0 0,0 0-1 0 0,0-1 1 0 0,1 1-1 0 0,-1-1 1 0 0,0 0-1 0 0,1 1 1 0 0,-1-1-1 0 0,0 0 1 0 0,1 0-1 0 0,-1-1 1 0 0,1 1-1 0 0,0-1 1 0 0,-1 1-1 0 0,1-1 1 0 0,0 0-1 0 0,-1 0 1 0 0,1 0-1 0 0,-1 0 1 0 0,1 0-1 0 0,1-1-30 0 0,1 0 50 0 0,3 1 24 0 0,-1-2 0 0 0,1 1 0 0 0,-1-1 0 0 0,1-1 0 0 0,-1 1 0 0 0,0-1 0 0 0,0 0 0 0 0,0-1 0 0 0,-1 0 0 0 0,1 0 0 0 0,0-1-74 0 0,1-1 114 0 0,-1 0 0 0 0,0-1 0 0 0,-1 0 0 0 0,0-1 0 0 0,0 1 0 0 0,0-1 0 0 0,-1-1 0 0 0,0 1 0 0 0,-1-1 0 0 0,0 1 0 0 0,2-7-114 0 0,-3 7 42 0 0,-1 0 0 0 0,1 0 0 0 0,-2 0 0 0 0,1-1 0 0 0,-1 1 0 0 0,0-1 0 0 0,-1 0 0 0 0,0 1 0 0 0,0-1 0 0 0,-1 1 0 0 0,0-1 0 0 0,0 1 0 0 0,-2-3-42 0 0,2 7 7 0 0,0 0 1 0 0,-1 0-1 0 0,0 0 0 0 0,1 0 0 0 0,-1 0 0 0 0,-1 1 0 0 0,1-1 0 0 0,0 1 1 0 0,-1-1-1 0 0,0 1 0 0 0,0 0 0 0 0,0 0 0 0 0,0 0 0 0 0,0 1 0 0 0,0-1 1 0 0,-1 1-1 0 0,1-1 0 0 0,-1 1 0 0 0,0 0 0 0 0,0 1 0 0 0,-2-2-7 0 0,1 2-157 0 0,-1-1-1 0 0,1 1 1 0 0,-1 0-1 0 0,1 0 1 0 0,-1 1-1 0 0,0 0 0 0 0,1 0 1 0 0,-1 0-1 0 0,0 1 1 0 0,1 0-1 0 0,-1 0 1 0 0,0 0-1 0 0,1 0 1 0 0,-1 1-1 0 0,-3 2 158 0 0,-6 3-2243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7656 0 0,'0'0'349'0'0,"0"0"-2"0"0,0 0-155 0 0,0 0 180 0 0,0 0 106 0 0,0 0 24 0 0,0 0 8 0 0,0 0 30 0 0,0 0 18 0 0,0 0 2 0 0,0 0 8 0 0,6-11 1256 0 0,10-22 335 0 0,-4 8-1095 0 0,-2 4-272 0 0,2-4-92 0 0,1-6-224 0 0,-1-9 132 0 0,6-7-608 0 0,5-16 115 0 0,7-15-4 0 0,-14 40-51 0 0,-7 19-59 0 0,-1 1 1 0 0,2 0-1 0 0,1 1 1 0 0,0 0-1 0 0,1 1 1 0 0,1 0-1 0 0,7-7-1 0 0,-11 15-11 0 0,1 0 0 0 0,0 0 0 0 0,1 1 0 0 0,-1 0 0 0 0,1 0 0 0 0,3 0 11 0 0,-11 6-6 0 0,1-2-1 0 0,1 1 0 0 0,0 0 0 0 0,-1 0 0 0 0,1 1 0 0 0,0-1 0 0 0,-1 1 0 0 0,1 0 0 0 0,0 0 0 0 0,0 0 0 0 0,0 1 0 0 0,0 0 0 0 0,0 0 0 0 0,0 0-1 0 0,0 1 1 0 0,0 0 0 0 0,0-1 0 0 0,0 2 0 0 0,0-1 0 0 0,0 1 0 0 0,4 1 7 0 0,-6-1-10 0 0,-1 0 1 0 0,1 0-1 0 0,0 0 1 0 0,-1 1-1 0 0,1-1 0 0 0,-1 1 1 0 0,0-1-1 0 0,0 1 1 0 0,0 0-1 0 0,0 0 1 0 0,0 0-1 0 0,-1 0 0 0 0,1 0 1 0 0,-1 0-1 0 0,0 0 1 0 0,0 1-1 0 0,0-1 0 0 0,0 0 1 0 0,0 1-1 0 0,-1-1 1 0 0,0 1-1 0 0,1-1 10 0 0,-1 4 2 0 0,0 0-1 0 0,0 0 1 0 0,-1 0 0 0 0,1 0-1 0 0,-1 0 1 0 0,-1 0-1 0 0,0 0 1 0 0,0-1 0 0 0,0 1-1 0 0,-1 2-1 0 0,-1-1 31 0 0,-1 0-1 0 0,1-1 0 0 0,-2 1 1 0 0,1-1-1 0 0,-1 0 0 0 0,0 0 0 0 0,0-1 1 0 0,0 0-1 0 0,-1 0 0 0 0,0 0 1 0 0,0-1-1 0 0,-1 0 0 0 0,0 0 0 0 0,-3 1-30 0 0,-5 2 56 0 0,9-3-13 0 0,-1-2 1 0 0,1 1-1 0 0,-1-1 1 0 0,-6 2-44 0 0,8-3 21 0 0,0-1-1 0 0,0 1 1 0 0,0-1 0 0 0,0 0 0 0 0,-1-1 0 0 0,1 1 0 0 0,0-1-1 0 0,0-1 1 0 0,-1 1 0 0 0,1-1 0 0 0,0 0 0 0 0,0-1 0 0 0,0 1-1 0 0,0-1 1 0 0,0 0 0 0 0,-2-2-21 0 0,3 1 43 0 0,4-1-53 0 0,1 4-87 0 0,0 0-10 0 0,0 0-62 0 0,0-1 106 0 0,0 1-1 0 0,0 0 1 0 0,1-1 0 0 0,-1 1 0 0 0,0 0-1 0 0,0-1 1 0 0,1 1 0 0 0,-1 0-1 0 0,0 0 1 0 0,0-1 0 0 0,1 1-1 0 0,-1 0 1 0 0,0 0 0 0 0,1 0 0 0 0,-1-1-1 0 0,0 1 1 0 0,1 0 0 0 0,-1 0-1 0 0,0 0 1 0 0,1 0 0 0 0,-1 0-1 0 0,0 0 1 0 0,1-1 0 0 0,-1 1 0 0 0,1 0-1 0 0,-1 0 1 0 0,0 0 0 0 0,1 0 63 0 0,11 0-4265 0 0,-12 0 3358 0 0,7 0-5059 0 0</inkml:trace>
  <inkml:trace contextRef="#ctx0" brushRef="#br0" timeOffset="475.771">409 455 5528 0 0,'-2'0'192'0'0,"-1"1"0"0"0,0-1 0 0 0,1 1-1 0 0,-1-1 1 0 0,0 0 0 0 0,0 0 0 0 0,1 0 0 0 0,-2 0-192 0 0,3 0 215 0 0,0 0-1 0 0,-1 0 0 0 0,1 0 1 0 0,0-1-1 0 0,0 1 1 0 0,-1 0-1 0 0,1 0 1 0 0,0-1-1 0 0,0 1 1 0 0,0-1-1 0 0,-1 1 1 0 0,1-1-1 0 0,0 0 0 0 0,0 1 1 0 0,0-1-1 0 0,-1-1-214 0 0,2 2 610 0 0,0 0-555 0 0,0 0 0 0 0,0 0-1 0 0,0 0 1 0 0,0 0 0 0 0,0 0 0 0 0,0 0 0 0 0,0 0 0 0 0,0 0 0 0 0,-1 0 0 0 0,1 0 0 0 0,0 0 0 0 0,0 0 0 0 0,0 0 0 0 0,0 0 0 0 0,0 0 0 0 0,0 0-1 0 0,0 0 1 0 0,0 0 0 0 0,0 0 0 0 0,0 0 0 0 0,0 0 0 0 0,0 0 0 0 0,0 0 0 0 0,0 0 0 0 0,0 0 0 0 0,0 0 0 0 0,-1 0 0 0 0,1 0 0 0 0,0 0 0 0 0,0 0 0 0 0,0-1-1 0 0,0 1 1 0 0,0 0 0 0 0,0 0 0 0 0,0 0 0 0 0,0 0 0 0 0,0 0 0 0 0,0 0 0 0 0,0 0 0 0 0,0 0 0 0 0,0 0 0 0 0,0 0 0 0 0,0 0 0 0 0,0 0 0 0 0,0 0-1 0 0,0 0 1 0 0,0 0 0 0 0,0 0 0 0 0,0-1 0 0 0,0 1 0 0 0,0 0 0 0 0,0 0 0 0 0,0 0 0 0 0,0 0 0 0 0,0 0 0 0 0,0 0 0 0 0,0 0 0 0 0,0 0 0 0 0,0 0 0 0 0,0 0-1 0 0,0 0 1 0 0,0 0-55 0 0,5-5 752 0 0,5-2-629 0 0,-4 3-62 0 0,1 1 0 0 0,0 0 0 0 0,0 0 0 0 0,0 1 0 0 0,0-1 0 0 0,1 2 0 0 0,-1-1 0 0 0,1 1 0 0 0,-1 0 0 0 0,1 0 0 0 0,-1 1 0 0 0,1 0 1 0 0,0 1-1 0 0,-1 0 0 0 0,1 0 0 0 0,-1 0 0 0 0,1 1 0 0 0,-1 0 0 0 0,0 0 0 0 0,0 1 0 0 0,5 2-61 0 0,-8-2 48 0 0,-1 0-1 0 0,1 0 1 0 0,0 0 0 0 0,-1 0-1 0 0,0 1 1 0 0,1-1-1 0 0,-1 1 1 0 0,-1 0 0 0 0,1 0-1 0 0,0 0 1 0 0,-1 0-1 0 0,0 0 1 0 0,0 1 0 0 0,0-1-1 0 0,-1 1 1 0 0,0-1-1 0 0,1 1 1 0 0,-1 2-48 0 0,2 12 508 0 0,-1-1 0 0 0,0 1 0 0 0,-2 18-508 0 0,0-36 184 0 0,0-1 0 0 0,1 1 455 0 0,0 1 28 0 0,3-6-613 0 0,1-2 85 0 0,1-1 0 0 0,-2 0 1 0 0,1-1-1 0 0,-1 1 0 0 0,0-1 0 0 0,2-6-139 0 0,3-10 168 0 0,4-17-168 0 0,-7 14 76 0 0,-1-1 1 0 0,2-25-77 0 0,-6 40 26 0 0,1 3-27 0 0,-1 2 10 0 0,0-1 1 0 0,0 1-1 0 0,-1 0 1 0 0,0-1-1 0 0,0 1 0 0 0,-1-1 1 0 0,0 1-1 0 0,-2-4-9 0 0,3 3-882 0 0,0 7-5427 0 0,0 2 645 0 0</inkml:trace>
  <inkml:trace contextRef="#ctx0" brushRef="#br0" timeOffset="722.402">925 257 13648 0 0,'0'0'628'0'0,"6"-5"200"0"0,28-7-2 0 0,0 1 1 0 0,1 1-1 0 0,-1 2 1 0 0,15-1-827 0 0,-36 7 95 0 0,-1 1 0 0 0,1 0 0 0 0,-1 1 0 0 0,1 0 0 0 0,-1 1 0 0 0,0 1 0 0 0,1 0 0 0 0,-1 0-1 0 0,0 1 1 0 0,5 2-95 0 0,-10-3-96 0 0,-5-1-393 0 0,-2 7-775 0 0,0-6 1076 0 0,0-1 52 0 0,0 0 1 0 0,0-1-1 0 0,0 1 1 0 0,0 0 0 0 0,0-1-1 0 0,0 1 1 0 0,0 0 0 0 0,0-1-1 0 0,0 1 1 0 0,-1 0-1 0 0,1-1 1 0 0,0 1 0 0 0,0-1-1 0 0,-1 1 1 0 0,1-1 0 0 0,0 1-1 0 0,-1 0 1 0 0,1 0 135 0 0,-9 7-2149 0 0</inkml:trace>
  <inkml:trace contextRef="#ctx0" brushRef="#br0" timeOffset="908.234">1021 352 2304 0 0,'-8'2'600'0'0,"7"-2"1472"0"0,1 0 702 0 0,0 0 136 0 0,0 0-322 0 0,0 0-1475 0 0,0 0-649 0 0,0 0-131 0 0,9 0 433 0 0,48-2 2032 0 0,34-7-2798 0 0,-17 1 129 0 0,-42 5-96 0 0,2-1-594 0 0,-10 3-4333 0 0,-12 1-879 0 0</inkml:trace>
  <inkml:trace contextRef="#ctx0" brushRef="#br0" timeOffset="1295.975">1246 16 2760 0 0,'0'0'556'0'0,"0"0"1293"0"0,0 0 567 0 0,0 0 117 0 0,0 0-214 0 0,0 0-999 0 0,0 0-435 0 0,0 0-86 0 0,-3 17 1891 0 0,-5 53 364 0 0,7-54-2870 0 0,-2 0 1 0 0,0 0 0 0 0,-2 4-185 0 0,-7 34 216 0 0,5-14-40 0 0,-3 0 0 0 0,-9 24-176 0 0,18-61 4 0 0,-9 58 126 0 0,8-50-285 0 0,0 1 1 0 0,0 0 0 0 0,1 0 0 0 0,0 1-1 0 0,1-1 155 0 0,5 17-5500 0 0,-5-28-609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0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243 360 13360 0 0,'0'0'612'0'0,"0"0"-15"0"0,-4-5-358 0 0,-3 1-138 0 0,6 3 38 0 0,-1 1 1 0 0,1-1-1 0 0,0 1 1 0 0,-1 0 0 0 0,1-1-1 0 0,-1 1 1 0 0,1 0-1 0 0,-1 0 1 0 0,1 0-1 0 0,-1 0 1 0 0,1 0-1 0 0,0 0 1 0 0,-1 1-1 0 0,1-1 1 0 0,-1 0-1 0 0,1 1 1 0 0,-2 0-140 0 0,-20 11 647 0 0,21-11-610 0 0,-13 8 120 0 0,9-5-61 0 0,-1 0 1 0 0,1 0 0 0 0,0 0-1 0 0,0 1 1 0 0,0 0 0 0 0,1 0 0 0 0,0 0-1 0 0,-4 6-96 0 0,-41 49 928 0 0,36-41-619 0 0,9-13-145 0 0,0 1 0 0 0,0 0 0 0 0,1 0 0 0 0,0 0 1 0 0,0 1-1 0 0,-1 2-164 0 0,1 1 124 0 0,2-8-103 0 0,1 0-1 0 0,0-1 1 0 0,0 1-1 0 0,0 0 1 0 0,0 0 0 0 0,1-1-1 0 0,-1 1 1 0 0,1 0-1 0 0,0 0 1 0 0,-1 0-1 0 0,2 3-20 0 0,-1-6 1 0 0,0 1-1 0 0,0 0 0 0 0,0 0 1 0 0,0-1-1 0 0,0 1 0 0 0,0 0 1 0 0,0-1-1 0 0,1 1 0 0 0,-1 0 0 0 0,0-1 1 0 0,1 1-1 0 0,-1 0 0 0 0,0-1 1 0 0,1 1-1 0 0,-1-1 0 0 0,1 1 1 0 0,-1-1-1 0 0,1 1 0 0 0,-1-1 1 0 0,1 1-1 0 0,-1-1 0 0 0,1 1 1 0 0,-1-1-1 0 0,1 1 0 0 0,0-1 1 0 0,-1 0-1 0 0,1 0 0 0 0,0 1 0 0 0,-1-1 1 0 0,1 0-1 0 0,0 0 0 0 0,-1 0 1 0 0,1 1-1 0 0,0-1 0 0 0,0 0 0 0 0,0 0 1 0 0,2-1 39 0 0,0 1 1 0 0,0-1-1 0 0,0 1 0 0 0,0-1 0 0 0,0 0 0 0 0,0 0 0 0 0,-1-1 0 0 0,1 1 0 0 0,0 0 0 0 0,-1-1 0 0 0,1 0 0 0 0,-1 1 1 0 0,1-2-42 0 0,2 0 96 0 0,0-1-105 0 0,0 0 0 0 0,0 0-1 0 0,0-1 1 0 0,2-3 10 0 0,10-8-287 0 0,20-22 44 0 0,-24 24 327 0 0,1 0-1 0 0,2 0-83 0 0,-2 0 244 0 0,-12 12-214 0 0,0-1-1 0 0,0 1 1 0 0,1 0-1 0 0,-1 0 1 0 0,1 0-1 0 0,-1 0 1 0 0,1 1-1 0 0,2-2-29 0 0,10-5-404 0 0,-14 7 235 0 0,0 1 177 0 0,0 0 0 0 0,-1 0 0 0 0,1 0-1 0 0,0 0 1 0 0,0 0 0 0 0,0 0 0 0 0,0 0 0 0 0,0 0 0 0 0,-1 0 0 0 0,1 1-1 0 0,0-1 1 0 0,0 0 0 0 0,0 1 0 0 0,-1-1 0 0 0,1 0 0 0 0,0 1 0 0 0,0-1-1 0 0,-1 1 1 0 0,1-1 0 0 0,0 1 0 0 0,-1 0 0 0 0,1-1 0 0 0,-1 1 0 0 0,1 0-1 0 0,-1-1 1 0 0,1 1 0 0 0,-1 0 0 0 0,1 0 0 0 0,-1-1 0 0 0,0 1 0 0 0,1 0 0 0 0,-1 0-1 0 0,0 0 1 0 0,0-1 0 0 0,1 1 0 0 0,-1 0 0 0 0,0 0 0 0 0,0 0-8 0 0,0 1-14 0 0,0-1 0 0 0,1 0-1 0 0,-1 0 1 0 0,0 0 0 0 0,1 0 0 0 0,-1 0 0 0 0,1 1 0 0 0,-1-1 0 0 0,1 0 0 0 0,0 0 0 0 0,-1 0 0 0 0,1-1 0 0 0,0 1 0 0 0,0 0 0 0 0,0 0 0 0 0,0 0 0 0 0,-1 0 0 0 0,2-1 14 0 0,-1 1-1 0 0,0 0 0 0 0,0 0 0 0 0,0 1 0 0 0,0-1 0 0 0,0 0 0 0 0,0 0 0 0 0,0 0 1 0 0,0 1-1 0 0,0-1 0 0 0,-1 0 0 0 0,1 1 0 0 0,0-1 0 0 0,-1 1 0 0 0,1 0 1 0 0,0 2 39 0 0,0 0-1 0 0,0 0 0 0 0,1 0 1 0 0,0-1-1 0 0,0 1 0 0 0,0 0 1 0 0,0-1-1 0 0,0 1 0 0 0,1-1 1 0 0,2 3-39 0 0,13 20-328 0 0,-17-24 319 0 0,0 0-1 0 0,0-1 0 0 0,0 1 1 0 0,0-1-1 0 0,0 1 1 0 0,1-1-1 0 0,-1 1 0 0 0,1-1 1 0 0,-1 0-1 0 0,1 1 1 0 0,0-1-1 0 0,-1 0 0 0 0,1 0 1 0 0,0 0-1 0 0,0 0 0 0 0,0-1 10 0 0,6 6 2 0 0,-6-6-2 0 0,0 1 0 0 0,-1 0 0 0 0,1 0 0 0 0,0-1 0 0 0,0 1 0 0 0,0-1 0 0 0,0 1 0 0 0,2-1 0 0 0,7-1 0 0 0,-10-1 0 0 0,0 1 0 0 0,8-4 0 0 0,-9 4 0 0 0,1 1 0 0 0,0 0 0 0 0,-1 0 0 0 0,1 0 0 0 0,-1-1 0 0 0,1 1 0 0 0,-1 0 0 0 0,1 0 0 0 0,-1-1 0 0 0,1 1 0 0 0,-1 0 0 0 0,1-1 0 0 0,-1 1 0 0 0,0-1 0 0 0,1 1 0 0 0,-1-1 0 0 0,1 1 0 0 0,-1-1 0 0 0,0 1 0 0 0,1-1 0 0 0,-1 1 0 0 0,0-1 0 0 0,0 1 0 0 0,0-1 0 0 0,1 1 0 0 0,-1-1 0 0 0,0 0 0 0 0,0 0 0 0 0,0-1 0 0 0,0 1 0 0 0,0-1 0 0 0,0 0 0 0 0,0 0 0 0 0,1 0 0 0 0,-1 0 0 0 0,1 0 0 0 0,-1 0 0 0 0,1 1 0 0 0,0-1 0 0 0,0 0 0 0 0,-1 0 0 0 0,1 1 0 0 0,1-2 0 0 0,-1 1 0 0 0,5-18 154 0 0,-5 18-105 0 0,-1-1 1 0 0,0 1-1 0 0,1 0 1 0 0,-1 0-1 0 0,1 0 0 0 0,0 0 1 0 0,0 0-1 0 0,0 0 1 0 0,0 0-1 0 0,1-1-49 0 0,13-13 397 0 0,-13 13-306 0 0,1 1 0 0 0,0-1-1 0 0,-1 0 1 0 0,1 0 0 0 0,-1 0 0 0 0,0 0-1 0 0,0-1-90 0 0,-1 3 0 0 0,0 0-1 0 0,0 0 1 0 0,0 0 0 0 0,0 0-1 0 0,0 0 1 0 0,0 0 0 0 0,0 0-1 0 0,0 0 1 0 0,0 0-1 0 0,0 0 1 0 0,1 0 0 0 0,-1 1 0 0 0,0-1-108 0 0,1 0 0 0 0,-1 0 1 0 0,0 1-1 0 0,0-1 1 0 0,0 0-1 0 0,0 0 1 0 0,0 0-1 0 0,0 0 1 0 0,0 0-1 0 0,1-1 108 0 0,-2 1-442 0 0,19 7 276 0 0,-7 1 166 0 0,-9-4 0 0 0,-2 0 0 0 0,15 19 0 0 0,-14-19 0 0 0,0 1 0 0 0,1 0 0 0 0,-1-1 0 0 0,1 0 0 0 0,0 1 0 0 0,2 1 0 0 0,-2-3 110 0 0,0 1-1 0 0,-1 0 1 0 0,1 0-1 0 0,-1 0 1 0 0,0 0-1 0 0,1 2-109 0 0,15 17 1170 0 0,-11-15-1067 0 0,-1-2-95 0 0,-1-1 0 0 0,1 1-1 0 0,-1-1 1 0 0,1-1 0 0 0,0 1 0 0 0,1-1 0 0 0,-1 0-1 0 0,1 0-7 0 0,-4-2 0 0 0,-1 0 0 0 0,1 1 0 0 0,0-1 0 0 0,0-1 0 0 0,1 1 0 0 0,-1 0 0 0 0,0-1 0 0 0,0 1 0 0 0,0-1 0 0 0,0 0 0 0 0,1 0 0 0 0,-1 0 0 0 0,0-1 0 0 0,0 1 0 0 0,0-1 0 0 0,0 0 0 0 0,3-1 0 0 0,0 1-240 0 0,0-2-1 0 0,0 1 0 0 0,0-1 0 0 0,3-2 241 0 0,14-6-1830 0 0,-8 4-100 0 0,0-1 0 0 0,0-1 0 0 0,0 0 1930 0 0,-11 6-522 0 0,12-8-1308 0 0</inkml:trace>
  <inkml:trace contextRef="#ctx0" brushRef="#br0" timeOffset="430.695">1042 411 3680 0 0,'19'2'845'0'0,"-19"-2"1879"0"0,-3 1 2807 0 0,-9 1-274 0 0,-10 15-2731 0 0,-42 20-1384 0 0,38-21-938 0 0,19-12-141 0 0,1 1 0 0 0,0 1 0 0 0,0-1 0 0 0,-4 5-63 0 0,-11 9 316 0 0,19-17-286 0 0,-1 1 0 0 0,0-1 0 0 0,1 1 0 0 0,-1 0 0 0 0,1 0 0 0 0,0 0 0 0 0,0 0 0 0 0,0 0 0 0 0,0 0 0 0 0,0 0 0 0 0,1 1 0 0 0,0-1 1 0 0,-1 1-1 0 0,1-1 0 0 0,1 1 0 0 0,-1-1 0 0 0,0 1 0 0 0,1 0 0 0 0,0-1 0 0 0,0 2-30 0 0,0-3 15 0 0,0 0 1 0 0,0 1-1 0 0,1-1 1 0 0,-1 1-1 0 0,1-1 1 0 0,-1 1-1 0 0,1-1 1 0 0,0 0-1 0 0,0 0 1 0 0,0 1-1 0 0,0-1 1 0 0,1 0-1 0 0,-1 0 1 0 0,0 0-1 0 0,1 0 1 0 0,0 0-1 0 0,-1 0 1 0 0,1-1-1 0 0,0 1 1 0 0,0-1-1 0 0,0 1 1 0 0,0-1-1 0 0,0 0 1 0 0,0 1-1 0 0,1-1 1 0 0,-1 0-1 0 0,0 0 1 0 0,0-1-1 0 0,2 1-15 0 0,0 0-26 0 0,0 1-1 0 0,0-2 1 0 0,1 1 0 0 0,-1-1-1 0 0,1 1 1 0 0,-1-1-1 0 0,0 0 1 0 0,1-1-1 0 0,-1 1 1 0 0,0-1 0 0 0,1 0-1 0 0,-1 0 1 0 0,0 0-1 0 0,0 0 1 0 0,1-1-1 0 0,-1 0 1 0 0,-1 0-1 0 0,1 0 1 0 0,0 0 0 0 0,0-1-1 0 0,-1 1 1 0 0,1-1-1 0 0,2-3 27 0 0,15-12 42 0 0,-16 15-21 0 0,-1-1 1 0 0,0 1-1 0 0,0-1 1 0 0,-1 0-1 0 0,1 0 1 0 0,-1 0-1 0 0,2-2-21 0 0,9-15-72 0 0,0-1 0 0 0,-1 0 0 0 0,-2-1 0 0 0,0 0 0 0 0,1-8 72 0 0,0-5-288 0 0,-6 22 152 0 0,0-2 0 0 0,-2 1 0 0 0,0 0 0 0 0,-1-1 0 0 0,0 0 0 0 0,-1-5 136 0 0,0 0-272 0 0,1 1-1 0 0,1-3 273 0 0,-1 7-357 0 0,0-1 0 0 0,-2 0 0 0 0,1-15 357 0 0,-8-65 586 0 0,5 94-514 0 0,0 0 1 0 0,0 0 0 0 0,0 1-1 0 0,0-1 1 0 0,0 0-1 0 0,0 1 1 0 0,-1-1-73 0 0,1 1 44 0 0,0 1 0 0 0,0-1 0 0 0,1 1 0 0 0,-1-1 0 0 0,0 1 0 0 0,1-1 1 0 0,-1 1-1 0 0,1-1 0 0 0,-1 0 0 0 0,1 1 0 0 0,0-1 0 0 0,0 0 0 0 0,0 1 0 0 0,0-1-44 0 0,0 2 21 0 0,-1 0-1 0 0,1-1 1 0 0,0 1 0 0 0,-1 0 0 0 0,1 0-1 0 0,0 0 1 0 0,0 0 0 0 0,-1 0 0 0 0,1 0-1 0 0,0 0 1 0 0,-1 0 0 0 0,1-1 0 0 0,0 1-1 0 0,-1 0 1 0 0,1 0 0 0 0,0 0 0 0 0,-1 1-1 0 0,1-1 1 0 0,0 0 0 0 0,0 0-1 0 0,-1 0 1 0 0,1 0 0 0 0,0 0 0 0 0,-1 0-1 0 0,1 0 1 0 0,0 0 0 0 0,0 1 0 0 0,-1-1-1 0 0,1 0-20 0 0,0 3 11 0 0,-1 0 0 0 0,1 0 0 0 0,-1 0-1 0 0,0 0 1 0 0,0-1 0 0 0,0 1 0 0 0,0 0-1 0 0,0 0 1 0 0,0-1 0 0 0,-1 1-11 0 0,0 0-12 0 0,1 0 0 0 0,-1 0 0 0 0,1 0 0 0 0,0-1 0 0 0,0 1 0 0 0,0 0 0 0 0,1 0 0 0 0,-1 1 0 0 0,1-1 0 0 0,-1 1 12 0 0,1 7-96 0 0,0-1-65 0 0,0 0 0 0 0,0 1-1 0 0,-3 8 162 0 0,1 0 26 0 0,0-1-1 0 0,1 1 1 0 0,1 2-26 0 0,0 1 363 0 0,-3 19-363 0 0,1-16-39 0 0,1 0-1 0 0,2 0 0 0 0,0-1 1 0 0,1 1-1 0 0,6 23 40 0 0,-4-14-258 0 0,-1-10-240 0 0,-3-17 549 0 0,1 0 1 0 0,0 0-1 0 0,1 0 0 0 0,-1 0 1 0 0,2 3-52 0 0,-2-6-738 0 0,1-1-1 0 0,-1 0 1 0 0,1-1 0 0 0,0 1 0 0 0,0 0 0 0 0,0 0 0 0 0,0-1 0 0 0,2 3 738 0 0,11 7-6701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4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13824 0 0,'-9'0'1430'0'0,"4"0"-1259"0"0,0 1 0 0 0,1 0 0 0 0,-1 0-1 0 0,1 1 1 0 0,-1-1 0 0 0,1 1 0 0 0,-1 0 0 0 0,1 0 0 0 0,0 0-1 0 0,-1 1-170 0 0,-6 4 542 0 0,0 0 1 0 0,1 1-1 0 0,-3 3-542 0 0,10-9 55 0 0,1 0 1 0 0,-1 1 0 0 0,1-1 0 0 0,-1 1-1 0 0,1-1 1 0 0,0 1 0 0 0,0 0-1 0 0,0 0 1 0 0,0 0 0 0 0,0 0-1 0 0,1 0 1 0 0,-1 1 0 0 0,1-1 0 0 0,0 0-1 0 0,0 1 1 0 0,0-1 0 0 0,1 0-1 0 0,-1 1 1 0 0,1-1 0 0 0,0 1-1 0 0,0-1 1 0 0,0 2-56 0 0,0-3 20 0 0,0 0 0 0 0,0 0 0 0 0,0 0 1 0 0,1 0-1 0 0,-1 1 0 0 0,0-1 0 0 0,1 0 0 0 0,0 0 0 0 0,-1 0 1 0 0,1 0-1 0 0,0 0 0 0 0,0 0 0 0 0,0-1 0 0 0,1 1 0 0 0,-1 0 0 0 0,0 0 1 0 0,1-1-1 0 0,-1 1 0 0 0,1-1 0 0 0,-1 1 0 0 0,1-1 0 0 0,0 0 0 0 0,-1 1 1 0 0,1-1-1 0 0,0 0 0 0 0,0 0 0 0 0,0 0 0 0 0,0-1 0 0 0,0 1 0 0 0,0 0 1 0 0,2-1-22 0 0,3 2 64 0 0,0-1-1 0 0,0 0 0 0 0,0-1 1 0 0,0 1-1 0 0,0-2 0 0 0,1 1 1 0 0,-1-1-1 0 0,0 0 0 0 0,1-1-62 0 0,-3 2 30 0 0,-1-1 1 0 0,1 0-1 0 0,-1 0 0 0 0,0 0 0 0 0,0-1 0 0 0,1 0 0 0 0,-1 1 0 0 0,0-1 0 0 0,0-1 1 0 0,-1 1-1 0 0,1-1 0 0 0,0 1 0 0 0,-1-1 0 0 0,0 0 0 0 0,1 0 0 0 0,-1-1 0 0 0,2-2-30 0 0,-4 4 16 0 0,3-4 56 0 0,-1 1 0 0 0,1 0 0 0 0,-1-1 0 0 0,-1 0 0 0 0,1 0 0 0 0,1-5-72 0 0,-4 9-4 0 0,0 1 0 0 0,1-1 0 0 0,-1 0 0 0 0,0 1 0 0 0,0-1 0 0 0,0 0 0 0 0,0 1 0 0 0,-1-1 0 0 0,1 0 0 0 0,0 1 0 0 0,-1-1 0 0 0,1 0 0 0 0,-1 1 0 0 0,0-1 0 0 0,1 1 0 0 0,-1-1 0 0 0,0 1 0 0 0,0-1 0 0 0,0 1 0 0 0,0-1 0 0 0,0 1 0 0 0,0 0 0 0 0,0 0 0 0 0,-1 0 0 0 0,1-1 0 0 0,0 1 0 0 0,-2 0 4 0 0,0-1 29 0 0,0 0-1 0 0,1 1 1 0 0,-1-1-1 0 0,-1 1 1 0 0,1 0-1 0 0,0 0 0 0 0,0 0 1 0 0,0 0-1 0 0,-1 1 1 0 0,1-1-1 0 0,0 1 1 0 0,-1 0-1 0 0,1 0 1 0 0,0 0-1 0 0,-1 0 0 0 0,-1 1-28 0 0,-8 1-1203 0 0,0 1-1 0 0,0 0 1 0 0,-7 4 1203 0 0,7-3-3152 0 0,-9 2-3528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4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 8288 0 0,'0'0'381'0'0,"0"0"-6"0"0,-13 6-227 0 0,7-2 339 0 0,0 1 0 0 0,1-1 0 0 0,0 1 0 0 0,0 0 1 0 0,1 0-1 0 0,-1 0 0 0 0,1 1 0 0 0,0 0 0 0 0,0 0 1 0 0,1 0-1 0 0,0 1-487 0 0,-9 12 761 0 0,-14 25 1531 0 0,-14 33-2292 0 0,29-57 306 0 0,-7 23 298 0 0,12-28-459 0 0,0 1 1 0 0,-5 5-146 0 0,7-11 167 0 0,4-10-157 0 0,0 0-1 0 0,1 0 1 0 0,-1 1 0 0 0,0-1-1 0 0,0 0 1 0 0,0 0 0 0 0,0 0-1 0 0,0 0 1 0 0,0 0 0 0 0,0 0-1 0 0,0 0 1 0 0,0 0 0 0 0,0 0-1 0 0,0 0 1 0 0,0 1 0 0 0,0-1-1 0 0,0 0 1 0 0,1 0 0 0 0,-1 0-1 0 0,0 0 1 0 0,0 0 0 0 0,0 0-1 0 0,0 0 1 0 0,0 0 0 0 0,0 0-1 0 0,0 0 1 0 0,0 0 0 0 0,1 0-1 0 0,-1 0 1 0 0,0 0 0 0 0,0 0-1 0 0,0 0 1 0 0,0 0 0 0 0,0 0-1 0 0,0 0 1 0 0,0 0 0 0 0,0 0-1 0 0,1 0 1 0 0,-1 0 0 0 0,0 0-1 0 0,0 0 1 0 0,0 0 0 0 0,0 0 0 0 0,0 0-1 0 0,0 0 1 0 0,0-1-10 0 0,2 1-4 0 0,-1-1 0 0 0,1 0-1 0 0,-1 0 1 0 0,1 0 0 0 0,-1 0 0 0 0,0 0 0 0 0,1-1 0 0 0,-1 1-1 0 0,1-2 5 0 0,7-11-527 0 0,0-1 0 0 0,-1-1 0 0 0,-1 1 0 0 0,0-1 0 0 0,-1-1 0 0 0,3-15 527 0 0,8-20-257 0 0,-2 2 179 0 0,-11 33 80 0 0,1 1 0 0 0,1 0 0 0 0,4-8-2 0 0,-1 1-17 0 0,1-5 276 0 0,-9 27-207 0 0,-1 0 1 0 0,1 0 0 0 0,0-1-1 0 0,0 1 1 0 0,0 0-1 0 0,0 0 1 0 0,0 0-1 0 0,0 0 1 0 0,0 0-1 0 0,0 0 1 0 0,0 0-1 0 0,0 0 1 0 0,1 1-1 0 0,-1-1 1 0 0,0 0-1 0 0,1 0-52 0 0,-1 1 32 0 0,0 0 0 0 0,0 0 1 0 0,0 0-1 0 0,0 0 0 0 0,0 0 0 0 0,-1 0 0 0 0,1 0 0 0 0,0 0 0 0 0,0 0 1 0 0,0 0-1 0 0,0 1 0 0 0,-1-1 0 0 0,1 0 0 0 0,0 1 0 0 0,0-1 1 0 0,0 0-1 0 0,-1 1 0 0 0,1-1 0 0 0,0 1 0 0 0,0-1 0 0 0,0 1-32 0 0,14 14 28 0 0,-11-10-22 0 0,0 1 25 0 0,0 0-1 0 0,0 0 0 0 0,-1 1 0 0 0,1 0 0 0 0,-1-1 1 0 0,-1 1-1 0 0,1 0 0 0 0,-1 2-30 0 0,5 10 58 0 0,19 44 274 0 0,3-2-1 0 0,25 37-331 0 0,-40-77 222 0 0,-11-17-107 0 0,1 1-1 0 0,-1 0 1 0 0,0 0-1 0 0,0 0 1 0 0,-1 0-1 0 0,2 5-114 0 0,-4-8 168 0 0,0-2-6 0 0,0 0-28 0 0,1 4 87 0 0,-1-3-210 0 0,0-1 1 0 0,1 0-1 0 0,-1 0 1 0 0,0 0-1 0 0,0 1 1 0 0,0-1-1 0 0,0 0 1 0 0,0 0-1 0 0,0 0 1 0 0,0 1-1 0 0,0-1 1 0 0,0 0-1 0 0,0 0 1 0 0,0 1-1 0 0,0-1 1 0 0,0 0-1 0 0,0 0 1 0 0,0 1-1 0 0,0-1 1 0 0,0 0-1 0 0,0 0 1 0 0,0 0-1 0 0,0 1 1 0 0,0-1-1 0 0,0 0 1 0 0,0 0-1 0 0,-1 0 1 0 0,1 1-1 0 0,0-1 1 0 0,0 0 0 0 0,0 0-1 0 0,0 0 1 0 0,-1 0-1 0 0,1 1 1 0 0,0-1-1 0 0,0 0 1 0 0,0 0-1 0 0,0 0 1 0 0,-1 0-1 0 0,1 0 1 0 0,0 0-1 0 0,0 1 1 0 0,-1-1-1 0 0,1 0 1 0 0,0 0-1 0 0,0 0 1 0 0,-1 0-12 0 0,-4 2 78 0 0,-1-1 1 0 0,1 0 0 0 0,-1 0-1 0 0,0 0 1 0 0,0-1-1 0 0,1 1 1 0 0,-1-1 0 0 0,0-1-1 0 0,0 1 1 0 0,0-1-1 0 0,-3-1-78 0 0,-14 0 168 0 0,-212-18 230 0 0,149 20-276 0 0,85 0-192 0 0,1 0 2 0 0,0 0-65 0 0,0 0-290 0 0,13 7-952 0 0,-9-6 824 0 0,2 2-505 0 0,1-1 0 0 0,0 0 0 0 0,0-1 0 0 0,0 0 0 0 0,0 0 0 0 0,6 0 1056 0 0,12-1-2333 0 0</inkml:trace>
  <inkml:trace contextRef="#ctx0" brushRef="#br0" timeOffset="569.533">590 355 12896 0 0,'0'0'997'0'0,"0"0"-608"0"0,1 15 497 0 0,1-13-780 0 0,5 9 256 0 0,-7-9-259 0 0,1-1 1 0 0,0 0 0 0 0,1 1 0 0 0,-1-1 0 0 0,0 0 0 0 0,0 0 0 0 0,0 0-1 0 0,1 0 1 0 0,-1 0 0 0 0,0 0 0 0 0,1 0 0 0 0,-1 0 0 0 0,1-1 0 0 0,-1 1 0 0 0,1-1-1 0 0,-1 1 1 0 0,1-1 0 0 0,0 1 0 0 0,-1-1 0 0 0,1 0 0 0 0,0 0 0 0 0,-1 0-1 0 0,1 0 1 0 0,0 0 0 0 0,-1 0 0 0 0,1 0 0 0 0,-1 0 0 0 0,1-1 0 0 0,0 1 0 0 0,-1-1-1 0 0,1 0-103 0 0,6-4 91 0 0,-2 0 0 0 0,1-1-1 0 0,-1 0 1 0 0,0 0 0 0 0,0-1-1 0 0,0 0 1 0 0,-1 0 0 0 0,0 0-1 0 0,-1-1 1 0 0,1 1 0 0 0,-1-1-1 0 0,-1 0 1 0 0,0 0 0 0 0,0-1-1 0 0,0 1 1 0 0,0-4-91 0 0,16-67-116 0 0,1-19 116 0 0,-16 78-39 0 0,1 0-1 0 0,5-12 40 0 0,-10 31 30 0 0,8-16-191 0 0,-8 16 149 0 0,1 1 1 0 0,-1 0-1 0 0,0-1 0 0 0,1 1 1 0 0,-1-1-1 0 0,0 1 0 0 0,1 0 1 0 0,-1-1-1 0 0,1 1 0 0 0,-1 0 1 0 0,0-1-1 0 0,1 1 0 0 0,-1 0 1 0 0,1 0-1 0 0,-1-1 0 0 0,1 1 1 0 0,-1 0-1 0 0,1 0 0 0 0,-1 0 1 0 0,1 0-1 0 0,-1 0 0 0 0,1 0 1 0 0,-1 0-1 0 0,1 0 0 0 0,-1 0 1 0 0,1 0-1 0 0,-1 0 0 0 0,1 0 1 0 0,-1 0-1 0 0,1 0 0 0 0,-1 0 1 0 0,1 0-1 0 0,-1 1 0 0 0,1-1 1 0 0,-1 0-1 0 0,1 0 0 0 0,-1 1 1 0 0,1-1 11 0 0,2 4-36 0 0,0 0 1 0 0,-1 0 0 0 0,1 0-1 0 0,-1 0 1 0 0,1 1 0 0 0,-1 0-1 0 0,-1-1 1 0 0,1 1 0 0 0,-1 0-1 0 0,1 1 36 0 0,3 20-46 0 0,7 34 37 0 0,3 1 0 0 0,15 35 9 0 0,-27-88 19 0 0,1 0 0 0 0,0-1-1 0 0,0 1 1 0 0,1-1 0 0 0,0 0-1 0 0,0 0 1 0 0,0 0 0 0 0,1-1-1 0 0,0 0 1 0 0,1 0 0 0 0,4 3-19 0 0,-9-7 9 0 0,-2-1-6 0 0,0-1-1 0 0,1 1 1 0 0,-1-1 0 0 0,1 1-1 0 0,-1-1 1 0 0,1 1-1 0 0,-1-1 1 0 0,1 0 0 0 0,-1 1-1 0 0,1-1 1 0 0,-1 0-1 0 0,1 0 1 0 0,0 1 0 0 0,-1-1-1 0 0,1 0 1 0 0,-1 0 0 0 0,1 0-1 0 0,0 0 1 0 0,-1 0-1 0 0,1 0 1 0 0,0 0 0 0 0,-1 0-1 0 0,1 0 1 0 0,-1 0-1 0 0,2 0-2 0 0,-1 0 45 0 0,1 0-1 0 0,-1 0 0 0 0,1 0 0 0 0,-1 0 0 0 0,1 0 1 0 0,0-1-1 0 0,-1 1 0 0 0,1 0 0 0 0,-1-1 0 0 0,0 0 1 0 0,1 1-1 0 0,-1-1 0 0 0,1 0 0 0 0,-1 1 0 0 0,0-1 1 0 0,1 0-1 0 0,-1 0 0 0 0,0 0 0 0 0,0 0 0 0 0,0 0 0 0 0,0-1 1 0 0,0 1-1 0 0,0 0 0 0 0,0 0 0 0 0,0-1 0 0 0,-1 1 1 0 0,1 0-1 0 0,0-1 0 0 0,-1 1 0 0 0,1-1 0 0 0,-1 1 1 0 0,1-1-45 0 0,2-8 195 0 0,-1 1 1 0 0,0 0 0 0 0,-1-1 0 0 0,1-8-196 0 0,-1 11 18 0 0,0-10 158 0 0,-1 0 0 0 0,-1 0 0 0 0,-1-9-176 0 0,-2-27 288 0 0,1-83 72 0 0,3 135-474 0 0,0 0-1 0 0,0 0 0 0 0,0 0 0 0 0,1 0 0 0 0,-1 0 1 0 0,0 1-1 0 0,0-1 0 0 0,1 0 0 0 0,-1 0 0 0 0,1 0 1 0 0,-1 1-1 0 0,0-1 0 0 0,1 0 0 0 0,0 0 1 0 0,-1 1-1 0 0,1-1 0 0 0,-1 0 0 0 0,1 1 0 0 0,0-1 1 0 0,-1 1-1 0 0,1-1 0 0 0,0 1 0 0 0,0-1 0 0 0,-1 1 1 0 0,1 0-1 0 0,0-1 0 0 0,0 1 0 0 0,0 0 1 0 0,0-1-1 0 0,-1 1 0 0 0,1 0 0 0 0,0 0 0 0 0,0 0 1 0 0,0 0-1 0 0,0 0 0 0 0,0 0 0 0 0,0 0 0 0 0,0 0 1 0 0,0 0 114 0 0,0 0-445 0 0,8 0-1569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3224 0 0,'0'0'143'0'0,"1"-1"-3"0"0,0 0 522 0 0,0-1 0 0 0,1 1 0 0 0,-1-1 1 0 0,1 1-1 0 0,0 0 0 0 0,-1 0 0 0 0,1 0 1 0 0,0 0-1 0 0,0 0 0 0 0,-1 0 0 0 0,1 0 1 0 0,0 0-1 0 0,0 1 0 0 0,2-1-662 0 0,9-3 2235 0 0,-5 0-1885 0 0,1 2-1 0 0,0-1 1 0 0,0 2 0 0 0,-1-1-1 0 0,1 1 1 0 0,0 0 0 0 0,4 1-350 0 0,24-4 637 0 0,9-1-360 0 0,1 2 0 0 0,23 3-277 0 0,-62 0 17 0 0,5 0-189 0 0,0 1 0 0 0,0 0-1 0 0,0 1 1 0 0,3 1 172 0 0,9 7-6392 0 0,-24-10 1388 0 0</inkml:trace>
  <inkml:trace contextRef="#ctx0" brushRef="#br0" timeOffset="251.453">1 156 6912 0 0,'0'0'528'0'0,"0"0"-110"0"0,0 0 806 0 0,0 0 390 0 0,1 1 76 0 0,14 1-1041 0 0,-1 0 0 0 0,0-1 0 0 0,1-1 0 0 0,-1 0 0 0 0,11-2-649 0 0,-5 0 738 0 0,196-12 968 0 0,-72 1-4567 0 0,-114 11 1847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3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44 409 2304 0 0,'-7'0'203'0'0,"6"1"-154"0"0,0-1 1 0 0,0 0-1 0 0,0 0 1 0 0,0 1 0 0 0,0-1-1 0 0,0 1 1 0 0,0-1 0 0 0,0 1-1 0 0,1-1 1 0 0,-1 1 0 0 0,0-1-1 0 0,0 1 1 0 0,0 0-50 0 0,-3 2 1133 0 0,2-3 848 0 0,1 6 1954 0 0,-6 0-3216 0 0,7-6-687 0 0,0 0 1 0 0,-1 1 0 0 0,1-1-1 0 0,-1 0 1 0 0,1 1 0 0 0,0-1-1 0 0,-1 0 1 0 0,1 1 0 0 0,0-1-1 0 0,-1 0 1 0 0,1 1 0 0 0,0-1 0 0 0,0 1-1 0 0,-1-1 1 0 0,1 1 0 0 0,0-1-1 0 0,0 1 1 0 0,0-1 0 0 0,0 0-1 0 0,-1 1 1 0 0,1-1 0 0 0,0 1-1 0 0,0-1 1 0 0,0 1 0 0 0,0-1 0 0 0,0 1-1 0 0,0-1 1 0 0,0 1 0 0 0,1-1-1 0 0,-1 1 1 0 0,0 0-33 0 0,-1 13 514 0 0,0-13-472 0 0,1 0-1 0 0,-1 1 1 0 0,1-1-1 0 0,0 0 0 0 0,0 0 1 0 0,0 0-1 0 0,0 0 1 0 0,0 1-1 0 0,0-1 1 0 0,0 0-1 0 0,0 0 1 0 0,0 0-1 0 0,1 0 0 0 0,-1 0 1 0 0,1 1-42 0 0,0 1 33 0 0,-1-2-5 0 0,1 0 0 0 0,-1 0 0 0 0,1 0 0 0 0,-1 0 0 0 0,1 0-1 0 0,-1 0 1 0 0,0 0 0 0 0,0 0 0 0 0,1 0 0 0 0,-1 0 0 0 0,0 0 0 0 0,0 0 0 0 0,0 0 0 0 0,0 0-1 0 0,0 0 1 0 0,0 0 0 0 0,0 0 0 0 0,-1 1 0 0 0,1-1 0 0 0,0 0 0 0 0,-1 0 0 0 0,1 0 0 0 0,-1 0-28 0 0,1 21 792 0 0,-1-7-166 0 0,1-15-514 0 0,0 1 0 0 0,0-1 0 0 0,1 1 1 0 0,-1 0-1 0 0,0-1 0 0 0,0 1 0 0 0,0 0 1 0 0,-1-1-1 0 0,1 1 0 0 0,0-1 0 0 0,0 1 1 0 0,0-1-1 0 0,0 1 0 0 0,0 0 0 0 0,-1-1 0 0 0,1 1 1 0 0,0-1-1 0 0,-1 1 0 0 0,1-1 0 0 0,0 1 1 0 0,-1-1-1 0 0,1 1 0 0 0,0-1 0 0 0,-1 1 0 0 0,1-1-112 0 0,6-7 151 0 0,0 0 0 0 0,0-1 0 0 0,0 1 0 0 0,-1-1 0 0 0,0 0-1 0 0,-1-1 1 0 0,0 1 0 0 0,1-4-151 0 0,-2 6 44 0 0,-2 0 1 0 0,1 0-1 0 0,0 0 0 0 0,-1-5-44 0 0,6-17 64 0 0,-4 20-33 0 0,0 0 0 0 0,-1 1 0 0 0,0-1 0 0 0,0 0 0 0 0,0-7-31 0 0,-2 10 14 0 0,2-1 0 0 0,-1 1-1 0 0,0 0 1 0 0,1 0 0 0 0,2-4-14 0 0,-2 4 8 0 0,0 0 0 0 0,0 0 0 0 0,-1 0 0 0 0,0 0 0 0 0,0 0 0 0 0,0-4-8 0 0,1-1 0 0 0,0 0 0 0 0,0 1 0 0 0,0-1 0 0 0,1 0 0 0 0,1 1 0 0 0,1-4 0 0 0,11-33 0 0 0,-5 19 0 0 0,-9 24 0 0 0,0 0 0 0 0,0 0 0 0 0,-1 0 0 0 0,0-1 0 0 0,0 1 0 0 0,0 0 0 0 0,0-1 0 0 0,0 0 0 0 0,-1 0 0 0 0,1-2 0 0 0,-1 1 0 0 0,1 0 0 0 0,0-1 0 0 0,0 1 0 0 0,1-1 0 0 0,-1 1 0 0 0,1 0 0 0 0,2-4 0 0 0,3-19 0 0 0,-5 21 20 0 0,-3 8-289 0 0,29 53 100 0 0,-20-38 123 0 0,-6-13 45 0 0,0 0 0 0 0,-1-1 0 0 0,1 1 0 0 0,-1 0 0 0 0,0 0 0 0 0,0 0 0 0 0,0 0 0 0 0,0 0 1 0 0,2 13 0 0 0,1-1 0 0 0,1 1 0 0 0,2 5 0 0 0,-4-15-8 0 0,-1-1 0 0 0,-1 1 0 0 0,1 0 0 0 0,-1-1 0 0 0,0 1 0 0 0,0 0 0 0 0,-1 0 0 0 0,0 1 8 0 0,1-5 0 0 0,-1 0 0 0 0,0 0 0 0 0,0 0 0 0 0,1 0 0 0 0,-1 0 0 0 0,1 0 0 0 0,0 0 0 0 0,0 0 0 0 0,-1 0 0 0 0,1-1 0 0 0,0 1 0 0 0,1 0 0 0 0,-1 0 0 0 0,0 0 0 0 0,0 1 0 0 0,0-1 0 0 0,0 0 0 0 0,0 0 0 0 0,0 0 0 0 0,0 1 0 0 0,-1-1 0 0 0,1 1 0 0 0,-1 0 0 0 0,0 0 0 0 0,1 0 0 0 0,-1-1 0 0 0,1 1 0 0 0,0 0 0 0 0,0 0 0 0 0,0 0 0 0 0,0-1 0 0 0,0 1 0 0 0,1 0 0 0 0,-1-1 0 0 0,1 1 0 0 0,0-1 0 0 0,0 0 0 0 0,0 1 0 0 0,1 0 0 0 0,0 1 0 0 0,0 0 0 0 0,0 0-1 0 0,0 1 1 0 0,-1-1-1 0 0,1 1 1 0 0,-1 1 0 0 0,0-2 7 0 0,0 0 0 0 0,0 0 0 0 0,0 0 0 0 0,0 0 0 0 0,1-1 0 0 0,0 1 0 0 0,0 0 0 0 0,1 0-7 0 0,-4-4 0 0 0,3 2 2 0 0,-1 0 0 0 0,1 1-1 0 0,-1-1 1 0 0,0 0-1 0 0,0 1 1 0 0,0-1 0 0 0,0 1-1 0 0,0 0 1 0 0,0 0-1 0 0,-1 0 1 0 0,0 0 0 0 0,1 0-1 0 0,-1 1-1 0 0,0-2 6 0 0,-1 0 0 0 0,1 0 0 0 0,0-1-1 0 0,0 1 1 0 0,0 0 0 0 0,0-1 0 0 0,0 1 0 0 0,0-1-1 0 0,0 1 1 0 0,0-1 0 0 0,1 0 0 0 0,0 2-6 0 0,0-2 6 0 0,-1 1-1 0 0,1-1 1 0 0,-1 1 0 0 0,1-1 0 0 0,-1 1 0 0 0,0 0 0 0 0,0 0-1 0 0,0 0 1 0 0,0 0 0 0 0,1 2-6 0 0,-2-2 10 0 0,2 1 13 0 0,-1 0 0 0 0,0 0 1 0 0,0 1-1 0 0,0-1 0 0 0,0 0 0 0 0,-1 1 0 0 0,1-1 0 0 0,-1 2-23 0 0,-1-3 156 0 0,-1 0 0 0 0,1 0 0 0 0,-1 0 1 0 0,1-1-1 0 0,-1 1 0 0 0,0 0 0 0 0,0 0 0 0 0,0-1 1 0 0,0 0-1 0 0,0 1 0 0 0,0-1 0 0 0,0 0-156 0 0,1 0 230 0 0,-6-2 116 0 0,1 0-268 0 0,1 0-1 0 0,0-1 1 0 0,-1 0-1 0 0,1 0 0 0 0,-1-1-77 0 0,-20-7 85 0 0,-16-3 49 0 0,-3-3-134 0 0,0 0 26 0 0,23 9 14 0 0,1-1-28 0 0,0 2 0 0 0,-20-4-12 0 0,18 5-129 0 0,21 5-202 0 0,-3 12-2819 0 0,5-12 1008 0 0</inkml:trace>
  <inkml:trace contextRef="#ctx0" brushRef="#br0" timeOffset="932.422">539 486 2760 0 0,'0'0'125'0'0,"0"0"299"0"0,0 0 1170 0 0,0 0 507 0 0,0 0 105 0 0,10 12 5182 0 0,-9-11-7330 0 0,-1-1 0 0 0,1 1 0 0 0,-1-1 0 0 0,0 1-1 0 0,1-1 1 0 0,-1 0 0 0 0,1 1 0 0 0,-1-1 0 0 0,1 1 0 0 0,-1-1 0 0 0,1 0-1 0 0,-1 1 1 0 0,1-1 0 0 0,-1 0 0 0 0,1 0 0 0 0,-1 0 0 0 0,1 1 0 0 0,0-1-1 0 0,-1 0 1 0 0,1 0 0 0 0,-1 0 0 0 0,1 0 0 0 0,0 0 0 0 0,-1 0 0 0 0,1 0 0 0 0,0 0-1 0 0,-1 0 1 0 0,1 0 0 0 0,-1 0 0 0 0,1-1 0 0 0,0 1 0 0 0,-1 0 0 0 0,1 0-1 0 0,-1-1 1 0 0,1 1 0 0 0,-1 0 0 0 0,1-1 0 0 0,-1 1 0 0 0,1 0 0 0 0,-1-1-1 0 0,1 1 1 0 0,-1-1 0 0 0,0 1 0 0 0,1-1 0 0 0,-1 1 0 0 0,0-1 0 0 0,1 1-1 0 0,-1-1-57 0 0,4-4 106 0 0,-1 0 0 0 0,0 1 0 0 0,0-2-1 0 0,0 1 1 0 0,-1 0 0 0 0,1 0 0 0 0,-1-1-1 0 0,-1 1 1 0 0,2-4-106 0 0,2-15 222 0 0,1-17-222 0 0,-2 16 130 0 0,7-68-12 0 0,-8 63-108 0 0,5-21 44 0 0,-2 19-31 0 0,-5 22 5 0 0,1 0 0 0 0,1 0 1 0 0,0 0-1 0 0,2-6-28 0 0,2-3 46 0 0,-6 15-41 0 0,1-1 1 0 0,0 0-1 0 0,0 1 1 0 0,0 0 0 0 0,0-1-1 0 0,1 1 1 0 0,-1 0-1 0 0,2-1-5 0 0,-3 4-2 0 0,-1 1 0 0 0,1-1 1 0 0,0 0-1 0 0,-1 1 0 0 0,1-1 0 0 0,0 0 0 0 0,-1 1 0 0 0,1-1 0 0 0,0 1 0 0 0,-1-1 0 0 0,1 1 0 0 0,0 0 0 0 0,0-1 0 0 0,0 1 0 0 0,0 0 0 0 0,-1-1 0 0 0,1 1 1 0 0,0 0-1 0 0,0 0 0 0 0,0 0 0 0 0,0 0 0 0 0,0 0 0 0 0,0 0 0 0 0,0 0 0 0 0,-1 0 0 0 0,1 0 0 0 0,0 0 0 0 0,0 0 0 0 0,0 1 0 0 0,0-1 0 0 0,0 0 2 0 0,3 3-24 0 0,0 0-1 0 0,-1 0 0 0 0,1 1 0 0 0,-1-1 0 0 0,1 1 0 0 0,-1 0 1 0 0,0 0-1 0 0,-1 0 0 0 0,1 0 0 0 0,-1 0 0 0 0,3 5 25 0 0,1 7-52 0 0,0 1 0 0 0,3 12 52 0 0,-2-4-35 0 0,0-2 7 0 0,-2 1-1 0 0,1 10 29 0 0,-3-14-26 0 0,1 0 0 0 0,1 0-1 0 0,6 16 27 0 0,-1-6 61 0 0,-6-17-104 0 0,0-1-1 0 0,1 0 0 0 0,5 9 44 0 0,-8-18 58 0 0,0 0 0 0 0,0 0 0 0 0,0 0 0 0 0,1 0 0 0 0,-1 0 0 0 0,1 0 0 0 0,0-1 0 0 0,0 1 0 0 0,0-1 0 0 0,0 0 0 0 0,0 1 0 0 0,0-2 0 0 0,0 1 0 0 0,1 0 0 0 0,-1-1-58 0 0,-1 0 57 0 0,-1-1-1 0 0,0 0 0 0 0,1 1 0 0 0,-1-1 0 0 0,0 0 1 0 0,1 0-1 0 0,-1 0 0 0 0,0 0 0 0 0,1 0 0 0 0,-1 0 1 0 0,0-1-1 0 0,1 1 0 0 0,-1 0 0 0 0,0-1 0 0 0,1 1 0 0 0,-1-1 1 0 0,0 1-1 0 0,0-1 0 0 0,0 1 0 0 0,1-1 0 0 0,-1 0 1 0 0,0 0-1 0 0,0 0 0 0 0,0 0 0 0 0,0 0 0 0 0,0 0 1 0 0,0 0-1 0 0,-1 0 0 0 0,1 0 0 0 0,0 0-56 0 0,3-5 206 0 0,-1 1 0 0 0,1-1-1 0 0,-1 0 1 0 0,0 0 0 0 0,0-1-206 0 0,0-4 99 0 0,0 1 0 0 0,-1-1 0 0 0,0 0 0 0 0,-1 1 0 0 0,0-1 0 0 0,0 0 0 0 0,-1 0 0 0 0,-1 0 0 0 0,0 0 0 0 0,-1-3-98 0 0,-1-36 45 0 0,0-127-46 0 0,2 163-12 0 0,1 8-3 0 0,0-1 0 0 0,0 1 0 0 0,1-1-1 0 0,-1 1 1 0 0,3-6 15 0 0,-3 7-56 0 0,0 4-232 0 0,0 1-90 0 0,0 0-20 0 0,0 0-174 0 0,9 6-2328 0 0,-2 2 1228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8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38 370 2304 0 0,'-14'0'2361'0'0,"12"-1"-2165"0"0,0 0 164 0 0,0 1-1 0 0,1-1 0 0 0,-1 1 1 0 0,1-1-1 0 0,-1 0 1 0 0,0 1-1 0 0,1-1 1 0 0,0 0-1 0 0,-1 0 1 0 0,0-1-360 0 0,2 2 161 0 0,0 0-26 0 0,0 0-87 0 0,0 0 0 0 0,-1 0 0 0 0,1 0 0 0 0,0 0 0 0 0,0 0 1 0 0,0 0-1 0 0,0 0 0 0 0,0 0 0 0 0,0 0 0 0 0,-1 0 0 0 0,1 0 0 0 0,0 0 1 0 0,0-1-1 0 0,0 1 0 0 0,0 0 0 0 0,0 0 0 0 0,0 0 0 0 0,0 0 1 0 0,0 0-1 0 0,-1 0 0 0 0,1 0 0 0 0,0 0 0 0 0,0 0 0 0 0,0 0 0 0 0,0 0 1 0 0,0 0-1 0 0,0-1 0 0 0,0 1 0 0 0,0 0 0 0 0,0 0 0 0 0,0 0 0 0 0,0 0 1 0 0,0 0-1 0 0,0 0 0 0 0,0 0 0 0 0,0-1 0 0 0,0 1 0 0 0,0 0 0 0 0,0 0 1 0 0,0 0-1 0 0,0 0 0 0 0,0 0 0 0 0,0 0 0 0 0,0 0 0 0 0,0-1-48 0 0,5-3 473 0 0,8-2-468 0 0,11 3 435 0 0,1 1 1 0 0,4 1-441 0 0,43-5 515 0 0,-36 3-281 0 0,12-2 133 0 0,17-7 218 0 0,5 4-585 0 0,9-3 366 0 0,-37 7-152 0 0,18 0-214 0 0,-2 1 74 0 0,258-23 246 0 0,-142 16-320 0 0,-49 5 0 0 0,94-4 12 0 0,59-5 178 0 0,-142 6-126 0 0,-43 1-12 0 0,65-7-138 0 0,-112 10 114 0 0,18 2-28 0 0,-13 1 36 0 0,296-21-100 0 0,-164 8 12 0 0,43-4 162 0 0,-130 12-144 0 0,27 4 30 0 0,-67 2 61 0 0,31-4-57 0 0,-18 2 11 0 0,-10 1-11 0 0,-36-1 0 0 0,50-2-6 0 0,1 2 0 0 0,2 4 6 0 0,-23 0 12 0 0,19-4-12 0 0,3 0 0 0 0,93-6-72 0 0,-80 2 136 0 0,-44 5-64 0 0,16-5 0 0 0,10 0 0 0 0,12 0-20 0 0,93-2-40 0 0,-109 6 124 0 0,20-5-64 0 0,59-13-54 0 0,-91 15 43 0 0,-18 1 12 0 0,24 0-1 0 0,63-2 1 0 0,-80 3 51 0 0,32-3-59 0 0,-13 0-16 0 0,0 3 0 0 0,8 4 23 0 0,-10 0 39 0 0,19 1-466 0 0,-59-1 151 0 0,1-1-4 0 0</inkml:trace>
  <inkml:trace contextRef="#ctx0" brushRef="#br0" timeOffset="665.481">431 715 14600 0 0,'0'0'664'0'0,"0"0"-8"0"0,0 0-402 0 0,0 0-142 0 0,0 0-14 0 0,0 5 107 0 0,-7 32 1718 0 0,1 1 0 0 0,0 36-1923 0 0,-3 21 900 0 0,7-63-653 0 0,1 1-1 0 0,1-1 0 0 0,2 0 0 0 0,3 12-246 0 0,-2-15 15 0 0,5-1 65 0 0,-5-18-22 0 0,-3-9-104 0 0,1 0 1 0 0,-1 0-1 0 0,0-1 0 0 0,0 1 1 0 0,1 0-1 0 0,-1 0 1 0 0,0-1-1 0 0,1 1 1 0 0,-1 0-1 0 0,1-1 0 0 0,-1 1 1 0 0,0 0-1 0 0,1-1 1 0 0,0 1-1 0 0,-1-1 1 0 0,1 1-1 0 0,-1-1 0 0 0,2 1 46 0 0,4-2-1034 0 0,-5 1 1127 0 0,0-1-434 0 0,1 1 0 0 0,0-1-1 0 0,-1 0 1 0 0,1 0 0 0 0,0 0-1 0 0,-1 0 1 0 0,0 0 0 0 0,1 0-1 0 0,-1 0 1 0 0,1 0 0 0 0,-1 0 0 0 0,0-1-1 0 0,0 1 1 0 0,0-1 0 0 0,0 1-1 0 0,0-1 1 0 0,0 1 0 0 0,0-2 341 0 0,5-9-1952 0 0</inkml:trace>
  <inkml:trace contextRef="#ctx0" brushRef="#br0" timeOffset="912.923">587 980 7368 0 0,'15'-5'784'0'0,"-6"2"-44"0"0,0 0-1 0 0,-1 0 1 0 0,1 1 0 0 0,0 0 0 0 0,0 1 0 0 0,1 0 0 0 0,-1 1 0 0 0,0-1-1 0 0,2 2-739 0 0,22 1 2692 0 0,29 6-2692 0 0,-45-6 536 0 0,43 5 443 0 0,1-2 1 0 0,11-3-980 0 0,-59-2 48 0 0,0 0 1 0 0,0-1-1 0 0,0 0 1 0 0,0-1-1 0 0,0 0 0 0 0,5-3-48 0 0,-16 4-136 0 0,-1 1 0 0 0,1-1 0 0 0,-1 0 0 0 0,1 0-1 0 0,-1 0 1 0 0,1-1 0 0 0,-1 1 0 0 0,0 0 0 0 0,0 0-1 0 0,1-2 137 0 0,-1 2-483 0 0,0 0-1 0 0,-1 1 1 0 0,1-1-1 0 0,-1 0 1 0 0,0 0-1 0 0,1 0 1 0 0,-1 0-1 0 0,0 0 1 0 0,1 0-1 0 0,-1 0 1 0 0,0 1-1 0 0,0-1 1 0 0,0 0 483 0 0,-2-7-5464 0 0</inkml:trace>
  <inkml:trace contextRef="#ctx0" brushRef="#br0" timeOffset="1146.748">915 747 10768 0 0,'0'0'496'0'0,"-1"0"-14"0"0,0 0-448 0 0,1-1 0 0 0,-1 1 0 0 0,1 0 1 0 0,-1 0-1 0 0,1 0 0 0 0,0 0 0 0 0,-1 0 0 0 0,1 0 0 0 0,-1 0 0 0 0,1 0 0 0 0,-1 0 0 0 0,1 0 0 0 0,-1 1 0 0 0,1-1 0 0 0,0 0 0 0 0,-1 0 0 0 0,1 0 0 0 0,-1 0 0 0 0,1 1 0 0 0,0-1 0 0 0,-1 0 0 0 0,1 1 1 0 0,0-1-1 0 0,-1 0 0 0 0,1 0 0 0 0,0 1 0 0 0,-1-1 0 0 0,1 0 0 0 0,0 1 0 0 0,0-1 0 0 0,-1 1 0 0 0,1-1 0 0 0,0 0 0 0 0,0 1 0 0 0,0-1 0 0 0,-1 1-34 0 0,-2 11 749 0 0,-2 24 3383 0 0,1 22-4132 0 0,2-22 1674 0 0,-4 17-1674 0 0,0-1 923 0 0,5-33-740 0 0,-1-1 0 0 0,-1 1 0 0 0,-3 7-183 0 0,3-12 214 0 0,1-1 0 0 0,1 1 1 0 0,0-1-1 0 0,1 1 0 0 0,0 4-214 0 0,1 2-47 0 0,0-17 101 0 0,3 1-33 0 0,2 5-2248 0 0,-6-9 939 0 0</inkml:trace>
  <inkml:trace contextRef="#ctx0" brushRef="#br0" timeOffset="3269.483">1480 598 10592 0 0,'0'0'488'0'0,"0"-1"-12"0"0,0-2-198 0 0,0 2 306 0 0,0 1 168 0 0,0 0 31 0 0,0 0-98 0 0,1 34 904 0 0,2 1-1 0 0,5 16-1588 0 0,-2-8 528 0 0,-1 9-528 0 0,2 10 252 0 0,-4-34 55 0 0,0 26-307 0 0,-3-49 42 0 0,0-2-20 0 0,0 0-1 0 0,1 0 1 0 0,-1-1-1 0 0,0 1 1 0 0,1 0-1 0 0,0 0 1 0 0,-1-1-1 0 0,1 1 1 0 0,0-1-1 0 0,1 2-21 0 0,-2-3 94 0 0,0-1 54 0 0,0 0 20 0 0,0 0 6 0 0,0 0-10 0 0,0 0-49 0 0,-5-25 275 0 0,1 5-219 0 0,-4-30-189 0 0,0-3-390 0 0,3 0 1 0 0,1-17 407 0 0,4 52-119 0 0,1 0-1 0 0,0 1 0 0 0,2-1 1 0 0,1-4 119 0 0,-1 11-24 0 0,0 1-1 0 0,0 0 1 0 0,1 0 0 0 0,0 1 0 0 0,1-1-1 0 0,0 1 1 0 0,6-7 24 0 0,-9 12-20 0 0,1 1 1 0 0,0 0-1 0 0,0 1 0 0 0,1-1 1 0 0,-1 1-1 0 0,0-1 0 0 0,1 1 0 0 0,0 0 1 0 0,-1 0-1 0 0,1 1 0 0 0,0-1 1 0 0,2 0 19 0 0,2 0-29 0 0,-1-1 1 0 0,1 2 0 0 0,0-1 0 0 0,-1 1 0 0 0,1 0 0 0 0,3 1 28 0 0,2 0-18 0 0,0 2 0 0 0,0 0-1 0 0,0 0 1 0 0,-1 1 0 0 0,1 0 0 0 0,-1 2 0 0 0,1-1 0 0 0,-1 1 0 0 0,0 1 0 0 0,-1 0 0 0 0,0 1-1 0 0,8 5 19 0 0,-16-10 12 0 0,0 1 0 0 0,0-1 0 0 0,-1 0 0 0 0,1 1 0 0 0,-1 0 0 0 0,1-1-1 0 0,-1 1 1 0 0,0 0 0 0 0,0 0 0 0 0,0 0 0 0 0,-1 1 0 0 0,1-1-1 0 0,-1 0 1 0 0,1 1 0 0 0,-1-1 0 0 0,0 1 0 0 0,-1-1 0 0 0,1 1 0 0 0,0-1-1 0 0,-1 1 1 0 0,0 0 0 0 0,0-1 0 0 0,0 1 0 0 0,0 0 0 0 0,-1-1-1 0 0,0 1 1 0 0,1-1 0 0 0,-1 1 0 0 0,0-1 0 0 0,-1 1 0 0 0,1-1 0 0 0,0 0-1 0 0,-1 1 1 0 0,0-1 0 0 0,0 0-12 0 0,-2 2 42 0 0,0 1 0 0 0,0-1-1 0 0,-1-1 1 0 0,0 1 0 0 0,0-1 0 0 0,0 0-1 0 0,0 0 1 0 0,-4 2-42 0 0,-9 4 87 0 0,0 0-1 0 0,-1-1-86 0 0,2-1 70 0 0,10-5-38 0 0,0 0 0 0 0,-1 0-1 0 0,1-1 1 0 0,0 0 0 0 0,-1-1-1 0 0,-2 1-31 0 0,6-2 13 0 0,1 1-1 0 0,0-1 0 0 0,-1 0 1 0 0,1 0-1 0 0,-1 0 0 0 0,1-1 1 0 0,-1 1-1 0 0,1-1 0 0 0,0 0 1 0 0,-1 0-1 0 0,1 0 0 0 0,0 0 1 0 0,0 0-1 0 0,-2-2-12 0 0,4 3 2 0 0,1 0-1 0 0,0-1 0 0 0,0 1 1 0 0,0 0-1 0 0,0 0 1 0 0,-1 0-1 0 0,1-1 1 0 0,0 1-1 0 0,0 0 1 0 0,0 0-1 0 0,0-1 0 0 0,0 1 1 0 0,0 0-1 0 0,0 0 1 0 0,0-1-1 0 0,0 1 1 0 0,0 0-1 0 0,0 0 1 0 0,0-1-1 0 0,0 1 0 0 0,0 0 1 0 0,0-1-1 0 0,0 1 1 0 0,0 0-1 0 0,0 0 1 0 0,0-1-1 0 0,0 1 1 0 0,0 0-1 0 0,0 0 1 0 0,0-1-1 0 0,0 1 0 0 0,1 0 1 0 0,-1 0-1 0 0,0 0 1 0 0,0-1-1 0 0,0 1 1 0 0,0 0-1 0 0,1 0 1 0 0,-1 0-1 0 0,0-1-1 0 0,9-6-5 0 0,-1 5-27 0 0,0 0 0 0 0,0 0-1 0 0,1 0 1 0 0,-1 1 0 0 0,1 1-1 0 0,-1-1 1 0 0,1 1 0 0 0,-1 1 0 0 0,0-1-1 0 0,1 1 1 0 0,-1 1 0 0 0,0 0-1 0 0,7 2 33 0 0,-4 0-33 0 0,0 0-1 0 0,0 0 0 0 0,-1 1 0 0 0,0 0 1 0 0,0 1-1 0 0,0 0 0 0 0,0 1 1 0 0,-1 0-1 0 0,0 0 0 0 0,0 2 34 0 0,-7-7 23 0 0,0 0 0 0 0,0 0 0 0 0,0 1 0 0 0,0-1 0 0 0,0 1 0 0 0,-1-1 0 0 0,1 1 0 0 0,-1-1-1 0 0,1 1 1 0 0,-1 0 0 0 0,0 0 0 0 0,0 0 0 0 0,-1 0 0 0 0,1 0 0 0 0,0 0 0 0 0,-1 0 0 0 0,0 0 0 0 0,0 0 0 0 0,0 0 0 0 0,0 0 0 0 0,0 0 0 0 0,0 0 0 0 0,-1 0-1 0 0,0 0 1 0 0,1-1 0 0 0,-1 1 0 0 0,0 0 0 0 0,-1 0 0 0 0,1 0 0 0 0,0-1 0 0 0,-1 1 0 0 0,1 0 0 0 0,-1-1 0 0 0,0 0 0 0 0,0 1 0 0 0,0-1 0 0 0,0 0 0 0 0,0 0-1 0 0,-1 0 1 0 0,1 0-23 0 0,-11 7 89 0 0,1-1 0 0 0,-1 0-1 0 0,0-1 1 0 0,-1 0 0 0 0,1-1-1 0 0,-1-1 1 0 0,0 0 0 0 0,-6 0-89 0 0,3-1 70 0 0,-1 0 0 0 0,-13 0-70 0 0,11-1 22 0 0,16-3-46 0 0,-1 0 0 0 0,0 0 0 0 0,0 0 0 0 0,1-1 0 0 0,-1 1 0 0 0,0-1 0 0 0,1 0 0 0 0,-2-1 24 0 0,5 1-133 0 0,1 1-155 0 0,0 0-61 0 0,0 0-17 0 0,0 0-151 0 0,0 0-627 0 0,6-5-1748 0 0,3-1 1406 0 0</inkml:trace>
  <inkml:trace contextRef="#ctx0" brushRef="#br0" timeOffset="3550.969">1950 881 3224 0 0,'0'0'683'0'0,"0"0"1658"0"0,0 0 731 0 0,0 3 3131 0 0,-3 8-5315 0 0,0 0-331 0 0,-1 0 0 0 0,2 1 0 0 0,-1 0 0 0 0,2-1 0 0 0,0 1-1 0 0,0 6-556 0 0,1-10 158 0 0,0 0-1 0 0,1 1 1 0 0,0-1-1 0 0,0 0 1 0 0,1 0-1 0 0,0 0 1 0 0,0 0-1 0 0,1-1 1 0 0,3 7-158 0 0,-4-11 98 0 0,1 0-1 0 0,-1-1 0 0 0,1 1 1 0 0,0-1-1 0 0,0 0 1 0 0,0 0-1 0 0,0 0 1 0 0,1 0-1 0 0,1 1-97 0 0,-3-3-131 0 0,0 0 0 0 0,-1 0 0 0 0,1 0 0 0 0,0-1 0 0 0,-1 1 0 0 0,1 0-1 0 0,0-1 1 0 0,-1 1 0 0 0,1-1 0 0 0,-1 1 0 0 0,1-1 0 0 0,-1 0 0 0 0,1 0 0 0 0,-1 0-1 0 0,0 0 1 0 0,1 0 0 0 0,-1 0 0 0 0,0 0 0 0 0,0 0 0 0 0,1 0 0 0 0,-1 0 0 0 0,0-1-1 0 0,0 1 132 0 0,6-8-2432 0 0</inkml:trace>
  <inkml:trace contextRef="#ctx0" brushRef="#br0" timeOffset="3804.185">2013 670 13304 0 0,'0'-6'1201'0'0,"-3"1"-986"0"0,3 2-147 0 0,0 3 156 0 0,0 0 61 0 0,0 0 10 0 0,0 0-30 0 0,0 0-129 0 0,0 0-59 0 0,0 0-11 0 0,9 11-110 0 0,-5-7 15 0 0,-1 0 0 0 0,0 0 0 0 0,0 0 0 0 0,0 0 0 0 0,-1 0 0 0 0,1 2 29 0 0,13 17-2238 0 0,-12-18 182 0 0</inkml:trace>
  <inkml:trace contextRef="#ctx0" brushRef="#br0" timeOffset="4146.44">2166 719 3680 0 0,'0'0'284'0'0,"0"0"89"0"0,0 2 1070 0 0,2 18 4342 0 0,-1-16-5321 0 0,-1 0 0 0 0,1 0 0 0 0,-1-1 0 0 0,0 1 0 0 0,0 0 0 0 0,0 3-464 0 0,-6 43 2038 0 0,4-22-1075 0 0,-2-1 1 0 0,-4 16-964 0 0,-27 75 1280 0 0,35-118-1268 0 0,0 0 0 0 0,1 0 1 0 0,-1-1-1 0 0,0 1 0 0 0,0 0 0 0 0,0 0 0 0 0,0 0 0 0 0,0 0 0 0 0,0 0 1 0 0,0 0-1 0 0,0 0 0 0 0,0 0 0 0 0,0 0 0 0 0,0 0 0 0 0,0 0 1 0 0,0 0-1 0 0,0 0 0 0 0,0-1 0 0 0,1 1 0 0 0,-1 0 0 0 0,0 0 0 0 0,0 0 1 0 0,0 0-1 0 0,0 0 0 0 0,0 0 0 0 0,0 0 0 0 0,0 0 0 0 0,0 0 0 0 0,0 0 1 0 0,1 0-1 0 0,-1 0 0 0 0,0 0 0 0 0,0 0 0 0 0,0 0 0 0 0,0 0 1 0 0,0 0-1 0 0,0 0 0 0 0,0 0 0 0 0,0 0 0 0 0,0 0 0 0 0,1 1 0 0 0,-1-1 1 0 0,0 0-1 0 0,0 0 0 0 0,0 0 0 0 0,0 0 0 0 0,0 0 0 0 0,0 0 1 0 0,0 0-1 0 0,0 0 0 0 0,0 0 0 0 0,0 0 0 0 0,0 0 0 0 0,0 0 0 0 0,0 0 1 0 0,0 1-1 0 0,0-1 0 0 0,1 0 0 0 0,-1 0 0 0 0,0 0 0 0 0,0 0 0 0 0,0 0 1 0 0,0 0-1 0 0,0 0 0 0 0,0 0 0 0 0,0 0 0 0 0,0 1 0 0 0,0-1-12 0 0,12-10 196 0 0,15-15-237 0 0,57-72-2272 0 0,-72 85 1874 0 0,-8 7 222 0 0,1 0 1 0 0,0 0-1 0 0,0 1 1 0 0,5-4 216 0 0,-5 5-123 0 0,2-1-15 0 0,0 0 1 0 0,-1-1 0 0 0,0 1-1 0 0,1-1 1 0 0,-2-1-1 0 0,1 1 1 0 0,1-3 137 0 0,-6 7-71 0 0,-1 1 130 0 0,0 0 17 0 0,0 0 32 0 0,0 0 149 0 0,0 0 60 0 0,-1 1 16 0 0,-51 35 648 0 0,38-27-846 0 0,0 0 0 0 0,1 1 0 0 0,1 0 0 0 0,-1 0 0 0 0,1 2-135 0 0,9-8 0 0 0,-23 27 0 0 0,25-28 0 0 0,-1 0 0 0 0,1-1 0 0 0,-1 1 0 0 0,1 0 0 0 0,0-1 0 0 0,0 1 0 0 0,0 0 0 0 0,1 0 0 0 0,-1 0 0 0 0,1 0 0 0 0,-1 0 0 0 0,1 1 0 0 0,0-3 16 0 0,0 1 0 0 0,0 0 0 0 0,1 0 0 0 0,-1 0 0 0 0,0-1 0 0 0,1 1 0 0 0,-1 0-1 0 0,1 0 1 0 0,0-1 0 0 0,-1 1 0 0 0,1 0 0 0 0,0-1 0 0 0,0 1 0 0 0,0-1 0 0 0,0 1-1 0 0,1-1 1 0 0,-1 0 0 0 0,0 1 0 0 0,0-1 0 0 0,2 1-16 0 0,-2-1 34 0 0,12 10 91 0 0,1-1 0 0 0,-1-1 0 0 0,2 0-125 0 0,27 19-15 0 0,-36-22-1334 0 0,-2 0-5093 0 0</inkml:trace>
  <inkml:trace contextRef="#ctx0" brushRef="#br0" timeOffset="6183.707">2478 1321 2760 0 0,'-3'15'445'0'0,"3"-13"186"0"0,0 1-1 0 0,0-1 0 0 0,-1 0 0 0 0,1 1 1 0 0,0-1-1 0 0,-1 1 0 0 0,0-1 1 0 0,1 0-631 0 0,-1-1 742 0 0,1-1-234 0 0,0 0-48 0 0,0 0 11 0 0,0 0 89 0 0,0 0 43 0 0,0 0 5 0 0,0 0 6 0 0,0 0 30 0 0,7 0 682 0 0,-5-1-1197 0 0,0-1 0 0 0,0 1 0 0 0,0 0 0 0 0,0 0 0 0 0,0-1 0 0 0,0 1 1 0 0,-1-1-1 0 0,1 1 0 0 0,-1-1 0 0 0,1 0 0 0 0,-1 0 0 0 0,0 0 1 0 0,0 0-1 0 0,1 0 0 0 0,-1 0 0 0 0,0-1-129 0 0,16-35 893 0 0,-12 22-573 0 0,0-1 0 0 0,-1 1 0 0 0,-1-1 0 0 0,1-12-320 0 0,2-70 668 0 0,-3 29-504 0 0,-1 42-95 0 0,0-4-4 0 0,3-13-65 0 0,2-4 25 0 0,-3 18 86 0 0,8-27-111 0 0,-12 55-2 0 0,10-36 66 0 0,2 0-1 0 0,9-18-63 0 0,-16 46 29 0 0,0 0 0 0 0,0 1 0 0 0,1-1-1 0 0,1 1 1 0 0,0 0 0 0 0,0 1 0 0 0,1-1 0 0 0,0 2-1 0 0,1-1 1 0 0,5-4-29 0 0,1 2-8 0 0,-1 0 0 0 0,1 1 1 0 0,1 0-1 0 0,0 1 0 0 0,0 1 0 0 0,1 0 8 0 0,-7 4-10 0 0,-6 2 8 0 0,1 1 0 0 0,-1-1 1 0 0,1 1-1 0 0,-1 0 0 0 0,1 0 0 0 0,0 0 0 0 0,-1 0 0 0 0,4 1 2 0 0,-7 0-5 0 0,0 0 0 0 0,0 0 0 0 0,0 0 0 0 0,0 0 0 0 0,0 0 0 0 0,-1 0 0 0 0,1 0 0 0 0,0 0 0 0 0,0 0 0 0 0,0 0 0 0 0,0 0 0 0 0,0 1 0 0 0,0-1 0 0 0,-1 0 0 0 0,1 1 0 0 0,0-1 0 0 0,0 1 0 0 0,0-1 0 0 0,-1 1 0 0 0,1-1 0 0 0,0 1 0 0 0,-1-1 0 0 0,1 1 0 0 0,0 0 0 0 0,0 0 5 0 0,2 3-6 0 0,2 0 1 0 0,0 0 0 0 0,-1 0 0 0 0,1 1 0 0 0,-1-1-1 0 0,0 1 1 0 0,-1 0 0 0 0,1 0 0 0 0,-1 1 0 0 0,0-1-1 0 0,0 1 1 0 0,0 0 0 0 0,-1 0 5 0 0,0-1 0 0 0,-1 0 0 0 0,0-1 0 0 0,0 1 0 0 0,0 0 0 0 0,-1 0-1 0 0,1-1 1 0 0,-1 1 0 0 0,0 0 0 0 0,-1 0 0 0 0,1 0 0 0 0,-1 0 0 0 0,0-1 0 0 0,0 1 0 0 0,0 0-1 0 0,-1-1 1 0 0,0 2 0 0 0,-1 1 17 0 0,0 1 1 0 0,-1-1-1 0 0,0 0 0 0 0,0 0 0 0 0,-1 0 0 0 0,0-1 0 0 0,0 0 0 0 0,0 0 0 0 0,-1 0 0 0 0,0 0 1 0 0,0-1-1 0 0,-4 2-17 0 0,-5 3 41 0 0,-1 0-1 0 0,0-2 1 0 0,0 0 0 0 0,0-1 0 0 0,-1 0 0 0 0,0-2 0 0 0,-1 0 0 0 0,1-1 0 0 0,-1 0 0 0 0,0-2-1 0 0,0 0 1 0 0,-5-1-41 0 0,14-1 9 0 0,1-1 0 0 0,0 0 0 0 0,-1-1 0 0 0,1 0 0 0 0,0 0 0 0 0,-8-3-9 0 0,15 4-103 0 0,4-8-586 0 0,12 3-2383 0 0,-10 4 1499 0 0,6 0-4267 0 0</inkml:trace>
  <inkml:trace contextRef="#ctx0" brushRef="#br0" timeOffset="6671.418">2793 983 2760 0 0,'0'0'125'0'0,"0"0"295"0"0,0 0 1152 0 0,0 0 499 0 0,0 0 103 0 0,0 0-211 0 0,0 0-983 0 0,0 0-432 0 0,4 0 367 0 0,14-9 379 0 0,-16 8-1148 0 0,0-1-1 0 0,0 1 1 0 0,1 0 0 0 0,-1 0 0 0 0,1 0 0 0 0,-1 0 0 0 0,1 0-1 0 0,0 0 1 0 0,0 0-146 0 0,14-2 497 0 0,6-1-137 0 0,-17 4-343 0 0,0 0 0 0 0,0 0 0 0 0,0 1 0 0 0,0 0 0 0 0,0 0 0 0 0,0 1 0 0 0,0-1 0 0 0,0 1 0 0 0,-1 0 0 0 0,3 2-17 0 0,-5-2 22 0 0,-1-1 0 0 0,0 1-1 0 0,0-1 1 0 0,0 1-1 0 0,0 0 1 0 0,0 0 0 0 0,0 0-1 0 0,0 0 1 0 0,0 0-1 0 0,-1 0 1 0 0,1 0-1 0 0,-1 1 1 0 0,0-1 0 0 0,0 1-1 0 0,0-1 1 0 0,0 1-1 0 0,0-1 1 0 0,0 1 0 0 0,-1 0-1 0 0,1-1 1 0 0,-1 1-1 0 0,1 0 1 0 0,-1-1-1 0 0,0 3-21 0 0,1 17 225 0 0,-1-13-81 0 0,1 0 0 0 0,-2 0-1 0 0,0 8-143 0 0,0 11 7 0 0,0 1 2186 0 0,4-36-1919 0 0,0-1 0 0 0,1 0 0 0 0,3-4-274 0 0,3-7 258 0 0,4-11-62 0 0,-2-1 0 0 0,2-7-196 0 0,-9 18 17 0 0,-1 0 0 0 0,0-6-17 0 0,0 6 15 0 0,0 0 0 0 0,1-3-15 0 0,-4 21 36 0 0,1 0-323 0 0,-2 0-4535 0 0,0-2 2712 0 0</inkml:trace>
  <inkml:trace contextRef="#ctx0" brushRef="#br0" timeOffset="8471.298">3658 478 2760 0 0,'-1'-1'23'0'0,"0"-1"1"0"0,0 0-1 0 0,0 0 1 0 0,0 0-1 0 0,0 1 1 0 0,0-1-1 0 0,0 1 1 0 0,-1-1-1 0 0,1 0-23 0 0,-1 1 39 0 0,1-1 0 0 0,-1 0 0 0 0,1 1 0 0 0,0-1 0 0 0,0 0 0 0 0,0 0-1 0 0,0 0 1 0 0,0 0 0 0 0,0 0-39 0 0,0 1 430 0 0,1-1-1 0 0,-1 1 0 0 0,0 0 1 0 0,1 0-1 0 0,-1 0 0 0 0,0 0 1 0 0,0 0-1 0 0,0 0 0 0 0,0 1 1 0 0,0-1-1 0 0,0 0 1 0 0,0 0-1 0 0,0 1 0 0 0,0-1 1 0 0,0 0-1 0 0,0 1 0 0 0,-1-1 1 0 0,1 1-1 0 0,0 0 0 0 0,-1-1-429 0 0,-1 0 270 0 0,0 1-1 0 0,0-1 0 0 0,0 1 0 0 0,0-1 1 0 0,0 1-1 0 0,-1 0 0 0 0,1 0 0 0 0,-1 0-269 0 0,1 2 152 0 0,0-1 0 0 0,-1 1-1 0 0,1-1 1 0 0,0 1 0 0 0,0 0-1 0 0,0 0 1 0 0,0 0 0 0 0,0 1-1 0 0,0-1 1 0 0,0 1 0 0 0,1 0-1 0 0,0-1 1 0 0,-1 1 0 0 0,1 0-1 0 0,0 1-151 0 0,-9 9 286 0 0,1 0-59 0 0,0 1-1 0 0,1 0 0 0 0,1 1 0 0 0,0 0 1 0 0,1 1-1 0 0,0-1 0 0 0,-1 10-226 0 0,1-7 176 0 0,2-3 27 0 0,1 0 0 0 0,1 0-1 0 0,0 5-202 0 0,-1 1 142 0 0,-1 15 44 0 0,1 0 0 0 0,2 0 0 0 0,2 0 1 0 0,1 0-1 0 0,2 1 0 0 0,3 11-186 0 0,-3-30 50 0 0,0 0 0 0 0,1 0 0 0 0,1 0 0 0 0,4 8-50 0 0,-6-19 41 0 0,0 1 0 0 0,1-1 0 0 0,0 0 1 0 0,0-1-1 0 0,0 1 0 0 0,1-1 0 0 0,0 1 1 0 0,0-1-1 0 0,1-1 0 0 0,0 1 0 0 0,3 2-41 0 0,-6-6-1 0 0,0 0 0 0 0,0 0 0 0 0,0 0 0 0 0,1 0 0 0 0,-1-1 0 0 0,1 0 0 0 0,-1 1 0 0 0,1-1-1 0 0,-1 0 1 0 0,1-1 0 0 0,0 1 0 0 0,-1-1 0 0 0,1 1 0 0 0,0-1 0 0 0,0 0 0 0 0,-1-1 0 0 0,1 1 0 0 0,0-1-1 0 0,0 1 1 0 0,-1-1 1 0 0,3-1-497 0 0,-1 1 0 0 0,1-1 0 0 0,-1-1 0 0 0,0 1 0 0 0,5-4 497 0 0,-3 2-1624 0 0,-1-1 1 0 0,1 0 0 0 0,-1 0-1 0 0,0-1 1624 0 0,10-9-5158 0 0</inkml:trace>
  <inkml:trace contextRef="#ctx0" brushRef="#br0" timeOffset="8733.868">4031 281 9216 0 0,'1'-3'168'0'0,"-1"-1"0"0"0,1 1 0 0 0,0-1 0 0 0,0 1 0 0 0,0-1 0 0 0,0 1 0 0 0,1 0 0 0 0,0-1-168 0 0,0-1 800 0 0,-1 3 502 0 0,-1 2 61 0 0,0 0-152 0 0,0 0-687 0 0,0 0-299 0 0,0 1-200 0 0,1-1-1 0 0,-1 1 1 0 0,1-1 0 0 0,-1 1 0 0 0,1 0 0 0 0,-1-1-1 0 0,1 1 1 0 0,-1-1 0 0 0,1 1 0 0 0,-1 0 0 0 0,0 0 0 0 0,0-1-1 0 0,1 1 1 0 0,-1 0 0 0 0,0 0-25 0 0,4 7 35 0 0,-3-3 5 0 0,1-1 0 0 0,-1 1 0 0 0,0 0 0 0 0,0-1 0 0 0,0 1 0 0 0,0 0 0 0 0,-1-1 0 0 0,0 1 0 0 0,0 0 0 0 0,0 1-40 0 0,0 11 143 0 0,3 94 263 0 0,-1-76-393 0 0,0-4 130 0 0,2 1-1 0 0,1 5-142 0 0,-4-31 31 0 0,0 1-1 0 0,0 0 1 0 0,-1 0-1 0 0,0 0 1 0 0,-1 6-31 0 0,-1 10-2027 0 0,2-15-58 0 0</inkml:trace>
  <inkml:trace contextRef="#ctx0" brushRef="#br0" timeOffset="8971.76">3850 733 13416 0 0,'0'0'613'0'0,"0"0"-10"0"0,2 0-387 0 0,42-2 1283 0 0,44-8-1499 0 0,-33 3 1603 0 0,7 2-1603 0 0,10 2 387 0 0,60-2-229 0 0,-113 6-191 0 0,-1 0-1 0 0,8 3 34 0 0,5 0-2420 0 0,-21-4 1020 0 0</inkml:trace>
  <inkml:trace contextRef="#ctx0" brushRef="#br0" timeOffset="9590.661">4018 906 4608 0 0,'0'0'208'0'0,"-6"11"32"0"0,2-5 219 0 0,0 0 1 0 0,0 0-1 0 0,0 1 1 0 0,1 0-1 0 0,0 0 1 0 0,0 0 0 0 0,1 0-1 0 0,0 0 1 0 0,0 0-1 0 0,1 3-459 0 0,-3 16 3793 0 0,1 1 0 0 0,2 8-3793 0 0,-3 19 2128 0 0,2-27-1863 0 0,1-9-16 0 0,-1 0-1 0 0,-4 13-248 0 0,-6 31 372 0 0,12-60-265 0 0,0-2-10 0 0,0 4-109 0 0,0-32-1096 0 0,2-1-1 0 0,2 1 0 0 0,0 0 1 0 0,2 0-1 0 0,1 0 0 0 0,1 1 0 0 0,1 0 1 0 0,1 1-1 0 0,14-24 1109 0 0,-19 42 16 0 0,0-1-1 0 0,1 1 1 0 0,1 0-1 0 0,-1 1 1 0 0,1-1-1 0 0,0 1 1 0 0,1 1 0 0 0,0-1-1 0 0,0 1 1 0 0,0 1-1 0 0,6-3-15 0 0,-6 3 262 0 0,-1 1 0 0 0,1 1 0 0 0,0-1-1 0 0,0 1 1 0 0,1 1 0 0 0,-1-1 0 0 0,0 2 0 0 0,1-1-1 0 0,0 1 1 0 0,-1 0 0 0 0,1 1 0 0 0,-1 0 0 0 0,8 1-262 0 0,-12-1 197 0 0,0 1 1 0 0,0 0 0 0 0,0 0-1 0 0,0 1 1 0 0,-1-1 0 0 0,1 1-1 0 0,0 0 1 0 0,1 1-198 0 0,-3-2 63 0 0,-1 0 0 0 0,1 0 0 0 0,-1 0 0 0 0,0 0 0 0 0,0 0 0 0 0,1 0 0 0 0,-1 0 0 0 0,0 1 0 0 0,0-1 0 0 0,0 0 0 0 0,0 1 0 0 0,-1-1 0 0 0,1 1 0 0 0,0-1 0 0 0,0 1 0 0 0,-1-1 0 0 0,1 1 0 0 0,-1-1 0 0 0,0 1 0 0 0,1 0 0 0 0,-1-1 0 0 0,0 1-63 0 0,0 1 58 0 0,-1 0 0 0 0,0 0 0 0 0,1 0 0 0 0,-1 0-1 0 0,0-1 1 0 0,0 1 0 0 0,-1 0 0 0 0,1-1-1 0 0,-1 1 1 0 0,1 0 0 0 0,-1-1 0 0 0,0 0 0 0 0,0 1-1 0 0,0-1 1 0 0,0 0 0 0 0,0 0 0 0 0,0 0-1 0 0,-1 0 1 0 0,1-1 0 0 0,-1 1 0 0 0,1-1 0 0 0,-1 1-1 0 0,0-1-57 0 0,-10 6 91 0 0,-1-1-1 0 0,0 0 0 0 0,-13 3-90 0 0,-9 4 106 0 0,18-6-41 0 0,-1-1 0 0 0,1-1-1 0 0,-16 3-64 0 0,0-3 60 0 0,29-5-70 0 0,4 0 7 0 0,1 1 1 0 0,0 0-1 0 0,0-1 1 0 0,0 1-1 0 0,0-1 1 0 0,0 1-1 0 0,0-1 0 0 0,0 1 1 0 0,0-1-1 0 0,1 1 1 0 0,-1-1-1 0 0,0 1 1 0 0,0-1-1 0 0,0 1 1 0 0,0-1-1 0 0,1 1 1 0 0,-1-1-1 0 0,0 1 1 0 0,1-1-1 0 0,-1 1 0 0 0,0-1 3 0 0,8 8 109 0 0,-1-1 0 0 0,1 0 0 0 0,0-1 0 0 0,0 0 0 0 0,0 0 0 0 0,1-1 0 0 0,8 4-109 0 0,-5-2 15 0 0,0-1 1 0 0,-1 2-1 0 0,0 0 0 0 0,0 0-15 0 0,3 4-16 0 0,0 1 100 0 0,1 2 0 0 0,-2-1 0 0 0,0 1 0 0 0,2 5-84 0 0,-7-12 36 0 0,-5-6-4007 0 0,-3-2 2531 0 0</inkml:trace>
  <inkml:trace contextRef="#ctx0" brushRef="#br0" timeOffset="9835.269">4340 1116 12840 0 0,'0'0'588'0'0,"0"0"-12"0"0,1 2-371 0 0,4 6 247 0 0,0 1 0 0 0,-1 1 0 0 0,0-1 0 0 0,-1 1 0 0 0,0-1 0 0 0,0 1 0 0 0,-1 0 0 0 0,0 0 0 0 0,-1 2-452 0 0,4 15 770 0 0,4 50 228 0 0,-6-52-971 0 0,-3-20-192 0 0,0 0 0 0 0,1 0 0 0 0,-1 0-1 0 0,1 0 1 0 0,0-1 0 0 0,0 1-1 0 0,1 0 1 0 0,-1-1 0 0 0,1 1-1 0 0,0-1 1 0 0,2 3 165 0 0,-3-6-1838 0 0</inkml:trace>
  <inkml:trace contextRef="#ctx0" brushRef="#br0" timeOffset="10137.157">4615 686 13704 0 0,'0'0'629'0'0,"0"0"-13"0"0,1-1-397 0 0,1 0-208 0 0,-1 0 0 0 0,1 0 1 0 0,0 1-1 0 0,0-1 1 0 0,-1 0-1 0 0,1 1 0 0 0,0 0 1 0 0,0-1-1 0 0,0 1 1 0 0,0 0-1 0 0,0 0 1 0 0,1 0-12 0 0,5-1 171 0 0,25-5 1093 0 0,0 2 0 0 0,21 0-1264 0 0,-24 2 227 0 0,13 3 262 0 0,-20 0-3444 0 0,-21-1-2810 0 0</inkml:trace>
  <inkml:trace contextRef="#ctx0" brushRef="#br0" timeOffset="10382.25">4733 478 9672 0 0,'0'0'748'0'0,"-9"9"1130"0"0,6-6-1594 0 0,1 0 0 0 0,0 0 0 0 0,1 0 0 0 0,-1 0 0 0 0,0 0-1 0 0,1 1 1 0 0,0-1 0 0 0,-1 1 0 0 0,1-1 0 0 0,1 1-284 0 0,-7 39 1137 0 0,6-33-651 0 0,1-4-301 0 0,0 1 1 0 0,1-1 0 0 0,-1 1 0 0 0,1-1 0 0 0,1 1-186 0 0,1 18 382 0 0,1 17 242 0 0,7 21-624 0 0,-9-52-388 0 0,5 26 1412 0 0,1-20-2282 0 0,2-6-3386 0 0,-9-10-1129 0 0</inkml:trace>
  <inkml:trace contextRef="#ctx0" brushRef="#br0" timeOffset="10604.11">5227 159 13824 0 0,'0'0'1061'0'0,"0"0"-596"0"0,0 0 69 0 0,0 2 104 0 0,2 12-153 0 0,0 1 0 0 0,-1-1 0 0 0,0 11-485 0 0,-3 41 890 0 0,0-27-228 0 0,2 0 0 0 0,3 9-662 0 0,-2-33 138 0 0,-1 0 0 0 0,-1 0-1 0 0,-1 9-137 0 0,-1 23-1297 0 0,2-39-3409 0 0,-5 0-1575 0 0</inkml:trace>
  <inkml:trace contextRef="#ctx0" brushRef="#br0" timeOffset="10821.858">5030 634 13104 0 0,'0'0'597'0'0,"7"-1"199"0"0,104-12-293 0 0,-67 8 379 0 0,0 2 1 0 0,0 1-1 0 0,0 3 1 0 0,40 5-883 0 0,-55 2-726 0 0,-18-5-3730 0 0,-5 0-1284 0 0</inkml:trace>
  <inkml:trace contextRef="#ctx0" brushRef="#br0" timeOffset="11092.088">5132 836 3224 0 0,'-2'9'608'0'0,"-1"10"3818"0"0,2-10-3435 0 0,-1-1 0 0 0,1 0 0 0 0,1 0 0 0 0,0 1 1 0 0,0-1-1 0 0,1 1-991 0 0,1 62 2693 0 0,-1-53-2056 0 0,-1 0 0 0 0,-1 0 0 0 0,0 0 0 0 0,-2 6-637 0 0,1-9 249 0 0,-1 4-101 0 0,-1 0-1 0 0,-1 0 1 0 0,0-1-1 0 0,-3 4-147 0 0,2-5 10 0 0,1-8-14 0 0,4-8 19 0 0,0 0-1 0 0,1-1 1 0 0,-1 1-1 0 0,0 0 1 0 0,1 0-1 0 0,-1 0 1 0 0,1 0-1 0 0,-1 0 1 0 0,1 0-1 0 0,0 0 1 0 0,-1 0-1 0 0,1 0 1 0 0,0-1-1 0 0,0 2-14 0 0,0-2-13 0 0,0 0 1 0 0,0 0-1 0 0,0 0 1 0 0,0 1-1 0 0,0-1 0 0 0,0 0 1 0 0,0 0-1 0 0,0 0 0 0 0,0 0 1 0 0,0 0-1 0 0,-1 1 1 0 0,1-1-1 0 0,0 0 0 0 0,0 0 1 0 0,0 0-1 0 0,0 0 0 0 0,0 0 1 0 0,0 0-1 0 0,0 1 1 0 0,0-1-1 0 0,-1 0 0 0 0,1 0 1 0 0,0 0-1 0 0,0 0 0 0 0,0 0 1 0 0,0 0-1 0 0,0 0 1 0 0,-1 0-1 0 0,1 0 0 0 0,0 0 1 0 0,0 0-1 0 0,0 1 0 0 0,0-1 1 0 0,-1 0-1 0 0,1 0 0 0 0,0 0 1 0 0,0 0-1 0 0,0 0 1 0 0,0 0-1 0 0,-1 0 0 0 0,1-1 1 0 0,0 1-1 0 0,0 0 0 0 0,0 0 1 0 0,0 0-1 0 0,0 0 1 0 0,-1 0-1 0 0,1 0 0 0 0,0 0 1 0 0,0 0-1 0 0,0 0 0 0 0,0 0 1 0 0,0 0-1 0 0,0-1 1 0 0,-1 1-1 0 0,1 0 0 0 0,0 0 1 0 0,0 0-1 0 0,0 0 0 0 0,0 0 1 0 0,0 0-1 0 0,0-1 1 0 0,0 1 12 0 0,-9-7-1732 0 0,7 3 778 0 0,0 0-1 0 0,1 0 0 0 0,-1 0 0 0 0,1 0 0 0 0,-1 0 1 0 0,1 0-1 0 0,0-1 0 0 0,0-1 955 0 0,-1-10-4497 0 0</inkml:trace>
  <inkml:trace contextRef="#ctx0" brushRef="#br0" timeOffset="11453.629">5068 855 8496 0 0,'10'-8'268'0'0,"14"-14"786"0"0,12-6-1054 0 0,-27 22 541 0 0,1 0 1 0 0,0 0 0 0 0,0 1 0 0 0,0 0-1 0 0,10-3-541 0 0,-13 6 236 0 0,-3 0-38 0 0,0 1 0 0 0,1-1 0 0 0,-1 1 0 0 0,1 0 0 0 0,-1 0 0 0 0,1 0 0 0 0,-1 1 0 0 0,1 0 0 0 0,0 0 0 0 0,-1 0 0 0 0,3 0-198 0 0,5 3 494 0 0,-7-3-279 0 0,0 1 0 0 0,0 0 0 0 0,0 1 0 0 0,1-1 0 0 0,-1 1 0 0 0,-1 0 0 0 0,1 1 0 0 0,0-1-1 0 0,-1 1 1 0 0,4 1-215 0 0,-6-2 71 0 0,1 0 0 0 0,-1 0 0 0 0,1 0-1 0 0,-1 1 1 0 0,0-1 0 0 0,0 1 0 0 0,0-1-1 0 0,0 1 1 0 0,-1-1 0 0 0,1 1-1 0 0,-1 0 1 0 0,1 0 0 0 0,-1 0 0 0 0,0 0-71 0 0,0-1 41 0 0,-1 0 1 0 0,0 0-1 0 0,0 0 1 0 0,0 0 0 0 0,0 0-1 0 0,0 0 1 0 0,0 0-1 0 0,0 0 1 0 0,0 0 0 0 0,-1 0-1 0 0,1 0 1 0 0,-1 0-1 0 0,0-1 1 0 0,1 1 0 0 0,-1 0-1 0 0,0 0 1 0 0,0 0-1 0 0,0-1 1 0 0,0 1 0 0 0,-1-1-1 0 0,1 1 1 0 0,-1 1-42 0 0,-6 5 102 0 0,-1 1 0 0 0,1-1 0 0 0,-1 0 0 0 0,0-1 0 0 0,-1 0 0 0 0,0-1 0 0 0,0 1 0 0 0,0-2 0 0 0,-10 4-102 0 0,-34 14 419 0 0,-7 7-419 0 0,60-30-69 0 0,1 0-21 0 0,6 5 127 0 0,0-1-1 0 0,1 1 0 0 0,-1-2 0 0 0,1 1 1 0 0,0-1-1 0 0,0 0 0 0 0,1 0 0 0 0,-1-1 1 0 0,0 0-1 0 0,8 1-36 0 0,17 5 257 0 0,13 10 496 0 0,15 8-753 0 0,32 12 31 0 0,-85-34-314 0 0,1-1 0 0 0,-1 1-1 0 0,0 0 1 0 0,1 0 0 0 0,-2 1-1 0 0,5 4 284 0 0,-10-8-1952 0 0,-1-1-109 0 0,0 0-17 0 0</inkml:trace>
  <inkml:trace contextRef="#ctx0" brushRef="#br0" timeOffset="11752.485">5657 975 10592 0 0,'5'0'397'0'0,"1"1"1"0"0,-1-1 0 0 0,1 1-1 0 0,-1 0 1 0 0,1 0 0 0 0,-1 1 0 0 0,0 0-1 0 0,0 0 1 0 0,1 0 0 0 0,-1 0-1 0 0,-1 1 1 0 0,1 0 0 0 0,0 0 0 0 0,2 2-398 0 0,-6-4 104 0 0,0 0 0 0 0,0 0 1 0 0,0 0-1 0 0,0 0 0 0 0,0 0 1 0 0,0 0-1 0 0,-1 0 0 0 0,1 0 1 0 0,0 0-1 0 0,-1 1 1 0 0,1-1-1 0 0,-1 0 0 0 0,1 0 1 0 0,-1 1-1 0 0,0-1 0 0 0,0 0 1 0 0,1 1-1 0 0,-1-1 0 0 0,0 0 1 0 0,0 1-1 0 0,0-1 1 0 0,0 1-105 0 0,-1 1 117 0 0,0 0 1 0 0,0 0 0 0 0,1-1 0 0 0,-2 1 0 0 0,1-1 0 0 0,0 1 0 0 0,0-1 0 0 0,-1 1 0 0 0,1-1 0 0 0,-1 0 0 0 0,0 1-118 0 0,-4 3 137 0 0,0 0 0 0 0,0 0 0 0 0,-1 0 0 0 0,0 0 0 0 0,0-1 0 0 0,-7 4-137 0 0,-96 42 472 0 0,110-51-469 0 0,0 0 1 0 0,0 0-1 0 0,-1 0 0 0 0,1 1 0 0 0,0-1 0 0 0,0 0 0 0 0,0 0 0 0 0,0 0 0 0 0,0 0 1 0 0,0 0-1 0 0,-1 0 0 0 0,1 0 0 0 0,0 0 0 0 0,0 0 0 0 0,0 0 0 0 0,0 0 0 0 0,0 1 0 0 0,0-1 1 0 0,0 0-1 0 0,0 0 0 0 0,0 0 0 0 0,-1 0 0 0 0,1 0 0 0 0,0 0 0 0 0,0 1 0 0 0,0-1 1 0 0,0 0-1 0 0,0 0 0 0 0,0 0 0 0 0,0 0 0 0 0,0 0 0 0 0,0 0 0 0 0,0 1 0 0 0,0-1 0 0 0,0 0 1 0 0,0 0-1 0 0,0 0 0 0 0,0 0 0 0 0,0 0 0 0 0,0 1 0 0 0,0-1 0 0 0,1 0 0 0 0,-1 0-3 0 0,6 4 22 0 0,11 1-34 0 0,1-5-3 0 0,1 0-1 0 0,-1-1 1 0 0,0-1-1 0 0,5-2 16 0 0,36-3-2 0 0,-7 2-213 0 0,24-6 215 0 0,-67 9-657 0 0,7-1-375 0 0</inkml:trace>
  <inkml:trace contextRef="#ctx0" brushRef="#br0" timeOffset="12339.079">5834 350 5984 0 0,'0'0'273'0'0,"10"-14"164"0"0,-7 9 3462 0 0,-3 5-3831 0 0,0 0 0 0 0,0 0 0 0 0,0 0-1 0 0,0-1 1 0 0,0 1 0 0 0,0 0 0 0 0,0 0 0 0 0,0-1 0 0 0,0 1-1 0 0,0 0 1 0 0,0 0 0 0 0,0 0 0 0 0,0-1 0 0 0,1 1-1 0 0,-1 0 1 0 0,0 0 0 0 0,0 0 0 0 0,0-1 0 0 0,0 1 0 0 0,0 0-1 0 0,1 0 1 0 0,-1 0 0 0 0,0 0 0 0 0,0-1 0 0 0,0 1 0 0 0,0 0-1 0 0,1 0 1 0 0,-1 0 0 0 0,0 0 0 0 0,0 0 0 0 0,0 0 0 0 0,1 0-1 0 0,-1 0 1 0 0,0 0 0 0 0,0-1 0 0 0,1 1 0 0 0,-1 0 0 0 0,0 0-68 0 0,11 3 2398 0 0,10 9-1200 0 0,-1 1-760 0 0,-2 1 0 0 0,0 1 0 0 0,0 1-1 0 0,-2 0 1 0 0,0 1 0 0 0,-1 1-1 0 0,2 4-437 0 0,-9-11 131 0 0,56 86 666 0 0,-52-75-645 0 0,0 0-1 0 0,-2 1 1 0 0,5 15-152 0 0,-4-8 171 0 0,-2 1 0 0 0,2 17-171 0 0,-9-32 62 0 0,0 0 0 0 0,0 0 0 0 0,-2 0 0 0 0,0 1-1 0 0,-1-1 1 0 0,0 0-62 0 0,0-3 42 0 0,-2 0-1 0 0,1 0 0 0 0,-1 0 1 0 0,-1 0-1 0 0,0-1 0 0 0,-1 0 1 0 0,0 0-1 0 0,-1 0 0 0 0,-1 0 1 0 0,1-1-1 0 0,-2 0 0 0 0,-4 6-41 0 0,-6 2-1353 0 0,0 1 0 0 0,-5 1 1353 0 0,-2 2-7157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2304 0 0,'0'0'471'0'0,"0"0"1137"0"0,0 0 499 0 0,0 0 101 0 0,0 0-198 0 0,0 0-922 0 0,0 0-404 0 0,0 0-79 0 0,0 0-56 0 0,1 1-158 0 0,5 1-126 0 0,0 0 0 0 0,1 0 0 0 0,-1-1 0 0 0,0 1 0 0 0,1-1 0 0 0,-1-1 0 0 0,1 1 0 0 0,0-1-265 0 0,57-2 1606 0 0,196-19 1057 0 0,-214 15-2461 0 0,-9 1-190 0 0,-1 1 0 0 0,1 2-1 0 0,33 3-11 0 0,-50 3-2578 0 0,-19-4 169 0 0,-1 0-3495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12608 0 0,'0'0'578'0'0,"-1"0"-14"0"0,-6 0-316 0 0,6 0 6 0 0,1 0 39 0 0,1 1 10 0 0,7 4 80 0 0,-1-1 0 0 0,1 0 0 0 0,0 0 0 0 0,0-1 0 0 0,0 0 1 0 0,0 0-1 0 0,1-1 0 0 0,-1 0 0 0 0,1-1 0 0 0,0 0-383 0 0,39 1 1237 0 0,0-2 0 0 0,19-5-1237 0 0,-24 3 334 0 0,36-6 193 0 0,-34 3-478 0 0,23 2-49 0 0,14 1-444 0 0,-29-4-3218 0 0,-34 2-2959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9416 0 0,'0'0'430'0'0,"0"0"-8"0"0,0 0-224 0 0,0 0 78 0 0,0 0 63 0 0,0 0 12 0 0,0 0 19 0 0,0 0 80 0 0,0 0 35 0 0,0 0 10 0 0,0 0 18 0 0,0 0 72 0 0,12-4 1249 0 0,-4-2-1568 0 0,-2 0 0 0 0,1 0 0 0 0,-1 0 0 0 0,0-1 0 0 0,0 0 0 0 0,-1 0 1 0 0,0-1-1 0 0,3-4-266 0 0,0-4 53 0 0,0 0 1 0 0,-1 0-1 0 0,-1 0 1 0 0,-1-1 0 0 0,2-7-54 0 0,1-5 6 0 0,2-4 39 0 0,-4 10-35 0 0,2 0-1 0 0,5-11-9 0 0,-11 27 21 0 0,1 1-1 0 0,0-1 1 0 0,1 1-1 0 0,0-1 0 0 0,0 1 1 0 0,0 1-1 0 0,0-1 0 0 0,1 0 1 0 0,0 1-1 0 0,0 0 0 0 0,1 0-20 0 0,-4 4 0 0 0,0 0 0 0 0,0 0 0 0 0,1 0 0 0 0,-1 1 0 0 0,0-1 0 0 0,0 0 0 0 0,1 1 0 0 0,-1 0 0 0 0,1 0 0 0 0,-1-1 0 0 0,0 1 0 0 0,1 1 0 0 0,-1-1 0 0 0,0 0-1 0 0,1 1 1 0 0,-1-1 0 0 0,0 1 0 0 0,1-1 0 0 0,-1 1 0 0 0,0 0 0 0 0,0 0 0 0 0,1 0 0 0 0,5 3-20 0 0,0 1-1 0 0,1-1 0 0 0,-1 1 1 0 0,-1 1-1 0 0,1 0 21 0 0,9 8-30 0 0,-1 2-1 0 0,0 0 0 0 0,-1 0 0 0 0,-1 1 1 0 0,1 4 30 0 0,61 96-52 0 0,-33-49 49 0 0,-23-39 4 0 0,-11-17 1 0 0,-1 0-1 0 0,0 0 1 0 0,-1 0 0 0 0,0 1-1 0 0,-1 0 1 0 0,1 5-2 0 0,-7-17 12 0 0,0 0-1 0 0,0-1 1 0 0,0 1-1 0 0,0-1 1 0 0,0 1 0 0 0,0 0-1 0 0,0-1 1 0 0,0 1-1 0 0,0 0 1 0 0,0-1-1 0 0,0 1 1 0 0,0-1 0 0 0,0 1-1 0 0,0 0 1 0 0,-1-1-1 0 0,1 1 1 0 0,0-1 0 0 0,0 1-1 0 0,-1-1 1 0 0,1 1-1 0 0,0-1 1 0 0,-1 1-1 0 0,1-1 1 0 0,-1 1 0 0 0,1-1-1 0 0,0 1 1 0 0,-1-1-1 0 0,1 0 1 0 0,-1 1-1 0 0,1-1 1 0 0,-1 0 0 0 0,0 1-1 0 0,1-1 1 0 0,-1 0-1 0 0,1 0 1 0 0,-1 1 0 0 0,1-1-1 0 0,-1 0 1 0 0,0 0-1 0 0,1 0-11 0 0,-26 2 485 0 0,24-2-434 0 0,-22 0 239 0 0,0-1-1 0 0,1-2 1 0 0,-9-2-290 0 0,-117-22 401 0 0,100 20-249 0 0,36 6-91 0 0,-1-1 1 0 0,1 0-1 0 0,-4-2-61 0 0,11 2 12 0 0,1 1 0 0 0,-1 0-1 0 0,0 1 1 0 0,0 0-1 0 0,0-1 1 0 0,-2 2-12 0 0,-2-1 34 0 0,9 0-95 0 0,1 0-47 0 0,0 0-11 0 0,0 0-183 0 0,2 0-769 0 0,19-2-1821 0 0,-6-1 1398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10136 0 0,'0'0'777'0'0,"0"0"-390"0"0,8 4 1818 0 0,-7-3-2078 0 0,1 0 0 0 0,-1-1 1 0 0,0 1-1 0 0,0-1 0 0 0,0 1 0 0 0,0-1 0 0 0,0 1 1 0 0,1-1-1 0 0,-1 0 0 0 0,0 1 0 0 0,0-1 1 0 0,0 0-1 0 0,1 0 0 0 0,-1 0 0 0 0,0 0 0 0 0,0 0 1 0 0,1 0-1 0 0,-1-1 0 0 0,0 1 0 0 0,0 0 1 0 0,1 0-1 0 0,-1-1 0 0 0,0 1 0 0 0,0-1 0 0 0,0 1 1 0 0,0-1-1 0 0,0 0 0 0 0,0 1 0 0 0,0-1 1 0 0,0 0-1 0 0,0 0 0 0 0,0 0 0 0 0,0 0 0 0 0,0 0 1 0 0,0 0-1 0 0,-1 0 0 0 0,1 0 0 0 0,0 0 1 0 0,-1 0-1 0 0,1 0 0 0 0,-1 0 0 0 0,1 0 0 0 0,-1-1-127 0 0,4-11 225 0 0,0 0 0 0 0,-1 1 0 0 0,-1-2 0 0 0,0 1-1 0 0,0-6-224 0 0,3-22 88 0 0,4-32 1 0 0,-8 48-72 0 0,2 1 0 0 0,1-1 0 0 0,5-13-17 0 0,-5 18-3 0 0,-3 16 13 0 0,0 0-1 0 0,0 0 1 0 0,0 0 0 0 0,1 0-1 0 0,0 0 1 0 0,-1 0 0 0 0,1 0 0 0 0,0 0-1 0 0,2-1-9 0 0,5-11 126 0 0,-8 16-140 0 0,0 1 0 0 0,0-1 1 0 0,0 1-1 0 0,0-1 0 0 0,-1 1 1 0 0,1-1-1 0 0,0 1 0 0 0,0-1 1 0 0,0 1-1 0 0,0 0 0 0 0,-1 0 1 0 0,1-1-1 0 0,0 1 0 0 0,-1 0 1 0 0,1 0-1 0 0,0 0 14 0 0,7 14-34 0 0,0 1 0 0 0,-1 0 0 0 0,-1 0 0 0 0,-1 0 1 0 0,0 1-1 0 0,-1 0 0 0 0,2 10 34 0 0,0 3 24 0 0,9 23-24 0 0,-12-44 9 0 0,1 1 1 0 0,0-1 0 0 0,1 0-1 0 0,0 0 1 0 0,0-1 0 0 0,1 1 0 0 0,3 2-10 0 0,-6-7-7 0 0,1 0-1 0 0,-1-1 1 0 0,1 1 0 0 0,0-1 0 0 0,0 0 0 0 0,0 0 0 0 0,1-1-1 0 0,-1 1 1 0 0,1-1 0 0 0,-1 0 0 0 0,1 0 0 0 0,0-1 0 0 0,0 1-1 0 0,0-1 1 0 0,0 0 0 0 0,4 0 7 0 0,-5 0 50 0 0,0-1-1 0 0,0 0 1 0 0,-1-1-1 0 0,1 1 1 0 0,0 0 0 0 0,0-1-1 0 0,0 0 1 0 0,0 0-1 0 0,-1 0 1 0 0,1-1-1 0 0,-1 1 1 0 0,1-1 0 0 0,-1 0-1 0 0,1 0 1 0 0,-1 0-1 0 0,0 0 1 0 0,0 0 0 0 0,0-1-1 0 0,0 1 1 0 0,0-1-1 0 0,1-2-49 0 0,0-2 133 0 0,0 0-1 0 0,-1 0 0 0 0,0 0 0 0 0,0 0 0 0 0,-1-1 0 0 0,0 1 1 0 0,0-1-1 0 0,0-3-132 0 0,1-12 143 0 0,-1 1 1 0 0,-1-1-1 0 0,-1 0 1 0 0,-1 0-144 0 0,0-5 143 0 0,1-1 0 0 0,2-5-143 0 0,-1 25 66 0 0,-1-1 1 0 0,0 0-1 0 0,-1 0 0 0 0,0 0 1 0 0,-1 0-1 0 0,-2-5-66 0 0,2 10 52 0 0,2 4-101 0 0,0 1-86 0 0,0 0-154 0 0,0 0-60 0 0,0 0-17 0 0,0 0-168 0 0,25 3-8791 0 0,-12-3 3937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4144 0 0,'0'-1'319'0'0,"1"1"10065"0"0,-4 6-6940 0 0,-1-1-3521 0 0,1 0 0 0 0,0 1 0 0 0,0-1 0 0 0,-1 5 77 0 0,0 3 245 0 0,3-10-202 0 0,0 1 0 0 0,0-1-1 0 0,1 0 1 0 0,-1 1 0 0 0,0-1 0 0 0,1 1-1 0 0,0 0-42 0 0,0-1 19 0 0,0-1-1 0 0,0 1 0 0 0,1-1 0 0 0,-1 1 1 0 0,0-1-1 0 0,1 1 0 0 0,0-1 0 0 0,0 1 0 0 0,-1-1 1 0 0,2 0-1 0 0,-1 1 0 0 0,0-1 0 0 0,0 0 0 0 0,1 0 1 0 0,-1 0-1 0 0,1 0 0 0 0,-1 0 0 0 0,3 1-18 0 0,-1 0 29 0 0,0-1-1 0 0,0 0 0 0 0,1 0 1 0 0,-1 0-1 0 0,1 0 0 0 0,-1-1 0 0 0,1 1 1 0 0,0-1-1 0 0,0 0 0 0 0,-1 0 1 0 0,4 0-29 0 0,2 0 58 0 0,-1 0 0 0 0,1-1 0 0 0,0 0 1 0 0,-1 0-1 0 0,1-1 0 0 0,0 0 0 0 0,-1-1 1 0 0,0 1-1 0 0,1-2 0 0 0,-1 1 0 0 0,3-2-58 0 0,-5 1 58 0 0,0-1 0 0 0,0 1 0 0 0,1-1 0 0 0,-2 0 0 0 0,1 0 0 0 0,0-1-58 0 0,-3 2 19 0 0,-1 1 1 0 0,1-1 0 0 0,-1 1 0 0 0,0-1-1 0 0,0 0 1 0 0,0 0 0 0 0,0 0 0 0 0,0 0-1 0 0,0 0 1 0 0,-1-1 0 0 0,0 1 0 0 0,0 0-1 0 0,0-1-19 0 0,1-2 12 0 0,4-28 82 0 0,-6 33-86 0 0,0-1 0 0 0,0 0 1 0 0,0 1-1 0 0,0-1 0 0 0,0 1 0 0 0,0-1 0 0 0,-1 0 0 0 0,1 1 0 0 0,0-1 0 0 0,-1 1 1 0 0,1-1-1 0 0,-1 1 0 0 0,0-1 0 0 0,1 1 0 0 0,-1-1 0 0 0,0 1 0 0 0,0 0 0 0 0,-1-1-8 0 0,-1-1-4 0 0,-1 0 0 0 0,0 0 0 0 0,0 1 0 0 0,0-1 0 0 0,0 1 0 0 0,-1 0 0 0 0,1 0 0 0 0,0 1 0 0 0,-1-1 0 0 0,1 1 0 0 0,-1 0 0 0 0,0 1 0 0 0,1-1 0 0 0,-1 1 0 0 0,0-1-1 0 0,1 1 1 0 0,-1 1 0 0 0,0-1 0 0 0,0 1 0 0 0,1 0 0 0 0,-1 0 0 0 0,-3 1 4 0 0,-3 2-375 0 0,1-1-1 0 0,0 1 0 0 0,0 1 1 0 0,0 0-1 0 0,1 0 1 0 0,0 1-1 0 0,0 0 1 0 0,0 1-1 0 0,-4 4 376 0 0,-2 1-1338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01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4 217 2304 0 0,'-1'-30'195'0'0,"0"14"466"0"0,1 0 0 0 0,1-8-661 0 0,0 13 1864 0 0,-1-1 0 0 0,0 0 0 0 0,-2-6-1864 0 0,0-14 2481 0 0,7 10-452 0 0,-4 19-1303 0 0,0 0 1 0 0,0 0 0 0 0,-1 0-1 0 0,1 0 1 0 0,-1 0-1 0 0,1-2-726 0 0,8 11 444 0 0,-7-2-377 0 0,0-1 0 0 0,1 1 0 0 0,-1 0 0 0 0,0 0 0 0 0,-1 0-1 0 0,1 0 1 0 0,-1 0 0 0 0,1 0 0 0 0,-1 0 0 0 0,0 0 0 0 0,-1 0 0 0 0,1 3-67 0 0,0 7 100 0 0,0 0 0 0 0,-1 1 0 0 0,-1 2-100 0 0,-1 56 199 0 0,2-33-129 0 0,-3 0-1 0 0,-6 39-69 0 0,5-58 20 0 0,1 0 0 0 0,2 1 0 0 0,0 6-20 0 0,1-27 16 0 0,0 1-1 0 0,0 0 0 0 0,1-1 0 0 0,-1 1 1 0 0,1-1-1 0 0,-1 1 0 0 0,1 0 1 0 0,-1-1-1 0 0,1 1 0 0 0,0-1 0 0 0,0 1-15 0 0,1 0 12 0 0,1-1-1 0 0,-1 0 1 0 0,0 0-1 0 0,0 1 0 0 0,0-1 1 0 0,1-1-1 0 0,-1 1 1 0 0,1 0-1 0 0,-1-1 1 0 0,1 1-1 0 0,-1-1 0 0 0,1 1 1 0 0,-1-1-1 0 0,1 0 1 0 0,-1 0-1 0 0,1-1-11 0 0,10 1 72 0 0,-1-2 0 0 0,10-2-72 0 0,-8 2 27 0 0,84-15 215 0 0,-3 0-170 0 0,-38 7-72 0 0,-38 9 32 0 0,-15 1-412 0 0,0 0-1 0 0,1-1 1 0 0,-1 1-1 0 0,0-1 1 0 0,0 0-1 0 0,0 0 0 0 0,1 0 381 0 0,-2 0 202 0 0,-1 0-946 0 0,0 1 0 0 0,0-1 1 0 0,0 0-1 0 0,0 0 0 0 0,0 0 1 0 0,-1 0-1 0 0,1 0 0 0 0,0-1 0 0 0,0 1 1 0 0,-1 0-1 0 0,1-1 0 0 0,-1 1 1 0 0,1-1-1 0 0,-1 0 0 0 0,1-1 744 0 0,2-3-925 0 0</inkml:trace>
  <inkml:trace contextRef="#ctx0" brushRef="#br0" timeOffset="262.142">496 326 2760 0 0,'8'-7'1763'0'0,"-5"2"-1337"0"0,8-8 8953 0 0,-10 13-9168 0 0,-1-1-1 0 0,0 1 0 0 0,1 0 0 0 0,-1 0 0 0 0,0 0 0 0 0,1 0 1 0 0,-1 0-1 0 0,1 0 0 0 0,-1-1 0 0 0,0 1 0 0 0,1 0 1 0 0,-1 0-1 0 0,0 0 0 0 0,1 0 0 0 0,-1 0 0 0 0,1 0 1 0 0,-1 1-1 0 0,0-1 0 0 0,1 0 0 0 0,-1 0 0 0 0,0 0 0 0 0,1 0-210 0 0,6 6-303 0 0,-6-3 442 0 0,0 0 0 0 0,0 0 0 0 0,0 0 0 0 0,0 0 0 0 0,-1 1 0 0 0,1-1 0 0 0,-1 0 0 0 0,0 0 0 0 0,0 0 0 0 0,0 1 0 0 0,0 1-139 0 0,0 11 364 0 0,0 45 813 0 0,0-9-1141 0 0,0-49 39 0 0,5 19-292 0 0,-5-22 114 0 0,0 1 0 0 0,1-1 0 0 0,-1 1 0 0 0,0-1 0 0 0,0 1 0 0 0,1-1 0 0 0,-1 0 0 0 0,0 1 0 0 0,1-1 0 0 0,-1 1-1 0 0,1-1 1 0 0,-1 0 0 0 0,0 1 0 0 0,1-1 0 0 0,-1 0 0 0 0,1 1 0 0 0,-1-1 0 0 0,1 0 0 0 0,-1 0 0 0 0,1 1 0 0 0,-1-1 0 0 0,1 0 0 0 0,-1 0 0 0 0,1 0 0 0 0,-1 0 0 0 0,1 0 0 0 0,-1 0 0 0 0,1 0 0 0 0,-1 0 0 0 0,1 0 0 0 0,0 0 0 0 0,-1 0 0 0 0,1 0 0 0 0,-1 0 0 0 0,1 0 0 0 0,-1 0 0 0 0,1-1 103 0 0,5-3-1732 0 0,-3-5-17 0 0</inkml:trace>
  <inkml:trace contextRef="#ctx0" brushRef="#br0" timeOffset="512.373">606 107 6912 0 0,'-2'-2'85'0'0,"1"0"0"0"0,-1 1 0 0 0,1-1 0 0 0,-1 1 0 0 0,0 0-1 0 0,0-1 1 0 0,1 1 0 0 0,-1 0 0 0 0,0 0 0 0 0,0 0 0 0 0,-2 0-85 0 0,-11-8 3966 0 0,-6 0 3045 0 0,21 32-9680 0 0,0-18-811 0 0,0 1-1978 0 0</inkml:trace>
  <inkml:trace contextRef="#ctx0" brushRef="#br0" timeOffset="999.698">699 265 11376 0 0,'11'6'521'0'0,"-9"-4"-12"0"0,-2 0-327 0 0,9 19-87 0 0,-6-14 350 0 0,-1 0 0 0 0,1 0 0 0 0,-1 0 1 0 0,0 2-446 0 0,3 15 1316 0 0,-4-17-958 0 0,1 0-1 0 0,-1 0 1 0 0,-1 1 0 0 0,1-1-1 0 0,-1 1 1 0 0,0 2-358 0 0,-1-4 118 0 0,0-1 1 0 0,0 0-1 0 0,-1 0 0 0 0,1 1 0 0 0,-1-1 1 0 0,0 0-1 0 0,0-1 0 0 0,-1 1 0 0 0,0 0 1 0 0,1-1-1 0 0,-2 1 0 0 0,1-1 0 0 0,-3 4-118 0 0,4-7 88 0 0,2-1 44 0 0,0 0-120 0 0,0 0-1 0 0,0 0 1 0 0,0 0-1 0 0,-1 0 1 0 0,1 1 0 0 0,0-1-1 0 0,0 0 1 0 0,0 0-1 0 0,-1 0 1 0 0,1 0-1 0 0,0 0 1 0 0,0 0-1 0 0,-1 0 1 0 0,1 0-1 0 0,0 0 1 0 0,0 0-1 0 0,-1 0 1 0 0,1 0-1 0 0,0 0 1 0 0,0 0-1 0 0,-1 0 1 0 0,1 0-1 0 0,0 0 1 0 0,0 0-1 0 0,-1 0 1 0 0,1 0-1 0 0,0 0 1 0 0,0 0 0 0 0,0 0-1 0 0,-1-1 1 0 0,1 1-1 0 0,0 0 1 0 0,0 0-1 0 0,0 0 1 0 0,-1 0-1 0 0,1-1 1 0 0,0 1-1 0 0,0 0 1 0 0,0 0-12 0 0,0-5-119 0 0,0 1 1 0 0,0-1-1 0 0,1 1 1 0 0,-1-1-1 0 0,1 1 1 0 0,1-1-1 0 0,-1 1 1 0 0,0 0-1 0 0,2-3 119 0 0,9-20-503 0 0,1 1 0 0 0,1-1 503 0 0,-9 19-133 0 0,-2 2 38 0 0,0 1 0 0 0,1 0-1 0 0,0 1 1 0 0,0-1 0 0 0,0 1-1 0 0,0-1 1 0 0,3 0 95 0 0,-6 4 4 0 0,0-1-1 0 0,1 1 1 0 0,-1 0-1 0 0,1 0 1 0 0,-1 0 0 0 0,1 0-1 0 0,-1 0 1 0 0,1 0-1 0 0,0 1 1 0 0,-1-1-1 0 0,1 0 1 0 0,0 1-1 0 0,0-1 1 0 0,-1 1 0 0 0,1 0-1 0 0,0 0 1 0 0,0 0-1 0 0,0 0 1 0 0,0 0-1 0 0,-1 0 1 0 0,1 0 0 0 0,0 0-1 0 0,0 1 1 0 0,0-1-1 0 0,-1 1 1 0 0,1-1-4 0 0,2 3 84 0 0,1 0 1 0 0,-1 0 0 0 0,-1 0-1 0 0,1 0 1 0 0,0 1 0 0 0,-1 0-1 0 0,0-1 1 0 0,0 1 0 0 0,0 0-1 0 0,0 1 1 0 0,1 2-85 0 0,2 4 266 0 0,-1 0-1 0 0,0 0 1 0 0,-1 1-1 0 0,1 2-265 0 0,-2-1 203 0 0,-3-11-165 0 0,0 1 1 0 0,1-1-1 0 0,0 0 0 0 0,-1 1 1 0 0,1-1-1 0 0,0 0 0 0 0,0 0 0 0 0,1 1-38 0 0,4 9 132 0 0,-5-10-119 0 0,0 1 0 0 0,0 0 1 0 0,1-1-1 0 0,-1 0 1 0 0,1 1-1 0 0,0-1 1 0 0,-1 0-1 0 0,1 1 0 0 0,0-1 1 0 0,0 0-1 0 0,0-1 1 0 0,0 1-1 0 0,1 0 1 0 0,-1 0-1 0 0,1-1 1 0 0,-1 0-1 0 0,1 1 0 0 0,-1-1 1 0 0,1 0-1 0 0,1 0-13 0 0,3 1 6 0 0,-1-1 0 0 0,1-1-1 0 0,0 1 1 0 0,0-1 0 0 0,-1 0-1 0 0,1-1 1 0 0,0 1 0 0 0,0-1-1 0 0,-1-1 1 0 0,3 0-6 0 0,6-2-187 0 0,0-1 0 0 0,0-1 0 0 0,10-6 187 0 0,-12 6-39 0 0,0-1 0 0 0,-1 0-1 0 0,0-1 1 0 0,0 0-1 0 0,-1-1 1 0 0,0-1 0 0 0,-1 1-1 0 0,0-2 1 0 0,0 1-1 0 0,-1-2 1 0 0,6-9 39 0 0,-12 15-107 0 0,0 1 0 0 0,-1-1 1 0 0,0 0-1 0 0,0 0 0 0 0,0 0 0 0 0,-1 0 0 0 0,1 0 1 0 0,-2 0-1 0 0,1-4 107 0 0,-1 8-13 0 0,0 1 0 0 0,0-1 1 0 0,-1 1-1 0 0,1-1 0 0 0,0 1 1 0 0,-1 0-1 0 0,1-1 0 0 0,-1 1 1 0 0,0-1-1 0 0,1 1 0 0 0,-1 0 1 0 0,0 0-1 0 0,0-1 0 0 0,0 1 1 0 0,0 0-1 0 0,0 0 0 0 0,0 0 1 0 0,0 0-1 0 0,0 0 0 0 0,-1 0 1 0 0,1 0-1 0 0,-2 0 13 0 0,1 0 72 0 0,-1 0 1 0 0,0 0 0 0 0,1 0-1 0 0,-1 1 1 0 0,0-1-1 0 0,1 1 1 0 0,-1 0 0 0 0,0 0-1 0 0,0 0 1 0 0,0 0-1 0 0,1 0 1 0 0,-2 1-73 0 0,-3 0 82 0 0,-1 1 1 0 0,1 0-1 0 0,0 0 0 0 0,0 1 1 0 0,0 0-1 0 0,1 0 0 0 0,-1 0 1 0 0,1 1-1 0 0,-3 2-82 0 0,1 0 30 0 0,0 0-1 0 0,1 1 1 0 0,0-1-1 0 0,-1 3-29 0 0,5-5 106 0 0,0 0 0 0 0,0 0-1 0 0,1 1 1 0 0,0-1 0 0 0,-1 1-1 0 0,2-1 1 0 0,-1 1 0 0 0,0 0-1 0 0,1 0-105 0 0,-2 4 20 0 0,2-7-17 0 0,1 0 1 0 0,-1 0 0 0 0,0 0-1 0 0,1 0 1 0 0,-1 0-1 0 0,1 0 1 0 0,0 0-1 0 0,0 0 1 0 0,0 0-1 0 0,0 0 1 0 0,0 1 0 0 0,0-1-1 0 0,1 0 1 0 0,-1 0-1 0 0,0 0 1 0 0,1 0-1 0 0,0 1-3 0 0,0-2-3 0 0,0 2 21 0 0,0 0-1 0 0,0 0 1 0 0,0-1 0 0 0,0 1 0 0 0,0-1 0 0 0,1 1 0 0 0,-1-1 0 0 0,1 1 0 0 0,0-1 0 0 0,0 0 0 0 0,0 0 0 0 0,0 0-1 0 0,0 0 1 0 0,0 0 0 0 0,1 0 0 0 0,-1-1 0 0 0,1 1 0 0 0,0 0-18 0 0,4 1 21 0 0,0 0 0 0 0,1 0 0 0 0,-1 0 0 0 0,1-1 0 0 0,0 0 1 0 0,0-1-1 0 0,0 0 0 0 0,-1 0 0 0 0,9 0-21 0 0,2-2-614 0 0,0 0 1 0 0,0-1-1 0 0,15-4 614 0 0,-16 2-1357 0 0,-1-1-1 0 0,0-1 0 0 0,-1-1 0 0 0,1 0 1 0 0,-1-1-1 0 0,10-7 1358 0 0,-7 3-2257 0 0</inkml:trace>
  <inkml:trace contextRef="#ctx0" brushRef="#br0" timeOffset="1616.586">1558 247 2760 0 0,'-11'-5'248'0'0,"8"4"217"0"0,0 0 0 0 0,1 1 0 0 0,-1-1 0 0 0,0 1 0 0 0,0 0 0 0 0,1 0 0 0 0,-1 0 0 0 0,0 0 0 0 0,0 1 0 0 0,1-1 0 0 0,-1 1 0 0 0,0-1 1 0 0,1 1-1 0 0,-1 0 0 0 0,0 0 0 0 0,1 0 0 0 0,-1 1-465 0 0,-9 3 1646 0 0,1 1 0 0 0,0 1 1 0 0,-1 1-1647 0 0,2-1 455 0 0,1 1 0 0 0,-1 1 0 0 0,2-1 0 0 0,-1 2 0 0 0,1-1 0 0 0,1 1 0 0 0,-6 10-455 0 0,10-15 69 0 0,0 0-1 0 0,0 0 1 0 0,1 0 0 0 0,0 0-1 0 0,0 1 1 0 0,0-1 0 0 0,1 1-1 0 0,0-1 1 0 0,0 1 0 0 0,0 0-1 0 0,1-1 1 0 0,0 1 0 0 0,0 0-1 0 0,0 0-68 0 0,0-4 26 0 0,1 0 0 0 0,-1 1 0 0 0,0-1-1 0 0,1 0 1 0 0,-1 0 0 0 0,1 0-1 0 0,0 0 1 0 0,0 0 0 0 0,0 0 0 0 0,0 0-1 0 0,0 0 1 0 0,0 0 0 0 0,1 0-1 0 0,0 0-25 0 0,-1-1 9 0 0,0 0 0 0 0,0 0 0 0 0,1 0-1 0 0,-1 0 1 0 0,0-1 0 0 0,1 1 0 0 0,-1 0-1 0 0,1-1 1 0 0,-1 1 0 0 0,1-1-1 0 0,-1 0 1 0 0,1 1 0 0 0,-1-1 0 0 0,1 0-1 0 0,0 0 1 0 0,-1 0 0 0 0,1 0 0 0 0,-1 0-1 0 0,1 0 1 0 0,0-1-9 0 0,4 0 14 0 0,1-1 1 0 0,-2 1-1 0 0,1-1 0 0 0,0-1 0 0 0,0 1 1 0 0,-1-1-1 0 0,1 0 0 0 0,-1 0 0 0 0,0-1 1 0 0,0 1-1 0 0,3-3-14 0 0,9-9-248 0 0,-1-1 0 0 0,8-10 248 0 0,-13 14-189 0 0,-6 6 53 0 0,0-1 0 0 0,-1 0 1 0 0,0 0-1 0 0,0 0 0 0 0,0-1 0 0 0,-1 1 136 0 0,18-30-1208 0 0,-12 17 664 0 0,-9 20 545 0 0,0-1-1 0 0,0 1 0 0 0,1 0 0 0 0,-1 0 0 0 0,0-1 0 0 0,0 1 0 0 0,0 0 1 0 0,0 0-1 0 0,0-1 0 0 0,0 1 0 0 0,0 0 0 0 0,1 0 0 0 0,-1 0 0 0 0,0-1 1 0 0,0 1-1 0 0,0 0 0 0 0,1 0 0 0 0,-1 0 0 0 0,0-1 0 0 0,0 1 0 0 0,0 0 0 0 0,1 0 1 0 0,-1 0-1 0 0,0 0 0 0 0,0 0 0 0 0,1 0 0 0 0,-1 0 0 0 0,0-1 0 0 0,0 1 1 0 0,1 0-1 0 0,-1 0 0 0 0,0 0 0 0 0,1 0 0 0 0,-1 0 0 0 0,0 0 0 0 0,0 0 1 0 0,1 0-1 0 0,-1 0 0 0 0,0 1 0 0 0,0-1 0 0 0,1 0 0 0 0,-1 0 0 0 0,0 0 0 0 0,0 0 1 0 0,1 0-1 0 0,-1 0 0 0 0,0 0 0 0 0,0 1 0 0 0,9 6 209 0 0,-9-6-174 0 0,1 1 77 0 0,1 0 0 0 0,-1 0 0 0 0,0 1 0 0 0,0-1 0 0 0,0 0 0 0 0,0 1 0 0 0,0 1-112 0 0,5 12 327 0 0,1 1-129 0 0,-1 0 0 0 0,0 1 0 0 0,2 11-198 0 0,-5-16 36 0 0,12 14-36 0 0,-10-20 0 0 0,2-3 0 0 0,-6-4 0 0 0,0 1 0 0 0,0-1 0 0 0,0 1 0 0 0,1-1 0 0 0,-1 0 0 0 0,0 0 0 0 0,0 0 0 0 0,0 1 0 0 0,0-1 0 0 0,1 0 0 0 0,-1 0 0 0 0,0-1 0 0 0,0 1 0 0 0,0 0 0 0 0,0 0 0 0 0,1-1 0 0 0,-1 1 0 0 0,0 0 0 0 0,0-1 0 0 0,0 1 0 0 0,0-1 0 0 0,0 1 0 0 0,0-1 0 0 0,0 0 0 0 0,0 0 0 0 0,1 0 0 0 0,-1-1 0 0 0,1 0 0 0 0,0 0 0 0 0,0-1 0 0 0,-1 1 0 0 0,1-1 0 0 0,-1 1 0 0 0,1-3 0 0 0,0 1 0 0 0,10-28 0 0 0,-10 27 0 0 0,-1 0 0 0 0,1 0 0 0 0,0 0 0 0 0,0 1 0 0 0,0-1 0 0 0,4-4 0 0 0,-4 6-30 0 0,0 0 0 0 0,0 0 0 0 0,1 0 0 0 0,-1 1 0 0 0,1-1 0 0 0,0 1 0 0 0,2-2 30 0 0,-4 3-29 0 0,0 0 0 0 0,1 1 1 0 0,-1-1-1 0 0,0 1 0 0 0,0 0 0 0 0,0-1 0 0 0,1 1 0 0 0,-1 0 1 0 0,0 0-1 0 0,0 0 0 0 0,1 0 0 0 0,-1 0 0 0 0,0 0 0 0 0,0 0 0 0 0,1 0 1 0 0,-1 0-1 0 0,0 0 0 0 0,0 1 0 0 0,1-1 0 0 0,-1 1 0 0 0,0-1 0 0 0,0 1 1 0 0,0-1-1 0 0,1 1 29 0 0,7 5 14 0 0,-1 1 0 0 0,0 0 0 0 0,0 0 0 0 0,0 0 0 0 0,-1 1 0 0 0,0 0 0 0 0,-1 0 0 0 0,1 2-14 0 0,15 17 416 0 0,-11-13-114 0 0,-9-11-208 0 0,-1 0 0 0 0,1-1 0 0 0,0 1 0 0 0,0-1 0 0 0,1 0 0 0 0,-1 0 0 0 0,0 0 0 0 0,2 1-94 0 0,1 2 592 0 0,-5-4-567 0 0,1-1 1 0 0,-1 1-1 0 0,1-1 0 0 0,-1 1 1 0 0,1-1-1 0 0,-1 1 0 0 0,1-1 0 0 0,0 0 1 0 0,-1 1-1 0 0,1-1 0 0 0,-1 0 1 0 0,1 0-1 0 0,0 1 0 0 0,-1-1 0 0 0,1 0 1 0 0,0 0-1 0 0,-1 0 0 0 0,1 0 1 0 0,0 0-1 0 0,-1 0 0 0 0,1 0 1 0 0,0 0-1 0 0,-1 0 0 0 0,1 0 0 0 0,0 0 1 0 0,-1 0-1 0 0,1 0-25 0 0,1-1 9 0 0,-1 1-1 0 0,0 0 1 0 0,0-1-1 0 0,0 1 1 0 0,1-1 0 0 0,-1 1-1 0 0,0-1 1 0 0,0 1-1 0 0,0-1 1 0 0,0 0 0 0 0,0 0-1 0 0,0 1 1 0 0,0-1-1 0 0,0 0 1 0 0,-1 0 0 0 0,2-1-9 0 0,14-19 297 0 0,-10 13-187 0 0,-5 6-101 0 0,2-1 3 0 0,0-1 0 0 0,-1 1 0 0 0,1 0 0 0 0,-1-1-1 0 0,0 0 1 0 0,0 1 0 0 0,0-1 0 0 0,-1 0 0 0 0,1 0 0 0 0,-1-2-12 0 0,1-1-36 0 0,1-1 0 0 0,0 1 0 0 0,0 0 0 0 0,0 0 0 0 0,1 0-1 0 0,0 1 1 0 0,0-1 0 0 0,1 1 0 0 0,0 0 0 0 0,5-5 36 0 0,-3 4-51 0 0,1-1 1 0 0,-1 1-1 0 0,2 1 0 0 0,-1-1 1 0 0,1 1-1 0 0,0 1 0 0 0,7-4 51 0 0,-3 4-1664 0 0,0 0-1 0 0,0 1 0 0 0,14-2 1665 0 0,-5 4-1717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15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8 190 16208 0 0,'0'0'743'0'0,"0"0"-17"0"0,3 5-421 0 0,5 53 396 0 0,-4-36 146 0 0,-2-1-1 0 0,0 3-846 0 0,5 37 1167 0 0,3 7-296 0 0,-5-33-617 0 0,1-1 1 0 0,2 0-1 0 0,2 2-254 0 0,-8-28 62 0 0,0 0 0 0 0,0 0 0 0 0,-1 0 0 0 0,0 0 0 0 0,0 2-62 0 0,-3-5-42 0 0,1-4-177 0 0,-5-7-352 0 0,3 2-358 0 0,-1-1 0 0 0,1 0 1 0 0,0-1-1 0 0,0 1 0 0 0,0 0 0 0 0,1-1 0 0 0,0 1 0 0 0,-1-2 929 0 0,3 6-194 0 0,-4-17-2436 0 0</inkml:trace>
  <inkml:trace contextRef="#ctx0" brushRef="#br0" timeOffset="254.456">67 259 3224 0 0,'25'-27'262'0'0,"-21"21"405"0"0,1 1 0 0 0,-1 0 0 0 0,1 0 1 0 0,1 0-1 0 0,-1 1 0 0 0,5-3-667 0 0,-2 1 932 0 0,0 2-1 0 0,1-1 1 0 0,0 1-1 0 0,0 0 1 0 0,0 1 0 0 0,0 0-1 0 0,0 1 1 0 0,1-1-1 0 0,4 1-931 0 0,-10 2 187 0 0,0-1-1 0 0,-1 1 0 0 0,1 1 0 0 0,0-1 1 0 0,0 0-1 0 0,0 1 0 0 0,-1 0 0 0 0,1 0 1 0 0,0 0-1 0 0,-1 0 0 0 0,1 0 1 0 0,-1 1-1 0 0,1 0 0 0 0,-1-1 0 0 0,0 1 1 0 0,1 1-1 0 0,-1-1 0 0 0,0 0 0 0 0,-1 1 1 0 0,1-1-1 0 0,0 1 0 0 0,-1 0 1 0 0,1 0-1 0 0,-1 0 0 0 0,1 2-186 0 0,-2-4 85 0 0,0 1 0 0 0,0 0-1 0 0,0 0 1 0 0,-1 0 0 0 0,1 0 0 0 0,0 0-1 0 0,-1-1 1 0 0,1 1 0 0 0,-1 0 0 0 0,0 0 0 0 0,0 0-1 0 0,0 0 1 0 0,0 0 0 0 0,0 0 0 0 0,0 0-1 0 0,0 0 1 0 0,-1 1-85 0 0,0 0 94 0 0,0 1-1 0 0,0 0 1 0 0,-1 0-1 0 0,1-1 1 0 0,-1 1-1 0 0,0-1 1 0 0,0 1-1 0 0,-2 2-93 0 0,-1 0 96 0 0,0 0 0 0 0,-1 0 0 0 0,0 0 0 0 0,1-1 0 0 0,-2 0 0 0 0,1 0 0 0 0,0-1 0 0 0,-1 0 0 0 0,-1 0-96 0 0,-50 22-26 0 0,-2-2 0 0 0,-54 12 26 0 0,107-36-1185 0 0,7-5-943 0 0,10-7-936 0 0,1 5 1179 0 0,3-2-16 0 0</inkml:trace>
  <inkml:trace contextRef="#ctx0" brushRef="#br0" timeOffset="653.928">533 256 3224 0 0,'15'-5'183'0'0,"0"1"-1"0"0,-1-2 1 0 0,1 0 0 0 0,-1-1-183 0 0,-10 4 9170 0 0,-7 4-5023 0 0,-1 1-5271 0 0,-1 1 1498 0 0,-1 1 1 0 0,0-1 0 0 0,0 0 0 0 0,0-1-1 0 0,-6 2-374 0 0,-18 8 505 0 0,12-1-99 0 0,-1 1 0 0 0,1 1 0 0 0,0 1-406 0 0,1 0 311 0 0,6-5-184 0 0,1 0 0 0 0,0 1 0 0 0,0 0 0 0 0,1 0 0 0 0,1 1 0 0 0,0 1-1 0 0,-3 5-126 0 0,10-16 30 0 0,1-1 0 0 0,0 0 0 0 0,-1 1 1 0 0,1-1-1 0 0,0 1 0 0 0,-1-1 0 0 0,1 0 0 0 0,0 1 0 0 0,0-1 0 0 0,0 1 0 0 0,-1-1 0 0 0,1 1 0 0 0,0-1 0 0 0,0 1 0 0 0,0-1 0 0 0,0 1 0 0 0,0-1 0 0 0,0 1 0 0 0,0-1 0 0 0,0 1 0 0 0,0-1 0 0 0,0 1 0 0 0,0-1 0 0 0,0 1 0 0 0,0-1 0 0 0,1 1 0 0 0,-1-1 1 0 0,0 1-31 0 0,1-1 20 0 0,-1 0 0 0 0,1 1 0 0 0,0-1 0 0 0,-1 0 0 0 0,1 0 1 0 0,0 0-1 0 0,-1 0 0 0 0,1 0 0 0 0,0 0 0 0 0,-1 0 1 0 0,1 0-1 0 0,0 0 0 0 0,-1 0 0 0 0,1 0 0 0 0,0 0 0 0 0,-1 0 1 0 0,1-1-1 0 0,0 1-20 0 0,4-2 37 0 0,-1 1 0 0 0,1-2 0 0 0,0 1 0 0 0,-1 0 0 0 0,3-2-37 0 0,2-5-139 0 0,0 1 0 0 0,0-2 1 0 0,-1 1-1 0 0,0-1 0 0 0,0 0 0 0 0,4-9 139 0 0,9-11-453 0 0,-18 24 393 0 0,-3 5 47 0 0,1-1 0 0 0,-1 1-1 0 0,1-1 1 0 0,0 1 0 0 0,0 0 0 0 0,0-1 0 0 0,0 1 0 0 0,0 0 0 0 0,0 0 0 0 0,0 0 0 0 0,1-1 13 0 0,-1 1-37 0 0,0 5 62 0 0,1 1-1 0 0,-1-1 1 0 0,0 0-1 0 0,0 1 1 0 0,-1-1 0 0 0,1 1-1 0 0,-1-1 1 0 0,0 0-1 0 0,0 2-24 0 0,0 0 46 0 0,1 0-1 0 0,0 0 1 0 0,0-1-1 0 0,0 1 0 0 0,1 0 1 0 0,0-1-1 0 0,0 1 0 0 0,1-1 1 0 0,-1 0-1 0 0,1 0 1 0 0,0 0-1 0 0,1 0 0 0 0,-1 0 1 0 0,1 0-1 0 0,0-1 1 0 0,0 0-1 0 0,0 0 0 0 0,1 0 1 0 0,-1 0-1 0 0,1-1 1 0 0,0 0-1 0 0,0 0 0 0 0,1 0-45 0 0,-1 0-54 0 0,-1-1 1 0 0,1 0-1 0 0,0-1 0 0 0,-1 1 0 0 0,1-1 0 0 0,0 0 0 0 0,0 0 0 0 0,0-1 0 0 0,0 1 0 0 0,0-1 0 0 0,0 0 0 0 0,0 0 1 0 0,0-1-1 0 0,0 0 0 0 0,0 1 0 0 0,0-2 0 0 0,0 1 0 0 0,0-1 0 0 0,-1 1 0 0 0,1-1 0 0 0,3-2 54 0 0,-3 1-415 0 0,1 0-581 0 0,0 0 0 0 0,0 0 0 0 0,0-1 0 0 0,-1 1 0 0 0,1-2 996 0 0,6-7-2016 0 0</inkml:trace>
  <inkml:trace contextRef="#ctx0" brushRef="#br0" timeOffset="900.705">878 194 3224 0 0,'0'0'619'0'0,"4"7"4014"0"0,8 20 1638 0 0,-5-13-5127 0 0,-1 1 0 0 0,3 9-1144 0 0,7 47 1786 0 0,-9-40-223 0 0,0-1 0 0 0,4 4-1563 0 0,-9-15 422 0 0,-2-17-376 0 0,0-1 64 0 0,0-1-12 0 0,0 0-2 0 0,0 0 0 0 0,-1 0-68 0 0,-1-1 0 0 0,1 1 0 0 0,-1 0-1 0 0,1-1 1 0 0,-1 1 0 0 0,1-1 0 0 0,-1 0-1 0 0,1 1 1 0 0,0-1 0 0 0,-1 0 0 0 0,1 0-1 0 0,0 0 1 0 0,0 0 0 0 0,0 0 0 0 0,-1 0 0 0 0,1 0-1 0 0,0 0 1 0 0,0 0 0 0 0,1 0 0 0 0,-1-1-1 0 0,0 1 1 0 0,0 0 0 0 0,1-1 0 0 0,-1 1-1 0 0,0-1 1 0 0,1 1 0 0 0,0-1 0 0 0,-1 1-1 0 0,1-1 1 0 0,0 1-28 0 0,-2-7 59 0 0,1 0 0 0 0,-1 0 0 0 0,2 0 0 0 0,-1 0 0 0 0,1-1-59 0 0,1 1-119 0 0,-1-1-1 0 0,1 1 0 0 0,1 0 1 0 0,0-1-1 0 0,0 1 0 0 0,1 0 1 0 0,-1 0-1 0 0,2 0 0 0 0,-1 1 1 0 0,1-1-1 0 0,5-6 120 0 0,-3 5-837 0 0,0 0-1 0 0,1 0 1 0 0,1 1-1 0 0,-1 0 1 0 0,1 0-1 0 0,1 1 1 0 0,-1 0 0 0 0,10-5 837 0 0,0 1-1632 0 0</inkml:trace>
  <inkml:trace contextRef="#ctx0" brushRef="#br0" timeOffset="1258.959">1319 145 9704 0 0,'-11'9'1030'0'0,"-28"17"-356"0"0,26-16 362 0 0,-2 0-61 0 0,-22 17 2680 0 0,-6 7-3655 0 0,31-24 438 0 0,1 1-1 0 0,0 0 1 0 0,1 1-1 0 0,0 0 1 0 0,-4 7-438 0 0,11-13 118 0 0,0-3-20 0 0,1 0 1 0 0,1 0-1 0 0,-1 0 1 0 0,0 0-1 0 0,1 1 1 0 0,0-1-1 0 0,-1 0 0 0 0,1 3-98 0 0,1-6 29 0 0,0 1 0 0 0,0-1 0 0 0,-1 0 0 0 0,1 1 0 0 0,0-1-1 0 0,0 1 1 0 0,0-1 0 0 0,0 1 0 0 0,0-1 0 0 0,0 1 0 0 0,0-1-1 0 0,0 1 1 0 0,0-1 0 0 0,0 1 0 0 0,1-1 0 0 0,-1 1-1 0 0,0-1 1 0 0,0 1 0 0 0,0-1 0 0 0,1 1 0 0 0,-1-1 0 0 0,0 0-1 0 0,0 1 1 0 0,1-1 0 0 0,-1 1 0 0 0,0-1 0 0 0,1 0 0 0 0,-1 1-1 0 0,0-1 1 0 0,1 0 0 0 0,-1 1-29 0 0,2-1 52 0 0,-1 0 0 0 0,0 1 0 0 0,0-1 0 0 0,0 0 0 0 0,1 1 0 0 0,-1-1 0 0 0,0 0 0 0 0,0 0 0 0 0,1 0 0 0 0,-1 0 0 0 0,0 0 0 0 0,2-1-52 0 0,2 0 76 0 0,1 0 1 0 0,0-1 0 0 0,-1 0 0 0 0,1 0 0 0 0,4-3-77 0 0,11-7-68 0 0,0-2 1 0 0,-1-1 0 0 0,12-11 67 0 0,-5 4-468 0 0,-18 16 404 0 0,0-1 0 0 0,0 1 0 0 0,1 0 0 0 0,0 1 64 0 0,-9 5-2 0 0,0-1 0 0 0,0 1-1 0 0,0-1 1 0 0,0 1 0 0 0,0 0-1 0 0,0-1 1 0 0,0 1 0 0 0,0 0-1 0 0,0 0 1 0 0,0 0-1 0 0,0 0 1 0 0,0 0 0 0 0,0 0-1 0 0,0 0 1 0 0,0 0 0 0 0,0 0-1 0 0,0 0 3 0 0,7 8-83 0 0,-6-3 61 0 0,0-2 11 0 0,0 1-1 0 0,-1 0 1 0 0,1 0 0 0 0,-1 0 0 0 0,0 0-1 0 0,0 0 1 0 0,-1 1 0 0 0,1-1 0 0 0,-1 0-1 0 0,0 0 1 0 0,0 0 0 0 0,0 1-1 0 0,-1 0 12 0 0,1 21-4 0 0,9 27 58 0 0,-9-52-177 0 0,0-1 1 0 0,0 1-1 0 0,0 0 1 0 0,0-1 0 0 0,0 1-1 0 0,1 0 1 0 0,-1-1-1 0 0,0 1 1 0 0,0 0-1 0 0,0-1 1 0 0,1 1-1 0 0,-1-1 1 0 0,0 1 0 0 0,0 0-1 0 0,1-1 1 0 0,-1 1-1 0 0,1-1 1 0 0,-1 1-1 0 0,0-1 1 0 0,1 1 0 0 0,-1-1-1 0 0,1 1 1 0 0,-1-1-1 0 0,1 0 1 0 0,0 1-1 0 0,0-1 123 0 0,9-3-4843 0 0,-8 2 5269 0 0,8-4-3110 0 0</inkml:trace>
  <inkml:trace contextRef="#ctx0" brushRef="#br0" timeOffset="1802.877">1581 164 7832 0 0,'0'0'356'0'0,"0"0"-7"0"0,0 2-221 0 0,-2 69 3633 0 0,0 3 1476 0 0,-1-8-2471 0 0,0-47-1997 0 0,3-18-569 0 0,0-1-73 0 0,0 0-30 0 0,0 0-8 0 0,0 0 2 0 0,0 0 12 0 0,0 0 7 0 0,1-8 68 0 0,4-13-1355 0 0,0-1 1 0 0,2 1 0 0 0,1 0 0 0 0,0 1 0 0 0,6-8 1176 0 0,-12 23-397 0 0,1 0 1 0 0,1-1-1 0 0,-1 1 1 0 0,1 1-1 0 0,0-1 1 0 0,0 1-1 0 0,0-1 1 0 0,0 1-1 0 0,2-1 397 0 0,-4 4 29 0 0,-1 0 0 0 0,1-1 0 0 0,0 1 0 0 0,-1 0 1 0 0,1 0-1 0 0,0 0 0 0 0,0 0 0 0 0,0 0 0 0 0,0 1 0 0 0,0-1 0 0 0,0 0 0 0 0,0 1 0 0 0,0 0 0 0 0,0-1 1 0 0,0 1-1 0 0,0 0 0 0 0,0 0 0 0 0,0 0 0 0 0,0 0 0 0 0,1 0 0 0 0,-1 1 0 0 0,0-1 0 0 0,0 1 0 0 0,0-1 1 0 0,0 1-1 0 0,0 0-29 0 0,0 1 165 0 0,0 0 1 0 0,0 0-1 0 0,-1-1 1 0 0,1 1 0 0 0,-1 1-1 0 0,1-1 1 0 0,-1 0 0 0 0,0 0-1 0 0,0 0 1 0 0,0 1-1 0 0,0-1 1 0 0,0 0 0 0 0,0 2-166 0 0,0-1 243 0 0,6 17 756 0 0,0 0 0 0 0,-1 0 0 0 0,-1 1 1 0 0,-1 0-1 0 0,-1 0 0 0 0,0 14-999 0 0,-3-34 206 0 0,0-1-57 0 0,0 0-12 0 0,0 0-3 0 0,0 0-13 0 0,-7-17 216 0 0,6 10-412 0 0,0 1-1 0 0,0-1 0 0 0,1 1 1 0 0,0-1-1 0 0,1 0 0 0 0,-1 1 1 0 0,1-1-1 0 0,0 1 0 0 0,1-1 1 0 0,0 1-1 0 0,0-2 76 0 0,2-3-205 0 0,0 1-1 0 0,1 0 1 0 0,0 0 0 0 0,1 1 0 0 0,0-1-1 0 0,3-2 206 0 0,-5 7-74 0 0,0 0-1 0 0,1 0 0 0 0,-1 0 1 0 0,1 1-1 0 0,0 0 0 0 0,2-1 75 0 0,-6 5 9 0 0,-1-1-1 0 0,1 1 1 0 0,0 0-1 0 0,-1-1 0 0 0,1 1 1 0 0,0 0-1 0 0,-1 0 0 0 0,1 0 1 0 0,0-1-1 0 0,-1 1 1 0 0,1 0-1 0 0,0 0 0 0 0,0 0 1 0 0,-1 0-1 0 0,1 0 0 0 0,0 1 1 0 0,0-1-1 0 0,-1 0 1 0 0,1 0-1 0 0,0 0 0 0 0,-1 0 1 0 0,1 1-1 0 0,0-1 0 0 0,-1 0 1 0 0,1 1-1 0 0,0-1 1 0 0,-1 1-1 0 0,1-1 0 0 0,-1 1 1 0 0,1-1-1 0 0,-1 1 0 0 0,1-1 1 0 0,-1 1-1 0 0,1 0-8 0 0,-1-1-2 0 0,9 10 72 0 0,-1 0 1 0 0,0 0-1 0 0,-1 0 1 0 0,0 1-1 0 0,-1 0 0 0 0,0 1 1 0 0,4 9-71 0 0,0 0 48 0 0,-2-6-57 0 0,1 1-1 0 0,0-1 0 0 0,1 0 1 0 0,12 13 9 0 0,-20-26-177 0 0,0-1 0 0 0,0 1 0 0 0,0-1 0 0 0,0 1 1 0 0,0-1-1 0 0,0 0 0 0 0,0 0 0 0 0,1 0 0 0 0,-1 0 1 0 0,2 1 176 0 0,14 2-5809 0 0,-8-4-95 0 0</inkml:trace>
  <inkml:trace contextRef="#ctx0" brushRef="#br0" timeOffset="2172.585">2217 261 4144 0 0,'0'0'319'0'0,"0"0"185"0"0,7 7 7213 0 0,10 9-4316 0 0,-12-11-2818 0 0,1 1 0 0 0,1-1 1 0 0,-1 0-1 0 0,5 3-583 0 0,-9-7 102 0 0,0 0 0 0 0,0 0 0 0 0,1 0 0 0 0,-1 0 0 0 0,0 0 0 0 0,0 0 0 0 0,1-1 0 0 0,-1 1 0 0 0,0-1 0 0 0,1 0 0 0 0,-1 0 0 0 0,1 0 0 0 0,-1 0 0 0 0,1 0 0 0 0,-1 0-1 0 0,0 0 1 0 0,3-1-102 0 0,-3 0 34 0 0,0 1-1 0 0,0-1 1 0 0,0 1-1 0 0,0-1 0 0 0,0 0 1 0 0,0 0-1 0 0,0 0 1 0 0,0 0-1 0 0,0 0 0 0 0,0 0 1 0 0,0-1-1 0 0,-1 1 1 0 0,1 0-1 0 0,0-1 0 0 0,-1 0 1 0 0,0 1-1 0 0,1-1 1 0 0,-1 0-1 0 0,0 0 0 0 0,0 1 1 0 0,1-2-34 0 0,0-2 7 0 0,-1 0 1 0 0,1 0-1 0 0,-1 0 1 0 0,0-1-1 0 0,0 1 1 0 0,0 0-1 0 0,-1-1 1 0 0,0 1-1 0 0,0-1 1 0 0,0 1-1 0 0,-1-1-7 0 0,1 4-19 0 0,0-1-1 0 0,-1 0 0 0 0,1 0 1 0 0,-1 1-1 0 0,0-1 0 0 0,0 0 1 0 0,0 1-1 0 0,0-1 0 0 0,-1 1 1 0 0,1-1-1 0 0,0 1 1 0 0,-1 0-1 0 0,0-1 0 0 0,0 1 1 0 0,1 0-1 0 0,-1 0 0 0 0,-1 0 1 0 0,1 0-1 0 0,0 1 0 0 0,0-1 1 0 0,-1 1-1 0 0,1-1 0 0 0,-1 1 1 0 0,1 0-1 0 0,-1 0 0 0 0,1 0 1 0 0,-1 0-1 0 0,0 0 0 0 0,0 1 1 0 0,1-1-1 0 0,-1 1 0 0 0,0 0 1 0 0,0-1-1 0 0,0 1 0 0 0,1 1 1 0 0,-1-1-1 0 0,0 0 1 0 0,0 1-1 0 0,1-1 0 0 0,-1 1 1 0 0,0 0-1 0 0,1 0 0 0 0,-1 0 1 0 0,0 0-1 0 0,1 0 0 0 0,-1 1 1 0 0,1-1-1 0 0,0 1 0 0 0,0 0 1 0 0,-1 0-1 0 0,1-1 0 0 0,0 1 1 0 0,1 0-1 0 0,-1 1 20 0 0,-5 3 157 0 0,1 1 0 0 0,1 0 0 0 0,-4 5-157 0 0,8-9 43 0 0,-1-1 1 0 0,1 1-1 0 0,-1 0 1 0 0,1 0-1 0 0,0 0 1 0 0,0 0-1 0 0,0 0 1 0 0,1 0-1 0 0,-1 1 1 0 0,1-1-1 0 0,0 3-43 0 0,0 0 59 0 0,0-1 0 0 0,0 0 0 0 0,1 1 0 0 0,0-1 0 0 0,0 1 0 0 0,0-1-1 0 0,1 0 1 0 0,-1 1 0 0 0,1-1 0 0 0,3 4-59 0 0,-3-5 48 0 0,1 0-1 0 0,-1-1 1 0 0,1 1 0 0 0,0-1-1 0 0,0 0 1 0 0,1 0 0 0 0,-1 0-1 0 0,1 0 1 0 0,-1 0-1 0 0,1-1 1 0 0,0 0 0 0 0,0 0-1 0 0,3 2-47 0 0,5 0-79 0 0,1 0 1 0 0,0-1-1 0 0,0 0 0 0 0,0-1 0 0 0,0-1 0 0 0,0 0 0 0 0,0 0 0 0 0,0-2 0 0 0,0 1 0 0 0,0-2 1 0 0,0 0-1 0 0,6-1 79 0 0,-3-3-5147 0 0,3-3-1703 0 0</inkml:trace>
  <inkml:trace contextRef="#ctx0" brushRef="#br0" timeOffset="2439.944">2672 1 3680 0 0,'0'0'284'0'0,"0"0"259"0"0,1 8 4903 0 0,5 17 1462 0 0,-2-9-5148 0 0,-1 0 0 0 0,2 16-1760 0 0,-2 4 1999 0 0,5 11-1999 0 0,0-1 407 0 0,7 70 79 0 0,-15-107-468 0 0,0 0 1 0 0,0 0 0 0 0,-1 0-1 0 0,0 0-18 0 0,0 2-73 0 0,1-10-47 0 0,0 0 1 0 0,0 0-1 0 0,-1-1 0 0 0,1 1 1 0 0,0 0-1 0 0,0 0 0 0 0,-1 0 0 0 0,1 0 1 0 0,0-1-1 0 0,-1 1 0 0 0,1 0 1 0 0,0 0-1 0 0,-1 0 0 0 0,1-1 1 0 0,-1 1-1 0 0,0 0 0 0 0,1-1 1 0 0,-1 1-1 0 0,1-1 0 0 0,-1 1 1 0 0,0 0-1 0 0,0-1 0 0 0,1 0 0 0 0,-1 1 1 0 0,0-1-1 0 0,0 1 0 0 0,0-1 1 0 0,1 0-1 0 0,-1 1 0 0 0,0-1 1 0 0,0 0-1 0 0,0 0 0 0 0,0 0 1 0 0,0 0-1 0 0,1 0 0 0 0,-1 0 1 0 0,0 0-1 0 0,0 0 0 0 0,0 0 120 0 0,-8-2-1631 0 0</inkml:trace>
  <inkml:trace contextRef="#ctx0" brushRef="#br0" timeOffset="2952.753">2619 184 11256 0 0,'79'-4'1297'0'0,"35"3"1028"0"0,14-2 327 0 0,-105 1-2191 0 0,1-1 1 0 0,-1-1-1 0 0,0-1 0 0 0,9-3-461 0 0,-11 2 251 0 0,-11 3-137 0 0,0 0-1 0 0,0 0 1 0 0,3-2-114 0 0,-11 4 13 0 0,0 0 0 0 0,0 0-1 0 0,0 0 1 0 0,0-1-1 0 0,0 1 1 0 0,0-1-1 0 0,0 1 1 0 0,0-1 0 0 0,0 1-1 0 0,-1-1 1 0 0,1 0-1 0 0,-1 0 1 0 0,0 0 0 0 0,1 0-1 0 0,-1 0 1 0 0,0-1-13 0 0,-1 3 2 0 0,1-1 1 0 0,-1 0-1 0 0,0 0 1 0 0,1 0-1 0 0,-1 1 1 0 0,0-1-1 0 0,0 0 0 0 0,0 0 1 0 0,0 0-1 0 0,0 0 1 0 0,0 0-1 0 0,0 0 1 0 0,0 1-1 0 0,0-1 1 0 0,0 0-1 0 0,0 0 1 0 0,-1 0-1 0 0,1 0 1 0 0,0 1-1 0 0,-1-1 1 0 0,1 0-1 0 0,0 0 1 0 0,-1 0-1 0 0,1 1 0 0 0,-1-1 1 0 0,1 0-1 0 0,-1 1 1 0 0,0-1-1 0 0,1 0 1 0 0,-1 1-1 0 0,0-1 1 0 0,1 1-1 0 0,-1-1 1 0 0,0 1-1 0 0,0-1 1 0 0,1 1-1 0 0,-1 0 1 0 0,0-1-1 0 0,0 1 1 0 0,0 0-1 0 0,1 0 0 0 0,-1 0 1 0 0,0-1-1 0 0,-1 1-2 0 0,-4-1-16 0 0,-1 0 0 0 0,0 0-1 0 0,0 0 1 0 0,0 1 0 0 0,-1 0 16 0 0,6 0-17 0 0,-10 1-4 0 0,0 0 0 0 0,0 0 0 0 0,0 2 0 0 0,0-1 0 0 0,0 1 0 0 0,0 1 0 0 0,1 0 0 0 0,0 1 0 0 0,-3 1 21 0 0,8-3 15 0 0,0 0 0 0 0,0 0 0 0 0,0 1-1 0 0,1 0 1 0 0,-1 0 0 0 0,1 0-1 0 0,0 1 1 0 0,0 0 0 0 0,1 0 0 0 0,-1 0-1 0 0,1 0 1 0 0,0 1 0 0 0,0 0 0 0 0,1-1-1 0 0,0 1 1 0 0,0 1 0 0 0,0 0-15 0 0,2-6 33 0 0,1 1 1 0 0,-1-1 0 0 0,1 1-1 0 0,0-1 1 0 0,-1 1-1 0 0,1-1 1 0 0,0 1 0 0 0,0-1-1 0 0,0 1 1 0 0,0-1 0 0 0,0 1-1 0 0,0 0 1 0 0,1-1-1 0 0,-1 1 1 0 0,0-1 0 0 0,1 1-1 0 0,0-1 1 0 0,-1 1 0 0 0,1-1-1 0 0,0 0 1 0 0,-1 1-1 0 0,1-1 1 0 0,0 0 0 0 0,0 0-1 0 0,0 1 1 0 0,0-1 0 0 0,1 0-34 0 0,1 1 60 0 0,0 0-1 0 0,0 0 1 0 0,0 0 0 0 0,0 0 0 0 0,1-1 0 0 0,-1 1 0 0 0,1-1 0 0 0,-1 0 0 0 0,1 0-1 0 0,0 0 1 0 0,0-1-60 0 0,4 2 57 0 0,1-2-1 0 0,0 1 1 0 0,0-1-1 0 0,0-1 1 0 0,0 1-1 0 0,-1-1 1 0 0,1-1-1 0 0,1 0-56 0 0,20-6-155 0 0,19-8 155 0 0,-40 13-83 0 0,30-13-280 0 0,-23 9-105 0 0,1 1 1 0 0,10-2 467 0 0,-21 6-91 0 0,-1 1 0 0 0,1 0-1 0 0,-1 1 1 0 0,1-1 0 0 0,0 1 0 0 0,-1 0 0 0 0,1 0 0 0 0,-1 1 0 0 0,1 0-1 0 0,1 0 92 0 0,-5 0 4 0 0,1 0-1 0 0,-1-1 0 0 0,0 1 0 0 0,0 0 0 0 0,0 0 1 0 0,-1 0-1 0 0,1 1 0 0 0,0-1 0 0 0,0 0 0 0 0,-1 1 1 0 0,1-1-1 0 0,0 1 0 0 0,-1-1 0 0 0,0 1 0 0 0,1 0 1 0 0,-1 0-1 0 0,0 0 0 0 0,0-1 0 0 0,0 1 0 0 0,0 0 0 0 0,0 0 1 0 0,0 1-1 0 0,-1-1 0 0 0,1 0 0 0 0,-1 0-3 0 0,2 9-42 0 0,0-1 0 0 0,-1 1-1 0 0,0 0 1 0 0,-2 9 42 0 0,3 16 375 0 0,-1-13-63 0 0,-2-17-118 0 0,2-1 0 0 0,-1 1 1 0 0,0-1-1 0 0,2 5-194 0 0,2-29 2715 0 0,11-31-2994 0 0,-8 30-78 0 0,3-10-1200 0 0,-1 11-4178 0 0,0 3-1142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04.37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2304 0 0,'0'0'409'0'0,"0"0"879"0"0,0 0 384 0 0,0 0 79 0 0,10-5 1243 0 0,10 1-2417 0 0,0 0 1 0 0,1 1-1 0 0,-1 2 0 0 0,1 0 0 0 0,12 2-577 0 0,40-3 718 0 0,117-8 223 0 0,-107 6-415 0 0,201-2 182 0 0,-165 4-697 0 0,44-4-1 0 0,-22-3 338 0 0,128-12 431 0 0,45-2 291 0 0,-88 12-779 0 0,-107 8-238 0 0,14-7-53 0 0,163-13 59 0 0,-128 12 292 0 0,-151 10-251 0 0,51-5 361 0 0,1 4 0 0 0,36 3-461 0 0,-55 5 126 0 0,-7-4-2572 0 0,-38-2-4033 0 0</inkml:trace>
  <inkml:trace contextRef="#ctx0" brushRef="#br0" timeOffset="451.741">770 492 14832 0 0,'0'0'332'0'0,"0"-3"817"0"0,-4 2-1001 0 0,2 2-108 0 0,1-1 0 0 0,0 1 0 0 0,0 0 1 0 0,0 0-1 0 0,0 0 0 0 0,0 0 0 0 0,0 0 0 0 0,0 0 1 0 0,0 1-1 0 0,0-1 0 0 0,0 0 0 0 0,1 0 0 0 0,-1 2-40 0 0,-7 9 375 0 0,5-8-229 0 0,1 1 0 0 0,-1-1 0 0 0,1 0 0 0 0,0 1 0 0 0,0 0-1 0 0,1-1 1 0 0,-1 3-146 0 0,-7 27 487 0 0,2-5-109 0 0,0 1 0 0 0,2 0-1 0 0,1 2-377 0 0,1 5-135 0 0,-3 73-1274 0 0,6-106-3136 0 0,0-3-1445 0 0</inkml:trace>
  <inkml:trace contextRef="#ctx0" brushRef="#br0" timeOffset="706.338">973 632 15408 0 0,'3'-1'704'0'0,"14"-6"-430"0"0,1 2 1 0 0,0 0 0 0 0,1 2 0 0 0,-1 0 0 0 0,1 0 0 0 0,14 2-275 0 0,25-5 840 0 0,109-8 1111 0 0,-127 11-1784 0 0,4 2 60 0 0,13 3-227 0 0,3-1 63 0 0,-14-3-943 0 0,-45 2 250 0 0,-1 0-771 0 0,0-1-3117 0 0,0-3-1334 0 0</inkml:trace>
  <inkml:trace contextRef="#ctx0" brushRef="#br0" timeOffset="940.265">1286 446 11832 0 0,'0'0'540'0'0,"0"0"-6"0"0,0 0-240 0 0,0 0 250 0 0,0 0 146 0 0,0 0 29 0 0,0 0-16 0 0,0 0-99 0 0,-3 13 1071 0 0,6 2-546 0 0,0 0 0 0 0,-1 0 0 0 0,-1 6-1129 0 0,0 8 257 0 0,-2-1 1 0 0,-2 16-258 0 0,0-20 162 0 0,2 0 1 0 0,1 14-163 0 0,1-28-85 0 0,0-1 0 0 0,0 1 0 0 0,1-1 0 0 0,0 1 0 0 0,0-1 0 0 0,1 0 0 0 0,4 8 85 0 0,-6-16-148 0 0,0 1-1 0 0,0-1 0 0 0,0 1 1 0 0,0-1-1 0 0,0 0 0 0 0,0 0 1 0 0,0 1-1 0 0,1-1 0 0 0,-1 0 1 0 0,0 0-1 0 0,1 0 0 0 0,-1 0 1 0 0,1 0-1 0 0,0 0 149 0 0,14 5-5425 0 0,-1-2-724 0 0</inkml:trace>
  <inkml:trace contextRef="#ctx0" brushRef="#br0" timeOffset="1405.342">2661 287 8288 0 0,'0'0'638'0'0,"-1"-6"-294"0"0,0 4-177 0 0,-1-1-1 0 0,0 0 0 0 0,0 1 0 0 0,0 0 0 0 0,0-1 0 0 0,-1 1 0 0 0,1 0 0 0 0,-1 0 1 0 0,1 0-1 0 0,-1 0 0 0 0,0 1 0 0 0,1-1 0 0 0,-1 1 0 0 0,0 0 0 0 0,0-1 0 0 0,0 1 1 0 0,-1 0-167 0 0,-6-2 358 0 0,-1 0 1 0 0,1 1-1 0 0,0 0 1 0 0,-9 0-359 0 0,5 2 559 0 0,-1 0 0 0 0,1 0 0 0 0,0 2 1 0 0,-1-1-1 0 0,1 2 0 0 0,-12 3-559 0 0,1 2 503 0 0,1 1-1 0 0,0 1 0 0 0,-9 6-502 0 0,25-11 91 0 0,-1 0-1 0 0,1 0 0 0 0,0 1 0 0 0,0 0 0 0 0,1 1 0 0 0,-1 0 1 0 0,1 0-1 0 0,1 0 0 0 0,0 1 0 0 0,0 0 0 0 0,0 0 0 0 0,1 1 0 0 0,0-1 1 0 0,1 1-1 0 0,0 0 0 0 0,0 0 0 0 0,1 1 0 0 0,0-1 0 0 0,0 1 1 0 0,1 0-1 0 0,1 0-90 0 0,0-4 18 0 0,1 0 0 0 0,1-1 0 0 0,-1 1 1 0 0,1 0-1 0 0,0 0 0 0 0,0-1 0 0 0,0 1 1 0 0,1-1-1 0 0,0 1 0 0 0,0-1 0 0 0,1 0 1 0 0,-1 1-1 0 0,1-1 0 0 0,0 0 0 0 0,0-1 1 0 0,1 1-1 0 0,0-1 0 0 0,0 1 0 0 0,0-1-18 0 0,11 11 86 0 0,1-1 0 0 0,1-1 0 0 0,0 0 0 0 0,9 5-86 0 0,7 3 344 0 0,15 5-344 0 0,-39-21 27 0 0,2 0 349 0 0,1 1 0 0 0,-1 1-1 0 0,0 0 1 0 0,-1 0 0 0 0,9 8-376 0 0,-19-15 37 0 0,0 1 1 0 0,1-1 0 0 0,-1 1 0 0 0,1-1 0 0 0,-1 1-1 0 0,1-1 1 0 0,-1 1 0 0 0,0-1 0 0 0,1 1 0 0 0,-1-1 0 0 0,0 1-1 0 0,0-1 1 0 0,0 1 0 0 0,1 0 0 0 0,-1-1 0 0 0,0 1-1 0 0,0 0 1 0 0,0-1 0 0 0,0 1 0 0 0,0-1 0 0 0,0 1-1 0 0,0 0 1 0 0,0-1 0 0 0,0 1 0 0 0,0 0 0 0 0,0-1-38 0 0,-1 1 23 0 0,1 0 0 0 0,-1 0 0 0 0,0 0 1 0 0,1 0-1 0 0,-1 0 0 0 0,0 0 0 0 0,0 0 0 0 0,0 0 0 0 0,1 0 1 0 0,-1 0-1 0 0,0-1 0 0 0,0 1 0 0 0,-1 0-23 0 0,-3 2 31 0 0,0 0 0 0 0,-1-1-1 0 0,0 0 1 0 0,-4 2-31 0 0,9-4 47 0 0,-12 3 25 0 0,0 0 1 0 0,-1-1-1 0 0,1-1 0 0 0,-1 0 1 0 0,1-1-1 0 0,-9-1-72 0 0,-4 1 46 0 0,-5-2-1080 0 0,0-1-1 0 0,0-1 0 0 0,1-2 1 0 0,-7-2 1034 0 0,7-1-7709 0 0</inkml:trace>
  <inkml:trace contextRef="#ctx0" brushRef="#br1" timeOffset="6928.602">2484 1062 2304 0 0,'0'0'101'0'0,"0"-5"1284"0"0,0 4 3053 0 0,1 2 4565 0 0,6 5-8682 0 0,-5-5-252 0 0,-1 0 1 0 0,1 1-1 0 0,0-1 1 0 0,-1 1 0 0 0,1-1-1 0 0,-1 1 1 0 0,0 0 0 0 0,1 1-70 0 0,9 13 237 0 0,0 0 0 0 0,1 0 0 0 0,1-1 0 0 0,0-1 0 0 0,1 0-1 0 0,1-1 1 0 0,7 5-237 0 0,-9-9 67 0 0,1 0-1 0 0,0 0 0 0 0,0-1 1 0 0,1-1-1 0 0,0-1 0 0 0,0 0 1 0 0,1-1-1 0 0,13 3-66 0 0,2 1 16 0 0,12 3-3604 0 0,-33-11-2570 0 0</inkml:trace>
  <inkml:trace contextRef="#ctx0" brushRef="#br1" timeOffset="7387.989">2340 1169 2760 0 0,'-5'0'520'0'0,"4"0"1143"0"0,1 0 500 0 0,0 1 815 0 0,0 7-1698 0 0,3 23 670 0 0,-3-30-1380 0 0,1 12 930 0 0,-1-12-1420 0 0,0-1-1 0 0,0 1 1 0 0,0-1 0 0 0,1 1-1 0 0,-1 0 1 0 0,0-1-1 0 0,0 1 1 0 0,0-1 0 0 0,0 1-1 0 0,1 0 1 0 0,-1-1 0 0 0,0 1-1 0 0,0-1 1 0 0,1 1-1 0 0,-1-1 1 0 0,0 1 0 0 0,1-1-1 0 0,-1 1 1 0 0,1-1 0 0 0,-1 0-1 0 0,0 1 1 0 0,1-1-1 0 0,0 1-79 0 0,0-1 28 0 0,0-1-1 0 0,0 1 1 0 0,0 0 0 0 0,0 0-1 0 0,0-1 1 0 0,0 1-1 0 0,0-1 1 0 0,0 1-1 0 0,0-1 1 0 0,0 1-1 0 0,0-1 1 0 0,0 0-1 0 0,0 0 1 0 0,0 1-1 0 0,-1-1 1 0 0,1 0-1 0 0,0 0 1 0 0,0 0-1 0 0,-1 0 1 0 0,1 0-1 0 0,-1 0 1 0 0,1 0-1 0 0,-1 0 1 0 0,1 0-1 0 0,-1 0 1 0 0,1-1-28 0 0,0-1 22 0 0,0 0-1 0 0,0 0 1 0 0,-1 0 0 0 0,1 0 0 0 0,-1 0 0 0 0,1 0 0 0 0,-1 0 0 0 0,0-1-1 0 0,-1-1-21 0 0,1 1 11 0 0,0 1-1 0 0,0-1 1 0 0,1 0 0 0 0,-1 1-1 0 0,1-1 1 0 0,0 1-1 0 0,0-1 1 0 0,0 0-11 0 0,0 0-1 0 0,0 1 1 0 0,0 0-1 0 0,0-1 1 0 0,-1 0-1 0 0,1 1 0 0 0,-1-1 1 0 0,0 1-1 0 0,0-2 1 0 0,-1-4 30 0 0,1 0-1 0 0,0 1 1 0 0,2-9-30 0 0,0-12 47 0 0,-2 24-47 0 0,0 0 0 0 0,1 0 0 0 0,0 0 0 0 0,0 0 0 0 0,1-2 0 0 0,2-9 192 0 0,-3 13-137 0 0,0 1 0 0 0,0-1-1 0 0,0 0 1 0 0,0 1-1 0 0,0-1 1 0 0,0 1-1 0 0,1-1 1 0 0,-1 1 0 0 0,1 0-1 0 0,0-1 1 0 0,-1 1-1 0 0,1 0 1 0 0,0 0-1 0 0,1 0 1 0 0,-1 1-1 0 0,0-1 1 0 0,0 0 0 0 0,1 1-1 0 0,-1 0 1 0 0,1-1-1 0 0,-1 1 1 0 0,1 0-1 0 0,0 0 1 0 0,-1 0 0 0 0,1 1-1 0 0,0-1 1 0 0,-1 1-1 0 0,3-1-54 0 0,10 0 76 0 0,-1 0 0 0 0,0 1 0 0 0,0 1 0 0 0,0 0 0 0 0,5 2-76 0 0,-6-2 36 0 0,57 10 212 0 0,-9 6-104 0 0,-17-1-1718 0 0,-34-13-100 0 0</inkml:trace>
  <inkml:trace contextRef="#ctx0" brushRef="#br1" timeOffset="7944.602">3473 1056 2760 0 0,'-4'-12'272'0'0,"4"11"-270"0"0,-1 0 1 0 0,1 0-1 0 0,-1 1 1 0 0,1-1-1 0 0,-1 0 1 0 0,1 0-1 0 0,-1 0 1 0 0,1 0 0 0 0,-1 1-1 0 0,0-1 1 0 0,0 0-1 0 0,1 0 1 0 0,-2 1-3 0 0,0-2 631 0 0,0 1 0 0 0,0-1 0 0 0,-1 1 0 0 0,1 0 1 0 0,0 0-1 0 0,-1 1 0 0 0,1-1 0 0 0,-4 0-631 0 0,-21-2 5061 0 0,13 5-5007 0 0,8 0 233 0 0,-1 0 0 0 0,1 0 0 0 0,0 1 0 0 0,0 0 0 0 0,0 0 0 0 0,0 0 0 0 0,0 1 0 0 0,1 0 0 0 0,-4 3-287 0 0,6-5 35 0 0,1 0 0 0 0,0 1 0 0 0,0-1 0 0 0,0 1 0 0 0,0-1 0 0 0,0 1 0 0 0,0 0 0 0 0,1-1 0 0 0,-1 1 0 0 0,1 0 0 0 0,0 0 0 0 0,0 0 0 0 0,0 0 0 0 0,0 1 0 0 0,0-1 0 0 0,1 0 0 0 0,-1 0 0 0 0,1 0 0 0 0,0 1 0 0 0,0 1-35 0 0,2 5 21 0 0,-1 0 1 0 0,2-1 0 0 0,-1 1-1 0 0,1 0 1 0 0,1-1 0 0 0,0 0 0 0 0,0 0-1 0 0,3 4-21 0 0,2 2 135 0 0,0-1-1 0 0,1 0 1 0 0,1 0-1 0 0,6 5-134 0 0,-1-4 245 0 0,-12-12-154 0 0,-1 0 0 0 0,0-1 0 0 0,0 1 0 0 0,-1 0 0 0 0,1 1 0 0 0,0-1 0 0 0,-1 0 0 0 0,0 1 0 0 0,0 0-91 0 0,-1-3 192 0 0,-1 1-98 0 0,-1 0 0 0 0,1 0 0 0 0,-1-1 0 0 0,0 1 0 0 0,0 0 0 0 0,1-1 0 0 0,-1 1 0 0 0,-1 0-94 0 0,-2 1 83 0 0,0-1-1 0 0,0 1 0 0 0,0-1 0 0 0,0 0 1 0 0,-1 0-1 0 0,1-1 0 0 0,-1 1 1 0 0,1-1-1 0 0,-1 0 0 0 0,0 0-82 0 0,-49 4 255 0 0,42-5-250 0 0,-4 1-34 0 0,-1-2 0 0 0,1 0 0 0 0,0-1 0 0 0,-1-1 0 0 0,1 0 0 0 0,0-2 0 0 0,-1 0 29 0 0,17 5-63 0 0,-1 0 0 0 0,1 0 0 0 0,-1 0 0 0 0,1 0 0 0 0,-1 0 0 0 0,1 0 0 0 0,0 0-1 0 0,-1 0 1 0 0,1-1 0 0 0,-1 1 0 0 0,1 0 0 0 0,0 0 0 0 0,-1 0 0 0 0,1-1 0 0 0,-1 1-1 0 0,1 0 1 0 0,0 0 0 0 0,-1-1 0 0 0,1 1 0 0 0,0 0 0 0 0,0-1 0 0 0,-1 1 0 0 0,1 0-1 0 0,0-1 1 0 0,0 1 0 0 0,-1-1 0 0 0,1 1 0 0 0,0 0 0 0 0,0-1 0 0 0,0 1 0 0 0,0-1-1 0 0,0 1 1 0 0,0-1 0 0 0,-1 1 0 0 0,1 0 0 0 0,0-1 0 0 0,0 1 0 0 0,1-1 63 0 0,9-13-4148 0 0,-7 11 3525 0 0,6-8-1831 0 0</inkml:trace>
  <inkml:trace contextRef="#ctx0" brushRef="#br1" timeOffset="8327.078">3806 1108 6448 0 0,'-23'12'5868'0'0,"-26"13"-2042"0"0,36-18-3808 0 0,-9 6 196 0 0,-1 1-1 0 0,-18 16-213 0 0,34-23 132 0 0,0-1 1 0 0,0 1-1 0 0,1 0 1 0 0,0 0-1 0 0,0 1 1 0 0,0-1-1 0 0,1 1 1 0 0,1 1-1 0 0,-1-1 0 0 0,-1 5-132 0 0,6-12-98 0 0,0-1-34 0 0,0 0 44 0 0,0 0 132 0 0,12 1 158 0 0,-1-5-166 0 0,1 0 0 0 0,-2-2 0 0 0,1 1 0 0 0,0-1 0 0 0,-1-1 0 0 0,0 0 0 0 0,-1 0 0 0 0,3-4-36 0 0,-6 6 19 0 0,1 0 1 0 0,-1 0-1 0 0,1 0 0 0 0,0 1 0 0 0,0 0 0 0 0,0 0 0 0 0,0 1 0 0 0,1 0 0 0 0,0 0 0 0 0,-1 1 0 0 0,1 0 0 0 0,0 0 0 0 0,0 1 0 0 0,3 0-19 0 0,-8 2 91 0 0,-1 0 0 0 0,1 0 0 0 0,0 1 0 0 0,-1-1 0 0 0,0 1 0 0 0,1 0 0 0 0,-1-1 0 0 0,0 1-1 0 0,0 0 1 0 0,0 0 0 0 0,0 1 0 0 0,0 0-91 0 0,0-2 68 0 0,1 3 77 0 0,0 0 0 0 0,0 1 0 0 0,0-1 0 0 0,0 1 0 0 0,-1 0 1 0 0,1 2-146 0 0,11 18 423 0 0,0 0-232 0 0,-11-19-175 0 0,-1-1 1 0 0,1 0 0 0 0,0-1 0 0 0,0 1 0 0 0,0 0 0 0 0,1-1 0 0 0,0 0 0 0 0,-1 0 0 0 0,2 0 0 0 0,1 2-17 0 0,-5-6-118 0 0,-1 0-1 0 0,1 1 0 0 0,0-1 0 0 0,-1 0 1 0 0,1 1-1 0 0,0-1 0 0 0,-1 0 0 0 0,1 0 1 0 0,0 0-1 0 0,0 0 0 0 0,-1 1 0 0 0,1-1 1 0 0,0 0-1 0 0,-1 0 0 0 0,1-1 0 0 0,0 1 1 0 0,0 0-1 0 0,-1 0 0 0 0,1 0 0 0 0,0 0 1 0 0,0-1-1 0 0,-1 1 0 0 0,1 0 0 0 0,0 0 1 0 0,-1-1-1 0 0,1 1 0 0 0,-1-1 0 0 0,1 1 1 0 0,0 0-1 0 0,-1-1 0 0 0,1 0 119 0 0,6-7-1918 0 0</inkml:trace>
  <inkml:trace contextRef="#ctx0" brushRef="#br1" timeOffset="8570.883">3982 989 8752 0 0,'0'0'398'0'0,"0"0"-3"0"0,0 0 1 0 0,0 2 935 0 0,2 28 3935 0 0,3-8-3951 0 0,1-1 1 0 0,3 9-1316 0 0,11 22 1398 0 0,-10-27-954 0 0,6 23-444 0 0,-8-21-186 0 0,-7-26-852 0 0,-1-1-382 0 0,0 0-76 0 0</inkml:trace>
  <inkml:trace contextRef="#ctx0" brushRef="#br1" timeOffset="9092.496">3866 1131 2304 0 0,'6'-12'224'0'0,"-4"10"292"0"0,-1 1-1 0 0,1-1 1 0 0,0 1-1 0 0,0 0 1 0 0,0 0-1 0 0,0 0 1 0 0,0 0 0 0 0,0 0-1 0 0,0 0 1 0 0,0 1-1 0 0,0-1 1 0 0,1 1-1 0 0,-1-1 1 0 0,0 1 0 0 0,2 0-516 0 0,40 0 5948 0 0,-25 0-6233 0 0,17 2 1506 0 0,12 2-1221 0 0,-12 0 759 0 0,12-2-759 0 0,-2-4 30 0 0,27-5-30 0 0,-63 6 0 0 0,-4 1 0 0 0,-1 0 0 0 0,1-1 0 0 0,-1 0 0 0 0,1 0 0 0 0,-1-1 0 0 0,0 1 0 0 0,0-1 0 0 0,1 0 0 0 0,3-3 0 0 0,-8 4 2 0 0,8-1 12 0 0,-9 2 62 0 0,0 0 0 0 0,0 0-4 0 0,0 0 11 0 0,0 0 45 0 0,0 0 21 0 0,0 0 3 0 0,0 3-8 0 0,0 0 0 0 0,-1 0-1 0 0,1 0 1 0 0,-1 0-1 0 0,0 0 1 0 0,0-1-1 0 0,-1 3-143 0 0,1-3 61 0 0,0 1 0 0 0,0 0 0 0 0,0 0 0 0 0,0 0-1 0 0,1 0 1 0 0,-1 0 0 0 0,1 2-61 0 0,-1 6 116 0 0,1-9-98 0 0,0 0-1 0 0,0 0 0 0 0,0 0 1 0 0,0 0-1 0 0,0 0 1 0 0,0 1-1 0 0,1-1 1 0 0,-1 0-1 0 0,1 0 1 0 0,-1 0-1 0 0,1 0 1 0 0,0 0-1 0 0,-1 0 1 0 0,1-1-1 0 0,0 1 0 0 0,1 0 1 0 0,-1 0-1 0 0,0-1 1 0 0,0 1-1 0 0,2 1-17 0 0,-1-1 47 0 0,0 0 0 0 0,1 0 0 0 0,-1 0-1 0 0,1 0 1 0 0,0 0 0 0 0,-1 0 0 0 0,1-1-1 0 0,0 1 1 0 0,0-1 0 0 0,0 0 0 0 0,0 0-1 0 0,0 0 1 0 0,0 0 0 0 0,1-1 0 0 0,-1 1-1 0 0,0-1 1 0 0,0 0 0 0 0,0 0 0 0 0,1 0-1 0 0,-1 0 1 0 0,0 0 0 0 0,0-1 0 0 0,0 0-1 0 0,0 1 1 0 0,1-1 0 0 0,-1 0 0 0 0,2-1-47 0 0,0-1 33 0 0,1 1 0 0 0,-1-1 0 0 0,0 0 1 0 0,0 0-1 0 0,0 0 0 0 0,0-1 0 0 0,0 1 1 0 0,-1-1-1 0 0,1-1 0 0 0,-1 1 1 0 0,0-1-1 0 0,-1 1 0 0 0,1-1 0 0 0,1-3-33 0 0,-2 3-96 0 0,0-1-1 0 0,0 1 1 0 0,0-1-1 0 0,0 0 1 0 0,-1 0-1 0 0,0-1 1 0 0,-1 1-1 0 0,1 0 1 0 0,-1-1-1 0 0,0-5 97 0 0,0 17 2 0 0,-1 0 1 0 0,1 1-1 0 0,1-1 0 0 0,-1 0 0 0 0,1 0 1 0 0,0 0-1 0 0,0 0 0 0 0,0 0 0 0 0,0 0 1 0 0,1-1-1 0 0,0 1 0 0 0,0-1 0 0 0,0 1 1 0 0,1-1-1 0 0,0 0 0 0 0,-1-1 0 0 0,1 1 1 0 0,1-1-1 0 0,-1 1 0 0 0,0-1 0 0 0,1 0 1 0 0,-1-1-1 0 0,1 1 0 0 0,0-1 0 0 0,0 0 1 0 0,1 0-3 0 0,1 0-42 0 0,0-1 0 0 0,1 0 0 0 0,-1 0 0 0 0,1 0 0 0 0,-1-1 0 0 0,0 0 0 0 0,1 0 1 0 0,-1-1-1 0 0,1 0 0 0 0,-1-1 0 0 0,0 1 0 0 0,0-1 0 0 0,0-1 0 0 0,0 1 0 0 0,0-1 0 0 0,0-1 42 0 0,-1 1-791 0 0,0 0 0 0 0,-1-1 0 0 0,1 0 0 0 0,4-5 791 0 0,-5 4-1375 0 0,0 0-1 0 0,0 0 1 0 0,-1-1-1 0 0,1 0 1 0 0,-2 0 1375 0 0,5-6-2645 0 0</inkml:trace>
  <inkml:trace contextRef="#ctx0" brushRef="#br1" timeOffset="9361.866">4821 1019 3224 0 0,'0'0'240'0'0,"2"0"95"0"0,-2 0 1146 0 0,13 12 5415 0 0,-9-8-6562 0 0,0 1 0 0 0,0 1 0 0 0,-1-1 0 0 0,0 0 0 0 0,0 1 0 0 0,0 0 0 0 0,-1-1 0 0 0,0 1 0 0 0,0 0 0 0 0,0 1 0 0 0,0 3-334 0 0,8 24 1069 0 0,9 15 3746 0 0,11 18-4815 0 0,-42-103 761 0 0,9 25-633 0 0,1 1-258 0 0,0 0 0 0 0,1 0-1 0 0,0 0 1 0 0,0 0 0 0 0,1-1-1 0 0,0 1 1 0 0,1 0 0 0 0,0 0 0 0 0,1 0-1 0 0,0 0 1 0 0,0 0 0 0 0,1 0-1 0 0,1 0 1 0 0,-1 1 0 0 0,1 0-1 0 0,1 0 1 0 0,0 0 0 0 0,0 0-1 0 0,2-1 131 0 0,-3 5-339 0 0,1-1-1 0 0,-1 2 0 0 0,1-1 1 0 0,0 0-1 0 0,1 1 0 0 0,-1 0 1 0 0,1 0-1 0 0,3-1 340 0 0,-3 1-971 0 0,0 1 0 0 0,1 0 0 0 0,-1 1 1 0 0,1-1-1 0 0,0 1 971 0 0,9-1-4808 0 0</inkml:trace>
  <inkml:trace contextRef="#ctx0" brushRef="#br1" timeOffset="9774.377">5267 1001 2760 0 0,'-13'4'272'0'0,"0"-2"1291"0"0,1 1 1 0 0,0 0-1 0 0,0 1 0 0 0,0 1 1 0 0,0 0-1 0 0,0 0 1 0 0,-3 4-1564 0 0,7-5 459 0 0,0 1 1 0 0,1 0 0 0 0,0 1-1 0 0,0-1 1 0 0,0 2 0 0 0,1-1 0 0 0,0 1-1 0 0,0 0 1 0 0,1 0 0 0 0,-5 7-460 0 0,9-12 45 0 0,0 0 1 0 0,0 1-1 0 0,0-1 1 0 0,0 1-1 0 0,0-1 1 0 0,0 1-1 0 0,1-1 1 0 0,-1 1-1 0 0,1 0 1 0 0,0-1-1 0 0,0 1 1 0 0,0 0-1 0 0,0-1 1 0 0,0 1-1 0 0,0 0 1 0 0,1 1-46 0 0,0-3 18 0 0,-1 0 0 0 0,0 1 0 0 0,1-1 0 0 0,0 0 0 0 0,-1 1 0 0 0,1-1 0 0 0,0 0 0 0 0,0 0 0 0 0,0 0 0 0 0,0 0 0 0 0,0 0 0 0 0,0 0-1 0 0,0 0 1 0 0,0 0 0 0 0,0 0 0 0 0,0 0 0 0 0,0 0 0 0 0,1-1 0 0 0,-1 1 0 0 0,0-1 0 0 0,1 1 0 0 0,-1-1 0 0 0,0 1 0 0 0,1-1 0 0 0,-1 0 0 0 0,0 1 0 0 0,1-1 0 0 0,-1 0 0 0 0,1 0 0 0 0,-1 0 0 0 0,1 0-18 0 0,6 0 33 0 0,0 0 0 0 0,1 0 0 0 0,-1-1 0 0 0,0 0 0 0 0,0-1 0 0 0,0 0 0 0 0,0 0 0 0 0,0 0 0 0 0,0-1 0 0 0,0 0 0 0 0,-1-1 0 0 0,1 0 0 0 0,-1 0 0 0 0,0-1 0 0 0,0 1 0 0 0,-1-1 0 0 0,3-3-33 0 0,20-16-301 0 0,4-4-106 0 0,-2 1 10 0 0,-26 23 333 0 0,-2 4 8 0 0,1 2 56 0 0,5 13 179 0 0,-8-12-139 0 0,0 0-1 0 0,0 0 1 0 0,-1 0 0 0 0,1 0 0 0 0,-1 0-1 0 0,0 3-39 0 0,3 17 196 0 0,5 8 42 0 0,-7-23-183 0 0,1 0 0 0 0,0 0 0 0 0,0 0 0 0 0,1-1-1 0 0,1 3-54 0 0,0-4 51 0 0,-1 0-1 0 0,1 0 1 0 0,0 0 0 0 0,0 0-1 0 0,1-1 1 0 0,-1 0-1 0 0,1 0 1 0 0,5 4-51 0 0,-6-6 15 0 0,-1 0 0 0 0,1-1 0 0 0,0 0 1 0 0,0 0-1 0 0,0 0 0 0 0,0 0 0 0 0,0 0 0 0 0,0-1 1 0 0,0 0-1 0 0,1 0 0 0 0,-1 0 0 0 0,0 0 0 0 0,1-1 1 0 0,1 0-16 0 0,17-2-966 0 0,-7-4-4087 0 0,-2-2-1361 0 0</inkml:trace>
  <inkml:trace contextRef="#ctx0" brushRef="#br1" timeOffset="9980.379">5694 859 16096 0 0,'0'3'1459'0'0,"1"42"-745"0"0,4 15-714 0 0,2-9 3241 0 0,9 29-3241 0 0,-7-43 513 0 0,-8-29-436 0 0,-1-1 0 0 0,1 1 0 0 0,-1-1 0 0 0,0 0 0 0 0,-1 4-77 0 0,0 12-3 0 0,1-23-31 0 0,-1 0 0 0 0,1 1 1 0 0,0-1-1 0 0,0 0 1 0 0,0 1-1 0 0,0-1 1 0 0,-1 0-1 0 0,1 0 0 0 0,0 1 1 0 0,0-1-1 0 0,-1 0 1 0 0,1 0-1 0 0,0 0 1 0 0,-1 1-1 0 0,1-1 0 0 0,0 0 1 0 0,0 0-1 0 0,-1 0 1 0 0,1 0-1 0 0,0 0 0 0 0,-1 1 1 0 0,1-1-1 0 0,0 0 1 0 0,-1 0-1 0 0,1 0 1 0 0,0 0-1 0 0,-1 0 0 0 0,1 0 1 0 0,0 0-1 0 0,-1 0 1 0 0,1 0-1 0 0,0 0 0 0 0,-1-1 1 0 0,1 1-1 0 0,0 0 1 0 0,-1 0-1 0 0,1 0 1 0 0,-1 0 33 0 0,-12-5-3387 0 0,5-3-1199 0 0,-3-1-1114 0 0</inkml:trace>
  <inkml:trace contextRef="#ctx0" brushRef="#br1" timeOffset="10244.298">5672 997 3224 0 0,'36'-2'-89'0'0,"3"0"3797"0"0,-34 2-2517 0 0,1 1 0 0 0,-1-1 0 0 0,0 1 0 0 0,0 0 0 0 0,0 1 0 0 0,4 0-1191 0 0,0 2 613 0 0,0 0 0 0 0,0 0 0 0 0,0 1 0 0 0,-1 0 0 0 0,1 1 0 0 0,-1 0 0 0 0,-1 0 0 0 0,1 0 0 0 0,-1 1 0 0 0,1 2-613 0 0,9 11 931 0 0,-1 1-1 0 0,-1 1 1 0 0,-1 1-1 0 0,5 12-930 0 0,3 4 550 0 0,-15-29-534 0 0,1 0 0 0 0,0 0 0 0 0,0 0-16 0 0,11 13-6 0 0,-18-23-102 0 0,-1 0 0 0 0,0 0-215 0 0,4-1-2021 0 0,-2-1-1037 0 0,1-3-3460 0 0</inkml:trace>
  <inkml:trace contextRef="#ctx0" brushRef="#br1" timeOffset="10427.165">6056 969 9216 0 0,'0'-5'1200'0'0,"0"5"125"0"0,0 0 414 0 0,0 0 79 0 0,0 0-229 0 0,0 0-1037 0 0,0 1-450 0 0,2 4-336 0 0,0 0 1 0 0,0 0 0 0 0,1 0-1 0 0,0 0 1 0 0,-1 0 0 0 0,2-1 0 0 0,0 2 233 0 0,5 3-908 0 0</inkml:trace>
  <inkml:trace contextRef="#ctx0" brushRef="#br1" timeOffset="10875.125">6471 1028 10592 0 0,'0'0'818'0'0,"-7"0"-500"0"0,-7 2 616 0 0,0 0 0 0 0,0 0 1 0 0,0 1-1 0 0,1 1 0 0 0,-1 1 1 0 0,1 0-1 0 0,-12 6-934 0 0,1-1 510 0 0,7-2 79 0 0,1 1 1 0 0,0 1-1 0 0,0 0 0 0 0,-13 12-589 0 0,24-17 145 0 0,0 1-1 0 0,0-1 0 0 0,0 1 1 0 0,0 0-1 0 0,-1 4-144 0 0,6-9 6 0 0,-2 0 33 0 0,-2 14 66 0 0,3-8-91 0 0,1-7-9 0 0,1 1-1 0 0,-1-1 1 0 0,0 1 0 0 0,0-1 0 0 0,1 1 0 0 0,-1-1 0 0 0,0 0 0 0 0,0 1-1 0 0,1-1 1 0 0,-1 1 0 0 0,1-1 0 0 0,-1 0 0 0 0,0 1 0 0 0,1-1 0 0 0,-1 0 0 0 0,1 0-1 0 0,-1 1 1 0 0,1-1 0 0 0,-1 0 0 0 0,1 0 0 0 0,-1 0 0 0 0,1 0 0 0 0,-1 1 0 0 0,1-1-1 0 0,-1 0 1 0 0,1 0 0 0 0,-1 0 0 0 0,1 0-5 0 0,12 1 210 0 0,-7-2-182 0 0,-1 0-1 0 0,0 0 0 0 0,0-1 0 0 0,0 0 0 0 0,0 0 0 0 0,0 0 1 0 0,0-1-1 0 0,0 1 0 0 0,0-1-27 0 0,40-31-302 0 0,-14 9-94 0 0,8-7-325 0 0,-24 19 371 0 0,1 0 0 0 0,1 0 350 0 0,-12 10-51 0 0,-1 0 0 0 0,1 0-1 0 0,0 1 1 0 0,0 0 0 0 0,0 0-1 0 0,0 0 1 0 0,0 0 0 0 0,1 1-1 0 0,3-1 52 0 0,-7 2 0 0 0,0-1-1 0 0,1 1 1 0 0,-1 0-1 0 0,0 0 0 0 0,0 0 1 0 0,1 1-1 0 0,-1-1 0 0 0,0 0 1 0 0,0 1-1 0 0,0-1 0 0 0,0 1 1 0 0,0 0-1 0 0,0 0 1 0 0,0 0-1 0 0,0 0 0 0 0,0 0 1 0 0,0 0-1 0 0,0 1 0 0 0,0-1 1 0 0,-1 0-1 0 0,1 1 1 0 0,-1 0-1 0 0,1-1 0 0 0,-1 1 1 0 0,1 0-1 0 0,-1 0 0 0 0,0-1 1 0 0,0 1-1 0 0,0 0 0 0 0,0 0 1 0 0,0 0-1 0 0,-1 1 1 0 0,1-1 0 0 0,3 10 136 0 0,-2 0 0 0 0,1 0 0 0 0,-2 1 0 0 0,0-1-1 0 0,0 9-135 0 0,0-5 184 0 0,2 20 1309 0 0,7 29-1493 0 0,-10-65 8 0 0,0 0 0 0 0,0 0 1 0 0,0 1-1 0 0,0-1 0 0 0,0 0 0 0 0,0 0 0 0 0,0 0 0 0 0,0 0 0 0 0,0 0 0 0 0,0 0 0 0 0,0 0 0 0 0,0 0 0 0 0,0 0 1 0 0,0 0-1 0 0,0 1 0 0 0,0-1 0 0 0,0 0 0 0 0,0 0 0 0 0,0 0 0 0 0,0 0 0 0 0,0 0 0 0 0,0 0 0 0 0,1 0 0 0 0,-1 0 1 0 0,0 0-1 0 0,0 0 0 0 0,0 0 0 0 0,0 0 0 0 0,0 0 0 0 0,0 0 0 0 0,0 0 0 0 0,0 0 0 0 0,0 0 0 0 0,0 0 0 0 0,0 0 0 0 0,1 0 1 0 0,-1 0-1 0 0,0 0 0 0 0,0 0 0 0 0,0 0 0 0 0,0 0 0 0 0,0 0 0 0 0,0 0 0 0 0,0 0 0 0 0,0 0 0 0 0,0 0 0 0 0,0 0 1 0 0,0 0-1 0 0,1 0 0 0 0,-1 0 0 0 0,0 0 0 0 0,0 0 0 0 0,0 0 0 0 0,0 0 0 0 0,0 0-8 0 0,6-7 276 0 0,11-18-125 0 0,-2 1-361 0 0,51-56-2300 0 0,-30 47 1576 0 0,-10 11 380 0 0,-22 18 483 0 0,0 1-1 0 0,0 0 1 0 0,1 0 0 0 0,-1 0-1 0 0,1 0 1 0 0,0 1-1 0 0,0 0 72 0 0,-2 0-11 0 0,-1 1-1 0 0,1 0 1 0 0,-1 1-1 0 0,1-1 1 0 0,0 0 0 0 0,0 1-1 0 0,-1 0 1 0 0,1-1-1 0 0,0 1 1 0 0,0 0 0 0 0,-1 0-1 0 0,1 1 1 0 0,0-1-1 0 0,1 1 12 0 0,-2 0-3 0 0,0-1-1 0 0,0 1 0 0 0,0 0 0 0 0,0 0 0 0 0,0 0 0 0 0,0 0 0 0 0,-1 0 1 0 0,1 0-1 0 0,0 1 0 0 0,0-1 0 0 0,-1 1 0 0 0,1-1 0 0 0,-1 1 0 0 0,0-1 1 0 0,2 3 3 0 0,-1 0 8 0 0,0-1 1 0 0,-1 2 0 0 0,1-1 0 0 0,-1 0 0 0 0,0 0 0 0 0,0 0-1 0 0,1 3-8 0 0,0 21-663 0 0,-1-9-3772 0 0,-1-3-1282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9672 0 0,'0'0'748'0'0,"0"0"-306"0"0,0 0 550 0 0,0 0 288 0 0,16-5 1951 0 0,14-3-2077 0 0,1 2-1 0 0,0 1 1 0 0,30 0-1154 0 0,-47 4 45 0 0,-1 0-136 0 0,-1 0 0 0 0,0 1 0 0 0,1 0 0 0 0,-1 1 0 0 0,0 1 0 0 0,1 0 0 0 0,-1 0 0 0 0,7 3 91 0 0,-18-4-1774 0 0,-1-1-577 0 0,-1 2-118 0 0,-7 7-24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3680 0 0,'0'0'284'0'0,"0"0"168"0"0,0 0 1400 0 0,0 0 630 0 0,1 0 954 0 0,5 3-1973 0 0,-1-2-1258 0 0,0-1 0 0 0,0 0 1 0 0,0 0-1 0 0,-1 0 0 0 0,1 0 1 0 0,4-2-206 0 0,16 0 193 0 0,20 0 530 0 0,32-6-723 0 0,-21 2 31 0 0,17-3-380 0 0,-26 1-3936 0 0,-18 2-533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2760 0 0,'0'0'620'0'0,"0"0"1562"0"0,0 0 686 0 0,0 0 138 0 0,1 2 871 0 0,7 8-2611 0 0,-5-5-683 0 0,0 0-1 0 0,0 0 0 0 0,-1 1 0 0 0,1-1 0 0 0,-1 1 0 0 0,0 0 1 0 0,-1-1-1 0 0,1 5-582 0 0,8 22 1122 0 0,-7-23-989 0 0,0-1 0 0 0,-1 1 1 0 0,1 6-134 0 0,3 11 32 0 0,-4-15 54 0 0,1 0-1 0 0,-1 0 0 0 0,0 4-85 0 0,-2-14 32 0 0,2 4-173 0 0,-1-4-3686 0 0,-1-1 1971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14368 0 0,'0'0'330'0'0,"0"8"437"0"0,1 11-420 0 0,0 0 0 0 0,4 11-347 0 0,1 14 776 0 0,8 42 1688 0 0,-5-32-1321 0 0,-4-25-467 0 0,1 21-676 0 0,-1 2-81 0 0,2 1 81 0 0,-1-32-27 0 0,-6-21-24 0 0,0 0 0 0 0,0 0 0 0 0,0 0 0 0 0,0 0 0 0 0,0 0 0 0 0,0 0 0 0 0,0 0 0 0 0,0 0 0 0 0,0 0 0 0 0,0 0 0 0 0,0 0 0 0 0,0 0 0 0 0,0 0 0 0 0,0 0 0 0 0,0 0 0 0 0,0 0 0 0 0,0 0 1 0 0,0 0-1 0 0,0 0 0 0 0,0 0 0 0 0,0 0 0 0 0,0 0 0 0 0,0 0 0 0 0,0 0 0 0 0,1 0 0 0 0,-1 0 0 0 0,0 0 0 0 0,0 0 0 0 0,0 0 0 0 0,0 0 0 0 0,0 0 0 0 0,0 0 0 0 0,0 0 0 0 0,0 0 0 0 0,0 0 0 0 0,0 0 0 0 0,0 0 1 0 0,0 0-1 0 0,0 0 0 0 0,0 0 0 0 0,0 0 0 0 0,0 0 0 0 0,0 0 0 0 0,0 0 0 0 0,0 0 51 0 0,-1-14-5597 0 0,-2 1-119 0 0</inkml:trace>
  <inkml:trace contextRef="#ctx0" brushRef="#br0" timeOffset="392.423">13 28 5984 0 0,'7'-11'637'0'0,"-6"9"-470"0"0,1 0 0 0 0,0 1 1 0 0,0 0-1 0 0,0 0 0 0 0,0-1 0 0 0,0 1 0 0 0,0 0 0 0 0,0 0 0 0 0,0 1 1 0 0,1-1-1 0 0,-1 0 0 0 0,0 1 0 0 0,0-1 0 0 0,1 1 0 0 0,0 0-167 0 0,38-2 5468 0 0,-33 2-5188 0 0,4 1 52 0 0,0 1 1 0 0,0 0 0 0 0,0 0-1 0 0,0 1 1 0 0,0 1-1 0 0,-1 0 1 0 0,1 1 0 0 0,-1 0-1 0 0,0 0 1 0 0,-1 1 0 0 0,1 1-1 0 0,-1 0 1 0 0,0 0 0 0 0,0 2-333 0 0,-6-6 87 0 0,-1 0 1 0 0,0 1 0 0 0,0-1 0 0 0,0 1-1 0 0,0 0 1 0 0,-1 0 0 0 0,1 0 0 0 0,-1 0-1 0 0,0 0 1 0 0,1 4-88 0 0,-3-7 20 0 0,1 1 0 0 0,-1 0 0 0 0,1-1 0 0 0,-1 1 0 0 0,0 0 0 0 0,1 0 0 0 0,-1-1 0 0 0,0 1 0 0 0,0 0 0 0 0,-1 0 0 0 0,1-1 0 0 0,0 1 0 0 0,-1 0 0 0 0,1-1 0 0 0,-1 1 0 0 0,1 0 0 0 0,-1-1 0 0 0,0 1 0 0 0,1 0 0 0 0,-1-1 0 0 0,0 1 0 0 0,0-1 0 0 0,0 0 0 0 0,0 1 0 0 0,0-1 0 0 0,-1 0 0 0 0,1 0 0 0 0,0 0 0 0 0,-1 1-20 0 0,-14 8 147 0 0,0-1 0 0 0,0-1 0 0 0,-1 0 0 0 0,0-1 0 0 0,0-1 0 0 0,-12 2-147 0 0,-33 13-195 0 0,-10 9-304 0 0,66-27 478 0 0,7-2 10 0 0,-1 0 1 0 0,0 0-1 0 0,1 0 1 0 0,-1 0-1 0 0,1 0 1 0 0,0 0 0 0 0,-1 0-1 0 0,1 0 1 0 0,0 0-1 0 0,0-1 1 0 0,0 1-1 0 0,-1 0 11 0 0,7 3 26 0 0,-1 1-1 0 0,1-1 0 0 0,-1-1 0 0 0,1 1 0 0 0,0-1 1 0 0,0-1-1 0 0,1 1 0 0 0,-1-1 0 0 0,1 0 0 0 0,1 0-25 0 0,3 0 143 0 0,-1 1-1 0 0,0 1 0 0 0,7 3-142 0 0,71 34 598 0 0,19 9-4021 0 0,-106-49 1623 0 0,3 1-21 0 0</inkml:trace>
  <inkml:trace contextRef="#ctx0" brushRef="#br0" timeOffset="727.544">522 313 7832 0 0,'1'-1'602'0'0,"24"-5"-400"0"0,-12 2 1364 0 0,-1 1 0 0 0,1 0 1 0 0,0 1-1 0 0,-1 0 1 0 0,8 1-1567 0 0,-13 1 668 0 0,0 0 1 0 0,1 1-1 0 0,-1 0 1 0 0,0 0 0 0 0,6 2-669 0 0,-10-2 119 0 0,-1 0 0 0 0,1-1 0 0 0,-1 1 0 0 0,0 1 0 0 0,1-1 0 0 0,-1 0 0 0 0,0 0 1 0 0,0 1-1 0 0,0 0 0 0 0,0-1 0 0 0,0 1 0 0 0,0 0 0 0 0,-1 0 0 0 0,1 0 0 0 0,-1 0 0 0 0,1 0 0 0 0,0 2-119 0 0,-1-3 32 0 0,-1 0-1 0 0,0 1 1 0 0,0-1 0 0 0,0 0-1 0 0,0 0 1 0 0,0 0-1 0 0,0 1 1 0 0,0-1-1 0 0,0 0 1 0 0,-1 0-1 0 0,1 0 1 0 0,0 1-1 0 0,-1-1 1 0 0,1 0 0 0 0,-1 0-1 0 0,1 0 1 0 0,-1 0-32 0 0,-11 17 99 0 0,-9 0 207 0 0,-1-1-1 0 0,-9 5-305 0 0,3-3 125 0 0,16-9-135 0 0,11-8-33 0 0,1-1 43 0 0,1-1-1 0 0,-1 1 1 0 0,0 0 0 0 0,0-1-1 0 0,0 1 1 0 0,0-1 0 0 0,1 1 0 0 0,-1-1-1 0 0,0 1 1 0 0,1-1 0 0 0,-1 1-1 0 0,0-1 1 0 0,1 1 0 0 0,-1-1 0 0 0,0 1-1 0 0,1-1 1 0 0,-1 1 0 0 0,1-1-1 0 0,-1 0 1 0 0,1 1 0 0 0,-1-1-1 0 0,1 0 1 0 0,-1 0 0 0 0,1 1 0 0 0,-1-1-1 0 0,1 0 1 0 0,0 0 0 0 0,-1 0-1 0 0,1 0 1 0 0,-1 1 0 0 0,1-1 0 0 0,-1 0-1 0 0,1 0 1 0 0,1 0-1 0 0,18 4 55 0 0,0-2 0 0 0,0 0-1 0 0,0-1 1 0 0,0-1 0 0 0,17-2-54 0 0,15 1-1813 0 0,-32 1-5930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11976 0 0,'0'0'546'0'0,"0"0"-10"0"0,-2 1-344 0 0,-1 3-14 0 0,0-1 0 0 0,1 1 0 0 0,-1 0 0 0 0,1 0 0 0 0,-1-1 0 0 0,1 2 0 0 0,1-1 0 0 0,-1 0 0 0 0,0 0 0 0 0,1 0 0 0 0,0 1 0 0 0,0-1 0 0 0,0 1-178 0 0,-1 10 721 0 0,0-1 0 0 0,1 1 0 0 0,0 8-721 0 0,-5 71 879 0 0,5-47-584 0 0,-4 14-295 0 0,5-54 5 0 0,0-1 1 0 0,0 1 0 0 0,0-1-1 0 0,1 1 1 0 0,0-1-6 0 0,0-2-42 0 0,0 1 0 0 0,-1-1 0 0 0,1 0 0 0 0,-1 0 0 0 0,0 1 0 0 0,0-1 0 0 0,-1 0 0 0 0,1 0 0 0 0,-1 0 0 0 0,0 1 0 0 0,-1 1 42 0 0,-1 6-1465 0 0,0-5-481 0 0</inkml:trace>
  <inkml:trace contextRef="#ctx0" brushRef="#br0" timeOffset="198.487">0 511 4144 0 0,'0'0'319'0'0,"7"-3"2586"0"0,18 0 5142 0 0,2 4-5513 0 0,2-1-2564 0 0,195-7 2344 0 0,-208 7-2257 0 0,-1 0-16 0 0,0 0-1 0 0,0 1 1 0 0,0 0-1 0 0,0 1 1 0 0,3 2-41 0 0,17 4-19 0 0,-11-2-3308 0 0,-23-6 1420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7368 0 0,'0'0'568'0'0,"0"0"-112"0"0,2 0 918 0 0,19-1 3143 0 0,-14 0-4012 0 0,0 1 1 0 0,0 0-1 0 0,0 0 0 0 0,0 0 0 0 0,7 2-505 0 0,7 2 1883 0 0,19 1-1883 0 0,15 2 729 0 0,-3 2-21 0 0,48 2-708 0 0,-91-11-401 0 0,36 1 1364 0 0,-24-4-2227 0 0,-3-6-3822 0 0,-14 4-1079 0 0</inkml:trace>
  <inkml:trace contextRef="#ctx0" brushRef="#br0" timeOffset="250.221">262 0 3680 0 0,'0'0'284'0'0,"-6"15"7948"0"0,6-6-7210 0 0,1-1-1 0 0,0 1 1 0 0,1 0 0 0 0,-1 0-1022 0 0,20 56 1173 0 0,-10-31-263 0 0,0 2-839 0 0,2 0-1 0 0,1-1 1 0 0,2-1 0 0 0,18 30-71 0 0,-26-52-1507 0 0,-1-4-83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13248 0 0,'0'0'604'0'0,"0"0"-14"0"0,-4 13-352 0 0,5 4 645 0 0,1 1 0 0 0,0-1 1 0 0,5 13-884 0 0,-3-10 1071 0 0,-1 0-1 0 0,0 5-1070 0 0,1 13 1287 0 0,5 15-1287 0 0,2 25 383 0 0,-6-42 159 0 0,-2-22-888 0 0,-3-12-878 0 0,0-4-1042 0 0,-4-20-4013 0 0,4 6 1255 0 0</inkml:trace>
  <inkml:trace contextRef="#ctx0" brushRef="#br0" timeOffset="367.429">72 29 3224 0 0,'5'-6'288'0'0,"12"-6"356"0"0,-15 10-19 0 0,1 1 1 0 0,-1 0-1 0 0,1 0 0 0 0,-1 0 1 0 0,1 0-1 0 0,0 0 1 0 0,0 0-1 0 0,-1 1 1 0 0,1-1-1 0 0,0 1 0 0 0,0 0 1 0 0,0 0-1 0 0,2 0-625 0 0,2 1 282 0 0,0-1 1 0 0,0 1-1 0 0,0 1 0 0 0,0 0 0 0 0,0 0 0 0 0,-1 0 0 0 0,1 0 0 0 0,-1 1 0 0 0,1 1 0 0 0,-1-1 1 0 0,0 1-1 0 0,1 1-282 0 0,1 0 222 0 0,-1 1 0 0 0,1 0 0 0 0,-1 0 0 0 0,0 1 0 0 0,-1 0 0 0 0,0 0 0 0 0,0 1-1 0 0,4 6-221 0 0,-9-12 60 0 0,0 0-1 0 0,0 1 0 0 0,0-1 1 0 0,0 0-1 0 0,0 0 0 0 0,-1 0 0 0 0,1 0 1 0 0,-1 1-1 0 0,1-1 0 0 0,-1 0 0 0 0,0 0 1 0 0,0 1-1 0 0,0-1 0 0 0,0 0 0 0 0,-1 1 1 0 0,1-1-1 0 0,-1 2-59 0 0,0-1 73 0 0,0 1 1 0 0,-1 0-1 0 0,0-1 0 0 0,0 1 0 0 0,0-1 1 0 0,0 1-1 0 0,0-1 0 0 0,0 0 0 0 0,-4 3-73 0 0,-2 2 100 0 0,-1 0-1 0 0,0 0 1 0 0,-1-1-1 0 0,0-1 1 0 0,0 1-1 0 0,-4 1-99 0 0,-7 3 103 0 0,0-1 0 0 0,0-1 0 0 0,0-1 0 0 0,-1-1 0 0 0,-6 1-103 0 0,19-4 77 0 0,9-2-144 0 0,1-2 46 0 0,2 4 86 0 0,0-1-1 0 0,0 1 0 0 0,0-1 0 0 0,1 0 0 0 0,0 0 0 0 0,0 0 0 0 0,0-1 0 0 0,0 1 0 0 0,0-1 1 0 0,0 0-65 0 0,49 19 697 0 0,-14-6-436 0 0,25 8-125 0 0,-45-17-18 0 0,0 1-1 0 0,0 1 0 0 0,0 1-117 0 0,2 1-689 0 0,-17-6-1943 0 0,0-2-4286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16439 0 0,'0'0'374'0'0,"1"37"1362"0"0,5 5-950 0 0,0-2 378 0 0,3 9-1164 0 0,1-8 227 0 0,17 70 190 0 0,-25-103-482 0 0,10 40 504 0 0,-11-44-678 0 0,-1 1 0 0 0,1-1 0 0 0,-1 1 1 0 0,0-1-1 0 0,0 1 0 0 0,0 0 0 0 0,-1-1 0 0 0,0 1 0 0 0,0 0 239 0 0,-1 3-2024 0 0</inkml:trace>
  <inkml:trace contextRef="#ctx0" brushRef="#br0" timeOffset="202.162">0 452 4144 0 0,'0'0'319'0'0,"2"0"205"0"0,30-4 8251 0 0,4 5-5705 0 0,11 0-2987 0 0,71-2 1213 0 0,-12 0-889 0 0,-79 2-807 0 0,-1 0 0 0 0,19 4 400 0 0,-17-1-4630 0 0,-14-1-1038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0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4 493 5008 0 0,'-1'9'488'0'0,"-2"2"-35"0"0,3-8-354 0 0,0-2 83 0 0,0-1 29 0 0,0 0 12 0 0,0 0 1 0 0,7-5-263 0 0,-2 0-212 0 0,0 0 1 0 0,0 0-1 0 0,-1 0 0 0 0,0-1 1 0 0,0 0-1 0 0,1-2 251 0 0,0-1-217 0 0</inkml:trace>
  <inkml:trace contextRef="#ctx0" brushRef="#br0" timeOffset="518.526">53 333 6912 0 0,'0'0'314'0'0,"0"0"-6"0"0,-1-1-269 0 0,1 0-1 0 0,-1 0 0 0 0,0 0 0 0 0,1 0 0 0 0,-1 0 0 0 0,1 0 0 0 0,-1 0 0 0 0,1-1 1 0 0,0 1-1 0 0,-1 0 0 0 0,1 0 0 0 0,0 0 0 0 0,0 0 0 0 0,0-1-38 0 0,-3-9 1232 0 0,2 8-752 0 0,0 0 1 0 0,0 0 0 0 0,0 0-1 0 0,0-1 1 0 0,1 1 0 0 0,-1 0 0 0 0,1 0-1 0 0,0-1 1 0 0,0 1 0 0 0,0-3-481 0 0,0-1 809 0 0,0 5-175 0 0,0 2-8 0 0,1-3 2159 0 0,-1 2-658 0 0,2 6-2488 0 0,4 23 619 0 0,-2-7-112 0 0,52 157 250 0 0,-43-142-228 0 0,-13-37-144 0 0,0 1 0 0 0,0 0 0 0 0,0 0 0 0 0,0 0 0 0 0,0 0-1 0 0,0 0 1 0 0,0 0 0 0 0,0 0 0 0 0,0 0 0 0 0,0 0 0 0 0,0 0-1 0 0,0 0 1 0 0,0 0 0 0 0,1 0 0 0 0,-1 0 0 0 0,0 0 0 0 0,0 0-1 0 0,0 0 1 0 0,0 0 0 0 0,0 0 0 0 0,0 0 0 0 0,0 0 0 0 0,0 0-1 0 0,0 0 1 0 0,0 0 0 0 0,0 0 0 0 0,0 0 0 0 0,1 0 0 0 0,-1 0 0 0 0,0 0-1 0 0,0 0 1 0 0,0 0 0 0 0,0 0 0 0 0,0 0 0 0 0,0 0 0 0 0,0 0-1 0 0,0 0 1 0 0,0 0 0 0 0,0 0 0 0 0,0 0 0 0 0,0 0 0 0 0,0 0-1 0 0,0 0 1 0 0,0 0 0 0 0,0 0 0 0 0,1 0 0 0 0,-1 1 0 0 0,0-1-1 0 0,0 0 1 0 0,0 0 0 0 0,0 0 0 0 0,0 0 0 0 0,0 0 0 0 0,0 0-1 0 0,0 0 1 0 0,0 0 0 0 0,0 0 0 0 0,0 0 0 0 0,0 0 0 0 0,0 0 0 0 0,0 0-1 0 0,0 1 1 0 0,0-1 0 0 0,0 0-24 0 0,3-10 143 0 0,2-12-210 0 0,0-15 161 0 0,-1 10-969 0 0,0 0 0 0 0,6-15 875 0 0,-8 35-50 0 0,-2 3 58 0 0,1 0 0 0 0,0 1 1 0 0,0-1-1 0 0,0 1 0 0 0,1-1 0 0 0,-1 1 0 0 0,1-1 1 0 0,0 1-1 0 0,0 0 0 0 0,0 0 0 0 0,0 0 1 0 0,1 0-1 0 0,-1 0 0 0 0,2-1-8 0 0,1 2-67 0 0,-3 2 68 0 0,-1 0-1 0 0,1 1 0 0 0,-1-1 0 0 0,1 1 0 0 0,-1-1 1 0 0,0 1-1 0 0,1 0 0 0 0,-1 0 0 0 0,1-1 0 0 0,-1 1 1 0 0,0 0-1 0 0,0 0 0 0 0,0 0 0 0 0,0 0 1 0 0,0 0-1 0 0,0 1 0 0 0,0-1 0 0 0,0 0 0 0 0,0 1 0 0 0,3 6-13 0 0,-1 0 0 0 0,0 0 0 0 0,-1 1 0 0 0,0 0 0 0 0,0 1 13 0 0,0 5 213 0 0,0 0 0 0 0,1 0 0 0 0,1-1 0 0 0,0 1-1 0 0,1-1 1 0 0,7 13-213 0 0,-6-12 9 0 0,-5-13-5 0 0,0 0 1 0 0,0 0-1 0 0,0 0 0 0 0,0 0 0 0 0,0 0 0 0 0,0 0 1 0 0,0 0-1 0 0,1-1 0 0 0,-1 1 0 0 0,1 0 0 0 0,-1-1 1 0 0,1 1-1 0 0,0-1 0 0 0,-1 0 0 0 0,1 1 0 0 0,1 0-4 0 0,0-1-49 0 0,-1 0 0 0 0,0 0-1 0 0,1 0 1 0 0,-1 0 0 0 0,1 0-1 0 0,-1 0 1 0 0,1-1 0 0 0,-1 1-1 0 0,1-1 1 0 0,0 0 0 0 0,-1 0-1 0 0,1 0 1 0 0,0 0 0 0 0,-1 0-1 0 0,1 0 1 0 0,-1-1 0 0 0,1 1-1 0 0,-1-1 1 0 0,1 0 0 0 0,-1 0-1 0 0,2 0 50 0 0,2-2-911 0 0,0 0 0 0 0,0 0 0 0 0,0 0-1 0 0,0-1 1 0 0,-1 0 0 0 0,1 0 0 0 0,-1 0-1 0 0,0 0 1 0 0,3-5 911 0 0,1-3-2478 0 0</inkml:trace>
  <inkml:trace contextRef="#ctx0" brushRef="#br0" timeOffset="815.465">528 300 10392 0 0,'0'0'473'0'0,"0"0"-5"0"0,-1 1-119 0 0,-3 4 761 0 0,1 0 1 0 0,-1 1-1 0 0,1-1 0 0 0,0 1 0 0 0,-2 5-1110 0 0,1-2 666 0 0,1 0 1 0 0,0 1-1 0 0,-1 7-666 0 0,2-5 49 0 0,0 1 0 0 0,1-1 1 0 0,0 1-1 0 0,1-1 0 0 0,1 1 0 0 0,1 5-49 0 0,-2-14 52 0 0,1 0 1 0 0,0 1-1 0 0,0-1 0 0 0,1 0 0 0 0,-1 0 0 0 0,1 0 0 0 0,0-1 0 0 0,0 1 0 0 0,0 0 0 0 0,1-1 0 0 0,-1 1 0 0 0,1-1 0 0 0,0 0 0 0 0,2 3-52 0 0,-3-5 46 0 0,0 1-1 0 0,0-1 1 0 0,0 0 0 0 0,0 1-1 0 0,0-1 1 0 0,0 0-1 0 0,0 0 1 0 0,0 0 0 0 0,0 0-1 0 0,0-1 1 0 0,1 1-1 0 0,-1-1 1 0 0,0 1-1 0 0,0-1 1 0 0,1 0 0 0 0,-1 0-1 0 0,0 0 1 0 0,1 0-1 0 0,-1 0 1 0 0,0 0 0 0 0,0-1-1 0 0,1 1 1 0 0,-1-1-1 0 0,0 0 1 0 0,0 1 0 0 0,0-1-1 0 0,1 0 1 0 0,-1-1-46 0 0,3-1 28 0 0,0 0 0 0 0,0 0 0 0 0,0 0 1 0 0,-1-1-1 0 0,1 0 0 0 0,-1 0 0 0 0,0 0 1 0 0,0 0-1 0 0,-1-1 0 0 0,1 1 1 0 0,-1-1-1 0 0,3-5-28 0 0,-5 7-9 0 0,1-1 1 0 0,-1 1-1 0 0,1-1 1 0 0,-1 0-1 0 0,0 0 0 0 0,-1 1 1 0 0,1-1-1 0 0,-1 0 1 0 0,1 0-1 0 0,-1 0 1 0 0,0 0-1 0 0,0 0 1 0 0,-1 1-1 0 0,1-1 0 0 0,-1 0 1 0 0,0 0-1 0 0,0 0 1 0 0,0 1-1 0 0,-1-1 1 0 0,0 0 8 0 0,0-1-138 0 0,-2-1 0 0 0,1 1 0 0 0,0 0 0 0 0,-1 0-1 0 0,0 1 1 0 0,0-1 0 0 0,-1 1 0 0 0,1-1 0 0 0,-1 2 0 0 0,-1-2 138 0 0,-11-7-629 0 0,-1 0 0 0 0,-7-2 629 0 0,-7-4-489 0 0,29 16 169 0 0,0 1 0 0 0,0-1 1 0 0,0 1-1 0 0,-1 0 0 0 0,1 0 0 0 0,0 0 1 0 0,-2 0 319 0 0,-2-1-4718 0 0,7 2-299 0 0</inkml:trace>
  <inkml:trace contextRef="#ctx0" brushRef="#br0" timeOffset="1283.69">708 256 12552 0 0,'0'0'281'0'0,"0"0"40"0"0,0 0 23 0 0,0 0-34 0 0,8 3-190 0 0,27 24 1897 0 0,-34-26-1958 0 0,1 1 39 0 0,0-1 0 0 0,0 1 0 0 0,0-1 1 0 0,0 1-1 0 0,0 0 0 0 0,-1 0 0 0 0,1 0 0 0 0,-1 0 0 0 0,1 0 0 0 0,-1 0 0 0 0,0 0 0 0 0,1 0 0 0 0,-1 1-98 0 0,0 0 128 0 0,1 0 0 0 0,0 0 1 0 0,0 0-1 0 0,0-1 0 0 0,1 1 0 0 0,-1 0 0 0 0,3 1-128 0 0,13 17 695 0 0,-14-14-529 0 0,1 0 0 0 0,-1 0 0 0 0,-1 0 0 0 0,1 1-1 0 0,-1-1 1 0 0,0 1 0 0 0,-1 0 0 0 0,0 0 0 0 0,0 0 0 0 0,-1 0-1 0 0,1 8-165 0 0,-2-15 2 0 0,0 0 30 0 0,-1 0-1 0 0,1 0 1 0 0,0 1 0 0 0,0-1 0 0 0,0 0-1 0 0,0 0 1 0 0,1 1 0 0 0,-1-1 0 0 0,0 0-1 0 0,1 0 1 0 0,-1 0 0 0 0,0 1 0 0 0,1-1 0 0 0,-1 0-1 0 0,1 0 1 0 0,0 0 0 0 0,-1 0 0 0 0,1 0-1 0 0,0 0 1 0 0,0 0 0 0 0,-1 0 0 0 0,1 0-1 0 0,0 0-31 0 0,-1-1 1 0 0,1 0-1 0 0,-1 0 1 0 0,0 0-1 0 0,0 0 1 0 0,0 0-1 0 0,0 0 1 0 0,0 0-1 0 0,0 0 1 0 0,0 0 0 0 0,1 0-1 0 0,-1 0 1 0 0,0 1-1 0 0,0-1 1 0 0,0 0-1 0 0,0 0 1 0 0,0 0-1 0 0,0 0 1 0 0,1 0-1 0 0,-1 0 1 0 0,0 0-1 0 0,0 0 1 0 0,0 0-1 0 0,0 0 1 0 0,0 0-1 0 0,1 0 1 0 0,-1 0-1 0 0,0-1 1 0 0,0 1-1 0 0,0 0 1 0 0,0 0-1 0 0,0 0 1 0 0,0 0-1 0 0,1 0 1 0 0,-1 0-1 0 0,0 0 1 0 0,0 0-1 0 0,0 0 1 0 0,0 0-1 0 0,0-1 1 0 0,0 1-1 0 0,0 0 1 0 0,0 0 0 0 0,1 0-1 0 0,-1 0 1 0 0,0 0-1 0 0,0 0 1 0 0,0 0-1 0 0,0-1 1 0 0,0 1-1 0 0,0 0 1 0 0,0 0-1 0 0,0 0 1 0 0,0 0-1 0 0,0 0 1 0 0,0-1-1 0 0,0 1 1 0 0,0 0-1 0 0,0 0 1 0 0,0 0-1 0 0,-1-8-3 0 0,0 6-17 0 0,0 1-1 0 0,1 0 0 0 0,-1-1 0 0 0,0 1 0 0 0,1 0 0 0 0,0-1 1 0 0,-1 1-1 0 0,1-1 0 0 0,0 1 0 0 0,0-1 0 0 0,0 1 1 0 0,-1-1-1 0 0,2 1 0 0 0,-1-1 0 0 0,0 0 0 0 0,0 1 1 0 0,1-2 20 0 0,0-6-256 0 0,-1-16-536 0 0,0 21 648 0 0,-1 0 0 0 0,1 0 0 0 0,0 0 1 0 0,1 0-1 0 0,-1 0 0 0 0,1 0 0 0 0,0 0 0 0 0,0-2 144 0 0,0 3-96 0 0,2-5-255 0 0,1-1-1 0 0,-1 0 1 0 0,1 1 0 0 0,4-4 351 0 0,-7 9-38 0 0,1 1 0 0 0,0 0 1 0 0,-1 0-1 0 0,1 0 0 0 0,0 0 0 0 0,0 0 0 0 0,1 0 1 0 0,-1 0-1 0 0,0 1 0 0 0,1-1 0 0 0,-1 1 0 0 0,1 0 1 0 0,-1 0-1 0 0,1 0 0 0 0,-1 0 0 0 0,1 0 0 0 0,0 0 38 0 0,1 0 91 0 0,0 0 0 0 0,1 0 0 0 0,-1 1 0 0 0,0 0 0 0 0,1-1-1 0 0,-1 1 1 0 0,1 1 0 0 0,-1-1 0 0 0,0 1 0 0 0,1-1 0 0 0,-1 1-1 0 0,0 0 1 0 0,0 1 0 0 0,0-1 0 0 0,0 1 0 0 0,0 0 0 0 0,0 0-1 0 0,0 0 1 0 0,0 0 0 0 0,-1 1 0 0 0,1 0 0 0 0,-1-1 0 0 0,0 1-1 0 0,1 1-90 0 0,4 4 261 0 0,0 0-1 0 0,-1 0 1 0 0,7 9-261 0 0,-2-1-125 0 0,-9-11 193 0 0,1-1 0 0 0,-1 1-1 0 0,0 0 1 0 0,0 0-1 0 0,0 0 1 0 0,-1 0-68 0 0,5 14 233 0 0,-1-1 1 0 0,0 2-234 0 0,-6-18-810 0 0,-2 5-2463 0 0,2-6-2817 0 0</inkml:trace>
  <inkml:trace contextRef="#ctx0" brushRef="#br0" timeOffset="1536.694">1246 389 13824 0 0,'0'0'629'0'0,"0"0"-12"0"0,1 0-393 0 0,6 4 34 0 0,-1-1 1 0 0,1 0-1 0 0,-1 0 0 0 0,1-1 1 0 0,0 0-1 0 0,0 0 0 0 0,0-1 0 0 0,6 1-258 0 0,15 0 1754 0 0,20 0-1754 0 0,-2-1 205 0 0,-20-1 641 0 0,24-3-846 0 0,7 0-2975 0 0,-49 3-3303 0 0</inkml:trace>
  <inkml:trace contextRef="#ctx0" brushRef="#br0" timeOffset="2382.442">1760 433 3224 0 0,'1'0'240'0'0,"3"0"3"0"0,-1 0 1 0 0,1-1-1 0 0,0 1 0 0 0,-1-1 0 0 0,1 0 1 0 0,-1 0-1 0 0,1-1 0 0 0,-1 1 1 0 0,0-1-1 0 0,0 1 0 0 0,1-1 1 0 0,0-2-244 0 0,2 1 576 0 0,-5 2-453 0 0,8-3 439 0 0,-1-1 0 0 0,0 0 0 0 0,-1 0 0 0 0,1 0 0 0 0,-1-1 0 0 0,0-1 0 0 0,0 1 1 0 0,-1-1-1 0 0,0 0 0 0 0,3-4-562 0 0,-6 6 71 0 0,-1 1 0 0 0,1-1 0 0 0,-1 0 0 0 0,0 0 1 0 0,0 0-1 0 0,0 0 0 0 0,-1 0 0 0 0,0 0 0 0 0,0 0 1 0 0,0-3-72 0 0,0-7 45 0 0,0-1 1 0 0,-1 1 0 0 0,0 0 0 0 0,-2-1 0 0 0,-2-12-46 0 0,-6-22-280 0 0,-4-3 280 0 0,14 51-13 0 0,-3-7 88 0 0,0 0 1 0 0,-1 1 0 0 0,0-1 0 0 0,-4-4-76 0 0,-6-16 1187 0 0,13 29-1171 0 0,1 0-1 0 0,0 0 0 0 0,0 0 1 0 0,-1 0-1 0 0,1 0 0 0 0,0 0 1 0 0,0 0-1 0 0,-1 1 0 0 0,1-1 1 0 0,0 0-1 0 0,0 0 0 0 0,0 0 0 0 0,-1 0 1 0 0,1 1-1 0 0,0-1 0 0 0,0 0 1 0 0,0 0-1 0 0,0 1 0 0 0,0-1 1 0 0,-1 0-1 0 0,1 0 0 0 0,0 1 1 0 0,0-1-1 0 0,0 0 0 0 0,0 0 1 0 0,0 1-1 0 0,0-1 0 0 0,0 0 1 0 0,0 0-1 0 0,0 1 0 0 0,0-1 1 0 0,0 0-1 0 0,0 0 0 0 0,0 1 1 0 0,0-1-16 0 0,-3 16-43 0 0,-1 40 141 0 0,5 42-98 0 0,0-35 270 0 0,-1-48-310 0 0,1 0 0 0 0,0 0 0 0 0,1 0 0 0 0,1 0 0 0 0,1-1 0 0 0,0 1 0 0 0,0-1 0 0 0,5 7 40 0 0,-6-15 50 0 0,0 0 1 0 0,0 0-1 0 0,1 0 1 0 0,0-1 0 0 0,0 0-1 0 0,0 0 1 0 0,1 0-1 0 0,-1 0 1 0 0,1-1 0 0 0,1 0-1 0 0,-1 0 1 0 0,0 0-1 0 0,1-1 1 0 0,0 1 0 0 0,0-1-1 0 0,0-1 1 0 0,0 1 0 0 0,0-1-1 0 0,1 0 1 0 0,-1-1-1 0 0,1 1 1 0 0,-1-1 0 0 0,1 0-1 0 0,6-1-50 0 0,-8 0 19 0 0,1-1 0 0 0,0 1 0 0 0,0-2 0 0 0,0 1 0 0 0,-1 0-1 0 0,1-1 1 0 0,-1 0 0 0 0,1-1 0 0 0,-1 1 0 0 0,0-1 0 0 0,0 0 0 0 0,0 0 0 0 0,0-1 0 0 0,-1 1-1 0 0,1-1 1 0 0,-1 0 0 0 0,0 0 0 0 0,3-4-19 0 0,-3 3 20 0 0,-1 0 0 0 0,1 0 0 0 0,-1 0 0 0 0,0 0 0 0 0,0-2-20 0 0,11-17 79 0 0,-13 21-71 0 0,1 0 1 0 0,-1 0 0 0 0,0 0-1 0 0,0 0 1 0 0,0 0 0 0 0,0 0-1 0 0,0-1 1 0 0,-1 1 0 0 0,0 0-1 0 0,1-3-8 0 0,-1 5 62 0 0,0 1 36 0 0,0 0 81 0 0,0 0 14 0 0,5 14 326 0 0,0 3-225 0 0,0 2-56 0 0,-2-13-130 0 0,0 1-1 0 0,0 0 0 0 0,0 0 1 0 0,-1 0-1 0 0,1 6-107 0 0,-1-7 90 0 0,1 0 0 0 0,-1 0 0 0 0,1-1 0 0 0,0 1 0 0 0,1-1-1 0 0,0 1 1 0 0,-1-1 0 0 0,2 0 0 0 0,-1-1 0 0 0,1 1 0 0 0,-1-1 0 0 0,1 0-1 0 0,1 1-89 0 0,-3-3 66 0 0,0-1 0 0 0,0 1 0 0 0,1-1 0 0 0,-1 1-1 0 0,1-1 1 0 0,-1 0 0 0 0,1 0 0 0 0,-1 0 0 0 0,1-1-1 0 0,0 1 1 0 0,-1-1 0 0 0,1 0 0 0 0,0 0 0 0 0,-1 0 0 0 0,1-1-1 0 0,0 1 1 0 0,-1-1 0 0 0,1 0-66 0 0,1 0-141 0 0,0 0 0 0 0,0 0 1 0 0,-1-1-1 0 0,1 0 0 0 0,-1 0 0 0 0,3-2 141 0 0,-4 3-631 0 0,-1-1-1 0 0,1 1 1 0 0,-1-1-1 0 0,0 0 0 0 0,0 0 1 0 0,0 0-1 0 0,0 0 1 0 0,0 0-1 0 0,0-1 1 0 0,1-1 631 0 0,3-9-6252 0 0</inkml:trace>
  <inkml:trace contextRef="#ctx0" brushRef="#br0" timeOffset="2669.779">2222 103 12440 0 0,'-12'-3'1104'0'0,"12"3"-880"0"0,0 0-224 0 0,0 0 0 0 0,9 0 248 0 0,-9 0 8 0 0,0 0 0 0 0,0 0 0 0 0,0 0-256 0 0,3 3 0 0 0,6 0 0 0 0,1-3 0 0 0,-1 2-184 0 0,0 2-32 0 0,-2-2-8 0 0</inkml:trace>
  <inkml:trace contextRef="#ctx0" brushRef="#br0" timeOffset="3188.049">2447 231 3224 0 0,'3'6'283'0'0,"0"0"-168"0"0,0 1 0 0 0,-1-1 0 0 0,0 1 0 0 0,0-1 0 0 0,0 4-115 0 0,5 17 3578 0 0,-4-16-1723 0 0,0 1 1 0 0,-1-1-1 0 0,0 4-1855 0 0,4 24 1482 0 0,-3-26-966 0 0,-2-8-130 0 0,1 1 0 0 0,-1-1-1 0 0,1 0 1 0 0,0 1 0 0 0,2 3-386 0 0,-2-6 109 0 0,-2-2-101 0 0,1-1-1 0 0,-1 1 0 0 0,0 0 1 0 0,0-1-1 0 0,1 1 0 0 0,-1 0 1 0 0,0 0-1 0 0,0-1 0 0 0,0 1 1 0 0,0 0-1 0 0,0 0 1 0 0,0-1-1 0 0,0 1 0 0 0,0 0 1 0 0,0-1-1 0 0,0 1 0 0 0,0 0-7 0 0,0 4 35 0 0,0-3 245 0 0,0-2 83 0 0,0 0 11 0 0,0 0-31 0 0,0 0-140 0 0,0 0-62 0 0,-1-1-122 0 0,1 0 0 0 0,-1 0-1 0 0,0 0 1 0 0,1 0 0 0 0,-1 0 0 0 0,1 0-1 0 0,0 0 1 0 0,-1 0 0 0 0,1 0 0 0 0,0 0-1 0 0,-1 0 1 0 0,1 0 0 0 0,0-1-19 0 0,0 1 13 0 0,-7-50-850 0 0,7 45 692 0 0,-1 0 1 0 0,1 0-1 0 0,0 0 1 0 0,0 0-1 0 0,1 0 0 0 0,-1 0 1 0 0,1 0-1 0 0,1 0 145 0 0,-1-3 34 0 0,1 3-205 0 0,0 0 0 0 0,0 0 0 0 0,0 0 0 0 0,0 1 0 0 0,1-1-1 0 0,0 1 1 0 0,1 0 0 0 0,1-3 171 0 0,-5 7-13 0 0,1 0 0 0 0,0 0 0 0 0,0 0 0 0 0,-1 0 0 0 0,1 0 0 0 0,0 1 0 0 0,0-1 0 0 0,0 0 0 0 0,0 1 0 0 0,0-1 0 0 0,0 0 0 0 0,0 1 0 0 0,0-1 0 0 0,0 1 0 0 0,0-1 0 0 0,1 1 0 0 0,-1 0 0 0 0,0 0 0 0 0,0-1 0 0 0,0 1 0 0 0,0 0 0 0 0,1 0 13 0 0,0 0 13 0 0,0 1 1 0 0,0-1 0 0 0,1 0 0 0 0,-1 1-1 0 0,0 0 1 0 0,0-1 0 0 0,0 1 0 0 0,0 0-1 0 0,0 0 1 0 0,0 0 0 0 0,1 2-14 0 0,4 2 173 0 0,0 1 0 0 0,-1 0 0 0 0,1 0 0 0 0,-1 0-1 0 0,2 4-172 0 0,6 9 783 0 0,-1 1-1 0 0,11 21-782 0 0,-9-16 723 0 0,-8-11-621 0 0,-3-7-78 0 0,-1-1 1 0 0,1 1 0 0 0,1-1 0 0 0,-1 1 0 0 0,2 0-25 0 0,-4-6-1 0 0,-1 0 0 0 0,0 1 1 0 0,0-1-1 0 0,1 0 0 0 0,-1 0 0 0 0,1 0 1 0 0,-1 0-1 0 0,1 0 0 0 0,-1 0 1 0 0,1-1-1 0 0,0 1 0 0 0,-1 0 0 0 0,1-1 1 0 0,0 0-1 0 0,0 1 0 0 0,-1-1 0 0 0,1 0 1 0 0,0 0-1 0 0,0 0 0 0 0,-1 0 1 0 0,1 0-1 0 0,0 0 0 0 0,0 0 0 0 0,1-1 1 0 0,14-3-283 0 0,-12 4 44 0 0,0-1 0 0 0,1-1 0 0 0,-1 1 0 0 0,0-1 0 0 0,0 0 0 0 0,3-2 239 0 0,-2 1-227 0 0,1-1-166 0 0,0 0 0 0 0,0-1-1 0 0,0 1 1 0 0,0-1 0 0 0,-1-1 0 0 0,2-2 393 0 0,12-9-1024 0 0,-17 15 920 0 0,0 0 0 0 0,0 0 1 0 0,0-1-1 0 0,-1 1 0 0 0,1-1 0 0 0,-1 1 1 0 0,1-1-1 0 0,-1 0 0 0 0,1-3 104 0 0,2-2-197 0 0,0 0 284 0 0,-1-1-1 0 0,0 0 1 0 0,0 1 0 0 0,-1-1-1 0 0,0 0 1 0 0,1-8-87 0 0,2-1 65 0 0,-5 17-30 0 0,-1 0-1 0 0,1-1 0 0 0,-1 1 0 0 0,1 0 0 0 0,-1 0 0 0 0,0-1 0 0 0,1 1 0 0 0,-1 0 0 0 0,0-1 0 0 0,0 1 0 0 0,0 0 0 0 0,0-1 0 0 0,0 1 0 0 0,0 0 0 0 0,0-1 0 0 0,-1 1 0 0 0,1 0 0 0 0,0-1 0 0 0,-1 1 0 0 0,1 0 0 0 0,-1 0 0 0 0,1-1 1 0 0,-1 1-1 0 0,0 0-34 0 0,-5-11 555 0 0,6 11-495 0 0,-1-1 1 0 0,0 0-1 0 0,1 1 1 0 0,-1-1-1 0 0,0 1 1 0 0,0-1 0 0 0,0 1-1 0 0,0-1 1 0 0,0 1-1 0 0,-1-1 1 0 0,1 1-1 0 0,0 0 1 0 0,-1 0-1 0 0,1 0 1 0 0,0-1-1 0 0,-1 2 1 0 0,1-1-1 0 0,-1 0 1 0 0,0 0 0 0 0,1 0-1 0 0,-1 1 1 0 0,0-1-1 0 0,1 1 1 0 0,-1-1-1 0 0,0 1 1 0 0,0 0-1 0 0,0-1 1 0 0,1 1-1 0 0,-1 0 1 0 0,0 0-1 0 0,0 0-60 0 0,-2 1 74 0 0,0-1 0 0 0,1 1 0 0 0,-1 0 0 0 0,0 0 0 0 0,0 0 0 0 0,1 0 0 0 0,-1 0 0 0 0,1 1 0 0 0,-1 0 0 0 0,1-1 0 0 0,0 1 0 0 0,0 1 0 0 0,0-1 0 0 0,0 0 0 0 0,0 1 0 0 0,0 0 0 0 0,0-1 0 0 0,0 2-74 0 0,-4 4 230 0 0,1 1-1 0 0,0-1 0 0 0,1 1 1 0 0,-1 0-1 0 0,2 0 0 0 0,-3 6-229 0 0,6-9 4 0 0,-1 0 0 0 0,1 0-1 0 0,0 0 1 0 0,0 0 0 0 0,1 0-1 0 0,-1 0 1 0 0,1 1 0 0 0,1-1-1 0 0,-1 0 1 0 0,1 0 0 0 0,0 0-1 0 0,1 0 1 0 0,0 0-1 0 0,-1 0 1 0 0,2 0-4 0 0,-1-2 1 0 0,1 0 1 0 0,-1 0-1 0 0,1 0 0 0 0,0 0 1 0 0,1 0-1 0 0,-1-1 0 0 0,1 0 1 0 0,-1 1-1 0 0,1-1 0 0 0,0-1 1 0 0,0 1-1 0 0,3 1-1 0 0,1 0-3 0 0,-1 0 0 0 0,1-1 0 0 0,1 1 0 0 0,-1-2 0 0 0,0 1-1 0 0,6 0 4 0 0,-6-2-113 0 0,0 0-1 0 0,1-1 0 0 0,-1 0 0 0 0,0 0 0 0 0,1-1 0 0 0,-1 0 0 0 0,0 0 0 0 0,4-2 114 0 0,21-6-3187 0 0,-19 6 392 0 0,8-3-2607 0 0</inkml:trace>
  <inkml:trace contextRef="#ctx0" brushRef="#br0" timeOffset="3801.895">3305 205 10136 0 0,'0'0'777'0'0,"-2"1"-505"0"0,-18 6 1350 0 0,0 2 0 0 0,-7 4-1622 0 0,19-9 323 0 0,1 1 0 0 0,1-1-1 0 0,-1 1 1 0 0,1 1-1 0 0,-1-1 1 0 0,2 1 0 0 0,-1 0-1 0 0,-1 2-322 0 0,0 1 142 0 0,-6 6-91 0 0,1 2 1 0 0,1 0-1 0 0,-2 4-51 0 0,11-18 31 0 0,0 2 1 0 0,0-1-1 0 0,0 0 0 0 0,0 0 0 0 0,1 1 1 0 0,-1-1-1 0 0,1 0 0 0 0,1 1 0 0 0,-1-1 1 0 0,0 1-1 0 0,1 0 0 0 0,0-1 0 0 0,0 1 1 0 0,1-1-1 0 0,-1 1 0 0 0,1 2-31 0 0,0-5 499 0 0,-1-2 11 0 0,1 1-499 0 0,0 0-1 0 0,0 0 0 0 0,0 0 0 0 0,1 0 1 0 0,-1 0-1 0 0,0-1 0 0 0,1 1 0 0 0,-1 0 1 0 0,1-1-1 0 0,-1 1 0 0 0,1-1 0 0 0,-1 1 1 0 0,1-1-1 0 0,-1 0 0 0 0,1 1 0 0 0,-1-1 1 0 0,1 0-1 0 0,0 0 0 0 0,-1 0 0 0 0,1 0-10 0 0,1-1-11 0 0,0 0 0 0 0,0 1 0 0 0,0-1-1 0 0,0 0 1 0 0,0 0 0 0 0,0-1 0 0 0,0 1 0 0 0,0-1-1 0 0,-1 1 1 0 0,1-1 11 0 0,4-4-197 0 0,0 1-1 0 0,-1-1 1 0 0,0 1-1 0 0,0-2 1 0 0,0 1 0 0 0,-1-1-1 0 0,2-2 198 0 0,10-17-405 0 0,-7 14-80 0 0,-2-1-1 0 0,4-8 486 0 0,-10 18-75 0 0,-1 0 1 0 0,1 0-1 0 0,0 0 0 0 0,1 0 0 0 0,-1 1 1 0 0,0-1-1 0 0,1 1 0 0 0,0-1 0 0 0,-1 1 1 0 0,1 0-1 0 0,0 0 0 0 0,0 0 0 0 0,0 0 1 0 0,1 0 74 0 0,-3 2 6 0 0,0 0 0 0 0,0-1 0 0 0,0 1 0 0 0,0 0 0 0 0,0-1 0 0 0,0 1 0 0 0,0 0 0 0 0,0 0 0 0 0,0 0 0 0 0,0 0 0 0 0,0 0 0 0 0,0 0 0 0 0,0 0 0 0 0,1 1 0 0 0,-1-1 1 0 0,0 0-1 0 0,0 1 0 0 0,0-1 0 0 0,0 0 0 0 0,0 1 0 0 0,0-1 0 0 0,0 2-6 0 0,15 12 74 0 0,-16-13-81 0 0,11 14 76 0 0,0 0 0 0 0,-2 0 0 0 0,1 3-69 0 0,-1-2 142 0 0,1 1-1 0 0,12 13-141 0 0,-18-26 171 0 0,1 0 0 0 0,0 0 0 0 0,0 0 0 0 0,0-1 0 0 0,1 0-1 0 0,-1 0 1 0 0,5 2-171 0 0,3 2 301 0 0,-10-6-298 0 0,-1-1-1 0 0,1 1 1 0 0,-1 0-1 0 0,1-1 0 0 0,-1 1 1 0 0,1-1-1 0 0,-1 0 1 0 0,1 0-1 0 0,-1 0 0 0 0,1 0 1 0 0,-1 0-1 0 0,1 0 1 0 0,-1-1-1 0 0,1 1 0 0 0,-1-1 1 0 0,1 0-1 0 0,-1 0 1 0 0,1 0-1 0 0,-1 0 0 0 0,0 0-2 0 0,8-4-1 0 0,-1 0 0 0 0,0 0 0 0 0,0-1 0 0 0,0-1 1 0 0,-2 0 0 0 0,1 0 0 0 0,-1 0 0 0 0,0-1 0 0 0,3-5 0 0 0,-2 4 0 0 0,0 0 0 0 0,8-8 0 0 0,-14 15-5 0 0,1 0 0 0 0,-1 0-1 0 0,1 0 1 0 0,-1 0 0 0 0,1 0-1 0 0,0 1 1 0 0,-1-1 0 0 0,1 1-1 0 0,0 0 1 0 0,0 0-1 0 0,2 0 6 0 0,-4 1 6 0 0,1-1 0 0 0,0 1 0 0 0,0 1-1 0 0,0-1 1 0 0,-1 0 0 0 0,1 0 0 0 0,0 1-1 0 0,0-1 1 0 0,-1 1 0 0 0,1-1 0 0 0,0 1-1 0 0,-1 0 1 0 0,1 0 0 0 0,-1 0 0 0 0,1-1-1 0 0,-1 2 1 0 0,1-1 0 0 0,-1 0 0 0 0,0 0-1 0 0,1 1-5 0 0,2 2-7 0 0,0 0-1 0 0,0 1 0 0 0,-1-1 1 0 0,0 1-1 0 0,0-1 0 0 0,0 1 0 0 0,-1 0 1 0 0,2 3 7 0 0,11 20 976 0 0,-3-14-19 0 0,-6-6-774 0 0,-5-8-139 0 0,0 1 1 0 0,0 0-1 0 0,0 0 1 0 0,0-1-1 0 0,0 1 0 0 0,0 0 1 0 0,0-1-1 0 0,1 1 0 0 0,-1-1 1 0 0,0 1-1 0 0,0-1 1 0 0,0 0-1 0 0,0 0 0 0 0,1 1 1 0 0,-1-1-1 0 0,0 0 0 0 0,0 0 1 0 0,1 0-1 0 0,-1 0 1 0 0,0 0-1 0 0,0 0 0 0 0,0-1 1 0 0,1 1-1 0 0,-1 0 1 0 0,0-1-1 0 0,0 1 0 0 0,0-1 1 0 0,0 1-1 0 0,1-1 0 0 0,-1 1 1 0 0,0-1-1 0 0,0 0 1 0 0,0 0-1 0 0,-1 1 0 0 0,1-1 1 0 0,1-1-45 0 0,6-4 171 0 0,-4 3-139 0 0,1 0-1 0 0,-2-1 1 0 0,1 0-1 0 0,0 1 1 0 0,-1-2-1 0 0,0 1 1 0 0,3-4-32 0 0,9-11 111 0 0,15-13-29 0 0,26-20-82 0 0,5 0-2882 0 0,-43 39-3921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39 9672 0 0,'2'-5'466'0'0,"-1"-1"-53"0"0,0 0 0 0 0,1 0 0 0 0,0 1 0 0 0,3-5-413 0 0,-5 10 114 0 0,0 0-1 0 0,0 0 0 0 0,0 0 1 0 0,0 0-1 0 0,0 0 0 0 0,0 0 1 0 0,1 0-1 0 0,-1 0 0 0 0,0 0 1 0 0,0 0-1 0 0,0 0 0 0 0,0 0 1 0 0,0 0-1 0 0,1 0 0 0 0,-1 0 1 0 0,0 0-1 0 0,0 0 0 0 0,0 0 1 0 0,0 0-1 0 0,0 0 0 0 0,0 0 1 0 0,0 0-1 0 0,1 0 0 0 0,-1 0 1 0 0,0 0-1 0 0,0 0 0 0 0,0 1 1 0 0,0-1-1 0 0,0 0 0 0 0,0 0 1 0 0,0 0-1 0 0,0 0 0 0 0,0 0 1 0 0,1 0-1 0 0,-1 0 0 0 0,0 1 0 0 0,0-1 1 0 0,0 0-1 0 0,0 0 0 0 0,0 0 1 0 0,0 0-1 0 0,0 0 0 0 0,0 0 1 0 0,0 1-1 0 0,0-1 0 0 0,0 0 1 0 0,0 0-1 0 0,0 0-113 0 0,5 15 1249 0 0,5 17-905 0 0,24 162 1688 0 0,-25-133-1616 0 0,-4-40-84 0 0,-1 1 0 0 0,-1 4-332 0 0,8 37-161 0 0,-10-61 244 0 0,1 0-857 0 0,-2 0-5493 0 0,0-2-109 0 0</inkml:trace>
  <inkml:trace contextRef="#ctx0" brushRef="#br0" timeOffset="315.587">0 533 4608 0 0,'0'0'208'0'0,"16"-2"3377"0"0,14-3 684 0 0,15-2-2772 0 0,-8 1-416 0 0,69-5 492 0 0,-57 6-469 0 0,47-9-1104 0 0,-31 3 303 0 0,0 3 0 0 0,32 2-303 0 0,-19 0 111 0 0,51 3-865 0 0,-101 4-2378 0 0,-26-1-2352 0 0</inkml:trace>
  <inkml:trace contextRef="#ctx0" brushRef="#br0" timeOffset="967.657">331 752 10592 0 0,'0'0'818'0'0,"0"14"-356"0"0,-2 90 4889 0 0,-1-42-3151 0 0,-8 32-2200 0 0,-1-13 312 0 0,11-74-324 0 0,-1 4-36 0 0,0 0 1 0 0,1 1-1 0 0,1-1 1 0 0,-1 4 47 0 0,-5-47-4303 0 0,-3-17-2076 0 0,4 30 4550 0 0,2 0 0 0 0,-1-7 1829 0 0,3 9-379 0 0,-2-26-717 0 0,1-12 1096 0 0,2 42 645 0 0,1 0-1 0 0,0 1 0 0 0,1-1 0 0 0,1 0 1 0 0,0 1-1 0 0,2-7-644 0 0,-2 14 330 0 0,-1 0 1 0 0,1 0 0 0 0,0 0 0 0 0,0 0-1 0 0,0 1 1 0 0,1-1 0 0 0,0 1 0 0 0,-1 0-1 0 0,2 0 1 0 0,-1 1 0 0 0,0-1-1 0 0,1 1 1 0 0,-1 0 0 0 0,1 0 0 0 0,0 0-1 0 0,0 1 1 0 0,0-1 0 0 0,1 1 0 0 0,2 0-331 0 0,5-2 414 0 0,0 0 1 0 0,0 2 0 0 0,0-1 0 0 0,0 2 0 0 0,0 0 0 0 0,0 0-1 0 0,12 2-414 0 0,-14 0 293 0 0,0 0 0 0 0,0 1 0 0 0,1 0-1 0 0,5 3-292 0 0,-12-4 79 0 0,-1 0 0 0 0,0 1 0 0 0,0 0 0 0 0,0 0 0 0 0,-1 0-1 0 0,1 0 1 0 0,0 1 0 0 0,-1-1 0 0 0,1 1 0 0 0,-1 0 0 0 0,0 0 0 0 0,0 0-1 0 0,1 1-78 0 0,-3-2 22 0 0,0 0-1 0 0,0 0 1 0 0,0 0-1 0 0,0-1 1 0 0,-1 1-1 0 0,1 0 1 0 0,0 0-1 0 0,-1 0 1 0 0,1 0-1 0 0,-1 0 1 0 0,0 0-1 0 0,0 0 1 0 0,0 1-1 0 0,0-1 1 0 0,0 0-1 0 0,0 0 1 0 0,-1 0-1 0 0,1 0 1 0 0,-1 0-1 0 0,1 0 1 0 0,-1 0-1 0 0,0 0 1 0 0,1-1-1 0 0,-1 1 1 0 0,0 0-1 0 0,0 0 1 0 0,-1 0-1 0 0,1-1 1 0 0,0 1-1 0 0,-1 0-21 0 0,-5 6 72 0 0,0 0-1 0 0,-1 0 1 0 0,0-1-1 0 0,0 1 0 0 0,-2-1-71 0 0,8-5 4 0 0,-138 101-7 0 0,134-98-9 0 0,0-1 1 0 0,1 1-1 0 0,-1 1 0 0 0,1-1 1 0 0,0 1-1 0 0,1 0 0 0 0,-1 0 1 0 0,0 3 11 0 0,2-2-43 0 0,6 0 32 0 0,1-3 27 0 0,0 1-1 0 0,0-1 0 0 0,0-1 1 0 0,1 1-1 0 0,0 0 0 0 0,-1-1 1 0 0,1 0-1 0 0,0 0 0 0 0,3 1-15 0 0,11 4 231 0 0,-1-1 0 0 0,3 0-231 0 0,50 13 370 0 0,-35-11-185 0 0,12 7-185 0 0,-23-2 194 0 0,-9-4-1809 0 0,-15-10 48 0 0,-1 0-80 0 0</inkml:trace>
  <inkml:trace contextRef="#ctx0" brushRef="#br0" timeOffset="1243.689">958 625 14656 0 0,'0'0'670'0'0,"0"0"-12"0"0,0 0-405 0 0,0 0-146 0 0,0 0-13 0 0,-4 8 106 0 0,-7 10 396 0 0,-1 0-1 0 0,-4 2-595 0 0,-3 5 466 0 0,7-9-410 0 0,0 0-1 0 0,-1-1 1 0 0,0-1-1 0 0,-1 0 1 0 0,-1-1-1 0 0,-1 0 0 0 0,-12 7-55 0 0,27-20-55 0 0,0 1 0 0 0,-1 0 0 0 0,1-1 0 0 0,-1 1 0 0 0,1-1 0 0 0,-1 0 0 0 0,1 0 0 0 0,-1 1 0 0 0,1-1 0 0 0,-1 0 0 0 0,-1 0 55 0 0,-8-4-3286 0 0,7 1 1486 0 0</inkml:trace>
  <inkml:trace contextRef="#ctx0" brushRef="#br0" timeOffset="1799.698">717 690 9960 0 0,'0'0'456'0'0,"0"0"-8"0"0,2 1-290 0 0,13 5 1436 0 0,0 1 1 0 0,10 7-1595 0 0,22 9 1379 0 0,-11-9-522 0 0,0-1-1 0 0,3-2-856 0 0,-32-9 70 0 0,-5-1-59 0 0,-1 0 1 0 0,0-1 0 0 0,1 0 0 0 0,-1 1 0 0 0,1-1 0 0 0,-1 0 0 0 0,1 0 0 0 0,-1 0 0 0 0,1 0 0 0 0,-1 0 0 0 0,1 0 0 0 0,-1 0 0 0 0,1 0 0 0 0,-1 0-1 0 0,1-1-11 0 0,-1 1 75 0 0,-1 0-6 0 0,0-1-71 0 0,0 1-1 0 0,1 0 0 0 0,-1 0 1 0 0,0-1-1 0 0,0 1 0 0 0,0 0 1 0 0,0-1-1 0 0,0 1 0 0 0,0 0 1 0 0,0-1-1 0 0,0 1 0 0 0,0 0 1 0 0,0-1-1 0 0,0 1 0 0 0,0 0 1 0 0,0-1-1 0 0,0 1 0 0 0,0 0 1 0 0,0-1-1 0 0,0 1 0 0 0,-1 0 1 0 0,1-1-1 0 0,0 1 0 0 0,0 0 1 0 0,0-1 2 0 0,-9-7-643 0 0,1 0 0 0 0,-1 0 0 0 0,0 1 1 0 0,-1 0-1 0 0,0 1 0 0 0,0 0 0 0 0,0 1 1 0 0,-1 0-1 0 0,0 0 0 0 0,0 1 0 0 0,-5-1 643 0 0,-1 0-46 0 0,8 2 297 0 0,0 0 1 0 0,-1 1-1 0 0,1 0 1 0 0,-1 1-1 0 0,-4-1-251 0 0,13 2 385 0 0,1 0 114 0 0,0 0 49 0 0,0 0 11 0 0,0 0-27 0 0,0 0-118 0 0,0 0-50 0 0,1 2-307 0 0,0-1-1 0 0,-1 0 1 0 0,1 0-1 0 0,0 0 1 0 0,0 0-1 0 0,0 0 1 0 0,0 0-1 0 0,0 0 1 0 0,0 0-1 0 0,1 0 1 0 0,-1 0-1 0 0,0-1 1 0 0,0 1-1 0 0,1 0 1 0 0,-1-1-1 0 0,1 1-56 0 0,1 1 98 0 0,7 3 37 0 0,1 1 0 0 0,-1-1 0 0 0,1-1 0 0 0,0 0 0 0 0,0-1 1 0 0,1 0-1 0 0,-1 0 0 0 0,1-1 0 0 0,-1-1 0 0 0,9 1-135 0 0,-19-2 84 0 0,12-9 166 0 0,-13 6-255 0 0,0 1 1 0 0,-1 0-1 0 0,1 0 0 0 0,-1 0 1 0 0,0 0-1 0 0,1-1 1 0 0,-1 1-1 0 0,0 0 1 0 0,0 0-1 0 0,0 0 0 0 0,-1 1 1 0 0,0-2 4 0 0,-19-23-479 0 0,10 14 166 0 0,6 5 244 0 0,1 2 29 0 0,0 0-1 0 0,-1 0 1 0 0,1 1 0 0 0,-1-1 0 0 0,0 1 0 0 0,0 0-1 0 0,-2-1 42 0 0,5 4 1 0 0,-6-4 62 0 0,-1 0-1 0 0,0 0 1 0 0,-3-1-64 0 0,11 6 118 0 0,-1 0 275 0 0,0 1 293 0 0,3 12-685 0 0,1-10 25 0 0,-1 1-1 0 0,1 0 1 0 0,0-1-1 0 0,0 1 1 0 0,1-1-1 0 0,-1 0 1 0 0,1 0-1 0 0,-1 0 1 0 0,4 3-26 0 0,4 5 86 0 0,-3-3-34 0 0,1 0 0 0 0,1 0-1 0 0,-1 0 1 0 0,1-1-1 0 0,1-1 1 0 0,7 5-52 0 0,11 4-927 0 0,25 10 927 0 0,-44-22-1145 0 0,1-3-64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39:28.79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1419 1225 3224 0 0,'1'-21'314'0'0,"0"-2"210"0"0,-3 6 2930 0 0,-1 2-685 0 0,-5-20 1205 0 0,6 27-3666 0 0,0 1 0 0 0,-1-1 0 0 0,0 0-1 0 0,0 1 1 0 0,-1 0 0 0 0,0 0-1 0 0,0 0 1 0 0,0 0 0 0 0,-3-2-308 0 0,2 3 124 0 0,0 0 0 0 0,-1 1 0 0 0,1 0 0 0 0,-1 0 0 0 0,0 1 0 0 0,0-1 0 0 0,0 1 0 0 0,-1 0 1 0 0,1 1-1 0 0,-1 0 0 0 0,0 0 0 0 0,0 0 0 0 0,0 1 0 0 0,-1 0 0 0 0,1 0 0 0 0,-4 1-124 0 0,-1-1-4 0 0,1 2 0 0 0,-1-1 0 0 0,1 2 0 0 0,-1 0-1 0 0,0 0 1 0 0,1 1 0 0 0,-1 0 0 0 0,1 1 0 0 0,0 0 0 0 0,0 1 0 0 0,0 0 0 0 0,0 1-1 0 0,1 0 1 0 0,0 1 0 0 0,0 0 0 0 0,0 0 0 0 0,1 1 0 0 0,0 0 0 0 0,0 1 0 0 0,0 0-1 0 0,-4 6 5 0 0,10-9-1 0 0,0 0 0 0 0,0 0 0 0 0,0 0 0 0 0,0 0 0 0 0,1 1 0 0 0,0-1 0 0 0,0 1 0 0 0,0 0 0 0 0,1-1 0 0 0,-1 1 0 0 0,2 0 0 0 0,-1 0 0 0 0,0 0 0 0 0,1-1 0 0 0,0 1-1 0 0,1 4 2 0 0,1 0-5 0 0,0 0-1 0 0,0 1 0 0 0,1-1 0 0 0,0 0 0 0 0,1-1 0 0 0,0 1 0 0 0,1 0 0 0 0,4 7 6 0 0,-2-6 0 0 0,3 7 0 0 0,1 0 0 0 0,0-1 0 0 0,2-1 0 0 0,3 4 0 0 0,-4-6 0 0 0,2-1 0 0 0,0 0 0 0 0,0-1 0 0 0,10 6 0 0 0,87 64 403 0 0,-104-76-327 0 0,0 0 0 0 0,0 1 0 0 0,-1-1 0 0 0,0 1 0 0 0,0 0 0 0 0,-1 1 0 0 0,0 0 0 0 0,0-1 0 0 0,-1 2 0 0 0,1 0-76 0 0,-3-3 45 0 0,1-1 0 0 0,-1 0-1 0 0,0 1 1 0 0,0 0 0 0 0,-1-1 0 0 0,0 1-1 0 0,0 0 1 0 0,0 0 0 0 0,0 0 0 0 0,-1 0-1 0 0,0-1 1 0 0,-1 1 0 0 0,1 0 0 0 0,-1 0-1 0 0,0 0 1 0 0,0 0 0 0 0,-1-1 0 0 0,0 1-1 0 0,0-1 1 0 0,0 1 0 0 0,-1-1 0 0 0,0 0-1 0 0,-1 2-44 0 0,2-4 43 0 0,-1-1-1 0 0,0 1 1 0 0,0-1-1 0 0,0 0 1 0 0,0 0-1 0 0,0 0 1 0 0,0 0-1 0 0,-1-1 1 0 0,1 1-1 0 0,-1-1 1 0 0,1 0-1 0 0,-1 0 1 0 0,1 0-1 0 0,-1 0 1 0 0,0 0-1 0 0,-3-1-42 0 0,-9 3 147 0 0,-7 1-31 0 0,0-1 1 0 0,1-1-1 0 0,-24-2-116 0 0,25-1 180 0 0,-21-4-180 0 0,38 5 28 0 0,-6-3 4 0 0,-1 0 0 0 0,1 0 0 0 0,-1-1 0 0 0,1-1 0 0 0,0 0 0 0 0,1 0 0 0 0,-1-1 0 0 0,-1-1-32 0 0,2 1-478 0 0,-21-16 1076 0 0,15 4-7169 0 0,9 8-409 0 0</inkml:trace>
  <inkml:trace contextRef="#ctx0" brushRef="#br0" timeOffset="1297.656">1997 1405 2760 0 0,'0'0'372'0'0,"16"-3"5493"0"0,-7-2 4 0 0,2 0-2165 0 0,0 1-3427 0 0,54-4 1098 0 0,-32 5-1089 0 0,0 1-1 0 0,1 2 1 0 0,-1 1-1 0 0,0 2 1 0 0,19 4-286 0 0,-10-1 223 0 0,13 2-3073 0 0,-44-6 404 0 0,-4 1-3779 0 0</inkml:trace>
  <inkml:trace contextRef="#ctx0" brushRef="#br0" timeOffset="1551.425">1956 1568 6448 0 0,'-10'0'685'0'0,"5"0"-352"0"0,5 0 1342 0 0,0 0 581 0 0,0 0 117 0 0,0 0-255 0 0,0 0-1175 0 0,0 0-513 0 0,268-4 4604 0 0,0 0-6932 0 0,-250 4-5411 0 0</inkml:trace>
  <inkml:trace contextRef="#ctx0" brushRef="#br0" timeOffset="18635.468">4133 2024 13072 0 0,'0'0'597'0'0,"1"-1"-9"0"0,1-3-369 0 0,-1 3-138 0 0,-1 1 51 0 0,0 0 172 0 0,0 0 48 0 0,-1 3-118 0 0,1 0-1 0 0,-1 0 1 0 0,1 0 0 0 0,0 1-1 0 0,0-1 1 0 0,0 0 0 0 0,0 0-1 0 0,1 2-233 0 0,0 7 529 0 0,-2 13 361 0 0,-2 0-1 0 0,-1 8-889 0 0,1-13 330 0 0,0 1 0 0 0,2 0-1 0 0,0 17-329 0 0,2-8 528 0 0,-3 23-528 0 0,1 2 248 0 0,-6 76 451 0 0,7-128-718 0 0,0 0 0 0 0,1 0 0 0 0,-1 0 1 0 0,1 0-1 0 0,0 0 0 0 0,0 0 0 0 0,1 2 19 0 0,-1-4 69 0 0,-1-1-1 0 0,0 0-46 0 0,0 0-180 0 0,0 0-76 0 0,0 0-20 0 0,0 0-178 0 0,1-8-2245 0 0,-2-31-2781 0 0,1 23 3050 0 0</inkml:trace>
  <inkml:trace contextRef="#ctx0" brushRef="#br0" timeOffset="18636.468">4087 2010 3224 0 0,'0'-3'24'0'0,"0"-1"0"0"0,0 1-1 0 0,0 0 1 0 0,1-1 0 0 0,-1 1 0 0 0,1-1 0 0 0,-1 1 0 0 0,1 0-1 0 0,1-1-23 0 0,3-23 98 0 0,-5 24 58 0 0,0-1 0 0 0,0 1 0 0 0,1-1 0 0 0,0 1 1 0 0,-1-1-1 0 0,1 1 0 0 0,1 0 0 0 0,-1-1 0 0 0,0 1 0 0 0,1 0 1 0 0,0 0-1 0 0,-1 0 0 0 0,1 0 0 0 0,1 0-156 0 0,1-2 603 0 0,0 1-1 0 0,0 0 1 0 0,0 0 0 0 0,0 0 0 0 0,1 1 0 0 0,0-1-1 0 0,0 1 1 0 0,3-2-603 0 0,-1 2 549 0 0,1-1 0 0 0,-1 1-1 0 0,1 1 1 0 0,-1-1 0 0 0,1 1 0 0 0,0 1-1 0 0,0-1 1 0 0,-1 2 0 0 0,1-1 0 0 0,0 1 0 0 0,0 0-1 0 0,0 0 1 0 0,0 1-549 0 0,11 2 188 0 0,0 1 1 0 0,0 0-1 0 0,-1 2 0 0 0,12 5-188 0 0,-12-4 86 0 0,0 1 0 0 0,0 1 0 0 0,-1 0 0 0 0,-1 1 0 0 0,0 1 0 0 0,0 1 0 0 0,-1 0 0 0 0,1 3-86 0 0,-12-11 42 0 0,0 1-1 0 0,0-1 0 0 0,0 1 1 0 0,-1 0-1 0 0,1 0 0 0 0,-1 0 1 0 0,-1 0-1 0 0,3 5-41 0 0,-4-7 28 0 0,0 0 0 0 0,0 0 0 0 0,-1 0-1 0 0,1 0 1 0 0,-1 0 0 0 0,0 0 0 0 0,1 0 0 0 0,-1 1 0 0 0,-1-1-1 0 0,1 0 1 0 0,0 0 0 0 0,-1 0 0 0 0,1 0 0 0 0,-1 0 0 0 0,0 0-1 0 0,-1 2-27 0 0,-1 2 35 0 0,-1-1-1 0 0,0 0 0 0 0,0 0 1 0 0,0 0-1 0 0,0-1 0 0 0,-1 1 1 0 0,0-1-1 0 0,0 0 0 0 0,-1 0 0 0 0,1-1 1 0 0,-1 0-1 0 0,-4 3-34 0 0,-13 6 87 0 0,0-1-1 0 0,-21 8-86 0 0,24-11 93 0 0,6-4-105 0 0,1 0-1 0 0,-1-1 1 0 0,0-1 0 0 0,0 0 0 0 0,0-1 0 0 0,0-1-1 0 0,-10 1 13 0 0,15-2 0 0 0,1 0 0 0 0,0-1 0 0 0,0 1 0 0 0,0-2 0 0 0,0 1 0 0 0,0-1 0 0 0,0 0 0 0 0,1-1 0 0 0,-1 0 0 0 0,0 0 0 0 0,9 2-14 0 0,5 1-29 0 0,6 1-9 0 0,-2 3 58 0 0,0 0-1 0 0,0 1 1 0 0,0 0 0 0 0,0 1-1 0 0,0-1 1 0 0,-1 2 0 0 0,0 0-1 0 0,2 2-5 0 0,15 15 207 0 0,22 27-207 0 0,-30-31 23 0 0,28 41 355 0 0,35 56 294 0 0,-78-113-678 0 0,0 0 47 0 0,-1 0 0 0 0,1-1 0 0 0,0 1 1 0 0,0-1-1 0 0,0 0 0 0 0,0 0 0 0 0,0 0 1 0 0,1 0-1 0 0,-1-1 0 0 0,1 1 0 0 0,0-1 1 0 0,0 0-1 0 0,0 0 0 0 0,0 0-41 0 0,0-1-37 0 0,-1 0 0 0 0,1 0 0 0 0,-1-1-1 0 0,1 1 1 0 0,0-1 0 0 0,-1 1 0 0 0,1-1 0 0 0,0 0 0 0 0,2-1 37 0 0,-4 1-322 0 0,0-1 1 0 0,0 1 0 0 0,1-1 0 0 0,-1 0 0 0 0,0 0-1 0 0,0 0 1 0 0,0 0 0 0 0,0 0 0 0 0,0-1-1 0 0,1 1 322 0 0,6-7-6855 0 0</inkml:trace>
  <inkml:trace contextRef="#ctx0" brushRef="#br0" timeOffset="18637.468">4892 1774 2760 0 0,'0'0'516'0'0,"0"0"1125"0"0,0 0 492 0 0,0 0 98 0 0,0 0-203 0 0,0 0-917 0 0,0 0-403 0 0,0 0-79 0 0,0 0-42 0 0,0 0-105 0 0,-9 9 774 0 0,5-6-1135 0 0,0 1-1 0 0,0-1 0 0 0,1 1 1 0 0,0 0-1 0 0,0 0 0 0 0,0 0 1 0 0,0 0-1 0 0,0 0 1 0 0,1 1-1 0 0,0-1 0 0 0,-1 3-120 0 0,-13 22 472 0 0,-50 71 433 0 0,19-42-598 0 0,47-58-279 0 0,-5 5-108 0 0,4-5-3752 0 0,-2-7 1906 0 0</inkml:trace>
  <inkml:trace contextRef="#ctx0" brushRef="#br0" timeOffset="18638.468">4677 1774 6448 0 0,'0'0'498'0'0,"-3"-8"187"0"0,3 5 2349 0 0,2 5-2686 0 0,0-1 0 0 0,0 1-1 0 0,0 0 1 0 0,0 0 0 0 0,0 0 0 0 0,0 0 0 0 0,0 0-1 0 0,-1 0 1 0 0,1 0 0 0 0,0 1-348 0 0,5 6 493 0 0,-4-5-497 0 0,20 21 801 0 0,15 13-797 0 0,-29-30 79 0 0,1 0 0 0 0,0-1 0 0 0,0 0 0 0 0,1 0 0 0 0,0-1 1 0 0,1 0-80 0 0,50 15-194 0 0,-59-20 190 0 0,1 0 0 0 0,-1 0 0 0 0,0 0 0 0 0,0-1 0 0 0,0 1 1 0 0,0-1-1 0 0,1 0 0 0 0,-1 0 0 0 0,2-1 4 0 0,5 1-1354 0 0,-10 0 1327 0 0,0 0 0 0 0,1 0-1 0 0,-1 0 1 0 0,0 0 0 0 0,0 0 0 0 0,0 0 0 0 0,0 0 0 0 0,0 0-1 0 0,1 0 1 0 0,-1 0 0 0 0,0 0 0 0 0,0 0 0 0 0,0 0 0 0 0,0 0-1 0 0,1 0 1 0 0,-1 0 0 0 0,0 0 0 0 0,0 0 0 0 0,0 0-1 0 0,0 0 1 0 0,0 0 0 0 0,0 0 0 0 0,1 0 0 0 0,-1 0 0 0 0,0 0-1 0 0,0 0 1 0 0,0 0 0 0 0,0-1 0 0 0,0 1 0 0 0,0 0 0 0 0,0 0-1 0 0,1 0 1 0 0,-1 0 0 0 0,0 0 0 0 0,0 0 0 0 0,0-1 0 0 0,0 1-1 0 0,0 0 1 0 0,0 0 0 0 0,0 0 0 0 0,0 0 0 0 0,0 0 0 0 0,0-1 27 0 0,-4-5-843 0 0,-11-4 525 0 0,3 3 365 0 0,0 1 1 0 0,-1 1-1 0 0,0 0 1 0 0,0 1 0 0 0,-4 0-48 0 0,-36-13 79 0 0,-127-63 1954 0 0,176 79-2019 0 0,3-2 52 0 0,8-1 253 0 0,1 3-352 0 0,0-1 0 0 0,0 1 0 0 0,0 0 0 0 0,0 0 0 0 0,1 1 1 0 0,-1 1-1 0 0,0-1 0 0 0,0 1 0 0 0,1 1 33 0 0,-6-2-4 0 0,1 1 0 0 0,-1 1 0 0 0,0-1 0 0 0,0 0 0 0 0,0 1 0 0 0,-1 0 0 0 0,1-1 0 0 0,0 1 0 0 0,-1 0-1 0 0,1 1 1 0 0,-1-1 0 0 0,1 0 0 0 0,-1 1 0 0 0,0-1 0 0 0,0 1 0 0 0,0 0 4 0 0,5 7-15 0 0,0 1 0 0 0,-1-1 1 0 0,3 9 14 0 0,-7-14 62 0 0,0 1 0 0 0,0-1 0 0 0,-1 1 1 0 0,0 0-1 0 0,0 0 0 0 0,0 0 1 0 0,0 3-63 0 0,0 6 116 0 0,-1 12 412 0 0,0-14 235 0 0,1-14-752 0 0,0 1 0 0 0,0-1-1 0 0,0 0 1 0 0,0 0-1 0 0,-1 0 1 0 0,1 0-1 0 0,0 0 1 0 0,0 0 0 0 0,-1 0-1 0 0,1 0 1 0 0,-1 0-1 0 0,1 0 1 0 0,-1 0 0 0 0,1-1-11 0 0,5-11-350 0 0,0 1 0 0 0,3-11 350 0 0,-5 13-309 0 0,0-1 0 0 0,1 0 0 0 0,0 1 0 0 0,6-8 309 0 0,-7 11-82 0 0,0 1-73 0 0,1 0 0 0 0,-1 0 1 0 0,1 0-1 0 0,0 0 0 0 0,1 1 0 0 0,-1-1 0 0 0,6-2 155 0 0,-9 7-20 0 0,0-1 0 0 0,0 1 0 0 0,0 0 0 0 0,0-1 0 0 0,1 1-1 0 0,-1 0 1 0 0,0 0 0 0 0,1 1 0 0 0,-1-1 20 0 0,-1 1-6 0 0,0 0 0 0 0,0 0 1 0 0,0 0-1 0 0,0 0 0 0 0,0 0 0 0 0,0 0 0 0 0,0 0 1 0 0,0 0-1 0 0,0 1 0 0 0,0-1 0 0 0,0 0 0 0 0,0 1 1 0 0,0-1-1 0 0,0 0 0 0 0,0 1 0 0 0,-1-1 0 0 0,1 1 1 0 0,0 0-1 0 0,0-1 0 0 0,0 1 0 0 0,-1 0 0 0 0,1-1 1 0 0,0 2 5 0 0,1 0 40 0 0,-1 0 1 0 0,0 1-1 0 0,0-1 1 0 0,0 0-1 0 0,0 1 1 0 0,0-1 0 0 0,0 1-1 0 0,-1 0 1 0 0,1-1-1 0 0,-1 1 1 0 0,0-1-1 0 0,0 1 1 0 0,0 0 0 0 0,0-1-1 0 0,0 1 1 0 0,-1 0-1 0 0,1-1 1 0 0,-1 1-1 0 0,1-1 1 0 0,-1 1 0 0 0,0-1-41 0 0,-1 6 156 0 0,-1 0 1 0 0,0 0 0 0 0,-1 0-1 0 0,0-1 1 0 0,0 0 0 0 0,-1 2-157 0 0,-2 0 80 0 0,0-2 1 0 0,0 1-1 0 0,0-1 1 0 0,-1 0-1 0 0,0-1 1 0 0,-1 0-1 0 0,1 0 1 0 0,-1 0-1 0 0,0-2 1 0 0,-1 1-1 0 0,1-1 1 0 0,-1 0-1 0 0,0-1 1 0 0,0 0 0 0 0,-5 1-81 0 0,11-4 2 0 0,1 0 0 0 0,-1 0 0 0 0,0 0 0 0 0,1 0 0 0 0,-1-1 0 0 0,1 1 0 0 0,-1-1 0 0 0,1 0 0 0 0,-1 0 0 0 0,-2-2-2 0 0,5 3 4 0 0,0 0 1 0 0,1 0 0 0 0,-1-1 0 0 0,0 1-1 0 0,0-1 1 0 0,0 1 0 0 0,1 0 0 0 0,-1-1 0 0 0,0 1-1 0 0,1-1 1 0 0,-1 1 0 0 0,0-1 0 0 0,1 0-1 0 0,-1 1 1 0 0,1-1 0 0 0,-1 0 0 0 0,1 1-1 0 0,-1-1 1 0 0,1 0 0 0 0,-1 0 0 0 0,1 1 0 0 0,0-1-1 0 0,-1 0 1 0 0,1 0 0 0 0,0 0 0 0 0,0 0-1 0 0,0 1 1 0 0,0-1 0 0 0,0 0 0 0 0,0 0-1 0 0,0 0 1 0 0,0 0 0 0 0,0 0 0 0 0,0 1 0 0 0,0-1-1 0 0,0 0 1 0 0,0 0 0 0 0,1 0 0 0 0,-1 0-1 0 0,0 1 1 0 0,1-1 0 0 0,-1 0 0 0 0,1 0-1 0 0,-1 1 1 0 0,1-1-5 0 0,5-8-215 0 0,0 1 0 0 0,1 1 0 0 0,0-1 0 0 0,1 1 0 0 0,-1 0 0 0 0,4-2 215 0 0,53-33-1589 0 0,-55 36 1435 0 0,10-5-548 0 0,2 0 0 0 0,8-2 702 0 0,10-5-428 0 0,-5 5 307 0 0,-24 10 537 0 0,-15 7 517 0 0,-16 8 594 0 0,-103 40-704 0 0,62-26-602 0 0,57-24-221 0 0,-24 11 25 0 0,-1-2-1 0 0,0-1 1 0 0,-7 1-25 0 0,32-11 54 0 0,44-11 74 0 0,-7 4-240 0 0,-1 0 1 0 0,6-4 111 0 0,0 0-387 0 0,22-6-4254 0 0,-43 12 292 0 0</inkml:trace>
  <inkml:trace contextRef="#ctx0" brushRef="#br0" timeOffset="4067.895">4805 1472 12840 0 0,'0'0'588'0'0,"0"0"-12"0"0,11-11 93 0 0,-7 6-259 0 0,0 0 0 0 0,0-1 1 0 0,-1 1-1 0 0,0-1 0 0 0,0 0 0 0 0,-1 0 1 0 0,0 0-1 0 0,0 0 0 0 0,0-1 1 0 0,-1 1-1 0 0,0 0 0 0 0,1-7-410 0 0,-1-13 519 0 0,0-1 0 0 0,-2-16-519 0 0,-1 0 85 0 0,5-16 71 0 0,1-1 0 0 0,12-46-156 0 0,-8 54 0 0 0,3 1 0 0 0,2 1 0 0 0,13-33 0 0 0,-20 67 0 0 0,1 0 0 0 0,1 0 0 0 0,1 0 0 0 0,0 1 0 0 0,1 1 0 0 0,0 0 0 0 0,1 0 0 0 0,4-3 0 0 0,-10 12 0 0 0,1 0 1 0 0,0 0-1 0 0,0 1 0 0 0,0 0 0 0 0,0 0 0 0 0,1 0 0 0 0,-1 1 0 0 0,1 0 0 0 0,0 0 0 0 0,2 0 0 0 0,-4 2 0 0 0,0-1-1 0 0,0 1 0 0 0,0 1 0 0 0,0-1 0 0 0,0 1 0 0 0,0-1 0 0 0,0 2 0 0 0,0-1 1 0 0,0 0-1 0 0,0 1 0 0 0,0 0 0 0 0,0 0 0 0 0,-1 1 0 0 0,1-1 0 0 0,3 2 1 0 0,-1 0-10 0 0,0 1 0 0 0,0 0-1 0 0,0 0 1 0 0,0 1 0 0 0,-1 0-1 0 0,1 0 1 0 0,-1 0 0 0 0,-1 1-1 0 0,1 0 1 0 0,-1 0 0 0 0,0 0-1 0 0,4 7 11 0 0,2 3 0 0 0,-7-10 0 0 0,1 1 0 0 0,-2-1 0 0 0,1 1 0 0 0,-1 0 0 0 0,1 0 0 0 0,-2 0 0 0 0,2 5 0 0 0,-2-4 3 0 0,0 1-1 0 0,0 0 0 0 0,-1 0 0 0 0,0 0 1 0 0,-1 1-1 0 0,0-1 0 0 0,0 0 0 0 0,-1 1-2 0 0,0-4 10 0 0,-1-1-1 0 0,1 0 1 0 0,-1 1-1 0 0,0-1 1 0 0,0 0-1 0 0,0 0 1 0 0,-1 0-1 0 0,0 0 1 0 0,0 0-1 0 0,0 0 1 0 0,0-1-1 0 0,-1 0 1 0 0,-4 4-10 0 0,1-1 23 0 0,0-1 0 0 0,0 0 1 0 0,-1 0-1 0 0,0-1 0 0 0,0 0 1 0 0,-1-1-1 0 0,0 0 0 0 0,1 0 1 0 0,-7 1-24 0 0,-5 1 55 0 0,0-1 0 0 0,-1-1 1 0 0,-18 1-56 0 0,30-4 17 0 0,1-1 0 0 0,-1 0 1 0 0,0-1-1 0 0,1 0 0 0 0,-1 0 1 0 0,1-1-1 0 0,-1 0 0 0 0,1-1 1 0 0,0 0-1 0 0,0 0 0 0 0,-2-1-17 0 0,8 2-27 0 0,0 1-1 0 0,0-1 0 0 0,0 1 0 0 0,1-1 1 0 0,-1 0-1 0 0,0 0 0 0 0,1 0 0 0 0,-1 0 1 0 0,1 0-1 0 0,0 0 0 0 0,-1-1 28 0 0,0 0-124 0 0,1 2-485 0 0,8-11-6310 0 0,-3 6 1033 0 0</inkml:trace>
  <inkml:trace contextRef="#ctx0" brushRef="#br0" timeOffset="4647.15">5229 1081 10856 0 0,'0'0'241'0'0,"13"-9"699"0"0,-9 7-690 0 0,1 0 0 0 0,0 1 0 0 0,0-1 0 0 0,0 1 0 0 0,0 0 0 0 0,0 0 0 0 0,0 0 0 0 0,0 1 0 0 0,0-1 0 0 0,0 1 0 0 0,0 0 0 0 0,0 1 1 0 0,1 0-251 0 0,-1 1 192 0 0,0-1 1 0 0,-1 2 0 0 0,1-1-1 0 0,-1 1 1 0 0,0-1-1 0 0,0 1 1 0 0,0 0 0 0 0,0 1-1 0 0,0-1 1 0 0,-1 1 0 0 0,1-1-1 0 0,0 3-192 0 0,0-2 74 0 0,-1 1-1 0 0,0 0 0 0 0,1 0 0 0 0,-2 0 1 0 0,1 1-1 0 0,-1-1 0 0 0,1 1 0 0 0,-2-1 1 0 0,1 1-1 0 0,-1 0 0 0 0,1 0 0 0 0,-2-1 0 0 0,1 2-73 0 0,0 20 303 0 0,0-17-217 0 0,-1 0 0 0 0,0 0-1 0 0,-1 9-85 0 0,-5 21 240 0 0,5-39-94 0 0,1-1 22 0 0,0 0-138 0 0,0 1 0 0 0,0-1 0 0 0,0 0 1 0 0,-1 0-1 0 0,1 1 0 0 0,0-1 0 0 0,0 0 0 0 0,0 1 1 0 0,0-1-1 0 0,-1 0 0 0 0,1 1 0 0 0,0-1 0 0 0,0 0 1 0 0,0 1-1 0 0,0-1 0 0 0,0 0 0 0 0,0 1 0 0 0,0-1 1 0 0,0 0-1 0 0,0 1 0 0 0,0-1 0 0 0,0 0 0 0 0,0 1-30 0 0,5-3 90 0 0,0 0-1 0 0,0 0 0 0 0,0-1 0 0 0,0 1 1 0 0,-1-1-1 0 0,1 0 0 0 0,-1 0 1 0 0,2-3-90 0 0,33-31 61 0 0,-19 14-50 0 0,-1 0 0 0 0,-1-1 0 0 0,-1 0 0 0 0,-1-2 0 0 0,9-21-11 0 0,-22 41 34 0 0,-1-1 0 0 0,1 0 1 0 0,-1 0-1 0 0,-1-1 0 0 0,1 1 0 0 0,-1 0 1 0 0,-1-1-1 0 0,1 1 0 0 0,-1 0 0 0 0,-1-1 0 0 0,1 1 1 0 0,-1 0-1 0 0,0-1 0 0 0,-1 1 0 0 0,-1-4-34 0 0,2 9-86 0 0,0 0 1 0 0,0 0-1 0 0,0 0 0 0 0,-1 0 0 0 0,1 1 0 0 0,0-1 0 0 0,-1 0 0 0 0,1 0 0 0 0,-1 1 0 0 0,0-1 0 0 0,0 1 1 0 0,0 0-1 0 0,0-1 0 0 0,0 1 0 0 0,0 0 0 0 0,0 0 0 0 0,0 0 0 0 0,0 0 0 0 0,0 1 0 0 0,0-1 0 0 0,-2 0 86 0 0,-10-4-988 0 0</inkml:trace>
  <inkml:trace contextRef="#ctx0" brushRef="#br0" timeOffset="2500.066">3398 784 8288 0 0,'2'-9'862'0'0,"-2"-4"722"0"0,0 12 170 0 0,0 1 80 0 0,0 0-228 0 0,0 0-1040 0 0,0 0-434 0 0,0 0-4 0 0,4 7 173 0 0,-2-1-81 0 0,0 2-1 0 0,0-1 0 0 0,0 0 0 0 0,-1 0 0 0 0,0 1 0 0 0,0-1 0 0 0,-1 0 0 0 0,0 3-219 0 0,1 11 271 0 0,1 25 419 0 0,-3 15-690 0 0,0-12 172 0 0,-1 19 137 0 0,-3 2-309 0 0,2-50 29 0 0,2-13 94 0 0,1-7-112 0 0,0 0-1 0 0,0 0 0 0 0,0 0 1 0 0,0 0-1 0 0,0 0 0 0 0,-1 0 0 0 0,1 0 1 0 0,0 0-1 0 0,0 0 0 0 0,0 0 1 0 0,0 0-1 0 0,0 0 0 0 0,0 0 0 0 0,0 0 1 0 0,0 0-1 0 0,0 0 0 0 0,0 0 1 0 0,0 0-1 0 0,0 0 0 0 0,0 0 1 0 0,0 0-1 0 0,0 0 0 0 0,0 0 0 0 0,0 0 1 0 0,0 0-1 0 0,0 0 0 0 0,0 0 1 0 0,0 0-1 0 0,0 0 0 0 0,0 0 0 0 0,0 0 1 0 0,0 0-1 0 0,0 0 0 0 0,0 0 1 0 0,0 0-1 0 0,0 0 0 0 0,-1 0 1 0 0,1 0-1 0 0,0 0 0 0 0,0 0 0 0 0,0 0 1 0 0,0 0-1 0 0,0 0 0 0 0,0 0 1 0 0,0 0-1 0 0,0 0 0 0 0,0 0 0 0 0,0 0 1 0 0,0 0-1 0 0,0 0 0 0 0,0 0-10 0 0,-12-79-97 0 0,6 35-816 0 0,0-26 913 0 0,5 37-107 0 0,3-20 107 0 0,0-6-3 0 0,-1 36 3 0 0,1 1 0 0 0,1-1 0 0 0,1 1 0 0 0,2-7 0 0 0,-5 25 8 0 0,1-1-1 0 0,-1 1 1 0 0,1 0-1 0 0,0 0 1 0 0,0-1-1 0 0,1 1 1 0 0,-1 0-1 0 0,1 1 0 0 0,0-1 1 0 0,0 0-1 0 0,0 1 1 0 0,0-1-1 0 0,0 1 1 0 0,1 0-1 0 0,0 0 1 0 0,-1 1-1 0 0,1-1 1 0 0,3-1-8 0 0,-1 2 10 0 0,-1-1 1 0 0,1 1-1 0 0,0 0 1 0 0,1 0 0 0 0,-1 1-1 0 0,0 0 1 0 0,0 0-1 0 0,1 0 1 0 0,-1 1 0 0 0,1 0-1 0 0,-1 0 1 0 0,0 1-1 0 0,2 0-10 0 0,8 2 6 0 0,0 0 0 0 0,-1 1 0 0 0,0 1 0 0 0,0 0 0 0 0,0 1 0 0 0,-1 1 0 0 0,0 0 0 0 0,0 1 0 0 0,0 1-6 0 0,-4-2 1 0 0,0 0 0 0 0,0 1 0 0 0,-1 1 0 0 0,0-1 0 0 0,0 1 0 0 0,-1 1 0 0 0,0-1 0 0 0,0 2-1 0 0,-1-1 1 0 0,-1 1 0 0 0,4 8-1 0 0,-8-15 19 0 0,0 1 0 0 0,0 0-1 0 0,-1 0 1 0 0,0 0-1 0 0,0 0 1 0 0,0 0 0 0 0,-1 0-1 0 0,1 0 1 0 0,-1 0-1 0 0,0 0 1 0 0,-1 0 0 0 0,1 0-1 0 0,-2 6-18 0 0,1-8 25 0 0,0 1 1 0 0,0-1-1 0 0,0 1 0 0 0,-1-1 0 0 0,0 0 0 0 0,1 1 0 0 0,-1-1 1 0 0,-1 0-1 0 0,1 0 0 0 0,0 0 0 0 0,-1 0 0 0 0,1-1 0 0 0,-1 1 1 0 0,0-1-1 0 0,0 1 0 0 0,0-1 0 0 0,0 0 0 0 0,0 0 0 0 0,-2 0-25 0 0,-7 4 46 0 0,-1 0 0 0 0,0-1 0 0 0,-1 0 0 0 0,1-2 0 0 0,-1 1-1 0 0,0-2 1 0 0,0 1 0 0 0,0-2 0 0 0,0 0 0 0 0,0-1 0 0 0,0 0 0 0 0,0-1-1 0 0,-10-2-45 0 0,21 2 8 0 0,-1 0-1 0 0,1 0 1 0 0,0-1-1 0 0,-1 1 1 0 0,1-1-1 0 0,0 0 1 0 0,0 1-1 0 0,0-2-7 0 0,3 3 0 0 0,0 0-1 0 0,-1 0 0 0 0,1 0 0 0 0,0-1 0 0 0,0 1 0 0 0,-1 0 0 0 0,1 0 0 0 0,0-1 0 0 0,0 1 0 0 0,0 0 0 0 0,-1 0 0 0 0,1-1 0 0 0,0 1 0 0 0,0 0 0 0 0,0 0 0 0 0,0-1 0 0 0,0 1 0 0 0,0 0 0 0 0,0-1 0 0 0,-1 1 1 0 0,1 0-1 0 0,0-1 0 0 0,0 1 0 0 0,0 0 0 0 0,0-1 0 0 0,0 1 0 0 0,0 0 0 0 0,1-1 0 0 0,-1 1 0 0 0,0 0 0 0 0,0-1 0 0 0,0 1 0 0 0,0 0 0 0 0,0 0 0 0 0,0-1 0 0 0,0 1 0 0 0,1 0 0 0 0,-1-1 0 0 0,0 1 0 0 0,0 0 0 0 0,0 0 0 0 0,1 0 0 0 0,-1-1 0 0 0,0 1 0 0 0,0 0 0 0 0,1 0 0 0 0,-1 0 0 0 0,0-1 0 0 0,1 1 0 0 0,-1 0 0 0 0,0 0 0 0 0,0 0 0 0 0,1 0 0 0 0,-1 0 0 0 0,0 0 0 0 0,1 0 0 0 0,-1 0 0 0 0,0-1 1 0 0,1 1-8 0 0,1-1-11 0 0,1 0 1 0 0,0 1-1 0 0,0-1 0 0 0,0 0 0 0 0,-1 1 0 0 0,1 0 0 0 0,0-1 0 0 0,0 1 0 0 0,0 0 0 0 0,0 1 0 0 0,2-1 19 0 0,35 8-143 0 0,-33-7 121 0 0,10 3 4 0 0,-1 1-1 0 0,0 1 1 0 0,0 0 0 0 0,0 1-1 0 0,-1 1 1 0 0,0 0 0 0 0,0 1-1 0 0,-1 0 1 0 0,-1 2-1 0 0,1-1 1 0 0,-2 2 0 0 0,1 0-1 0 0,7 9 19 0 0,-18-17 62 0 0,1-1-1 0 0,-1 1 1 0 0,1 0-1 0 0,-1 0 1 0 0,0 0 0 0 0,-1 0-1 0 0,1 0 1 0 0,-1 0-1 0 0,0 1 1 0 0,0-1-1 0 0,0 0 1 0 0,0 1-1 0 0,-1-1 1 0 0,1 4-62 0 0,-2-4 55 0 0,1-1 1 0 0,0 0-1 0 0,-1 0 1 0 0,0 1-1 0 0,0-1 1 0 0,0 0-1 0 0,0 0 1 0 0,0 0-1 0 0,-1 0 1 0 0,1 0-1 0 0,-1 0 1 0 0,0 0-1 0 0,0-1 1 0 0,0 1-1 0 0,0 0 1 0 0,0-1-1 0 0,-1 0 1 0 0,1 1-1 0 0,-3 0-55 0 0,-3 3 54 0 0,-1 0 0 0 0,0-1 0 0 0,0 0-1 0 0,-1-1 1 0 0,0 0 0 0 0,1-1 0 0 0,-1 0 0 0 0,0 0-1 0 0,-3 0-53 0 0,-2-1 83 0 0,0 1-1 0 0,0-2 0 0 0,0 0 1 0 0,0-1-1 0 0,-15-2-82 0 0,26 2-293 0 0,1-1-1 0 0,-1 1 1 0 0,1-1 0 0 0,-1 0-1 0 0,1 0 1 0 0,0-1-1 0 0,-1 0 294 0 0,3 2-92 0 0,0 0-1 0 0,0-1 0 0 0,1 1 0 0 0,-1 0 0 0 0,0-1 0 0 0,1 1 1 0 0,-1-1-1 0 0,0 1 0 0 0,1-1 0 0 0,-1 0 0 0 0,1 1 1 0 0,-1-1-1 0 0,1 0 0 0 0,-1 1 0 0 0,1-1 0 0 0,-1 0 1 0 0,1 1-1 0 0,0-1 0 0 0,-1 0 0 0 0,1 0 0 0 0,0 0 1 0 0,0 1-1 0 0,-1-1 0 0 0,1 0 0 0 0,0 0 0 0 0,0 0 0 0 0,0 0 1 0 0,0 1-1 0 0,0-1 0 0 0,0 0 0 0 0,0 0 0 0 0,1 0 93 0 0,1-6-1848 0 0</inkml:trace>
  <inkml:trace contextRef="#ctx0" brushRef="#br0" timeOffset="2769.275">4018 1055 16128 0 0,'0'0'1241'0'0,"0"2"-811"0"0,-3 8 163 0 0,1-1-1 0 0,0 1 0 0 0,1 0 0 0 0,-1 10-592 0 0,-1 14 726 0 0,2-27-549 0 0,1 0 0 0 0,0 0 0 0 0,0 0 0 0 0,0 0 0 0 0,1 0 0 0 0,0 0 0 0 0,1 0 0 0 0,-1-1 0 0 0,1 1 0 0 0,1 0 0 0 0,-1-1 0 0 0,3 4-177 0 0,-1 4 50 0 0,-4-12-37 0 0,0 0 0 0 0,1 0 0 0 0,0 0 0 0 0,-1 0 0 0 0,1 0 0 0 0,0 0 0 0 0,0 0 0 0 0,0 0 0 0 0,0 0 1 0 0,0 0-1 0 0,0 0 0 0 0,1-1 0 0 0,-1 1 0 0 0,1 0 0 0 0,-1-1 0 0 0,1 1 0 0 0,0-1 0 0 0,0 1-13 0 0,-2-2-158 0 0,1 0-1 0 0,-1 1 1 0 0,1-1-1 0 0,-1 0 1 0 0,1 1-1 0 0,-1-1 1 0 0,1 0-1 0 0,-1 0 1 0 0,1 0-1 0 0,-1 0 1 0 0,1 1-1 0 0,-1-1 1 0 0,1 0 0 0 0,-1 0-1 0 0,1 0 1 0 0,0 0-1 0 0,-1 0 1 0 0,1 0-1 0 0,-1 0 1 0 0,1 0-1 0 0,-1-1 1 0 0,1 1-1 0 0,-1 0 1 0 0,1 0-1 0 0,-1 0 1 0 0,1-1-1 0 0,-1 1 1 0 0,1 0-1 0 0,-1 0 1 0 0,1-1-1 0 0,-1 1 159 0 0,10-12-2146 0 0,-5-6-306 0 0</inkml:trace>
  <inkml:trace contextRef="#ctx0" brushRef="#br0" timeOffset="3017.044">4000 859 5984 0 0,'0'0'273'0'0,"0"0"-5"0"0,0-1-172 0 0,2-5 317 0 0,-2 5 26 0 0,0 0-1 0 0,0 1 0 0 0,0-1 1 0 0,1 1-1 0 0,-1-1 0 0 0,0 0 1 0 0,0 1-1 0 0,1-1 0 0 0,-1 1 1 0 0,0-1-1 0 0,1 1 0 0 0,-1-1 1 0 0,1 1-1 0 0,-1-1 0 0 0,1 1 1 0 0,-1-1-1 0 0,1 1 0 0 0,-1 0 0 0 0,1-1 1 0 0,0 1-439 0 0,-1 0 200 0 0,1-1-1 0 0,0 1 1 0 0,0 0 0 0 0,-1 0 0 0 0,1 0 0 0 0,0 0 0 0 0,0 0-1 0 0,-1 0 1 0 0,1 0 0 0 0,0 0 0 0 0,0 0 0 0 0,0 0 0 0 0,-1 0-1 0 0,2 1-199 0 0,0-1-13 0 0,0 1 1 0 0,0 0-1 0 0,0 0 0 0 0,0 0 0 0 0,0 0 0 0 0,0 1 0 0 0,0-1 0 0 0,0 1 0 0 0,-1-1 0 0 0,1 1 13 0 0,10 14-905 0 0,-5-5-3318 0 0,-1 1-1510 0 0</inkml:trace>
  <inkml:trace contextRef="#ctx0" brushRef="#br0" timeOffset="3369.835">4243 978 7832 0 0,'0'0'602'0'0,"10"14"797"0"0,-9-10-926 0 0,7 30 6155 0 0,3 22-6628 0 0,-10-45 427 0 0,0 1 0 0 0,0 0 0 0 0,-1 1 0 0 0,-1-1 0 0 0,0 0-1 0 0,-2 9-426 0 0,-2 4 451 0 0,5-18-430 0 0,-1-1 1 0 0,0 1 0 0 0,-1 0-1 0 0,1 0 1 0 0,-1-1-1 0 0,-1 1 1 0 0,1-1-1 0 0,-1 1 1 0 0,0-1 0 0 0,-1 0-1 0 0,0 0 1 0 0,0 0-22 0 0,2-4 42 0 0,1-1 0 0 0,0 0 1 0 0,-1 1-1 0 0,1-1 0 0 0,-1 0 1 0 0,1 0-1 0 0,-1 0 0 0 0,1 0 1 0 0,-1 0-1 0 0,0-1-42 0 0,2 0 9 0 0,0 1 0 0 0,-1-1-1 0 0,1 0 1 0 0,0 0 0 0 0,-1 0-1 0 0,1 0 1 0 0,0 0 0 0 0,-1 0-1 0 0,1 0 1 0 0,0 0 0 0 0,-1 0 0 0 0,1 0-1 0 0,0 0 1 0 0,0 0 0 0 0,-1 0-1 0 0,1-1 1 0 0,0 1 0 0 0,-1 0 0 0 0,1 0-1 0 0,0 0 1 0 0,-1 0 0 0 0,1 0-1 0 0,0-1 1 0 0,0 1-9 0 0,-1 0 1 0 0,1-1 0 0 0,-1 0 0 0 0,1 1 0 0 0,0-1 0 0 0,0 1 0 0 0,-1-1 0 0 0,1 0 0 0 0,0 1 0 0 0,0-1 0 0 0,0 0 0 0 0,-1 0 0 0 0,1 1 0 0 0,0-1 0 0 0,0 0 0 0 0,0 1 0 0 0,0-1-1 0 0,1-6-125 0 0,0 1 0 0 0,0-1 1 0 0,0 1-1 0 0,0-1 0 0 0,1 1 1 0 0,0 0-1 0 0,1 0 0 0 0,-1 0 1 0 0,1 0-1 0 0,3-4 125 0 0,8-12-707 0 0,1 1 0 0 0,3-4 707 0 0,3-2-565 0 0,-13 16 334 0 0,1 1-1 0 0,0 0 1 0 0,1 0-1 0 0,-1 1 1 0 0,2 0-1 0 0,-1 1 0 0 0,1 0 1 0 0,1 1-1 0 0,-1 0 1 0 0,4-1 231 0 0,12-5 77 0 0,-26 12 138 0 0,-1 1 29 0 0,0 0 21 0 0,4 8 439 0 0,-4-6-622 0 0,1 0 0 0 0,-1 0 0 0 0,0 0 0 0 0,0 0 0 0 0,0 0 0 0 0,0-1 0 0 0,0 1 0 0 0,0 0 0 0 0,-1 0 0 0 0,1 0 0 0 0,-1 0 0 0 0,1-1 0 0 0,-1 1-1 0 0,0 0 1 0 0,1 0 0 0 0,-1-1 0 0 0,0 1 0 0 0,0 0 0 0 0,-1 0-82 0 0,-4 7 278 0 0,0-1 0 0 0,-1 0 0 0 0,-2 2-278 0 0,-3 4 270 0 0,1-1-132 0 0,1 0 0 0 0,1 1 0 0 0,0 0 0 0 0,0 1-1 0 0,-1 5-137 0 0,9-18 7 0 0,0 0 0 0 0,1 0-1 0 0,-1 0 1 0 0,1 1-1 0 0,-1-1 1 0 0,1 0 0 0 0,0 1-1 0 0,-1-1 1 0 0,1 0-1 0 0,0 1 1 0 0,1-1-1 0 0,-1 0 1 0 0,0 0 0 0 0,1 1-1 0 0,-1-1 1 0 0,1 0-1 0 0,0 0 1 0 0,0 1 0 0 0,-1-1-1 0 0,2 0 1 0 0,-1 0-1 0 0,0 1-6 0 0,1-1 14 0 0,0 1-1 0 0,0-1 0 0 0,0 0 0 0 0,1 0 1 0 0,-1 0-1 0 0,0 0 0 0 0,1 0 1 0 0,-1-1-1 0 0,1 1 0 0 0,0-1 0 0 0,-1 1 1 0 0,1-1-1 0 0,0 0 0 0 0,0 0 0 0 0,0 0 1 0 0,0-1-1 0 0,1 1-13 0 0,13 3-6 0 0,-6-2-347 0 0,1 0 1 0 0,-1 0-1 0 0,1-1 0 0 0,-1-1 1 0 0,11 0 352 0 0,-4-3-1098 0 0</inkml:trace>
  <inkml:trace contextRef="#ctx0" brushRef="#br0" timeOffset="18373.436">5512 1536 2760 0 0,'20'-3'1365'0'0,"-11"3"1197"0"0,-5 0-2052 0 0,0 1-1 0 0,-1-1 1 0 0,1-1 0 0 0,0 1-1 0 0,-1 0 1 0 0,1-1 0 0 0,-1 0-1 0 0,1 1 1 0 0,0-1 0 0 0,1-1-510 0 0,-4 1 320 0 0,4 1 79 0 0,-4 0 3601 0 0,-78-2-2336 0 0,17 4-834 0 0,58-1-821 0 0,8 0-7 0 0,15 4-3 0 0,-9-3 12 0 0,-11-2 42 0 0,0 0 1 0 0,7 0-44 0 0,1 1-10 0 0,1 0 0 0 0,-5-1-10 0 0,0 1-15 0 0,-6 0 31 0 0,3-1 5 0 0,28 1 15 0 0,-24-1-26 0 0,0 0 0 0 0,0 0 0 0 0,-4 0 0 0 0,-60 3 128 0 0,-195 0 719 0 0,98 5-918 0 0,42-3 71 0 0,-74 3 54 0 0,-275-8 20 0 0,119-8-10 0 0,311 8-64 0 0,0 0 0 0 0,1 0 0 0 0,-6 3 0 0 0,0-4 5 0 0,13-1 44 0 0,-148-3 316 0 0,161 5-343 0 0,1 0 0 0 0,-1 0 0 0 0,-1 1-22 0 0,-20 1 23 0 0,-136 0 101 0 0,157-3-124 0 0,-12-2 0 0 0,-1 5 0 0 0,21-1 167 0 0,-2 0-3470 0 0,5-1-3176 0 0</inkml:trace>
  <inkml:trace contextRef="#ctx0" brushRef="#br1" timeOffset="34273.726">5915 1375 2304 0 0,'0'0'363'0'0,"0"0"682"0"0,0 0 298 0 0,0 0 58 0 0,0 0-49 0 0,0 0-236 0 0,0 0-106 0 0,0 0-18 0 0,0 0-32 0 0,0 0-106 0 0,0 0-44 0 0,0 0-8 0 0,0 0-29 0 0,0 0-113 0 0,0 0-55 0 0,0 0-12 0 0,0 0-23 0 0,0 0-96 0 0,18-3 1128 0 0,2 2-171 0 0,21-3-1431 0 0,-19 1 334 0 0,1 1-1 0 0,0 1-333 0 0,48-3 362 0 0,-48 2-304 0 0,0 0-1 0 0,1 2 1 0 0,-1 1-1 0 0,3 1-57 0 0,-10 0-488 0 0,13 3 1030 0 0,-9-5-9757 0 0,-20 0 6649 0 0</inkml:trace>
  <inkml:trace contextRef="#ctx0" brushRef="#br1" timeOffset="34502.513">5977 1499 2760 0 0,'0'0'604'0'0,"0"0"1496"0"0,0 0 657 0 0,0 0 128 0 0,0 0-341 0 0,0 0-1532 0 0,13 6-238 0 0,18 2 798 0 0,-1-1 0 0 0,1-1 0 0 0,0-2 1 0 0,31 0-1573 0 0,-15-3-1190 0 0,2-3 1190 0 0,45-6-5851 0 0,-76 5-465 0 0</inkml:trace>
  <inkml:trace contextRef="#ctx0" brushRef="#br1" timeOffset="35387.158">7173 601 2760 0 0,'0'0'612'0'0,"0"0"1528"0"0,0 0 666 0 0,0 0 136 0 0,0 0-334 0 0,0 0-1526 0 0,0 0-670 0 0,0 0-129 0 0,0 0-10 0 0,0 0 59 0 0,0 14 788 0 0,2 35 2289 0 0,5 26-3409 0 0,-2-26 516 0 0,-1 27-516 0 0,2 38 334 0 0,-4-93-280 0 0,-2-19-111 0 0,-1-14-154 0 0,-2-13-834 0 0,1-1-1 0 0,1-5 1046 0 0,0 3-973 0 0,-2-17 973 0 0,-4-53-355 0 0,2 16 374 0 0,4 73 88 0 0,1 0-1 0 0,1 0 0 0 0,-1 0 1 0 0,1 0-1 0 0,1 1 0 0 0,0-1 0 0 0,2-6-106 0 0,-3 13 26 0 0,0 0-1 0 0,0 0 1 0 0,1 0-1 0 0,-1 1 1 0 0,0-1-1 0 0,1 1 1 0 0,-1-1-1 0 0,1 1 1 0 0,-1 0-1 0 0,1-1 1 0 0,-1 1-1 0 0,1 0 1 0 0,0 0-1 0 0,0 0 1 0 0,0 0-1 0 0,0 0 0 0 0,0 1 1 0 0,0-1-1 0 0,0 1 1 0 0,0-1-1 0 0,0 1 1 0 0,0 0-1 0 0,0-1 1 0 0,0 1-1 0 0,0 0 1 0 0,0 0-1 0 0,0 1 1 0 0,2-1-26 0 0,6 1 23 0 0,-1 1 0 0 0,1 0 0 0 0,0 0-1 0 0,-1 1 1 0 0,3 1-23 0 0,-1 0 42 0 0,-1 0-1 0 0,1 1 0 0 0,-1 0 0 0 0,-1 1 0 0 0,1 0 0 0 0,-1 0 0 0 0,0 1 0 0 0,0 0 0 0 0,-1 1 0 0 0,0 0 0 0 0,0 1-41 0 0,-5-6 21 0 0,0 1 0 0 0,-1-1-1 0 0,1 0 1 0 0,-1 1 0 0 0,0 0 0 0 0,0-1-1 0 0,0 1 1 0 0,-1 0 0 0 0,1 0-1 0 0,-1 0 1 0 0,1 3-21 0 0,-2-4 24 0 0,0-1 1 0 0,1 1-1 0 0,-1 0 0 0 0,0 0 0 0 0,-1-1 1 0 0,1 1-1 0 0,0 0 0 0 0,-1 0 0 0 0,0-1 0 0 0,1 1 1 0 0,-1 0-1 0 0,0-1 0 0 0,0 1 0 0 0,0-1 1 0 0,-1 1-1 0 0,1-1 0 0 0,-1 0 0 0 0,0 1-24 0 0,-1 2 31 0 0,-1-1 0 0 0,-1 0 0 0 0,1 0-1 0 0,-1 0 1 0 0,1 0 0 0 0,-1-1-1 0 0,0 0 1 0 0,0 0 0 0 0,-1 0-1 0 0,-3 2-30 0 0,-11 2 72 0 0,0 0-1 0 0,-8 1-71 0 0,12-3 57 0 0,13-5-56 0 0,-1 1 0 0 0,1 0 0 0 0,0-1 0 0 0,0 0 0 0 0,-1 0 0 0 0,1 0 0 0 0,0 0 0 0 0,-1-1 0 0 0,1 1 0 0 0,0-1-1 0 0,0 0 1 0 0,-1 0 0 0 0,1 0 0 0 0,-1-1-1 0 0,4 2 0 0 0,-3 0 11 0 0,2 0 9 0 0,24-14-409 0 0,-16 12 352 0 0,1 1 1 0 0,0 0-1 0 0,-1 1 1 0 0,1-1-1 0 0,0 2 1 0 0,0-1 0 0 0,0 1-1 0 0,-1 0 1 0 0,7 2 36 0 0,12 4-36 0 0,0 1 0 0 0,4 3 36 0 0,-17-7-2 0 0,-3 0 23 0 0,-1 0 0 0 0,1 1-1 0 0,-1 0 1 0 0,1 1 0 0 0,-2-1-1 0 0,1 2 1 0 0,-1-1 0 0 0,1 1-1 0 0,-2 1 1 0 0,1-1 0 0 0,-1 1-1 0 0,6 9-20 0 0,-12-15 36 0 0,1 1 0 0 0,-1-1 0 0 0,0 1 0 0 0,0 0 0 0 0,0-1 0 0 0,-1 1 0 0 0,1 0 1 0 0,0-1-1 0 0,-1 1 0 0 0,0 0 0 0 0,0 0 0 0 0,0-1 0 0 0,0 1 0 0 0,0 0 0 0 0,0 0 0 0 0,-1-1 0 0 0,1 1 0 0 0,-1 0 0 0 0,-1 2-36 0 0,1-1 63 0 0,-1 0 1 0 0,0 0 0 0 0,0 0-1 0 0,0 0 1 0 0,-1-1-1 0 0,1 1 1 0 0,-1 0 0 0 0,0-1-1 0 0,0 0 1 0 0,0 0-1 0 0,-4 3-63 0 0,-8 5 83 0 0,-1-1 1 0 0,0 0-1 0 0,-1-1 0 0 0,0-1 0 0 0,0 0 0 0 0,-1-2 0 0 0,0 0 1 0 0,-6 1-84 0 0,11-3-87 0 0,10-3-17 0 0,-1 0 0 0 0,1 0 1 0 0,0 0-1 0 0,0 0 0 0 0,-1-1 1 0 0,1 1-1 0 0,0-1 0 0 0,-1 0 1 0 0,1 0-1 0 0,0 0 0 0 0,-1 0 1 0 0,1 0-1 0 0,-3-1 104 0 0,6 1-74 0 0,0-1-1 0 0,-1 1 1 0 0,1 0 0 0 0,0 0-1 0 0,-1 0 1 0 0,1-1 0 0 0,0 1-1 0 0,0 0 1 0 0,-1 0 0 0 0,1 0-1 0 0,0-1 1 0 0,0 1 0 0 0,0 0-1 0 0,-1-1 1 0 0,1 1-1 0 0,0 0 1 0 0,0-1 0 0 0,0 1-1 0 0,0 0 1 0 0,0 0 0 0 0,0-1-1 0 0,-1 1 1 0 0,1 0 0 0 0,0-1-1 0 0,0 1 1 0 0,0 0 0 0 0,0-1-1 0 0,0 1 1 0 0,0-1 0 0 0,0 1-1 0 0,1 0 1 0 0,-1-1 0 0 0,0 1-1 0 0,0 0 1 0 0,0-1 74 0 0,5-11-2974 0 0,-3 8 1584 0 0,4-7-4098 0 0</inkml:trace>
  <inkml:trace contextRef="#ctx0" brushRef="#br1" timeOffset="35639.839">7681 873 12896 0 0,'0'0'594'0'0,"0"0"-16"0"0,1 2-373 0 0,2 2 101 0 0,-1 0 1 0 0,0 0-1 0 0,0 1 1 0 0,0-1-1 0 0,0 1 1 0 0,-1-1-1 0 0,0 1 0 0 0,0 0 1 0 0,0 0-1 0 0,0-1 1 0 0,-1 1-1 0 0,0 0 1 0 0,0 0-1 0 0,0 3-306 0 0,-2 11 875 0 0,-1 1 0 0 0,-1 0-1 0 0,-1 2-874 0 0,-7 39 746 0 0,11-58-738 0 0,0-2-3 0 0,1 0-1 0 0,0 0 0 0 0,0 0 1 0 0,-1 0-1 0 0,1 0 1 0 0,0-1-1 0 0,0 1 0 0 0,0 0 1 0 0,0 0-1 0 0,0 0 0 0 0,0 0 1 0 0,0 0-1 0 0,0 0 0 0 0,0 0 1 0 0,1-1-1 0 0,-1 1 0 0 0,0 0-4 0 0,2 6 71 0 0,-2-6-122 0 0,0-1 0 0 0,0 1-1 0 0,0-1 1 0 0,0 1 0 0 0,1-1 0 0 0,-1 1 0 0 0,0-1-1 0 0,0 1 1 0 0,0-1 0 0 0,1 1 0 0 0,-1-1 0 0 0,0 1-1 0 0,1-1 1 0 0,-1 1 0 0 0,0-1 0 0 0,1 0-1 0 0,-1 1 1 0 0,1-1 0 0 0,-1 0 0 0 0,1 1 0 0 0,-1-1-1 0 0,1 0 1 0 0,-1 1 0 0 0,0-1 0 0 0,1 0 0 0 0,0 0-1 0 0,-1 0 1 0 0,1 0 0 0 0,-1 1 0 0 0,1-1 0 0 0,-1 0-1 0 0,1 0 1 0 0,-1 0 0 0 0,1 0 0 0 0,-1 0 0 0 0,1 0-1 0 0,-1 0 1 0 0,1 0 0 0 0,0-1 0 0 0,-1 1-1 0 0,1 0 1 0 0,-1 0 0 0 0,1 0 0 0 0,-1-1 0 0 0,1 1-1 0 0,-1 0 1 0 0,1 0 0 0 0,-1-1 0 0 0,0 1 0 0 0,1 0-1 0 0,-1-1 1 0 0,1 1 0 0 0,-1-1 0 0 0,0 1 51 0 0,7-6-1402 0 0</inkml:trace>
  <inkml:trace contextRef="#ctx0" brushRef="#br1" timeOffset="35923.051">7771 743 4608 0 0,'-27'-36'969'0'0,"26"35"1734"0"0,1 1 923 0 0,0 0 176 0 0,0 0-448 0 0,0 0-2018 0 0,0 0-889 0 0,0 0-178 0 0,0 0-48 0 0,0 0-39 0 0,0 0-20 0 0,-1 3-121 0 0,1-1-1 0 0,-1 1 1 0 0,0 0-1 0 0,1 0 1 0 0,-1-1-1 0 0,1 1 1 0 0,0 0-1 0 0,0 0 1 0 0,0 0-1 0 0,0 0 1 0 0,0-1-1 0 0,1 1 1 0 0,-1 0-1 0 0,1 1-40 0 0,14 40-4899 0 0,-12-36 1690 0 0,3 5-2889 0 0</inkml:trace>
  <inkml:trace contextRef="#ctx0" brushRef="#br1" timeOffset="36708.617">7943 765 2760 0 0,'-1'1'100'0'0,"-7"0"264"0"0,8-1 751 0 0,-3-2 11520 0 0,2 3-12770 0 0,1 4 399 0 0,-1 0 0 0 0,0-1 0 0 0,0 1 0 0 0,0 0 0 0 0,-1 0 0 0 0,-1 2-264 0 0,-6 26 1038 0 0,1 28 411 0 0,-9 29-1449 0 0,9-36 224 0 0,7-39-151 0 0,0 0 35 0 0,1 1 0 0 0,0-1 0 0 0,1 1 0 0 0,1-1-1 0 0,3 11-107 0 0,-4-18 32 0 0,-1-7-21 0 0,0-1-1 0 0,0 0 1 0 0,0 0-1 0 0,0 0 1 0 0,0 0 0 0 0,0 0-1 0 0,0 0 1 0 0,1 0-1 0 0,-1 0 1 0 0,0 0 0 0 0,0 0-1 0 0,0 0 1 0 0,0 0-1 0 0,0 0 1 0 0,0 0-1 0 0,0 0 1 0 0,0 0 0 0 0,0 0-1 0 0,0 0 1 0 0,0 0-1 0 0,0 0 1 0 0,1 0 0 0 0,-1 0-1 0 0,0 0 1 0 0,0 0-1 0 0,0 0 1 0 0,0 0 0 0 0,0 0-1 0 0,0 0 1 0 0,0 0-1 0 0,0 0 1 0 0,0 0 0 0 0,0 0-1 0 0,0 0 1 0 0,0 0-1 0 0,0 0 1 0 0,1 0-1 0 0,-1 0 1 0 0,0 0 0 0 0,0-1-1 0 0,0 1 1 0 0,0 0-1 0 0,0 0 1 0 0,0 0 0 0 0,0 0-1 0 0,0 0 1 0 0,0 0-1 0 0,0 0 1 0 0,0 0 0 0 0,0 0-1 0 0,0 0 1 0 0,0 0-1 0 0,0 0 1 0 0,0 0 0 0 0,0-1-1 0 0,0 1 1 0 0,0 0-1 0 0,0 0 1 0 0,0 0 0 0 0,0 0-1 0 0,0 0 1 0 0,0 0-1 0 0,0 0 1 0 0,0 0-1 0 0,0 0 1 0 0,0 0 0 0 0,0 0-1 0 0,0 0-10 0 0,5-12 149 0 0,3-13-197 0 0,-6 11-48 0 0,1 0 1 0 0,1 0-1 0 0,0 0 0 0 0,1 0 0 0 0,1 1 0 0 0,0 0 0 0 0,0 0 0 0 0,8-9 96 0 0,-9 13-115 0 0,2 1 0 0 0,-1 0-1 0 0,1 0 1 0 0,0 0-1 0 0,1 1 1 0 0,-1 0 0 0 0,2 0-1 0 0,-1 1 1 0 0,1 0-1 0 0,0 1 1 0 0,0 0-1 0 0,4-2 116 0 0,-6 5-37 0 0,0-1 1 0 0,1 1-1 0 0,-1 1 0 0 0,4-1 37 0 0,7-2 3 0 0,-16 3-3 0 0,10-1-42 0 0,-10 2 144 0 0,-3 1-79 0 0,1 0 0 0 0,0 0 0 0 0,-1 0-1 0 0,1 0 1 0 0,-1 0 0 0 0,1 0 0 0 0,-1 0-1 0 0,1 0 1 0 0,-1 0 0 0 0,0 0 0 0 0,1-1-1 0 0,-1 1 1 0 0,0 0 0 0 0,0-1 0 0 0,0 1-23 0 0,-12 8 171 0 0,-1-2 0 0 0,0 0 1 0 0,-7 3-172 0 0,7-4 44 0 0,1 0-1 0 0,1 1 1 0 0,-1 0 0 0 0,1 1-44 0 0,8-4 66 0 0,0-1-1 0 0,1 0 1 0 0,-1 1-1 0 0,1 0 1 0 0,0-1 0 0 0,0 1-1 0 0,1 1 1 0 0,-1-1-1 0 0,1 0 1 0 0,-2 5-66 0 0,3-8-3 0 0,1 0 0 0 0,0 1 1 0 0,0-1-1 0 0,-1 0 0 0 0,1 0 0 0 0,0 0 1 0 0,0 1-1 0 0,0-1 0 0 0,0 0 0 0 0,0 0 1 0 0,1 1-1 0 0,-1-1 0 0 0,0 0 0 0 0,0 0 0 0 0,1 0 1 0 0,-1 1-1 0 0,1-1 0 0 0,-1 0 0 0 0,1 0 1 0 0,0 0-1 0 0,-1 0 0 0 0,1 0 3 0 0,1 2-6 0 0,3 3 21 0 0,0 1 0 0 0,0-1-1 0 0,1 0 1 0 0,0-1 0 0 0,0 1-1 0 0,0-1 1 0 0,1 0 0 0 0,0-1-1 0 0,2 1-14 0 0,39 22-417 0 0,-15-15-2882 0 0,-23-11 1531 0 0</inkml:trace>
  <inkml:trace contextRef="#ctx0" brushRef="#br1" timeOffset="37209.411">8545 512 5064 0 0,'0'0'389'0'0,"0"0"47"0"0,0 0 1123 0 0,0 0 517 0 0,0 0 106 0 0,0 0-235 0 0,0 0-1083 0 0,0 0-472 0 0,7 10 708 0 0,-6-7-800 0 0,1 3 16 0 0,0 1 1 0 0,0-1 0 0 0,-1 0 0 0 0,0 1-1 0 0,0-1 1 0 0,-1 1 0 0 0,0-1 0 0 0,0 1-1 0 0,0-1-316 0 0,-6 54 716 0 0,3 1-1 0 0,3-1 0 0 0,4 30-715 0 0,-1-45 92 0 0,4 39 137 0 0,-6-76-380 0 0,0-1 0 0 0,1 0 0 0 0,-1 1 0 0 0,2-1-1 0 0,-1 0 1 0 0,3 6 151 0 0,-4-12-678 0 0,-1-1-1273 0 0,0 0-547 0 0</inkml:trace>
  <inkml:trace contextRef="#ctx0" brushRef="#br1" timeOffset="37554.883">8704 992 2304 0 0,'0'0'455'0'0,"0"0"1070"0"0,0 0 472 0 0,0 0 92 0 0,0 0-246 0 0,0 0-1116 0 0,0 0-486 0 0,5 4-100 0 0,-4-1 6448 0 0,-3-2-6444 0 0,0 1 27 0 0,-1 1 0 0 0,1-1 0 0 0,-1-1 0 0 0,0 1 0 0 0,0 0 0 0 0,0 0 0 0 0,1-1 0 0 0,-1 0 0 0 0,-1 0 1 0 0,1 0-1 0 0,0 0 0 0 0,-1 0-172 0 0,-59 12 690 0 0,17-4-192 0 0,-26 2-498 0 0,51-8 66 0 0,0 1 1 0 0,-7 3-67 0 0,5-1 356 0 0,-18 1-356 0 0,13-4 236 0 0,28-3-428 0 0,6-1-307 0 0,-1 0 0 0 0,1 0 0 0 0,-1-1 0 0 0,0 0 0 0 0,1 0 0 0 0,3-2 499 0 0,-7 3-206 0 0,13-6-1165 0 0,1 0-4 0 0</inkml:trace>
  <inkml:trace contextRef="#ctx0" brushRef="#br1" timeOffset="37891.923">8711 501 11312 0 0,'0'0'521'0'0,"0"0"-12"0"0,0-1-327 0 0,2-7 316 0 0,-2 7-327 0 0,0 0 550 0 0,0 1 30 0 0,0 0 14 0 0,0 0 31 0 0,0 0 17 0 0,0 0 3 0 0,0 0-45 0 0,0 0-192 0 0,-3 1 390 0 0,-34 17-45 0 0,-1-1 0 0 0,-6-1-924 0 0,-17 2 162 0 0,-2-3 0 0 0,-27 3-162 0 0,44-10-63 0 0,21-6 29 0 0,15-4-4957 0 0,10 2 2453 0 0</inkml:trace>
  <inkml:trace contextRef="#ctx0" brushRef="#br1" timeOffset="38338.893">8810 670 7832 0 0,'0'0'602'0'0,"7"6"-372"0"0,0 1 340 0 0,1 0-1 0 0,-1 0 1 0 0,-1 1 0 0 0,1 0 0 0 0,-1 0 0 0 0,-1 1 0 0 0,1 0 0 0 0,-2 0-1 0 0,1 0 1 0 0,2 7-570 0 0,-3-4 569 0 0,0 1 0 0 0,-1 0 0 0 0,0 0 0 0 0,0 6-569 0 0,0 8 439 0 0,-1 1-1 0 0,-1 0 1 0 0,-1 0 0 0 0,-4 23-439 0 0,3-49 47 0 0,1 1 0 0 0,-1-1 0 0 0,0 1 1 0 0,0-1-1 0 0,0 1 0 0 0,0-1 0 0 0,-1 2-47 0 0,-6 12 788 0 0,21-27-598 0 0,46-44-13 0 0,-28 27-16 0 0,-1-1-1 0 0,12-17-160 0 0,-37 40-4 0 0,-1 0-1 0 0,0-1 0 0 0,0 1 0 0 0,0-1 1 0 0,0-2 4 0 0,-3 6 26 0 0,1-1 1 0 0,-1 1 0 0 0,0-1 0 0 0,0 1 0 0 0,-1-1 0 0 0,1 1 0 0 0,-1-1 0 0 0,1 0 0 0 0,-1 1-1 0 0,0-1 1 0 0,-1-2-27 0 0,1 5 16 0 0,-1 0 0 0 0,1 0 0 0 0,0 0 0 0 0,-1-1 0 0 0,0 1 0 0 0,1 0 0 0 0,-1 0 0 0 0,1 0 0 0 0,-1 0 0 0 0,0 0 0 0 0,0 1 0 0 0,0-1 0 0 0,0 0 0 0 0,0 0 0 0 0,1 0 0 0 0,-1 1 0 0 0,-1-1-1 0 0,1 0 1 0 0,0 1 0 0 0,0-1 0 0 0,0 1 0 0 0,0-1 0 0 0,0 1 0 0 0,0 0 0 0 0,-1 0 0 0 0,1-1 0 0 0,0 1 0 0 0,0 0 0 0 0,0 0 0 0 0,-1 0 0 0 0,1 0 0 0 0,0 0 0 0 0,-1 0-16 0 0,-7 1-53 0 0,0 0 1 0 0,0 0-1 0 0,0 1 1 0 0,-2 0 52 0 0,2 0-174 0 0,-23 4-2033 0 0,15-3 887 0 0</inkml:trace>
  <inkml:trace contextRef="#ctx0" brushRef="#br1" timeOffset="40224.126">9086 1363 2760 0 0,'20'-4'6710'0'0,"-8"1"-5899"0"0,-11 2-411 0 0,23-5 4871 0 0,-23 6-5079 0 0,-1 0 0 0 0,0 0 23 0 0,0 0 103 0 0,0 0 46 0 0,0 0 10 0 0,0 0-16 0 0,0 0-78 0 0,0 0-31 0 0,-6 1 208 0 0,-22 3-231 0 0,-1-1-1 0 0,1-1 0 0 0,-10-1-225 0 0,4-1 182 0 0,0 3-1 0 0,-3 1-181 0 0,-41 5 164 0 0,-19-3-164 0 0,16-2 107 0 0,-62-7-107 0 0,83 2 35 0 0,0 3 0 0 0,-13 3-35 0 0,-71 3 4 0 0,-2-3 72 0 0,112-4-4 0 0,17 0-44 0 0,0 0 0 0 0,0 0 0 0 0,-8 3-28 0 0,-11 2 0 0 0,0-2 0 0 0,-28 0 0 0 0,4-1 0 0 0,21-1 0 0 0,0-3 0 0 0,-8-2 0 0 0,-35 0 0 0 0,-92 5 262 0 0,52 4-26 0 0,-124-8 226 0 0,219 4-834 0 0,25-2-17 0 0,2 0-858 0 0,0 0-3562 0 0,0 0-1525 0 0</inkml:trace>
  <inkml:trace contextRef="#ctx0" brushRef="#br1" timeOffset="41225.215">7712 1801 7976 0 0,'0'0'364'0'0,"0"0"-8"0"0,0 0-104 0 0,0 0 397 0 0,0 0 198 0 0,0 0 38 0 0,0 0-1 0 0,0 0-41 0 0,-12-10 2987 0 0,10 9-3678 0 0,-1 1 1 0 0,1-1-1 0 0,0 1 0 0 0,0-1 0 0 0,0 1 1 0 0,0 0-1 0 0,-1 0 0 0 0,1 0 0 0 0,0 0 0 0 0,0 1 1 0 0,0-1-1 0 0,0 0 0 0 0,-1 1 0 0 0,1 0 1 0 0,0-1-1 0 0,0 1-152 0 0,-36 16 622 0 0,29-13-415 0 0,-8 5-29 0 0,0 0 0 0 0,0 1 0 0 0,1 1-1 0 0,0 0 1 0 0,1 1 0 0 0,0 1 0 0 0,1 0 0 0 0,1 1-1 0 0,-2 3-177 0 0,7-6 108 0 0,2-1 0 0 0,-1 1-1 0 0,1 0 1 0 0,1 1-1 0 0,0 0 1 0 0,0 0 0 0 0,-1 9-108 0 0,5-18 29 0 0,0 0 0 0 0,1 0-1 0 0,-1 0 1 0 0,1-1 0 0 0,0 1 0 0 0,0 0 0 0 0,0 0 0 0 0,0 0 0 0 0,0 0 0 0 0,1 0 0 0 0,-1-1 0 0 0,1 1 0 0 0,0 0 0 0 0,0 0 0 0 0,0-1 0 0 0,0 1 0 0 0,0 0-29 0 0,2 1 50 0 0,-1-1 1 0 0,0 0-1 0 0,1 0 1 0 0,0 0-1 0 0,-1 0 1 0 0,1 0-1 0 0,0-1 1 0 0,1 1-1 0 0,-1-1 1 0 0,0 0-1 0 0,3 1-50 0 0,3 2 87 0 0,0-1-1 0 0,0-1 1 0 0,0 0 0 0 0,1 0-1 0 0,-1-1 1 0 0,1 0-1 0 0,0 0 1 0 0,0-1-1 0 0,8 0-86 0 0,4-1 29 0 0,0 0 0 0 0,0-2 0 0 0,0 0-1 0 0,0-2 1 0 0,11-3-29 0 0,-21 4-113 0 0,4-2-662 0 0,1 0 1 0 0,6-4 774 0 0,-17 6-1162 0 0,0-1 0 0 0,0 1 0 0 0,0-1 0 0 0,4-4 1162 0 0,3-3-1941 0 0</inkml:trace>
  <inkml:trace contextRef="#ctx0" brushRef="#br1" timeOffset="41976.931">8239 1732 14832 0 0,'0'0'678'0'0,"0"0"-14"0"0,-3 15-41 0 0,-4 24 1226 0 0,0 1 1 0 0,2 15-1850 0 0,-6 39 1319 0 0,2-11-751 0 0,4-54-435 0 0,2 0-1 0 0,1 1 1 0 0,1 3-133 0 0,2-32 10 0 0,-5 8 73 0 0,4-8 12 0 0,0-1 2 0 0,0 0-21 0 0,0-28-447 0 0,-1-2-451 0 0,2-1 0 0 0,1 0 0 0 0,3-7 822 0 0,4-18-678 0 0,-6 27 386 0 0,2-1-1 0 0,2 1 1 0 0,0 0 0 0 0,2 0 0 0 0,4-5 292 0 0,-6 16-12 0 0,1 1 5 0 0,0 1 0 0 0,4-8 7 0 0,-8 19 3 0 0,0-1 0 0 0,0 1 1 0 0,0 0-1 0 0,0 0 0 0 0,1 1 1 0 0,-1-1-1 0 0,1 1 0 0 0,5-3-3 0 0,-6 4 91 0 0,0 0-1 0 0,1 1 0 0 0,-1 0 1 0 0,0 0-1 0 0,0 0 1 0 0,1 1-1 0 0,-1-1 1 0 0,1 1-1 0 0,0 0 0 0 0,-1 1 1 0 0,1-1-1 0 0,0 1 1 0 0,3 0-91 0 0,-5 0 49 0 0,0 0 1 0 0,1 1 0 0 0,-1 0-1 0 0,0-1 1 0 0,0 1-1 0 0,0 0 1 0 0,0 1 0 0 0,0-1-1 0 0,-1 0 1 0 0,1 1-1 0 0,0 0 1 0 0,0-1 0 0 0,-1 1-1 0 0,0 0 1 0 0,1 1 0 0 0,-1-1-1 0 0,0 0 1 0 0,0 1-1 0 0,0-1 1 0 0,1 2-50 0 0,0 0 32 0 0,-1 0-1 0 0,1 1 1 0 0,-1-1 0 0 0,0 0 0 0 0,-1 1-1 0 0,1 0 1 0 0,-1-1 0 0 0,0 1-1 0 0,0 0 1 0 0,0-1 0 0 0,0 1 0 0 0,-1 0-1 0 0,0 0 1 0 0,0 0 0 0 0,0 0-1 0 0,-1 0 1 0 0,0-1 0 0 0,0 1 0 0 0,0 0-1 0 0,0-1 1 0 0,-1 1 0 0 0,0 0-1 0 0,0-1-31 0 0,-3 5 84 0 0,0 0-1 0 0,-1 0 1 0 0,0-1-1 0 0,-1 0 0 0 0,0 0 1 0 0,0-1-1 0 0,0 1 0 0 0,-1-2 1 0 0,0 1-1 0 0,-1-1 1 0 0,0 0-84 0 0,-14 7 101 0 0,0 0 1 0 0,-1-1 0 0 0,-19 6-102 0 0,14-8-151 0 0,-13 2 151 0 0,46-9 0 0 0,-1-1 0 0 0,1 0 0 0 0,-1 0 0 0 0,1 0 0 0 0,0 0 0 0 0,-1 0 0 0 0,1-1 0 0 0,45 15 111 0 0,-23-9-46 0 0,7 3 71 0 0,0 1 0 0 0,-1 2 0 0 0,0 1 0 0 0,28 18-136 0 0,-49-25 36 0 0,0 0-1 0 0,-1 1 1 0 0,7 6-36 0 0,-6 1-238 0 0,-9-10-5236 0 0,-2-5-976 0 0</inkml:trace>
  <inkml:trace contextRef="#ctx0" brushRef="#br1" timeOffset="42926.348">8885 1517 13824 0 0,'0'0'44'0'0,"0"0"1"0"0,0-1-1 0 0,1 1 1 0 0,-1 0-1 0 0,0 0 1 0 0,0 0-1 0 0,0 0 1 0 0,1 1 0 0 0,-1-1-1 0 0,0 0 1 0 0,0 0-1 0 0,0 0 1 0 0,1 0-1 0 0,-1 0 1 0 0,0 0-1 0 0,0 0 1 0 0,0 0-1 0 0,0 0 1 0 0,1 0 0 0 0,-1 0-1 0 0,0 1 1 0 0,0-1-1 0 0,0 0 1 0 0,0 0-1 0 0,0 0 1 0 0,0 0-1 0 0,1 0 1 0 0,-1 1 0 0 0,0-1-1 0 0,0 0 1 0 0,0 0-1 0 0,0 0 1 0 0,0 0-1 0 0,0 1 1 0 0,0-1-1 0 0,0 0 1 0 0,0 0-1 0 0,0 0 1 0 0,0 1 0 0 0,0-1-1 0 0,0 0 1 0 0,0 0-45 0 0,-4 11 651 0 0,-13 12 124 0 0,-33 22 623 0 0,-3 10-198 0 0,22-20-698 0 0,21-25-492 0 0,0 0 0 0 0,1 1 0 0 0,1 0 0 0 0,-4 6-10 0 0,9-12 27 0 0,0-1 0 0 0,0 0 0 0 0,0 0 0 0 0,0-1 0 0 0,-1 1 0 0 0,0 0-27 0 0,0-2-10 0 0,3-2-49 0 0,2-18-1658 0 0,0 0 0 0 0,2 1-1 0 0,1-7 1718 0 0,5-26-3252 0 0,-9 48 3183 0 0,1-8-413 0 0,0 0 0 0 0,0 0 0 0 0,-1 0 1 0 0,-1 1-1 0 0,0-7 482 0 0,0 2 809 0 0,2 12-611 0 0,-1 0 1 0 0,0 0-1 0 0,0 0 0 0 0,0 0 0 0 0,-1 0 1 0 0,1 0-1 0 0,0 0 0 0 0,-1 0 0 0 0,1 0 1 0 0,-2-1-199 0 0,2 2 542 0 0,0 1-4 0 0,-9 17 1916 0 0,7-11-2360 0 0,1 1 0 0 0,0-1 1 0 0,0 0-1 0 0,1 1 0 0 0,0-1 0 0 0,0 0 0 0 0,0 1 0 0 0,1-1 0 0 0,0 0 0 0 0,0 1 1 0 0,1-1-1 0 0,0 0 0 0 0,0 0 0 0 0,0 0 0 0 0,1 0 0 0 0,0 0 0 0 0,0-1 1 0 0,0 1-1 0 0,1-1 0 0 0,-1 0 0 0 0,1 0 0 0 0,1 0 0 0 0,-1 0 0 0 0,1-1 0 0 0,1 2-94 0 0,0-4 43 0 0,-1 1-1 0 0,0-1 0 0 0,1 0 0 0 0,-1 0 0 0 0,1 0 0 0 0,0-1 0 0 0,-1 0 0 0 0,1 0 0 0 0,0 0 0 0 0,0-1 0 0 0,0 0 0 0 0,0 0 1 0 0,0-1-1 0 0,-1 1 0 0 0,1-1 0 0 0,0-1-42 0 0,1 0 30 0 0,-1-1 0 0 0,0 1 0 0 0,0-1 0 0 0,0-1 0 0 0,0 1 0 0 0,1-2-30 0 0,-4 2 7 0 0,0 1-1 0 0,0 0 1 0 0,-1-1 0 0 0,1 0-1 0 0,-1 0 1 0 0,1 1 0 0 0,-1-1-1 0 0,0 0 1 0 0,0-1-1 0 0,0 1 1 0 0,-1 0 0 0 0,1-1-7 0 0,-2 3 0 0 0,0-1 1 0 0,1 1-1 0 0,-1 0 1 0 0,0 0-1 0 0,0 0 0 0 0,0-1 1 0 0,0 1-1 0 0,-1 0 1 0 0,1 0-1 0 0,0-1 1 0 0,0 1-1 0 0,-1 0 0 0 0,1 0 1 0 0,-1 0-1 0 0,1 0 1 0 0,-1 0-1 0 0,1 0 1 0 0,-1 0-1 0 0,0 0 1 0 0,0 0-1 0 0,1 0 0 0 0,-1 0 1 0 0,0 0-1 0 0,0 0 1 0 0,0 0-1 0 0,0 1 1 0 0,0-1-1 0 0,0 0 0 0 0,-1 0 0 0 0,-2-1-2 0 0,0-1 0 0 0,-1 1-1 0 0,1-1 1 0 0,-1 1 0 0 0,0 0-1 0 0,-2 0 3 0 0,-23-5-361 0 0,-31-3 361 0 0,36 7-38 0 0,1-1-1 0 0,0-2 1 0 0,-17-5 38 0 0,38 9-10 0 0,2 1-33 0 0,-4-1 22 0 0,23-4-93 0 0,-8 5 96 0 0,-1 1-1 0 0,1 0 0 0 0,-1 1 0 0 0,1-1 0 0 0,-1 2 0 0 0,1-1 0 0 0,0 2 19 0 0,20 2-16 0 0,10 0 16 0 0,1 2 0 0 0,14 6 0 0 0,-37-10 0 0 0,-57 2 330 0 0,27-3-284 0 0,0 0 1 0 0,-1-1-1 0 0,1 0 0 0 0,-8-1-46 0 0,-6-2 11 0 0,0-1-1 0 0,1-1 1 0 0,0-2 0 0 0,0 0-1 0 0,-5-3-10 0 0,23 5 178 0 0,18 4 166 0 0,0 1-402 0 0,12 0 139 0 0,0 1-1 0 0,0 1 1 0 0,5 3-81 0 0,33 4-5957 0 0,-39-8 113 0 0</inkml:trace>
  <inkml:trace contextRef="#ctx0" brushRef="#br1" timeOffset="48950.379">9437 44 2304 0 0,'11'0'888'0'0,"21"-3"2069"0"0,-31 3-2700 0 0,1 0 41 0 0,12-2 788 0 0,-14 2-949 0 0,1 0 1 0 0,-1 0-1 0 0,1 0 1 0 0,-1 0-1 0 0,0 0 1 0 0,1 0-1 0 0,-1-1 1 0 0,1 1-1 0 0,-1 0 1 0 0,1 0-1 0 0,-1 0 0 0 0,0-1 1 0 0,1 1-1 0 0,-1 0 1 0 0,0-1-1 0 0,1 1 1 0 0,-1 0-1 0 0,0-1 1 0 0,0 1-1 0 0,1 0 1 0 0,-1-1-1 0 0,0 1 1 0 0,0-1-1 0 0,1 1 1 0 0,-1 0-1 0 0,0-1 1 0 0,0 1-1 0 0,0-1 1 0 0,0 1-1 0 0,0-1-137 0 0,0 0 436 0 0,0 1-10 0 0,0 0-17 0 0,-7-10 1566 0 0,1 7-1878 0 0,0 1 1 0 0,0 0-1 0 0,0 0 1 0 0,0 1 0 0 0,0 0-1 0 0,0 0 1 0 0,-1 0-1 0 0,1 1 1 0 0,0 0 0 0 0,-1 0-1 0 0,-4 1-97 0 0,-22-1 84 0 0,-32-2 107 0 0,-29 5-191 0 0,-6 0 30 0 0,-130-12 270 0 0,49 8-42 0 0,-284 4 564 0 0,252-1-1083 0 0,45-1 307 0 0,-60 0 123 0 0,-34 1-90 0 0,102-3 46 0 0,52-1-18 0 0,-99 1-39 0 0,-235 3 8 0 0,264-3 15 0 0,-27 2 8 0 0,-52 3 27 0 0,33-1-46 0 0,-37-3-16 0 0,49-2 30 0 0,-269 5 163 0 0,352-4-169 0 0,-565 18 715 0 0,686-16-809 0 0,-126 4-6 0 0,-118 4-288 0 0,-217 7 204 0 0,332-10 88 0 0,-572 35 8 0 0,500-29-2 0 0,-118 9 162 0 0,45 0 86 0 0,125-11-264 0 0,-398 36-248 0 0,428-34 266 0 0,-152 16 0 0 0,245-25 0 0 0,22-2 0 0 0,-1 0 0 0 0,0 1 0 0 0,0 0 0 0 0,1 1 0 0 0,-1 0 0 0 0,-5 4 0 0 0,-20-1 0 0 0,37-6-2 0 0,1 0 0 0 0,-1 0 0 0 0,1 1-1 0 0,-1-1 1 0 0,1 0 0 0 0,-1 0 0 0 0,0 1-1 0 0,1-1 1 0 0,-1 0 0 0 0,1 1 0 0 0,-1-1-1 0 0,1 0 1 0 0,0 1 0 0 0,-1-1 0 0 0,1 1-1 0 0,-1-1 1 0 0,1 1 0 0 0,0-1-1 0 0,-1 1 1 0 0,1-1 0 0 0,0 1 0 0 0,-1-1-1 0 0,1 1 1 0 0,0-1 0 0 0,0 1 0 0 0,0 0-1 0 0,0-1 1 0 0,-1 1 0 0 0,1-1 0 0 0,0 1-1 0 0,0-1 1 0 0,0 1 0 0 0,0 0 2 0 0,0 1 10 0 0,0 16-10 0 0,2 19 0 0 0,5 30 0 0 0,0-6 0 0 0,-5-29 0 0 0,8 130 0 0 0,-5 106 0 0 0,-5-224-28 0 0,1 78 378 0 0,5 9-350 0 0,3-13-270 0 0,7 77 226 0 0,1 42 66 0 0,-6-49 20 0 0,5 30-42 0 0,-6-76 51 0 0,8 88 217 0 0,-9-60-219 0 0,-8-157-43 0 0,1 23 19 0 0,2 0 0 0 0,2-1 1 0 0,3 11-26 0 0,3-4-20 0 0,-11-41 20 0 0,16 35 12 0 0,-15-33-31 0 0,0 0 1 0 0,0-1-1 0 0,0 1 1 0 0,0-1-1 0 0,0 0 1 0 0,0 0-1 0 0,1 0 0 0 0,-1 0 1 0 0,1 0-1 0 0,-1 0 1 0 0,3 0 18 0 0,1 1-74 0 0,-1 0 0 0 0,1-1 0 0 0,1 0 0 0 0,-1 0 0 0 0,0 0 0 0 0,0-1 0 0 0,3 0 74 0 0,30 4-40 0 0,0-3-1 0 0,1-1 0 0 0,1-2 41 0 0,119-10-78 0 0,-120 7 86 0 0,661-49-392 0 0,-373 39-80 0 0,24 3 404 0 0,-60 2 54 0 0,-33 1-73 0 0,204-13 64 0 0,423-2 15 0 0,-755 24 9 0 0,152-2-231 0 0,-157-3 168 0 0,336-16 161 0 0,-253 6-19 0 0,-125 8-37 0 0,60-5-243 0 0,126-8 402 0 0,-75 7-299 0 0,28 4 86 0 0,-28 2-62 0 0,50-3 177 0 0,-86 5-277 0 0,148-5 306 0 0,-190 8-94 0 0,116-6-110 0 0,-5 0 63 0 0,-4 0 0 0 0,247-13 64 0 0,-322 11-64 0 0,-67 2 0 0 0,-11 2 0 0 0,19-2 0 0 0,67 5 0 0 0,-96 3 0 0 0,13-4 0 0 0,-19 0 0 0 0,288-3 0 0 0,-3 0 64 0 0,-286 1-43 0 0,-35 3 22 0 0,-7 0 9 0 0,0-1 0 0 0,0 0-1 0 0,7-3-51 0 0,-7-6 201 0 0,-11 10-157 0 0,15-31 176 0 0,-15 29-130 0 0,0 0-1 0 0,0 1 0 0 0,0-1 0 0 0,-1 0 0 0 0,1 1 1 0 0,-1-1-1 0 0,0 0 0 0 0,0 0 0 0 0,0 1 0 0 0,-1-1 1 0 0,1 0-1 0 0,-2-3-89 0 0,1 2 19 0 0,1 0 0 0 0,-1-1 1 0 0,1 1-1 0 0,0 0 0 0 0,0-4-19 0 0,3-19 176 0 0,-1-1 1 0 0,-2-22-177 0 0,0 20 73 0 0,1-1 1 0 0,2-5-74 0 0,0-5 129 0 0,-1-1 1 0 0,-3-20-130 0 0,1-30 153 0 0,2-85 308 0 0,-21-169-461 0 0,18 332 0 0 0,-29-236 0 0 0,17 159 430 0 0,-2-85-430 0 0,-1 17-365 0 0,4 47 308 0 0,-15-90 473 0 0,19 152-352 0 0,8 49-59 0 0,-17-106 494 0 0,-9-20-499 0 0,-5-21 352 0 0,31 148-352 0 0,-4-20 0 0 0,-1 0 0 0 0,-1-4 0 0 0,5 20 1 0 0,2 4-2 0 0,-1 0 0 0 0,0 0 0 0 0,0 1 0 0 0,0-1 1 0 0,0 0-1 0 0,0 0 0 0 0,0 0 0 0 0,0 1 0 0 0,-1-1 0 0 0,1 0 0 0 0,0 0 1 0 0,0 0-1 0 0,-1 1 0 0 0,1-1 0 0 0,0 0 0 0 0,-1 0 0 0 0,1 1 1 0 0,-1-1 0 0 0,1-1-243 0 0,-12 17-3284 0 0,3-8 2215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0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136 393 1840 0 0,'-3'3'229'0'0,"-4"6"3175"0"0,-14 27 3310 0 0,-4 22-3796 0 0,20-44-2534 0 0,1 0 0 0 0,1 1-1 0 0,0-1 1 0 0,1 1 0 0 0,1 0 0 0 0,0 0 0 0 0,1-1-1 0 0,0 1-383 0 0,1-14 38 0 0,0 8 1640 0 0,4-27-1084 0 0,0 5-401 0 0,12-57 279 0 0,13-56-519 0 0,-8 36 47 0 0,-11 47 0 0 0,-2-1 0 0 0,-1 0 0 0 0,-6 23-10 0 0,1 0-1 0 0,2 0 0 0 0,0 1 1 0 0,1 0-1 0 0,1 0 0 0 0,2-2 11 0 0,-5 9 0 0 0,-3 10 0 0 0,0 1 0 0 0,0-1 0 0 0,0 1 0 0 0,0-1 0 0 0,0 0 0 0 0,0 1 0 0 0,1 0 0 0 0,-1-1 0 0 0,1 0 0 0 0,-1 3 0 0 0,-1-1 0 0 0,1 1 0 0 0,-1-1 0 0 0,0 1 0 0 0,1-1 0 0 0,-1 1 0 0 0,1-1 0 0 0,0 1 0 0 0,-1-1 0 0 0,1 1 0 0 0,-1 0 0 0 0,1-1 0 0 0,0 1 0 0 0,-1 0 0 0 0,1 0 0 0 0,0-1 0 0 0,-1 1 0 0 0,1 0 0 0 0,0 0 0 0 0,-1 0 0 0 0,1 0 0 0 0,0 0 0 0 0,-1 0 0 0 0,1 0 0 0 0,0 0 0 0 0,0 0 0 0 0,-1 0 0 0 0,1 0 0 0 0,0 1 0 0 0,-1-1 0 0 0,1 0 0 0 0,0 0 0 0 0,0 1 0 0 0,2 1-17 0 0,0 1 0 0 0,1 0-1 0 0,-1 0 1 0 0,-1 0-1 0 0,1 0 1 0 0,0 1 0 0 0,-1-1-1 0 0,1 1 1 0 0,-1-1 0 0 0,0 1-1 0 0,0 0 1 0 0,0 2 17 0 0,5 11 16 0 0,-2 0-1 0 0,2 8-15 0 0,2 6-4 0 0,4 14 55 0 0,7 23-48 0 0,-17-60-3 0 0,1 0 0 0 0,-1 0 0 0 0,1 0 0 0 0,1-1 0 0 0,-1 0-1 0 0,5 6 1 0 0,2 0 0 0 0,-1 2 0 0 0,6 12 0 0 0,4 5 0 0 0,32 42 24 0 0,-47-67 65 0 0,5 8-100 0 0,1 0 0 0 0,1 0 0 0 0,3 3 11 0 0,-14-18 3 0 0,0 1 1 0 0,0 0-1 0 0,-1-1 0 0 0,1 1 0 0 0,0 0 0 0 0,-1 0 0 0 0,1 0 0 0 0,-1 0 0 0 0,1-1 0 0 0,-1 1 0 0 0,1 0 0 0 0,-1 0 0 0 0,0 0 0 0 0,1 0 0 0 0,-1 0 1 0 0,0 0-1 0 0,0 0 0 0 0,0 0 0 0 0,0 0 0 0 0,0 0 0 0 0,0 0 0 0 0,0 0 0 0 0,0 0 0 0 0,0 0 0 0 0,0 0 0 0 0,0 0 0 0 0,-1 0 0 0 0,1 0 0 0 0,-1 1-3 0 0,0 0 6 0 0,0 0 0 0 0,-1 0 0 0 0,1 0 0 0 0,-1-1 0 0 0,1 1 0 0 0,-1 0 0 0 0,0-1 0 0 0,1 1 0 0 0,-1-1 0 0 0,0 0-1 0 0,0 1 1 0 0,-2-1-6 0 0,-6 4 29 0 0,-1 0-1 0 0,0-2 1 0 0,0 1 0 0 0,0-1-1 0 0,-1-1 1 0 0,-6 1-29 0 0,-35 8 360 0 0,-86 25-134 0 0,99-28-182 0 0,-1-1 1 0 0,0-3 0 0 0,0-1-1 0 0,-18-2-44 0 0,55-2-331 0 0,-4 1 708 0 0,0 2-7393 0 0,22-7 4827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63 700 2760 0 0,'0'0'405'0'0,"0"0"662"0"0,0 0 291 0 0,0 0 61 0 0,0 0-64 0 0,0 0-318 0 0,0 0-138 0 0,0 0-31 0 0,0 0-22 0 0,0 0-72 0 0,0 0-36 0 0,0 0-8 0 0,0 0-33 0 0,-7-9 900 0 0,-1-24 203 0 0,2 0-1 0 0,0-8-1799 0 0,-5-30 82 0 0,0 5 121 0 0,4 0 0 0 0,1-23-203 0 0,6 70 76 0 0,1-1 1 0 0,1 1 0 0 0,1 0-1 0 0,2-8-76 0 0,-3 20 35 0 0,-1 0 0 0 0,1 0-1 0 0,0 0 1 0 0,1 0 0 0 0,0 1-1 0 0,3-6-34 0 0,-3 7-10 0 0,10-4-44 0 0,-12 8 52 0 0,0 0-1 0 0,0 1 0 0 0,0-1 1 0 0,0 1-1 0 0,0-1 1 0 0,0 1-1 0 0,1-1 0 0 0,-1 1 1 0 0,0 0-1 0 0,0 0 0 0 0,0-1 1 0 0,0 1-1 0 0,0 0 0 0 0,1 0 1 0 0,-1 0-1 0 0,0 0 1 0 0,0 1-1 0 0,0-1 0 0 0,0 0 1 0 0,1 0 2 0 0,1 1-2 0 0,0 1 0 0 0,0-1 0 0 0,0 0 0 0 0,0 1 0 0 0,0-1 0 0 0,0 1 0 0 0,2 1 2 0 0,5 5 1 0 0,-1 1 0 0 0,1 0-1 0 0,5 7 0 0 0,-4-2 0 0 0,0 0 0 0 0,2 5 0 0 0,14 20 0 0 0,-12-20 0 0 0,2 2 0 0 0,0 0 0 0 0,2 8 0 0 0,-6-9 0 0 0,0-1 0 0 0,10 9 0 0 0,-10-11 0 0 0,-9-12-84 0 0,-2-4 215 0 0,-1 1 0 0 0,0 0 0 0 0,0-1 0 0 0,0 0 0 0 0,1 1 0 0 0,-1-1 0 0 0,0 0 0 0 0,1 1-1 0 0,0-1 1 0 0,-1 0 0 0 0,2 0-131 0 0,-2 0 131 0 0,-1-1-10 0 0,4-7 454 0 0,-4 7-549 0 0,1 0 1 0 0,-1 0-1 0 0,0-1 0 0 0,1 1 0 0 0,-1 0 0 0 0,0 0 0 0 0,1-1 0 0 0,-1 1 0 0 0,0 0 0 0 0,0-1 0 0 0,1 1 0 0 0,-1-1 0 0 0,0 1 0 0 0,0 0 0 0 0,0-1 0 0 0,1 1 0 0 0,-1-1 0 0 0,0 1 0 0 0,0 0 0 0 0,0-1-26 0 0,1-15 591 0 0,0 13-542 0 0,-1 0 0 0 0,0 1-1 0 0,1-1 1 0 0,-1 0-1 0 0,-1 0 1 0 0,1 0 0 0 0,0 0-1 0 0,-1 1 1 0 0,1-1 0 0 0,-1 0-49 0 0,-8-45 134 0 0,5 29-42 0 0,-4-42 19 0 0,2-11-111 0 0,2 20 17 0 0,4 21-17 0 0,0 21 0 0 0,-1 0 0 0 0,1-1 0 0 0,-2-1 0 0 0,2-26 0 0 0,0 32 3 0 0,1 4-4 0 0,-1 0-1 0 0,1 1 1 0 0,-1-1 0 0 0,1 1 0 0 0,-1-1 0 0 0,0 0-1 0 0,0 1 1 0 0,0-1 0 0 0,0 0 0 0 0,0 1 0 0 0,0-1 1 0 0,0 1-59 0 0,2 1-217 0 0,1 0-1 0 0,0 0 1 0 0,-1 0 0 0 0,1 1 0 0 0,-1-1-1 0 0,1 1 1 0 0,-1 0 0 0 0,1-1 0 0 0,-1 1-1 0 0,1 1 277 0 0,12 9-7242 0 0,-9-5 717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15288 0 0,'10'-10'1629'0'0,"-5"7"-1546"0"0,0 0 0 0 0,1 1 0 0 0,-1-1 0 0 0,0 1 0 0 0,1 0 0 0 0,-1 1 0 0 0,1 0 0 0 0,0-1 0 0 0,5 1-83 0 0,-10 1 31 0 0,53-8 1033 0 0,-1 3-1 0 0,47 1-1063 0 0,-68 8 170 0 0,-17-1-1149 0 0,0-1-3362 0 0,-15-2 2613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0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6448 0 0,'0'0'297'0'0,"0"0"-9"0"0,8 5 2209 0 0,-4-5-1391 0 0,-1 1-1 0 0,1-1 1 0 0,0 0-1 0 0,0 0 1 0 0,0 0-1 0 0,0 0 1 0 0,4-1-1106 0 0,10-1 1454 0 0,3 1-786 0 0,0-1-1 0 0,6-2-667 0 0,31-2 397 0 0,95-9 595 0 0,-143 14-957 0 0,33-1-1111 0 0,-15 0-3774 0 0,-3 2-1826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10568 0 0,'0'0'233'0'0,"0"0"39"0"0,0 0 17 0 0,0 0-27 0 0,7-1-158 0 0,8-1 267 0 0,1 0 1 0 0,0 1 0 0 0,-1 0 0 0 0,3 1-372 0 0,24-1 1193 0 0,-14 1-22 0 0,-1 1 0 0 0,12 2-1171 0 0,16 1 916 0 0,-27-3-475 0 0,210 4 1317 0 0,-114-6-320 0 0,25-1-1270 0 0,-7 0-168 0 0,-33 1 0 0 0,-10-1 50 0 0,194-7 1436 0 0,-92 5-965 0 0,-97 4-1346 0 0,38-7 825 0 0,47-6 378 0 0,-139 12-106 0 0,-41 1-3938 0 0,-21 1-1269 0 0,-3 0-1433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34 9672 0 0,'2'-13'828'0'0,"-1"2"2353"0"0,-1 10-3011 0 0,0 1 0 0 0,0-1 1 0 0,0 1-1 0 0,-1-1 0 0 0,1 1 0 0 0,0 0 0 0 0,-1-1 1 0 0,1 1-1 0 0,0 0 0 0 0,-1-1 0 0 0,1 1 0 0 0,0 0 1 0 0,-1-1-1 0 0,1 1 0 0 0,-1 0 0 0 0,1 0 1 0 0,-1 0-1 0 0,1-1 0 0 0,-1 1 0 0 0,1 0 0 0 0,0 0 1 0 0,-1 0-1 0 0,1 0 0 0 0,-1 0 0 0 0,0 0-170 0 0,-11-2 345 0 0,-2 2-28 0 0,1 1 1 0 0,-1 0-1 0 0,1 1 1 0 0,0 0-1 0 0,0 1 1 0 0,0 1-1 0 0,0 0 0 0 0,0 1 1 0 0,1 0-1 0 0,-5 3-317 0 0,8-2 0 0 0,1-1 0 0 0,-1 1 0 0 0,-3 3 0 0 0,10-7 0 0 0,0 0 0 0 0,0 0 0 0 0,0 0 0 0 0,0 0 0 0 0,1 1 0 0 0,-1-1 0 0 0,0 0 0 0 0,1 1 0 0 0,0-1 0 0 0,-1 1 0 0 0,1-1 0 0 0,0 1 0 0 0,0 2 0 0 0,-5 15 28 0 0,5-18-21 0 0,0 0 0 0 0,0 0 0 0 0,1 1 0 0 0,-1-1 0 0 0,0 0 0 0 0,1 0 0 0 0,0 1 0 0 0,-1-1 0 0 0,1 0 0 0 0,0 1 0 0 0,0-1 0 0 0,1 0 0 0 0,-1 1 0 0 0,0-1 0 0 0,1 0 0 0 0,-1 0 0 0 0,1 1 0 0 0,0-1 0 0 0,0 0 0 0 0,0 0-7 0 0,7 15-1 0 0,-6-13 1 0 0,-1 0-1 0 0,1-1 0 0 0,0 1 0 0 0,0-1 0 0 0,0 1 1 0 0,1-1-1 0 0,-1 0 0 0 0,1 0 0 0 0,0 0 1 0 0,0 0-1 0 0,0-1 0 0 0,0 1 0 0 0,0-1 0 0 0,2 1 1 0 0,18 12-15 0 0,0 1 0 0 0,-1 1 0 0 0,0 1 0 0 0,-1 2 15 0 0,-7-8 0 0 0,0-1 0 0 0,3 2 0 0 0,-4-4 0 0 0,-1 0 0 0 0,0 1 0 0 0,2 3 0 0 0,-1 0 17 0 0,-6-6-29 0 0,0 0 0 0 0,0 0 1 0 0,3 6 11 0 0,-9-12 12 0 0,0 1 0 0 0,0 0-1 0 0,0 0 1 0 0,0 0 0 0 0,0 0 0 0 0,0 0 0 0 0,0 0 0 0 0,-1 0 0 0 0,1 0 0 0 0,-1 0 0 0 0,1 0 0 0 0,-1 0 0 0 0,0 0 0 0 0,0 0 0 0 0,0 0-1 0 0,0 0 1 0 0,0 0 0 0 0,-1 2-12 0 0,1-2 59 0 0,-1-1-1 0 0,0 1 1 0 0,1-1 0 0 0,-1 1-1 0 0,0-1 1 0 0,0 1-1 0 0,0-1 1 0 0,0 0-1 0 0,0 1 1 0 0,0-1-1 0 0,-1 0 1 0 0,1 0 0 0 0,0 0-1 0 0,-1 0 1 0 0,1 0-1 0 0,-1 0 1 0 0,1 0-1 0 0,-1 0-58 0 0,-3 1 69 0 0,0 0 0 0 0,1 0 0 0 0,-1-1 0 0 0,0 0 0 0 0,-3 1-69 0 0,-2 0 31 0 0,-3 1 5 0 0,0-1 0 0 0,0 0-1 0 0,0 0 1 0 0,-1-2 0 0 0,1 1 0 0 0,0-2 0 0 0,-1 0-1 0 0,-1-1-35 0 0,3 0-26 0 0,10 2-2 0 0,0 0-1 0 0,-1 0 1 0 0,1 0-1 0 0,-1-1 1 0 0,1 1-1 0 0,0-1 1 0 0,-1 0-1 0 0,1 0 1 0 0,0 0-1 0 0,0 0 0 0 0,-1 0 1 0 0,1 0-1 0 0,0-1 1 0 0,-1 0 28 0 0,2 0-96 0 0,-1 1 0 0 0,0-1 0 0 0,-1 0 0 0 0,1 1 0 0 0,0 0 0 0 0,0-1 0 0 0,-1 1 0 0 0,1 0 96 0 0,-1 0-1024 0 0,1-1-1 0 0,-1 1 1 0 0,1 0-1 0 0,0-1 1 0 0,-1 0 0 0 0,-1-1 1024 0 0,-4-8-6940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6448 0 0,'-1'-1'115'0'0,"1"0"-80"0"0,0 1 0 0 0,0-1 0 0 0,0 1 0 0 0,-1 0 0 0 0,1-1 0 0 0,0 1 0 0 0,0 0 0 0 0,-1-1 0 0 0,1 1 0 0 0,0 0 0 0 0,-1-1 0 0 0,1 1-1 0 0,0 0 1 0 0,-1 0 0 0 0,1-1 0 0 0,-1 1 0 0 0,1 0 0 0 0,0 0 0 0 0,-1 0 0 0 0,1-1 0 0 0,-1 1 0 0 0,1 0 0 0 0,0 0 0 0 0,-1 0 0 0 0,1 0 0 0 0,-1 0-35 0 0,1 0 1769 0 0,1 23 6188 0 0,3 13-5738 0 0,1 7-1525 0 0,-3-24-267 0 0,-1-5-20 0 0,0 0-1 0 0,-2 14-406 0 0,0-13 267 0 0,1 0 0 0 0,2 10-267 0 0,0 11 270 0 0,-1-9-179 0 0,-1-17-52 0 0,1 0 0 0 0,-2 0 0 0 0,0 5-39 0 0,1-13 7 0 0,0 0 0 0 0,0 1 0 0 0,1-1 0 0 0,-1 0 1 0 0,0 1-1 0 0,1-1 0 0 0,-1 0 0 0 0,1 1 0 0 0,1 1-7 0 0,2 15 12 0 0,-4-17-5 0 0,0 0-1 0 0,0-1 0 0 0,1 1 0 0 0,-1-1 1 0 0,0 1-1 0 0,1-1 0 0 0,-1 1 0 0 0,1-1 1 0 0,0 1-1 0 0,-1-1 0 0 0,1 1 1 0 0,0-1-1 0 0,0 0 0 0 0,0 1-6 0 0,8 13-5508 0 0,-8-10-895 0 0</inkml:trace>
  <inkml:trace contextRef="#ctx0" brushRef="#br0" timeOffset="246.345">282 248 15664 0 0,'0'0'718'0'0,"0"0"-19"0"0,2-1-449 0 0,22-4 176 0 0,1 0 0 0 0,-1 2 0 0 0,17-1-426 0 0,76 2 2263 0 0,-117 2-2256 0 0,62-1 519 0 0,-23-1-501 0 0,-1 2 0 0 0,2 2-25 0 0,28 5-130 0 0,-67-7-556 0 0,1-3-554 0 0,0-1-1799 0 0,-8-2 481 0 0,-15-4 522 0 0,9 2-10 0 0</inkml:trace>
  <inkml:trace contextRef="#ctx0" brushRef="#br0" timeOffset="480.514">509 84 3680 0 0,'-5'-1'-2090'0'0,"-2"-1"9847"0"0,13 1-796 0 0,-1 10-6000 0 0,-4-7-826 0 0,0 0 0 0 0,1 0 0 0 0,-1 0 0 0 0,0 0 0 0 0,0 0 0 0 0,0 0 0 0 0,0 0 0 0 0,-1 0 0 0 0,1 0 0 0 0,-1 0 0 0 0,1 0 0 0 0,-1 0 0 0 0,0 0 0 0 0,1 1 0 0 0,-1-1 0 0 0,-1 2-135 0 0,3 15 693 0 0,-2-14-499 0 0,1-1 1 0 0,-1 1-1 0 0,0 0 1 0 0,0 0-1 0 0,0 0 1 0 0,-2 4-195 0 0,1-5 16 0 0,0 1-1 0 0,0-1 1 0 0,0 0 0 0 0,0 0 0 0 0,1 1 0 0 0,0-1 0 0 0,0 0 0 0 0,0 1-1 0 0,0-1 1 0 0,1 3-16 0 0,0 2 105 0 0,0-1-1 0 0,-1 0 1 0 0,0 1-1 0 0,0 0-104 0 0,1 32 566 0 0,2-9-459 0 0,-3-25-138 0 0,0 0-1 0 0,1 1 1 0 0,0-1 0 0 0,0 1 0 0 0,2 4 31 0 0,-3-11-33 0 0,1 1 0 0 0,-1-1 0 0 0,0 1-1 0 0,0 0 1 0 0,0-1 0 0 0,0 1 0 0 0,0-1 0 0 0,0 1 0 0 0,0 0 0 0 0,-1-1-1 0 0,1 1 1 0 0,-1 0 33 0 0,1-1-28 0 0,-1 0-1 0 0,1 1 1 0 0,0-1-1 0 0,0 1 1 0 0,0-1-1 0 0,-1 0 1 0 0,1 1-1 0 0,1-1 1 0 0,-1 1-1 0 0,0-1 1 0 0,0 1-1 0 0,0-1 1 0 0,1 0 28 0 0,19 35-329 0 0,-20-35 72 0 0,1-1-1 0 0,0 1 1 0 0,0-1 0 0 0,-1 1 0 0 0,1 0 0 0 0,0-1 0 0 0,0 1 0 0 0,0-1-1 0 0,0 0 1 0 0,0 1 0 0 0,0-1 0 0 0,-1 0 0 0 0,1 0 0 0 0,0 1 0 0 0,0-1-1 0 0,0 0 1 0 0,0 0 0 0 0,0 0 0 0 0,0 0 0 0 0,0 0 0 0 0,1 0 257 0 0,-1 0-775 0 0,9 0-5023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111 248 11200 0 0,'0'0'256'0'0,"0"-2"34"0"0,2-11 157 0 0,-2 10-407 0 0,1-1 0 0 0,-1 1-1 0 0,0-1 1 0 0,1 1 0 0 0,-2-1 0 0 0,1-2-40 0 0,0-12 3636 0 0,-1 17-3210 0 0,1 1-18 0 0,0 2-266 0 0,0 0 1 0 0,0-1-1 0 0,0 1 0 0 0,-1-1 1 0 0,1 1-1 0 0,-1-1 0 0 0,0 1 1 0 0,1-1-1 0 0,-1 2-142 0 0,-4 10 632 0 0,-13 46 1416 0 0,5-6-1414 0 0,7-32-596 0 0,-3 19-38 0 0,6-26 47 0 0,0 0 0 0 0,-2 0 0 0 0,1 0-47 0 0,-7 18-34 0 0,-15 35-69 0 0,21-57 323 0 0,4-9 22 0 0,3-3-73 0 0,1-2-145 0 0,1-2-114 0 0,0 0 1 0 0,0 0-1 0 0,0-1 0 0 0,-1 0 1 0 0,0 1-1 0 0,-1-1 0 0 0,1-2 90 0 0,12-51-27 0 0,-4 11-207 0 0,0 6-165 0 0,-1-12 399 0 0,-1 7-141 0 0,-6 37 132 0 0,-3 7 4 0 0,0 0 0 0 0,1 0 1 0 0,0 1-1 0 0,0-1 0 0 0,0 0 0 0 0,1 0 0 0 0,-1 1 0 0 0,1-1 0 0 0,0 1 0 0 0,0-1 0 0 0,0 1 0 0 0,0 0 0 0 0,0-1 0 0 0,1 1 5 0 0,1-2 13 0 0,5-6 6 0 0,-8 11-3 0 0,-1 0-1 0 0,0-1 0 0 0,1 1 1 0 0,-1 0-1 0 0,1 0 0 0 0,-1 0 0 0 0,0 0 1 0 0,1 0-1 0 0,-1 0 0 0 0,1 0 1 0 0,-1 0-1 0 0,1 0 0 0 0,-1 0 0 0 0,0 0 1 0 0,1 0-1 0 0,-1 0 0 0 0,1 0 1 0 0,-1 0-1 0 0,1 0 0 0 0,-1 0 1 0 0,0 0-1 0 0,1 1 0 0 0,-1-1 0 0 0,1 0 1 0 0,-1 0-1 0 0,0 0 0 0 0,1 1 1 0 0,-1-1-1 0 0,0 0 0 0 0,1 0 0 0 0,-1 1 1 0 0,0-1-1 0 0,0 0 0 0 0,1 1-15 0 0,2 2-47 0 0,0-1-1 0 0,0 1 1 0 0,-1 0 0 0 0,1 0-1 0 0,-1 1 1 0 0,0-1-1 0 0,1 0 1 0 0,-1 1-1 0 0,-1-1 1 0 0,1 1-1 0 0,0 0 1 0 0,0 3 47 0 0,0 0-10 0 0,0 0-1 0 0,1 0 1 0 0,-1 0-1 0 0,4 5 11 0 0,-2-6 1 0 0,-1 1 0 0 0,0 0 0 0 0,-1 0-1 0 0,1 1 0 0 0,-3-3 0 0 0,2 0 0 0 0,-1 0 0 0 0,1 0 0 0 0,-1 0 0 0 0,1 0 0 0 0,1 0 0 0 0,-1-1 0 0 0,1 1 0 0 0,-1-1 0 0 0,1 1 0 0 0,3 1 0 0 0,17 23-14 0 0,-10-12-51 0 0,0-1 0 0 0,2 0 1 0 0,0-1-1 0 0,4 3 65 0 0,0 1-379 0 0,4 4-34 0 0,-22-23 421 0 0,9 7 104 0 0,-1 0 0 0 0,0 1 1 0 0,0 0-1 0 0,0 0 0 0 0,-1 1 0 0 0,5 6-112 0 0,-13-14 254 0 0,-1-1-251 0 0,1 0 1 0 0,0 1-1 0 0,0-1 1 0 0,0 0 0 0 0,0 0-1 0 0,0 0 1 0 0,0 0-1 0 0,-1 0 1 0 0,1 1-1 0 0,0-1 1 0 0,0 0 0 0 0,0 0-1 0 0,0 0 1 0 0,0 1-1 0 0,0-1 1 0 0,0 0-1 0 0,0 0 1 0 0,0 0 0 0 0,0 0-1 0 0,0 1 1 0 0,0-1-1 0 0,0 0 1 0 0,0 0-1 0 0,0 0 1 0 0,0 1-1 0 0,0-1 1 0 0,0 0 0 0 0,0 0-1 0 0,0 0 1 0 0,0 1-1 0 0,0-1 1 0 0,0 0-1 0 0,1 0 1 0 0,-1 0 0 0 0,0 0-1 0 0,0 1 1 0 0,0-1-1 0 0,0 0 1 0 0,0 0-1 0 0,0 0 1 0 0,1 0 0 0 0,-1 0-1 0 0,0 0 1 0 0,0 1-1 0 0,0-1 1 0 0,0 0-4 0 0,1 0 0 0 0,-1 0 1 0 0,0 0-1 0 0,0 0 1 0 0,0 0-1 0 0,0 0 1 0 0,0 0-1 0 0,0 0 1 0 0,0 0-1 0 0,1 0 1 0 0,-1 1-1 0 0,0-1 1 0 0,0 0-1 0 0,0 0 1 0 0,0 0-1 0 0,0 0 1 0 0,0 0-1 0 0,0 0 1 0 0,0 0-1 0 0,0 1 0 0 0,0-1 1 0 0,0 0-1 0 0,0 0 1 0 0,0 0-1 0 0,0 0 1 0 0,0 0-1 0 0,0 0 1 0 0,0 1-1 0 0,0-1 1 0 0,0 0-1 0 0,0 0 1 0 0,0 0-1 0 0,0 0 1 0 0,0 0-1 0 0,0 0 1 0 0,0 1-1 0 0,0-1 1 0 0,0 0-1 0 0,0 0 1 0 0,0 0-1 0 0,0 0 1 0 0,0 0-1 0 0,0 0 1 0 0,0 0-1 0 0,0 1 1 0 0,0-1-1 0 0,0 0 1 0 0,-1 0-1 0 0,1 0 0 0 0,0 0 1 0 0,0 0-1 0 0,0 0 1 0 0,0 0-1 0 0,0 0 1 0 0,0 0-1 0 0,0 0 1 0 0,-1 0-1 0 0,1 0 1 0 0,0 0-1 0 0,0 1 1 0 0,0-1-1 0 0,0 0 1 0 0,0 0-1 0 0,0 0 1 0 0,-1 0-1 0 0,1 0 1 0 0,0 0-1 0 0,-5 1 57 0 0,0 1 0 0 0,0 0 1 0 0,0-1-1 0 0,-1 0 1 0 0,1 0-1 0 0,0-1 0 0 0,-6 0-57 0 0,-42-2 156 0 0,34 1-123 0 0,-183-15 111 0 0,106 10-144 0 0,94 7-7 0 0,1-1 2 0 0,1 0-1 0 0,-1 0 1 0 0,0 0-1 0 0,1 0 0 0 0,-1 0 1 0 0,1 0-1 0 0,-1 0 0 0 0,1 0 1 0 0,-1 0-1 0 0,0 0 1 0 0,1 0-1 0 0,-1-1 0 0 0,1 1 1 0 0,-1 0-1 0 0,1 0 0 0 0,-1-1 1 0 0,1 1-1 0 0,-1 0 1 0 0,1 0-1 0 0,-1-1 0 0 0,1 1 1 0 0,0-1 5 0 0,-1 1-684 0 0,1 0-260 0 0,0 0-743 0 0,0 0-2883 0 0,0 0-1230 0 0</inkml:trace>
  <inkml:trace contextRef="#ctx0" brushRef="#br0" timeOffset="582.268">519 584 11976 0 0,'0'0'266'0'0,"0"0"44"0"0,0 0 15 0 0,0 0-26 0 0,2 0-198 0 0,1 0 192 0 0,1-1 0 0 0,-1 1 0 0 0,0-1 0 0 0,1 1-1 0 0,-1-1 1 0 0,0 0 0 0 0,0 0 0 0 0,3-2-293 0 0,-5 3 122 0 0,0-1 0 0 0,1 0 0 0 0,-1 1 0 0 0,0-1 0 0 0,0 0 1 0 0,0 1-1 0 0,0-1 0 0 0,0 0 0 0 0,0 0 0 0 0,0 0 0 0 0,0 0 0 0 0,-1 0 0 0 0,1 0 0 0 0,0 0 0 0 0,0 0 0 0 0,-1 0 0 0 0,1 0 0 0 0,-1-1 0 0 0,1 1 0 0 0,-1 0 0 0 0,0 0 0 0 0,1-1 0 0 0,-1 1 0 0 0,0 0 0 0 0,0-1-122 0 0,2-19 1169 0 0,-2 16-944 0 0,1-1 0 0 0,-1 1-1 0 0,0 0 1 0 0,-1-1 0 0 0,1 1 0 0 0,-2-5-225 0 0,2 8 15 0 0,0 1 0 0 0,0-1 0 0 0,0 0 0 0 0,0 0-1 0 0,0 1 1 0 0,0-1 0 0 0,0 0 0 0 0,0 1 0 0 0,1-1 0 0 0,-1-1-15 0 0,1 1 12 0 0,-1 1 0 0 0,1-1 0 0 0,-1 0-1 0 0,0 1 1 0 0,0-1 0 0 0,0 0 0 0 0,0 0-1 0 0,0 1 1 0 0,0-1 0 0 0,0 0 0 0 0,0 1-1 0 0,-1-1-11 0 0,-1-6 38 0 0,1 5-21 0 0,0 0-1 0 0,0 1 0 0 0,0-1 0 0 0,1 0 0 0 0,-1 1 0 0 0,1-1 0 0 0,0 0 1 0 0,-1 0-1 0 0,1 1 0 0 0,1-1 0 0 0,-1 0 0 0 0,0 0 0 0 0,1 0 0 0 0,-1 0-16 0 0,3-7 3 0 0,-2 0-1 0 0,1-1 0 0 0,-1-9-2 0 0,-1 11-51 0 0,1-1 0 0 0,0 0 0 0 0,1 1 0 0 0,1-4 51 0 0,1-4 131 0 0,0 0-1 0 0,1-13-130 0 0,-4 25 23 0 0,0 0-1 0 0,1 1 0 0 0,0-1 0 0 0,-1 0 1 0 0,3-3-23 0 0,-2 4 0 0 0,0-1 0 0 0,0 1 0 0 0,-1-1 0 0 0,1 0 0 0 0,0-3 0 0 0,-2 6-7 0 0,0 1 0 0 0,0 0 0 0 0,1-1 0 0 0,-1 1 0 0 0,1 0 0 0 0,-1 0 0 0 0,1-1 0 0 0,-1 1 0 0 0,1 0-1 0 0,0 0 1 0 0,-1 0 0 0 0,1 0 0 0 0,0-1 0 0 0,0 1 0 0 0,0 1 0 0 0,0-1 0 0 0,0 0 0 0 0,0 0 0 0 0,0 0 0 0 0,0 0 0 0 0,0 1-1 0 0,0-1 1 0 0,1 0 0 0 0,-1 1 0 0 0,0-1 0 0 0,0 1 0 0 0,1-1 0 0 0,-1 1 0 0 0,0 0 0 0 0,1 0 0 0 0,-1 0 0 0 0,0-1 0 0 0,1 1-1 0 0,-1 1 1 0 0,2-1 7 0 0,-1 2 54 0 0,-1 1-53 0 0,0-1 1 0 0,0 1-1 0 0,0-1 1 0 0,0 1-1 0 0,1-1 1 0 0,-1 0 0 0 0,1 1-1 0 0,1 0-1 0 0,-1-1-2 0 0,0 1 0 0 0,0 0 0 0 0,-1-1 0 0 0,1 1 0 0 0,-1 0 0 0 0,1 0 0 0 0,0 2 2 0 0,-2-2-9 0 0,5 12-6 0 0,-1-1-1 0 0,2 1 0 0 0,0-1 0 0 0,5 10 16 0 0,-3-10-18 0 0,0 0 0 0 0,-1 0 0 0 0,-1 1 0 0 0,0 2 18 0 0,8 12-51 0 0,-11-24 58 0 0,0 0 1 0 0,0 0-1 0 0,0 0 1 0 0,-1 1-1 0 0,0 0 1 0 0,-1-1-8 0 0,2 9 13 0 0,-3-11-3 0 0,0 0 0 0 0,1 0 0 0 0,0 0 0 0 0,-1 1 1 0 0,1-1-1 0 0,1 0 0 0 0,0 2-10 0 0,34 72-82 0 0,-28-66 82 0 0,9 10 0 0 0,-15-20 0 0 0,-1 1 0 0 0,1-1 0 0 0,-1 0 0 0 0,1 1 0 0 0,-1-1 0 0 0,1 0 0 0 0,0 0 0 0 0,0 0 0 0 0,0 0 0 0 0,-1 0 0 0 0,1-1 0 0 0,0 1 0 0 0,0-1 0 0 0,0 1 0 0 0,0-1 0 0 0,0 0 0 0 0,0 1 0 0 0,0-1 0 0 0,1 0 0 0 0,-1 0 0 0 0,0-1 0 0 0,0 1 0 0 0,1 0 0 0 0,0 0 0 0 0,-1 0 0 0 0,1-1 0 0 0,-1 1 0 0 0,1-1 0 0 0,-1 1 0 0 0,1-1 0 0 0,-1 0 0 0 0,1 0 0 0 0,-1 0 0 0 0,0-1 0 0 0,0 1 0 0 0,1-1 0 0 0,-1 1 0 0 0,0-1 38 0 0,0 0 0 0 0,0 0 1 0 0,0 0-1 0 0,0 0 0 0 0,-1 0 0 0 0,1 0 0 0 0,-1 0 0 0 0,1-1 0 0 0,-1 1 0 0 0,0 0 0 0 0,0-1 0 0 0,0 1 0 0 0,0-1 0 0 0,0 0 0 0 0,-1 1 0 0 0,1-1 0 0 0,-1 0 1 0 0,0 1-1 0 0,0-1 0 0 0,0 0-38 0 0,0-6 118 0 0,0 1 0 0 0,0-1 0 0 0,1 1 0 0 0,0-3-118 0 0,0 3 19 0 0,0 0-1 0 0,-1 0 1 0 0,0 0-1 0 0,-1-7-18 0 0,-3-35 63 0 0,3 32-28 0 0,-1 1-1 0 0,-3-11-34 0 0,2 12 23 0 0,1-1 1 0 0,1 1-1 0 0,1-1 0 0 0,0 0 0 0 0,1 1 0 0 0,1-4-23 0 0,2 0 97 0 0,-3 18-81 0 0,0 0 1 0 0,-1 0-1 0 0,1 0 0 0 0,-1 0 1 0 0,0 0-1 0 0,1 0 0 0 0,-1 0 1 0 0,0 0-1 0 0,0 0 1 0 0,-1-1-1 0 0,1 1 0 0 0,0-1-16 0 0,-1 3 4 0 0,1 0 0 0 0,0-1 0 0 0,0 1-1 0 0,0-1 1 0 0,0 1 0 0 0,0-1 0 0 0,0 1 0 0 0,0 0-1 0 0,0-1 1 0 0,0 1 0 0 0,0-1 0 0 0,0 1 0 0 0,0 0-1 0 0,1-1 1 0 0,-1 1 0 0 0,0-1 0 0 0,0 1 0 0 0,0-1-1 0 0,0 1 1 0 0,1 0 0 0 0,-1-1 0 0 0,0 1 0 0 0,0 0-1 0 0,1-1 1 0 0,-1 1-4 0 0,0 0-20 0 0,0 0 0 0 0,1-1 1 0 0,-1 1-1 0 0,0 0 0 0 0,0 0 0 0 0,0 0 0 0 0,0-1 0 0 0,1 1 0 0 0,-1 0 0 0 0,0 0 0 0 0,0-1 1 0 0,0 1-1 0 0,0 0 0 0 0,0 0 0 0 0,0-1 0 0 0,0 1 0 0 0,0 0 0 0 0,0 0 0 0 0,0-1 0 0 0,0 1 1 0 0,0 0-1 0 0,0 0 0 0 0,0-1 0 0 0,0 1 0 0 0,0 0 0 0 0,0 0 0 0 0,0-1 0 0 0,0 1 0 0 0,0 0 1 0 0,0 0-1 0 0,-1-1 0 0 0,1 1 0 0 0,0 0 0 0 0,0 0 20 0 0,0-1-315 0 0,0 1-6 0 0,0 0-178 0 0,0 0-723 0 0,0 0-317 0 0,0 0-56 0 0</inkml:trace>
  <inkml:trace contextRef="#ctx0" brushRef="#br0" timeOffset="896.681">1240 37 15664 0 0,'0'0'356'0'0,"-2"2"49"0"0,2-2-377 0 0,-1 0 1 0 0,1 1 0 0 0,-1-1-1 0 0,1 1 1 0 0,-1-1-1 0 0,1 1 1 0 0,-1-1 0 0 0,1 1-1 0 0,-1-1 1 0 0,1 1-1 0 0,0 0 1 0 0,-1-1 0 0 0,1 1-1 0 0,0-1 1 0 0,0 1 0 0 0,-1 0-1 0 0,1-1 1 0 0,0 1-1 0 0,0 0 1 0 0,0-1 0 0 0,0 1-1 0 0,0 0 1 0 0,0-1-1 0 0,0 1 1 0 0,0 0 0 0 0,0-1-1 0 0,0 1 1 0 0,0 0-1 0 0,0-1 1 0 0,1 1 0 0 0,-1 0-1 0 0,0-1 1 0 0,0 1-29 0 0,0 0 0 0 0,0 0 1 0 0,0-1 0 0 0,0 1-1 0 0,0 0 1 0 0,0 0 0 0 0,-1-1-1 0 0,1 1 1 0 0,0 0 0 0 0,-1-1-1 0 0,1 1 1 0 0,0 0 0 0 0,-1-1-1 0 0,1 1 1 0 0,-1-1-1 0 0,1 1 1 0 0,-1-1 0 0 0,1 1-1 0 0,-1-1 1 0 0,1 1 0 0 0,-1-1-1 0 0,0 1 1 0 0,1-1-1 0 0,-5 4 0 0 0,3-1 53 0 0,1 0 0 0 0,0-1 0 0 0,-1 1 0 0 0,1 0 0 0 0,0 0 0 0 0,0 0 0 0 0,0 0 0 0 0,0 0 0 0 0,1 0-53 0 0,-1 0 98 0 0,1 0-1 0 0,-1-1 1 0 0,0 1 0 0 0,0 0 0 0 0,0 0-1 0 0,0 0 1 0 0,-1-1 0 0 0,1 1-1 0 0,-1 0-97 0 0,1-3 6 0 0,1 1 0 0 0,-1 0 1 0 0,1-1-1 0 0,-1 1 0 0 0,1 0 0 0 0,0-1 0 0 0,-1 1 0 0 0,1 0 0 0 0,0-1 0 0 0,-1 1 0 0 0,1 0 0 0 0,0 0 0 0 0,0-1 0 0 0,0 1 0 0 0,0 0 0 0 0,0 0 0 0 0,0-1 0 0 0,0 1 0 0 0,0 0 0 0 0,0 0 0 0 0,0-1 0 0 0,0 1 0 0 0,0 0 0 0 0,0 0 0 0 0,1-1 0 0 0,-1 1 0 0 0,0 0 0 0 0,1 0 0 0 0,-1-1 0 0 0,0 1 0 0 0,1 0 0 0 0,-1-1-6 0 0,1 1 4 0 0,-1 0-1 0 0,1 0 1 0 0,-1 0 0 0 0,1 0-1 0 0,-1-1 1 0 0,0 1-1 0 0,1 0 1 0 0,-1 0 0 0 0,0 0-1 0 0,0 0 1 0 0,0 0-1 0 0,0 0 1 0 0,0 0-1 0 0,0 0 1 0 0,0 0 0 0 0,0 0-1 0 0,0 0 1 0 0,0 1-4 0 0,-1 0 19 0 0,0-1-11 0 0,1-1-1 0 0,0 1 0 0 0,0-1 1 0 0,-1 1-1 0 0,1 0 1 0 0,0-1-1 0 0,0 1 0 0 0,0-1 1 0 0,-1 1-1 0 0,1 0 1 0 0,0-1-1 0 0,0 1 0 0 0,0 0 1 0 0,0-1-1 0 0,0 1 1 0 0,0 0-1 0 0,0-1 0 0 0,1 1 1 0 0,-1-1-1 0 0,0 1 1 0 0,0 0-1 0 0,0-1 0 0 0,1 1 1 0 0,-1-1-1 0 0,0 1 1 0 0,1 0-1 0 0,-1-1 0 0 0,0 1 1 0 0,1-1-1 0 0,-1 1 0 0 0,1-1 1 0 0,-1 1-1 0 0,0-1 1 0 0,1 0-1 0 0,0 1 0 0 0,-1-1 1 0 0,1 0-1 0 0,-1 1 1 0 0,1-1-1 0 0,-1 0 0 0 0,2 1-7 0 0,2 2 44 0 0,1-1 0 0 0,0 1 0 0 0,0-1 0 0 0,0 0 0 0 0,0 0 0 0 0,0-1 0 0 0,0 1 0 0 0,1-1-1 0 0,-1 0 1 0 0,0-1 0 0 0,1 1 0 0 0,-1-1 0 0 0,1 0 0 0 0,-1 0 0 0 0,1-1 0 0 0,-1 0 0 0 0,0 0-1 0 0,1 0 1 0 0,-1 0 0 0 0,0-1 0 0 0,0 0 0 0 0,0 0 0 0 0,0 0 0 0 0,2-2-44 0 0,-4 2 44 0 0,1 0 1 0 0,-2 0-1 0 0,1 0 0 0 0,0-1 1 0 0,0 1-1 0 0,-1 0 1 0 0,1-1-1 0 0,-1 0 1 0 0,0 0-1 0 0,0 0 1 0 0,0 0-1 0 0,0 0 0 0 0,0 0 1 0 0,-1 0-1 0 0,1 0 1 0 0,-1-1-1 0 0,0 1 1 0 0,0-1-1 0 0,0 1 1 0 0,0-1-1 0 0,-1 1 0 0 0,0-1 1 0 0,1 1-1 0 0,-1-3-44 0 0,0 1-3 0 0,0 0 0 0 0,0-1 0 0 0,-1 1 0 0 0,0 0 0 0 0,0-1 0 0 0,0 1 0 0 0,0 0-1 0 0,-1 0 1 0 0,-1-3 3 0 0,-2-7-150 0 0,5 13 127 0 0,-1 0 0 0 0,0 0 0 0 0,1 0 0 0 0,-1 0-1 0 0,0 0 1 0 0,0 0 0 0 0,0 0 0 0 0,0 1 0 0 0,0-1 0 0 0,-1 0 0 0 0,1 0-1 0 0,0 1 1 0 0,-1-1 0 0 0,1 1 0 0 0,-1-1 23 0 0,-9-7-43 0 0,9 7-2 0 0,0 1 0 0 0,0-1 1 0 0,0 0-1 0 0,0 1 0 0 0,0-1 0 0 0,0 1 0 0 0,0 0 1 0 0,0-1-1 0 0,-1 1 0 0 0,1 0 0 0 0,-1 0 1 0 0,1 1-1 0 0,-1-1 0 0 0,1 0 0 0 0,-1 1 0 0 0,1 0 1 0 0,-1-1-1 0 0,1 1 0 0 0,-1 0 0 0 0,1 0 0 0 0,-1 1 1 0 0,0-1-1 0 0,1 0 0 0 0,-1 1 0 0 0,1 0 1 0 0,-1-1-1 0 0,1 1 0 0 0,0 0 0 0 0,-1 0 0 0 0,0 1 45 0 0,-13 5-832 0 0,-1 2-3749 0 0,4-1-1493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1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43 302 5296 0 0,'0'0'241'0'0,"-7"12"38"0"0,-2 24 2418 0 0,6-18-1397 0 0,2-13-766 0 0,0-1 1 0 0,1 0-1 0 0,0 1 1 0 0,0-1-1 0 0,0 1 0 0 0,0-1-534 0 0,1 9 1613 0 0,-1-13-1193 0 0,0 1-407 0 0,0-1 0 0 0,0 1 1 0 0,1-1-1 0 0,-1 1 1 0 0,0 0-1 0 0,0-1 1 0 0,0 1-1 0 0,0-1 0 0 0,0 1 1 0 0,0-1-1 0 0,0 1 1 0 0,0-1-1 0 0,-1 1 1 0 0,1-1-1 0 0,0 1 0 0 0,0-1 1 0 0,0 1-1 0 0,0-1 1 0 0,-1 1-1 0 0,1-1 1 0 0,0 1-14 0 0,-5 12 834 0 0,-3 20 109 0 0,7-33-935 0 0,0 4 22 0 0,0-1 1 0 0,-1 1 0 0 0,1 0 0 0 0,1 0 0 0 0,-1 0 0 0 0,0-1 0 0 0,1 1 0 0 0,0 0 0 0 0,0 0-1 0 0,0 2-30 0 0,0-5 227 0 0,0-1 72 0 0,10-10 495 0 0,1-15-564 0 0,0 0-1 0 0,-2-1 0 0 0,2-12-229 0 0,17-83-250 0 0,-14 54-596 0 0,24-70 1321 0 0,-32 115-290 0 0,-5 19-184 0 0,1 0 0 0 0,-1 0 0 0 0,0 0 0 0 0,1 0 0 0 0,0 0 0 0 0,0 0 0 0 0,0 0 0 0 0,0 1 0 0 0,0-1 0 0 0,1 1 0 0 0,-1-1 0 0 0,1 1 0 0 0,-1 0 0 0 0,1 0 0 0 0,0 0 0 0 0,1 0-1 0 0,-3 2 7 0 0,1 0 0 0 0,-1 0-1 0 0,1 1 1 0 0,-1-1 0 0 0,1 0-1 0 0,-1 1 1 0 0,0-1 0 0 0,1 1-1 0 0,-1-1 1 0 0,1 1 0 0 0,-1 0-1 0 0,1 0-6 0 0,5 5 43 0 0,0 0-1 0 0,-1 0 0 0 0,0 1 1 0 0,0-1-1 0 0,0 1 0 0 0,-1 1 1 0 0,0-1-1 0 0,0 1 0 0 0,-1 0 1 0 0,0 1-43 0 0,9 21 33 0 0,-1 0 1 0 0,0 6-34 0 0,-4-11-115 0 0,20 63 115 0 0,-15-42 0 0 0,-9-32 0 0 0,0 0 0 0 0,3 7 0 0 0,-3-12 2 0 0,-2-1-1 0 0,1 1 0 0 0,-1 0 1 0 0,0 0-1 0 0,-1 0 0 0 0,0 0 1 0 0,-1 0-1 0 0,0 3-1 0 0,0-11-55 0 0,1-1-1 0 0,-1 1 0 0 0,0-1 1 0 0,0 0-1 0 0,0 1 1 0 0,0-1-1 0 0,0 1 1 0 0,0-1-1 0 0,0 0 0 0 0,0 1 1 0 0,0-1-1 0 0,0 1 1 0 0,0-1-1 0 0,-1 1 1 0 0,1-1-1 0 0,0 0 1 0 0,0 1-1 0 0,0-1 0 0 0,0 0 1 0 0,-1 1-1 0 0,1-1 1 0 0,0 1-1 0 0,0-1 1 0 0,-1 0-1 0 0,1 1 0 0 0,0-1 1 0 0,0 0-1 0 0,-1 0 1 0 0,1 1-1 0 0,-1-1 1 0 0,1 0-1 0 0,0 0 1 0 0,-1 0-1 0 0,1 1 0 0 0,0-1 1 0 0,-1 0-1 0 0,1 0 1 0 0,-1 0-1 0 0,1 0 1 0 0,-1 0 55 0 0,0 1-309 0 0,-5-1-1154 0 0</inkml:trace>
  <inkml:trace contextRef="#ctx0" brushRef="#br0" timeOffset="251.735">76 329 2760 0 0,'0'0'125'0'0,"0"0"274"0"0,0 0 1065 0 0,0 0 469 0 0,2 0 92 0 0,53-5 3578 0 0,4 0-4620 0 0,-3 0-598 0 0,-19 0-230 0 0,-23 4-357 0 0,0-1 1 0 0,1 0-1 0 0,5-3 202 0 0,20-8-3321 0 0,-27 7-1169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 11976 0 0,'0'0'266'0'0,"0"0"44"0"0,0 0 15 0 0,0 0-26 0 0,0 0-147 0 0,0 0 120 0 0,0 0 72 0 0,0 0 9 0 0,0 0-22 0 0,0 0-117 0 0,0 0-48 0 0,0 0-8 0 0,0 0 14 0 0,0 0 78 0 0,0 0 35 0 0,0 0 10 0 0,0 0-10 0 0,0 0-44 0 0,0 0-17 0 0,0 0-7 0 0,0 0-51 0 0,0 0-213 0 0,0 0-90 0 0,0 0-21 0 0,5-5-2 0 0,0 1 160 0 0,3-3-1 0 0,-7 7 0 0 0,-1 0 0 0 0,0 0 1 0 0,0 0-1 0 0,0-1 0 0 0,1 1 0 0 0,-1 0 0 0 0,0 0 1 0 0,0 0-1 0 0,1 0 0 0 0,-1 0 0 0 0,0 0 1 0 0,0-1-1 0 0,1 1 0 0 0,-1 0 0 0 0,0 0 0 0 0,1 0 1 0 0,-1 0-1 0 0,0 0 0 0 0,0 0 0 0 0,1 0 1 0 0,-1 0-1 0 0,0 0 0 0 0,1 0 0 0 0,-1 0 0 0 0,0 0 1 0 0,0 1-1 0 0,1-1 0 0 0,-1 0 0 0 0,0 0 1 0 0,0 0-1 0 0,1 0 0 0 0,-1 0 0 0 0,0 0 0 0 0,0 1 1 0 0,1-1-1 0 0,-1 0 1 0 0,4 2-24 0 0,-3-2 47 0 0,0 0-1 0 0,0 1 1 0 0,0-1-1 0 0,-1 1 1 0 0,1 0-1 0 0,0-1 1 0 0,0 1-1 0 0,0 0 1 0 0,0-1 0 0 0,-1 1-1 0 0,1 0 1 0 0,0 0-1 0 0,-1-1 1 0 0,1 1-1 0 0,-1 0 1 0 0,1 0-1 0 0,-1 0 1 0 0,1 0-1 0 0,-1 0 1 0 0,0 0-1 0 0,1 0 1 0 0,-1 0-1 0 0,0 0 1 0 0,0 0 0 0 0,0 0-1 0 0,0 0-22 0 0,1 2 3 0 0,-1-1-1 0 0,0 0 1 0 0,-1 0-1 0 0,1 0 1 0 0,0 0-1 0 0,-1 0 1 0 0,1 0-1 0 0,-1 0 0 0 0,0 0 1 0 0,1 0-1 0 0,-2 1-2 0 0,-1 2 60 0 0,-1 0-1 0 0,0-1 1 0 0,0 1-1 0 0,0-1 1 0 0,-1 0-1 0 0,1 0 0 0 0,-1 0 1 0 0,0-1-1 0 0,0 0 1 0 0,0 0-1 0 0,-1 0 0 0 0,1-1 1 0 0,-1 0-1 0 0,0 0 1 0 0,1 0-1 0 0,-6 1-59 0 0,10-3 12 0 0,0 0-1 0 0,0 1 0 0 0,0-1 1 0 0,0 0-1 0 0,0 0 1 0 0,0 0-1 0 0,0 1 0 0 0,0-1 1 0 0,0-1-1 0 0,-1 1 1 0 0,1 0-1 0 0,0 0 0 0 0,0 0 1 0 0,0 0-1 0 0,0-1 1 0 0,0 1-1 0 0,0-1 1 0 0,0 1-1 0 0,0 0 0 0 0,0-1 1 0 0,0 0-12 0 0,0 0 9 0 0,1 1 0 0 0,-1-1 1 0 0,0 0-1 0 0,1 0 0 0 0,-1 0 0 0 0,1 1 1 0 0,0-1-1 0 0,-1 0 0 0 0,1 0 0 0 0,0 0 1 0 0,-1 0-1 0 0,1 0 0 0 0,0 0 0 0 0,0 0 1 0 0,0 0-1 0 0,0 0 0 0 0,0 0 1 0 0,0 0-1 0 0,0 0-9 0 0,0-2 48 0 0,1 0-1 0 0,-1-1 1 0 0,1 1 0 0 0,0 0-1 0 0,0 0 1 0 0,0 0 0 0 0,0 0 0 0 0,1 0-1 0 0,-1 0 1 0 0,1 0 0 0 0,0 0-1 0 0,0 0 1 0 0,0 1-48 0 0,8-10-170 0 0,-6 7 116 0 0,1 1 1 0 0,-1-1-1 0 0,1 1 0 0 0,0-1 1 0 0,1 1-1 0 0,-1 1 0 0 0,1-1 0 0 0,-1 1 1 0 0,7-3 53 0 0,-9 5-43 0 0,-2 1 43 0 0,-1 0 0 0 0,1 0-1 0 0,0 0 1 0 0,-1 0 0 0 0,1 0-1 0 0,0 0 1 0 0,-1 0 0 0 0,1 0 0 0 0,-1 1-1 0 0,1-1 1 0 0,0 0 0 0 0,-1 0 0 0 0,1 0-1 0 0,-1 1 1 0 0,1-1 0 0 0,0 0 0 0 0,-1 1-1 0 0,1-1 1 0 0,-1 0 0 0 0,1 1-1 0 0,-1-1 1 0 0,1 1 0 0 0,-1-1 0 0 0,0 1-1 0 0,1-1 1 0 0,-1 1 0 0 0,1-1 0 0 0,-1 1-1 0 0,0-1 1 0 0,0 1 0 0 0,1-1 0 0 0,-1 1-1 0 0,0 0 1 0 0,0-1 0 0 0,0 1-1 0 0,0 0 1 0 0,1-1 0 0 0,-1 1 0 0 0,-3 15-17 0 0,-6-1-660 0 0,1-6-2601 0 0,6-7 1991 0 0,-5 8-4462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71 3224 0 0,'-1'-1'29'0'0,"1"1"0"0"0,-1 0-1 0 0,0-1 1 0 0,1 1 0 0 0,-1-1 0 0 0,1 1 0 0 0,-1-1 0 0 0,0 1-1 0 0,1-1 1 0 0,-1 0 0 0 0,1 1 0 0 0,-1-1 0 0 0,1 0 0 0 0,0 1-1 0 0,-1-1 1 0 0,1 0 0 0 0,0 0 0 0 0,-1 1 0 0 0,1-1-1 0 0,0 0 1 0 0,0 0 0 0 0,0 1 0 0 0,0-1 0 0 0,0 0 0 0 0,0 0-1 0 0,0 0-28 0 0,-3-22 4893 0 0,2 12-2550 0 0,1 10-2166 0 0,0 0 0 0 0,0 0 0 0 0,-1 0 0 0 0,1 0 0 0 0,0 0 0 0 0,0-1 0 0 0,0 1 0 0 0,0 0 0 0 0,1 0 0 0 0,-1 0 0 0 0,0 0 0 0 0,0 0 1 0 0,1 0-1 0 0,-1-1-177 0 0,0 2 512 0 0,0 0 0 0 0,0 0-68 0 0,5 0-353 0 0,-3-1-84 0 0,0 1 0 0 0,0 0 0 0 0,0 0 0 0 0,0 0 0 0 0,0 0 0 0 0,0 0 0 0 0,0 0 0 0 0,0 1 0 0 0,0-1-1 0 0,0 1 1 0 0,0-1 0 0 0,-1 1 0 0 0,1 0 0 0 0,0 0 0 0 0,0 0 0 0 0,0 0 0 0 0,-1 0 0 0 0,1 0 0 0 0,-1 0 0 0 0,1 0 0 0 0,-1 1 0 0 0,1 0-7 0 0,1 2 237 0 0,-1-1-113 0 0,1 0 0 0 0,-1 0 1 0 0,-1 0-1 0 0,1 0 0 0 0,0 0 0 0 0,-1 0 0 0 0,1 1 0 0 0,-1-1 1 0 0,0 1-1 0 0,0-1 0 0 0,-1 1 0 0 0,1-1 0 0 0,-1 1 0 0 0,1 0-124 0 0,-1-1 10 0 0,0-1 0 0 0,0 0 0 0 0,-1 0 0 0 0,1 1 0 0 0,0-1 0 0 0,-1 0 0 0 0,0 0 0 0 0,1 1 0 0 0,-1-1 0 0 0,0 0 0 0 0,0 0-1 0 0,0 0 1 0 0,0 0 0 0 0,-1 0 0 0 0,1 0 0 0 0,0 0 0 0 0,-1-1 0 0 0,0 1 0 0 0,1 0 0 0 0,-1-1 0 0 0,0 1 0 0 0,0-1-1 0 0,1 0 1 0 0,-1 1 0 0 0,0-1 0 0 0,-2 0-10 0 0,-1 2-19 0 0,-1-2 0 0 0,1 1 0 0 0,-1 0-1 0 0,1-1 1 0 0,-1 0 0 0 0,0-1 0 0 0,1 1-1 0 0,-6-1 20 0 0,7 0 35 0 0,1-1-1 0 0,0 1 0 0 0,0-1 0 0 0,0 1 1 0 0,0-1-1 0 0,0 0 0 0 0,0 0 0 0 0,0-1 1 0 0,0 1-1 0 0,0-1 0 0 0,0 1 0 0 0,1-1 1 0 0,-1 0-1 0 0,1 0 0 0 0,-1 0 0 0 0,1 0 1 0 0,0 0-1 0 0,-1-1 0 0 0,1 1 0 0 0,0-1 0 0 0,1 1 1 0 0,-1-1-1 0 0,0 0 0 0 0,1 0 0 0 0,-1-2-34 0 0,2 4 0 0 0,0 0 0 0 0,0 0 0 0 0,0 0 0 0 0,0-1 0 0 0,0 1 0 0 0,1 0 0 0 0,-1 0 0 0 0,0 0 0 0 0,1 0 0 0 0,-1 0 0 0 0,1 0 0 0 0,-1 0 0 0 0,1-1 0 0 0,0 1 0 0 0,-1 1 0 0 0,1-1 0 0 0,0 0 0 0 0,0 0 0 0 0,4-7 0 0 0,-5 8-23 0 0,0-1-1 0 0,0 1 0 0 0,0-1 0 0 0,1 1 0 0 0,-1-1 0 0 0,0 1 0 0 0,1-1 0 0 0,-1 1 1 0 0,1-1-1 0 0,-1 1 0 0 0,0 0 0 0 0,1-1 0 0 0,-1 1 0 0 0,1-1 0 0 0,-1 1 1 0 0,1 0-1 0 0,-1 0 0 0 0,1-1 0 0 0,-1 1 0 0 0,1 0 0 0 0,-1 0 0 0 0,1 0 0 0 0,-1 0 1 0 0,1-1-1 0 0,0 1 0 0 0,-1 0 0 0 0,1 0 0 0 0,-1 0 0 0 0,1 0 0 0 0,0 0 24 0 0,13 5-76 0 0,-12-4 103 0 0,3 1 52 0 0,0 1 1 0 0,0 0-1 0 0,0 0 0 0 0,-1 0 0 0 0,1 1 1 0 0,-1-1-1 0 0,0 1 0 0 0,0 0 0 0 0,0 0 1 0 0,-1 0-1 0 0,1 1 0 0 0,-1-1 0 0 0,0 1 1 0 0,0 0-1 0 0,-1 0 0 0 0,0 0 0 0 0,1 0 1 0 0,-2 0-1 0 0,1 1 0 0 0,-1-1 0 0 0,1 1 1 0 0,-1-1-1 0 0,-1 2-79 0 0,1 0 2 0 0,0 0 0 0 0,-1 1 1 0 0,-1-1-1 0 0,1 0 0 0 0,-1 0 1 0 0,0 1-1 0 0,-1-1 0 0 0,1 0 0 0 0,-1 0 1 0 0,-1 0-1 0 0,1-1 0 0 0,-1 1 0 0 0,-1-1 1 0 0,1 1-1 0 0,-1-1 0 0 0,0 0 0 0 0,-4 5-2 0 0,-2-1-321 0 0,1 0 0 0 0,-1-1 0 0 0,-1 0 0 0 0,1 0 0 0 0,-1-1 0 0 0,-6 3 321 0 0,-5 1-1089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718 102 3224 0 0,'0'-17'312'0'0,"-1"16"-141"0"0,1 0 0 0 0,0 0 1 0 0,0-1-1 0 0,-1 1 0 0 0,1 0 1 0 0,-1 0-1 0 0,1-1 0 0 0,-1 1 1 0 0,0 0-1 0 0,1 0 0 0 0,-1 0 0 0 0,0 0 1 0 0,0 0-1 0 0,0 0 0 0 0,1 0 1 0 0,-1 0-1 0 0,0 0 0 0 0,-1 0-171 0 0,-8-11 2247 0 0,7 9-1798 0 0,0-1 0 0 0,1 1 0 0 0,-1 0-1 0 0,0 0 1 0 0,-1 0 0 0 0,1 0 0 0 0,0 1-1 0 0,-1-1 1 0 0,0 1 0 0 0,1 0 0 0 0,-1 0-1 0 0,-3-1-448 0 0,0 0 284 0 0,1 1 0 0 0,0 0 0 0 0,-1 0 0 0 0,1 1 0 0 0,-1-1 0 0 0,0 2 0 0 0,1-1 1 0 0,-2 1-285 0 0,-24-2 871 0 0,20 1-552 0 0,1 1 0 0 0,-1 0 0 0 0,0 1 0 0 0,-6 1-319 0 0,-11 3 667 0 0,-1 2 0 0 0,-23 9-667 0 0,39-11-61 0 0,1 0 0 0 0,0 1 0 0 0,0 1-1 0 0,1 0 1 0 0,-1 0 0 0 0,2 1 0 0 0,-2 2 61 0 0,9-6 79 0 0,0-1 0 0 0,1 1-1 0 0,0 0 1 0 0,0 0 0 0 0,0 0 0 0 0,0 1 0 0 0,0-1 0 0 0,1 1 0 0 0,0-1 0 0 0,0 1-1 0 0,0 0 1 0 0,1 0 0 0 0,-1 0 0 0 0,1 0 0 0 0,0 0 0 0 0,0 4-79 0 0,1-4 9 0 0,0 1 0 0 0,0 0 0 0 0,0 0 1 0 0,1 0-1 0 0,-1 0 0 0 0,1-1 0 0 0,1 1 0 0 0,-1 0 0 0 0,1-1 1 0 0,0 1-1 0 0,0-1 0 0 0,1 1 0 0 0,0-1 0 0 0,1 2-9 0 0,38 57 122 0 0,3-2 0 0 0,3-2 0 0 0,10 6-122 0 0,-25-31-111 0 0,-3 2 0 0 0,0 2 111 0 0,-25-32 32 0 0,0 1-1 0 0,0 0 0 0 0,-1 0 1 0 0,0 0-1 0 0,0 1 0 0 0,-1-1 1 0 0,0 2-32 0 0,-2-7 30 0 0,0 1 0 0 0,0-1 0 0 0,-1 1 0 0 0,1 0 0 0 0,-1-1 0 0 0,0 1 0 0 0,0-1 0 0 0,0 1 0 0 0,0 0 0 0 0,0-1 0 0 0,-1 1 0 0 0,0-1 1 0 0,0 1-1 0 0,0-1 0 0 0,0 1 0 0 0,0-1 0 0 0,-1 0 0 0 0,0 0 0 0 0,0 1-30 0 0,-3 4 115 0 0,0-1 1 0 0,-1 0-1 0 0,0 0 0 0 0,-1-1 1 0 0,0 1-1 0 0,0-1 0 0 0,0-1 1 0 0,0 1-1 0 0,-1-1 0 0 0,-8 3-115 0 0,5-3 37 0 0,0 0 0 0 0,0-1 0 0 0,-1-1 0 0 0,1 0 0 0 0,-1 0 0 0 0,1-2 0 0 0,-1 1 0 0 0,0-1 0 0 0,-6-1-36 0 0,-19-1 152 0 0,0-2 0 0 0,-13-4-153 0 0,12 2 224 0 0,27 4-187 0 0,0-1-1 0 0,-1 0 0 0 0,1-1 1 0 0,0 0-1 0 0,1-1 0 0 0,-1 0 0 0 0,1-1 1 0 0,-1 0-1 0 0,2-1 0 0 0,-1 0 1 0 0,0 0-1 0 0,1-1 0 0 0,-8-8-36 0 0,11 10 13 0 0,1 0 0 0 0,0 0 0 0 0,0-1-1 0 0,0 0 1 0 0,1 0 0 0 0,0 0 0 0 0,0-1 0 0 0,0 1-1 0 0,1-1 1 0 0,-2-6-13 0 0,4 12-139 0 0,1 0 0 0 0,0-1-1 0 0,-1 1 1 0 0,1 0-1 0 0,0 0 1 0 0,0-1 0 0 0,0 1-1 0 0,0 0 1 0 0,0-1 0 0 0,0 1-1 0 0,0 0 1 0 0,1-1 0 0 0,-1 1-1 0 0,1-1 140 0 0,0-1-642 0 0,0 1 0 0 0,0 0 0 0 0,0-1-1 0 0,0 1 1 0 0,1 0 0 0 0,-1 0 0 0 0,1 0-1 0 0,-1 0 1 0 0,1 0 0 0 0,0 0 0 0 0,1-1 642 0 0,4-3-6688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3680 0 0,'7'-3'381'0'0,"5"0"-202"0"0,8 2 5189 0 0,0 0-1616 0 0,43-5-179 0 0,-52 6-3007 0 0,0 0 1 0 0,0 0-1 0 0,2 1-566 0 0,19 1 1086 0 0,31-3 1491 0 0,8-4-2577 0 0,-65 5 96 0 0,0 0-1 0 0,0 0 1 0 0,0 1-1 0 0,0 0 1 0 0,0 0-96 0 0,23 2 466 0 0,-24-3-512 0 0,0 0-1 0 0,0 1 1 0 0,0 0-1 0 0,0-1 1 0 0,0 1-1 0 0,0 1 1 0 0,0-1-1 0 0,0 1 1 0 0,-1 0-1 0 0,3 1 47 0 0,-7-3-35 0 0,1 1 0 0 0,-1-1 0 0 0,0 0 0 0 0,1 1 1 0 0,-1-1-1 0 0,0 1 0 0 0,0-1 0 0 0,1 0 0 0 0,-1 1 0 0 0,0-1 0 0 0,0 1 0 0 0,1-1 0 0 0,-1 1 0 0 0,0-1 1 0 0,0 1-1 0 0,0-1 0 0 0,0 1 0 0 0,0-1 0 0 0,0 1 0 0 0,0-1 0 0 0,0 1 0 0 0,0-1 0 0 0,0 1 1 0 0,0-1-1 0 0,0 1 0 0 0,0-1 0 0 0,0 0 0 0 0,0 1 0 0 0,-1-1 0 0 0,1 1 0 0 0,0-1 0 0 0,0 1 0 0 0,0-1 1 0 0,-1 1-1 0 0,1-1 0 0 0,0 0 0 0 0,-1 1 35 0 0,-12 11-2496 0 0,-31 7-2710 0 0,13-8 2521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3680 0 0,'0'0'284'0'0,"0"0"211"0"0,12 0 7288 0 0,30 2-3202 0 0,-23-1-3898 0 0,1-1 0 0 0,-1 0-1 0 0,9-3-682 0 0,93-7 2322 0 0,-88 6-2480 0 0,0 1 0 0 0,0 2 0 0 0,0 1 0 0 0,7 2 158 0 0,-28 1-4981 0 0,-2 0-1711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39 163 10592 0 0,'0'0'818'0'0,"0"0"-407"0"0,0 0 266 0 0,0 0 174 0 0,0 0 40 0 0,0 0-65 0 0,0 0-291 0 0,0 0-130 0 0,0 0-21 0 0,-10 8 320 0 0,6 7-249 0 0,0 0-1 0 0,1 0 1 0 0,0 0 0 0 0,2 0-1 0 0,-1 1 1 0 0,2-1 0 0 0,0 7-455 0 0,-2 34 361 0 0,1-17-36 0 0,1 16-325 0 0,1-11 284 0 0,2 22-60 0 0,-3-65-223 0 0,3 8 10 0 0,-2-8 51 0 0,-1-1 16 0 0,0 0-23 0 0,-8-140-2158 0 0,0-1 239 0 0,8 133 1762 0 0,-1-11 49 0 0,2-1 0 0 0,0 1 0 0 0,1 0 0 0 0,1 0-1 0 0,1-1 54 0 0,-3 15-3 0 0,1-1 0 0 0,0 1-1 0 0,1 0 1 0 0,-1-1-1 0 0,1 1 1 0 0,0 1-1 0 0,0-1 1 0 0,1 0 0 0 0,-1 1-1 0 0,1-1 1 0 0,0 1-1 0 0,1 0 1 0 0,-1 0-1 0 0,0 1 1 0 0,1-1-1 0 0,0 1 1 0 0,0 0 0 0 0,0 1-1 0 0,1-1 4 0 0,-3 2 26 0 0,1-1-12 0 0,0 0-1 0 0,1 0 0 0 0,0 0 1 0 0,-1 1-1 0 0,1 0 0 0 0,0 0 1 0 0,0 0-1 0 0,0 0 1 0 0,-1 1-1 0 0,1 0 0 0 0,0 0 1 0 0,0 0-1 0 0,0 1 0 0 0,0 0 1 0 0,0 0-14 0 0,15 4 151 0 0,-1 0 1 0 0,0 2-1 0 0,0 0 1 0 0,-1 2-1 0 0,7 3-151 0 0,-19-8 99 0 0,0 0 0 0 0,1 0 0 0 0,-2 1 0 0 0,1-1 0 0 0,0 1 0 0 0,-1 1 1 0 0,0-1-1 0 0,0 1 0 0 0,-1 0 0 0 0,0 0 0 0 0,0 0 0 0 0,0 0 0 0 0,0 1 0 0 0,-1 0 0 0 0,0-1 0 0 0,0 3-99 0 0,-2-6-19 0 0,0 1 1 0 0,0-1-1 0 0,-1 1 0 0 0,1-1 0 0 0,-1 1 0 0 0,0-1 0 0 0,0 1 0 0 0,0-1 0 0 0,0 1 0 0 0,0 0 0 0 0,-1-1 0 0 0,0 1 0 0 0,0-1 0 0 0,0 0 0 0 0,0 1 0 0 0,-1 1 19 0 0,0-1 22 0 0,-1 1-1 0 0,0-1 1 0 0,0 0-1 0 0,0 1 0 0 0,-1-1 1 0 0,1-1-1 0 0,-1 1 0 0 0,0 0 1 0 0,0-1-1 0 0,-5 3-21 0 0,-3 1 79 0 0,-1 0 0 0 0,0 0-1 0 0,-1-2 1 0 0,0 0 0 0 0,1 0 0 0 0,-2-1 0 0 0,1-1-1 0 0,-4 0-78 0 0,-23 7-170 0 0,10 1 81 0 0,30-11-50 0 0,1 0-21 0 0,0 0-7 0 0,0 0 45 0 0,1 1 137 0 0,0 0 1 0 0,1-1-1 0 0,-1 1 1 0 0,0-1-1 0 0,0 1 1 0 0,0-1-1 0 0,0 1 1 0 0,1-1-1 0 0,-1 1 1 0 0,0-1-1 0 0,0 0 1 0 0,1 0-1 0 0,-1 0 1 0 0,0 0-1 0 0,2 0-15 0 0,-2 0-11 0 0,9 2-21 0 0,0 0 0 0 0,0 0-1 0 0,0 1 1 0 0,0 0 0 0 0,-1 1 0 0 0,1 0 0 0 0,4 4 32 0 0,7 4-33 0 0,-2 1 0 0 0,15 11 33 0 0,-29-19 214 0 0,1 0 0 0 0,-1 1 1 0 0,0-1-1 0 0,0 1 0 0 0,1 2-214 0 0,7 9 627 0 0,-12-16-598 0 0,-1 1-1 0 0,1 0 1 0 0,-1 0 0 0 0,0-1 0 0 0,0 1 0 0 0,0 0 0 0 0,0 0-1 0 0,0-1 1 0 0,0 1 0 0 0,0 0 0 0 0,0 1-29 0 0,-1 1-7 0 0,1-1 67 0 0,0 0 0 0 0,-1-1 0 0 0,1 1 0 0 0,-1-1 0 0 0,0 1 0 0 0,1-1-1 0 0,-1 1 1 0 0,0-1 0 0 0,-1 0 0 0 0,1 1 0 0 0,0-1 0 0 0,-1 0 0 0 0,1 0 0 0 0,-1 0-1 0 0,0 0 1 0 0,1 0 0 0 0,-1 0 0 0 0,0 0 0 0 0,0-1 0 0 0,-1 1 0 0 0,1-1-1 0 0,0 1 1 0 0,0-1 0 0 0,-2 1-60 0 0,-8 3 122 0 0,0 0 0 0 0,0 0 0 0 0,-1-1 0 0 0,-6 1-122 0 0,7-2-258 0 0,3-1 280 0 0,-1 0 0 0 0,0-1 0 0 0,0 0 0 0 0,0 0 0 0 0,1-1 0 0 0,-1 0 1 0 0,0-1-1 0 0,-8-1-22 0 0,13 1 12 0 0,0 0 1 0 0,-1 0 0 0 0,1-1 0 0 0,0 1 0 0 0,0-1-1 0 0,0 0 1 0 0,0-1 0 0 0,0 1 0 0 0,0-1 0 0 0,1 0-1 0 0,-1 0 1 0 0,1 0 0 0 0,0-1 0 0 0,0 0-1 0 0,0 1 1 0 0,-2-4-13 0 0,6 6-60 0 0,-1 1 1 0 0,0-1-1 0 0,1 0 0 0 0,-1 0 0 0 0,1 0 0 0 0,-1 1 0 0 0,1-1 1 0 0,-1 0-1 0 0,1 0 0 0 0,-1 0 0 0 0,1 0 0 0 0,0 0 0 0 0,0 0 1 0 0,0 0-1 0 0,-1 0 0 0 0,1 0 0 0 0,0 0 0 0 0,0 0 0 0 0,0 0 1 0 0,0 0-1 0 0,1 0 0 0 0,-1 0 0 0 0,0 0 0 0 0,0 0 0 0 0,1 0 1 0 0,-1 0-1 0 0,0 0 0 0 0,1-1 60 0 0,1 0-192 0 0,-1 1 0 0 0,1-1 0 0 0,0 1 0 0 0,0-1 0 0 0,0 1 0 0 0,0 0 0 0 0,0-1 0 0 0,0 1 1 0 0,0 0-1 0 0,0 0 0 0 0,0 1 0 0 0,2-1 192 0 0,21-7-5765 0 0,-16 8 485 0 0</inkml:trace>
  <inkml:trace contextRef="#ctx0" brushRef="#br0" timeOffset="697.628">538 512 13824 0 0,'0'0'629'0'0,"0"0"-12"0"0,0 0-319 0 0,0 0 103 0 0,0 0 88 0 0,0 0 20 0 0,0 0 9 0 0,0 0 20 0 0,0 0 8 0 0,2 14 959 0 0,-3 2-997 0 0,0 1 0 0 0,-2 0 0 0 0,0-1 0 0 0,-1 1-508 0 0,0-1 63 0 0,1 1 1 0 0,1-1-1 0 0,0 1 0 0 0,1 0-63 0 0,1 26-134 0 0,0-41-134 0 0,0-2-27 0 0,0 0-197 0 0,0 0-796 0 0,0 0-345 0 0,1-1-900 0 0,4-4-3351 0 0</inkml:trace>
  <inkml:trace contextRef="#ctx0" brushRef="#br0" timeOffset="1017.014">668 506 11976 0 0,'0'0'266'0'0,"9"-2"369"0"0,-2 1-386 0 0,-5 1-232 0 0,1-1-1 0 0,-1 1 0 0 0,1 0 0 0 0,0 0 0 0 0,-1 0 0 0 0,1 0 0 0 0,-1 0 0 0 0,1 1 0 0 0,-1-1 1 0 0,2 1-17 0 0,-3-1-5 0 0,4 1 256 0 0,0 0 1 0 0,0 0-1 0 0,-1 1 0 0 0,1 0 1 0 0,-1-1-1 0 0,1 2 1 0 0,-1-1-1 0 0,0 0 1 0 0,1 1-1 0 0,-1 0 1 0 0,-1 0-1 0 0,1 0 0 0 0,3 3-251 0 0,-3-1 134 0 0,-2-3 39 0 0,0 0-1 0 0,0 1 1 0 0,0-1-1 0 0,0 1 0 0 0,0-1 1 0 0,0 1-1 0 0,-1 0 1 0 0,1 0-1 0 0,-1 0 1 0 0,0 0-1 0 0,0 0 1 0 0,0 0-1 0 0,0 0 0 0 0,-1 0 1 0 0,1 0-1 0 0,-1 0 1 0 0,0 4-173 0 0,0-4 70 0 0,0 1 1 0 0,0 0-1 0 0,-1 0 1 0 0,1-1 0 0 0,-1 1-1 0 0,0-1 1 0 0,0 1-1 0 0,0-1 1 0 0,-1 1 0 0 0,1-1-1 0 0,-1 1 1 0 0,0-1-1 0 0,0 0 1 0 0,0 0 0 0 0,-1 1-71 0 0,-1 0 35 0 0,0 0 1 0 0,0-1-1 0 0,0 1 1 0 0,0-1-1 0 0,0 0 1 0 0,-1 0 0 0 0,1-1-1 0 0,-1 1 1 0 0,0-1-1 0 0,-4 1-35 0 0,-20 7 84 0 0,11-4-99 0 0,0 1-1 0 0,1 1 0 0 0,0 0 1 0 0,-4 3 15 0 0,20-10-84 0 0,16 0 2 0 0,70-8-27 0 0,-73 6 72 0 0,0 0 1 0 0,1-1-1 0 0,-1-1 0 0 0,5-1 37 0 0,-3 0-1315 0 0,1 1 0 0 0,11 0 1315 0 0,-11 2-6529 0 0</inkml:trace>
  <inkml:trace contextRef="#ctx0" brushRef="#br0" timeOffset="1333.384">1274 76 6912 0 0,'0'0'528'0'0,"0"0"-71"0"0,0 0 967 0 0,0 0 457 0 0,3 8 1869 0 0,0-4-3459 0 0,-1 1 0 0 0,0-1 0 0 0,0 1 0 0 0,0 0 0 0 0,-1-1 0 0 0,0 1 0 0 0,0 0 0 0 0,0 0 0 0 0,0 0-291 0 0,1 47 1636 0 0,-2-24-1215 0 0,0 83 128 0 0,-8 40-549 0 0,4-120 175 0 0,-1 11-291 0 0,4-15-8026 0 0,1-27 3328 0 0</inkml:trace>
  <inkml:trace contextRef="#ctx0" brushRef="#br0" timeOffset="1584.843">1143 514 12552 0 0,'0'0'281'0'0,"0"0"40"0"0,0 0 23 0 0,7 1 74 0 0,9 2-33 0 0,1-1 0 0 0,0-1 0 0 0,4 0-385 0 0,28 2 1672 0 0,15 0-96 0 0,-8 3-874 0 0,5-1-780 0 0,-55-4-186 0 0,-2-1-3282 0 0,-4 0 2085 0 0</inkml:trace>
  <inkml:trace contextRef="#ctx0" brushRef="#br0" timeOffset="1784.356">993 88 3224 0 0,'2'-17'312'0'0,"-1"15"7"0"0,0 0-1 0 0,-1 0 1 0 0,1 0-1 0 0,0 0 1 0 0,0 1 0 0 0,0-1-1 0 0,0 0 1 0 0,1 0 0 0 0,-1 1-1 0 0,0-1 1 0 0,1 1 0 0 0,-1 0-1 0 0,1-1 1 0 0,-1 1-1 0 0,1 0 1 0 0,1-1-319 0 0,32-15 7285 0 0,-24 12-6449 0 0,3 0-452 0 0,0 1 0 0 0,1 1 0 0 0,-1 0 0 0 0,1 1-1 0 0,0 1 1 0 0,12-1-384 0 0,-18 2 68 0 0,22 0-36 0 0,0 0 0 0 0,0 3 0 0 0,0 0 0 0 0,1 3-32 0 0,-16-4-127 0 0</inkml:trace>
  <inkml:trace contextRef="#ctx0" brushRef="#br0" timeOffset="6267.006">1621 317 8288 0 0,'0'0'190'0'0,"0"0"28"0"0,0 0 7 0 0,0 0 75 0 0,0 0 293 0 0,0 0 130 0 0,0 0 21 0 0,0 0-57 0 0,0 0-269 0 0,0 0-118 0 0,0 0-20 0 0,0 0-4 0 0,0 0 10 0 0,0 0 2 0 0,0 0 0 0 0,5 16 592 0 0,-10 60 575 0 0,4-69-1292 0 0,0 0 0 0 0,0-1 0 0 0,-1 1 0 0 0,0-1 0 0 0,0 1 0 0 0,0-1 0 0 0,-1 0 0 0 0,-2 5-163 0 0,4-10 33 0 0,1-1-1 0 0,0 1 0 0 0,0 0 1 0 0,0-1-1 0 0,0 1 0 0 0,0-1 1 0 0,0 1-1 0 0,1 0 0 0 0,-1-1 1 0 0,0 1-1 0 0,0 0 0 0 0,0-1 1 0 0,1 1-1 0 0,-1-1 0 0 0,0 1 1 0 0,0-1-1 0 0,1 1 0 0 0,-1 0 1 0 0,1-1-33 0 0,2 8 88 0 0,-3-8-73 0 0,0 1 0 0 0,0-1-1 0 0,0 0 1 0 0,0 0 0 0 0,0 0-1 0 0,0 1 1 0 0,0-1 0 0 0,0 0 0 0 0,0 0-1 0 0,0 0 1 0 0,0 0 0 0 0,0 1-1 0 0,0-1 1 0 0,1 0 0 0 0,-1 0 0 0 0,0 0-1 0 0,0 1 1 0 0,0-1 0 0 0,0 0 0 0 0,0 0-1 0 0,0 0 1 0 0,1 0 0 0 0,-1 0-1 0 0,0 0 1 0 0,0 1 0 0 0,0-1 0 0 0,0 0-1 0 0,1 0 1 0 0,-1 0 0 0 0,0 0-1 0 0,0 0 1 0 0,0 0 0 0 0,1 0 0 0 0,-1 0-1 0 0,0 0 1 0 0,0 0-15 0 0,11-1 240 0 0,14-11-81 0 0,-19 10-31 0 0,0-1-83 0 0,-1 0 0 0 0,1-1 0 0 0,-1 1 0 0 0,1-1 0 0 0,-1 0-1 0 0,0 0 1 0 0,-1-1 0 0 0,1 1 0 0 0,-1-1 0 0 0,1-1-45 0 0,6-10 560 0 0,1-1 0 0 0,4-10-560 0 0,-14 23 51 0 0,3-7 10 0 0,0 0-1 0 0,-1-1 0 0 0,0 0 1 0 0,-1 1-1 0 0,0-1 0 0 0,-1-1-60 0 0,6-24 116 0 0,-4 23-54 0 0,-2 0 0 0 0,0-1 1 0 0,-1 1-1 0 0,0-1 1 0 0,-1-5-63 0 0,-4 12-2542 0 0,4 8 290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1969 11 3224 0 0,'0'0'240'0'0,"-2"-2"119"0"0,2 2 1247 0 0,-3-2 1966 0 0,1 1 1227 0 0,-4-1-4472 0 0,0 1 0 0 0,0 0 1 0 0,0 0-1 0 0,0 1 0 0 0,0 0 1 0 0,0 0-1 0 0,0 0 0 0 0,-5 1-327 0 0,-11 0 334 0 0,-60 4 506 0 0,43-1-579 0 0,-105 5 301 0 0,26 5 109 0 0,30-6-325 0 0,48-3 19 0 0,-35 0-365 0 0,5-3 264 0 0,-25 6-264 0 0,70-5 118 0 0,-19 7-118 0 0,24-5 49 0 0,0-1-1 0 0,0-1 1 0 0,-1-1-49 0 0,-46 6 100 0 0,6 0-51 0 0,-125 16 117 0 0,86-9 65 0 0,29-9-83 0 0,0-4 0 0 0,-33-3-148 0 0,13 0 50 0 0,59 0-87 0 0,19 0 174 0 0,0 1 0 0 0,-14 1-137 0 0,-13 2-212 0 0,27-3 291 0 0,1 1 0 0 0,-1 0 0 0 0,-5 2-79 0 0,5-2 58 0 0,3-1-6089 0 0,10 0 277 0 0</inkml:trace>
  <inkml:trace contextRef="#ctx0" brushRef="#br0" timeOffset="530.346">341 380 2760 0 0,'1'-13'934'0'0,"-2"12"1725"0"0,1 1-812 0 0,0 0-129 0 0,0 0-576 0 0,-16 1 1354 0 0,-25 7-131 0 0,22-5-1448 0 0,1 1 0 0 0,-1 1-1 0 0,-5 3-916 0 0,10-3 147 0 0,0 2 0 0 0,1 0-1 0 0,-1 1 1 0 0,1 0 0 0 0,1 1-1 0 0,0 0 1 0 0,-9 9-147 0 0,4 0 1230 0 0,-11 15-1230 0 0,23-27 66 0 0,0 1 0 0 0,1 0 0 0 0,-1-1 1 0 0,2 1-1 0 0,-1 1 0 0 0,1-1 0 0 0,-1 2-66 0 0,0 6 71 0 0,2-11-70 0 0,1 0 0 0 0,-1 0 0 0 0,1 0 0 0 0,0 0 0 0 0,1 1 0 0 0,-1-1 0 0 0,1 0 0 0 0,0 0-1 0 0,0 1 1 0 0,0 2-1 0 0,0-4 0 0 0,1 0 0 0 0,-1 0 0 0 0,1 0 0 0 0,0 0 0 0 0,-1-1 0 0 0,1 1 0 0 0,0 0 0 0 0,1-1 0 0 0,-1 1 0 0 0,0-1 0 0 0,1 1 0 0 0,-1-1 0 0 0,1 1 0 0 0,0-1 0 0 0,0 0 0 0 0,0 0 0 0 0,0 0 0 0 0,0 0 0 0 0,0 0 0 0 0,1-1 0 0 0,0 1 0 0 0,5 3 186 0 0,1-1-1 0 0,0 0 0 0 0,-1-1 1 0 0,1 0-1 0 0,0-1 0 0 0,1 0 1 0 0,-1 0-1 0 0,0 0 0 0 0,1-2 1 0 0,6 1-186 0 0,40-1-468 0 0,1-3 1 0 0,0-3 0 0 0,-1-2-1 0 0,29-9 468 0 0,-56 9-1386 0 0,1-3-308 0 0</inkml:trace>
  <inkml:trace contextRef="#ctx0" brushRef="#br0" timeOffset="5418.713">927 314 14224 0 0,'0'0'322'0'0,"0"0"45"0"0,0 0 20 0 0,0 0-38 0 0,0 0-177 0 0,0 0 103 0 0,0 0 69 0 0,0 2 9 0 0,-2 30 949 0 0,-1 0 0 0 0,-2 6-1302 0 0,-4 43 957 0 0,2 2 211 0 0,2-27-1011 0 0,2 11-157 0 0,3 5-103 0 0,0-37-2432 0 0,0-35-2208 0 0,-3-4-1419 0 0</inkml:trace>
  <inkml:trace contextRef="#ctx0" brushRef="#br0" timeOffset="5831.458">831 361 11976 0 0,'8'-19'759'0'0,"-7"15"-680"0"0,1-1 0 0 0,0 0 0 0 0,0 1 0 0 0,0 0 0 0 0,1-1 0 0 0,-1 1 0 0 0,4-3-79 0 0,-3 5 174 0 0,0-1 1 0 0,0 1-1 0 0,1 0 1 0 0,-1 1-1 0 0,1-1 1 0 0,0 1-1 0 0,0-1 1 0 0,-1 1-1 0 0,1 0 1 0 0,0 1 0 0 0,0-1-1 0 0,0 1 1 0 0,0-1-1 0 0,0 1 1 0 0,0 0-1 0 0,0 1 1 0 0,-1-1-1 0 0,1 1 1 0 0,0-1-1 0 0,1 2-174 0 0,9 1 164 0 0,0 1-1 0 0,0 0 0 0 0,-1 2 0 0 0,11 5-163 0 0,-11-5 296 0 0,-1 1-1 0 0,0 0 0 0 0,0 1 0 0 0,-1 1 0 0 0,0 0-295 0 0,-6-5 53 0 0,0 0 0 0 0,0 1 0 0 0,-1-1 0 0 0,0 1 0 0 0,0 0 0 0 0,-1 1 0 0 0,1-1 0 0 0,-1 1 0 0 0,0-1 0 0 0,0 1 0 0 0,-1 0 0 0 0,0 0-53 0 0,-1-3-2 0 0,0 1 0 0 0,-1-1 0 0 0,0 0 0 0 0,0 0 0 0 0,0 1-1 0 0,0-1 1 0 0,0 0 0 0 0,-1 0 0 0 0,1 1 0 0 0,-1-1 0 0 0,0 0 0 0 0,0 0-1 0 0,0 0 1 0 0,0 0 0 0 0,-1 0 0 0 0,1 0 0 0 0,-1 0 0 0 0,0-1 0 0 0,0 1 2 0 0,-2 3 104 0 0,0-1 0 0 0,0 0 0 0 0,-1 0 0 0 0,0 0 0 0 0,0 0 0 0 0,0-1 0 0 0,-1 0 0 0 0,-1 1-104 0 0,-13 7 103 0 0,1-2 0 0 0,-2 0 0 0 0,1-1 0 0 0,-1-1 0 0 0,0-1 0 0 0,-7 0-103 0 0,3 2-116 0 0,25-9 115 0 0,0 0 0 0 0,0 0 0 0 0,0 0 0 0 0,0 0 0 0 0,0 0 1 0 0,-1 0-1 0 0,1 0 0 0 0,0 0 0 0 0,0 0 0 0 0,0 0 0 0 0,0 0 1 0 0,0 0-1 0 0,0 0 0 0 0,-1 0 0 0 0,1 0 0 0 0,0 0 0 0 0,0 0 1 0 0,0 0-1 0 0,0 0 0 0 0,0 0 0 0 0,0 1 0 0 0,0-1 0 0 0,0 0 0 0 0,0 0 1 0 0,-1 0-1 0 0,1 0 0 0 0,0 0 0 0 0,0 0 0 0 0,0 0 0 0 0,0 0 1 0 0,0 1-1 0 0,0-1 0 0 0,0 0 0 0 0,0 0 0 0 0,0 0 0 0 0,0 0 0 0 0,0 0 1 0 0,0 0-1 0 0,0 1 0 0 0,0-1 0 0 0,0 0 0 0 0,0 0 0 0 0,0 0 1 0 0,0 0-1 0 0,0 0 0 0 0,0 0 0 0 0,0 1 0 0 0,0-1 0 0 0,0 0 1 0 0,0 0-1 0 0,0 0 0 0 0,0 0 0 0 0,0 0 0 0 0,0 0 0 0 0,0 0 0 0 0,1 0 1 0 0,-1 1-1 0 0,0-1 0 0 0,0 0 0 0 0,0 0 0 0 0,0 0 0 0 0,0 0 1 0 0,0 0-1 0 0,0 0 0 0 0,0 0 0 0 0,1 0 1 0 0,4 3 2 0 0,7 4 159 0 0,1-1 0 0 0,0-1 0 0 0,0 0 1 0 0,3-1-162 0 0,16 7 27 0 0,17 6-25 0 0,-26-10-51 0 0,0 2 0 0 0,20 9 49 0 0,-16-5 68 0 0,-13-6-32 0 0,1 0 0 0 0,-1 1-1 0 0,-1 1 1 0 0,0 0 0 0 0,3 2-36 0 0,27 36 484 0 0,-37-37-758 0 0,-5-9-6298 0 0,-1-1 6560 0 0,0 0-6540 0 0</inkml:trace>
  <inkml:trace contextRef="#ctx0" brushRef="#br0" timeOffset="6933.592">1489 200 13792 0 0,'0'0'314'0'0,"0"0"46"0"0,0 0 22 0 0,0 0-50 0 0,0 0-148 0 0,0 0 200 0 0,-10 17 1553 0 0,-8 8-544 0 0,0 0 0 0 0,-17 17-1393 0 0,7-14 166 0 0,-12 9-166 0 0,39-37-1526 0 0,1-2 356 0 0,5-9-387 0 0,6-11-411 0 0,12-8-798 0 0,-7 7 1688 0 0,2 0 0 0 0,1 2 0 0 0,5-4 1078 0 0,-22 22 268 0 0,1 1 0 0 0,0 0 0 0 0,0 1 1 0 0,0-1-1 0 0,0 0 0 0 0,0 1 0 0 0,0 0 0 0 0,0-1 1 0 0,0 1-1 0 0,1 1 0 0 0,-1-1 0 0 0,3 0-268 0 0,-4 1 518 0 0,1 8 531 0 0,-1-5-731 0 0,-1 0 0 0 0,1 1 1 0 0,0-1-1 0 0,-1 1 0 0 0,0-1 1 0 0,0 1-1 0 0,0 0 0 0 0,0-1 0 0 0,-1 1 1 0 0,1 0-319 0 0,-1 1 91 0 0,1 0 1 0 0,-1 0 0 0 0,-1 0 0 0 0,1 0 0 0 0,-1 0-1 0 0,1-1 1 0 0,-1 1 0 0 0,-1 0 0 0 0,1 0-1 0 0,-1-1 1 0 0,0 1 0 0 0,0 0 0 0 0,0-1 0 0 0,0 0-1 0 0,-1 0 1 0 0,0 1 0 0 0,0-2 0 0 0,0 1-1 0 0,-3 3-91 0 0,-4 3 266 0 0,9-8-248 0 0,-1-1-1 0 0,0 1 1 0 0,1 0 0 0 0,-1-1-1 0 0,0 1 1 0 0,0-1 0 0 0,0 0-1 0 0,0 1 1 0 0,0-1-1 0 0,0 0 1 0 0,0 0 0 0 0,0-1-18 0 0,-9 5 46 0 0,10-4-35 0 0,0-1 0 0 0,0 1 0 0 0,0-1 0 0 0,0 1 1 0 0,0-1-1 0 0,-1 1 0 0 0,1-1 0 0 0,0 0 0 0 0,0 0 0 0 0,0 0 0 0 0,-1 0 0 0 0,1 1 0 0 0,0-2 1 0 0,0 1-1 0 0,0 0 0 0 0,-2 0-11 0 0,1 0-69 0 0,0-1 1 0 0,0 1-1 0 0,0 0 1 0 0,0-1-1 0 0,0 0 1 0 0,0 1-1 0 0,0-1 1 0 0,0 0-1 0 0,0 0 1 0 0,0 0-1 0 0,1-1 1 0 0,-1 1-1 0 0,0 0 1 0 0,1 0-1 0 0,-1-1 1 0 0,1 1-1 0 0,-1-1 0 0 0,1 0 69 0 0,-2 0 100 0 0,1-1-1 0 0,0 0 1 0 0,0 0-1 0 0,0 0 0 0 0,0 0 1 0 0,0 0-1 0 0,0 0 1 0 0,1-1-1 0 0,0 1 0 0 0,0 0 1 0 0,0-1-1 0 0,0 1 0 0 0,-1-4-99 0 0,1 1-15 0 0,0 2 66 0 0,0 0 0 0 0,1 0 0 0 0,-1 0 0 0 0,1 0-1 0 0,0 0 1 0 0,0 0 0 0 0,0 0 0 0 0,1-3-51 0 0,2 1 114 0 0,-2 5-142 0 0,-1 0 0 0 0,1 0 1 0 0,0 0-1 0 0,0 0 0 0 0,0 0 0 0 0,-1 0 1 0 0,1 0-1 0 0,0 0 0 0 0,1 0 0 0 0,-1 0 1 0 0,0 0-1 0 0,0 1 0 0 0,0-1 0 0 0,0 0 1 0 0,0 1-1 0 0,1-1 0 0 0,-1 1 0 0 0,0 0 1 0 0,1-1-1 0 0,-1 1 0 0 0,0 0 0 0 0,1 0 1 0 0,-1 0-1 0 0,0 0 0 0 0,1 0 0 0 0,-1 0 1 0 0,0 0-1 0 0,1 0 0 0 0,-1 0 0 0 0,0 1 1 0 0,1-1-1 0 0,-1 0 0 0 0,1 1 28 0 0,3 2-93 0 0,0 0 0 0 0,1 0 0 0 0,-1 0 0 0 0,-1 0 0 0 0,1 1 0 0 0,3 3 93 0 0,2 1-404 0 0,8 6 314 0 0,-5-4 362 0 0,-1 0-1 0 0,1-2 0 0 0,14 8-271 0 0,-5-4-256 0 0,-14-8 235 0 0,1 1 0 0 0,-1-1 0 0 0,1-1 0 0 0,4 2 21 0 0,-8-5 118 0 0,1 1 0 0 0,-1-1-1 0 0,0 0 1 0 0,0 0-1 0 0,1-1 1 0 0,-1 0-1 0 0,0 1 1 0 0,0-2 0 0 0,0 1-1 0 0,3-2-117 0 0,5 0 179 0 0,-11 2-90 0 0,-2 0-80 0 0,0-1 0 0 0,0 1-1 0 0,0-1 1 0 0,0 1 0 0 0,0-1-1 0 0,0 0 1 0 0,0 1 0 0 0,-1-1-1 0 0,1 1 1 0 0,0-1-1 0 0,-1 1 1 0 0,1-1 0 0 0,-1 1-1 0 0,0 0 1 0 0,1-1 0 0 0,-1 1-1 0 0,0 0 1 0 0,0-1 0 0 0,0 1-1 0 0,0 0 1 0 0,0 0 0 0 0,0 0-1 0 0,0 0 1 0 0,0 0-1 0 0,-1-1-8 0 0,-13-9-399 0 0,0 0 0 0 0,0 1 0 0 0,-1 1 0 0 0,0 0 0 0 0,-12-3 399 0 0,-4-4-133 0 0,0 1 100 0 0,9 4-886 0 0,-20-12 919 0 0,43 23 18 0 0,0 0-1 0 0,0 0 0 0 0,0 0 0 0 0,0 0 1 0 0,0 0-1 0 0,0-1 0 0 0,0 1 0 0 0,0 0 0 0 0,0 0 1 0 0,0 0-1 0 0,0 0 0 0 0,0 0 0 0 0,0 0 0 0 0,1 0 1 0 0,-1 0-1 0 0,0 0 0 0 0,0 0 0 0 0,0 0 0 0 0,0 0 1 0 0,0 0-1 0 0,0 0 0 0 0,0 0 0 0 0,0 0 1 0 0,0 0-1 0 0,0-1 0 0 0,0 1 0 0 0,0 0 0 0 0,0 0 1 0 0,0 0-1 0 0,0 0 0 0 0,0 0 0 0 0,0 0 0 0 0,0 0 1 0 0,0 0-1 0 0,0 0 0 0 0,0 0 0 0 0,0 0 0 0 0,0 0 1 0 0,0 0-1 0 0,-1 0 0 0 0,1 0 0 0 0,0 0 1 0 0,0-1-1 0 0,0 1 0 0 0,0 0 0 0 0,0 0 0 0 0,0 0 1 0 0,0 0-1 0 0,0 0 0 0 0,0 0 0 0 0,0 0 0 0 0,0 0 1 0 0,0 0-1 0 0,0 0 0 0 0,0 0 0 0 0,0 0 0 0 0,0 0-17 0 0,10 1 123 0 0,15 3-235 0 0,183 57 134 0 0,-191-55 110 0 0,-13-5-71 0 0,0 1 1 0 0,0-1-1 0 0,0 0 1 0 0,0 0 0 0 0,1 0-1 0 0,3 0-61 0 0,9 0 357 0 0,-12-1 549 0 0,-18-4-388 0 0,-57-14-231 0 0,47 13-481 0 0,1-1 0 0 0,0-1-1 0 0,-15-6 195 0 0,32 10-10 0 0,4 2-45 0 0,28 3-70 0 0,0 0 0 0 0,0 2 0 0 0,23 7 125 0 0,-35-7 83 0 0,-1 1-1 0 0,1 1 1 0 0,5 3-83 0 0,9 3-678 0 0,-27-11-40 0 0,1 1-158 0 0,-1 0-3231 0 0,4 3-1449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58 12064 0 0,'-1'-8'1090'0'0,"-2"5"-1059"0"0,1 1 0 0 0,0-1 0 0 0,-1 1 0 0 0,0 0-1 0 0,1 0 1 0 0,-1 0 0 0 0,-1 0-31 0 0,-10-8-2 0 0,7 6 248 0 0,0 1 0 0 0,0 0 0 0 0,-1 1 1 0 0,1-1-1 0 0,-1 1 0 0 0,1 1 0 0 0,-1-1 1 0 0,1 1-1 0 0,-1 1 0 0 0,0 0 0 0 0,1 0 1 0 0,-1 0-1 0 0,-2 1-246 0 0,7-1 259 0 0,0 1 0 0 0,0 0 1 0 0,0 0-1 0 0,0 0 0 0 0,0 0 1 0 0,-2 2-260 0 0,-4 1 314 0 0,6-3-152 0 0,0 1 0 0 0,-1 0 0 0 0,1-1 0 0 0,0 1 0 0 0,0 1-1 0 0,1-1 1 0 0,-3 2-162 0 0,-11 8 267 0 0,12-9-225 0 0,0-1 0 0 0,1 0 0 0 0,-1 1 0 0 0,1 0 0 0 0,-1 0 0 0 0,1 0 0 0 0,0 0 0 0 0,0 0 0 0 0,0 1 0 0 0,1-1 0 0 0,-1 1 0 0 0,1 0-42 0 0,-11 11 79 0 0,12-14-79 0 0,0 0 0 0 0,0-1 0 0 0,0 1 0 0 0,0 0 0 0 0,1 0 0 0 0,-1 0 0 0 0,0-1 0 0 0,0 1 0 0 0,1 0 0 0 0,-1 0 0 0 0,1 0 0 0 0,-1 0 0 0 0,1 0 1 0 0,-1 0-1 0 0,1 1 0 0 0,-1-1 0 0 0,1 0 0 0 0,0 0 0 0 0,0 0 0 0 0,0 0 0 0 0,0 0 0 0 0,0 0 0 0 0,0 1 0 0 0,0-1 0 0 0,0 0 0 0 0,0 0 0 0 0,0 0 0 0 0,0 0 0 0 0,1 1 1 0 0,-1-1 0 0 0,0 1-1 0 0,0-1 1 0 0,0 1 0 0 0,0-1-1 0 0,0 1 1 0 0,0-1 0 0 0,-1 0 0 0 0,1 1-1 0 0,0-1 1 0 0,-1 1 0 0 0,1-1-1 0 0,-1 0 3 0 0,1 0 0 0 0,0 1 1 0 0,-1-1-1 0 0,1 0 0 0 0,0 0 1 0 0,0 1-1 0 0,0-1 0 0 0,-1 0 0 0 0,2 0 1 0 0,-1 1-1 0 0,0-1 0 0 0,0 0 1 0 0,0 0-1 0 0,0 0 0 0 0,1 1 1 0 0,-1-1-1 0 0,1 0 0 0 0,-1 0 1 0 0,1 0-1 0 0,-1 1-3 0 0,4 5 15 0 0,1 0 0 0 0,-1 0 0 0 0,1-1 0 0 0,0 0 1 0 0,1 1-1 0 0,0-2 0 0 0,0 1 0 0 0,0-1 0 0 0,3 2-15 0 0,6 5 40 0 0,12 7-27 0 0,-15-13-13 0 0,-1 1 0 0 0,-1 0 0 0 0,0 0 0 0 0,0 1 0 0 0,1 1 0 0 0,11 9-1 0 0,-17-15 11 0 0,0 0-1 0 0,0 1 0 0 0,-1 0 0 0 0,1 0 1 0 0,-1 0-1 0 0,0 1 0 0 0,3 4-9 0 0,-5-7 1 0 0,0 0 0 0 0,0 1-1 0 0,0-1 1 0 0,0 0-1 0 0,0 0 1 0 0,0 0-1 0 0,2 0 0 0 0,-1 0 19 0 0,-1 0 0 0 0,1 0-1 0 0,-1 0 1 0 0,0 0 0 0 0,0 0-1 0 0,0 1 1 0 0,0-1 0 0 0,1 3-19 0 0,9 10 159 0 0,-11-13-131 0 0,1-1 1 0 0,-1 1-1 0 0,1 0 1 0 0,-1-1-1 0 0,0 1 1 0 0,0 0-1 0 0,1 0 1 0 0,-2 0-1 0 0,1 0 1 0 0,0 0-1 0 0,0 0 0 0 0,-1 0 1 0 0,1 1-1 0 0,-1-1 1 0 0,1 0-1 0 0,-1 1-28 0 0,1 6 149 0 0,-1-8-134 0 0,0-1-1 0 0,1 1 1 0 0,-1-1-1 0 0,0 1 1 0 0,0-1 0 0 0,0 1-1 0 0,0-1 1 0 0,0 0-1 0 0,0 1 1 0 0,0-1-1 0 0,0 1 1 0 0,0-1 0 0 0,0 1-1 0 0,0-1 1 0 0,0 1-1 0 0,0-1 1 0 0,-1 1-1 0 0,1-1 1 0 0,0 1 0 0 0,0-1-1 0 0,-1 0 1 0 0,1 1-1 0 0,0-1 1 0 0,0 1-1 0 0,-1-1 1 0 0,1 0 0 0 0,0 1-1 0 0,-1-1 1 0 0,1 0-1 0 0,0 1 1 0 0,-1-1-1 0 0,1 0 1 0 0,-1 0 0 0 0,1 1-1 0 0,0-1 1 0 0,-1 0-1 0 0,0 0-14 0 0,-5 4 113 0 0,1-1-1 0 0,-2 0 0 0 0,1 0 0 0 0,0 0 1 0 0,0-1-1 0 0,-1 0 0 0 0,1 0 0 0 0,-1-1 1 0 0,0 0-1 0 0,-1 0-112 0 0,-16 1 49 0 0,-1-2 1 0 0,0-1-1 0 0,1 0 0 0 0,-11-4-49 0 0,12 1 256 0 0,-1-2 0 0 0,1 0 0 0 0,-2-3-256 0 0,24 9 33 0 0,-1-1 0 0 0,0 0-1 0 0,1 0 1 0 0,-1 0 0 0 0,1 0-1 0 0,-1 0 1 0 0,1 0 0 0 0,-1 0-1 0 0,1-1 1 0 0,-1 1-33 0 0,-13-11 100 0 0,-4-2-269 0 0,9 5-387 0 0,13 6-543 0 0,-3 2 1021 0 0,0 1-1 0 0,0 0 1 0 0,0 0-1 0 0,0 0 1 0 0,0 0-1 0 0,0 0 1 0 0,0 0-1 0 0,0 0 1 0 0,0 0 0 0 0,0 0-1 0 0,0 0 1 0 0,0-1-1 0 0,0 1 1 0 0,0 0-1 0 0,0 0 1 0 0,0 0-1 0 0,0 0 1 0 0,0 0-1 0 0,0 0 1 0 0,0 0-1 0 0,0 0 1 0 0,0 0-1 0 0,0-1 1 0 0,0 1 0 0 0,0 0-1 0 0,0 0 1 0 0,0 0-1 0 0,0 0 1 0 0,0 0-1 0 0,0 0 1 0 0,0 0-1 0 0,0 0 1 0 0,0 0-1 0 0,0 0 1 0 0,0 0-1 0 0,-1-1 1 0 0,1 1-1 0 0,0 0 1 0 0,0 0-1 0 0,0 0 1 0 0,0 0 0 0 0,0 0-1 0 0,0 0 1 0 0,0 0-1 0 0,0 0 1 0 0,0 0-1 0 0,0 0 1 0 0,-1 0-1 0 0,1 0 1 0 0,0 0-1 0 0,0 0 1 0 0,0 0-1 0 0,0 0 1 0 0,0 0-1 0 0,0 0 1 0 0,0 0 0 0 0,0 0-1 0 0,-1 0 1 0 0,1 0-1 0 0,0 0 79 0 0,10-2-2345 0 0,0-1-20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0,'10'0'353'0'0,"-8"0"191"0"0,-2 0 1665 0 0,0 0 757 0 0,0 0 148 0 0,0 0-346 0 0,0 0-1565 0 0,2 0-687 0 0,117 6 2729 0 0,-108-6-3114 0 0,63 0-171 0 0,16 5 40 0 0,-67-3 126 0 0,0 2 1 0 0,11 3-127 0 0,-33-7-597 0 0,-5 3-3535 0 0,-8 0 2314 0 0,10-3 948 0 0,-7 6-1687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15632 0 0,'-5'1'587'0'0,"10"3"216"0"0,8 1-402 0 0,16-1 105 0 0,0-3 0 0 0,0 0-1 0 0,0-2 1 0 0,19-3-506 0 0,-38 4-23 0 0,103-9 23 0 0,-20 4-2509 0 0,-71 2-3629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7:5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14312 0 0,'0'0'654'0'0,"0"0"-11"0"0,0 14-388 0 0,0-13-241 0 0,0-1 0 0 0,0 1 1 0 0,0 0-1 0 0,0 0 0 0 0,0 0 1 0 0,0-1-1 0 0,0 1 0 0 0,0 0 1 0 0,0 0-1 0 0,0 0 0 0 0,0-1 1 0 0,1 1-1 0 0,-1 0 1 0 0,0 0-15 0 0,1 0 26 0 0,-1 0 0 0 0,0 0 1 0 0,0-1-1 0 0,0 1 0 0 0,1 0 1 0 0,-1 0-1 0 0,0 0 1 0 0,0 0-1 0 0,0 0 0 0 0,0 0 1 0 0,0 0-1 0 0,-1 0 0 0 0,1 0-26 0 0,-2 11 480 0 0,0 0-1 0 0,0 0 0 0 0,1 0 1 0 0,1 7-480 0 0,-4 34 1078 0 0,-2-15-601 0 0,2 0 0 0 0,2 1-1 0 0,2-1 1 0 0,3 24-477 0 0,-2-50 123 0 0,1 1 0 0 0,0-1 0 0 0,1 0 0 0 0,4 12-123 0 0,-4-17-215 0 0,0-1 0 0 0,0 1 0 0 0,0-1 1 0 0,1 1 214 0 0,-1-3-871 0 0,0 0 0 0 0,0 0 0 0 0,1 0-1 0 0,-1 0 1 0 0,5 3 871 0 0,-4-8-2357 0 0,11-9-17 0 0</inkml:trace>
  <inkml:trace contextRef="#ctx0" brushRef="#br0" timeOffset="418.284">386 13 11976 0 0,'12'-7'1200'0'0,"-3"5"-1060"0"0,-1 0 0 0 0,1 1 1 0 0,0 1-1 0 0,0-1 0 0 0,0 1 1 0 0,0 1-1 0 0,0 0-140 0 0,60 10 2121 0 0,-58-9-1789 0 0,-1 0 65 0 0,0 0-1 0 0,-1 1 0 0 0,4 1-396 0 0,-11-3 76 0 0,0 0 0 0 0,0 0-1 0 0,0-1 1 0 0,0 2 0 0 0,0-1 0 0 0,-1 0 0 0 0,1 0 0 0 0,0 0 0 0 0,-1 1 0 0 0,1-1 0 0 0,-1 1 0 0 0,1 0-1 0 0,-1-1 1 0 0,0 1 0 0 0,0 0 0 0 0,1 0 0 0 0,-1 0-76 0 0,-1-1 10 0 0,0-1 0 0 0,0 1 0 0 0,0 0 0 0 0,-1-1 0 0 0,1 1 0 0 0,0 0 0 0 0,0-1 0 0 0,0 1 0 0 0,-1-1 0 0 0,1 1-1 0 0,0 0 1 0 0,-1-1 0 0 0,1 1 0 0 0,-1-1 0 0 0,1 1 0 0 0,0-1 0 0 0,-1 1 0 0 0,1-1-10 0 0,-1 2 26 0 0,-6 6-9 0 0,1 0 0 0 0,-1 1-1 0 0,0-2 1 0 0,-1 1-1 0 0,0-1 1 0 0,0-1 0 0 0,-7 5-17 0 0,-9 8 171 0 0,-33 33 656 0 0,-30 37-827 0 0,47-47 173 0 0,35-36-162 0 0,1-1-1 0 0,0 0 0 0 0,1 1 0 0 0,-1 0 1 0 0,1-1-1 0 0,0 2 0 0 0,0-1 0 0 0,1 0 1 0 0,-2 7-11 0 0,4-11 13 0 0,-1 0 0 0 0,1 1 0 0 0,-1-1 0 0 0,1 1 0 0 0,0-1 0 0 0,0 0 0 0 0,0 1 0 0 0,1-1 0 0 0,-1 1 1 0 0,0-1-1 0 0,1 0 0 0 0,-1 1 0 0 0,1 0-13 0 0,0-2 20 0 0,0 0 1 0 0,0 1-1 0 0,0-1 0 0 0,-1 0 0 0 0,1 0 1 0 0,0 1-1 0 0,0-1 0 0 0,1 0 1 0 0,-1 0-1 0 0,0 0 0 0 0,0 0 1 0 0,1 0-1 0 0,-1-1 0 0 0,0 1 1 0 0,1 0-1 0 0,-1-1 0 0 0,0 1 1 0 0,1 0-1 0 0,-1-1 0 0 0,1 0 1 0 0,1 1-21 0 0,2 0 77 0 0,0 0 0 0 0,0-1 0 0 0,0 1 0 0 0,1-1 0 0 0,-1 0 0 0 0,0 0 0 0 0,0-1 0 0 0,1 0-1 0 0,-1 0 1 0 0,0 0 0 0 0,0 0 0 0 0,0-1 0 0 0,0 0 0 0 0,0 0 0 0 0,-1 0 0 0 0,1 0 0 0 0,0-1 0 0 0,-1 0 0 0 0,3-2-77 0 0,-3 2 43 0 0,1 0-1 0 0,-1-1 1 0 0,0 1-1 0 0,0-1 1 0 0,-1 0-1 0 0,1 0 1 0 0,-1-1-1 0 0,0 1 0 0 0,0-1 1 0 0,0 1-1 0 0,-1-1 1 0 0,1 0-1 0 0,0-4-42 0 0,-1 2 54 0 0,0 0-1 0 0,0 1 1 0 0,-1-1-1 0 0,0-1 0 0 0,-1 1 1 0 0,1 0-1 0 0,-1 0 1 0 0,-1 0-1 0 0,0-6-53 0 0,-2 0-16 0 0,0-1 0 0 0,0 1 0 0 0,-2 1 0 0 0,1-1 0 0 0,-2 0 0 0 0,1 1 0 0 0,-2 0 1 0 0,0 1-1 0 0,0-1 0 0 0,-8-8 16 0 0,4 8-5 0 0,-1 0 1 0 0,0 0 0 0 0,-1 1 0 0 0,0 1 0 0 0,0 0-1 0 0,-6-2 5 0 0,-21-7-2098 0 0,29 14-652 0 0,0 0 0 0 0,-9-5 2750 0 0,11 4-6881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12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9472 0 0,'0'0'432'0'0,"0"0"-6"0"0,0 0-207 0 0,0 0 154 0 0,0 0 99 0 0,0 0 22 0 0,13 11 471 0 0,-12-8-776 0 0,1-1 0 0 0,0 1 1 0 0,-1-1-1 0 0,1 1 0 0 0,-1 0 0 0 0,0 0 0 0 0,0 0 1 0 0,0 0-1 0 0,0 0 0 0 0,-1 0 0 0 0,1 0 1 0 0,-1 0-1 0 0,0 1-189 0 0,5 16 1045 0 0,-1-3 74 0 0,-1 0-1 0 0,2 15-1118 0 0,-1-5 627 0 0,1 16-945 0 0,-2-16-643 0 0,7 24 961 0 0,4 5 1207 0 0,13 27-1207 0 0,-21-66 115 0 0,12 37 147 0 0,-17-48-262 0 0,-1 0 0 0 0,0-1 15 0 0,0-4 70 0 0,0-1 67 0 0,0 0 28 0 0,0 0-45 0 0,0 0-207 0 0,0 0-89 0 0,0-1 154 0 0,0 0 1 0 0,-1 1 0 0 0,1-1 0 0 0,0 1-1 0 0,-1-1 1 0 0,1 1 0 0 0,0-1 0 0 0,-1 1-1 0 0,1-1 1 0 0,0 1 0 0 0,-1 0-1 0 0,1-1 1 0 0,-1 1 0 0 0,1-1 0 0 0,-1 1-1 0 0,0 0 7 0 0,-5-7 597 0 0,3 0-633 0 0,0-1 1 0 0,0 1 0 0 0,1-1-1 0 0,-1 0 1 0 0,2 0 0 0 0,-1 0-1 0 0,1 0 1 0 0,1 0 0 0 0,-1 0-1 0 0,1 0 1 0 0,1-1 0 0 0,0-4 35 0 0,0 9-16 0 0,-1 0 0 0 0,1-1 0 0 0,0 1 0 0 0,1 0 1 0 0,-1 0-1 0 0,1 0 0 0 0,0 0 0 0 0,0 0 0 0 0,0 0 0 0 0,0 0 1 0 0,1 1-1 0 0,-1-1 0 0 0,1 1 0 0 0,0 0 0 0 0,0-1 0 0 0,0 2 1 0 0,0-1-1 0 0,1 0 0 0 0,-1 0 0 0 0,1 1 0 0 0,0 0 0 0 0,0 0 1 0 0,0 0-1 0 0,1 0 16 0 0,0 0 15 0 0,1 0 0 0 0,-1 1 0 0 0,1 0 0 0 0,-1 0 0 0 0,1 1 0 0 0,0-1 0 0 0,-1 1 0 0 0,1 0 0 0 0,-1 1 0 0 0,1 0 0 0 0,0-1 0 0 0,-1 2 0 0 0,1-1 0 0 0,-1 1 0 0 0,0-1 0 0 0,1 2 0 0 0,-1-1 0 0 0,0 0 0 0 0,0 1-15 0 0,5 3-1 0 0,-1 0-1 0 0,0 1 1 0 0,-1 0-1 0 0,1 0 1 0 0,-1 1-1 0 0,-1 0 1 0 0,1 0-1 0 0,-1 1 1 0 0,2 4 1 0 0,-7-10-4 0 0,0 0 0 0 0,0 0 0 0 0,0 1 0 0 0,-1-1 0 0 0,0 0 0 0 0,1 0 0 0 0,-1 1 0 0 0,0-1 0 0 0,-1 1 0 0 0,1-1 0 0 0,-1 1 0 0 0,1-1 0 0 0,-1 1 0 0 0,0-1 4 0 0,0 0 35 0 0,-1 0 0 0 0,1-1 0 0 0,-1 1 0 0 0,1-1-1 0 0,-1 1 1 0 0,0-1 0 0 0,0 0 0 0 0,0 1 0 0 0,0-1 0 0 0,-1 0 0 0 0,1 0-1 0 0,0 1 1 0 0,-1-1 0 0 0,0 0 0 0 0,1-1 0 0 0,-1 1 0 0 0,0 0 0 0 0,0 0-1 0 0,-1 0-34 0 0,2-1 12 0 0,-5 4 37 0 0,0-1 1 0 0,-1 1-1 0 0,1-1 1 0 0,-1 0-1 0 0,1-1 1 0 0,-1 0 0 0 0,-1 0-1 0 0,1 0 1 0 0,-1-1-50 0 0,-15 4-93 0 0,0-1 1 0 0,0-1-1 0 0,-6-1 93 0 0,19-2-323 0 0,0-1-1 0 0,0 0 1 0 0,-1 0-1 0 0,1-1 1 0 0,0-1-1 0 0,0 0 1 0 0,0 0-1 0 0,-7-3 324 0 0,14 4-524 0 0,1 0-1 0 0,-1 0 0 0 0,0-1 0 0 0,1 1 0 0 0,-1-1 1 0 0,1 1-1 0 0,-1-1 0 0 0,1 0 0 0 0,0 0 0 0 0,0 0 1 0 0,0 0-1 0 0,0-1 0 0 0,-1-1 525 0 0,0-4-4409 0 0</inkml:trace>
  <inkml:trace contextRef="#ctx0" brushRef="#br0" timeOffset="383.662">858 236 10136 0 0,'0'0'464'0'0,"-9"5"168"0"0,-90 26 4041 0 0,-66 33-4673 0 0,162-63 97 0 0,-1 0 1 0 0,1 1-1 0 0,0 0 1 0 0,0-1-1 0 0,1 1 1 0 0,-1 1-1 0 0,0-1 0 0 0,1 0 1 0 0,-1 0-1 0 0,1 1 1 0 0,-1 0-1 0 0,-1 2-97 0 0,4-4 100 0 0,0 1-11 0 0,1 0-83 0 0,0 0-1 0 0,0 0 0 0 0,-1 1 1 0 0,1-1-1 0 0,0 0 0 0 0,1 0 0 0 0,-1 0 1 0 0,0 0-1 0 0,1-1 0 0 0,-1 1 1 0 0,1 0-1 0 0,-1-1 0 0 0,1 1 1 0 0,0-1-1 0 0,0 1 0 0 0,0-1 0 0 0,0 0 1 0 0,0 1-6 0 0,8 3-4 0 0,0 0 1 0 0,0-1-1 0 0,6 2 4 0 0,7 2 26 0 0,34 13 331 0 0,-32-13-537 0 0,15 7 180 0 0,-22-8 31 0 0,-14-6 140 0 0,0 0 1 0 0,0 0-1 0 0,0 1 1 0 0,-1 0-1 0 0,4 1-171 0 0,-7-3 34 0 0,0 0-1 0 0,1 1 1 0 0,-1-1 0 0 0,0 0-1 0 0,1 0 1 0 0,-1 0-1 0 0,0 1 1 0 0,1-1-1 0 0,-1 0 1 0 0,0 1-1 0 0,1-1 1 0 0,-1 0-1 0 0,0 0 1 0 0,0 1-1 0 0,1-1 1 0 0,-1 1-1 0 0,0-1 1 0 0,0 0-1 0 0,0 1 1 0 0,0-1-1 0 0,1 0 1 0 0,-1 1-1 0 0,0-1 1 0 0,0 1 0 0 0,0-1-1 0 0,0 0 1 0 0,0 1-1 0 0,0-1 1 0 0,0 1-1 0 0,0-1 1 0 0,0 1-1 0 0,0-1 1 0 0,0 0-34 0 0,-1 1 32 0 0,0 0 0 0 0,1 0 0 0 0,-1 0 0 0 0,0 0-1 0 0,1 0 1 0 0,-1-1 0 0 0,0 1 0 0 0,0 0 0 0 0,1-1 0 0 0,-1 1 0 0 0,0 0 0 0 0,0-1 0 0 0,0 1-32 0 0,-31 12 217 0 0,31-13-164 0 0,-29 9-203 0 0,0-3 0 0 0,0 0 0 0 0,-8-1 150 0 0,-3 1-764 0 0,28-4-317 0 0,-1-1-1 0 0,-11 0 1082 0 0,18-1-1636 0 0,1-1 0 0 0,0 1-1 0 0,-1-1 1 0 0,-2-1 1636 0 0,-1-1-2517 0 0</inkml:trace>
  <inkml:trace contextRef="#ctx0" brushRef="#br0" timeOffset="912.554">1198 305 13824 0 0,'0'0'314'0'0,"0"0"46"0"0,-6 5 354 0 0,-46 15-588 0 0,21-8-128 0 0,6-3 406 0 0,1 1 1 0 0,1 2 0 0 0,0 0 0 0 0,0 1-1 0 0,0 2-404 0 0,19-11 67 0 0,0-1-1 0 0,0 1 1 0 0,0 0-1 0 0,0 0 1 0 0,1 1-1 0 0,0-1 1 0 0,-2 3-67 0 0,5-6 238 0 0,3 8 158 0 0,-2-8-370 0 0,0 1-1 0 0,0-1 0 0 0,0 0 1 0 0,0 1-1 0 0,0-1 0 0 0,0 0 1 0 0,1 0-1 0 0,-1 0 0 0 0,0 0 0 0 0,1 0 1 0 0,-1 0-1 0 0,1-1 0 0 0,-1 1 1 0 0,1 0-1 0 0,-1-1 0 0 0,1 1 1 0 0,0-1-1 0 0,-1 0 0 0 0,1 1 0 0 0,0-1 1 0 0,-1 0-1 0 0,1 0 0 0 0,0 0 1 0 0,-1 0-1 0 0,1 0 0 0 0,0 0 0 0 0,-1-1-24 0 0,9 0 65 0 0,0-1 0 0 0,0-1 0 0 0,-1 1 0 0 0,4-3-66 0 0,0 1-16 0 0,7-4-76 0 0,1 0-1 0 0,-1-1 0 0 0,-1-2 0 0 0,17-10 93 0 0,-2 1-538 0 0,-27 16 432 0 0,0 2 0 0 0,1-1 1 0 0,-1 1-1 0 0,1 0 0 0 0,-1 0 0 0 0,1 1 0 0 0,0 0 0 0 0,-1 0 0 0 0,1 1 0 0 0,7 1 106 0 0,-11-1 18 0 0,-1 1 0 0 0,0-1 0 0 0,-1 1 0 0 0,1 0 0 0 0,0 0-1 0 0,0 0 1 0 0,0 0 0 0 0,0 1 0 0 0,-1-1 0 0 0,1 1 0 0 0,-1 0-1 0 0,1 0 1 0 0,-1 0 0 0 0,0 0 0 0 0,1 0-18 0 0,13 10 638 0 0,-7-5-480 0 0,-1-1 1 0 0,-1 1 0 0 0,0 0-1 0 0,0 0 1 0 0,0 1 0 0 0,0 0-1 0 0,0 2-158 0 0,3 8 561 0 0,-10-18-545 0 0,0 0 0 0 0,0 0-1 0 0,0 0 1 0 0,0 0 0 0 0,0 0 0 0 0,0 0-1 0 0,0 0 1 0 0,0 0 0 0 0,0 0 0 0 0,0 0-1 0 0,0 0 1 0 0,0 0 0 0 0,0 0 0 0 0,0 0-1 0 0,0 0 1 0 0,0 0 0 0 0,0 0 0 0 0,0 1-1 0 0,0-1 1 0 0,0 0 0 0 0,0 0 0 0 0,0 0-1 0 0,0 0 1 0 0,0 0 0 0 0,0 0 0 0 0,0 0-1 0 0,0 0 1 0 0,0 0 0 0 0,0 0 0 0 0,0 0 0 0 0,0 0-1 0 0,0 0 1 0 0,0 0 0 0 0,0 0 0 0 0,0 0-1 0 0,0 0 1 0 0,0 1 0 0 0,0-1 0 0 0,0 0-1 0 0,0 0 1 0 0,0 0 0 0 0,0 0 0 0 0,0 0-1 0 0,0 0 1 0 0,0 0 0 0 0,0 0 0 0 0,0 0-1 0 0,0 0 1 0 0,0 0 0 0 0,0 0 0 0 0,0 0-1 0 0,0 0 1 0 0,0 0 0 0 0,-1 0 0 0 0,1 0-1 0 0,0 0 1 0 0,0 0 0 0 0,0 0 0 0 0,0 0-1 0 0,0 0 1 0 0,0 0 0 0 0,0 0 0 0 0,0 0-1 0 0,0 0-15 0 0,-8-6 430 0 0,4 2-427 0 0,1 0-1 0 0,0 0 1 0 0,0 0-1 0 0,0-1 1 0 0,1 1-1 0 0,0-1 1 0 0,-1 1-1 0 0,2-1 1 0 0,-1 0-1 0 0,0-3-2 0 0,1 1-151 0 0,0 0 0 0 0,1 0-1 0 0,0 1 1 0 0,0-1 0 0 0,1 0-1 0 0,0 0 1 0 0,0 0 0 0 0,1 1-1 0 0,0-1 1 0 0,0 1 0 0 0,0-1-1 0 0,1 1 1 0 0,0 0 0 0 0,2-3 151 0 0,4-5-1495 0 0,0 0 0 0 0,2 0 1 0 0,-1 1-1 0 0,2 1 1 0 0,4-4 1494 0 0,-4 4-4592 0 0</inkml:trace>
  <inkml:trace contextRef="#ctx0" brushRef="#br0" timeOffset="1166.321">1735 214 3224 0 0,'0'14'2345'0'0,"1"12"4901"0"0,7 15-4563 0 0,-1 6-1422 0 0,-3-13-232 0 0,4 48 2502 0 0,-2 39-3531 0 0,1 10 132 0 0,-5-106-120 0 0,2 24 244 0 0,-4-48-200 0 0,0-1-101 0 0,0 0-47 0 0,0 0-11 0 0,2-9-1286 0 0,-2 6 964 0 0,-1 0 0 0 0,1 0 0 0 0,-1 1 0 0 0,0-1 0 0 0,1 0 0 0 0,-2-2 425 0 0,-1-3-1318 0 0,-4-11-4800 0 0</inkml:trace>
  <inkml:trace contextRef="#ctx0" brushRef="#br0" timeOffset="1422.434">1795 244 3224 0 0,'6'-2'288'0'0,"4"1"362"0"0,-1 1 0 0 0,1 0 1 0 0,-1 1-1 0 0,1 0 0 0 0,-1 0 1 0 0,0 1-1 0 0,7 2-650 0 0,0 1 1644 0 0,1 1 1 0 0,-1 0-1 0 0,12 7-1644 0 0,-18-8 576 0 0,-1 1 0 0 0,1 0 0 0 0,-1 0 1 0 0,0 1-1 0 0,0 0 0 0 0,2 3-576 0 0,-9-8 165 0 0,0 0 1 0 0,0 0-1 0 0,0 0 1 0 0,0 1-1 0 0,0-1 1 0 0,-1 1-1 0 0,1-1 1 0 0,-1 1-1 0 0,0 0 1 0 0,1 0-1 0 0,-1-1 1 0 0,0 1-1 0 0,-1 0 1 0 0,1 0-1 0 0,0 0 1 0 0,-1 0-1 0 0,0 0 1 0 0,0 0-1 0 0,0 0 1 0 0,0 0-1 0 0,0 0 1 0 0,0 0-1 0 0,-1 0 1 0 0,0 0-1 0 0,0 2-165 0 0,0-2 59 0 0,-1-1-1 0 0,0 1 1 0 0,0 0 0 0 0,0-1-1 0 0,0 0 1 0 0,0 1-1 0 0,0-1 1 0 0,-1 0-1 0 0,1 0 1 0 0,-1 0 0 0 0,1 0-1 0 0,-1-1 1 0 0,-2 2-59 0 0,-5 2 39 0 0,1 0 1 0 0,-1-1-1 0 0,-7 2-39 0 0,-7 1 7 0 0,0-1 0 0 0,0-1 1 0 0,0-1-1 0 0,0-1 0 0 0,-7-1-7 0 0,-35-4-2724 0 0,54 1 2122 0 0,-35-4-3642 0 0,44 4 3796 0 0,-1 0 0 0 0,0 0 0 0 0,1 0 0 0 0,-1 0-1 0 0,1-1 1 0 0,-1 0 0 0 0,1 1 0 0 0,0-1 0 0 0,0 0 0 0 0,-2-3 448 0 0,-7-8-2144 0 0</inkml:trace>
  <inkml:trace contextRef="#ctx0" brushRef="#br0" timeOffset="1622.397">2144 89 14768 0 0,'0'0'332'0'0,"15"11"945"0"0,-11-6-1134 0 0,-1 1 1 0 0,0-1 0 0 0,-1 1-1 0 0,1 0 1 0 0,-1 0 0 0 0,0 0-1 0 0,0 0 1 0 0,-1 0 0 0 0,0 1-144 0 0,2 4 347 0 0,4 24 627 0 0,-2-1 0 0 0,-2 1 0 0 0,0 0 0 0 0,-3 28-974 0 0,3 36 1086 0 0,-2-86-1263 0 0,-1-11 182 0 0,1 0-1 0 0,-1 0 1 0 0,0 0-1 0 0,0 0 1 0 0,0 1 0 0 0,-1-1-1 0 0,1 0 1 0 0,0 0-1 0 0,-1 0-4 0 0,-1 6-135 0 0,-3 5 344 0 0,5-12-345 0 0,-1-1 1 0 0,1 0-1 0 0,-1 1 1 0 0,0-1-1 0 0,1 0 1 0 0,-1 0-1 0 0,1 0 1 0 0,-1 1-1 0 0,1-1 1 0 0,-1 0-1 0 0,0 0 1 0 0,1 0-1 0 0,-1 0 1 0 0,1 0 0 0 0,-1 0-1 0 0,0 0 1 0 0,1 0-1 0 0,-1 0 1 0 0,1 0-1 0 0,-1-1 1 0 0,0 1-1 0 0,1 0 1 0 0,-1 0-1 0 0,1-1 1 0 0,-1 1-1 0 0,1 0 136 0 0,-12-5-2696 0 0,2-1-3630 0 0</inkml:trace>
  <inkml:trace contextRef="#ctx0" brushRef="#br0" timeOffset="1838.923">2107 253 12896 0 0,'5'1'111'0'0,"-1"0"0"0"0,1 0 0 0 0,-1 0 0 0 0,0 0 0 0 0,1 1 0 0 0,-1 0 0 0 0,0 0 1 0 0,0 0-1 0 0,0 0 0 0 0,0 1 0 0 0,0 0 0 0 0,0 0 0 0 0,-1 0-111 0 0,19 11 64 0 0,44 34 2919 0 0,-17-12-1285 0 0,-41-32-1447 0 0,-1 1 1 0 0,0 0-1 0 0,0 0 0 0 0,-1 1 1 0 0,1-1-1 0 0,-1 2 1 0 0,-1-1-1 0 0,1 1 0 0 0,1 3-251 0 0,-6-9-140 0 0,4 4-325 0 0,5 3-3508 0 0,-10-8-2236 0 0</inkml:trace>
  <inkml:trace contextRef="#ctx0" brushRef="#br0" timeOffset="2691.661">2775 308 3224 0 0,'-2'0'240'0'0,"-5"-2"447"0"0,0 0 0 0 0,0 1 0 0 0,-1 0 1 0 0,1 0-1 0 0,0 0 0 0 0,-1 1 0 0 0,1 0 0 0 0,0 1 0 0 0,0 0 1 0 0,-1 0-1 0 0,1 0 0 0 0,0 1 0 0 0,0 0 0 0 0,0 1-687 0 0,-3 0 466 0 0,0 2 0 0 0,0-1-1 0 0,1 1 1 0 0,-1 1 0 0 0,1 0-1 0 0,1 0 1 0 0,-1 1 0 0 0,1 0-1 0 0,-2 2-465 0 0,6-4 218 0 0,-1 0 0 0 0,1 1 0 0 0,0-1 0 0 0,0 1 0 0 0,1 0 0 0 0,-1 0 0 0 0,1 0 0 0 0,1 0 0 0 0,-1 1-218 0 0,2-5 67 0 0,1 0 0 0 0,-1 0-1 0 0,0 0 1 0 0,1 0 0 0 0,-1 0-1 0 0,1 0 1 0 0,0 0 0 0 0,0 0-1 0 0,0 1 1 0 0,0-1-1 0 0,0 0 1 0 0,0 0 0 0 0,0 0-1 0 0,1 0 1 0 0,-1 0 0 0 0,1 0-1 0 0,-1 0 1 0 0,1 0 0 0 0,0 0-1 0 0,0 0 1 0 0,0 0 0 0 0,0 0-1 0 0,0-1 1 0 0,0 1-1 0 0,1 0 1 0 0,-1-1 0 0 0,1 1-1 0 0,-1-1 1 0 0,2 2-67 0 0,0-1 31 0 0,0 0 0 0 0,0-1-1 0 0,-1 1 1 0 0,2-1 0 0 0,-1 1 0 0 0,0-1-1 0 0,0 0 1 0 0,0 0 0 0 0,0 0 0 0 0,1-1 0 0 0,-1 1-1 0 0,0-1 1 0 0,1 0 0 0 0,-1 0 0 0 0,0 0-1 0 0,1 0 1 0 0,-1 0 0 0 0,0-1 0 0 0,1 0-1 0 0,-1 0 1 0 0,0 0 0 0 0,0 0 0 0 0,0 0 0 0 0,0 0-1 0 0,2-2-30 0 0,24-14 1153 0 0,-8 4-1004 0 0,-15 8-320 0 0,1 0 0 0 0,-1 0 0 0 0,-1-1 1 0 0,1 0-1 0 0,-1 1 0 0 0,0-2 0 0 0,0 1 1 0 0,-1-1-1 0 0,3-5 171 0 0,1 0-430 0 0,1 1-1 0 0,5-7 431 0 0,-2 4-499 0 0,-6 7 362 0 0,0 0 1 0 0,1 0 0 0 0,-1 1-1 0 0,1-1 1 0 0,1 2-1 0 0,-1-1 1 0 0,5-2 136 0 0,-11 8-10 0 0,1-1 0 0 0,-1 1 0 0 0,0-1 0 0 0,1 1 0 0 0,-1-1 1 0 0,1 1-1 0 0,-1 0 0 0 0,0 0 0 0 0,1 0 0 0 0,-1 0 0 0 0,1 0 0 0 0,-1 0 0 0 0,0 0 1 0 0,1 0-1 0 0,-1 0 0 0 0,1 1 0 0 0,-1-1 0 0 0,0 1 0 0 0,1-1 0 0 0,-1 1 0 0 0,0-1 1 0 0,0 1-1 0 0,1 0 0 0 0,-1 0 0 0 0,0-1 0 0 0,0 1 0 0 0,0 0 0 0 0,0 0 0 0 0,0 0 1 0 0,0 0-1 0 0,0 0 0 0 0,0 1 0 0 0,0-1 0 0 0,0 0 10 0 0,3 7 19 0 0,0-1-1 0 0,0 0 1 0 0,0 1 0 0 0,-1 0 0 0 0,1 2-19 0 0,-1-2 134 0 0,30 93 0 0 0,-32-94-133 0 0,-1-6 3 0 0,1 1 0 0 0,-1 0 1 0 0,1-1-1 0 0,-1 1 0 0 0,1 0 1 0 0,-1-1-1 0 0,1 1 0 0 0,0 0 1 0 0,0-1-1 0 0,0 1 0 0 0,0 0-4 0 0,1 1 493 0 0,-3-4 502 0 0,-2-7-619 0 0,3 3-430 0 0,0 0-1 0 0,1 0 0 0 0,-1 1 1 0 0,1-1-1 0 0,0 0 0 0 0,0 0 1 0 0,1 1-1 0 0,-1-1 0 0 0,1 0 1 0 0,0 1-1 0 0,0 0 0 0 0,1-1 1 0 0,-1 1-1 0 0,1 0 0 0 0,0 0 1 0 0,0 0-1 0 0,1 1 0 0 0,-1-1 1 0 0,1 1-1 0 0,-1 0 0 0 0,1 0 1 0 0,0 0-1 0 0,0 0 0 0 0,0 1 1 0 0,1 0-1 0 0,-1-1 0 0 0,1 2 1 0 0,-1-1-1 0 0,1 0 0 0 0,0 1 1 0 0,-1 0-1 0 0,1 0 0 0 0,0 0 1 0 0,0 1-1 0 0,0 0 0 0 0,0 0 1 0 0,0 0-1 0 0,0 0 0 0 0,-1 1 1 0 0,1 0-1 0 0,0 0 0 0 0,0 0 55 0 0,6 3 190 0 0,-1 1-1 0 0,1 1 0 0 0,-1 0 0 0 0,0 0 0 0 0,-1 1 1 0 0,1 0-1 0 0,-1 0 0 0 0,-1 1 0 0 0,0 1 0 0 0,0-1 1 0 0,3 5-190 0 0,20 26 366 0 0,-30-38-362 0 0,0-1-1 0 0,0 1 1 0 0,-1 0-1 0 0,1 0 1 0 0,0-1-1 0 0,-1 1 1 0 0,1 0-1 0 0,-1 0 1 0 0,1 0 0 0 0,-1 0-1 0 0,1 0 1 0 0,-1 0-1 0 0,0 0 1 0 0,1 0-1 0 0,-1 0 1 0 0,0 0-1 0 0,0 0 1 0 0,0 0-1 0 0,1 1-3 0 0,-2-2-104 0 0,1 1 0 0 0,0 0 0 0 0,0-1 0 0 0,-1 1 0 0 0,1 0 0 0 0,-1-1 0 0 0,1 1 0 0 0,0-1 0 0 0,-1 1 0 0 0,1-1 0 0 0,-1 1 0 0 0,1-1-1 0 0,-1 1 1 0 0,0-1 0 0 0,1 1 0 0 0,-1-1 0 0 0,1 0 0 0 0,-1 1 0 0 0,0-1 0 0 0,1 0 0 0 0,-1 0 0 0 0,0 1 0 0 0,1-1 0 0 0,-1 0 0 0 0,0 0 0 0 0,1 0 0 0 0,-1 0 104 0 0,-12 3-6825 0 0</inkml:trace>
  <inkml:trace contextRef="#ctx0" brushRef="#br0" timeOffset="2937.121">2528 62 14280 0 0,'0'0'1272'0'0,"0"0"-1016"0"0,0 0-256 0 0,0 0 0 0 0,0 0 703 0 0,0 0 97 0 0,0 0 24 0 0,9-4 0 0 0,-3 4-1016 0 0,3 0-192 0 0,1 4-48 0 0,-10-4-8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15664 0 0,'3'-5'761'0'0,"0"-2"-316"0"0,0 1-265 0 0,-1 0-1 0 0,1 0 1 0 0,-1 0-1 0 0,-1 0 1 0 0,1 0-1 0 0,-1-1 1 0 0,0 1-1 0 0,0-7-179 0 0,2-44 3220 0 0,-3 55-2840 0 0,0-2 1075 0 0,0 6-1226 0 0,0 1-324 0 0,3 59 95 0 0,3 10 0 0 0,0-7 0 0 0,6 130 954 0 0,-7-149 164 0 0,-3 7-1118 0 0,-2-51 0 0 0,0-1 0 0 0,0 1 0 0 0,0-1 0 0 0,0 0 0 0 0,0 1 0 0 0,1-1 0 0 0,-1 1 0 0 0,0-1 0 0 0,1 1 0 0 0,0 0 0 0 0,9 30 0 0 0,-8-27-64 0 0,-1-4-273 0 0,-1-1-138 0 0,-9-2-6753 0 0,2-2-291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36 314 2760 0 0,'-4'-27'992'0'0,"0"19"3886"0"0,3 7-1762 0 0,-9-9 5281 0 0,7 15-8265 0 0,1 1-1 0 0,-1 1 1 0 0,1-1-1 0 0,0 0 0 0 0,1 0 1 0 0,0 1-1 0 0,0-1 0 0 0,0 1 1 0 0,0-1-1 0 0,1 3-131 0 0,1 18 89 0 0,3 25-89 0 0,-3-40 49 0 0,2 11 16 0 0,0 0 0 0 0,2 0 1 0 0,1 0-1 0 0,1-1 0 0 0,3 6-65 0 0,-8-21 42 0 0,1-1 1 0 0,1 1-1 0 0,0 0 1 0 0,0-1-1 0 0,0 0 1 0 0,0 0-1 0 0,1 0 1 0 0,0 0-1 0 0,0-1 1 0 0,5 4-43 0 0,-9-8 16 0 0,0-1-1 0 0,0 1 1 0 0,1 0 0 0 0,-1-1-1 0 0,0 1 1 0 0,1-1 0 0 0,-1 1-1 0 0,0-1 1 0 0,1 1-1 0 0,-1-1 1 0 0,0 0 0 0 0,1 0-1 0 0,-1 0 1 0 0,1 0 0 0 0,-1 0-1 0 0,0 0 1 0 0,1 0 0 0 0,-1-1-1 0 0,1 1 1 0 0,-1 0 0 0 0,0-1-1 0 0,1 1 1 0 0,-1-1 0 0 0,0 1-1 0 0,0-1 1 0 0,1 0-1 0 0,-1 1 1 0 0,0-1 0 0 0,0 0-1 0 0,0 0 1 0 0,0 0 0 0 0,0 0-1 0 0,1-1-15 0 0,3-3 79 0 0,0-1 0 0 0,0 0-1 0 0,-1 0 1 0 0,1 0-1 0 0,1-5-78 0 0,-2 3 41 0 0,-1 1-1 0 0,0-1 0 0 0,-1 1 1 0 0,0-1-1 0 0,0 0 1 0 0,0 0-1 0 0,-1 0 0 0 0,0-6-40 0 0,1-2 127 0 0,-2 9-43 0 0,0-1-1 0 0,0 1 1 0 0,-1-1 0 0 0,-1-5-84 0 0,-1-18-191 0 0,4 27 148 0 0,-1 2 41 0 0,0 1 0 0 0,0-1 0 0 0,0 1 1 0 0,-1-1-1 0 0,1 1 0 0 0,0 0 0 0 0,-1-1 0 0 0,1 1 0 0 0,0-1 0 0 0,-1 1 0 0 0,0-1 1 0 0,1 1-1 0 0,-1 0 0 0 0,0-1 0 0 0,0 1 2 0 0,0 0 89 0 0,1 1 2 0 0,0 0-40 0 0,0 0-131 0 0,0 0-59 0 0,2 1-12 0 0,6 7 87 0 0,-1 0-1 0 0,1 0 0 0 0,-2 1 0 0 0,1 0 1 0 0,-1 1-1 0 0,0-1 0 0 0,-1 2 65 0 0,18 27-35 0 0,-11-17 35 0 0,-11-18 0 0 0,1 1 0 0 0,0-1 0 0 0,0 0 0 0 0,0 0 0 0 0,0 0 0 0 0,0 0 0 0 0,0 0 0 0 0,1 0 0 0 0,0 0 0 0 0,-1-1 0 0 0,7 5-6 0 0,-6-4-1 0 0,0-1 1 0 0,1 1-1 0 0,-1-1 1 0 0,1 1 0 0 0,-1-1-1 0 0,1 0 1 0 0,0-1 0 0 0,0 1-1 0 0,2 0 7 0 0,-6-2 0 0 0,1 1 0 0 0,-1-1 1 0 0,1 0-1 0 0,-1 0 0 0 0,1 0 0 0 0,-1 0 0 0 0,1 1 0 0 0,-1-1 0 0 0,1 0 0 0 0,-1 0 0 0 0,1 0 0 0 0,-1 0 0 0 0,1 0 0 0 0,-1 0 1 0 0,1 0-1 0 0,0 0 0 0 0,-1-1 0 0 0,1 1 0 0 0,-1 0 0 0 0,1 0 0 0 0,-1 0 0 0 0,1 0 0 0 0,-1-1 0 0 0,1 1 0 0 0,-1 0 0 0 0,1-1 1 0 0,-1 1-1 0 0,0 0 0 0 0,1-1 0 0 0,-1 1 0 0 0,2-2 37 0 0,0 1 21 0 0,1-1 0 0 0,0 0-1 0 0,-1 0 1 0 0,0 0 0 0 0,1 0-1 0 0,-1 0 1 0 0,0-1 0 0 0,0 1 0 0 0,0-1-1 0 0,-1 1 1 0 0,1-1 0 0 0,0 0-1 0 0,-1 0 1 0 0,0 0 0 0 0,0 1-1 0 0,0-1 1 0 0,0 0 0 0 0,0-1 0 0 0,0 1-1 0 0,-1 0 1 0 0,0 0 0 0 0,1-1-58 0 0,-1-19 188 0 0,0-17 18 0 0,-6-50-19 0 0,6 79-169 0 0,0 1 0 0 0,0-1 1 0 0,1-7-19 0 0,1-14-2 0 0,1-28-574 0 0,-3 59 182 0 0,0 1-20 0 0,0 0-116 0 0,0 0-484 0 0,6 1-1215 0 0,-2 1-3575 0 0,2 0-282 0 0</inkml:trace>
  <inkml:trace contextRef="#ctx0" brushRef="#br0" timeOffset="718.979">567 379 11976 0 0,'0'0'266'0'0,"0"0"44"0"0,19 5 426 0 0,-13-4-445 0 0,1 0 1 0 0,-1-1 0 0 0,0 1 0 0 0,1-1 0 0 0,-1-1-1 0 0,1 1 1 0 0,-1-1 0 0 0,1 0 0 0 0,-1-1 0 0 0,0 1-1 0 0,0-1 1 0 0,0 0 0 0 0,0-1 0 0 0,0 0 0 0 0,0 0-1 0 0,-1 0 1 0 0,1 0 0 0 0,-1-1 0 0 0,0 0 0 0 0,0 0-1 0 0,1-1-291 0 0,14-10 190 0 0,-16 12-57 0 0,0 0-1 0 0,0 0 0 0 0,0 0 1 0 0,0-1-1 0 0,0 1 0 0 0,0-2-132 0 0,6-7 224 0 0,-1 0-1 0 0,-1-1 0 0 0,7-11-223 0 0,-13 19 34 0 0,0 0-1 0 0,0 0 1 0 0,0-1-1 0 0,0 1 1 0 0,-1 0-1 0 0,0-1 1 0 0,0 1-1 0 0,0-1 1 0 0,-1 0-1 0 0,1 1 1 0 0,-1-1-1 0 0,-1-1-33 0 0,-1-22 0 0 0,-5-26 0 0 0,4 34 0 0 0,2 15 0 0 0,1 1 0 0 0,-1 0 0 0 0,0 0 0 0 0,-1-1 0 0 0,0 1 0 0 0,1 0 0 0 0,-3-3 0 0 0,3 4 1 0 0,2 3-1 0 0,-1 0 1 0 0,0 0-1 0 0,0 1 1 0 0,-1-1-1 0 0,1 0 0 0 0,0 0 1 0 0,0 0-1 0 0,0 0 1 0 0,0 1-1 0 0,-1-1 1 0 0,1 0-1 0 0,0 0 0 0 0,-1 1 1 0 0,1-1-1 0 0,-1 0 1 0 0,1 1-1 0 0,-1-1 0 0 0,1 0 1 0 0,-1 1-1 0 0,1-1 1 0 0,-1 0-1 0 0,1 1 1 0 0,-1-1-1 0 0,0 1 0 0 0,0-1 53 0 0,1 1 17 0 0,-3 10 10 0 0,-1 0-105 0 0,0 0 0 0 0,0 1 1 0 0,1 0-1 0 0,1 0 0 0 0,0-1 1 0 0,0 1-1 0 0,1 8 25 0 0,0 15 29 0 0,3 29-29 0 0,0-35-14 0 0,-2 9 14 0 0,0-20 0 0 0,1 0 0 0 0,1 7 0 0 0,-1-11 0 0 0,-1-1 0 0 0,-1 11 0 0 0,1 20 0 0 0,2-22 0 0 0,-1 1 0 0 0,-1-1 0 0 0,-3 21 0 0 0,-1-27 6 0 0,-1 8 610 0 0,6-24-598 0 0,-1 0 0 0 0,1 0 0 0 0,-1 0 0 0 0,1 0 0 0 0,-1-1 0 0 0,1 1 0 0 0,0 0 0 0 0,-1 0 0 0 0,1 0 0 0 0,0 0 0 0 0,0 0 0 0 0,0 0-18 0 0,4-5 50 0 0,7-32 154 0 0,-6 26-190 0 0,-1 0 0 0 0,-1 1 0 0 0,0-1 0 0 0,0-1-1 0 0,0-4-13 0 0,11-34 7 0 0,-9 31-12 0 0,-3 12 8 0 0,-1 0 0 0 0,1 0 0 0 0,0 0 0 0 0,1 0-3 0 0,-3 6-5 0 0,0 0 0 0 0,0 1 1 0 0,0-1-1 0 0,1 0 1 0 0,-1 1-1 0 0,1-1 0 0 0,-1 0 1 0 0,1 1-1 0 0,-1 0 1 0 0,1-1-1 0 0,0 1 0 0 0,-1 0 1 0 0,1 0-1 0 0,0 0 1 0 0,0 0-1 0 0,0 0 0 0 0,2 0 5 0 0,-2 1-3 0 0,0 0-1 0 0,0 0 1 0 0,0 0 0 0 0,0 0-1 0 0,1 0 1 0 0,-1 0-1 0 0,0 1 1 0 0,0-1-1 0 0,0 1 1 0 0,0 0-1 0 0,0 0 1 0 0,0-1-1 0 0,-1 1 1 0 0,1 0 0 0 0,0 1-1 0 0,0-1 1 0 0,0 0-1 0 0,-1 0 1 0 0,1 1-1 0 0,-1-1 1 0 0,1 1 3 0 0,2 2 94 0 0,1 1-1 0 0,-1-1 1 0 0,-1 1 0 0 0,1 0 0 0 0,-1 0 0 0 0,0 0-1 0 0,1 1-93 0 0,4 12-17 0 0,-1 0 0 0 0,-1 0-1 0 0,0 0 1 0 0,-1 1 0 0 0,-1 0-1 0 0,1 10 18 0 0,-2-6 278 0 0,-1-13-44 0 0,0 1 1 0 0,-1-1 0 0 0,-1 3-235 0 0,1-9 10 0 0,2 11-36 0 0,-3-13-120 0 0,0-3-54 0 0,0-1 0 0 0,1 1-1 0 0,0 0 1 0 0,-1 0-1 0 0,1 0 1 0 0,-1 0 0 0 0,1 0-1 0 0,0 0 1 0 0,0 0 0 0 0,0 0-1 0 0,0-1 201 0 0,2-1-678 0 0,-2 1 0 0 0,1-1 0 0 0,0 0 0 0 0,0 0 0 0 0,-1 0-1 0 0,1-2 679 0 0,4-9-2645 0 0,1 4 440 0 0</inkml:trace>
  <inkml:trace contextRef="#ctx0" brushRef="#br0" timeOffset="1083.41">1194 486 3680 0 0,'0'0'284'0'0,"2"0"-187"0"0,6 0 1508 0 0,-1 0-1 0 0,1-1 1 0 0,0 0-1 0 0,1 0-1604 0 0,-6 0 286 0 0,0 0-1 0 0,0 0 1 0 0,-1 0 0 0 0,1 0-1 0 0,0 0 1 0 0,-1-1 0 0 0,1 1-1 0 0,0-1 1 0 0,-1 0 0 0 0,0 0 0 0 0,0 1-1 0 0,1-2 1 0 0,-1 1-286 0 0,4-5 420 0 0,1 1 0 0 0,-2-1 1 0 0,1-1-1 0 0,-1 1 0 0 0,0-1 0 0 0,-1 0 1 0 0,0 0-1 0 0,0 0 0 0 0,-1 0 0 0 0,0-1 0 0 0,1-2-420 0 0,-1-1 394 0 0,-2 9-389 0 0,0 0 0 0 0,0-1 1 0 0,0 1-1 0 0,-1-1 0 0 0,0 1 0 0 0,1-1 0 0 0,-1 1 0 0 0,0-1 0 0 0,-1-2-5 0 0,0 0 3 0 0,0-1 0 0 0,0 1 0 0 0,0 0 0 0 0,-1 0 0 0 0,0 0 0 0 0,0 0 0 0 0,-1 0-3 0 0,2 4 43 0 0,0 1 0 0 0,0-1 1 0 0,0 1-1 0 0,0-1 0 0 0,0 1 0 0 0,-1-1 0 0 0,1 1 0 0 0,0 0 0 0 0,-1-1 0 0 0,1 1 0 0 0,-1 0 1 0 0,1 0-1 0 0,-1 0 0 0 0,0 0 0 0 0,1 1 0 0 0,-1-1 0 0 0,0 0 0 0 0,0 1 0 0 0,0-1 0 0 0,1 1 1 0 0,-1-1-1 0 0,0 1 0 0 0,0 0 0 0 0,0 0 0 0 0,-1 0-43 0 0,1 0 51 0 0,1 0 1 0 0,-1 0-1 0 0,0 1 1 0 0,0-1-1 0 0,0 0 1 0 0,1 1-1 0 0,-1 0 0 0 0,0-1 1 0 0,1 1-1 0 0,-1 0 1 0 0,0 0-1 0 0,1 0 1 0 0,-1 0-1 0 0,1 0 0 0 0,-1 0 1 0 0,1 1-52 0 0,-2 1-7 0 0,0 0 1 0 0,0 0-1 0 0,0 1 0 0 0,1-1 1 0 0,-1 1-1 0 0,1 0 1 0 0,0 1 6 0 0,-3 6-35 0 0,1 0 1 0 0,0 0 0 0 0,0 0 0 0 0,1 1-1 0 0,1 0 35 0 0,-2 8 12 0 0,1 1 0 0 0,2 0 0 0 0,0 0 0 0 0,1 0 0 0 0,1 0 0 0 0,1 2-12 0 0,-2-18 4 0 0,1 0-1 0 0,0 0 1 0 0,1 0-1 0 0,-1 0 0 0 0,1-1 1 0 0,0 1-1 0 0,0 0 0 0 0,1-1 1 0 0,-1 1-1 0 0,1-1 1 0 0,0 0-1 0 0,0 0 0 0 0,1 1-3 0 0,-2-4-10 0 0,-1 1 0 0 0,1 0 0 0 0,0-1 0 0 0,0 1-1 0 0,0-1 1 0 0,0 0 0 0 0,0 0 0 0 0,0 0 0 0 0,0 0-1 0 0,0 0 1 0 0,0 0 0 0 0,0 0 0 0 0,0-1 0 0 0,1 1 0 0 0,-1-1-1 0 0,0 1 1 0 0,1-1 0 0 0,-1 0 0 0 0,0 0 0 0 0,0 0-1 0 0,1 0 1 0 0,-1-1 0 0 0,0 1 0 0 0,1 0 0 0 0,-1-1-1 0 0,0 0 1 0 0,0 1 0 0 0,2-2 10 0 0,6-3-803 0 0,0 0-1 0 0,0-1 1 0 0,0 0 0 0 0,-1-1-1 0 0,0 0 1 0 0,3-3 803 0 0,3-1-5946 0 0</inkml:trace>
  <inkml:trace contextRef="#ctx0" brushRef="#br0" timeOffset="1448.081">1600 306 3224 0 0,'-3'8'288'0'0,"2"0"565"0"0,0 0-1 0 0,0 0 1 0 0,1 0 0 0 0,0 2-853 0 0,-1 23 5355 0 0,1 47-2324 0 0,-1-25-2534 0 0,2-32 2048 0 0,0-12-1008 0 0,-1-11-1509 0 0,1 0 1 0 0,-1 0-1 0 0,0 0 0 0 0,0 0 1 0 0,0 0-1 0 0,0 0 0 0 0,0 0 1 0 0,0 0-1 0 0,0 0 0 0 0,0 0 1 0 0,1 0-1 0 0,-1 0 0 0 0,0 0 1 0 0,0 0-1 0 0,0 0 0 0 0,0 0 1 0 0,0 0-1 0 0,0 0 0 0 0,0 0 1 0 0,1 0-1 0 0,-1 0 0 0 0,0 0 1 0 0,0 0-1 0 0,0 0 0 0 0,0 0 1 0 0,0 0-1 0 0,0 0 0 0 0,0 0 1 0 0,0 0-1 0 0,1 0 0 0 0,-1 0 1 0 0,0 0-1 0 0,0-1 0 0 0,0 1 1 0 0,0 0-1 0 0,0 0 1 0 0,0 0-1 0 0,0 0 0 0 0,0 0 1 0 0,0 0-1 0 0,0 0 0 0 0,0 0 1 0 0,0 0-1 0 0,0-1-28 0 0,11-19 1349 0 0,-5 8-1502 0 0,14-23 173 0 0,-15 25-62 0 0,1 0 1 0 0,0 1-1 0 0,0 0 0 0 0,1 0 0 0 0,0 0 1 0 0,8-7 41 0 0,8-6-416 0 0,-17 15 312 0 0,0 1-1 0 0,0 1 1 0 0,1-1 0 0 0,0 1-1 0 0,3-1 105 0 0,-4 2 9 0 0,1 0 0 0 0,-1 1 0 0 0,1 0 1 0 0,0 0-1 0 0,0 1 0 0 0,6-2-9 0 0,-9 4-11 0 0,0-1 0 0 0,0 1-1 0 0,-1 0 1 0 0,1 0 0 0 0,0 0 0 0 0,0 0 0 0 0,0 1 0 0 0,0 0 0 0 0,-1-1 0 0 0,1 1 0 0 0,0 1 0 0 0,-1-1 0 0 0,4 2 11 0 0,-1 0 13 0 0,-1 1 1 0 0,1-1-1 0 0,-1 2 1 0 0,0-1-1 0 0,0 0 1 0 0,0 1-1 0 0,-1 0 1 0 0,0 0-1 0 0,0 0 1 0 0,0 0-1 0 0,0 1 1 0 0,-1 0-1 0 0,1 2-13 0 0,8 10-199 0 0,-8-9 158 0 0,0 0 0 0 0,-1 0 1 0 0,1 1-1 0 0,-2-1 0 0 0,1 1 0 0 0,-1 0 1 0 0,0 7 40 0 0,-1-9-646 0 0,1-4-770 0 0,-2-3-64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2304 0 0,'0'0'420'0'0,"0"0"924"0"0,0 0 404 0 0,0 0 78 0 0,0 0-115 0 0,0 0-563 0 0,0 0-247 0 0,0 0-49 0 0,0 0-54 0 0,0 0-186 0 0,0 0-79 0 0,0 0-18 0 0,9 7 1237 0 0,-6-5-1502 0 0,1 1 0 0 0,-1-1 0 0 0,1 0 1 0 0,0-1-1 0 0,0 1 0 0 0,0-1 1 0 0,0 0-1 0 0,0 0 0 0 0,0 0 0 0 0,1 0 1 0 0,-1-1-1 0 0,0 1 0 0 0,0-1 1 0 0,2 0-251 0 0,21 2 895 0 0,1 1-709 0 0,1-2-1 0 0,0 0 0 0 0,25-4-185 0 0,-30 2 52 0 0,210-8 1980 0 0,-22 7-2018 0 0,-112 3 42 0 0,-62 0-55 0 0,0 2 0 0 0,5 3-1 0 0,-29-3-94 0 0,-12-2-394 0 0,-2-1-156 0 0,0 0-27 0 0,-2 0-134 0 0,-1 0 39 0 0,-1 1 0 0 0,0 0-1 0 0,1 0 1 0 0,0 0 0 0 0,-1 0 0 0 0,1 0 0 0 0,-2 2 766 0 0,-8 3-5862 0 0</inkml:trace>
  <inkml:trace contextRef="#ctx0" brushRef="#br0" timeOffset="380.408">194 336 2304 0 0,'-12'3'392'0'0,"4"-4"-193"0"0,-6-1 4917 0 0,6 1 2591 0 0,21 0-6050 0 0,35 2 24 0 0,-21 0-1249 0 0,0-1 0 0 0,-1-1 1 0 0,9-2-433 0 0,-4-1 734 0 0,13 1-734 0 0,0 1 203 0 0,10 0-108 0 0,0 2 1 0 0,49 7-96 0 0,44 1 488 0 0,-35-2-459 0 0,-98-4 15 0 0,-5-1-1363 0 0,-3 0-2334 0 0,-6-1 1719 0 0</inkml:trace>
  <inkml:trace contextRef="#ctx0" brushRef="#br0" timeOffset="715.137">855 4 3680 0 0,'0'0'167'0'0,"13"-3"26"0"0,-7 4 825 0 0,0 0-1 0 0,0 0 1 0 0,0 0 0 0 0,0 1-1 0 0,0 0 1 0 0,-1 1 0 0 0,1-1-1 0 0,2 2-1017 0 0,16 7 2528 0 0,28 14-1910 0 0,-24-11-545 0 0,2 2 1065 0 0,-2 0 1 0 0,0 2-1 0 0,14 12-1138 0 0,-26-16 232 0 0,0 1 0 0 0,-1 0 0 0 0,-1 1 0 0 0,-1 1 0 0 0,3 5-232 0 0,-14-19 75 0 0,0 0-1 0 0,0 0 0 0 0,0 1 1 0 0,0-1-1 0 0,-1 0 0 0 0,1 1 0 0 0,-1-1 1 0 0,0 1-1 0 0,0 0 0 0 0,0-1 0 0 0,-1 1 1 0 0,1 0-1 0 0,-1 0 0 0 0,0 2-74 0 0,0-3 35 0 0,-1 0-1 0 0,1 0 0 0 0,-1-1 1 0 0,0 1-1 0 0,0 0 1 0 0,0 0-1 0 0,0 0 0 0 0,-1-1 1 0 0,1 1-1 0 0,-1-1 0 0 0,1 1 1 0 0,-1-1-1 0 0,0 0 1 0 0,0 1-1 0 0,0-1 0 0 0,0 0 1 0 0,0 0-1 0 0,-2 0-34 0 0,-7 7 128 0 0,-1-1 1 0 0,0-1-1 0 0,-1 0 0 0 0,0-1 0 0 0,-9 3-128 0 0,-23 7 82 0 0,-4-1-82 0 0,-19 6-318 0 0,-25 7-4018 0 0,73-22-2207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6448 0 0,'0'0'498'0'0,"1"0"-327"0"0,102-4 8153 0 0,1 0-4842 0 0,-67 3-2990 0 0,23-4-492 0 0,-54 5 0 0 0,0 0 0 0 0,0 0 0 0 0,1 1 0 0 0,-1-1 0 0 0,0 1 0 0 0,0 1 0 0 0,4 3-2624 0 0,-10-5 1145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4144 0 0,'15'13'915'0'0,"-13"-11"388"0"0,1 0-1 0 0,-1-1 1 0 0,1 1 0 0 0,0-1 0 0 0,0 1 0 0 0,-1-1 0 0 0,4 1-1303 0 0,8 1 1395 0 0,16-1-396 0 0,1-1 0 0 0,0-1 0 0 0,-1-2 0 0 0,9-2-999 0 0,10 0 224 0 0,6 2-224 0 0,7 2-1455 0 0,-43-2 603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121 114 11976 0 0,'0'-7'-1079'0'0,"2"-3"3699"0"0,-1 4 2474 0 0,-5 15-3316 0 0,-17 69-976 0 0,-11 37-538 0 0,8-48-104 0 0,19-49-107 0 0,-1 0-1 0 0,-1-1 1 0 0,-4 9-53 0 0,2-5 50 0 0,5-10-21 0 0,7-18 278 0 0,8-20 197 0 0,-1 1-434 0 0,5-16-28 0 0,1-18-42 0 0,-6 27 0 0 0,1-18 0 0 0,-4 21 133 0 0,0 0-1 0 0,2 1 1 0 0,1 0-1 0 0,1 0 1 0 0,7-10-133 0 0,-16 34-98 0 0,1 0 1 0 0,0 1-1 0 0,-1-1 0 0 0,1 1 1 0 0,4-4 97 0 0,-7 8 15 0 0,1-1 1 0 0,0 0-1 0 0,-1 1 1 0 0,1-1 0 0 0,0 0-1 0 0,-1 1 1 0 0,1-1-1 0 0,0 1 1 0 0,0-1-1 0 0,0 1 1 0 0,0 0 0 0 0,-1-1-1 0 0,1 1 1 0 0,0 0-1 0 0,0 0 1 0 0,0-1 0 0 0,0 1-1 0 0,0 0 1 0 0,0 0-1 0 0,0 0 1 0 0,0 0 0 0 0,-1 0-1 0 0,1 0 1 0 0,0 0-1 0 0,0 1 1 0 0,0-1 0 0 0,0 0-1 0 0,0 0 1 0 0,0 1-1 0 0,0-1 1 0 0,-1 1 0 0 0,1-1-1 0 0,0 1 1 0 0,0-1-1 0 0,0 1-15 0 0,2 1-43 0 0,1 1 0 0 0,-1-1 0 0 0,0 1 0 0 0,0 0 0 0 0,0 0 0 0 0,-1 0 0 0 0,1 0 0 0 0,-1 1 0 0 0,1-1 0 0 0,-1 1 0 0 0,1 3 43 0 0,29 50-132 0 0,17 36 777 0 0,-41-78-855 0 0,2 1-1 0 0,-1-2 0 0 0,3 2 211 0 0,15 25-694 0 0,-22-34 592 0 0,1 1 0 0 0,0 0 0 0 0,1-1 0 0 0,0 0-1 0 0,1 1 103 0 0,21 22 577 0 0,-10-11-435 0 0,-19-18 70 0 0,0-1 64 0 0,0 0 10 0 0,1 0-297 0 0,-1 0-1 0 0,0 1 1 0 0,1-1 0 0 0,-1 0-1 0 0,0 1 1 0 0,0-1-1 0 0,1 0 1 0 0,-1 1-1 0 0,0-1 1 0 0,0 0 0 0 0,0 1-1 0 0,0-1 1 0 0,0 1-1 0 0,1-1 1 0 0,-1 0-1 0 0,0 1 1 0 0,0-1 0 0 0,0 1-1 0 0,0-1 1 0 0,0 1-1 0 0,0-1 12 0 0,-2 1 31 0 0,0 1-1 0 0,1-1 1 0 0,-1 0 0 0 0,0 0-1 0 0,0 0 1 0 0,0 0-1 0 0,0 0 1 0 0,0 0-1 0 0,0-1 1 0 0,0 1 0 0 0,0-1-1 0 0,0 0 1 0 0,0 1-1 0 0,-1-1 1 0 0,1 0-1 0 0,0 0 1 0 0,-1 0-31 0 0,-12 1 24 0 0,-20 4-52 0 0,0-2 0 0 0,-21-1 28 0 0,-20 2 35 0 0,-48 4-22 0 0,112-8-141 0 0,11 0-546 0 0,1 0-274 0 0,11-1-1254 0 0,-4 0 927 0 0,0-1-1 0 0,0 1 0 0 0,0-1 1 0 0,1-1-1 0 0,4-2 1276 0 0,7-1-2285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 8896 0 0,'-12'0'1729'0'0,"21"1"3098"0"0,12 0-518 0 0,-10-1-5503 0 0,17-5 1705 0 0,-21 3-451 0 0,-1 1 1 0 0,0-1-1 0 0,1 2 0 0 0,4-1-60 0 0,178-8 2643 0 0,-126 5-1918 0 0,36 2 27 0 0,-26 1-929 0 0,32-2 269 0 0,115-5 353 0 0,-164 6-173 0 0,-32 2-276 0 0,-1-1 0 0 0,1-1 0 0 0,13-4 4 0 0,-24 4-163 0 0,1 0 0 0 0,11 1 163 0 0,-13 0 216 0 0,0 0 0 0 0,0 0 0 0 0,7-3-216 0 0,-12 2-9 0 0,-3 2-17 0 0,-1-1 1 0 0,0 0-1 0 0,1 0 1 0 0,-1 0-1 0 0,0-1 0 0 0,0 1 1 0 0,0-1-1 0 0,1 0 26 0 0,-13 1-9645 0 0,0 4 3363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13824 0 0,'4'0'176'0'0,"-2"0"896"0"0,-1 0 323 0 0,-1 0-767 0 0,0 0-16 0 0,0 0-85 0 0,10-6 838 0 0,40-2-1298 0 0,-36 6 326 0 0,0 2 0 0 0,-1 0 0 0 0,1 0 0 0 0,9 2-393 0 0,2 0 130 0 0,-18-2 77 0 0,0 1-1 0 0,0 0 1 0 0,0 0 0 0 0,1 0 0 0 0,2 2-207 0 0,-5-2 171 0 0,-3-1-110 0 0,-1 0 1 0 0,1 1 0 0 0,-1-1-1 0 0,1 0 1 0 0,0 1-1 0 0,-1 0 1 0 0,1-1-1 0 0,-1 1 1 0 0,1 0-1 0 0,-1 0 1 0 0,0 0-1 0 0,1 0-61 0 0,0 0-42 0 0,6 3 30 0 0,0 0 1 0 0,0 1-1 0 0,0 0 1 0 0,-1 1-1 0 0,3 2 12 0 0,-8-6 9 0 0,0 0 1 0 0,0 0-1 0 0,-1 0 0 0 0,1 0 0 0 0,-1 0 0 0 0,1 0 1 0 0,-1 0-1 0 0,0 1 0 0 0,1-1 0 0 0,-1 0 1 0 0,-1 1-1 0 0,1-1 0 0 0,0 1 0 0 0,-1 0 0 0 0,1-1 1 0 0,-1 1-1 0 0,1-1 0 0 0,-1 1 0 0 0,0 0 1 0 0,0-1-1 0 0,-1 1 0 0 0,1 0-9 0 0,-1 0 10 0 0,0 0 1 0 0,0 0-1 0 0,-1 1 0 0 0,1-1 1 0 0,-1 0-1 0 0,1 0 0 0 0,-1 0 1 0 0,0-1-1 0 0,0 1 0 0 0,-1 0 1 0 0,1-1-1 0 0,0 1 0 0 0,-1-1 1 0 0,-1 1-11 0 0,-5 5 58 0 0,0-2 0 0 0,-1 1 0 0 0,-8 3-58 0 0,-23 10 105 0 0,-1-3 0 0 0,-1-1-1 0 0,-31 6-104 0 0,46-14 35 0 0,17-4-6 0 0,-31 7-5 0 0,37-9-24 0 0,8 0 0 0 0,6 1 0 0 0,85 12 256 0 0,-61-10 76 0 0,22 6-332 0 0,-12-2 164 0 0,-3 0 14 0 0,-18-4-46 0 0,-1-1 0 0 0,1-1 0 0 0,0-1 0 0 0,3 0-132 0 0,63-6-796 0 0,-87 4-5256 0 0,4-2-2005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3 565 12152 0 0,'0'0'554'0'0,"0"0"-11"0"0,0 0-283 0 0,0 0 103 0 0,0 0 79 0 0,0 0 20 0 0,0 0 76 0 0,0 0 314 0 0,0 0 137 0 0,0 0 31 0 0,0 0-70 0 0,0 0-316 0 0,0-14 742 0 0,-1 8-1296 0 0,1 1-1 0 0,0-1 1 0 0,0 0-1 0 0,1-4-79 0 0,0 5 134 0 0,0 0-1 0 0,-1 0 1 0 0,0-1-1 0 0,-1 1 1 0 0,0-6-134 0 0,0-1 213 0 0,0 0 1 0 0,1-1-1 0 0,0 1 1 0 0,1-7-214 0 0,0-15 107 0 0,0 8 100 0 0,0-1-1 0 0,4-11-206 0 0,-3 24-45 0 0,-1 2-28 0 0,1 0 1 0 0,1 0-1 0 0,0 0 0 0 0,1-1 73 0 0,6-27 103 0 0,-9 34-79 0 0,0 0 0 0 0,0 0 0 0 0,1 0 0 0 0,-1 0 0 0 0,1 0 1 0 0,1 0-1 0 0,-1 1 0 0 0,1-1 0 0 0,0 1 0 0 0,0 0 0 0 0,2-3-24 0 0,2 0 0 0 0,-1 6 0 0 0,-3 3-10 0 0,-1 0-1 0 0,0 0 1 0 0,0 1-1 0 0,-1-1 0 0 0,1 0 1 0 0,0 1-1 0 0,0-1 1 0 0,-1 1-1 0 0,1 0 1 0 0,-1-1-1 0 0,1 1 0 0 0,-1 0 1 0 0,0 0-1 0 0,1 0 1 0 0,-1 0-1 0 0,0 0 1 0 0,0 1 10 0 0,2 3-53 0 0,0 0 1 0 0,-1 1 0 0 0,1 0-1 0 0,-1-1 1 0 0,0 2 52 0 0,23 115 161 0 0,-3-63-489 0 0,-20-50 355 0 0,1-2 0 0 0,1 1 0 0 0,0 0 0 0 0,0-1 0 0 0,0 1 0 0 0,1-1 1 0 0,1 0-1 0 0,-1-1 0 0 0,1 1 0 0 0,0-1 0 0 0,5 3-27 0 0,-7-6 14 0 0,1 0 1 0 0,-1 0 0 0 0,1-1 0 0 0,0 0-1 0 0,0 0 1 0 0,1 0 0 0 0,-1 0 0 0 0,0-1-1 0 0,1 0 1 0 0,0 0 0 0 0,-1-1 0 0 0,1 1-1 0 0,0-1 1 0 0,0 0 0 0 0,0-1-1 0 0,0 0 1 0 0,0 0 0 0 0,4 0-15 0 0,-7-1-6 0 0,0 1 0 0 0,-1-1 0 0 0,1 0 0 0 0,-1 0 0 0 0,1 0 0 0 0,-1 0 0 0 0,0-1 0 0 0,0 1 0 0 0,1-1-1 0 0,-1 1 1 0 0,0-1 0 0 0,0 0 0 0 0,0 0 0 0 0,-1 0 0 0 0,1 0 0 0 0,0 0 0 0 0,-1 0 0 0 0,1 0 0 0 0,-1 0 0 0 0,0-1 0 0 0,0 1 0 0 0,0 0 0 0 0,0-1 6 0 0,3-5 29 0 0,-2 0 1 0 0,1 0-1 0 0,-1 0 0 0 0,-1 0 1 0 0,1 0-1 0 0,-1-7-29 0 0,0-12 0 0 0,-3-25 0 0 0,0-4 0 0 0,-2-72-65 0 0,4 126-279 0 0,10 22-3480 0 0,-9-19 3055 0 0,3 3-176 0 0,-3-1-2558 0 0,-1-3 818 0 0</inkml:trace>
  <inkml:trace contextRef="#ctx0" brushRef="#br0" timeOffset="353.598">678 22 15464 0 0,'0'0'348'0'0,"0"0"49"0"0,-4 8 405 0 0,-4 3-699 0 0,5-7-85 0 0,0 0 0 0 0,0 1 0 0 0,0-1 1 0 0,1 1-1 0 0,0-1 0 0 0,0 1 0 0 0,0 0 0 0 0,0 0 1 0 0,1 0-1 0 0,-1 0 0 0 0,1 2-18 0 0,-1 7 61 0 0,1-7-49 0 0,0 0 0 0 0,0 0 1 0 0,1 1-1 0 0,0 0-12 0 0,0-5 60 0 0,0-1 0 0 0,1 0 1 0 0,-1 1-1 0 0,1-1 0 0 0,-1 0 0 0 0,1 1 1 0 0,0-1-1 0 0,0 0 0 0 0,0 0 0 0 0,0 0 0 0 0,0 0 1 0 0,0 0-1 0 0,1 0 0 0 0,-1 0 0 0 0,1 0-60 0 0,1 0 53 0 0,-1 1-1 0 0,1-1 1 0 0,0 1-1 0 0,0-1 1 0 0,0 0-1 0 0,0 0 1 0 0,1 0-1 0 0,-1-1 0 0 0,0 1 1 0 0,1-1-1 0 0,0 0 1 0 0,-1 0-1 0 0,1 0 1 0 0,-1 0-1 0 0,5 0-52 0 0,-3-1 72 0 0,1 0 0 0 0,0 0-1 0 0,0 0 1 0 0,0-1 0 0 0,0 0-1 0 0,-1 0 1 0 0,1-1 0 0 0,0 1-1 0 0,-1-1 1 0 0,2-1-72 0 0,-1 0 83 0 0,0 0 1 0 0,0 0-1 0 0,0 0 1 0 0,-1-1-1 0 0,0 0 1 0 0,1 0-1 0 0,-2 0 0 0 0,1-1 1 0 0,1-1-84 0 0,-3 3 68 0 0,0-1 1 0 0,-1 1-1 0 0,1-1 1 0 0,-1 0-1 0 0,0 1 0 0 0,0-1 1 0 0,0 0-1 0 0,-1 0 1 0 0,1 0-1 0 0,-1-1 1 0 0,0 1-1 0 0,0 0 0 0 0,0-3-68 0 0,-1 2 12 0 0,0 0-1 0 0,0 0 1 0 0,0 1-1 0 0,0-1 0 0 0,-1 0 1 0 0,0 0-1 0 0,0 0 1 0 0,0 1-1 0 0,0-1 1 0 0,-1 1-1 0 0,0-1 0 0 0,0 1 1 0 0,-2-4-12 0 0,2 5-1 0 0,0 0 0 0 0,0 1 0 0 0,-1-1 0 0 0,1 1 0 0 0,0-1 0 0 0,-1 1 0 0 0,0 0 0 0 0,1 0 0 0 0,-1 0 0 0 0,0 0 0 0 0,0 1 0 0 0,0-1 0 0 0,0 1 0 0 0,0 0 0 0 0,-1 0 0 0 0,1 0 1 0 0,0 0-1 0 0,0 0 0 0 0,-1 1 0 0 0,-1-1 1 0 0,-1 1-65 0 0,0 1 0 0 0,-1-1 1 0 0,1 1-1 0 0,0 0 0 0 0,0 0 1 0 0,0 1-1 0 0,0 0 0 0 0,0 0 0 0 0,0 1 1 0 0,0-1-1 0 0,1 1 0 0 0,-1 0 1 0 0,1 1-1 0 0,0-1 0 0 0,0 1 1 0 0,0 0-1 0 0,0 0 0 0 0,1 1 1 0 0,-1 0-1 0 0,1-1 0 0 0,1 1 0 0 0,-1 1 1 0 0,1-1-1 0 0,-1 0 0 0 0,0 3 65 0 0,-17 41-7689 0 0,17-35 5123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4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87 14600 0 0,'0'-27'1648'0'0,"0"26"-1584"0"0,0 1 0 0 0,0 0 0 0 0,-1-1 0 0 0,1 1 0 0 0,0 0 1 0 0,0 0-1 0 0,0-1 0 0 0,-1 1 0 0 0,1 0 0 0 0,0 0 1 0 0,0-1-1 0 0,-1 1 0 0 0,1 0 0 0 0,0 0 0 0 0,0 0 0 0 0,-1-1 1 0 0,1 1-1 0 0,0 0 0 0 0,-1 0 0 0 0,1 0 0 0 0,0 0 1 0 0,-1 0-1 0 0,1 0 0 0 0,0 0 0 0 0,-1 0 0 0 0,1 0 0 0 0,0 0 1 0 0,-1 0-1 0 0,1 0 0 0 0,0 0 0 0 0,-1 0 0 0 0,1 0 1 0 0,0 0-1 0 0,-1 0 0 0 0,1 0 0 0 0,0 0-64 0 0,-10 14 309 0 0,1-1 0 0 0,1 2 0 0 0,0-1 0 0 0,-4 12-309 0 0,-13 32 875 0 0,3 0-1 0 0,-5 26-874 0 0,19-53 227 0 0,0-1-348 0 0,-1-1-1 0 0,-7 14 122 0 0,29-84-80 0 0,5-35 80 0 0,10-65-72 0 0,-13 76 92 0 0,-5 19 11 0 0,6-12-31 0 0,-15 54-10 0 0,1 0 0 0 0,-1 1 0 0 0,1-1 0 0 0,0 0 0 0 0,2-2 10 0 0,-3 5 3 0 0,0-1 0 0 0,-1 1 0 0 0,1 0 0 0 0,0 0-1 0 0,1 0 1 0 0,-1 0 0 0 0,0 0 0 0 0,0 0 0 0 0,0 0 0 0 0,1 0 0 0 0,-1 0 0 0 0,0 1-1 0 0,1-1 1 0 0,-1 0 0 0 0,1 1 0 0 0,-1-1 0 0 0,1 1 0 0 0,-1 0 0 0 0,1-1 0 0 0,-1 1-1 0 0,1 0 1 0 0,-1 0-3 0 0,2 0 0 0 0,-1 1 0 0 0,1-1 0 0 0,-1 1 0 0 0,1 0 0 0 0,-1 0 0 0 0,1 0 0 0 0,-1 0 0 0 0,0 0 0 0 0,0 1 0 0 0,0-1 0 0 0,1 1 0 0 0,-1-1 0 0 0,0 1 0 0 0,0 0 0 0 0,26 28 0 0 0,143 176 0 0 0,-148-179 46 0 0,-1 1-1 0 0,-2 1 0 0 0,17 30-45 0 0,-36-57 2 0 0,0-1-1 0 0,0 0 0 0 0,0 1 0 0 0,-1-1 1 0 0,1 1-1 0 0,0-1 0 0 0,-1 1 0 0 0,1 0 1 0 0,-1-1-1 0 0,0 1 0 0 0,0-1 0 0 0,1 1 1 0 0,-1 0-1 0 0,0-1 0 0 0,0 1 0 0 0,0 0 1 0 0,-1-1-1 0 0,1 1 0 0 0,0 0 0 0 0,-1-1 1 0 0,1 1-1 0 0,-1-1 0 0 0,1 1 0 0 0,-1-1 1 0 0,0 1-1 0 0,1-1 0 0 0,-1 1 1 0 0,0-1-1 0 0,0 0 0 0 0,0 1 0 0 0,0-1 1 0 0,0 0-1 0 0,-1 0 0 0 0,1 0 0 0 0,0 0 1 0 0,0 0-1 0 0,-1 0 0 0 0,1 0 0 0 0,-1 0-1 0 0,-6 3 74 0 0,-1 0-1 0 0,1-1 1 0 0,-1 0 0 0 0,0 0-1 0 0,0-1 1 0 0,-5 0-74 0 0,2 1 337 0 0,-13 1 225 0 0,0-1 0 0 0,-26-1-562 0 0,13 0-8 0 0,-28-2 8 0 0,40-1 0 0 0,-19 2 0 0 0,24 0 3 0 0,0-1 0 0 0,-11-2-3 0 0,-25 0-70 0 0,56 2-267 0 0,1 0-138 0 0,16-5-1901 0 0,-6 2 903 0 0,5-3-50 0 0</inkml:trace>
  <inkml:trace contextRef="#ctx0" brushRef="#br0" timeOffset="621.033">761 442 11952 0 0,'0'0'546'0'0,"0"0"-10"0"0,0 0-289 0 0,-7 8 2353 0 0,5-9-2379 0 0,-1 0 0 0 0,0 0 0 0 0,1 0 0 0 0,-1 0 0 0 0,0-1 0 0 0,1 1 0 0 0,0-1 1 0 0,-1 0-1 0 0,1 0 0 0 0,0 1 0 0 0,0-2 0 0 0,0 1 0 0 0,0 0 0 0 0,0 0 0 0 0,1-1 0 0 0,-1 1 0 0 0,0 0 0 0 0,1-1 0 0 0,0 0-221 0 0,-2-3 134 0 0,2-1 0 0 0,-1 1 0 0 0,1 0 0 0 0,0-1 0 0 0,0 1 0 0 0,1-1 0 0 0,-1 1 0 0 0,1-2-134 0 0,0-26 81 0 0,2 0 1 0 0,1 0 0 0 0,1 0-1 0 0,9-32-81 0 0,-12 63 0 0 0,0 1 0 0 0,0-1 0 0 0,0 1 0 0 0,0 0 0 0 0,1-1 0 0 0,-1 1 0 0 0,0 0 0 0 0,1 0 0 0 0,0 0 0 0 0,-1 0 0 0 0,1 0 0 0 0,0 0 0 0 0,0 1 0 0 0,1-2 0 0 0,-2 2 0 0 0,0 1 0 0 0,1-1 0 0 0,-1 0 0 0 0,0 1 0 0 0,0-1 0 0 0,0 1 0 0 0,1-1 0 0 0,-1 1 0 0 0,0-1 0 0 0,1 1 0 0 0,-1 0 0 0 0,0 0 0 0 0,1-1 0 0 0,-1 1 0 0 0,0 0 0 0 0,1 0 0 0 0,-1 1 0 0 0,0-1 0 0 0,1 0 0 0 0,-1 0 0 0 0,0 1 0 0 0,0-1 0 0 0,1 0 0 0 0,-1 1 0 0 0,0-1 0 0 0,0 1 0 0 0,1 0 0 0 0,-1 0 0 0 0,8 4 0 0 0,-4-2 0 0 0,0 1 0 0 0,-1-1 0 0 0,1 1 0 0 0,0-1 0 0 0,-1 1 0 0 0,0 1 0 0 0,0-1 0 0 0,0 0 0 0 0,0 1 0 0 0,-1 0 0 0 0,3 4 0 0 0,18 35 0 0 0,-16-30 0 0 0,0 0 0 0 0,5 14 0 0 0,-7-15 0 0 0,0 0 0 0 0,2 0 0 0 0,-1-1 0 0 0,9 9 0 0 0,1 4 0 0 0,-11-17 16 0 0,0 0-1 0 0,1 0 1 0 0,0 0-1 0 0,1-1 1 0 0,-1 0-1 0 0,2 0 1 0 0,-1-1-1 0 0,0 0 1 0 0,1 0-1 0 0,9 3-15 0 0,-17-9-3 0 0,0 1-1 0 0,0-1 1 0 0,0 0-1 0 0,0 1 1 0 0,0-1-1 0 0,0 0 1 0 0,0 0 0 0 0,0 0-1 0 0,0 0 1 0 0,1 0-1 0 0,-1 0 1 0 0,0 0-1 0 0,0 0 1 0 0,0-1-1 0 0,0 1 1 0 0,0 0 0 0 0,0 0-1 0 0,0-1 1 0 0,0 1-1 0 0,0-1 1 0 0,0 1-1 0 0,0-1 1 0 0,0 0 0 0 0,0 1-1 0 0,0-1 1 0 0,0 0 3 0 0,1-1 47 0 0,0-1 0 0 0,1 1 0 0 0,-1-1 0 0 0,0 1 0 0 0,-1-1 0 0 0,1 0 0 0 0,0 0 0 0 0,-1 0 0 0 0,0 0 0 0 0,1 0 0 0 0,-1 0 1 0 0,0 0-1 0 0,-1-1 0 0 0,1 1-47 0 0,2-12 799 0 0,-1 1 0 0 0,-1-11-799 0 0,1 1-12 0 0,2-1 90 0 0,1-23-289 0 0,2-41 145 0 0,-7-5 313 0 0,0 95-337 0 0,0 0 0 0 0,1 0 0 0 0,-1-1 0 0 0,1 1 0 0 0,-1 0 0 0 0,0 0 0 0 0,1-1 0 0 0,-1 1 0 0 0,1 0 0 0 0,0-1-1 0 0,-1 1 1 0 0,1-1 0 0 0,0 1 0 0 0,-1 0 0 0 0,1-1 0 0 0,0 1 90 0 0,2 1-642 0 0,3 6-1428 0 0,0-2-96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20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1620 90 3224 0 0,'0'0'471'0'0,"0"0"767"0"0,0 0 341 0 0,0 0 70 0 0,0 0-176 0 0,9 0-459 0 0,52 5-347 0 0,-44-3-411 0 0,0-1 1 0 0,0 0-1 0 0,0-1 0 0 0,4-1-256 0 0,138-25 796 0 0,-35 6-641 0 0,-62 8 522 0 0,24 1-677 0 0,-35 6 285 0 0,76-5-45 0 0,-31 4-140 0 0,57-1 467 0 0,-101 6-492 0 0,42 2-585 0 0,-83-1 473 0 0,216 19 547 0 0,-163-16-840 0 0,-16-1 158 0 0,15 4 746 0 0,-33-4-829 0 0,-18-2 208 0 0,1 1 1 0 0,0 0 0 0 0,-1 1 0 0 0,1 1 0 0 0,6 2 46 0 0,40 9 0 0 0,-53-12-3 0 0,0 0 1 0 0,1 0 0 0 0,-1 0 0 0 0,0-1-1 0 0,1 0 1 0 0,4 0 2 0 0,-8 0-64 0 0,3 4 8 0 0,-5-4 59 0 0,0-1-1 0 0,-1 1 1 0 0,1-1-1 0 0,0 1 1 0 0,-1-1-1 0 0,1 1 0 0 0,-1 0 1 0 0,1-1-1 0 0,-1 1 1 0 0,1 0-1 0 0,-1-1 1 0 0,0 1-1 0 0,1 0 1 0 0,-1-1-1 0 0,0 1 1 0 0,1 0-1 0 0,-1 0 1 0 0,0-1-1 0 0,0 1 0 0 0,0 0 1 0 0,0 1-3 0 0,1 0 22 0 0,1 3 4 0 0,-1 1 0 0 0,1 0 0 0 0,-1 0 1 0 0,0-1-1 0 0,-1 1 0 0 0,1 0 0 0 0,-1 0 1 0 0,0 0-1 0 0,-1 4-26 0 0,0 4-8 0 0,1 31 124 0 0,-2 0 0 0 0,-5 20-116 0 0,-20 121-64 0 0,-5 80 202 0 0,5-55-7 0 0,24-197-133 0 0,0 0 1 0 0,0 1-1 0 0,-2-1 0 0 0,1-1 1 0 0,-2 1-1 0 0,0-1 0 0 0,0 1 1 0 0,-2-1 1 0 0,5-8 40 0 0,0-1 0 0 0,0 0 0 0 0,-1 0 0 0 0,1 0 0 0 0,-1-1 0 0 0,0 0 0 0 0,0 1 0 0 0,0-1 0 0 0,0 0 1 0 0,-1-1-1 0 0,1 1 0 0 0,-1-1 0 0 0,-2 1-40 0 0,-3 1 89 0 0,0-2 1 0 0,0 1 0 0 0,0-1-1 0 0,-1-1 1 0 0,1 1-1 0 0,-4-2-89 0 0,-300 17 373 0 0,115-16 219 0 0,14-2-930 0 0,-41 3 325 0 0,99-4 304 0 0,-94 14-291 0 0,159-6-361 0 0,-27-2 361 0 0,77-4 160 0 0,-22 0-97 0 0,0-1-1 0 0,-5-3-62 0 0,-23-10-329 0 0,60 14 343 0 0,1-1 0 0 0,0 1 0 0 0,0 0 1 0 0,0-1-1 0 0,0 1 0 0 0,-1 0 0 0 0,1-1 0 0 0,0 1 0 0 0,0-1 0 0 0,0 0 0 0 0,0 1 0 0 0,0-1 0 0 0,0 0 0 0 0,1 0 1 0 0,-1 1-1 0 0,0-1 0 0 0,0 0 0 0 0,0 0 0 0 0,1 0 0 0 0,-1 0 0 0 0,1 0 0 0 0,-1 0 0 0 0,0 0 0 0 0,1 0 0 0 0,0-1 1 0 0,-1 1-15 0 0,0-3 12 0 0,1-1 1 0 0,-1 1-1 0 0,1-1 1 0 0,0 1-1 0 0,0-1 1 0 0,0-1-13 0 0,-1-22-9 0 0,-13-43 9 0 0,11 63 0 0 0,1 0 0 0 0,-1 0 0 0 0,-1 1 0 0 0,-2-6 0 0 0,-8-17 0 0 0,-16-53 10 0 0,-30-96 351 0 0,53 146-338 0 0,1 0 0 0 0,2 0 0 0 0,1-1 0 0 0,2-14-23 0 0,-2-4 816 0 0,-2-11-816 0 0,2 27 347 0 0,1 1 1 0 0,2-13-348 0 0,1 15-7 0 0,-2 0 0 0 0,-3-19 7 0 0,4 46 6 0 0,0 0-1 0 0,0 0 0 0 0,0 0 0 0 0,1-1 0 0 0,0 1 0 0 0,0 0 1 0 0,1 1-1 0 0,0-1 0 0 0,0 0 0 0 0,0 0 0 0 0,0 1 0 0 0,1-1 0 0 0,2-2-5 0 0,10-26-3 0 0,-14 32-4 0 0,0-1 0 0 0,1 0-1 0 0,-1 0 1 0 0,1 1-1 0 0,0-1 1 0 0,0 0 0 0 0,-1 1-1 0 0,2 0 1 0 0,-1-1 7 0 0,-1 2-62 0 0,0 1 0 0 0,-1-1 0 0 0,1 0 0 0 0,0 1 0 0 0,-1-1 0 0 0,1 1 0 0 0,0-1 0 0 0,0 1 0 0 0,-1 0 0 0 0,1-1 0 0 0,0 1 0 0 0,0 0 0 0 0,0-1 0 0 0,0 1 0 0 0,-1 0 0 0 0,1 0 0 0 0,0 0 0 0 0,0 0 1 0 0,0 0-1 0 0,0 0 0 0 0,0 0 0 0 0,0 0 0 0 0,0 0 0 0 0,-1 0 0 0 0,1 1 0 0 0,0-1 0 0 0,0 0 0 0 0,0 0 0 0 0,0 1 0 0 0,-1-1 0 0 0,1 1 0 0 0,0-1 0 0 0,0 1 0 0 0,0 0 62 0 0,0-1-826 0 0</inkml:trace>
  <inkml:trace contextRef="#ctx0" brushRef="#br0" timeOffset="788.953">60 633 7112 0 0,'-10'-2'211'0'0,"1"0"0"0"0,0 1 0 0 0,-1 0-1 0 0,1 1 1 0 0,-2 0-211 0 0,10 0 314 0 0,1 0 7 0 0,0 0-18 0 0,0 0-101 0 0,0 0-46 0 0,0 0-10 0 0,1 0 27 0 0,26-4 99 0 0,-1 0 0 0 0,1 2 1 0 0,-1 1-1 0 0,1 2 0 0 0,22 2-272 0 0,-1 0 131 0 0,339 5 156 0 0,-359-8-419 0 0,61 0 1170 0 0,52-9-1038 0 0,2-2 397 0 0,21-3 228 0 0,54-8 1143 0 0,56 9-1768 0 0,1 1 80 0 0,-49 4-32 0 0,90 0 32 0 0,-131-1-143 0 0,-82 3 38 0 0,-17 0 73 0 0,58-1 102 0 0,106 4-15 0 0,-90 6-444 0 0,117-4 651 0 0,-35 3-308 0 0,86-21-426 0 0,-202 12 393 0 0,61-1 454 0 0,-128 6-455 0 0,-28 0 0 0 0,0 2 0 0 0,3 1 0 0 0,-17 0-8 0 0,6 2-12 0 0,0-2 0 0 0,0 0 1 0 0,0-2-1 0 0,13-2 20 0 0,0-8-369 0 0,-28 6-1679 0 0,-10 2 346 0 0,2 3 1198 0 0,-6-6-4282 0 0</inkml:trace>
  <inkml:trace contextRef="#ctx0" brushRef="#br0" timeOffset="1450.984">2225 400 2760 0 0,'-13'-8'-334'0'0,"-13"-5"4488"0"0,23 12-3404 0 0,0 0 0 0 0,0 0 0 0 0,0 0 0 0 0,0 0 0 0 0,0 0 1 0 0,0 1-1 0 0,0-1 0 0 0,-1 1 0 0 0,1 0 0 0 0,0 0 0 0 0,0 0 0 0 0,-2 0-750 0 0,14 12 811 0 0,-6-10-741 0 0,1 1 0 0 0,0-1 1 0 0,-1 0-1 0 0,1 0 0 0 0,0-1 1 0 0,0 1-1 0 0,0-1 0 0 0,0 0 1 0 0,0 0-1 0 0,0 0 0 0 0,1 0-70 0 0,11 2 130 0 0,46 16 638 0 0,19 9-768 0 0,-70-22 159 0 0,0 0 0 0 0,0 0-1 0 0,0 1 1 0 0,1 1-159 0 0,22 14 637 0 0,-31-20-645 0 0,-1-1-1 0 0,1 0 1 0 0,-1 1-1 0 0,0 0 1 0 0,0-1-1 0 0,0 1 1 0 0,0 0-1 0 0,0 0 1 0 0,0 0-1 0 0,0 0 1 0 0,-1 0-1 0 0,1 1 1 0 0,-1-1-1 0 0,1 1 1 0 0,-1-1-1 0 0,1 2 9 0 0,-2-2 9 0 0,0 0 0 0 0,1 0-1 0 0,-1-1 1 0 0,0 1 0 0 0,0 0 0 0 0,-1 0-1 0 0,1 0 1 0 0,0-1 0 0 0,-1 1-1 0 0,1 0 1 0 0,-1 0 0 0 0,1-1-1 0 0,-1 1 1 0 0,0 0 0 0 0,1-1-1 0 0,-1 1 1 0 0,0-1 0 0 0,0 1 0 0 0,0-1-1 0 0,-1 1 1 0 0,1-1 0 0 0,0 0-1 0 0,0 0 1 0 0,-1 1 0 0 0,0 0-9 0 0,-11 8 155 0 0,0-1 0 0 0,-1 1 0 0 0,0-2 0 0 0,0 0 1 0 0,-1-1-1 0 0,0 0 0 0 0,0-1 0 0 0,-1-1 0 0 0,0-1 1 0 0,0 0-1 0 0,-5 0-155 0 0,-35 5-307 0 0,-1-4 0 0 0,-34 0 307 0 0,57-4-1035 0 0,-33-1-3658 0 0,34-2 2263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2:02.9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200 242 9760 0 0,'-3'-3'135'0'0,"2"1"83"0"0,-1 0 0 0 0,1 0-1 0 0,-1 0 1 0 0,1-1 0 0 0,0 1 0 0 0,0 0-1 0 0,0-1 1 0 0,0 0-218 0 0,1 3 61 0 0,0 0 0 0 0,0-1 0 0 0,-1 1 0 0 0,1 0 0 0 0,0 0 0 0 0,0 0 0 0 0,0-1 0 0 0,0 1 0 0 0,0 0 0 0 0,0 0 0 0 0,0 0 0 0 0,-1-1 0 0 0,1 1 0 0 0,0 0 0 0 0,0 0 0 0 0,0 0 0 0 0,0 0 0 0 0,-1 0 0 0 0,1 0 0 0 0,0-1 0 0 0,0 1 0 0 0,0 0 0 0 0,0 0-1 0 0,-1 0 1 0 0,1 0 0 0 0,0 0 0 0 0,0 0 0 0 0,-1 0 0 0 0,1 0 0 0 0,0 0 0 0 0,0 0 0 0 0,0 0 0 0 0,-1 0 0 0 0,1 0 0 0 0,0 0 0 0 0,0 0 0 0 0,-1 0 0 0 0,1 0 0 0 0,0 0 0 0 0,0 0 0 0 0,0 0 0 0 0,-1 0 0 0 0,1 0 0 0 0,0 1 0 0 0,0-1 0 0 0,0 0 0 0 0,0 0 0 0 0,-1 0 0 0 0,1 0 0 0 0,0 0 0 0 0,0 1 0 0 0,0-1 0 0 0,0 0 0 0 0,0 0 0 0 0,-1 0 0 0 0,1 0 0 0 0,0 1 0 0 0,0-1 0 0 0,0 0 0 0 0,0 0 0 0 0,0 0 0 0 0,0 1 0 0 0,0-1 0 0 0,0 0 0 0 0,0 0 0 0 0,0 1 0 0 0,0-1-61 0 0,-7 14 951 0 0,-11 39-31 0 0,8-6-140 0 0,4-11 77 0 0,-3-1-1 0 0,-4 11-856 0 0,2-12 82 0 0,1-3 62 0 0,-13 27-144 0 0,22-51 464 0 0,5-16-220 0 0,1-14 32 0 0,0 1 0 0 0,5-8-276 0 0,-4 11 130 0 0,24-97-200 0 0,-24 90-37 0 0,5-29 89 0 0,-4 23-133 0 0,1-1 1 0 0,4-9 150 0 0,-8 31 21 0 0,0 0 0 0 0,1 1 0 0 0,1-2-21 0 0,-4 8 17 0 0,1 0 0 0 0,-1 1 1 0 0,1-1-1 0 0,0 1 1 0 0,0 0-1 0 0,0 0 0 0 0,1 0 1 0 0,-1 0-1 0 0,2-1-17 0 0,-4 4-2 0 0,0-1-1 0 0,0 1 0 0 0,0-1 1 0 0,0 1-1 0 0,0 0 1 0 0,0-1-1 0 0,0 1 1 0 0,0 0-1 0 0,0 0 1 0 0,0 0-1 0 0,0 0 1 0 0,0 0-1 0 0,0 0 1 0 0,0 0-1 0 0,0 0 1 0 0,0 0-1 0 0,0 0 1 0 0,0 0-1 0 0,0 1 1 0 0,0-1-1 0 0,0 0 1 0 0,0 1-1 0 0,0-1 1 0 0,0 1-1 0 0,0-1 1 0 0,-1 1-1 0 0,1-1 1 0 0,0 1-1 0 0,0 0 0 0 0,0-1 1 0 0,-1 1-1 0 0,1 0 1 0 0,0 0-1 0 0,0 0 3 0 0,2 3-16 0 0,0 0 0 0 0,0 1-1 0 0,0-1 1 0 0,0 1-1 0 0,0 0 1 0 0,-1 0 16 0 0,117 241-139 0 0,-104-222 139 0 0,-10-17 0 0 0,-1 1 0 0 0,0-1 0 0 0,0 1 0 0 0,-1 0 0 0 0,1 0 0 0 0,1 8 0 0 0,-5-14 4 0 0,1 0 0 0 0,0 0-1 0 0,-1 0 1 0 0,1 0 0 0 0,-1 0-1 0 0,0 1 1 0 0,1-1 0 0 0,-1 0-1 0 0,0 0 1 0 0,-1 0-1 0 0,1 0 1 0 0,0 0 0 0 0,0 1-1 0 0,-1-1 1 0 0,0 1-4 0 0,-1 4 23 0 0,2-5-12 0 0,-1 0 1 0 0,0 0 0 0 0,0 0-1 0 0,0 0 1 0 0,0-1 0 0 0,0 1 0 0 0,0 0-1 0 0,-1 0 1 0 0,1-1 0 0 0,-1 1-1 0 0,1-1 1 0 0,-1 1 0 0 0,1-1 0 0 0,-1 0-1 0 0,0 0 1 0 0,0 1 0 0 0,0-1-1 0 0,1-1 1 0 0,-1 1 0 0 0,0 0-1 0 0,0 0-11 0 0,-8 2 44 0 0,1 1-1 0 0,-1-2 1 0 0,-8 2-44 0 0,-21 5 76 0 0,-19 4 82 0 0,28-8-21 0 0,0 1 1 0 0,-13 6-138 0 0,18-5-4 0 0,-1-1 1 0 0,1-1-1 0 0,-9 0 4 0 0,-14-7-1969 0 0,54-4-1288 0 0,1-1-2980 0 0</inkml:trace>
  <inkml:trace contextRef="#ctx0" brushRef="#br0" timeOffset="573.765">599 422 9216 0 0,'-9'11'976'0'0,"8"-7"-618"0"0,0 0 0 0 0,0 0 1 0 0,1 0-1 0 0,-1 0 0 0 0,1 0 1 0 0,0 0-1 0 0,0 0 0 0 0,1 1-358 0 0,-1 1 469 0 0,0-1-1 0 0,0 1 1 0 0,-1-1-1 0 0,1 0 1 0 0,-1 1-469 0 0,2 4 399 0 0,-1-10-149 0 0,0 1-1 0 0,0-1 1 0 0,0 1 0 0 0,0-1-1 0 0,1 1 1 0 0,-1 0-1 0 0,0-1 1 0 0,0 1 0 0 0,0-1-1 0 0,0 1 1 0 0,0-1 0 0 0,0 1-1 0 0,-1-1 1 0 0,1 1 0 0 0,0 0-1 0 0,0-1 1 0 0,0 1 0 0 0,0-1-1 0 0,-1 1-249 0 0,7-7 317 0 0,0-1 0 0 0,-1 1-1 0 0,0-1 1 0 0,1-1-317 0 0,-4 5 22 0 0,0 0-1 0 0,-1-1 1 0 0,1 1-1 0 0,-1 0 1 0 0,0-1 0 0 0,1 1-1 0 0,-1-1 1 0 0,-1 1-1 0 0,1-1 1 0 0,-1 1-1 0 0,1-2-21 0 0,1-27 26 0 0,1 0-1 0 0,5-24-25 0 0,2-5 173 0 0,-7 39-118 0 0,1 0 0 0 0,0 1 0 0 0,2-1 0 0 0,1 1 0 0 0,5-12-55 0 0,-11 28 20 0 0,0 4-19 0 0,-1 0 1 0 0,0 0-1 0 0,0 0 1 0 0,0-1 0 0 0,1 1-1 0 0,-1 0 1 0 0,1 0 0 0 0,-1 0-1 0 0,0 0 1 0 0,1 0-1 0 0,0 1 1 0 0,-1-1 0 0 0,1 0-1 0 0,0 0 1 0 0,-1 0-1 0 0,1 0 1 0 0,0 1 0 0 0,0-1-1 0 0,0 0 1 0 0,0 1-1 0 0,0-1-1 0 0,-1 1 0 0 0,0-1 0 0 0,0 1 0 0 0,1 0 0 0 0,-1 0 0 0 0,0 0 0 0 0,0-1 0 0 0,1 1 0 0 0,-1 0 0 0 0,0 0 0 0 0,1 0 0 0 0,-1 0 0 0 0,0 0 0 0 0,1 0 0 0 0,-1-1 0 0 0,0 1 0 0 0,1 0 0 0 0,-1 0 0 0 0,0 0 0 0 0,1 0 0 0 0,-1 0 0 0 0,0 0 0 0 0,1 0 0 0 0,-1 0 0 0 0,0 1 0 0 0,1-1 0 0 0,-1 0 0 0 0,0 0 0 0 0,1 0 0 0 0,-1 0 0 0 0,0 0 0 0 0,1 0 0 0 0,-1 1 0 0 0,0-1 0 0 0,0 0 0 0 0,1 0 0 0 0,-1 1 0 0 0,0-1 0 0 0,0 0 0 0 0,1 0 0 0 0,-1 1 0 0 0,0-1 0 0 0,0 0 0 0 0,0 1 0 0 0,1-1 0 0 0,2 3-2 0 0,0-1 0 0 0,0 1 0 0 0,0 0-1 0 0,-1 0 1 0 0,1 1 0 0 0,-1-1 0 0 0,0 0-1 0 0,0 1 1 0 0,0-1 0 0 0,0 1 2 0 0,16 42-35 0 0,-10-25 28 0 0,6 21-56 0 0,4 20 63 0 0,-9-28-45 0 0,1 0 1 0 0,13 25 44 0 0,-16-42 22 0 0,7 13-152 0 0,-13-29 167 0 0,-1-1 1 0 0,0 1-1 0 0,1 0 0 0 0,-1-1 0 0 0,1 1 0 0 0,-1-1 0 0 0,1 1 0 0 0,-1-1 0 0 0,1 1 0 0 0,-1-1 0 0 0,1 1 0 0 0,-1-1 1 0 0,1 1-1 0 0,0-1 0 0 0,-1 0 0 0 0,1 1 0 0 0,0-1 0 0 0,-1 0 0 0 0,1 0 0 0 0,0 1 0 0 0,-1-1 0 0 0,1 0 1 0 0,0 0-1 0 0,0 0 0 0 0,-1 0 0 0 0,1 0 0 0 0,0 0-37 0 0,1-1 19 0 0,-1 1 1 0 0,0-1 0 0 0,0 1-1 0 0,0-1 1 0 0,1 0-1 0 0,-1 1 1 0 0,0-1-1 0 0,0 0 1 0 0,0 0-1 0 0,0 0 1 0 0,0 0 0 0 0,-1 0-1 0 0,1 0 1 0 0,1-1-20 0 0,2-4-7 0 0,-1 0 1 0 0,1-1 0 0 0,-1 1 0 0 0,0-1-1 0 0,1-3 7 0 0,4-24 310 0 0,-1 0 1 0 0,-1 0-1 0 0,-2 0 0 0 0,-1-13-310 0 0,3-11 791 0 0,-4 35-828 0 0,4-38-454 0 0,9-32 491 0 0,-14 74-440 0 0,-1 18 336 0 0,0 1-308 0 0,0 0-1292 0 0,0 0-561 0 0,0 0-115 0 0,0 0-18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3:27.2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317 156 12384 0 0,'1'0'54'0'0,"-1"-1"0"0"0,1 0 0 0 0,-1 1 0 0 0,0-1-1 0 0,0 0 1 0 0,1 0 0 0 0,-1 1 0 0 0,0-1 0 0 0,0 0 0 0 0,0 0 0 0 0,1 1 0 0 0,-1-1 0 0 0,0 0 0 0 0,0 0 0 0 0,0 1 0 0 0,0-1 0 0 0,-1 0 0 0 0,1 0 0 0 0,0 1 0 0 0,0-1 0 0 0,0 0-54 0 0,-1 0 94 0 0,-1 0-1 0 0,1 0 1 0 0,0 1 0 0 0,0-1-1 0 0,0 0 1 0 0,-1 1 0 0 0,1-1-1 0 0,0 1 1 0 0,-1-1 0 0 0,1 1-1 0 0,-1-1-93 0 0,0 0 207 0 0,-2 1-3 0 0,0 0 1 0 0,0 0-1 0 0,0 0 0 0 0,0 0 0 0 0,0 1 1 0 0,0 0-1 0 0,1-1 0 0 0,-1 1 0 0 0,0 1 1 0 0,0-1-1 0 0,1 0 0 0 0,-1 1 0 0 0,-1 1-204 0 0,-3 0 382 0 0,-6 3-119 0 0,1 1 0 0 0,0 0-1 0 0,0 1 1 0 0,1 1 0 0 0,0 0-1 0 0,-3 3-262 0 0,14-11 24 0 0,0 1 0 0 0,-1-1-1 0 0,1 0 1 0 0,1 1 0 0 0,-1-1-1 0 0,0 1 1 0 0,0-1 0 0 0,0 1-1 0 0,1 0-23 0 0,-8 12 163 0 0,7-14-157 0 0,1 0 0 0 0,-1 1-1 0 0,1-1 1 0 0,-1 1-1 0 0,1-1 1 0 0,-1 1-1 0 0,1-1 1 0 0,-1 1 0 0 0,1-1-1 0 0,-1 1 1 0 0,1-1-1 0 0,0 1 1 0 0,-1 0-1 0 0,1-1 1 0 0,0 1 0 0 0,-1 0-1 0 0,1-1 1 0 0,0 1-1 0 0,0 0 1 0 0,0-1-1 0 0,0 1 1 0 0,0 0 0 0 0,0-1-1 0 0,0 1 1 0 0,0 0-1 0 0,0-1 1 0 0,0 1-1 0 0,0 0 1 0 0,0-1 0 0 0,0 1-1 0 0,0 0 1 0 0,1-1-1 0 0,-1 1 1 0 0,0 0-6 0 0,4 12 2 0 0,-4-11-2 0 0,0 1-1 0 0,1-1 0 0 0,-1 0 0 0 0,1 0 1 0 0,0 0-1 0 0,-1 0 0 0 0,1 1 0 0 0,0-1 1 0 0,0 0-1 0 0,1-1 0 0 0,-1 1 1 0 0,0 0-1 0 0,1 0 0 0 0,-1 0 0 0 0,1-1 1 0 0,-1 1-1 0 0,1-1 0 0 0,0 1 1 0 0,1 1-17 0 0,3 3 11 0 0,-1 0 0 0 0,2 0-1 0 0,-1-1 1 0 0,1 0 0 0 0,0 0 0 0 0,0 0 0 0 0,0-1-1 0 0,1 0 7 0 0,63 33 0 0 0,51 14-169 0 0,-119-46 17 0 0,-3-3 164 0 0,7 2 132 0 0,-8-4-126 0 0,1 0 0 0 0,0 0 0 0 0,0 0-1 0 0,-1 0 1 0 0,1 0 0 0 0,0 0 0 0 0,0 0-1 0 0,-1 1 1 0 0,1-1 0 0 0,0 0 0 0 0,0 0-1 0 0,0 0 1 0 0,-1 0 0 0 0,1 0 0 0 0,0 1-1 0 0,0-1 1 0 0,0 0 0 0 0,0 0 0 0 0,-1 0-1 0 0,1 1 1 0 0,0-1 0 0 0,0 0 0 0 0,0 0-1 0 0,0 0 1 0 0,0 1 0 0 0,0-1 0 0 0,0 0-1 0 0,-1 0 1 0 0,1 1 0 0 0,0-1 0 0 0,0 0-1 0 0,0 0 1 0 0,0 1 0 0 0,0-1 0 0 0,0 0-1 0 0,0 0 1 0 0,0 1 0 0 0,0-1 0 0 0,0 0-1 0 0,1 0 1 0 0,-1 1 0 0 0,0-1-1 0 0,0 0 1 0 0,0 0 0 0 0,0 0 0 0 0,0 1-1 0 0,0-1 1 0 0,0 0 0 0 0,1 0 0 0 0,-1 0-1 0 0,0 1 1 0 0,0-1 0 0 0,0 0 0 0 0,0 0-1 0 0,1 0 1 0 0,-1 0 0 0 0,0 1 0 0 0,0-1-1 0 0,0 0 1 0 0,1 0 0 0 0,-1 0 0 0 0,0 0-1 0 0,0 0 1 0 0,1 0 0 0 0,-1 0 0 0 0,0 0-1 0 0,0 0 1 0 0,1 0 0 0 0,-1 0 0 0 0,0 0-18 0 0,-5 3 108 0 0,0-1-1 0 0,0 0 1 0 0,0 0 0 0 0,0 0 0 0 0,0-1 0 0 0,0 0-1 0 0,-1 0 1 0 0,1 0 0 0 0,-1-1-108 0 0,-52 1 336 0 0,31-2-224 0 0,-1 1-18 0 0,0-2 0 0 0,1-1 0 0 0,-1-1 0 0 0,-22-7-94 0 0,35 8 0 0 0,10 3 0 0 0,1-2 0 0 0,-1 1 0 0 0,0 0 0 0 0,0-1 0 0 0,0 0 0 0 0,-4-2 0 0 0,4 1 3 0 0,0 1 0 0 0,0 0 0 0 0,0 0 0 0 0,-4-1-3 0 0,-9-3-338 0 0,3 4-866 0 0,16 2-611 0 0,2 0 1000 0 0,-1 0-3894 0 0,-2 0-1277 0 0</inkml:trace>
  <inkml:trace contextRef="#ctx0" brushRef="#br0" timeOffset="403.159">639 259 11976 0 0,'-16'0'1274'0'0,"-28"7"-1015"0"0,29-5 442 0 0,0 0 0 0 0,0 0 0 0 0,1 2 0 0 0,-1 0 0 0 0,1 1 0 0 0,0 0-1 0 0,-10 5-700 0 0,6-2 721 0 0,-8 5-124 0 0,25-13-550 0 0,0 1 0 0 0,0-1 0 0 0,0 1 1 0 0,0 0-1 0 0,0 0 0 0 0,1 0 1 0 0,-1 0-1 0 0,0 0 0 0 0,0 0 0 0 0,0 0 1 0 0,1 0-1 0 0,-1 0 0 0 0,0 0 0 0 0,1 0 1 0 0,-1 0-1 0 0,1 0 0 0 0,0 0 0 0 0,-1 2-47 0 0,1-1 57 0 0,-1-1 0 0 0,0 1 0 0 0,0 0 0 0 0,0 0 0 0 0,0 0 0 0 0,0 0 0 0 0,0-1 0 0 0,0 1 0 0 0,0 0 0 0 0,-1-1 0 0 0,1 0 0 0 0,-2 2-57 0 0,2-2 16 0 0,0 0 0 0 0,-1 0 0 0 0,1 0 0 0 0,0-1 0 0 0,0 2 0 0 0,1-1 0 0 0,-1 0-1 0 0,0 0 1 0 0,0 0 0 0 0,0 0 0 0 0,1 0 0 0 0,-1 1 0 0 0,1-1 0 0 0,-1 0 0 0 0,1 1 0 0 0,-1-1 0 0 0,1 0-1 0 0,0 1 1 0 0,0-1 0 0 0,-1 0 0 0 0,1 1 0 0 0,0-1 0 0 0,0 1 0 0 0,0-1 0 0 0,1 0 0 0 0,-1 2-16 0 0,6 6 85 0 0,1 2 36 0 0,-7-9-117 0 0,0-1-1 0 0,1 0 0 0 0,-1 1 1 0 0,0-1-1 0 0,1 0 1 0 0,-1 0-1 0 0,1 1 0 0 0,-1-1 1 0 0,1 0-1 0 0,0 0 1 0 0,-1 0-1 0 0,1 0 0 0 0,0 0 1 0 0,0 0-1 0 0,0 0 0 0 0,0 0 1 0 0,0 0-1 0 0,0 0 1 0 0,0 0-1 0 0,0 0 0 0 0,0-1 1 0 0,0 1-1 0 0,0-1 1 0 0,1 1-1 0 0,-1-1 0 0 0,1 1-3 0 0,9 5-151 0 0,-8-4 135 0 0,-1-1 0 0 0,1 1 0 0 0,0-1 0 0 0,0 1 0 0 0,0-1 0 0 0,0 0 0 0 0,0 0 0 0 0,0 0 0 0 0,1-1-1 0 0,-1 1 1 0 0,0-1 0 0 0,0 0 0 0 0,0 0 0 0 0,1 0 0 0 0,-1 0 0 0 0,0 0 0 0 0,0-1 0 0 0,1 1 16 0 0,-4-1 0 0 0,7 1 0 0 0,-1-2 0 0 0,0 1 0 0 0,1-1 0 0 0,-1 0 0 0 0,0 0 0 0 0,0-1 0 0 0,0 0 0 0 0,-1 0 0 0 0,1 0 0 0 0,-1-1 0 0 0,1 0 0 0 0,-1 0 0 0 0,6-6 2 0 0,0-1-1 0 0,-1 1 1 0 0,-1-2-1 0 0,0 0 1 0 0,0 0-1 0 0,-1 0 1 0 0,2-6-2 0 0,-12 38 489 0 0,0-1 0 0 0,1 1 0 0 0,2 13-489 0 0,1-16 201 0 0,1 0 1 0 0,4 14-202 0 0,-6-26-32 0 0,1 0 0 0 0,-1-1 0 0 0,1 1 0 0 0,1 0 0 0 0,-1-1 0 0 0,0 1 0 0 0,1-1-1 0 0,0 1 1 0 0,0-1 0 0 0,0 0 0 0 0,4 2 32 0 0,-6-5-65 0 0,-1-1 1 0 0,1 0-1 0 0,0 1 0 0 0,0-1 0 0 0,0 0 0 0 0,0 0 0 0 0,0 1 0 0 0,-1-1 0 0 0,1 0 0 0 0,0 0 1 0 0,0 0-1 0 0,0 0 0 0 0,0 0 0 0 0,0 0 0 0 0,0 0 0 0 0,0-1 0 0 0,0 1 0 0 0,-1 0 1 0 0,1 0-1 0 0,0-1 0 0 0,0 1 0 0 0,0-1 0 0 0,0 1 0 0 0,-1-1 0 0 0,1 1 0 0 0,0-1 65 0 0,2-1-446 0 0,0 0 0 0 0,-1 0 0 0 0,1 0 0 0 0,-1 0 0 0 0,1 0 0 0 0,-1 0 0 0 0,0-1 446 0 0,7-11-1631 0 0</inkml:trace>
  <inkml:trace contextRef="#ctx0" brushRef="#br0" timeOffset="651.386">785 1 10136 0 0,'0'0'464'0'0,"0"0"-10"0"0,0 1-294 0 0,2 63 6916 0 0,-1-36-6287 0 0,2-2-1 0 0,4 19-788 0 0,15 82 1604 0 0,-20-113-1279 0 0,1 1-1 0 0,-2-1 0 0 0,0 0 1 0 0,-1 1-1 0 0,0 6-324 0 0,-1-14-570 0 0,0 0 0 0 0,0 1 0 0 0,-1-1 0 0 0,0 1 570 0 0,-2 1-2575 0 0,-1-1-4239 0 0</inkml:trace>
  <inkml:trace contextRef="#ctx0" brushRef="#br0" timeOffset="1114.884">648 353 6912 0 0,'0'0'528'0'0,"2"0"-342"0"0,70-3 8438 0 0,-12-5-7588 0 0,52-14-1036 0 0,-15-4 1169 0 0,-80 20-1089 0 0,0 0-1 0 0,-1-1 0 0 0,0-1 1 0 0,8-5-80 0 0,-24 13 22 0 0,1 0 1 0 0,-1-1-1 0 0,0 1 1 0 0,0 0-1 0 0,1 0 1 0 0,-1 0 0 0 0,1-1-1 0 0,-1 1 1 0 0,0 0-1 0 0,1 0 1 0 0,-1 0-1 0 0,0 0 1 0 0,1 0-1 0 0,-1 0 1 0 0,1-1-1 0 0,-1 1 1 0 0,0 0-1 0 0,1 0 1 0 0,-1 0 0 0 0,1 0-1 0 0,-1 1 1 0 0,0-1-1 0 0,1 0-22 0 0,-1 7 429 0 0,-12 22 188 0 0,6-16-392 0 0,-2 8-61 0 0,4-13-112 0 0,0 1 1 0 0,1-1-1 0 0,0 1 1 0 0,0-1-1 0 0,1 1 1 0 0,1 0-1 0 0,-1 0 1 0 0,1 0-1 0 0,1 0 1 0 0,-1 0-1 0 0,2 2-52 0 0,-1-7 32 0 0,1 1-1 0 0,0 0 1 0 0,1-1-1 0 0,-1 1 1 0 0,1-1-1 0 0,0 1 1 0 0,0-1-1 0 0,0 0 1 0 0,1 2-32 0 0,-2-5 56 0 0,0 1 0 0 0,0-1 0 0 0,0 0 0 0 0,0 0 0 0 0,0 0 0 0 0,0 0 0 0 0,0 0 0 0 0,1 0 0 0 0,-1 0 0 0 0,0 0-1 0 0,0 0 1 0 0,1-1 0 0 0,-1 1 0 0 0,0-1 0 0 0,1 1 0 0 0,-1-1 0 0 0,1 1 0 0 0,-1-1 0 0 0,1 0 0 0 0,-1 1 0 0 0,1-1 0 0 0,-1 0 0 0 0,1 0 0 0 0,-1 0 0 0 0,1 0 0 0 0,-1-1 0 0 0,1 1 0 0 0,-1 0 0 0 0,1-1 0 0 0,-1 1 0 0 0,2-1-56 0 0,3-2-80 0 0,1 0-1 0 0,-1-1 1 0 0,1 0-1 0 0,-1 0 1 0 0,0 0 0 0 0,-1 0-1 0 0,1-1 1 0 0,2-3 80 0 0,9-10 0 0 0,11-17 0 0 0,-20 24-101 0 0,-1 0 0 0 0,-1-1 0 0 0,0 0-1 0 0,-1 0 1 0 0,0-1 0 0 0,0-2 101 0 0,-3 11-57 0 0,4-32-272 0 0,-5 33 281 0 0,-1 2 96 0 0,-13 15 280 0 0,12-12-308 0 0,-1 1-1 0 0,1 0 1 0 0,0-1 0 0 0,0 1 0 0 0,1 0-1 0 0,-1-1 1 0 0,1 1 0 0 0,-1 0 0 0 0,1 0-1 0 0,0 0 1 0 0,0-1 0 0 0,0 1 0 0 0,0 0-1 0 0,1 2-19 0 0,-1 2 118 0 0,2 0 1 0 0,-1 0-1 0 0,1 1 0 0 0,0-1 0 0 0,1 0-118 0 0,-1-2 19 0 0,0 0 1 0 0,0-1 0 0 0,1 0 0 0 0,-1 1 0 0 0,1-1 0 0 0,0 0-1 0 0,0 0 1 0 0,1-1 0 0 0,-1 1 0 0 0,1-1 0 0 0,-1 1 0 0 0,1-1 0 0 0,0 0-1 0 0,1-1 1 0 0,-1 1 0 0 0,0-1 0 0 0,1 1 0 0 0,0-1 0 0 0,-1-1-1 0 0,1 1 1 0 0,0-1 0 0 0,0 0 0 0 0,0 0 0 0 0,0 0 0 0 0,0 0-1 0 0,0-1 1 0 0,0 0 0 0 0,0 0 0 0 0,0-1 0 0 0,0 1 0 0 0,0-1-1 0 0,-1 0 1 0 0,4-1-20 0 0,0 0-453 0 0,0-1-1 0 0,1 1 0 0 0,-1-1 1 0 0,-1-1-1 0 0,1 0 0 0 0,0 0 1 0 0,-1-1-1 0 0,0 1 0 0 0,0-2 0 0 0,0 1 1 0 0,5-6 453 0 0,-2 0-1666 0 0</inkml:trace>
  <inkml:trace contextRef="#ctx0" brushRef="#br0" timeOffset="1435.231">1509 231 12320 0 0,'0'0'564'0'0,"4"14"208"0"0,-3-8-674 0 0,-1-1 1 0 0,2 1 0 0 0,-1-1 0 0 0,0 0 0 0 0,1 1 0 0 0,0-1 0 0 0,1 0-1 0 0,-1 0 1 0 0,1 1-99 0 0,7 15 300 0 0,12 23 538 0 0,-15-32-135 0 0,-1 0 0 0 0,0 1-1 0 0,3 12-702 0 0,-3-6 758 0 0,-3-11-398 0 0,0 0 0 0 0,-1 1 0 0 0,0-1 0 0 0,0 1 0 0 0,-1-1 0 0 0,0 6-360 0 0,-16-31 1069 0 0,12 13-815 0 0,1 0-1 0 0,1 0 1 0 0,-1-1 0 0 0,1 1-1 0 0,-1-1 1 0 0,1-2-254 0 0,-3-8 201 0 0,2 6-275 0 0,1 0 0 0 0,0 0 1 0 0,0 0-1 0 0,1-1 1 0 0,0 1-1 0 0,0 0 0 0 0,1 0 1 0 0,1 0-1 0 0,-1 0 1 0 0,1 0-1 0 0,1 0 0 0 0,0 0 1 0 0,0 1-1 0 0,1-1 1 0 0,0 0 73 0 0,5-12-33 0 0,-6 15 10 0 0,0-1 1 0 0,0 1-1 0 0,1 0 1 0 0,-1-1-1 0 0,1 2 1 0 0,4-6 22 0 0,0 2-126 0 0,1 0 1 0 0,0 0 0 0 0,1 1-1 0 0,0 1 1 0 0,8-6 125 0 0,-11 9-267 0 0,0 1-1 0 0,1-1 1 0 0,-1 1 0 0 0,1 1 0 0 0,0-1-1 0 0,-1 1 1 0 0,1 1 0 0 0,0-1 0 0 0,4 1 267 0 0,31 1-5953 0 0,-20 3 237 0 0</inkml:trace>
  <inkml:trace contextRef="#ctx0" brushRef="#br0" timeOffset="1822.7">2049 231 3680 0 0,'-47'14'1332'0'0,"26"-7"3886"0"0,0 1 1 0 0,-12 8-5219 0 0,2 1 1833 0 0,17-6-877 0 0,1 1 1 0 0,0 0-1 0 0,-7 9-956 0 0,16-17 136 0 0,-1 1-18 0 0,1 1 0 0 0,-1-1-1 0 0,1 1 1 0 0,0 0-1 0 0,0 1 1 0 0,1-1 0 0 0,0 0-1 0 0,0 1 1 0 0,1 0-1 0 0,-1 2-117 0 0,3-8-2 0 0,0 0 0 0 0,0 0 0 0 0,0 0 0 0 0,0 0 0 0 0,0 0 0 0 0,0 1 0 0 0,0-1 0 0 0,0 0 0 0 0,1 0 0 0 0,-1 0 0 0 0,0 0 0 0 0,1 0 0 0 0,-1 0 0 0 0,1 1 2 0 0,0-2 22 0 0,-1 1 1 0 0,0-1 0 0 0,1 1 0 0 0,-1 0-1 0 0,0-1 1 0 0,0 1 0 0 0,1 0 0 0 0,-1-1 0 0 0,0 1-1 0 0,0 0 1 0 0,0 0 0 0 0,0-1 0 0 0,0 1-1 0 0,0 0 1 0 0,0-1 0 0 0,0 1 0 0 0,0 0-1 0 0,0 0 1 0 0,0-1 0 0 0,0 1 0 0 0,-1 0-23 0 0,22 2 1441 0 0,-17-3-1426 0 0,-1 0 0 0 0,1 0-1 0 0,0 0 1 0 0,-1-1 0 0 0,1 0 0 0 0,0 1-1 0 0,-1-1 1 0 0,1-1 0 0 0,-1 1 0 0 0,0 0 0 0 0,1-1-1 0 0,-1 0 1 0 0,0 1 0 0 0,0-1 0 0 0,1-1-15 0 0,8-6-200 0 0,-2 0 1 0 0,1-1-1 0 0,2-3 200 0 0,-6 5-334 0 0,-1 2 59 0 0,-1 0-1 0 0,-1 0 1 0 0,1-1-1 0 0,2-5 276 0 0,-5 7-1 0 0,1 0-1 0 0,0 0 1 0 0,0 0-1 0 0,1 0 1 0 0,0 1-1 0 0,-1 0 0 0 0,1-1 1 0 0,1 1-1 0 0,3-2 2 0 0,-3 3 11 0 0,-4 3 42 0 0,1 0-43 0 0,-1 1-1 0 0,0-1 0 0 0,0 0 1 0 0,0 1-1 0 0,0-1 0 0 0,0 1 1 0 0,0 0-1 0 0,0-1 0 0 0,0 1 1 0 0,0 0-1 0 0,0 0 0 0 0,0-1 1 0 0,-1 1-1 0 0,1 0 0 0 0,0 0 1 0 0,0 0-10 0 0,10 15 46 0 0,20 37 0 0 0,4 8 744 0 0,-31-56-716 0 0,0-1 0 0 0,0 1 0 0 0,0-1 0 0 0,0 1 0 0 0,1-1 0 0 0,2 1-74 0 0,-5-3 6 0 0,0-1 1 0 0,0 1 0 0 0,0-1 0 0 0,0 0 0 0 0,0 0 0 0 0,0 0 0 0 0,0 0-1 0 0,0 0 1 0 0,1-1 0 0 0,-1 1 0 0 0,0-1 0 0 0,0 1 0 0 0,1-1 0 0 0,-1 0-1 0 0,0 0 1 0 0,1 0 0 0 0,-1 0 0 0 0,2-1-7 0 0,2 0-270 0 0,0-1-1 0 0,0 0 1 0 0,-1 0-1 0 0,1 0 1 0 0,-1-1 0 0 0,0 0-1 0 0,0 0 1 0 0,0 0-1 0 0,0-1 1 0 0,0 1-1 0 0,-1-1 1 0 0,1-1 0 0 0,-1 1-1 0 0,0 0 1 0 0,-1-1-1 0 0,1 0 271 0 0,6-12-2639 0 0</inkml:trace>
  <inkml:trace contextRef="#ctx0" brushRef="#br0" timeOffset="2067.155">2349 18 4144 0 0,'0'0'319'0'0,"0"0"219"0"0,-1 8 4710 0 0,1-5-4411 0 0,0 0 1 0 0,0-1-1 0 0,0 1 0 0 0,0 0 0 0 0,0 0 1 0 0,0-1-1 0 0,1 1 0 0 0,0 1-837 0 0,1 15 844 0 0,-1-4-580 0 0,0 0 0 0 0,1-1 0 0 0,2 7-264 0 0,4 27 320 0 0,-4-12 922 0 0,4 9-1242 0 0,-4-24 212 0 0,0 0 1 0 0,-2 1-1 0 0,0-1 1 0 0,-1 1-1 0 0,-2 2-212 0 0,0-14 27 0 0,-1-1 0 0 0,-1 0-1 0 0,1 0 1 0 0,-2 0-1 0 0,1-1 1 0 0,-3 5-27 0 0,0 2-185 0 0,6-15 50 0 0,-1 1 0 0 0,1-1 0 0 0,0 1 0 0 0,-1-1-1 0 0,1 1 1 0 0,0-1 0 0 0,-1 0 0 0 0,1 1 0 0 0,-1-1 0 0 0,1 1 0 0 0,0-1 0 0 0,-1 0-1 0 0,1 1 1 0 0,-1-1 0 0 0,1 0 0 0 0,-1 0 0 0 0,1 1 0 0 0,-1-1 0 0 0,0 0 0 0 0,1 0-1 0 0,-1 0 1 0 0,1 0 0 0 0,-1 1 0 0 0,1-1 0 0 0,-1 0 0 0 0,0 0 135 0 0,-8 0-2133 0 0</inkml:trace>
  <inkml:trace contextRef="#ctx0" brushRef="#br0" timeOffset="2234.734">2389 209 3224 0 0,'19'0'312'0'0,"-17"1"64"0"0,0-1 1 0 0,-1 0-1 0 0,1 1 1 0 0,0-1-1 0 0,0 1 1 0 0,-1 0-1 0 0,1-1 1 0 0,0 1-1 0 0,-1 0 1 0 0,1 0-1 0 0,-1 0 1 0 0,1 0-1 0 0,-1 1 1 0 0,1-1-1 0 0,0 1-376 0 0,8 6 2723 0 0,-7-6-2066 0 0,-1 0-1 0 0,0 0 1 0 0,1 0-1 0 0,-1 0 1 0 0,0 0-1 0 0,0 1 1 0 0,0 0-657 0 0,20 35 1996 0 0,-18-30-1263 0 0,4 9 337 0 0,-1 0-1 0 0,-1 1 1 0 0,1 5-1070 0 0,9 25 1062 0 0,-4-4-1043 0 0,-10-33-19 0 0,0 0-1 0 0,2-1 1 0 0,-1 1-1 0 0,2 1 1 0 0,0 3-185 0 0,-4-14-782 0 0,0-1-354 0 0,8-2-78 0 0</inkml:trace>
  <inkml:trace contextRef="#ctx0" brushRef="#br0" timeOffset="2400.852">2726 123 16927 0 0,'0'0'376'0'0,"0"0"72"0"0,-6 0 24 0 0,0-2 0 0 0,6 2-376 0 0,0 0-96 0 0,-3 2 0 0 0,-4 4 0 0 0,5-4 0 0 0,2-2-72 0 0,-4 9 72 0 0,1-1-104 0 0,0 0-152 0 0,3-2-32 0 0,3 2-8 0 0,0-2-4487 0 0,-3 2-897 0 0</inkml:trace>
  <inkml:trace contextRef="#ctx0" brushRef="#br0" timeOffset="2956.944">2958 217 4608 0 0,'0'0'208'0'0,"-8"0"32"0"0,2 1 624 0 0,-1 0 0 0 0,0 1 0 0 0,1-1 1 0 0,-1 1-1 0 0,1 1 0 0 0,0-1 0 0 0,0 1 0 0 0,-1 0-864 0 0,-15 7 2316 0 0,9-5-1709 0 0,1 1-1 0 0,-1 1 1 0 0,1 0 0 0 0,1 0-1 0 0,-1 1 1 0 0,1 1-607 0 0,-10 9 825 0 0,0 1 0 0 0,-8 11-825 0 0,24-24 0 0 0,0 1-1 0 0,1-1 1 0 0,0 1-1 0 0,1 0 1 0 0,-1 0-1 0 0,0 4 1 0 0,-1 0 142 0 0,4-8-72 0 0,0 0-1 0 0,0 0 1 0 0,1 0-1 0 0,-1 0 1 0 0,1 0 0 0 0,0 1-1 0 0,0-1 1 0 0,0 0-1 0 0,0 0 1 0 0,0 1 0 0 0,1-1-1 0 0,0 0 1 0 0,0 1-70 0 0,-1 0 32 0 0,4 8-18 0 0,0-10-11 0 0,-2-2 3 0 0,0 2-3 0 0,1-1 0 0 0,0 1 0 0 0,-1-1 0 0 0,1 0 0 0 0,0 0 0 0 0,0 0 0 0 0,0 0 0 0 0,0-1 0 0 0,0 1 0 0 0,0-1 0 0 0,0 1-1 0 0,0-1 1 0 0,0 0 0 0 0,0-1 0 0 0,0 1 0 0 0,1 0 0 0 0,-1-1 0 0 0,0 0 0 0 0,0 1 0 0 0,-1-1 0 0 0,1 0 0 0 0,0-1 0 0 0,0 1 0 0 0,0 0 0 0 0,-1-1 0 0 0,1 0 0 0 0,-1 0 0 0 0,1 0-3 0 0,20-20 67 0 0,0 0 0 0 0,4-9-67 0 0,69-80-1378 0 0,-92 107 1371 0 0,-1 1 1 0 0,1-1 0 0 0,0 1 0 0 0,0 0-1 0 0,0 0 1 0 0,1 0 0 0 0,-1 1 0 0 0,1-1-1 0 0,-1 1 1 0 0,1 0 0 0 0,2 0 6 0 0,-5 1-2 0 0,1 1 0 0 0,-1-1 1 0 0,0 1-1 0 0,0 0 0 0 0,0-1 0 0 0,0 1 1 0 0,0 0-1 0 0,0 0 0 0 0,0 1 0 0 0,1-1 1 0 0,-1 0-1 0 0,0 1 0 0 0,0-1 0 0 0,0 1 1 0 0,0 0-1 0 0,0-1 0 0 0,0 1 0 0 0,0 0 1 0 0,-1 0-1 0 0,1 0 0 0 0,0 1 0 0 0,0-1 1 0 0,-1 0-1 0 0,1 1 0 0 0,-1-1 0 0 0,1 1 1 0 0,0 1 1 0 0,4 5 59 0 0,-1 0 0 0 0,0 0 1 0 0,-1 1-1 0 0,0-1 0 0 0,0 1 1 0 0,1 6-60 0 0,14 56 618 0 0,-8-23-390 0 0,-7-31-69 0 0,-3-12-58 0 0,0 1-1 0 0,1-1 0 0 0,-1 1 0 0 0,1-1 0 0 0,0 0 0 0 0,1 0 0 0 0,-1 0 0 0 0,2 1-100 0 0,-4-5 128 0 0,0-1-5 0 0,0 0-24 0 0,0 0-17 0 0,1-1-69 0 0,-1 0 0 0 0,0 1-1 0 0,1-1 1 0 0,-1 1-1 0 0,0-1 1 0 0,1 1 0 0 0,-1-1-1 0 0,0 0 1 0 0,0 1-1 0 0,1-1 1 0 0,-1 0 0 0 0,0 1-1 0 0,0-1 1 0 0,0 0-1 0 0,0 1 1 0 0,0-1 0 0 0,0 0-1 0 0,0 0-12 0 0,0 0 29 0 0,1-2 3 0 0,-1 0 0 0 0,1 0 0 0 0,0 0 0 0 0,0 1 0 0 0,1-1 0 0 0,-1 0 0 0 0,1 0-32 0 0,7-19 80 0 0,-6 8-99 0 0,0 0 0 0 0,2 1 0 0 0,-1-1 0 0 0,2 1 0 0 0,-1 0 0 0 0,2 0 0 0 0,0 1 0 0 0,0 0 0 0 0,1 0 0 0 0,1 0-1 0 0,0 1 1 0 0,0 1 0 0 0,7-6 19 0 0,-14 14-2 0 0,0 0-1 0 0,0 0 0 0 0,1 0 1 0 0,-1 1-1 0 0,1-1 0 0 0,0 1 1 0 0,-1-1-1 0 0,1 1 0 0 0,0 0 1 0 0,0 0-1 0 0,0 0 0 0 0,0 1 0 0 0,0-1 1 0 0,0 1-1 0 0,0-1 0 0 0,0 1 1 0 0,0 0-1 0 0,0 0 0 0 0,0 0 1 0 0,0 1-1 0 0,0-1 0 0 0,0 1 1 0 0,0 0-1 0 0,1 0 3 0 0,0 0-1 0 0,0 1 0 0 0,0 0 0 0 0,0 0 0 0 0,-1 1 0 0 0,1-1 0 0 0,0 1 0 0 0,-1 0 0 0 0,0 0 0 0 0,0 0 0 0 0,1 0 0 0 0,-2 1 0 0 0,1-1 0 0 0,0 1 0 0 0,-1 0 0 0 0,0-1 0 0 0,2 4 1 0 0,3 7 10 0 0,11 22 49 0 0,-1 2 0 0 0,6 20-59 0 0,-19-47-102 0 0,0-1 1 0 0,1 0-1 0 0,1 1 102 0 0,7 14-1308 0 0,-7-11 401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3:23.8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280 246 2760 0 0,'-15'-5'2736'0'0,"12"5"-2025"0"0,1-1 1 0 0,0 1-1 0 0,-1 0 1 0 0,1 0-1 0 0,0 1 1 0 0,0-1-1 0 0,0 0 0 0 0,-1 1 1 0 0,1-1-1 0 0,0 1 1 0 0,0 0-1 0 0,0 0 1 0 0,-2 0-712 0 0,-26 16 1563 0 0,-1 1-702 0 0,18-11-520 0 0,-1 1 0 0 0,1 1 0 0 0,1 0 0 0 0,-2 1-341 0 0,1 1 275 0 0,10-9-229 0 0,0 0-1 0 0,1 0 1 0 0,-1 0 0 0 0,1 0 0 0 0,0 0 0 0 0,-1 1 0 0 0,1-1-1 0 0,0 1 1 0 0,0-1 0 0 0,0 1 0 0 0,1 0 0 0 0,-1 0 0 0 0,1 0 0 0 0,0 0-1 0 0,-1 1-45 0 0,2 5 54 0 0,1-7-60 0 0,0 0 1 0 0,1 0 0 0 0,-1 0 0 0 0,0 0-1 0 0,1 0 1 0 0,-1 0 0 0 0,1-1-1 0 0,-1 1 1 0 0,1 0 0 0 0,0-1 0 0 0,0 1-1 0 0,0-1 1 0 0,0 0 0 0 0,0 0-1 0 0,0 1 1 0 0,2-1 5 0 0,7 4-27 0 0,0-1 0 0 0,11 3 27 0 0,-12-4-3 0 0,133 45 3 0 0,-121-38-21 0 0,-21-9 30 0 0,-1-1 0 0 0,1 0-1 0 0,-1 1 1 0 0,1-1-1 0 0,0 1 1 0 0,-1-1-1 0 0,1 1 1 0 0,-1-1 0 0 0,1 1-1 0 0,-1-1 1 0 0,0 1-1 0 0,1 0 1 0 0,-1-1 0 0 0,1 1-1 0 0,-1 0 1 0 0,0-1-1 0 0,0 1 1 0 0,1 0 0 0 0,-1-1-1 0 0,0 1 1 0 0,0 0-1 0 0,0-1 1 0 0,0 1 0 0 0,0 0-1 0 0,0 0 1 0 0,0-1-1 0 0,0 1 1 0 0,0 0 0 0 0,0 0-1 0 0,0-1 1 0 0,0 1-9 0 0,-3 3 68 0 0,1 0 1 0 0,0-1 0 0 0,-1 1 0 0 0,0-1-1 0 0,1 1 1 0 0,-1-1 0 0 0,-1 0 0 0 0,1 0-1 0 0,0-1 1 0 0,-1 1 0 0 0,1-1-1 0 0,-1 1 1 0 0,0-1 0 0 0,0 0 0 0 0,0-1-1 0 0,0 1 1 0 0,0-1 0 0 0,-1 1-69 0 0,-15 3 68 0 0,0 0 1 0 0,0-1-1 0 0,-8 0-68 0 0,7-1 16 0 0,1 0-166 0 0,0-1-1 0 0,0-1 0 0 0,0 0 1 0 0,0-2-1 0 0,-15-1 151 0 0,34 2-64 0 0,1 0 0 0 0,0 0 1 0 0,0 0-1 0 0,-1 0 0 0 0,1 0 0 0 0,0 0 0 0 0,-1 0 1 0 0,1 0-1 0 0,0 0 0 0 0,-1-1 0 0 0,1 1 0 0 0,0 0 0 0 0,0 0 1 0 0,-1 0-1 0 0,1 0 0 0 0,0 0 0 0 0,0 0 0 0 0,-1-1 1 0 0,1 1-1 0 0,0 0 0 0 0,0 0 0 0 0,-1 0 0 0 0,1-1 1 0 0,0 1-1 0 0,0 0 0 0 0,0 0 0 0 0,-1 0 0 0 0,1-1 0 0 0,0 1 1 0 0,0 0-1 0 0,0-1 0 0 0,0 1 0 0 0,0 0 0 0 0,0 0 1 0 0,0-1-1 0 0,-1 1 0 0 0,1 0 0 0 0,0-1 0 0 0,0 1 64 0 0,1-1-321 0 0,-1 0-1 0 0,1 0 1 0 0,-1 0-1 0 0,1 0 0 0 0,-1 1 1 0 0,1-1-1 0 0,-1 0 1 0 0,1 0-1 0 0,0 0 1 0 0,-1 1-1 0 0,1-1 0 0 0,0 0 1 0 0,0 0 321 0 0,8-6-5209 0 0</inkml:trace>
  <inkml:trace contextRef="#ctx0" brushRef="#br0" timeOffset="299.545">532 274 16096 0 0,'0'0'737'0'0,"0"0"-15"0"0,-3 6-438 0 0,0-2-210 0 0,0 1-1 0 0,0 1 0 0 0,0-1 1 0 0,0 0-1 0 0,1 1 0 0 0,0-1 0 0 0,0 1 1 0 0,1-1-1 0 0,0 1 0 0 0,0 0 0 0 0,0 2-73 0 0,-1 16 717 0 0,1-1-1 0 0,1 9-716 0 0,0 12 931 0 0,-1 30 678 0 0,3 1-1609 0 0,1 21 96 0 0,-1-44-43 0 0,-1-31-23 0 0,0 0 0 0 0,-2 10-30 0 0,1-27 3 0 0,0 0 0 0 0,0 1 0 0 0,0-1 0 0 0,1 1 0 0 0,0-1 0 0 0,0 1 0 0 0,0-1 0 0 0,0 1-3 0 0,0-4-134 0 0,-1-1-24 0 0,0 0-207 0 0,0 0-863 0 0,0 0-380 0 0,0-1-619 0 0,1-7-2278 0 0,5-4-977 0 0</inkml:trace>
  <inkml:trace contextRef="#ctx0" brushRef="#br0" timeOffset="586.467">563 390 5528 0 0,'3'-2'-219'0'0,"-1"0"782"0"0,1-1 1 0 0,-1 1-1 0 0,1 0 1 0 0,0 0-1 0 0,0 0 1 0 0,0 0-1 0 0,0 0 1 0 0,1 1-1 0 0,-1-1 1 0 0,0 1-1 0 0,1 0 1 0 0,-1 0-1 0 0,1 0 1 0 0,-1 1-1 0 0,1-1 1 0 0,0 1-564 0 0,6 0 517 0 0,-1 1 1 0 0,1 0-1 0 0,-1 1 1 0 0,0 0-1 0 0,0 1 1 0 0,0 0-1 0 0,3 1-517 0 0,-5-1 203 0 0,-1 0 0 0 0,1 0 0 0 0,-1 0-1 0 0,0 1 1 0 0,-1 0 0 0 0,1 0 0 0 0,0 0 0 0 0,-1 1 0 0 0,0 0-1 0 0,2 2-202 0 0,-7-6 31 0 0,1 0-1 0 0,0 0 1 0 0,0 0-1 0 0,-1 0 1 0 0,1 0-1 0 0,-1 0 0 0 0,1 1 1 0 0,-1-1-1 0 0,1 0 1 0 0,-1 0-1 0 0,0 1 1 0 0,1-1-1 0 0,-1 0 1 0 0,0 1-1 0 0,0-1 0 0 0,0 0 1 0 0,0 1-1 0 0,0-1 1 0 0,0 0-1 0 0,-1 0 1 0 0,1 1-31 0 0,-1 0 81 0 0,0 1-1 0 0,0-1 1 0 0,0 0 0 0 0,0 0 0 0 0,0 1 0 0 0,-1-1 0 0 0,1 0 0 0 0,-1 0 0 0 0,0 0 0 0 0,-1 1-81 0 0,-3 3 133 0 0,-1 0-1 0 0,0-1 1 0 0,-1 0 0 0 0,1 0-1 0 0,-7 2-132 0 0,-5 3-148 0 0,0-1-1 0 0,-1-2 1 0 0,0 0 0 0 0,-1 0-1 0 0,0-2 1 0 0,0-1-1 0 0,0 0 1 0 0,0-2-1 0 0,-11 0 149 0 0,28-2-283 0 0,1 0 0 0 0,0 0 1 0 0,-1-1-1 0 0,1 0 0 0 0,0 1 0 0 0,-1-1 0 0 0,1 0 0 0 0,0 0 0 0 0,-1-1 283 0 0,10-9-5800 0 0,-3 8 995 0 0</inkml:trace>
  <inkml:trace contextRef="#ctx0" brushRef="#br0" timeOffset="933.18">754 587 10680 0 0,'1'0'241'0'0,"18"0"52"0"0,-1-2 1 0 0,0 0-1 0 0,0-1 0 0 0,0-1 0 0 0,0-1 1 0 0,16-7-294 0 0,-5 1 446 0 0,-1-2 1 0 0,-1 0 0 0 0,22-16-447 0 0,-41 24 12 0 0,0-1-1 0 0,0 0 1 0 0,0-1 0 0 0,-1 1 0 0 0,0-1-1 0 0,5-8-11 0 0,-9 11 9 0 0,0 0 0 0 0,0 0-1 0 0,-1 0 1 0 0,1-1 0 0 0,-1 1-1 0 0,0-1 1 0 0,0 0 0 0 0,0 0-1 0 0,-1 1 1 0 0,0-1 0 0 0,0 0 0 0 0,0 0-1 0 0,-1-1 1 0 0,1 1-9 0 0,-1 4 83 0 0,0-1 0 0 0,0 1 0 0 0,0-1 1 0 0,-1 0-1 0 0,1 1 0 0 0,0-1 0 0 0,-1 1 0 0 0,1-1 0 0 0,-1 1 1 0 0,1-1-1 0 0,-1 1 0 0 0,0-1 0 0 0,1 1 0 0 0,-1 0 1 0 0,0-1-1 0 0,0 1 0 0 0,0 0 0 0 0,0 0 0 0 0,0 0 0 0 0,0 0 1 0 0,-1-1-1 0 0,1 2 0 0 0,0-1 0 0 0,-1 0 0 0 0,1 0 1 0 0,0 0-1 0 0,-1 1 0 0 0,1-1 0 0 0,-1 0 0 0 0,1 1 0 0 0,-1-1 1 0 0,1 1-1 0 0,-1 0 0 0 0,1 0 0 0 0,-1-1 0 0 0,0 1 0 0 0,1 0 1 0 0,-1 0-1 0 0,0 1-83 0 0,-7-1 280 0 0,1 0-1 0 0,0 1 1 0 0,0 1 0 0 0,0-1 0 0 0,0 1-1 0 0,0 1 1 0 0,0-1 0 0 0,1 1 0 0 0,-1 1-1 0 0,-3 1-279 0 0,0 2 170 0 0,1 0-1 0 0,0 0 0 0 0,0 1 0 0 0,0 0 1 0 0,1 0-1 0 0,-5 7-169 0 0,9-10 52 0 0,-3 4 100 0 0,0-1-1 0 0,1 2 0 0 0,0-1 1 0 0,0 1-1 0 0,-3 7-151 0 0,9-15 2 0 0,-1 1 0 0 0,1 0 1 0 0,0-1-1 0 0,0 1 0 0 0,1 0 1 0 0,-1 0-1 0 0,0-1 0 0 0,1 1 0 0 0,0 0 1 0 0,-1 0-1 0 0,1 0 0 0 0,1 0 0 0 0,-1-1 1 0 0,0 1-1 0 0,1 0 0 0 0,-1 0 1 0 0,1 0-1 0 0,0-1 0 0 0,0 1 0 0 0,0 0 1 0 0,0-1-1 0 0,0 1 0 0 0,1-1 0 0 0,-1 1 1 0 0,1-1-1 0 0,0 1-2 0 0,4 5-6 0 0,-4-5 6 0 0,0 1 0 0 0,1-1-1 0 0,-1 1 1 0 0,1-1 0 0 0,0 0-1 0 0,0 0 1 0 0,0-1 0 0 0,0 1-1 0 0,1-1 1 0 0,-1 1 0 0 0,1-1 0 0 0,-1 0-1 0 0,1 0 1 0 0,0-1 0 0 0,0 1-1 0 0,3 0 1 0 0,3 0-127 0 0,0 0 1 0 0,0-1-1 0 0,1 0 0 0 0,-1-1 0 0 0,1 0 0 0 0,-1 0 0 0 0,1-1 1 0 0,-1-1 126 0 0,5 0-1493 0 0,-1-1 0 0 0,0 0 0 0 0,5-3 1493 0 0,0-2-6202 0 0</inkml:trace>
  <inkml:trace contextRef="#ctx0" brushRef="#br0" timeOffset="1198.994">1388 341 3680 0 0,'-2'0'167'0'0,"-12"4"458"0"0,0 1 1 0 0,-8 3-626 0 0,9-2 3592 0 0,1 0 1 0 0,-1 1 0 0 0,1 0 0 0 0,-9 8-3593 0 0,13-8 543 0 0,0-1 0 0 0,0 2 1 0 0,0-1-1 0 0,-5 8-543 0 0,10-11 137 0 0,0 1-1 0 0,0 0 1 0 0,0-1-1 0 0,0 1 1 0 0,1 0-1 0 0,0 1 1 0 0,0-1-1 0 0,1 0 1 0 0,-1 1-1 0 0,1 1-136 0 0,1-5 3 0 0,0 1 1 0 0,0-1-1 0 0,0 0 0 0 0,0 0 0 0 0,1 1 0 0 0,-1-1 0 0 0,1 0 0 0 0,0 0 0 0 0,0 0 1 0 0,0 0-1 0 0,0 0 0 0 0,0 0 0 0 0,0 0 0 0 0,0 0 0 0 0,0 0 0 0 0,1-1 1 0 0,-1 1-1 0 0,1 0 0 0 0,0-1 0 0 0,-1 1 0 0 0,1-1 0 0 0,0 0 0 0 0,0 1-3 0 0,3 2 4 0 0,1 0-1 0 0,-1-1 1 0 0,1 0-1 0 0,0 0 0 0 0,0 0 1 0 0,0 0-1 0 0,3 0-3 0 0,6 0-71 0 0,0 0-1 0 0,0-1 1 0 0,1-1-1 0 0,1 0 72 0 0,-4-1-43 0 0,-1 1-232 0 0,-1-2 0 0 0,1 1 1 0 0,0-2-1 0 0,6 0 275 0 0,22-9-3804 0 0,-26 5-2827 0 0</inkml:trace>
  <inkml:trace contextRef="#ctx0" brushRef="#br0" timeOffset="1452.176">1637 100 15408 0 0,'0'0'704'0'0,"0"0"-15"0"0,1 1-445 0 0,3 6-121 0 0,0 0 0 0 0,0 1 0 0 0,-1-1 0 0 0,0 1 0 0 0,0 0 0 0 0,-1 0-1 0 0,0 0 1 0 0,1 6-123 0 0,3 9 787 0 0,10 39 2857 0 0,-2 6-3644 0 0,-8-39 96 0 0,-2-13-28 0 0,-1-1 0 0 0,-1 0 0 0 0,0 1 0 0 0,-1 0 0 0 0,0-1 0 0 0,-2 1 0 0 0,-1 10-68 0 0,1-16-184 0 0,-1-1-687 0 0,0 0-1 0 0,0-1 1 0 0,0 1-1 0 0,-2 1 872 0 0,3-8-281 0 0,1 0 0 0 0,-1 0 0 0 0,0 0 0 0 0,-1 0 0 0 0,1-1 0 0 0,0 1 0 0 0,0 0 0 0 0,-1 0 0 0 0,1-1 0 0 0,-1 1 0 0 0,1-1-1 0 0,-1 1 1 0 0,0-1 0 0 0,0 0 0 0 0,1 0 0 0 0,-1 0 0 0 0,0 0 0 0 0,0 0 0 0 0,-1 0 281 0 0,-6 0-6061 0 0</inkml:trace>
  <inkml:trace contextRef="#ctx0" brushRef="#br0" timeOffset="2556.827">1547 355 3224 0 0,'2'-2'250'0'0,"0"0"-1"0"0,-1 0 1 0 0,2 1 0 0 0,-1-1 0 0 0,0 1 0 0 0,0-1-1 0 0,0 1 1 0 0,1 0 0 0 0,-1 0 0 0 0,0 0 0 0 0,1 0-1 0 0,2 0-249 0 0,-2 0 747 0 0,24-5 3451 0 0,-21 5-4037 0 0,0 1-1 0 0,0-1 1 0 0,0 1 0 0 0,0 0 0 0 0,0 1 0 0 0,-1 0-1 0 0,1 0 1 0 0,0 0 0 0 0,4 2-161 0 0,15 5 1367 0 0,-9-3-559 0 0,-1 1 0 0 0,1 1 1 0 0,5 3-809 0 0,7 6 1089 0 0,-1 1 0 0 0,9 8-1089 0 0,-28-19 174 0 0,-1 0-1 0 0,0 0 0 0 0,-1 1 1 0 0,0 0-1 0 0,0 0 0 0 0,0 0 1 0 0,-1 1-1 0 0,0-1 0 0 0,0 1 1 0 0,-1 1-1 0 0,1 0-173 0 0,5 9 541 0 0,-8-15-545 0 0,-1 0 0 0 0,1 0 0 0 0,0 0 0 0 0,-1 0 0 0 0,0 0 0 0 0,1 0 0 0 0,-1 0 0 0 0,0 1 0 0 0,-1-1 0 0 0,1 2 4 0 0,-1-4-88 0 0,1 7 293 0 0,-1-6-78 0 0,-1-2-149 0 0,-1-4 9 0 0,0 0 1 0 0,1 0-1 0 0,0 1 0 0 0,0-1 1 0 0,0 0-1 0 0,0 0 1 0 0,1 0-1 0 0,-1-1 1 0 0,1 1-1 0 0,0 0 0 0 0,1 0 1 0 0,-1 0-1 0 0,0 0 1 0 0,1 0-1 0 0,0 0 1 0 0,0 0-1 0 0,2-3 13 0 0,0-4-154 0 0,2 0 1 0 0,-1 1-1 0 0,1 0 1 0 0,1-1-1 0 0,5-6 154 0 0,-2 5-265 0 0,1 0-1 0 0,0 0 1 0 0,0 2-1 0 0,1-1 0 0 0,1 1 1 0 0,0 1-1 0 0,0 0 1 0 0,1 1-1 0 0,0 0 0 0 0,0 1 1 0 0,0 0-1 0 0,1 1 1 0 0,0 1-1 0 0,1 0 1 0 0,4 0 265 0 0,-11 3-66 0 0,0 1 1 0 0,0 1-1 0 0,0-1 1 0 0,0 1-1 0 0,0 1 1 0 0,4 0 65 0 0,-9-1-2 0 0,1 1 0 0 0,-1-1 0 0 0,0 1 0 0 0,1 0-1 0 0,-1 0 1 0 0,0 0 0 0 0,1 0 0 0 0,-1 1 0 0 0,0-1 0 0 0,0 1 0 0 0,0 0 0 0 0,0 0 0 0 0,-1 0 0 0 0,1 0 0 0 0,1 2 2 0 0,-3-2 29 0 0,0-1 0 0 0,0 1 0 0 0,0 0 0 0 0,-1-1 0 0 0,1 1 1 0 0,-1 0-1 0 0,0 0 0 0 0,1-1 0 0 0,-1 1 0 0 0,0 0 0 0 0,0 0 1 0 0,0-1-1 0 0,0 1 0 0 0,0 0 0 0 0,-1 0 0 0 0,1 0-29 0 0,0 1 60 0 0,-1 0 0 0 0,0-1 0 0 0,1 1 0 0 0,-1 0 0 0 0,0-1 0 0 0,0 1 0 0 0,0-1 0 0 0,-1 1 0 0 0,-1 1-60 0 0,-18 20 691 0 0,-2-1 0 0 0,-1-2-1 0 0,-4 3-690 0 0,-12 10 385 0 0,14-7-45 0 0,25-25-337 0 0,-9 8-3 0 0,4 12-124 0 0,5-21 115 0 0,1 1 8 0 0,0-1 0 0 0,0 1 0 0 0,0-1 0 0 0,0 0 0 0 0,0 1 0 0 0,0-1 0 0 0,1 0 1 0 0,-1 1-1 0 0,0-1 0 0 0,1 0 0 0 0,-1 1 0 0 0,1-1 0 0 0,-1 0 0 0 0,1 1 0 0 0,0-1 0 0 0,-1 0 0 0 0,1 0 1 0 0,0 0-1 0 0,0 0 0 0 0,0 0 0 0 0,0 0 1 0 0,1 1 0 0 0,-1 0 0 0 0,1-1 0 0 0,0 1 0 0 0,0-1 1 0 0,0 1-1 0 0,0-1 0 0 0,0 0 0 0 0,0 1 0 0 0,1-1 0 0 0,-1-1 0 0 0,0 1 0 0 0,1 0 0 0 0,1 0 0 0 0,0-1 0 0 0,0 0 0 0 0,-1 0 0 0 0,1 0 0 0 0,0 0 0 0 0,0-1 0 0 0,-1 0 0 0 0,1 1 0 0 0,0-1 0 0 0,-1-1 0 0 0,1 1 0 0 0,-1 0 0 0 0,1-1 0 0 0,-1 0 0 0 0,0 0 0 0 0,0 0 0 0 0,1 0 0 0 0,-1 0 0 0 0,1-2 0 0 0,2-2 0 0 0,1 0 0 0 0,-1 0 0 0 0,0 0 0 0 0,-1-1 0 0 0,1 0 0 0 0,-1 0 0 0 0,-1 0 0 0 0,1-2 0 0 0,-4 8 2 0 0,9-18 142 0 0,-1 0 0 0 0,0-1 0 0 0,3-12-144 0 0,-4 11 232 0 0,-7 20-158 0 0,-1 17 136 0 0,-1 1-119 0 0,1-5 34 0 0,0 0 0 0 0,0 0 1 0 0,1-1-1 0 0,1 1 0 0 0,0 0 0 0 0,1 0-125 0 0,3 15 183 0 0,-5-20-182 0 0,0 0-1 0 0,1 0 0 0 0,0 0 0 0 0,1 1 0 0 0,4 14 0 0 0,-5-16 0 0 0,0-1 0 0 0,0 1 0 0 0,0-1 0 0 0,1 0 0 0 0,2 4 0 0 0,-4-8 0 0 0,0 1 0 0 0,1 0 0 0 0,-1-1 0 0 0,1 1 0 0 0,-1-1 0 0 0,1 1 0 0 0,0-1 0 0 0,-1 0 0 0 0,1 0 0 0 0,0 0 0 0 0,0 0 0 0 0,0 0 0 0 0,0 0 0 0 0,0 0 0 0 0,0-1 0 0 0,0 1 0 0 0,2-1 0 0 0,0 1 3 0 0,-1-1 0 0 0,1 0 0 0 0,-1 0 0 0 0,1 0 0 0 0,0 0 0 0 0,-1-1 0 0 0,1 0 0 0 0,-1 1 0 0 0,1-1 1 0 0,-1 0-1 0 0,1-1 0 0 0,-1 1 0 0 0,0-1 0 0 0,0 1 0 0 0,1-1 0 0 0,-1 0 0 0 0,0 0 0 0 0,-1-1 0 0 0,1 1 0 0 0,0 0 0 0 0,1-2-3 0 0,6-7 249 0 0,-1 0 0 0 0,0-1 0 0 0,-1 0 0 0 0,6-9-249 0 0,5-14 811 0 0,5-12-811 0 0,3-8-669 0 0,9-20 627 0 0,-22 43 42 0 0,-5 9 0 0 0,-6 14 70 0 0,0 0-1 0 0,0 0 0 0 0,-1 0 1 0 0,0-5-70 0 0,0 3 115 0 0,1 0 1 0 0,0 0-1 0 0,1-1-115 0 0,-2 6 64 0 0,-1-1 0 0 0,1 1 0 0 0,-1 0 0 0 0,0-6-64 0 0,4-17-8 0 0,-4 23 9 0 0,0 0-1 0 0,-1 1 1 0 0,1-1-1 0 0,-1 0 1 0 0,-1-4-1 0 0,2-20-28 0 0,5-20-819 0 0,-6 49 879 0 0,0-1-1 0 0,-1 0 0 0 0,1 1 0 0 0,0-1 0 0 0,-1 0 1 0 0,1 1-1 0 0,-1-1 0 0 0,0 1 0 0 0,0-1 0 0 0,1 1 0 0 0,-1-1 1 0 0,0 1-1 0 0,0-1 0 0 0,0 1 0 0 0,-1 0 0 0 0,1 0 1 0 0,0-1-1 0 0,0 1 0 0 0,-1 0 0 0 0,0 0-31 0 0,2 0 7 0 0,0 1-1 0 0,-1 0 0 0 0,1 0 1 0 0,0 0-1 0 0,-1-1 0 0 0,1 1 0 0 0,0 0 1 0 0,-1 0-1 0 0,1 0 0 0 0,0 0 1 0 0,-1 0-1 0 0,1-1 0 0 0,0 1 1 0 0,-1 0-1 0 0,1 0 0 0 0,0 0 0 0 0,-1 0 1 0 0,1 0-1 0 0,-1 0 0 0 0,1 0 1 0 0,0 0-1 0 0,-1 1 0 0 0,1-1 1 0 0,0 0-1 0 0,-1 0 0 0 0,1 0 0 0 0,0 0 1 0 0,-1 0-1 0 0,1 0 0 0 0,0 1 1 0 0,-1-1-1 0 0,1 0 0 0 0,0 0 1 0 0,-1 1-1 0 0,1-1 0 0 0,0 0 0 0 0,0 0-5 0 0,-2 2 13 0 0,0-1-14 0 0,0-1 0 0 0,0 2 0 0 0,0-1 0 0 0,1 0 0 0 0,-1 0 0 0 0,0 1 0 0 0,0-1 0 0 0,1 1 0 0 0,-1-1 0 0 0,0 1 0 0 0,1 0 0 0 0,0-1 0 0 0,-1 1 0 0 0,1 0 0 0 0,0 0 0 0 0,0 0 0 0 0,0 1 0 0 0,-4 5 0 0 0,1-1 0 0 0,0 0 0 0 0,1 0 0 0 0,0 1 0 0 0,0-1 0 0 0,0 1 0 0 0,1 1 0 0 0,-8 37 47 0 0,3 0-1 0 0,1 0 0 0 0,3 0 1 0 0,1 1-1 0 0,5 41-46 0 0,-1-77-30 0 0,0 1-1 0 0,0-1 1 0 0,2 2 30 0 0,3 17 269 0 0,-5-21-150 0 0,1-1 0 0 0,0 1 1 0 0,1-1-1 0 0,-1 0 0 0 0,2 0 1 0 0,-1 0-1 0 0,1 0 0 0 0,0-1 1 0 0,1 0-1 0 0,0 0 0 0 0,0 0 1 0 0,0-1-1 0 0,1 0 0 0 0,2 1-119 0 0,-5-3 0 0 0,0-1 0 0 0,1 0 0 0 0,0 0 0 0 0,0 0 0 0 0,-1 0 0 0 0,1-1 0 0 0,1 0 0 0 0,-1 0 0 0 0,0-1 0 0 0,6 2 0 0 0,-3-1-76 0 0,0-1-1 0 0,0 0 0 0 0,0 0 1 0 0,0-1-1 0 0,1 0 0 0 0,-1 0 1 0 0,0-1-1 0 0,0 0 0 0 0,0-1 1 0 0,1 0-1 0 0,-2 0 0 0 0,1 0 1 0 0,0-1-1 0 0,0 0 0 0 0,-1-1 1 0 0,2-1 76 0 0,7-6-1398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3:21.7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287 211 2304 0 0,'0'-22'2135'0'0,"3"-4"6191"0"0,-3 25-7707 0 0,0 1-17 0 0,0 0-22 0 0,0 0-10 0 0,0 0-2 0 0,0 0-15 0 0,0 0-63 0 0,0 0-30 0 0,0 0-4 0 0,1 2-1 0 0,3 7-164 0 0,-1 0 0 0 0,0 0-1 0 0,-1 0 1 0 0,0 0 0 0 0,0 1 0 0 0,-1-1-1 0 0,0 1 1 0 0,-1 8-291 0 0,2 4 123 0 0,-1-7-19 0 0,5 29 224 0 0,-5-35-222 0 0,1 1-1 0 0,-2 0 1 0 0,1 4-106 0 0,1 26 323 0 0,2-9-59 0 0,-2 1-1 0 0,-1 11-263 0 0,0-6 177 0 0,3 16-177 0 0,-4-30-3 0 0,0-18 15 0 0,0-1-1 0 0,0 1 0 0 0,0-1 0 0 0,1 1 1 0 0,0 2-12 0 0,1-2-42 0 0,-2-4-226 0 0,0-1-86 0 0,3-7-444 0 0,-1 2 297 0 0,-1-1-1 0 0,0 1 1 0 0,0-1-1 0 0,0-4 502 0 0,0-13-5341 0 0,-1 4-527 0 0</inkml:trace>
  <inkml:trace contextRef="#ctx0" brushRef="#br0" timeOffset="935.713">63 198 4144 0 0,'-5'-1'335'0'0,"0"1"0"0"0,0-1 1 0 0,0 0-1 0 0,0 0 0 0 0,-3-1-335 0 0,4 1 675 0 0,1 0-1 0 0,0 0 0 0 0,0-1 1 0 0,1 1-1 0 0,-1-1 0 0 0,0 0 0 0 0,0 1 1 0 0,1-1-1 0 0,-1-1-674 0 0,2 3 423 0 0,1 0 38 0 0,0 0 191 0 0,0 0 85 0 0,0 0 21 0 0,0 0-88 0 0,3-1-247 0 0,32-12 155 0 0,-30 11-511 0 0,0-1 0 0 0,-1 2 0 0 0,1-1-1 0 0,0 1 1 0 0,3-1-67 0 0,15-5 170 0 0,249-99 221 0 0,-254 99-290 0 0,4-2-124 0 0,-1 2-1 0 0,2 0 1 0 0,5 0 23 0 0,-14 6-23 0 0,-11 3 26 0 0,-1 0-5 0 0,0-1 87 0 0,0 0-1 0 0,0 0 1 0 0,0 1-1 0 0,1-1 1 0 0,-1 1-1 0 0,0-1 1 0 0,-1 1-1 0 0,1 0 1 0 0,0 0-1 0 0,0 0 0 0 0,-1 0 1 0 0,1 0-1 0 0,-1 0 1 0 0,0 0-1 0 0,0 0 1 0 0,0 1-1 0 0,0-1 1 0 0,1 2-85 0 0,1 6 297 0 0,0 1 1 0 0,-1 0-1 0 0,2 8-297 0 0,-2-2 129 0 0,3 13 171 0 0,-3-1 0 0 0,0 29-300 0 0,0-4 234 0 0,-1-13-57 0 0,-1-22-7 0 0,0-1 0 0 0,2 1 0 0 0,0 2-170 0 0,5 38 427 0 0,-4-18-341 0 0,0-12 29 0 0,-2 0 0 0 0,-2 13-115 0 0,1-1 82 0 0,-1-39-18 0 0,-1 1-24 0 0,2-2-94 0 0,0-1-20 0 0,0 0-28 0 0,0 0-130 0 0,-1-8-362 0 0,0 0 326 0 0,1 1 0 0 0,0 0 0 0 0,1-1 0 0 0,0 1 0 0 0,0 0 0 0 0,0 0 0 0 0,1 0 0 0 0,0 0 0 0 0,0 0 0 0 0,4-7 268 0 0,-5 11-81 0 0,3-9-172 0 0,-3 7 151 0 0,1 1 0 0 0,-1-1 0 0 0,1 0 0 0 0,1 1 0 0 0,-1 0 0 0 0,1-1 0 0 0,-1 1 0 0 0,1 0 0 0 0,0 0 0 0 0,2-1 102 0 0,-2 2-42 0 0,-3 2 42 0 0,0 1 0 0 0,0 0 0 0 0,0-1 0 0 0,1 1 0 0 0,-1 0 0 0 0,0-1 0 0 0,1 1 0 0 0,-1 0 0 0 0,0 0 0 0 0,0-1 0 0 0,1 1 0 0 0,-1 0 0 0 0,0 0 0 0 0,1 0 0 0 0,-1-1 0 0 0,1 1 0 0 0,-1 0 0 0 0,0 0 0 0 0,1 0 0 0 0,-1 0 0 0 0,1 0 0 0 0,-1 0 0 0 0,0 0 0 0 0,1 0 0 0 0,-1 0 0 0 0,1 0 1 0 0,-1 0-2 0 0,0 0 71 0 0,8-17 624 0 0,-7 15-622 0 0,-1 1 0 0 0,1-1 0 0 0,0 0 0 0 0,0 0 0 0 0,0 0-1 0 0,0 1 1 0 0,0-1 0 0 0,1 1 0 0 0,-1-1 0 0 0,0 1-1 0 0,1-1 1 0 0,1 0-72 0 0,8-9 332 0 0,-5 3 84 0 0,-4 5-384 0 0,0 0 0 0 0,0 0 0 0 0,1 0 0 0 0,-1 1-1 0 0,1-1 1 0 0,-1 1 0 0 0,1 0 0 0 0,0 0 0 0 0,0 0 0 0 0,0 0 0 0 0,0 0 0 0 0,0 0 0 0 0,0 1-1 0 0,1-1-31 0 0,0 1 73 0 0,1-1-1 0 0,0 0 1 0 0,0 1 0 0 0,0 0-1 0 0,0 0 1 0 0,0 1-1 0 0,0-1 1 0 0,0 1-1 0 0,0 0 1 0 0,0 0-1 0 0,0 1 1 0 0,1 0-1 0 0,-1 0 1 0 0,0 0-73 0 0,-2 0 36 0 0,0 0-1 0 0,-1 0 1 0 0,1 1-1 0 0,0-1 1 0 0,-1 1-1 0 0,1-1 1 0 0,-1 1 0 0 0,0 0-1 0 0,1 0 1 0 0,-1 0-1 0 0,0 0 1 0 0,0 0-1 0 0,0 1 1 0 0,-1-1 0 0 0,1 1-1 0 0,-1-1 1 0 0,1 1-1 0 0,-1 0 1 0 0,0-1-1 0 0,0 1 1 0 0,0 0 0 0 0,0 0-1 0 0,0 0 1 0 0,0 2-36 0 0,1 13 206 0 0,0-1 0 0 0,-1 1 0 0 0,-1 1-206 0 0,0 2 112 0 0,2-1 0 0 0,0 5-112 0 0,-1-20 13 0 0,0 1-1 0 0,-1 0 1 0 0,0-1-1 0 0,0 1 1 0 0,0 0-1 0 0,-1-1 1 0 0,0 1 0 0 0,0-1-1 0 0,0 1 1 0 0,-3 4-13 0 0,4 1-40 0 0,0-10-222 0 0,1 1-2518 0 0,1 0-3602 0 0,1-4 5094 0 0,0-4-4037 0 0</inkml:trace>
  <inkml:trace contextRef="#ctx0" brushRef="#br0" timeOffset="1330.987">911 464 2760 0 0,'1'1'207'0'0,"0"3"111"0"0,5 14 5852 0 0,-6-16-5838 0 0,1 1 0 0 0,-1-1 0 0 0,1 0-1 0 0,0 1 1 0 0,0-1 0 0 0,0 0 0 0 0,0 1 0 0 0,0-1-1 0 0,1 0 1 0 0,-1 0 0 0 0,1 0 0 0 0,-1 0-332 0 0,6 7 845 0 0,-6-9-794 0 0,-1 1 0 0 0,0 0 1 0 0,1-1-1 0 0,-1 1 0 0 0,1 0 0 0 0,0-1 1 0 0,-1 1-1 0 0,1-1 0 0 0,-1 1 0 0 0,1-1 1 0 0,0 1-1 0 0,0-1 0 0 0,-1 1 1 0 0,1-1-52 0 0,2 1 96 0 0,0 0 0 0 0,0 0 0 0 0,0 0 1 0 0,0 0-1 0 0,0-1 0 0 0,0 1 0 0 0,1-1 1 0 0,-1 0-1 0 0,0 0 0 0 0,0 0 1 0 0,0-1-1 0 0,0 1 0 0 0,0-1 0 0 0,0 1 1 0 0,0-1-1 0 0,0 0 0 0 0,0 0 0 0 0,0-1 1 0 0,0 1-1 0 0,0 0 0 0 0,-1-1 1 0 0,1 0-1 0 0,-1 0 0 0 0,1 1 0 0 0,1-3-96 0 0,6-5 114 0 0,0-1 1 0 0,0-1-1 0 0,-1 1 0 0 0,0-1 0 0 0,-1-1-114 0 0,-4 5 34 0 0,0 0 1 0 0,0-1-1 0 0,0 1 1 0 0,-1-1-1 0 0,-1 1 0 0 0,2-8-34 0 0,-3 14 17 0 0,-1-1-1 0 0,0 0 1 0 0,0 1-1 0 0,1-1 1 0 0,-1 1-1 0 0,-1-1 1 0 0,1 0-1 0 0,0 1 1 0 0,0-1-1 0 0,0 1 1 0 0,-1-1-1 0 0,1 1 1 0 0,-1-1-1 0 0,1 1 1 0 0,-1-1-1 0 0,0 1 1 0 0,0-1-1 0 0,1 1 1 0 0,-1 0-1 0 0,-1-1-16 0 0,2 1 50 0 0,-1 1-1 0 0,0-1 1 0 0,1 0 0 0 0,-1 1-1 0 0,0-1 1 0 0,0 1 0 0 0,1-1 0 0 0,-1 1-1 0 0,0 0 1 0 0,0-1 0 0 0,0 1-1 0 0,0 0 1 0 0,0-1 0 0 0,0 1-1 0 0,1 0 1 0 0,-1 0 0 0 0,0 0 0 0 0,0 0-1 0 0,0 0 1 0 0,0 0 0 0 0,0 0-1 0 0,0 0 1 0 0,0 0 0 0 0,0 0-1 0 0,0 1 1 0 0,0-1 0 0 0,1 0-1 0 0,-1 1 1 0 0,0-1 0 0 0,0 0 0 0 0,0 1-1 0 0,1-1 1 0 0,-1 1 0 0 0,0 0-1 0 0,0-1 1 0 0,0 1-50 0 0,-5 5 138 0 0,0-1 1 0 0,0 1-1 0 0,0 0 0 0 0,1 1 1 0 0,0 0-1 0 0,1-1 0 0 0,-1 1 1 0 0,1 1-1 0 0,0-1 0 0 0,1 1-138 0 0,-8 18 261 0 0,1 1 0 0 0,-1 9-261 0 0,6-20 94 0 0,1 1-1 0 0,0 0 0 0 0,1 2-93 0 0,2-12 21 0 0,1 0-1 0 0,-1 0 1 0 0,2 0-1 0 0,-1 0 1 0 0,1 0-1 0 0,0-1 0 0 0,0 1 1 0 0,1 0-1 0 0,0 2-20 0 0,-1-7 5 0 0,-1 0-1 0 0,1-1 1 0 0,0 1-1 0 0,0-1 1 0 0,-1 1-1 0 0,1-1 1 0 0,0 1-1 0 0,0-1 1 0 0,0 1-1 0 0,0-1 1 0 0,1 0-1 0 0,-1 0 1 0 0,0 1 0 0 0,1-1-1 0 0,-1 0 1 0 0,0 0-1 0 0,1 0 1 0 0,-1 0-1 0 0,1-1 1 0 0,0 1-1 0 0,0 0-4 0 0,1 0 20 0 0,0-1 0 0 0,0 0-1 0 0,0 1 1 0 0,0-1 0 0 0,0 0 0 0 0,0-1-1 0 0,0 1 1 0 0,0 0 0 0 0,0-1 0 0 0,0 0 0 0 0,0 0-1 0 0,2 0-19 0 0,22-8-336 0 0,0-1-1 0 0,-1-1 1 0 0,24-14 336 0 0,-25 10-5313 0 0,0 0-1848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3:31.0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2 202 8552 0 0,'0'0'389'0'0,"-1"0"-6"0"0,1 3 5704 0 0,4 13-299 0 0,5 34-4996 0 0,-8-39-452 0 0,0 1 0 0 0,0-1 0 0 0,3 5-340 0 0,-2-5 201 0 0,0-1 0 0 0,-1 1 0 0 0,0 5-201 0 0,4 24 375 0 0,-1-17-255 0 0,-3-17-107 0 0,0 0 1 0 0,0 0 0 0 0,1-1-1 0 0,0 1 1 0 0,1 1-14 0 0,-1-2-59 0 0,0-1 1 0 0,0 1-1 0 0,-1-1 0 0 0,0 1 0 0 0,0 0 1 0 0,0 0-1 0 0,0 4 59 0 0,-2-7-48 0 0,1 2 4 0 0,7 6-121 0 0,-6-8-259 0 0,-1-2-128 0 0,0 0-914 0 0,-1-1-3749 0 0,-2-2-1613 0 0</inkml:trace>
  <inkml:trace contextRef="#ctx0" brushRef="#br0" timeOffset="244.247">26 15 3680 0 0,'0'0'284'0'0,"-7"-4"269"0"0,2 2 8400 0 0,3 6-3887 0 0,4 13-2871 0 0,8 8-4688 0 0,-5-14 3678 0 0,-5-10-1407 0 0,1-1-1 0 0,-1 1 0 0 0,0 0 1 0 0,0-1-1 0 0,1 1 0 0 0,-1 0 1 0 0,0 0-1 0 0,0-1 0 0 0,0 1 1 0 0,0 0-1 0 0,0 0 0 0 0,0-1 1 0 0,0 1-1 0 0,0 0 1 0 0,0 0-1 0 0,0-1 0 0 0,0 1 1 0 0,0 0-1 0 0,-1-1 0 0 0,1 1 1 0 0,0 0-1 0 0,0 0 0 0 0,-1-1 1 0 0,1 1 222 0 0,-6 9-6048 0 0</inkml:trace>
  <inkml:trace contextRef="#ctx0" brushRef="#br0" timeOffset="548.971">223 250 13736 0 0,'-1'1'51'0'0,"0"0"0"0"0,1 1 0 0 0,-1-1 1 0 0,1 0-1 0 0,-1 1 0 0 0,1-1 1 0 0,-1 1-1 0 0,1-1 0 0 0,0 1 1 0 0,0-1-1 0 0,-1 0 0 0 0,1 1 0 0 0,0-1 1 0 0,0 1-1 0 0,1-1 0 0 0,-1 1 1 0 0,0-1-1 0 0,0 1 0 0 0,1-1 0 0 0,-1 1 1 0 0,1-1-1 0 0,-1 0 0 0 0,1 1 1 0 0,0-1-1 0 0,0 1-51 0 0,5 16 208 0 0,-1 7-418 0 0,2 3 1567 0 0,-2 1 0 0 0,-1-1 0 0 0,0 28-1357 0 0,-3-39 378 0 0,-1-14-193 0 0,0 1 1 0 0,1-1-1 0 0,-1 0 1 0 0,-1 1-1 0 0,1-1 1 0 0,0 0-1 0 0,-1 1 0 0 0,0-1 1 0 0,1 0-1 0 0,-1 0 1 0 0,-1 0-1 0 0,1 1-185 0 0,0-3 293 0 0,1-1-6 0 0,-1 0-247 0 0,0 0 0 0 0,0 0 0 0 0,0 0 0 0 0,0 0 0 0 0,0-1 0 0 0,1 1 0 0 0,-1 0 0 0 0,0-1 0 0 0,0 1 0 0 0,0 0 0 0 0,0-1-1 0 0,0 1 1 0 0,1-1 0 0 0,-1 0 0 0 0,0 1 0 0 0,0-1 0 0 0,1 0 0 0 0,-1 1 0 0 0,0-1 0 0 0,1 0 0 0 0,-1 0 0 0 0,1 1 0 0 0,-1-1 0 0 0,1 0 0 0 0,-1 0 0 0 0,1 0 0 0 0,-1 0 0 0 0,1 0 0 0 0,0 0 0 0 0,0 0 0 0 0,-1 1 0 0 0,1-1 0 0 0,0-1-40 0 0,-1-5-50 0 0,1-1 1 0 0,0 1 0 0 0,0 0-1 0 0,1-5 50 0 0,-1-3 96 0 0,1 8-167 0 0,0 1 0 0 0,0-1 1 0 0,0 1-1 0 0,1 0 0 0 0,0-1 0 0 0,0 1 0 0 0,1-1 71 0 0,7-22-856 0 0,-7 18 778 0 0,1 1 0 0 0,0 0 0 0 0,0-1 0 0 0,1 2 0 0 0,1-1 0 0 0,-1 1 0 0 0,2-1 0 0 0,1 0 78 0 0,-5 6-21 0 0,0 1-1 0 0,0 0 1 0 0,0 0 0 0 0,1 0-1 0 0,-1 1 1 0 0,1-1-1 0 0,0 1 1 0 0,-1 0-1 0 0,1 0 1 0 0,0 0-1 0 0,2 0 22 0 0,-4 2-5 0 0,0 0 0 0 0,0 0-1 0 0,0 0 1 0 0,0 1-1 0 0,0-1 1 0 0,0 1-1 0 0,0-1 1 0 0,0 1 0 0 0,0 0-1 0 0,0 0 1 0 0,0 0-1 0 0,-1 0 1 0 0,1 0-1 0 0,1 1 6 0 0,25 19 11 0 0,-22-16 13 0 0,-1 1-1 0 0,1 1 1 0 0,-1-1 0 0 0,-1 1-1 0 0,3 3-23 0 0,12 18 141 0 0,-13-21-89 0 0,-1 1 0 0 0,-1 0 0 0 0,0 0 1 0 0,0 0-1 0 0,0 0 0 0 0,0 2-52 0 0,7 16-92 0 0,-8-18 169 0 0,0 1 0 0 0,0 0-1 0 0,-1 0 1 0 0,0 0 0 0 0,0 4-77 0 0,0-3 253 0 0,0-1-1 0 0,0 0 1 0 0,1 1 0 0 0,1 1-253 0 0,-4-3-609 0 0,0-6-2478 0 0,0-2 1897 0 0</inkml:trace>
  <inkml:trace contextRef="#ctx0" brushRef="#br0" timeOffset="795.339">768 1 14888 0 0,'-5'5'1349'0'0,"3"4"-1244"0"0,1 0 0 0 0,-1 0 0 0 0,1 0 0 0 0,1 0 0 0 0,0 0 0 0 0,0 3-105 0 0,-1 19 952 0 0,1-2 17 0 0,0-1 0 0 0,2 0 0 0 0,3 14-969 0 0,0-7 1713 0 0,-1 31-1713 0 0,-4-38 405 0 0,1-17-277 0 0,-1 1 1 0 0,0 0-1 0 0,-1-1 1 0 0,-2 11-129 0 0,1-8 59 0 0,0-1 1 0 0,2 1-1 0 0,-1 2-59 0 0,1-6-43 0 0,0 1-1 0 0,-1 0 0 0 0,0 0 1 0 0,-1-1-1 0 0,-1 4 44 0 0,2-12-41 0 0,1-1 0 0 0,-1 0 0 0 0,0 0 0 0 0,1 0-1 0 0,-1 0 1 0 0,0 1 0 0 0,1-1 0 0 0,-1 0 0 0 0,0 0 0 0 0,0-1 0 0 0,0 1 0 0 0,0 1 41 0 0,-5 3-1322 0 0</inkml:trace>
  <inkml:trace contextRef="#ctx0" brushRef="#br0" timeOffset="1179.787">762 364 13824 0 0,'5'0'1246'0'0,"25"8"-976"0"0,-19-5-253 0 0,0-1 1 0 0,0 1 0 0 0,6-1-18 0 0,5-2 809 0 0,0 0 0 0 0,1-2 0 0 0,-1 0 0 0 0,0-1 0 0 0,19-6-809 0 0,-29 6 119 0 0,-1-1 0 0 0,0 0 0 0 0,-1 0 1 0 0,6-4-120 0 0,-11 6 12 0 0,-1-1 1 0 0,1 1 0 0 0,0-1 0 0 0,-1-1-1 0 0,0 1 1 0 0,0-1 0 0 0,0 1 0 0 0,0-1-1 0 0,0 0 1 0 0,0-1-13 0 0,-3 3 3 0 0,0 1-1 0 0,0 0 1 0 0,-1-1 0 0 0,1 1-1 0 0,0-1 1 0 0,-1 1 0 0 0,1-1-1 0 0,-1 0 1 0 0,1 1-1 0 0,-1-1 1 0 0,0 1 0 0 0,0-1-1 0 0,0 0 1 0 0,0 1 0 0 0,0-1-1 0 0,0 0 1 0 0,0 1 0 0 0,0-1-1 0 0,-1 1 1 0 0,1-1-1 0 0,0 0 1 0 0,-1 1-3 0 0,0-1 0 0 0,0 0 0 0 0,0 1-1 0 0,0-1 1 0 0,0 1 0 0 0,0 0 0 0 0,-1-1-1 0 0,1 1 1 0 0,0 0 0 0 0,-1 0 0 0 0,1-1-1 0 0,-1 1 1 0 0,0 0 0 0 0,1 1 0 0 0,-1-1 0 0 0,0 0-1 0 0,1 0 1 0 0,-1 1 0 0 0,0-1 0 0 0,0 1-1 0 0,0-1 1 0 0,-7 0-28 0 0,1 0-1 0 0,-1 0 1 0 0,0 0-1 0 0,1 1 0 0 0,-1 1 1 0 0,1 0-1 0 0,-1 0 1 0 0,1 0-1 0 0,-1 1 0 0 0,1 0 1 0 0,0 1-1 0 0,-3 1 29 0 0,1 0 88 0 0,1 0 0 0 0,0 1 0 0 0,0 0 0 0 0,0 0 0 0 0,0 1 0 0 0,1 0 0 0 0,0 1 0 0 0,0 0-1 0 0,1 0 1 0 0,-1 2-88 0 0,4-5 56 0 0,1 1-1 0 0,-1 0 0 0 0,1 0 0 0 0,0 0 1 0 0,1 0-1 0 0,-1 1 0 0 0,1-1 0 0 0,0 1 0 0 0,1-1 1 0 0,-1 1-1 0 0,1 4-55 0 0,-1 2 64 0 0,1 1 0 0 0,1 0 0 0 0,0 0 0 0 0,1 9-64 0 0,-1-19 6 0 0,1 0-1 0 0,-1 0 1 0 0,1 0-1 0 0,-1 0 1 0 0,1 0 0 0 0,0 0-1 0 0,0 0 1 0 0,1 0-1 0 0,-1-1 1 0 0,0 1-1 0 0,1 0 1 0 0,-1-1-1 0 0,1 1 1 0 0,0-1-1 0 0,0 0 1 0 0,0 1-1 0 0,0-1 1 0 0,1 0-1 0 0,-1 0 1 0 0,0 0-1 0 0,1-1 1 0 0,0 1 0 0 0,-1-1-1 0 0,1 1 1 0 0,0-1-1 0 0,0 0 1 0 0,1 1-6 0 0,3-1-50 0 0,-1 1 0 0 0,1-1 1 0 0,0 0-1 0 0,0-1 0 0 0,-1 1 0 0 0,1-1 1 0 0,0-1-1 0 0,-1 1 0 0 0,1-1 1 0 0,0 0-1 0 0,6-3 50 0 0,-2 1-544 0 0,0-1 0 0 0,-1 0 0 0 0,1-1 0 0 0,-1 0 0 0 0,0-1 0 0 0,0 0 0 0 0,0-1 0 0 0,3-3 544 0 0,3-4-1522 0 0</inkml:trace>
  <inkml:trace contextRef="#ctx0" brushRef="#br0" timeOffset="1547.211">1280 261 3224 0 0,'0'16'2452'0'0,"1"25"5419"0"0,0-1-5250 0 0,1 40-1423 0 0,1 31 2515 0 0,-2-94-2434 0 0,-1-17-1263 0 0,0 0-1 0 0,0 0 1 0 0,0 0-1 0 0,0 0 1 0 0,0 0-1 0 0,0 0 1 0 0,0 0-1 0 0,1 0 1 0 0,-1 0-1 0 0,0 0 1 0 0,0 0-1 0 0,0 0 1 0 0,0 0-1 0 0,0 0 1 0 0,0 0 0 0 0,0 0-1 0 0,0 0 1 0 0,0 0-1 0 0,0 0 1 0 0,0 0-1 0 0,0 0 1 0 0,0 0-1 0 0,0 0 1 0 0,0 0-1 0 0,0 0 1 0 0,0 0-1 0 0,0 0 1 0 0,0 0-1 0 0,0 0 1 0 0,0 0-1 0 0,0 0 1 0 0,0 0-1 0 0,0 0 1 0 0,0 0-1 0 0,0 0 1 0 0,1 0-1 0 0,-1 0 1 0 0,0 0 0 0 0,0 0-1 0 0,0 0 1 0 0,0 0-1 0 0,0 0 1 0 0,0 0-1 0 0,0 0 1 0 0,0 0-1 0 0,0 0 1 0 0,0 0-1 0 0,0 0 1 0 0,0 0-1 0 0,0 0 1 0 0,0 0-1 0 0,0 0 1 0 0,0 0-1 0 0,0 0 1 0 0,0 0-1 0 0,0 0 1 0 0,0 0-1 0 0,0 0 1 0 0,0 0-1 0 0,0 0 1 0 0,0 1-16 0 0,2-11 294 0 0,3-23-206 0 0,-5 24-98 0 0,1-1 0 0 0,1 1-1 0 0,0-1 1 0 0,0 1 0 0 0,1 0 0 0 0,0-1-1 0 0,1 1 11 0 0,9-19-503 0 0,-9 16 64 0 0,1 1 1 0 0,1 0-1 0 0,5-8 439 0 0,-9 16-7 0 0,1 0 1 0 0,-1 0-1 0 0,1 0 1 0 0,-1 1-1 0 0,1-1 0 0 0,0 0 1 0 0,0 1-1 0 0,0 0 0 0 0,0 0 1 0 0,0 0-1 0 0,1 0 1 0 0,-1 0-1 0 0,0 1 0 0 0,3-1 7 0 0,-4 1-2 0 0,1 1-1 0 0,-1 0 0 0 0,1-1 1 0 0,-1 1-1 0 0,1 0 1 0 0,-1 0-1 0 0,0 0 0 0 0,1 1 1 0 0,-1-1-1 0 0,1 1 0 0 0,-1-1 1 0 0,1 1-1 0 0,-1 0 0 0 0,0 0 1 0 0,0 0-1 0 0,1 0 1 0 0,-1 0-1 0 0,0 0 0 0 0,0 1 1 0 0,0-1-1 0 0,0 1 0 0 0,0-1 1 0 0,-1 1-1 0 0,1 0 1 0 0,1 1 2 0 0,5 7 150 0 0,0 0 0 0 0,0 1-1 0 0,-2 0 1 0 0,4 7-150 0 0,-2-6 674 0 0,6 14-256 0 0,-4-8-731 0 0,0 0 0 0 0,3 0 313 0 0,-5-5-15 0 0,-7-10-4 0 0,0-1-1 0 0,0 0 1 0 0,0 0 0 0 0,1 0 0 0 0,-1 0 0 0 0,1 0-1 0 0,-1-1 1 0 0,1 1 0 0 0,0 0 0 0 0,0-1 0 0 0,0 1-1 0 0,0-1 1 0 0,0 0 0 0 0,0 1 0 0 0,0-1-1 0 0,0 0 1 0 0,0 0 0 0 0,2 0 19 0 0,-2 0-326 0 0,-1-1 0 0 0,1 1 1 0 0,-1 0-1 0 0,1-1 0 0 0,0 0 0 0 0,-1 1 0 0 0,1-1 0 0 0,0 0 1 0 0,-1 0-1 0 0,1 0 0 0 0,0 0 0 0 0,-1 0 0 0 0,1 0 0 0 0,0 0 1 0 0,-1-1-1 0 0,1 1 326 0 0,5-3-6433 0 0</inkml:trace>
  <inkml:trace contextRef="#ctx0" brushRef="#br0" timeOffset="1900.969">1935 197 9216 0 0,'-5'-1'477'0'0,"-1"1"0"0"0,1 0 0 0 0,0 0 0 0 0,0 1 0 0 0,-1-1 1 0 0,1 1-1 0 0,0 0 0 0 0,0 1 0 0 0,0-1 0 0 0,0 1 0 0 0,0 0 0 0 0,0 0 1 0 0,0 1-1 0 0,1-1 0 0 0,-4 3-477 0 0,-6 4 1918 0 0,0 1 1 0 0,-4 4-1919 0 0,-8 8-577 0 0,21-18 680 0 0,1 1 1 0 0,-1 0-1 0 0,1 0 1 0 0,0 1-1 0 0,0 0 1 0 0,0-1-1 0 0,1 1 1 0 0,0 0-1 0 0,0 1 1 0 0,0-1-1 0 0,1 0 1 0 0,0 1-1 0 0,-1 4-103 0 0,3-8 11 0 0,0 0-1 0 0,-1 1 1 0 0,1-1-1 0 0,1 1 1 0 0,-1-1 0 0 0,0 1-1 0 0,1-1 1 0 0,0 0-1 0 0,-1 1 1 0 0,1-1 0 0 0,1 0-1 0 0,-1 1 1 0 0,0-1-1 0 0,1 0 1 0 0,0 0 0 0 0,-1 0-1 0 0,1 0 1 0 0,0-1-1 0 0,1 1 1 0 0,-1-1 0 0 0,0 1-1 0 0,1 0-10 0 0,8 6 61 0 0,0 0-1 0 0,1-1 1 0 0,-1 0-1 0 0,12 5-60 0 0,-1 0 26 0 0,-4 0-26 0 0,0-1 0 0 0,7 9 0 0 0,-19-16 0 0 0,-5-4 24 0 0,-1-1 0 0 0,1 0-1 0 0,-1 1 1 0 0,1-1 0 0 0,-1 0-1 0 0,0 1 1 0 0,1-1 0 0 0,-1 1-1 0 0,1-1 1 0 0,-1 1 0 0 0,0-1-1 0 0,0 1 1 0 0,1-1 0 0 0,-1 1-1 0 0,0-1 1 0 0,0 1 0 0 0,0-1-1 0 0,1 1 1 0 0,-1 0 0 0 0,0-1-1 0 0,0 1 1 0 0,0-1 0 0 0,0 1-1 0 0,0 0 1 0 0,0-1-1 0 0,0 1 1 0 0,0-1 0 0 0,-1 1-1 0 0,1-1 1 0 0,0 1 0 0 0,0-1-1 0 0,-1 2-23 0 0,1-1 77 0 0,-1 0 0 0 0,0 1 0 0 0,-1-1 0 0 0,1 0 0 0 0,0 0 0 0 0,0 1 0 0 0,-1-1 0 0 0,1 0 0 0 0,0 0 0 0 0,-1 0 0 0 0,1-1 0 0 0,-1 1 0 0 0,0 0-77 0 0,-6 2 74 0 0,-1-1 0 0 0,0 0 0 0 0,0 0 1 0 0,0-1-1 0 0,-1 0 0 0 0,1 0 0 0 0,0-1 0 0 0,-5-1-74 0 0,10 1-32 0 0,-16 0-442 0 0,1-1 0 0 0,-6-1 474 0 0,18 1-850 0 0,0 0 0 0 0,0-1 0 0 0,0 0 1 0 0,1 0-1 0 0,-2-1 850 0 0,0-2-2695 0 0,1-1-3355 0 0</inkml:trace>
  <inkml:trace contextRef="#ctx0" brushRef="#br0" timeOffset="2164.153">2085 291 3680 0 0,'0'0'284'0'0,"0"0"260"0"0,1 2 3971 0 0,5 10-285 0 0,-3 6 307 0 0,0 0-3129 0 0,-2-10-888 0 0,1 0 0 0 0,-1 0 0 0 0,0 0-1 0 0,-1 0 1 0 0,1 0 0 0 0,-2 3-520 0 0,2 22 1057 0 0,1-10-439 0 0,1 7 211 0 0,1 0 0 0 0,5 17-829 0 0,-6-24 132 0 0,-3-19-106 0 0,1 0 0 0 0,-1 0 0 0 0,1 0 0 0 0,-1 0 1 0 0,2 3-27 0 0,5 14 43 0 0,-1 0 0 0 0,0 3-43 0 0,1-10 260 0 0,-4-7-3233 0 0,0-14 1213 0 0,3-6-79 0 0</inkml:trace>
  <inkml:trace contextRef="#ctx0" brushRef="#br0" timeOffset="2350.731">2288 28 8752 0 0,'0'0'673'0'0,"0"0"-118"0"0,0 0 1123 0 0,0 0 540 0 0,0 0 107 0 0,0 0-284 0 0,0 0-1265 0 0,0 0-559 0 0,7 3-21 0 0,-3 0-142 0 0,-1-1 0 0 0,0 1-1 0 0,0 0 1 0 0,0 0 0 0 0,0 0-1 0 0,0 0 1 0 0,2 4-54 0 0,12 12-498 0 0,-11-15-1760 0 0,-1 1-3945 0 0</inkml:trace>
  <inkml:trace contextRef="#ctx0" brushRef="#br0" timeOffset="2562.83">2463 66 4144 0 0,'0'0'319'0'0,"0"7"-198"0"0,0 26 6253 0 0,0 26-355 0 0,1-14-4312 0 0,2 0-1 0 0,2 6-1706 0 0,-1-20 594 0 0,4 26 547 0 0,15 65 109 0 0,-21-94-3011 0 0,-5-31-2104 0 0,-3 0-2764 0 0</inkml:trace>
  <inkml:trace contextRef="#ctx0" brushRef="#br0" timeOffset="3263.236">2376 352 7368 0 0,'0'0'568'0'0,"0"0"-96"0"0,0 0 985 0 0,5 6 2480 0 0,-1-3-3530 0 0,-1-1 0 0 0,1 1-1 0 0,0-1 1 0 0,-1 0-1 0 0,1 0 1 0 0,0 0 0 0 0,0 0-1 0 0,0-1 1 0 0,0 0 0 0 0,1 0-407 0 0,44 8 795 0 0,-21-6-29 0 0,-12-1-574 0 0,0-1 1 0 0,0-1-1 0 0,1 0 0 0 0,-1-1 1 0 0,0-1-1 0 0,0-1 0 0 0,0 0 1 0 0,7-3-193 0 0,-13 2 15 0 0,0 0 1 0 0,0-1 0 0 0,-1 0 0 0 0,0-1 0 0 0,0 0-1 0 0,3-2-15 0 0,1-3-148 0 0,0 0 0 0 0,-1-1-1 0 0,5-6 149 0 0,21-21-1013 0 0,-38 39 1011 0 0,1 0 0 0 0,-1 0 0 0 0,0 0 0 0 0,0 0 0 0 0,0 0 0 0 0,0-1 0 0 0,1 1 0 0 0,-1 0 1 0 0,0 0-1 0 0,0 0 0 0 0,0 0 0 0 0,1 0 0 0 0,-1 0 0 0 0,0 0 0 0 0,0 0 0 0 0,1 0 0 0 0,-1 0 0 0 0,0 0 0 0 0,0 0 0 0 0,0 0 1 0 0,1 0-1 0 0,-1 0 0 0 0,0 0 0 0 0,0 0 0 0 0,0 0 0 0 0,1 0 0 0 0,-1 1 0 0 0,0-1 0 0 0,0 0 0 0 0,0 0 0 0 0,1 0 0 0 0,-1 0 1 0 0,0 0-1 0 0,0 0 0 0 0,0 1 0 0 0,0-1 0 0 0,1 0 2 0 0,5 10-39 0 0,2 13 31 0 0,-5-6 576 0 0,-1 1 0 0 0,0 0 0 0 0,-2 10-568 0 0,0-11 66 0 0,1 1 0 0 0,1-1 0 0 0,0 0 0 0 0,2 2-66 0 0,-2-12-12 0 0,0 1 0 0 0,1 0-1 0 0,-1-1 1 0 0,3 4 12 0 0,-3-8 46 0 0,-1-1 0 0 0,0 0 0 0 0,1 1 0 0 0,0-1-1 0 0,-1 0 1 0 0,1 0 0 0 0,0 0 0 0 0,0 0 0 0 0,0-1 0 0 0,0 1 0 0 0,1 0 0 0 0,-1-1 0 0 0,0 0 0 0 0,1 1-46 0 0,-1-2 40 0 0,-1 1 1 0 0,0-1 0 0 0,0 0 0 0 0,0 0-1 0 0,1 0 1 0 0,-1 0 0 0 0,0 0 0 0 0,0 0-1 0 0,0 0 1 0 0,0 0 0 0 0,1-1-1 0 0,-1 1 1 0 0,0 0 0 0 0,0-1 0 0 0,0 1-1 0 0,0-1 1 0 0,1 1-41 0 0,18-12 146 0 0,-17 10-114 0 0,5-4-30 0 0,-1 0 0 0 0,0-1 0 0 0,-1 0-1 0 0,1-1 1 0 0,-1 1 0 0 0,-1-1 0 0 0,1 0 0 0 0,1-4-2 0 0,9-13-189 0 0,9-12-130 0 0,-8 10-412 0 0,21-22 731 0 0,-23 38-80 0 0,-15 11 80 0 0,0-1-1 0 0,1 1 1 0 0,-1 0-1 0 0,0 0 1 0 0,1 0-1 0 0,-1-1 1 0 0,0 1-1 0 0,1 0 1 0 0,-1 0-1 0 0,0 0 1 0 0,1 0-1 0 0,-1 0 1 0 0,0 0-1 0 0,1 0 1 0 0,-1 0-1 0 0,0 0 1 0 0,1 0-1 0 0,-1 0 1 0 0,0 0-1 0 0,1 0 1 0 0,-1 0-1 0 0,0 0 1 0 0,1 0-1 0 0,-1 0 1 0 0,0 0-1 0 0,1 0 1 0 0,-1 1-1 0 0,0-1 1 0 0,1 0-1 0 0,-1 0 1 0 0,0 0-1 0 0,0 0 1 0 0,1 1-1 0 0,-1-1 1 0 0,0 0-1 0 0,0 0 1 0 0,1 1-1 0 0,-1-1 1 0 0,0 0-1 0 0,0 1 1 0 0,0-1-1 0 0,0 0 1 0 0,1 1-1 0 0,-1-1 1 0 0,6 15-43 0 0,-5-13 44 0 0,1 6 58 0 0,-1 1 1 0 0,0 0-1 0 0,0-1 0 0 0,-1 1 0 0 0,0 0 0 0 0,0 0 0 0 0,-1 0 1 0 0,0-1-1 0 0,-2 7-59 0 0,-1 22 115 0 0,-6 50 341 0 0,-3-1-1 0 0,-7 11-455 0 0,-2 12 625 0 0,12-20-233 0 0,6-61-292 0 0,3-16-2 0 0,-1 1 1 0 0,-1-1-1 0 0,0 0 1 0 0,-1 0-1 0 0,0 0-98 0 0,3-10 91 0 0,1-2 12 0 0,-1 0-66 0 0,-1 0 0 0 0,0 0 1 0 0,0-1-1 0 0,0 1 1 0 0,1 0-1 0 0,-1-1 1 0 0,0 1-1 0 0,0-1 1 0 0,1 1-1 0 0,-1-1 1 0 0,0 0-1 0 0,1 1 1 0 0,-1-1-1 0 0,1 0 0 0 0,-2-1-37 0 0,1 0 68 0 0,0-1 0 0 0,0 1 0 0 0,0-1-1 0 0,0 0 1 0 0,0 1 0 0 0,0-1 0 0 0,1 0 0 0 0,-1-1-68 0 0,0 0 42 0 0,0 0 0 0 0,1 0 1 0 0,0-1-1 0 0,0 1 0 0 0,0 0 1 0 0,1 0-1 0 0,-1-1 0 0 0,1 1 1 0 0,0 0-1 0 0,0-1 0 0 0,0 1 1 0 0,1 0-1 0 0,0-1 0 0 0,-1 1 1 0 0,1 0-1 0 0,1 0 0 0 0,-1 0 1 0 0,1 0-1 0 0,0 0 0 0 0,0 0 1 0 0,0 0-1 0 0,0 0 0 0 0,0 1 1 0 0,3-4-43 0 0,3-2 26 0 0,0 0 1 0 0,0 0-1 0 0,1 0 1 0 0,0 1-1 0 0,0 1 1 0 0,1-1-1 0 0,0 1 1 0 0,3-1-27 0 0,-1 2-254 0 0,0 0 0 0 0,0 1 0 0 0,0 0 0 0 0,1 1 0 0 0,4-1 254 0 0,18-2-8132 0 0,-25 6 457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3:37.4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335 44 10392 0 0,'0'0'473'0'0,"-1"0"-5"0"0,1-1-361 0 0,-1 1 1 0 0,1-1-1 0 0,0 1 1 0 0,-1 0-1 0 0,1-1 1 0 0,0 1-1 0 0,-1 0 1 0 0,1-1-1 0 0,-1 1 1 0 0,1 0-1 0 0,0-1 1 0 0,-1 1-1 0 0,1 0 1 0 0,-1 0-1 0 0,1 0 1 0 0,-1-1-1 0 0,1 1 1 0 0,-1 0-1 0 0,1 0 0 0 0,-1 0 1 0 0,1 0-1 0 0,-1 0 1 0 0,1 0-1 0 0,-1 0 1 0 0,1 0-1 0 0,-1 0 1 0 0,1 0-1 0 0,-1 0-107 0 0,1 11 3882 0 0,1-4-4688 0 0,-1 109 3161 0 0,0-85-2195 0 0,0 24-328 0 0,3 9 168 0 0,0 38 1554 0 0,-4-83-1421 0 0,2 20-122 0 0,0-30-5 0 0,0-1-1 0 0,-1 0 1 0 0,-1 1 0 0 0,1-1-1 0 0,-2 6-5 0 0,-1 5 213 0 0,2-1 0 0 0,0 9-213 0 0,1-25-11 0 0,0-2 1 0 0,1 0 1 0 0,-1 1 0 0 0,0-1 0 0 0,0 0-1 0 0,0 1 1 0 0,0-1 0 0 0,0 0 0 0 0,0 1 0 0 0,-1-1-1 0 0,1 0 1 0 0,0 1 0 0 0,0-1 0 0 0,0 0-1 0 0,0 1 1 0 0,0-1 0 0 0,0 0 0 0 0,0 0 0 0 0,-1 1-1 0 0,1-1 1 0 0,0 0 0 0 0,0 1 0 0 0,0-1 0 0 0,-1 0-1 0 0,1 0 1 0 0,0 1 0 0 0,0-1 0 0 0,-1 0 9 0 0,1 1-998 0 0,0-1-291 0 0,0 0-50 0 0</inkml:trace>
  <inkml:trace contextRef="#ctx0" brushRef="#br0" timeOffset="360.527">113 608 3224 0 0,'0'0'143'0'0,"0"0"258"0"0,0 0 983 0 0,0 0 432 0 0,0 0 82 0 0,0 0-162 0 0,0 0-760 0 0,0 0-336 0 0,6 19 1958 0 0,-4-18-2484 0 0,-1 1 1 0 0,0 0 0 0 0,1-1-1 0 0,0 1 1 0 0,-1-1 0 0 0,1 0 0 0 0,0 0-1 0 0,-1 0 1 0 0,1 0 0 0 0,0 0 0 0 0,0 0-1 0 0,0 0 1 0 0,0 0 0 0 0,0-1-1 0 0,0 1 1 0 0,0-1 0 0 0,1 1-115 0 0,15 5 588 0 0,-12-4-475 0 0,1-1-1 0 0,-1 1 1 0 0,1-1 0 0 0,0 0-1 0 0,0-1 1 0 0,0 1-1 0 0,-1-1 1 0 0,1-1 0 0 0,2 0-113 0 0,12 1 151 0 0,0 0-12 0 0,9 0 247 0 0,0-1-1 0 0,21-3-385 0 0,-44 3-38 0 0,1 0 441 0 0,-15-4-62 0 0,-7 1-482 0 0,-1 1 0 0 0,1 0 0 0 0,-1 1 0 0 0,1 0-1 0 0,-1 1 1 0 0,0 1 0 0 0,0 0 141 0 0,-10-1-1036 0 0,-21-2 1036 0 0,16-1-685 0 0,-12-2-235 0 0,-19-6 920 0 0,46 8-1452 0 0,-1-1 1 0 0,1 0 0 0 0,-5-3 1451 0 0,7 2-1376 0 0</inkml:trace>
  <inkml:trace contextRef="#ctx0" brushRef="#br0" timeOffset="814.647">33 14 3224 0 0,'0'0'143'0'0,"0"0"285"0"0,0 0 1094 0 0,0 0 482 0 0,0 0 92 0 0,0 0-217 0 0,0 0-974 0 0,0 0-428 0 0,0 0-86 0 0,4-2 1324 0 0,164-4 2792 0 0,6 1-4068 0 0,-45 5-381 0 0,-75 0-4036 0 0,-44 0-1888 0 0</inkml:trace>
  <inkml:trace contextRef="#ctx0" brushRef="#br0" timeOffset="1282.937">703 478 9216 0 0,'-7'0'830'0'0,"-16"0"-562"0"0,17 1 54 0 0,1-1-1 0 0,-1 1 0 0 0,0 0 0 0 0,0 0 1 0 0,1 1-1 0 0,-1 0 0 0 0,1 0 0 0 0,-1 0 0 0 0,1 1 1 0 0,0-1-1 0 0,0 1 0 0 0,0 0 0 0 0,1 1 1 0 0,-1-1-1 0 0,-1 2-321 0 0,2-1 62 0 0,3-4-57 0 0,0 1 0 0 0,1-1 0 0 0,-1 0 0 0 0,0 1 0 0 0,1 0 0 0 0,-1-1 0 0 0,0 1 0 0 0,1-1-1 0 0,-1 1 1 0 0,1 0 0 0 0,-1-1 0 0 0,1 1 0 0 0,-1 0 0 0 0,1 0 0 0 0,0-1 0 0 0,-1 1 0 0 0,1 0-1 0 0,0 0 1 0 0,0 0 0 0 0,-1-1 0 0 0,1 1 0 0 0,0 0 0 0 0,0 0 0 0 0,0 0 0 0 0,0 0 0 0 0,0-1 0 0 0,0 1-5 0 0,1 3 0 0 0,-1 0 0 0 0,1 0 0 0 0,-1 0 0 0 0,1-1 0 0 0,0 1 0 0 0,0 0 0 0 0,1-1 0 0 0,-1 1 0 0 0,1-1 0 0 0,0 1 0 0 0,0-1 0 0 0,0 0 0 0 0,0 0 0 0 0,1 0 0 0 0,-1 0 0 0 0,1 0 0 0 0,0-1 0 0 0,0 1 0 0 0,0-1 0 0 0,0 1 0 0 0,83 66 536 0 0,-82-66-443 0 0,0 0 1 0 0,-1 0-1 0 0,1 0 1 0 0,-1 1 0 0 0,0-1-1 0 0,1 2-93 0 0,-4-4 45 0 0,1 0-1 0 0,-1-1 1 0 0,0 1-1 0 0,1 0 1 0 0,-1-1-1 0 0,1 1 0 0 0,-1 0 1 0 0,0 0-1 0 0,0 0 1 0 0,0-1-1 0 0,1 1 1 0 0,-1 0-1 0 0,0 0 1 0 0,0 0-1 0 0,0-1 1 0 0,0 1-1 0 0,0 0 1 0 0,0 0-1 0 0,0 0 1 0 0,-1 0-1 0 0,1-1 1 0 0,0 1-1 0 0,0 0 0 0 0,-1 0 1 0 0,1-1-1 0 0,0 1 1 0 0,-1 0-1 0 0,1 0 1 0 0,-1-1-1 0 0,1 1 1 0 0,-1 0-1 0 0,1-1 1 0 0,-1 1-1 0 0,0-1 1 0 0,1 1-1 0 0,-1-1 1 0 0,0 1-1 0 0,1-1 0 0 0,-1 1-44 0 0,-7 4 234 0 0,0 0-1 0 0,0-1 0 0 0,0 0 0 0 0,0-1 0 0 0,-1 1 0 0 0,1-2 0 0 0,-5 2-233 0 0,-15 2 299 0 0,-20 2-299 0 0,-1-1-100 0 0,42-5-235 0 0,0-1 0 0 0,0 0 0 0 0,0 0 0 0 0,-1 0 0 0 0,1-1 0 0 0,0-1 0 0 0,0 1 0 0 0,-2-1 335 0 0,3 0-4324 0 0,5 1-1278 0 0</inkml:trace>
  <inkml:trace contextRef="#ctx0" brushRef="#br0" timeOffset="28968.584">893 184 5552 0 0,'0'0'256'0'0,"0"0"-7"0"0,0-1-157 0 0,3-1 36 0 0,-3 1 481 0 0,0 1 213 0 0,0 0 39 0 0,0 0-37 0 0,0 0-195 0 0,0 0-86 0 0,0 0-20 0 0,0 0-7 0 0,0 0-18 0 0,0 0-8 0 0,0 0-2 0 0,0 0-27 0 0,-4 9 478 0 0,0-3-664 0 0,-1-1 0 0 0,1 1 0 0 0,-1 0 0 0 0,2 1 0 0 0,-1-1 0 0 0,1 1 1 0 0,0 0-1 0 0,0-1 0 0 0,0 3-275 0 0,-15 31 907 0 0,15-34-783 0 0,-4 5 31 0 0,2-1 1 0 0,-1 0 0 0 0,1 1-1 0 0,1 0 1 0 0,-3 11-156 0 0,-4 9 71 0 0,9-26-8 0 0,0 0 1 0 0,0 0-1 0 0,1 1 0 0 0,-1-1 1 0 0,1 0-1 0 0,0 1 0 0 0,0 4-63 0 0,1 0 103 0 0,0-5-124 0 0,0-1 1 0 0,0 1-1 0 0,0 0 0 0 0,1 0 0 0 0,0 0 1 0 0,0-1-1 0 0,0 1 0 0 0,0 0 0 0 0,1-1 21 0 0,6 21-13 0 0,-6-18-869 0 0,1 0 0 0 0,-1 0-1 0 0,5 6 883 0 0,-4-5-1399 0 0</inkml:trace>
  <inkml:trace contextRef="#ctx0" brushRef="#br0" timeOffset="29500.744">1030 286 3224 0 0,'0'0'524'0'0,"0"0"992"0"0,0 0 437 0 0,0 0 88 0 0,2 1-203 0 0,0-1-1693 0 0,0 1 1 0 0,1-1-1 0 0,-1 1 0 0 0,0 0 1 0 0,1 0-1 0 0,-1 0 1 0 0,0 0-1 0 0,0 0 1 0 0,0 1-1 0 0,0-1 1 0 0,0 1-1 0 0,0-1 1 0 0,0 1-1 0 0,-1 0 0 0 0,1-1 1 0 0,-1 1-1 0 0,1 0 1 0 0,-1 0-1 0 0,1 0 1 0 0,-1 0-1 0 0,0 0 1 0 0,0 1-146 0 0,8 22 758 0 0,-7-20-542 0 0,0 1 0 0 0,0 0 1 0 0,0-1-1 0 0,0 1 0 0 0,-1 0 0 0 0,0 0 0 0 0,0 6-216 0 0,-1-5 62 0 0,0 1 0 0 0,0-1-1 0 0,0 1 1 0 0,-1-1-1 0 0,0 1 1 0 0,-1-1-1 0 0,0 1 1 0 0,0-1-1 0 0,0 0 1 0 0,-1 0-1 0 0,0 0 1 0 0,0-1-1 0 0,-2 3-61 0 0,2-3 40 0 0,2-4 163 0 0,0 0 164 0 0,1-2-345 0 0,-1 1 0 0 0,1-1 1 0 0,-1 0-1 0 0,1 0 0 0 0,-1 1 0 0 0,1-1 0 0 0,-1 0 0 0 0,1 1 1 0 0,0-1-1 0 0,-1 1 0 0 0,1-1 0 0 0,0 1 0 0 0,-1-1 1 0 0,1 1-1 0 0,0-1 0 0 0,-1 1 0 0 0,1-1 0 0 0,0 1 1 0 0,0-1-1 0 0,0 1 0 0 0,0-1 0 0 0,-1 1 0 0 0,1-1-22 0 0,0 2 98 0 0,0-2-1 0 0,0 0-21 0 0,0 0-11 0 0,7-1-37 0 0,0 0-1 0 0,1 0 0 0 0,-1-1 0 0 0,0 0 0 0 0,0 0 1 0 0,0-1-1 0 0,2-1-27 0 0,22-7 55 0 0,-10 4-29 0 0,-1-1 1 0 0,-1-1 0 0 0,0-1-1 0 0,0 0 1 0 0,0-1 0 0 0,10-10-27 0 0,-25 18 39 0 0,0-1 0 0 0,0 1 0 0 0,0-1 0 0 0,-1 1 1 0 0,0-1-1 0 0,0 0 0 0 0,0 0 0 0 0,0-1 0 0 0,0 1 1 0 0,-1-1-1 0 0,0 1 0 0 0,0-1 0 0 0,0 0 0 0 0,-1 1 0 0 0,1-1 1 0 0,-1 0-1 0 0,0 0 0 0 0,-1 0 0 0 0,1 0 0 0 0,-1 0 0 0 0,0 0 1 0 0,0-1-1 0 0,-1 1 0 0 0,1 0 0 0 0,-1 0 0 0 0,-1-2-39 0 0,2 4 28 0 0,-1 1 0 0 0,0-1-1 0 0,0 0 1 0 0,0 1-1 0 0,0-1 1 0 0,-1 1 0 0 0,1-1-1 0 0,0 1 1 0 0,-1 0 0 0 0,0 0-1 0 0,1 0 1 0 0,-1 0-1 0 0,0 0 1 0 0,-2-1-28 0 0,2 1 7 0 0,1 1 0 0 0,-1-1 0 0 0,0 0 0 0 0,1 0-1 0 0,0 1 1 0 0,-1-1 0 0 0,1 0 0 0 0,0 0 0 0 0,0 0 0 0 0,0-1-7 0 0,-5-6 0 0 0,5 8-128 0 0,1 1-218 0 0,0 0-94 0 0,0 0-22 0 0,0 0-250 0 0,0 0-1042 0 0,0 0-451 0 0</inkml:trace>
  <inkml:trace contextRef="#ctx0" brushRef="#br0" timeOffset="29815.524">1489 84 6448 0 0,'0'0'297'0'0,"0"-1"-9"0"0,2 0 50 0 0,-1 1 1 0 0,0-1-1 0 0,0 0 0 0 0,0 1 0 0 0,1-1 1 0 0,-1 1-1 0 0,0 0 0 0 0,1-1 1 0 0,-1 1-1 0 0,0 0 0 0 0,1 0 0 0 0,-1 0 1 0 0,1 0-1 0 0,-1 0 0 0 0,1 0-338 0 0,0 0 195 0 0,0 1 0 0 0,0-1 1 0 0,0 1-1 0 0,0 0 0 0 0,0-1 0 0 0,0 1 0 0 0,0 0 0 0 0,0 0 1 0 0,1 1-196 0 0,0 0 179 0 0,0 0 1 0 0,-1 1-1 0 0,1-1 1 0 0,0 1 0 0 0,-1-1-1 0 0,1 1 1 0 0,-1 0-1 0 0,0 0 1 0 0,0 0 0 0 0,1 3-180 0 0,8 18 934 0 0,-8-16-652 0 0,0 1 1 0 0,1-1 0 0 0,0-1 0 0 0,1 1-1 0 0,3 4-282 0 0,-3-5 257 0 0,0-1 0 0 0,0 1-1 0 0,-1 0 1 0 0,4 8-257 0 0,-7-12 67 0 0,1 0-1 0 0,-1 0 1 0 0,-1 1 0 0 0,1-1 0 0 0,0 0 0 0 0,-1 1-1 0 0,0-1 1 0 0,0 0 0 0 0,0 1 0 0 0,0-1-1 0 0,0 1 1 0 0,-1-1 0 0 0,1 2-67 0 0,-3 4 193 0 0,0 1 0 0 0,-1 0-1 0 0,0-1 1 0 0,0 1 0 0 0,-4 5-193 0 0,4-7 117 0 0,-4 15 282 0 0,8-20-354 0 0,-1-1 0 0 0,1 1 0 0 0,-1 0 0 0 0,0-1 0 0 0,0 1 0 0 0,0-1 0 0 0,0 0 0 0 0,0 1-1 0 0,-1-1 1 0 0,1 0-45 0 0,-14 16 204 0 0,0-1 0 0 0,0-1-1 0 0,-2 0 1 0 0,0-1 0 0 0,0-1-1 0 0,-7 3-203 0 0,-6 2-449 0 0,-1-1-1 0 0,0-1 1 0 0,-22 7 449 0 0,29-15-5293 0 0,-1-1-1767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1:59.7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1425 353 10680 0 0,'0'0'489'0'0,"0"0"-8"0"0,-2 0-310 0 0,-5-1-127 0 0,6 0 84 0 0,-6-3 1989 0 0,7 3-2003 0 0,-1 0-1 0 0,1-1 1 0 0,0 1 0 0 0,0-1-1 0 0,0 1 1 0 0,0 0 0 0 0,0-1-1 0 0,0 1 1 0 0,0-1-1 0 0,0 1 1 0 0,0 0 0 0 0,1-1-1 0 0,-1 1 1 0 0,0 0 0 0 0,1-1-1 0 0,0 0-113 0 0,1-2 121 0 0,0 1 1 0 0,0-1-1 0 0,0 1 0 0 0,1-1 1 0 0,-1 1-1 0 0,2-1-121 0 0,7-7 291 0 0,0 0 0 0 0,14-8-291 0 0,-21 16 147 0 0,18-17 27 0 0,-2 0 0 0 0,0-1 0 0 0,0-1 1 0 0,14-24-175 0 0,15-16 133 0 0,-40 52-101 0 0,0 0-1 0 0,1 0 1 0 0,0 1-1 0 0,0 0 1 0 0,8-3-32 0 0,-17 11 6 0 0,0 1 1 0 0,1-1 0 0 0,-1 1-1 0 0,1 0 1 0 0,-1 0 0 0 0,1-1-1 0 0,-1 1 1 0 0,0 0 0 0 0,1 0 0 0 0,-1 1-1 0 0,1-1 1 0 0,-1 0 0 0 0,1 0-1 0 0,-1 1 1 0 0,1-1 0 0 0,-1 1-1 0 0,0-1 1 0 0,1 1 0 0 0,-1 0-1 0 0,0-1 1 0 0,0 1 0 0 0,1 0-1 0 0,-1 0-6 0 0,4 2 8 0 0,0 1 1 0 0,0 0-1 0 0,0 0 0 0 0,0 0 0 0 0,0 2-8 0 0,0 0 6 0 0,0 1-1 0 0,0 0 0 0 0,0 0 0 0 0,-1 0 0 0 0,0 1 0 0 0,0 0 0 0 0,1 4-5 0 0,4 16 124 0 0,3 17-124 0 0,-6-23 16 0 0,1 0 0 0 0,8 20-16 0 0,13 19 256 0 0,-28-61-300 0 0,1 0 0 0 0,-1 0 0 0 0,0 1 0 0 0,0-1 0 0 0,0 0 0 0 0,1 1 0 0 0,-1-1 0 0 0,0 0 0 0 0,0 1 0 0 0,0-1 0 0 0,0 0 0 0 0,0 1-1 0 0,0-1 1 0 0,0 0 0 0 0,0 1 0 0 0,0-1 0 0 0,0 0 0 0 0,0 1 0 0 0,0-1 0 0 0,0 0 0 0 0,0 1 0 0 0,0-1 0 0 0,0 0 0 0 0,0 1 0 0 0,0-1-1 0 0,0 0 1 0 0,0 1 0 0 0,-1-1 0 0 0,1 0 0 0 0,0 1 0 0 0,0-1 0 0 0,0 0 0 0 0,-1 1 0 0 0,1-1 0 0 0,0 0 0 0 0,0 0 0 0 0,-1 1 0 0 0,1-1 0 0 0,0 0-1 0 0,0 0 1 0 0,-1 0 0 0 0,1 0 0 0 0,0 1 0 0 0,-1-1 0 0 0,1 0 0 0 0,0 0 0 0 0,-1 0 44 0 0,-11 1-2112 0 0,3-4-1628 0 0,0 0-1048 0 0</inkml:trace>
  <inkml:trace contextRef="#ctx0" brushRef="#br0" timeOffset="819.752">1649 176 7224 0 0,'0'0'330'0'0,"0"0"-7"0"0,0 0-83 0 0,0 0 408 0 0,0 0 199 0 0,0 0 38 0 0,0 0-81 0 0,0 0-377 0 0,0 0-161 0 0,0 0-36 0 0,0 0-13 0 0,-6 11 310 0 0,1-2-202 0 0,1 0 0 0 0,0 0 0 0 0,1 0 1 0 0,0 0-1 0 0,0 1 0 0 0,0 7-325 0 0,-8 62 1112 0 0,9-59-1015 0 0,-8 115 936 0 0,-3 23-251 0 0,-14 33-175 0 0,18-110-174 0 0,-3 21-1 0 0,4-52-261 0 0,0 4 258 0 0,-8 20-429 0 0,1 0 118 0 0,3 1 0 0 0,2 11-118 0 0,10-83 4 0 0,-8 113 20 0 0,0 4 35 0 0,-5 58 5 0 0,-1-60 0 0 0,2 3 8 0 0,5-61 27 0 0,0 48-99 0 0,6-83 2 0 0,-2 1 1 0 0,-1 0-1 0 0,-3 12-2 0 0,1-12 22 0 0,2 0 1 0 0,1 0-1 0 0,0 14-22 0 0,1-3 0 0 0,-2 15 0 0 0,0-15 0 0 0,1 16 0 0 0,1-4 0 0 0,1-26 6 0 0,1 0-1 0 0,0 3-5 0 0,1 71 64 0 0,1-42-5 0 0,-3 0-1 0 0,-3 9-58 0 0,4-52 0 0 0,0 0 0 0 0,0 0 0 0 0,3 10 0 0 0,0 6 0 0 0,1 18 16 0 0,-1-25-4 0 0,-1-1 0 0 0,-1 1 0 0 0,-1 0 0 0 0,-2 13-12 0 0,1-29-3 0 0,-2 19 26 0 0,0 0-1 0 0,2-1 0 0 0,1 17-22 0 0,0 3 0 0 0,-1-32 0 0 0,1-1 0 0 0,0 1 0 0 0,1 0 0 0 0,2 10 0 0 0,0-4 0 0 0,-1 0 0 0 0,-1 0 0 0 0,0 4 0 0 0,0 14 0 0 0,0-16 5 0 0,-1 0-1 0 0,-2 8-4 0 0,0-5 45 0 0,0 0-17 0 0,1-12-13 0 0,1 0-1 0 0,-1 0 0 0 0,2 0 0 0 0,0 8-14 0 0,0-6 16 0 0,-1 0 0 0 0,0 0 0 0 0,0-1 0 0 0,-2 6-16 0 0,0 21 53 0 0,2-30-51 0 0,0-5-7 0 0,0 0 0 0 0,0-1 1 0 0,0 1-1 0 0,0 0 1 0 0,-1 0-1 0 0,1 0 0 0 0,-1 0 1 0 0,0 0-1 0 0,1 0 1 0 0,-1-1-1 0 0,-1 1 5 0 0,-2 8-384 0 0,4-10 289 0 0,-1 0 0 0 0,1 0 1 0 0,0 0-1 0 0,-1 0 0 0 0,1 0 0 0 0,-1 0 1 0 0,0 1-1 0 0,1-1 0 0 0,-1-1 0 0 0,0 1 1 0 0,1 0-1 0 0,-1 0 0 0 0,0 0 0 0 0,-1 0 95 0 0,1 0-440 0 0,1-1 0 0 0,-1 1 0 0 0,0-1 0 0 0,0 0 0 0 0,0 0 0 0 0,0 0 0 0 0,0 0 0 0 0,0 1 0 0 0,0-1 1 0 0,0 0-1 0 0,0 0 0 0 0,1-1 0 0 0,-1 1 0 0 0,0 0 0 0 0,0 0 0 0 0,0 0 440 0 0,-8-3-5400 0 0</inkml:trace>
  <inkml:trace contextRef="#ctx0" brushRef="#br0" timeOffset="1764.314">1153 3887 11976 0 0,'0'0'266'0'0,"0"0"44"0"0,0 0 15 0 0,0 0-26 0 0,10 0-187 0 0,34-2-112 0 0,-24 1 0 0 0,-1 0 0 0 0,8 2 0 0 0,84-1 2024 0 0,-61 2-2013 0 0,238 10-6 0 0,-146-6 1162 0 0,72 14-1167 0 0,-128-10 272 0 0,65 10-29 0 0,22 2-822 0 0,126 9-190 0 0,-178-22 482 0 0,131 9 92 0 0,-129-13 143 0 0,345 9 44 0 0,-102-11 8 0 0,133 2 0 0 0,-184-1 0 0 0,60-2 181 0 0,-319-2-129 0 0,202-5 35 0 0,67-15 163 0 0,-143 11 111 0 0,-80 5-228 0 0,122-2-197 0 0,-52 3 56 0 0,140 0 26 0 0,-225 4-311 0 0,35 1-136 0 0,-102-1 799 0 0,0 1 0 0 0,2 1-370 0 0,-1-1 606 0 0,-1 0-1 0 0,2-1-605 0 0,221 4 16 0 0,-235-5-433 0 0,0 0 0 0 0,0-1 0 0 0,0 0 0 0 0,0 0 0 0 0,0-1 0 0 0,0 0 0 0 0,1-1 417 0 0,-8 3-512 0 0,-2-2-83 0 0,1 0 1 0 0,0 0 0 0 0,-1 0-1 0 0,1 0 1 0 0,-1 0 0 0 0,0 0 0 0 0,1 1-1 0 0,-1-1 1 0 0,0 0 594 0 0,-2-4-925 0 0,0-5-1121 0 0</inkml:trace>
  <inkml:trace contextRef="#ctx0" brushRef="#br0" timeOffset="2068.2">7234 3737 15664 0 0,'0'0'718'0'0,"-1"0"-19"0"0,-1-2-374 0 0,1 1 84 0 0,1 1 82 0 0,2 0-423 0 0,-1-1 1 0 0,0 1-1 0 0,1-1 0 0 0,-1 1 0 0 0,0 0 1 0 0,1 0-1 0 0,-1 0 0 0 0,1 0 0 0 0,-1 0 1 0 0,2 0-69 0 0,7 2-151 0 0,0 1 0 0 0,0 0 1 0 0,-1 0-1 0 0,1 1 0 0 0,-1 0 0 0 0,1 1 1 0 0,-1 0-1 0 0,-1 0 0 0 0,1 1 0 0 0,1 1 151 0 0,29 18-50 0 0,-29-20 134 0 0,-1 1 0 0 0,0 1 0 0 0,0 0 0 0 0,0 0 0 0 0,-1 0 0 0 0,0 1 0 0 0,0 0 0 0 0,-1 1 0 0 0,4 7-84 0 0,-8-13 80 0 0,-1 1 0 0 0,0-1 1 0 0,0 1-1 0 0,0 0 0 0 0,0 0 0 0 0,-1 0 1 0 0,0 0-1 0 0,0 0 0 0 0,0 0 0 0 0,0 0 1 0 0,0 0-1 0 0,-1 0 0 0 0,0 0 1 0 0,0 1-1 0 0,0-1 0 0 0,0 0 0 0 0,-1 0 1 0 0,0 0-1 0 0,0 0 0 0 0,0 0 0 0 0,0 0 1 0 0,0 0-1 0 0,-1 0 0 0 0,0 0 1 0 0,0 0-1 0 0,0-1 0 0 0,-1 2-80 0 0,-2 2 129 0 0,-1 0 0 0 0,0 0-1 0 0,-1 0 1 0 0,0-1 0 0 0,0 0 0 0 0,0 0-1 0 0,-1 0 1 0 0,1-1 0 0 0,-7 3-129 0 0,-10 4-713 0 0,-1-1 0 0 0,-18 6 713 0 0,26-12-835 0 0,0 0 0 0 0,0-1-1 0 0,0-1 1 0 0,-8 0 835 0 0,-12 0-1522 0 0</inkml:trace>
  <inkml:trace contextRef="#ctx0" brushRef="#br0" timeOffset="9890.585">8276 3629 11976 0 0,'0'0'266'0'0,"0"0"44"0"0,0 0 15 0 0,1 0-26 0 0,3-3-157 0 0,-3 3 81 0 0,-1 0 53 0 0,0 0 11 0 0,0-1-256 0 0,0 1 1 0 0,0 0 0 0 0,0 0-1 0 0,0 0 1 0 0,1 0 0 0 0,-1-1 0 0 0,0 1-1 0 0,0 0 1 0 0,0 0 0 0 0,0-1 0 0 0,0 1-1 0 0,0 0 1 0 0,0 0 0 0 0,0 0-1 0 0,0-1 1 0 0,0 1 0 0 0,1 0 0 0 0,-1 0-1 0 0,0-1 1 0 0,-1 1 0 0 0,1 0 0 0 0,0 0-1 0 0,0-1 1 0 0,0 1 0 0 0,0 0-1 0 0,0 0 1 0 0,0-1 0 0 0,0 1 0 0 0,0 0-1 0 0,0 0 1 0 0,0 0 0 0 0,0-1 0 0 0,-1 1-1 0 0,1 0 1 0 0,0 0 0 0 0,0 0-1 0 0,0-1 1 0 0,0 1 0 0 0,-1 0 0 0 0,1 0-1 0 0,0 0 1 0 0,0 0-32 0 0,-9-8 820 0 0,0 6-483 0 0,0 1 0 0 0,0-1 1 0 0,0 1-1 0 0,0 1 0 0 0,0-1 1 0 0,0 2-1 0 0,0-1 1 0 0,-2 1-338 0 0,-13 3 573 0 0,1 1 1 0 0,-9 3-574 0 0,21-4 43 0 0,1 1-1 0 0,0-1 1 0 0,1 2 0 0 0,-1-1-1 0 0,1 1 1 0 0,0 1 0 0 0,0 0-1 0 0,-1 1-42 0 0,5-3 9 0 0,0-1-1 0 0,1 1 0 0 0,-1-1 0 0 0,1 1 0 0 0,0 1 0 0 0,0-1 1 0 0,0 1-1 0 0,1-1 0 0 0,0 1 0 0 0,-1 1-8 0 0,3-3 0 0 0,0-1 0 0 0,-1 1-1 0 0,2-1 1 0 0,-1 1 0 0 0,0-1-1 0 0,1 1 1 0 0,-1 0 0 0 0,1-1-1 0 0,0 1 1 0 0,0 0 0 0 0,0-1-1 0 0,1 1 1 0 0,-1 0 0 0 0,1-1-1 0 0,0 1 1 0 0,0 0 0 0 0,1-1-1 0 0,0 2 1 0 0,2 3 25 0 0,-1-1 0 0 0,2 0 0 0 0,-1 0 0 0 0,1 0 0 0 0,0-1 0 0 0,1 0 0 0 0,0 0 0 0 0,0 0 0 0 0,0-1 0 0 0,0 0 0 0 0,1 0 0 0 0,5 3-25 0 0,23 12 97 0 0,28 15 106 0 0,-56-31-145 0 0,1 1 0 0 0,-1 0 0 0 0,0 0 0 0 0,0 0 0 0 0,0 1 0 0 0,2 3-58 0 0,13 11 188 0 0,-17-16-143 0 0,0 0 0 0 0,-1 0 0 0 0,1 1-1 0 0,-1 0 1 0 0,0 0 0 0 0,-1 0 0 0 0,1 0 0 0 0,2 4-45 0 0,-6-7 14 0 0,1-1 0 0 0,-1 1 0 0 0,1-1 0 0 0,-1 1 0 0 0,1-1 0 0 0,-1 1 0 0 0,0-1 0 0 0,1 1 0 0 0,-1-1 1 0 0,0 1-1 0 0,0 0 0 0 0,0-1 0 0 0,0 1 0 0 0,-1-1 0 0 0,1 1 0 0 0,0-1 0 0 0,-1 1 0 0 0,1-1 0 0 0,-1 1 1 0 0,1-1-1 0 0,-1 1 0 0 0,0-1 0 0 0,0 0 0 0 0,0 1 0 0 0,1-1 0 0 0,-1 0 0 0 0,0 1 0 0 0,-1-1 0 0 0,1 0 1 0 0,0 0-1 0 0,0 0 0 0 0,0 0 0 0 0,-1 0 0 0 0,1 0 0 0 0,0-1 0 0 0,-1 1 0 0 0,0 0-14 0 0,-6 3 91 0 0,0 0-1 0 0,0 0 0 0 0,-1-1 0 0 0,1 0 1 0 0,-1 0-1 0 0,0-1 0 0 0,0 0 1 0 0,0-1-1 0 0,0 0-90 0 0,-10 0 63 0 0,0-1 1 0 0,0 0-1 0 0,-15-3-63 0 0,24 1-64 0 0,1 0 1 0 0,0-1-1 0 0,0 0 1 0 0,0 0 0 0 0,0-1-1 0 0,0 0 1 0 0,1 0-1 0 0,-1-1 1 0 0,1 0-1 0 0,1-1 1 0 0,-1 0-1 0 0,1 0 1 0 0,-2-2 63 0 0,-3-9-3215 0 0,6 9-3947 0 0</inkml:trace>
  <inkml:trace contextRef="#ctx0" brushRef="#br0" timeOffset="13897.036">1584 586 2760 0 0,'0'0'125'0'0,"0"0"138"0"0,0 0 493 0 0,-3-5 2114 0 0,3 1-2491 0 0,0 3 37 0 0,-3-2 495 0 0,0 1-725 0 0,2-12 2452 0 0,1 13-2268 0 0,0 1 118 0 0,0 0 22 0 0,0 0-68 0 0,0 0-292 0 0,0-2-62 0 0,0 2 282 0 0,0-7 1220 0 0,4 3-1574 0 0,2 2-16 0 0,-1 6 0 0 0,0 2 0 0 0,-2-2 156 0 0,1 1 1 0 0,0-1 0 0 0,-1 1 0 0 0,0 0 0 0 0,0 1 0 0 0,-1-1 0 0 0,0 0 0 0 0,1 1 0 0 0,0 4-157 0 0,7 15 635 0 0,-3-9-635 0 0,0 0 0 0 0,-1 0 0 0 0,-1 0 0 0 0,0 0 0 0 0,-1 1 0 0 0,24 94 0 0 0,-22-87 0 0 0,12 35 0 0 0,-9-33 0 0 0,-2-1 0 0 0,-1 3 0 0 0,1 1 0 0 0,-1-5 0 0 0,0-1 0 0 0,2 0 0 0 0,0 0 0 0 0,4 5 0 0 0,13 32 0 0 0,-13-34 0 0 0,-8-18 0 0 0,-1 0 0 0 0,1 0 0 0 0,5 6 0 0 0,-1 5 0 0 0,-7-16 0 0 0,-1-1 0 0 0,2 1 0 0 0,-1 0 0 0 0,0 0 0 0 0,1-1 0 0 0,-1 1 0 0 0,2 1 0 0 0,18 29 0 0 0,-16-23 0 0 0,1-1 0 0 0,0 0 0 0 0,4 5 0 0 0,1-1 0 0 0,-1 1 0 0 0,3 7 0 0 0,4 5 0 0 0,11 17 0 0 0,-13-20 0 0 0,0 0 0 0 0,2-1 0 0 0,1-1 0 0 0,13 14 0 0 0,54 47 2048 0 0,-36-31-2048 0 0,-24-24 0 0 0,13 9 0 0 0,-29-27 0 0 0,-1 0 0 0 0,7 8 0 0 0,15 17 0 0 0,32 27 0 0 0,-29-27 0 0 0,-10-3 0 0 0,-3-4 0 0 0,7 5 0 0 0,-2 0 0 0 0,8 17 0 0 0,-21-31 0 0 0,1-2 0 0 0,2 2 0 0 0,0-1 0 0 0,1 1 0 0 0,-12-14 0 0 0,1 1 0 0 0,-1-1 0 0 0,-1 1 0 0 0,1 0 0 0 0,1 2 0 0 0,0 1 0 0 0,1 0 0 0 0,0-1 0 0 0,1 1 0 0 0,0-2 0 0 0,0 1 0 0 0,0-1 0 0 0,1 0 0 0 0,20 19 0 0 0,63 58 0 0 0,-44-43 0 0 0,-12-11 0 0 0,11 5 0 0 0,-12-9 0 0 0,-4-6 0 0 0,6 6 0 0 0,-25-17 0 0 0,0 0 0 0 0,1 0 0 0 0,7 2 0 0 0,8 6 0 0 0,87 52 0 0 0,-84-51 0 0 0,7 5 0 0 0,16 7 0 0 0,-31-13 0 0 0,-2 0 0 0 0,1-1 0 0 0,19 10 0 0 0,-6-3 0 0 0,-26-16 0 0 0,1 0 0 0 0,-1 0 0 0 0,6 1 0 0 0,53 30 0 0 0,-20-10 0 0 0,-26-14 0 0 0,-18-10 0 0 0,1-1 0 0 0,1 1 0 0 0,-1-1 0 0 0,0 1 0 0 0,0-1 0 0 0,1 0 0 0 0,3 1 68 0 0,0 0-1 0 0,0 1 1 0 0,-1 0-1 0 0,0 0 0 0 0,3 3-67 0 0,23 13 309 0 0,36 18-203 0 0,-24-15-756 0 0,-24-12 643 0 0,0 0 0 0 0,-1 2-1 0 0,4 3 8 0 0,-11-7 0 0 0,1-1 0 0 0,0-1 0 0 0,0 0 0 0 0,0-1 0 0 0,15 5 0 0 0,47 19 0 0 0,6-1 936 0 0,36 10-882 0 0,-87-29-44 0 0,17 9-10 0 0,-41-16 8 0 0,0-1-1 0 0,0 0 0 0 0,0-1 1 0 0,1 1-8 0 0,-2-1-76 0 0,0 0-1 0 0,0 0 1 0 0,-1 1 0 0 0,1 0 0 0 0,-1 0-1 0 0,4 1 77 0 0,-5-1 8 0 0,0 0 0 0 0,1 0 0 0 0,-1-1 0 0 0,1 1 0 0 0,0-1 0 0 0,-1 0-1 0 0,1-1-7 0 0,24 7 437 0 0,18 4-437 0 0,-22-6 0 0 0,7 2 0 0 0,-1 2 0 0 0,0 1 0 0 0,11 6 0 0 0,2 10 0 0 0,-16-17-59 0 0,18 9 206 0 0,27 4-147 0 0,-26-8-6 0 0,-31-8 123 0 0,0-1 1 0 0,1-1 0 0 0,14 2-118 0 0,26 9 423 0 0,-27-9-477 0 0,0 1 0 0 0,0 2 54 0 0,22 2-159 0 0,-21-6 448 0 0,5 7-427 0 0,-15-7 154 0 0,1 0 1 0 0,-1 2 0 0 0,0 0 0 0 0,-1 1 0 0 0,12 7-17 0 0,-10-4-234 0 0,1-1 1 0 0,0-1 0 0 0,14 2 233 0 0,-36-10-6 0 0,30 10 98 0 0,-23-7-83 0 0,1-1 0 0 0,-1 0-1 0 0,1-1 1 0 0,-1 0-1 0 0,1 0 1 0 0,0 0-1 0 0,2-1-8 0 0,-7-1-10 0 0,-1 0-1 0 0,1 1 0 0 0,-1-1 0 0 0,1 1 0 0 0,-1 0 0 0 0,1 0 1 0 0,1 1 10 0 0,0-1 7 0 0,0 1 0 0 0,1-1 1 0 0,-1 1-1 0 0,1-2 1 0 0,-1 1-1 0 0,1-1 0 0 0,3 1-7 0 0,17 0 241 0 0,-1 1-1 0 0,16 4-240 0 0,-33-4-97 0 0,27-1-239 0 0,-29-1 325 0 0,1 0 1 0 0,0 0-1 0 0,0 1 0 0 0,0 0 1 0 0,-1 0-1 0 0,2 1 11 0 0,4 1 0 0 0,0-1 0 0 0,1 0 0 0 0,1 0 0 0 0,-6-1 0 0 0,5 0 0 0 0,-10-1 18 0 0,0 0 0 0 0,0 0 1 0 0,0 1-1 0 0,-1-1 1 0 0,1 1-1 0 0,0 0 0 0 0,2 0-18 0 0,15 3 388 0 0,-3-1-369 0 0,26 7-565 0 0,-30-8 578 0 0,0 1 0 0 0,0 1-1 0 0,1 1-31 0 0,14 1 493 0 0,-8-3-640 0 0,101 24 125 0 0,-90-21 262 0 0,8 2-240 0 0,-29-6-1 0 0,0 0 30 0 0,0 0 0 0 0,0 0 0 0 0,9 4-29 0 0,-16-4-9 0 0,13-1 5 0 0,-11-1 3 0 0,42 4 1 0 0,-11 1 7 0 0,-1-2 0 0 0,15-1-7 0 0,-21 1-1450 0 0,-20-3-5729 0 0</inkml:trace>
  <inkml:trace contextRef="#ctx0" brushRef="#br0" timeOffset="40576.978">2938 4050 2760 0 0,'0'0'125'0'0,"0"0"325"0"0,0 0 1276 0 0,0 0 559 0 0,0 0 109 0 0,0 0-220 0 0,0 0-1026 0 0,0 0-452 0 0,0 0-89 0 0,0 0 2 0 0,0 0 93 0 0,0 0 39 0 0,0 0 9 0 0,0 0-22 0 0,0 0-100 0 0,0 0-41 0 0,0 0-10 0 0,0 0-41 0 0,0 0-168 0 0,0 0-74 0 0,0 0-20 0 0,0 0-24 0 0,0 0-96 0 0,0 0-39 0 0,0 0-10 0 0,5-9-142 0 0,-3-7-2423 0 0,-3 5-3097 0 0,0 3-372 0 0</inkml:trace>
  <inkml:trace contextRef="#ctx0" brushRef="#br0" timeOffset="40823.709">2875 3874 15320 0 0,'-16'-13'1679'0'0,"15"11"-1434"0"0,-1 0 0 0 0,1-1-1 0 0,-1 1 1 0 0,1-1-1 0 0,0 1 1 0 0,0-1-1 0 0,0 0 1 0 0,1 1 0 0 0,-1-1-1 0 0,0 0 1 0 0,1 0-1 0 0,0 0 1 0 0,0 1-1 0 0,0-2-244 0 0,0 3 452 0 0,10-12 32 0 0,3-12 374 0 0,-11 22-781 0 0,0-1-1 0 0,0 1 1 0 0,0-1 0 0 0,0 0-1 0 0,0 1 1 0 0,0-5-77 0 0,-1 3-608 0 0,1 0 0 0 0,-1-1 1 0 0,-1 1-1 0 0,1-1 1 0 0,-1 1-1 0 0,0-1 0 0 0,0 1 1 0 0,0 0-1 0 0,-1-1 0 0 0,0 1 1 0 0,-1-6 607 0 0,-1-1-2291 0 0,2-2-299 0 0</inkml:trace>
  <inkml:trace contextRef="#ctx0" brushRef="#br0" timeOffset="41173.439">2866 3438 11976 0 0,'3'-5'162'0'0,"0"1"1"0"0,-1-1 0 0 0,0 1-1 0 0,0-1 1 0 0,0 0 0 0 0,0 0-1 0 0,-1 0 1 0 0,1-5-163 0 0,13-36 869 0 0,-2-2 3276 0 0,-12 39-3758 0 0,3-9 1001 0 0,0 0 0 0 0,2-6-1388 0 0,-5 17 2 0 0,0-1 1 0 0,0 1-1 0 0,-1-1 1 0 0,0 0-1 0 0,-1 1 1 0 0,0-1-1 0 0,0 1-2 0 0,-12-33-280 0 0,0-4-2369 0 0,7 18 684 0 0,4 21 1459 0 0,0 0 0 0 0,1 1 0 0 0,0-1 0 0 0,0 0 0 0 0,1 1 0 0 0,-1-3 506 0 0,1 4-353 0 0,0 1 0 0 0,-1-1 0 0 0,1 1-1 0 0,-1-1 1 0 0,0 1 0 0 0,1 0 0 0 0,-1-1 0 0 0,-1-1 353 0 0,1 2-287 0 0,0-1 0 0 0,0 1 0 0 0,0 0 1 0 0,0-1-1 0 0,1 1 0 0 0,-1-1 0 0 0,1 1 0 0 0,-1-3 287 0 0,1 0-37 0 0,-1 1-1 0 0,0-1 1 0 0,0 1 0 0 0,0 0-1 0 0,-1-1 1 0 0,0 1 0 0 0,0 0-1 0 0,0-1 38 0 0,0 1 441 0 0,0 0 0 0 0,0-1-1 0 0,0 0 1 0 0,1 1 0 0 0,0-1-1 0 0,0 0 1 0 0,0 1 0 0 0,0-2-441 0 0,1-1 668 0 0,-1 1-36 0 0,1 0-1 0 0,0-1 1 0 0,0 1-1 0 0,1 0 1 0 0,0 0-1 0 0,0 0 1 0 0,0 0-1 0 0,1 0 1 0 0,0 0-1 0 0,0 0 1 0 0,0 1-1 0 0,4-6-631 0 0,-3 5 359 0 0,0 0 0 0 0,0 0-1 0 0,-1 0 1 0 0,0 0 0 0 0,0-1 0 0 0,0 1-1 0 0,-1-1 1 0 0,0 1 0 0 0,0-1 0 0 0,0-2-359 0 0,-1 5 109 0 0,2-7 39 0 0,-1 10-137 0 0,-1-1 0 0 0,1 1 0 0 0,-1 0 0 0 0,0-1 0 0 0,0 1 0 0 0,0-1 0 0 0,0 1 0 0 0,0-1 0 0 0,0 1 0 0 0,0 0 0 0 0,0-1 0 0 0,-1 1 0 0 0,1-2-11 0 0,-1 2-16 0 0,1-1 1 0 0,0 0-1 0 0,0 1 1 0 0,0-1-1 0 0,0 1 0 0 0,0-1 1 0 0,0 0-1 0 0,0 1 1 0 0,0-1-1 0 0,1 1 0 0 0,0-2 16 0 0,-1 1-15 0 0,1 0 0 0 0,-1 0 0 0 0,0 0 0 0 0,1 0 0 0 0,-1 0 0 0 0,0-1 0 0 0,0 1 0 0 0,0 0 0 0 0,-1 0 15 0 0,1-1 1 0 0,0 1 1 0 0,0-1-1 0 0,0 1 0 0 0,0-1 0 0 0,0 1 0 0 0,1 0 1 0 0,-1-1-1 0 0,1 1 0 0 0,-1 0 0 0 0,1-1 0 0 0,0 1-1 0 0,0 0-10 0 0,0-1 0 0 0,-1 1 0 0 0,1 0-1 0 0,0-1 1 0 0,-1 1 0 0 0,0-1 0 0 0,0 1-1 0 0,1-1 1 0 0,-1 1 0 0 0,-1-1 0 0 0,1 1 0 0 0,0-1-1 0 0,-1 0 11 0 0,1-8-2320 0 0,0 6 64 0 0</inkml:trace>
  <inkml:trace contextRef="#ctx0" brushRef="#br0" timeOffset="42009.537">2766 4411 11976 0 0,'0'0'266'0'0,"0"0"44"0"0,0 0 15 0 0,0 0-26 0 0,0 0-127 0 0,0 0 204 0 0,0 0 110 0 0,0 0 24 0 0,0 0 7 0 0,0 0 24 0 0,0 0 17 0 0,0 0 1 0 0,0 0-33 0 0,0 0-145 0 0,0 0-58 0 0,0 0-17 0 0,0 0-22 0 0,0 0-84 0 0,0 0-37 0 0,0 0-10 0 0,3-14 175 0 0,9-15-115 0 0,-9 22-200 0 0,0 1-1 0 0,-1 0 1 0 0,0-1-1 0 0,0 0 1 0 0,0 1-1 0 0,-1-1-12 0 0,1-7-122 0 0,1 0-1 0 0,0 1 0 0 0,3-9 123 0 0,-3 19 64 0 0,-3 3-43 0 0,0 0-1 0 0,0 0 1 0 0,0 0-1 0 0,0 0 1 0 0,1 0-1 0 0,-1 0 1 0 0,0 0-1 0 0,0 0 1 0 0,0 0-1 0 0,0 0 1 0 0,1 0-1 0 0,-1 0 0 0 0,0 0 1 0 0,0 0-1 0 0,0 0 1 0 0,0 1-1 0 0,1-1 1 0 0,-1 0-1 0 0,0 0 1 0 0,0 0-1 0 0,0 0 1 0 0,0 0-1 0 0,0 1 1 0 0,0-1-1 0 0,0 0 1 0 0,1 0-1 0 0,-1 0 0 0 0,0 0 1 0 0,0 0-1 0 0,0 1 1 0 0,0-1-1 0 0,0 0 1 0 0,0 0-1 0 0,0 0 1 0 0,0 1-1 0 0,0-1 1 0 0,0 0-1 0 0,0 0 1 0 0,0 0-1 0 0,0 0 1 0 0,0 1-21 0 0,2 8 480 0 0,1 10 213 0 0,-2-17-635 0 0,0 1-1 0 0,-1-1 0 0 0,1 1 1 0 0,-1-1-1 0 0,0 1 1 0 0,0 0-1 0 0,0 1-57 0 0,-8 52 760 0 0,4-38-475 0 0,1 0-1 0 0,1 0 0 0 0,1 0 0 0 0,1 16-284 0 0,0-26 56 0 0,1-1 15 0 0,0 1-1 0 0,-1-1 0 0 0,0 1 0 0 0,0-1 0 0 0,-1 1 1 0 0,-1 4-71 0 0,-2 8 212 0 0,1 1 1 0 0,-1 15-213 0 0,3-23 31 0 0,1 0 46 0 0,0 0 0 0 0,1 0 1 0 0,1 0-1 0 0,1 3-77 0 0,-2-7 69 0 0,3 8 308 0 0,1 2-3424 0 0,-2-25 468 0 0,-3-2 1260 0 0</inkml:trace>
  <inkml:trace contextRef="#ctx0" brushRef="#br0" timeOffset="42823.595">2744 2447 9528 0 0,'-15'0'432'0'0,"11"0"-4"0"0,4 0-122 0 0,0 0 498 0 0,0 0 247 0 0,0 0 49 0 0,0 0-36 0 0,0 0-193 0 0,-17 4 1868 0 0,2-3-2139 0 0,-1 1-1 0 0,1 0 1 0 0,0 1-1 0 0,-5 2-599 0 0,-37 7-90 0 0,36-9-425 0 0,13-1-484 0 0,0-1 1 0 0,1 0-1 0 0,-1 0 1 0 0,0-1 0 0 0,-1 0 998 0 0,-23-3-2431 0 0,7 3-22 0 0</inkml:trace>
  <inkml:trace contextRef="#ctx0" brushRef="#br0" timeOffset="43174.141">2204 2484 15840 0 0,'0'0'362'0'0,"0"0"47"0"0,0 0 27 0 0,0 0-54 0 0,-6 0-236 0 0,-51-4 1621 0 0,23-1 206 0 0,11 4-1924 0 0,0-1 0 0 0,-11-3-49 0 0,-9-1-3551 0 0,1-2-206 0 0,35 7 2945 0 0,0-1-1 0 0,0 1 1 0 0,0-1-1 0 0,-6-3 813 0 0,-15-3-1879 0 0,12 4 2259 0 0,0 2 1 0 0,-8-1-381 0 0,10 3 1748 0 0,0-1 1 0 0,1 2-1 0 0,-1 0 1 0 0,0 1-1 0 0,-3 1-1748 0 0,-2-1 1423 0 0,0 0 0 0 0,0-1-1 0 0,0-1 1 0 0,-12-1-1423 0 0,-13-1 1341 0 0,15 2-3063 0 0,27 0-4082 0 0,2 0-1925 0 0</inkml:trace>
  <inkml:trace contextRef="#ctx0" brushRef="#br0" timeOffset="44344.862">535 1985 2304 0 0,'-5'-13'6570'0'0,"4"12"-4464"0"0,1 1-788 0 0,0 0-1243 0 0,0 0 0 0 0,0-1 0 0 0,0 1 0 0 0,0 0 0 0 0,0-1 0 0 0,-1 1 0 0 0,1 0-1 0 0,0 0 1 0 0,0-1 0 0 0,0 1 0 0 0,0 0 0 0 0,0 0 0 0 0,-1 0 0 0 0,1-1 0 0 0,0 1 0 0 0,0 0-1 0 0,0 0 1 0 0,-1 0 0 0 0,1 0 0 0 0,0-1 0 0 0,0 1 0 0 0,-1 0 0 0 0,1 0 0 0 0,0 0 0 0 0,0 0-1 0 0,-1 0 1 0 0,1 0 0 0 0,0 0 0 0 0,0 0 0 0 0,-1 0 0 0 0,1-1 0 0 0,0 1 0 0 0,-1 0 0 0 0,1 1-1 0 0,0-1 1 0 0,0 0 0 0 0,-1 0 0 0 0,1 0 0 0 0,0 0 0 0 0,-1 0 0 0 0,1 0 0 0 0,0 0 0 0 0,0 0-1 0 0,-1 0 1 0 0,1 1-75 0 0,-12 3 1075 0 0,5 0-705 0 0,2-2-160 0 0,0 1-1 0 0,0-1 1 0 0,1 1 0 0 0,0 0 0 0 0,-1 1 0 0 0,1-1 0 0 0,1 1-1 0 0,-3 1-209 0 0,-16 18 709 0 0,16-17-532 0 0,-1 0 0 0 0,1 1 0 0 0,1 0-1 0 0,-4 5-176 0 0,-9 14 411 0 0,9-14-150 0 0,0 1 0 0 0,1 1 0 0 0,-3 7-261 0 0,7-14 8 0 0,-1 1 0 0 0,1-1 0 0 0,-1 0 0 0 0,-4 4-8 0 0,-12 20 114 0 0,17-25-38 0 0,0 0-1 0 0,0 0 1 0 0,-1 0-1 0 0,0-1 1 0 0,0 0-1 0 0,0 0 1 0 0,0 0-1 0 0,-3 2-75 0 0,7-7 64 0 0,1 0 0 0 0,-1 0-62 0 0,1 0 0 0 0,0 0 0 0 0,0 0 0 0 0,0 0 0 0 0,-1 0 0 0 0,1 0-1 0 0,0 0 1 0 0,0 0 0 0 0,0 0 0 0 0,-1 0 0 0 0,1 0 0 0 0,0 0 0 0 0,0 0 0 0 0,-1 0 0 0 0,1 0-1 0 0,0 0 1 0 0,0 0 0 0 0,0 0 0 0 0,-1 0 0 0 0,1 0 0 0 0,0 0 0 0 0,0-1 0 0 0,0 1-1 0 0,0 0 1 0 0,-1 0 0 0 0,1 0 0 0 0,0 0 0 0 0,0 0 0 0 0,0-1 0 0 0,0 1 0 0 0,0 0-1 0 0,0 0 1 0 0,0 0 0 0 0,-1-1 0 0 0,1 1 0 0 0,0 0 0 0 0,0 0 0 0 0,0 0 0 0 0,0-1-1 0 0,0 1 1 0 0,0 0 0 0 0,0 0 0 0 0,0 0 0 0 0,0-1 0 0 0,0 1 0 0 0,0 0 0 0 0,0 0 0 0 0,0-1-1 0 0,0 1 1 0 0,0 0 0 0 0,0 0 0 0 0,0 0 0 0 0,1-1 0 0 0,-1 1 0 0 0,0 0 0 0 0,0 0-1 0 0,0 0 1 0 0,0 0 0 0 0,0-1 0 0 0,0 1 0 0 0,1 0 0 0 0,-1 0-2 0 0,11-14 39 0 0,-8 10-13 0 0,12-22-150 0 0,-13 21 81 0 0,0 1-1 0 0,1-1 0 0 0,-1 1 0 0 0,1-1 0 0 0,1-1 44 0 0,3-1-126 0 0,-1-1 0 0 0,0 0 0 0 0,0-1-1 0 0,-1 1 1 0 0,2-5 126 0 0,14-20-298 0 0,-17 28 257 0 0,-1 0 0 0 0,1-1 1 0 0,-1 1-1 0 0,0-1 0 0 0,0 0 0 0 0,-1 0 0 0 0,2-5 41 0 0,-1 3-25 0 0,-1 0-1 0 0,1 0 1 0 0,1 0-1 0 0,-1 0 1 0 0,2 1-1 0 0,-1 0 1 0 0,6-7 25 0 0,-10 12-1 0 0,1 1-1 0 0,0 0 1 0 0,0-1 0 0 0,-1 1 0 0 0,1 0 0 0 0,-1-1 0 0 0,0 1 0 0 0,1-1 0 0 0,-1 1-1 0 0,0-1 1 0 0,0 1 0 0 0,1-1 0 0 0,-1 1 1 0 0,-1 0 0 0 0,2 0 0 0 0,-1 0 0 0 0,0 0 0 0 0,0-1 0 0 0,0 1 0 0 0,0 0 1 0 0,1 0-1 0 0,-1 0 0 0 0,0 0 0 0 0,1 0 0 0 0,-1 0 0 0 0,1 0 0 0 0,-1 0 0 0 0,1 0 0 0 0,-1 0 0 0 0,1 1 0 0 0,0-1 0 0 0,-1 0 0 0 0,1 0 0 0 0,0 0 0 0 0,1 0 0 0 0,-1 0 15 0 0,1 0 0 0 0,0 0-1 0 0,0 0 1 0 0,0 0 0 0 0,0 0-1 0 0,0 1 1 0 0,0-1 0 0 0,0 1-1 0 0,0-1 1 0 0,0 1 0 0 0,0 0-1 0 0,0-1 1 0 0,0 1 0 0 0,0 0-1 0 0,0 1 1 0 0,0-1 0 0 0,0 0-1 0 0,0 0 1 0 0,0 1 0 0 0,0-1-1 0 0,0 1 1 0 0,0 0 0 0 0,0 0-1 0 0,0 0-14 0 0,4 6 131 0 0,-4-4-104 0 0,2 1-2 0 0,-2-2-13 0 0,0-1-1 0 0,-1 1 0 0 0,1-1 0 0 0,-1 1 1 0 0,0 0-1 0 0,1-1 0 0 0,-1 1 1 0 0,0 0-1 0 0,0 0 0 0 0,0 0 0 0 0,-1 0 1 0 0,1 0-1 0 0,0 0 0 0 0,-1 0 0 0 0,1 2-11 0 0,1 2 17 0 0,1 1 0 0 0,-1 0-1 0 0,1-1 1 0 0,4 6-17 0 0,-3-4 4 0 0,-1-1-1 0 0,1 0 1 0 0,1 7-4 0 0,2 8 77 0 0,2-1 0 0 0,0 0 1 0 0,1 0-78 0 0,1 2-192 0 0,-4-10 262 0 0,-5-11-15 0 0,-1 0 1 0 0,0 0 0 0 0,0 0-1 0 0,0 0 1 0 0,0 0 0 0 0,0 0-1 0 0,-1 1 1 0 0,1-1 0 0 0,-1 0-1 0 0,1 1-55 0 0,-1-1 120 0 0,0-2 35 0 0,-9 9 365 0 0,0-5-458 0 0,0 0 0 0 0,0 0 0 0 0,0-1 0 0 0,0 0-1 0 0,0-1 1 0 0,-1 0 0 0 0,1 0 0 0 0,-1-1 0 0 0,1-1-62 0 0,-19 4 0 0 0,-14 4-17 0 0,2-1 666 0 0,-17 0-649 0 0,38-3 213 0 0,15-2-214 0 0,0-1 0 0 0,-1 0-1 0 0,1 0 1 0 0,0-1 0 0 0,-1 1 0 0 0,1-1-1 0 0,-3 0 2 0 0,-15 2-240 0 0,21-2-20 0 0,1 0-69 0 0,0 0-14 0 0,0 0-173 0 0,5-3-2286 0 0,6-4 1176 0 0,2 1-6 0 0</inkml:trace>
  <inkml:trace contextRef="#ctx0" brushRef="#br0" timeOffset="45032.513">772 2051 13824 0 0,'0'0'629'0'0,"0"0"-12"0"0,0 9-367 0 0,-4 4 201 0 0,0 1 1 0 0,-5 11-452 0 0,4-13 1285 0 0,1 0 0 0 0,0 0 0 0 0,-1 7-1285 0 0,3-15 469 0 0,2-3-421 0 0,-1 0 1 0 0,1-1-1 0 0,-1 1 1 0 0,1 0-1 0 0,0 0 1 0 0,-1 0-1 0 0,1-1 1 0 0,0 1-1 0 0,0 0 1 0 0,-1 0-1 0 0,1 0 1 0 0,0 0-1 0 0,0 0 1 0 0,0 0-1 0 0,0 0 1 0 0,0-1-1 0 0,0 1 1 0 0,0 0-1 0 0,1 0 1 0 0,-1 0-49 0 0,0 0 232 0 0,0-1 68 0 0,0 0 10 0 0,0 0-23 0 0,0 0-107 0 0,0 0-48 0 0,0 0-11 0 0,0 0-7 0 0,0 0-29 0 0,0 0-12 0 0,6-12 71 0 0,-5 9-144 0 0,2-3 0 0 0,-1 1 0 0 0,0-1 0 0 0,0 0 0 0 0,-1 0 0 0 0,1-2 0 0 0,0-5 43 0 0,1 1 1 0 0,1 0-1 0 0,2-7-43 0 0,7-20 318 0 0,12-66-250 0 0,-14 80-360 0 0,-10 22 317 0 0,1 0 0 0 0,-1 1 0 0 0,1-1 0 0 0,-1 0 0 0 0,0 0 0 0 0,0 0 0 0 0,-1 0-1 0 0,1-1 1 0 0,-1 1-25 0 0,0 2 106 0 0,0 1-162 0 0,0 0-68 0 0,0 0-18 0 0,4-1 77 0 0,-3 1 74 0 0,-1 0-1 0 0,0 0 1 0 0,0 0 0 0 0,0 0 0 0 0,0 0 0 0 0,1 0 0 0 0,-1 0 0 0 0,0 0 0 0 0,0 0 0 0 0,0 0 0 0 0,1 0 0 0 0,-1 0 0 0 0,0 0 0 0 0,0 0 0 0 0,0 0 0 0 0,0 0 0 0 0,1 0 0 0 0,-1 0 0 0 0,0 0 0 0 0,0 0-1 0 0,0 0 1 0 0,0 1 0 0 0,0-1 0 0 0,1 0 0 0 0,-1 0 0 0 0,0 0 0 0 0,0 0 0 0 0,0 0 0 0 0,0 0 0 0 0,0 1 0 0 0,0-1 0 0 0,1 0 0 0 0,-1 0 0 0 0,0 0 0 0 0,0 0 0 0 0,0 0 0 0 0,0 1 0 0 0,0-1 0 0 0,0 0-1 0 0,0 0 1 0 0,0 0 0 0 0,0 1 0 0 0,0-1 0 0 0,0 0-9 0 0,2 3-28 0 0,0 0-1 0 0,0 0 0 0 0,-1 0 1 0 0,1 0-1 0 0,-1 0 1 0 0,0 0-1 0 0,0 1 0 0 0,0-1 1 0 0,0 0-1 0 0,-1 1 0 0 0,1-1 1 0 0,-1 1-1 0 0,0-1 29 0 0,3 19-21 0 0,1 0 34 0 0,3 13-63 0 0,1 0 0 0 0,8 20 50 0 0,-13-45-2 0 0,2 4 0 0 0,17 11 28 0 0,-22-25 6 0 0,1 1 0 0 0,-1 0 0 0 0,1-1 0 0 0,-1 1 0 0 0,1-1 0 0 0,-1 1 0 0 0,1-1 0 0 0,0 1 1 0 0,-1-1-1 0 0,1 1 0 0 0,0-1 0 0 0,-1 1 0 0 0,1-1 0 0 0,0 0 0 0 0,-1 0 0 0 0,1 1 0 0 0,0-1 0 0 0,0 0 1 0 0,0 0-1 0 0,-1 0 0 0 0,1 0 0 0 0,0 0 0 0 0,0 0 0 0 0,0 0 0 0 0,-1 0 0 0 0,1 0 0 0 0,0 0-32 0 0,1-1 87 0 0,-1 0 0 0 0,0 0 1 0 0,0 0-1 0 0,0 0 0 0 0,1 0 0 0 0,-1-1 0 0 0,-1 1 0 0 0,1 0 0 0 0,0 0 0 0 0,0-1 0 0 0,0 0-87 0 0,8-10 108 0 0,-8 9-137 0 0,1 0 0 0 0,0 0 0 0 0,-1 0 0 0 0,0-1 0 0 0,0 1 0 0 0,0 0 0 0 0,0 0 0 0 0,0-1 29 0 0,4-14-2 0 0,-3 13 7 0 0,-1-1 1 0 0,0 1-1 0 0,0 0 0 0 0,0-1 0 0 0,-1 1 1 0 0,0-1-1 0 0,0 1 0 0 0,-1-4-5 0 0,2-26 22 0 0,-2 22 21 0 0,0 0 0 0 0,0-1-1 0 0,-2-4-42 0 0,3 17-1 0 0,0 0 2 0 0,0 0-1 0 0,0 1 1 0 0,0-1-1 0 0,0 0 0 0 0,0 1 1 0 0,0-1-1 0 0,0 1 1 0 0,-1-1-1 0 0,1 0 1 0 0,0 1-1 0 0,0-1 1 0 0,0 1-1 0 0,-1-1 1 0 0,1 0-1 0 0,0 1 1 0 0,-1-1-1 0 0,1 1 1 0 0,-1-1-1 0 0,1 1 1 0 0,0-1-1 0 0,-1 1 0 0 0,1 0 1 0 0,-1-1-1 0 0,1 1 1 0 0,-1-1-1 0 0,-4-3 43 0 0,-3-2-1446 0 0,7 4-6341 0 0,5 0 2500 0 0,1-2 4960 0 0,-3-1-2270 0 0,-1 3-6 0 0</inkml:trace>
  <inkml:trace contextRef="#ctx0" brushRef="#br0" timeOffset="45365.213">1056 1719 11720 0 0,'0'0'264'0'0,"0"-18"741"0"0,0 17-955 0 0,0 0-1 0 0,0 0 1 0 0,-1 0 0 0 0,1-1-1 0 0,0 1 1 0 0,0 0 0 0 0,0 0 0 0 0,-1 0-1 0 0,1 0 1 0 0,-1 0 0 0 0,1 0-1 0 0,-1 0 1 0 0,1 0 0 0 0,-1 0-1 0 0,0 0 1 0 0,1 0 0 0 0,-1-1-50 0 0,0 1 359 0 0,-1-1 1 0 0,1 1 0 0 0,0 0 0 0 0,-1-1-1 0 0,1 1 1 0 0,0 0 0 0 0,-1 0-1 0 0,1-1 1 0 0,-1 1 0 0 0,0 1-1 0 0,1-1 1 0 0,-1 0 0 0 0,0 0-1 0 0,0 1 1 0 0,1-1 0 0 0,-2 0-360 0 0,1 2 119 0 0,1-1 0 0 0,-1 0 0 0 0,1 1 0 0 0,0 0 0 0 0,-1-1 1 0 0,1 1-1 0 0,0 0 0 0 0,0-1 0 0 0,-1 1 0 0 0,1 0 0 0 0,0 0 0 0 0,0 0 1 0 0,0 0-1 0 0,0 1-119 0 0,-2 6-69 0 0,2-6 67 0 0,0 1 1 0 0,1-1 0 0 0,-1 0-1 0 0,1 1 1 0 0,-1-1 0 0 0,1 1-1 0 0,0-1 1 0 0,0 1 0 0 0,0-1-1 0 0,1 1 1 0 0,-1-1-1 0 0,0 0 1 0 0,1 1 0 0 0,0-1-1 0 0,0 3 2 0 0,-1-4 10 0 0,0-1 0 0 0,1 1-1 0 0,-1 0 1 0 0,0 0 0 0 0,0 0-1 0 0,1 0 1 0 0,-1 0 0 0 0,1-1-1 0 0,-1 1 1 0 0,0 0 0 0 0,1 0 0 0 0,0-1-1 0 0,-1 1 1 0 0,1 0 0 0 0,-1 0-1 0 0,1-1 1 0 0,0 1 0 0 0,0-1-1 0 0,-1 1 1 0 0,1-1 0 0 0,0 1-1 0 0,0-1 1 0 0,0 1-10 0 0,1-1 12 0 0,0 1 0 0 0,-1-1 0 0 0,1 1-1 0 0,0-1 1 0 0,0 0 0 0 0,-1 0 0 0 0,1 0 0 0 0,0 0 0 0 0,0 0-1 0 0,-1 0 1 0 0,1 0 0 0 0,0-1 0 0 0,0 1 0 0 0,-1-1 0 0 0,1 1-1 0 0,0-1 1 0 0,-1 0 0 0 0,1 0 0 0 0,-1 1 0 0 0,1-1 0 0 0,-1 0-1 0 0,1 0 1 0 0,-1-1 0 0 0,1 1 0 0 0,-1 0 0 0 0,0 0 0 0 0,0-1-1 0 0,0 1 1 0 0,0 0 0 0 0,1-1-12 0 0,0-3-25 0 0,1 1 0 0 0,0-1 0 0 0,-1 1 1 0 0,0-1-1 0 0,0 0 0 0 0,-1 0 0 0 0,1 0 0 0 0,0-4 25 0 0,1-43-19 0 0,-3 50 39 0 0,1 0-1 0 0,-1 1 0 0 0,0-1 1 0 0,0 0-1 0 0,0 0 1 0 0,0 1-1 0 0,-1-1 0 0 0,1 0 1 0 0,0 1-1 0 0,-1-1 1 0 0,1 1-1 0 0,-1-1 0 0 0,0 0 1 0 0,1 1-1 0 0,-1-1 0 0 0,0 1 1 0 0,0-1-1 0 0,0 1 1 0 0,0 0-1 0 0,0-1 0 0 0,0 1 1 0 0,-1 0-1 0 0,1 0 0 0 0,0 0 1 0 0,-1 0-1 0 0,1 0 1 0 0,0 0-1 0 0,-1 0-19 0 0,1 1-161 0 0,-12 10-205 0 0,11-8 303 0 0,0 0-1 0 0,0 0 1 0 0,1 0-1 0 0,-1 0 0 0 0,0 0 1 0 0,1 1-1 0 0,0-1 1 0 0,-1 0-1 0 0,1 1 1 0 0,0-1-1 0 0,0 1 0 0 0,0 1 64 0 0,-5 33-7110 0 0,5-35 6214 0 0,-2 12-4638 0 0</inkml:trace>
  <inkml:trace contextRef="#ctx0" brushRef="#br0" timeOffset="45812.555">741 2417 2760 0 0,'2'0'207'0'0,"20"-14"-42"0"0,-20 12 85 0 0,1 0 1 0 0,-1 0-1 0 0,1 0 1 0 0,0 1-1 0 0,0-1 1 0 0,0 1 0 0 0,0 0-1 0 0,-1 0 1 0 0,2 0-1 0 0,-1 0 1 0 0,1 0-251 0 0,18-6 2672 0 0,-20 6-2200 0 0,1-1 0 0 0,0 1 0 0 0,0 0 0 0 0,0 1 0 0 0,0-1 0 0 0,2 0-472 0 0,19-2 2138 0 0,-16 2-1686 0 0,0 0-1 0 0,0 0 1 0 0,0 1-1 0 0,0 0 1 0 0,0 0 0 0 0,4 1-452 0 0,2-1 2083 0 0,-11-2 396 0 0,-8-1-1827 0 0,-4 1-506 0 0,0 0-1 0 0,-1 1 1 0 0,1 0 0 0 0,-1 0 0 0 0,1 1-1 0 0,-1 1 1 0 0,1-1 0 0 0,-8 3-146 0 0,-28 0 150 0 0,-182 3 583 0 0,195-7-769 0 0,5 1-75 0 0,1 0 0 0 0,-1 2 0 0 0,-10 2 111 0 0,26 3-231 0 0,10-7 37 0 0,0 1 0 0 0,1 0 0 0 0,-1-1 1 0 0,0 1-1 0 0,0-1 0 0 0,0 1 0 0 0,0 0 0 0 0,1-1 1 0 0,-1 0-1 0 0,0 1 0 0 0,0-1 0 0 0,0 0 0 0 0,0 1 0 0 0,0-1 1 0 0,0 0-1 0 0,0 0 0 0 0,0 0 0 0 0,0 0 194 0 0,6 5-2589 0 0,-2 1-3748 0 0</inkml:trace>
  <inkml:trace contextRef="#ctx0" brushRef="#br0" timeOffset="46233.653">529 2573 11056 0 0,'0'0'852'0'0,"-10"-9"-351"0"0,8 9-248 0 0,1-1 0 0 0,-1 0 0 0 0,1 0-1 0 0,-1 0 1 0 0,1 0 0 0 0,0 0 0 0 0,0 0 0 0 0,0-1 0 0 0,-1 1 0 0 0,1 0-253 0 0,1 0 95 0 0,0 1 0 0 0,-1-1 0 0 0,1 1 0 0 0,0-1 0 0 0,0 1 0 0 0,-1-1 1 0 0,1 1-1 0 0,0-1 0 0 0,0 1 0 0 0,0-1 0 0 0,0 1 0 0 0,0-1 0 0 0,0 1 0 0 0,0-1 0 0 0,0 1 0 0 0,0-1 1 0 0,0 1-1 0 0,0-1 0 0 0,0 1 0 0 0,0-1 0 0 0,0 1 0 0 0,0-1 0 0 0,0 1 0 0 0,1-1 0 0 0,-1 1 1 0 0,0-1-1 0 0,0 1 0 0 0,1-1 0 0 0,-1 1 0 0 0,0-1 0 0 0,1 1 0 0 0,-1-1 0 0 0,0 1 0 0 0,1 0 1 0 0,-1-1-1 0 0,1 1 0 0 0,-1 0 0 0 0,0-1 0 0 0,1 1 0 0 0,0 0-95 0 0,6-4 116 0 0,0 0 0 0 0,0 1 0 0 0,0 0 0 0 0,1 0-1 0 0,-1 1 1 0 0,1 0 0 0 0,0 1 0 0 0,-1-1 0 0 0,1 1 0 0 0,0 1 0 0 0,2-1-116 0 0,4 2 184 0 0,0 0-1 0 0,0 0 1 0 0,0 2 0 0 0,-1-1 0 0 0,1 2 0 0 0,0 0-1 0 0,3 2-183 0 0,-15-5 11 0 0,0 0-1 0 0,0-1 1 0 0,0 1-1 0 0,-1 0 1 0 0,1 0-1 0 0,0 0 1 0 0,-1 1-1 0 0,1-1 1 0 0,-1 0-1 0 0,1 1 1 0 0,-1-1-1 0 0,1 1 1 0 0,-1-1-1 0 0,0 1 1 0 0,0 0-1 0 0,0-1 1 0 0,0 1-1 0 0,0 0 1 0 0,0 0-1 0 0,-1 0 1 0 0,1 0-1 0 0,0 0 1 0 0,-1 0-1 0 0,0 0 1 0 0,1 0-1 0 0,-1 0 1 0 0,0 0-1 0 0,0 0 1 0 0,0 0-1 0 0,0 0 1 0 0,0 0-1 0 0,-1 0 1 0 0,1 0-1 0 0,-1 0 1 0 0,1-1-1 0 0,-1 1 1 0 0,0 0-1 0 0,0 0 1 0 0,1 0-1 0 0,-1 0 1 0 0,-1-1-1 0 0,1 1 1 0 0,0 0-1 0 0,0-1 0 0 0,-1 1 1 0 0,0 0-11 0 0,-12 12 43 0 0,0-1 1 0 0,-1-1-1 0 0,0 0 0 0 0,-1-1 1 0 0,0 0-1 0 0,-9 3-43 0 0,-27 17 164 0 0,51-31-138 0 0,1 0 0 0 0,0 0 0 0 0,-1 0 0 0 0,1 0 0 0 0,0 0 0 0 0,0 0 0 0 0,-1 1 0 0 0,1-1 0 0 0,0 0 0 0 0,0 0 1 0 0,-1 0-1 0 0,1 1 0 0 0,0-1 0 0 0,0 0 0 0 0,0 0 0 0 0,0 1 0 0 0,-1-1 0 0 0,1 0 0 0 0,0 0 0 0 0,0 1 0 0 0,0-1 0 0 0,0 0 0 0 0,0 1 0 0 0,0-1 0 0 0,0 0 0 0 0,0 1 0 0 0,0-1 0 0 0,0 0 0 0 0,0 0 0 0 0,0 1 1 0 0,0-1-1 0 0,0 0 0 0 0,0 1 0 0 0,0-1 0 0 0,0 0 0 0 0,0 1 0 0 0,0-1 0 0 0,0 0 0 0 0,0 0 0 0 0,0 1 0 0 0,1-1 0 0 0,-1 0 0 0 0,0 0 0 0 0,0 1 0 0 0,0-1 0 0 0,1 0 0 0 0,-1 1-26 0 0,2 0 22 0 0,-1 0 0 0 0,1 0 0 0 0,0 0 0 0 0,0 0 0 0 0,0 0-1 0 0,0-1 1 0 0,0 1 0 0 0,0 0 0 0 0,0-1-22 0 0,6 2-22 0 0,0 0-1 0 0,0-1 1 0 0,0 0 0 0 0,0-1-1 0 0,0 0 23 0 0,239-13 580 0 0,-188 14-4345 0 0,-42 0 682 0 0,19-1-4336 0 0</inkml:trace>
  <inkml:trace contextRef="#ctx0" brushRef="#br0" timeOffset="134538.297">14 4946 5440 0 0,'-11'-8'581'0'0,"10"7"-582"0"0,1 1 0 0 0,0-1 1 0 0,0 1-1 0 0,-1-1 0 0 0,1 1 0 0 0,0-1 0 0 0,0 1 0 0 0,0-1 0 0 0,0 0 1 0 0,0 1-1 0 0,0-1 0 0 0,0 1 0 0 0,0-1 0 0 0,0 1 0 0 0,0-1 0 0 0,0 1 1 0 0,0-1-1 0 0,0 1 0 0 0,1-1 1 0 0,0-11 985 0 0,-1 9-424 0 0,1 0-1 0 0,0-1 0 0 0,1 1 0 0 0,-1 0 0 0 0,1-1 0 0 0,-1 1 0 0 0,1 0 0 0 0,0 0 1 0 0,1-1-561 0 0,27-18 4256 0 0,-27 20-3790 0 0,1-1 1 0 0,-1 1 0 0 0,0 0 0 0 0,1 0 0 0 0,-1 1 0 0 0,1-1 0 0 0,0 1 0 0 0,2-1-467 0 0,-5 2 384 0 0,-1 0-33 0 0,0 0-142 0 0,1 12 63 0 0,-1-10-263 0 0,0 0 0 0 0,0-1 1 0 0,0 1-1 0 0,0-1 0 0 0,0 1 0 0 0,0 0 1 0 0,0-1-1 0 0,0 1 0 0 0,-1-1 1 0 0,1 1-1 0 0,-1 0 0 0 0,1-1 0 0 0,-1 1 1 0 0,0-1-1 0 0,1 0-9 0 0,-5 10 18 0 0,1-1 1 0 0,1 0-1 0 0,-1 3-18 0 0,-5 18-2 0 0,2-11-2 0 0,2 1 0 0 0,0 0 1 0 0,1 1 3 0 0,-9 38 675 0 0,11-49-476 0 0,4 11-107 0 0,-2-20-81 0 0,0-1-8 0 0,0-1-1 0 0,0 1 1 0 0,0-1-1 0 0,0 1 1 0 0,0-1-1 0 0,0 1 1 0 0,0-1-1 0 0,0 1 0 0 0,0-1 1 0 0,0 1-1 0 0,0-1 1 0 0,0 1-1 0 0,-1-1 1 0 0,1 1-1 0 0,0-1 1 0 0,0 1-1 0 0,-1-1 0 0 0,1 1 1 0 0,0-1-1 0 0,0 1 1 0 0,-1-1-1 0 0,1 0-2 0 0,-1 1-58 0 0,1-1-490 0 0,2 0-231 0 0,7 0-698 0 0,1-6-3534 0 0,-3-5-1279 0 0</inkml:trace>
  <inkml:trace contextRef="#ctx0" brushRef="#br0" timeOffset="134708.321">192 4708 15520 0 0,'-33'-19'1695'0'0,"32"19"-1619"0"0,1 0 0 0 0,-1 0 0 0 0,1-1-73 0 0,0 1-1 0 0,-1-1 1 0 0,1 1-1 0 0,-1 0 1 0 0,1-1-1 0 0,-1 1 1 0 0,1 0-1 0 0,-1 0 1 0 0,1-1 0 0 0,-1 1-1 0 0,1 0 1 0 0,-1 0-1 0 0,1 0 1 0 0,-1 0-1 0 0,0 0 1 0 0,1 0-1 0 0,-1-1 1 0 0,1 1-1 0 0,-1 1 1 0 0,1-1-1 0 0,-1 0 1 0 0,0 0-1 0 0,1 0 1 0 0,-1 0-1 0 0,1 0 1 0 0,-1 0-1 0 0,0 1-2 0 0,-21 6 0 0 0,22-6-2 0 0,0-1-1 0 0,0 0 1 0 0,-1 0-1 0 0,1 0 1 0 0,0 0-1 0 0,0 0 0 0 0,-1 0 1 0 0,1 0-1 0 0,0 0 1 0 0,0 0-1 0 0,-1 1 0 0 0,1-1 1 0 0,0 0-1 0 0,0 0 1 0 0,0 0-1 0 0,-1 1 0 0 0,1-1 1 0 0,0 0-1 0 0,0 0 1 0 0,0 0-1 0 0,0 1 0 0 0,0-1 1 0 0,-1 0-1 0 0,1 0 1 0 0,0 1-1 0 0,0-1 0 0 0,0 0 1 0 0,0 0-1 0 0,0 1 1 0 0,0-1-1 0 0,0 0 1 0 0,0 0-1 0 0,0 1 0 0 0,0-1 1 0 0,0 0-1 0 0,0 1 1 0 0,0-1-1 0 0,0 0 0 0 0,0 0 1 0 0,0 1-1 0 0,0-1 1 0 0,0 0-1 0 0,1 0 0 0 0,-1 1 1 0 0,0-1-1 0 0,0 0 1 0 0,0 0-1 0 0,0 0 0 0 0,0 1 1 0 0,1-1-1 0 0,-1 0 1 0 0,0 0-1 0 0,0 0 3 0 0,3 15-1617 0 0,0-7 676 0 0</inkml:trace>
  <inkml:trace contextRef="#ctx0" brushRef="#br0" timeOffset="134993.265">513 4866 4608 0 0,'0'0'353'0'0,"-6"3"1978"0"0,-31 12 4162 0 0,11-6-4876 0 0,-31 10-1567 0 0,9-4 395 0 0,22-8-29 0 0,21-6-344 0 0,0 1 0 0 0,0-1 0 0 0,0 1-1 0 0,0-1 1 0 0,0 1 0 0 0,1 1 0 0 0,-1-1 0 0 0,1 1 0 0 0,0-1-1 0 0,-1 2-71 0 0,-13 9 336 0 0,17-12-264 0 0,7 13 0 0 0,-4-10-82 0 0,0-1 0 0 0,0 0 0 0 0,0 0 0 0 0,1 0 0 0 0,-1 0 0 0 0,1 0 0 0 0,0 0 0 0 0,-1-1 0 0 0,4 3 10 0 0,11 10 18 0 0,-10-7 55 0 0,5 4 367 0 0,-1 1-1 0 0,5 7-439 0 0,-16-19 26 0 0,0-1 0 0 0,0 1 0 0 0,0 0 0 0 0,0 0 0 0 0,1-1 0 0 0,-1 1 0 0 0,0 0 0 0 0,0-1 0 0 0,0 1 0 0 0,-1 0 0 0 0,1 0 0 0 0,0-1 0 0 0,0 1 0 0 0,0 0 0 0 0,0-1 0 0 0,-1 1 0 0 0,1 0 0 0 0,0-1 0 0 0,-1 1 0 0 0,1-1 0 0 0,0 1 0 0 0,-1 0 1 0 0,1-1-1 0 0,-1 1 0 0 0,1-1-26 0 0,-14 13 667 0 0,3-9-755 0 0,-1 0-1 0 0,1-1 1 0 0,-1 0 0 0 0,0-1 0 0 0,0 0 0 0 0,0-1 0 0 0,0 0-1 0 0,-11-1 89 0 0,3-2-1588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17.7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291 312 11544 0 0,'0'0'529'0'0,"0"0"-12"0"0,0 0-223 0 0,0 0 271 0 0,0 0 156 0 0,0 0 30 0 0,5 1 708 0 0,-55 23-453 0 0,34-15-886 0 0,10-6-32 0 0,0 0 1 0 0,1 1-1 0 0,-1 0 0 0 0,1 1 1 0 0,-4 3-89 0 0,7-6 18 0 0,0 0 0 0 0,0 0 1 0 0,0 0-1 0 0,1 0 1 0 0,-1 0-1 0 0,1 0 0 0 0,0 0 1 0 0,0 0-1 0 0,-1 1 1 0 0,1-1-1 0 0,1 0 0 0 0,-1 1 1 0 0,0-1-1 0 0,1 1 1 0 0,-1-1-1 0 0,1 1-18 0 0,0-1-14 0 0,0 1-1 0 0,0-1 1 0 0,1 1-1 0 0,-1-1 1 0 0,1 0-1 0 0,0 0 1 0 0,-1 1 0 0 0,1-1-1 0 0,0 0 1 0 0,1 0-1 0 0,-1 0 1 0 0,0 0-1 0 0,0 0 1 0 0,1 0-1 0 0,-1 0 1 0 0,2 1 14 0 0,2 2-96 0 0,1-1 0 0 0,-1 1 0 0 0,1-1 0 0 0,5 3 96 0 0,-9-6 49 0 0,0 1-1 0 0,0-1 0 0 0,-1 1 0 0 0,1-1 0 0 0,0 1 1 0 0,0 0-1 0 0,-1-1 0 0 0,1 1 0 0 0,-1 0 0 0 0,0 0 1 0 0,0 0-1 0 0,1 0 0 0 0,-1 1 0 0 0,0-1 0 0 0,-1 0 1 0 0,1 0-1 0 0,0 1 0 0 0,-1-1 0 0 0,1 0 0 0 0,-1 1-48 0 0,0-1 47 0 0,-1 0 0 0 0,0 0 0 0 0,1-1 0 0 0,-1 1 0 0 0,0 0 0 0 0,0-1-1 0 0,0 1 1 0 0,0-1 0 0 0,0 1 0 0 0,0-1 0 0 0,0 0 0 0 0,-1 1 0 0 0,1-1 0 0 0,-1 0-1 0 0,0 1-46 0 0,-27 16 132 0 0,15-10-151 0 0,2-1 193 0 0,0 0-1 0 0,-1-1 1 0 0,0-1-1 0 0,0 1 0 0 0,-7 0-173 0 0,12-4-88 0 0,-1 0-1 0 0,0 0 0 0 0,0-1 0 0 0,1 0 0 0 0,-1-1 0 0 0,0 1 0 0 0,0-2 0 0 0,0 1 0 0 0,-3-2 89 0 0,-1-3-1036 0 0,13 5 452 0 0,0-2-297 0 0,6-12-2541 0 0,-5 10 2710 0 0,0 1-1 0 0,1-1 0 0 0,0 0 1 0 0,-1 1-1 0 0,1-1 1 0 0,2-2 712 0 0,14-11-3852 0 0</inkml:trace>
  <inkml:trace contextRef="#ctx0" brushRef="#br0" timeOffset="277.543">425 343 11720 0 0,'0'0'532'0'0,"1"1"-4"0"0,0-1-513 0 0,-1 0 1 0 0,1 1 0 0 0,-1-1 0 0 0,1 1 0 0 0,-1-1-1 0 0,1 0 1 0 0,-1 1 0 0 0,1-1 0 0 0,-1 1 0 0 0,0 0-1 0 0,1-1 1 0 0,-1 1 0 0 0,0-1 0 0 0,1 1 0 0 0,-1-1-1 0 0,0 1 1 0 0,0 0 0 0 0,0-1 0 0 0,0 1-1 0 0,1 0 1 0 0,-1-1 0 0 0,0 1-16 0 0,0 3 193 0 0,3 3 181 0 0,-1 0 0 0 0,-1 0 0 0 0,0 0 0 0 0,0 0-1 0 0,0 0-373 0 0,-1-5 76 0 0,1 6 261 0 0,-1-4-161 0 0,1 0 1 0 0,0-1 0 0 0,0 1-1 0 0,0 0 1 0 0,1 3-177 0 0,-2-4 71 0 0,1-1 0 0 0,-1 0 0 0 0,0 1 0 0 0,0-1 0 0 0,0 1 0 0 0,0-1 0 0 0,0 1 0 0 0,0-1-1 0 0,-1 1 1 0 0,1-1 0 0 0,-1 1 0 0 0,0 0-71 0 0,-3 22 551 0 0,3-14-262 0 0,0 1-1 0 0,-1-1 0 0 0,-1 4-288 0 0,-3 26 406 0 0,1 2-123 0 0,1 15-69 0 0,1 121-398 0 0,3-169 198 0 0,0 10-2580 0 0,0-22 2008 0 0,0 0-1 0 0,0 0 1 0 0,0 0-1 0 0,-1 0 1 0 0,1-1-1 0 0,-1 1 1 0 0,1 0-1 0 0,-2-2 559 0 0,-2-9-1455 0 0,2-12-1613 0 0</inkml:trace>
  <inkml:trace contextRef="#ctx0" brushRef="#br0" timeOffset="560.998">429 474 11488 0 0,'5'-14'1226'0'0,"-4"11"-1142"0"0,0 1 0 0 0,0-1 0 0 0,0 1 0 0 0,1-1 0 0 0,-1 1 0 0 0,1 0 0 0 0,0-1 0 0 0,-1 1 0 0 0,1 0 0 0 0,0 0 0 0 0,0 0 0 0 0,0 0 0 0 0,1 1 0 0 0,-1-1 0 0 0,0 1 0 0 0,1-1 0 0 0,-1 1 0 0 0,1 0 0 0 0,-1 0 0 0 0,1 0-1 0 0,0 0 1 0 0,-1 0 0 0 0,1 0 0 0 0,2 1-84 0 0,2-2 206 0 0,0 1-1 0 0,-1 1 1 0 0,1-1 0 0 0,0 1-1 0 0,0 0 1 0 0,-1 1-1 0 0,1 0 1 0 0,0 0-1 0 0,-1 0 1 0 0,2 1-206 0 0,51 20 1816 0 0,-54-20-1697 0 0,0 1 1 0 0,-1-1-1 0 0,1 1 1 0 0,-1 0-1 0 0,1 1 1 0 0,-1-1 0 0 0,0 1-1 0 0,0-1 1 0 0,3 5-120 0 0,-6-7 21 0 0,0 0 0 0 0,1 1 1 0 0,-1-1-1 0 0,0 1 0 0 0,0 0 1 0 0,0-1-1 0 0,0 1 0 0 0,0 0 1 0 0,0 0-1 0 0,-1-1 0 0 0,1 1 1 0 0,0 0-1 0 0,-1 0 0 0 0,0 0 1 0 0,1 0-1 0 0,-1 0 0 0 0,0 0 1 0 0,0 0-1 0 0,0-1 0 0 0,0 1 1 0 0,0 0-1 0 0,-1 0 0 0 0,1 0 1 0 0,-1 0-1 0 0,1 0 0 0 0,-1 0 1 0 0,1 0-1 0 0,-1-1 0 0 0,0 1-21 0 0,-5 6 28 0 0,0 0 0 0 0,0 0 0 0 0,-1-1-1 0 0,1 0 1 0 0,-2 0 0 0 0,1-1 0 0 0,-1 0-1 0 0,0 0 1 0 0,0-1 0 0 0,0 0-1 0 0,-1 0 1 0 0,0-1 0 0 0,0 0 0 0 0,0-1-1 0 0,-5 1-27 0 0,4-1-367 0 0,0 0-1 0 0,0-1 1 0 0,0 0-1 0 0,-1-1 1 0 0,1 0-1 0 0,0-1 1 0 0,-1 0-1 0 0,1-1 0 0 0,-9-1 368 0 0,19 2-277 0 0,-1-1-1 0 0,0 1 0 0 0,1 0 0 0 0,-1-1 1 0 0,1 1-1 0 0,-1-1 0 0 0,1 1 0 0 0,-1-1 1 0 0,1 1-1 0 0,-1-1 0 0 0,1 0 0 0 0,-1 1 0 0 0,1-1 1 0 0,0 0-1 0 0,-1 1 0 0 0,1-1 0 0 0,0 0 1 0 0,0 1-1 0 0,0-1 0 0 0,-1 0 0 0 0,1 1 1 0 0,0-1-1 0 0,0 0 0 0 0,0 0 0 0 0,0 1 0 0 0,0-1 1 0 0,0 0-1 0 0,0 1 0 0 0,0-1 0 0 0,1 0 278 0 0,3-5-3950 0 0</inkml:trace>
  <inkml:trace contextRef="#ctx0" brushRef="#br0" timeOffset="899.99">647 537 2760 0 0,'86'4'2607'0'0,"-43"-1"4213"0"0,23-1-6820 0 0,-53-3 509 0 0,1 0 0 0 0,-1-1 0 0 0,0 0 1 0 0,1-1-1 0 0,-1 0 0 0 0,12-5-509 0 0,-19 6 173 0 0,0-1-1 0 0,0 1 0 0 0,0-1 1 0 0,0-1-1 0 0,0 1 0 0 0,-1-1 1 0 0,1 0-1 0 0,-1 0 1 0 0,0 0-1 0 0,-1-1 0 0 0,1 0 1 0 0,-1 0-1 0 0,1 0 0 0 0,0-3-172 0 0,3-4 122 0 0,-6 10-106 0 0,-1 0 1 0 0,1 0-1 0 0,-1 0 1 0 0,0-1-1 0 0,0 1 1 0 0,0 0-1 0 0,0-1 1 0 0,0 1-1 0 0,0-1 1 0 0,0 1-1 0 0,-1-1 1 0 0,1 0-1 0 0,-1 0-16 0 0,2-17 100 0 0,-2 17-82 0 0,1 0 0 0 0,-1 0 0 0 0,0 1 0 0 0,0-1 0 0 0,0 0 0 0 0,0 0 0 0 0,0 1 0 0 0,-1-1 0 0 0,1 0 0 0 0,-1 1 0 0 0,0-1-18 0 0,0 1 28 0 0,0 0 1 0 0,0 0-1 0 0,0 0 1 0 0,0 0-1 0 0,0 0 0 0 0,0 1 1 0 0,-1-1-1 0 0,1 0 1 0 0,-1 1-1 0 0,1-1 1 0 0,-1 1-1 0 0,1-1 0 0 0,-1 1 1 0 0,0 0-1 0 0,0 0 1 0 0,0 0-1 0 0,0 0 1 0 0,0 0-1 0 0,0 0 1 0 0,0 1-1 0 0,0-1 0 0 0,0 0 1 0 0,0 1-1 0 0,0 0 1 0 0,-1-1-29 0 0,-2 1 28 0 0,1 0 0 0 0,-1 0 0 0 0,1 0 1 0 0,-1 1-1 0 0,1-1 0 0 0,-1 1 0 0 0,1 0 0 0 0,0 0 1 0 0,-1 0-1 0 0,1 1 0 0 0,-4 2-28 0 0,2-2 37 0 0,1 1-1 0 0,-1 1 1 0 0,1-1-1 0 0,0 1 1 0 0,0 0-1 0 0,0 0 1 0 0,1 0 0 0 0,-1 1-1 0 0,1 0 1 0 0,0-1-1 0 0,0 2 1 0 0,1-1-1 0 0,-1 0 1 0 0,0 3-37 0 0,-15 19 21 0 0,15-23-29 0 0,1 0 0 0 0,0 0 1 0 0,0 1-1 0 0,0 0 0 0 0,-2 4 8 0 0,5-7-15 0 0,-1 0-1 0 0,0 0 1 0 0,1 1 0 0 0,-1-1-1 0 0,1 0 1 0 0,0 0 0 0 0,0 1 0 0 0,0-1-1 0 0,0 0 1 0 0,0 1 0 0 0,0-1 0 0 0,1 0-1 0 0,-1 0 1 0 0,1 1 0 0 0,-1-1-1 0 0,2 1 16 0 0,0 3 3 0 0,1 0-1 0 0,0 0 0 0 0,0-1 0 0 0,1 1 0 0 0,-1-1 0 0 0,1 0 1 0 0,1 0-1 0 0,-1 0 0 0 0,0-1 0 0 0,1 1 0 0 0,0-1 0 0 0,0 0 1 0 0,1 0-1 0 0,-1-1 0 0 0,1 0 0 0 0,-1 0 0 0 0,4 1-2 0 0,0 0 21 0 0,0-1 0 0 0,-1 0-1 0 0,1-1 1 0 0,1 0 0 0 0,-1 0-1 0 0,0-1 1 0 0,0 0-1 0 0,0-1 1 0 0,1 0 0 0 0,-1 0-1 0 0,8-2-20 0 0,-11 1 46 0 0,4 0-762 0 0,1 0 1 0 0,-1-1-1 0 0,1-1 0 0 0,-1 0 1 0 0,0 0-1 0 0,0-1 0 0 0,0 0 1 0 0,0-1 715 0 0,8-4-1920 0 0</inkml:trace>
  <inkml:trace contextRef="#ctx0" brushRef="#br0" timeOffset="1147.367">1340 329 14768 0 0,'0'0'332'0'0,"-3"1"50"0"0,-28 23 528 0 0,24-20-893 0 0,2-2 13 0 0,1 1 0 0 0,0-1 0 0 0,0 1 0 0 0,0 0 0 0 0,0 0 1 0 0,0 1-1 0 0,1-1 0 0 0,-1 1 0 0 0,1-1 0 0 0,-3 5-30 0 0,3-4 104 0 0,-1 1 0 0 0,0-2-1 0 0,0 1 1 0 0,0 0 0 0 0,0-1 0 0 0,-1 0-1 0 0,1 0 1 0 0,-1 0-104 0 0,1-1 49 0 0,1 0-1 0 0,-1 0 1 0 0,1 0 0 0 0,0 0 0 0 0,0 1-1 0 0,0 0 1 0 0,0-1 0 0 0,0 1-1 0 0,0 0 1 0 0,1 0 0 0 0,0 0 0 0 0,-1 1-1 0 0,1-1 1 0 0,0 1 0 0 0,1-1-1 0 0,-1 1-48 0 0,-8 18 306 0 0,9-20-261 0 0,-1 0 1 0 0,1 1-1 0 0,0-1 1 0 0,-1 1-1 0 0,1-1 1 0 0,1 1-1 0 0,-1 0 0 0 0,0-1 1 0 0,1 1-1 0 0,-1 0 1 0 0,1 0-1 0 0,0-1-45 0 0,0 0 16 0 0,0 0-1 0 0,0-1 1 0 0,0 1 0 0 0,1 0-1 0 0,-1-1 1 0 0,1 1-1 0 0,-1-1 1 0 0,1 1 0 0 0,0-1-1 0 0,-1 1 1 0 0,1-1 0 0 0,0 1-1 0 0,0-1 1 0 0,0 0-1 0 0,0 1 1 0 0,0-1 0 0 0,0 0-1 0 0,1 0 1 0 0,-1 0-1 0 0,0 0 1 0 0,1 0 0 0 0,-1 0-1 0 0,0 0 1 0 0,1 0 0 0 0,-1-1-1 0 0,1 1 1 0 0,0 0-1 0 0,0-1-15 0 0,8 4-21 0 0,1 0 0 0 0,0-1-1 0 0,0 0 1 0 0,1-1-1 0 0,-1-1 1 0 0,0 0-1 0 0,1 0 1 0 0,-1-1-1 0 0,1 0 1 0 0,-1-1 0 0 0,1-1-1 0 0,2 0 22 0 0,-4-1-438 0 0,1 1 0 0 0,-1-2 0 0 0,0 0 0 0 0,0 0 0 0 0,0-1 0 0 0,-1 0 0 0 0,0 0 0 0 0,1-1 438 0 0,3-6-1718 0 0</inkml:trace>
  <inkml:trace contextRef="#ctx0" brushRef="#br0" timeOffset="1343.713">1598 138 13824 0 0,'-16'2'629'0'0,"13"-2"-12"0"0,4 2-393 0 0,0 2-186 0 0,0 0 0 0 0,-1 0 0 0 0,0 1-1 0 0,1-1 1 0 0,-2 0 0 0 0,1 0 0 0 0,0 1-1 0 0,-1-1 1 0 0,0 0 0 0 0,0 4-38 0 0,-3 21 230 0 0,6 107-60 0 0,-3-105 61 0 0,-2 0 0 0 0,-3 12-231 0 0,-4 38 383 0 0,10-77-444 0 0,0 1 0 0 0,-1 0 0 0 0,1-1 0 0 0,-1 1-1 0 0,0-1 1 0 0,0 1 0 0 0,-1-1 0 0 0,0 0 0 0 0,1 1 0 0 0,-1-1 0 0 0,-1 0 0 0 0,1 0 0 0 0,0 0 0 0 0,-1 0 0 0 0,-3 3 61 0 0,2-5-1579 0 0,-1-1-83 0 0</inkml:trace>
  <inkml:trace contextRef="#ctx0" brushRef="#br0" timeOffset="2298.829">1504 324 6648 0 0,'0'0'300'0'0,"2"-1"0"0"0,3-3-185 0 0,0 1 0 0 0,0 1 0 0 0,0-1 0 0 0,0 1 0 0 0,0 0 0 0 0,1 0 0 0 0,-1 0 0 0 0,3 0-115 0 0,-4 2 418 0 0,1-1 0 0 0,0 1 1 0 0,-1 1-1 0 0,1-1 1 0 0,0 1-1 0 0,-1-1 0 0 0,1 1 1 0 0,-1 1-1 0 0,1-1 0 0 0,-1 1 1 0 0,2 0-419 0 0,6 4 146 0 0,0 0 0 0 0,-1 0 0 0 0,8 6-146 0 0,0 0 142 0 0,-14-10 12 0 0,0 1 1 0 0,0 0-1 0 0,-1 0 0 0 0,1 1 0 0 0,-1-1 0 0 0,0 1 0 0 0,1 0 1 0 0,0 2-155 0 0,-1-1 204 0 0,-1-1-1 0 0,1 0 1 0 0,1 0 0 0 0,3 2-204 0 0,-4-3 184 0 0,0 0 0 0 0,-1 1 0 0 0,1-1 0 0 0,-1 1 0 0 0,1 0 0 0 0,1 3-184 0 0,10 13 641 0 0,-11-17-539 0 0,-1 1-1 0 0,0 0 1 0 0,0-1-1 0 0,0 1 1 0 0,-1 0-1 0 0,1 1 1 0 0,-1-1-1 0 0,0 0 1 0 0,0 1-1 0 0,-1 0 1 0 0,1 1-102 0 0,-2-3 41 0 0,1 0 0 0 0,-1 0 0 0 0,1-1 0 0 0,-1 1 0 0 0,1 0 0 0 0,0-1 0 0 0,0 1 0 0 0,0 0 0 0 0,0-1 0 0 0,1 2-41 0 0,-1-2 34 0 0,-1-1 0 0 0,1 1 0 0 0,-1 0 0 0 0,0-1 0 0 0,0 1-1 0 0,0 0 1 0 0,0 0 0 0 0,0-1 0 0 0,0 1 0 0 0,-1 0-1 0 0,1 0 1 0 0,0-1 0 0 0,-1 1 0 0 0,0 0 0 0 0,1-1 0 0 0,-1 1-1 0 0,0-1 1 0 0,0 1 0 0 0,0-1 0 0 0,0 1 0 0 0,0-1-1 0 0,-1 2-33 0 0,2-3 1 0 0,0 0-1 0 0,0 0 0 0 0,0 0 1 0 0,0 0-1 0 0,0 0 0 0 0,-1 1 0 0 0,1-1 1 0 0,0 0-1 0 0,0 0 0 0 0,0 0 0 0 0,0 0 1 0 0,-1 0-1 0 0,1 0 0 0 0,0 0 1 0 0,0 0-1 0 0,0 0 0 0 0,0 0 0 0 0,-1 1 1 0 0,1-1-1 0 0,0 0 0 0 0,0 0 1 0 0,0 0-1 0 0,-1 0 0 0 0,1 0 0 0 0,0 0 1 0 0,0 0-1 0 0,0-1 0 0 0,-1 1 1 0 0,1 0-1 0 0,0 0 0 0 0,0 0 0 0 0,0 0 1 0 0,0 0-1 0 0,-1 0 0 0 0,1 0 0 0 0,0 0 1 0 0,0 0-1 0 0,0 0 0 0 0,0-1 1 0 0,-1 1-1 0 0,1 0 0 0 0,0 0 0 0 0,0 0 1 0 0,0 0-1 0 0,0 0 0 0 0,0-1 1 0 0,0 1-1 0 0,0 0 0 0 0,0 0 0 0 0,-1 0 1 0 0,1 0-1 0 0,0-1 0 0 0,-1-5 113 0 0,-6-4 97 0 0,6 10-203 0 0,1-1 1 0 0,-1 1-1 0 0,1-1 0 0 0,-1 1 1 0 0,1 0-1 0 0,-1-1 0 0 0,1 1 1 0 0,0-1-1 0 0,-1 0 0 0 0,1 1 1 0 0,0-1-1 0 0,0 1 0 0 0,-1-1 1 0 0,1 1-1 0 0,0-1 1 0 0,0 0-1 0 0,0 1 0 0 0,0-1 1 0 0,-1 1-1 0 0,1-1 0 0 0,0 0 1 0 0,0 1-1 0 0,0-1 0 0 0,1 1 1 0 0,-1-1-1 0 0,0 0 0 0 0,0 1 1 0 0,0-1-1 0 0,0 0 0 0 0,0 1 1 0 0,1-1-8 0 0,5-38 87 0 0,-4 25-92 0 0,-1 11 5 0 0,0 0 1 0 0,0-1-1 0 0,1 1 0 0 0,-1 0 0 0 0,1 0 0 0 0,-1 0 0 0 0,1 0 0 0 0,0 0 0 0 0,0 0 0 0 0,1 1 0 0 0,-1-1 0 0 0,1 0 0 0 0,10-13-29 0 0,-10 11-31 0 0,1 0-1 0 0,0 0 1 0 0,1 0-1 0 0,-1 1 1 0 0,1 0-1 0 0,0 0 1 0 0,0 0-1 0 0,3-1 61 0 0,10-6-687 0 0,18-7 687 0 0,7-4-675 0 0,-26 14 359 0 0,-1 1 1 0 0,1 0-1 0 0,0 1 1 0 0,1 1-1 0 0,-1 1 1 0 0,19-2 315 0 0,-26 5-38 0 0,1 0 1 0 0,0 0 0 0 0,0 2 0 0 0,1-1 37 0 0,10 1-379 0 0,-21-1 195 0 0,-1 0 53 0 0,3 7 630 0 0,-3-6-471 0 0,1 0 1 0 0,-1 0 0 0 0,0-1 0 0 0,1 1 0 0 0,-1 0 0 0 0,0 0 0 0 0,0 0 0 0 0,0 0 0 0 0,1 0 0 0 0,-1 0 0 0 0,0 0-1 0 0,0 0 1 0 0,0 0 0 0 0,0 0 0 0 0,-1 0 0 0 0,1-1 0 0 0,0 1 0 0 0,0 0 0 0 0,-1 0 0 0 0,1 0 0 0 0,0 0 0 0 0,-1 0 0 0 0,1 0-1 0 0,-1-1 1 0 0,1 1 0 0 0,-1 0 0 0 0,1 0 0 0 0,-1-1 0 0 0,1 1 0 0 0,-1 0 0 0 0,0-1 0 0 0,0 1 0 0 0,1 0 0 0 0,-1-1-1 0 0,0 1-28 0 0,-7 6 143 0 0,2-1-42 0 0,0-1 1 0 0,-1 1-1 0 0,1-2 1 0 0,-6 4-102 0 0,5-4 61 0 0,1 1 1 0 0,-1-1-1 0 0,1 2 1 0 0,-6 5-62 0 0,-30 27 111 0 0,29-26-259 0 0,-1 0 1 0 0,-5 8 147 0 0,9-10-78 0 0,9-9 113 0 0,-1 0-1 0 0,0 1 1 0 0,1-1 0 0 0,-1 1 0 0 0,1 0 0 0 0,-1-1-1 0 0,1 1 1 0 0,0 0 0 0 0,0 0 0 0 0,0 0 0 0 0,0 0-1 0 0,0 0 1 0 0,0 0 0 0 0,0 0 0 0 0,1 0 0 0 0,-1 0-1 0 0,0 1-34 0 0,1-1 35 0 0,0 0 1 0 0,0 0-1 0 0,-1 0 0 0 0,1 1 0 0 0,-1-1 0 0 0,0 0 0 0 0,0 0 0 0 0,1 0 0 0 0,-2 0-35 0 0,0 3-4 0 0,3 2 19 0 0,5-3 60 0 0,-4-3-53 0 0,-1 0 0 0 0,1 0 1 0 0,0 0-1 0 0,0 0 0 0 0,0 0 0 0 0,0-1 1 0 0,0 1-1 0 0,0-1 0 0 0,0 1 0 0 0,0-1 1 0 0,0 0-1 0 0,0 0 0 0 0,0 0 1 0 0,0 0-1 0 0,0 0 0 0 0,0 0 0 0 0,0-1 1 0 0,0 1-1 0 0,0-1 0 0 0,0 1 0 0 0,0-1 1 0 0,0 0-1 0 0,0 1 0 0 0,-1-1 0 0 0,1 0 1 0 0,1-1-23 0 0,4-3 49 0 0,0-1-1 0 0,-1 1 1 0 0,0-1 0 0 0,1-1 0 0 0,2-4-49 0 0,13-11 47 0 0,-18 17-40 0 0,1 0-1 0 0,-1 1 0 0 0,0-2 0 0 0,-1 1 0 0 0,1-2-6 0 0,15-18 33 0 0,1-2-53 0 0,-17 23 1 0 0,0-1 0 0 0,0 1 1 0 0,0 0-1 0 0,0 0 0 0 0,1 1 0 0 0,0-1 1 0 0,-1 1-1 0 0,1-1 0 0 0,0 1 0 0 0,2 0 19 0 0,-3 1-16 0 0,1 1 0 0 0,-1-1 0 0 0,1 1 0 0 0,0 0 0 0 0,-1 1 0 0 0,1-1 0 0 0,0 0 0 0 0,0 1 0 0 0,-1 0 0 0 0,3 0 16 0 0,-5 1-11 0 0,1-1-1 0 0,0 1 0 0 0,-1 0 1 0 0,1 0-1 0 0,-1 0 0 0 0,1 0 0 0 0,-1 0 1 0 0,1 0-1 0 0,-1 0 0 0 0,0 0 1 0 0,1 2 11 0 0,0-2-18 0 0,0 2 11 0 0,0 0 1 0 0,1 1-1 0 0,-1-1 0 0 0,-1 1 1 0 0,1-1-1 0 0,0 1 1 0 0,-1 0-1 0 0,0-1 1 0 0,0 1-1 0 0,0 0 0 0 0,0 0 1 0 0,0 1 6 0 0,4 14-9 0 0,3 12-49 0 0,-5-20 77 0 0,0 0 0 0 0,0-1 1 0 0,2 4-20 0 0,1 0 20 0 0,-4-8 7 0 0,1 0 1 0 0,0 0-1 0 0,0 0 0 0 0,0-1 0 0 0,1 1 0 0 0,-1-1 1 0 0,1 1-1 0 0,0-1 0 0 0,4 3-27 0 0,0 0 105 0 0,-7-7-71 0 0,0 0 0 0 0,0 0 0 0 0,-1 0 1 0 0,1-1-1 0 0,0 1 0 0 0,0 0 1 0 0,0 0-1 0 0,0 0 0 0 0,1-1 1 0 0,-1 1-1 0 0,0 0 0 0 0,0-1 1 0 0,0 1-1 0 0,0-1 0 0 0,1 0 1 0 0,-1 1-1 0 0,0-1 0 0 0,0 0 1 0 0,1 0-1 0 0,-1 0 0 0 0,0 0 0 0 0,1 0 1 0 0,-1 0-1 0 0,0 0 0 0 0,1 0 1 0 0,-1 0-1 0 0,0 0 0 0 0,1-1-34 0 0,4-1 110 0 0,1 0-1 0 0,0 0 0 0 0,0-1 0 0 0,-1 0 0 0 0,0 0 0 0 0,1 0 1 0 0,-1-1-1 0 0,-1 0 0 0 0,3-1-109 0 0,3-5 52 0 0,0-1 0 0 0,0 1 1 0 0,-1-2-1 0 0,-1 1 0 0 0,0-1 0 0 0,0-1 1 0 0,1-2-53 0 0,14-29 35 0 0,10-24-35 0 0,0-10-232 0 0,-4-2 0 0 0,17-68 232 0 0,-42 133 6 0 0,5-15-18 0 0,-10 29 16 0 0,0 0 0 0 0,0 0 0 0 0,0-1 1 0 0,1 1-1 0 0,-1 0 0 0 0,0 0 0 0 0,0 0 0 0 0,0 0 1 0 0,-1-1-1 0 0,1 1 0 0 0,0 0 0 0 0,0 0 0 0 0,-1 0 1 0 0,1 0-1 0 0,0 0 0 0 0,-1 0 0 0 0,0 0 0 0 0,1 0 1 0 0,-1 0-1 0 0,0-1-4 0 0,0 2 5 0 0,1-1 0 0 0,-1 1 0 0 0,1 0 0 0 0,-1-1 0 0 0,0 1 0 0 0,1 0 0 0 0,-1 0 1 0 0,1 0-1 0 0,-1 0 0 0 0,0 0 0 0 0,1 0 0 0 0,-1 0 0 0 0,0 0 0 0 0,1 0 0 0 0,-1 0 0 0 0,0 0 0 0 0,1 0 1 0 0,-1 0-1 0 0,1 0 0 0 0,-1 1 0 0 0,0-1 0 0 0,1 0 0 0 0,-1 0 0 0 0,1 1 0 0 0,-1-1 0 0 0,0 0 0 0 0,1 1 1 0 0,-1-1-1 0 0,1 1 0 0 0,0-1 0 0 0,-1 1-5 0 0,-1 1 8 0 0,0-1 0 0 0,0 1 1 0 0,0 0-1 0 0,0 0 0 0 0,1 0 0 0 0,-1 0 1 0 0,0 1-9 0 0,-1 2-16 0 0,0 0-5 0 0,1 0 1 0 0,-1 0-1 0 0,1 1 0 0 0,0-1 0 0 0,0 1 1 0 0,0 3 20 0 0,0 2 36 0 0,-1 0-1 0 0,0 0 1 0 0,-1 0-36 0 0,1-5 10 0 0,1 1 0 0 0,0 0-1 0 0,0-1 1 0 0,1 1 0 0 0,0 0 0 0 0,0 0-1 0 0,1 0 1 0 0,-1 4-10 0 0,2 9-96 0 0,-2-1 0 0 0,0 1 0 0 0,-2 7 96 0 0,-2 20-11 0 0,5-36 30 0 0,0 0 0 0 0,1 0 0 0 0,0 0 0 0 0,1 0 0 0 0,0-1 0 0 0,1 1 0 0 0,0 0-1 0 0,0-1 1 0 0,1 0 0 0 0,1 1 0 0 0,0-2 0 0 0,0 1 0 0 0,1-1 0 0 0,0 1 0 0 0,1-1-1 0 0,2 2-18 0 0,-2-2-182 0 0,1-1 0 0 0,0 0-1 0 0,1 0 1 0 0,-1-1 0 0 0,2 0-1 0 0,-1-1 1 0 0,1 0 0 0 0,0 0-1 0 0,0-1 1 0 0,0 0 0 0 0,1-1-1 0 0,-1 0 1 0 0,1-1-1 0 0,0 0 1 0 0,9 1 182 0 0,2-1-1023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15.8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278 33 3224 0 0,'-2'-10'189'0'0,"-3"-5"-66"0"0,5 14 138 0 0,0 1 0 0 0,0 0 0 0 0,-1-1 0 0 0,1 1-1 0 0,0 0 1 0 0,0-1 0 0 0,0 1 0 0 0,0 0 0 0 0,0-1 0 0 0,0 1 0 0 0,-1 0 0 0 0,1-1 0 0 0,0 1 0 0 0,0 0 0 0 0,0 0 0 0 0,-1-1 0 0 0,1 1-1 0 0,0 0 1 0 0,0 0 0 0 0,-1-1 0 0 0,1 1 0 0 0,0 0 0 0 0,-1 0-261 0 0,1 0 164 0 0,0 0 0 0 0,0 0 0 0 0,-1 0 0 0 0,1 0 0 0 0,0 0 0 0 0,0 0 0 0 0,0 1 0 0 0,0-1 0 0 0,0 0 0 0 0,-1 0 0 0 0,1 0 0 0 0,0 0 0 0 0,0 1 0 0 0,0-1 0 0 0,0 0 1 0 0,0 0-1 0 0,0 0 0 0 0,0 1 0 0 0,0-1 0 0 0,0 0 0 0 0,0 0 0 0 0,0 0 0 0 0,0 1 0 0 0,0-1 0 0 0,0 0 0 0 0,0 0 0 0 0,0 0 0 0 0,0 1 0 0 0,0-1 0 0 0,0 0 0 0 0,0 0 0 0 0,0 0 0 0 0,0 1 0 0 0,0-1 0 0 0,0 0 0 0 0,0 0 0 0 0,0 0 0 0 0,1 1-164 0 0,-1 1 143 0 0,0 1 0 0 0,0-1 0 0 0,0 1 0 0 0,0-1-1 0 0,0 0 1 0 0,0 1 0 0 0,-1-1 0 0 0,0 2-143 0 0,1-2 67 0 0,-1 1 1 0 0,1 0-1 0 0,0 0 1 0 0,-1-1-1 0 0,1 1 1 0 0,0 0-1 0 0,1 0 1 0 0,-1-1-68 0 0,1 8 95 0 0,0 0 0 0 0,-1 0 1 0 0,-1 0-1 0 0,1 0 0 0 0,-1 0-95 0 0,-2 24 470 0 0,4 5 89 0 0,0-16-276 0 0,-1-1 0 0 0,-1 1 0 0 0,-4 19-283 0 0,2-22 119 0 0,1 0-1 0 0,1 10-118 0 0,0-8-110 0 0,-1-1-1 0 0,-1 2 111 0 0,1 17-281 0 0,2-33 273 0 0,0 1 0 0 0,-1-1 1 0 0,0 1-1 0 0,0-1 0 0 0,-1 1 0 0 0,0-1 8 0 0,-2 9-172 0 0,2-10 330 0 0,0 0 1 0 0,0 0 0 0 0,0 0 0 0 0,0 0-1 0 0,-1-1-158 0 0,2-3-321 0 0,-1 0-1 0 0,1 0 0 0 0,-1 0 0 0 0,1-1 1 0 0,-1 1-1 0 0,1 0 0 0 0,-1-1 1 0 0,0 1-1 0 0,-1 0 322 0 0,-3 0-2499 0 0,-1-3-3103 0 0</inkml:trace>
  <inkml:trace contextRef="#ctx0" brushRef="#br0" timeOffset="242.919">9 274 7832 0 0,'-7'-7'333'0'0,"6"5"6930"0"0,2 2-7257 0 0,0-1 1 0 0,0 1 0 0 0,0-1 0 0 0,0 1 0 0 0,0-1 0 0 0,1 1 0 0 0,-1 0-1 0 0,0-1 1 0 0,0 1 0 0 0,0 0 0 0 0,0 0 0 0 0,1 0 0 0 0,-1 0 0 0 0,0 0 0 0 0,0 0-1 0 0,0 0 1 0 0,1 1 0 0 0,-1-1-7 0 0,3 0 9 0 0,28 1-15 0 0,-1-3 0 0 0,1 0 1 0 0,-1-2-1 0 0,18-5 6 0 0,-2-11-545 0 0,-35 15-878 0 0,0-1 0 0 0,-1 0 0 0 0,0-1 0 0 0,3-3 1423 0 0,1-3-3684 0 0</inkml:trace>
  <inkml:trace contextRef="#ctx0" brushRef="#br0" timeOffset="766.921">434 21 2760 0 0,'0'0'488'0'0,"0"0"1008"0"0,0 0 441 0 0,6 8 2910 0 0,-3-1-4402 0 0,0 0 0 0 0,-1 0 1 0 0,0 1-1 0 0,0 0 0 0 0,-1-1 1 0 0,1 5-446 0 0,-1 14 563 0 0,0-1 1 0 0,-2 0 0 0 0,0 0 0 0 0,-5 17-564 0 0,-4 14 936 0 0,-11 28-936 0 0,14-59 3 0 0,-2 9 33 0 0,0 10-36 0 0,4-32 616 0 0,4-10 157 0 0,4-8-505 0 0,18-45-41 0 0,-16 38-292 0 0,0 0 1 0 0,0 1-1 0 0,1-1 0 0 0,4-4 65 0 0,-9 16 1 0 0,3-5-30 0 0,0 0 1 0 0,0 1 0 0 0,0-1 0 0 0,1 1 0 0 0,0 0-1 0 0,2-1 29 0 0,-6 5-8 0 0,0 0 0 0 0,0 0 0 0 0,1 0 0 0 0,-1 0 0 0 0,0 1 0 0 0,0-1-1 0 0,1 1 1 0 0,-1-1 0 0 0,0 1 0 0 0,1-1 0 0 0,-1 1 0 0 0,1 0 0 0 0,-1 0 0 0 0,1 0-1 0 0,-1-1 1 0 0,1 1 0 0 0,-1 1 0 0 0,0-1 0 0 0,1 0 0 0 0,-1 0 0 0 0,1 0 0 0 0,-1 1-1 0 0,0-1 1 0 0,1 1 0 0 0,-1-1 0 0 0,0 1 0 0 0,1 0 0 0 0,-1-1 0 0 0,0 1-1 0 0,0 0 1 0 0,1 0 0 0 0,-1 0 0 0 0,0 0 8 0 0,12 12 0 0 0,0 0 0 0 0,-1 0 0 0 0,-1 1 0 0 0,0 1 0 0 0,-1 0 0 0 0,0 1 0 0 0,0 2 0 0 0,-8-13 19 0 0,1 0 0 0 0,1-1 0 0 0,-1 1-1 0 0,1-1 1 0 0,-1 0 0 0 0,1 0 0 0 0,0 0 0 0 0,1 0 0 0 0,-1 0-1 0 0,1-1 1 0 0,0 0 0 0 0,-1 0 0 0 0,1 0 0 0 0,1-1 0 0 0,-1 0 0 0 0,0 0-1 0 0,0 0 1 0 0,1 0 0 0 0,-1-1 0 0 0,1 0 0 0 0,0 0 0 0 0,-1-1-1 0 0,6 1-18 0 0,-4-1 45 0 0,0-1 0 0 0,0 0-1 0 0,0 0 1 0 0,0 0-1 0 0,0-1 1 0 0,0 0-1 0 0,0-1 1 0 0,-1 1 0 0 0,1-1-1 0 0,-1-1 1 0 0,0 1-1 0 0,0-1 1 0 0,0 0-1 0 0,5-4-44 0 0,-4 1 102 0 0,0 1-1 0 0,0-1 0 0 0,-1-1 0 0 0,0 1 0 0 0,0-1 1 0 0,-1 0-1 0 0,0 0 0 0 0,0-1 0 0 0,-1 1 0 0 0,3-8-101 0 0,-6 11 8 0 0,1-1 0 0 0,-1 0-1 0 0,0 0 1 0 0,-1 0-1 0 0,1-1 1 0 0,-1 1-1 0 0,-1-4-7 0 0,2-20 99 0 0,-1 28-89 0 0,0-1 0 0 0,0 0 1 0 0,0 1-1 0 0,-1-1 0 0 0,1 1 0 0 0,-1-1 0 0 0,1 1 0 0 0,-1-1 0 0 0,0 1 0 0 0,0-1 0 0 0,0 1 0 0 0,-1-1 0 0 0,1 1 0 0 0,0 0 0 0 0,-1 0 0 0 0,1 0 0 0 0,-1 0-10 0 0,1 1 5 0 0,1 0-1 0 0,-1 0 0 0 0,0 1 0 0 0,1-1 1 0 0,-1 1-1 0 0,0-1 0 0 0,0 0 1 0 0,1 1-1 0 0,-1-1 0 0 0,0 1 1 0 0,0 0-1 0 0,0-1 0 0 0,0 1 1 0 0,0 0-1 0 0,1-1 0 0 0,-1 1 0 0 0,0 0 1 0 0,0 0-1 0 0,0 0 0 0 0,0 0 1 0 0,0 0-1 0 0,0 0 0 0 0,0 0 1 0 0,0 0-1 0 0,0 0 0 0 0,0 0 1 0 0,0 0-1 0 0,1 1 0 0 0,-1-1 0 0 0,0 0 1 0 0,0 1-1 0 0,0-1 0 0 0,0 1 1 0 0,0-1-1 0 0,1 1 0 0 0,-1-1 1 0 0,0 1-1 0 0,1 0 0 0 0,-1-1 1 0 0,0 1-1 0 0,1 0 0 0 0,-1-1 0 0 0,0 1 1 0 0,1 0-1 0 0,-1 0 0 0 0,1-1 1 0 0,0 1-5 0 0,-4 5 0 0 0,1 0 1 0 0,0 0 0 0 0,0 0 0 0 0,0 0 0 0 0,1 0-1 0 0,0 0 1 0 0,0 1 0 0 0,1-1 0 0 0,0 1 0 0 0,0-1-1 0 0,1 1 1 0 0,-1-1 0 0 0,1 1 0 0 0,1-1-1 0 0,-1 1 1 0 0,1 0 0 0 0,1 2-1 0 0,1 9-11 0 0,-3-15 11 0 0,1 0 0 0 0,-1 0 0 0 0,1 0 0 0 0,0 0 0 0 0,0 0 0 0 0,0 0 0 0 0,0 0 0 0 0,1 0 0 0 0,-1 0 0 0 0,2 2 0 0 0,1 0-13 0 0,-1-1 37 0 0,-1 0 0 0 0,1-1 0 0 0,0 1 0 0 0,0-1-1 0 0,0 0 1 0 0,0 1 0 0 0,1-1 0 0 0,0-1 0 0 0,-1 1 0 0 0,1-1 0 0 0,1 1-24 0 0,2 0-18 0 0,0 0 1 0 0,0-1 0 0 0,0 0 0 0 0,1 0-1 0 0,-1 0 1 0 0,0-1 0 0 0,1 0 17 0 0,53 1-3814 0 0,-42-2-2652 0 0</inkml:trace>
  <inkml:trace contextRef="#ctx0" brushRef="#br0" timeOffset="1282.199">565 116 3224 0 0,'-6'-3'508'0'0,"5"3"-120"0"0,0-1 0 0 0,0 1 1 0 0,0 0-1 0 0,0-1 0 0 0,0 0 0 0 0,0 1 0 0 0,0-1 1 0 0,0 1-1 0 0,1-1 0 0 0,-1 0 0 0 0,0 0 0 0 0,0 1 1 0 0,1-1-1 0 0,-1 0 0 0 0,0 0 0 0 0,1 0 0 0 0,-1 0 1 0 0,0 0-389 0 0,0 0 251 0 0,-1 0 1 0 0,1 0 0 0 0,-1 1 0 0 0,1-1 0 0 0,-1 0-1 0 0,0 1 1 0 0,1-1 0 0 0,-1 1 0 0 0,0 0-1 0 0,-1 0-251 0 0,0-1 337 0 0,-6 0 174 0 0,1 0 0 0 0,-1 0 1 0 0,0 1-1 0 0,0 0 0 0 0,0 0 0 0 0,1 1 0 0 0,-10 2-511 0 0,-13 4 917 0 0,-16 6-917 0 0,39-11 77 0 0,-95 30-1242 0 0,-15 11 1165 0 0,102-35-4163 0 0,3-2-1351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6.8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294 59 5528 0 0,'1'-1'6'0'0,"0"-1"0"0"0,-1 1 1 0 0,1-1-1 0 0,0 1 0 0 0,-1-1 1 0 0,0 1-1 0 0,1-1 0 0 0,-1 0 1 0 0,0 1-1 0 0,0-1 0 0 0,0 1 1 0 0,0-1-1 0 0,0 0 0 0 0,0 0-6 0 0,-1 0 309 0 0,1 1-1 0 0,-1-1 0 0 0,0 1 1 0 0,1-1-1 0 0,-1 1 0 0 0,0 0 1 0 0,0-1-1 0 0,0 1 0 0 0,0 0 1 0 0,0 0-1 0 0,0-1 0 0 0,0 1 0 0 0,0 0 1 0 0,-1 0-1 0 0,1 0 0 0 0,0 1 1 0 0,-1-1-1 0 0,1 0 0 0 0,-1 0-308 0 0,-2-1 819 0 0,0 0-1 0 0,0 1 1 0 0,-1 0-1 0 0,1-1 0 0 0,0 2 1 0 0,-1-1-1 0 0,-1 0-818 0 0,-16 1-141 0 0,18 0 154 0 0,-7 1 254 0 0,1 1 0 0 0,-1 0 0 0 0,0 0 0 0 0,1 1 0 0 0,-1 0 0 0 0,-5 3-267 0 0,14-5 29 0 0,0 0 1 0 0,0 0-1 0 0,1 1 0 0 0,-1-1 0 0 0,0 0 1 0 0,0 0-1 0 0,1 1 0 0 0,-1-1 0 0 0,0 1 1 0 0,1 0-1 0 0,0-1 0 0 0,-1 1 0 0 0,1 0 1 0 0,0 0-1 0 0,0 0 0 0 0,0 0 0 0 0,0 0 1 0 0,0 0-1 0 0,1 0 0 0 0,-1 0 0 0 0,1 0 1 0 0,-1 0-1 0 0,1 1 0 0 0,0-1 0 0 0,-1 0 1 0 0,1 0-1 0 0,0 0 0 0 0,1 1 0 0 0,-1-1 1 0 0,0 0-1 0 0,1 0 0 0 0,-1 0 0 0 0,1 0 0 0 0,-1 0 1 0 0,2 2-30 0 0,1 5 11 0 0,1-1 1 0 0,0 1-1 0 0,0-1 0 0 0,1 0 1 0 0,0 0-1 0 0,0 0 1 0 0,2 0-12 0 0,14 17 282 0 0,11 9-282 0 0,5 6 8 0 0,-1 4-2 0 0,-2 1-1 0 0,8 20-5 0 0,-40-63 20 0 0,-1-1 0 0 0,0 1-1 0 0,0 0 1 0 0,0 1 0 0 0,0-1 0 0 0,0 0-1 0 0,-1 0 1 0 0,1 0 0 0 0,-1 0 0 0 0,1 1-1 0 0,-1-1 1 0 0,0 0 0 0 0,0 1 0 0 0,0-1-1 0 0,0 0 1 0 0,0 0 0 0 0,0 1 0 0 0,-1-1-1 0 0,1 0 1 0 0,-1 0 0 0 0,1 1 0 0 0,-1-1-1 0 0,0 0 1 0 0,0 0 0 0 0,0 0 0 0 0,0 0 0 0 0,0 0-1 0 0,-1 0 1 0 0,1 0 0 0 0,-1-1 0 0 0,1 1-1 0 0,-1 0 1 0 0,1-1 0 0 0,-1 1 0 0 0,0-1-1 0 0,0 0 1 0 0,0 1 0 0 0,0-1 0 0 0,0 0-1 0 0,0 0 1 0 0,0 0 0 0 0,0 0 0 0 0,0-1-1 0 0,-1 1-19 0 0,-15 2 134 0 0,1 0 0 0 0,0-1 0 0 0,-1-1 0 0 0,1-1 0 0 0,-5-1-134 0 0,-30-3 150 0 0,-5-4-150 0 0,-4 0-105 0 0,40 2-733 0 0,6 1-3302 0 0,11 3-2084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288 344 2304 0 0,'-2'-5'185'0'0,"-3"-7"1610"0"0,1-18 4639 0 0,2-16-3723 0 0,-1-11-1180 0 0,1 32-310 0 0,1-1 0 0 0,1-4-1221 0 0,0 12 1097 0 0,9 78 403 0 0,1 10-1433 0 0,-6-41-12 0 0,-3-20-42 0 0,0 1 0 0 0,1 0-1 0 0,2 7-12 0 0,2 2 0 0 0,-1 0 0 0 0,0 0 0 0 0,-2 1 0 0 0,0 0 0 0 0,-2-1 0 0 0,0 9 0 0 0,2-9 12 0 0,-1-13 109 0 0,-1 0 0 0 0,-1 0 0 0 0,1 0 0 0 0,-1 0-1 0 0,0 0-120 0 0,-1-6 23 0 0,0 0 0 0 0,0 0-1 0 0,0 0 1 0 0,0 0 0 0 0,0-1-1 0 0,0 1 1 0 0,0 0 0 0 0,0-1-1 0 0,1 1 1 0 0,-1 0 0 0 0,0-1-1 0 0,0 0-22 0 0,-3-2 31 0 0,1 0 0 0 0,-1-1-1 0 0,1 0 1 0 0,0 0-1 0 0,-1-1-30 0 0,-12-16-82 0 0,-7-3 53 0 0,16 16 77 0 0,0 0-1 0 0,0 1 1 0 0,-1 0 0 0 0,0 0-1 0 0,-1 0-47 0 0,1 2 69 0 0,1 0 0 0 0,-1 1 0 0 0,0 1 0 0 0,0-1 0 0 0,-1 1 0 0 0,1 1 1 0 0,-1-1-1 0 0,1 1 0 0 0,-6 0-69 0 0,11 1 10 0 0,-1 1 0 0 0,1 0-1 0 0,-1-1 1 0 0,1 1 0 0 0,-1 1 0 0 0,0-1 0 0 0,1 0 0 0 0,0 1 0 0 0,-1 0 0 0 0,1 0 0 0 0,-1 0 0 0 0,1 0 0 0 0,0 0 0 0 0,-1 1 0 0 0,1 0 0 0 0,0-1 0 0 0,0 1 0 0 0,0 0 0 0 0,1 0 0 0 0,-1 1 0 0 0,0-1 0 0 0,1 1 0 0 0,-1-1 0 0 0,1 1 0 0 0,-1 1-10 0 0,-13 16 134 0 0,-5 6-285 0 0,20-24 145 0 0,1 0 0 0 0,-1 0 0 0 0,0-1-1 0 0,0 1 1 0 0,1 0 0 0 0,-1 0 0 0 0,1 0 0 0 0,-1 0 0 0 0,1 0 0 0 0,0 0 0 0 0,0 0 0 0 0,0 0-1 0 0,0 1 1 0 0,0 0 6 0 0,1 2-5 0 0,0 0-1 0 0,0 0 0 0 0,0-1 0 0 0,0 1 0 0 0,1 0 1 0 0,0-1-1 0 0,0 1 0 0 0,0-1 0 0 0,1 0 0 0 0,-1 1 1 0 0,1-1-1 0 0,3 3 6 0 0,-3-4 0 0 0,0-1 0 0 0,0 1 1 0 0,0 0-1 0 0,1-1 1 0 0,-1 0-1 0 0,1 0 0 0 0,0 0 1 0 0,0 0-1 0 0,-1 0 0 0 0,1-1 1 0 0,0 0-1 0 0,0 0 1 0 0,1 0-1 0 0,-1 0 0 0 0,1-1 0 0 0,10 2 15 0 0,0-1 0 0 0,1-1 0 0 0,-1-1 0 0 0,1 0 0 0 0,-1-1 0 0 0,0-1 0 0 0,1 0 1 0 0,-1-1-1 0 0,-1-1 0 0 0,1 0 0 0 0,-1-1 0 0 0,0 0 0 0 0,0-1 0 0 0,0-1 0 0 0,0-1-15 0 0,7-9-2353 0 0,-8 6-3635 0 0,-6 3-24 0 0</inkml:trace>
  <inkml:trace contextRef="#ctx0" brushRef="#br0" timeOffset="718.684">569 127 3224 0 0,'0'0'143'0'0,"0"0"343"0"0,0 0 1341 0 0,0 0 586 0 0,0 0 120 0 0,0 0-2346 0 0,0 0 0 0 0,0-1-1 0 0,0 1 1 0 0,1 0 0 0 0,-1 0-1 0 0,0 0 1 0 0,0 0 0 0 0,0 0-1 0 0,1 0 1 0 0,-1 0 0 0 0,0 0-1 0 0,0 0 1 0 0,0-1 0 0 0,1 1-1 0 0,-1 0 1 0 0,0 0 0 0 0,0 0-1 0 0,0 0 1 0 0,1 0 0 0 0,-1 0-1 0 0,0 0 1 0 0,0 0 0 0 0,0 0-1 0 0,1 1 1 0 0,-1-1 0 0 0,0 0-1 0 0,0 0 1 0 0,0 0 0 0 0,1 0-187 0 0,-1 8 296 0 0,1 1 1 0 0,1-1 0 0 0,-1 1 0 0 0,3 5-297 0 0,-2-6 237 0 0,1 1 0 0 0,-2 0-1 0 0,1 0 1 0 0,-1 7-237 0 0,-1-8 120 0 0,0-1 0 0 0,1 0 1 0 0,-1 0-1 0 0,2 1 0 0 0,-1-1 0 0 0,1 0 0 0 0,2 5-120 0 0,-1-1 134 0 0,-1-1 0 0 0,0 0 0 0 0,-1 1 0 0 0,0-1 0 0 0,0 1 0 0 0,-1 6-134 0 0,3 36 379 0 0,4 33 20 0 0,-6-73-366 0 0,-1-1 1 0 0,0 1 0 0 0,-1 0 0 0 0,0 1-34 0 0,-2 26 27 0 0,0-22 8 0 0,3-17-24 0 0,-1 0 1 0 0,1 1-1 0 0,-1-1 1 0 0,1 0-1 0 0,0 1 0 0 0,-1-1 1 0 0,1 1-1 0 0,0-1 1 0 0,0 1-1 0 0,0-1 0 0 0,0 0 1 0 0,0 1-1 0 0,1-1 1 0 0,-1 1-1 0 0,0-1 1 0 0,1 1-1 0 0,-1-1 0 0 0,1 1-11 0 0,-1-2 5 0 0,0 1-5 0 0,1-1 1 0 0,-1 0 0 0 0,0 0-1 0 0,0 0 1 0 0,0 0 0 0 0,0 0-1 0 0,0 1 1 0 0,1-1 0 0 0,-1 0-1 0 0,0 0 1 0 0,0 0 0 0 0,0 1-1 0 0,0-1 1 0 0,0 0 0 0 0,0 0-1 0 0,0 0 1 0 0,0 1 0 0 0,0-1-1 0 0,0 0 1 0 0,1 0 0 0 0,-1 1-1 0 0,0-1 1 0 0,0 0 0 0 0,0 0-1 0 0,-1 0 1 0 0,1 1 0 0 0,0-1-1 0 0,0 0 1 0 0,0 0 0 0 0,0 0-1 0 0,0 1 1 0 0,0-1 0 0 0,0 0-1 0 0,0 0 1 0 0,0 1 0 0 0,0-1-1 0 0,-1 0 1 0 0,1 0-1 0 0,0 0 1 0 0,0 0 0 0 0,0 1-1 0 0,0-1 1 0 0,0 0 0 0 0,-1 0-1 0 0,1 0 1 0 0,0 0 0 0 0,0 0-1 0 0,0 0 1 0 0,-1 0 0 0 0,1 1-1 0 0,0-1 1 0 0,0 0 0 0 0,-1 0-1 0 0,1 0 1 0 0,0 0 0 0 0,0 0-1 0 0,-1-13-216 0 0,7-23-488 0 0,-4 22 98 0 0,0 0 1 0 0,0 0 0 0 0,-1 0-1 0 0,-1-11 606 0 0,0 3-1000 0 0,0-1 0 0 0,2 0 0 0 0,4-19 1000 0 0,1-14-1323 0 0,-5 30 810 0 0,4-39-2338 0 0,8-26 2851 0 0,-5 25 502 0 0,-3 43 431 0 0,-5 15-455 0 0,0 1 0 0 0,1-1 0 0 0,1 1 0 0 0,-1 0 0 0 0,1 0 0 0 0,0 0 0 0 0,1 0 1 0 0,2-4-479 0 0,-4 8 113 0 0,0 1 1 0 0,1 0 0 0 0,-1-1 0 0 0,0 1 0 0 0,1 0 0 0 0,-1 0 0 0 0,1 0 0 0 0,-1 0 0 0 0,1 1 0 0 0,0-1-1 0 0,0 1 1 0 0,0 0 0 0 0,0-1 0 0 0,0 1 0 0 0,0 1 0 0 0,0-1 0 0 0,1 0-114 0 0,1 1 86 0 0,0-1 0 0 0,-1 1 0 0 0,1 0 0 0 0,0 1 0 0 0,0-1 0 0 0,0 1 0 0 0,-1 0 0 0 0,1 0 0 0 0,0 0 1 0 0,-1 1-1 0 0,2 0-86 0 0,-1 0 65 0 0,1 0 0 0 0,-1 1 0 0 0,0 0 0 0 0,0 0 0 0 0,0 0 0 0 0,-1 0 0 0 0,1 1 0 0 0,-1 0 0 0 0,0 0 1 0 0,0 0-1 0 0,0 0 0 0 0,0 1 0 0 0,-1-1 0 0 0,0 1 0 0 0,0 0 0 0 0,0 0 0 0 0,0 0 0 0 0,-1 0 0 0 0,2 5-65 0 0,-3-6 53 0 0,-1 0 0 0 0,1 0-1 0 0,-1 1 1 0 0,1-1-1 0 0,-1 0 1 0 0,0 1 0 0 0,-1-1-1 0 0,1 0 1 0 0,-1 0-1 0 0,0 1 1 0 0,0-1-1 0 0,0 0 1 0 0,0 0 0 0 0,-1 0-1 0 0,0 0 1 0 0,0 0-1 0 0,0 0 1 0 0,-1 0-53 0 0,-2 3 27 0 0,0-1-1 0 0,0 0 1 0 0,-1 0 0 0 0,0-1 0 0 0,0 0-1 0 0,0 0 1 0 0,-1 0 0 0 0,0-1 0 0 0,0 0-1 0 0,0 0 1 0 0,-4 1-27 0 0,-12 5 10 0 0,-1-2 1 0 0,1 0-1 0 0,-2-2-10 0 0,-36 5-296 0 0,37-7-52 0 0,-9-4-641 0 0,26-3-3412 0 0,7 3-1084 0 0</inkml:trace>
  <inkml:trace contextRef="#ctx0" brushRef="#br0" timeOffset="1016.435">1120 357 12728 0 0,'0'0'46'0'0,"0"0"0"0"0,0 0 1 0 0,0 0-1 0 0,0 0 0 0 0,0 0 0 0 0,0 0 1 0 0,0 0-1 0 0,0 0 0 0 0,0 0 1 0 0,0 0-1 0 0,0 0 0 0 0,0 0 1 0 0,0 0-1 0 0,0 0 0 0 0,0 0 1 0 0,0 0-1 0 0,0-1 0 0 0,1 1 0 0 0,-2 0 1 0 0,1 0-1 0 0,0 0 0 0 0,0 0 1 0 0,0 0-1 0 0,0 0 0 0 0,0 0 1 0 0,0 0-1 0 0,0 0 0 0 0,0 0 0 0 0,0 0 1 0 0,0 0-1 0 0,0 0 0 0 0,0 0 1 0 0,0-1-1 0 0,0 1 0 0 0,0 0 1 0 0,0 0-1 0 0,0 0 0 0 0,0 0 1 0 0,0 0-1 0 0,0 0-46 0 0,15-3 988 0 0,31-1 132 0 0,-34 3-518 0 0,112-8 1669 0 0,-115 9-2192 0 0,1 0 0 0 0,-1 0 0 0 0,6 2-79 0 0,13-1 460 0 0,-25-1-441 0 0,10 2-166 0 0,-13-1-13 0 0,0-1 0 0 0,0 1 0 0 0,0 0-1 0 0,0-1 1 0 0,0 1 0 0 0,0-1 0 0 0,0 1 0 0 0,0 0 0 0 0,0-1-1 0 0,0 1 1 0 0,0-1 0 0 0,0 1 0 0 0,0 0 0 0 0,0-1 0 0 0,-1 1-1 0 0,1-1 1 0 0,0 1 0 0 0,0-1 0 0 0,-1 1 0 0 0,1-1 0 0 0,0 1 0 0 0,-1-1-1 0 0,1 1 1 0 0,-1-1 160 0 0,-7 9-4208 0 0,-5-1-1022 0 0</inkml:trace>
  <inkml:trace contextRef="#ctx0" brushRef="#br0" timeOffset="1265.379">1014 513 5984 0 0,'0'0'464'0'0,"0"0"-39"0"0,0 0 974 0 0,0 1-893 0 0,0 0 0 0 0,0 0 0 0 0,0-1 0 0 0,1 1 0 0 0,-1 0 0 0 0,0 0 0 0 0,0 0 0 0 0,1-1 0 0 0,-1 1 0 0 0,0 0 0 0 0,1 0 0 0 0,-1-1 0 0 0,1 1-506 0 0,2 1 220 0 0,0 0-1 0 0,0-1 1 0 0,0 1-1 0 0,0-1 1 0 0,1 0-1 0 0,-1 0 1 0 0,0 0 0 0 0,1 0-1 0 0,-1-1 1 0 0,0 0-1 0 0,1 1 1 0 0,0-1-220 0 0,46-2 912 0 0,-40 2-660 0 0,120-14 479 0 0,-54 6-720 0 0,-64 6-159 0 0,35-1 109 0 0,-16 4-3489 0 0,-25 0-2268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7.2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9 4144 0 0,'0'0'191'0'0,"0"-1"-11"0"0,1-3 340 0 0,0 4-118 0 0,-1 0 0 0 0,1-1 0 0 0,-1 1 1 0 0,1 0-1 0 0,-1-1 0 0 0,1 1 1 0 0,0 0-1 0 0,-1-1 0 0 0,1 1 1 0 0,-1 0-1 0 0,1 0 0 0 0,-1 0 0 0 0,1 0 1 0 0,0 0-1 0 0,-1 0 0 0 0,1 0 1 0 0,0 0-1 0 0,-1 0 0 0 0,1 0-402 0 0,14 0 4001 0 0,-13 0-3117 0 0,168 6 3848 0 0,-137-1-4413 0 0,-23-3-308 0 0,0-1 0 0 0,0 0 0 0 0,4 0-11 0 0,-4 0 79 0 0,0 0 0 0 0,0 0 0 0 0,8 3-79 0 0,-8-2-1010 0 0,0 0 0 0 0,-1 0 0 0 0,9-1 1010 0 0,-17-1-2537 0 0,-1 0-3956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7.4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13272 0 0,'0'0'298'0'0,"0"0"46"0"0,0 0 23 0 0,7 11 80 0 0,-3-8-292 0 0,0 0 0 0 0,1-1 0 0 0,-1 1 0 0 0,1-1 0 0 0,-1 0 1 0 0,1 0-1 0 0,0 0 0 0 0,0-1 0 0 0,0 1 0 0 0,0-1 0 0 0,3 0-155 0 0,10 1 454 0 0,0-1 0 0 0,12 0-454 0 0,128-9 705 0 0,-148 7-633 0 0,56-5-1921 0 0,-44 4 1115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7.7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60 0 13536 0 0,'0'0'620'0'0,"0"0"-16"0"0,-10 9-262 0 0,4-1-49 0 0,0 0 0 0 0,1 0 1 0 0,0 0-1 0 0,1 1 0 0 0,0-1 0 0 0,0 1 0 0 0,1 0 0 0 0,0 0 0 0 0,0 0 0 0 0,1 1 0 0 0,1-1 0 0 0,-1 1 1 0 0,1-1-1 0 0,1 1 0 0 0,0-1 0 0 0,0 1 0 0 0,1-1 0 0 0,1 5-293 0 0,4 22 538 0 0,2 1 0 0 0,1-1 0 0 0,2-1 0 0 0,1 0 0 0 0,2 0 0 0 0,3 2-538 0 0,-14-30 42 0 0,0 1 0 0 0,-1-1-1 0 0,0 0 1 0 0,0 1 0 0 0,-1 0 0 0 0,1-1 0 0 0,-2 1 0 0 0,1 7-42 0 0,-1-14-174 0 0,0 0 28 0 0,-1 10 267 0 0,0-10-58 0 0,0 0 205 0 0,1-1 20 0 0,0 0-32 0 0,-13 0-978 0 0,11-2 105 0 0,0 1 0 0 0,0 0 0 0 0,0-1 0 0 0,0 1 0 0 0,0-1 0 0 0,0 0 0 0 0,1 0 0 0 0,-1 1 0 0 0,0-1 0 0 0,1 0 0 0 0,0 0 1 0 0,-2-3 615 0 0,-1-4-2546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8.0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17279 0 0,'0'0'396'0'0,"0"0"52"0"0,0 0 28 0 0,0 0-60 0 0,1 1-272 0 0,3 2-78 0 0,-3-2 55 0 0,0 0 0 0 0,0 0 0 0 0,0 0 1 0 0,0 0-1 0 0,0 0 0 0 0,0 0 0 0 0,0 0 1 0 0,0 0-1 0 0,-1 0 0 0 0,1 1 0 0 0,0-1 1 0 0,-1 0-1 0 0,1 0 0 0 0,-1 1 0 0 0,1-1-121 0 0,-3 4-52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5.1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9 299 11488 0 0,'0'-4'1040'0'0,"0"0"-854"0"0,-1 3 2463 0 0,-2 5-2019 0 0,-2 10-565 0 0,8 3 122 0 0,-2-14-142 0 0,0-1 1 0 0,-1 1-1 0 0,1 0 0 0 0,-1-1 1 0 0,0 1-1 0 0,1-1 0 0 0,-1 1 0 0 0,-1 0-45 0 0,1 5 91 0 0,-1-1-1 0 0,1 1 0 0 0,0 0 1 0 0,0-1-1 0 0,1 1 0 0 0,0-1 0 0 0,1 1 1 0 0,-1-1-1 0 0,1 1 0 0 0,3 4-90 0 0,-4-9 9 0 0,1 0-1 0 0,0-1 1 0 0,0 1-1 0 0,0 0 1 0 0,0-1-1 0 0,0 1 1 0 0,1-1-1 0 0,-1 1 1 0 0,1-1-1 0 0,0 0-8 0 0,-2-2 9 0 0,0 1-1 0 0,0-1 0 0 0,0 0 1 0 0,0 1-1 0 0,0-1 0 0 0,0 0 1 0 0,0 0-1 0 0,0 0 0 0 0,0 0 1 0 0,0 0-1 0 0,0 0 0 0 0,0 0 1 0 0,1 0-1 0 0,-1-1 0 0 0,0 1 1 0 0,0 0-1 0 0,0-1 0 0 0,0 1 1 0 0,0 0-1 0 0,-1-1 0 0 0,1 1 1 0 0,0-1-1 0 0,1 0-8 0 0,19-15 630 0 0,-20 16-620 0 0,7-9 71 0 0,1 0-1 0 0,-1-1 0 0 0,-1 1 0 0 0,0-1 1 0 0,4-8-81 0 0,-3 5 11 0 0,1 0 1 0 0,0 1-1 0 0,2-1-11 0 0,-11 12-3 0 0,1 0-1 0 0,-1 1 0 0 0,1-1 1 0 0,-1 0-1 0 0,1 1 0 0 0,-1-1 0 0 0,1 1 1 0 0,-1-1-1 0 0,1 1 0 0 0,-1-1 0 0 0,1 1 1 0 0,0 0-1 0 0,-1-1 0 0 0,1 1 1 0 0,0-1-1 0 0,-1 1 0 0 0,1 0 0 0 0,0 0 1 0 0,-1 0-1 0 0,1-1 0 0 0,0 1 0 0 0,0 0 1 0 0,-1 0-1 0 0,1 0 0 0 0,0 0 0 0 0,0 0 1 0 0,-1 0-1 0 0,1 0 0 0 0,0 0 1 0 0,0 1-1 0 0,-1-1 0 0 0,1 0 0 0 0,0 0 1 0 0,-1 1-1 0 0,1-1 0 0 0,0 0 0 0 0,-1 1 1 0 0,1-1-1 0 0,0 0 0 0 0,-1 1 4 0 0,2 1-13 0 0,0 0 0 0 0,-1 0 0 0 0,1 0 0 0 0,-1 1 0 0 0,1-1 0 0 0,-1 1 0 0 0,0-1 0 0 0,1 2 13 0 0,-1-1-36 0 0,18 41-85 0 0,-15-34 105 0 0,1 0 1 0 0,0-1-1 0 0,0 1 1 0 0,1-1-1 0 0,0-1 1 0 0,1 1-1 0 0,1 1 16 0 0,-4-6-58 0 0,1 1 1 0 0,-1 0-1 0 0,1-1 0 0 0,0 0 0 0 0,0 0 1 0 0,1-1-1 0 0,-1 1 0 0 0,1-1 1 0 0,0 0-1 0 0,0-1 0 0 0,0 1 0 0 0,1-1 58 0 0,-3-1 53 0 0,-1-1 0 0 0,0 0 0 0 0,0 0 0 0 0,0 0 0 0 0,1 0 0 0 0,-1-1 0 0 0,0 1 0 0 0,0-1 0 0 0,0 0 0 0 0,0 0 0 0 0,0 0 0 0 0,0 0 0 0 0,0 0 0 0 0,0-1 0 0 0,0 0-1 0 0,-1 1 1 0 0,1-1 0 0 0,-1 0 0 0 0,1 0 0 0 0,-1 0 0 0 0,0-1 0 0 0,1 1 0 0 0,-1-1 0 0 0,0 1 0 0 0,-1-1 0 0 0,1 1 0 0 0,0-1-53 0 0,-2-1-47 0 0,0 1 1 0 0,0-1-1 0 0,0 1 0 0 0,0-1 1 0 0,-1 1-1 0 0,1-1 1 0 0,-1 1-1 0 0,0-1 0 0 0,-1-2 47 0 0,-2-12-326 0 0,2-3-1065 0 0,-1-14-4812 0 0,-1 21 1550 0 0</inkml:trace>
  <inkml:trace contextRef="#ctx0" brushRef="#br0" timeOffset="854.496">338 385 3224 0 0,'1'-1'240'0'0,"18"-2"-148"0"0,-12 2 855 0 0,-1-1 0 0 0,1 1 0 0 0,-1-1 0 0 0,0 0-1 0 0,1 0-946 0 0,10-5 1964 0 0,1 0-1 0 0,3 1-1963 0 0,26-10 1571 0 0,1-1-199 0 0,-31 11-889 0 0,0 0 1 0 0,-1-1 0 0 0,1 0-1 0 0,-1-2 1 0 0,9-6-484 0 0,-16 9 61 0 0,0-1 0 0 0,0 0 0 0 0,-1 0 0 0 0,0-1 0 0 0,0 0-1 0 0,0 0 1 0 0,-1-1 0 0 0,-1 0 0 0 0,0 0 0 0 0,0-1 0 0 0,0 0 0 0 0,1-6-61 0 0,-4 11 86 0 0,-1-1-1 0 0,0 0 1 0 0,-1 0 0 0 0,1 0-1 0 0,-1 0 1 0 0,-1 0 0 0 0,1-1 0 0 0,-1 1-1 0 0,0 0 1 0 0,0 0 0 0 0,-1-1 0 0 0,1 1-1 0 0,-2-2-85 0 0,0-1 23 0 0,2 6-21 0 0,0 0-1 0 0,-1 0 0 0 0,1 0 1 0 0,-1 1-1 0 0,0-1 1 0 0,0 0-1 0 0,0 0 0 0 0,0 1 1 0 0,-1-1-1 0 0,1 0 0 0 0,-1 1 1 0 0,1-1-1 0 0,-1 1 1 0 0,0 0-1 0 0,0 0 0 0 0,0 0 1 0 0,0 0-1 0 0,0 0 1 0 0,-1 0-1 0 0,1 0 0 0 0,0 1 1 0 0,-1-1-1 0 0,1 1 0 0 0,-1-1-1 0 0,-3 2 0 0 0,3 3 0 0 0,0-1 0 0 0,0 0 0 0 0,0 1 0 0 0,0-1 0 0 0,1 1 0 0 0,-1 0 0 0 0,1 0 0 0 0,0 0 0 0 0,0 0 0 0 0,0 0 0 0 0,0 1 0 0 0,0-1 0 0 0,1 1 0 0 0,-1-1 0 0 0,1 1 0 0 0,0 2 0 0 0,-3 6 0 0 0,2 0 0 0 0,-1 0 0 0 0,1 0 0 0 0,1 8 0 0 0,1 17-32 0 0,2-1 0 0 0,1 1 0 0 0,2-1 0 0 0,7 24 32 0 0,-7-31-8 0 0,8 15 8 0 0,-10-34 0 0 0,0 0 0 0 0,0 1 0 0 0,-1 0 0 0 0,1 8 0 0 0,-2-12 1 0 0,0 0-1 0 0,0 0 1 0 0,1 0 0 0 0,0 0-1 0 0,0-1 1 0 0,0 1-1 0 0,2 0 0 0 0,1 7 7 0 0,-5-13 48 0 0,0-1 17 0 0,0 0 6 0 0,0 0 2 0 0,15-19 376 0 0,-10 4-428 0 0,0 1 0 0 0,-2-1-1 0 0,0 1 1 0 0,1-12-28 0 0,2-8-455 0 0,-4 20 273 0 0,-1 5 272 0 0,1 0 1 0 0,0 0-1 0 0,1 0 1 0 0,0-3-91 0 0,-2 10-2 0 0,0 0 0 0 0,0 0-1 0 0,0 0 1 0 0,0 0 0 0 0,0 1 0 0 0,0-1 0 0 0,0 0 0 0 0,1 1 0 0 0,-1-1-1 0 0,0 0 1 0 0,1 1 0 0 0,0 0 0 0 0,-1-1 0 0 0,1 1 0 0 0,0 0 0 0 0,0 0 0 0 0,-1 0-1 0 0,1 0 1 0 0,0 0 0 0 0,0 0 0 0 0,1 1 2 0 0,4 8-87 0 0,13 19-5 0 0,-2 1-1 0 0,0 0 1 0 0,-1 3 92 0 0,28 46-35 0 0,-41-72 35 0 0,0-1 0 0 0,0 1 0 0 0,1-1 0 0 0,-1 0 0 0 0,1 0 0 0 0,4 3 0 0 0,15 13 0 0 0,-21-18 18 0 0,-1 1 0 0 0,1-1 0 0 0,0 0 0 0 0,0-1 0 0 0,1 1 0 0 0,-1 0-1 0 0,0-1 1 0 0,0 0 0 0 0,1 0 0 0 0,-1 0 0 0 0,1 0 0 0 0,-1 0-1 0 0,1-1 1 0 0,-1 0 0 0 0,1 1 0 0 0,-1-1 0 0 0,1 0 0 0 0,2-1-18 0 0,1 0 47 0 0,1 0-1 0 0,-1 0 1 0 0,0-1 0 0 0,0 0 0 0 0,0 0 0 0 0,0-1 0 0 0,0 0-1 0 0,3-2-46 0 0,-1 0 58 0 0,0 0-1 0 0,0-1 1 0 0,0 0-1 0 0,4-5-57 0 0,-9 8 15 0 0,-1-1 1 0 0,0 0-1 0 0,1 0 1 0 0,-1 0-1 0 0,-1 0 1 0 0,1 0-1 0 0,0 0 0 0 0,-1-1 1 0 0,0 1-1 0 0,1-3-15 0 0,3-11 16 0 0,-1 0 0 0 0,0 0 0 0 0,-2-1 0 0 0,0 0 0 0 0,0 1 0 0 0,-2-1 0 0 0,-1 0 0 0 0,0 0 0 0 0,-2-8-16 0 0,2 24 0 0 0,0 1 0 0 0,-1 0 0 0 0,1 0 0 0 0,-1 0 0 0 0,0 0 0 0 0,0-1 0 0 0,0 1 0 0 0,0 0 0 0 0,0 0 0 0 0,0 1 0 0 0,0-1 0 0 0,0 0 0 0 0,-1 0 0 0 0,1 1 0 0 0,-1-1 0 0 0,0 0 0 0 0,1 1-1 0 0,1 1 0 0 0,-1 0 0 0 0,1-1-1 0 0,-1 1 1 0 0,0 0 0 0 0,1 0-1 0 0,-1-1 1 0 0,1 1 0 0 0,-1 0 0 0 0,1 0-1 0 0,-1 0 1 0 0,0 0 0 0 0,1 0 0 0 0,-1 0-1 0 0,1 0 1 0 0,-1 0 0 0 0,0 0 0 0 0,1 0-1 0 0,-1 0 1 0 0,1 1 0 0 0,-1-1-1 0 0,0 0 1 0 0,1 0 0 0 0,-1 0 0 0 0,1 1-1 0 0,-1-1 1 0 0,1 0 0 0 0,-1 1 0 0 0,1-1-1 0 0,-1 1 1 0 0,1-1 0 0 0,-1 0-1 0 0,1 1 1 0 0,0-1 0 0 0,-1 1 0 0 0,1-1-1 0 0,0 1 1 0 0,-1-1 0 0 0,1 1 0 0 0,0 0 1 0 0,-2 1-34 0 0,0 0 21 0 0,-1 1-3 0 0,0-1-1 0 0,0 1 1 0 0,1 0 0 0 0,-1 0-1 0 0,1 0 1 0 0,0 0 0 0 0,0 0-1 0 0,0 1 1 0 0,0-1 0 0 0,0 1-1 0 0,1-1 1 0 0,-1 3 16 0 0,-2 10-59 0 0,2-12 50 0 0,1 1 0 0 0,0 0 1 0 0,0 0-1 0 0,0-1 0 0 0,1 1 0 0 0,-1 0 1 0 0,1 0-1 0 0,0 0 0 0 0,1 0 0 0 0,-1 0 9 0 0,2 5-12 0 0,0 0 0 0 0,1 1 0 0 0,0-2-1 0 0,1 1 1 0 0,0 0 0 0 0,4 6 12 0 0,-5-11 16 0 0,0 0 1 0 0,1 0-1 0 0,0 0 1 0 0,0 0-1 0 0,0-1 1 0 0,0 1-1 0 0,1-1 1 0 0,0 0-1 0 0,0-1 1 0 0,0 1-1 0 0,5 2-16 0 0,-3-2 19 0 0,0 0 0 0 0,0-1 0 0 0,1 0-1 0 0,-1 0 1 0 0,1-1 0 0 0,0 0 0 0 0,0 0 0 0 0,0-1-1 0 0,0 0 1 0 0,0-1 0 0 0,0 1 0 0 0,0-1-1 0 0,7-2-18 0 0,-4 1-730 0 0,1 0 0 0 0,0-2 0 0 0,-1 1 0 0 0,2-2 730 0 0,0-1-2479 0 0</inkml:trace>
  <inkml:trace contextRef="#ctx0" brushRef="#br0" timeOffset="1304.31">1529 274 12960 0 0,'0'0'594'0'0,"0"0"-16"0"0,1 16-156 0 0,1-5-115 0 0,2-1-1 0 0,0 1 1 0 0,0-1 0 0 0,1 0-1 0 0,0-1 1 0 0,1 2-307 0 0,12 23 540 0 0,8 35 1205 0 0,-19-44-1183 0 0,-7-21-310 0 0,1-5 326 0 0,-1 0-562 0 0,0 0 0 0 0,0 0-1 0 0,0 1 1 0 0,0-1 0 0 0,1 0-1 0 0,-1 1 1 0 0,0-1-1 0 0,0 0 1 0 0,1 1 0 0 0,-1-1-1 0 0,1 0 1 0 0,-1 1 0 0 0,1-1-1 0 0,-1 0-15 0 0,1 1 4 0 0,-1-1 0 0 0,1 0 0 0 0,-1 1 0 0 0,1-1 0 0 0,-1 0 0 0 0,1 1-1 0 0,-1-1 1 0 0,0 0 0 0 0,1 1 0 0 0,-1-1 0 0 0,0 0 0 0 0,0 0 0 0 0,0 1 0 0 0,0-1 0 0 0,1 0-4 0 0,-1-2 0 0 0,0 1 1 0 0,0 0 0 0 0,1-1 0 0 0,0 1-1 0 0,-1-1 1 0 0,1 1 0 0 0,0-1 0 0 0,0 1-1 0 0,0 0 1 0 0,0 0 0 0 0,1 0 0 0 0,-1 0-1 0 0,1 0 1 0 0,1-2-1 0 0,8-13 0 0 0,-5 7-17 0 0,1 0-1 0 0,0 1 0 0 0,1 0 1 0 0,0 1-1 0 0,0-1 0 0 0,1 1 0 0 0,9-6 18 0 0,-16 13 0 0 0,0-1-1 0 0,0 1 1 0 0,0 0-1 0 0,0 0 1 0 0,0 0-1 0 0,1 0 1 0 0,-1 0-1 0 0,0 0 1 0 0,0 0-1 0 0,1 1 1 0 0,-1-1-1 0 0,1 1 0 0 0,-1 0 1 0 0,0 0-1 0 0,1 0 1 0 0,-1 0-1 0 0,0 0 1 0 0,1 0-1 0 0,-1 1 1 0 0,1-1-1 0 0,-1 1 1 0 0,0-1-1 0 0,0 1 1 0 0,1 0-1 0 0,-1 0 1 0 0,0 0-1 0 0,0 0 0 0 0,0 1 1 0 0,0-1-1 0 0,1 1 1 0 0,3 2 6 0 0,-1 0-1 0 0,1 1 1 0 0,-1-1-1 0 0,0 1 0 0 0,0 0 1 0 0,0 0-1 0 0,-1 1 1 0 0,0 0-1 0 0,0-1 1 0 0,1 4-6 0 0,4 9-173 0 0,0 1 0 0 0,5 17 173 0 0,-8-18-331 0 0,-3-12-566 0 0,-1 0 1 0 0,1 0-1 0 0,0 0 1 0 0,0 0-1 0 0,1 0 0 0 0,0-1 1 0 0,3 4 896 0 0,-1-3-2105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21.2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30 244 3224 0 0,'0'0'143'0'0,"0"0"-3"0"0,-1-1-108 0 0,1 1 0 0 0,0-1 0 0 0,-1 1 1 0 0,1-1-1 0 0,0 1 0 0 0,0-1 1 0 0,0 1-1 0 0,-1-1 0 0 0,1 1 0 0 0,0-1 1 0 0,0 0-1 0 0,0 1 0 0 0,0-1 1 0 0,0 1-1 0 0,0-1 0 0 0,0 1 0 0 0,0-2-32 0 0,0 1 3942 0 0,0 1 3894 0 0,2 4-7542 0 0,-2 0 1 0 0,1 0-1 0 0,0 1 1 0 0,-1-1-1 0 0,1 0 1 0 0,-1 1-295 0 0,1 15 790 0 0,-1-16-648 0 0,0 0 0 0 0,-1 1 0 0 0,1-1 0 0 0,-1 0 0 0 0,0 0-1 0 0,0 0 1 0 0,0 0 0 0 0,-1 0 0 0 0,-1 4-142 0 0,-6 18 467 0 0,6-11-243 0 0,1-9-152 0 0,1 0 0 0 0,-1 0 1 0 0,2 0-1 0 0,-1 0 0 0 0,1 1 0 0 0,-1 1-72 0 0,-1 8 97 0 0,2-15-93 0 0,0 0 1 0 0,-1 0-1 0 0,1 0 1 0 0,0 0-1 0 0,0 0 1 0 0,0 0-1 0 0,0 0 1 0 0,-1 0-1 0 0,1-1 1 0 0,0 1 0 0 0,1 0-1 0 0,-1 0 1 0 0,0 0-1 0 0,0 0 1 0 0,0 0-1 0 0,1 0 1 0 0,-1 0-5 0 0,1 0 69 0 0,5 9-66 0 0,-1-9-7228 0 0,5-6 1269 0 0</inkml:trace>
  <inkml:trace contextRef="#ctx0" brushRef="#br0" timeOffset="243.828">87 106 13824 0 0,'-1'0'62'0'0,"0"-1"1"0"0,1 0 0 0 0,-1 1 0 0 0,0-1-1 0 0,0 1 1 0 0,0 0 0 0 0,0-1 0 0 0,0 1-1 0 0,1 0 1 0 0,-1-1 0 0 0,0 1 0 0 0,0 0 0 0 0,0 0-1 0 0,0 0 1 0 0,0 0 0 0 0,0 0 0 0 0,0 0-1 0 0,0 0 1 0 0,0 0 0 0 0,0 0 0 0 0,1 0-1 0 0,-1 1 1 0 0,0-1 0 0 0,0 0 0 0 0,0 1 0 0 0,0-1-63 0 0,-1 1 136 0 0,2-1 0 0 0,-6 10 0 0 0,6-9-137 0 0,0-1 1 0 0,0 0 0 0 0,-1 1 0 0 0,1-1 0 0 0,0 0-1 0 0,0 1 1 0 0,0-1 0 0 0,0 0 0 0 0,0 1 0 0 0,-1-1-1 0 0,1 1 1 0 0,0-1 0 0 0,0 0 0 0 0,0 1 0 0 0,0-1 0 0 0,0 1-1 0 0,0-1 1 0 0,0 0 0 0 0,0 1 0 0 0,0-1 0 0 0,0 1-1 0 0,0-1 1 0 0,1 0 0 0 0,-1 1 0 0 0,0-1 0 0 0,0 0 0 0 0,0 1-1 0 0,0-1 1 0 0,1 0 0 0 0,-1 1 0 0 0,0-1 0 0 0,0 0-1 0 0,1 1 1 0 0,-1-1 0 0 0,1 1-5 0 0,0 8-94 0 0,-1-8-68 0 0,-1-1 0 0 0,1 1 0 0 0,0 0 0 0 0,0-1 0 0 0,0 1 0 0 0,0-1 0 0 0,0 1 0 0 0,0-1 0 0 0,1 1 0 0 0,-1-1 0 0 0,0 1 0 0 0,0-1 0 0 0,0 1 0 0 0,0-1 0 0 0,1 1 0 0 0,-1-1 0 0 0,0 1 0 0 0,0-1 0 0 0,1 1 0 0 0,-1-1 0 0 0,0 0 0 0 0,1 1 1 0 0,-1-1-1 0 0,0 0 0 0 0,1 1 0 0 0,0-1 167 0 0,10 6-4908 0 0</inkml:trace>
  <inkml:trace contextRef="#ctx0" brushRef="#br0" timeOffset="548.98">305 250 10224 0 0,'-3'4'103'0'0,"1"0"1"0"0,-1 1-1 0 0,1-1 1 0 0,0 0-1 0 0,1 1 1 0 0,-1-1-1 0 0,1 1 1 0 0,0 0-1 0 0,0-1 1 0 0,0 1-1 0 0,1 0-103 0 0,-5 19 28 0 0,-2 3 555 0 0,5-15-200 0 0,-1-1 0 0 0,-1 1 1 0 0,0-1-1 0 0,-2 2-383 0 0,-4 18 954 0 0,9-26-732 0 0,0 0 0 0 0,-1 0 1 0 0,0 0-1 0 0,0-1 0 0 0,0 1 0 0 0,-1 0 1 0 0,-1 2-223 0 0,-2 3 403 0 0,5-8-189 0 0,0 0-1 0 0,-1-1 1 0 0,1 1 0 0 0,0 0 0 0 0,-1 0 0 0 0,1-1 0 0 0,-1 1 0 0 0,1-1-1 0 0,-3 2-213 0 0,4-3 416 0 0,0 0-133 0 0,-2-1-56 0 0,-2-2-187 0 0,1 0 0 0 0,0 0 0 0 0,0 0 0 0 0,1 0 0 0 0,-1-1 1 0 0,1 0-1 0 0,-1 1 0 0 0,1-1 0 0 0,0 0 0 0 0,1 0 0 0 0,-1 0 0 0 0,1 0 0 0 0,0-1 1 0 0,0 1-1 0 0,0 0 0 0 0,0 0 0 0 0,1-1 0 0 0,-1 1 0 0 0,1 0 0 0 0,1-5-40 0 0,1-1 0 0 0,0 0 0 0 0,-1 0 0 0 0,0 0 0 0 0,-1-3 0 0 0,0 10-6 0 0,1 0 0 0 0,-1 0 0 0 0,1 1 0 0 0,-1-1 0 0 0,1 0 0 0 0,0 1-1 0 0,0-1 1 0 0,0 1 0 0 0,0-1 0 0 0,1 1 0 0 0,-1-1 6 0 0,21-26-146 0 0,-12 15 47 0 0,-4 7 56 0 0,0-1-1 0 0,0 2 0 0 0,0-1 0 0 0,1 1 0 0 0,0 0 0 0 0,0 0 0 0 0,0 0 0 0 0,1 1 0 0 0,0 1 0 0 0,0-1 1 0 0,0 1-1 0 0,1 0 0 0 0,7-1 44 0 0,-14 4-9 0 0,0 1 0 0 0,0-1 0 0 0,1 1 0 0 0,-1 0 0 0 0,0 0 0 0 0,0-1 0 0 0,0 2 1 0 0,0-1-1 0 0,0 0 0 0 0,1 0 0 0 0,-1 1 0 0 0,0-1 0 0 0,0 1 0 0 0,0 0 0 0 0,0-1 0 0 0,0 1 0 0 0,0 0 0 0 0,0 0 1 0 0,-1 0-1 0 0,1 1 0 0 0,0-1 0 0 0,-1 0 0 0 0,1 1 0 0 0,0-1 0 0 0,-1 1 0 0 0,0-1 0 0 0,1 1 0 0 0,-1 0 0 0 0,0 0 1 0 0,0-1-1 0 0,1 3 9 0 0,2 3-10 0 0,0 1 1 0 0,0 0 0 0 0,-1-1-1 0 0,0 1 1 0 0,-1 1 0 0 0,0-1-1 0 0,1 5 10 0 0,4 50 331 0 0,-4-39-140 0 0,-1 1-1 0 0,-2 14-190 0 0,0-35-6 0 0,-1 0 0 0 0,1 0-1 0 0,-1 0 1 0 0,0 0-1 0 0,0 0 1 0 0,-1 0-1 0 0,0 1 7 0 0,-5 18 151 0 0,5-18 63 0 0,1-4-7855 0 0,-1-4 2347 0 0</inkml:trace>
  <inkml:trace contextRef="#ctx0" brushRef="#br0" timeOffset="748.027">595 106 4144 0 0,'0'0'319'0'0,"2"0"-210"0"0,7 0 196 0 0,-8 1 82 0 0,0-1 1 0 0,-1 1-1 0 0,1 0 0 0 0,0-1 1 0 0,0 1-1 0 0,-1 0 0 0 0,1 0 0 0 0,0-1 1 0 0,-1 1-1 0 0,1 0 0 0 0,-1 0 1 0 0,1 0-388 0 0,2 4 1069 0 0,14 8 1203 0 0,-15-12-2195 0 0,-1-1-1 0 0,1 1 1 0 0,-1 0 0 0 0,1 0 0 0 0,-1 0 0 0 0,0 0-1 0 0,0 0 1 0 0,1 0 0 0 0,-1 0 0 0 0,0 1 0 0 0,0-1-1 0 0,0 0 1 0 0,0 1 0 0 0,0-1 0 0 0,-1 1 0 0 0,1-1-1 0 0,0 1 1 0 0,-1-1 0 0 0,1 1 0 0 0,-1-1 0 0 0,1 1-1 0 0,-1 0 1 0 0,0-1 0 0 0,1 2-77 0 0,-1-1 28 0 0,0-1 0 0 0,0 1 0 0 0,1-1 1 0 0,-1 1-1 0 0,0-1 0 0 0,1 1 0 0 0,-1-1 0 0 0,1 1 0 0 0,0-1 0 0 0,0 0 1 0 0,-1 1-1 0 0,1-1 0 0 0,0 0 0 0 0,0 0 0 0 0,1 1-28 0 0,-2-1 10 0 0,1 0 0 0 0,0 0 0 0 0,0 0-1 0 0,0 0 1 0 0,-1 0 0 0 0,1 0 0 0 0,-1 0 0 0 0,1 0 0 0 0,0 0-1 0 0,-1 0 1 0 0,0 1 0 0 0,1-1 0 0 0,-1 0 0 0 0,0 0-1 0 0,0 1 1 0 0,0-1 0 0 0,0 0 0 0 0,0 0 0 0 0,0 1 0 0 0,0-1-10 0 0,-4 12-15 0 0,3-11 22 0 0,1 0 1 0 0,-1 0 0 0 0,0 0 0 0 0,1-1-1 0 0,-1 1 1 0 0,1 0 0 0 0,0 0 0 0 0,0 0 0 0 0,0 0-1 0 0,0 0 1 0 0,0 0-8 0 0,3 15 281 0 0,-2-14-199 0 0,0 0 0 0 0,0 0 0 0 0,-1 0 0 0 0,0 0 0 0 0,1 0 0 0 0,-1 0-1 0 0,0 0 1 0 0,0-1 0 0 0,-1 1 0 0 0,1 0 0 0 0,-1 0 0 0 0,1 0-1 0 0,-1 1-81 0 0,-1 3 125 0 0,1-1 0 0 0,0 1-1 0 0,0 0 1 0 0,0 0-1 0 0,1-1 1 0 0,0 2-125 0 0,1-1 33 0 0,-1 0 0 0 0,-1 0 0 0 0,0 0 0 0 0,0-1 0 0 0,0 1 0 0 0,-1 1-33 0 0,1-4 10 0 0,-1 0-32 0 0,1 0 1 0 0,0 0-1 0 0,0 1 1 0 0,0-1-1 0 0,0 1 1 0 0,1-1-1 0 0,-1 1 0 0 0,1-1 1 0 0,1 2 21 0 0,-1-3-215 0 0,0 1 0 0 0,0-1 0 0 0,-1 0 0 0 0,1 0 0 0 0,-1 1 0 0 0,1-1 0 0 0,-1 0 0 0 0,0 0 0 0 0,-1 1 215 0 0,-1 3-1026 0 0</inkml:trace>
  <inkml:trace contextRef="#ctx0" brushRef="#br0" timeOffset="1431.97">745 359 10944 0 0,'8'0'986'0'0,"16"0"-916"0"0,4 0 338 0 0,0-1 0 0 0,1-1-408 0 0,-21 1 226 0 0,0 0 1 0 0,0-1 0 0 0,0 0-1 0 0,0 0 1 0 0,0-1 0 0 0,0 0-1 0 0,0 0 1 0 0,-1-1 0 0 0,2 0-227 0 0,-3-1 195 0 0,1 1 151 0 0,0 0 1 0 0,0-1 0 0 0,0 0 0 0 0,4-5-347 0 0,-9 8 46 0 0,-1 0-1 0 0,1 1 1 0 0,-1-1 0 0 0,0 0-1 0 0,1 0 1 0 0,-1 0 0 0 0,0 0-1 0 0,0 0 1 0 0,0 0 0 0 0,-1 0-1 0 0,1 0 1 0 0,0-1 0 0 0,-1 1-1 0 0,1 0 1 0 0,-1 0 0 0 0,0-1-1 0 0,0 1 1 0 0,0 0 0 0 0,0 0-1 0 0,0-2-45 0 0,0 2-30 0 0,-1 0-1 0 0,1 0 0 0 0,-1 0 0 0 0,1 0 0 0 0,-1 0 0 0 0,0 0 1 0 0,1 0-1 0 0,-1 0 0 0 0,0 0 0 0 0,-1 0 0 0 0,1 0 0 0 0,0 0 1 0 0,0 1-1 0 0,-1-1 0 0 0,1 0 0 0 0,-1 1 0 0 0,0-1 0 0 0,1 1 1 0 0,-1 0-1 0 0,0-1 0 0 0,0 1 0 0 0,0 0 0 0 0,0 0 0 0 0,0 0 1 0 0,0 1-1 0 0,0-1 0 0 0,0 0 0 0 0,0 1 0 0 0,0-1 0 0 0,0 1 1 0 0,0 0-1 0 0,-1 0 0 0 0,1-1 0 0 0,0 1 0 0 0,0 1 0 0 0,-1-1 31 0 0,-2 0 4 0 0,1 1-1 0 0,-1-1 1 0 0,1 1-1 0 0,0 0 0 0 0,-1 1 1 0 0,1-1-1 0 0,0 1 1 0 0,-1 0-1 0 0,1 0 1 0 0,0 0-1 0 0,1 0 0 0 0,-1 1 1 0 0,0-1-1 0 0,1 1 1 0 0,-1 0-1 0 0,1 0 1 0 0,-1 1-4 0 0,-3 5 19 0 0,1 0 1 0 0,0 0 0 0 0,0 0-1 0 0,1 1 1 0 0,1 0 0 0 0,-1 0-1 0 0,2 0 1 0 0,-1 1 0 0 0,0 2-20 0 0,4-5 2 0 0,0-1 0 0 0,-1 1 0 0 0,2-1 0 0 0,-1 0 0 0 0,2 7-2 0 0,-1-7 0 0 0,0-3 23 0 0,0-1 0 0 0,-1 1-1 0 0,1-1 1 0 0,1 1-1 0 0,-1-1 1 0 0,0 1-1 0 0,1-1 1 0 0,0 0 0 0 0,0 0-1 0 0,0 0 1 0 0,0 0-1 0 0,0 0 1 0 0,0 0-1 0 0,1 0 1 0 0,0-1 0 0 0,-1 1-1 0 0,1-1 1 0 0,0 0-1 0 0,0 0 1 0 0,0 0-1 0 0,1 0 1 0 0,-1 0-1 0 0,0-1 1 0 0,1 0 0 0 0,-1 1-1 0 0,1-1 1 0 0,-1 0-1 0 0,1-1 1 0 0,-1 1-1 0 0,1-1 1 0 0,0 1 0 0 0,-1-1-1 0 0,1 0 1 0 0,0-1-1 0 0,-1 1 1 0 0,1 0-1 0 0,0-1 1 0 0,-1 0-1 0 0,4-1-22 0 0,2-2 0 0 0,0 0 0 0 0,0-1 0 0 0,-1 0 0 0 0,1-1 0 0 0,-1 0 0 0 0,-1 0 0 0 0,6-5 0 0 0,10-12 0 0 0,14-19 0 0 0,-26 29 0 0 0,-2 2 0 0 0,-6 8 0 0 0,-1-1 0 0 0,1 1 0 0 0,0 0 0 0 0,0 0 0 0 0,0 0 0 0 0,1 0 0 0 0,-1 0 0 0 0,0 1 0 0 0,1-1 0 0 0,0 1 0 0 0,2-1 0 0 0,7 0 0 0 0,-9 4 0 0 0,-2 1 0 0 0,7 0 0 0 0,-2 4 0 0 0,-5 0 0 0 0,0 0 0 0 0,0 0 0 0 0,0 0 0 0 0,0 0 0 0 0,-1 0 0 0 0,0 0 0 0 0,0 0 0 0 0,-1 1 0 0 0,0-1 0 0 0,0 0 0 0 0,-1 5 0 0 0,2 27 0 0 0,0-32 0 0 0,-1 0 0 0 0,1 0 0 0 0,-1 0 0 0 0,-1 0 0 0 0,0 4 0 0 0,4 16 11 0 0,-3-25 42 0 0,0-1 17 0 0,0 0 27 0 0,0 0 28 0 0,3-22 214 0 0,3 2-283 0 0,2-1-1 0 0,0 1 1 0 0,9-15-56 0 0,-13 29-1 0 0,-1-1 0 0 0,1 1 0 0 0,1 0-1 0 0,-1 0 1 0 0,1 1 0 0 0,0-1 0 0 0,0 1 0 0 0,1 0 0 0 0,-1 0 0 0 0,1 1 0 0 0,0 0-1 0 0,6-4 2 0 0,-9 7-19 0 0,0 0 0 0 0,-1 0-1 0 0,1 0 1 0 0,0 0-1 0 0,0 0 1 0 0,0 0-1 0 0,0 1 1 0 0,-1-1-1 0 0,1 1 1 0 0,0 0-1 0 0,0 0 1 0 0,0 0 0 0 0,0 0-1 0 0,0 1 1 0 0,0-1-1 0 0,0 1 1 0 0,0-1-1 0 0,-1 1 1 0 0,1 0-1 0 0,0 0 1 0 0,0 1-1 0 0,-1-1 1 0 0,3 2 19 0 0,0 1-8 0 0,0 0 0 0 0,0 0-1 0 0,-1 1 1 0 0,1 0 0 0 0,-1 0 0 0 0,0 0 0 0 0,-1 0 0 0 0,1 1-1 0 0,-1-1 1 0 0,1 2 8 0 0,60 121-255 0 0,-61-120 298 0 0,2 3-1135 0 0,1-6-2680 0 0,3-4-1646 0 0</inkml:trace>
  <inkml:trace contextRef="#ctx0" brushRef="#br0" timeOffset="1778.818">1797 189 7368 0 0,'0'0'568'0'0,"-8"1"-86"0"0,3 0 857 0 0,0 1 0 0 0,0 0 0 0 0,1 0 0 0 0,-1 1 0 0 0,-3 2-1339 0 0,-11 8 932 0 0,9-5-887 0 0,0 1 1 0 0,-8 9-46 0 0,17-15 3 0 0,-1-1 1 0 0,1 0 0 0 0,0 0-1 0 0,0 1 1 0 0,0-1 0 0 0,0 0 0 0 0,1 1-1 0 0,-1-1 1 0 0,1 1 0 0 0,-1-1-1 0 0,1 1 1 0 0,0 0 0 0 0,0-1 0 0 0,0 1-1 0 0,0-1 1 0 0,0 1 0 0 0,1-1 0 0 0,-1 2-4 0 0,2 4-1 0 0,-1 0 0 0 0,1-1 1 0 0,1 1-1 0 0,-1-1 1 0 0,3 4 0 0 0,-2-5-1 0 0,1-1 1 0 0,-1 0 0 0 0,1 0 0 0 0,0 0 0 0 0,0-1-1 0 0,2 2 1 0 0,15 19 12 0 0,-1-3 88 0 0,-17-20 0 0 0,0 0 1 0 0,-1 0 0 0 0,0 0 0 0 0,1 0 0 0 0,-1 1 0 0 0,0-1-1 0 0,0 1 1 0 0,-1 0 0 0 0,1 0 0 0 0,-1 0 0 0 0,1-1-1 0 0,0 3-100 0 0,-2-4 47 0 0,0 0-1 0 0,0 0 1 0 0,1 0-1 0 0,-1 0 1 0 0,0 0-1 0 0,0 0 1 0 0,0 0-1 0 0,0 0 1 0 0,-1 0-1 0 0,1 0 0 0 0,0 0 1 0 0,0 0-1 0 0,0 0 1 0 0,-1 0-1 0 0,1 0 1 0 0,-1 0-1 0 0,1 0 1 0 0,-1 0-1 0 0,1 0 0 0 0,-1-1 1 0 0,1 1-1 0 0,-1 0 1 0 0,0 0-1 0 0,1-1 1 0 0,-1 1-1 0 0,0 0 1 0 0,0-1-1 0 0,1 1 1 0 0,-1-1-1 0 0,0 1 0 0 0,0-1 1 0 0,0 1-1 0 0,0-1 1 0 0,0 1-1 0 0,0-1 1 0 0,0 0-47 0 0,-6 2 107 0 0,1 0 1 0 0,-1-1-1 0 0,0 0 1 0 0,0 0 0 0 0,-1 0-108 0 0,-5 0 85 0 0,-20 4-167 0 0,0-1 0 0 0,0-1-1 0 0,0-2 1 0 0,-18-3 82 0 0,50 2-148 0 0,0 0 0 0 0,-1 0 0 0 0,1 0 0 0 0,0 0 0 0 0,0 0 0 0 0,-1-1 1 0 0,1 1-1 0 0,0-1 0 0 0,0 1 0 0 0,0-1 0 0 0,0 1 0 0 0,-1-1 0 0 0,1 1 0 0 0,0-1 0 0 0,0 0 0 0 0,0 0 0 0 0,0 1 0 0 0,1-1 0 0 0,-1 0 0 0 0,0 0 0 0 0,0 0 0 0 0,0 0 1 0 0,1 0 147 0 0,-1-5-2044 0 0</inkml:trace>
  <inkml:trace contextRef="#ctx0" brushRef="#br0" timeOffset="2033.757">2005 270 13992 0 0,'0'0'638'0'0,"0"0"-8"0"0,4 8-378 0 0,-4-5-124 0 0,1 0 1 0 0,-1 0-1 0 0,1 0 1 0 0,-1 0-1 0 0,0 0 1 0 0,0 1-1 0 0,0-1 1 0 0,0 0 0 0 0,-1 0-1 0 0,1 0 1 0 0,-1 0-1 0 0,0 0 1 0 0,0 0-1 0 0,-1 2-128 0 0,1-1 228 0 0,-1 1 0 0 0,1 0 0 0 0,0-1 0 0 0,0 1 0 0 0,1 0 0 0 0,-1 0-228 0 0,1 8 384 0 0,-2 1 0 0 0,-1 11-384 0 0,0-15 339 0 0,2 1 1 0 0,0 0-1 0 0,0 0 1 0 0,1 0 0 0 0,0 2-340 0 0,6 37 158 0 0,-5-47-133 0 0,1 7 68 0 0,-2-9-151 0 0,0-1-10 0 0,0 0-162 0 0,0 0-701 0 0,0 0-306 0 0,0 0-1038 0 0,0 0-3915 0 0</inkml:trace>
  <inkml:trace contextRef="#ctx0" brushRef="#br0" timeOffset="2332.814">2161 3 15664 0 0,'1'0'75'0'0,"-1"0"0"0"0,1-1 1 0 0,0 1-1 0 0,0 0 1 0 0,-1 0-1 0 0,1-1 1 0 0,0 1-1 0 0,0 0 0 0 0,-1 0 1 0 0,1 0-1 0 0,0 0 1 0 0,0 0-1 0 0,0 0 1 0 0,-1 0-1 0 0,1 0 0 0 0,0 0 1 0 0,0 0-1 0 0,-1 1 1 0 0,1-1-1 0 0,0 0 1 0 0,0 0-1 0 0,-1 1 0 0 0,1-1 1 0 0,0 1-1 0 0,0-1 1 0 0,-1 0-1 0 0,1 1 1 0 0,-1-1-1 0 0,1 1 0 0 0,0-1 1 0 0,-1 1-1 0 0,1 0-75 0 0,-1-1 229 0 0,17 21 1430 0 0,-5-7-1033 0 0,-11-12-500 0 0,1 0-1 0 0,0 0 0 0 0,-1 0 0 0 0,0 0 1 0 0,1 1-1 0 0,-1-1 0 0 0,0 0 0 0 0,0 3-125 0 0,9 15 974 0 0,-3-9-897 0 0,-1 0-1 0 0,0 1 1 0 0,-1 0-1 0 0,0 0 1 0 0,-1 0-1 0 0,0 0 1 0 0,-1 1-1 0 0,-1-1-76 0 0,3 14 116 0 0,-2 0 0 0 0,-1 0 0 0 0,-1 13-116 0 0,-2 3 0 0 0,-1 0 0 0 0,-2 0 0 0 0,-2-1 0 0 0,-3 5 0 0 0,6-37-47 0 0,0 0 1 0 0,-1 0-1 0 0,-4 8 47 0 0,-5 14-286 0 0,12-29 110 0 0,0 1 1 0 0,0-1-1 0 0,-1 1 1 0 0,1-1-1 0 0,-1 1 1 0 0,0-1-1 0 0,1 0 1 0 0,-1 0 175 0 0,-8 6-2465 0 0,-1-7-3343 0 0,8-3 8 0 0</inkml:trace>
  <inkml:trace contextRef="#ctx0" brushRef="#br0" timeOffset="2980.945">2031 264 13824 0 0,'4'0'246'0'0,"0"0"0"0"0,0 1 0 0 0,0-1 0 0 0,-1 1 1 0 0,1 0-1 0 0,0 0 0 0 0,0 0 0 0 0,0 0 0 0 0,2 2-246 0 0,3 2 398 0 0,-1 0 0 0 0,0 1 0 0 0,3 2-398 0 0,-8-6 126 0 0,3 3-40 0 0,0-2-1 0 0,1 1 0 0 0,-1-1 0 0 0,1 0 0 0 0,-1 0 0 0 0,1-1 1 0 0,0 0-1 0 0,0 0-85 0 0,15 3 1431 0 0,20 1-1431 0 0,-6-1-73 0 0,-28-4 154 0 0,0 0 0 0 0,-1-1 0 0 0,1 0 0 0 0,0-1 0 0 0,0 0-1 0 0,0 0 1 0 0,-1-1 0 0 0,1 0 0 0 0,0 0 0 0 0,-1 0 0 0 0,0-1 0 0 0,1 0-1 0 0,-1-1 1 0 0,-1 0 0 0 0,1 0 0 0 0,0 0 0 0 0,-1-1 0 0 0,0 0-1 0 0,0 0 1 0 0,0 0 0 0 0,-1-1 0 0 0,2-3-81 0 0,-6 7-11 0 0,15-7-117 0 0,-14 9 141 0 0,-1 1 0 0 0,0 0-1 0 0,0-1 1 0 0,0 1-1 0 0,0 0 1 0 0,0 0 0 0 0,0 0-1 0 0,0 0 1 0 0,0 0-1 0 0,0 0 1 0 0,0 1-13 0 0,0-1-6 0 0,-1 1-1 0 0,1 0 1 0 0,-1 0 0 0 0,0 0 0 0 0,1 0-1 0 0,-1 0 1 0 0,0 0 0 0 0,0 0-1 0 0,0 0 1 0 0,-1 0 0 0 0,1 0 6 0 0,0 10-515 0 0,15 85-600 0 0,-15-94 1115 0 0,0-1 0 0 0,1 1 0 0 0,-1 0 0 0 0,1 0 0 0 0,0 0 0 0 0,0-1 0 0 0,0 1 0 0 0,0-1 0 0 0,1 1 0 0 0,-1-1 0 0 0,1 1 0 0 0,-1-1 0 0 0,1 0 0 0 0,0 1 0 0 0,0-1 0 0 0,0 0 0 0 0,0 0 0 0 0,0-1 0 0 0,0 1 0 0 0,0 0 0 0 0,1-1 0 0 0,-1 1 0 0 0,1-1 0 0 0,-1 0 0 0 0,1 0 0 0 0,0 0 0 0 0,-1 0 0 0 0,1 0 0 0 0,0 0 0 0 0,0-1 0 0 0,0 0 0 0 0,-1 1 0 0 0,1-1 0 0 0,0 0 0 0 0,0 0 0 0 0,0 0 0 0 0,0-1 0 0 0,-1 1 0 0 0,1-1 0 0 0,1 0 0 0 0,5-3 226 0 0,0 0 0 0 0,-1 0-1 0 0,1-1 1 0 0,-1 0-1 0 0,0-1 1 0 0,-1 0-1 0 0,1 0 1 0 0,-1 0 0 0 0,2-4-226 0 0,2 1-39 0 0,8-10 39 0 0,11-10 0 0 0,-27 27 0 0 0,0 0 0 0 0,-1 1 0 0 0,1-1 0 0 0,0 0 0 0 0,0 1 0 0 0,0 0 0 0 0,0-1 0 0 0,0 1 0 0 0,1 0 0 0 0,1 0 0 0 0,-3 1-36 0 0,-1 0 0 0 0,1 0 0 0 0,-1 0 0 0 0,0 0 0 0 0,1 1 0 0 0,-1-1 0 0 0,1 0 0 0 0,-1 1 0 0 0,0-1 0 0 0,1 1 0 0 0,-1-1 0 0 0,0 1 0 0 0,1 0 0 0 0,-1-1 0 0 0,0 1 0 0 0,0 0 0 0 0,0 0 0 0 0,0 0 0 0 0,0 0 0 0 0,0 0 0 0 0,0 0 0 0 0,0 0 0 0 0,0 0 0 0 0,0 1 0 0 0,-1-1 0 0 0,1 0 0 0 0,0 1 0 0 0,0 0 36 0 0,2 6-74 0 0,0 0 1 0 0,0 0-1 0 0,0 0 1 0 0,0 4 73 0 0,-1-4 17 0 0,5 21-51 0 0,-1 0 0 0 0,-2 0 1 0 0,0 0-1 0 0,-2 0 0 0 0,-2 0 0 0 0,-1 13 34 0 0,0-8 0 0 0,0 1 0 0 0,-2 0 0 0 0,-5 22 0 0 0,6-43-1 0 0,-1 0 1 0 0,-1-1-1 0 0,0 0 0 0 0,-1 0 0 0 0,-1 1 1 0 0,3-9 4 0 0,0 0 1 0 0,0 0-1 0 0,0 0 1 0 0,0 0-1 0 0,-1 0 0 0 0,0-1 1 0 0,0 0-1 0 0,0 0 1 0 0,-1 0-1 0 0,0 0 1 0 0,1-1-1 0 0,-1 1 1 0 0,-2 0-5 0 0,-2 0 26 0 0,1 0 1 0 0,-1-1-1 0 0,0 0 1 0 0,-1 0-1 0 0,1-1 1 0 0,0 0-1 0 0,-1-1 1 0 0,1 0-1 0 0,-8 0-26 0 0,-1-1 62 0 0,1-1-1 0 0,-1 0 0 0 0,1-2 1 0 0,-16-3-62 0 0,25 4 84 0 0,0 0 1 0 0,1-1-1 0 0,-1 0 1 0 0,1 0-1 0 0,0-1 0 0 0,0 0 1 0 0,-2-2-85 0 0,7 5 32 0 0,0-1 0 0 0,-1 1-1 0 0,1-1 1 0 0,0 0 0 0 0,0 0 0 0 0,-1 0 0 0 0,2 0 0 0 0,-1-1 0 0 0,0 1-1 0 0,0-1 1 0 0,1 1 0 0 0,-1-1 0 0 0,1 1 0 0 0,0-1 0 0 0,0 0-1 0 0,0 1 1 0 0,0-1 0 0 0,0 0 0 0 0,1 0 0 0 0,-1 0 0 0 0,1 0-32 0 0,0 1-54 0 0,0 0 0 0 0,0-1 0 0 0,1 1 1 0 0,-1 0-1 0 0,0 0 0 0 0,1 0 1 0 0,0 0-1 0 0,-1 0 0 0 0,1 0 0 0 0,0 0 1 0 0,0 0-1 0 0,0 0 0 0 0,1 0 0 0 0,-1 0 1 0 0,2-1 53 0 0,8-8-5599 0 0,-2 3-1017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0.7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283 123 8032 0 0,'21'-88'3070'0'0,"-12"59"-996"0"0,-8 27-1562 0 0,-1-2 272 0 0,0 4 3489 0 0,-7 138-1861 0 0,1 2-2090 0 0,7-116-124 0 0,2 0-1 0 0,0 0 1 0 0,4 10-198 0 0,-2-10 839 0 0,17 63-335 0 0,-15-57-889 0 0,-4-15 367 0 0,1 0 0 0 0,0 0-1 0 0,3 4 19 0 0,-1 7 479 0 0,-3-11-7066 0 0,-3-15 264 0 0</inkml:trace>
  <inkml:trace contextRef="#ctx0" brushRef="#br0" timeOffset="272.639">208 622 4144 0 0,'0'0'319'0'0,"-8"-2"610"0"0,7 1 8788 0 0,10 6-9356 0 0,-1-2-1 0 0,0 1 1 0 0,1-1-1 0 0,0 0 1 0 0,0-1 0 0 0,0 0-1 0 0,0 0 1 0 0,0-1 0 0 0,2 0-361 0 0,27 0 1142 0 0,27-2-1142 0 0,-18 0-74 0 0,-20 2 74 0 0,-16 0 0 0 0,0 0 0 0 0,0-1 0 0 0,0-1 0 0 0,0 0 0 0 0,0 0 0 0 0,1-2 0 0 0,-12 3-186 0 0,5-1 512 0 0,-3-2-3153 0 0,-2-1 1315 0 0</inkml:trace>
  <inkml:trace contextRef="#ctx0" brushRef="#br0" timeOffset="572.646">5 95 11976 0 0,'-4'-9'901'0'0,"4"2"-602"0"0,0 6-276 0 0,0 1 1 0 0,0-1 0 0 0,0 0-1 0 0,0 1 1 0 0,0-1 0 0 0,0 0 0 0 0,0 1-1 0 0,0-1 1 0 0,0 1 0 0 0,0-1 0 0 0,1 0-1 0 0,-1 1 1 0 0,0-1 0 0 0,0 1-1 0 0,1-1 1 0 0,-1 1 0 0 0,0-1 0 0 0,1 1-1 0 0,-1-1 1 0 0,0 1 0 0 0,1-1-1 0 0,-1 1 1 0 0,1-1 0 0 0,-1 1 0 0 0,1 0-1 0 0,0-1-23 0 0,14-6 638 0 0,-11 6-348 0 0,21-8 236 0 0,1 2 1 0 0,-1 0 0 0 0,2 2 0 0 0,-1 1 0 0 0,26-1-527 0 0,-9 1 21 0 0,-14 2-21 0 0,-1 1 0 0 0,1 2 0 0 0,19 3 0 0 0,3 0 0 0 0,-32-2-1218 0 0,0 1-1 0 0,14 4 1219 0 0,-27-5-356 0 0,10 3-666 0 0</inkml:trace>
  <inkml:trace contextRef="#ctx0" brushRef="#br0" timeOffset="934.084">800 395 11976 0 0,'0'0'266'0'0,"-7"3"369"0"0,-12 4-264 0 0,14-6-363 0 0,0 0 0 0 0,1 1 0 0 0,-1 0 0 0 0,1 0 0 0 0,-3 2-8 0 0,-18 7 562 0 0,22-10-448 0 0,0 1-1 0 0,0-1 1 0 0,-1 1 0 0 0,1-1-1 0 0,0 1 1 0 0,0 0 0 0 0,0 0-1 0 0,1 0 1 0 0,-1 0 0 0 0,0 1-1 0 0,1-1 1 0 0,-1 1 0 0 0,0 1-114 0 0,3-3 62 0 0,-1 0 1 0 0,0 1 0 0 0,0-1 0 0 0,1 1-1 0 0,-1-1 1 0 0,1 1 0 0 0,-1-1 0 0 0,1 1-1 0 0,-1-1 1 0 0,1 1 0 0 0,0 0 0 0 0,0-1-1 0 0,0 1 1 0 0,0-1 0 0 0,0 1 0 0 0,0 0-1 0 0,1-1 1 0 0,-1 1 0 0 0,0-1 0 0 0,1 1-1 0 0,-1-1 1 0 0,1 1 0 0 0,0-1 0 0 0,-1 1-1 0 0,1-1 1 0 0,0 1 0 0 0,0-1 0 0 0,0 0-1 0 0,0 0 1 0 0,0 1-63 0 0,9 8 28 0 0,1-1-1 0 0,1 1 1 0 0,-1-2-1 0 0,1 0 1 0 0,1 0-1 0 0,0-1-27 0 0,19 19 0 0 0,-26-22 0 0 0,-4-3 0 0 0,0 0 0 0 0,0 0 0 0 0,0 0 0 0 0,0 0 0 0 0,0 0 0 0 0,0 0 0 0 0,-1 1 0 0 0,1-1 0 0 0,0 1 0 0 0,-1 0 0 0 0,1-1 0 0 0,-1 1 0 0 0,0 0 0 0 0,0 0 0 0 0,1 1 0 0 0,0-1 0 0 0,-1 0 0 0 0,1 0 0 0 0,0 0 0 0 0,0 0 0 0 0,0 0 0 0 0,1 0 0 0 0,-1 0 0 0 0,0-1 0 0 0,1 1 0 0 0,-1-1 0 0 0,1 1 0 0 0,-1-1 0 0 0,2 0 0 0 0,9 6 0 0 0,-13-7 0 0 0,0 1 0 0 0,1-1 0 0 0,-1 0 0 0 0,1 1 0 0 0,-1-1 0 0 0,0 0 0 0 0,1 1 0 0 0,-1-1 0 0 0,0 1 0 0 0,1-1 0 0 0,-1 0 0 0 0,0 1 0 0 0,0-1 0 0 0,0 1 0 0 0,1-1 0 0 0,-1 1 0 0 0,0-1 0 0 0,0 1 0 0 0,0-1 0 0 0,0 1 0 0 0,0-1 0 0 0,0 1 0 0 0,0-1 0 0 0,0 1 0 0 0,0-1 0 0 0,0 1 0 0 0,0 0 0 0 0,0-1 0 0 0,0 1 0 0 0,0 0 0 0 0,0-1 0 0 0,0 1 0 0 0,0-1 0 0 0,0 1 0 0 0,0-1 0 0 0,0 1 0 0 0,0-1 0 0 0,1 1 0 0 0,-1-1 0 0 0,0 1 0 0 0,0-1 0 0 0,1 1 0 0 0,-1-1 0 0 0,0 1 0 0 0,0-1 0 0 0,1 1 0 0 0,-1-1 0 0 0,1 1 0 0 0,4 3 0 0 0,1 3 0 0 0,-7-6 0 0 0,1-1 0 0 0,0 1 0 0 0,0-1 0 0 0,-1 1 0 0 0,1-1 0 0 0,0 1 0 0 0,-1-1 0 0 0,1 1 0 0 0,-1-1 0 0 0,1 1 0 0 0,0-1 0 0 0,-1 1 0 0 0,1-1 0 0 0,-1 0 0 0 0,1 1 0 0 0,-1-1 0 0 0,1 0 0 0 0,-1 0 0 0 0,0 1 0 0 0,-10 6 90 0 0,6-3 103 0 0,0-1 0 0 0,0 0 0 0 0,-1 0 0 0 0,1 0 0 0 0,-1-1-1 0 0,0 0 1 0 0,-2 1-193 0 0,-12 2 268 0 0,8-2-521 0 0,0 1 0 0 0,-1-2 0 0 0,1 0 0 0 0,0 0 0 0 0,-1-1 0 0 0,0-1-1 0 0,-10 0 254 0 0,15-3-4298 0 0,-3-2-1315 0 0</inkml:trace>
  <inkml:trace contextRef="#ctx0" brushRef="#br0" timeOffset="1273.245">1162 153 11976 0 0,'-4'0'109'0'0,"-1"0"0"0"0,0 1 0 0 0,1-1 1 0 0,-1 1-1 0 0,1 0 0 0 0,0 1 0 0 0,-1-1 1 0 0,1 1-1 0 0,0-1 0 0 0,-1 1 0 0 0,1 0 1 0 0,0 1-1 0 0,1-1 0 0 0,-1 1 0 0 0,0 0 1 0 0,0 0-110 0 0,-16 11 920 0 0,16-12-763 0 0,1 0 0 0 0,0 0 0 0 0,0 0 0 0 0,0 1 0 0 0,0-1 0 0 0,0 1 1 0 0,-2 1-158 0 0,-43 49 1615 0 0,47-51-1613 0 0,0 0 0 0 0,0-1 0 0 0,0 1-1 0 0,0 0 1 0 0,0 0 0 0 0,1 0-1 0 0,-1 0 1 0 0,1 0 0 0 0,-1 0 0 0 0,1 1-2 0 0,-7 17-2 0 0,1-10 2 0 0,4-9 0 0 0,1 1 0 0 0,0-1 0 0 0,0 0 0 0 0,0 1 0 0 0,0-1 0 0 0,0 1 0 0 0,1 0 0 0 0,-1-1 0 0 0,0 1 0 0 0,1-1 0 0 0,-1 1 0 0 0,1 0 0 0 0,0 0 0 0 0,-1-1 0 0 0,1 1 0 0 0,0 0 0 0 0,0 0 0 0 0,0-1 0 0 0,0 1 0 0 0,1 1 0 0 0,1 22 0 0 0,-2-22 0 0 0,0 0 0 0 0,0 0 0 0 0,1 0 0 0 0,-1 0 0 0 0,1 1 0 0 0,-1-1 0 0 0,1 0 0 0 0,0 0 0 0 0,0 0 0 0 0,1 0 0 0 0,-1 0 0 0 0,0-1 0 0 0,1 1 0 0 0,0 1 0 0 0,1-2 0 0 0,-1 1 0 0 0,1 0 0 0 0,-1 0 0 0 0,0 0 0 0 0,0 1 0 0 0,0-1 0 0 0,0 0 0 0 0,-1 1 0 0 0,0-1 0 0 0,1 1 0 0 0,-1 0 0 0 0,0-2 0 0 0,-1-1 0 0 0,1 1 0 0 0,0 0 0 0 0,0 0 0 0 0,0-1 0 0 0,1 1 0 0 0,-1-1 0 0 0,0 1 0 0 0,0-1 0 0 0,1 0 0 0 0,-1 1 0 0 0,1-1 0 0 0,-1 0 0 0 0,2 0 0 0 0,-1 1 0 0 0,0-1 0 0 0,0 1 0 0 0,0 0 0 0 0,-1 0 0 0 0,1 0 0 0 0,0 0 0 0 0,-1 0 0 0 0,1 0 0 0 0,0 1 0 0 0,1 1-159 0 0,-1-1 0 0 0,1 1 0 0 0,0-1 0 0 0,0 0 0 0 0,0 0 0 0 0,0 0 0 0 0,1 0 0 0 0,-1-1 0 0 0,1 1 0 0 0,0-1 0 0 0,2 1 159 0 0,1 1-3025 0 0,-6-3-2384 0 0</inkml:trace>
  <inkml:trace contextRef="#ctx0" brushRef="#br0" timeOffset="1752.043">1331 269 11976 0 0,'5'3'694'0'0,"-3"-3"-660"0"0,0 0 1 0 0,0 1-1 0 0,-1 0 0 0 0,1-1 0 0 0,0 1 1 0 0,0 0-1 0 0,-1 0 0 0 0,1 0 1 0 0,-1 0-1 0 0,1 0 0 0 0,-1 0 1 0 0,1 1-1 0 0,-1-1 0 0 0,0 0 1 0 0,1 1-1 0 0,-1-1 0 0 0,0 1 1 0 0,0 0-35 0 0,0 0-3 0 0,1 0 1 0 0,-1 0-1 0 0,1 0 1 0 0,0 0-1 0 0,-1 0 1 0 0,1 0-1 0 0,0-1 1 0 0,0 1 0 0 0,0 0-1 0 0,1 0 3 0 0,-1-2 20 0 0,-1 1 0 0 0,0 0 0 0 0,0 0 0 0 0,0 0 0 0 0,0-1 0 0 0,0 1 0 0 0,0 0 0 0 0,0 0 0 0 0,0 0 0 0 0,0 0 0 0 0,0 1 0 0 0,0-1 0 0 0,-1 0 0 0 0,1 0 0 0 0,-1 0 0 0 0,1 1 0 0 0,-1-1 0 0 0,1 0 0 0 0,-1 1 1 0 0,1-1-1 0 0,-1 0 0 0 0,0 1 0 0 0,0 0-20 0 0,0-1 43 0 0,0 0 1 0 0,1 0-1 0 0,-1 0 1 0 0,0 0-1 0 0,1 0 1 0 0,-1-1-1 0 0,0 1 1 0 0,1 0 0 0 0,-1 0-1 0 0,1 0 1 0 0,-1 0-1 0 0,1-1 1 0 0,-1 1-1 0 0,1 0 1 0 0,0-1-1 0 0,-1 1 1 0 0,1 0-1 0 0,0-1 1 0 0,0 1-44 0 0,0 0 57 0 0,0 0-1 0 0,0-1 1 0 0,0 1 0 0 0,-1 0 0 0 0,1 0-1 0 0,0 0 1 0 0,0 0 0 0 0,-1 0-1 0 0,1 0 1 0 0,0 0 0 0 0,-1 1 0 0 0,1 0-57 0 0,0 3 282 0 0,1 1 1 0 0,0-1 0 0 0,0 0-1 0 0,0 1 1 0 0,1-1-1 0 0,0 0 1 0 0,2 2-283 0 0,-4-4 19 0 0,0-1-1 0 0,0 1 0 0 0,0-1 1 0 0,0 1-1 0 0,0-1 1 0 0,-1 1-1 0 0,1 0 0 0 0,-1-1 1 0 0,0 1-19 0 0,0 0 6 0 0,1 0 1 0 0,-1-1 0 0 0,1 1-1 0 0,-1 0 1 0 0,1-1 0 0 0,0 1-1 0 0,0 0 1 0 0,0-1-7 0 0,2 3 53 0 0,-2-5-11 0 0,-1 1-1 0 0,1 0 1 0 0,0 0 0 0 0,-1 0-1 0 0,1 0 1 0 0,-1 0 0 0 0,0 0-1 0 0,1 0 1 0 0,-1 0-1 0 0,0 1 1 0 0,1-1 0 0 0,-1 0-1 0 0,0 0 1 0 0,0 0 0 0 0,0 0-1 0 0,0 0 1 0 0,0 0-1 0 0,0 0 1 0 0,-1 1 0 0 0,1-1-1 0 0,0 0 1 0 0,0 0-1 0 0,-1 1-41 0 0,-2 16 698 0 0,3-15-603 0 0,-1 0 0 0 0,1 0 0 0 0,-1-1 1 0 0,1 1-1 0 0,-1 0 0 0 0,0 0 0 0 0,0-1 0 0 0,0 1 1 0 0,-1 0-1 0 0,0 1-95 0 0,-4 8 114 0 0,5-10-101 0 0,0 0 0 0 0,0 0-1 0 0,-1 0 1 0 0,1 0 0 0 0,0-1 0 0 0,-1 1 0 0 0,1 0 0 0 0,-2 1-13 0 0,3-3 3 0 0,-1 0 1 0 0,1 0-1 0 0,0 0 0 0 0,-1 1 1 0 0,1-1-1 0 0,0 0 0 0 0,-1 1 0 0 0,1-1 1 0 0,0 0-1 0 0,-1 1 0 0 0,1-1 1 0 0,0 0-1 0 0,0 1 0 0 0,-1-1 0 0 0,1 0 1 0 0,0 1-1 0 0,0-1 0 0 0,0 1 1 0 0,-1-1-1 0 0,1 1 0 0 0,0-1 1 0 0,0 0-1 0 0,0 1 0 0 0,0-1 0 0 0,0 1 1 0 0,0-1-1 0 0,0 1 0 0 0,0-1 1 0 0,0 1-1 0 0,0-1 0 0 0,0 0 1 0 0,0 1-1 0 0,0-1 0 0 0,1 1 0 0 0,-1-1 1 0 0,0 1-1 0 0,0-1 0 0 0,0 0 1 0 0,1 1-1 0 0,-1-1 0 0 0,0 0 1 0 0,0 1-1 0 0,1-1 0 0 0,-1 0 0 0 0,0 1 1 0 0,1-1-1 0 0,-1 0 0 0 0,0 1 1 0 0,1-1-1 0 0,-1 0 0 0 0,0 0 0 0 0,1 1 1 0 0,-1-1-1 0 0,1 0 0 0 0,-1 0-3 0 0,1 1 64 0 0,-1-1 0 0 0,3 0 0 0 0,1-1-48 0 0,0 0-1 0 0,0 1 0 0 0,0-2 1 0 0,0 1-1 0 0,0 0 0 0 0,0-1 1 0 0,0 0-1 0 0,-1 1 0 0 0,1-2 1 0 0,0 1-1 0 0,-1 0 0 0 0,0-1 1 0 0,1 1-1 0 0,-1-1 0 0 0,0 0-15 0 0,7-7 12 0 0,0-1-1 0 0,0 0 0 0 0,-1 0 0 0 0,-1-1-11 0 0,23-49 77 0 0,-25 52-28 0 0,-1 1-1 0 0,-1-1 1 0 0,2-4-49 0 0,-2 4 91 0 0,0 0-1 0 0,1 0 1 0 0,2-3-91 0 0,-5 10 29 0 0,-1 0 0 0 0,1 1-1 0 0,-1-1 1 0 0,0-1 0 0 0,0 1 0 0 0,0 0 0 0 0,0 0 0 0 0,0 0 0 0 0,0 0 0 0 0,-1-1 0 0 0,1 1 0 0 0,-1 0 0 0 0,1-1-1 0 0,-1 1 1 0 0,0 0 0 0 0,0-2-29 0 0,3-15 160 0 0,-2 17-160 0 0,0 0 0 0 0,-1 0 0 0 0,1-1 0 0 0,-1 1 0 0 0,0 0 0 0 0,1 0 0 0 0,-1 0 0 0 0,0 0 0 0 0,0-1 0 0 0,-1 1 0 0 0,1 0 0 0 0,0 0 0 0 0,-2-4-7 0 0,2 3 2 0 0,-1 1 0 0 0,1-1 0 0 0,-1 1 0 0 0,1-1 0 0 0,-1 1 0 0 0,0 0 0 0 0,0-1 0 0 0,0 1 0 0 0,-1 0 0 0 0,1 0 0 0 0,0 0 0 0 0,-1 0 0 0 0,0 0 0 0 0,1 0 0 0 0,-1 0 0 0 0,0 0 0 0 0,0 0 0 0 0,0 1 0 0 0,-2-2 5 0 0,-4-5-212 0 0,7 7 166 0 0,0 0 1 0 0,1 0-1 0 0,-1 1 1 0 0,0-1-1 0 0,0 0 1 0 0,0 0-1 0 0,0 0 0 0 0,0 1 1 0 0,0-1-1 0 0,0 0 1 0 0,0 1-1 0 0,-1-1 1 0 0,1 1-1 0 0,0 0 1 0 0,0-1-1 0 0,0 1 0 0 0,-1 0 1 0 0,1-1-1 0 0,0 1 1 0 0,0 0-1 0 0,-1 0 1 0 0,1 0-1 0 0,0 0 0 0 0,-1 1 46 0 0,1-1-972 0 0,1 0-1133 0 0,0 0-4377 0 0</inkml:trace>
  <inkml:trace contextRef="#ctx0" brushRef="#br0" timeOffset="2056.142">1949 98 13992 0 0,'9'1'1402'0'0,"4"14"-1261"0"0,-11-13-119 0 0,0 0-1 0 0,0 0 1 0 0,0 0 0 0 0,0 0 0 0 0,0 1 0 0 0,-1-1 0 0 0,1 1 0 0 0,-1 0 0 0 0,1-1-22 0 0,7 23 414 0 0,-4-14 137 0 0,-1 1 0 0 0,0 0 0 0 0,2 9-551 0 0,-4-12 263 0 0,-1-1 68 0 0,1 0 1 0 0,-1 0-1 0 0,0 1 1 0 0,-1-1-1 0 0,0 7-331 0 0,-2 5 372 0 0,0 7 436 0 0,-7 27-808 0 0,7-45 37 0 0,0 0 0 0 0,-1 0 1 0 0,0-1-1 0 0,-1 1 0 0 0,0-1 0 0 0,0 1 0 0 0,-5 5-37 0 0,-2 3 3 0 0,7-10 23 0 0,0-1 0 0 0,-1 1 0 0 0,1-1 0 0 0,-1 0 0 0 0,-1-1 0 0 0,1 1-26 0 0,-18 17 424 0 0,19-18-373 0 0,-1 1 0 0 0,-1-1 0 0 0,1 0 0 0 0,-1-1-1 0 0,0 1 1 0 0,-2 0-51 0 0,1-1-46 0 0,5-3-4 0 0,0 0 0 0 0,0 0 0 0 0,1-1 0 0 0,-1 1 0 0 0,0 0 0 0 0,1 1 0 0 0,-1-1 0 0 0,1 0 0 0 0,0 0 0 0 0,-1 1 0 0 0,1-1 0 0 0,0 0 0 0 0,0 1 0 0 0,0 0 0 0 0,0-1 0 0 0,0 1 50 0 0,0-1-185 0 0,0 0 1 0 0,0 0 0 0 0,1 0-1 0 0,-1 0 1 0 0,0 0 0 0 0,0-1 0 0 0,0 1-1 0 0,0 0 1 0 0,0-1 0 0 0,0 1-1 0 0,0-1 1 0 0,0 1 0 0 0,0-1-1 0 0,0 1 1 0 0,-1-1 0 0 0,1 0-1 0 0,0 1 185 0 0,-12 2-6659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4.2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51 8288 0 0,'0'0'638'0'0,"6"-3"2554"0"0,-5 2-2973 0 0,0 0 0 0 0,1 0 0 0 0,-1 0 0 0 0,0 1 0 0 0,0-1 0 0 0,1 0 0 0 0,-1 0 0 0 0,0 1 0 0 0,1-1 0 0 0,-1 1 0 0 0,1-1 0 0 0,-1 1 0 0 0,1 0 1 0 0,-1 0-1 0 0,1 0 0 0 0,-1-1-219 0 0,14-2-161 0 0,9-5 1205 0 0,0 1-1 0 0,1 2 0 0 0,21-3-1043 0 0,-7 4 28 0 0,-1 2-1 0 0,0 1 0 0 0,33 5-27 0 0,-41 1-1660 0 0,-29-4 78 0 0,-1-1-77 0 0,0 0-18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4.4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 4144 0 0,'0'0'319'0'0,"0"0"171"0"0,0 0 1502 0 0,0 0 677 0 0,0 0 137 0 0,1 0 128 0 0,5 0-2490 0 0,35-1 349 0 0,-16 0 159 0 0,0 1 0 0 0,5 2-952 0 0,97 6 456 0 0,-11-2-2286 0 0,-95-6 795 0 0,-1 0-11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6.1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299 76 4608 0 0,'0'0'101'0'0,"13"-6"257"0"0,-13 5-354 0 0,2 0 64 0 0,0 0 0 0 0,0 0 0 0 0,0 0-1 0 0,-1 0 1 0 0,1-1 0 0 0,0 1 0 0 0,0-1 0 0 0,-1 0 0 0 0,1 1 0 0 0,-1-1-1 0 0,0 0 1 0 0,1 0 0 0 0,0-1-68 0 0,10-11 3603 0 0,-11 13-3059 0 0,-1 1-28 0 0,0 0-468 0 0,0 0 0 0 0,0-1 0 0 0,0 1 0 0 0,1 0 1 0 0,-1 0-1 0 0,0 0 0 0 0,0 0 0 0 0,0 0 0 0 0,0 0 0 0 0,1-1 1 0 0,-1 1-1 0 0,0 0 0 0 0,0 0 0 0 0,0 0 0 0 0,0 0 0 0 0,0-1 1 0 0,0 1-1 0 0,1 0 0 0 0,-1 0 0 0 0,0 0 0 0 0,0-1 0 0 0,0 1 1 0 0,0 0-1 0 0,0 0 0 0 0,0-1 0 0 0,0 1 0 0 0,0 0 0 0 0,0 0 1 0 0,0 0-1 0 0,0-1 0 0 0,0 1 0 0 0,0 0 0 0 0,0 0 0 0 0,0-1 1 0 0,0 1-1 0 0,0 0 0 0 0,0 0 0 0 0,-1 0 0 0 0,1-1 0 0 0,0 1 1 0 0,0 0-1 0 0,0 0 0 0 0,0 0 0 0 0,0 0 0 0 0,0-1 0 0 0,-1 1 1 0 0,1 0-1 0 0,0 0 0 0 0,0 0 0 0 0,0 0 0 0 0,-1 0-48 0 0,-5-10 1640 0 0,5 9-1591 0 0,0 0 0 0 0,-1 0 1 0 0,1 0-1 0 0,-1 0 1 0 0,1 0-1 0 0,-1 0 0 0 0,1 1 1 0 0,-1-1-1 0 0,0 0 1 0 0,1 1-1 0 0,-1 0 0 0 0,1-1 1 0 0,-2 1-50 0 0,-22-2 416 0 0,-8 2 455 0 0,1 1 1 0 0,-6 3-872 0 0,27-3-17 0 0,0 1-1 0 0,0 1 1 0 0,1 0 0 0 0,-1 0 0 0 0,1 1 0 0 0,-1 0 0 0 0,1 1-1 0 0,-1 1 18 0 0,-9 5 357 0 0,12-6-5 0 0,-1 0 0 0 0,1 0 0 0 0,0 1-1 0 0,0 1-351 0 0,5-4 24 0 0,0 0 0 0 0,0 0-1 0 0,1 0 1 0 0,-1 0 0 0 0,1 0-1 0 0,0 1 1 0 0,0-1 0 0 0,0 1-1 0 0,1-1 1 0 0,-1 1 0 0 0,1 0-1 0 0,0 0-23 0 0,-2 4 0 0 0,2-6 0 0 0,0 1 0 0 0,0-1 0 0 0,1 1 0 0 0,-1-1 0 0 0,1 1 0 0 0,-1-1 0 0 0,1 1 0 0 0,0-1 0 0 0,0 1 0 0 0,0 0 0 0 0,0-1 0 0 0,0 1 0 0 0,1-1 0 0 0,0 2 0 0 0,2 15 0 0 0,-3-17 0 0 0,0 0 0 0 0,0-1 0 0 0,1 1 0 0 0,-1 0 0 0 0,0-1 0 0 0,1 1 0 0 0,-1-1 0 0 0,1 1 0 0 0,-1-1 0 0 0,1 1 0 0 0,0-1 0 0 0,0 1 0 0 0,0-1 0 0 0,-1 1 0 0 0,2 0 0 0 0,11 11 512 0 0,1 0 0 0 0,0-2 0 0 0,1 1 0 0 0,11 5-512 0 0,-22-14 0 0 0,1-1 0 0 0,-1 0 0 0 0,1 0 0 0 0,0 0 0 0 0,0-1 0 0 0,0 0 0 0 0,0 1 0 0 0,0-2 0 0 0,2 1 0 0 0,49 0 0 0 0,-31-1 0 0 0,37-3 0 0 0,-40 2 874 0 0,-7 0-2370 0 0,-13 1 821 0 0,-1 0 0 0 0,0 1 0 0 0,0-1 0 0 0,0 1 0 0 0,1-1 0 0 0,-1 1 0 0 0,0-1 0 0 0,0 1 0 0 0,0 0 0 0 0,0 0 0 0 0,1 0 675 0 0,-1 0-5800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2760 0 0,'-8'0'597'0'0,"7"0"3632"0"0,1-1 4319 0 0,23-7-6857 0 0,-10 3-1107 0 0,0 1 0 0 0,0 0 0 0 0,2 1-584 0 0,4-1 296 0 0,33-6 58 0 0,0 2 0 0 0,0 2 0 0 0,16 3-354 0 0,52 3-39 0 0,-67 0-7813 0 0,-45 0 2216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7.1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175 154 10136 0 0,'0'0'230'0'0,"0"0"30"0"0,0 0 19 0 0,-13 0 8 0 0,9 3-51 0 0,1 0 1 0 0,-1 0-1 0 0,1 1 1 0 0,0-1-1 0 0,0 1 1 0 0,0 0-1 0 0,0 0 1 0 0,-1 3-237 0 0,-18 36 2148 0 0,14-22-1408 0 0,1 1 0 0 0,1 0 1 0 0,1 0-1 0 0,1 0 1 0 0,0 5-741 0 0,0 24 1929 0 0,1 40-1929 0 0,3-88 87 0 0,0 1 1 0 0,0-1-1 0 0,1 1 0 0 0,-1-1 0 0 0,1 1 0 0 0,0-1 0 0 0,0 0-87 0 0,9 38-2 0 0,-8-34-62 0 0,-2-6-273 0 0,0-1-138 0 0,-12-6-2322 0 0,0-11-1187 0 0,8 5 1938 0 0</inkml:trace>
  <inkml:trace contextRef="#ctx0" brushRef="#br0" timeOffset="447.153">0 223 8288 0 0,'2'-5'155'0'0,"1"0"0"0"0,-1-1 1 0 0,1 1-1 0 0,0 1 0 0 0,1-1 1 0 0,-1 0-1 0 0,1 1 0 0 0,0 0 1 0 0,0 0-1 0 0,0 0 0 0 0,2-1-155 0 0,2-1 532 0 0,-1 1-1 0 0,1-1 0 0 0,1 2 0 0 0,-1-1 0 0 0,1 1 1 0 0,4-2-532 0 0,-7 5 129 0 0,-1 0 0 0 0,0 0 1 0 0,1 0-1 0 0,-1 1 0 0 0,0 0 1 0 0,1 0-1 0 0,-1 0 0 0 0,0 0 1 0 0,1 1-1 0 0,-1 0 0 0 0,0 0 1 0 0,1 0-1 0 0,-1 1 0 0 0,0 0 1 0 0,0 0-1 0 0,0 0 0 0 0,-1 1 1 0 0,1-1-1 0 0,0 1 0 0 0,3 3-129 0 0,25 14 1190 0 0,-27-17-1086 0 0,1 1 0 0 0,0 0 0 0 0,-1 0-1 0 0,4 3-103 0 0,-9-6 0 0 0,11 10 0 0 0,1 0 0 0 0,7 11 0 0 0,-18-19 0 0 0,1 0 0 0 0,-1 0 0 0 0,1 0 0 0 0,-1 0 0 0 0,0 1 0 0 0,-1-1 0 0 0,1 1 0 0 0,0-1 0 0 0,-1 1 0 0 0,0 0 0 0 0,0 0 0 0 0,0-1 0 0 0,0 1 0 0 0,-1 2 0 0 0,0-2-1 0 0,-1-1-1 0 0,1 0 0 0 0,-1 0 0 0 0,0 0 1 0 0,0 0-1 0 0,0 0 0 0 0,0 0 0 0 0,-1 0 1 0 0,1-1-1 0 0,-1 1 0 0 0,0 0 0 0 0,0-1 1 0 0,0 1-1 0 0,0-1 0 0 0,0 0 0 0 0,0 1 1 0 0,0-1-1 0 0,-1 0 0 0 0,0-1 0 0 0,1 1 1 0 0,-1 0-1 0 0,0 0 2 0 0,-8 4 120 0 0,-1 0 1 0 0,1-1-1 0 0,-1 0 0 0 0,-11 3-120 0 0,9-3 161 0 0,0-1-1 0 0,0-1 1 0 0,0 0-1 0 0,0 0 1 0 0,-1-2-1 0 0,1 0 1 0 0,-1 0-1 0 0,1-2 1 0 0,-1 1-1 0 0,-3-3-160 0 0,-26-11 0 0 0,49 12 0 0 0,5 2 0 0 0,8 5 0 0 0,-1 0 0 0 0,1 2 0 0 0,-1 0 0 0 0,0 1 0 0 0,0 0 0 0 0,-1 2 0 0 0,7 5 0 0 0,27 14 0 0 0,25 20 0 0 0,30 22 0 0 0,-86-53 0 0 0,-15-13-133 0 0,-4-4-563 0 0,0-1-257 0 0,0 0-1012 0 0,0 0-3831 0 0</inkml:trace>
  <inkml:trace contextRef="#ctx0" brushRef="#br0" timeOffset="1365.326">671 34 11976 0 0,'0'0'266'0'0,"0"0"44"0"0,0 0 15 0 0,0 0-26 0 0,0 0-127 0 0,0 0 204 0 0,0 2 110 0 0,-2 3-88 0 0,-1 1-1 0 0,0 0 1 0 0,0-1-1 0 0,0 0 0 0 0,0 1 1 0 0,-1-1-1 0 0,-1 1-397 0 0,-6 9 799 0 0,4-5-472 0 0,0-1-1 0 0,0 0 1 0 0,-1 0-1 0 0,0-1 0 0 0,-8 6-326 0 0,13-11 0 0 0,-1 1 0 0 0,1-1 0 0 0,0 0 0 0 0,0 1 0 0 0,-1 2 0 0 0,-14 15 0 0 0,16-18-1 0 0,1-2-3 0 0,1 0 1 0 0,0 0-1 0 0,-1-1 0 0 0,1 1 1 0 0,-1 0-1 0 0,0-1 0 0 0,1 1 1 0 0,-1-1-1 0 0,1 1 0 0 0,-1-1 0 0 0,0 1 1 0 0,1-1-1 0 0,-1 1 0 0 0,0-1 1 0 0,0 0-1 0 0,1 1 0 0 0,-2-1 4 0 0,1 1-337 0 0,2-5 23 0 0,-1 1-1 0 0,1 0 1 0 0,0 0-1 0 0,0 0 1 0 0,1-1-1 0 0,-1 1 1 0 0,1 0-1 0 0,-1 1 1 0 0,1-1-1 0 0,1-1 315 0 0,9-20-2180 0 0,-5 4 2266 0 0,-2 0 0 0 0,0 0 0 0 0,-2-1 0 0 0,0 1 0 0 0,-1-1 0 0 0,-1-8-86 0 0,-1 28 507 0 0,0 1-65 0 0,-1 0-400 0 0,1 0 0 0 0,-1 1 0 0 0,0-1 0 0 0,1 1 0 0 0,-1-1 0 0 0,0 1 0 0 0,1-1 0 0 0,-1 1-1 0 0,1 0 1 0 0,-1-1 0 0 0,1 1 0 0 0,-1 0 0 0 0,1-1 0 0 0,-1 1 0 0 0,1 0 0 0 0,0 0 0 0 0,-1 0-42 0 0,-6 13 892 0 0,5-10-874 0 0,1 0-1 0 0,0 0 1 0 0,0 1-1 0 0,1-1 0 0 0,-1 0 1 0 0,1 1-1 0 0,0-1 0 0 0,0 0 1 0 0,1 1-1 0 0,-1-1 1 0 0,1 0-1 0 0,0 1 0 0 0,0-1 1 0 0,0 0-1 0 0,0 0 0 0 0,1 0 1 0 0,0 0-1 0 0,0 0 1 0 0,0 0-1 0 0,0 0 0 0 0,1-1 1 0 0,-1 1-1 0 0,1-1 0 0 0,0 1 1 0 0,0-1-1 0 0,0 0 0 0 0,1-1 1 0 0,-1 1-1 0 0,1 0 1 0 0,-1-1-1 0 0,1 0 0 0 0,0 0 1 0 0,0 0-1 0 0,0 0 0 0 0,0 0-17 0 0,3-1 0 0 0,0 0 0 0 0,-1 0 0 0 0,1 0 0 0 0,0-1 0 0 0,-1 0 0 0 0,1 0 0 0 0,0-1 0 0 0,-1 0 0 0 0,1 0 0 0 0,-1 0 0 0 0,5-2 0 0 0,-10 3 0 0 0,-1-1 0 0 0,1 1 0 0 0,0 0 0 0 0,-1 0 0 0 0,1 0 0 0 0,0 0 0 0 0,-1-1 0 0 0,1 1 0 0 0,-1 0 0 0 0,1-1 0 0 0,0 1 0 0 0,-1 0 0 0 0,1-1 0 0 0,-1 1 0 0 0,1-1 0 0 0,-1 1 0 0 0,0 0 0 0 0,1-1 0 0 0,-1 0 0 0 0,1 1 0 0 0,-1-1 0 0 0,0 1 0 0 0,1-1 0 0 0,-1 1 0 0 0,0-1 0 0 0,0 0 0 0 0,1 1 0 0 0,-1-1 0 0 0,0 1 0 0 0,0-1 0 0 0,0 0 0 0 0,0 1 0 0 0,0-1 0 0 0,0 0 0 0 0,0 1 0 0 0,0-1 0 0 0,0 0 0 0 0,0 1 0 0 0,0-1 0 0 0,-1 0 0 0 0,1 1 0 0 0,0-1 0 0 0,-10-15 0 0 0,10 16 0 0 0,-2-2 0 0 0,-1 1 0 0 0,1-1 0 0 0,0 0 0 0 0,-1 1 0 0 0,1-1 0 0 0,-1 1 0 0 0,1 0 0 0 0,-1 0 0 0 0,0 0 0 0 0,1 0 0 0 0,-1 0 0 0 0,-2 0 0 0 0,-37-4 0 0 0,23 3 0 0 0,0 0 0 0 0,14 2 0 0 0,0 0 0 0 0,1 0 0 0 0,-1-1 0 0 0,0 1 0 0 0,0-1 0 0 0,1-1 0 0 0,-1 1 0 0 0,0 0 0 0 0,1-1 0 0 0,0 0 0 0 0,-1 0 0 0 0,1-1 0 0 0,0 1 0 0 0,0-1 0 0 0,0 0 0 0 0,3 3 0 0 0,1-1 0 0 0,-1 1 0 0 0,1-1 0 0 0,0 1 0 0 0,-1-1 0 0 0,1 1 0 0 0,-1-1 0 0 0,1 1 0 0 0,0-1 0 0 0,0 1 0 0 0,-1-1 0 0 0,1 0 0 0 0,0 1 0 0 0,0-1 0 0 0,0 1 0 0 0,0-1 0 0 0,0 0 0 0 0,-1 1 0 0 0,1-1 0 0 0,0 0 0 0 0,1 1 0 0 0,-1-1 0 0 0,0 0 0 0 0,0 1 0 0 0,0-1 0 0 0,0 1 0 0 0,0-1 0 0 0,1 0 0 0 0,-1 1 0 0 0,0-1 0 0 0,0 1 0 0 0,1-1 0 0 0,-1 1 0 0 0,0-1 0 0 0,1 1 0 0 0,-1-1 0 0 0,1 1 0 0 0,-1-1 0 0 0,1 1 0 0 0,-1-1 0 0 0,1 1 0 0 0,-1 0 0 0 0,1-1 0 0 0,1 0 0 0 0,-1 0 0 0 0,0-1 0 0 0,1 1 0 0 0,-1 0 0 0 0,1 0 0 0 0,-1 0 0 0 0,1 0 0 0 0,0 1 0 0 0,-1-1 0 0 0,1 0 0 0 0,0 1 0 0 0,0-1 0 0 0,-1 1 0 0 0,1 0 0 0 0,0-1 0 0 0,0 1 0 0 0,1 0 0 0 0,35 1 0 0 0,-22-1 0 0 0,-10 1 0 0 0,1 0 0 0 0,-1 0 0 0 0,0 0 0 0 0,1 0 0 0 0,-1 1 0 0 0,0 0 0 0 0,25 6 0 0 0,-28-7 0 0 0,0-1 0 0 0,0 1 0 0 0,-1 0 0 0 0,1 0 0 0 0,0 0 0 0 0,-1 1 0 0 0,1-1 0 0 0,-1 1 0 0 0,1-1 0 0 0,1 3 0 0 0,-2-2 0 0 0,1 0 0 0 0,0 0 0 0 0,0-1 0 0 0,0 1 0 0 0,0-1 0 0 0,2 1 0 0 0,1 2 0 0 0,-1 4 0 0 0,-5-8 0 0 0,-1 1 0 0 0,1 0 0 0 0,0-1 0 0 0,0 1 0 0 0,-1 0 0 0 0,1-1 0 0 0,0 1 0 0 0,-1-1 0 0 0,1 1 0 0 0,-1-1 0 0 0,1 1 0 0 0,0 0 0 0 0,-1-1 0 0 0,1 0 0 0 0,-1 1 0 0 0,0-1 0 0 0,1 1 0 0 0,-1-1 0 0 0,1 0 0 0 0,-1 1 0 0 0,0-1 0 0 0,1 0 0 0 0,-1 1 0 0 0,0-1 0 0 0,1 0 0 0 0,-1 0 0 0 0,0 0 0 0 0,1 0 0 0 0,-1 0 0 0 0,0 0 0 0 0,0 0 0 0 0,-26 2 0 0 0,22-2 0 0 0,-33 2 0 0 0,26-1 0 0 0,-1-1 0 0 0,1 0 0 0 0,-11-1 0 0 0,-1-3 0 0 0,1 0 0 0 0,0-1 0 0 0,0-2 0 0 0,1 0 0 0 0,-14-8 0 0 0,36 15 0 0 0,0 0 0 0 0,0 0 0 0 0,0 0 0 0 0,0 0 0 0 0,0 0 0 0 0,0 0 0 0 0,0 0 0 0 0,0 0 0 0 0,0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0,0 0 0 0 0,0 0 0 0 0,0 0 0 0 0,0 0 0 0 0,-1 0 0 0 0,1 0 0 0 0,0 0 0 0 0,0 0 0 0 0,0 0 0 0 0,7-2 0 0 0,10 1 0 0 0,-11 1 31 0 0,0 1-1 0 0,-1-1 0 0 0,1 2 0 0 0,0-1 0 0 0,0 1 0 0 0,4 1-30 0 0,-4-1-628 0 0,0 0 0 0 0,0 0 0 0 0,1-1 0 0 0,-1 0 0 0 0,1 0 0 0 0,5 0 628 0 0,10 0-2023 0 0,1 4-22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49.6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22 3680 0 0,'0'0'284'0'0,"0"0"87"0"0,0 0 1058 0 0,0 0 481 0 0,0 0 98 0 0,0 0-225 0 0,2 0-1034 0 0,81-8 2301 0 0,21 6-2081 0 0,47 0-499 0 0,-21 0 118 0 0,-38 0-152 0 0,-2 1-18 0 0,78 1 130 0 0,69-2-118 0 0,-84-1-176 0 0,185 3-114 0 0,-307 2-232 0 0,-28 4-1924 0 0,-3-6 231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4:50.5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41 110 5984 0 0,'0'0'273'0'0,"0"0"-5"0"0,0 0 100 0 0,0 0 1053 0 0,0 0 475 0 0,0 0 96 0 0,0 0-202 0 0,0 0-937 0 0,0 0-405 0 0,2 8 288 0 0,0 7-162 0 0,0 0 1 0 0,-2 1-1 0 0,0-1 1 0 0,-1 1-1 0 0,0-1 1 0 0,-2 8-575 0 0,-1 11 450 0 0,-9 58 559 0 0,-3 2-201 0 0,11-52-101 0 0,1-350-4839 0 0,4 297 4101 0 0,0-1 1 0 0,1 0-1 0 0,1 1 0 0 0,0-1 1 0 0,0 1-1 0 0,1 0 0 0 0,0 0 1 0 0,1 0-1 0 0,1 0 0 0 0,-1 0 1 0 0,4-4 30 0 0,-5 12 23 0 0,0-1 0 0 0,0 0 0 0 0,0 1 0 0 0,0 0 0 0 0,0 0 0 0 0,1 0 0 0 0,-1 0 0 0 0,1 0 0 0 0,0 1 0 0 0,0-1 0 0 0,0 1 0 0 0,0 0 0 0 0,0 1 0 0 0,1-1 0 0 0,-1 1-23 0 0,3-1 36 0 0,-1 1-1 0 0,1 0 0 0 0,0 0 0 0 0,-1 1 1 0 0,1-1-1 0 0,0 2 0 0 0,-1-1 0 0 0,1 1 0 0 0,6 1-35 0 0,-1 1 68 0 0,-1 0 0 0 0,1 1 0 0 0,-1 0 0 0 0,1 1 0 0 0,-1 0 0 0 0,-1 1 0 0 0,1 0 0 0 0,-1 1 0 0 0,0 0 0 0 0,0 0 0 0 0,1 3-68 0 0,-10-9 24 0 0,1 0 0 0 0,-1 1 0 0 0,1-1 0 0 0,-1 1 0 0 0,1 0 0 0 0,-1-1 0 0 0,0 1 0 0 0,0 0 0 0 0,0 0 0 0 0,0 0 0 0 0,0-1 0 0 0,0 1 0 0 0,0 0 0 0 0,-1 0 0 0 0,1 1 0 0 0,-1-1 0 0 0,1 0 0 0 0,-1 0 0 0 0,0 0 0 0 0,0 0 0 0 0,0 0 0 0 0,0 0 0 0 0,0 0 0 0 0,0 0 0 0 0,-1 1 0 0 0,1-1 0 0 0,-1 0 0 0 0,1 0 0 0 0,-1 0 0 0 0,0 0 0 0 0,0 0 0 0 0,0-1 0 0 0,0 1 0 0 0,0 0 0 0 0,0 0 0 0 0,-1-1 0 0 0,1 1 0 0 0,0 0 0 0 0,-1-1-24 0 0,-4 5 53 0 0,0-1-1 0 0,0 1 0 0 0,-1-2 0 0 0,0 1 0 0 0,0-1 0 0 0,0 0 0 0 0,0 0 0 0 0,0 0 0 0 0,-1-1 1 0 0,0-1-1 0 0,0 1 0 0 0,0-1-52 0 0,-19 7 81 0 0,-17 2-72 0 0,60-10-40 0 0,-1 0 0 0 0,0 1 0 0 0,0 1 0 0 0,0 0 0 0 0,0 1 0 0 0,-1 1 0 0 0,1 0 0 0 0,-1 1 0 0 0,-1 1 0 0 0,1 0 0 0 0,-1 1 0 0 0,10 7 31 0 0,-13-8 0 0 0,0 1 0 0 0,-1 0 0 0 0,0 1 0 0 0,0 0 0 0 0,-1 0 0 0 0,1 4 0 0 0,-7-11 38 0 0,0 0 0 0 0,0 1 0 0 0,-1-1-1 0 0,1 1 1 0 0,-1-1 0 0 0,0 1 0 0 0,0 0-1 0 0,0-1 1 0 0,0 1 0 0 0,0 0 0 0 0,0 0-1 0 0,-1 0 1 0 0,1 0 0 0 0,-1 0 0 0 0,0 0-1 0 0,0 0 1 0 0,0 0 0 0 0,0-1 0 0 0,-1 1-1 0 0,1 0 1 0 0,-1 0 0 0 0,0 0 0 0 0,0 0-1 0 0,0 0 1 0 0,0-1 0 0 0,0 1 0 0 0,0-1-1 0 0,-1 1 1 0 0,1 0 0 0 0,-1-1 0 0 0,0 0-1 0 0,0 0 1 0 0,0 1 0 0 0,0-1 0 0 0,0 0-1 0 0,0 0 1 0 0,-1-1 0 0 0,0 2-38 0 0,-12 6 104 0 0,0 0 0 0 0,0-2 0 0 0,-1 1 0 0 0,0-2 0 0 0,0 0 1 0 0,-1-1-1 0 0,-1 0-104 0 0,-7 0 155 0 0,-1-1 0 0 0,0 0 0 0 0,0-2 0 0 0,-12-1-155 0 0,31-1-60 0 0,0 0 0 0 0,0-1-1 0 0,0 0 1 0 0,-1 0 60 0 0,6 0-26 0 0,0 1-1 0 0,0-1 1 0 0,0 1-1 0 0,1-1 1 0 0,-1 0-1 0 0,0 1 1 0 0,1-1 0 0 0,-1 0-1 0 0,0 0 1 0 0,1 0-1 0 0,-1 0 1 0 0,1-1-1 0 0,0 1 1 0 0,-1 0-1 0 0,1-1 1 0 0,0 1 0 0 0,-1-1 26 0 0,3 1-139 0 0,-1 0 1 0 0,1-1 0 0 0,0 1 0 0 0,-1 0 0 0 0,1 0 0 0 0,0 0-1 0 0,0 0 1 0 0,0 0 0 0 0,0 0 0 0 0,0 0 0 0 0,0 0 0 0 0,0 1-1 0 0,0-1 1 0 0,0 0 0 0 0,0 1 0 0 0,0-1 138 0 0,1 0-561 0 0,7-5-999 0 0,3-2-58 0 0</inkml:trace>
  <inkml:trace contextRef="#ctx0" brushRef="#br0" timeOffset="262.137">518 406 14888 0 0,'0'0'680'0'0,"0"0"-11"0"0,0 0-395 0 0,0 0-71 0 0,0 0 18 0 0,0 0 3 0 0,-2 14 730 0 0,1 0-79 0 0,0 0-1 0 0,1 0 1 0 0,2 8-875 0 0,-1-6 260 0 0,-1 0 0 0 0,-1 12-260 0 0,0-14 31 0 0,0 0 1 0 0,1 0 0 0 0,1 0 0 0 0,0-1-1 0 0,1 4-31 0 0,0-14 545 0 0,-1-2-2141 0 0,-1 0-3839 0 0,0-1-990 0 0</inkml:trace>
  <inkml:trace contextRef="#ctx0" brushRef="#br0" timeOffset="613.367">693 384 7832 0 0,'7'-3'473'0'0,"0"0"0"0"0,-1 0 0 0 0,2 1 0 0 0,-1-1 0 0 0,0 2 0 0 0,0-1 0 0 0,0 1 0 0 0,1 0 0 0 0,-1 1 0 0 0,1-1 0 0 0,-1 2 0 0 0,0-1 0 0 0,1 1 0 0 0,-1 0 0 0 0,1 0 0 0 0,-1 1 0 0 0,0 0 0 0 0,0 0-1 0 0,0 1 1 0 0,0 0 0 0 0,-1 0 0 0 0,1 1 0 0 0,-1 0 0 0 0,5 3-473 0 0,-8-5 94 0 0,-1 1 0 0 0,0-1 0 0 0,1 1-1 0 0,-1 0 1 0 0,0-1 0 0 0,-1 1-1 0 0,1 0 1 0 0,0 0 0 0 0,-1 0 0 0 0,1 0-1 0 0,-1 0 1 0 0,0 0 0 0 0,0 1 0 0 0,-1-1-1 0 0,1 0 1 0 0,0 1 0 0 0,-1-1-1 0 0,0 0 1 0 0,0 1 0 0 0,0-1 0 0 0,0 0-1 0 0,-1 1 1 0 0,1-1 0 0 0,-1 0 0 0 0,0 1-1 0 0,0-1 1 0 0,-1 2-94 0 0,0 0 63 0 0,-1-1-1 0 0,1 0 1 0 0,-1 0 0 0 0,-1 0 0 0 0,1 0-1 0 0,0 0 1 0 0,-1-1 0 0 0,0 1-1 0 0,0-1 1 0 0,0 0 0 0 0,0 0 0 0 0,0 0-1 0 0,-5 1-62 0 0,-7 4 53 0 0,-1-1 0 0 0,-1-1 0 0 0,-3 1-53 0 0,-7 2 147 0 0,18-8-96 0 0,9-1-27 0 0,7-1-15 0 0,68 0 117 0 0,4 0 260 0 0,0 4-386 0 0,-56-1-21 0 0,0 2 1 0 0,15 4 20 0 0,-21-4-12 0 0,6 5-1612 0 0,-12-7-171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09.1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10 359 14888 0 0,'0'0'332'0'0,"0"0"50"0"0,0 0 26 0 0,0 0-43 0 0,-10 18 117 0 0,11 2 506 0 0,1 1-1 0 0,0 0 1 0 0,2-1 0 0 0,0 0 0 0 0,2 0-1 0 0,3 9-987 0 0,0 0 387 0 0,8 22 510 0 0,-6-20-598 0 0,-11-31-298 0 0,1 1 1 0 0,-1 0-1 0 0,0 0 1 0 0,1 0-1 0 0,-1-1 1 0 0,0 1-1 0 0,1 0 0 0 0,-1 0 1 0 0,1-1-1 0 0,-1 1 1 0 0,1 0-1 0 0,0-1 1 0 0,-1 1-1 0 0,1 0 1 0 0,0-1-1 0 0,0 1-1 0 0,2 3-108 0 0,-2-4-426 0 0,-1 0-187 0 0,0 0-920 0 0,0 0-3696 0 0,0 0-1583 0 0</inkml:trace>
  <inkml:trace contextRef="#ctx0" brushRef="#br0" timeOffset="252.026">31 229 11976 0 0,'0'-9'1244'0'0,"0"5"-1042"0"0,0 3 658 0 0,1 0 279 0 0,0 0-1060 0 0,-1 0 1 0 0,0 1-1 0 0,0-1 1 0 0,1 0-1 0 0,-1 1 1 0 0,1-1-1 0 0,-1 1 1 0 0,0-1-1 0 0,1 1 1 0 0,-1-1-1 0 0,1 1 1 0 0,-1-1-1 0 0,1 1 1 0 0,-1 0-1 0 0,1-1 1 0 0,-1 1-1 0 0,1 0 0 0 0,0-1 1 0 0,-1 1-1 0 0,1 0 1 0 0,0 0-1 0 0,-1-1 1 0 0,1 1-1 0 0,0 0 1 0 0,-1 0-1 0 0,1 0 1 0 0,0 0-1 0 0,-1 0 1 0 0,1 0-1 0 0,0 0 1 0 0,-1 0-1 0 0,1 0 1 0 0,0 0-1 0 0,-1 0 1 0 0,1 1-1 0 0,0-1 1 0 0,-1 0-1 0 0,1 0 0 0 0,-1 1 1 0 0,1-1-1 0 0,0 1-79 0 0,4 3-74 0 0,0 0 0 0 0,-1 0 1 0 0,1 1-1 0 0,-1 0 0 0 0,0 0 0 0 0,0 0 0 0 0,0 2 74 0 0,7 7-1866 0 0,-6-6-266 0 0,0 1-3192 0 0</inkml:trace>
  <inkml:trace contextRef="#ctx0" brushRef="#br0" timeOffset="540.848">249 304 2760 0 0,'3'1'-37'0'0,"0"0"0"0"0,0 1 0 0 0,0-1 0 0 0,0 1 0 0 0,0 0 1 0 0,0 0-1 0 0,0 1 37 0 0,0-1 522 0 0,0 1 1 0 0,-1 0-1 0 0,1 0 1 0 0,-1 0 0 0 0,0 0-1 0 0,0 1 1 0 0,0-1 0 0 0,0 0-1 0 0,0 1-522 0 0,2 8 2584 0 0,0 0 0 0 0,0 0 0 0 0,-2 1 0 0 0,2 5-2584 0 0,4 20 498 0 0,-5-26-151 0 0,-1 1-1 0 0,0 0 0 0 0,-1 0 1 0 0,0 0-1 0 0,-1 0 0 0 0,-1 0 1 0 0,0 0-1 0 0,-1 2-346 0 0,-6 5 599 0 0,3-15-32 0 0,5-5-563 0 0,-1 0 0 0 0,1-1 0 0 0,0 1 0 0 0,0 0 0 0 0,-1-1 0 0 0,1 1 1 0 0,0-1-1 0 0,0 1 0 0 0,0 0 0 0 0,0-1 0 0 0,-1 1 0 0 0,1-1 0 0 0,0 1 0 0 0,0-1 0 0 0,0 1 0 0 0,0 0 1 0 0,0-1-1 0 0,0 1 0 0 0,0-1 0 0 0,0 1 0 0 0,0-1 0 0 0,1 1-4 0 0,-3-23 90 0 0,1 19-89 0 0,0 0 0 0 0,1 0 0 0 0,0 1 1 0 0,0-1-1 0 0,0 0 0 0 0,0 0 1 0 0,1 0-1 0 0,-1 1 0 0 0,1-1 1 0 0,0 0-2 0 0,1-2-77 0 0,3-10-616 0 0,1 1-1 0 0,4-9 694 0 0,-7 19-95 0 0,0 0 0 0 0,0 1 0 0 0,0-1 0 0 0,0 1 0 0 0,1-1 0 0 0,0 1 0 0 0,0 0 0 0 0,0 1 0 0 0,3-3 95 0 0,-6 5 2 0 0,1 0 0 0 0,0 0 1 0 0,0 0-1 0 0,0 0 0 0 0,0 0 0 0 0,0 0 0 0 0,0 1 1 0 0,0-1-1 0 0,0 1 0 0 0,0-1 0 0 0,0 1 0 0 0,0 0 1 0 0,0 0-1 0 0,0 0 0 0 0,0 0 0 0 0,0 0 0 0 0,1 0 1 0 0,-1 0-1 0 0,0 1 0 0 0,0-1 0 0 0,0 1 0 0 0,0 0 1 0 0,0-1-1 0 0,0 1 0 0 0,0 0 0 0 0,-1 0 0 0 0,1 1 0 0 0,0-1 1 0 0,0 0-3 0 0,7 6 37 0 0,-1-1 0 0 0,0 2 0 0 0,0-1 0 0 0,-1 1 0 0 0,2 3-37 0 0,-2-3 156 0 0,12 15 186 0 0,-2 1-1 0 0,0 0 0 0 0,5 14-341 0 0,-1-3 576 0 0,-18-30-485 0 0,0 1-91 0 0,1-1 0 0 0,-1 0 0 0 0,1 0 0 0 0,0 0 0 0 0,0-1 0 0 0,2 2 0 0 0,-6-6-42 0 0,0 0 0 0 0,1 1 0 0 0,-1-1 0 0 0,0 0 0 0 0,1 0 0 0 0,-1 0 0 0 0,0 0 0 0 0,1 0 0 0 0,-1 1 0 0 0,0-1 0 0 0,1 0 0 0 0,-1 0 0 0 0,0 0 0 0 0,1 0 0 0 0,-1 0 0 0 0,0 0 0 0 0,1 0 0 0 0,-1 0 0 0 0,1 0 0 0 0,-1-1 0 0 0,0 1 0 0 0,1 0 0 0 0,-1 0 0 0 0,0 0 0 0 0,1 0 0 0 0,-1 0 42 0 0,5-4-5413 0 0,0-1-1220 0 0</inkml:trace>
  <inkml:trace contextRef="#ctx0" brushRef="#br0" timeOffset="741.115">749 231 14712 0 0,'0'0'672'0'0,"3"14"256"0"0,1 8-895 0 0,-4-19-13 0 0,0 1 1 0 0,1-1-1 0 0,-1 0 0 0 0,1 0 1 0 0,0 0-1 0 0,0 0 1 0 0,0 0-21 0 0,26 68 977 0 0,-7-17 304 0 0,-12-31-824 0 0,-1 1 0 0 0,-1 1 0 0 0,-1-1 0 0 0,-1 1 0 0 0,0 17-457 0 0,-4-39-146 0 0,0 0-1 0 0,0 0 1 0 0,0 0-1 0 0,0 0 1 0 0,0 0-1 0 0,-1 0 1 0 0,1 0-1 0 0,-1 0 0 0 0,0 0 1 0 0,0 0-1 0 0,0-1 1 0 0,0 2 146 0 0,-6 3-1082 0 0</inkml:trace>
  <inkml:trace contextRef="#ctx0" brushRef="#br0" timeOffset="1419.234">727 448 5528 0 0,'11'-3'185'0'0,"1"1"-1"0"0,0 0 1 0 0,4 1-185 0 0,18-1 5344 0 0,11 3-5344 0 0,-4 0 3414 0 0,-11-1-2516 0 0,8 0 1687 0 0,19-2-2585 0 0,-44 0 224 0 0,0 0 1 0 0,0 0-1 0 0,0-1 0 0 0,-1-1 0 0 0,1 0 1 0 0,4-3-225 0 0,-4 1 57 0 0,0 1 21 0 0,-1 0-1 0 0,7-6-77 0 0,-16 9 13 0 0,0 0-1 0 0,0 0 1 0 0,0 0-1 0 0,-1 0 1 0 0,1 0-1 0 0,-1 0 1 0 0,0-1-1 0 0,0 0 1 0 0,1 1-1 0 0,-2-1 1 0 0,1 0-1 0 0,1-3-12 0 0,-2 5 0 0 0,-1 1 0 0 0,0-1-1 0 0,1 0 1 0 0,-1 0-1 0 0,0 0 1 0 0,0 0 0 0 0,0 0-1 0 0,0-1 1 0 0,0 1 0 0 0,0 0-1 0 0,0 0 1 0 0,0 0-1 0 0,0 0 1 0 0,0 0 0 0 0,0 0-1 0 0,-1 0 1 0 0,1 0-1 0 0,0 0 1 0 0,-1 1 0 0 0,1-1-1 0 0,-1 0 1 0 0,1 0-1 0 0,-1 0 1 0 0,1 0 0 0 0,-1 0-1 0 0,0 1 1 0 0,1-1 0 0 0,-1 0-1 0 0,0 0 1 0 0,0 1-1 0 0,0-1 1 0 0,1 1 0 0 0,-1-1-1 0 0,0 1 1 0 0,0-1-1 0 0,0 1 1 0 0,0-1 0 0 0,0 1-1 0 0,0 0 1 0 0,0 0-1 0 0,0-1 1 0 0,-3 0-31 0 0,-1 0 0 0 0,1 0 0 0 0,0 0 0 0 0,-1 0 0 0 0,1 1 0 0 0,0-1 0 0 0,-1 1 0 0 0,-3 1 31 0 0,0 0-12 0 0,1 1-1 0 0,0 0 0 0 0,0 0 0 0 0,0 1 0 0 0,0 0 0 0 0,0 0 1 0 0,1 1-1 0 0,0 0 0 0 0,-1 0 0 0 0,-2 3 13 0 0,-1 0 46 0 0,1 1-1 0 0,0 1 0 0 0,0 0 1 0 0,1 0-1 0 0,0 0 0 0 0,0 2-45 0 0,4-6-1 0 0,0 1-1 0 0,1 0 0 0 0,-1 0 0 0 0,1 0 0 0 0,0 1 0 0 0,1-1 0 0 0,-1 1 1 0 0,1 0-1 0 0,0-1 0 0 0,1 1 0 0 0,0 0 0 0 0,0 0 0 0 0,0 6 2 0 0,2-12 17 0 0,-1 1-1 0 0,0-1 0 0 0,0 1 0 0 0,1-1 0 0 0,-1 0 0 0 0,0 1 0 0 0,1-1 0 0 0,0 0 0 0 0,-1 0 1 0 0,1 1-1 0 0,0-1 0 0 0,-1 0 0 0 0,1 0 0 0 0,0 0 0 0 0,0 0 0 0 0,0 0 0 0 0,0 0 1 0 0,0 0-1 0 0,0 0 0 0 0,1 0 0 0 0,-1 0 0 0 0,0-1 0 0 0,0 1 0 0 0,1 0 0 0 0,-1-1-16 0 0,2 2 74 0 0,1-1-1 0 0,-1 1 1 0 0,1-1-1 0 0,0 0 1 0 0,-1-1-1 0 0,1 1 0 0 0,0-1 1 0 0,-1 1-1 0 0,1-1-73 0 0,4-1 107 0 0,-1 1 0 0 0,1-1 0 0 0,-1-1 0 0 0,0 1 0 0 0,1-1 0 0 0,-1-1 0 0 0,0 1 0 0 0,0-1 0 0 0,6-4-107 0 0,0 0-35 0 0,0-1 1 0 0,-1-1-1 0 0,0 0 0 0 0,5-5 35 0 0,18-12-36 0 0,-26 21-53 0 0,-1-1 0 0 0,1-1-1 0 0,5-5 90 0 0,-11 9-18 0 0,0 0-1 0 0,0 1 0 0 0,0-1 0 0 0,1 1 1 0 0,-1 0-1 0 0,1 0 0 0 0,0 0 0 0 0,-1 0 1 0 0,1 0-1 0 0,0 1 0 0 0,0 0 1 0 0,0 0-1 0 0,3 0 19 0 0,-4 0-12 0 0,0 1 1 0 0,0 0-1 0 0,0 0 0 0 0,0 0 1 0 0,0 0-1 0 0,0 1 1 0 0,0-1-1 0 0,0 1 0 0 0,0 0 1 0 0,0-1-1 0 0,0 1 1 0 0,-1 1-1 0 0,1-1 0 0 0,0 0 1 0 0,0 1-1 0 0,-1 0 1 0 0,1-1-1 0 0,-1 1 0 0 0,0 0 12 0 0,3 3 7 0 0,0 0-1 0 0,-1 0 0 0 0,1 0 0 0 0,-1 0 0 0 0,-1 1 1 0 0,1 0-1 0 0,-1 0 0 0 0,0 0 0 0 0,1 2-6 0 0,5 15 132 0 0,-2 0 0 0 0,0 1-132 0 0,5 15 528 0 0,-11-37-468 0 0,1 12 92 0 0,-2-13-92 0 0,0-1 12 0 0,0 0 0 0 0,6-6 72 0 0,0 0-106 0 0,0-1 0 0 0,-1-1-1 0 0,1 1 1 0 0,-2-1 0 0 0,1 0-1 0 0,-1 0 1 0 0,0 0 0 0 0,1-7-38 0 0,0 4-41 0 0,-1 1 0 0 0,1 0 0 0 0,1 0 0 0 0,0 0 1 0 0,5-5 40 0 0,-6 8-30 0 0,1 1 1 0 0,0 0-1 0 0,0 0 0 0 0,0 0 1 0 0,6-2 29 0 0,-11 7-10 0 0,0 0 0 0 0,0 0 0 0 0,1 0 1 0 0,-1 0-1 0 0,0 1 0 0 0,1-1 0 0 0,-1 0 0 0 0,1 1 1 0 0,-1-1-1 0 0,0 1 0 0 0,1 0 0 0 0,0 0 0 0 0,-1-1 1 0 0,1 1-1 0 0,-1 0 0 0 0,1 0 0 0 0,-1 0 0 0 0,1 0 0 0 0,-1 1 1 0 0,1-1-1 0 0,-1 0 0 0 0,1 1 0 0 0,-1-1 0 0 0,1 1 1 0 0,-1-1-1 0 0,0 1 0 0 0,1 0 0 0 0,-1 0 0 0 0,0-1 1 0 0,1 1-1 0 0,-1 0 0 0 0,0 0 0 0 0,0 0 0 0 0,1 1 10 0 0,75 87 0 0 0,-55-61 32 0 0,-20-23-24 0 0,1-1 0 0 0,0 1 0 0 0,0-1 0 0 0,1 0 0 0 0,-1 0 0 0 0,1-1 0 0 0,0 1 0 0 0,0-1 0 0 0,2 2-8 0 0,0-1-455 0 0,16 9-332 0 0,-6-9-5132 0 0,-5-3-535 0 0</inkml:trace>
  <inkml:trace contextRef="#ctx0" brushRef="#br0" timeOffset="1725.703">2031 235 14768 0 0,'-1'-1'67'0'0,"0"0"0"0"0,-1 1 0 0 0,1-1 0 0 0,0 1 0 0 0,0-1 0 0 0,0 1 0 0 0,0-1 0 0 0,-1 1 0 0 0,1 0 0 0 0,0 0 0 0 0,0 0 0 0 0,-1 0 0 0 0,1 0 0 0 0,0 0 0 0 0,0 0 0 0 0,-1 0 0 0 0,1 0 0 0 0,0 0 0 0 0,0 1 0 0 0,-1-1 0 0 0,1 0 0 0 0,0 1 0 0 0,0-1-67 0 0,-1 2 73 0 0,-1-1 0 0 0,1 1 0 0 0,0-1 0 0 0,0 1 0 0 0,0-1 0 0 0,0 1 0 0 0,0 0 0 0 0,1 0-1 0 0,-1 0 1 0 0,0 0 0 0 0,0 2-73 0 0,0 0 58 0 0,-1 0 0 0 0,1 0 1 0 0,0 0-1 0 0,0 1 0 0 0,1-1 0 0 0,-1 1 0 0 0,1-1 0 0 0,0 1 0 0 0,0 0 0 0 0,0-1 0 0 0,1 1 0 0 0,0 0 0 0 0,0 0-58 0 0,1 6 113 0 0,1 0-1 0 0,1 1 0 0 0,0-1 1 0 0,1 0-1 0 0,0-1 0 0 0,0 1 1 0 0,1-1-1 0 0,0 1 1 0 0,1-1-1 0 0,0-1 0 0 0,1 1 1 0 0,0-1-1 0 0,1-1 0 0 0,7 8-112 0 0,-3-5 231 0 0,0-1 0 0 0,1 0-1 0 0,5 2-230 0 0,-6-4 444 0 0,-1 0 0 0 0,1 1-1 0 0,-2 0 1 0 0,2 3-444 0 0,-11-12 0 0 0,0 1 0 0 0,0 0-1 0 0,-1 0 1 0 0,1-1 0 0 0,-1 1 0 0 0,1 0-1 0 0,0 0 1 0 0,-1 0 0 0 0,0 0 0 0 0,1 0-1 0 0,-1 0 1 0 0,1 0 0 0 0,-1 0 0 0 0,0 0-1 0 0,0 0 1 0 0,0 0 0 0 0,0 0 0 0 0,1 0-1 0 0,-1 0 1 0 0,0 0 0 0 0,-1 0 0 0 0,1 0 0 0 0,0 0-1 0 0,0 0 1 0 0,0 0 0 0 0,-1 0 0 0 0,1 0-1 0 0,-1 1 1 0 0,-1 0 28 0 0,0 0-1 0 0,0 0 0 0 0,0 1 1 0 0,0-2-1 0 0,-1 1 0 0 0,1 0 1 0 0,-1 0-1 0 0,1-1 1 0 0,-1 1-1 0 0,-1 0-27 0 0,-32 12 201 0 0,25-10-128 0 0,-1-1-271 0 0,1 1 0 0 0,-1-1 0 0 0,0-1-1 0 0,0 0 1 0 0,0-1 0 0 0,-7 0 198 0 0,18-1-297 0 0,-14-1-1838 0 0,6-2-3361 0 0,5-1-274 0 0</inkml:trace>
  <inkml:trace contextRef="#ctx0" brushRef="#br0" timeOffset="1976.204">2237 406 4144 0 0,'23'-1'369'0'0,"2"-1"-195"0"0,-7 5 2849 0 0,5 8 6243 0 0,-2 6-5280 0 0,-19-15-3845 0 0,0 0 0 0 0,0 0 0 0 0,0 1 0 0 0,-1-1 0 0 0,1 1 0 0 0,-1 0 0 0 0,1-1 0 0 0,-1 1 0 0 0,0 0 0 0 0,0 0 0 0 0,0 0 0 0 0,0-1 0 0 0,-1 1 0 0 0,1 0 0 0 0,-1 0 0 0 0,0 2-141 0 0,1 9 203 0 0,-1-11-170 0 0,0 0 0 0 0,0 0 0 0 0,0 1 0 0 0,0-1 1 0 0,0 0-1 0 0,-1 0 0 0 0,1 0 0 0 0,-1 0 0 0 0,0 1-33 0 0,-3 11 192 0 0,3-14-202 0 0,0 0-1 0 0,0 0 0 0 0,0 0 0 0 0,0 0 1 0 0,0 0-1 0 0,-1 0 0 0 0,1-1 0 0 0,0 1 1 0 0,0 0-1 0 0,0-1 0 0 0,-1 1 0 0 0,1-1 11 0 0,-9-2-2141 0 0,4-1 739 0 0</inkml:trace>
  <inkml:trace contextRef="#ctx0" brushRef="#br0" timeOffset="2189.334">2583 4 17015 0 0,'13'-3'1818'0'0,"-10"3"-1754"0"0,0 0 1 0 0,0 0-1 0 0,1 1 1 0 0,-1-1-1 0 0,0 1 1 0 0,0 0-1 0 0,0 0 1 0 0,0 0-1 0 0,0 1 1 0 0,0-1-1 0 0,0 1 1 0 0,0-1 0 0 0,0 1-1 0 0,-1 0 1 0 0,1 0-1 0 0,-1 0 1 0 0,1 1-1 0 0,-1-1 1 0 0,1 2-65 0 0,4 5 451 0 0,0 1 0 0 0,-1 0 1 0 0,0 0-1 0 0,4 10-451 0 0,-2-4 259 0 0,-3-3-113 0 0,0 1 0 0 0,-1 0-1 0 0,-1 0 1 0 0,0 1 0 0 0,-1-1 0 0 0,0 0-1 0 0,-1 8-145 0 0,3 163 346 0 0,-4-150-246 0 0,0-17-1 0 0,-1 0 0 0 0,0 0 0 0 0,-2 2-99 0 0,-5 8-2447 0 0,1-18 935 0 0</inkml:trace>
  <inkml:trace contextRef="#ctx0" brushRef="#br0" timeOffset="2876.862">2543 365 3224 0 0,'0'0'240'0'0,"10"-1"1735"0"0,-2 2 1768 0 0,17 7 2186 0 0,13 6-4036 0 0,12 4-1416 0 0,6-7 405 0 0,-46-8-750 0 0,1-1 0 0 0,-1-1 0 0 0,1 0-1 0 0,0-1 1 0 0,-1 0 0 0 0,8 0-132 0 0,-12-1 17 0 0,1 0 1 0 0,-1 0-1 0 0,1-1 1 0 0,-1 0-1 0 0,0 0 1 0 0,0 0-1 0 0,0 0 1 0 0,0-1-1 0 0,0 0 1 0 0,0-1-1 0 0,1-1-17 0 0,-1 2-205 0 0,-1-1 0 0 0,0-1 0 0 0,0 1-1 0 0,0-1 1 0 0,-1 1 0 0 0,1-1 0 0 0,-1-1 0 0 0,3-4 205 0 0,-7 9-64 0 0,1 9 117 0 0,0 2 65 0 0,0 1-1 0 0,0-1 0 0 0,-1 1 1 0 0,-1-1-1 0 0,0 3-117 0 0,-1 22 126 0 0,3-32-101 0 0,-1 1-1 0 0,1-1 0 0 0,-1 1 0 0 0,1-1 0 0 0,0 0 0 0 0,0 0 0 0 0,2 3-24 0 0,-2-3 23 0 0,0-2 52 0 0,0 0-6 0 0,0 0-45 0 0,1 1-1 0 0,-1-2 0 0 0,1 1 0 0 0,0 0 0 0 0,-1 0 1 0 0,1-1-1 0 0,0 1 0 0 0,-1 0 0 0 0,1-1 0 0 0,0 0 1 0 0,0 1-1 0 0,0-1 0 0 0,-1 0 0 0 0,1 0 0 0 0,0 0 1 0 0,0 0-1 0 0,0 0 0 0 0,0-1 0 0 0,-1 1 0 0 0,1-1 1 0 0,0 1-1 0 0,0-1 0 0 0,-1 1 0 0 0,1-1 0 0 0,0 0 1 0 0,-1 0-1 0 0,1 0-23 0 0,0 0 47 0 0,9-5 103 0 0,1 0 1 0 0,-1-1 0 0 0,0-1-1 0 0,0 0-150 0 0,25-17-34 0 0,-3 2-242 0 0,5-4 201 0 0,-34 25 76 0 0,-1 1-1 0 0,1-1 1 0 0,0 1-1 0 0,0-1 1 0 0,0 1-1 0 0,0 0 1 0 0,0 1-1 0 0,0-1 1 0 0,0 1-1 0 0,1 0 0 0 0,6-1-15 0 0,-8 1 12 0 0,0 0 0 0 0,1 0 0 0 0,-1 0 0 0 0,0 0 0 0 0,1 0 0 0 0,-1 1 0 0 0,0-1 0 0 0,1 1 0 0 0,-1 0 0 0 0,0 0 0 0 0,0 0 0 0 0,0 0 0 0 0,0 1-1 0 0,0-1 1 0 0,0 1 0 0 0,2 2 3 0 0,3 3 41 0 0,0 0-1 0 0,0 1 0 0 0,-1 1 0 0 0,0-1 1 0 0,0 1-1 0 0,-1 0 0 0 0,-1 1 0 0 0,1-1 1 0 0,-2 1-1 0 0,3 6-40 0 0,1 5 13 0 0,-1 2 1 0 0,0-1-1 0 0,-2 1 0 0 0,1 11-13 0 0,-1-5 0 0 0,-1-12 0 0 0,-1 1 0 0 0,-1 9 0 0 0,6 142 0 0 0,-7-117 12 0 0,0-28 24 0 0,0-1-1 0 0,-2 1 1 0 0,0 0 0 0 0,-2-1 0 0 0,-4 18-36 0 0,6-37 22 0 0,-1 0 1 0 0,1 1-1 0 0,-1-1 1 0 0,0 0-1 0 0,0 0 1 0 0,-1-1-1 0 0,1 1 1 0 0,-1 0-1 0 0,1-1 0 0 0,-1 1 1 0 0,0-1-1 0 0,-1 0 1 0 0,1 0-1 0 0,0 0 1 0 0,-1-1-1 0 0,0 1 0 0 0,0-1 1 0 0,1 0-1 0 0,-1 0 1 0 0,0 0-1 0 0,-1 0 1 0 0,1-1-1 0 0,0 0 0 0 0,0 0 1 0 0,-5 1-23 0 0,2-1 53 0 0,0-1-1 0 0,1 1 1 0 0,-1-1 0 0 0,0 0 0 0 0,0-1-1 0 0,1 0 1 0 0,-1 0 0 0 0,0 0-1 0 0,1-1 1 0 0,-1 0 0 0 0,1 0 0 0 0,0-1-1 0 0,-1 0 1 0 0,1 0 0 0 0,1 0 0 0 0,-1-1-1 0 0,0 0-52 0 0,-4-3 207 0 0,0-1 0 0 0,0-1-1 0 0,-7-8-206 0 0,13 13 92 0 0,1 0 0 0 0,0 0 0 0 0,1 0 0 0 0,-1 0 0 0 0,1-1 0 0 0,0 1 0 0 0,0-1 0 0 0,0 1 0 0 0,0-1 0 0 0,1 0 0 0 0,-1-3-92 0 0,1 1 53 0 0,0-1 0 0 0,0 1 0 0 0,1 0 0 0 0,0-1 0 0 0,1 1-1 0 0,0 0 1 0 0,0-1 0 0 0,0 1 0 0 0,1 0 0 0 0,0 0 0 0 0,0 0 0 0 0,1 0-1 0 0,-1 0 1 0 0,2 0-53 0 0,0-1 61 0 0,1 0 1 0 0,1 0-1 0 0,-1 1 0 0 0,1 0 0 0 0,1 0 0 0 0,-1 0 1 0 0,1 0-1 0 0,0 1 0 0 0,1 1 0 0 0,6-5-61 0 0,-3 2-28 0 0,1 1-1 0 0,0 1 1 0 0,0 0-1 0 0,0 1 0 0 0,1 0 1 0 0,0 1-1 0 0,11-3 29 0 0,133-26-2724 0 0,-131 27-2642 0 0,0-2-1679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05.2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234 228 2760 0 0,'0'-8'3207'0'0,"-1"5"3714"0"0,0 2-6730 0 0,-1-1 1 0 0,0 1-1 0 0,0 0 1 0 0,0 1 0 0 0,0-1-1 0 0,0 0 1 0 0,0 0 0 0 0,-1 1-1 0 0,1 0 1 0 0,0-1 0 0 0,0 1-1 0 0,0 0 1 0 0,0 0-1 0 0,-1 0 1 0 0,1 0 0 0 0,0 0-1 0 0,0 1 1 0 0,0-1 0 0 0,0 1-1 0 0,0-1 1 0 0,-2 1-192 0 0,-3 2 262 0 0,-1-1 0 0 0,1 1 1 0 0,0 0-1 0 0,0 0 0 0 0,-5 4-262 0 0,7-4 84 0 0,1 0 0 0 0,0 0-1 0 0,-1 1 1 0 0,1 0 0 0 0,0 0-1 0 0,1 0 1 0 0,-1 0-1 0 0,1 0 1 0 0,-1 1 0 0 0,2-1-1 0 0,-1 1 1 0 0,0 1-84 0 0,2-3 3 0 0,-1-1 0 0 0,1 1 0 0 0,1 0 0 0 0,-1 0 0 0 0,0 0 1 0 0,1 0-1 0 0,-1 0 0 0 0,1 0 0 0 0,0 0 0 0 0,0 0 0 0 0,0 0 0 0 0,1 0 0 0 0,-1 0 0 0 0,1 0 1 0 0,-1 0-1 0 0,1 0 0 0 0,0 0 0 0 0,0-1 0 0 0,0 1 0 0 0,1 0 0 0 0,-1 0 0 0 0,2 1-3 0 0,4 5 16 0 0,1 0 0 0 0,1 0 0 0 0,-1-1 0 0 0,1-1 0 0 0,0 1 0 0 0,6 2-16 0 0,1 2 32 0 0,57 40 496 0 0,-72-51-633 0 0,-1-1-14 0 0,0 7 91 0 0,0-6 42 0 0,0-1 1 0 0,0 1 0 0 0,0-1 0 0 0,0 1-1 0 0,0-1 1 0 0,0 1 0 0 0,-1 0 0 0 0,1-1-1 0 0,0 1 1 0 0,0-1 0 0 0,0 1 0 0 0,-1-1-1 0 0,1 1 1 0 0,0-1 0 0 0,-1 1 0 0 0,1-1 0 0 0,0 0-1 0 0,-1 1 1 0 0,1-1 0 0 0,-1 1 0 0 0,1-1-1 0 0,-1 0 1 0 0,1 1-15 0 0,-8 5 111 0 0,0 0 1 0 0,0 0-1 0 0,0-1 0 0 0,0 0 1 0 0,-1-1-1 0 0,0 0 0 0 0,-7 2-111 0 0,-12 4 313 0 0,-25 4-313 0 0,37-10-76 0 0,0-1 0 0 0,0-1 0 0 0,0 0 0 0 0,-8-1 76 0 0,23-1-381 0 0,1 0-17 0 0,4-8-1948 0 0,0 0 187 0 0,1 2-87 0 0</inkml:trace>
  <inkml:trace contextRef="#ctx0" brushRef="#br0" timeOffset="447.087">637 264 3680 0 0,'0'0'167'0'0,"-13"-4"437"0"0,9 3 897 0 0,0 1 0 0 0,0 0 1 0 0,0 0-1 0 0,0 0 1 0 0,0 1-1 0 0,-2 0-1501 0 0,-23 8 3130 0 0,12-2-3513 0 0,1 2 0 0 0,-6 4 383 0 0,2-1 834 0 0,6-4-541 0 0,0 2 1 0 0,1-1-1 0 0,-11 10-293 0 0,17-12 90 0 0,0 0-1 0 0,1 0 0 0 0,-1 0 0 0 0,1 0 1 0 0,1 1-1 0 0,0 0 0 0 0,-2 3-89 0 0,6-8 12 0 0,-1 0 1 0 0,1 0-1 0 0,0 0 1 0 0,0 0-1 0 0,1 0 0 0 0,-1 0 1 0 0,1 0-1 0 0,-1 0 0 0 0,1 0 1 0 0,0 0-1 0 0,0 0 0 0 0,0 0 1 0 0,1 1-1 0 0,-1-1 0 0 0,1 2-12 0 0,5 7 89 0 0,-2-11-77 0 0,-3-1 1 0 0,2 2 12 0 0,0-1 0 0 0,-1 0 0 0 0,1 0 0 0 0,0 0 0 0 0,0-1 0 0 0,0 1 0 0 0,0-1 0 0 0,0 1 0 0 0,0-1 0 0 0,0 0 0 0 0,-1 0 0 0 0,1-1 0 0 0,0 1 0 0 0,0 0 0 0 0,1-1-25 0 0,1-1 31 0 0,0 1 1 0 0,0-1-1 0 0,0 0 1 0 0,-1-1-1 0 0,1 1 1 0 0,0-1-1 0 0,-1 0 1 0 0,2-1-32 0 0,7-7 3 0 0,0-1 1 0 0,-1-1-1 0 0,0 0 1 0 0,7-11-4 0 0,0 2-138 0 0,-9 10 58 0 0,0 0-1 0 0,7-13 81 0 0,-15 23-1 0 0,-1 0-1 0 0,1 0 1 0 0,0 0-1 0 0,-1 0 0 0 0,1 0 1 0 0,0 0-1 0 0,1 0 2 0 0,-1 0-1 0 0,3-1 1 0 0,-4 2 2 0 0,-1 1-1 0 0,0 0 1 0 0,1 0-1 0 0,-1 0 1 0 0,0 0-1 0 0,1 0 1 0 0,-1-1-1 0 0,0 1 0 0 0,1 0 1 0 0,-1 0-1 0 0,1 0 1 0 0,-1 0-1 0 0,0 0 1 0 0,1 0-1 0 0,-1 0 0 0 0,0 1 1 0 0,1-1-1 0 0,-1 0 1 0 0,0 0-1 0 0,1 0 1 0 0,-1 0-1 0 0,0 0 1 0 0,1 1-1 0 0,-1-1 0 0 0,0 0 1 0 0,1 0-1 0 0,-1 0 1 0 0,0 1-1 0 0,1-1 1 0 0,-1 0-1 0 0,0 0 1 0 0,0 1-1 0 0,1-1 0 0 0,-1 0 1 0 0,0 1-1 0 0,0-1 1 0 0,0 1-2 0 0,3 3 32 0 0,0 0 0 0 0,-1 0 1 0 0,1 1-1 0 0,-1-1 0 0 0,0 1 1 0 0,-1 0-1 0 0,1-1 0 0 0,-1 3-32 0 0,12 48 262 0 0,-9-37-218 0 0,0 1 0 0 0,1-1 1 0 0,1 0-1 0 0,0 0 0 0 0,6 7-44 0 0,-12-24 51 0 0,1 1 1 0 0,0 0-1 0 0,1-1 1 0 0,-1 1-1 0 0,0-1 0 0 0,0 0 1 0 0,1 1-1 0 0,-1-1 0 0 0,0 0 1 0 0,1 0-1 0 0,-1 0 1 0 0,1 1-52 0 0,9 0-864 0 0,0-6-4411 0 0,-2-3-765 0 0</inkml:trace>
  <inkml:trace contextRef="#ctx0" brushRef="#br0" timeOffset="702.93">814 1 3224 0 0,'5'3'288'0'0,"2"11"4073"0"0,-1 0-1 0 0,0 0 1 0 0,3 15-4361 0 0,5 11 421 0 0,-2-10-234 0 0,1 3 592 0 0,-1 0-1 0 0,5 23-778 0 0,4 39 647 0 0,-21-93-667 0 0,0 0-1 0 0,0 1 1 0 0,0-1-1 0 0,0 1 1 0 0,0-1 0 0 0,0 0-1 0 0,-1 1 1 0 0,1-1-1 0 0,-1 0 1 0 0,0 1-1 0 0,0-1 1 0 0,0 2 20 0 0,0-3-222 0 0,0 0 1 0 0,1 1-1 0 0,-1-1 0 0 0,0 0 1 0 0,0 0-1 0 0,0 0 0 0 0,0 0 0 0 0,0 0 1 0 0,0 0-1 0 0,0 0 0 0 0,0 0 1 0 0,0 0-1 0 0,0 0 0 0 0,-1 0 1 0 0,1-1-1 0 0,0 1 0 0 0,0 0 1 0 0,-1-1-1 0 0,0 1 222 0 0,-11 0-1853 0 0</inkml:trace>
  <inkml:trace contextRef="#ctx0" brushRef="#br0" timeOffset="1448.47">787 287 14600 0 0,'0'0'664'0'0,"0"0"-8"0"0,2 0-419 0 0,14 1-196 0 0,0 0 0 0 0,11 4-41 0 0,-10-2 209 0 0,0-1 0 0 0,12 0-209 0 0,2-2 366 0 0,-11 1 88 0 0,0-1 0 0 0,0-1 0 0 0,0-1 0 0 0,6-2-454 0 0,0-2 265 0 0,0 0 0 0 0,6-4-265 0 0,-30 9 12 0 0,8-6 70 0 0,-9 6-2 0 0,-1 1 2 0 0,0 0 4 0 0,0 0 2 0 0,0 0 0 0 0,-1 2-78 0 0,0-1-1 0 0,-1 1 1 0 0,1 0-1 0 0,-1-1 1 0 0,1 1-1 0 0,-1-1 1 0 0,0 0-1 0 0,1 1 1 0 0,-2-1-10 0 0,-2 3 2 0 0,3-1-2 0 0,0 0 0 0 0,0-1 0 0 0,0 1 0 0 0,0 0 0 0 0,1 0 0 0 0,-1 0 0 0 0,1 0 0 0 0,0 1 0 0 0,0-1 0 0 0,0 0 0 0 0,1 0 0 0 0,-1 1 0 0 0,1-1 0 0 0,-1 1 0 0 0,1 2 0 0 0,0 0 0 0 0,0 0 0 0 0,1-1 0 0 0,-1 1 0 0 0,1 0 0 0 0,1-1 0 0 0,1 5 0 0 0,-3-7 10 0 0,1-1 0 0 0,0 0 0 0 0,0 0-1 0 0,0 0 1 0 0,0 0 0 0 0,0 0-1 0 0,0-1 1 0 0,1 1 0 0 0,-1 0 0 0 0,1 0-1 0 0,-1-1 1 0 0,1 1 0 0 0,0-1-1 0 0,-1 1 1 0 0,1-1 0 0 0,0 0 0 0 0,0 0-1 0 0,0 0 1 0 0,0 0 0 0 0,0 0 0 0 0,1 0-10 0 0,1 0 27 0 0,-1 0 0 0 0,0-1 0 0 0,1 1 0 0 0,-1-1 0 0 0,1 0 0 0 0,-1 0 0 0 0,0 0 1 0 0,1-1-1 0 0,-1 1 0 0 0,1-1 0 0 0,-1 0 0 0 0,0 0 0 0 0,0 0 0 0 0,1 0-27 0 0,7-4 55 0 0,-1 1-1 0 0,1-2 1 0 0,-1 1-1 0 0,0-1 1 0 0,0-1-1 0 0,0 0 1 0 0,-1 0 0 0 0,0-1-1 0 0,3-4-54 0 0,-9 8 13 0 0,0 0 0 0 0,0 0 0 0 0,0-1 1 0 0,0 1-1 0 0,-1-1 0 0 0,0 1 0 0 0,1-2-13 0 0,12-22 35 0 0,-10 20-118 0 0,-1 1 1 0 0,0-1 0 0 0,0 0-1 0 0,1-5 83 0 0,-5 12-64 0 0,0 1 0 0 0,0 0 0 0 0,0 0 0 0 0,0 0 0 0 0,2 2 46 0 0,0 0-1 0 0,-1 0 0 0 0,1-1 0 0 0,-1 1 0 0 0,0 1 1 0 0,1-1-1 0 0,-1 1 19 0 0,0-3-7 0 0,2 7-24 0 0,-1-1 1 0 0,1 1 0 0 0,-1-1 0 0 0,0 1-1 0 0,0 2 31 0 0,6 19-62 0 0,-5-18 79 0 0,-2-5-18 0 0,1 0 1 0 0,0 0-1 0 0,0 1 1 0 0,1-1-1 0 0,-1 0 1 0 0,1-1-1 0 0,0 1 1 0 0,0 0-1 0 0,1-1 1 0 0,-1 0 0 0 0,1 0-1 0 0,1 1 1 0 0,-3-3 9 0 0,0 0-1 0 0,1 0 1 0 0,-1 0 0 0 0,1-1-1 0 0,0 1 1 0 0,-1-1 0 0 0,1 1-1 0 0,0-1 1 0 0,0 0 0 0 0,0 0-1 0 0,0 0 1 0 0,0-1 0 0 0,0 1-1 0 0,0-1 1 0 0,1 1-9 0 0,1-2 35 0 0,1 1 1 0 0,-1-1-1 0 0,0 0 1 0 0,0 0-1 0 0,1-1 1 0 0,-1 1-1 0 0,0-1 0 0 0,2-2-35 0 0,7-2 34 0 0,0-1-1 0 0,-1 0 1 0 0,0-1-1 0 0,-1 0 1 0 0,0-1-1 0 0,0-1 1 0 0,-1 0-1 0 0,2-2-33 0 0,-10 9 3 0 0,0 1-1 0 0,0-1 0 0 0,1 1 0 0 0,-1 0 0 0 0,1 0 1 0 0,3-1-3 0 0,-4 1-1 0 0,0 1 1 0 0,0-1 0 0 0,0 1 0 0 0,-1-1 0 0 0,1 0 0 0 0,0 0 0 0 0,-1 0 0 0 0,0 0 0 0 0,1-1-1 0 0,-1 1 1 0 0,1-2 0 0 0,-1 2 1 0 0,0 0-1 0 0,0 0 0 0 0,0 1 1 0 0,1-1-1 0 0,-1 0 0 0 0,1 1 1 0 0,0-1-1 0 0,-1 1 0 0 0,1 0 0 0 0,0 0 1 0 0,0 0-1 0 0,-1 0 0 0 0,1 0 1 0 0,0 1-1 0 0,1-1 0 0 0,2 0-8 0 0,0 1-1 0 0,0-1 1 0 0,0 1 0 0 0,0 0 0 0 0,0 0-1 0 0,0 1 1 0 0,1 0 8 0 0,-7-2-2 0 0,1 1 0 0 0,-1 0 1 0 0,1 1-1 0 0,-1-1 0 0 0,1 0 0 0 0,0 0 1 0 0,-1 0-1 0 0,1 0 0 0 0,-1 0 0 0 0,1 0 0 0 0,-1 1 1 0 0,1-1-1 0 0,-1 0 0 0 0,1 0 0 0 0,-1 1 0 0 0,1-1 1 0 0,-1 1-1 0 0,1-1 0 0 0,-1 0 0 0 0,0 1 0 0 0,1-1 1 0 0,-1 1-1 0 0,0-1 0 0 0,1 1 0 0 0,-1-1 1 0 0,0 0-1 0 0,1 1 0 0 0,-1 0 0 0 0,0-1 0 0 0,0 1 2 0 0,1 1-10 0 0,26 36-43 0 0,-19-26 31 0 0,-3-4 22 0 0,-3-5 0 0 0,0 0 0 0 0,0-1 0 0 0,0 1 0 0 0,0 0 0 0 0,-1 1 0 0 0,0-1 0 0 0,1 0 0 0 0,-1 0 0 0 0,0 0 0 0 0,-1 1 0 0 0,1-1 0 0 0,0 2 0 0 0,-1-2-6 0 0,1-1 0 0 0,-1 1-1 0 0,1-1 1 0 0,0 1 0 0 0,0 0-1 0 0,1-1 1 0 0,0 2 6 0 0,-1-2-12 0 0,0 1 1 0 0,0-1-1 0 0,0 0 1 0 0,0 1-1 0 0,0 0 1 0 0,0-1-1 0 0,-1 1 0 0 0,1-1 1 0 0,-1 1-1 0 0,0 0 12 0 0,0 16-16 0 0,0-11 16 0 0,-4-4 16 0 0,3-3 60 0 0,0-1-53 0 0,0 0 0 0 0,1-1-1 0 0,-1 1 1 0 0,0-1-1 0 0,1 1 1 0 0,-1-1-1 0 0,0 1 1 0 0,1-1 0 0 0,-1 0-1 0 0,1 1 1 0 0,-1-1-1 0 0,1 0 1 0 0,-1 1-1 0 0,1-1-22 0 0,1-15 87 0 0,-1 13-88 0 0,0 1 0 0 0,1 0 1 0 0,-1-1-1 0 0,0 1 0 0 0,1-1 0 0 0,-1 1 1 0 0,1-1-1 0 0,0 1 0 0 0,0-1 1 0 0,1-1 12 0 0,0 1 0 0 0,0-1-1 0 0,-1 1 1 0 0,0-1 0 0 0,1 0-1 0 0,-1 1 1 0 0,-1-1 0 0 0,2-3-12 0 0,-2 3 18 0 0,1 1 0 0 0,0-1 0 0 0,1 1 0 0 0,-1-1 0 0 0,1 1 0 0 0,-1 0 0 0 0,1 0 1 0 0,1-1-19 0 0,9-20 113 0 0,-8 12-154 0 0,1 1-1 0 0,1 1 1 0 0,0-1-1 0 0,0 1 1 0 0,1 0-1 0 0,2-2 42 0 0,-6 9-72 0 0,1-1 1 0 0,-1 0-1 0 0,1 1 1 0 0,0 0-1 0 0,0 0 1 0 0,0 0-1 0 0,1 0 0 0 0,-1 0 1 0 0,1 1-1 0 0,3-1 72 0 0,4-2-484 0 0,0 1-1 0 0,0 0 1 0 0,8-1 484 0 0,-6 2-2116 0 0,0 1 1 0 0,13-1 2115 0 0,-3 3-1550 0 0</inkml:trace>
  <inkml:trace contextRef="#ctx0" brushRef="#br0" timeOffset="2046.994">2347 170 10592 0 0,'0'0'818'0'0,"-15"-9"1110"0"0,10 10-1606 0 0,-1 1 1 0 0,0-1-1 0 0,0 1 0 0 0,1 0 0 0 0,-1 0 0 0 0,1 1 0 0 0,0 0 1 0 0,0 0-1 0 0,0 0 0 0 0,0 0 0 0 0,-3 4-322 0 0,-3 0 359 0 0,5-2-45 0 0,0 0 0 0 0,1 0 0 0 0,0 0 0 0 0,-2 3-314 0 0,-12 12 626 0 0,16-18-547 0 0,1 0-1 0 0,0 1 0 0 0,-1 0 1 0 0,1-1-1 0 0,0 1 1 0 0,0 0-1 0 0,0 0 0 0 0,0 0 1 0 0,1 1-1 0 0,-1-1 0 0 0,1 0 1 0 0,0 0-1 0 0,0 1 0 0 0,0-1 1 0 0,1 1-1 0 0,-1-1 0 0 0,1 1-78 0 0,-1-2 17 0 0,1-1 0 0 0,-1 1 0 0 0,1-1 0 0 0,-1 0 0 0 0,0 1 0 0 0,0-1 0 0 0,1 0 0 0 0,-1 1 0 0 0,0-1 0 0 0,-1 1-17 0 0,1-1 13 0 0,0-1 0 0 0,1 1 0 0 0,-1 0 1 0 0,1 0-1 0 0,-1 0 0 0 0,0 0 0 0 0,1-1 0 0 0,-1 1 0 0 0,1 0 1 0 0,0 0-1 0 0,-1 0 0 0 0,1 0 0 0 0,0 0 0 0 0,0 0 0 0 0,-1 0 1 0 0,1 0-1 0 0,0 1-13 0 0,2 4 56 0 0,-2-5-51 0 0,0-1-1 0 0,0 1 1 0 0,0-1 0 0 0,1 0 0 0 0,-1 1 0 0 0,0-1 0 0 0,0 1 0 0 0,0-1 0 0 0,0 1 0 0 0,0-1 0 0 0,0 1 0 0 0,0-1 0 0 0,0 1 0 0 0,0-1 0 0 0,0 1 0 0 0,0-1 0 0 0,0 1-1 0 0,-1-1 1 0 0,1 1 0 0 0,0-1 0 0 0,0 1 0 0 0,0-1 0 0 0,-1 0 0 0 0,1 1 0 0 0,0-1 0 0 0,0 1 0 0 0,-1-1 0 0 0,1 0 0 0 0,0 1 0 0 0,-1-1 0 0 0,1 0 0 0 0,0 1 0 0 0,-1-1 0 0 0,1 0-1 0 0,-1 1 1 0 0,1-1 0 0 0,-1 0-5 0 0,-1 4 60 0 0,6 0-28 0 0,-4-4-22 0 0,1 0 0 0 0,0 0-1 0 0,0 0 1 0 0,0 0-1 0 0,0 0 1 0 0,-1 0-1 0 0,1 0 1 0 0,0 0 0 0 0,0-1-1 0 0,0 1 1 0 0,-1 0-1 0 0,1 0 1 0 0,0-1-1 0 0,0 1 1 0 0,-1 0 0 0 0,1-1-1 0 0,0 1-9 0 0,0-1 24 0 0,6-2 48 0 0,0 0 1 0 0,-1 0-1 0 0,1 0 0 0 0,-1-1 1 0 0,0 0-1 0 0,0 0 0 0 0,0-1 0 0 0,2-2-72 0 0,-1 1-82 0 0,0 0-1 0 0,0 1 0 0 0,0 0 0 0 0,1 0 0 0 0,5-2 83 0 0,-4 4-24 0 0,-6 2 24 0 0,0 0 0 0 0,0 0-1 0 0,-1 0 1 0 0,1-1-1 0 0,0 1 1 0 0,-1-1 0 0 0,1 0-1 0 0,0 0 1 0 0,-2 1-10 0 0,1 0-1 0 0,0 0 1 0 0,-1 0-1 0 0,1 1 0 0 0,0-1 1 0 0,-1 0-1 0 0,1 1 0 0 0,0-1 1 0 0,0 1-1 0 0,1 0 11 0 0,3-1-54 0 0,-5 0-18 0 0,0 2 62 0 0,-1 0 0 0 0,1 1 1 0 0,-1-1-1 0 0,1 0 0 0 0,0 0 0 0 0,-1-1 0 0 0,1 1 0 0 0,0 0 0 0 0,0 0 0 0 0,0 0 0 0 0,0 0 0 0 0,0 0 10 0 0,8 9-25 0 0,6 34 79 0 0,-14-37-53 0 0,1 0 1 0 0,0 0-1 0 0,0-1 1 0 0,0 1-1 0 0,1-1 1 0 0,0 0-1 0 0,2 4-1 0 0,7 13 35 0 0,-9-17-21 0 0,0 1 0 0 0,1-1 0 0 0,0 0 0 0 0,0 0 0 0 0,0 0 0 0 0,1 0 0 0 0,-1-1-1 0 0,2 1 1 0 0,2 1-14 0 0,-6-5 31 0 0,1-1-1 0 0,0 1 1 0 0,0-1-1 0 0,0 0 0 0 0,-1 0 1 0 0,1-1-1 0 0,0 1 1 0 0,0 0-1 0 0,0-1 0 0 0,0 0 1 0 0,0 0-1 0 0,0 0 1 0 0,0 0-1 0 0,0 0 0 0 0,0-1 1 0 0,0 1-1 0 0,0-1 0 0 0,0 0 1 0 0,0 0-1 0 0,0 0 1 0 0,1 0-31 0 0,1-1-28 0 0,0 0 0 0 0,0-1 0 0 0,-1 1 1 0 0,1-1-1 0 0,-1 0 0 0 0,0 0 0 0 0,1 0 1 0 0,-1-1-1 0 0,-1 1 0 0 0,1-1 0 0 0,0 0 1 0 0,0-2 27 0 0,12-13-656 0 0,-13 15 247 0 0,1-1 0 0 0,-1 1 1 0 0,0-1-1 0 0,0 1 1 0 0,0-1-1 0 0,0 0 1 0 0,-1 0 408 0 0,13-35-4600 0 0,-8 20 2235 0 0</inkml:trace>
  <inkml:trace contextRef="#ctx0" brushRef="#br0" timeOffset="2300.702">2681 62 6912 0 0,'6'-5'600'0'0,"-7"4"497"0"0,-1 1-144 0 0,1 0 1209 0 0,7 9 1541 0 0,-3-6-3118 0 0,11 23 5 0 0,-1-1 0 0 0,-1 2 0 0 0,-1 0 0 0 0,0 6-590 0 0,-3-11 303 0 0,-3-5 119 0 0,-1-1 0 0 0,2 14-422 0 0,2 9 496 0 0,-1-5-57 0 0,4 13-78 0 0,-7-32-268 0 0,8 19 128 0 0,-12-33-324 0 0,0-1-730 0 0,0 0-337 0 0,-3-2-70 0 0</inkml:trace>
  <inkml:trace contextRef="#ctx0" brushRef="#br0" timeOffset="2549.561">2749 242 15376 0 0,'3'-1'100'0'0,"1"0"0"0"0,-1 0 1 0 0,0 0-1 0 0,1 0 1 0 0,-1 1-1 0 0,1-1 0 0 0,-1 1 1 0 0,1 0-1 0 0,-1 0 1 0 0,1 0-1 0 0,-1 1 1 0 0,0-1-1 0 0,1 1 0 0 0,-1 0 1 0 0,1 0-1 0 0,-1 0 1 0 0,0 0-101 0 0,17 5 139 0 0,-10-3 243 0 0,-1 0 0 0 0,0 1 1 0 0,0 1-1 0 0,0-1 0 0 0,0 2 0 0 0,-1-1 0 0 0,0 1 0 0 0,3 2-382 0 0,2 4 303 0 0,-1 0 0 0 0,0 0-1 0 0,-1 1 1 0 0,0 1 0 0 0,-1-1-1 0 0,5 11-302 0 0,43 51 567 0 0,-30-43-403 0 0,-22-26-130 0 0,-1-1 0 0 0,0 1 0 0 0,0 0 0 0 0,0 0 0 0 0,-1 1-1 0 0,0-1 1 0 0,0 1-34 0 0,-4-5-154 0 0,3 2-138 0 0,-2-2-7143 0 0,-1-2 4941 0 0</inkml:trace>
  <inkml:trace contextRef="#ctx0" brushRef="#br0" timeOffset="2714.658">3111 173 9216 0 0,'0'-5'255'0'0,"0"4"-58"0"0,0-1-1 0 0,0 0 0 0 0,0 0 0 0 0,0 0 0 0 0,0 0 0 0 0,1 1 0 0 0,-1-1 0 0 0,1 0 0 0 0,-1 0 1 0 0,1 1-1 0 0,0-1 0 0 0,-1 0 0 0 0,1 1-196 0 0,0 0 2039 0 0,-1 1 103 0 0,0 0-253 0 0,0 0-1154 0 0,0 0-502 0 0,0 0-103 0 0,7 14-24 0 0,0 9-146 0 0,-5-16-552 0 0,0 1 0 0 0,0-1-1 0 0,1 0 1 0 0,2 4 592 0 0,1 1-2366 0 0</inkml:trace>
  <inkml:trace contextRef="#ctx0" brushRef="#br0" timeOffset="3188.688">3364 232 3224 0 0,'0'0'143'0'0,"-13"2"26"0"0,9 0 664 0 0,-1 0 0 0 0,1 0-1 0 0,0 0 1 0 0,0 1 0 0 0,0-1 0 0 0,0 1 0 0 0,0 0-1 0 0,1 0 1 0 0,-1 1 0 0 0,1-1 0 0 0,0 1 0 0 0,0 0-833 0 0,-13 12 2370 0 0,2-3-1802 0 0,0 0 0 0 0,-9 14-568 0 0,18-21 123 0 0,0 1-1 0 0,0 0 1 0 0,1 0 0 0 0,0 0 0 0 0,0 1 0 0 0,1-1-1 0 0,-2 8-122 0 0,3-6-19 0 0,3 4-119 0 0,-1-12 153 0 0,0-1-1 0 0,0 1 1 0 0,0 0-1 0 0,0-1 1 0 0,0 1-1 0 0,1-1 1 0 0,-1 1-1 0 0,0-1 1 0 0,1 1-1 0 0,-1-1 1 0 0,0 1 0 0 0,1-1-1 0 0,-1 1 1 0 0,0-1-1 0 0,1 1 1 0 0,-1-1-1 0 0,1 1 1 0 0,-1-1-1 0 0,1 0 1 0 0,-1 1-1 0 0,1-1 1 0 0,-1 0-1 0 0,1 1 1 0 0,-1-1-1 0 0,1 0 1 0 0,-1 0 0 0 0,1 0-1 0 0,0 0 1 0 0,-1 1-1 0 0,1-1 1 0 0,-1 0-1 0 0,1 0 1 0 0,0 0-1 0 0,-1 0 1 0 0,1 0-1 0 0,-1 0 1 0 0,1 0-1 0 0,0-1 1 0 0,-1 1 0 0 0,1 0-1 0 0,-1 0-14 0 0,3-1 30 0 0,0 1 0 0 0,0-1 0 0 0,0 1 0 0 0,0-1 0 0 0,-1 0 0 0 0,1 0-1 0 0,2-1-29 0 0,10-9 52 0 0,-1 1 0 0 0,0-2 0 0 0,-1 0 0 0 0,12-13-52 0 0,-7 3 2 0 0,11-11-78 0 0,-13 18-10 0 0,-5 4-45 0 0,1 0-1 0 0,1 0 1 0 0,6-3 131 0 0,-15 12-35 0 0,-1-1-1 0 0,1 1 1 0 0,0 0 0 0 0,0 1 0 0 0,0-1-1 0 0,1 1 1 0 0,-1-1 0 0 0,0 1 0 0 0,1 0-1 0 0,-1 1 1 0 0,0-1 0 0 0,1 1 0 0 0,-1 0-1 0 0,4 0 36 0 0,-5 1 12 0 0,0 0-1 0 0,0 0 0 0 0,0 0 0 0 0,0 0 0 0 0,0 1 0 0 0,0-1 0 0 0,-1 1 0 0 0,1 0 0 0 0,0 0 0 0 0,-1 0 0 0 0,0 0 0 0 0,1 0 0 0 0,-1 0 0 0 0,0 0 0 0 0,0 1-11 0 0,2 2 11 0 0,-1-1 1 0 0,1 1-1 0 0,-1 0 0 0 0,0 0 1 0 0,-1 0-1 0 0,1 0 0 0 0,-1 0 0 0 0,0 1-11 0 0,4 11-5 0 0,-4-12 49 0 0,0 1-1 0 0,0-1 0 0 0,0 1 1 0 0,-1 0-1 0 0,0-1 0 0 0,0 6-43 0 0,5 45 521 0 0,-7-46 867 0 0,5-22-802 0 0,1 0-543 0 0,3-5 4 0 0,13-15-242 0 0,-16 23 90 0 0,2-1 1 0 0,-1 1-1 0 0,1 0 0 0 0,0 1 0 0 0,5-5 105 0 0,-9 11-40 0 0,0 0-1 0 0,-1 0 1 0 0,1 0-1 0 0,1 0 1 0 0,-1 0-1 0 0,0 0 1 0 0,0 1-1 0 0,1 0 1 0 0,-1-1 0 0 0,0 1-1 0 0,1 0 1 0 0,-1 1-1 0 0,1-1 1 0 0,0 1-1 0 0,-1 0 1 0 0,1-1-1 0 0,-1 2 1 0 0,1-1-1 0 0,1 0 41 0 0,-1 1-16 0 0,-1 0 1 0 0,1 0-1 0 0,-1 0 0 0 0,0 1 0 0 0,0-1 0 0 0,1 1 0 0 0,-1 0 0 0 0,0 0 0 0 0,-1 0 0 0 0,2 0 16 0 0,26 25-86 0 0,54 64 9 0 0,-71-77-489 0 0,5 5-4132 0 0,-1-5-1203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02.8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41 198 6848 0 0,'4'-33'896'0'0,"-4"32"-108"0"0,2-3 893 0 0,-2 3 5571 0 0,2 58-5153 0 0,6 21-2099 0 0,-5-40 526 0 0,1-10-424 0 0,2 1 0 0 0,1 2-102 0 0,4 22 55 0 0,5 1 25 0 0,-1-2-152 0 0,-15-39-3344 0 0,-3-8 1539 0 0</inkml:trace>
  <inkml:trace contextRef="#ctx0" brushRef="#br0" timeOffset="637.788">1 350 2760 0 0,'0'0'125'0'0,"6"0"22"0"0,10-1 3638 0 0,-1 0-1 0 0,1-1 1 0 0,12-3-3785 0 0,16-2 2771 0 0,96-5-1251 0 0,-111 11-1448 0 0,-19 1-48 0 0,0 0 1 0 0,0-1 0 0 0,0 0-1 0 0,2-1-24 0 0,-10 2 0 0 0,-1 0-1 0 0,0 0 1 0 0,1 0-1 0 0,-1 0 0 0 0,0 0 1 0 0,0 0-1 0 0,1 0 1 0 0,-1 1-1 0 0,0-1 0 0 0,0 1 1 0 0,1-1 0 0 0,11 3 74 0 0,-24 11 90 0 0,5-8-136 0 0,-1-1 0 0 0,1 0 0 0 0,-1 0 0 0 0,0-1-1 0 0,0 0 1 0 0,-4 2-28 0 0,-24 14 71 0 0,26-13-69 0 0,0-1 0 0 0,1 2 1 0 0,0-1-1 0 0,1 1 1 0 0,-1 0-1 0 0,0 2-2 0 0,5-6 5 0 0,0 1-1 0 0,0-1 1 0 0,1 1 0 0 0,-1-1-1 0 0,1 1 1 0 0,0 0-1 0 0,1 0 1 0 0,-1 0 0 0 0,1 0-1 0 0,0 0 1 0 0,0 0 0 0 0,0 0-1 0 0,1 4-4 0 0,0-8 13 0 0,0 1-1 0 0,0-1 0 0 0,1 0 1 0 0,-1 0-1 0 0,0 1 1 0 0,1-1-1 0 0,-1 0 0 0 0,1 0 1 0 0,-1 0-1 0 0,1 0 0 0 0,-1 0 1 0 0,1 0-1 0 0,0 0 0 0 0,0 0 1 0 0,0 0-1 0 0,-1 0 0 0 0,1 0 1 0 0,0 0-1 0 0,0 0 0 0 0,0-1 1 0 0,0 1-1 0 0,0 0 0 0 0,0-1 1 0 0,1 1-1 0 0,-1-1 1 0 0,0 1-1 0 0,0-1 0 0 0,0 1 1 0 0,0-1-1 0 0,1 0 0 0 0,-1 0 1 0 0,0 0-1 0 0,0 0 0 0 0,2 0-12 0 0,5 1 18 0 0,1-1 0 0 0,0 0-1 0 0,0 0 1 0 0,5-2-18 0 0,-8 2-83 0 0,25-3 81 0 0,0-2 0 0 0,0-1 2 0 0,-20 3 21 0 0,0 0 0 0 0,0 0 1 0 0,0-2-1 0 0,-1 1 0 0 0,1-1 0 0 0,-1-1 0 0 0,2-1-21 0 0,-7 4 11 0 0,-1-1-1 0 0,1 1 0 0 0,-1-1 1 0 0,0 0-1 0 0,-1 0 0 0 0,1 0 0 0 0,-1 0 1 0 0,1 0-1 0 0,-1-2-10 0 0,-2 5 7 0 0,0 0 0 0 0,-1-1 0 0 0,1 1 1 0 0,0 0-1 0 0,-1-1 0 0 0,1 1 0 0 0,-1-1 0 0 0,1 1 0 0 0,-1-1 1 0 0,0 0-1 0 0,0 1 0 0 0,0-1 0 0 0,0 1 0 0 0,0-1 0 0 0,0 1 0 0 0,0-1 1 0 0,0 0-1 0 0,-1 1 0 0 0,1-1 0 0 0,0 1 0 0 0,-1-1 0 0 0,0 1 1 0 0,1 0-1 0 0,-1-1 0 0 0,0 1 0 0 0,1-1 0 0 0,-1 1 0 0 0,0 0 1 0 0,0 0-1 0 0,0-1 0 0 0,0 1 0 0 0,-1 0 0 0 0,1 0 0 0 0,0 0-7 0 0,-6-4 15 0 0,0 0-1 0 0,0 0 0 0 0,0 1 0 0 0,-1 0 1 0 0,0 0-1 0 0,1 0 0 0 0,-5 0-14 0 0,-8-2-903 0 0,1 1 0 0 0,-12-2 903 0 0,19 7-2155 0 0,9 0-826 0 0,3 0-2144 0 0</inkml:trace>
  <inkml:trace contextRef="#ctx0" brushRef="#br0" timeOffset="918.28">737 123 4608 0 0,'0'0'353'0'0,"0"0"119"0"0,0 0 1361 0 0,0 0 619 0 0,0 0 127 0 0,-1 1 356 0 0,-5 9-2635 0 0,2-3-91 0 0,0-1 1 0 0,-1 1 0 0 0,2 0 0 0 0,-1 1 0 0 0,1-1 0 0 0,1 0 0 0 0,-1 1 0 0 0,1 0 0 0 0,0 2-210 0 0,-3 18 1719 0 0,-2 28-1719 0 0,5-35 69 0 0,1-4-16 0 0,1 0 1 0 0,1 0 0 0 0,1 0-1 0 0,2 10-53 0 0,0 9 54 0 0,6-4 16 0 0,2-1-2079 0 0,-12-31-145 0 0</inkml:trace>
  <inkml:trace contextRef="#ctx0" brushRef="#br0" timeOffset="1214.357">581 326 8752 0 0,'0'0'673'0'0,"0"0"-246"0"0,13-9 3275 0 0,-6 6-3285 0 0,0 0 1 0 0,0 1-1 0 0,1 0 0 0 0,-1 1 0 0 0,1-1 0 0 0,-1 1 0 0 0,1 1 1 0 0,0 0-1 0 0,5 0-417 0 0,126 12 627 0 0,-69-8-2635 0 0,-50-3 62 0 0,2 1-3276 0 0</inkml:trace>
  <inkml:trace contextRef="#ctx0" brushRef="#br0" timeOffset="1815.055">1115 292 8752 0 0,'-12'1'433'0'0,"0"0"0"0"0,1 1 1 0 0,-1 0-1 0 0,1 0 0 0 0,0 2 1 0 0,-1-1-1 0 0,1 1 0 0 0,1 1 1 0 0,-1 0-1 0 0,1 1 0 0 0,0 0 1 0 0,0 0-1 0 0,0 1 0 0 0,1 0 1 0 0,-6 7-434 0 0,13-12 84 0 0,0 0 0 0 0,1 0 0 0 0,-1 0 1 0 0,1 0-1 0 0,0 0 0 0 0,0 0 0 0 0,0 1 1 0 0,0-1-1 0 0,0 0 0 0 0,0 1 1 0 0,0-1-1 0 0,1 1 0 0 0,0-1 0 0 0,-1 0 1 0 0,1 1-1 0 0,0-1 0 0 0,0 1 0 0 0,0 1-84 0 0,0-2 14 0 0,1-1 0 0 0,-1 0 0 0 0,0 0 0 0 0,1 0-1 0 0,-1 1 1 0 0,1-1 0 0 0,-1 0 0 0 0,1 0-1 0 0,-1 0 1 0 0,1 0 0 0 0,0 0 0 0 0,0 0 0 0 0,-1 0-1 0 0,1 0 1 0 0,0 0 0 0 0,0-1 0 0 0,0 1-1 0 0,1 0-13 0 0,0 0 8 0 0,0 0 0 0 0,0 0-1 0 0,0 0 1 0 0,0 0 0 0 0,0-1-1 0 0,1 1 1 0 0,-1-1 0 0 0,0 1-1 0 0,0-1 1 0 0,1 0 0 0 0,-1 0-1 0 0,0 0 1 0 0,1 0-1 0 0,-1-1-7 0 0,6 0 15 0 0,0 0 0 0 0,-1-1-1 0 0,1 0 1 0 0,-1-1-1 0 0,0 1 1 0 0,1-1-1 0 0,-1-1 1 0 0,-1 0-1 0 0,7-3-14 0 0,0-2 19 0 0,-1 0-1 0 0,-1-1 0 0 0,0 0 0 0 0,7-8-18 0 0,-11 13 0 0 0,-5 4 0 0 0,0 0 0 0 0,-1 0 0 0 0,1 0 0 0 0,0-1 0 0 0,0 1 0 0 0,-1-1 0 0 0,1 1 0 0 0,-1-1 0 0 0,1 0 0 0 0,-2 1-1 0 0,0 1 0 0 0,1 0 0 0 0,-1 0 0 0 0,0 0 0 0 0,0 0 0 0 0,1-1 0 0 0,-1 1 0 0 0,0 0 0 0 0,0 0 0 0 0,1 0 0 0 0,-1 0 0 0 0,0 0 0 0 0,0 0 0 0 0,1 0 0 0 0,-1 0 0 0 0,0 0 0 0 0,0 0-1 0 0,1 0 1 0 0,-1 0 0 0 0,0 0 0 0 0,0 0 0 0 0,1 0 0 0 0,-1 0 0 0 0,0 0 0 0 0,1 0 0 0 0,-1 0 0 0 0,0 0 0 0 0,0 0 0 0 0,1 0 0 0 0,-1 0 0 0 0,0 1 0 0 0,0-1 0 0 0,0 0 0 0 0,1 0-1 0 0,-1 0 1 0 0,0 0 0 0 0,0 1 0 0 0,0-1 0 0 0,1 0 0 0 0,-1 0 0 0 0,0 0 0 0 0,0 1 0 0 0,0-1 0 0 0,0 0 0 0 0,0 0 0 0 0,1 1 0 0 0,-1-1 0 0 0,0 0 0 0 0,0 0 0 0 0,0 1 0 0 0,0-1 0 0 0,0 0 0 0 0,4 13 115 0 0,-3-6-33 0 0,0 0 1 0 0,1 0-1 0 0,-1 0 0 0 0,2 0 0 0 0,-1 0 0 0 0,1 0 1 0 0,0-1-1 0 0,0 1 0 0 0,0-1 0 0 0,1 0 0 0 0,3 4-81 0 0,-5-8 19 0 0,0 0-1 0 0,-1 0 1 0 0,1-1 0 0 0,0 1-1 0 0,0-1 1 0 0,0 0-1 0 0,1 1 1 0 0,-1-1-1 0 0,0 0 1 0 0,0 0-1 0 0,1-1 1 0 0,-1 1-1 0 0,1 0 1 0 0,-1-1-1 0 0,0 1 1 0 0,1-1-19 0 0,1 0 48 0 0,1 0 0 0 0,-1 0 1 0 0,0 0-1 0 0,1-1 0 0 0,-1 1 0 0 0,0-1 1 0 0,0 0-1 0 0,1-1 0 0 0,-1 1-48 0 0,9-5 107 0 0,-1 0 0 0 0,0 0 0 0 0,0-1 0 0 0,0-1 0 0 0,5-4-107 0 0,-4 2-68 0 0,-1 0 0 0 0,0-1 0 0 0,0-1 0 0 0,-1 0 0 0 0,-1-1 0 0 0,0 0 0 0 0,0 0 0 0 0,-2-1 0 0 0,0 0 1 0 0,0-1-1 0 0,-1 0 0 0 0,-1 0 0 0 0,0-1 0 0 0,-1 1 0 0 0,-1-1 0 0 0,-1 0 0 0 0,2-16 68 0 0,-3 13-263 0 0,1 5 39 0 0,-2-1 0 0 0,0-13 224 0 0,-1 24-6 0 0,0 0-1 0 0,-1 1 0 0 0,1-1 0 0 0,-1 0 1 0 0,0 0-1 0 0,0 0 0 0 0,0 1 0 0 0,0-1 1 0 0,-1 0-1 0 0,0 1 0 0 0,1-1 0 0 0,-1 1 0 0 0,-1-1 7 0 0,3 4 15 0 0,-1-1 0 0 0,1 0 0 0 0,-1 0 1 0 0,0 0-1 0 0,1 1 0 0 0,-1-1 0 0 0,0 0 0 0 0,0 1 0 0 0,1-1 0 0 0,-1 1 0 0 0,0-1 0 0 0,0 1 0 0 0,0-1 0 0 0,0 1 0 0 0,1-1 0 0 0,-1 1 0 0 0,0 0 0 0 0,0 0 0 0 0,0-1 0 0 0,0 1 0 0 0,0 0 0 0 0,0 0 0 0 0,0 0 0 0 0,0 0 0 0 0,0 0 0 0 0,0 0 0 0 0,0 0 0 0 0,0 0 0 0 0,0 1 0 0 0,0-1 0 0 0,0 0 0 0 0,0 1 0 0 0,0-1 0 0 0,1 0 0 0 0,-1 1 0 0 0,0-1 0 0 0,0 1 0 0 0,0-1 0 0 0,1 1 0 0 0,-1 0 0 0 0,0-1 0 0 0,0 1 0 0 0,1 0 0 0 0,-1 0 0 0 0,1-1 0 0 0,-1 1 0 0 0,0 0-15 0 0,-2 4 25 0 0,0-1 0 0 0,0 0 0 0 0,0 1 1 0 0,1-1-1 0 0,-1 1 0 0 0,1 0 0 0 0,0 0 0 0 0,0 2-25 0 0,-4 16 55 0 0,2 0-1 0 0,1 0 1 0 0,0 0-1 0 0,2 1 0 0 0,1-1 1 0 0,0 1-1 0 0,4 16-54 0 0,-1-20 38 0 0,0 0-1 0 0,6 17-37 0 0,-6-29 47 0 0,-1-1 0 0 0,1 0 0 0 0,0 0 0 0 0,1 0-1 0 0,0 0 1 0 0,0 0 0 0 0,0-1 0 0 0,1 0-1 0 0,1 1-46 0 0,0 1-20 0 0,2 0-1 0 0,-1-1 0 0 0,1 0 1 0 0,0 0-1 0 0,0-1 0 0 0,1 0 1 0 0,0 0-1 0 0,0-1 0 0 0,0 0 1 0 0,1-1-1 0 0,-1 0 0 0 0,1-1 1 0 0,0 0-1 0 0,0 0 0 0 0,1-1 1 0 0,4 1 20 0 0,8-1-1670 0 0,4 4-4641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17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37 9672 0 0,'0'0'748'0'0,"2"-1"-311"0"0,12-3 2206 0 0,0 0 1 0 0,11-2-2644 0 0,59-5 1496 0 0,-45 6-529 0 0,21 1-349 0 0,-1 2 0 0 0,55 6-618 0 0,-51 1-2642 0 0,-44-5-3615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17.3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0 4608 0 0,'0'0'208'0'0,"-1"0"-9"0"0,0 0 221 0 0,0 0 1539 0 0,2 1 1522 0 0,5 4-1600 0 0,-1-2-1283 0 0,-1 0 0 0 0,1 0 0 0 0,0 0 0 0 0,1-1 1 0 0,-1 0-1 0 0,0 0 0 0 0,1-1 0 0 0,4 2-598 0 0,49 5 764 0 0,-41-6-86 0 0,44 6 28 0 0,-8 0-445 0 0,0-3 0 0 0,6-3-261 0 0,-9-1-91 0 0,16-1-139 0 0,-23-1-5148 0 0,-16-1-854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13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297 89 2760 0 0,'0'0'612'0'0,"0"0"1528"0"0,0 0 666 0 0,0 0 136 0 0,0 0-356 0 0,0 0-1614 0 0,0 0-709 0 0,0 0-139 0 0,0 0 4 0 0,0 16 747 0 0,-2 38 1084 0 0,1-31-1372 0 0,1 1 0 0 0,0-1 0 0 0,2 0 0 0 0,2 14-587 0 0,12 87 1450 0 0,5-18-752 0 0,-21-99-740 0 0,0-7-205 0 0,0 1 0 0 0,0 0 0 0 0,-1-1 0 0 0,1 1 0 0 0,0-1 0 0 0,-1 1 0 0 0,1-1 0 0 0,0 1 0 0 0,-1-1 0 0 0,1 1 0 0 0,0-1 0 0 0,-1 0 0 0 0,1 1 0 0 0,-1-1 0 0 0,1 0 0 0 0,-1 1 0 0 0,1-1 0 0 0,-1 0 0 0 0,1 1 0 0 0,-1-1 0 0 0,1 0 0 0 0,-1 0 0 0 0,1 0 0 0 0,-1 1 0 0 0,0-1-1 0 0,1 0 1 0 0,-1 0 0 0 0,1 0 0 0 0,-1 0 0 0 0,1 0 0 0 0,-1 0 0 0 0,0 0 0 0 0,1 0 0 0 0,-1-1 247 0 0,-1 1-2622 0 0</inkml:trace>
  <inkml:trace contextRef="#ctx0" brushRef="#br0" timeOffset="286.663">97 488 7832 0 0,'-7'5'1264'0'0,"6"-3"4238"0"0,2 0-5327 0 0,0 0-1 0 0,1 0 1 0 0,-1 0 0 0 0,0-1-1 0 0,1 1 1 0 0,0 0 0 0 0,-1-1-1 0 0,1 1 1 0 0,0-1 0 0 0,0 0-1 0 0,0 0 1 0 0,0 1-1 0 0,0-1 1 0 0,0 0 0 0 0,0-1-1 0 0,1 1-174 0 0,41 12 1038 0 0,-28-9-583 0 0,3 0 14 0 0,0-1 0 0 0,1 0 1 0 0,-1-2-1 0 0,19 0-469 0 0,80-7 1012 0 0,-105 5-939 0 0,43-5 328 0 0,-18 2 6 0 0,24 0-407 0 0,-46 2 142 0 0,-15 2-232 0 0,0 0 1 0 0,0 0-1 0 0,0 0 0 0 0,0-1 0 0 0,0 1 0 0 0,0 0 0 0 0,0 0 1 0 0,0-1-1 0 0,-1 1 0 0 0,1-1 0 0 0,0 1 0 0 0,0-1 0 0 0,0 1 1 0 0,0-1-1 0 0,-1 1 0 0 0,1-1 0 0 0,0 0 90 0 0,-11-3-3993 0 0,-10-7 1642 0 0,-1 4-15 0 0</inkml:trace>
  <inkml:trace contextRef="#ctx0" brushRef="#br0" timeOffset="585.752">1 22 14280 0 0,'0'0'654'0'0,"0"0"-11"0"0,7-2-388 0 0,20-5-65 0 0,-13 4 453 0 0,-1-1-1 0 0,1 2 0 0 0,0 0 0 0 0,13 0-642 0 0,35 5 1284 0 0,0 2-1 0 0,7 4-1283 0 0,-62-8 19 0 0,9 0-55 0 0,0 2 1 0 0,1 0-1 0 0,-1 1 1 0 0,-1 1-1 0 0,7 2 36 0 0,-13-4-276 0 0,1 0-3369 0 0,-10-3 1599 0 0</inkml:trace>
  <inkml:trace contextRef="#ctx0" brushRef="#br0" timeOffset="3549.518">825 607 2760 0 0,'0'0'461'0'0,"0"0"897"0"0,0 0 391 0 0,0 0 77 0 0,0 0-166 0 0,0 0-776 0 0,0 0-342 0 0,0 0-72 0 0,0 0 28 0 0,0 0 164 0 0,0 0 70 0 0,0 0 18 0 0,0-1-658 0 0,-1 1 0 0 0,0 0 1 0 0,1-1-1 0 0,-1 1 1 0 0,1 0-1 0 0,-1-1 0 0 0,0 1 1 0 0,1 0-1 0 0,-1-1 1 0 0,1 1-1 0 0,-1 0 1 0 0,0 0-1 0 0,1 0 0 0 0,-1 0 1 0 0,0 0-1 0 0,0 0-92 0 0,-12 1 367 0 0,0 1 0 0 0,0 0 1 0 0,0 1-1 0 0,0 1 0 0 0,0 0 0 0 0,0 0 0 0 0,1 1 0 0 0,-11 7-367 0 0,16-8 96 0 0,5-3-52 0 0,-1 1 0 0 0,1-1 0 0 0,0 1 0 0 0,0-1 0 0 0,0 1 0 0 0,0 0-1 0 0,0 0 1 0 0,0 0 0 0 0,-1 1-44 0 0,2-2 3 0 0,1 0 0 0 0,0 0-1 0 0,-1 0 1 0 0,1 0 0 0 0,-1 0 0 0 0,1 0-1 0 0,0 0 1 0 0,0 0 0 0 0,0 0 0 0 0,0 0 0 0 0,-1 0-1 0 0,1 0 1 0 0,1 0 0 0 0,-1 0 0 0 0,0 0-1 0 0,0 0 1 0 0,0 0 0 0 0,0 0 0 0 0,1 0 0 0 0,-1 0-1 0 0,0 0 1 0 0,1 0 0 0 0,-1 0 0 0 0,1 0-1 0 0,-1 0 1 0 0,1 0 0 0 0,0 0 0 0 0,-1-1-1 0 0,1 1 1 0 0,0 0 0 0 0,-1 0 0 0 0,2 0-3 0 0,-1 1 18 0 0,8 8 19 0 0,0 0 0 0 0,0 0-1 0 0,1-1 1 0 0,0 0 0 0 0,0-1 0 0 0,2 0-37 0 0,-1 0 111 0 0,-1-1-1 0 0,1 2 0 0 0,-1-1 1 0 0,-1 1-1 0 0,0 1 1 0 0,8 9-111 0 0,-17-18 60 0 0,1 0 1 0 0,0 0 0 0 0,-1 0 0 0 0,1 0-1 0 0,-1 0 1 0 0,1 0 0 0 0,-1 0-1 0 0,1 0 1 0 0,-1 0 0 0 0,0 0-1 0 0,0 0 1 0 0,1 0 0 0 0,-1 0 0 0 0,0 0-1 0 0,0 1 1 0 0,0-1 0 0 0,0 0-1 0 0,0 0 1 0 0,-1 0 0 0 0,1 0-1 0 0,0 0 1 0 0,0 0 0 0 0,-1 0 0 0 0,1 1-1 0 0,-1-1-60 0 0,0 1 47 0 0,0 0 0 0 0,-1-1 0 0 0,1 1 0 0 0,-1-1 0 0 0,1 1 0 0 0,-1-1 1 0 0,0 0-1 0 0,1 1 0 0 0,-1-1 0 0 0,0 0 0 0 0,0 0 0 0 0,0 0 0 0 0,0 0-47 0 0,-7 2 38 0 0,1 0 0 0 0,-1-1 1 0 0,0 0-1 0 0,0 0 0 0 0,0-1 0 0 0,-2 0-38 0 0,7-1 38 0 0,-28 2-816 0 0,-16-2 778 0 0,39 0-769 0 0,-1-1 1 0 0,1 0-1 0 0,0-1 0 0 0,0 0 0 0 0,0 0 0 0 0,0-1 0 0 0,-3-2 769 0 0,-7-4-1981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22.7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1 101 5064 0 0,'0'0'389'0'0,"0"0"-5"0"0,0 0 904 0 0,1-1 2001 0 0,6-6-1422 0 0,0 3-1373 0 0,0-1 1 0 0,1 1-1 0 0,-1 0 1 0 0,1 1 0 0 0,0 0-1 0 0,-1 0 1 0 0,1 0-1 0 0,1 1 1 0 0,-1 0-1 0 0,0 1 1 0 0,1 0-495 0 0,32-8 366 0 0,12-4-121 0 0,-33 9-31 0 0,1 0-1 0 0,10-6-213 0 0,-18 6 163 0 0,0 1-1 0 0,1 0 0 0 0,-1 0 0 0 0,4 1-162 0 0,-3 0 157 0 0,-10 2-117 0 0,1 0 0 0 0,0 0 0 0 0,-1 0 0 0 0,1 0 0 0 0,0 0 0 0 0,-1 1 1 0 0,1 0-1 0 0,-1 0 0 0 0,1 0 0 0 0,-1 1 0 0 0,0 0 0 0 0,2 0-40 0 0,7 5 117 0 0,-1 0 1 0 0,0 1-1 0 0,4 3-117 0 0,-8-5 68 0 0,1 0 0 0 0,0 0 0 0 0,0-1-1 0 0,0 0 1 0 0,1 0 0 0 0,-1-1 0 0 0,3 0-68 0 0,-9-3 14 0 0,2 0 22 0 0,-1 0 0 0 0,1 0 0 0 0,-1 0 1 0 0,1 0-1 0 0,-1-1 0 0 0,1 0 0 0 0,0 0 0 0 0,-1 0 1 0 0,5-1-37 0 0,7-1 156 0 0,0-1 1 0 0,8-4-157 0 0,-19 6-527 0 0,0-1 0 0 0,1-1 0 0 0,-1 1 1 0 0,0-1-1 0 0,0 0 0 0 0,-1 0 0 0 0,1 0 1 0 0,0 0-1 0 0,-1-1 527 0 0,2-5-6241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8288 0 0,'0'0'381'0'0,"2"6"127"0"0,-2-2-393 0 0,0 0 1 0 0,0 0-1 0 0,0 0 1 0 0,0 1-1 0 0,-1-1 0 0 0,0 0 1 0 0,0 0-1 0 0,0 0 1 0 0,-1 3-116 0 0,-16 37 3993 0 0,14-35-3148 0 0,-3 4-533 0 0,-1 0 0 0 0,0 0 1 0 0,-1 0-1 0 0,0-1 0 0 0,-1-1 0 0 0,-1 1 0 0 0,1-1 0 0 0,-2-1 0 0 0,0 0-312 0 0,-4 2 251 0 0,-1-1-1 0 0,0-1 1 0 0,-1 0-251 0 0,-14 9 367 0 0,18-13-218 0 0,1 1-1 0 0,-1-2 1 0 0,0 0-1 0 0,0 0 1 0 0,0-2-1 0 0,-1 1 1 0 0,-5-1-149 0 0,15-3 13 0 0,1 1 1 0 0,-1-1-1 0 0,0 0 0 0 0,0 0 0 0 0,1-1 0 0 0,-1 0 1 0 0,0 0-1 0 0,1 0 0 0 0,-1 0 0 0 0,0 0 1 0 0,1-1-1 0 0,0 0 0 0 0,-3-1-13 0 0,4 1-33 0 0,1 1 0 0 0,-1-1 0 0 0,1 1 1 0 0,-1-1-1 0 0,1 0 0 0 0,0 0 0 0 0,0 0 0 0 0,-1 0 0 0 0,1 0 0 0 0,1-1 0 0 0,-1 1 0 0 0,0 0 1 0 0,1-1-1 0 0,-1 0 0 0 0,1 1 0 0 0,0-1 0 0 0,0 0 0 0 0,0 0 0 0 0,0 1 0 0 0,0-1 0 0 0,0-2 33 0 0,1-1 1 0 0,-1-1 0 0 0,1 1 0 0 0,1-1-1 0 0,-1 0 1 0 0,1 1 0 0 0,1-1 0 0 0,-1 1-1 0 0,1-1 0 0 0,-1 3-5 0 0,0 1 0 0 0,1-1 0 0 0,-1 1 0 0 0,1-1 0 0 0,0 1 0 0 0,0 0 0 0 0,0 0 0 0 0,0 0 0 0 0,0 0 0 0 0,1 0 0 0 0,-1 0 0 0 0,1 1 0 0 0,0-1 0 0 0,0 1 0 0 0,0-1 5 0 0,-1 3-2 0 0,-1-1 0 0 0,1 0 0 0 0,0 1 1 0 0,0-1-1 0 0,0 1 0 0 0,0-1 0 0 0,0 1 0 0 0,-1 0 0 0 0,1 0 0 0 0,0 0 0 0 0,0 0 0 0 0,0 0 1 0 0,0 0-1 0 0,0 1 0 0 0,0-1 0 0 0,0 1 0 0 0,-1-1 0 0 0,1 1 0 0 0,0 0 0 0 0,0 0 1 0 0,-1-1-1 0 0,1 1 0 0 0,1 1 2 0 0,6 4 260 0 0,-1 0 1 0 0,1 0-1 0 0,5 6-259 0 0,-8-7-25 0 0,48 45 215 0 0,-27-23 66 0 0,13 7-257 0 0,-26-22-166 0 0,-9-7 269 0 0,0-1 1 0 0,0 0-1 0 0,1 0 1 0 0,3 2-104 0 0,-7-5-348 0 0,0 0 0 0 0,1 0 0 0 0,-1 0 0 0 0,0-1 0 0 0,0 1 1 0 0,0-1-1 0 0,0 1 0 0 0,1-1 0 0 0,-1 0 0 0 0,0 0 348 0 0,-2 0-6374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23.1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26 103 6448 0 0,'0'0'498'0'0,"-14"-8"-100"0"0,14 8-168 0 0,-1-1 1 0 0,0 1-1 0 0,0 0 1 0 0,1-1-1 0 0,-1 1 1 0 0,0-1-1 0 0,1 0 1 0 0,-1 1-1 0 0,0-1 1 0 0,1 0-1 0 0,-1 1 1 0 0,1-1-1 0 0,-1 0 1 0 0,1 1-1 0 0,-1-1 1 0 0,1 0-1 0 0,0 0 1 0 0,-1 0-1 0 0,1 1 1 0 0,0-1-1 0 0,0 0 1 0 0,0 0 0 0 0,-1 0-1 0 0,1 0 1 0 0,0 0-1 0 0,0 0 1 0 0,0 1-1 0 0,0-1 1 0 0,1 0-1 0 0,-1 0 1 0 0,0 0-1 0 0,0 0 1 0 0,1 0-231 0 0,-1 0 179 0 0,1-1 1 0 0,0 0 0 0 0,-1 1 0 0 0,1-1 0 0 0,0 1-1 0 0,0-1 1 0 0,0 1 0 0 0,1-1 0 0 0,-1 1 0 0 0,0 0-1 0 0,0 0 1 0 0,1 0 0 0 0,-1 0 0 0 0,1 0 0 0 0,-1 0-1 0 0,2-1-179 0 0,12-6 283 0 0,0 1 0 0 0,1 1-1 0 0,0 0 1 0 0,0 1-1 0 0,1 1 1 0 0,-1 1-1 0 0,1 0 1 0 0,0 1-1 0 0,0 0 1 0 0,0 2-1 0 0,0 0-282 0 0,-9 1 121 0 0,0 0-1 0 0,0 1 0 0 0,0 0 0 0 0,0 0 1 0 0,-1 1-1 0 0,1 0 0 0 0,-1 0 0 0 0,6 3-120 0 0,6 7 278 0 0,1 0 1 0 0,4 5-279 0 0,-14-11 39 0 0,-7-4-16 0 0,1 0 1 0 0,-1-1 0 0 0,1 1 0 0 0,0-1-1 0 0,0 0 1 0 0,0 0 0 0 0,0 0 0 0 0,0 0-1 0 0,0-1 1 0 0,0 0 0 0 0,1 1-1 0 0,-1-2 1 0 0,1 1 0 0 0,-1 0 0 0 0,0-1-1 0 0,1 0 1 0 0,-1 0 0 0 0,1 0 0 0 0,-1-1-1 0 0,2 0-23 0 0,16-2 118 0 0,-14 3-84 0 0,0-1 1 0 0,0-1 0 0 0,0 1-1 0 0,3-2-34 0 0,4-2 80 0 0,1 2 0 0 0,7-1-80 0 0,-8 1-807 0 0,-1 0 0 0 0,1-1 0 0 0,2-1 807 0 0,-2-2-1275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18.0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728 10 13016 0 0,'0'0'297'0'0,"0"0"39"0"0,0 0 17 0 0,0 0-37 0 0,-1-1-206 0 0,0 0-91 0 0,0 0 0 0 0,0 0 0 0 0,0 1 1 0 0,0-1-1 0 0,0 0 0 0 0,0 1 0 0 0,0-1 1 0 0,0 1-1 0 0,0-1 0 0 0,0 1 0 0 0,-1 0 1 0 0,1-1-1 0 0,0 1 0 0 0,0 0 1 0 0,0 0-1 0 0,-1 0 0 0 0,1 0 0 0 0,0 0 1 0 0,0 0-1 0 0,-1 0-19 0 0,-21 6 639 0 0,15-3-249 0 0,-7 3-6 0 0,0 0 1 0 0,0 1-1 0 0,1 1 0 0 0,0 0 0 0 0,0 1 0 0 0,1 0 0 0 0,-4 5-384 0 0,6-4 216 0 0,1 0-1 0 0,0 0 1 0 0,-5 7-216 0 0,-6 7 252 0 0,17-18-187 0 0,-1-1 1 0 0,1 1-1 0 0,0 0 0 0 0,0 1 1 0 0,1-1-1 0 0,-1 1 1 0 0,1 0-66 0 0,-16 51 298 0 0,17-52-286 0 0,-2 10 62 0 0,1 0 0 0 0,1 0 1 0 0,0 0-1 0 0,1 10-74 0 0,-2 15 128 0 0,3-29-67 0 0,0 0 0 0 0,1 0 0 0 0,0 0-1 0 0,3 10-60 0 0,1 21 173 0 0,-1-7 82 0 0,3 9-255 0 0,1 15 165 0 0,-5-44-58 0 0,0 0 0 0 0,1-1 0 0 0,0 0-1 0 0,2 1-106 0 0,1 5 263 0 0,3 19-263 0 0,34 133 194 0 0,-41-160-194 0 0,0 0 0 0 0,-1 0 0 0 0,-1 1 0 0 0,0-1 0 0 0,-1 1 0 0 0,-1 9 0 0 0,-2 8 21 0 0,3-21-1 0 0,-1 1 1 0 0,-1-1 0 0 0,1 1-1 0 0,-2-1 1 0 0,1 0 0 0 0,-2 1 0 0 0,-2 5-21 0 0,0-4 43 0 0,0-1 0 0 0,-1 0 0 0 0,0 0 1 0 0,-1-1-1 0 0,0 0 0 0 0,0 0 0 0 0,-3 2-43 0 0,8-10 22 0 0,-6 7 54 0 0,-1 0 1 0 0,1-1-1 0 0,-1 0 0 0 0,-1-1 1 0 0,0 0-1 0 0,0 0 0 0 0,-1-1-76 0 0,2-1 79 0 0,-1-1-1 0 0,0 0 0 0 0,0 0 1 0 0,-1-1-1 0 0,-4 0-78 0 0,11-2 30 0 0,-1 0 0 0 0,0-1 0 0 0,0 0 0 0 0,0 0 0 0 0,0-1 0 0 0,1 1 0 0 0,-1-1 0 0 0,0-1 0 0 0,1 1 0 0 0,-1-1 0 0 0,0 0 0 0 0,-1-1-30 0 0,-21-11 78 0 0,0-2 1 0 0,1-1-1 0 0,-11-9-78 0 0,21 12-399 0 0,1-1 0 0 0,0-1-1 0 0,0 0 1 0 0,-1-4 399 0 0,8 9-819 0 0,7 10 641 0 0,1-1 1 0 0,0 1-1 0 0,0-1 0 0 0,0 0 1 0 0,0 1-1 0 0,0-1 0 0 0,0 0 1 0 0,0 1-1 0 0,1-1 1 0 0,-1 0-1 0 0,1 0 0 0 0,-1 0 1 0 0,1 0-1 0 0,0 1 0 0 0,-1-1 1 0 0,1 0-1 0 0,0 0 0 0 0,0 0 1 0 0,0 0-1 0 0,1 0 0 0 0,-1 0 178 0 0,1-18-1919 0 0</inkml:trace>
  <inkml:trace contextRef="#ctx0" brushRef="#br0" timeOffset="889.052">1062 420 2304 0 0,'8'-6'816'0'0,"-6"3"4193"0"0,-2 2-4871 0 0,0 1 0 0 0,0 0-1 0 0,0 0 1 0 0,0-1 0 0 0,0 1 0 0 0,0 0-1 0 0,1-1 1 0 0,-1 1 0 0 0,0 0-1 0 0,0 0 1 0 0,0-1 0 0 0,0 1 0 0 0,0 0-1 0 0,0-1 1 0 0,1 1 0 0 0,-1 0 0 0 0,0 0-1 0 0,0 0 1 0 0,0-1 0 0 0,1 1 0 0 0,-1 0-1 0 0,0 0 1 0 0,0 0 0 0 0,1-1 0 0 0,-1 1-1 0 0,0 0 1 0 0,0 0 0 0 0,1 0-1 0 0,-1 0 1 0 0,0 0 0 0 0,0 0 0 0 0,1 0-1 0 0,-1 0 1 0 0,0 0 0 0 0,1-1 0 0 0,-1 1-1 0 0,0 0 1 0 0,1 0 0 0 0,-1 1 0 0 0,0-1-1 0 0,0 0 1 0 0,1 0 0 0 0,-1 0 0 0 0,0 0-1 0 0,1 0 1 0 0,-1 0 0 0 0,0 0 0 0 0,0 0-1 0 0,1 0 1 0 0,-1 1 0 0 0,0-1-1 0 0,0 0 1 0 0,1 0 0 0 0,-1 0-138 0 0,10 18 1742 0 0,-3 2-1303 0 0,-2 0 0 0 0,0 0 0 0 0,-1 1 0 0 0,-1 0 0 0 0,-1 0 0 0 0,-1 14-439 0 0,2 12 456 0 0,-2-27-330 0 0,-1 0 0 0 0,-2 9-126 0 0,0 16 156 0 0,3-30-98 0 0,-2 0 0 0 0,0 0-1 0 0,0 0 1 0 0,-2 1-1 0 0,-3 13-57 0 0,-2-12-1452 0 0,0-9-4614 0 0,2-6 209 0 0</inkml:trace>
  <inkml:trace contextRef="#ctx0" brushRef="#br0" timeOffset="1143.475">876 813 6448 0 0,'0'0'297'0'0,"0"0"-9"0"0,0 0 103 0 0,0 0 1129 0 0,3 0 2649 0 0,48-1 368 0 0,-14 0-3466 0 0,0 2-1 0 0,28 4-1070 0 0,-38-3 138 0 0,0-1-1 0 0,0-2 0 0 0,0 0 0 0 0,8-3-137 0 0,5 1 61 0 0,-35 2-65 0 0,0 0 1 0 0,0 0-1 0 0,1 0 0 0 0,-1-1 1 0 0,1 0 3 0 0,12-4-5807 0 0,-8 4-457 0 0</inkml:trace>
  <inkml:trace contextRef="#ctx0" brushRef="#br0" timeOffset="1392.046">913 381 4608 0 0,'1'-16'-1395'0'0,"5"-5"7478"0"0,-5 19-5439 0 0,-1 1 0 0 0,1 0 0 0 0,0-1 0 0 0,0 1 1 0 0,0 0-1 0 0,0 0 0 0 0,0 0 0 0 0,0 0 0 0 0,1 0 0 0 0,-1 0 0 0 0,0 0 0 0 0,2-1-644 0 0,13-2 1533 0 0,12 0-1169 0 0,-1 1 1 0 0,1 2-1 0 0,0 1 0 0 0,0 1 0 0 0,25 5-364 0 0,65 22-2074 0 0,-99-22 888 0 0</inkml:trace>
  <inkml:trace contextRef="#ctx0" brushRef="#br0" timeOffset="1645.557">1599 620 15632 0 0,'-2'0'356'0'0,"-27"11"786"0"0,16-8-1102 0 0,0 2 0 0 0,1 0 1 0 0,-1 0-1 0 0,1 1 0 0 0,1 1 0 0 0,-1 0 0 0 0,-1 2-40 0 0,8-5 42 0 0,0 0 0 0 0,1 0 0 0 0,-1 1 0 0 0,1-1 0 0 0,0 1 0 0 0,-3 4-42 0 0,6-7 4 0 0,1-1 0 0 0,-1 0-1 0 0,0 1 1 0 0,1-1-1 0 0,-1 0 1 0 0,1 1 0 0 0,-1-1-1 0 0,1 1 1 0 0,0-1-1 0 0,-1 1 1 0 0,1-1-1 0 0,0 1 1 0 0,0-1 0 0 0,0 1-1 0 0,0-1 1 0 0,0 1-1 0 0,0-1 1 0 0,1 1 0 0 0,-1-1-1 0 0,1 1 1 0 0,-1-1-1 0 0,1 1 1 0 0,-1-1 0 0 0,1 0-1 0 0,0 1 1 0 0,-1-1-1 0 0,1 0 1 0 0,0 0-1 0 0,0 1-3 0 0,11 13 1 0 0,16 19 9 0 0,3-3 97 0 0,-21-23-70 0 0,-1 0 0 0 0,9 9-37 0 0,-18-16 71 0 0,1-1-1 0 0,0 1 1 0 0,-1-1-1 0 0,1 1 1 0 0,-1 0-1 0 0,1-1 1 0 0,-1 1-1 0 0,1 0 1 0 0,-1-1-1 0 0,0 1 0 0 0,1 0 1 0 0,-1 0-1 0 0,0-1 1 0 0,0 1-1 0 0,1 0 1 0 0,-1 0-1 0 0,0 0 1 0 0,0-1-1 0 0,0 1 1 0 0,0 0-1 0 0,0 0 0 0 0,0 0 1 0 0,0 0-1 0 0,0-1 1 0 0,0 1-1 0 0,-1 0-70 0 0,1 0 64 0 0,-1 0-1 0 0,0 0 1 0 0,1 0-1 0 0,-1 0 1 0 0,0 0-1 0 0,0 0 1 0 0,0 0-1 0 0,0 0 1 0 0,0-1-1 0 0,0 1 1 0 0,0 0-1 0 0,0-1 1 0 0,0 1-1 0 0,-1-1 1 0 0,0 1-64 0 0,-6 2 171 0 0,-1 0-1 0 0,0-1 1 0 0,1-1 0 0 0,-7 1-171 0 0,12-1 63 0 0,-31 4-69 0 0,-33 3-31 0 0,22-8-2751 0 0,36-2 201 0 0</inkml:trace>
  <inkml:trace contextRef="#ctx0" brushRef="#br0" timeOffset="1998.102">1970 432 14600 0 0,'0'0'330'0'0,"0"0"45"0"0,0 0 20 0 0,0 0-38 0 0,0 0-166 0 0,-10 0 1016 0 0,5 0-1117 0 0,1 1 0 0 0,-1 0 0 0 0,0 0 0 0 0,0 1-1 0 0,1-1 1 0 0,-1 1 0 0 0,1 0 0 0 0,-1 1-1 0 0,1-1 1 0 0,0 1-90 0 0,-9 4 187 0 0,1 1 0 0 0,-9 9-187 0 0,11-9 65 0 0,1 1 0 0 0,0 1 0 0 0,0-1 0 0 0,0 2 0 0 0,1-1 0 0 0,1 1 0 0 0,-4 6-65 0 0,7-8 81 0 0,0 0 0 0 0,0 0 0 0 0,1 0 0 0 0,0 0 0 0 0,0 1 0 0 0,1-1 0 0 0,0 1-1 0 0,1-1 1 0 0,0 1 0 0 0,1 5-81 0 0,0-7 0 0 0,0 0-1 0 0,0 0 0 0 0,1 0 1 0 0,1 0-1 0 0,-1-1 1 0 0,1 1-1 0 0,1 2 1 0 0,-1-5 15 0 0,0-1 0 0 0,1 1 0 0 0,-1-1 0 0 0,1 0 0 0 0,0 0 0 0 0,0 0 0 0 0,0 0 0 0 0,0 0 0 0 0,1-1 0 0 0,-1 1 0 0 0,1-1 0 0 0,1 1-15 0 0,0-1 3 0 0,0 1 1 0 0,0-1-1 0 0,1 0 0 0 0,-1 0 0 0 0,1-1 0 0 0,-1 0 0 0 0,1 0 0 0 0,0 0 0 0 0,3 0-3 0 0,-5-1-413 0 0,0-1 1 0 0,0 1-1 0 0,0-1 0 0 0,0 0 1 0 0,0-1-1 0 0,0 1 0 0 0,0 0 1 0 0,0-1-1 0 0,3-1 413 0 0,8-3-6089 0 0</inkml:trace>
  <inkml:trace contextRef="#ctx0" brushRef="#br0" timeOffset="2408.622">2114 501 13760 0 0,'0'0'629'0'0,"0"0"-12"0"0,10 8-357 0 0,-3 1 13 0 0,0-1 0 0 0,0 1 0 0 0,-1 0-1 0 0,0 0 1 0 0,-1 1 0 0 0,0-1 0 0 0,-1 1 0 0 0,1 0 0 0 0,-1 2-273 0 0,8 17 705 0 0,-6-16-503 0 0,-2 0-1 0 0,1 0 1 0 0,-2 0-1 0 0,0 1 1 0 0,0-1-1 0 0,-1 1 1 0 0,-1-1-1 0 0,0 5-201 0 0,-1-17 32 0 0,0 0 1 0 0,0 0-1 0 0,-1 1 0 0 0,1-1 0 0 0,0 0 0 0 0,-1 0 0 0 0,1 0 0 0 0,-1 1 0 0 0,0-1 0 0 0,1 0 0 0 0,-1 0 0 0 0,0 0 0 0 0,1 0 0 0 0,-1 0 0 0 0,0 0 0 0 0,0 0 1 0 0,0-1-1 0 0,0 1 0 0 0,0 0-32 0 0,0 0 14 0 0,1-1 1 0 0,0 0 0 0 0,-1 0 0 0 0,1 1 0 0 0,-1-1-1 0 0,1 0 1 0 0,0 1 0 0 0,-1-1 0 0 0,1 0 0 0 0,-1 0-1 0 0,1 0 1 0 0,-1 0 0 0 0,1 0 0 0 0,-1 1 0 0 0,1-1-1 0 0,-1 0 1 0 0,1 0 0 0 0,-1 0 0 0 0,1 0-1 0 0,-1 0 1 0 0,1 0 0 0 0,-1-1 0 0 0,1 1 0 0 0,-1 0-1 0 0,1 0 1 0 0,-1 0 0 0 0,1 0 0 0 0,-1-1 0 0 0,1 1-1 0 0,-1 0 1 0 0,1 0 0 0 0,0-1 0 0 0,-1 1 0 0 0,1 0-1 0 0,-1-1 1 0 0,1 1 0 0 0,0 0 0 0 0,-1-1 0 0 0,1 1-1 0 0,0 0 1 0 0,0-1 0 0 0,-1 1 0 0 0,1-1-15 0 0,-1-1 11 0 0,1 1-1 0 0,0-1 1 0 0,-1 0 0 0 0,1 1 0 0 0,0-1 0 0 0,0 1 0 0 0,0-1 0 0 0,0 0 0 0 0,0 1 0 0 0,0-1-1 0 0,0 0 1 0 0,1 1 0 0 0,-1-1 0 0 0,0 1 0 0 0,1-1 0 0 0,0 0 0 0 0,-1 1 0 0 0,1-1 0 0 0,0 1-1 0 0,0 0 1 0 0,-1-1 0 0 0,1 1 0 0 0,0 0 0 0 0,1-1 0 0 0,-1 1 0 0 0,1-1-11 0 0,4-5 11 0 0,2 1 1 0 0,-1-1-1 0 0,0 1 1 0 0,2 0-12 0 0,-8 5 1 0 0,21-13-1 0 0,1 0 0 0 0,1 2 0 0 0,7-3 0 0 0,-27 13 0 0 0,-1-1 0 0 0,1 1 0 0 0,-1-1 0 0 0,0 1 0 0 0,1-1 0 0 0,-1 0 0 0 0,-1-1 0 0 0,1 1 0 0 0,0 0 0 0 0,-1-1 0 0 0,2-3 0 0 0,12-15 0 0 0,-13 19 5 0 0,-1 1 0 0 0,0-1 0 0 0,0 0 0 0 0,0 0-1 0 0,0-1 1 0 0,0 1 0 0 0,-1 0 0 0 0,1-1 0 0 0,-1 1-1 0 0,0-1 1 0 0,0 1 0 0 0,0-1 0 0 0,0-2-5 0 0,-1 4 3 0 0,0-1 0 0 0,0 1 1 0 0,-1 0-1 0 0,1-1 0 0 0,0 1 1 0 0,-1-1-1 0 0,0 1 0 0 0,1 0 0 0 0,-1-1 1 0 0,0 1-1 0 0,0 0 0 0 0,0 0 0 0 0,0-1 1 0 0,-1 1-1 0 0,1 0 0 0 0,-1 0 1 0 0,1 1-1 0 0,-1-1 0 0 0,0 0 0 0 0,-1-1-3 0 0,-5-4-592 0 0,7 6 215 0 0,1 1-712 0 0,-5-3-2682 0 0,4 3-2207 0 0</inkml:trace>
  <inkml:trace contextRef="#ctx0" brushRef="#br0" timeOffset="2688.043">2575 331 11720 0 0,'0'0'532'0'0,"6"6"186"0"0,7 15-356 0 0,-2 1-1 0 0,8 20-361 0 0,5 9 1540 0 0,-6-14 446 0 0,-3 1 0 0 0,1 5-1986 0 0,-14-36 112 0 0,0 1 0 0 0,0-1 0 0 0,-1 0 1 0 0,0 0-1 0 0,-1 1 0 0 0,1-1 0 0 0,-1 0 0 0 0,-1 1 1 0 0,0 2-113 0 0,-1 2 91 0 0,0 0 0 0 0,-1 0 1 0 0,0 0-1 0 0,-1-1 0 0 0,-2 4-91 0 0,1-5 58 0 0,-1-1 0 0 0,0 0 0 0 0,0 0 0 0 0,-1 0 0 0 0,0-1 0 0 0,-1 0 0 0 0,0 0-1 0 0,0-1 1 0 0,-7 5-58 0 0,4-3 31 0 0,6-5-305 0 0,-1 0-1 0 0,0 0 0 0 0,0 0 1 0 0,0-1-1 0 0,0 0 0 0 0,0 0 1 0 0,-1-1-1 0 0,0 0 0 0 0,-5 2 275 0 0,2-4-1442 0 0,3 0-19 0 0</inkml:trace>
  <inkml:trace contextRef="#ctx0" brushRef="#br0" timeOffset="3324.768">3134 525 10680 0 0,'-5'-2'137'0'0,"-1"0"1"0"0,1 0 0 0 0,-1 1-1 0 0,0 0 1 0 0,0 0-1 0 0,0 0 1 0 0,1 1 0 0 0,-1 0-1 0 0,-5 0-137 0 0,-3 2 412 0 0,0 0 0 0 0,0 1-1 0 0,0 1 1 0 0,0 1-1 0 0,1-1 1 0 0,-1 2 0 0 0,1 0-1 0 0,1 1 1 0 0,-1 0 0 0 0,1 0-1 0 0,-9 9-411 0 0,14-11 68 0 0,1 1-1 0 0,1-1 0 0 0,-1 1 1 0 0,1 0-1 0 0,0 1 1 0 0,0-1-1 0 0,1 1 0 0 0,-1 0 1 0 0,2 0-1 0 0,-1 0 1 0 0,1 1-1 0 0,0-1 1 0 0,1 1-1 0 0,-1 0 0 0 0,1 0 1 0 0,0 6-68 0 0,1-10 25 0 0,1 1-1 0 0,0-1 1 0 0,0 1 0 0 0,0-1 0 0 0,0 1 0 0 0,1-1-1 0 0,0 3-24 0 0,-1-6 24 0 0,1 1 0 0 0,-1-1-1 0 0,1 0 1 0 0,-1 1 0 0 0,1-1-1 0 0,-1 0 1 0 0,1 1 0 0 0,0-1-1 0 0,0 0 1 0 0,0 0 0 0 0,0 0 0 0 0,0 0-1 0 0,0 0 1 0 0,0 0 0 0 0,0 0-1 0 0,0 0 1 0 0,0 0 0 0 0,0-1-1 0 0,1 1 1 0 0,-1 0 0 0 0,0-1-1 0 0,0 1 1 0 0,1-1 0 0 0,-1 1-1 0 0,1-1 1 0 0,-1 0-24 0 0,9 3 166 0 0,0-1 16 0 0,0 0 0 0 0,-1-1 0 0 0,1 0-1 0 0,3 0-181 0 0,-3-1 119 0 0,1 0 0 0 0,-1 0 0 0 0,1-1 0 0 0,0-1 0 0 0,-1 0 0 0 0,0 0-1 0 0,10-4-118 0 0,-7 1 9 0 0,0-2-1 0 0,0 1 1 0 0,-1-2 0 0 0,0 0-1 0 0,0 0 1 0 0,-1-1-1 0 0,0 0 1 0 0,0-1-1 0 0,-1-1 1 0 0,0 1-1 0 0,-1-2 1 0 0,0 1-1 0 0,-1-1 1 0 0,-1 0 0 0 0,0-1-1 0 0,0 0 1 0 0,-1 0-1 0 0,-1 0 1 0 0,0-1-1 0 0,-1 0 1 0 0,0 0-1 0 0,0-6-8 0 0,2-11-318 0 0,-1 8-113 0 0,-1-1-1 0 0,0-5 432 0 0,-1-5-475 0 0,-1 17 237 0 0,-1 0 0 0 0,-1 0 0 0 0,-1-9 238 0 0,1 15-15 0 0,0 0 0 0 0,0 1 0 0 0,2-3 15 0 0,-1-16 462 0 0,-2 24-132 0 0,0 6-94 0 0,-3 7-125 0 0,0 8-96 0 0,1 0-1 0 0,0 0 0 0 0,1 0 1 0 0,1 0-1 0 0,0 0 0 0 0,1 1 0 0 0,1 0-14 0 0,0 4 90 0 0,-1 0 0 0 0,-3 16-90 0 0,0-3 94 0 0,-17 197 194 0 0,13-185-129 0 0,5-37-438 0 0,1 0-1 0 0,-1 0 1 0 0,1 0-1 0 0,1 0 1 0 0,0 0-1 0 0,0 0 0 0 0,1 6 280 0 0,2-9-1201 0 0,-3-5-13 0 0</inkml:trace>
  <inkml:trace contextRef="#ctx0" brushRef="#br0" timeOffset="3728.174">3496 492 3224 0 0,'0'0'143'0'0,"6"6"26"0"0,10 18 2123 0 0,-1 0 1 0 0,-1 1-1 0 0,-1 0 0 0 0,-2 1 1 0 0,0 1-1 0 0,2 13-2292 0 0,-11-31 537 0 0,0 0 0 0 0,0 0 0 0 0,-1 0 0 0 0,-1 0 0 0 0,1 0-1 0 0,-1 1-536 0 0,0-11 50 0 0,1-1-1 0 0,0 1 0 0 0,0-1 1 0 0,-1 1-1 0 0,1 0 0 0 0,0-1 0 0 0,1 1 1 0 0,-1 0-1 0 0,0 0 0 0 0,1-1-49 0 0,2-2 19 0 0,50-57 800 0 0,-34 40-725 0 0,-1-1 0 0 0,12-18-94 0 0,-12 14-133 0 0,-13 19 104 0 0,-1-1 1 0 0,1 0-1 0 0,-1 0 1 0 0,-1 0-1 0 0,1-1 1 0 0,-1 1-1 0 0,-1-1 1 0 0,0-1 28 0 0,0 2-31 0 0,-1 3 70 0 0,-1 0 0 0 0,0 0 0 0 0,0 0 1 0 0,0 0-1 0 0,0 0 0 0 0,-1 0 0 0 0,0-1 0 0 0,0-2-39 0 0,0-10 118 0 0,1 17-118 0 0,-1-1 1 0 0,0 1-1 0 0,0 0 1 0 0,0-1-1 0 0,0 1 1 0 0,0 0-1 0 0,0-1 1 0 0,0 1-1 0 0,0 0 1 0 0,0-1-1 0 0,0 1 1 0 0,-1 0-1 0 0,1-1 1 0 0,-1 1-1 0 0,1 0 0 0 0,-1 0 1 0 0,1 0-1 0 0,-1-1 1 0 0,0 1-1 0 0,0 0 1 0 0,1 0-1 0 0,-2 0 0 0 0,-1-3-13 0 0,-1 1-1 0 0,0 0 0 0 0,0 1 0 0 0,0-1 0 0 0,0 1 1 0 0,0-1-1 0 0,0 1 0 0 0,-1 1 0 0 0,1-1 0 0 0,-1 1 1 0 0,0-1-1 0 0,-2 1 14 0 0,-3-1-484 0 0,-1 1 0 0 0,0 0 0 0 0,1 1 0 0 0,-1 0 0 0 0,0 1 484 0 0,-6-1-903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30.2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0 107 3224 0 0,'0'0'143'0'0,"0"0"309"0"0,5-2 2564 0 0,-3 2 2085 0 0,0 1-4893 0 0,1 0 1 0 0,-1 1 0 0 0,0-1-1 0 0,1 0 1 0 0,-1 1 0 0 0,0-1-1 0 0,0 1 1 0 0,0 0 0 0 0,0 0-1 0 0,-1 0 1 0 0,1 0 0 0 0,0 0-1 0 0,-1 0 1 0 0,1 0 0 0 0,0 2-209 0 0,3 6 339 0 0,0 1 1 0 0,-1 0 0 0 0,1 2-340 0 0,3 7 283 0 0,-2 1 180 0 0,0 0 1 0 0,-1 1-1 0 0,2 20-463 0 0,-5-28 197 0 0,0 1 0 0 0,-2 0 0 0 0,0 0 1 0 0,0-1-1 0 0,-1 1 0 0 0,-1 1-197 0 0,-1 6 668 0 0,3-21-454 0 0,0-1 12 0 0,0 0 4 0 0,0 0-11 0 0,0 0-58 0 0,0 0-29 0 0,0 0-4 0 0,0 0 31 0 0,0 0 128 0 0,0 0 53 0 0,3-3 330 0 0,7-8-538 0 0,-1-1 0 0 0,0 0 0 0 0,0 0 0 0 0,-1-1 0 0 0,6-12-132 0 0,8-23 32 0 0,-1-1-32 0 0,-18 42 26 0 0,7-19-21 0 0,-2-1 0 0 0,0 0 1 0 0,-2 0-1 0 0,3-24-5 0 0,-8 18 57 0 0,-2 26-58 0 0,1-1 0 0 0,1 1 0 0 0,-1-1 0 0 0,3-6 1 0 0,-2 10 745 0 0,0 4-3991 0 0,-1-1-2199 0 0,-3 9-1112 0 0</inkml:trace>
  <inkml:trace contextRef="#ctx0" brushRef="#br0" timeOffset="401.742">428 146 5064 0 0,'0'0'232'0'0,"-2"14"32"0"0,1 33 3921 0 0,1-46-4076 0 0,-20 114 5200 0 0,16-97-5050 0 0,-1 0-1 0 0,-1 0 1 0 0,-1-1-1 0 0,0 0 1 0 0,-4 4-259 0 0,6-10 261 0 0,0 1 1 0 0,-3 10-262 0 0,1-3 428 0 0,5-13-240 0 0,1-1 0 0 0,0 1-1 0 0,0-1 1 0 0,-1 5-188 0 0,2-9 105 0 0,0-1 25 0 0,0 0 104 0 0,0 0 44 0 0,2 1 8 0 0,3 0-142 0 0,-1-1-1 0 0,1 1 1 0 0,-1-1-1 0 0,1 1 0 0 0,0-1 1 0 0,-1-1-1 0 0,1 1 0 0 0,0-1 1 0 0,-1 1-1 0 0,1-1 1 0 0,-1-1-1 0 0,1 1 0 0 0,-1-1-143 0 0,24-8 466 0 0,-4 1-152 0 0,0 0 0 0 0,4 1-314 0 0,2-1 116 0 0,-21 5-90 0 0,0 2 0 0 0,0-1 0 0 0,5 0-26 0 0,6 0-7 0 0,0-1-7 0 0,0 1 0 0 0,0 1 0 0 0,0 0 0 0 0,1 2 0 0 0,-1 0 1 0 0,12 3 13 0 0,-4 6-256 0 0,-13-4-1258 0 0,-4 0-362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5:24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238 40 10656 0 0,'0'0'488'0'0,"0"-1"-12"0"0,0-3-192 0 0,0 3 326 0 0,0 1 177 0 0,0 0 40 0 0,0 0-45 0 0,0 0-206 0 0,0 0-89 0 0,6 6 445 0 0,-4-2-728 0 0,1-1 0 0 0,-1 1 0 0 0,0 0 0 0 0,0-1 0 0 0,0 1 0 0 0,-1 0 0 0 0,1 0 0 0 0,-1 1 0 0 0,0-1 0 0 0,0 0-204 0 0,5 46 741 0 0,-3-21-478 0 0,1 21 64 0 0,-1 0 1 0 0,-3 17-328 0 0,-1-29 54 0 0,1 14 127 0 0,0-43-144 0 0,0 0 0 0 0,0 0 0 0 0,-1 6-37 0 0,-1 13-135 0 0,2-1-3306 0 0,0-26 1563 0 0</inkml:trace>
  <inkml:trace contextRef="#ctx0" brushRef="#br0" timeOffset="208.982">384 508 3224 0 0,'0'0'143'0'0,"0"0"497"0"0,0 0 1982 0 0,0 0 865 0 0,0 0 175 0 0,0 0-398 0 0,0 0-1800 0 0,-13 9 217 0 0,-18 1-517 0 0,16-4-809 0 0,-1-1-1 0 0,0-1 1 0 0,-5 1-355 0 0,-97 18 280 0 0,97-19-467 0 0,11-1 284 0 0,0-1 0 0 0,0-1 1 0 0,-5 1-98 0 0,13-2-195 0 0,0 0 1 0 0,0 0-1 0 0,0 0 0 0 0,0 0 1 0 0,0 0-1 0 0,0-1 1 0 0,0 1-1 0 0,0-1 0 0 0,0 1 1 0 0,0-1-1 0 0,1 0 0 0 0,-1 0 1 0 0,0 1-1 0 0,0-1 1 0 0,1 0-1 0 0,-1-1 0 0 0,0 1 1 0 0,1 0-1 0 0,-1-1 195 0 0,-1-3-1687 0 0,-1-4-8 0 0</inkml:trace>
  <inkml:trace contextRef="#ctx0" brushRef="#br0" timeOffset="463.997">441 62 16559 0 0,'0'0'374'0'0,"0"0"54"0"0,-13-6 570 0 0,7 3-980 0 0,-1 1 0 0 0,1 0 0 0 0,0 1 0 0 0,-1-1-1 0 0,1 1 1 0 0,-1 0 0 0 0,0 1 0 0 0,-5 0-18 0 0,-6-1 65 0 0,-1 0-50 0 0,0 2 0 0 0,0 1 0 0 0,-1 0 0 0 0,-6 3-15 0 0,12-3 4 0 0,-108 23 60 0 0,108-22-214 0 0,0 1-1 0 0,0 1 0 0 0,1 0 0 0 0,-7 3 151 0 0,1 0-1363 0 0,6-3 218 0 0</inkml:trace>
  <inkml:trace contextRef="#ctx0" brushRef="#br0" timeOffset="810.911">756 405 6912 0 0,'0'0'528'0'0,"0"0"20"0"0,-2 0 3237 0 0,-6-5-506 0 0,-9 2-230 0 0,-10 5-2625 0 0,6 0-296 0 0,2-1 64 0 0,1 1 0 0 0,-1 1 0 0 0,1 1 0 0 0,0 0 1 0 0,0 1-1 0 0,0 1 0 0 0,1 1 0 0 0,-4 2-192 0 0,15-6 26 0 0,0 0 1 0 0,1 1-1 0 0,-1 0 0 0 0,1 0 0 0 0,-1 0 1 0 0,0 2-27 0 0,3-3 2 0 0,1-1 0 0 0,0 0 0 0 0,0 1 0 0 0,0-1 0 0 0,0 1 0 0 0,0 0 1 0 0,0-1-1 0 0,1 1 0 0 0,-1 0 0 0 0,1 0 0 0 0,0 0 0 0 0,0 0 0 0 0,0 4-2 0 0,0-5 0 0 0,0 1 0 0 0,1 0 0 0 0,0-1 0 0 0,0 1 0 0 0,0 0 0 0 0,0 0 0 0 0,0-1 0 0 0,1 1 0 0 0,-1 0 0 0 0,1-1 0 0 0,-1 1 0 0 0,1 0 0 0 0,0-1 0 0 0,0 1 0 0 0,1-1 0 0 0,-1 1 0 0 0,0-1 0 0 0,1 0 0 0 0,-1 1 0 0 0,1-1 0 0 0,0 0 0 0 0,0 0 0 0 0,0 0 0 0 0,1 1 0 0 0,32 25 0 0 0,-14-12 30 0 0,12 14-30 0 0,-32-29 144 0 0,2 12 337 0 0,-4-11-432 0 0,1-1 1 0 0,-1 1-1 0 0,0-1 0 0 0,0 0 0 0 0,0 1 1 0 0,0-1-1 0 0,0 0 0 0 0,0 0 1 0 0,0 0-1 0 0,0 0 0 0 0,0 0 0 0 0,-1 0 1 0 0,1 0-1 0 0,0 0 0 0 0,-1 0 1 0 0,1-1-1 0 0,0 1 0 0 0,-1 0-49 0 0,-32 10 249 0 0,17-7-200 0 0,-1 1-45 0 0,0 0 0 0 0,0-2 0 0 0,0 0-1 0 0,-9-1-3 0 0,-16 0-2960 0 0,33-3-1894 0 0,0-4-1370 0 0</inkml:trace>
  <inkml:trace contextRef="#ctx0" brushRef="#br0" timeOffset="1177.945">990 200 2760 0 0,'-9'-14'2605'0'0,"9"14"-2396"0"0,0-1-1 0 0,0 1 0 0 0,0 0 1 0 0,0 0-1 0 0,0-1 1 0 0,0 1-1 0 0,0 0 0 0 0,0 0 1 0 0,-1-1-1 0 0,1 1 1 0 0,0 0-1 0 0,0-1 0 0 0,0 1 1 0 0,0 0-1 0 0,0 0 1 0 0,0-1-1 0 0,0 1 1 0 0,-1 0-1 0 0,1 0 0 0 0,0 0 1 0 0,0-1-1 0 0,0 1 1 0 0,0 0-1 0 0,-1 0 0 0 0,1 0 1 0 0,0-1-1 0 0,0 1 1 0 0,-1 0-1 0 0,1 0 0 0 0,0 0 1 0 0,0 0-1 0 0,-1 0 1 0 0,1 0-1 0 0,0 0 0 0 0,0-1-208 0 0,-12 4 2052 0 0,-10 12-1323 0 0,14-8-416 0 0,1 1 1 0 0,-1-1 0 0 0,1 2 0 0 0,1-1 0 0 0,0 1 0 0 0,0 0 0 0 0,0 1-314 0 0,-8 17 1066 0 0,-8 23-1066 0 0,16-35 104 0 0,3-8-42 0 0,0 0-1 0 0,1 0 1 0 0,0 0-1 0 0,1 1 1 0 0,-1-1-1 0 0,1 0 1 0 0,1 1-1 0 0,-1-1 1 0 0,1 1-1 0 0,1-1 1 0 0,-1 1-1 0 0,1-1 1 0 0,1 0-1 0 0,-1 1 1 0 0,1-1-1 0 0,0 0 0 0 0,1 0 1 0 0,0 0-1 0 0,3 6-61 0 0,-2-8 57 0 0,-1 0 0 0 0,1 1-1 0 0,1-1 1 0 0,-1-1 0 0 0,1 1-1 0 0,0-1 1 0 0,1 2-57 0 0,-3-5-149 0 0,-1 1 0 0 0,1 0 1 0 0,0-1-1 0 0,0 1 0 0 0,-1-1 1 0 0,1 0-1 0 0,0 0 0 0 0,1 0 1 0 0,-1 0-1 0 0,0 0 0 0 0,0-1 1 0 0,0 0-1 0 0,0 1 0 0 0,1-1 0 0 0,-1 0 1 0 0,0-1 148 0 0,10 0-1274 0 0</inkml:trace>
  <inkml:trace contextRef="#ctx0" brushRef="#br0" timeOffset="1600.029">1195 245 10592 0 0,'0'0'818'0'0,"11"11"-402"0"0,-8-7-87 0 0,0 0 0 0 0,1-1-1 0 0,-1 1 1 0 0,-1 0-1 0 0,1 1 1 0 0,0-1 0 0 0,-1 0-1 0 0,0 1 1 0 0,0 0-329 0 0,16 47 2023 0 0,-16-43-1796 0 0,0 0 0 0 0,-1 0 0 0 0,0 1 0 0 0,-1-1 0 0 0,0 0 0 0 0,0 0 0 0 0,-1 1 0 0 0,-1-1-1 0 0,1 0 1 0 0,-2 4-227 0 0,-1 7 147 0 0,4-6 1199 0 0,0-14-1317 0 0,1-1-1 0 0,0 1 1 0 0,0 0 0 0 0,-1-1 0 0 0,1 1 0 0 0,0 0-1 0 0,0-1 1 0 0,0 1 0 0 0,-1 0 0 0 0,1 0 0 0 0,0 0 0 0 0,0 0-1 0 0,0 0 1 0 0,0 0 0 0 0,0 0-29 0 0,1 0 58 0 0,3-2 50 0 0,0 1-1 0 0,0-1 0 0 0,-1 0 0 0 0,1 0 1 0 0,0 0-1 0 0,-1-1 0 0 0,0 0 0 0 0,1 0 1 0 0,0 0-108 0 0,14-10 22 0 0,-7 5-22 0 0,1-1 0 0 0,-2 0 0 0 0,1 0 0 0 0,6-9 0 0 0,12-9 0 0 0,-24 22 0 0 0,-1-1 0 0 0,1 1 0 0 0,-1-1 0 0 0,0-1 0 0 0,-1 1 0 0 0,1-1 0 0 0,-1 0 0 0 0,0 0 0 0 0,-2 2 0 0 0,1-1 0 0 0,-1 1 0 0 0,0 0 0 0 0,-1 0 0 0 0,1-1 0 0 0,-1 1 0 0 0,0-1 0 0 0,-1 1 0 0 0,1-1 0 0 0,-1 1 0 0 0,0-5 0 0 0,-1 7-6 0 0,0 0 0 0 0,0 0 0 0 0,0 0 0 0 0,0 0 0 0 0,0 0 0 0 0,0 0 0 0 0,-1 0 0 0 0,1 0 0 0 0,-1 1 0 0 0,0-1 0 0 0,0 1 0 0 0,0-1 0 0 0,0 1 0 0 0,-1 0 0 0 0,1-1 0 0 0,-1 1 0 0 0,1 1 0 0 0,-1-1 6 0 0,-9-5-233 0 0,10 5-203 0 0,1 1-1 0 0,-1 0 1 0 0,0 0-1 0 0,0 0 0 0 0,0 0 1 0 0,0 0-1 0 0,-1 0 0 0 0,1 1 1 0 0,0-1-1 0 0,0 1 0 0 0,-1-1 437 0 0,2 1-6287 0 0</inkml:trace>
  <inkml:trace contextRef="#ctx0" brushRef="#br0" timeOffset="1844.649">1654 20 13104 0 0,'0'0'597'0'0,"13"8"222"0"0,4 10-333 0 0,0 0 0 0 0,-1 0 0 0 0,-1 2 0 0 0,-1 0 0 0 0,0 1 0 0 0,-2 0 0 0 0,0 1 0 0 0,-1 0 0 0 0,7 23-486 0 0,-15-36 56 0 0,0 1-1 0 0,-1 0 1 0 0,1-1-1 0 0,-2 1 1 0 0,0 0-1 0 0,0 0 1 0 0,0 0-1 0 0,-1 0 1 0 0,-1 0-1 0 0,0 0 1 0 0,0-1-1 0 0,-1 1 1 0 0,0 0-1 0 0,-1 0 1 0 0,0-1 0 0 0,0 0-1 0 0,-1 1 1 0 0,0-1-1 0 0,-1-1 1 0 0,0 1-1 0 0,0-1 1 0 0,-1 1-1 0 0,0-2 1 0 0,-1 1-1 0 0,1-1 1 0 0,-1 0-1 0 0,-1 0 1 0 0,1-1-1 0 0,-1 0 1 0 0,-1 0-1 0 0,0 0-55 0 0,-7 3-875 0 0,0 0 0 0 0,0-1-1 0 0,-1 0 1 0 0,-17 4 875 0 0,9-6-6290 0 0</inkml:trace>
  <inkml:trace contextRef="#ctx0" brushRef="#br0" timeOffset="5313.195">2334 24 3224 0 0,'-6'-11'288'0'0,"4"9"339"0"0,0 1-1 0 0,0-1 1 0 0,0 1 0 0 0,-1 0 0 0 0,1 0 0 0 0,0 0-1 0 0,0 0 1 0 0,-1 1 0 0 0,1-1 0 0 0,0 0-1 0 0,-1 1 1 0 0,1 0 0 0 0,-1-1-627 0 0,-3 1 516 0 0,0 0 0 0 0,0 0 1 0 0,0 1-1 0 0,-1-1 0 0 0,-3 2-516 0 0,-1 1 307 0 0,0 0-1 0 0,-1 1 1 0 0,1 0 0 0 0,1 1-1 0 0,-9 4-306 0 0,15-7 47 0 0,0 1 0 0 0,0-1 0 0 0,1 1 0 0 0,-1 0 0 0 0,1 0 0 0 0,0 0-1 0 0,-1 0 1 0 0,1 0 0 0 0,1 1 0 0 0,-1-1 0 0 0,0 1 0 0 0,1 0 0 0 0,0 0 0 0 0,0 0 0 0 0,0 0 0 0 0,0 0-1 0 0,1 0 1 0 0,0 1 0 0 0,-1-1 0 0 0,2 1 0 0 0,-1-1 0 0 0,0 1 0 0 0,1-1 0 0 0,0 1 0 0 0,0-1-1 0 0,0 1 1 0 0,1-1 0 0 0,-1 0 0 0 0,2 4-47 0 0,1 5 103 0 0,0 0 1 0 0,1 0-1 0 0,1-1 0 0 0,0 0 1 0 0,1 3-104 0 0,35 60 325 0 0,-21-40-358 0 0,-8-14 35 0 0,14 26 95 0 0,-25-43-59 0 0,1 0 11 0 0,-1-1 1 0 0,1 1-1 0 0,-1 0 0 0 0,0 0 0 0 0,0-1 0 0 0,0 5-49 0 0,-2-8 19 0 0,1 1-1 0 0,0 0 0 0 0,0-1 1 0 0,-1 1-1 0 0,1-1 0 0 0,0 1 1 0 0,-1-1-1 0 0,1 1 0 0 0,-1-1 1 0 0,1 1-1 0 0,0-1 0 0 0,-1 1 0 0 0,1-1 1 0 0,-1 0-1 0 0,1 1 0 0 0,-1-1 1 0 0,0 0-1 0 0,1 1 0 0 0,-1-1 1 0 0,1 0-1 0 0,-1 0 0 0 0,0 1 1 0 0,1-1-1 0 0,-1 0 0 0 0,1 0 0 0 0,-1 0 1 0 0,0 0-19 0 0,-17 2 577 0 0,4-2-388 0 0,-1-2 0 0 0,0 0-1 0 0,0 0 1 0 0,1-2 0 0 0,-1 1-1 0 0,-9-5-188 0 0,-4-3 78 0 0,1-1 0 0 0,-21-13-78 0 0,40 20 14 0 0,-1 0 0 0 0,0-1 0 0 0,1 0-1 0 0,0-1 1 0 0,1 0 0 0 0,-3-2-14 0 0,10 8 2 0 0,-1 1 0 0 0,0-1 1 0 0,0 0-1 0 0,0 0 0 0 0,1 0 0 0 0,-1 0 0 0 0,0 0 0 0 0,1 0 1 0 0,-1 0-1 0 0,1 0 0 0 0,-1 0 0 0 0,1 0 0 0 0,0-1 0 0 0,-1 1 1 0 0,1 0-1 0 0,0 0 0 0 0,0 0 0 0 0,0-1 0 0 0,0 1 1 0 0,0 0-1 0 0,0 0 0 0 0,0 0 0 0 0,0 0 0 0 0,0-1 0 0 0,1 1 1 0 0,-1 0-1 0 0,0 0 0 0 0,1 0-2 0 0,0-2-18 0 0,1 1-1 0 0,-1 0 1 0 0,1 0-1 0 0,-1 1 1 0 0,1-1-1 0 0,0 0 1 0 0,0 0 0 0 0,0 1-1 0 0,0-1 1 0 0,0 1-1 0 0,0 0 1 0 0,0-1-1 0 0,1 1 19 0 0,4-2-534 0 0,0 0 0 0 0,1 1 0 0 0,-1 0-1 0 0,0 0 1 0 0,1 0 0 0 0,0 1-1 0 0,3 0 535 0 0,-2 0-914 0 0,15-2-5055 0 0</inkml:trace>
  <inkml:trace contextRef="#ctx0" brushRef="#br0" timeOffset="7290.221">1343 630 2760 0 0,'-14'-10'2365'0'0,"8"8"1205"0"0,-9-1 1576 0 0,13 3-4909 0 0,0 0 0 0 0,0 0 0 0 0,0 0 0 0 0,0 0 0 0 0,0 0 0 0 0,0 1 0 0 0,0-1 1 0 0,0 1-1 0 0,0-1 0 0 0,1 1 0 0 0,-1 0 0 0 0,0-1-237 0 0,0 1 81 0 0,1 0 1 0 0,0 0-1 0 0,-1-1 0 0 0,1 1 1 0 0,0 0-1 0 0,0 0 0 0 0,0 0 1 0 0,-1 0-1 0 0,1 0 0 0 0,0 1 1 0 0,0-1-1 0 0,1 0 0 0 0,-1 0 1 0 0,0 1-1 0 0,0-1 0 0 0,1 0 0 0 0,-1 1 1 0 0,0-1-1 0 0,1 1 0 0 0,0-1 1 0 0,-1 1-1 0 0,1-1 0 0 0,0 1 1 0 0,0-1-1 0 0,0 1 0 0 0,0-1 1 0 0,0 1-1 0 0,0-1 0 0 0,0 2-81 0 0,0-1 43 0 0,1 1-1 0 0,-1-1 0 0 0,1 0 1 0 0,0 1-1 0 0,0-1 1 0 0,0 0-1 0 0,0 0 0 0 0,0 0 1 0 0,0 0-1 0 0,0 0 1 0 0,1 0-1 0 0,-1 0 0 0 0,1 0 1 0 0,0 0-1 0 0,-1 0 1 0 0,1-1-1 0 0,0 1 0 0 0,1 0-42 0 0,3 1 65 0 0,1 0 0 0 0,-1 0 0 0 0,1 0 0 0 0,0-1 0 0 0,-1 0 0 0 0,1 0 0 0 0,0-1 0 0 0,0 0 0 0 0,0 0 0 0 0,0-1 0 0 0,0 0-1 0 0,0 0 1 0 0,1-1 0 0 0,-1 1 0 0 0,1-2-65 0 0,4 0 65 0 0,0 0 1 0 0,0-2-1 0 0,-1 1 0 0 0,1-2 1 0 0,-1 1-1 0 0,1-2 0 0 0,-2 1 0 0 0,5-4-65 0 0,-12 7 22 0 0,0-1 0 0 0,1 1-1 0 0,-1-1 1 0 0,-1 1 0 0 0,1-1 0 0 0,0 0-1 0 0,-1 0 1 0 0,1-1 0 0 0,-1 1-1 0 0,0 0 1 0 0,0-1-22 0 0,-1 3 4 0 0,-1 0 1 0 0,1 0-1 0 0,-1 0 0 0 0,1-1 0 0 0,-1 1 0 0 0,0 0 1 0 0,0 0-1 0 0,1 0 0 0 0,-1 0 0 0 0,0-1 1 0 0,0 1-1 0 0,0 0 0 0 0,0 0 0 0 0,0 0 1 0 0,-1-1-1 0 0,1 1 0 0 0,0 0 0 0 0,0 0 1 0 0,-1 0-1 0 0,1 0 0 0 0,-1-1 0 0 0,1 1 1 0 0,-1 0-1 0 0,0 0 0 0 0,1 0 0 0 0,-1 0 1 0 0,0 0-1 0 0,1 0 0 0 0,-1 1 0 0 0,0-1 1 0 0,0 0-1 0 0,0 0 0 0 0,0 0 0 0 0,0 1 1 0 0,0-1-1 0 0,0 1 0 0 0,0-1 0 0 0,-1 0-4 0 0,-7-3-251 0 0,0 1-1 0 0,-1-1 0 0 0,0 2 1 0 0,1-1-1 0 0,-1 1 0 0 0,0 1 0 0 0,0-1 1 0 0,0 2-1 0 0,-3 0 252 0 0,-13-1-7006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12440 0 0,'8'-1'711'0'0,"-1"0"0"0"0,1 0 0 0 0,7-2-711 0 0,16-2 2572 0 0,-13 2-1330 0 0,0 0 0 0 0,5-1-1242 0 0,-6 0 581 0 0,0 1 0 0 0,12-1-581 0 0,18 0 574 0 0,-28 1-396 0 0,1 1-1 0 0,-1 1 1 0 0,10 2-178 0 0,-14 2-287 0 0,-15-3 269 0 0,0 0 0 0 0,0 0 0 0 0,1 0 0 0 0,-1 0 0 0 0,0 0 0 0 0,0 0 0 0 0,0 0-1 0 0,0 0 1 0 0,0 0 0 0 0,1 0 0 0 0,-1 0 0 0 0,0 0 0 0 0,0 1 0 0 0,0-1 0 0 0,0 0 0 0 0,0 0 0 0 0,0 0 0 0 0,0 0 0 0 0,0 0 0 0 0,0 0 0 0 0,1 1 0 0 0,-1-1 0 0 0,0 0 0 0 0,0 0 0 0 0,0 0 0 0 0,0 0 0 0 0,0 0 0 0 0,0 1 0 0 0,0-1 0 0 0,0 0 0 0 0,0 0 0 0 0,0 0 0 0 0,0 0 0 0 0,0 0 0 0 0,0 1 0 0 0,0-1 0 0 0,0 0 0 0 0,0 0 0 0 0,0 0 18 0 0,-2 1-250 0 0,1 1 1 0 0,0-1-1 0 0,0 0 1 0 0,-1 0-1 0 0,1 0 0 0 0,-1 0 1 0 0,1-1-1 0 0,-1 1 0 0 0,1 0 1 0 0,-1 0-1 0 0,-1-1 250 0 0,-16 9-2690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0,'0'0'619'0'0,"0"0"1387"0"0,0 0 607 0 0,0 0 126 0 0,2 1-290 0 0,5 1-1881 0 0,0 1-1 0 0,0-1 1 0 0,0 0 0 0 0,1-1-1 0 0,-1 1 1 0 0,0-2-1 0 0,4 1-567 0 0,177-10 2302 0 0,-130 5-2232 0 0,33 3-2095 0 0,-66 1 846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4608 0 0,'0'0'353'0'0,"-1"0"-231"0"0,-3 0 320 0 0,3 0 1787 0 0,1 0 778 0 0,0 0 156 0 0,0 0-384 0 0,0 0-1740 0 0,0 0-759 0 0,37 9 689 0 0,60 2 1391 0 0,-27-4-2003 0 0,14-1-357 0 0,-32-4 131 0 0,17 4-1847 0 0,-54-5-144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0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286 133 11600 0 0,'2'-7'143'0'0,"0"1"0"0"0,0-1 0 0 0,-1 0 0 0 0,1 0 0 0 0,-2 0 0 0 0,1 0 0 0 0,-1 0 0 0 0,0-1 0 0 0,0 1 0 0 0,-1-2-143 0 0,0-17 810 0 0,1 17-239 0 0,1 8-277 0 0,-1 0-1 0 0,0-1 1 0 0,0 1 0 0 0,0-1 0 0 0,0 1-1 0 0,0 0 1 0 0,0-1 0 0 0,0 1-1 0 0,0 0 1 0 0,-1-1 0 0 0,1 1-1 0 0,-1-1-293 0 0,1 1 679 0 0,0 1-207 0 0,0 0-89 0 0,-1 9 295 0 0,-2 11-616 0 0,1 1-1 0 0,1-1 1 0 0,1 1-1 0 0,0-1 0 0 0,3 13-61 0 0,7 34 207 0 0,3 3-207 0 0,2 15-78 0 0,-7-42 78 0 0,-3-16 0 0 0,-1 0 0 0 0,0 6 0 0 0,0-4 3 0 0,-3-23 12 0 0,0 0 0 0 0,0 1 0 0 0,-1-1 0 0 0,1 1 0 0 0,-1 1-15 0 0,-1-4 64 0 0,1 0 1 0 0,0 0-1 0 0,1 0 0 0 0,-1 0 1 0 0,1 0-1 0 0,-1 0-64 0 0,-11-7 554 0 0,6-1-411 0 0,0 0 1 0 0,0 0 0 0 0,1 0 0 0 0,0-1 0 0 0,-2-1-144 0 0,-13-14 247 0 0,-3 0-72 0 0,11 9-137 0 0,1 2 0 0 0,-1 0 0 0 0,-1 0 0 0 0,0 1 0 0 0,0 0 0 0 0,-3-1-38 0 0,-8-2-60 0 0,17 7 74 0 0,0 1-1 0 0,-1 0 0 0 0,1 0 0 0 0,-1 0 0 0 0,0 1 0 0 0,1 0 0 0 0,-5 0-13 0 0,6 1 33 0 0,0 0 0 0 0,-1 1 0 0 0,1 0 0 0 0,-1 0 0 0 0,1 0 0 0 0,0 0 0 0 0,-1 1 0 0 0,-1 0-33 0 0,4 0 10 0 0,0 0 0 0 0,0 0 0 0 0,1 1 0 0 0,-1-1 0 0 0,0 0 1 0 0,1 1-1 0 0,0 0 0 0 0,-1 0 0 0 0,1-1 0 0 0,0 1 0 0 0,0 0 0 0 0,0 1 0 0 0,0-1 0 0 0,0 0 0 0 0,0 1 0 0 0,0 0-10 0 0,-1 3 2 0 0,-1-1 0 0 0,1 1 0 0 0,0-1 0 0 0,1 1 0 0 0,-1 0-1 0 0,1 0 1 0 0,0 1-2 0 0,2-4 0 0 0,-1 1 0 0 0,1-1 0 0 0,0 1 0 0 0,0-1 0 0 0,0 0 0 0 0,0 1 0 0 0,0-1 0 0 0,1 1 0 0 0,-1-1 0 0 0,1 1-1 0 0,0-1 1 0 0,0 0 0 0 0,2 3 0 0 0,-1-2-10 0 0,1 0-1 0 0,-1 0 1 0 0,1 0-1 0 0,0 0 1 0 0,0 0-1 0 0,1-1 1 0 0,-1 1-1 0 0,1-1 1 0 0,0 0-1 0 0,0 0 1 0 0,0-1-1 0 0,0 1 1 0 0,0-1-1 0 0,0 0 1 0 0,1 0-1 0 0,-1 0 1 0 0,4 1 10 0 0,7 2-106 0 0,1-1 1 0 0,-1-1 0 0 0,1 0-1 0 0,14 0 106 0 0,-18-2-600 0 0,1-1 0 0 0,-1-1 0 0 0,1 0-1 0 0,-1-1 1 0 0,1 0 0 0 0,2-1 600 0 0,4-2-1855 0 0</inkml:trace>
  <inkml:trace contextRef="#ctx0" brushRef="#br0" timeOffset="330.829">604 178 5528 0 0,'-1'0'275'0'0,"-1"0"1"0"0,1 1-1 0 0,-1-1 0 0 0,0 0 1 0 0,1 1-1 0 0,0 0 1 0 0,-1-1-1 0 0,1 1 0 0 0,-1 0 1 0 0,1-1-1 0 0,0 1 1 0 0,-1 0-1 0 0,1 0 0 0 0,0 0 1 0 0,0 0-1 0 0,0 0 1 0 0,0 1-1 0 0,0-1 0 0 0,0 0 1 0 0,0 0-1 0 0,0 1 1 0 0,0-1-1 0 0,0 1 0 0 0,1-1 1 0 0,-1 0-1 0 0,0 2-275 0 0,-7 25 4587 0 0,5-10-5151 0 0,3-15 592 0 0,0 1-1 0 0,0-1 0 0 0,0 1 0 0 0,0-1 0 0 0,1 1 1 0 0,0 3-28 0 0,2 14 288 0 0,-2-4 161 0 0,1-1-1 0 0,2 13-448 0 0,2 17 803 0 0,0 2-171 0 0,-3-24-354 0 0,-1 0 0 0 0,0 3-278 0 0,-2-16 32 0 0,1 0 0 0 0,0 0 0 0 0,1 0-1 0 0,1 0 1 0 0,1 6-32 0 0,-3-12 11 0 0,0 0 0 0 0,0 0-1 0 0,-1 1 1 0 0,1-1 0 0 0,-2 4-11 0 0,1-5 9 0 0,0 0-1 0 0,0 0 0 0 0,0 0 1 0 0,0-1-1 0 0,1 1 1 0 0,0 0-1 0 0,0 0 1 0 0,0-1-1 0 0,0 1 1 0 0,1 3-9 0 0,2 0 37 0 0,0 0 0 0 0,-1 1 0 0 0,0-1 0 0 0,0 1 0 0 0,-1 1-37 0 0,-1-6 13 0 0,0-1 0 0 0,0 0 1 0 0,0 1-1 0 0,0-1 0 0 0,0 0 0 0 0,1 0 1 0 0,-1 0-1 0 0,1 0 0 0 0,-1 0 0 0 0,2 0-13 0 0,-2 0 1 0 0,0-1 0 0 0,0 0 0 0 0,0 0 0 0 0,0 0 0 0 0,0 1 0 0 0,0-1 0 0 0,0 1 0 0 0,-1-1 0 0 0,1 1 0 0 0,0-1 0 0 0,-1 1-1 0 0,1-1 1 0 0,-1 1 0 0 0,0-1-1 0 0,-1 5 0 0 0,1-6 0 0 0,0 1 0 0 0,-1-1 0 0 0,1 0 0 0 0,0 1 0 0 0,0-1 0 0 0,0 0 0 0 0,0 1 0 0 0,0-1 0 0 0,0 0 0 0 0,0 1 0 0 0,0-1 0 0 0,0 0 0 0 0,0 1 0 0 0,0-1 0 0 0,0 1 0 0 0,0-1 0 0 0,0 0 0 0 0,0 1 0 0 0,0-1 0 0 0,0 0 0 0 0,0 1 0 0 0,0-1 0 0 0,0 0 0 0 0,1 1 0 0 0,-1-1 0 0 0,0 0 0 0 0,0 1 0 0 0,0-1 0 0 0,1 0 0 0 0,-1 0 0 0 0,0 1 0 0 0,0-1 0 0 0,1 0 0 0 0,1 2 11 0 0,-2-2-7 0 0,1 0-1 0 0,-1 0 1 0 0,0 0-1 0 0,1 0 1 0 0,-1 0-1 0 0,0 0 1 0 0,0 0-1 0 0,1 0 1 0 0,-1 0-1 0 0,0 1 1 0 0,0-1-1 0 0,0 0 1 0 0,1 0-1 0 0,-1 0 1 0 0,0 0-1 0 0,0 0 1 0 0,0 1-1 0 0,1-1 1 0 0,-1 0-1 0 0,0 0 1 0 0,0 0-1 0 0,0 1 1 0 0,0-1-1 0 0,1 0 1 0 0,-1 0-1 0 0,0 1 1 0 0,0-1-1 0 0,0 0 1 0 0,0 0-1 0 0,0 1 1 0 0,0-1-1 0 0,0 0 1 0 0,0 0-1 0 0,0 1 1 0 0,0-1-1 0 0,0 0 1 0 0,0 1-1 0 0,0-1 1 0 0,0 0-1 0 0,0 0 1 0 0,0 1-1 0 0,0-1 1 0 0,0 0-1 0 0,0 0 1 0 0,0 1-1 0 0,0-1 1 0 0,-1 0-1 0 0,1 0 1 0 0,0 1-4 0 0,0-1 1 0 0,0 0-1 0 0,-1 0 1 0 0,1 0-1 0 0,0 0 1 0 0,0 0 0 0 0,-1 0-1 0 0,1 1 1 0 0,0-1-1 0 0,0 0 1 0 0,-1 0-1 0 0,1 0 1 0 0,0 0 0 0 0,0 0-1 0 0,-1 0 1 0 0,1 0-1 0 0,0 0 1 0 0,0 0-1 0 0,-1 0 1 0 0,1 0 0 0 0,0 0-1 0 0,-1 0 1 0 0,1 0-1 0 0,0 0 1 0 0,0-1-1 0 0,-1 1 1 0 0,1 0 0 0 0,0 0-1 0 0,0 0 1 0 0,-1 0-1 0 0,1 0 1 0 0,0-1 0 0 0,0 1-1 0 0,0 0 1 0 0,-1 0-1 0 0,1 0 1 0 0,0-1-1 0 0,0 1 1 0 0,0 0 0 0 0,0 0-1 0 0,0-1 1 0 0,-1 1-1 0 0,1 0 1 0 0,0 0-1 0 0,0-1-25 0 0,-3-2-25 0 0,2 3 7 0 0,0-1 0 0 0,1 1 0 0 0,-1 0 0 0 0,0-1-1 0 0,0 0 1 0 0,1 1 0 0 0,-1-1 0 0 0,1 1 0 0 0,-1-1 0 0 0,1 0 0 0 0,-1 0 0 0 0,1 1 0 0 0,-1-1 0 0 0,1 0 0 0 0,0 0-1 0 0,-1 1 1 0 0,1-1 0 0 0,0 0 0 0 0,0 0 0 0 0,-1 0 0 0 0,1 1 0 0 0,0-1 0 0 0,0 0 0 0 0,0 0 0 0 0,0 0 0 0 0,0 0 0 0 0,0 0-1 0 0,0 1 1 0 0,0-1 0 0 0,1 0 0 0 0,-1 0 0 0 0,0 0 0 0 0,1 0 43 0 0,-1 0-96 0 0,0 0-1 0 0,0 0 1 0 0,0 0-1 0 0,0 0 1 0 0,0 0-1 0 0,0-1 1 0 0,0 1 0 0 0,-1 0-1 0 0,1 0 1 0 0,0 0-1 0 0,-1 0 1 0 0,1 0-1 0 0,0 0 1 0 0,-1 0 0 0 0,0 0-1 0 0,1 0 1 0 0,-1 0-1 0 0,1 0 1 0 0,-2 0 96 0 0,-2-6-948 0 0,-3-12-1478 0 0</inkml:trace>
  <inkml:trace contextRef="#ctx0" brushRef="#br0" timeOffset="583.095">611 196 2760 0 0,'-1'0'77'0'0,"-1"-1"1"0"0,1 0-1 0 0,-1 0 0 0 0,1 0 0 0 0,0 0 1 0 0,-1 0-1 0 0,1 0 0 0 0,0 0 1 0 0,0-1-1 0 0,0 1 0 0 0,0 0 1 0 0,0-1-1 0 0,0 1 0 0 0,0-1 0 0 0,0 1 1 0 0,1-1-1 0 0,-1-1-77 0 0,0 2 290 0 0,1 0-1 0 0,0 1 1 0 0,0-1 0 0 0,-1 0-1 0 0,1 0 1 0 0,0 0 0 0 0,0 0 0 0 0,0 0-1 0 0,0 0 1 0 0,1 0 0 0 0,-1 0-1 0 0,0 0 1 0 0,0 0 0 0 0,0 0-1 0 0,1 0 1 0 0,-1 1 0 0 0,0-1-1 0 0,1 0 1 0 0,-1 0 0 0 0,1 0-1 0 0,-1 0 1 0 0,1 1 0 0 0,-1-1-1 0 0,1 0 1 0 0,0 1 0 0 0,-1-1 0 0 0,1 0-1 0 0,0 1 1 0 0,0-1 0 0 0,-1 1-1 0 0,2-1-289 0 0,4-2 183 0 0,0 0 0 0 0,0 0 0 0 0,0 1 0 0 0,0 0 0 0 0,0 0 0 0 0,1 1 0 0 0,-1 0 0 0 0,0 0 0 0 0,1 0 0 0 0,-1 1-1 0 0,1-1 1 0 0,0 2 0 0 0,-1-1 0 0 0,1 1 0 0 0,-1 0 0 0 0,3 1-183 0 0,2 1 131 0 0,1 0 0 0 0,-1 1 0 0 0,0 1 1 0 0,0 0-1 0 0,-1 0 0 0 0,1 1 0 0 0,-1 1 0 0 0,5 3-131 0 0,-11-7 62 0 0,-1 1 1 0 0,0-1-1 0 0,0 1 0 0 0,0 0 0 0 0,-1 0 0 0 0,1 0 0 0 0,-1 0 1 0 0,0 0-1 0 0,0 0 0 0 0,0 0 0 0 0,0 3-62 0 0,5 8 205 0 0,-6-12-148 0 0,0 0 0 0 0,-1 0 0 0 0,1 0 0 0 0,0 0 0 0 0,-1 0 0 0 0,0 0 0 0 0,0 0 0 0 0,0 0 0 0 0,0 0 0 0 0,0 0 0 0 0,-1 0 0 0 0,1 0 0 0 0,-1 1 0 0 0,0-1 0 0 0,0-1 0 0 0,0 1 0 0 0,0 0 0 0 0,-1 2-57 0 0,-1 1 114 0 0,0 0 0 0 0,-1-1 0 0 0,0 1-1 0 0,0-1 1 0 0,0 1 0 0 0,0-1 0 0 0,-1 0-1 0 0,-1 0-113 0 0,-6 7 216 0 0,7-7-151 0 0,0 0 1 0 0,0-1-1 0 0,0 0 1 0 0,-1 0-1 0 0,0 1-65 0 0,-17 6 50 0 0,-1 0-1 0 0,0-2 1 0 0,0 0-1 0 0,-1-2 1 0 0,-22 4-50 0 0,42-10-14 0 0,1 0-255 0 0,1 0 0 0 0,-1 0-1 0 0,1-1 1 0 0,-1 1 0 0 0,0-1 0 0 0,0 0-1 0 0,1 0 1 0 0,-1-1 0 0 0,-1 1 269 0 0,4-1-1234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103 265 2304 0 0,'0'0'101'0'0,"0"0"329"0"0,0 0 1292 0 0,0 0 566 0 0,-5 6 3077 0 0,1 0-5061 0 0,1 0 0 0 0,-1 0-1 0 0,1 0 1 0 0,0 0 0 0 0,1 1-1 0 0,-1 0 1 0 0,1-1 0 0 0,1 1-1 0 0,-1 0 1 0 0,1 1-304 0 0,-6 20 785 0 0,-5 19 1261 0 0,-6 47-2046 0 0,0-1 656 0 0,6-42-375 0 0,11-47-215 0 0,1-3 14 0 0,0-1 36 0 0,0 0-2 0 0,1-4-51 0 0,-1 1-1 0 0,0-1 0 0 0,0 0 1 0 0,0 1-1 0 0,0-1 0 0 0,-1-3-62 0 0,-1-11 98 0 0,5-45 113 0 0,11-60-211 0 0,-8 73-3 0 0,1-3 3 0 0,2 0 0 0 0,2 1 0 0 0,10-25 0 0 0,-19 71 0 0 0,0-1 0 0 0,1 1 0 0 0,-1-1 0 0 0,1 1 0 0 0,0 0 0 0 0,1-1 0 0 0,0 3 0 0 0,1 7 0 0 0,-2 0 6 0 0,0 1 0 0 0,0 0 1 0 0,-1 0-1 0 0,1 0 0 0 0,-1 0 0 0 0,0 1 0 0 0,0-1 0 0 0,-1 1 0 0 0,1-1 0 0 0,-1 2-6 0 0,7 16-102 0 0,18 38 105 0 0,3 0 1 0 0,7 5-4 0 0,66 128 774 0 0,-92-173-636 0 0,9 17 144 0 0,-17-33-244 0 0,0 0 0 0 0,0 0-1 0 0,0 1 1 0 0,-1-1 0 0 0,1 2-38 0 0,-1-2 70 0 0,0 0 0 0 0,1 0 0 0 0,-1 0 1 0 0,1 0-1 0 0,0-1 0 0 0,0 1 0 0 0,1 0-70 0 0,24 40 443 0 0,-26-43-426 0 0,-1-1-129 0 0,0 0-18 0 0,0-2-148 0 0,-1 1 1 0 0,1 0-1 0 0,-1 0 1 0 0,0-1 0 0 0,1 1-1 0 0,-1 0 1 0 0,0 0-1 0 0,0 0 1 0 0,0 0 0 0 0,1 0-1 0 0,-1 0 1 0 0,0 0-1 0 0,-1 0 278 0 0,-3-4-1747 0 0,-1-6-4548 0 0</inkml:trace>
  <inkml:trace contextRef="#ctx0" brushRef="#br0" timeOffset="254.269">19 406 3680 0 0,'0'0'284'0'0,"-10"-9"183"0"0,3 5 1395 0 0,5 3 651 0 0,2 1 130 0 0,0 0-287 0 0,0 0-1288 0 0,0 0-568 0 0,0 0-109 0 0,0 0-21 0 0,0 0 25 0 0,0 0 11 0 0,2 0 2 0 0,242 0 2184 0 0,-162 6-4181 0 0,-64-4 650 0 0</inkml:trace>
  <inkml:trace contextRef="#ctx0" brushRef="#br0" timeOffset="2004.016">686 134 3224 0 0,'0'-18'647'0'0,"0"18"1086"0"0,0 0 588 0 0,0 0 116 0 0,0 0-277 0 0,0 0-1262 0 0,0 0-554 0 0,0 0-110 0 0,0 1 24 0 0,4 131 3929 0 0,-4-78-3479 0 0,3 1-1 0 0,2 0 0 0 0,5 17-707 0 0,-5-54 88 0 0,0 0 1 0 0,2 3-89 0 0,-1-4-23 0 0,-1-1 1 0 0,2 14 22 0 0,-6-27 215 0 0,0-1-1086 0 0,-1-1-3325 0 0,0-1 2471 0 0</inkml:trace>
  <inkml:trace contextRef="#ctx0" brushRef="#br0" timeOffset="2257.519">580 544 3680 0 0,'0'0'284'0'0,"0"0"175"0"0,2 0 1427 0 0,9-3 1097 0 0,1 1 1 0 0,0 1-1 0 0,1 0-2983 0 0,1 0 560 0 0,1 1-1 0 0,0 1 0 0 0,-1 0 1 0 0,1 1-1 0 0,-1 1 0 0 0,14 4-559 0 0,-12-3 296 0 0,1-1 0 0 0,-1-1 0 0 0,4 0-296 0 0,36 6 187 0 0,-48-6-585 0 0,40 8 1262 0 0,-17-7-6740 0 0,-24-3-260 0 0</inkml:trace>
  <inkml:trace contextRef="#ctx0" brushRef="#br0" timeOffset="2442.278">443 104 12440 0 0,'-3'-4'341'0'0,"-1"0"1"0"0,1 0-1 0 0,1 0 1 0 0,-1 0 0 0 0,1 0-1 0 0,-1-1 1 0 0,1-1-342 0 0,1 4 240 0 0,0 0 0 0 0,0 0 0 0 0,0 0 0 0 0,1 0 0 0 0,-1 0 0 0 0,1 0 0 0 0,-1-1 0 0 0,1 1 0 0 0,0 0 0 0 0,0 0 0 0 0,0 0 0 0 0,0-1 0 0 0,0 1 0 0 0,1 0 0 0 0,-1 0 0 0 0,1 0 0 0 0,0-2-240 0 0,1 2 173 0 0,0 0 0 0 0,1-1 0 0 0,-1 2 1 0 0,1-1-1 0 0,0 0 0 0 0,0 0 0 0 0,-1 1 0 0 0,1-1 0 0 0,0 1 0 0 0,0 0 0 0 0,0 0 0 0 0,1 0 0 0 0,1 0-173 0 0,10-2 218 0 0,0 2 0 0 0,0-1 1 0 0,0 2-1 0 0,0 0 1 0 0,3 1-219 0 0,29 4 22 0 0,-1 1-22 0 0,7 2 28 0 0,-7-2-1724 0 0,-1 3 0 0 0,20 7 1696 0 0,-39-8-1698 0 0,2 3-19 0 0</inkml:trace>
  <inkml:trace contextRef="#ctx0" brushRef="#br0" timeOffset="3022.054">1610 154 13304 0 0,'-2'-7'818'0'0,"0"-6"65"0"0,0 12-764 0 0,1 0 0 0 0,-1 1 0 0 0,0-1 0 0 0,0 1 0 0 0,0-1-1 0 0,0 1 1 0 0,0 0 0 0 0,0-1 0 0 0,0 1 0 0 0,-1 0-119 0 0,-12 0 517 0 0,10-1-364 0 0,0 1 1 0 0,0 0-1 0 0,1 0 1 0 0,-1 0-1 0 0,-3 1-153 0 0,-334 55 917 0 0,326-54-833 0 0,2 0 45 0 0,1 0 0 0 0,-1 1-1 0 0,1 1 1 0 0,0 0 0 0 0,-2 1-129 0 0,13-4 15 0 0,-1 0 0 0 0,1 1 0 0 0,-1-1 0 0 0,1 0 0 0 0,-1 1 0 0 0,1 0 0 0 0,0-1 0 0 0,0 1 0 0 0,0 0 0 0 0,0 0 0 0 0,0 0 0 0 0,0 0-1 0 0,0 1 1 0 0,1-1 0 0 0,-1 0 0 0 0,1 1 0 0 0,-1-1 0 0 0,1 1 0 0 0,0-1 0 0 0,0 1 0 0 0,0 0 0 0 0,1-1 0 0 0,-1 1 0 0 0,1 0 0 0 0,-1 0 0 0 0,1 0 0 0 0,0 0-15 0 0,1 5 1 0 0,-1 0 0 0 0,2 1 0 0 0,-1-1-1 0 0,1 0 1 0 0,1 0 0 0 0,0 0-1 0 0,0 0 1 0 0,0 0 0 0 0,1-1 0 0 0,0 0-1 0 0,0 1 1 0 0,1-1 0 0 0,0-1-1 0 0,0 1 1 0 0,1-1 0 0 0,2 3-1 0 0,6 4 19 0 0,0 0 1 0 0,1-1-1 0 0,0 0 1 0 0,1-2-1 0 0,0 0 0 0 0,14 6-19 0 0,-22-12 17 0 0,0-1-1 0 0,0 0 1 0 0,0 0-1 0 0,0-1 1 0 0,1 0-1 0 0,-1-1 1 0 0,1 0-1 0 0,-1 0 1 0 0,1-1-1 0 0,-1 0 1 0 0,3 0-17 0 0,-3-1 29 0 0,-2 0 18 0 0,0 1 0 0 0,0-1 0 0 0,0-1 0 0 0,0 1 0 0 0,4-2-47 0 0,-9 2 15 0 0,0 1 0 0 0,0-1 0 0 0,0 1 0 0 0,0-1 0 0 0,0 1 0 0 0,0-1 0 0 0,0 1 1 0 0,0-1-1 0 0,-1 0 0 0 0,1 0 0 0 0,0 1 0 0 0,0-1 0 0 0,-1 0 0 0 0,1 0 1 0 0,0 0-1 0 0,-1 0 0 0 0,1 0 0 0 0,-1 0 0 0 0,1 0 0 0 0,-1 0 0 0 0,1 0 0 0 0,-1 0 1 0 0,0 0-1 0 0,1 0 0 0 0,-1-1 0 0 0,0 1 0 0 0,0 0 0 0 0,0 0 0 0 0,0 0 0 0 0,0 0 1 0 0,0 0-1 0 0,-1-1-15 0 0,1-1 36 0 0,-1-1 1 0 0,-1 1-1 0 0,1 0 1 0 0,0 0-1 0 0,-1 0 1 0 0,1 1 0 0 0,-1-1-1 0 0,0 0 1 0 0,0 0-1 0 0,0 1 1 0 0,0 0-1 0 0,-1-1 1 0 0,0 0-37 0 0,-34-26 217 0 0,12 11-197 0 0,0 2 1 0 0,0 1 0 0 0,-1 2-1 0 0,-23-9-20 0 0,-2 0-117 0 0,51 22 96 0 0,0 0 1 0 0,-1 0-1 0 0,1 0 0 0 0,-1 0 1 0 0,1 0-1 0 0,-1 0 1 0 0,1 0-1 0 0,0 0 0 0 0,-1 0 1 0 0,1 0-1 0 0,0 0 0 0 0,-1 1 1 0 0,1-1-1 0 0,-1 0 0 0 0,1 0 1 0 0,0 0-1 0 0,-1 1 1 0 0,1-1-1 0 0,0 0 0 0 0,-1 0 1 0 0,1 1-1 0 0,0-1 0 0 0,-1 0 1 0 0,1 0-1 0 0,0 1 0 0 0,0-1 1 0 0,-1 0 20 0 0,0 4-3147 0 0,1-4 1785 0 0</inkml:trace>
  <inkml:trace contextRef="#ctx0" brushRef="#br0" timeOffset="3209.144">1494 392 5064 0 0,'0'0'232'0'0,"0"14"5125"0"0,-3 17 1160 0 0,-1-1-5456 0 0,3 6 23 0 0,0-23-884 0 0,1-1 1 0 0,0 1 0 0 0,1 0-1 0 0,0-1 1 0 0,1 1 0 0 0,0-1-1 0 0,1 3-200 0 0,1-5 14 0 0,-2-2 54 0 0,0 0 1 0 0,1 0 0 0 0,0-1-1 0 0,1 1-68 0 0,3-5-699 0 0,0-3-4724 0 0,-2-2-974 0 0</inkml:trace>
  <inkml:trace contextRef="#ctx0" brushRef="#br0" timeOffset="3904.676">1573 301 2760 0 0,'0'0'461'0'0,"0"0"897"0"0,0 0 391 0 0,0 0 77 0 0,0 0-99 0 0,0 0-496 0 0,0 0-219 0 0,0 0-42 0 0,0 0-47 0 0,0 0-166 0 0,0 0-75 0 0,0 0-12 0 0,0 0-46 0 0,0 0-173 0 0,0 0-71 0 0,0 0-18 0 0,0 0-47 0 0,0 0-335 0 0,0 0-688 0 0,0 0-276 0 0,0 0-929 0 0,0 0-3520 0 0</inkml:trace>
  <inkml:trace contextRef="#ctx0" brushRef="#br0" timeOffset="4518.576">1685 262 10824 0 0,'0'0'496'0'0,"0"0"-12"0"0,3 8-19 0 0,-3-2-175 0 0,1 0-1 0 0,-1 0 1 0 0,0 0 0 0 0,-1-1 0 0 0,1 1 0 0 0,-1 0-1 0 0,-1 5-289 0 0,0-5 321 0 0,1 0 0 0 0,0 0 0 0 0,1 0 0 0 0,-1 0 0 0 0,1 0 0 0 0,1 0-1 0 0,-1 3-319 0 0,2-1 296 0 0,-1 1 1 0 0,0-1 0 0 0,-1 0 0 0 0,1 0 0 0 0,-2 4-298 0 0,1-2 91 0 0,0 0-1 0 0,1 0 1 0 0,0 0 0 0 0,1 5-91 0 0,3 30 259 0 0,-4-19 109 0 0,4 25-368 0 0,1-18 102 0 0,-3-20 77 0 0,-2-12 82 0 0,-1-4 168 0 0,1-10-650 0 0,1 1 1 0 0,1 0-1 0 0,-1-1 1 0 0,2 1-1 0 0,0 0 0 0 0,0 1 1 0 0,5-8 220 0 0,-4 7-292 0 0,4-9-464 0 0,2 1 0 0 0,2-4 756 0 0,-12 23-15 0 0,2-4-9 0 0,0 0 0 0 0,1 1 0 0 0,-1 0 0 0 0,1-1 0 0 0,0 1 0 0 0,0 1 0 0 0,1-1 0 0 0,-1 1 0 0 0,1-1 0 0 0,-1 1 0 0 0,1 0 0 0 0,0 1 1 0 0,4-2 23 0 0,-2 1-2 0 0,-5 1-4 0 0,1 1-1 0 0,-1 0 1 0 0,1 0-1 0 0,-1 0 1 0 0,1 0-1 0 0,-1 0 1 0 0,1 1-1 0 0,1-1 7 0 0,9 1 126 0 0,-13 0-123 0 0,1 1 1 0 0,-1-1 0 0 0,0 0 0 0 0,0 0 0 0 0,0 0 0 0 0,0 0 0 0 0,1 0 0 0 0,-1 1 0 0 0,0-1 0 0 0,0 0 0 0 0,0 0 0 0 0,0 0 0 0 0,1 1 0 0 0,-1-1 0 0 0,0 0 0 0 0,0 0 0 0 0,0 0 0 0 0,0 1 0 0 0,0-1 0 0 0,0 0 0 0 0,0 0 0 0 0,0 1 0 0 0,0-1 0 0 0,0 0 0 0 0,0 0 0 0 0,0 1-1 0 0,0-1 1 0 0,0 0 0 0 0,0 0 0 0 0,0 1 0 0 0,0-1 0 0 0,0 0 0 0 0,0 0 0 0 0,0 0 0 0 0,0 1 0 0 0,0-1 0 0 0,-1 0 0 0 0,1 0 0 0 0,0 1 0 0 0,0-1 0 0 0,0 0 0 0 0,0 0-4 0 0,-6 11 156 0 0,0-3 41 0 0,0 0 1 0 0,-1-1-1 0 0,0 1 0 0 0,-1-2 1 0 0,-4 4-198 0 0,3-2 86 0 0,0 0 0 0 0,1 0 0 0 0,-6 7-86 0 0,-2 1-2 0 0,13-14 15 0 0,0 0 1 0 0,1 0-1 0 0,-1 0 0 0 0,1 1 1 0 0,0-1-1 0 0,0 1 0 0 0,0-1 1 0 0,0 1-1 0 0,0 0 0 0 0,1 0 0 0 0,-1 0 1 0 0,1 0-14 0 0,0-2 92 0 0,2 2-47 0 0,0 0-1 0 0,0 0 1 0 0,0 0 0 0 0,1 0-1 0 0,-1 0 1 0 0,1 0 0 0 0,-1-1 0 0 0,1 1-1 0 0,0-1 1 0 0,0 1 0 0 0,0-1 0 0 0,1 0-1 0 0,-1 1 1 0 0,0-1 0 0 0,1 0 0 0 0,-1-1-1 0 0,1 1 1 0 0,0 0 0 0 0,0-1-1 0 0,0 1-44 0 0,28 14 289 0 0,1 0 0 0 0,1-3 0 0 0,20 6-289 0 0,-2 5-716 0 0,-49-24-3962 0 0,-2 0-1586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3680 0 0,'0'0'284'0'0,"0"0"141"0"0,0 0 1288 0 0,0 0 582 0 0,0 0 117 0 0,0 0-275 0 0,0 0-1230 0 0,2 0-539 0 0,37-1 964 0 0,-15 3-704 0 0,0-1 0 0 0,0-2 0 0 0,0 0 0 0 0,19-4-628 0 0,-7 1 318 0 0,326-25 2162 0 0,-212 18-1835 0 0,99-4 13 0 0,-28-1-383 0 0,-65 4-146 0 0,162-10-36 0 0,-277 20-115 0 0,26 3 22 0 0,-16 0-83 0 0,-50-1-125 0 0,-1 0-15 0 0,0 0-147 0 0,-2 1-202 0 0,0 1 0 0 0,-1-1 1 0 0,1 1-1 0 0,0-1 0 0 0,-1 0 1 0 0,1 0-1 0 0,-1 0 0 0 0,-1 0 572 0 0,-13 4-6399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3224 0 0,'4'-3'1676'0'0,"-3"3"2183"0"0,0 1 3947 0 0,4 18-7324 0 0,0 0 1 0 0,-1 0-1 0 0,-2 0 1 0 0,0 0-1 0 0,-1 1 1 0 0,-1 7-483 0 0,2 7 781 0 0,2 17-781 0 0,4 34 185 0 0,-6-51-80 0 0,1 0 1 0 0,6 20-106 0 0,-6-2 85 0 0,-3-45-42 0 0,0 0-111 0 0,0-6-331 0 0,0-1-101 0 0,-1-45-8962 0 0,-8-38 9462 0 0,7 58-1440 0 0</inkml:trace>
  <inkml:trace contextRef="#ctx0" brushRef="#br0" timeOffset="283.514">2 132 10680 0 0,'0'-5'139'0'0,"-1"0"1"0"0,0 0 0 0 0,1 0-1 0 0,0-1 1 0 0,0 1 0 0 0,1 0-1 0 0,-1 0 1 0 0,1 0 0 0 0,0 0 0 0 0,0 0-1 0 0,1 0 1 0 0,0 1 0 0 0,1-4-140 0 0,0 3 590 0 0,0 0 1 0 0,0-1-1 0 0,1 1 0 0 0,0 1 1 0 0,0-1-1 0 0,0 1 1 0 0,5-4-591 0 0,-7 6 153 0 0,1 0 0 0 0,0 0 1 0 0,0 0-1 0 0,0 1 0 0 0,1-1 0 0 0,-1 1 0 0 0,0 0 1 0 0,1 0-1 0 0,-1 0 0 0 0,0 0 0 0 0,1 1 1 0 0,-1 0-1 0 0,1-1 0 0 0,2 1-153 0 0,9 1 228 0 0,1 1-1 0 0,-1 0 1 0 0,0 1 0 0 0,6 2-228 0 0,-14-3 114 0 0,4 1 19 0 0,0 0-1 0 0,0 0 0 0 0,0 2 1 0 0,-1-1-1 0 0,1 1 0 0 0,-1 1 1 0 0,5 4-133 0 0,-12-8 41 0 0,0 0 0 0 0,0 0 0 0 0,0 0 0 0 0,0 1 0 0 0,-1-1 0 0 0,1 1 0 0 0,-1 0 0 0 0,1-1 0 0 0,-1 1 0 0 0,0 0 0 0 0,0 1 0 0 0,-1-1 0 0 0,1 0 0 0 0,0 0 0 0 0,-1 1 0 0 0,0-1 0 0 0,0 1 0 0 0,0-1 0 0 0,0 1 0 0 0,-1 0 0 0 0,1-1 0 0 0,-1 1 0 0 0,0 0 0 0 0,0-1 0 0 0,0 1-41 0 0,-1 0 29 0 0,0 1-1 0 0,-1-1 1 0 0,1 0 0 0 0,-1 0-1 0 0,0 0 1 0 0,0 0-1 0 0,0-1 1 0 0,0 1-1 0 0,-1-1 1 0 0,1 1-1 0 0,-4 2-28 0 0,-5 6 33 0 0,0-1 0 0 0,-8 5-33 0 0,11-9 36 0 0,-8 5-86 0 0,0-1 0 0 0,-1 0 0 0 0,-1-1 0 0 0,0-1 0 0 0,0-1 0 0 0,-6 2 50 0 0,12-6-291 0 0,-1-1 0 0 0,1 0 0 0 0,-1 0-1 0 0,-10 0 292 0 0,-4 1-1592 0 0,25-3 1370 0 0,1 0-1273 0 0,-1-1-4225 0 0,-3 0 663 0 0</inkml:trace>
  <inkml:trace contextRef="#ctx0" brushRef="#br0" timeOffset="632.57">308 541 5064 0 0,'0'0'389'0'0,"-7"12"2046"0"0,-3 1 3758 0 0,0 1-3358 0 0,-16 32-1188 0 0,17-29-1093 0 0,1 1-1 0 0,-4 14-553 0 0,10-26 40 0 0,1 0-1 0 0,-1 1 0 0 0,1-1 0 0 0,0 1 0 0 0,1-1 1 0 0,-1 1-1 0 0,1 0 0 0 0,1-1 0 0 0,0 6-39 0 0,-1-10 12 0 0,0-1-1 0 0,0 1 1 0 0,1-1-1 0 0,-1 1 1 0 0,1-1-1 0 0,-1 1 1 0 0,1-1-1 0 0,-1 1 1 0 0,1-1-1 0 0,0 0 1 0 0,0 1-1 0 0,0-1 1 0 0,0 0-1 0 0,0 0 0 0 0,0 1 1 0 0,0-1-1 0 0,0 0 1 0 0,0 0-1 0 0,0 0 1 0 0,1 0-1 0 0,-1-1 1 0 0,2 2-12 0 0,-1-2 2 0 0,0 1 1 0 0,0-1-1 0 0,0 1 0 0 0,0-1 1 0 0,0 0-1 0 0,0 0 0 0 0,1 0 1 0 0,-1 0-1 0 0,0 0 1 0 0,0 0-1 0 0,0-1 0 0 0,0 1 1 0 0,0-1-1 0 0,0 1 1 0 0,1-1-3 0 0,2-1 3 0 0,1-1 0 0 0,-1 1 0 0 0,0-1 0 0 0,0 0 0 0 0,-1 0 0 0 0,1 0 0 0 0,0-1 0 0 0,-1 0 0 0 0,0 0 1 0 0,0 0-1 0 0,0 0 0 0 0,1-3-3 0 0,-2 3 5 0 0,14-26 90 0 0,-17 28-85 0 0,1 0 0 0 0,0 1 0 0 0,-1-1 0 0 0,1 0 0 0 0,-1 0 0 0 0,1 0 0 0 0,-1 0 0 0 0,0 0 0 0 0,0 0 0 0 0,0-1 0 0 0,0 1 0 0 0,0 0 0 0 0,-1 0 0 0 0,1 0 0 0 0,0 0-10 0 0,-1-1-6 0 0,0-1-1 0 0,0 0 0 0 0,0 1 0 0 0,-1-1 0 0 0,1 1 0 0 0,-1-1 0 0 0,0 1 1 0 0,0 0-1 0 0,0 0 0 0 0,0-1 0 0 0,-1 2 0 0 0,1-1 0 0 0,-1 0 0 0 0,0 0 1 0 0,1 1-1 0 0,-1-1 0 0 0,-1 1 0 0 0,1 0 0 0 0,0 0 0 0 0,0 0 0 0 0,-2 0 7 0 0,1 0-87 0 0,-1 0 0 0 0,0 0-1 0 0,0 1 1 0 0,1 0-1 0 0,-3-1 88 0 0,5 2-298 0 0,0 0 0 0 0,1-1-1 0 0,-1 1 1 0 0,0 0 0 0 0,0 0-1 0 0,0 1 1 0 0,1-1 0 0 0,-1 0-1 0 0,0 1 1 0 0,1-1 0 0 0,-1 1 298 0 0,1-1-1760 0 0,1 0-65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 15840 0 0,'0'0'726'0'0,"0"0"-21"0"0,-8-3-425 0 0,3 3-199 0 0,0 0-1 0 0,0 1 0 0 0,0-1 0 0 0,0 1 0 0 0,0 0 1 0 0,0 0-1 0 0,0 1 0 0 0,1-1 0 0 0,-1 1 0 0 0,-3 2-80 0 0,-9 3 213 0 0,0-1-149 0 0,0 1 0 0 0,0 1 0 0 0,1 0 1 0 0,0 1-1 0 0,0 1 0 0 0,1 1 0 0 0,1 0 0 0 0,0 0 0 0 0,0 2 0 0 0,1 0 0 0 0,0 1-64 0 0,10-11-5 0 0,1 0 0 0 0,-1 1-1 0 0,1-1 1 0 0,0 0-1 0 0,0 1 1 0 0,0 0 0 0 0,1-1-1 0 0,-1 1 1 0 0,1 0-1 0 0,0 0 1 0 0,0 0 0 0 0,0 0-1 0 0,0 0 1 0 0,1 0-1 0 0,0 0 1 0 0,-1 0 0 0 0,2 0-1 0 0,-1 0 1 0 0,0 0-1 0 0,1 0 1 0 0,0 0 0 0 0,0 0-1 0 0,0 0 1 0 0,0 0-1 0 0,1 0 1 0 0,-1-1 0 0 0,1 1-1 0 0,0 0 1 0 0,0-1-1 0 0,0 0 1 0 0,1 1-1 0 0,-1-1 1 0 0,1 0 0 0 0,0 0-1 0 0,0 0 1 0 0,0-1-1 0 0,0 1 1 0 0,0-1 5 0 0,86 62 269 0 0,-82-59-303 0 0,37 33 546 0 0,-40-35-351 0 0,-1 1-1 0 0,0-1 1 0 0,0 1-1 0 0,0-1 1 0 0,0 1-1 0 0,-1 0 1 0 0,0 0-1 0 0,0 0 1 0 0,0 1-1 0 0,1 2-160 0 0,-3-5 50 0 0,0-1 0 0 0,0 1 1 0 0,0-1-1 0 0,0 1 0 0 0,0-1 0 0 0,-1 1 0 0 0,1-1 0 0 0,-1 1 1 0 0,1-1-1 0 0,-1 0 0 0 0,1 1 0 0 0,-1-1 0 0 0,0 0 1 0 0,0 1-1 0 0,0-1 0 0 0,0 0 0 0 0,0 0 0 0 0,0 0 1 0 0,0 0-1 0 0,0 0 0 0 0,0 0 0 0 0,0 0 0 0 0,-1 0-50 0 0,-2 2 78 0 0,0 0 0 0 0,0 0 0 0 0,0 0 0 0 0,-1-1-1 0 0,1 1 1 0 0,-2-1-78 0 0,-3 1-8 0 0,-1-1 0 0 0,0 0-1 0 0,1 0 1 0 0,-1-1 0 0 0,0-1-1 0 0,0 1 1 0 0,0-2 0 0 0,1 1-1 0 0,-1-1 1 0 0,0-1 0 0 0,-3 0 8 0 0,4 0-740 0 0,0-1 1 0 0,0 0-1 0 0,0 0 1 0 0,-2-2 739 0 0,-2-3-1175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4144 0 0,'0'0'319'0'0,"-8"12"5186"0"0,5 4-276 0 0,4 2-3616 0 0,-1 8-1380 0 0,-2-12-73 0 0,-1-2 228 0 0,1-1 0 0 0,1 0 0 0 0,-1 11-388 0 0,-7 60 1488 0 0,7-40-959 0 0,1-25-337 0 0,0 0 1 0 0,2 9-193 0 0,1 9 76 0 0,-2-22-42 0 0,1 0-1 0 0,0 0 1 0 0,1 3-34 0 0,0 9 59 0 0,-3-21-50 0 0,1 0 1 0 0,0 0 0 0 0,1 0 0 0 0,-1 0 0 0 0,1 0-1 0 0,0 2-9 0 0,-1-4 52 0 0,1 0-1 0 0,-1 0 0 0 0,0 0 0 0 0,0 0 0 0 0,0 1 1 0 0,0-1-1 0 0,0 0 0 0 0,0 2-51 0 0,-1 6-6703 0 0,1-10 349 0 0</inkml:trace>
  <inkml:trace contextRef="#ctx0" brushRef="#br0" timeOffset="255.213">170 229 9672 0 0,'13'-6'1032'0'0,"-3"3"213"0"0,0 1 0 0 0,0 0 1 0 0,0 1-1 0 0,5 0-1245 0 0,1-1 956 0 0,13 1 124 0 0,0 0 1 0 0,-1 2-1 0 0,6 2-1080 0 0,14 0 696 0 0,-21-2-443 0 0,-7-1-51 0 0,-1 2-1 0 0,1 0 0 0 0,1 1-201 0 0,122 22-74 0 0,-138-24 402 0 0,-2-1-3054 0 0,-1 0-1407 0 0,-2 0-2249 0 0</inkml:trace>
  <inkml:trace contextRef="#ctx0" brushRef="#br0" timeOffset="435.515">401 48 10592 0 0,'0'0'818'0'0,"0"1"-411"0"0,7 21 3786 0 0,4 23-4193 0 0,4 13 2119 0 0,1 4 24 0 0,-12-40-1154 0 0,8 20-989 0 0,-9-32 79 0 0,-1 1 1 0 0,0-1-1 0 0,0 3-79 0 0,6 30 122 0 0,-7-39-131 0 0,0-1-1 0 0,0 0 1 0 0,1 0 0 0 0,-1 0 0 0 0,1 0-1 0 0,-1 0 1 0 0,1-1 0 0 0,0 1 0 0 0,0 0 0 0 0,0-1-1 0 0,1 2 10 0 0,-1-3-189 0 0,-1 0 0 0 0,0 0 0 0 0,1 0 0 0 0,-1-1 0 0 0,1 1 0 0 0,-1 0-1 0 0,1 0 1 0 0,-1-1 0 0 0,1 1 0 0 0,-1-1 0 0 0,1 0 0 0 0,0 1 0 0 0,-1-1 0 0 0,2 0 189 0 0,13-1-5112 0 0,-3-2-832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13 674 11920 0 0,'0'0'266'0'0,"0"0"44"0"0,0 0 14 0 0,-1 0-31 0 0,-4-2-141 0 0,4 2 125 0 0,-5-13 1487 0 0,7 4-1358 0 0,-1 1-1 0 0,1-1 0 0 0,1 1 0 0 0,0-1 1 0 0,0 1-1 0 0,0 0 0 0 0,1 0 1 0 0,0 0-1 0 0,1 0 0 0 0,1-3-405 0 0,18-44 150 0 0,-6 20-67 0 0,-2 0-1 0 0,-1-3-82 0 0,20-45 343 0 0,1 17-9 0 0,-20 34-334 0 0,-13 30 0 0 0,-1 0 0 0 0,1 0 0 0 0,-1 0 0 0 0,1 0 0 0 0,0 0 0 0 0,0 0 0 0 0,0 0 0 0 0,0 0 0 0 0,0 1 0 0 0,0-1 0 0 0,1 1 0 0 0,-1 0 0 0 0,0 0 1 0 0,-1 0-1 0 0,1 1 0 0 0,-1 0 0 0 0,1-1 0 0 0,-1 1 1 0 0,1 0-1 0 0,0 0 0 0 0,-1 0 0 0 0,1 0 0 0 0,0 0 1 0 0,-1 0-1 0 0,1 1 0 0 0,-1-1 0 0 0,1 0 0 0 0,0 1 0 0 0,-1-1 1 0 0,1 1-1 0 0,-1 0 0 0 0,1-1 0 0 0,-1 1 0 0 0,0 0 1 0 0,1 0-1 0 0,-1 0 0 0 0,1 0 0 0 0,4 4-12 0 0,-1 0 0 0 0,1 1 0 0 0,-1-1 0 0 0,3 5 12 0 0,-5-7-23 0 0,14 22 7 0 0,0-1 0 0 0,-1 2 0 0 0,-2 1 0 0 0,-1-1 0 0 0,2 8 16 0 0,21 42 66 0 0,55 91-130 0 0,-88-160 64 0 0,0-2 0 0 0,0 0 0 0 0,0 1 0 0 0,-1-1 0 0 0,0 1 0 0 0,0 0 0 0 0,0 2 0 0 0,-2 0 11 0 0,0 0 42 0 0,1-7-50 0 0,-1-1 0 0 0,0 0 0 0 0,0 1-1 0 0,0-1 1 0 0,0 1 0 0 0,0-1-1 0 0,0 0 1 0 0,0 1 0 0 0,0-1-1 0 0,0 0 1 0 0,0 1 0 0 0,0-1 0 0 0,0 1-1 0 0,0-1 1 0 0,-1 0 0 0 0,1 1-1 0 0,0-1 1 0 0,0 0 0 0 0,0 1 0 0 0,0-1-1 0 0,-1 0 1 0 0,1 1 0 0 0,0-1-1 0 0,0 0 1 0 0,-1 1 0 0 0,1-1 0 0 0,0 0-1 0 0,-1 0 1 0 0,1 0 0 0 0,0 1-1 0 0,-1-1 1 0 0,1 0 0 0 0,0 0 0 0 0,-1 0-1 0 0,1 1 1 0 0,0-1 0 0 0,-1 0-1 0 0,1 0 1 0 0,0 0 0 0 0,-1 0 0 0 0,1 0-1 0 0,-1 0-2 0 0,0 0 16 0 0,-4 2 21 0 0,-1 0 0 0 0,0 0 0 0 0,0-1 1 0 0,1 0-1 0 0,-1 0 0 0 0,0 0 0 0 0,0-1 1 0 0,0 0-1 0 0,0 0 0 0 0,-4-1-37 0 0,-11-2 72 0 0,0-1 1 0 0,-8-3-73 0 0,-10-2 129 0 0,-15-4 17 0 0,-23-10-146 0 0,1 0 12 0 0,0 1 118 0 0,68 19-130 0 0,1 1 0 0 0,-1-2 0 0 0,0 1 0 0 0,-1-2 0 0 0,6 3-44 0 0,2 2-194 0 0,18-8-6151 0 0,-3 8 77 0 0</inkml:trace>
  <inkml:trace contextRef="#ctx0" brushRef="#br0" timeOffset="582.154">674 676 11056 0 0,'0'0'852'0'0,"0"0"-367"0"0,0 0 546 0 0,0 0 295 0 0,0 0 61 0 0,3-19 1105 0 0,-1 15-2298 0 0,0 0 1 0 0,-1-1-1 0 0,0 1 0 0 0,1-1 1 0 0,-1 1-1 0 0,-1-1 1 0 0,1 1-1 0 0,-1-1 1 0 0,0 0-1 0 0,0 1 0 0 0,0-2-194 0 0,0 3 31 0 0,0-1 0 0 0,0 1 0 0 0,0-1-1 0 0,0 1 1 0 0,1 0 0 0 0,0-1-1 0 0,0-1-30 0 0,3-13 25 0 0,5-66 50 0 0,-6 59-52 0 0,2 0 1 0 0,0-1-1 0 0,2 2 1 0 0,1-1-1 0 0,10-21-23 0 0,-15 40-12 0 0,0 0-1 0 0,1 1 1 0 0,-1-1-1 0 0,1 1 1 0 0,1-1-1 0 0,-1 1 1 0 0,1 0-1 0 0,4-3 13 0 0,-8 8-3 0 0,-1-1-1 0 0,1 0 0 0 0,0 1 0 0 0,0-1 0 0 0,0 1 0 0 0,0 0 1 0 0,0-1-1 0 0,0 1 0 0 0,0 0 0 0 0,0-1 0 0 0,0 1 1 0 0,0 0-1 0 0,0 0 0 0 0,0 0 0 0 0,0 0 0 0 0,0 0 0 0 0,0 0 1 0 0,0 0-1 0 0,0 0 0 0 0,0 0 0 0 0,0 1 0 0 0,0-1 1 0 0,0 0-1 0 0,0 1 0 0 0,0-1 0 0 0,0 1 0 0 0,-1-1 1 0 0,1 1-1 0 0,0-1 0 0 0,0 1 0 0 0,0-1 0 0 0,-1 1 0 0 0,1 0 1 0 0,0 0-1 0 0,0-1 0 0 0,-1 1 0 0 0,1 0 0 0 0,-1 0 1 0 0,1 0 3 0 0,3 4-19 0 0,0 1 1 0 0,-1 0-1 0 0,1-1 1 0 0,-1 1-1 0 0,1 4 19 0 0,14 39-71 0 0,5 27 71 0 0,-11-39-4 0 0,0 0 4 0 0,3 0 0 0 0,10 18 0 0 0,-21-47 2 0 0,1-1-1 0 0,0 1 0 0 0,0-1 1 0 0,1-1-1 0 0,0 1 0 0 0,0-1 1 0 0,0 0-1 0 0,1 0-1 0 0,-6-5 56 0 0,17-4 188 0 0,-17 2-194 0 0,1 0-1 0 0,0-1 1 0 0,-1 1 0 0 0,1-1 0 0 0,-1 0-1 0 0,0 0 1 0 0,1 1 0 0 0,-1-1 0 0 0,0 0-1 0 0,0 0 1 0 0,0 0 0 0 0,0 0 0 0 0,0-1-50 0 0,8-31 661 0 0,-8 26-494 0 0,3-12 57 0 0,-2 0 0 0 0,-1 0 0 0 0,0-11-224 0 0,-1 6 28 0 0,2 1 1 0 0,1-4-29 0 0,-1 7 31 0 0,-1 1-1 0 0,-1-16-30 0 0,0 22-15 0 0,0 1 0 0 0,0 0 0 0 0,1 0 0 0 0,1 0-1 0 0,0 0 1 0 0,0 0 0 0 0,2 0 0 0 0,1-3 15 0 0,6 0-1582 0 0,-2 9-5536 0 0,-8 6 836 0 0</inkml:trace>
  <inkml:trace contextRef="#ctx0" brushRef="#br0" timeOffset="903.5">1326 66 11520 0 0,'-1'-1'129'0'0,"0"0"1"0"0,0-1 0 0 0,0 1-1 0 0,0 0 1 0 0,0 0 0 0 0,-1 0-1 0 0,1 0 1 0 0,0 0 0 0 0,-1 0-1 0 0,1 0 1 0 0,-1 0 0 0 0,1 0-1 0 0,-1 1 1 0 0,1-1 0 0 0,-1 1-1 0 0,1-1 1 0 0,-1 1 0 0 0,0-1-1 0 0,1 1 1 0 0,-1 0 0 0 0,0 0-130 0 0,-1 0 193 0 0,-1 0 1 0 0,1 1-1 0 0,0-1 1 0 0,0 1-1 0 0,0 0 1 0 0,-1 0-1 0 0,1 0 1 0 0,0 0-1 0 0,0 1 0 0 0,-2 1-193 0 0,-2 2 244 0 0,0-1 0 0 0,0 1 0 0 0,0 1-1 0 0,1-1 1 0 0,0 1 0 0 0,0 1 0 0 0,0-1-1 0 0,-1 3-243 0 0,6-8 30 0 0,0 1 0 0 0,0-1 0 0 0,0 1-1 0 0,0-1 1 0 0,1 0 0 0 0,-1 1-1 0 0,0 0 1 0 0,1-1 0 0 0,-1 1-1 0 0,1-1 1 0 0,0 1 0 0 0,-1 0-1 0 0,1-1 1 0 0,0 1 0 0 0,0-1 0 0 0,0 1-1 0 0,0 0 1 0 0,0-1 0 0 0,0 1-1 0 0,1 0 1 0 0,-1-1 0 0 0,1 1-1 0 0,-1-1 1 0 0,1 1 0 0 0,-1 0 0 0 0,1-1-1 0 0,0 1 1 0 0,0-1 0 0 0,0 0-1 0 0,0 1 1 0 0,0-1 0 0 0,0 0-1 0 0,0 0 1 0 0,0 1 0 0 0,0-1 0 0 0,0 0-1 0 0,1 0 1 0 0,-1 0 0 0 0,1 0-1 0 0,-1-1 1 0 0,1 2-30 0 0,6 2 64 0 0,-1 0 0 0 0,1-1-1 0 0,0 0 1 0 0,0 0 0 0 0,0-1 0 0 0,1 0-1 0 0,2 1-63 0 0,-3-2 40 0 0,0 0 0 0 0,0-1 0 0 0,0 0 0 0 0,-1 0 0 0 0,1-1-1 0 0,0 0 1 0 0,0 0 0 0 0,0-1 0 0 0,-1 0 0 0 0,1 0 0 0 0,-1-1-1 0 0,6-3-39 0 0,-5 3 37 0 0,0-2 0 0 0,0 1 0 0 0,0-1-1 0 0,0-1 1 0 0,-1 1 0 0 0,0-1 0 0 0,0 0-1 0 0,-1-1 1 0 0,0 0 0 0 0,5-6-37 0 0,-8 8 16 0 0,0 0 0 0 0,-1 1 0 0 0,1-1 0 0 0,-1 0-1 0 0,-1 0 1 0 0,1 0 0 0 0,-1 0 0 0 0,0 0 0 0 0,0-1 0 0 0,0 0-16 0 0,0 4 5 0 0,-1-1 1 0 0,0 1-1 0 0,0 0 0 0 0,0 0 0 0 0,0 0 1 0 0,0 0-1 0 0,-1-1 0 0 0,1 1 0 0 0,0 0 1 0 0,-1 0-1 0 0,0 0 0 0 0,1 0 0 0 0,-1 0 1 0 0,0 0-1 0 0,0 0 0 0 0,0 0 0 0 0,-1 0 1 0 0,1 1-1 0 0,0-1 0 0 0,-1 0 0 0 0,1 1 1 0 0,-1-1-1 0 0,1 1 0 0 0,-1-1 0 0 0,0 1 1 0 0,-1-1-6 0 0,1 1 1 0 0,-1 0-1 0 0,0 0 1 0 0,0 0 0 0 0,1 1 0 0 0,-1-1 0 0 0,0 1 0 0 0,0 0 0 0 0,0 0 0 0 0,1 0 0 0 0,-1 0 0 0 0,0 0-1 0 0,0 0 1 0 0,0 1 0 0 0,0 0-1 0 0,-1 0-30 0 0,0 0 0 0 0,0 0 0 0 0,0 0 0 0 0,0 1 0 0 0,0-1 0 0 0,1 1 0 0 0,-1 0 0 0 0,1 1 0 0 0,-2 0 30 0 0,-12 10-254 0 0,10-9-154 0 0,0 2 0 0 0,1-1 0 0 0,0 1 0 0 0,0 0 0 0 0,0 1 408 0 0,-7 10-1925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323 437 3680 0 0,'0'-2'142'0'0,"0"1"0"0"0,-1 0 0 0 0,1-1 0 0 0,-1 1 0 0 0,1 0 0 0 0,-1-1 0 0 0,0 1 0 0 0,1 0 0 0 0,-1 0 0 0 0,0-1 0 0 0,0 1 0 0 0,0 0 0 0 0,0 0 0 0 0,0 0 0 0 0,0 0 0 0 0,0 0 0 0 0,-1 0 0 0 0,1 1 0 0 0,0-1 0 0 0,0 0 0 0 0,-1 0 0 0 0,1 1-1 0 0,0-1 1 0 0,-1 1 0 0 0,1-1 0 0 0,0 1 0 0 0,-1 0 0 0 0,0 0-142 0 0,-6-2 1260 0 0,1 0-1 0 0,-1 1 1 0 0,1 0-1 0 0,-1 1 1 0 0,0-1-1260 0 0,-4 2 291 0 0,0 0 0 0 0,0 0 0 0 0,0 1 0 0 0,1 1 0 0 0,-1 0 0 0 0,1 0 0 0 0,0 1 0 0 0,-1 1 0 0 0,2 0 0 0 0,-1 0 1 0 0,1 1-1 0 0,-1 1 0 0 0,2-1 0 0 0,-1 2 0 0 0,1-1 0 0 0,0 1 0 0 0,1 1 0 0 0,-1 0 0 0 0,2 0 0 0 0,-5 6-291 0 0,8-9 46 0 0,1-1 0 0 0,0 1 1 0 0,0 1-1 0 0,0-1 0 0 0,0 0 0 0 0,1 1 0 0 0,0-1 0 0 0,1 1 0 0 0,0 0 1 0 0,0-1-1 0 0,0 2-46 0 0,1-6 14 0 0,0 1 0 0 0,0-1 0 0 0,0 0 0 0 0,0 1 0 0 0,0-1 0 0 0,1 1 0 0 0,-1-1 0 0 0,1 0 0 0 0,0 0 0 0 0,0 1 0 0 0,0-1 0 0 0,0 0 0 0 0,0 0 0 0 0,0 0 0 0 0,0 0 0 0 0,1 0 0 0 0,-1 0 0 0 0,1 0 0 0 0,0-1 0 0 0,-1 1-1 0 0,1 0 1 0 0,0-1 0 0 0,0 1 0 0 0,0-1 0 0 0,0 0 0 0 0,0 0 0 0 0,0 0 0 0 0,0 0 0 0 0,1 0 0 0 0,-1 0 0 0 0,0 0 0 0 0,1-1 0 0 0,-1 1-14 0 0,5 0 24 0 0,0 0 0 0 0,0 0 0 0 0,0-1 0 0 0,0 0 0 0 0,0 0 0 0 0,0-1 0 0 0,0 0-1 0 0,-1 0 1 0 0,1-1 0 0 0,0 1 0 0 0,0-1 0 0 0,-1-1 0 0 0,1 0-24 0 0,4-1 64 0 0,1-2 0 0 0,-1 1 1 0 0,-1-1-1 0 0,1-1 0 0 0,-1 0 0 0 0,-1-1 0 0 0,1 0-64 0 0,2-3 35 0 0,-1 0-1 0 0,0-1 1 0 0,-1 0-1 0 0,0 0 0 0 0,-1-1 1 0 0,0-1-1 0 0,-1 0 1 0 0,-1 0-1 0 0,0 0 0 0 0,4-15-34 0 0,2-14 59 0 0,-1-1 0 0 0,-3-1-1 0 0,-1-2-58 0 0,-3 11-469 0 0,-2-11 469 0 0,-1 24-139 0 0,-2-4 129 0 0,-1 0 0 0 0,-1 0 0 0 0,-4-14 10 0 0,5 37-2 0 0,-4-21 344 0 0,5 25-335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0,0 0 0 0 0,0 0 0 0 0,0-1 0 0 0,-1 1 1 0 0,1 0-1 0 0,0 0 0 0 0,0 0 0 0 0,0 0 0 0 0,0 0 0 0 0,0 0 0 0 0,0 0 0 0 0,0 0 0 0 0,0 0 0 0 0,0 0 0 0 0,0 0 0 0 0,0 0 0 0 0,-1 1 0 0 0,1-1 0 0 0,0 0 0 0 0,0 0 0 0 0,0 0 0 0 0,0 0 0 0 0,0 0 0 0 0,0 0 0 0 0,0 0 0 0 0,0 0 0 0 0,0 0 0 0 0,0 0 0 0 0,0 0 0 0 0,0 0 0 0 0,0 0 0 0 0,0 0 0 0 0,0 0 0 0 0,0 0 0 0 0,-1 0 0 0 0,1 0-7 0 0,-2 14 66 0 0,0 27-155 0 0,3-1 1 0 0,1 0-1 0 0,2 0 0 0 0,4 13 89 0 0,3 36-13 0 0,9 58 243 0 0,-12-92-76 0 0,7 47 201 0 0,-15-89-320 0 0,0-12-197 0 0,0-1-94 0 0,0 0-28 0 0,0 0-248 0 0,2-1-1025 0 0,3-3-442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9216 0 0,'1'0'706'0'0,"55"1"7246"0"0,1 2-7952 0 0,-23-2 1129 0 0,0-2-1 0 0,1-1 0 0 0,18-4-1128 0 0,-8 1 731 0 0,29 0-731 0 0,-69 5 35 0 0,-2 0-9 0 0,-1 0 0 0 0,1 0 0 0 0,0 0-1 0 0,-1 1 1 0 0,1-1 0 0 0,0 0 0 0 0,-1 1-1 0 0,3 1-25 0 0,-4-2 2 0 0,-1 0-1 0 0,0 0 1 0 0,1 1-1 0 0,-1-1 1 0 0,0 0-1 0 0,0 0 1 0 0,1 1 0 0 0,-1-1-1 0 0,0 0 1 0 0,0 1-1 0 0,1-1 1 0 0,-1 0-1 0 0,0 1 1 0 0,0-1-1 0 0,0 1 1 0 0,0-1-1 0 0,0 0 1 0 0,1 1-1 0 0,-1-1 1 0 0,0 0-1 0 0,0 1 1 0 0,0-1 0 0 0,0 1-1 0 0,0-1 1 0 0,0 0-1 0 0,0 1 1 0 0,0-1-1 0 0,0 1 1 0 0,-1-1-1 0 0,1 0 1 0 0,0 1-1 0 0,0-1 1 0 0,0 1-1 0 0,0-1 1 0 0,-1 0-1 0 0,1 1 1 0 0,0-1 0 0 0,0 0-1 0 0,0 1 1 0 0,-1-1-1 0 0,1 0 1 0 0,0 0-1 0 0,-1 1 1 0 0,1-1-1 0 0,0 0 1 0 0,-1 0-1 0 0,1 1 1 0 0,0-1-2 0 0,-1 1 6 0 0,-13 15 3 0 0,0-1-1 0 0,-1-1 1 0 0,-1 0-1 0 0,0 0 0 0 0,-11 5-8 0 0,-18 16 22 0 0,25-17-9 0 0,0 2 0 0 0,2 0 0 0 0,0 1 0 0 0,1 0-1 0 0,-6 14-12 0 0,20-31 0 0 0,1 0 0 0 0,0 0 0 0 0,0 0 0 0 0,0 1 0 0 0,0-1 0 0 0,0 4 0 0 0,1-7 0 0 0,1 1 0 0 0,-1 0 0 0 0,1 0 0 0 0,0 0 0 0 0,0-1 0 0 0,0 1 0 0 0,0 0 0 0 0,0 0 0 0 0,0 0 0 0 0,1-1 0 0 0,-1 1 0 0 0,0 0 0 0 0,1 0 0 0 0,-1-1 0 0 0,1 1 0 0 0,0 0 0 0 0,0-1 0 0 0,0 1 0 0 0,-1-1 2 0 0,1 0-1 0 0,-1 0 1 0 0,1 0-1 0 0,-1 0 1 0 0,1 0-1 0 0,0-1 1 0 0,-1 1-1 0 0,1 0 1 0 0,0 0-1 0 0,0-1 1 0 0,0 1-1 0 0,-1-1 1 0 0,1 1-1 0 0,0-1 1 0 0,0 1-1 0 0,0-1 1 0 0,0 1-1 0 0,0-1 1 0 0,0 0-1 0 0,0 1 1 0 0,0-1-1 0 0,1 0-1 0 0,3 1 27 0 0,9 3 16 0 0,-1 0-1 0 0,1-1 1 0 0,0 0-1 0 0,0-1 1 0 0,5 0-43 0 0,26-1 143 0 0,1-1-143 0 0,-8 0 43 0 0,28 3-43 0 0,-62-3 31 0 0,1 0 0 0 0,-1 0 0 0 0,1 0 0 0 0,-1 0 0 0 0,0-1 0 0 0,3 0-31 0 0,17-2-1393 0 0,-25 2-639 0 0,-1-4-5139 0 0</inkml:trace>
  <inkml:trace contextRef="#ctx0" brushRef="#br0" timeOffset="251.058">50 206 6912 0 0,'-1'-2'249'0'0,"1"1"0"0"0,0 0 0 0 0,-1 0 0 0 0,1 0 0 0 0,0 0 0 0 0,0-1 0 0 0,0 1 0 0 0,0 0 0 0 0,0 0 0 0 0,0-1 0 0 0,0 1 0 0 0,0 0 0 0 0,0 0 0 0 0,1 0 0 0 0,-1-1 0 0 0,1 1 0 0 0,-1 0 0 0 0,0 0 0 0 0,1 0 0 0 0,0 0 0 0 0,-1 0 0 0 0,2-1-249 0 0,0 0 814 0 0,1-1-1 0 0,0 1 0 0 0,0 0 1 0 0,0 1-1 0 0,0-1 1 0 0,1 0-1 0 0,1 1-813 0 0,27-8 1289 0 0,-15 7-1192 0 0,1 1 0 0 0,11 0-97 0 0,29 3 222 0 0,0 2 0 0 0,54 10-222 0 0,-69-6-12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128 240 3680 0 0,'-4'0'327'0'0,"-3"0"-147"0"0,1 0 1 0 0,0-1 0 0 0,-1 0 0 0 0,1 0 0 0 0,0 0 0 0 0,0-1 0 0 0,0 0 0 0 0,0 0 0 0 0,-2-1-181 0 0,1-1 1249 0 0,0 0 0 0 0,1 0 1 0 0,0 0-1 0 0,-6-5-1249 0 0,10 7 322 0 0,0 1 0 0 0,0 0 0 0 0,-1 0 0 0 0,1 0 0 0 0,0 0 0 0 0,-1 0 0 0 0,1 0 0 0 0,-1 1-322 0 0,2 0 416 0 0,1 0 0 0 0,0 0-11 0 0,0 0-42 0 0,0 0-13 0 0,0 0-4 0 0,0 0-30 0 0,0 0-118 0 0,0 0-50 0 0,0 0-10 0 0,0 0-12 0 0,0 0-39 0 0,0 0-21 0 0,19 6 224 0 0,-5-3-59 0 0,0-1 1 0 0,1 0-1 0 0,-1-1 1 0 0,1 0-1 0 0,10-2-231 0 0,-3 1 332 0 0,22 3-332 0 0,67 4 203 0 0,-104-6-189 0 0,28 0 15 0 0,62 4 168 0 0,1-5 0 0 0,31-6-197 0 0,-40 1 534 0 0,46 4-534 0 0,15-1 338 0 0,-37-1-258 0 0,-75 3-26 0 0,16 2-54 0 0,-24-1-1 0 0,68 5 25 0 0,65 2 16 0 0,-43-11-28 0 0,-29 0 104 0 0,22 6-116 0 0,-31-1 0 0 0,41-6 0 0 0,7 1 0 0 0,-86 2 0 0 0,-8 0 0 0 0,11 2 0 0 0,63 2 0 0 0,-87-3 34 0 0,0-1-1 0 0,3-1-33 0 0,10-1-3 0 0,7 1 7 0 0,107-4 46 0 0,-38 10 31 0 0,-56-1-84 0 0,0-2-1 0 0,12-4 4 0 0,-2-1 0 0 0,0 2 0 0 0,17 4 0 0 0,-9 3 0 0 0,83 1 182 0 0,-140-9-172 0 0,-16 3-18 0 0,0-1-1 0 0,-1 1 0 0 0,1 0 0 0 0,-1 0 0 0 0,1 0 0 0 0,-1-1 1 0 0,1 1-1 0 0,0 0 0 0 0,-1 0 0 0 0,1 0 0 0 0,-1 0 0 0 0,1 0 1 0 0,0 0-1 0 0,-1 1 0 0 0,1-1 0 0 0,-1 0 0 0 0,1 0 0 0 0,0 0 1 0 0,-1 0-1 0 0,1 1 0 0 0,-1-1 0 0 0,1 0 9 0 0,4 0-698 0 0,-4-1-311 0 0,-1 1-1066 0 0,0 0-4068 0 0</inkml:trace>
  <inkml:trace contextRef="#ctx0" brushRef="#br0" timeOffset="243.767">3213 19 4144 0 0,'10'-12'440'0'0,"-9"11"-218"0"0,0 0 0 0 0,0 1-1 0 0,0-1 1 0 0,0 1 0 0 0,0-1 0 0 0,1 1 0 0 0,-1-1 0 0 0,0 1-1 0 0,0-1 1 0 0,0 1 0 0 0,1 0 0 0 0,-1 0 0 0 0,0 0 0 0 0,1 0-1 0 0,-1 0 1 0 0,0 0 0 0 0,0 0 0 0 0,1 0 0 0 0,-1 0-1 0 0,0 0 1 0 0,0 1 0 0 0,1-1 0 0 0,-1 1 0 0 0,0-1 0 0 0,0 1-222 0 0,6 2 599 0 0,0 0 0 0 0,-1 0 0 0 0,1 1 1 0 0,0 1-600 0 0,6 3-426 0 0,-8-5 523 0 0,0 1-1 0 0,0-1 1 0 0,-1 1-1 0 0,0 0 1 0 0,1 0 0 0 0,-1 0-1 0 0,-1 1 1 0 0,1-1 0 0 0,1 3-97 0 0,6 10 801 0 0,-1 1 0 0 0,0 1-801 0 0,-1-2 579 0 0,-7-13-415 0 0,1 1 1 0 0,-1-1-1 0 0,0 1 1 0 0,0 0-1 0 0,0 0 1 0 0,-1 0-1 0 0,0 0 1 0 0,0 0-1 0 0,0 0 1 0 0,0 0-1 0 0,-1 0 1 0 0,0 0-1 0 0,0 0 1 0 0,0 0-1 0 0,-1 1 1 0 0,0-1-1 0 0,0 0 1 0 0,0 0-1 0 0,-1 0 1 0 0,1-1-1 0 0,-1 1 1 0 0,0 0-1 0 0,-1 0 1 0 0,1-1-1 0 0,-1 0 1 0 0,0 1-1 0 0,0-1 1 0 0,0 0-1 0 0,-2 2-164 0 0,-3 2 73 0 0,-1-1 0 0 0,0 0 0 0 0,0 0-1 0 0,0-1 1 0 0,-1 0 0 0 0,0 0 0 0 0,0-1 0 0 0,0 0-1 0 0,-1-1-72 0 0,-26 10-1475 0 0,-38 7 1475 0 0,41-12-1647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3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262 104 2760 0 0,'7'-6'248'0'0,"11"-11"6"0"0,-13 13 565 0 0,0 0 1 0 0,-1 0 0 0 0,0-1 0 0 0,0 1 0 0 0,2-4-820 0 0,6-4 1966 0 0,-11 12-1843 0 0,0-1-1 0 0,0 1 0 0 0,-1-1 1 0 0,1 1-1 0 0,0-1 0 0 0,-1 1 1 0 0,1-1-1 0 0,-1 1 0 0 0,1-1 1 0 0,0 0-1 0 0,-1 1 1 0 0,1-1-1 0 0,-1 0 0 0 0,0 1 1 0 0,1-1-1 0 0,-1 0 0 0 0,1 0 1 0 0,-1 1-1 0 0,0-1 0 0 0,0 0 1 0 0,0 0-1 0 0,1 0 1 0 0,-1 1-1 0 0,0-1 0 0 0,0 0 1 0 0,0 0-1 0 0,0 0 0 0 0,0 0 1 0 0,0 1-1 0 0,0-1 1 0 0,-1 0-1 0 0,1 0 0 0 0,0 0 1 0 0,0 0-123 0 0,-1 0 157 0 0,0 0 0 0 0,0 0 0 0 0,0 0 0 0 0,0 0 0 0 0,1 0 0 0 0,-1 0-1 0 0,-1 0 1 0 0,1 1 0 0 0,0-1 0 0 0,0 0 0 0 0,0 1 0 0 0,0-1 0 0 0,0 0 0 0 0,-1 1 0 0 0,1-1 0 0 0,0 1 0 0 0,-1 0 0 0 0,1-1 0 0 0,0 1 0 0 0,-1 0 0 0 0,1 0 0 0 0,0 0 0 0 0,-1 0 0 0 0,1 0 0 0 0,-1 0-157 0 0,-7 1 202 0 0,0 0 1 0 0,0 0-1 0 0,-5 1-202 0 0,10-1 254 0 0,-13 4-120 0 0,0-1 1 0 0,0 2 0 0 0,1 0-1 0 0,0 1 1 0 0,0 1 0 0 0,1 1-1 0 0,-4 2-134 0 0,16-9 11 0 0,0 0-1 0 0,0 1 0 0 0,0-1 1 0 0,0 1-1 0 0,0 0 0 0 0,1 0 1 0 0,-1 0-1 0 0,1 0 0 0 0,0 0 1 0 0,-1 1-1 0 0,2-1 0 0 0,-1 1 1 0 0,0-1-1 0 0,1 1 0 0 0,-1 0 1 0 0,1 0-1 0 0,0 0 0 0 0,1-1 1 0 0,-1 1-1 0 0,1 0 0 0 0,-1 0 1 0 0,1 0-1 0 0,0 0 0 0 0,1 4-10 0 0,1-1 0 0 0,0 1 0 0 0,1-1 0 0 0,0 0 0 0 0,0 0 0 0 0,1 0 0 0 0,0 0 0 0 0,0 0 0 0 0,0-1 0 0 0,1 0 0 0 0,0 0 0 0 0,2 2 0 0 0,0-1 0 0 0,1 3 0 0 0,0-1 0 0 0,1-1 0 0 0,3 3 0 0 0,22 23 0 0 0,-9-8 0 0 0,-14-16 15 0 0,-1 0 0 0 0,0 0 0 0 0,-1 1 0 0 0,3 4-15 0 0,0-2 36 0 0,-11-12-23 0 0,1 0 0 0 0,-1 0 1 0 0,0 0-1 0 0,1 0 0 0 0,-1 1 0 0 0,0-1 1 0 0,0 0-1 0 0,0 1 0 0 0,0-1 0 0 0,0 1 0 0 0,0-1 1 0 0,-1 1-1 0 0,1 0 0 0 0,0-1 0 0 0,-1 1 1 0 0,0-1-1 0 0,1 1 0 0 0,-1 0 0 0 0,0 0 0 0 0,1 1-13 0 0,-1 5 48 0 0,0-6-20 0 0,0 0 0 0 0,0 0 0 0 0,1 0 0 0 0,-2 0 0 0 0,1 0 0 0 0,0 0 0 0 0,0 1 0 0 0,-1-1 0 0 0,1 0 0 0 0,-1 0 0 0 0,1 0 0 0 0,-1 0 0 0 0,0 0 0 0 0,0-1 0 0 0,0 1 0 0 0,0 0 0 0 0,0 0 0 0 0,-1 1-28 0 0,-9 6 93 0 0,0 0 0 0 0,0-1-1 0 0,-1 0 1 0 0,0-1-1 0 0,0 0 1 0 0,0-1 0 0 0,-1 0-1 0 0,0-1 1 0 0,-1-1-1 0 0,1 0 1 0 0,-1-1-1 0 0,1 0 1 0 0,-1-1 0 0 0,0 0-1 0 0,0-1 1 0 0,0-1-1 0 0,0 0 1 0 0,-7-2-93 0 0,18 2 18 0 0,-1-1-1 0 0,1 1 1 0 0,-1-1 0 0 0,1 0-1 0 0,0 0 1 0 0,-1 0 0 0 0,1-1-1 0 0,0 1 1 0 0,0-1 0 0 0,-3-2-18 0 0,4 3-17 0 0,1 0 0 0 0,0 0 1 0 0,-1 0-1 0 0,1-1 0 0 0,0 1 0 0 0,0 0 1 0 0,0-1-1 0 0,0 1 0 0 0,0-1 0 0 0,0 0 1 0 0,0 1-1 0 0,0-1 0 0 0,1 0 1 0 0,-1 1-1 0 0,1-1 0 0 0,-1 0 0 0 0,1 0 1 0 0,0 1-1 0 0,-1-1 0 0 0,1 0 0 0 0,0-1 17 0 0,1 2-145 0 0,-1-1-1 0 0,1 1 0 0 0,-1 0 0 0 0,1-1 0 0 0,0 1 1 0 0,-1 0-1 0 0,1 0 0 0 0,0-1 0 0 0,0 1 1 0 0,0 0-1 0 0,0 0 0 0 0,0 0 0 0 0,0 0 1 0 0,0 0-1 0 0,0 0 0 0 0,0 0 0 0 0,0 0 0 0 0,1 1 1 0 0,-1-1-1 0 0,0 0 0 0 0,2 0 146 0 0,7-5-1749 0 0,2-3 76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3224 0 0,'0'0'461'0'0,"0"0"729"0"0,7-9 3348 0 0,40-55 1183 0 0,-29 36-4414 0 0,-8 11-338 0 0,0 2 0 0 0,4-5-969 0 0,-9 14 252 0 0,-4 4-102 0 0,1 0 0 0 0,-1 0 0 0 0,1 0-1 0 0,0 0 1 0 0,0 0 0 0 0,0 0 0 0 0,0 0 0 0 0,0 1-1 0 0,1-1-149 0 0,-3 1 1 0 0,0 1-1 0 0,1 0 1 0 0,-1 0-1 0 0,0 0 1 0 0,1 0-1 0 0,-1 0 0 0 0,0 0 1 0 0,1-1-1 0 0,-1 1 1 0 0,1 0-1 0 0,-1 0 1 0 0,0 0-1 0 0,1 0 1 0 0,-1 0-1 0 0,0 0 0 0 0,1 0 1 0 0,-1 1-1 0 0,0-1 1 0 0,1 0-1 0 0,-1 0 1 0 0,0 0-1 0 0,1 0 1 0 0,-1 0-1 0 0,0 0 0 0 0,1 1 1 0 0,-1-1-1 0 0,0 0 1 0 0,0 0-1 0 0,1 0 1 0 0,-1 1-1 0 0,0-1 0 0 0,0 0 1 0 0,1 1-1 0 0,-1-1 1 0 0,0 0-1 0 0,0 0 1 0 0,0 1-1 0 0,1-1 1 0 0,-1 0-1 0 0,0 1 0 0 0,0-1 1 0 0,0 0-1 0 0,0 1 1 0 0,0-1-1 0 0,0 0 1 0 0,0 1-1 0 0,0-1 0 0 0,0 0 1 0 0,0 1-1 0 0,0-1 1 0 0,0 1-1 0 0,0-1 1 0 0,0 0-1 0 0,0 1 1 0 0,0-1-1 0 0,0 0 0 0 0,0 1 0 0 0,0 0 9 0 0,1 5 19 0 0,-1 1 0 0 0,1-1 0 0 0,-1 1 1 0 0,-1 0-1 0 0,1-1 0 0 0,-1 1 0 0 0,-1 5-28 0 0,-14 47 145 0 0,4-18-37 0 0,4-3 204 0 0,1-1 0 0 0,3 1 0 0 0,1 0 0 0 0,1 21-312 0 0,2-51 61 0 0,-1 8 94 0 0,2 0 0 0 0,-1 0 0 0 0,2 0 0 0 0,0 0 0 0 0,1-1 0 0 0,2 8-155 0 0,0-11 137 0 0,-3-7-26 0 0,0 0 0 0 0,0 0-1 0 0,-1 0 1 0 0,0 0 0 0 0,0 0-1 0 0,0 1 1 0 0,-1-1 0 0 0,1 2-111 0 0,0-4 440 0 0,1 0-3991 0 0,-2-3 2184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7 5064 0 0,'0'0'389'0'0,"-6"-5"118"0"0,4 4 153 0 0,1 1 1 0 0,0 0-1 0 0,0 0 1 0 0,0 0 0 0 0,0 0-1 0 0,0-1 1 0 0,0 1-1 0 0,0 1 1 0 0,0-1-1 0 0,0 0 1 0 0,0 0-1 0 0,0 0 1 0 0,0 0-661 0 0,-15 7 2378 0 0,-14 15-3343 0 0,24-17 1778 0 0,-59 36 281 0 0,48-29-763 0 0,-1 0 0 0 0,-18 8-331 0 0,5-3 158 0 0,-2 0-8 0 0,20-11-61 0 0,-1 1 0 0 0,2 1-1 0 0,-10 7-88 0 0,-11 7 164 0 0,26-18-57 0 0,-1 1-1 0 0,1 0 0 0 0,-1 0 1 0 0,1 1-1 0 0,-3 4-106 0 0,9-9 21 0 0,0 0 15 0 0,0 0 0 0 0,0 0-1 0 0,0 1 1 0 0,0-1 0 0 0,1 0 0 0 0,-1 0 0 0 0,0 1 0 0 0,1-1 0 0 0,-1 0 0 0 0,1 1 0 0 0,-1-1 0 0 0,1 1 0 0 0,0-1 0 0 0,-1 1 0 0 0,1-1 0 0 0,0 1 0 0 0,0-1 0 0 0,0 1 0 0 0,0-1 0 0 0,1 1-36 0 0,-1 0 13 0 0,0-1-1 0 0,0 0 1 0 0,0 1-1 0 0,0-1 0 0 0,1 1 1 0 0,-1-1-1 0 0,1 0 1 0 0,-1 0-1 0 0,1 1 0 0 0,-1-1 1 0 0,1 0-1 0 0,0 0 1 0 0,0 0-1 0 0,-1 1 0 0 0,1-1 1 0 0,0 0-1 0 0,1 0-12 0 0,19 15 113 0 0,-6-6-3 0 0,14 11 174 0 0,-7-6-151 0 0,-18-12-110 0 0,1-1 0 0 0,-1 1 1 0 0,1-1-1 0 0,-1 0 0 0 0,5 1-23 0 0,-4-2 10 0 0,0 1 0 0 0,-1 0 0 0 0,1 1-1 0 0,0-1 1 0 0,1 2-10 0 0,0 1 17 0 0,0-1 0 0 0,0-1 0 0 0,1 1 0 0 0,1 0-17 0 0,-7-4 3 0 0,13 8 49 0 0,-12-5-51 0 0,0 0-1 0 0,2-1-9 0 0,-1 0 0 0 0,0 0 0 0 0,0 0 0 0 0,-1 1 0 0 0,1-1 0 0 0,0 1-1 0 0,-1-1 1 0 0,1 1 0 0 0,-1 0 0 0 0,0 0 0 0 0,0 1 0 0 0,0-1 0 0 0,0 1 9 0 0,-2-3-279 0 0,0-1-860 0 0,3 2-1965 0 0,-2-1 1505 0 0</inkml:trace>
  <inkml:trace contextRef="#ctx0" brushRef="#br0" timeOffset="333.876">631 73 13760 0 0,'0'0'629'0'0,"0"0"-12"0"0,-1 0-393 0 0,-3 0-152 0 0,3 1-6 0 0,-1-1 0 0 0,1 0 0 0 0,-1 1 0 0 0,0-1 0 0 0,1 1 0 0 0,-1-1 0 0 0,1 1 0 0 0,0 0 0 0 0,-1-1 0 0 0,1 1 0 0 0,-1 0 0 0 0,1 0 0 0 0,-1 1-66 0 0,-9 5 308 0 0,-78 32 1249 0 0,-22 10-1155 0 0,90-39-375 0 0,0 0 0 0 0,1 2 1 0 0,-5 4-28 0 0,17-11-6 0 0,-9 7 6 0 0,15-9 0 0 0,-1 1 0 0 0,-16 12 11 0 0,18-15 42 0 0,1 1 11 0 0,0 0-50 0 0,0-1 0 0 0,1 1-1 0 0,-1 0 1 0 0,1-1-1 0 0,-1 1 1 0 0,1-1 0 0 0,0 1-1 0 0,0-1 1 0 0,0 1-1 0 0,0-1 1 0 0,0 0 0 0 0,0 1-1 0 0,0-1 1 0 0,0 0-1 0 0,0 0 1 0 0,1 0 0 0 0,-1 0-1 0 0,0 0 1 0 0,1 0-1 0 0,-1 0 1 0 0,1 0-1 0 0,0-1-13 0 0,8 6 83 0 0,0-1-1 0 0,11 3-82 0 0,-11-4 38 0 0,181 81-328 0 0,-188-84-180 0 0,8 4 852 0 0,-5 1-5847 0 0,-4-1-249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6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5517 32 8752 0 0,'-2'-4'114'0'0,"0"1"-14"0"0,0 1-1 0 0,1-1 1 0 0,-1 0 0 0 0,0 1-1 0 0,0 0 1 0 0,-1-1 0 0 0,1 1-100 0 0,1 1 18 0 0,0 1 1 0 0,-1-1 0 0 0,1 0 0 0 0,0 1-1 0 0,0-1 1 0 0,0 1 0 0 0,0 0 0 0 0,-1-1-1 0 0,1 1 1 0 0,0 0 0 0 0,0 0-1 0 0,0 0 1 0 0,-1 0 0 0 0,1 0 0 0 0,0 0-1 0 0,0 0 1 0 0,-1 0 0 0 0,1 0 0 0 0,0 1-1 0 0,-1-1-18 0 0,-7 3 1442 0 0,1 0 1 0 0,-1 0-1 0 0,1 0 0 0 0,-3 3-1442 0 0,4-2 427 0 0,0 0 0 0 0,1 1 0 0 0,-1 0 1 0 0,1 0-1 0 0,-3 3-427 0 0,6-6 59 0 0,1 1-1 0 0,-1 0 1 0 0,0 0-1 0 0,1 0 1 0 0,0 0 0 0 0,0 1-1 0 0,0-1 1 0 0,0 1 0 0 0,0-1-1 0 0,0 1 1 0 0,1 0 0 0 0,0 0-1 0 0,0-1 1 0 0,0 1-1 0 0,0 0 1 0 0,1 0 0 0 0,-1 0-1 0 0,1 0 1 0 0,0 0 0 0 0,0 0-1 0 0,1 0 1 0 0,-1 0-1 0 0,2 4-58 0 0,-1-5 21 0 0,0-1-1 0 0,0 1 1 0 0,1 0-1 0 0,-1 0 1 0 0,1-1-1 0 0,0 1 1 0 0,0 0-1 0 0,0-1 1 0 0,0 0-1 0 0,0 1 1 0 0,0-1-1 0 0,1 0 0 0 0,-1 0 1 0 0,1-1-1 0 0,-1 1 1 0 0,1 0-1 0 0,0-1 1 0 0,0 0-1 0 0,0 1 1 0 0,0-1-1 0 0,0 0 1 0 0,2 0-21 0 0,0 0 33 0 0,0 1 0 0 0,0-1 0 0 0,1 0 1 0 0,-1-1-1 0 0,0 0 0 0 0,1 0 0 0 0,-1 0 1 0 0,0 0-1 0 0,1-1 0 0 0,-1 0 0 0 0,0 0 1 0 0,6-2-34 0 0,-8 2 9 0 0,1-2 0 0 0,0 1 0 0 0,0 0 0 0 0,-1-1 0 0 0,0 1 0 0 0,1-1 0 0 0,-1 0 0 0 0,0 0 0 0 0,0-1 0 0 0,-1 1 0 0 0,1 0 0 0 0,-1-1 0 0 0,1 0 1 0 0,-1 0-1 0 0,-1 1 0 0 0,1-1 0 0 0,0 0 0 0 0,-1 0 0 0 0,0-1 0 0 0,0 1 0 0 0,1-3-9 0 0,-1 2 3 0 0,0-1 1 0 0,0 1-1 0 0,-1 0 0 0 0,0-1 1 0 0,1 1-1 0 0,-2 0 0 0 0,1-1 0 0 0,-1 1 1 0 0,0 0-1 0 0,0-1 0 0 0,0 1 1 0 0,-1 0-1 0 0,1 0 0 0 0,-2 0 1 0 0,1 0-1 0 0,0 0 0 0 0,-2-1-3 0 0,3 4-11 0 0,0 1 0 0 0,0 0 0 0 0,0-1 0 0 0,0 1 0 0 0,-1 0 0 0 0,1 0 0 0 0,0 0 1 0 0,-1 0-1 0 0,1 0 0 0 0,-1 0 0 0 0,1 0 0 0 0,-1 0 0 0 0,1 1 0 0 0,-1-1 0 0 0,0 0 0 0 0,1 1 0 0 0,-1-1 0 0 0,0 1 0 0 0,1 0 0 0 0,-1 0 0 0 0,0 0 0 0 0,0 0 0 0 0,1 0 0 0 0,-1 0 0 0 0,0 0 0 0 0,1 0 0 0 0,-1 1 0 0 0,0-1 0 0 0,1 0 0 0 0,-1 1 0 0 0,0 0 0 0 0,1-1 0 0 0,-1 1 0 0 0,1 0 0 0 0,-1 0 0 0 0,1 0 0 0 0,-1 0 0 0 0,1 0 11 0 0,-5 3-409 0 0,0 1-1 0 0,1-1 1 0 0,0 1-1 0 0,0 1 1 0 0,0-1-1 0 0,0 1 1 0 0,1-1-1 0 0,-2 5 410 0 0,-3 3-1226 0 0</inkml:trace>
  <inkml:trace contextRef="#ctx0" brushRef="#br0" timeOffset="-8459.068">272 825 2760 0 0,'5'-8'248'0'0,"-1"-10"1269"0"0,-1 1 1 0 0,0-1-1 0 0,-1 0 0 0 0,-1 0 1 0 0,-1 0-1 0 0,-1-7-1517 0 0,2-23 6894 0 0,-2 62-6876 0 0,0-1 0 0 0,1 1-1 0 0,0-1 1 0 0,1 3-18 0 0,1 18 69 0 0,-3-3 19 0 0,1 15 68 0 0,1-1 0 0 0,8 42-156 0 0,-5-56 104 0 0,-1 1 0 0 0,-1 20-104 0 0,-2-51 88 0 0,0-1-4 0 0,0 0-11 0 0,0 0 6 0 0,-12 3 266 0 0,6-6-281 0 0,0 1-1 0 0,0-1 0 0 0,1 0 0 0 0,0-1 0 0 0,-1 1 1 0 0,1-1-1 0 0,-4-5-63 0 0,-8-4 37 0 0,10 8-27 0 0,0 0-1 0 0,0 0 0 0 0,-1 1 0 0 0,0 0 0 0 0,1 0 0 0 0,-1 1 0 0 0,-3-1-9 0 0,-14-4 3 0 0,20 6 11 0 0,0 0 0 0 0,-1 0 0 0 0,1 1 0 0 0,-1-1 0 0 0,1 1 1 0 0,-1 0-1 0 0,1 1 0 0 0,-1-1 0 0 0,0 1 0 0 0,0 0 0 0 0,-5 1-14 0 0,-6 3 127 0 0,12-4-56 0 0,1 1 0 0 0,0 0 0 0 0,0 0 0 0 0,-1 0 0 0 0,1 1 0 0 0,0-1 1 0 0,0 1-72 0 0,2-1 16 0 0,1 0 0 0 0,-1 0 1 0 0,1 1-1 0 0,-1-1 0 0 0,1 0 1 0 0,0 1-1 0 0,0-1 0 0 0,0 0 1 0 0,0 1-1 0 0,0-1 0 0 0,0 1 1 0 0,0 0-1 0 0,0-1 1 0 0,0 1-1 0 0,1 0 0 0 0,-1-1 1 0 0,1 1-1 0 0,-1 0 0 0 0,1 0 1 0 0,0 0-17 0 0,-1 0 2 0 0,1 1 1 0 0,0 0-1 0 0,1-1 1 0 0,-1 1-1 0 0,0-1 1 0 0,1 1-1 0 0,-1-1 1 0 0,1 0-1 0 0,0 1 1 0 0,0-1-1 0 0,0 1 1 0 0,0-1-1 0 0,0 0 1 0 0,0 0-1 0 0,1 0 1 0 0,-1 0-1 0 0,1 0 0 0 0,-1 0 1 0 0,1 0-1 0 0,0 0 1 0 0,0 0-1 0 0,0-1 1 0 0,0 1-1 0 0,0-1 1 0 0,0 0-1 0 0,2 2-2 0 0,5 2 16 0 0,0 0 0 0 0,1-1 0 0 0,-1 0 0 0 0,1 0 0 0 0,0-1 0 0 0,1 0-16 0 0,113 24 299 0 0,-100-23-514 0 0,-1-1 0 0 0,1-2-1 0 0,-1 0 1 0 0,11-2 215 0 0,-19-1-1353 0 0,1-2-3671 0 0,0-1-1562 0 0</inkml:trace>
  <inkml:trace contextRef="#ctx0" brushRef="#br0" timeOffset="-8155.449">627 703 12384 0 0,'0'0'281'0'0,"0"0"40"0"0,0 0 21 0 0,0 0-45 0 0,0 9-160 0 0,1-1 83 0 0,0 1-1 0 0,0-1 0 0 0,1 0 1 0 0,0 1-1 0 0,1-1 0 0 0,1 3-219 0 0,8 28 1481 0 0,1 45 1995 0 0,3 79-3476 0 0,-11-103 244 0 0,-4-46-195 0 0,1 0 0 0 0,-2 0 0 0 0,0 0 0 0 0,-1 0 0 0 0,0 0 0 0 0,-1 0 0 0 0,0-1 0 0 0,-4 12-49 0 0,5-23 0 0 0,-4 7-16 0 0,4-9-3 0 0,1 1-1 0 0,0-1 0 0 0,-1 0 0 0 0,1 0 0 0 0,0 1 0 0 0,-1-1 1 0 0,1 0-1 0 0,-1 0 0 0 0,1 0 0 0 0,0 1 0 0 0,-1-1 0 0 0,1 0 1 0 0,-1 0-1 0 0,1 0 0 0 0,-1 0 0 0 0,1 0 0 0 0,0 0 0 0 0,-1 0 1 0 0,1 0-1 0 0,-1 0 0 0 0,1 0 0 0 0,-1 0 0 0 0,1 0 1 0 0,0 0-1 0 0,-1-1 0 0 0,1 1 0 0 0,-1 0 0 0 0,1 0 0 0 0,0 0 1 0 0,-1 0-1 0 0,1-1 0 0 0,-1 1 0 0 0,1 0 0 0 0,0-1 0 0 0,-1 1 1 0 0,1 0-1 0 0,0 0 0 0 0,0-1 0 0 0,-1 1 0 0 0,1-1 0 0 0,0 1 1 0 0,0 0-1 0 0,-1-1 20 0 0,-10-19-2014 0 0,10 17 1560 0 0,-8-20-2457 0 0,0 0-1 0 0,2-1 0 0 0,0-6 2912 0 0,-1-13-2656 0 0</inkml:trace>
  <inkml:trace contextRef="#ctx0" brushRef="#br0" timeOffset="-7908.185">615 764 3224 0 0,'1'-6'-19'0'0,"0"0"0"0"0,1 0 1 0 0,0 0-1 0 0,0 1 0 0 0,1-1 1 0 0,1-3 18 0 0,-1 4 548 0 0,1-1 0 0 0,0 1 1 0 0,0 0-1 0 0,0 0 0 0 0,0 0 1 0 0,1 1-1 0 0,0 0 0 0 0,0 0 0 0 0,0 0 1 0 0,0 0-1 0 0,0 1 0 0 0,1 0 1 0 0,0 0-1 0 0,0 0 0 0 0,0 1 1 0 0,0-1-1 0 0,0 2 0 0 0,4-2-548 0 0,-4 2 182 0 0,0 0 0 0 0,1 1 0 0 0,-1-1 0 0 0,0 1 1 0 0,0 0-1 0 0,1 1 0 0 0,4 1-182 0 0,-2-1 302 0 0,-1 2 1 0 0,1-1 0 0 0,-1 1 0 0 0,0 0-1 0 0,0 1 1 0 0,0 0 0 0 0,7 5-303 0 0,-11-7 171 0 0,0 1 1 0 0,0 0 0 0 0,-1 0-1 0 0,1 0 1 0 0,-1 1-1 0 0,1-1 1 0 0,-1 1 0 0 0,0 0-1 0 0,0 0 1 0 0,-1 0-1 0 0,1 0 1 0 0,-1 0 0 0 0,0 0-1 0 0,0 1 1 0 0,0 1-172 0 0,-1-4 78 0 0,-1 1 1 0 0,0 0 0 0 0,0 0 0 0 0,0-1-1 0 0,0 1 1 0 0,-1 0 0 0 0,1-1-1 0 0,-1 1 1 0 0,1 0 0 0 0,-1-1-1 0 0,0 1 1 0 0,0-1 0 0 0,0 1 0 0 0,0-1-1 0 0,-1 0 1 0 0,1 1 0 0 0,0-1-1 0 0,-1 0 1 0 0,0 0 0 0 0,0 0-1 0 0,1 0 1 0 0,-1 0 0 0 0,-2 1-79 0 0,-5 5 158 0 0,0-1-1 0 0,0 0 1 0 0,-1 0 0 0 0,-8 4-158 0 0,-8 4 252 0 0,-1-1 0 0 0,-1-2-252 0 0,18-8-487 0 0,0 0 0 0 0,1-1 0 0 0,-1 0 0 0 0,0-1 0 0 0,0 0 0 0 0,-1-1 0 0 0,-6 1 487 0 0,11-2-2157 0 0</inkml:trace>
  <inkml:trace contextRef="#ctx0" brushRef="#br0" timeOffset="-7620.831">1308 817 6648 0 0,'7'-2'321'0'0,"14"-1"-224"0"0,-1 1 0 0 0,1 1 0 0 0,0 1 1 0 0,0 0-1 0 0,0 2 0 0 0,4 1-97 0 0,-25-3 56 0 0,1 0-105 0 0,0 0 0 0 0,-1 0 0 0 0,1 0 0 0 0,0 0 1 0 0,-1 0-1 0 0,1 0 0 0 0,0 0 0 0 0,-1 0 0 0 0,1 1 0 0 0,0-1 0 0 0,-1 0 0 0 0,1 0 1 0 0,0 1-1 0 0,-1-1 0 0 0,1 0 0 0 0,-1 1 0 0 0,1-1 0 0 0,-1 0 0 0 0,1 1 0 0 0,0-1 1 0 0,-1 1-1 0 0,0-1 0 0 0,1 1 0 0 0,-1-1 0 0 0,1 1 0 0 0,-1-1 0 0 0,0 1 0 0 0,1 0 0 0 0,-1 0 49 0 0,0-1-56 0 0,-1 1 0 0 0,0 0 0 0 0,1-1 0 0 0,-1 1 0 0 0,0 0 0 0 0,1-1 0 0 0,-1 1 0 0 0,0-1 0 0 0,0 1 0 0 0,1-1 0 0 0,-1 1-1 0 0,0-1 1 0 0,0 1 0 0 0,0-1 0 0 0,0 0 0 0 0,0 1 56 0 0,-2 0-189 0 0,-6 4-131 0 0,0 3 0 0 0</inkml:trace>
  <inkml:trace contextRef="#ctx0" brushRef="#br0" timeOffset="-7169.652">1095 864 10136 0 0,'13'-12'1320'0'0,"-10"10"-682"0"0,0 0 1 0 0,0-1 0 0 0,0 1-1 0 0,0 0 1 0 0,1 1 0 0 0,-1-1-1 0 0,1 1 1 0 0,-1-1 0 0 0,1 1-1 0 0,1 0-638 0 0,42-8 1479 0 0,-22 4-777 0 0,7 0 1155 0 0,26-1-1857 0 0,-33 4 205 0 0,-12 1-202 0 0,0 1 0 0 0,0 1 0 0 0,7 1-3 0 0,-8-1 1 0 0,-4 0-65 0 0,0 1-1 0 0,0-1 1 0 0,0 1 0 0 0,5 2 64 0 0,2 3-2437 0 0,-4 1-3331 0 0,-7-3-121 0 0</inkml:trace>
  <inkml:trace contextRef="#ctx0" brushRef="#br0" timeOffset="-6927.254">1064 1008 6912 0 0,'0'0'314'0'0,"0"0"-6"0"0,1-1-185 0 0,0 0 0 0 0,0 1-1 0 0,0-1 1 0 0,-1 0-1 0 0,1 1 1 0 0,0-1-1 0 0,0 1 1 0 0,0-1 0 0 0,0 1-1 0 0,0 0 1 0 0,0-1-1 0 0,0 1 1 0 0,1 0-1 0 0,-1 0 1 0 0,1 0-123 0 0,48-8 7037 0 0,2 0-3181 0 0,27 0-3856 0 0,-21 4 541 0 0,-13 1-328 0 0,0 1 1 0 0,0 3-1 0 0,13 2-213 0 0,44 13-3505 0 0,-82-13 2226 0 0</inkml:trace>
  <inkml:trace contextRef="#ctx0" brushRef="#br0" timeOffset="-5535.917">1851 811 5352 0 0,'0'0'241'0'0,"0"0"0"0"0,0 0-7 0 0,0 0 516 0 0,0 0 245 0 0,0 0 49 0 0,1 1-7 0 0,2 1-648 0 0,0-1-1 0 0,0 0 0 0 0,1 0 0 0 0,-1 0 1 0 0,0 0-1 0 0,0 0 0 0 0,1-1 0 0 0,-1 1 0 0 0,0-1 1 0 0,1 0-389 0 0,40-1 2266 0 0,-19 0-1359 0 0,17-1 629 0 0,0-2-1 0 0,17-4-1535 0 0,-6 0 1277 0 0,6 2-1277 0 0,29 1 277 0 0,-65 4-242 0 0,19 1-228 0 0,-27-1-1431 0 0,-14 0-98 0 0</inkml:trace>
  <inkml:trace contextRef="#ctx0" brushRef="#br0" timeOffset="-4907.366">2693 548 14048 0 0,'0'0'645'0'0,"0"0"-14"0"0,0 0-386 0 0,0 9-22 0 0,-15 67 2984 0 0,-10 22-3207 0 0,19-76 426 0 0,2 0-1 0 0,0 4-425 0 0,-7 34 317 0 0,8-44-280 0 0,3-12-19 0 0,-1 0 0 0 0,0 1-1 0 0,0-1 1 0 0,0 1 0 0 0,-1-1 0 0 0,1 0 0 0 0,-1 1-18 0 0,0 3 412 0 0,3-15-250 0 0,0-25-148 0 0,5-25-14 0 0,0 3-422 0 0,-1 16-147 0 0,2 0-1 0 0,6-17 570 0 0,-10 43-49 0 0,3-16-27 0 0,2 1 0 0 0,0-1 0 0 0,2 2 0 0 0,1-1 0 0 0,8-10 76 0 0,-17 33 9 0 0,0 1-1 0 0,0-1 0 0 0,0 1 0 0 0,1 0 0 0 0,0 0 0 0 0,-1 0 0 0 0,1 0 1 0 0,0 1-1 0 0,0-1 0 0 0,2 0-8 0 0,-4 2 17 0 0,0 1 0 0 0,0-1 0 0 0,0 1 1 0 0,0-1-1 0 0,1 1 0 0 0,-1-1 0 0 0,0 1 0 0 0,1 0 1 0 0,-1 0-1 0 0,0 0 0 0 0,1-1 0 0 0,-1 1 0 0 0,0 0 1 0 0,0 1-1 0 0,1-1 0 0 0,-1 0 0 0 0,0 0 0 0 0,1 1 1 0 0,-1-1-1 0 0,0 0 0 0 0,0 1 0 0 0,1-1 0 0 0,-1 1 1 0 0,0 0-1 0 0,0-1 0 0 0,0 1 0 0 0,0 0 0 0 0,0 0 1 0 0,0 0-1 0 0,0-1 0 0 0,0 2-17 0 0,8 6 77 0 0,-1 1-1 0 0,0 1 1 0 0,-1-1-1 0 0,0 1 1 0 0,0 1-1 0 0,-1-1 1 0 0,1 4-77 0 0,8 19 711 0 0,8 27-711 0 0,-17-40 221 0 0,0 1 1 0 0,-2 0-1 0 0,0 8-221 0 0,4 16 434 0 0,-7-38-412 0 0,0-1 0 0 0,-1 1 0 0 0,1 0 0 0 0,-1-1 0 0 0,-1 1 0 0 0,0-1 0 0 0,0 1 0 0 0,-1 4-22 0 0,1-5 11 0 0,1 0-1 0 0,0 0 0 0 0,0-1 1 0 0,0 1-1 0 0,1 0 0 0 0,0 0 0 0 0,0 2-10 0 0,3 20 184 0 0,-4-27-262 0 0,0 0 0 0 0,0 0-1 0 0,-1 0 1 0 0,1 0 0 0 0,0-1-1 0 0,0 1 1 0 0,-1 0 0 0 0,1 0-1 0 0,0 0 1 0 0,-1 0 0 0 0,1 0-1 0 0,-1 0 1 0 0,1 0 0 0 0,-1-1-1 0 0,1 1 1 0 0,-1 0 0 0 0,0 0-1 0 0,1-1 1 0 0,-1 1 0 0 0,0-1-1 0 0,0 1 1 0 0,1 0 0 0 0,-1-1-1 0 0,0 1 1 0 0,0-1 0 0 0,0 0-1 0 0,0 1 1 0 0,0-1 0 0 0,0 0-1 0 0,0 1 1 0 0,0-1 0 0 0,1 0-1 0 0,-1 0 1 0 0,0 0 0 0 0,0 0-1 0 0,0 0 1 0 0,0 0 0 0 0,0 0-1 0 0,0 0 1 0 0,0 0 0 0 0,0-1-1 0 0,0 1 1 0 0,0 0 0 0 0,0-1 78 0 0,-9-2-1666 0 0</inkml:trace>
  <inkml:trace contextRef="#ctx0" brushRef="#br0" timeOffset="-4656.608">2631 655 7368 0 0,'0'0'333'0'0,"0"0"0"0"0,6 0 75 0 0,31-1 6754 0 0,19 9-5063 0 0,-24-3-1323 0 0,-2-1-391 0 0,-2-1-196 0 0,-1 1 0 0 0,19 7-189 0 0,5-1-1269 0 0,-40-9 375 0 0,2 2-361 0 0</inkml:trace>
  <inkml:trace contextRef="#ctx0" brushRef="#br0" timeOffset="-3518.27">3255 409 2760 0 0,'1'-1'207'0'0,"4"-1"-134"0"0,-4 2 146 0 0,1 0-1 0 0,0-1 1 0 0,0 1 0 0 0,-1-1-1 0 0,1 0 1 0 0,-1 0 0 0 0,1 0-1 0 0,0 0 1 0 0,-1 0 0 0 0,0 0-1 0 0,1 0 1 0 0,-1 0 0 0 0,0 0-1 0 0,1-1 1 0 0,-1 1-1 0 0,0 0 1 0 0,1-2-219 0 0,-2 3 26 0 0,0-1 0 0 0,0 1 0 0 0,0 0-1 0 0,0 0 1 0 0,0 0 0 0 0,1 0 0 0 0,-1 0 0 0 0,0-1 0 0 0,0 1-1 0 0,0 0 1 0 0,0 0 0 0 0,0 0 0 0 0,0 0 0 0 0,1 0 0 0 0,-1 0-1 0 0,0 0 1 0 0,0 0 0 0 0,0-1 0 0 0,0 1 0 0 0,1 0 0 0 0,-1 0-1 0 0,0 0 1 0 0,0 0 0 0 0,0 0 0 0 0,0 0 0 0 0,1 0 0 0 0,-1 0-1 0 0,0 0 1 0 0,0 0 0 0 0,0 0 0 0 0,0 0 0 0 0,1 0 0 0 0,-1 0-1 0 0,0 0-25 0 0,7-1 2565 0 0,-7 0-2444 0 0,0 1 1 0 0,0 0-1 0 0,0 0 1 0 0,0 0-1 0 0,0 0 0 0 0,0 0 1 0 0,0 0-1 0 0,1-1 1 0 0,-1 1-1 0 0,0 0 1 0 0,0 0-1 0 0,0 0 1 0 0,0 0-1 0 0,0 0 1 0 0,0 0-1 0 0,1 0 0 0 0,-1 0 1 0 0,0 0-1 0 0,0 0 1 0 0,0 0-1 0 0,0 0 1 0 0,1 0-1 0 0,-1 0 1 0 0,0 0-1 0 0,0 0 1 0 0,0 0-1 0 0,0 0 0 0 0,0 0 1 0 0,1 0-1 0 0,-1 0 1 0 0,0 0-1 0 0,0 0 1 0 0,0 0-1 0 0,0 0 1 0 0,1 0-1 0 0,-1 0 1 0 0,0 0-1 0 0,0 0 1 0 0,0 0-1 0 0,0 0 0 0 0,0 1 1 0 0,0-1-1 0 0,1 0 1 0 0,-1 0-1 0 0,0 0 1 0 0,0 0-1 0 0,0 0 1 0 0,0 0-1 0 0,0 1 1 0 0,0-1-1 0 0,0 0 0 0 0,0 0 1 0 0,0 0-1 0 0,0 0 1 0 0,0 0-1 0 0,0 1 1 0 0,0-1-1 0 0,1 0-121 0 0,1 16 1466 0 0,-4 19-1393 0 0,0 23 847 0 0,0-31-610 0 0,2 0-1 0 0,1 1-309 0 0,-1 10 157 0 0,2-7-77 0 0,2-1 0 0 0,0 1 1 0 0,2-1-1 0 0,6 16-80 0 0,-5-16 63 0 0,-5-23-363 0 0,0 0 0 0 0,0 1-1 0 0,1-1 1 0 0,0 0 0 0 0,1 0-1 0 0,-1-1 1 0 0,5 7 300 0 0,-7-12-1743 0 0,0 0-2615 0 0,5 3-1118 0 0</inkml:trace>
  <inkml:trace contextRef="#ctx0" brushRef="#br0" timeOffset="-3254.225">3535 842 3224 0 0,'0'0'616'0'0,"0"0"1378"0"0,0 0 608 0 0,0 0 118 0 0,-2 1 748 0 0,-8 2-2375 0 0,-67 7 2416 0 0,-27 9-2777 0 0,35-9-629 0 0,58-8-320 0 0,-1 0 0 0 0,1-1-1 0 0,-1-1 1 0 0,0 0 0 0 0,0-1 0 0 0,-10-2 217 0 0,21 3-141 0 0,0 0 0 0 0,0 0 0 0 0,0-1 0 0 0,0 1 0 0 0,0 0 0 0 0,0-1 0 0 0,1 1-1 0 0,-1-1 1 0 0,0 1 0 0 0,0 0 0 0 0,1-1 0 0 0,-1 0 0 0 0,0 1 0 0 0,0-1 0 0 0,1 1 0 0 0,-1-1 0 0 0,1 0 0 0 0,-1 0 0 0 0,1 1 0 0 0,-1-1-1 0 0,1 0 1 0 0,-1 0 0 0 0,1 0 0 0 0,0 1 0 0 0,-1-2 141 0 0,1 0-432 0 0,-1 0 0 0 0,1 0 0 0 0,0 0-1 0 0,0 1 1 0 0,0-1 0 0 0,0 0 0 0 0,1 0 0 0 0,-1 0-1 0 0,0 0 1 0 0,1 0 0 0 0,0-1 432 0 0,7-16-2525 0 0</inkml:trace>
  <inkml:trace contextRef="#ctx0" brushRef="#br0" timeOffset="-2999.595">3648 393 12440 0 0,'1'-4'270'0'0,"0"0"0"0"0,0 1 0 0 0,-1-1 0 0 0,0 0 0 0 0,1 0 0 0 0,-1 1 1 0 0,0-1-1 0 0,-1-3-270 0 0,0 6 150 0 0,1 0 0 0 0,-1 0 0 0 0,1 0 0 0 0,-1 0 0 0 0,0 0 0 0 0,1 0 0 0 0,-1 0 0 0 0,0 0 0 0 0,0 0 0 0 0,0 1 0 0 0,0-1 0 0 0,1 0 0 0 0,-1 0 0 0 0,0 1 0 0 0,0-1 0 0 0,-1 1 0 0 0,1-1 0 0 0,0 1 0 0 0,0-1 0 0 0,0 1 0 0 0,0 0 0 0 0,0-1 0 0 0,0 1 0 0 0,-1 0 0 0 0,1 0 0 0 0,0 0 0 0 0,0 0 0 0 0,-1 0-150 0 0,-57-2 453 0 0,1 2 1 0 0,0 3-1 0 0,-19 5-453 0 0,-55 3-88 0 0,98-9-177 0 0,5 0-1292 0 0,0-2 0 0 0,-26-2 1557 0 0,53 2-615 0 0,-1 0 0 0 0,1-1 1 0 0,0 1-1 0 0,0-1 0 0 0,0 1 0 0 0,0-1 0 0 0,-1 0 615 0 0,3 1-1542 0 0</inkml:trace>
  <inkml:trace contextRef="#ctx0" brushRef="#br0" timeOffset="-2567.3">4135 440 13616 0 0,'0'0'306'0'0,"0"0"46"0"0,0 0 23 0 0,0 0-43 0 0,1 0-215 0 0,5 2-61 0 0,-4-2 164 0 0,-2 0 71 0 0,0 0 12 0 0,-7 0 584 0 0,0 1-463 0 0,0 0 0 0 0,0 0 0 0 0,0 0 0 0 0,0 1-1 0 0,0 0-423 0 0,-16 5 417 0 0,-58 6 199 0 0,-8-3-616 0 0,18-3 238 0 0,-56 15-238 0 0,113-19 20 0 0,-67 18 316 0 0,68-17-222 0 0,1 1-1 0 0,-1 0 1 0 0,0 1-1 0 0,-10 7-113 0 0,19-10 51 0 0,-1 0 0 0 0,1 1 0 0 0,0-1 0 0 0,0 1 0 0 0,1 0 0 0 0,-1 0 0 0 0,1 1 0 0 0,0-1-1 0 0,-2 3-50 0 0,4-5 28 0 0,0 1 0 0 0,-1-1 0 0 0,1 1 0 0 0,0-1 0 0 0,0 1 0 0 0,0-1 0 0 0,1 1 0 0 0,-1-1 0 0 0,1 1-1 0 0,-1 0 1 0 0,1-1 0 0 0,0 1 0 0 0,0 0 0 0 0,0-1 0 0 0,0 1 0 0 0,1 0 0 0 0,-1-1 0 0 0,1 1-1 0 0,-1 0 1 0 0,1-1-28 0 0,3 5 0 0 0,-1 0 0 0 0,1 0 0 0 0,0-1 0 0 0,1 0 0 0 0,0 1 0 0 0,0-2 0 0 0,0 1 0 0 0,0-1 0 0 0,1 1 0 0 0,0-2 0 0 0,0 1 0 0 0,1-1 0 0 0,-1 0 0 0 0,1 0 0 0 0,0 0 0 0 0,0-1 0 0 0,0 0 0 0 0,6 1 0 0 0,0 0 9 0 0,0-1 0 0 0,0-1 0 0 0,1 0 0 0 0,-1-1 0 0 0,0 0 0 0 0,0-1 0 0 0,1-1 0 0 0,-1 0 0 0 0,0 0 0 0 0,0-2 0 0 0,1 1 0 0 0,-2-2 0 0 0,1 0 0 0 0,0 0 0 0 0,-1-1 0 0 0,3-2-9 0 0,-12 5 10 0 0,-1 1-1 0 0,1-1 1 0 0,-1 1-1 0 0,0-1 0 0 0,1 0 1 0 0,-1 0-1 0 0,0 0 1 0 0,0 0-1 0 0,0-1 1 0 0,-1 1-1 0 0,1 0 1 0 0,0-1-1 0 0,-1 1 0 0 0,1-1 1 0 0,-1 0-1 0 0,0 1 1 0 0,0-1-1 0 0,0 0 1 0 0,-1 0-1 0 0,1 0 0 0 0,0 0 1 0 0,-1 0-1 0 0,0 0 1 0 0,0 0-1 0 0,0 1 1 0 0,0-1-1 0 0,0 0 1 0 0,-1 0-1 0 0,1 0 0 0 0,-1 0 1 0 0,0 0-1 0 0,0 0 1 0 0,0 1-1 0 0,0-1 1 0 0,0 0-1 0 0,0 1 0 0 0,-1-1 1 0 0,1 1-1 0 0,-2-3-9 0 0,-2-1 0 0 0,-1 0 0 0 0,1 0 0 0 0,-1 0 0 0 0,0 1 0 0 0,0-1 0 0 0,-1 1 0 0 0,0 1 0 0 0,1-1 0 0 0,-2 1 0 0 0,1 1 0 0 0,0-1 0 0 0,-1 1 0 0 0,1 0 0 0 0,-1 1 0 0 0,-6-2 0 0 0,-3 1-320 0 0,8 2-549 0 0,0-1 1 0 0,0 1-1 0 0,0 0 1 0 0,-9 1 868 0 0,16 0-217 0 0,0 0 0 0 0,0 0-1 0 0,0 1 1 0 0,0-1 0 0 0,0 1 0 0 0,0-1 0 0 0,0 1-1 0 0,0 0 1 0 0,0-1 0 0 0,0 1 0 0 0,1 0-1 0 0,-1 0 1 0 0,0 1 0 0 0,1-1 0 0 0,-1 0 0 0 0,0 0-1 0 0,1 1 1 0 0,0-1 0 0 0,-1 1 0 0 0,1-1-1 0 0,0 1 1 0 0,0 0 0 0 0,-1 1 217 0 0,-2 6-5945 0 0</inkml:trace>
  <inkml:trace contextRef="#ctx0" brushRef="#br0" timeOffset="-2282.607">3778 986 6448 0 0,'0'0'297'0'0,"0"0"-9"0"0,0 0 212 0 0,0 0 1589 0 0,-1 4 2606 0 0,-4 10 83 0 0,3-7-4446 0 0,0 1 0 0 0,0-1 0 0 0,1 1-1 0 0,0 0 1 0 0,0-1 0 0 0,1 8-332 0 0,-3 15 539 0 0,2-16-485 0 0,1 0 1 0 0,0-1-1 0 0,1 1 0 0 0,0 0 1 0 0,1 0-1 0 0,1 0-54 0 0,-2-11 2 0 0,4 7 35 0 0,-4-9-134 0 0,0 0 1 0 0,0-1-1 0 0,0 1 0 0 0,0-1 0 0 0,0 1 1 0 0,0-1-1 0 0,0 1 0 0 0,0-1 0 0 0,0 0 1 0 0,0 1-1 0 0,0-1 0 0 0,0 0 0 0 0,0 0 1 0 0,1 0-1 0 0,-1 0 0 0 0,0 0 1 0 0,0 0-1 0 0,0 0 0 0 0,0 0 0 0 0,0-1 1 0 0,0 1-1 0 0,0 0 0 0 0,0-1 0 0 0,0 1 1 0 0,0-1-1 0 0,0 1 0 0 0,0-1 0 0 0,0 1 1 0 0,1-1 96 0 0,3-8-2362 0 0</inkml:trace>
  <inkml:trace contextRef="#ctx0" brushRef="#br0" timeOffset="-2031.841">3866 772 14600 0 0,'0'0'664'0'0,"0"0"-8"0"0,1-1-419 0 0,3-5-134 0 0,-3 5 287 0 0,-1 1 122 0 0,0 0 21 0 0,0 0-37 0 0,0 0-166 0 0,0 0-70 0 0,0 0-18 0 0,2 0-211 0 0,0 0-1 0 0,0 0 0 0 0,0 1 1 0 0,0-1-1 0 0,-1 1 0 0 0,1-1 1 0 0,0 1-1 0 0,0 0 0 0 0,0 0 1 0 0,0 0-1 0 0,-1 0 0 0 0,2 1-30 0 0,1 2-224 0 0,0 1 0 0 0,-1 0 0 0 0,1 0 0 0 0,-1 1 0 0 0,-1-1 0 0 0,1 1 0 0 0,-1-1 0 0 0,1 3 224 0 0,0 3-2011 0 0</inkml:trace>
  <inkml:trace contextRef="#ctx0" brushRef="#br0" timeOffset="-1600.554">4116 858 4608 0 0,'0'0'208'0'0,"0"16"2138"0"0,-1 5 3954 0 0,-5 9-2942 0 0,0 4-1775 0 0,-5 38 462 0 0,5-40-1668 0 0,2 0 0 0 0,0 31-377 0 0,8-34 139 0 0,-4-28-155 0 0,1-2-322 0 0,8-6-414 0 0,-1 0 0 0 0,1-1 0 0 0,-1 0 0 0 0,-1-1-1 0 0,0 0 1 0 0,0 0 0 0 0,-1 0 0 0 0,0-1 0 0 0,0 0 752 0 0,22-33-2860 0 0,-22 35 2396 0 0,1-2-213 0 0,1 0 0 0 0,0 0 0 0 0,1 1 0 0 0,-1 0 1 0 0,2 0-1 0 0,-1 1 0 0 0,4-2 677 0 0,5-2-481 0 0,-14 9 935 0 0,1-1-1 0 0,0 1 1 0 0,0 0-1 0 0,0 0 0 0 0,1 1 1 0 0,-1-1-1 0 0,3 0-453 0 0,-6 3 1236 0 0,-2 0 39 0 0,0 0-54 0 0,0 0-245 0 0,0 0-103 0 0,0 0-17 0 0,0 0-42 0 0,-13 22 1564 0 0,7-15-2072 0 0,0 0 1 0 0,0-1-1 0 0,-1 0 0 0 0,0 0 1 0 0,-4 3-307 0 0,-17 14 452 0 0,16-12-302 0 0,-7 7 188 0 0,1 1-1 0 0,-6 7-337 0 0,24-25 22 0 0,-1 0 0 0 0,0 0-1 0 0,1-1 1 0 0,-1 1-1 0 0,1 0 1 0 0,-1 0 0 0 0,1 0-1 0 0,0 0 1 0 0,-1 0-1 0 0,1 0 1 0 0,0 0 0 0 0,-1 0-1 0 0,1 0 1 0 0,0 0-1 0 0,0 0 1 0 0,0 0 0 0 0,0 0-1 0 0,0 0 1 0 0,0 0-1 0 0,0 0 1 0 0,0 0 0 0 0,0 0-1 0 0,1-1 1 0 0,-1 2-22 0 0,1 0 11 0 0,0-1-1 0 0,0 1 1 0 0,0-1 0 0 0,0 1-1 0 0,0-1 1 0 0,0 0 0 0 0,1 1 0 0 0,-1-1-1 0 0,0 0 1 0 0,1 0 0 0 0,-1 0-1 0 0,1 0 1 0 0,-1 0-11 0 0,7 3 25 0 0,-1-1 0 0 0,0 1-1 0 0,1-2 1 0 0,0 1 0 0 0,5 1-25 0 0,5 0 22 0 0,4 2-271 0 0,1-2 0 0 0,7 1 249 0 0,-26-5-607 0 0,0 0 0 0 0,0-1 0 0 0,1 1 0 0 0,-1-1 0 0 0,0 1 0 0 0,0-1 0 0 0,0-1 0 0 0,4 0 607 0 0,-6 1-244 0 0,12-5-1689 0 0</inkml:trace>
  <inkml:trace contextRef="#ctx0" brushRef="#br0" timeOffset="-884.979">4519 395 2760 0 0,'3'-8'248'0'0,"2"-2"-496"0"0,14-15 10735 0 0,-11 17-8665 0 0,-7 7-1239 0 0,-1 1-9 0 0,0 0-535 0 0,1 0 0 0 0,-1 0 0 0 0,0-1 0 0 0,0 1 0 0 0,0 0 0 0 0,0 0 0 0 0,0 0 0 0 0,0 0 0 0 0,0 0 0 0 0,0 0 0 0 0,0-1 0 0 0,0 1 0 0 0,0 0 0 0 0,1 0 0 0 0,-1 0 0 0 0,0 0-1 0 0,0 0 1 0 0,0 0 0 0 0,0 0 0 0 0,0 0 0 0 0,1-1 0 0 0,-1 1 0 0 0,0 0 0 0 0,0 0 0 0 0,0 0 0 0 0,0 0 0 0 0,0 0 0 0 0,1 0 0 0 0,-1 0 0 0 0,0 0 0 0 0,0 0 0 0 0,0 0 0 0 0,0 0 0 0 0,0 0 0 0 0,1 0 0 0 0,-1 0 0 0 0,0 0 0 0 0,0 0 0 0 0,0 0 0 0 0,0 1 0 0 0,0-1-1 0 0,1 0 1 0 0,-1 0 0 0 0,0 0 0 0 0,0 0 0 0 0,0 0-39 0 0,7 5 1781 0 0,-6-3-1706 0 0,0 1 0 0 0,0 0 1 0 0,-1 0-1 0 0,1-1 0 0 0,-1 1 0 0 0,1 0 0 0 0,-1 0 0 0 0,0 0 0 0 0,0 0 0 0 0,-1 2-75 0 0,-5 32 477 0 0,5-30-378 0 0,-8 32 577 0 0,-6 13-676 0 0,-7 26 277 0 0,-1 10 62 0 0,17-71-275 0 0,6-16-11 0 0,1-2-66 0 0,0 0 0 0 0,-1 0 0 0 0,1 0 0 0 0,0 0 0 0 0,0 0 0 0 0,-1 0 0 0 0,1-1 0 0 0,-1 1-1 0 0,1 0 1 0 0,-1 0 0 0 0,1-1 0 0 0,-1 1 0 0 0,0 0 0 0 0,1 0 0 0 0,-1-1 13 0 0,1-1-61 0 0,11-35-1434 0 0,-1 0 1 0 0,4-36 1494 0 0,-5 24-834 0 0,7-16 834 0 0,11-28 14 0 0,-28 93 8 0 0,0 0 1 0 0,1 0-1 0 0,-1 0 1 0 0,0 0-1 0 0,0 1 1 0 0,0-1-1 0 0,1 0 1 0 0,-1 0-1 0 0,0 1 1 0 0,1-1-1 0 0,-1 0 1 0 0,1 1-1 0 0,-1-1 1 0 0,1 0 0 0 0,-1 1-1 0 0,1-1 1 0 0,-1 0-1 0 0,1 1 1 0 0,0-1-1 0 0,-1 1 1 0 0,1-1-1 0 0,0 1 1 0 0,-1 0-1 0 0,1-1 1 0 0,1 1-23 0 0,-2 0 25 0 0,1 0 0 0 0,0 0 1 0 0,0 1-1 0 0,0-1 0 0 0,-1 0 0 0 0,1 1 1 0 0,0-1-1 0 0,-1 0 0 0 0,1 1 1 0 0,0-1-1 0 0,0 1 0 0 0,-1-1 0 0 0,1 1 1 0 0,-1 0-1 0 0,1-1 0 0 0,-1 1 1 0 0,1-1-1 0 0,-1 1 0 0 0,1 0 0 0 0,-1 0-25 0 0,4 5 62 0 0,0 1 0 0 0,-1 0 0 0 0,0 0 0 0 0,0 0 0 0 0,0 1-62 0 0,20 62 8 0 0,2-1 0 0 0,7 5-8 0 0,-23-57 13 0 0,2 0 0 0 0,0 0 0 0 0,1-1 0 0 0,6 7-13 0 0,-12-16 12 0 0,5 5 36 0 0,0 0 0 0 0,0 0 0 0 0,1-1 0 0 0,0-1 0 0 0,1 0 0 0 0,10 5-48 0 0,-21-14 75 0 0,-2-1-6 0 0,-13 6 207 0 0,0-2-110 0 0,-1 0-1 0 0,0-1 0 0 0,0-1 0 0 0,-1 0 0 0 0,1-1 0 0 0,0 0 0 0 0,-3-1-165 0 0,-2 1 116 0 0,-105 10 328 0 0,69-4-1029 0 0,-41-1 585 0 0,83-9-2388 0 0,13 3 481 0 0</inkml:trace>
  <inkml:trace contextRef="#ctx0" brushRef="#br0" timeOffset="-303.347">4921 717 3680 0 0,'0'0'284'0'0,"0"6"-176"0"0,0 1 808 0 0,0-1 0 0 0,0 0 0 0 0,1 1 0 0 0,0-1 0 0 0,0 0 0 0 0,0 0 0 0 0,1 1-916 0 0,-1-6 264 0 0,-1 1 0 0 0,1-1 0 0 0,-1 0-1 0 0,1 0 1 0 0,-1 0 0 0 0,1 0 0 0 0,0 0-1 0 0,0 0 1 0 0,0 0 0 0 0,0 0 0 0 0,-1 0-1 0 0,1-1 1 0 0,0 1 0 0 0,0 0 0 0 0,0 0 0 0 0,1-1-1 0 0,-1 1-263 0 0,0-1 138 0 0,1 1-1 0 0,-1-1 0 0 0,1 0 0 0 0,0 1 1 0 0,-1-1-1 0 0,1 0 0 0 0,-1 0 1 0 0,1 0-1 0 0,0 0 0 0 0,-1-1 0 0 0,1 1 1 0 0,-1 0-1 0 0,1-1 0 0 0,0 1 1 0 0,-1-1-1 0 0,2 0-137 0 0,0 0 103 0 0,-1-1 1 0 0,1 1 0 0 0,-1-1-1 0 0,0 1 1 0 0,0-1-1 0 0,1 0 1 0 0,-1 0 0 0 0,0 0-1 0 0,0 0 1 0 0,-1-1-1 0 0,1 1 1 0 0,0 0 0 0 0,-1-1-1 0 0,1 1 1 0 0,-1-1-1 0 0,0 1 1 0 0,0-1-1 0 0,0 0 1 0 0,0 0 0 0 0,0 0-104 0 0,2-10 16 0 0,-1 1 0 0 0,0-1 0 0 0,0-12-16 0 0,-1 15 101 0 0,0-17-75 0 0,0 0-1 0 0,-3 0-25 0 0,1-1 37 0 0,2-18-37 0 0,1 24 41 0 0,-1-4-29 0 0,6-23-12 0 0,-6 38 1 0 0,-1 9-1 0 0,0 0 1 0 0,0 0 0 0 0,0 0 0 0 0,0 0 0 0 0,1 0-1 0 0,-1 0 1 0 0,1 0 0 0 0,0 1 0 0 0,-1-1 0 0 0,1 0-1 0 0,0 0 1 0 0,0 0 0 0 0,1 0-1 0 0,-2 1 53 0 0,0 1 11 0 0,0 4-55 0 0,0 0 0 0 0,0 1-1 0 0,0-1 1 0 0,1 1 0 0 0,0-1-1 0 0,-1 0 1 0 0,2 2-9 0 0,0 5 3 0 0,7 46 29 0 0,3-2 0 0 0,14 44-32 0 0,-23-90 16 0 0,1 0-1 0 0,0 0 0 0 0,0 0 0 0 0,1 0 0 0 0,0-1 0 0 0,0 0 1 0 0,1 0-1 0 0,5 5-15 0 0,-7-9 93 0 0,-1-1 0 0 0,1 1 0 0 0,0-1 1 0 0,0 0-1 0 0,0 0 0 0 0,0 0 0 0 0,0-1 0 0 0,1 0 0 0 0,-1 0 1 0 0,1 0-1 0 0,0 0 0 0 0,-1 0 0 0 0,1-1 0 0 0,0 0 0 0 0,0 0 1 0 0,0-1-1 0 0,0 1 0 0 0,0-1-93 0 0,-3 0 43 0 0,0 0 0 0 0,0 0 0 0 0,0 0 0 0 0,0-1-1 0 0,0 1 1 0 0,0 0 0 0 0,0-1 0 0 0,0 0 0 0 0,0 1 0 0 0,0-1 0 0 0,0 0 0 0 0,-1 0 0 0 0,1 0 0 0 0,0 0-1 0 0,-1 0 1 0 0,1 0 0 0 0,-1-1 0 0 0,1 0-43 0 0,0 0 44 0 0,0 0 0 0 0,0-1 1 0 0,-1 1-1 0 0,1-1 0 0 0,-1 0 0 0 0,1 1 0 0 0,-1-1 1 0 0,0 0-1 0 0,0 0 0 0 0,-1 0 0 0 0,1-1-44 0 0,1-10 93 0 0,-1 1 1 0 0,0-1-1 0 0,-1 1 0 0 0,0-1 1 0 0,-2-2-94 0 0,1 3 60 0 0,1-59 71 0 0,0 39-118 0 0,-2-28-13 0 0,-2 37-2 0 0,3 19-15 0 0,-1-1 1 0 0,2 1-1 0 0,-1-1 1 0 0,1 1-1 0 0,0-1 1 0 0,0 0-1 0 0,0 1 1 0 0,1-2 16 0 0,0 2-80 0 0,-1 4-192 0 0,0 0 1 0 0,0 0-1 0 0,0 0 0 0 0,1 0 0 0 0,-1 0 0 0 0,0 0 1 0 0,1 0-1 0 0,-1 0 0 0 0,1 0 0 0 0,-1 1 0 0 0,1-1 1 0 0,-1 0-1 0 0,1 0 0 0 0,0 0 0 0 0,-1 0 0 0 0,1 1 1 0 0,0-1-1 0 0,0 0 272 0 0,6-5-6829 0 0</inkml:trace>
  <inkml:trace contextRef="#ctx0" brushRef="#br0" timeOffset="1867.299">5866 511 7056 0 0,'0'0'322'0'0,"1"0"-7"0"0,-1 0-290 0 0,0 0-1 0 0,0-1 1 0 0,1 1 0 0 0,-1 0-1 0 0,0 0 1 0 0,0-1 0 0 0,0 1-1 0 0,0 0 1 0 0,0 0 0 0 0,0-1-1 0 0,1 1 1 0 0,-1 0 0 0 0,0 0-1 0 0,0-1 1 0 0,0 1 0 0 0,0 0-1 0 0,0 0 1 0 0,0-1 0 0 0,0 1-1 0 0,0 0 1 0 0,0 0 0 0 0,0-1-1 0 0,0 1 1 0 0,0 0 0 0 0,0-1-1 0 0,-1 1 1 0 0,1 0 0 0 0,0 0-1 0 0,0-1 1 0 0,0 1 0 0 0,0 0-1 0 0,0 0 1 0 0,0-1 0 0 0,-1 1-1 0 0,1 0 1 0 0,0 0 0 0 0,0 0-1 0 0,0-1 1 0 0,-1 1 0 0 0,1 0-1 0 0,0 0 1 0 0,0 0 0 0 0,-1 0-1 0 0,1 0 1 0 0,0 0 0 0 0,0-1-1 0 0,-1 1-24 0 0,-10-5 1493 0 0,0 2-1058 0 0,1 1 0 0 0,-1 0 1 0 0,0 1-1 0 0,0 0 0 0 0,0 1 0 0 0,0 0 0 0 0,-1 0 1 0 0,1 1-1 0 0,-5 2-435 0 0,-4 1 468 0 0,0 1 1 0 0,1 0-1 0 0,0 2 1 0 0,-16 7-469 0 0,25-9 207 0 0,0 1 0 0 0,0 0 0 0 0,1 0 0 0 0,-1 1 0 0 0,1 0 1 0 0,-4 5-208 0 0,-5 6 406 0 0,0 1 0 0 0,-5 9-406 0 0,21-24 14 0 0,-1-1 0 0 0,1 1-1 0 0,0 0 1 0 0,0 0-1 0 0,0 0 1 0 0,1 0-1 0 0,-1 0 1 0 0,1 0 0 0 0,0 0-1 0 0,0 1 1 0 0,0-1-1 0 0,1 0 1 0 0,-1 4-14 0 0,1-6 12 0 0,0-1 1 0 0,0 1-1 0 0,0 0 1 0 0,1 0 0 0 0,-1 0-1 0 0,0-1 1 0 0,1 1-1 0 0,-1 0 1 0 0,1-1-1 0 0,0 1 1 0 0,0 0-1 0 0,-1-1 1 0 0,1 1 0 0 0,0-1-1 0 0,0 1 1 0 0,0-1-1 0 0,1 0 1 0 0,-1 1-1 0 0,0-1 1 0 0,0 0-1 0 0,1 0 1 0 0,-1 0 0 0 0,1 0-1 0 0,-1 0 1 0 0,1 0-1 0 0,-1 0 1 0 0,1 0-1 0 0,0 0 1 0 0,-1-1-1 0 0,1 1 1 0 0,0-1 0 0 0,-1 1-1 0 0,2-1-12 0 0,9 2 85 0 0,0-1 1 0 0,1-1-1 0 0,-1 0 0 0 0,0 0 1 0 0,0-1-1 0 0,0-1 0 0 0,0 0 0 0 0,0-1 1 0 0,5-2-86 0 0,-3 1 33 0 0,-1-1 1 0 0,1 0-1 0 0,-1-1 0 0 0,0-1 1 0 0,-1 0-1 0 0,0 0 0 0 0,10-9-33 0 0,-10 5 26 0 0,0 0-1 0 0,-1-1 1 0 0,-1 0-1 0 0,0 0 0 0 0,0-1 1 0 0,-2-1-1 0 0,1 1 1 0 0,0-5-26 0 0,3-6 5 0 0,-2 0 0 0 0,0-1 0 0 0,-2 0 0 0 0,3-15-5 0 0,26-127 274 0 0,-35 157-270 0 0,-1-1 1 0 0,0 0-1 0 0,-1 0 0 0 0,-1-10-4 0 0,1 0 72 0 0,0 20 0 0 0,0 1 88 0 0,0 0 31 0 0,-12 9 218 0 0,8-6-402 0 0,1 1 1 0 0,-1-1-1 0 0,1 1 0 0 0,0 0 0 0 0,0 1 1 0 0,1-1-1 0 0,-1 0 0 0 0,0 3-7 0 0,-15 40-9 0 0,11-25 13 0 0,-1 2-4 0 0,2-1 0 0 0,1 2 0 0 0,0 2 0 0 0,-5 26 0 0 0,6-33 0 0 0,2-1 0 0 0,-1 11 0 0 0,-4 32 0 0 0,6-52 16 0 0,0 1 0 0 0,0-1-1 0 0,1 4-15 0 0,-3 30 92 0 0,2-38-75 0 0,0 1 1 0 0,0 0-1 0 0,0 0 0 0 0,1 0 1 0 0,1 0-1 0 0,-1 0 0 0 0,1 0 1 0 0,1 4-18 0 0,1 12 67 0 0,-3-19-44 0 0,0 0 1 0 0,1 0-1 0 0,-1 0 0 0 0,1 0 1 0 0,0-1-1 0 0,0 1 0 0 0,1 2-23 0 0,-2-6 4 0 0,1 2-64 0 0,0 0 0 0 0,-1 0-1 0 0,1 0 1 0 0,0-1 0 0 0,0 1 0 0 0,1 0 0 0 0,-1-1-1 0 0,0 1 1 0 0,1 0 60 0 0,-1-2-157 0 0,0 1-1 0 0,-1-1 0 0 0,1 1 1 0 0,0-1-1 0 0,0 0 1 0 0,0 1-1 0 0,-1-1 1 0 0,1 0-1 0 0,0 0 0 0 0,0 0 1 0 0,0 0-1 0 0,0 0 1 0 0,0 0-1 0 0,0 0 1 0 0,0 0-1 0 0,-1 0 0 0 0,1 0 1 0 0,0 0-1 0 0,0 0 1 0 0,0-1-1 0 0,0 1 1 0 0,0 0-1 0 0,-1-1 0 0 0,1 1 158 0 0,14-7-2182 0 0,-3-5-23 0 0</inkml:trace>
  <inkml:trace contextRef="#ctx0" brushRef="#br0" timeOffset="2288.147">6079 423 8288 0 0,'0'0'638'0'0,"0"0"-187"0"0,6-1 2317 0 0,27-7 1664 0 0,8 4-2491 0 0,0 1-1 0 0,14 2-1940 0 0,23 0 669 0 0,-34 1-401 0 0,-32 1-215 0 0,0-1 0 0 0,1 0-1 0 0,-1-1 1 0 0,0 0 0 0 0,0-1-1 0 0,5-1-52 0 0,-16 2 102 0 0,-1 9 84 0 0,-2-3-185 0 0,0-1-1 0 0,0 1 0 0 0,0-1 1 0 0,-1 0-1 0 0,1 0 1 0 0,-1 0-1 0 0,0-1 0 0 0,0 1 1 0 0,-1 0-1 0 0,1-1 0 0 0,-1 0 1 0 0,-2 2-1 0 0,-11 11 3 0 0,-76 76 92 0 0,89-88-88 0 0,-9 8 30 0 0,-16 15-23 0 0,2 1 1 0 0,-1 4-15 0 0,24-27 26 0 0,0-1 0 0 0,1 1 0 0 0,-1 1 0 0 0,1-1 0 0 0,1 0 0 0 0,-2 4-26 0 0,3-8 5 0 0,1-1 0 0 0,0 1 0 0 0,0-1-1 0 0,0 1 1 0 0,0-1 0 0 0,0 1 0 0 0,0-1-1 0 0,0 1 1 0 0,0-1 0 0 0,0 1 0 0 0,0-1 0 0 0,0 1-1 0 0,0-1 1 0 0,0 1 0 0 0,0-1 0 0 0,1 1-1 0 0,-1-1 1 0 0,0 0 0 0 0,0 1 0 0 0,0-1-1 0 0,1 1 1 0 0,-1-1 0 0 0,0 1 0 0 0,1-1 0 0 0,-1 0-1 0 0,1 1-4 0 0,14 9 286 0 0,-9-7-115 0 0,1-1 0 0 0,-1 0 0 0 0,1 0 0 0 0,2 0-171 0 0,23 5 496 0 0,-20-4-287 0 0,1-1 0 0 0,0 0 1 0 0,2 0-210 0 0,42 4 353 0 0,-31-2-325 0 0,0-2 0 0 0,15 0-28 0 0,-40-2-1045 0 0,0-3-363 0 0,1-12-68 0 0,-5 1-18 0 0</inkml:trace>
  <inkml:trace contextRef="#ctx0" brushRef="#br0" timeOffset="2531.698">6094 606 5528 0 0,'7'-5'196'0'0,"-4"3"-129"0"0,-1 0 0 0 0,1 1 1 0 0,-1-1-1 0 0,1 1 0 0 0,-1 0 1 0 0,3-1-68 0 0,20-5 1762 0 0,-1 2 0 0 0,1 1 0 0 0,0 1 0 0 0,0 1 0 0 0,0 2 0 0 0,0 0 0 0 0,24 4-1762 0 0,-21-2 164 0 0,32 4 0 0 0,1 3-164 0 0,-29-3-671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15032 0 0,'7'1'730'0'0,"0"0"-568"0"0,1 0 0 0 0,0-1 0 0 0,0 0 0 0 0,-1 0 0 0 0,1-1 0 0 0,4 0-162 0 0,22-2 1180 0 0,39-5 1081 0 0,-55 7-1965 0 0,-12 1-248 0 0,0 0 0 0 0,1 0 0 0 0,-1 0 0 0 0,4 2-48 0 0,-10-2-18 0 0,1 0 1 0 0,-1 0-1 0 0,0 0 0 0 0,0 0 0 0 0,1 0 0 0 0,-1 0 0 0 0,0 0 0 0 0,0 0 0 0 0,1 0 0 0 0,-1 0 1 0 0,0 0-1 0 0,0 0 0 0 0,1 1 0 0 0,-1-1 0 0 0,0 0 0 0 0,0 0 0 0 0,0 0 0 0 0,1 1 0 0 0,-1-1 0 0 0,0 0 1 0 0,0 0-1 0 0,0 0 0 0 0,0 1 0 0 0,1-1 0 0 0,-1 0 0 0 0,0 0 0 0 0,0 1 0 0 0,0-1 0 0 0,0 0 0 0 0,0 0 1 0 0,0 1-1 0 0,0-1 0 0 0,0 0 0 0 0,0 0 0 0 0,0 1 0 0 0,0-1 0 0 0,0 0 0 0 0,0 1 0 0 0,0-1 1 0 0,0 0-1 0 0,0 0 0 0 0,0 1 0 0 0,0-1 0 0 0,0 0 18 0 0,-4 7-649 0 0,-2 2-1263 0 0,-3 2-4435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7:20.92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18886 4769 11312 0 0,'0'0'521'0'0,"-13"5"190"0"0,-1 1 40 0 0,0 1 1 0 0,0 0 0 0 0,1 1 0 0 0,0 0 0 0 0,1 1-1 0 0,0 1 1 0 0,-8 7-752 0 0,18-15 25 0 0,1-1 1 0 0,0 0-1 0 0,-1 1 0 0 0,1-1 1 0 0,0 1-1 0 0,0 0 0 0 0,0-1 1 0 0,0 1-1 0 0,1 0 0 0 0,-1 0 1 0 0,0-1-1 0 0,1 1 0 0 0,-1 0 1 0 0,1 0-1 0 0,0 0 0 0 0,-1 0 1 0 0,1 0-1 0 0,0 0 0 0 0,0 0 1 0 0,0-1-1 0 0,0 1 0 0 0,1 0 1 0 0,-1 0-1 0 0,0 0 0 0 0,1 0 1 0 0,0 0-1 0 0,-1 0 0 0 0,1-1 1 0 0,0 1-1 0 0,0 0 0 0 0,0-1 1 0 0,0 1-1 0 0,0 0 0 0 0,0-1 1 0 0,0 1-1 0 0,1-1 0 0 0,-1 0 1 0 0,0 1-1 0 0,2 0-25 0 0,11 6 63 0 0,1-1-1 0 0,5 2-62 0 0,-11-6 55 0 0,0 1-1 0 0,-1 0 1 0 0,0 0-1 0 0,0 1 1 0 0,0 0-1 0 0,-1 0 1 0 0,1 1 0 0 0,-1 0-1 0 0,2 3-54 0 0,2 12-114 0 0,-11-20 145 0 0,1 0 0 0 0,-1 0 0 0 0,1-1 0 0 0,-1 1 0 0 0,0 0 0 0 0,1 0 0 0 0,-1 0 0 0 0,0 0 0 0 0,0 0-1 0 0,0 0 1 0 0,0 0 0 0 0,0 0 0 0 0,0 0 0 0 0,0 0 0 0 0,0 0 0 0 0,0 0 0 0 0,-1 0 0 0 0,1 0 0 0 0,0 0 0 0 0,-1 0-31 0 0,-4 3 207 0 0,0-1-1 0 0,-1 0 1 0 0,1-1-1 0 0,-1 1 0 0 0,0-1 1 0 0,0 0-1 0 0,-5 1-206 0 0,-3 1 7 0 0,-6 2-433 0 0,-1 0-1 0 0,0-2 0 0 0,0 0 1 0 0,0-1-1 0 0,-19-1 427 0 0,37-2-281 0 0,0 1 0 0 0,0-2 0 0 0,0 1 0 0 0,1 0 0 0 0,-1 0 0 0 0,0-1 0 0 0,0 0 0 0 0,1 1 0 0 0,-1-1 0 0 0,0 0 0 0 0,1 0 0 0 0,-1-1 0 0 0,1 1 1 0 0,-1 0-1 0 0,0-1 281 0 0,-3-4-2292 0 0</inkml:trace>
  <inkml:trace contextRef="#ctx0" brushRef="#br0" timeOffset="1">19003 4887 3224 0 0,'-5'14'5294'0'0,"-5"12"898"0"0,8-17-5727 0 0,0-1 0 0 0,0 1-1 0 0,1 1 1 0 0,0-1 0 0 0,0 5-465 0 0,1-12 94 0 0,1 0-1 0 0,-1 0 1 0 0,1-1-1 0 0,0 1 1 0 0,0 0-1 0 0,-1-1 1 0 0,1 1-1 0 0,0 0 1 0 0,0-1-1 0 0,1 1 1 0 0,-1-1-1 0 0,0 0 1 0 0,0 1-1 0 0,1-1 1 0 0,-1 0-1 0 0,1 0 1 0 0,-1 0 0 0 0,1 0-1 0 0,-1 0 1 0 0,1 0-1 0 0,1 1-93 0 0,0-2 18 0 0,1-1 0 0 0,-1 1 1 0 0,0 0-1 0 0,0-1 0 0 0,0 0 0 0 0,1 0 0 0 0,-1 0 0 0 0,0 0 1 0 0,0 0-1 0 0,0-1 0 0 0,-1 1 0 0 0,1-1 0 0 0,0 0 0 0 0,0 1 1 0 0,-1-2-1 0 0,1 1 0 0 0,-1 0 0 0 0,0 0 0 0 0,0-1 0 0 0,1 1 1 0 0,-1-1-1 0 0,-1 1 0 0 0,1-1 0 0 0,0-2-18 0 0,39-58-1563 0 0,-38 58 1499 0 0,-1 0 0 0 0,1 0 0 0 0,-1 0 0 0 0,0-1 0 0 0,0 1 0 0 0,-1 0 0 0 0,0-1 64 0 0,-1 6 0 0 0,0 0 0 0 0,1 0 0 0 0,-1 0 0 0 0,0-1 0 0 0,0 1 0 0 0,0 0 0 0 0,0 0 0 0 0,0 0 0 0 0,0 0 0 0 0,0-1 0 0 0,0 1 0 0 0,1 0 0 0 0,-1 0 0 0 0,0 0 0 0 0,0 0 0 0 0,0 0 0 0 0,0 0 0 0 0,1 0 0 0 0,-1-1 0 0 0,0 1 0 0 0,0 0 0 0 0,0 0 0 0 0,0 0 0 0 0,1 0 0 0 0,-1 0 0 0 0,0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0 0 0 0,0 1 0 0 0,0-1 0 0 0,0 0 0 0 0,0 0 0 0 0,1 0 0 0 0,-1 1 0 0 0,1 1 46 0 0,0 0 0 0 0,0 0 0 0 0,0 1 0 0 0,-1-1 0 0 0,1 1 0 0 0,0-1 0 0 0,-1 0 0 0 0,0 1-1 0 0,1 2-45 0 0,1 10 339 0 0,6 20 101 0 0,-1 0 0 0 0,-3 0 0 0 0,0 4-440 0 0,2-5 306 0 0,-4-24-131 0 0,-1-1 1 0 0,1 1-1 0 0,-1 8-175 0 0,-1 6 306 0 0,1-11-11 0 0,-1 0-1 0 0,0 0 1 0 0,-1 0-1 0 0,-1 0 1 0 0,0 0 0 0 0,-3 9-295 0 0,3-14 101 0 0,-1 0 1 0 0,0 0 0 0 0,-1-1-1 0 0,0 1 1 0 0,0-1 0 0 0,0 0 0 0 0,-1 0-1 0 0,0-1 1 0 0,0 1 0 0 0,-1-1-1 0 0,-2 2-101 0 0,4-4-20 0 0,-1 0 1 0 0,0-1-1 0 0,1 1 0 0 0,-1-1 0 0 0,-1 0 0 0 0,1-1 0 0 0,0 1 1 0 0,-1-1-1 0 0,1 0 0 0 0,-1 0 0 0 0,0 0 0 0 0,1-1 0 0 0,-1 0 1 0 0,0 0-1 0 0,0-1 0 0 0,0 0 0 0 0,0 0 0 0 0,0 0 0 0 0,1 0 1 0 0,-1-1-1 0 0,0 0 0 0 0,0 0 0 0 0,0-1 0 0 0,-3-1 20 0 0,7 2-244 0 0,1 0 0 0 0,-1 0 1 0 0,1 0-1 0 0,0 0 0 0 0,-1 0 0 0 0,1-1 0 0 0,0 1 0 0 0,0 0 0 0 0,0-1 0 0 0,-1 1 0 0 0,2-1 0 0 0,-1 1 0 0 0,0-1 1 0 0,0 0-1 0 0,0 1 0 0 0,1-1 0 0 0,-1 0 0 0 0,1 1 0 0 0,-1-1 0 0 0,1 0 0 0 0,0 0 0 0 0,0 1 0 0 0,-1-1 0 0 0,1 0 0 0 0,0 0 1 0 0,1 0-1 0 0,-1 1 0 0 0,0-1 0 0 0,1 0 0 0 0,-1 0 0 0 0,1 1 0 0 0,-1-1 0 0 0,1 0 244 0 0,4-14-5738 0 0</inkml:trace>
  <inkml:trace contextRef="#ctx0" brushRef="#br0" timeOffset="2">19522 4721 4144 0 0,'-15'4'-33'0'0,"-36"10"2182"0"0,37-10 877 0 0,0 1 1 0 0,-7 5-3027 0 0,7-3 1297 0 0,0 1-1 0 0,0 0 1 0 0,-7 7-1297 0 0,14-10 61 0 0,1 0 0 0 0,1 0-1 0 0,-1 0 1 0 0,1 1 0 0 0,0 0-1 0 0,1 0 1 0 0,-1 0 0 0 0,-2 5-61 0 0,7-10 14 0 0,-1 0 1 0 0,1 0-1 0 0,0 1 1 0 0,-1-1-1 0 0,1 0 1 0 0,0 0-1 0 0,-1 0 1 0 0,1 0-1 0 0,0 1 1 0 0,0-1-1 0 0,0 0 1 0 0,0 0-1 0 0,0 1 1 0 0,1-1-1 0 0,-1 0 1 0 0,0 0-1 0 0,0 0 1 0 0,1 0-1 0 0,-1 1 1 0 0,1-1-1 0 0,-1 0 0 0 0,1 0-14 0 0,2 4 48 0 0,0-1 0 0 0,0 1-1 0 0,1-1 1 0 0,2 3-48 0 0,6 6 113 0 0,-7-7-39 0 0,1 0 0 0 0,0 0 0 0 0,1-1 0 0 0,0 0 0 0 0,0 0 0 0 0,0 0-1 0 0,2 0-73 0 0,0 0 53 0 0,0 1 0 0 0,-1 0 0 0 0,0 0 0 0 0,0 1 0 0 0,1 1-53 0 0,-5-4 116 0 0,-3-3-74 0 0,1 0-1 0 0,-1 0 0 0 0,0 0 1 0 0,1 0-1 0 0,-1 1 0 0 0,0-1 0 0 0,0 0 1 0 0,0 0-1 0 0,0 1 0 0 0,0-1 1 0 0,-1 1-1 0 0,1-1 0 0 0,0 1 1 0 0,-1-1-1 0 0,1 1 0 0 0,-1-1 1 0 0,1 1-1 0 0,-1 0 0 0 0,0-1 1 0 0,0 1-1 0 0,1-1 0 0 0,-1 1 1 0 0,0 0-1 0 0,-1-1 0 0 0,1 1 1 0 0,0 0-1 0 0,0-1 0 0 0,-1 1 0 0 0,1 0 1 0 0,-1-1-1 0 0,0 2-41 0 0,0 0 96 0 0,-1-1 1 0 0,1 0-1 0 0,-1 0 1 0 0,0 0-1 0 0,1 0 0 0 0,-1 0 1 0 0,0 0-1 0 0,0 0 0 0 0,-1-1 1 0 0,1 1-1 0 0,0-1 0 0 0,0 1 1 0 0,-1-1-97 0 0,-35 14 634 0 0,16-7-577 0 0,8-3-461 0 0,0-1 0 0 0,-1 0-1 0 0,0-2 1 0 0,0 1 0 0 0,-2-2 404 0 0,2-1-1912 0 0,2-5-93 0 0</inkml:trace>
  <inkml:trace contextRef="#ctx0" brushRef="#br0" timeOffset="3">19684 4710 15408 0 0,'0'0'704'0'0,"0"9"229"0"0,1 31-831 0 0,0-21 285 0 0,-1 1-1 0 0,-1-1 0 0 0,0 2-386 0 0,-6 17 345 0 0,-1 1 1 0 0,-2-2-1 0 0,-1 1 0 0 0,-6 8-345 0 0,15-41-390 0 0,0 1 0 0 0,0-1 0 0 0,-1 0 0 0 0,1-1-1 0 0,-1 1 1 0 0,0 0 0 0 0,0-1 0 0 0,-1 0 0 0 0,-1 2 390 0 0,-3 2-5960 0 0</inkml:trace>
  <inkml:trace contextRef="#ctx0" brushRef="#br0" timeOffset="4">19762 4918 10136 0 0,'2'0'230'0'0,"29"-1"77"0"0,-1-3-1 0 0,0 0 0 0 0,10-4-306 0 0,-10 2 1045 0 0,-1-2 1 0 0,-1-1-1 0 0,0-1 0 0 0,0-1 0 0 0,18-11-1045 0 0,-45 22 25 0 0,0-1 0 0 0,0 1 0 0 0,0-1 0 0 0,0 0 0 0 0,0 0 0 0 0,0 1 0 0 0,0-1-1 0 0,0 0 1 0 0,0 0 0 0 0,-1 0 0 0 0,1 0 0 0 0,0 0 0 0 0,-1 0 0 0 0,1 0-1 0 0,0 0 1 0 0,-1 0 0 0 0,1 0 0 0 0,-1-1 0 0 0,0 1 0 0 0,1 0 0 0 0,-1 0-1 0 0,0 0 1 0 0,0-1 0 0 0,0 1 0 0 0,1-1-25 0 0,-2 1-13 0 0,1 0 0 0 0,0 0 1 0 0,-1 0-1 0 0,1 0 0 0 0,0 0 0 0 0,-1 0 1 0 0,1 1-1 0 0,-1-1 0 0 0,0 0 0 0 0,1 0 0 0 0,-1 0 1 0 0,1 1-1 0 0,-1-1 0 0 0,0 0 0 0 0,0 1 1 0 0,0-1-1 0 0,1 1 0 0 0,-1-1 0 0 0,0 1 0 0 0,0-1 1 0 0,0 1-1 0 0,0-1 0 0 0,0 1 0 0 0,0 0 1 0 0,0-1-1 0 0,0 1 0 0 0,0 0 0 0 0,0 0 0 0 0,0 0 1 0 0,0 0-1 0 0,0 0 13 0 0,-12-1 36 0 0,0 1 1 0 0,0 0-1 0 0,0 1 0 0 0,1 0 1 0 0,-1 1-1 0 0,0 0 0 0 0,1 1 1 0 0,-1 1-1 0 0,1 0 1 0 0,0 1-1 0 0,0 0 0 0 0,1 0 1 0 0,0 2-1 0 0,0-1 0 0 0,0 1 1 0 0,0 1-1 0 0,1 0 0 0 0,-1 2-36 0 0,6-5 16 0 0,0 1-1 0 0,1 0 0 0 0,0 0 0 0 0,-1 2-15 0 0,-16 22 315 0 0,20-29-289 0 0,0 0 0 0 0,0 0-1 0 0,0 0 1 0 0,0 1 0 0 0,0-1-1 0 0,0 0 1 0 0,1 0 0 0 0,-1 1-1 0 0,0-1 1 0 0,1 1 0 0 0,-1-1-1 0 0,1 0 1 0 0,-1 1 0 0 0,1-1-1 0 0,0 1 1 0 0,-1-1 0 0 0,1 1-1 0 0,0-1 1 0 0,0 1 0 0 0,0 0-1 0 0,0-1 1 0 0,1 1 0 0 0,-1 0-26 0 0,1 0 43 0 0,0 0-1 0 0,0 0 1 0 0,0 0 0 0 0,0 0 0 0 0,0 0-1 0 0,0-1 1 0 0,1 1 0 0 0,-1 0 0 0 0,1-1 0 0 0,-1 1-1 0 0,1-1 1 0 0,0 1 0 0 0,-1-1 0 0 0,1 0-1 0 0,1 1-42 0 0,5 2 56 0 0,0 0-1 0 0,0 0 0 0 0,0-1 1 0 0,0 0-1 0 0,1 0 1 0 0,-1-1-1 0 0,1 0 0 0 0,0-1 1 0 0,-1 0-1 0 0,1 0 0 0 0,0-1 1 0 0,0 0-1 0 0,1-1-55 0 0,-1 1-311 0 0,0-2 0 0 0,0 1 1 0 0,0-1-1 0 0,-1 0 0 0 0,1-1 0 0 0,-1 0 1 0 0,1 0-1 0 0,1-2 311 0 0,5-3-1225 0 0</inkml:trace>
  <inkml:trace contextRef="#ctx0" brushRef="#br0" timeOffset="5">20311 4782 3224 0 0,'-4'1'8'0'0,"1"-1"0"0"0,0 1 0 0 0,-1 0 0 0 0,1 0 0 0 0,0 0 0 0 0,-1 0 0 0 0,1 0 0 0 0,0 1 0 0 0,0 0-8 0 0,1-1 165 0 0,0 0 0 0 0,1 0-1 0 0,-1 1 1 0 0,1-1 0 0 0,0 1 0 0 0,-1-1 0 0 0,1 1 0 0 0,0-1 0 0 0,0 1 0 0 0,0 0 0 0 0,0 0 0 0 0,0-1 0 0 0,0 1 0 0 0,0 0 0 0 0,1 0-1 0 0,-1 1-164 0 0,-14 53 9372 0 0,3-13-7606 0 0,8-32-1334 0 0,1 0 0 0 0,0 1-1 0 0,0 8-431 0 0,0 49 2068 0 0,5-65-1092 0 0,2-9-735 0 0,5-12-376 0 0,-9 15 217 0 0,35-59-810 0 0,5-8-600 0 0,-37 65 1264 0 0,0 1 1 0 0,0-1-1 0 0,0 1 0 0 0,0 0 0 0 0,0 0 0 0 0,1 0 0 0 0,0 0 0 0 0,-1 0 0 0 0,1 1 0 0 0,0-1 0 0 0,0 1 0 0 0,0 0 1 0 0,1 1-1 0 0,-1-1 0 0 0,0 1 0 0 0,2-1 64 0 0,-5 3 29 0 0,1-1 1 0 0,-1 0-1 0 0,0 1 0 0 0,0-1 1 0 0,0 0-1 0 0,1 1 1 0 0,-1 0-1 0 0,0-1 0 0 0,0 1 1 0 0,0 0-1 0 0,0-1 1 0 0,0 1-1 0 0,0 0 0 0 0,0 0 1 0 0,0 0-1 0 0,-1 0 1 0 0,1 0-1 0 0,0 0-29 0 0,11 19 165 0 0,-4 1 531 0 0,-2 0 0 0 0,0 1-1 0 0,-1-1 1 0 0,1 21-696 0 0,-5-28 233 0 0,-1-12-180 0 0,0 1-1 0 0,0 0 1 0 0,0 0-1 0 0,1-1 1 0 0,-1 1-1 0 0,1 0 0 0 0,0-1 1 0 0,-1 1-1 0 0,1 0 1 0 0,0-1-1 0 0,1 1 1 0 0,0 1-53 0 0,-2-5 4 0 0,1 1 1 0 0,-1-1 0 0 0,0 0 0 0 0,1 0 0 0 0,-1 1-1 0 0,0-1 1 0 0,1 0 0 0 0,-1 0 0 0 0,1 1 0 0 0,-1-1-1 0 0,1 1 1 0 0,-1-1 0 0 0,1 0 0 0 0,0 1 0 0 0,-1-1 0 0 0,1 1-1 0 0,0-1-4 0 0,2-1-53 0 0,6-13-456 0 0,0 0 0 0 0,-1-1 1 0 0,3-9 508 0 0,-5 9-700 0 0,2 1 0 0 0,0-1 0 0 0,8-10 700 0 0,-6 12-432 0 0,-5 6 161 0 0,1 0 1 0 0,-1 0-1 0 0,2 1 0 0 0,2-2 271 0 0,-8 7-10 0 0,0 1 1 0 0,1-1-1 0 0,0 1 1 0 0,-1 0-1 0 0,1 0 0 0 0,0 0 1 0 0,-1 0-1 0 0,1 0 1 0 0,0 0-1 0 0,0 0 0 0 0,0 1 1 0 0,0-1-1 0 0,0 1 1 0 0,0-1-1 0 0,0 1 0 0 0,0 0 1 0 0,0 0-1 0 0,0 0 1 0 0,0 0-1 0 0,0 0 0 0 0,0 0 1 0 0,0 1 9 0 0,0-1 89 0 0,-1 1 0 0 0,1-1 1 0 0,-1 1-1 0 0,0 0 0 0 0,1-1 1 0 0,-1 1-1 0 0,0 0 0 0 0,0 0 0 0 0,1 0 1 0 0,-1 0-1 0 0,0 0 0 0 0,0 0 1 0 0,0 0-1 0 0,0 1 0 0 0,-1-1 0 0 0,1 0 1 0 0,0 0-1 0 0,0 1 0 0 0,0 0-89 0 0,9 32 1145 0 0,-7-25-804 0 0,4 24 741 0 0,-2-1 0 0 0,-1 1 0 0 0,-1 18-1082 0 0,-2-40 258 0 0,0 3 58 0 0,5 44 455 0 0,-6-48-731 0 0,0-9-41 0 0,0 0 0 0 0,0 0 0 0 0,0 0 0 0 0,0-1 0 0 0,0 1 0 0 0,0 0 1 0 0,0 0-1 0 0,1-1 0 0 0,-1 1 0 0 0,0 0 0 0 0,0 0 0 0 0,1-1 0 0 0,-1 1 1 0 0,0 0-1 0 0,1-1 0 0 0,-1 1 0 0 0,0 0 0 0 0,1-1 0 0 0,-1 1 0 0 0,1-1 1 0 0,-1 1-1 0 0,1 0 0 0 0,-1-1 0 0 0,1 1 0 0 0,0-1 0 0 0,0 1 1 0 0,-1-1-184 0 0,0 0-1090 0 0,0 0-4546 0 0,0 0-1941 0 0</inkml:trace>
  <inkml:trace contextRef="#ctx0" brushRef="#br0" timeOffset="6">16589 4954 14544 0 0,'-4'0'176'0'0,"-1"-1"1"0"0,1 1-1 0 0,-1 0 1 0 0,1 0-1 0 0,-1 0 1 0 0,1 0-1 0 0,-1 1 1 0 0,1 0-1 0 0,0 0 1 0 0,-2 0-177 0 0,-3 2 253 0 0,0 1 0 0 0,-1-1 0 0 0,1 1 0 0 0,-1 2-253 0 0,0-1 459 0 0,0 2 1 0 0,1 0-1 0 0,-1 0 0 0 0,2 0 1 0 0,-1 1-1 0 0,1 1 0 0 0,-6 6-459 0 0,10-10 129 0 0,0 0-1 0 0,0 1 0 0 0,1-1 1 0 0,-1 1-1 0 0,1 0 0 0 0,0 0 1 0 0,1 0-1 0 0,0 0 0 0 0,0 1 0 0 0,0-1 1 0 0,0 1-1 0 0,1-1 0 0 0,0 1 1 0 0,1 1-129 0 0,0-5 12 0 0,0 0 0 0 0,0 0 0 0 0,1 0 0 0 0,-1 0 0 0 0,1 0 0 0 0,-1 0 0 0 0,1 0 0 0 0,0 0 0 0 0,1 0 1 0 0,-1 0-1 0 0,0-1 0 0 0,1 1 0 0 0,-1 0 0 0 0,1-1 0 0 0,0 1 0 0 0,0-1 0 0 0,0 0 0 0 0,0 0 0 0 0,1 1 0 0 0,-1-1 0 0 0,0-1 1 0 0,1 1-1 0 0,-1 0 0 0 0,1-1 0 0 0,0 1 0 0 0,0-1 0 0 0,-1 0 0 0 0,1 1 0 0 0,0-2 0 0 0,0 1 0 0 0,1 0-12 0 0,11 2 55 0 0,0 0 0 0 0,0-1 0 0 0,0-1 0 0 0,1 0 0 0 0,10-1-55 0 0,-17 0 17 0 0,8-1-54 0 0,0-1-1 0 0,-1 0 1 0 0,1-1-1 0 0,-1 0 1 0 0,1-2-1 0 0,-1 0 1 0 0,-1-1-1 0 0,1 0 1 0 0,3-3 37 0 0,-9 3-389 0 0,0 0 0 0 0,-1 0 0 0 0,7-7 389 0 0,-7 6-1533 0 0,-1 0 0 0 0,-1-1-1 0 0,8-8 1534 0 0,-3-3-6335 0 0</inkml:trace>
  <inkml:trace contextRef="#ctx0" brushRef="#br0" timeOffset="7">16873 4751 3224 0 0,'0'0'661'0'0,"0"0"1568"0"0,0 0 687 0 0,0 0 136 0 0,0 0-317 0 0,0 0-1436 0 0,0 0-629 0 0,0 0-125 0 0,0 2-53 0 0,6 66 1652 0 0,-4-38-767 0 0,-2 18-1377 0 0,0-25 343 0 0,-8 140 377 0 0,8-68-486 0 0,0-54-8903 0 0,0-41 2625 0 0</inkml:trace>
  <inkml:trace contextRef="#ctx0" brushRef="#br0" timeOffset="8">17082 4990 15664 0 0,'0'0'356'0'0,"0"0"49"0"0,0 0 21 0 0,0 0-42 0 0,0 1-250 0 0,-5 13 218 0 0,0-1 1 0 0,1 0-1 0 0,1 1 1 0 0,0 0 0 0 0,1 0-1 0 0,0 0 1 0 0,1 3-353 0 0,1-13 34 0 0,0 0 1 0 0,1 1 0 0 0,-1-1-1 0 0,1 0 1 0 0,0 0-1 0 0,0 1 1 0 0,0-1 0 0 0,1 0-1 0 0,0 0 1 0 0,0 0-1 0 0,1 2-34 0 0,-2-4-22 0 0,0 0 0 0 0,1 0 0 0 0,-1-1 0 0 0,1 1 0 0 0,-1 0 0 0 0,1-1 0 0 0,0 1 0 0 0,-1-1 0 0 0,1 0 0 0 0,0 1 0 0 0,0-1 0 0 0,0 0 0 0 0,0 0 0 0 0,0 0 0 0 0,0-1 0 0 0,0 1 0 0 0,0 0 0 0 0,1-1 0 0 0,-1 1 0 0 0,0-1 0 0 0,0 0 0 0 0,0 0 0 0 0,1 0 22 0 0,1 0 60 0 0,0 0-1 0 0,0 0 1 0 0,0 0-1 0 0,-1-1 1 0 0,1 0-1 0 0,0 0 1 0 0,0 0-1 0 0,0 0 0 0 0,-1-1 1 0 0,1 1-1 0 0,-1-1 1 0 0,1 0-1 0 0,-1 0 1 0 0,0 0-1 0 0,0-1 1 0 0,1 1-1 0 0,-2-1 1 0 0,1 0-1 0 0,0 0 0 0 0,0 0 1 0 0,-1 0-1 0 0,2-2-59 0 0,2-4 8 0 0,-4 6-8 0 0,0 1 0 0 0,0-1 0 0 0,0 0 1 0 0,0 0-1 0 0,-1 0 0 0 0,1 1 0 0 0,-1-2 1 0 0,0 1-1 0 0,0 0 0 0 0,0 0 0 0 0,0 0 1 0 0,0 0-1 0 0,-1-1 0 0 0,1 1 0 0 0,-1 0 0 0 0,0 0 1 0 0,0-1-1 0 0,0 1 0 0 0,-1 0 0 0 0,0-2 0 0 0,0 0 5 0 0,0 0 0 0 0,-1 1 0 0 0,1-1 0 0 0,-1 1 0 0 0,0 0-1 0 0,0-1 1 0 0,-1 1 0 0 0,0 0 0 0 0,1 0 0 0 0,-1 1 0 0 0,0-1-1 0 0,-1 1 1 0 0,1-1 0 0 0,-1 1 0 0 0,1 0 0 0 0,-1 0 0 0 0,0 1-1 0 0,0-1 1 0 0,0 1-5 0 0,-2-1-67 0 0,1 1 1 0 0,-1 0-1 0 0,0 0 0 0 0,1 0 0 0 0,-1 1 0 0 0,0 0 0 0 0,0 0 1 0 0,0 0-1 0 0,0 1 0 0 0,0 0 0 0 0,0 0 0 0 0,0 0 0 0 0,0 1 1 0 0,0 0-1 0 0,0 0 67 0 0,0-1-55 0 0,2 0-978 0 0,1 1-2978 0 0,3-1 2637 0 0</inkml:trace>
  <inkml:trace contextRef="#ctx0" brushRef="#br0" timeOffset="9">17438 4844 2760 0 0,'7'-3'125'0'0,"-5"2"434"0"0,-4 2 1734 0 0,-29 15 7009 0 0,22-12-8598 0 0,0 0 0 0 0,0 1 0 0 0,-6 4-704 0 0,14-8 36 0 0,-1 0 0 0 0,1 1 0 0 0,-1-1 0 0 0,1 0 0 0 0,-1 1 0 0 0,1-1 0 0 0,0 1 0 0 0,0-1 0 0 0,-1 1 0 0 0,1-1 0 0 0,0 1 0 0 0,0 0 0 0 0,1 0 0 0 0,-1-1 0 0 0,0 1 0 0 0,1 0-1 0 0,-1 0 1 0 0,1 0 0 0 0,-1 0 0 0 0,1 0 0 0 0,0 1-36 0 0,0-2 5 0 0,0 1-1 0 0,1 0 1 0 0,-1 0 0 0 0,1-1-1 0 0,-1 1 1 0 0,1 0 0 0 0,0-1-1 0 0,0 1 1 0 0,0-1 0 0 0,-1 1-1 0 0,1-1 1 0 0,1 1-1 0 0,-1-1 1 0 0,0 0 0 0 0,0 1-1 0 0,0-1 1 0 0,1 0 0 0 0,-1 0-1 0 0,1 0 1 0 0,-1 0 0 0 0,1 0-1 0 0,-1 0 1 0 0,1 0-5 0 0,29 26 86 0 0,40 26 145 0 0,-62-48-72 0 0,-1 1-1 0 0,-1 0 1 0 0,1 1 0 0 0,-1 0-1 0 0,0 0 1 0 0,-1 0 0 0 0,1 1-1 0 0,0 3-158 0 0,-6-10 71 0 0,-1 0 0 0 0,1 0 0 0 0,-1 0 0 0 0,1 0 0 0 0,-1 0 0 0 0,1 0 0 0 0,-1 0-1 0 0,0 1 1 0 0,0-1 0 0 0,1 0 0 0 0,-1 0 0 0 0,0 0 0 0 0,0 1 0 0 0,0-1 0 0 0,-1 0-1 0 0,1 0 1 0 0,0 0 0 0 0,0 0 0 0 0,-1 1 0 0 0,1-1 0 0 0,0 0 0 0 0,-1 0 0 0 0,0 1-71 0 0,0 0 36 0 0,-1 0 0 0 0,0 1 1 0 0,1-1-1 0 0,-1 0 1 0 0,0-1-1 0 0,0 1 1 0 0,0 0-1 0 0,-1 0 1 0 0,1-1-1 0 0,-2 2-36 0 0,-4 1-52 0 0,0 0 0 0 0,0-1 0 0 0,-1 0-1 0 0,1 0 1 0 0,-1-1 0 0 0,-3 1 52 0 0,-71 10-2328 0 0,79-12 1693 0 0,1-1 0 0 0,0-1 1 0 0,0 1-1 0 0,0 0 0 0 0,-1-1 0 0 0,1 0 1 0 0,-1 0 634 0 0,-4-1-1377 0 0,-2 0-764 0 0</inkml:trace>
  <inkml:trace contextRef="#ctx0" brushRef="#br0" timeOffset="10">17575 5029 11976 0 0,'15'3'609'0'0,"1"-1"0"0"0,0-1 0 0 0,-1-1 0 0 0,1 0 0 0 0,0-1 0 0 0,-1 0 0 0 0,9-3-609 0 0,-20 4 196 0 0,3-2-82 0 0,1 0 0 0 0,0 0-1 0 0,0 0 1 0 0,-1-1 0 0 0,1 0-1 0 0,-1-1 1 0 0,0 0 0 0 0,0 0-1 0 0,4-3-113 0 0,-10 5 24 0 0,1 1-1 0 0,-1-1 1 0 0,0 0 0 0 0,1 1-1 0 0,-1-1 1 0 0,0 0-1 0 0,0 0 1 0 0,0 0-1 0 0,0 1 1 0 0,-1-1 0 0 0,1 0-1 0 0,-1 0 1 0 0,1-1-1 0 0,-1 1 1 0 0,1 0 0 0 0,-1 0-1 0 0,0 0 1 0 0,0 0-1 0 0,0 0 1 0 0,0 0 0 0 0,-1-1-24 0 0,1 1 1 0 0,0 0 0 0 0,0 0-1 0 0,0 0 1 0 0,-1 1 0 0 0,1-1 0 0 0,-1 0 0 0 0,0 0 0 0 0,1 1 0 0 0,-1-1 0 0 0,0 0 0 0 0,0 1 0 0 0,0-1 0 0 0,0 1 0 0 0,0-1 0 0 0,0 1 0 0 0,-1-1 0 0 0,1 1 0 0 0,0 0 0 0 0,-1 0 0 0 0,1-1 0 0 0,-1 1-1 0 0,1 0 1 0 0,-2 0-1 0 0,-4-1 54 0 0,1 0-1 0 0,-1 1 0 0 0,1-1 1 0 0,-1 2-1 0 0,0-1 0 0 0,1 1 1 0 0,-1 0-1 0 0,0 0 0 0 0,0 1 1 0 0,1 0-1 0 0,-1 0 0 0 0,1 0 1 0 0,-1 1-1 0 0,1 0 0 0 0,0 1 1 0 0,-1-1-1 0 0,1 1 0 0 0,0 0 1 0 0,1 1-1 0 0,-1-1 0 0 0,1 1 1 0 0,-1 0-1 0 0,1 1 0 0 0,0-1 1 0 0,1 1-1 0 0,-1 0 0 0 0,-1 2-53 0 0,4-4 22 0 0,1 0 0 0 0,-1 0 0 0 0,0 1-1 0 0,1-1 1 0 0,0 0 0 0 0,0 1-1 0 0,0-1 1 0 0,0 1 0 0 0,0-1 0 0 0,1 1-1 0 0,-1-1 1 0 0,1 1 0 0 0,0 0-1 0 0,0-1 1 0 0,1 1 0 0 0,-1-1 0 0 0,1 1-1 0 0,-1-1 1 0 0,1 1 0 0 0,0-1-1 0 0,1 1 1 0 0,-1-1 0 0 0,0 0 0 0 0,1 1-1 0 0,0-1 1 0 0,0 0 0 0 0,0 0-1 0 0,2 2-21 0 0,1-1-109 0 0,0 1-1 0 0,0-1 0 0 0,1 0 1 0 0,-1 0-1 0 0,1 0 0 0 0,0-1 1 0 0,0 0-1 0 0,1 0 0 0 0,-1 0 1 0 0,1-1-1 0 0,-1 0 0 0 0,1 0 1 0 0,0-1-1 0 0,0 0 0 0 0,-1 0 1 0 0,1-1-1 0 0,0 1 0 0 0,0-1 0 0 0,1-1 110 0 0,31-3-3577 0 0,-17 0-1833 0 0</inkml:trace>
  <inkml:trace contextRef="#ctx0" brushRef="#br0" timeOffset="11">18118 4899 3224 0 0,'-13'0'312'0'0,"6"0"394"0"0,1 1 0 0 0,-1 0 1 0 0,1 0-1 0 0,0 0 0 0 0,-1 1 0 0 0,1 0 1 0 0,0 0-1 0 0,0 1 0 0 0,-5 2-706 0 0,-8 6 3422 0 0,0 1 1 0 0,-3 4-3423 0 0,20-15 18 0 0,-3 4 162 0 0,0-1 0 0 0,0 1 0 0 0,1 0 0 0 0,-1 0-1 0 0,1 1 1 0 0,0 0 0 0 0,1-1 0 0 0,0 1 0 0 0,-1 0-1 0 0,2 1 1 0 0,-1-1 0 0 0,1 0 0 0 0,0 1 0 0 0,0-1-1 0 0,1 1 1 0 0,0 0 0 0 0,0 0 0 0 0,0-1 0 0 0,1 1-1 0 0,0 2-179 0 0,0-8 2 0 0,0 1 0 0 0,0 0 0 0 0,0-1 0 0 0,1 1 0 0 0,-1 0 0 0 0,0-1 0 0 0,1 1 0 0 0,-1 0 0 0 0,1-1 0 0 0,-1 1 0 0 0,1-1 0 0 0,0 1 0 0 0,0-1 0 0 0,0 1 0 0 0,0-1 0 0 0,0 1 0 0 0,0-1 0 0 0,0 0 0 0 0,0 0 0 0 0,0 1 0 0 0,1-1-2 0 0,0 1 11 0 0,1-1 0 0 0,-1 0 0 0 0,0 0 0 0 0,1 0 1 0 0,-1 0-1 0 0,0 0 0 0 0,1-1 0 0 0,-1 1 0 0 0,1-1 0 0 0,-1 0 0 0 0,1 1 0 0 0,-1-1 0 0 0,2 0-11 0 0,2-1 22 0 0,0 1 0 0 0,0-1-1 0 0,0 0 1 0 0,0 0-1 0 0,0-1 1 0 0,-1 0 0 0 0,1 0-1 0 0,0 0 1 0 0,-1-1-1 0 0,0 1 1 0 0,1-1 0 0 0,0-1-22 0 0,4-4-66 0 0,0-1 1 0 0,-1 0 0 0 0,0 0-1 0 0,0-1 1 0 0,-1 0 0 0 0,-1 0-1 0 0,1-1 1 0 0,-2 0 0 0 0,1 0-1 0 0,-1-1 1 0 0,2-7 65 0 0,2-7-546 0 0,0-1-1 0 0,-1 0 1 0 0,-2-1 0 0 0,-1 0-1 0 0,-1-1 547 0 0,-4 18-199 0 0,1-1-196 0 0,0 0-1 0 0,-1-11 396 0 0,-1 20 32 0 0,0 0-1 0 0,0 1 0 0 0,-1-1 1 0 0,1 0-1 0 0,-1 0 0 0 0,1 0 0 0 0,-1 1 1 0 0,0-1-1 0 0,0 0 0 0 0,0 1 0 0 0,0-1 1 0 0,-1 1-1 0 0,1-1 0 0 0,-2-1-31 0 0,3 4 53 0 0,0 0-1 0 0,-1-1 1 0 0,1 1 0 0 0,0 0-1 0 0,-1 0 1 0 0,1-1-1 0 0,0 1 1 0 0,0 0 0 0 0,-1 0-1 0 0,1-1 1 0 0,-1 1-1 0 0,1 0 1 0 0,0 0 0 0 0,-1 0-1 0 0,1 0 1 0 0,0-1 0 0 0,-1 1-1 0 0,1 0 1 0 0,-1 0-1 0 0,1 0 1 0 0,0 0 0 0 0,-1 0-1 0 0,1 0 1 0 0,-1 0-1 0 0,1 0 1 0 0,0 0 0 0 0,-1 0-1 0 0,1 0 1 0 0,-1 1-1 0 0,1-1-52 0 0,-1 0 72 0 0,0 1 0 0 0,0 0 0 0 0,0-1 0 0 0,0 1 0 0 0,0 0 0 0 0,0 0 0 0 0,0 0 0 0 0,1 0 0 0 0,-1-1 0 0 0,0 1 0 0 0,0 1-72 0 0,-1 1 99 0 0,0 1-1 0 0,1-1 1 0 0,-1 1-1 0 0,1-1 1 0 0,-1 1 0 0 0,1-1-1 0 0,0 3-98 0 0,-1 70 833 0 0,1-62-603 0 0,2 0 0 0 0,1 13-230 0 0,1 16 318 0 0,-3-19-84 0 0,1-1 1 0 0,2 0 0 0 0,0 1-1 0 0,1-1 1 0 0,7 21-235 0 0,14 8 153 0 0,-25-52-235 0 0,0 1-1 0 0,1 0 0 0 0,-1 0 0 0 0,0-1 1 0 0,0 1-1 0 0,1 0 0 0 0,-1-1 0 0 0,0 1 0 0 0,1-1 1 0 0,-1 1-1 0 0,1 0 0 0 0,-1-1 0 0 0,1 1 1 0 0,-1-1-1 0 0,1 1 0 0 0,-1-1 0 0 0,1 1 1 0 0,-1-1-1 0 0,1 0 0 0 0,0 1 0 0 0,-1-1 1 0 0,1 0-1 0 0,0 1 0 0 0,-1-1 0 0 0,1 0 83 0 0,1 1-683 0 0,-1-1-861 0 0</inkml:trace>
  <inkml:trace contextRef="#ctx0" brushRef="#br1" timeOffset="12">17039 4133 2304 0 0,'0'0'317'0'0,"-5"0"1522"0"0,-41-5 2777 0 0,34 3-2819 0 0,-2 1 1125 0 0,31 3-1389 0 0,20 0-763 0 0,-1-1 0 0 0,3-2-770 0 0,15 0 507 0 0,-2-2-507 0 0,41-6 0 0 0,2-1 0 0 0,254-21 1228 0 0,-267 27-806 0 0,16 3-422 0 0,-84 1-123 0 0,72 1 260 0 0,-22 1-305 0 0,-1-3 0 0 0,8-4 168 0 0,-3 3 0 0 0,-8 1 0 0 0,41-1 0 0 0,-9 0 0 0 0,51-6 0 0 0,2-7 40 0 0,-113 11 58 0 0,-11 1-74 0 0,-1 0 83 0 0,-1 2 0 0 0,1 0 0 0 0,1 1-107 0 0,8 1 231 0 0,23 3-231 0 0,-44-4-178 0 0,0-1 1 0 0,0 0 0 0 0,6-2 177 0 0,-6 1-351 0 0,5-2-5209 0 0,-9 0-30 0 0</inkml:trace>
  <inkml:trace contextRef="#ctx0" brushRef="#br1" timeOffset="13">16991 1552 2760 0 0,'0'0'444'0'0,"0"0"824"0"0,0 0 362 0 0,0 0 70 0 0,-3 0 402 0 0,4 0 3156 0 0,36 13-5042 0 0,-8-9 438 0 0,0-1 0 0 0,-1-1 0 0 0,24-2-654 0 0,-32 0 35 0 0,61-3 604 0 0,20-2-174 0 0,-64 2-268 0 0,-22 2-27 0 0,-1 0-1 0 0,10 2-169 0 0,-8-1 122 0 0,0 0 0 0 0,0-1 0 0 0,5-2-122 0 0,32-1-123 0 0,-15 3 397 0 0,27-6-274 0 0,-28 3-50 0 0,29 0 50 0 0,-36 3-12 0 0,23-5 12 0 0,-22 2 1 0 0,24 1-1 0 0,-1 1 0 0 0,-32 0 0 0 0,-1 1 0 0 0,19 2 0 0 0,-11 0 0 0 0,10 2 0 0 0,-17 0 0 0 0,0-1 0 0 0,5-1 0 0 0,29 3 0 0 0,-8-2 0 0 0,-7-1 0 0 0,-4 2 137 0 0,1-2-1 0 0,9-3-136 0 0,12 1 729 0 0,34 1 21 0 0,-85 0-726 0 0,32-4 142 0 0,-33 3-172 0 0,-5 0-71 0 0,-2 1-6 0 0,0 0-179 0 0,0 0-768 0 0,1 0-334 0 0,3 0-68 0 0</inkml:trace>
  <inkml:trace contextRef="#ctx0" brushRef="#br1" timeOffset="14">18526 1534 3680 0 0,'13'0'130'0'0,"-1"0"4012"0"0,-12 1-4071 0 0,0-1 0 0 0,0 0 0 0 0,-1 0 0 0 0,1 0 0 0 0,0 0 1 0 0,0 0-1 0 0,0 0 0 0 0,-1 0 0 0 0,1 0 0 0 0,0 1 0 0 0,0-1 0 0 0,0 0 0 0 0,-1 0 1 0 0,1 0-1 0 0,0 0 0 0 0,0 1 0 0 0,0-1 0 0 0,0 0 0 0 0,0 0 0 0 0,-1 0 0 0 0,1 1 1 0 0,0-1-1 0 0,0 0 0 0 0,0 0 0 0 0,0 0 0 0 0,0 1 0 0 0,0-1 0 0 0,0 0 0 0 0,0 0 1 0 0,0 1-1 0 0,0-1 0 0 0,0 0 0 0 0,0 0 0 0 0,0 1 0 0 0,0-1 0 0 0,0 0 0 0 0,0 0 1 0 0,0 0-1 0 0,0 1 0 0 0,0-1-71 0 0,0 1 140 0 0,0-1 0 0 0,1 1 0 0 0,-1-1 0 0 0,0 1 0 0 0,0-1 0 0 0,0 1 0 0 0,0 0 1 0 0,1-1-1 0 0,-1 1 0 0 0,0-1 0 0 0,1 1 0 0 0,-1-1 0 0 0,0 1 0 0 0,1-1 0 0 0,-1 0 0 0 0,1 1-140 0 0,4 2 198 0 0,1-1-1 0 0,0 0 1 0 0,-1 0-1 0 0,1 0 1 0 0,0-1-1 0 0,0 0 1 0 0,0 0-1 0 0,2 0-197 0 0,11-3 392 0 0,-16 1-364 0 0,-1 1 0 0 0,1-1 0 0 0,0 1 0 0 0,0 0-1 0 0,0 0 1 0 0,0 0 0 0 0,1 1-28 0 0,49 5 1030 0 0,0-3 1 0 0,12-2-1031 0 0,68 5 77 0 0,-60 1-77 0 0,17-3 0 0 0,-40-3-2 0 0,-21 0 279 0 0,0-1 0 0 0,9-2-277 0 0,-36 2 73 0 0,54-6 1284 0 0,33 1-1357 0 0,10 2 66 0 0,-89 1-69 0 0,5-1 53 0 0,-14 3 185 0 0,-1 0 51 0 0,0 0 2 0 0,0 0-184 0 0,0 0-760 0 0,0 0-284 0 0,0 0-1077 0 0,0 0-4153 0 0</inkml:trace>
  <inkml:trace contextRef="#ctx0" brushRef="#br1" timeOffset="15">17390 3944 2760 0 0,'1'1'125'0'0,"9"3"580"0"0,0-2-1497 0 0,-6-2 5148 0 0,0-1 4748 0 0,-5 2-8360 0 0,2 1-710 0 0,-1-1 0 0 0,1 0 0 0 0,-1 0 0 0 0,1 0 0 0 0,-1 1 0 0 0,0-1 0 0 0,0 0 0 0 0,0 1 0 0 0,0-1-1 0 0,0 0 1 0 0,0 1-34 0 0,-2 28 0 0 0,1-24 0 0 0,-1-3 0 0 0,1-1 0 0 0,-1 1 0 0 0,1 0 0 0 0,-1 0 0 0 0,1 0 0 0 0,0 0 0 0 0,0 1 0 0 0,0 1 0 0 0,-4 1 129 0 0,6-5 1774 0 0,-1-1-1902 0 0,0 0-1 0 0,0 0 1 0 0,0 0 0 0 0,1 0-1 0 0,-1 0 1 0 0,0 0-1 0 0,0 0 1 0 0,0 0-1 0 0,1 0 1 0 0,-1-1-1 0 0,0 1 1 0 0,0 0-1 0 0,0 0 1 0 0,0 0-1 0 0,1 0 1 0 0,-1-1-1 0 0,0 1 1 0 0,0 0-1 0 0,0 0 1 0 0,0 0-1 0 0,0 0 1 0 0,0-1 0 0 0,1 1-1 0 0,-1 0 1 0 0,0 0-1 0 0,0 0 1 0 0,0-1-1 0 0,0 1 1 0 0,0 0-1 0 0,0 0 1 0 0,0-1-1 0 0,0 1 1 0 0,0 0-1 0 0,3-13-3 0 0,-2 9 4 0 0,-1 2-1 0 0,1-1 0 0 0,-1 1 0 0 0,0 0 0 0 0,1 0 0 0 0,-1-1 0 0 0,0 1 0 0 0,-1-2 0 0 0,2-15 0 0 0,2-10 682 0 0,-3 24-442 0 0,1 0 0 0 0,-1 0 1 0 0,1-1-1 0 0,0 1 0 0 0,0-2-240 0 0,1-1 25 0 0,0-1 0 0 0,-1 1 0 0 0,0-1 0 0 0,-1 1 0 0 0,0-1-1 0 0,0 1 1 0 0,-2-8-25 0 0,1 5-3 0 0,0-1 0 0 0,1 0 0 0 0,1-10 3 0 0,3-6 0 0 0,-2 0 0 0 0,0-1 0 0 0,-3-14 0 0 0,1-26 0 0 0,1 43 0 0 0,-1 1 0 0 0,-2-9 0 0 0,-1-8 0 0 0,3-21 0 0 0,-3-27 0 0 0,1 34 0 0 0,4-45 0 0 0,1 11 0 0 0,6-68 0 0 0,-2 42 0 0 0,3-56 0 0 0,-6 116 0 0 0,0 25 0 0 0,-3 0 0 0 0,-1-29 0 0 0,-22-120 0 0 0,8 69 0 0 0,9 75 0 0 0,3 29 0 0 0,1-1 0 0 0,0 1 0 0 0,1 0 0 0 0,-1-1 0 0 0,1 1 0 0 0,1-7 0 0 0,-1 8 0 0 0,0 0 0 0 0,0 0 0 0 0,-1 0 0 0 0,0 0 0 0 0,0 0 0 0 0,0 0 0 0 0,-2-5 0 0 0,1 4 0 0 0,0 0 0 0 0,1 0 0 0 0,0-1 0 0 0,0-4 0 0 0,1-75 0 0 0,0 86 0 0 0,0 0 0 0 0,0 0 0 0 0,0 0 0 0 0,0 0 0 0 0,0 0 0 0 0,1 0 0 0 0,-1 0 0 0 0,0 0 0 0 0,1 0 0 0 0,-1 0 0 0 0,1-1 0 0 0,0 0 0 0 0,0 1 0 0 0,0-1 0 0 0,-1 0 0 0 0,1 1 0 0 0,0-1 0 0 0,-1 0 0 0 0,0 1 0 0 0,1-1 0 0 0,-1 0 0 0 0,0 0 0 0 0,0 0 0 0 0,0 0 0 0 0,5-17 0 0 0,-3 12 0 0 0,-2 7 0 0 0,-1-18 0 0 0,9-10 0 0 0,-8 26 0 0 0,4-10 0 0 0,-1 4 0 0 0,-5-5 0 0 0,2 10 0 0 0,0 3 0 0 0,3-7 0 0 0,-6 0 0 0 0,2 1 0 0 0,-1 0 0 0 0,2 5 0 0 0,0 1 0 0 0,0-1 0 0 0,0 0 0 0 0,0 0 0 0 0,0 0 0 0 0,0 1 0 0 0,0-1 0 0 0,0 0 0 0 0,0 0 0 0 0,0 1 0 0 0,-1-1 0 0 0,1 0 0 0 0,0 0 0 0 0,0 1 0 0 0,-1-1 0 0 0,1 0 0 0 0,-1 0 0 0 0,1 1 0 0 0,-1-1 0 0 0,1 1 0 0 0,-1-1 0 0 0,1 0 0 0 0,-1 1 0 0 0,1-1 0 0 0,-1 1 0 0 0,0-1 0 0 0,1 1 0 0 0,-1 0 0 0 0,0-1 0 0 0,1 1 0 0 0,-1 0 0 0 0,0-1 0 0 0,0 1 0 0 0,0-1 0 0 0,0 1 0 0 0,0 0 0 0 0,1 1 0 0 0,-1-1 0 0 0,1 0 0 0 0,-1 0 0 0 0,0 0 0 0 0,1 0 0 0 0,-1 1 0 0 0,0-1 0 0 0,1 0 0 0 0,-1 1 0 0 0,1-1 0 0 0,-1 0 0 0 0,1 1 0 0 0,-1-1 0 0 0,1 1 0 0 0,-1-1 0 0 0,1 1 0 0 0,-1-1 0 0 0,1 1 0 0 0,0-1 0 0 0,-1 1 0 0 0,1-1 0 0 0,0 1 0 0 0,-1 0 0 0 0,1-1 0 0 0,0 1 0 0 0,0 0 0 0 0,-24 27 0 0 0,-16 24 0 0 0,-56 100 0 0 0,92-149 0 0 0,4-2 0 0 0,-1-1 0 0 0,1 0 0 0 0,-1 1 0 0 0,1-1 0 0 0,-1 0 0 0 0,1 1 0 0 0,-1-1 0 0 0,1 1 0 0 0,-1-1 0 0 0,1 1 0 0 0,-1-1 0 0 0,1 1 0 0 0,0-1 0 0 0,-1 1 0 0 0,1 0 0 0 0,0-1 0 0 0,0 1 0 0 0,-1-1 0 0 0,1 1 0 0 0,0 0 0 0 0,0-1 0 0 0,-1 4 72 0 0,1-3 299 0 0,0-1 117 0 0,0 0 21 0 0,0 0-66 0 0,1-3-423 0 0,0 0 0 0 0,0 0 0 0 0,0 0 0 0 0,1 0 0 0 0,-1 0 0 0 0,1 0 0 0 0,0 1 0 0 0,1-3-20 0 0,3-4 5 0 0,53-108-5 0 0,-48 98 0 0 0,0 1 0 0 0,2 0 0 0 0,0 1 0 0 0,10-11 0 0 0,-13 18 0 0 0,0 1 0 0 0,1 0 0 0 0,0 0 0 0 0,4-1 0 0 0,-14 9-109 0 0,1 0 0 0 0,0 0-1 0 0,1 0 1 0 0,-1 1-1 0 0,0-1 1 0 0,0 1 0 0 0,0-1-1 0 0,0 1 1 0 0,0 0 0 0 0,0 0-1 0 0,1 0 1 0 0,-1 0 0 0 0,0 0-1 0 0,1 1 110 0 0,30 8-461 0 0,-25-6 461 0 0,-1 0 0 0 0,1 1 0 0 0,-1 0 0 0 0,0 0 0 0 0,0 1 0 0 0,0-1 0 0 0,-1 2 0 0 0,1-1 0 0 0,-1 1 0 0 0,-1 0 0 0 0,1 0 0 0 0,-1 1 0 0 0,0-1 0 0 0,0 1 0 0 0,-1 1 0 0 0,0-1 0 0 0,0 2 0 0 0,18 50 0 0 0,-15-23 0 0 0,-6-31 0 0 0,-1 0 64 0 0,0-4 274 0 0,0-1 136 0 0,0 0 34 0 0,0 0-133 0 0,0 0-576 0 0,0 0-250 0 0,0 0-49 0 0,0 0-215 0 0,0 0-858 0 0,0 0-379 0 0,1 0-80 0 0,7-2-14 0 0</inkml:trace>
  <inkml:trace contextRef="#ctx0" brushRef="#br1" timeOffset="16">18077 1548 4808 0 0,'0'0'216'0'0,"0"0"196"0"0,0 0 696 0 0,0 0 298 0 0,0 0 60 0 0,0 0-133 0 0,0 0-584 0 0,0 0-261 0 0,0 0-52 0 0,0 0-5 0 0,0 0 21 0 0,0 0 11 0 0,0 0 1 0 0,0 0-44 0 0,0 0-184 0 0,0 0-79 0 0,0 0-18 0 0,0 0 31 0 0,0 0 146 0 0,0 0 62 0 0,0 0 7 0 0,0 0-31 0 0,0 0-150 0 0,0 0-68 0 0,0 0-9 0 0,1 2-26 0 0,2 10-20 0 0,0 1 0 0 0,-1 0-1 0 0,0 0 1 0 0,-1-1-1 0 0,-1 1 1 0 0,-1 13-81 0 0,3 29-392 0 0,4 28 606 0 0,19 166 884 0 0,-16-127-971 0 0,5 72 404 0 0,-12-164-515 0 0,6 24-16 0 0,-2-25-2 0 0,-1 25 2 0 0,1 14 0 0 0,3 4 0 0 0,4 36 0 0 0,-10-83 4 0 0,-1-13 104 0 0,-1 0-1 0 0,-1 0 1 0 0,0 12-108 0 0,-1-7 518 0 0,2 0 0 0 0,0 9-518 0 0,1 14 253 0 0,1 91 135 0 0,0 12-376 0 0,-2-95-12 0 0,0-25 0 0 0,0 0 0 0 0,-4 22 0 0 0,-2 30 0 0 0,-1-23 0 0 0,5-29 0 0 0,-6 20 0 0 0,-11 70 200 0 0,17-100-311 0 0,-4 11 102 0 0,3-17 32 0 0,-1 0 0 0 0,2 0 1 0 0,-1 1-1 0 0,1-1 0 0 0,1 0 0 0 0,-1 1 0 0 0,1-1 0 0 0,0 3-23 0 0,-2 35-177 0 0,2 0 672 0 0,-1-12-990 0 0,2-27 495 0 0,4-2 0 0 0,-1 1 0 0 0,-1 0 0 0 0,0 0 0 0 0,2-1 0 0 0,-3 1 0 0 0,2 1 0 0 0,10 19 0 0 0,-14-24 0 0 0,0-1 0 0 0,0 1 0 0 0,0-1 0 0 0,0 1 0 0 0,0-1 0 0 0,0 0 0 0 0,0 1 0 0 0,0-1 0 0 0,1 1 0 0 0,-1-1 0 0 0,0 0 0 0 0,0 1 0 0 0,0-1 0 0 0,1 0 0 0 0,-1 1 0 0 0,0-1 0 0 0,0 0 0 0 0,1 1 0 0 0,-1-1 0 0 0,0 0 0 0 0,1 0 0 0 0,-1 1 0 0 0,0-1 0 0 0,1 0 0 0 0,-1 0 0 0 0,0 1 0 0 0,1-1 0 0 0,6 0 0 0 0,-5 0 0 0 0,1-1 0 0 0,0 0 0 0 0,-1 0 0 0 0,1 0 0 0 0,-1 0 0 0 0,0-1 0 0 0,1 1 0 0 0,-1 0 0 0 0,0-1 0 0 0,0 0 0 0 0,0 1 0 0 0,0-1 0 0 0,0 0 0 0 0,0 0 0 0 0,0-1 0 0 0,7-8 0 0 0,-2-1 0 0 0,6-8 0 0 0,3-5 0 0 0,8-10 0 0 0,-15 19 0 0 0,2 1 0 0 0,0 0 0 0 0,2 0 0 0 0,1-2-3 0 0,-1 0 0 0 0,6-12 3 0 0,-5 9-84 0 0,-10 11 46 0 0,-3 7 29 0 0,0 0 0 0 0,0 0 1 0 0,0 0-1 0 0,0 0 0 0 0,1 0 1 0 0,-1 0-1 0 0,0 0 0 0 0,1 1 1 0 0,0-1-1 0 0,-1 0 0 0 0,1 1 1 0 0,0-1-1 0 0,0 1 0 0 0,0 0 1 0 0,0-1-1 0 0,0 1 0 0 0,1 0 9 0 0,-2 0-37 0 0,-1 1 80 0 0,0 0 27 0 0,0 0 2 0 0,-2 1-66 0 0,1 0 0 0 0,-1 0 0 0 0,1 1 0 0 0,-1-1 0 0 0,1 0 0 0 0,0 0 0 0 0,-1 1 0 0 0,1-1 0 0 0,0 0 0 0 0,0 1 0 0 0,-1 1-6 0 0,0 0 6 0 0,-3 4-6 0 0,-6 7 0 0 0,-1 0 0 0 0,-13 12 0 0 0,16-17 0 0 0,1 0 0 0 0,0 0 0 0 0,0 2 0 0 0,-18 20 0 0 0,15-20 0 0 0,1 0 0 0 0,-1 0 0 0 0,0-1 0 0 0,0-1 0 0 0,-1 0 0 0 0,-1 0 0 0 0,-9 4 0 0 0,21-12 58 0 0,-1-1 0 0 0,1 0-1 0 0,-1 1 1 0 0,1-1-1 0 0,-1 0 1 0 0,1 0 0 0 0,0 0-1 0 0,-1 0 1 0 0,1-1 0 0 0,-1 1-1 0 0,1 0 1 0 0,-1-1-1 0 0,1 1 1 0 0,-1-1 0 0 0,1 1-1 0 0,0-1 1 0 0,-1 1 0 0 0,1-1-1 0 0,0 0 1 0 0,0 0-1 0 0,-1 0 1 0 0,1 0 0 0 0,0 0-1 0 0,0 0 1 0 0,0 0-58 0 0,-4-3 434 0 0,-4-2-405 0 0,1-1 0 0 0,1 0-1 0 0,-1-1 1 0 0,1 1 0 0 0,0-1 0 0 0,-3-6-29 0 0,1 2-4 0 0,0 2 0 0 0,-10-10 4 0 0,9 10 0 0 0,0-1 0 0 0,-8-10 0 0 0,-10-12 0 0 0,8 12-50 0 0,12 12-250 0 0,-1 0-1 0 0,1 1 1 0 0,-2 0-1 0 0,-7-6 301 0 0,17 14-204 0 0,-5-1-612 0 0,4 1-2172 0 0,1 0-3831 0 0</inkml:trace>
  <inkml:trace contextRef="#ctx0" brushRef="#br1" timeOffset="17">18917 1715 6448 0 0,'0'0'141'0'0,"0"0"23"0"0,0 0 13 0 0,1-1-19 0 0,-1 1 98 0 0,0-1 0 0 0,1 1 0 0 0,-1 0 0 0 0,0 0-1 0 0,1-1 1 0 0,-1 1 0 0 0,0 0 0 0 0,0-1 0 0 0,1 1 0 0 0,-1 0 0 0 0,0-1 0 0 0,0 1 0 0 0,0-1 0 0 0,1 1 0 0 0,-1 0 0 0 0,0-1 0 0 0,0 1 0 0 0,0-1 0 0 0,0 1 0 0 0,0-1 0 0 0,0 1-1 0 0,0 0 1 0 0,0-1 0 0 0,0 1 0 0 0,0-1 0 0 0,0 1-256 0 0,-10 7 1644 0 0,-13 17-1198 0 0,16-16-228 0 0,1 0 0 0 0,1 0 0 0 0,0 1 1 0 0,0-1-1 0 0,0 1 0 0 0,1 1 0 0 0,0 1-218 0 0,3-9 17 0 0,1-1-1 0 0,-1 1 1 0 0,1-1-1 0 0,0 1 0 0 0,0-1 1 0 0,0 1-1 0 0,0-1 1 0 0,0 1-1 0 0,0 0 0 0 0,0-1 1 0 0,1 2-17 0 0,-1-2 8 0 0,0 0 0 0 0,1 1 0 0 0,-1-1 0 0 0,0 1 0 0 0,0-1 0 0 0,0 1 0 0 0,0-1 0 0 0,0 0 0 0 0,-1 1-1 0 0,1-1 1 0 0,0 1-8 0 0,-1 1 20 0 0,0 1-1 0 0,1 0 1 0 0,-1 0-1 0 0,1-1 0 0 0,0 1 1 0 0,0 0-1 0 0,1 0 0 0 0,-1 0 1 0 0,1-1-1 0 0,0 1 1 0 0,0 0-1 0 0,0-1 0 0 0,0 1 1 0 0,2 2-20 0 0,0 2 56 0 0,1-1 1 0 0,0 1 0 0 0,0-1 0 0 0,1 0 0 0 0,0 0-1 0 0,2 2-56 0 0,62 60 382 0 0,-67-67-374 0 0,12 9 58 0 0,-11-8-53 0 0,0-1-1 0 0,-1 1 0 0 0,1-1 1 0 0,0 1-1 0 0,-1 0 0 0 0,0 0 0 0 0,0 0 1 0 0,0 0-1 0 0,0 0 0 0 0,0 0 1 0 0,0 1-1 0 0,-1-1 0 0 0,0 1 0 0 0,0-1 1 0 0,0 1-1 0 0,0-1 0 0 0,0 1 1 0 0,-1 0-1 0 0,1-1 0 0 0,-1 1 0 0 0,0 2-12 0 0,-1 0 5 0 0,1 0 0 0 0,-1-1 0 0 0,0 1 0 0 0,-1-1-1 0 0,1 1 1 0 0,-1-1 0 0 0,0 1 0 0 0,-1-1-1 0 0,1 0 1 0 0,-1 0 0 0 0,0 0 0 0 0,0 0-1 0 0,-3 2-4 0 0,-13 15 2 0 0,-1-2 1 0 0,-22 17-3 0 0,12-10 101 0 0,15-15 77 0 0,-1 0 0 0 0,-8 4-178 0 0,-21 16 114 0 0,45-31-120 0 0,-1-1-1 0 0,0 1 0 0 0,1 0 0 0 0,-1 0 0 0 0,1 0 0 0 0,-1 0 0 0 0,1 0 0 0 0,0 1 0 0 0,-1-1 0 0 0,1 0 0 0 0,0 0 0 0 0,0 0 1 0 0,0 0-1 0 0,0 0 0 0 0,0 0 0 0 0,0 0 0 0 0,0 0 0 0 0,0 1 0 0 0,0-1 0 0 0,0 0 0 0 0,1 0 0 0 0,-1 1 7 0 0,1 0-3 0 0,0-1-1 0 0,0 1 0 0 0,0-1 0 0 0,1 1 0 0 0,-1-1 1 0 0,0 1-1 0 0,1-1 0 0 0,-1 0 0 0 0,1 1 0 0 0,-1-1 1 0 0,1 0-1 0 0,-1 0 0 0 0,1 0 0 0 0,0 0 0 0 0,0-1 1 0 0,-1 1-1 0 0,2 0 4 0 0,8 5 0 0 0,51 27 0 0 0,-58-31 0 0 0,0 1 0 0 0,0 0 0 0 0,0 0 0 0 0,0 0 0 0 0,-1 1 0 0 0,1-1 0 0 0,-1 1 0 0 0,0 0 0 0 0,0 0 0 0 0,-1 0 0 0 0,1 0 0 0 0,1 4 0 0 0,-2-5 0 0 0,-1 1 0 0 0,0-1 0 0 0,-1 0 0 0 0,1 1 0 0 0,0-1 0 0 0,-1 0 0 0 0,0 1 0 0 0,0-1 0 0 0,0 0 0 0 0,0 1 0 0 0,0-1 0 0 0,-1 1 0 0 0,1-1 0 0 0,-1 0 0 0 0,0 1 0 0 0,0-1 0 0 0,-1 0 0 0 0,0 2 0 0 0,0 0-7 0 0,-4 9 52 0 0,-1 0-1 0 0,0 0 1 0 0,-1 0 0 0 0,-1-1-1 0 0,-8 10-44 0 0,-19 15 168 0 0,-8 4-168 0 0,20-20 158 0 0,1 1 0 0 0,0 1 0 0 0,2 1 0 0 0,-10 16-158 0 0,29-38 0 0 0,1 1 0 0 0,0-1 0 0 0,0 0 0 0 0,0 1 0 0 0,0-1 0 0 0,0 0 0 0 0,1 1 0 0 0,-1-1 0 0 0,1 1 0 0 0,0-1 0 0 0,0 1 0 0 0,1-1 0 0 0,-1 1 0 0 0,1-1 0 0 0,-1 1 0 0 0,1-1 0 0 0,0 0 0 0 0,0 1 0 0 0,1-1 0 0 0,-1 0 0 0 0,2 2 0 0 0,1 4 0 0 0,1 0 0 0 0,0-1 0 0 0,0 1 0 0 0,1-1 0 0 0,0 0 0 0 0,1-1 0 0 0,0 1 0 0 0,-2-2 7 0 0,-1-1-1 0 0,1 1 0 0 0,-2 0 1 0 0,1 0-1 0 0,-1 0 0 0 0,1 1 0 0 0,-2-1 1 0 0,1 1-1 0 0,-1-1 0 0 0,1 7-6 0 0,3 13 33 0 0,-2-1-1 0 0,0 8-32 0 0,-3-24 21 0 0,-2 0-1 0 0,1 0 1 0 0,-1-1 0 0 0,-1 1-1 0 0,0 0 1 0 0,0 0-1 0 0,-3 7-20 0 0,-4 17 144 0 0,4-12-38 0 0,-1-1 0 0 0,-1 0-106 0 0,0-2 49 0 0,2 0 0 0 0,-3 13-49 0 0,6-16 2 0 0,0 0 0 0 0,1 0 1 0 0,0 0-1 0 0,1 1 0 0 0,2 9-2 0 0,-1-17 0 0 0,0-1 0 0 0,1 1 0 0 0,0 0 0 0 0,0-1 0 0 0,0 1 0 0 0,1-1 0 0 0,0 0 0 0 0,1 0 0 0 0,0 0 0 0 0,0-1-1 0 0,0 1 1 0 0,1-1 0 0 0,2 5 0 0 0,0 0 0 0 0,0 0 0 0 0,0 1 0 0 0,1 3 0 0 0,-5-10 1 0 0,-1-2 0 0 0,-1-1-1 0 0,1 1 1 0 0,0 0-1 0 0,-1 0 1 0 0,0 0-1 0 0,1 1 1 0 0,-1-1-1 0 0,0 0 1 0 0,-1 0-1 0 0,1 1 1 0 0,-1-1-1 0 0,1 0 1 0 0,-1 1-1 0 0,0-1 1 0 0,0 0-1 0 0,0 1 1 0 0,-1-1-1 0 0,1 0 1 0 0,-1 2-1 0 0,-1 2 44 0 0,1-3-38 0 0,0 0-1 0 0,0 0 1 0 0,-1 0-1 0 0,1 0 1 0 0,-1-1-1 0 0,0 1 1 0 0,0 0-1 0 0,-3 2-5 0 0,5-5-143 0 0,0-1-11 0 0,0 0 8 0 0,9-14-486 0 0,7-10 136 0 0,-6 11 333 0 0,-2 0 1 0 0,0-1-1 0 0,0 0 1 0 0,1-4 162 0 0,-7 7-33 0 0,-2 10 32 0 0,0 0-1 0 0,1-1 1 0 0,-1 1 0 0 0,0 0-1 0 0,0 0 1 0 0,1-1 0 0 0,-1 1-1 0 0,1 0 1 0 0,-1 0 0 0 0,1 0 0 0 0,0 0-1 0 0,-1 0 1 0 0,1 0 0 0 0,0 0-1 0 0,0 0 1 0 0,0 0 0 0 0,0 0-1 0 0,-1 0 1 0 0,1 0 0 0 0,0 1 0 0 0,1-1-1 0 0,-1 0 1 0 0,0 1 0 0 0,0-1-1 0 0,0 1 1 0 0,1-1 1 0 0,-1 0 57 0 0,7 17 239 0 0,-6 0 66 0 0,-3-13-284 0 0,1-1 0 0 0,1 1 1 0 0,-1 0-1 0 0,0 0 0 0 0,1 0 0 0 0,-1-1 1 0 0,2 4-79 0 0,-1-5 14 0 0,-1 1 1 0 0,1-1-1 0 0,0 1 0 0 0,-1-1 1 0 0,0 1-1 0 0,1 0 1 0 0,-1-1-1 0 0,0 1 0 0 0,0 0 1 0 0,0-1-1 0 0,0 1 1 0 0,0 0-1 0 0,0 0 0 0 0,0-1 1 0 0,-1 1-1 0 0,1-1 1 0 0,0 1-1 0 0,-1 0 1 0 0,0-1-1 0 0,1 1 0 0 0,-1-1-14 0 0,0 1 10 0 0,1 0-1 0 0,-1 0 0 0 0,1 0 0 0 0,0 0 0 0 0,-1 0 0 0 0,1 0 1 0 0,0 0-1 0 0,0-1 0 0 0,0 1 0 0 0,0 0 0 0 0,1 1-9 0 0,-1-1 7 0 0,1 0-1 0 0,-1 1 1 0 0,0-1 0 0 0,0 0-1 0 0,0 0 1 0 0,-1 0-1 0 0,1 0 1 0 0,0 0 0 0 0,-1 0-1 0 0,1 0 1 0 0,-2 2-7 0 0,-9 35 179 0 0,9-30-106 0 0,0-1-1 0 0,0 1 1 0 0,-1-1-1 0 0,-2 5-72 0 0,4-13 36 0 0,1 1 1 0 0,0-1-1 0 0,-1 1 0 0 0,1 0 0 0 0,0-1 1 0 0,-1 1-1 0 0,1-1 0 0 0,-1 0 0 0 0,1 1 1 0 0,-1-1-1 0 0,1 1 0 0 0,-1-1 1 0 0,1 0-1 0 0,-1 1 0 0 0,0-1 0 0 0,1 0 1 0 0,-1 1-1 0 0,1-1-36 0 0,-20 2 358 0 0,16-3-294 0 0,1 1 0 0 0,0-1 0 0 0,0 0 0 0 0,0 0 1 0 0,-1-1-1 0 0,1 1 0 0 0,0 0 0 0 0,1-1 0 0 0,-1 0 1 0 0,0 0-1 0 0,0 0 0 0 0,1 0 0 0 0,-1 0 0 0 0,0-2-64 0 0,-10-6 71 0 0,-1-1 176 0 0,8 6-127 0 0,0 1-1 0 0,0 0 1 0 0,0 0-1 0 0,-1 0-119 0 0,-69-32-2001 0 0,73 35-3355 0 0,3 1-1738 0 0</inkml:trace>
  <inkml:trace contextRef="#ctx0" brushRef="#br1" timeOffset="18">19001 4066 2760 0 0,'0'0'125'0'0,"0"-1"-3"0"0,0-2 68 0 0,0 2 666 0 0,-2-11 2232 0 0,2 11-2545 0 0,-1-1-1 0 0,1 0 1 0 0,0 1-1 0 0,-1-1 0 0 0,1 1 1 0 0,0-1-1 0 0,0 0 0 0 0,0 1 1 0 0,0-1-1 0 0,0 0 1 0 0,1-1-543 0 0,2-2 154 0 0,-2 5-143 0 0,-1-1 1 0 0,1 1-1 0 0,-1-1 0 0 0,1 1 0 0 0,-1-1 0 0 0,1 1 0 0 0,-1 0 0 0 0,1-1 0 0 0,-1 1 1 0 0,1 0-1 0 0,-1 0 0 0 0,1-1 0 0 0,-1 1 0 0 0,1 0 0 0 0,0 0 0 0 0,-1 0 1 0 0,1 0-1 0 0,-1 0 0 0 0,1 0 0 0 0,0 0 0 0 0,-1 0 0 0 0,1 0 0 0 0,0 0 0 0 0,-1 0 1 0 0,1 0-1 0 0,-1 0 0 0 0,1 1-11 0 0,2-1 647 0 0,34 6 471 0 0,-16-5-697 0 0,-14-1-128 0 0,1 1 0 0 0,-1-1 0 0 0,1-1 0 0 0,1 0-293 0 0,-2 1 102 0 0,0 0 0 0 0,0 0-1 0 0,0 0 1 0 0,4 2-102 0 0,15-1 39 0 0,90-4 411 0 0,-27-3 1156 0 0,49-2-1606 0 0,-90 6 1047 0 0,-25 1-547 0 0,0 1 1 0 0,13 1-501 0 0,7 9-138 0 0,-42-10 136 0 0,0 0 1 0 0,0 0-1 0 0,0 0 1 0 0,-1 1-1 0 0,1-1 1 0 0,0 0-1 0 0,0 0 1 0 0,0 1-1 0 0,-1-1 1 0 0,1 0-1 0 0,0 1 1 0 0,0-1-1 0 0,-1 1 1 0 0,1-1-1 0 0,0 1 2 0 0,5 3 753 0 0,-5-4-677 0 0,-1 0-1 0 0,0 0-10 0 0,0 0-1 0 0,0 0 0 0 0,0 0-25 0 0,0 0-132 0 0,0 0-155 0 0,0 0-59 0 0,0 0-12 0 0,-22 14-4879 0 0,10-9 6 0 0,6-2 751 0 0</inkml:trace>
  <inkml:trace contextRef="#ctx0" brushRef="#br1" timeOffset="19">19466 3953 2760 0 0,'0'0'349'0'0,"0"0"426"0"0,-8 4 2111 0 0,6-3 2248 0 0,1-2-4889 0 0,-1-1 0 0 0,1 1-1 0 0,0 0 1 0 0,0 0 0 0 0,0-1 0 0 0,0 1 0 0 0,0 0 0 0 0,1-1 0 0 0,-1 1 0 0 0,0-1 0 0 0,1 1 0 0 0,-1-1 0 0 0,1 1 0 0 0,-1-1 0 0 0,1 0-245 0 0,-6-31 1355 0 0,3 9-641 0 0,1 15-733 0 0,-1 1-1 0 0,0-1 1 0 0,0 0-1 0 0,-1 1 1 0 0,0-1-1 0 0,0 1 1 0 0,-1 0-1 0 0,0 1 0 0 0,-5-6 20 0 0,6 6 161 0 0,0 1 0 0 0,0-1 0 0 0,0-1 0 0 0,1 1-1 0 0,0 0 1 0 0,1-1 0 0 0,-2-5-161 0 0,1 1-8 0 0,1 6 8 0 0,1 0 1 0 0,0 1 0 0 0,0-1-1 0 0,1 0 1 0 0,0 0-1 0 0,0 1 1 0 0,0-1 0 0 0,1 0-1 0 0,0 0 1 0 0,0 1-1 0 0,0-1 1 0 0,1 0 0 0 0,-1 1-1 0 0,2 0 1 0 0,-1-1 0 0 0,0 1-1 0 0,1 0 1 0 0,0 0-1 0 0,1 0 0 0 0,3-6 0 0 0,1 0 0 0 0,0 1 0 0 0,1 0 0 0 0,0 1 0 0 0,0 0 0 0 0,1 0-1 0 0,10-6 1 0 0,16-9-40 0 0,-5 2-1048 0 0,19-15 1088 0 0,-47 33 114 0 0,0 1 0 0 0,1-1-1 0 0,-1 1 1 0 0,0-1 0 0 0,0 0-1 0 0,-1 0 1 0 0,0 0 0 0 0,1-2-114 0 0,-3 5-46 0 0,1-1 0 0 0,-1 1 0 0 0,0-1 0 0 0,0 0 1 0 0,0 1-1 0 0,-1-1 0 0 0,1 1 0 0 0,0-1 0 0 0,-1 1 1 0 0,1-1-1 0 0,-1 1 0 0 0,1 0 0 0 0,-1-1 0 0 0,0 1 0 0 0,1-1 1 0 0,-1 1-1 0 0,0 0 0 0 0,0 0 0 0 0,-1-1 46 0 0,-19-22 18 0 0,21 24-16 0 0,-25-22 1203 0 0,10 9-976 0 0,0-1 1 0 0,1 0-1 0 0,-8-11-229 0 0,19 20-15 0 0,0 0-1 0 0,0 0 1 0 0,0 0-1 0 0,1-1 1 0 0,0 1-1 0 0,0 0 1 0 0,0-1-1 0 0,0 1 1 0 0,1-1-1 0 0,0 0 1 0 0,0 0-1 0 0,1 1 1 0 0,-1-1-1 0 0,1 0 1 0 0,1 0-1 0 0,-1 0 1 0 0,1 1-1 0 0,0-1 1 0 0,0 0-1 0 0,0 1 1 0 0,1-1-1 0 0,0 1 1 0 0,0-1-1 0 0,2-1 16 0 0,7-14-78 0 0,1-1 0 0 0,1 2 0 0 0,1 0 0 0 0,0 1 0 0 0,6-5 78 0 0,1-1 762 0 0,-20 23-773 0 0,1 0-1 0 0,-1 0 0 0 0,0 1 0 0 0,0-1 0 0 0,0 0 0 0 0,0 0 0 0 0,-1 0 0 0 0,1 0 0 0 0,0 0 1 0 0,-1-1-1 0 0,1 0 12 0 0,-1 2-65 0 0,0 0-1 0 0,0 0 1 0 0,0 0 0 0 0,0 0 0 0 0,0 0 0 0 0,-1 0 0 0 0,1 0 0 0 0,0 0 0 0 0,0 0 0 0 0,-1 0-1 0 0,1 0 1 0 0,0 0 0 0 0,-1 0 0 0 0,1 0 0 0 0,-1 0 0 0 0,1 0 0 0 0,-1 1 0 0 0,1-1-1 0 0,-1 0 1 0 0,0 0 0 0 0,0 1 0 0 0,1-1 0 0 0,-1 0 0 0 0,0 1 0 0 0,0-1 65 0 0,-59-44 1758 0 0,57 43-1785 0 0,0-1-1 0 0,0 0 0 0 0,0 1 1 0 0,0-1-1 0 0,0 0 0 0 0,1-1 0 0 0,-1 1 1 0 0,1 0-1 0 0,0-1 0 0 0,0 1 1 0 0,0-1-1 0 0,1 0 0 0 0,-1 1 0 0 0,1-1 1 0 0,0 0-1 0 0,0 0 0 0 0,0 0 1 0 0,0 0-1 0 0,1 0 0 0 0,0-1 28 0 0,0-2 45 0 0,0-1 0 0 0,1 0-1 0 0,0 1 1 0 0,1-1 0 0 0,0 1 0 0 0,0-1-1 0 0,0 1 1 0 0,1 0 0 0 0,0 0 0 0 0,2-4-45 0 0,28-49-1435 0 0,-14 26 984 0 0,10-23 451 0 0,-15 27 27 0 0,-8 18-57 0 0,0-1-1 0 0,3-11 31 0 0,-8 20 44 0 0,0 0-1 0 0,0-1 1 0 0,0 1-1 0 0,-1-1 1 0 0,1 1 0 0 0,-1 0-1 0 0,0-1 1 0 0,0 1-1 0 0,-1-1 1 0 0,0-3-44 0 0,-8-30 795 0 0,-1 0 0 0 0,-9-19-795 0 0,16 48 12 0 0,1 0 0 0 0,0 0 0 0 0,-1-9-12 0 0,-3-16-437 0 0,4 20 325 0 0,0-1-1 0 0,1 0 1 0 0,1 1 0 0 0,0-1-1 0 0,1-3 113 0 0,0-17 947 0 0,0 23-944 0 0,1-1-1 0 0,0 0 0 0 0,1 1 1 0 0,0 0-1 0 0,1-1 0 0 0,0 1 0 0 0,4-7-2 0 0,-5 13 0 0 0,-1-1 0 0 0,-1 0 0 0 0,1 0 0 0 0,-1 1 0 0 0,0-1 0 0 0,-1 0 0 0 0,0 0 0 0 0,0 0 0 0 0,0 0 0 0 0,-2-6 0 0 0,1 6 0 0 0,-1 0 0 0 0,0 0 0 0 0,0 0 0 0 0,0 0 0 0 0,-1 1 0 0 0,0-1 0 0 0,0 0 0 0 0,-42-62 0 0 0,41 62 0 0 0,-5-14 0 0 0,6 16 0 0 0,-2 3 0 0 0,4 2 0 0 0,0 0 0 0 0,0 0 0 0 0,0 0 0 0 0,0 0 0 0 0,0 0 0 0 0,0 0 0 0 0,0 0 0 0 0,0 1 0 0 0,0-1 0 0 0,0 0 0 0 0,0 1 0 0 0,0-1 0 0 0,0 1 0 0 0,0-1 0 0 0,1 1 0 0 0,-1-1 0 0 0,0 1 0 0 0,0 0 0 0 0,1-1 0 0 0,-1 1 0 0 0,0 0 0 0 0,0 0 0 0 0,-4 4 0 0 0,0-1 0 0 0,0 0 0 0 0,0 1 0 0 0,0 0 0 0 0,-1 1 0 0 0,-8 8 0 0 0,-33 24 1440 0 0,10-10-832 0 0,42-43-608 0 0,-4 10 0 0 0,0 0 0 0 0,1 1 0 0 0,0-1 0 0 0,2-4 0 0 0,55-87 0 0 0,-48 80 0 0 0,-8 11 0 0 0,1 0 0 0 0,-1 0 0 0 0,1 0 0 0 0,0 0 0 0 0,4-3 0 0 0,6-7 0 0 0,-11 12 0 0 0,0 0 0 0 0,-1 0 0 0 0,1 0 0 0 0,0 0 0 0 0,1 1 0 0 0,-1-1 0 0 0,0 1 0 0 0,1 0 0 0 0,-3 1 0 0 0,1 1 0 0 0,0 0 0 0 0,-1-1 0 0 0,1 1 0 0 0,0 0 0 0 0,0 0 0 0 0,-1 0 0 0 0,1 0 0 0 0,0 0 0 0 0,0 0 0 0 0,-1 0 0 0 0,1 1 0 0 0,0-1 0 0 0,-1 1 0 0 0,2-1 0 0 0,4 2 0 0 0,0 1 0 0 0,1-1 0 0 0,-1 1 0 0 0,0 1 0 0 0,5 2 0 0 0,8 4 0 0 0,-14-9 0 0 0,-5-1 0 0 0,-1 0 0 0 0,1 0 0 0 0,-1 0 0 0 0,0 0 0 0 0,1 0 0 0 0,-1 0 0 0 0,1 0 0 0 0,-1 0 0 0 0,0 0 0 0 0,1 0 0 0 0,-1 1 0 0 0,1-1 0 0 0,-1 0 0 0 0,0 0 0 0 0,1 0 0 0 0,-1 0 0 0 0,1 1 0 0 0,-1-1 0 0 0,0 0 0 0 0,1 0 0 0 0,-1 1 0 0 0,0-1 0 0 0,0 0 0 0 0,1 1 0 0 0,-1-1 0 0 0,0 0 0 0 0,9 9 0 0 0,-5-6 0 0 0,-4-3 0 0 0,27 11 0 0 0,-18-7 0 0 0,-7-7 0 0 0,18 5 0 0 0,-14-1-219 0 0,-3 0-455 0 0,0 0 0 0 0,0-1 0 0 0,0 0 0 0 0,-1 1 0 0 0,1-1 1 0 0,0 0-1 0 0,0-1 0 0 0,2 1 674 0 0,2-1-2045 0 0</inkml:trace>
  <inkml:trace contextRef="#ctx0" brushRef="#br1" timeOffset="20">19971 2350 6448 0 0,'0'0'297'0'0,"0"0"-9"0"0,2-4 276 0 0,0 4 7575 0 0,0 3-7958 0 0,-1 0 1 0 0,1-1 0 0 0,-1 1 0 0 0,0 0 0 0 0,0 0-1 0 0,0 0 1 0 0,0 0 0 0 0,0 0 0 0 0,-1 0 0 0 0,1 0-1 0 0,-1 0 1 0 0,0 3-182 0 0,-4 39 1390 0 0,0-16-1282 0 0,-1 18-134 0 0,-2-1 0 0 0,-3 4 26 0 0,-2 6 596 0 0,4 2-596 0 0,2-33 203 0 0,4-20-190 0 0,1-1 1 0 0,0 1-1 0 0,0-1 0 0 0,0 1 1 0 0,1 2-14 0 0,0-6 64 0 0,0-1-34 0 0,0 0-158 0 0,0 0-85 0 0,0-1-19 0 0,6-10-208 0 0,0 1 0 0 0,-1-1 1 0 0,0 0-1 0 0,-1 0 0 0 0,0 0 0 0 0,-1-1 0 0 0,-1 1 0 0 0,1-2 440 0 0,5-21-1337 0 0,-4 16 286 0 0,-1-1 0 0 0,-1 0 0 0 0,0 0 1051 0 0,3-30-2163 0 0,10-78-223 0 0,-14 121 2956 0 0,0 0 0 0 0,1 0 1 0 0,-1 0-1 0 0,1 1 0 0 0,0-1 0 0 0,0 1 1 0 0,1-1-1 0 0,0 1 0 0 0,0 0 0 0 0,2-3-570 0 0,-3 6 147 0 0,-1 1 0 0 0,0 0 0 0 0,1 0 0 0 0,0 0 0 0 0,-1 0 0 0 0,1 0 0 0 0,0 0 0 0 0,-1 0 0 0 0,1 0 0 0 0,0 1 0 0 0,0-1 0 0 0,0 1 0 0 0,0 0 0 0 0,-1-1 0 0 0,1 1 0 0 0,0 0 0 0 0,0 0 0 0 0,0 0 0 0 0,0 0 0 0 0,0 0-147 0 0,7 1 502 0 0,0 1 0 0 0,-1-1 1 0 0,7 3-503 0 0,-9-2 98 0 0,-2-1-32 0 0,-1 0-1 0 0,1 0 0 0 0,-1 0 0 0 0,0 1 0 0 0,1 0 0 0 0,-1 0 0 0 0,0 0 0 0 0,0 0 0 0 0,0 0 0 0 0,-1 0 0 0 0,1 1 0 0 0,0-1 0 0 0,-1 1 0 0 0,1 1-65 0 0,-2-3 30 0 0,1 1 0 0 0,-1 0 0 0 0,0 0 0 0 0,0 0 0 0 0,0 0 0 0 0,0 0 0 0 0,0 0 0 0 0,-1 0 0 0 0,1 0 0 0 0,-1 0 0 0 0,1 0 0 0 0,-1 0 0 0 0,0 0 0 0 0,0 1 0 0 0,0-1 0 0 0,0 0 0 0 0,0 0 0 0 0,0 0 0 0 0,-1 0-1 0 0,1 0 1 0 0,-1 1 0 0 0,1-1 0 0 0,-2 1-30 0 0,1 1 48 0 0,-1 0 0 0 0,-1 0 0 0 0,1 0 0 0 0,0 0 0 0 0,-1 0 0 0 0,0-1 0 0 0,0 0 0 0 0,0 1 0 0 0,0-1 0 0 0,-1 0 0 0 0,-1 1-48 0 0,-2 1 0 0 0,0 0 0 0 0,-1 0-1 0 0,1-1 1 0 0,-1 0 0 0 0,0 0 0 0 0,0-1-1 0 0,-7 2 1 0 0,-25 11 388 0 0,39-16-420 0 0,1 1 11 0 0,-1-1 1 0 0,1 0-1 0 0,-1 0 1 0 0,1 0-1 0 0,0 0 1 0 0,-1 0-1 0 0,1 1 1 0 0,0-1-1 0 0,-1 0 1 0 0,1 0 0 0 0,0 1-1 0 0,-1-1 1 0 0,1 0-1 0 0,0 0 1 0 0,0 1-1 0 0,-1-1 1 0 0,1 0-1 0 0,0 1 1 0 0,0-1-1 0 0,-1 0 21 0 0,2 1-1 0 0,-1 0 0 0 0,0 0 1 0 0,0 0-1 0 0,0-1 0 0 0,0 1 0 0 0,1 0 0 0 0,-1-1 0 0 0,0 1 0 0 0,1 0 0 0 0,-1-1 0 0 0,1 1 0 0 0,-1 0 0 0 0,1-1 0 0 0,-1 1 0 0 0,1 0 0 0 0,-1-1 0 0 0,1 1 0 0 0,-1-1 0 0 0,1 0 0 0 0,0 1 0 0 0,-1-1 0 0 0,1 1 0 0 0,0-1 1 0 0,2 2-2 0 0,9 9 2 0 0,1-2 0 0 0,5 4 0 0 0,-9-7 0 0 0,0 0 0 0 0,0 1 0 0 0,-1 0 0 0 0,1 1 0 0 0,6 8 0 0 0,-9-9 70 0 0,0 0-1 0 0,-1 1 1 0 0,1-1-1 0 0,-2 1 1 0 0,1 0-1 0 0,-1 1 1 0 0,0-1-1 0 0,-1 1 1 0 0,0 0-70 0 0,-2 21-5028 0 0,-1-29 3271 0 0</inkml:trace>
  <inkml:trace contextRef="#ctx0" brushRef="#br1" timeOffset="21">20351 2588 13824 0 0,'0'0'314'0'0,"0"0"46"0"0,0 0 22 0 0,0 0-50 0 0,0 2-220 0 0,-3 10 779 0 0,-1-1-1 0 0,0 1 1 0 0,-5 9-891 0 0,-2 5 1278 0 0,6-15-1229 0 0,1 1-1 0 0,1 0 1 0 0,0 0-1 0 0,0 0 1 0 0,1 0 0 0 0,1 1-1 0 0,0 5-48 0 0,1-9 94 0 0,1 11 79 0 0,-1-19-492 0 0,1-1 1 0 0,-1 1-1 0 0,0 0 0 0 0,1 0 1 0 0,-1 0-1 0 0,1-1 1 0 0,-1 1-1 0 0,1 0 0 0 0,-1-1 1 0 0,1 1-1 0 0,0 0 1 0 0,-1-1-1 0 0,1 1 0 0 0,0-1 1 0 0,0 1-1 0 0,-1-1 1 0 0,1 1-1 0 0,0-1 0 0 0,0 0 1 0 0,0 1-1 0 0,0-1 319 0 0,0 1-5110 0 0</inkml:trace>
  <inkml:trace contextRef="#ctx0" brushRef="#br1" timeOffset="22">20495 2722 9296 0 0,'4'9'968'0'0,"0"-5"-815"0"0,-3-4 54 0 0,0 1-1 0 0,0-1 1 0 0,0 1 0 0 0,-1-1-1 0 0,1 0 1 0 0,0 1 0 0 0,0-1-1 0 0,0 0 1 0 0,0 0-1 0 0,0 0 1 0 0,-1 1 0 0 0,1-1-1 0 0,0 0 1 0 0,0 0 0 0 0,0-1-1 0 0,0 1 1 0 0,0 0 0 0 0,0 0-1 0 0,-1 0 1 0 0,1 0 0 0 0,0-1-1 0 0,0 1 1 0 0,0 0-1 0 0,0-1 1 0 0,-1 1 0 0 0,1-1-1 0 0,0 1 1 0 0,0-1 0 0 0,-1 1-1 0 0,1-1 1 0 0,0 1 0 0 0,0-2-207 0 0,20-18 1681 0 0,-18 15-1571 0 0,-1 1-1 0 0,1-1 0 0 0,-1 0 0 0 0,0 0 0 0 0,0 0 1 0 0,0 0-1 0 0,0 0 0 0 0,-1 0 0 0 0,0 0 0 0 0,0 0 1 0 0,-1-1-110 0 0,6-23 334 0 0,-2 0-40 0 0,-2 5-132 0 0,3-8 146 0 0,-4 22-189 0 0,0 0-1 0 0,1 0 1 0 0,2-6-119 0 0,-2 8-99 0 0,1 0 0 0 0,-2 0 0 0 0,1-1 0 0 0,-1-4 99 0 0,-1 12 66 0 0,0 1 34 0 0,0 0 10 0 0,0 0 2 0 0,0 0-42 0 0,0 0-166 0 0,0 0-20 0 0,1 2 28 0 0,3 4 108 0 0,-1 0 1 0 0,0 0 0 0 0,0 1-1 0 0,0 0 1 0 0,-1-1 0 0 0,0 1-1 0 0,0 6-20 0 0,4 8 166 0 0,-4-15-166 0 0,1 4-67 0 0,0 1-1 0 0,1-1 1 0 0,0 0-1 0 0,1 0 1 0 0,5 8 67 0 0,21 29 283 0 0,-26-40-364 0 0,-4-5 71 0 0,0 0 1 0 0,0 0 0 0 0,0-1-1 0 0,1 1 1 0 0,-1 0 0 0 0,1-1-1 0 0,-1 1 1 0 0,1-1 0 0 0,0 0-1 0 0,-1 1 1 0 0,1-1 0 0 0,0 0-1 0 0,0 0 1 0 0,0 0-1 0 0,0 0 1 0 0,0 0 0 0 0,0-1-1 0 0,0 1 1 0 0,0 0 0 0 0,0-1-1 0 0,1 0 1 0 0,-1 1 9 0 0,-1-1 93 0 0,8-12 179 0 0,7-24-256 0 0,-13 29-16 0 0,-2 0 0 0 0,1 0 0 0 0,-1 0 0 0 0,1 0 0 0 0,-2-1 0 0 0,4-18 64 0 0,0-5 65 0 0,1-2-66 0 0,-3 26-63 0 0,-1-1 0 0 0,0 0 0 0 0,0 1 0 0 0,0-1 0 0 0,-1-1 0 0 0,0 3 0 0 0,0 0 0 0 0,0 1 0 0 0,1-1 0 0 0,0 0 0 0 0,0 1 0 0 0,0-1 0 0 0,1 1 0 0 0,-1 0 0 0 0,2-3 0 0 0,0 2-53 0 0,-3 5 46 0 0,0 1 1 0 0,0 0-1 0 0,0 0 1 0 0,0-1-1 0 0,0 1 1 0 0,0 0-1 0 0,1 0 1 0 0,-1-1 0 0 0,0 1-1 0 0,0 0 1 0 0,0 0-1 0 0,0 0 1 0 0,1-1-1 0 0,-1 1 1 0 0,0 0-1 0 0,0 0 1 0 0,0 0-1 0 0,1 0 1 0 0,-1-1-1 0 0,0 1 1 0 0,0 0-1 0 0,1 0 1 0 0,-1 0 0 0 0,0 0-1 0 0,0 0 1 0 0,1 0-1 0 0,-1 0 1 0 0,0 0 6 0 0,2-1-378 0 0,-2 1-91 0 0,1 1 334 0 0,-1-1 0 0 0,1 1 0 0 0,0-1 0 0 0,-1 1 0 0 0,1-1 0 0 0,0 1 0 0 0,0-1 0 0 0,-1 0 0 0 0,1 1 0 0 0,0-1-1 0 0,0 0 1 0 0,0 0 0 0 0,0 0 0 0 0,0 1 0 0 0,0-1 135 0 0,10 3-2716 0 0,-7 0 660 0 0</inkml:trace>
  <inkml:trace contextRef="#ctx0" brushRef="#br1" timeOffset="23">20988 2527 11056 0 0,'0'0'852'0'0,"0"20"1781"0"0,-1 0-299 0 0,-1 0 1 0 0,-1 3-2335 0 0,0-4 1096 0 0,1 1 1 0 0,1 2-1097 0 0,1-13 384 0 0,-1 0 0 0 0,-1-1 0 0 0,0 6-384 0 0,-3 11 456 0 0,0 1-106 0 0,3-20-357 0 0,0-1 1 0 0,1 1-1 0 0,0 0 0 0 0,1 0 0 0 0,-1 2 7 0 0,0 2-188 0 0,1-9 133 0 0,-1 0 1 0 0,1-1 0 0 0,0 1-1 0 0,0 0 1 0 0,0 0 0 0 0,0 0-1 0 0,0 0 1 0 0,0-1 0 0 0,0 1-1 0 0,0 0 1 0 0,0 0 0 0 0,0 0 0 0 0,0-1-1 0 0,1 1 1 0 0,-1 0 0 0 0,0 0-1 0 0,1 0 55 0 0,-4 4-1811 0 0,3-4-4060 0 0,0-1 3250 0 0</inkml:trace>
  <inkml:trace contextRef="#ctx0" brushRef="#br1" timeOffset="24">16377 4009 14280 0 0,'-6'-21'2106'0'0,"6"20"-1483"0"0,0-4 575 0 0,1 4-398 0 0,2 3-651 0 0,-1-1 0 0 0,1 1 0 0 0,0 0 0 0 0,-1 0 0 0 0,0 0-1 0 0,1 0 1 0 0,-1 0 0 0 0,0 0 0 0 0,0 0 0 0 0,0 1-1 0 0,0-1 1 0 0,-1 1 0 0 0,1 0 0 0 0,-1-1 0 0 0,1 1 0 0 0,-1 0-1 0 0,0 0 1 0 0,0 0 0 0 0,0 0 0 0 0,-1 0 0 0 0,1 0 0 0 0,-1 0-1 0 0,0 0 1 0 0,1 1-149 0 0,0 13 385 0 0,-1-1 0 0 0,0 1 0 0 0,-2-1 0 0 0,0 3-385 0 0,0-1-112 0 0,-2 6 42 0 0,3-18 70 0 0,0 0 1 0 0,0 0 0 0 0,0 0-1 0 0,1 0 1 0 0,0 0 0 0 0,0 1-1 0 0,0 17 64 0 0,0-20-60 0 0,-1 0 0 0 0,1 0 0 0 0,0 0 0 0 0,0 0 0 0 0,1 0 0 0 0,-1 0 1 0 0,1 0-1 0 0,0 0 0 0 0,1 2-4 0 0,-1-3-115 0 0,0 0 1 0 0,0 0-1 0 0,-1 0 0 0 0,1 0 1 0 0,-1 0-1 0 0,1 1 0 0 0,-1 1 115 0 0,0-3-496 0 0,15 0-4897 0 0,-14-2-1125 0 0</inkml:trace>
  <inkml:trace contextRef="#ctx0" brushRef="#br1" timeOffset="25">16645 1311 9672 0 0,'0'-14'1030'0'0,"-9"-3"570"0"0,8 16-1280 0 0,1 0 0 0 0,-1 1-1 0 0,1-1 1 0 0,-1 0 0 0 0,1 1-1 0 0,-1-1 1 0 0,1 0 0 0 0,-1 0 0 0 0,1 1-1 0 0,0-1 1 0 0,-1 0 0 0 0,1 0-1 0 0,0 0 1 0 0,0 0 0 0 0,-1 1-1 0 0,1-1 1 0 0,0 0 0 0 0,0 0 0 0 0,0-1-320 0 0,0 1 91 0 0,0 0 1 0 0,0 0 0 0 0,1 0 0 0 0,-1 0-1 0 0,0 0 1 0 0,0 0 0 0 0,1 0 0 0 0,-1 0-1 0 0,0 0 1 0 0,1 0 0 0 0,-1 0 0 0 0,1 0-1 0 0,-1 1 1 0 0,1-1 0 0 0,0 0 0 0 0,0 0-92 0 0,0 0 15 0 0,0 1 1 0 0,0 0 0 0 0,-1 0-1 0 0,1 0 1 0 0,0 0 0 0 0,0 0-1 0 0,0 0 1 0 0,0 0 0 0 0,0 0-1 0 0,0 0 1 0 0,0 0 0 0 0,0 0-1 0 0,0 0 1 0 0,0 1 0 0 0,0-1-1 0 0,0 0 1 0 0,0 1 0 0 0,0-1-16 0 0,4 2 143 0 0,-4-2-127 0 0,0 1 0 0 0,0-1 0 0 0,-1 0 1 0 0,1 1-1 0 0,0 0 0 0 0,-1-1 0 0 0,1 1 0 0 0,0-1 0 0 0,-1 1 0 0 0,1 0 1 0 0,-1-1-1 0 0,1 1 0 0 0,-1 0 0 0 0,1 0 0 0 0,-1-1 0 0 0,0 1 0 0 0,1 0 0 0 0,-1 0 1 0 0,0 0-1 0 0,0 0-16 0 0,6 18 198 0 0,-5-11-178 0 0,-1 1-1 0 0,0-1 1 0 0,-1 1-1 0 0,0-1 1 0 0,0 1 0 0 0,-1-1-1 0 0,0 0 1 0 0,0 0-1 0 0,-1 0 1 0 0,0 0-1 0 0,0 0 1 0 0,-1 0-1 0 0,0-1 1 0 0,-3 4-20 0 0,-2 1 398 0 0,-1 1 0 0 0,-7 4-398 0 0,-6 9 12 0 0,13-14-167 0 0,6-8 155 0 0,1-1 0 0 0,0 1-1 0 0,0 0 1 0 0,0 0 0 0 0,1 0 0 0 0,-1 0 0 0 0,1 0 0 0 0,0 0 0 0 0,0 1 0 0 0,0-1 0 0 0,1 2 0 0 0,0-5 18 0 0,1 1 0 0 0,0-1 0 0 0,0 0 0 0 0,0 0 0 0 0,0 1 0 0 0,0-1 0 0 0,0 0 0 0 0,0 1 0 0 0,0-1 0 0 0,0 0 0 0 0,1 1 0 0 0,-1-1 0 0 0,1 0 0 0 0,-1 0 0 0 0,1 1 0 0 0,-1-1 0 0 0,1 0-1 0 0,0 0 1 0 0,-1 0 0 0 0,1 0 0 0 0,0 0 0 0 0,0 0 0 0 0,0 0 0 0 0,0 0 0 0 0,0 0 0 0 0,0 0-18 0 0,1 0 18 0 0,1 1-1 0 0,-1-1 0 0 0,0 0 1 0 0,1 0-1 0 0,-1 0 1 0 0,1 0-1 0 0,-1 0 0 0 0,1 0 1 0 0,-1-1-1 0 0,1 0 0 0 0,0 1 1 0 0,-1-1-1 0 0,2 0-17 0 0,14-1 65 0 0,0 0 1 0 0,0-2-1 0 0,0 0 0 0 0,17-5-65 0 0,71-27-110 0 0,-48 15-356 0 0,-32 11-1215 0 0,1-1-5669 0 0</inkml:trace>
  <inkml:trace contextRef="#ctx0" brushRef="#br1" timeOffset="26">18941 2819 1840 0 0,'0'0'83'0'0,"0"0"271"0"0,0 0 1100 0 0,0 0 473 0 0,0 0 97 0 0,0 0-164 0 0,0 0-774 0 0,5-2 16 0 0,-4 2 5055 0 0,-2 2-6050 0 0,0 0 0 0 0,0 0 0 0 0,0-1-1 0 0,0 1 1 0 0,0 0 0 0 0,0 0 0 0 0,1 1-1 0 0,-1-1 1 0 0,1 0-107 0 0,-4 10 333 0 0,-61 127 837 0 0,63-134-1154 0 0,0 1 0 0 0,1-1-1 0 0,-1 0 1 0 0,0 6-16 0 0,-2 9 1 0 0,4-15-1 0 0,0-4 1 0 0,0 0 1 0 0,0 0-1 0 0,0-1 1 0 0,0 1-1 0 0,0 0 0 0 0,0-1 1 0 0,0 1-1 0 0,-1 0 1 0 0,1-1-1 0 0,0 1 1 0 0,0 0-1 0 0,0-1 0 0 0,-1 1 1 0 0,1 0-1 0 0,0-1 1 0 0,-1 1-1 0 0,1-1 1 0 0,0 1-1 0 0,-1-1 0 0 0,1 1 1 0 0,-1-1-1 0 0,1 1 1 0 0,-1-1-1 0 0,1 1 1 0 0,-1-1-1 0 0,1 1 0 0 0,-1-1 1 0 0,0 0-1 0 0,1 1 1 0 0,-1-1-1 0 0,1 0 1 0 0,-1 0-1 0 0,0 1-1 0 0,2-8-324 0 0,1 1 0 0 0,0-1-1 0 0,0 1 1 0 0,0-1 0 0 0,1 1 324 0 0,9-22-2011 0 0,7-21 2011 0 0,-8 19-1234 0 0,7-11 1234 0 0,-9 19-1263 0 0,6-20 1263 0 0,-10 28-72 0 0,-1 1 1 0 0,2-1-1 0 0,0 1 1 0 0,0 0-1 0 0,1 1 1 0 0,6-9 71 0 0,-9 16-14 0 0,2-3 106 0 0,1 0-1 0 0,-1 1 1 0 0,8-7-92 0 0,-13 13-21 0 0,2-2 171 0 0,-1 1 0 0 0,0-1-1 0 0,1 1 1 0 0,0 0-1 0 0,-1 0 1 0 0,1 1 0 0 0,0-1-1 0 0,0 0 1 0 0,0 1-1 0 0,0 0 1 0 0,0 0 0 0 0,0 0-1 0 0,0 0 1 0 0,1 0-1 0 0,-1 0 1 0 0,0 1-1 0 0,3 0-149 0 0,-6 0 55 0 0,1 0 0 0 0,0 0-1 0 0,0 0 1 0 0,0 1 0 0 0,-1-1-1 0 0,1 0 1 0 0,0 1 0 0 0,-1-1-1 0 0,1 1 1 0 0,0-1 0 0 0,-1 1-1 0 0,1-1 1 0 0,-1 1 0 0 0,1-1-1 0 0,0 1 1 0 0,-1-1 0 0 0,1 1-1 0 0,-1 0 1 0 0,0-1 0 0 0,1 1-1 0 0,-1 0 1 0 0,0 0 0 0 0,1-1-1 0 0,-1 1 1 0 0,0 0 0 0 0,0 0-1 0 0,1-1 1 0 0,-1 2-55 0 0,0 0 84 0 0,1 0 0 0 0,-1 0 1 0 0,1 1-1 0 0,-1-1 0 0 0,0 0 0 0 0,0 1 0 0 0,0-1 0 0 0,0 0 0 0 0,-1 1-84 0 0,-1 1 117 0 0,0 0-1 0 0,0 0 1 0 0,-1-1-1 0 0,1 1 1 0 0,-1-1-1 0 0,0 0 1 0 0,0 0-1 0 0,0 0 1 0 0,0 0-1 0 0,-1 0 1 0 0,-3 1-117 0 0,3 0 20 0 0,-8 5-1 0 0,-1-1 1 0 0,-1 0 0 0 0,1-1-1 0 0,-8 2-19 0 0,-11 7-4 0 0,24-11 4 0 0,5-5 0 0 0,0 1 0 0 0,1 1 0 0 0,-1-1 0 0 0,1 0 0 0 0,0 1 0 0 0,-1-1 0 0 0,1 1 0 0 0,0-1 0 0 0,0 1 0 0 0,0 0 0 0 0,0 0 0 0 0,0 0 0 0 0,0 0 0 0 0,1 1 0 0 0,-1-1 0 0 0,1 0 0 0 0,-1 1 0 0 0,1-1 0 0 0,0 1 0 0 0,-1 2 0 0 0,2-4 0 0 0,0 0 0 0 0,-1 0 0 0 0,1 0 0 0 0,0 0 0 0 0,0 0 0 0 0,0 0 0 0 0,0 0 0 0 0,0 0 0 0 0,0 0 0 0 0,0 0 0 0 0,1 0 0 0 0,-1 0 0 0 0,0 0 0 0 0,0 0 0 0 0,1 0 0 0 0,-1 0 0 0 0,1 0 0 0 0,-1 0 0 0 0,1-1 0 0 0,-1 1 0 0 0,1 0 0 0 0,-1 0 0 0 0,1 0 0 0 0,0-1 0 0 0,-1 1 0 0 0,1 0 0 0 0,0-1 0 0 0,0 1 0 0 0,0 0 0 0 0,0-1 0 0 0,-1 1 0 0 0,1-1 0 0 0,1 1 0 0 0,2 2 0 0 0,3 1 7 0 0,0 0-1 0 0,0 0 1 0 0,0 0-1 0 0,0-1 1 0 0,1 0-1 0 0,-1-1 1 0 0,7 2-7 0 0,25 10 37 0 0,-35-13 17 0 0,5 3-1 0 0,-8-3-148 0 0,-1-1 1 0 0,1 0-1 0 0,0 1 1 0 0,0-1-1 0 0,-1 1 0 0 0,1-1 1 0 0,0 1-1 0 0,-1 0 1 0 0,1-1-1 0 0,0 1 1 0 0,-1 0-1 0 0,1 0 1 0 0,-1-1-1 0 0,1 1 0 0 0,-1 0 1 0 0,1 0-1 0 0,-1-1 1 0 0,0 1-1 0 0,1 0 1 0 0,-1 0-1 0 0,0 0 1 0 0,0 0-1 0 0,0 0 1 0 0,0 0-1 0 0,0 0 0 0 0,0-1 1 0 0,0 1-1 0 0,0 0 1 0 0,0 1 94 0 0,0 2-2793 0 0,0-3-2877 0 0</inkml:trace>
  <inkml:trace contextRef="#ctx0" brushRef="#br1" timeOffset="27">19056 3129 2760 0 0,'0'0'349'0'0,"0"0"426"0"0,0 0 185 0 0,0 0 37 0 0,0 0 26 0 0,0 0 67 0 0,0 0 29 0 0,0 0 8 0 0,0 0-91 0 0,0 0-386 0 0,0 0-164 0 0,2 0-36 0 0,8-2-47 0 0,-6 1 66 0 0,1 1-1 0 0,-1-1 1 0 0,1-1-1 0 0,-1 1 1 0 0,2-1-469 0 0,-3 1 264 0 0,1 0 1 0 0,-1 0-1 0 0,0 1 1 0 0,0-1 0 0 0,1 1-1 0 0,-1 0 1 0 0,0 0 0 0 0,0 0-1 0 0,1 0 1 0 0,-1 1 0 0 0,0-1-1 0 0,1 1-264 0 0,1 0 599 0 0,-5-1-570 0 0,1 0 0 0 0,0 0 0 0 0,-1 0 0 0 0,1 1 1 0 0,-1-1-1 0 0,1 0 0 0 0,-1 0 0 0 0,1 1 0 0 0,-1-1 0 0 0,1 0 0 0 0,-1 1 0 0 0,1-1 0 0 0,-1 1 0 0 0,0-1 1 0 0,1 0-1 0 0,-1 1 0 0 0,0-1 0 0 0,1 1 0 0 0,-1-1 0 0 0,0 1 0 0 0,0-1 0 0 0,1 1 0 0 0,-1-1 1 0 0,0 1-1 0 0,0 0 0 0 0,0-1 0 0 0,0 1 0 0 0,0-1 0 0 0,1 1 0 0 0,-1-1 0 0 0,0 1 0 0 0,0 0 0 0 0,-1-1 1 0 0,1 1-1 0 0,0-1 0 0 0,0 1 0 0 0,0-1 0 0 0,0 1 0 0 0,0-1 0 0 0,-1 1 0 0 0,1 0 0 0 0,0-1-29 0 0,-9 24 325 0 0,9-24-320 0 0,-6 8 75 0 0,1 0 0 0 0,-1-1 1 0 0,0 0-1 0 0,0 0 0 0 0,-7 6-80 0 0,-4 4 88 0 0,4-5-77 0 0,9-7 32 0 0,3 2-47 0 0,1-6 0 0 0,0-1 1 0 0,0 0 0 0 0,0 1 0 0 0,1-1 0 0 0,-1 0-1 0 0,0 1 1 0 0,0-1 0 0 0,1 0 0 0 0,-1 1-1 0 0,0-1 1 0 0,1 0 0 0 0,-1 1 0 0 0,0-1 0 0 0,1 0-1 0 0,-1 0 1 0 0,0 1 0 0 0,1-1 0 0 0,-1 0 0 0 0,0 0-1 0 0,1 0 1 0 0,-1 0 0 0 0,1 0 0 0 0,-1 1-1 0 0,0-1 1 0 0,1 0 3 0 0,11 2 13 0 0,-11-2-19 0 0,6 0 4 0 0,-1 0 0 0 0,1 0 0 0 0,-1-1 0 0 0,1 1 0 0 0,-1-2 0 0 0,0 1 0 0 0,1-1 0 0 0,0 0 2 0 0,1-1-185 0 0,0 0 1 0 0,-1 0-1 0 0,7-4 185 0 0,-11 5-455 0 0,-1 1 0 0 0,1-1 0 0 0,0 0 0 0 0,-1 0 0 0 0,1 0 0 0 0,-1 0 0 0 0,0-1 0 0 0,1 1 0 0 0,-1-1 1 0 0,1-2 454 0 0,0-3-1960 0 0</inkml:trace>
  <inkml:trace contextRef="#ctx0" brushRef="#br1" timeOffset="28">19263 2947 3680 0 0,'0'0'284'0'0,"-1"0"-187"0"0,-3 2 343 0 0,2 1 4601 0 0,-3 4-2900 0 0,4-5 2958 0 0,-10 13-3523 0 0,11-14-520 0 0,2-3-240 0 0,5-4-555 0 0,-5 3-235 0 0,1 0-1 0 0,-1 0 0 0 0,0 0 1 0 0,1 0-1 0 0,-1 0 0 0 0,0 0 1 0 0,-1-1-1 0 0,1 1 0 0 0,-1-1 0 0 0,1 0-25 0 0,9-38 54 0 0,-5 14 3 0 0,-5 25-57 0 0,0-1 0 0 0,-1 1 0 0 0,1-1 0 0 0,-1 1 0 0 0,0-1 0 0 0,0-1 0 0 0,1-16 0 0 0,2 0-30 0 0,-2 9 21 0 0,2-1 1 0 0,-1 1 0 0 0,1-1 0 0 0,1 1-1 0 0,1-2 9 0 0,-3 11 0 0 0,-1 0 0 0 0,0 0 0 0 0,-1 0 1 0 0,1 0-1 0 0,-1 0 0 0 0,1 0 0 0 0,-1-1 0 0 0,0 1 0 0 0,0 0 0 0 0,0 0 0 0 0,0 0 0 0 0,-1-1 0 0 0,0-20-11 0 0,19 20-195 0 0,-16 5 202 0 0,-1 0-1 0 0,1-1 1 0 0,-1 1-1 0 0,0 0 1 0 0,1 0-1 0 0,-1 0 0 0 0,0 1 1 0 0,0-1-1 0 0,1 0 1 0 0,-1 0-1 0 0,0 1 1 0 0,-1-1-1 0 0,1 0 0 0 0,0 1 1 0 0,0-1-1 0 0,0 1 1 0 0,0 1 4 0 0,11 30 11 0 0,-10-25-17 0 0,1 2 7 0 0,1 0 1 0 0,-1 0 0 0 0,-1-1-1 0 0,0 1 1 0 0,0 0-1 0 0,-1 0 1 0 0,0 1-2 0 0,7 39 53 0 0,-5-38-52 0 0,1-11 6 0 0,-4-1-4 0 0,1 1 50 0 0,-1-1 14 0 0,13-6 101 0 0,-9 2-140 0 0,0 0 1 0 0,-1-1-1 0 0,1 0 1 0 0,-1 1-1 0 0,0-1 1 0 0,0 0-1 0 0,-1-1 1 0 0,1 1-1 0 0,-1 0 1 0 0,1-5-29 0 0,7-15 48 0 0,11-31-136 0 0,-17 47 98 0 0,0-1 0 0 0,0 0-1 0 0,1-11-9 0 0,-3 12-404 0 0,1 0 0 0 0,0 0 0 0 0,0 1 0 0 0,1-1-1 0 0,1-1 405 0 0,-4 9-821 0 0,-1 1-1030 0 0,0 0-447 0 0,0 0-94 0 0,0 0-21 0 0</inkml:trace>
  <inkml:trace contextRef="#ctx0" brushRef="#br1" timeOffset="29">19307 2993 2760 0 0,'0'0'451'0'0,"0"0"850"0"0,0 0 372 0 0,0 0 78 0 0,0 0-102 0 0,0 0-465 0 0,0 0-205 0 0,0 0-41 0 0,0 0-92 0 0,0 0-356 0 0,1-1-68 0 0,2-1 983 0 0,37-5 523 0 0,21 3 654 0 0,-60 4-2502 0 0,1 20 544 0 0,-2-18-602 0 0,-1 0 0 0 0,0 0 0 0 0,1 0 0 0 0,-1 0 0 0 0,0 0 1 0 0,0 0-1 0 0,-1 0 0 0 0,1-1 0 0 0,0 1 0 0 0,-1 0 0 0 0,1-1 0 0 0,-1 1 0 0 0,1 0 0 0 0,-1-1-22 0 0,-28 19 322 0 0,4-2 29 0 0,-1 2-317 0 0,22-17-70 0 0,0 0 0 0 0,0 1 0 0 0,1 0 0 0 0,-1 0 0 0 0,1 0-1 0 0,-1 1 1 0 0,2-1 0 0 0,-4 4 36 0 0,7-7 69 0 0,0-1-1 0 0,10 5 50 0 0,1-5-94 0 0,1 0 1 0 0,-1 0 0 0 0,1-1-1 0 0,5-2-24 0 0,-8 2 90 0 0,11-2-101 0 0,0 0-421 0 0,0 1 1 0 0,4 1 431 0 0,-21 1-889 0 0,-1 0 0 0 0,1-1 1 0 0,0 1-1 0 0,0-1 0 0 0,-1 1 0 0 0,1-1 0 0 0,2-1 889 0 0,4-1-6513 0 0</inkml:trace>
  <inkml:trace contextRef="#ctx0" brushRef="#br0" timeOffset="30">12022 5004 3224 0 0,'0'0'143'0'0,"-13"-6"26"0"0,10 5 209 0 0,-1 0 0 0 0,1 0 0 0 0,-1 0 1 0 0,0 0-1 0 0,1 1 0 0 0,-1 0 0 0 0,0-1 0 0 0,1 1 0 0 0,-1 1 0 0 0,0-1 1 0 0,1 0-1 0 0,-1 1 0 0 0,0 0 0 0 0,-1 0-378 0 0,-9 4 3880 0 0,-1 0 1 0 0,-12 7-3881 0 0,8-4 1063 0 0,15-7-970 0 0,1 1 1 0 0,-1 0-1 0 0,1-1 0 0 0,-1 1 0 0 0,1 1 1 0 0,0-1-1 0 0,0 0 0 0 0,0 1 1 0 0,0 0-1 0 0,0-1 0 0 0,1 1 0 0 0,-3 3-93 0 0,4-5 12 0 0,1 1 0 0 0,-1-1-1 0 0,0 1 1 0 0,1-1 0 0 0,-1 1-1 0 0,1-1 1 0 0,0 1 0 0 0,-1 0-1 0 0,1-1 1 0 0,0 1 0 0 0,0 0 0 0 0,0-1-1 0 0,0 1 1 0 0,0 0 0 0 0,0-1-1 0 0,1 1 1 0 0,-1-1 0 0 0,1 1-1 0 0,-1 0 1 0 0,1-1 0 0 0,-1 1-1 0 0,1-1 1 0 0,0 1 0 0 0,0-1-1 0 0,-1 0 1 0 0,1 1 0 0 0,0-1-1 0 0,0 0 1 0 0,1 0 0 0 0,-1 1-1 0 0,1-1-11 0 0,5 6 0 0 0,1-1 0 0 0,-1 0 0 0 0,2 0 0 0 0,5 3 0 0 0,16 10 0 0 0,9 8 278 0 0,-38-26-145 0 0,1 7 130 0 0,-2-7-238 0 0,1 0 1 0 0,-1 0 0 0 0,0 0 0 0 0,0 0-1 0 0,1 0 1 0 0,-1 0 0 0 0,0 0-1 0 0,0 0 1 0 0,0 0 0 0 0,0 0 0 0 0,0 0-1 0 0,0 0 1 0 0,0 1 0 0 0,-1-1 0 0 0,1 0-1 0 0,0 0 1 0 0,-1 0 0 0 0,1 0 0 0 0,0-1-1 0 0,-1 1 1 0 0,1 0 0 0 0,-1 0-1 0 0,0 0 1 0 0,1 0 0 0 0,-1 0 0 0 0,0 0-1 0 0,0 0-25 0 0,-3 3 58 0 0,0 1 0 0 0,-1-1 0 0 0,1 0 0 0 0,-1 0-1 0 0,0-1 1 0 0,0 1 0 0 0,0-1 0 0 0,0 0 0 0 0,-1-1-1 0 0,1 1 1 0 0,-4 0-58 0 0,-12 5 24 0 0,-2-1 0 0 0,-7 0-24 0 0,26-5-36 0 0,-1-1 0 0 0,1 0 0 0 0,0-1 0 0 0,0 1 0 0 0,-1-1 0 0 0,1 0 0 0 0,0 0 0 0 0,-1 0 0 0 0,1 0 0 0 0,0-1 0 0 0,-1 0 36 0 0,4 1-460 0 0,1 0-116 0 0,0 0-28 0 0,2-6-1877 0 0,-1 3 2040 0 0,1 1 0 0 0,-1 0 0 0 0,0-1 1 0 0,1 1-1 0 0,-1 0 0 0 0,1 0 0 0 0,-1 0 0 0 0,2-1 441 0 0,2-3-1161 0 0,7-9-3541 0 0</inkml:trace>
  <inkml:trace contextRef="#ctx0" brushRef="#br0" timeOffset="31">12159 5043 12896 0 0,'1'0'29'0'0,"-1"0"0"0"0,0 0 0 0 0,1 0 0 0 0,-1 0 1 0 0,1 0-1 0 0,-1 0 0 0 0,0 0 0 0 0,1 0 0 0 0,-1 1 1 0 0,1-1-1 0 0,-1 0 0 0 0,0 0 0 0 0,1 0 0 0 0,-1 1 1 0 0,0-1-1 0 0,1 0 0 0 0,-1 0 0 0 0,0 1 0 0 0,1-1 1 0 0,-1 0-1 0 0,0 0 0 0 0,0 1 0 0 0,1-1 0 0 0,-1 0 1 0 0,0 1-1 0 0,0-1 0 0 0,0 1-29 0 0,-3 9 1387 0 0,-3 3-826 0 0,3-4-30 0 0,0-1 0 0 0,-1 1 1 0 0,-2 3-532 0 0,2-4 339 0 0,1 0 1 0 0,-1 0-1 0 0,2 0 0 0 0,-3 7-339 0 0,4-9 166 0 0,0-5-138 0 0,1 0 1 0 0,-1 1 0 0 0,1-1 0 0 0,-1 0-1 0 0,1 1 1 0 0,0-1 0 0 0,0 0 0 0 0,0 1 0 0 0,0-1-1 0 0,0 0 1 0 0,0 1 0 0 0,0-1 0 0 0,0 0-1 0 0,1 1-28 0 0,2 4 106 0 0,3 0-29 0 0,10 3 61 0 0,-7-9-132 0 0,-6-1 9 0 0,3 0-14 0 0,-1 0 1 0 0,1-1-1 0 0,0 0 1 0 0,0 0-1 0 0,-1 0 0 0 0,1-1 1 0 0,-1 1-1 0 0,0-1 1 0 0,0-1-1 0 0,0 1 1 0 0,0-1-1 0 0,-1 0 0 0 0,1 0 1 0 0,-1 0-1 0 0,0 0 1 0 0,0-1-1 0 0,2-4-1 0 0,7-9-99 0 0,-1-1-1 0 0,0-1 1 0 0,-2 0-1 0 0,0-1 100 0 0,2-1-64 0 0,-11 21 23 0 0,-1 1 96 0 0,0 0 45 0 0,0 0 10 0 0,6 7 156 0 0,-2-3-183 0 0,-1 1 1 0 0,0 0 0 0 0,0 0-1 0 0,0 0 1 0 0,-1 0 0 0 0,1 1 0 0 0,-1-1-1 0 0,-1 1 1 0 0,1-1-84 0 0,2 9 156 0 0,-1 0 0 0 0,-1 0 0 0 0,0 2-156 0 0,-2-10 10 0 0,3 17 269 0 0,-1 0 0 0 0,-1-1-1 0 0,-2 1 1 0 0,0 0 0 0 0,-3 10-279 0 0,1-13 94 0 0,1-7-35 0 0,0 0 0 0 0,-1 0 1 0 0,0 0-1 0 0,-1 0 0 0 0,0 0 0 0 0,-1-1 1 0 0,-1 0-1 0 0,-5 10-59 0 0,6-15 9 0 0,2-2 5 0 0,0 0-1 0 0,-1 0 1 0 0,1 0-1 0 0,-1-1 1 0 0,0 1-1 0 0,-1-1 1 0 0,1 0-1 0 0,-5 3-13 0 0,-5 3 0 0 0,8-6 0 0 0,0 0 0 0 0,0 0 0 0 0,-1 0 0 0 0,1-1 0 0 0,-1 0 0 0 0,-3 1 0 0 0,-8 3 27 0 0,17-6-156 0 0,-1-1-67 0 0,1 0 61 0 0,1 1 0 0 0,-1-1-1 0 0,1 0 1 0 0,-1 0 0 0 0,1 0 0 0 0,-1 0 0 0 0,0 0 0 0 0,1 0 0 0 0,-1 0 0 0 0,1 0 0 0 0,-1 0 0 0 0,1 0 0 0 0,-1 0 0 0 0,1-1 0 0 0,-1 1 0 0 0,0 0 0 0 0,1 0-1 0 0,-1-1 136 0 0,1 1-238 0 0,0 0-1 0 0,-1-1 1 0 0,1 1-1 0 0,0-1 1 0 0,0 1-1 0 0,-1 0 1 0 0,1-1-1 0 0,0 1 1 0 0,0-1-1 0 0,0 1 1 0 0,0-1-1 0 0,-1 1 1 0 0,1-1-1 0 0,0 1 1 0 0,0 0-1 0 0,0-1 1 0 0,0 1-1 0 0,0-1 1 0 0,0 1-1 0 0,0-1 1 0 0,0 1-1 0 0,1-1 1 0 0,-1 1-1 0 0,0-1 1 0 0,0 1-1 0 0,0-1 1 0 0,0 1-1 0 0,1 0 1 0 0,-1-1 238 0 0,5-7-5721 0 0</inkml:trace>
  <inkml:trace contextRef="#ctx0" brushRef="#br0" timeOffset="32">12695 4954 14832 0 0,'-2'-1'81'0'0,"1"-1"1"0"0,-1 0-1 0 0,0 1 1 0 0,-1 0-1 0 0,1 0 1 0 0,0-1-1 0 0,0 1 1 0 0,0 0-1 0 0,-1 1 1 0 0,1-1-1 0 0,0 0 1 0 0,-1 1-1 0 0,1-1 1 0 0,-1 1-1 0 0,1 0 1 0 0,-1 0-1 0 0,1 0 1 0 0,-1 0-1 0 0,1 0 1 0 0,-1 0-1 0 0,1 1 1 0 0,0-1-1 0 0,-1 1 1 0 0,-1 0-82 0 0,-7 3 147 0 0,0 1 0 0 0,0 0 0 0 0,0 1 0 0 0,-7 4-147 0 0,5-2 391 0 0,8-5-320 0 0,0 0-1 0 0,0 0 1 0 0,1 1-1 0 0,-1 0 1 0 0,1-1-1 0 0,-1 2 0 0 0,1-1 1 0 0,0 0-1 0 0,-1 4-70 0 0,4-7 8 0 0,0 1 0 0 0,0 0 0 0 0,0-1 0 0 0,0 1 0 0 0,0 0 0 0 0,1 0 0 0 0,-1 0 0 0 0,1 0 0 0 0,-1-1 0 0 0,1 1 0 0 0,0 0-1 0 0,-1 0 1 0 0,1 0 0 0 0,0 0 0 0 0,0 0 0 0 0,1 0 0 0 0,-1 0 0 0 0,0 0 0 0 0,1 0 0 0 0,-1 0 0 0 0,1 0 0 0 0,0-1 0 0 0,-1 1 0 0 0,1 0 0 0 0,0 0 0 0 0,0-1 0 0 0,0 1 0 0 0,0 0-1 0 0,2 0-7 0 0,3 6 0 0 0,1-1 0 0 0,0 0 0 0 0,0-1 0 0 0,5 3 0 0 0,4 4 0 0 0,-14-11 29 0 0,0 0-1 0 0,0 0 0 0 0,0 0 1 0 0,0 1-1 0 0,0-1 0 0 0,-1 0 0 0 0,1 1 1 0 0,-1-1-1 0 0,1 1 0 0 0,-1-1 1 0 0,0 1-1 0 0,0 0 0 0 0,0 0-28 0 0,0-1 60 0 0,-1 0 0 0 0,0 0 0 0 0,0 0 0 0 0,0-1 1 0 0,0 1-1 0 0,0 0 0 0 0,0 0 0 0 0,0 0 0 0 0,-1 0 0 0 0,1-1 0 0 0,-1 1 0 0 0,1 0 0 0 0,-1 0 0 0 0,0-1 0 0 0,1 1 0 0 0,-1 0 0 0 0,0-1 1 0 0,0 1-1 0 0,0-1 0 0 0,-2 2-60 0 0,-2 3 84 0 0,-1-1 1 0 0,0 0-1 0 0,0 0 1 0 0,0-1-1 0 0,-1 0 1 0 0,0 0-1 0 0,0 0 1 0 0,0-1-1 0 0,-1 0-84 0 0,-23 13 36 0 0,28-15-100 0 0,0 2-48 0 0,0-1 1 0 0,0 0 0 0 0,-1-1-1 0 0,1 1 1 0 0,-1 0 0 0 0,1-1-1 0 0,-1 0 1 0 0,1 0 0 0 0,-1 0-1 0 0,0 0 1 0 0,0-1 0 0 0,1 1-1 0 0,-1-1 1 0 0,0 0 0 0 0,0 0-1 0 0,-1 0 112 0 0,4-1-174 0 0,1 1-1 0 0,-1-1 0 0 0,1 1 1 0 0,-1 0-1 0 0,1-1 0 0 0,-1 1 1 0 0,1-1-1 0 0,-1 1 0 0 0,1-1 0 0 0,0 1 1 0 0,-1-1-1 0 0,1 1 0 0 0,0-1 1 0 0,-1 1-1 0 0,1-1 0 0 0,0 0 0 0 0,0 1 1 0 0,0-1-1 0 0,0 1 0 0 0,0-1 1 0 0,-1 0-1 0 0,1 1 0 0 0,0-1 1 0 0,0 0-1 0 0,0 1 0 0 0,1-1 0 0 0,-1 0 175 0 0,2-19-3349 0 0,6 1 696 0 0</inkml:trace>
  <inkml:trace contextRef="#ctx0" brushRef="#br0" timeOffset="33">12774 4854 3224 0 0,'16'-5'2247'0'0,"-15"5"-1337"0"0,0 0 2317 0 0,-1 0 151 0 0,1 1 222 0 0,1 6-2925 0 0,-1 0-366 0 0,0-1 0 0 0,-1 1 0 0 0,0 0 0 0 0,0-1-1 0 0,0 1 1 0 0,-1 0 0 0 0,0-1 0 0 0,-1 5-309 0 0,-4 12 1381 0 0,-8 18-1381 0 0,2-3 486 0 0,-32 109-6 0 0,35-113-475 0 0,5-20-401 0 0,0-1 0 0 0,-1 1-1 0 0,-4 8 397 0 0,9-21-188 0 0,-1 0-1 0 0,1-1 0 0 0,0 1 0 0 0,-1-1 0 0 0,1 1 0 0 0,0-1 1 0 0,-1 1-1 0 0,1-1 0 0 0,-1 1 0 0 0,1-1 0 0 0,-1 1 0 0 0,0-1 1 0 0,1 0-1 0 0,-1 1 0 0 0,1-1 0 0 0,-1 1 189 0 0,0-1-2858 0 0</inkml:trace>
  <inkml:trace contextRef="#ctx0" brushRef="#br0" timeOffset="34">12705 5051 12496 0 0,'3'2'238'0'0,"1"-1"1"0"0,1 0 0 0 0,-1 0 0 0 0,0 0 0 0 0,0 0 0 0 0,4 0-239 0 0,12 2 239 0 0,1 3 377 0 0,1-2 1 0 0,-1-1 0 0 0,1 0 0 0 0,0-2 0 0 0,0 0 0 0 0,10-2-617 0 0,-18 0 36 0 0,1-1 1 0 0,-1 0-1 0 0,0-1 1 0 0,0-1-1 0 0,0 0 1 0 0,-1-1 0 0 0,1 0-1 0 0,-1-1 1 0 0,0-1-1 0 0,3-2-36 0 0,-13 7 12 0 0,-1 0-1 0 0,1 0 1 0 0,-1 0-1 0 0,1-1 1 0 0,-1 1-1 0 0,0-1 1 0 0,0 0-1 0 0,0 1 1 0 0,-1-1-1 0 0,1 0 1 0 0,0 0-1 0 0,-1 0 1 0 0,0 0-1 0 0,0-1 1 0 0,0 0-12 0 0,0 3 5 0 0,-1 0 0 0 0,0 0 0 0 0,0 0 1 0 0,1 0-1 0 0,-1 0 0 0 0,0-1 0 0 0,0 1 0 0 0,0 0 1 0 0,-1 0-1 0 0,1 0 0 0 0,0 0 0 0 0,0-1 1 0 0,0 1-1 0 0,-1 0 0 0 0,1 0 0 0 0,-1 0 1 0 0,1 0-1 0 0,-1 0 0 0 0,1 0 0 0 0,-1 0 0 0 0,0 0 1 0 0,1 0-1 0 0,-1 0 0 0 0,0 0 0 0 0,0 0 1 0 0,0 1-1 0 0,0-1 0 0 0,0 0 0 0 0,0 1 1 0 0,0-1-1 0 0,0 0 0 0 0,0 1 0 0 0,0-1 0 0 0,0 1 1 0 0,0-1-1 0 0,0 1 0 0 0,0 0 0 0 0,0 0 1 0 0,-1-1-1 0 0,1 1 0 0 0,0 0 0 0 0,0 0 1 0 0,0 0-1 0 0,-1 0-5 0 0,-4-1 90 0 0,0 1 0 0 0,1 0 0 0 0,-1 0 0 0 0,0 0 0 0 0,0 0 0 0 0,0 1 0 0 0,0 0 1 0 0,0 0-1 0 0,0 1 0 0 0,1 0 0 0 0,-1-1 0 0 0,1 2 0 0 0,-1-1 0 0 0,1 1 0 0 0,0 0 0 0 0,0 0 1 0 0,0 0-1 0 0,0 1 0 0 0,-4 3-90 0 0,1 1 110 0 0,0-1 0 0 0,1 1 1 0 0,0 0-1 0 0,0 1 1 0 0,1 0-1 0 0,0 0 0 0 0,0 0 1 0 0,-3 8-111 0 0,6-10 62 0 0,0 0 1 0 0,1 0 0 0 0,0 0 0 0 0,0 0-1 0 0,0 0 1 0 0,1 1 0 0 0,0-1 0 0 0,1 0-1 0 0,0 1 1 0 0,0-1 0 0 0,0 0 0 0 0,1 1-1 0 0,1 3-62 0 0,-1-8-62 0 0,0-1-1 0 0,0 1 1 0 0,0 0 0 0 0,0 0-1 0 0,1-1 1 0 0,-1 1-1 0 0,1-1 1 0 0,0 1-1 0 0,0-1 1 0 0,0 0-1 0 0,0 0 1 0 0,0 0 0 0 0,0 0-1 0 0,1 0 1 0 0,-1 0-1 0 0,0 0 1 0 0,1-1-1 0 0,0 1 1 0 0,-1-1-1 0 0,1 0 1 0 0,0 0 0 0 0,0 0-1 0 0,0 0 1 0 0,0 0-1 0 0,0-1 1 0 0,-1 1-1 0 0,1-1 1 0 0,0 0-1 0 0,0 0 1 0 0,0 0 0 0 0,0 0-1 0 0,0-1 1 0 0,0 1-1 0 0,0-1 1 0 0,0 1-1 0 0,1-2 63 0 0,10-3-2234 0 0,-2 0-595 0 0</inkml:trace>
  <inkml:trace contextRef="#ctx0" brushRef="#br0" timeOffset="35">13195 5045 5064 0 0,'0'0'389'0'0,"-1"2"107"0"0,-11 46 9128 0 0,8-14-8106 0 0,-3 6-515 0 0,5-30-501 0 0,0 1 0 0 0,0-1-1 0 0,0 10-501 0 0,2-16 220 0 0,0 0 0 0 0,-1 1 0 0 0,0-1-1 0 0,0 0 1 0 0,0 0 0 0 0,0 1-220 0 0,-1-3 774 0 0,7-17-868 0 0,3-2-293 0 0,0 0 0 0 0,1 1 0 0 0,0 1 0 0 0,1-1 0 0 0,11-11 387 0 0,-18 23-85 0 0,0 0 0 0 0,1 1 0 0 0,-1-1 0 0 0,1 1 0 0 0,0 0 0 0 0,0 0 0 0 0,0 0 0 0 0,0 0 0 0 0,2 0 85 0 0,-5 2 0 0 0,0 1-1 0 0,0-1 0 0 0,1 1 0 0 0,-1-1 0 0 0,0 1 0 0 0,0-1 0 0 0,0 1 0 0 0,1 0 0 0 0,-1 0 1 0 0,0 0-1 0 0,0 0 0 0 0,0 0 0 0 0,1 0 0 0 0,-1 0 0 0 0,0 0 0 0 0,0 0 0 0 0,1 1 0 0 0,-1-1 1 0 0,0 0-1 0 0,0 1 0 0 0,0-1 0 0 0,0 1 0 0 0,1-1 0 0 0,-1 1 0 0 0,0 0 0 0 0,0-1 0 0 0,0 1 1 0 0,0 0-1 0 0,-1 0 0 0 0,1 0 0 0 0,0 0 0 0 0,0 0 0 0 0,0 0 0 0 0,-1 0 0 0 0,1 0 0 0 0,0 0 1 0 0,-1 0-1 0 0,1 1 1 0 0,5 9 284 0 0,-1 0 1 0 0,0 0-1 0 0,-1 1 1 0 0,0-1-1 0 0,-1 1 0 0 0,0 0 1 0 0,-1 0-1 0 0,-1 0 1 0 0,1 11-285 0 0,5 4 1014 0 0,-6-31-1006 0 0,0-1 0 0 0,0 1 0 0 0,0 0-1 0 0,1-1 1 0 0,0 1 0 0 0,-1 0-1 0 0,2 0 1 0 0,-1 0 0 0 0,1-1-8 0 0,4-9-156 0 0,0-1-367 0 0,0 1 0 0 0,1 0-1 0 0,10-13 524 0 0,-13 21-80 0 0,0 0-1 0 0,0 0 1 0 0,1 0-1 0 0,-1 1 0 0 0,2 0 1 0 0,-1 0-1 0 0,0 1 1 0 0,1 0-1 0 0,2-1 81 0 0,-6 3-4 0 0,0 0 0 0 0,0 1 0 0 0,0 0 0 0 0,0 0 0 0 0,0 0 0 0 0,0 0 0 0 0,0 0 0 0 0,0 1 0 0 0,0-1-1 0 0,0 1 1 0 0,2 0 4 0 0,-2 0 19 0 0,-1 1-1 0 0,0-1 0 0 0,1 1 0 0 0,-1-1 0 0 0,0 1 1 0 0,0 0-1 0 0,0 0 0 0 0,0 0 0 0 0,0 0 0 0 0,0 0 1 0 0,0 1-1 0 0,0-1 0 0 0,0 1 0 0 0,0-1 0 0 0,-1 1 1 0 0,2 1-19 0 0,3 4 203 0 0,-1 0 0 0 0,0 0 1 0 0,0 1-1 0 0,-1-1 0 0 0,0 1 1 0 0,-1 0-1 0 0,1 0 0 0 0,-1 0 0 0 0,1 7-203 0 0,-2-10-31 0 0,25 59 271 0 0,-24-57-116 0 0,0-1 0 0 0,1 0 0 0 0,0 0-1 0 0,1 2-123 0 0,1 1-711 0 0,0 0-4583 0 0,0-1-1931 0 0</inkml:trace>
  <inkml:trace contextRef="#ctx0" brushRef="#br0" timeOffset="36">10365 5221 7920 0 0,'3'-5'151'0'0,"-1"0"125"0"0,-1-5 75 0 0,-1 7-335 0 0,0 2 115 0 0,0-1 1 0 0,0 1 0 0 0,0 0 0 0 0,0-1 0 0 0,0 1 0 0 0,0 0 0 0 0,0 0 0 0 0,-1-1 0 0 0,1 1 0 0 0,0 0 0 0 0,-1 0 0 0 0,1 0-1 0 0,-1-1 1 0 0,1 1 0 0 0,-1 0 0 0 0,0 0 0 0 0,1 0 0 0 0,-1 0 0 0 0,0 0 0 0 0,0 0 0 0 0,0 0 0 0 0,0 0-132 0 0,-1 0 290 0 0,0-1 0 0 0,0 1 0 0 0,0-1 1 0 0,-1 1-1 0 0,1 0 0 0 0,-1 0 0 0 0,1 0 0 0 0,-1 0 1 0 0,1 1-1 0 0,-1-1 0 0 0,1 1 0 0 0,-1-1 0 0 0,0 1 1 0 0,1 0-1 0 0,-1 0 0 0 0,1 0 0 0 0,-1 0 1 0 0,0 1-1 0 0,1-1 0 0 0,-1 1 0 0 0,1-1 0 0 0,-1 1 1 0 0,1 0-291 0 0,-1 0 69 0 0,1 0 1 0 0,-1 0 0 0 0,1 0 0 0 0,0 0 0 0 0,0 1 0 0 0,-1-1 0 0 0,1 1 0 0 0,0-1-1 0 0,0 1 1 0 0,0 0 0 0 0,1 0 0 0 0,-1 0 0 0 0,0 0 0 0 0,1 0 0 0 0,-1 0-1 0 0,1 0 1 0 0,0 0 0 0 0,0 1 0 0 0,0-1 0 0 0,0 0 0 0 0,0 1 0 0 0,0-1 0 0 0,1 1-1 0 0,-1 0-69 0 0,-4 15-10 0 0,4-16-8 0 0,0 0-1 0 0,0 1 0 0 0,0-1 0 0 0,0 1 1 0 0,1-1-1 0 0,-1 1 0 0 0,1-1 0 0 0,0 3 19 0 0,0-1-41 0 0,-1 0 54 0 0,1 0-1 0 0,0 0 1 0 0,0 0 0 0 0,0 0 0 0 0,1 0-1 0 0,0 0 1 0 0,-1 0 0 0 0,1 0 0 0 0,0 0 0 0 0,1 0-1 0 0,-1 0 1 0 0,1-1 0 0 0,0 1 0 0 0,-1-1-1 0 0,2 1 1 0 0,1 2-13 0 0,-1-2-1 0 0,1 0-1 0 0,0-1 1 0 0,0 1-1 0 0,0-1 1 0 0,0 0-1 0 0,0 1 1 0 0,1-2-1 0 0,0 1 1 0 0,-1-1-1 0 0,1 1 1 0 0,0-1-1 0 0,0-1 1 0 0,0 1-1 0 0,1-1 1 0 0,-1 0-1 0 0,0 0 1 0 0,0 0-1 0 0,1-1 1 0 0,-1 0-1 0 0,0 0 1 0 0,1 0-1 0 0,-1 0 1 0 0,0-1-1 0 0,1 0 1 0 0,-1 0-1 0 0,0-1 1 0 0,0 1-1 0 0,0-1 1 0 0,0 0-1 0 0,0-1 1 0 0,-1 1-1 0 0,1-1 1 0 0,0 0-1 0 0,3-3 2 0 0,9-7 77 0 0,-13 10-60 0 0,1 0 1 0 0,-1-1-1 0 0,0 1 1 0 0,0-1 0 0 0,0 0-1 0 0,0 0 1 0 0,-1 0-1 0 0,0-1 1 0 0,1 0-18 0 0,0-2 17 0 0,0 1 0 0 0,-1-1 0 0 0,1 0 0 0 0,-2 1 0 0 0,1-2 0 0 0,-1 1 0 0 0,1-3-17 0 0,-3 7 12 0 0,1 0-1 0 0,-1-1 0 0 0,0 1 0 0 0,0 0 1 0 0,-1-1-1 0 0,1 1 0 0 0,-1 0 1 0 0,0 0-1 0 0,1 0 0 0 0,-1-1 1 0 0,-1 1-1 0 0,1 0 0 0 0,0 0 1 0 0,-1 0-1 0 0,1 0 0 0 0,-1 1 0 0 0,0-1 1 0 0,-1 0-12 0 0,0-2 19 0 0,-1 1 0 0 0,0 0 0 0 0,0 1 0 0 0,0-1 0 0 0,0 1 0 0 0,-1-1 0 0 0,1 1 1 0 0,-1 0-1 0 0,0 1 0 0 0,0-1 0 0 0,0 1 0 0 0,0 0 0 0 0,-1 0-19 0 0,-1 0 13 0 0,0 0-1 0 0,-1 1 1 0 0,1-1 0 0 0,0 2 0 0 0,-1-1-1 0 0,1 1 1 0 0,-1 0 0 0 0,1 0-1 0 0,-6 2-12 0 0,8-1-19 0 0,1 0-1 0 0,-1 0 0 0 0,0 0 0 0 0,1 1 0 0 0,-1 0 0 0 0,1 0 0 0 0,-1 0 1 0 0,1 0-1 0 0,-1 2 20 0 0,4-3-112 0 0,0-1 1 0 0,0 1-1 0 0,0 0 1 0 0,1 0-1 0 0,-1 0 1 0 0,1-1-1 0 0,-1 1 1 0 0,0 0-1 0 0,1 0 1 0 0,-1 0-1 0 0,1 0 1 0 0,0 0-1 0 0,-1 0 1 0 0,1 0-1 0 0,0 0 1 0 0,0 1-1 0 0,0-1 1 0 0,-1 0-1 0 0,1 0 1 0 0,0 0-1 0 0,1 0 1 0 0,-1 0-1 0 0,0 0 1 0 0,0 0-1 0 0,0 0 1 0 0,1 1 111 0 0,0 8-2973 0 0,-1-1-2592 0 0</inkml:trace>
  <inkml:trace contextRef="#ctx0" brushRef="#br0" timeOffset="37">10680 5118 2760 0 0,'0'0'125'0'0,"0"0"383"0"0,-5 3 7052 0 0,1 3-7079 0 0,-1 0 0 0 0,1 0 0 0 0,0 0 0 0 0,1 0 0 0 0,0 1 0 0 0,0-1 0 0 0,0 1 0 0 0,0 0 0 0 0,1 0 0 0 0,0 0 0 0 0,0 4-481 0 0,-3 20 618 0 0,0 1 1 0 0,2 0-619 0 0,3-26 172 0 0,-1 14 5 0 0,1 1 0 0 0,0-1 0 0 0,2 0 0 0 0,1 8-177 0 0,19 80 189 0 0,-20-99-161 0 0,-1 0 2 0 0,-1-7-32 0 0,0-1 0 0 0,1 1 0 0 0,-1 0 0 0 0,0-1 0 0 0,1 1 0 0 0,0 0 0 0 0,-1-1 0 0 0,1 1 0 0 0,0 0 0 0 0,-1-1-1 0 0,1 1 1 0 0,1 0 2 0 0,-2-1-253 0 0,0-1-104 0 0,0 0-1139 0 0,0 0-4461 0 0</inkml:trace>
  <inkml:trace contextRef="#ctx0" brushRef="#br0" timeOffset="38">10633 5157 2760 0 0,'0'-13'248'0'0,"0"11"217"0"0,0 0-1 0 0,0 1 1 0 0,0-1 0 0 0,0 0-1 0 0,0 1 1 0 0,1-1 0 0 0,-1 0-1 0 0,1 1 1 0 0,-1-1 0 0 0,1 1-1 0 0,-1-1 1 0 0,1 1 0 0 0,0-1-1 0 0,0 1 1 0 0,0-1 0 0 0,0 1-1 0 0,0 0 1 0 0,0-1 0 0 0,0 1-1 0 0,1 0-464 0 0,0-1 212 0 0,0 1-1 0 0,0 0 0 0 0,0 0 0 0 0,0 0 0 0 0,0 0 0 0 0,0 0 0 0 0,1 1 0 0 0,-1-1 0 0 0,0 1 1 0 0,0-1-1 0 0,1 1 0 0 0,-1 0 0 0 0,2 0-211 0 0,1 0 144 0 0,1 0 0 0 0,0 1-1 0 0,0 0 1 0 0,0 0 0 0 0,-1 0 0 0 0,1 1-1 0 0,0-1 1 0 0,-1 1 0 0 0,0 1 0 0 0,1-1 0 0 0,0 2-144 0 0,-1-1 221 0 0,0 0 0 0 0,0 1 1 0 0,0 0-1 0 0,0 0 0 0 0,-1 0 1 0 0,0 0-1 0 0,0 1 0 0 0,0 0 1 0 0,2 3-222 0 0,-5-7 20 0 0,0 1 1 0 0,-1-1 0 0 0,1 1 0 0 0,0 0 0 0 0,-1 0 0 0 0,1-1 0 0 0,-1 1 0 0 0,0 0 0 0 0,1 0 0 0 0,-1 0-1 0 0,0 0 1 0 0,0-1 0 0 0,0 1 0 0 0,0 0 0 0 0,-1 0 0 0 0,1 0 0 0 0,0-1 0 0 0,-1 1 0 0 0,1 0 0 0 0,-1 0-1 0 0,0-1 1 0 0,1 1 0 0 0,-1 0 0 0 0,0-1 0 0 0,0 1 0 0 0,0-1 0 0 0,0 1 0 0 0,-1-1 0 0 0,1 1 0 0 0,0-1-1 0 0,0 0 1 0 0,-1 0 0 0 0,1 0 0 0 0,-2 1-21 0 0,-2 2 19 0 0,2 0 13 0 0,-1-1-1 0 0,0 0 1 0 0,0 0 0 0 0,-1 0 0 0 0,1 0 0 0 0,-1-1-1 0 0,-4 3-31 0 0,-85 31-172 0 0,87-34-167 0 0,-1-1-1 0 0,1 0 1 0 0,-1 0-1 0 0,1-1 0 0 0,-1 0 1 0 0,-2 0 339 0 0,1 0-917 0 0,8 0-343 0 0,1 0-2551 0 0,0 0-1091 0 0</inkml:trace>
  <inkml:trace contextRef="#ctx0" brushRef="#br0" timeOffset="39">10854 5268 3224 0 0,'0'0'143'0'0,"2"0"282"0"0,4 1 1117 0 0,1 0 0 0 0,-1-1 1 0 0,1 1-1 0 0,-1-2 0 0 0,6 0-1542 0 0,-4 0 898 0 0,-1 0 0 0 0,0-1 0 0 0,0 0 0 0 0,7-3-898 0 0,-6 2 128 0 0,-1 0 0 0 0,0-1 0 0 0,0 0 0 0 0,0-1 0 0 0,0 0 1 0 0,-1 1-1 0 0,0-2 0 0 0,0 1 0 0 0,0-1 0 0 0,-1 0 0 0 0,1 0 0 0 0,-2-1 1 0 0,1 1-1 0 0,-1-1 0 0 0,3-6-128 0 0,-5 8 59 0 0,0 0 0 0 0,-1 0 0 0 0,0 1 1 0 0,0-1-1 0 0,0 0 0 0 0,0 0 0 0 0,-1 0 1 0 0,0 0-1 0 0,0 0 0 0 0,0 0 0 0 0,-1 0 0 0 0,-1-5-59 0 0,2 9 19 0 0,0 1-1 0 0,-1-1 0 0 0,1 0 0 0 0,0 0 1 0 0,-1 0-1 0 0,1 1 0 0 0,-1-1 0 0 0,1 0 1 0 0,-1 0-1 0 0,0 1 0 0 0,1-1 0 0 0,-1 1 0 0 0,0-1 1 0 0,1 0-1 0 0,-1 1 0 0 0,0-1 0 0 0,1 1 1 0 0,-1-1-1 0 0,0 1 0 0 0,0 0 0 0 0,0-1 1 0 0,0 1-1 0 0,1 0 0 0 0,-1 0 0 0 0,0 0 0 0 0,0-1 1 0 0,-1 1-19 0 0,-1 0 60 0 0,0-1 1 0 0,0 1-1 0 0,0 0 1 0 0,1 0-1 0 0,-1 0 0 0 0,0 1 1 0 0,0-1-1 0 0,0 1-60 0 0,-2 0 67 0 0,1 1 0 0 0,-1 0-1 0 0,1 0 1 0 0,0 0-1 0 0,0 1 1 0 0,0-1-1 0 0,0 1 1 0 0,1 0 0 0 0,-1 0-1 0 0,1 1 1 0 0,-1-1-1 0 0,1 1-66 0 0,-2 2 37 0 0,0 0 0 0 0,0 1 0 0 0,1-1-1 0 0,0 1 1 0 0,1-1 0 0 0,-1 1-1 0 0,1 2-36 0 0,0-3 9 0 0,1 1 0 0 0,1-1 0 0 0,-1 1 0 0 0,1 0 0 0 0,0-1 0 0 0,0 1 0 0 0,1 0 0 0 0,0 6-9 0 0,0-11 8 0 0,1 1 0 0 0,-1-1 0 0 0,1 1 0 0 0,-1-1 0 0 0,1 1 0 0 0,0-1 0 0 0,0 0 0 0 0,0 1 0 0 0,0-1 0 0 0,0 0 0 0 0,0 0 0 0 0,1 0 0 0 0,-1 0 0 0 0,1 0 0 0 0,-1 0 0 0 0,1 0 0 0 0,0-1 0 0 0,0 1 0 0 0,0 0 0 0 0,0-1 0 0 0,0 1 0 0 0,0-1 0 0 0,0 0 0 0 0,0 0 0 0 0,0 0 0 0 0,2 0-8 0 0,1 1-7 0 0,0 0-1 0 0,0-1 0 0 0,0 0 1 0 0,0 0-1 0 0,1 0 0 0 0,-1-1 1 0 0,0 1-1 0 0,1-1 0 0 0,1-1 8 0 0,2 0-59 0 0,0-1-1 0 0,1 0 0 0 0,-1 0 0 0 0,-1-1 0 0 0,3-1 60 0 0,-2 0-627 0 0,1 0-1 0 0,0 0 0 0 0,-1-1 1 0 0,0-1-1 0 0,7-4 628 0 0,-3-1-1957 0 0</inkml:trace>
  <inkml:trace contextRef="#ctx0" brushRef="#br0" timeOffset="40">11251 5057 10624 0 0,'-4'5'177'0'0,"1"0"1"0"0,1 1-1 0 0,-1 0 1 0 0,1-1 0 0 0,0 1-1 0 0,0 0 1 0 0,0 0-1 0 0,1 0 1 0 0,0 0 0 0 0,0 6-178 0 0,-4 20 830 0 0,4-25-641 0 0,0 0 0 0 0,1 1-1 0 0,0-1 1 0 0,0 1 0 0 0,1-1 0 0 0,0 2-189 0 0,1 22 965 0 0,3 9-83 0 0,-3-31-424 0 0,0 1 0 0 0,-1-1-1 0 0,0 4-457 0 0,-1-7 532 0 0,2-15-412 0 0,-1-2-131 0 0,1 1-1 0 0,1 0 1 0 0,0 0-1 0 0,1 1 1 0 0,0-1-1 0 0,0 1 1 0 0,2-3 11 0 0,12-19-878 0 0,9-11 878 0 0,-24 38-94 0 0,0-2 39 0 0,1 1-1 0 0,0 0 0 0 0,0 0 0 0 0,0 0 1 0 0,1 0-1 0 0,-1 1 0 0 0,1-1 0 0 0,0 1 1 0 0,0 1-1 0 0,1-1 0 0 0,0 0 56 0 0,-5 3 89 0 0,1 2-8 0 0,0-1 0 0 0,0 1-1 0 0,0-1 1 0 0,-1 1-1 0 0,1 0 1 0 0,0-1-1 0 0,0 1 1 0 0,-1 0-1 0 0,1 0 1 0 0,-1 0-1 0 0,1 1 1 0 0,-1-1-1 0 0,1 0 1 0 0,-1 0-1 0 0,0 1 1 0 0,0-1 0 0 0,0 1-1 0 0,0-1 1 0 0,0 1-1 0 0,0 0 1 0 0,0-1-1 0 0,0 1 1 0 0,0 0-1 0 0,-1 0-80 0 0,4 7 268 0 0,0 0 0 0 0,-1 0 0 0 0,0 0-1 0 0,-1 1-267 0 0,1 4 302 0 0,-2 1 1 0 0,0-1-1 0 0,0 1 0 0 0,-2 12-302 0 0,1 12-1123 0 0,4-2-4534 0 0,-4-35-411 0 0</inkml:trace>
  <inkml:trace contextRef="#ctx0" brushRef="#br1" timeOffset="41">9076 1538 15664 0 0,'0'0'356'0'0,"0"0"49"0"0,6-1 405 0 0,-4 0-800 0 0,0 0 0 0 0,0 1 0 0 0,0-1 0 0 0,0 1 0 0 0,0-1-1 0 0,0 1 1 0 0,0 0 0 0 0,0 0 0 0 0,0 0 0 0 0,0 0-1 0 0,0 0 1 0 0,0 0 0 0 0,0 0 0 0 0,1 1-10 0 0,1 0 127 0 0,0 1 0 0 0,0-1-1 0 0,-1 1 1 0 0,1 0 0 0 0,0 0 0 0 0,-1 0 0 0 0,1 1-1 0 0,0 0-126 0 0,0 0 428 0 0,-2-2-400 0 0,1 1 0 0 0,-1 0 0 0 0,0 0 0 0 0,0 1 0 0 0,0-1 0 0 0,0 0 0 0 0,-1 0 0 0 0,1 1 0 0 0,-1 0 0 0 0,1-1 0 0 0,-1 1 0 0 0,0-1 0 0 0,0 1 0 0 0,0 0 0 0 0,0 0 0 0 0,-1 0 0 0 0,1 0 0 0 0,-1 0 0 0 0,0-1 0 0 0,1 1 0 0 0,-1 0 0 0 0,0 0 0 0 0,-1 0 0 0 0,1 0 0 0 0,-1 0 0 0 0,0 2-28 0 0,-2 8 264 0 0,-1-1 0 0 0,0 0 0 0 0,-1 0 0 0 0,0 0 0 0 0,-3 4-264 0 0,1-3 133 0 0,-1-1-1 0 0,0 1 0 0 0,-1-2 0 0 0,0 1 0 0 0,-8 6-132 0 0,-18 16-85 0 0,-3 0 85 0 0,30-26 32 0 0,-8 3-32 0 0,16-11 10 0 0,0 1-1 0 0,0-1 0 0 0,0 0 0 0 0,-1 0 0 0 0,1 1 1 0 0,0-1-1 0 0,0 0 0 0 0,0 0 0 0 0,0 1 1 0 0,0-1-1 0 0,-1 0 0 0 0,1 0 0 0 0,0 1 0 0 0,0-1 1 0 0,0 0-1 0 0,0 1 0 0 0,0-1 0 0 0,0 0 1 0 0,0 0-1 0 0,0 1 0 0 0,0-1 0 0 0,0 0 0 0 0,0 1 1 0 0,0-1-1 0 0,0 0 0 0 0,1 0 0 0 0,-1 1 1 0 0,0-1-1 0 0,0 0 0 0 0,0 0 0 0 0,0 1 0 0 0,0-1 1 0 0,1 0-1 0 0,-1 0 0 0 0,0 1 0 0 0,0-1 1 0 0,0 0-1 0 0,1 0 0 0 0,-1 0 0 0 0,0 1 0 0 0,0-1 1 0 0,0 0-1 0 0,1 0 0 0 0,-1 0 0 0 0,0 0 1 0 0,1 0-1 0 0,-1 0 0 0 0,0 1-9 0 0,2 0 145 0 0,1 1 0 0 0,-1 0-1 0 0,1-1 1 0 0,-1 0 0 0 0,1 1 0 0 0,0-1-1 0 0,-1 0 1 0 0,1 0 0 0 0,0-1 0 0 0,0 1-1 0 0,0 0-144 0 0,35 3-41 0 0,-23-3 95 0 0,21 0-54 0 0,0-1 0 0 0,7-3 0 0 0,1 1 0 0 0,165-7-5610 0 0,-153 5 3565 0 0</inkml:trace>
  <inkml:trace contextRef="#ctx0" brushRef="#br1" timeOffset="42">9918 1928 2760 0 0,'0'0'361'0'0,"0"0"478"0"0,0 0 213 0 0,0 0 41 0 0,0 0-56 0 0,0 0-271 0 0,0 0-118 0 0,19 0 3116 0 0,93-5 108 0 0,-76 4-2378 0 0,13-4-1494 0 0,-14 2-72 0 0,13 1 72 0 0,147-4 1273 0 0,0 0-1141 0 0,-82 8-174 0 0,-17 0 184 0 0,25-5-142 0 0,42-2-120 0 0,-97 4 120 0 0,19-1 0 0 0,-10 0 3 0 0,-46 2-40 0 0,1-1-1 0 0,10-2 38 0 0,30-4 15 0 0,-1 4 0 0 0,40 3-15 0 0,-32 1 314 0 0,175-12-706 0 0,-213 9 226 0 0,24 3 166 0 0,-24 0-10 0 0,25-3 10 0 0,-2-1 147 0 0,7 0 402 0 0,-19 0-637 0 0,-30 2-63 0 0,-1-1 0 0 0,15-3 151 0 0,34-3 390 0 0,-53 6-650 0 0,0 2 0 0 0,8 0 260 0 0,21-1-176 0 0,-27 0 167 0 0,1 1 0 0 0,5 2 9 0 0,12-1-582 0 0,8 5 970 0 0,-37-3-604 0 0,-5-3-5201 0 0,-1 0-113 0 0</inkml:trace>
  <inkml:trace contextRef="#ctx0" brushRef="#br1" timeOffset="43">9971 4357 2760 0 0,'-13'3'379'0'0,"8"-1"588"0"0,0-1 0 0 0,-1 0 1 0 0,1 0-1 0 0,0 0 1 0 0,-5-1-968 0 0,9 0 394 0 0,1 1-223 0 0,-3 0-91 0 0,3-1 65 0 0,-1 1-1 0 0,1-1 0 0 0,0 0 1 0 0,-1 0-1 0 0,1 0 1 0 0,0 0-1 0 0,-1 1 1 0 0,1-1-1 0 0,0 0 0 0 0,-1 1 1 0 0,1-1-1 0 0,0 0 1 0 0,-1 0-1 0 0,1 1 1 0 0,0-1-1 0 0,0 0 1 0 0,0 1-1 0 0,-1-1 0 0 0,1 0 1 0 0,0 1-1 0 0,0-1 1 0 0,0 1-1 0 0,0-1 1 0 0,-1 0-1 0 0,1 1-144 0 0,10 5 937 0 0,-1-5-839 0 0,0 1 0 0 0,0-1 1 0 0,-1 0-1 0 0,1-1 0 0 0,0 0 0 0 0,0 0 0 0 0,2-1-98 0 0,15 0 166 0 0,118-4-414 0 0,31-1 1042 0 0,-98 3-538 0 0,-16-5 281 0 0,21 2 116 0 0,89-2-199 0 0,212 8 85 0 0,-214-8-747 0 0,51-2 417 0 0,2 0-246 0 0,30 10-87 0 0,-215-2 177 0 0,-27 1-50 0 0,0 0 0 0 0,0 1 0 0 0,0 0-1 0 0,5 2-2 0 0,-2-1 0 0 0,0-1 0 0 0,11 0 0 0 0,19 1 0 0 0,10 0 0 0 0,-40-2 0 0 0,0 1 0 0 0,0 1 0 0 0,9 1 0 0 0,-6 1 0 0 0,0-2 0 0 0,-1 0 0 0 0,12-1 0 0 0,19 6 54 0 0,3-2 629 0 0,-25-1-1626 0 0,0-2-3666 0 0,-24-1-591 0 0</inkml:trace>
  <inkml:trace contextRef="#ctx0" brushRef="#br1" timeOffset="44">10318 4325 3224 0 0,'0'0'240'0'0,"2"1"328"0"0,-1 0 0 0 0,0 0 1 0 0,0 0-1 0 0,0 0 0 0 0,0 1 1 0 0,0-1-1 0 0,0 0 0 0 0,0 0 0 0 0,0 1 1 0 0,0 0-569 0 0,4 3 6302 0 0,-5-5-6204 0 0,1 0 1 0 0,-1 0 0 0 0,0 0 0 0 0,1 0-1 0 0,-1 0 1 0 0,1-1 0 0 0,-1 1 0 0 0,1 0-1 0 0,-1 0 1 0 0,0-1 0 0 0,1 1 0 0 0,-1 0-1 0 0,0 0 1 0 0,1-1 0 0 0,-1 1 0 0 0,0-1-1 0 0,1 1 1 0 0,-1 0 0 0 0,0-1-1 0 0,0 1-98 0 0,3-4 112 0 0,-1 1-1 0 0,0-1 0 0 0,0 1 0 0 0,0-1 0 0 0,0 0 1 0 0,-1 0-1 0 0,0 0 0 0 0,0 1 0 0 0,0-1 0 0 0,0 0 1 0 0,0-3-112 0 0,0-7 348 0 0,0 0 1 0 0,-2-11-349 0 0,1 3 271 0 0,-6-57 336 0 0,5 32-346 0 0,2-51 143 0 0,9-13-162 0 0,-5-97 162 0 0,-4 142-138 0 0,3 0 1 0 0,4-7-267 0 0,4-88-155 0 0,-10 139 144 0 0,-1 0-1 0 0,-1-1 12 0 0,0 3-24 0 0,0-1-1 0 0,3-8 25 0 0,1-7 16 0 0,-1-17-16 0 0,-2 21 24 0 0,1 0 0 0 0,4-11-24 0 0,3-24 0 0 0,-8 50-53 0 0,-1 0-1 0 0,0 1 0 0 0,-1-1 0 0 0,-1 0 1 0 0,-1 0-1 0 0,0 0 0 0 0,-5-12 54 0 0,1-8 0 0 0,5 26 0 0 0,0 0 0 0 0,-1 0 0 0 0,0 0 0 0 0,-1-1 0 0 0,1 2 0 0 0,0 0 0 0 0,0 0 0 0 0,1 0 0 0 0,0 0 0 0 0,1 0 0 0 0,0 0 0 0 0,0-1 0 0 0,1 0 0 0 0,0-7 0 0 0,0-11 0 0 0,1-12 0 0 0,-2 34 0 0 0,1 0 0 0 0,0 1 0 0 0,0-1 0 0 0,1 0 0 0 0,0 1 0 0 0,0-1 0 0 0,2-5 0 0 0,-1 5 0 0 0,0-1 0 0 0,-1 0 0 0 0,0 0 0 0 0,0 0 0 0 0,-1 0 0 0 0,0 0 0 0 0,0 0 0 0 0,-1 0 0 0 0,-1-7 0 0 0,2 11 0 0 0,0-1 0 0 0,0 1 0 0 0,1 0 0 0 0,-1 0 0 0 0,1 0 0 0 0,0-1 0 0 0,0 1 0 0 0,2-2 0 0 0,3-20 0 0 0,-2-9 0 0 0,2 0 0 0 0,1 0 0 0 0,6-13 0 0 0,-9 36 0 0 0,-1 0 0 0 0,-1 0 0 0 0,0 0 0 0 0,-1-1 0 0 0,0-10 0 0 0,1-12 0 0 0,-16 45 0 0 0,5 1 0 0 0,1 0 0 0 0,1 0 0 0 0,0 1 0 0 0,0 0 0 0 0,-1 5 0 0 0,-7 12 0 0 0,-1 5 0 0 0,11-23 0 0 0,0-1 0 0 0,0 0 0 0 0,-1 0 0 0 0,-3 4 0 0 0,3-5 0 0 0,1 0 0 0 0,0 0 0 0 0,-1 2 0 0 0,2-3 0 0 0,0 0 0 0 0,-1 0 0 0 0,0 0 0 0 0,-5 6 0 0 0,-7 6 0 0 0,10-11 0 0 0,1-1 0 0 0,-1 0 0 0 0,-1-1 0 0 0,0 1 0 0 0,-3 2 402 0 0,10-9 72 0 0,1-1 34 0 0,0 0-65 0 0,0-14-278 0 0,1 6-165 0 0,0 0 0 0 0,1 0 0 0 0,0 0 0 0 0,1 1 0 0 0,-1-1 0 0 0,1 1 0 0 0,2-4 0 0 0,4-10 0 0 0,-1-1 0 0 0,0 1 0 0 0,2-1 0 0 0,10-15 0 0 0,-11 23-5 0 0,-5 6-3 0 0,1 1 1 0 0,0 0 0 0 0,0 0-1 0 0,1 0 1 0 0,0 0 0 0 0,0 1 0 0 0,0 0-1 0 0,5-3 8 0 0,11-9-1138 0 0,-18 14 1215 0 0,1-1-1 0 0,0 1 1 0 0,0 0 0 0 0,1 1 0 0 0,-1-1 0 0 0,1 1-1 0 0,0 0 1 0 0,0 1 0 0 0,0-1 0 0 0,2 1-77 0 0,0 0-389 0 0,-6 1 316 0 0,0 0 0 0 0,0 1 0 0 0,-1-1 0 0 0,1 1 0 0 0,0 0 0 0 0,0-1 0 0 0,0 1 0 0 0,0 0 0 0 0,0 0 0 0 0,0 0 0 0 0,-1 1 0 0 0,1-1 0 0 0,0 0-1 0 0,0 1 1 0 0,0-1 0 0 0,0 1 73 0 0,2 0 0 0 0,0 1 0 0 0,-1-1 0 0 0,1 1 0 0 0,-1 0 0 0 0,1-1 0 0 0,-1 2 0 0 0,1-1 0 0 0,-1 0 0 0 0,0 1 0 0 0,0-1 0 0 0,0 1 0 0 0,-1 0 0 0 0,1 0 0 0 0,-1 0 0 0 0,1 0 0 0 0,-1 1 0 0 0,0-1 0 0 0,0 1 0 0 0,29 74 1992 0 0,-28-70-1992 0 0,-1 0 0 0 0,1 1 0 0 0,-1-1 0 0 0,-1 1 0 0 0,0 0 0 0 0,0 0 0 0 0,0-1 0 0 0,-1 1 0 0 0,-1 5 0 0 0,0-10 0 0 0,-1-1-64 0 0,2-2-273 0 0,0-1-138 0 0,0 0-33 0 0,0 0-276 0 0,0 0-1144 0 0,0 0-506 0 0,0 0-102 0 0,0 0-21 0 0</inkml:trace>
  <inkml:trace contextRef="#ctx0" brushRef="#br1" timeOffset="45">10895 1873 4608 0 0,'0'0'208'0'0,"0"0"135"0"0,0 0 439 0 0,0 0 194 0 0,16 7 7417 0 0,-13-5-8375 0 0,2 0-18 0 0,0 4 0 0 0,3 2-549 0 0,-8-6-179 0 0,0-1 621 0 0,0-1-405 0 0</inkml:trace>
  <inkml:trace contextRef="#ctx0" brushRef="#br1" timeOffset="46">11095 1921 6448 0 0,'0'0'141'0'0,"0"0"23"0"0,0 0 13 0 0,0 0 55 0 0,0 0 182 0 0,0 0 76 0 0,0 0 20 0 0,0 0 2 0 0,0-15 5120 0 0,-1 12-5722 0 0,-1-4 3330 0 0,2 6-1897 0 0,0 4-1133 0 0,0 30-210 0 0,0 4 0 0 0,-3 33 0 0 0,-3 19 1357 0 0,2-21-666 0 0,2-15-691 0 0,3 1 0 0 0,2 14 0 0 0,2 42 0 0 0,1 5 0 0 0,0 1 0 0 0,-5-47 20 0 0,0 1 403 0 0,-5 40-423 0 0,-5 28 1523 0 0,8 30-1523 0 0,1-152 82 0 0,-4 67-82 0 0,1 53 0 0 0,2-89 0 0 0,1 1 0 0 0,4 37 0 0 0,-3-59 0 0 0,0-1 0 0 0,-2 5 0 0 0,0 9 0 0 0,-8 104 0 0 0,6-40 0 0 0,3-89 0 0 0,0 1 0 0 0,0-1 0 0 0,-1 1 0 0 0,-1 2 0 0 0,0 9 0 0 0,2-20 0 0 0,0-1 0 0 0,-1 0 0 0 0,1 0 0 0 0,-1 1 0 0 0,-1 2 0 0 0,1-5 0 0 0,-1 6 0 0 0,1 26 0 0 0,1-29 0 0 0,0 0 0 0 0,0-1 0 0 0,4-1 0 0 0,2-4 0 0 0,-4-1 1 0 0,0 1 0 0 0,0-1-1 0 0,0 0 1 0 0,-1-1 0 0 0,1 1-1 0 0,0 0 1 0 0,0 0 0 0 0,-1-1-1 0 0,1 1 1 0 0,-1-1 0 0 0,1 1-1 0 0,0-2 0 0 0,17-25-51 0 0,-9 11-307 0 0,2-2-45 0 0,-2 0 0 0 0,0 0 0 0 0,-1-1 0 0 0,1-5 403 0 0,14-29 21 0 0,-15 34-21 0 0,-3 7 0 0 0,0 1 0 0 0,0 0 0 0 0,1 0 0 0 0,1 0 0 0 0,1 0 0 0 0,25-33 0 0 0,-22 31 0 0 0,-13 20 7 0 0,1-4 80 0 0,0 0 0 0 0,0 0 0 0 0,-1 0 0 0 0,1-1 0 0 0,0 1 0 0 0,-1 0 0 0 0,0 0-1 0 0,1 0 1 0 0,-1-1 0 0 0,-1 2-87 0 0,-57 80 1116 0 0,55-75-1116 0 0,-1 0 0 0 0,1 0 0 0 0,-2 5 0 0 0,3-6 0 0 0,0 0 0 0 0,-1 0 0 0 0,1 0 0 0 0,-1-1 0 0 0,-2 2 0 0 0,-9 14 0 0 0,13-18 0 0 0,-1 1 0 0 0,0-1 0 0 0,0 0 0 0 0,-1 0 0 0 0,1 0 0 0 0,-2 1 0 0 0,-9 11 72 0 0,13-15 299 0 0,1-1 117 0 0,0 0 21 0 0,-2 0-66 0 0,1 0-437 0 0,0 0-1 0 0,-1-1 1 0 0,1 1-1 0 0,0-1 1 0 0,0 1 0 0 0,-1-1-1 0 0,1 1 1 0 0,0-1-1 0 0,0 0 1 0 0,0 1 0 0 0,0-1-1 0 0,-1 0 1 0 0,1 0 0 0 0,0 0-1 0 0,1 0 1 0 0,-1 0-1 0 0,0 0 1 0 0,0 0 0 0 0,0 0-1 0 0,1 0 1 0 0,-1-1 0 0 0,0 1-1 0 0,1 0 1 0 0,-1 0-1 0 0,1-1 1 0 0,-1 1 0 0 0,1-1-6 0 0,-1-1 13 0 0,-37-75-13 0 0,4 23 0 0 0,3 14 0 0 0,24 33 40 0 0,0 0 0 0 0,0 0 0 0 0,-1 1-1 0 0,0 0 1 0 0,0 0 0 0 0,-7-3-40 0 0,6 3-1110 0 0,-1 0-1 0 0,1-1 1 0 0,0 0 0 0 0,-2-4 1110 0 0,7 6-1534 0 0</inkml:trace>
  <inkml:trace contextRef="#ctx0" brushRef="#br1" timeOffset="47">7860 2902 2760 0 0,'1'0'18'0'0,"0"0"-1"0"0,0 1 1 0 0,1-1 0 0 0,-1 0-1 0 0,0 0 1 0 0,1 0 0 0 0,-1 0-1 0 0,0-1 1 0 0,0 1 0 0 0,1 0-1 0 0,-1 0 1 0 0,0-1 0 0 0,0 1 0 0 0,1-1-18 0 0,1-1 3771 0 0,-1-1 3967 0 0,-6 33-6637 0 0,3-9-575 0 0,-3 44 608 0 0,2-49-903 0 0,1-1 1 0 0,0 1-1 0 0,2 12-231 0 0,-1-1 30 0 0,1-22-5 0 0,-2 1-1 0 0,1 0 1 0 0,-1 0-1 0 0,1-1 1 0 0,-1 1-1 0 0,-1 0 1 0 0,1-1-1 0 0,-1 1 1 0 0,0-1-1 0 0,-1 2-24 0 0,1-5 0 0 0,0 7-13 0 0,2-9 15 0 0,0 0 0 0 0,0 1 0 0 0,0-1-1 0 0,0 0 1 0 0,0 0 0 0 0,0 0 0 0 0,-1 0 0 0 0,1 1-1 0 0,0-1 1 0 0,0 0 0 0 0,0 0 0 0 0,0 0 0 0 0,-1 0 0 0 0,1 0-1 0 0,0 1 1 0 0,0-1 0 0 0,0 0 0 0 0,-1 0 0 0 0,1 0 0 0 0,0 0-1 0 0,0 0 1 0 0,0 0 0 0 0,-1 0 0 0 0,1 0 0 0 0,0 0-1 0 0,0 0 1 0 0,0 0 0 0 0,-1 0 0 0 0,1 0 0 0 0,0 0 0 0 0,0 0-1 0 0,-1 0 1 0 0,1 0 0 0 0,0 0 0 0 0,0 0 0 0 0,0 0-1 0 0,-1 0 1 0 0,1 0 0 0 0,0 0 0 0 0,0 0 0 0 0,0-1 0 0 0,-1 1-1 0 0,1 0 1 0 0,0 0 0 0 0,0 0-2 0 0,-10-5 59 0 0,7 0-59 0 0,-1-1 0 0 0,1 1 0 0 0,0 0 0 0 0,0-1 0 0 0,1 1 0 0 0,0-1 0 0 0,0 0 0 0 0,0 0 0 0 0,1 0 0 0 0,0 0 0 0 0,0 0 0 0 0,0-2 0 0 0,0-10 0 0 0,1 0 0 0 0,0 1 0 0 0,3-11 0 0 0,-2-1 0 0 0,-1 23 0 0 0,0-1 0 0 0,0 1 0 0 0,1 0 0 0 0,0 0 0 0 0,0-1 0 0 0,1 1 0 0 0,-1 0 0 0 0,2-1 0 0 0,3-8 0 0 0,0 0 0 0 0,2 1 0 0 0,-1 0 0 0 0,2 0 0 0 0,0 1 0 0 0,-5 7 0 0 0,1 1 0 0 0,0 0 0 0 0,0 0 0 0 0,0 0 0 0 0,0 0 0 0 0,1 1 0 0 0,-1 0 0 0 0,1 0 0 0 0,0 1 0 0 0,0 0 0 0 0,1 0 0 0 0,4-2 0 0 0,-2 3 1 0 0,0-1-1 0 0,-1 1 1 0 0,1 1-1 0 0,0 0 1 0 0,0 0-1 0 0,0 1 1 0 0,0 0-1 0 0,0 0 1 0 0,0 1-1 0 0,2 1 0 0 0,-8-2 6 0 0,1 1 0 0 0,0 0-1 0 0,-1 0 1 0 0,0 1 0 0 0,1-1 0 0 0,-1 1 0 0 0,0-1-1 0 0,1 1 1 0 0,-1 0 0 0 0,0 0 0 0 0,0 1-1 0 0,-1-1-5 0 0,0 0 11 0 0,0 0 0 0 0,0 0-1 0 0,-1 0 1 0 0,1 0 0 0 0,-1 1 0 0 0,0-1-1 0 0,0 0 1 0 0,0 1 0 0 0,0-1-1 0 0,0 1 1 0 0,0-1 0 0 0,0 1 0 0 0,-1 0-1 0 0,1-1 1 0 0,-1 1 0 0 0,0-1-1 0 0,0 4-10 0 0,0-2 23 0 0,-1 0 0 0 0,1 0-1 0 0,-1 1 1 0 0,0-1-1 0 0,0 0 1 0 0,0 0 0 0 0,-1 0-1 0 0,1 0 1 0 0,-1 0-1 0 0,0 0 1 0 0,0-1 0 0 0,-1 1-1 0 0,1-1 1 0 0,-1 1-1 0 0,0-1 1 0 0,1 0 0 0 0,-2 0-1 0 0,1 0 1 0 0,-1 1-23 0 0,-8 5 44 0 0,-1 0 1 0 0,0-1 0 0 0,0 0-1 0 0,-10 3-44 0 0,19-10 0 0 0,-1-1-13 0 0,39-16-288 0 0,-28 15 290 0 0,0 0 0 0 0,0 0-1 0 0,1 1 1 0 0,-1 0 0 0 0,0 0 0 0 0,0 1 0 0 0,1 0 0 0 0,-1 0 0 0 0,0 0 0 0 0,0 1 0 0 0,0-1 0 0 0,0 1-1 0 0,-1 1 1 0 0,1-1 0 0 0,2 2 11 0 0,-4-1-2 0 0,0-1 0 0 0,-1 1 0 0 0,1-1 0 0 0,-1 1 0 0 0,1 0 0 0 0,-1 1 0 0 0,0-1-1 0 0,0 1 1 0 0,0-1 0 0 0,0 1 0 0 0,-1 0 0 0 0,0 0 0 0 0,1 0 0 0 0,-2 0 0 0 0,1 0 0 0 0,0 0 0 0 0,-1 1-1 0 0,0-1 1 0 0,0 1 0 0 0,0-1 0 0 0,0 2 2 0 0,0 0 13 0 0,-1-1 0 0 0,0 1 0 0 0,0-1 0 0 0,0 0 0 0 0,-1 1 0 0 0,1-1 0 0 0,-1 1 0 0 0,-1-1 0 0 0,1 0 0 0 0,-1 0 0 0 0,0 0 0 0 0,0 0 0 0 0,0 0 0 0 0,-1 0 0 0 0,0 0 0 0 0,0-1 0 0 0,0 0 0 0 0,0 1 0 0 0,-1-1 0 0 0,1 0 0 0 0,-1 0 0 0 0,0-1 0 0 0,0 1 0 0 0,-1-1 0 0 0,1 0 0 0 0,-1 0 0 0 0,0-1-1 0 0,1 1 1 0 0,-1-1 0 0 0,-3 1-13 0 0,0 0 10 0 0,-1-1 0 0 0,1-1 0 0 0,0 1 0 0 0,-1-1 0 0 0,1 0 0 0 0,-1-1 0 0 0,0 0 0 0 0,1 0 0 0 0,-1-1 0 0 0,1 0 0 0 0,-1-1 0 0 0,1 0 0 0 0,0 0 0 0 0,-1-1 0 0 0,1 0 0 0 0,0 0 0 0 0,1-1 0 0 0,-1 0 0 0 0,1 0 0 0 0,-6-4-10 0 0,8 3-26 0 0,5 4-106 0 0,0 1-22 0 0,14-10-1054 0 0,0 1-1738 0 0,-6 9-2563 0 0</inkml:trace>
  <inkml:trace contextRef="#ctx0" brushRef="#br1" timeOffset="48">8202 3246 14712 0 0,'0'0'672'0'0,"0"0"-10"0"0,0 13-359 0 0,0-1 248 0 0,-2 0 0 0 0,1 0 1 0 0,-2 2-552 0 0,1-2 463 0 0,0-1-1 0 0,1 1 1 0 0,1 1-463 0 0,-1 0 149 0 0,-1 0-1 0 0,0 0 1 0 0,-1 0-1 0 0,0-1 0 0 0,-2 4-148 0 0,-1 7 26 0 0,1-12-26 0 0,0 5 0 0 0,4-6 457 0 0,0-10-4359 0 0,1 0 524 0 0,5-5 1146 0 0</inkml:trace>
  <inkml:trace contextRef="#ctx0" brushRef="#br1" timeOffset="49">8290 3237 2760 0 0,'5'-2'131'0'0,"0"0"0"0"0,0 0-1 0 0,-1-1 1 0 0,1 0 0 0 0,0 0-131 0 0,-1 0 570 0 0,-1 1 1 0 0,1-1 0 0 0,0 1-1 0 0,0 0 1 0 0,1 1-1 0 0,-1-1 1 0 0,0 1-1 0 0,1-1-570 0 0,15-2 2107 0 0,-13 2-1627 0 0,0 0 0 0 0,0 1 0 0 0,0-1 0 0 0,0 2 0 0 0,0-1 1 0 0,0 1-1 0 0,0 0 0 0 0,0 0 0 0 0,3 1-480 0 0,0 1 534 0 0,-7-1-286 0 0,1-1 0 0 0,-1 1 0 0 0,0 0 0 0 0,0 0 0 0 0,0 0 0 0 0,0 0 0 0 0,1 1-248 0 0,-3-1 61 0 0,0 0 0 0 0,0-1 0 0 0,-1 1 0 0 0,1 0 0 0 0,0 0 0 0 0,0 0 0 0 0,-1-1 0 0 0,1 1 0 0 0,0 0 0 0 0,-1 0 0 0 0,1 0 0 0 0,-1 0 0 0 0,1 0 0 0 0,-1 0 0 0 0,0 0 0 0 0,1 1 0 0 0,-1-1 0 0 0,0 0 0 0 0,0 0 0 0 0,0 0 0 0 0,0 0 0 0 0,0 0 0 0 0,0 1-61 0 0,0 4 107 0 0,-1-1 0 0 0,0 0-1 0 0,0 0 1 0 0,0 0 0 0 0,0 0-1 0 0,-1 0 1 0 0,0 0 0 0 0,0 0-1 0 0,-1 0 1 0 0,1-1 0 0 0,-1 1-1 0 0,0-1 1 0 0,0 0 0 0 0,0 0-1 0 0,-1 0 1 0 0,1 0 0 0 0,-3 2-107 0 0,-9 8 24 0 0,1-1 1 0 0,-2-1 0 0 0,0 0-1 0 0,-17 9-24 0 0,23-12 1 0 0,8-7-3 0 0,0 0 0 0 0,1-1 0 0 0,-1 1-1 0 0,0-1 1 0 0,-1 1 0 0 0,1-1 0 0 0,0 0 0 0 0,0 0 0 0 0,-2 1 2 0 0,3-2-92 0 0,1 0-14 0 0,18 0 217 0 0,-2-1-225 0 0,1-1 0 0 0,-1 0 0 0 0,0-1 0 0 0,14-5 114 0 0,-1 0-28 0 0,-18 6-94 0 0,2-2-278 0 0,1 1 0 0 0,-1 1 0 0 0,1 1-1 0 0,7-1 401 0 0,-9 2-1503 0 0</inkml:trace>
  <inkml:trace contextRef="#ctx0" brushRef="#br1" timeOffset="50">8686 3587 7920 0 0,'0'0'362'0'0,"0"0"-11"0"0,0 0-100 0 0,0 0 398 0 0,0 0 198 0 0,0 0 38 0 0,1-14 1472 0 0,13-55 334 0 0,-7 41-2105 0 0,4-30-586 0 0,-1 5 90 0 0,0 6-81 0 0,1-2-8 0 0,1 0-1 0 0,10-20 0 0 0,-12 39 0 0 0,-6 17 0 0 0,0 0 0 0 0,1 0 0 0 0,1 0 0 0 0,0 1 0 0 0,0 0 0 0 0,1 0 0 0 0,1 1 0 0 0,7-9 0 0 0,0 3-22 0 0,2 0-1 0 0,1 1 0 0 0,16-12 23 0 0,-30 25 16 0 0,1-1 0 0 0,0 1-1 0 0,0 0 1 0 0,0 1-1 0 0,0-1 1 0 0,0 1-1 0 0,1 0 1 0 0,-1 0-1 0 0,1 1 1 0 0,0-1 0 0 0,-1 1-1 0 0,1 1 1 0 0,0-1-1 0 0,0 1 1 0 0,0 0-1 0 0,-1 0 1 0 0,1 1-1 0 0,2 0-15 0 0,-6-1 15 0 0,-1 1 0 0 0,0-1-1 0 0,1 1 1 0 0,-1 0-1 0 0,0-1 1 0 0,0 1-1 0 0,0 0 1 0 0,0 0 0 0 0,1 0-1 0 0,-1 0 1 0 0,-1 0-1 0 0,1 0 1 0 0,0 0-1 0 0,0 0 1 0 0,0 1 0 0 0,0-1-1 0 0,-1 0 1 0 0,1 0-1 0 0,-1 1 1 0 0,1-1-1 0 0,-1 0 1 0 0,1 1-1 0 0,-1 0-14 0 0,2 4 93 0 0,-1 0-1 0 0,-1-1 1 0 0,1 1-1 0 0,-1 0 1 0 0,0 0-93 0 0,-1 0 85 0 0,0 1 0 0 0,0-1 1 0 0,-1 0-1 0 0,0 1 0 0 0,0-1 1 0 0,0 0-1 0 0,-1 0 0 0 0,0-1 1 0 0,0 1-1 0 0,-4 4-85 0 0,2-2 64 0 0,2-3-39 0 0,-1 0-1 0 0,0 0 1 0 0,-1 0 0 0 0,1 0 0 0 0,-1-1-1 0 0,0 0 1 0 0,0 0 0 0 0,-1 0-1 0 0,1 0 1 0 0,-1-1 0 0 0,-1 1-25 0 0,-12 5 97 0 0,-1 0-1 0 0,-15 4-96 0 0,28-11 14 0 0,1-1-1 0 0,-1 1 0 0 0,0-1 1 0 0,0 0-1 0 0,-5-1-13 0 0,9 0 4 0 0,0 1-1 0 0,1-2 1 0 0,-1 1 0 0 0,0 0-1 0 0,0 0 1 0 0,0-1-1 0 0,0 0 1 0 0,1 1 0 0 0,-1-1-1 0 0,0 0 1 0 0,1-1 0 0 0,-1 1-1 0 0,1 0 1 0 0,-1-1-4 0 0,2 1-90 0 0,0 0 1 0 0,0 0 0 0 0,0 0-1 0 0,0 0 1 0 0,0 0 0 0 0,0 0-1 0 0,0 0 1 0 0,1 0 0 0 0,-1-1-1 0 0,0 1 1 0 0,1 0 0 0 0,-1 0-1 0 0,1-1 1 0 0,-1 1 0 0 0,1-1-1 0 0,0 1 1 0 0,0 0 0 0 0,-1-1-1 0 0,1 1 1 0 0,0-1 0 0 0,0 1-1 0 0,1 0 1 0 0,-1-1 0 0 0,0 1-1 0 0,0-1 1 0 0,1 1 0 0 0,-1-1 89 0 0,0 1-1368 0 0,0 1-796 0 0,0 0-2961 0 0</inkml:trace>
  <inkml:trace contextRef="#ctx0" brushRef="#br1" timeOffset="51">8882 3403 11432 0 0,'0'0'256'0'0,"0"0"34"0"0,0 0 22 0 0,0 0-30 0 0,0 0-137 0 0,10-10 786 0 0,-5 6-749 0 0,1 0 0 0 0,-1 0 0 0 0,1 0 0 0 0,0 1 0 0 0,0 0 0 0 0,1 0 0 0 0,-1 0 1 0 0,7-1-183 0 0,-1 0 76 0 0,-4 0-47 0 0,-6 3-10 0 0,0 0 1 0 0,0 1-1 0 0,1-1 0 0 0,-1 0 1 0 0,0 1-1 0 0,0-1 0 0 0,0 1 1 0 0,0 0-1 0 0,1 0 1 0 0,-1-1-1 0 0,0 2 0 0 0,1-1-19 0 0,7 1 206 0 0,-7-1-114 0 0,0 0 0 0 0,0 0 0 0 0,-1 1 0 0 0,1-1 0 0 0,0 1 0 0 0,0 0 0 0 0,0 0 0 0 0,-1 0 0 0 0,1 0 0 0 0,-1 0 0 0 0,1 0 1 0 0,-1 1-1 0 0,1 0 0 0 0,-1-1 0 0 0,0 1 0 0 0,2 2-92 0 0,-1-2 93 0 0,-1 0 0 0 0,0 0 0 0 0,0 1-1 0 0,-1-1 1 0 0,1 1 0 0 0,0 0 0 0 0,-1-1 0 0 0,0 1 0 0 0,1 0 0 0 0,-1 0 0 0 0,0 0 0 0 0,-1 0 0 0 0,1 0 0 0 0,0 0-93 0 0,0 10 156 0 0,0-1 1 0 0,0 1 0 0 0,-1 2-157 0 0,0-12 33 0 0,0-1 33 0 0,3 4 18 0 0,-3-4 12 0 0,2-2-52 0 0,-1-1 0 0 0,1 1-1 0 0,-1-1 1 0 0,1 1-1 0 0,-1-1 1 0 0,0 1-1 0 0,1-1 1 0 0,-1 0 0 0 0,0 1-1 0 0,1-1 1 0 0,-1 0-1 0 0,0 0 1 0 0,0 0-1 0 0,0 0 1 0 0,0 0 0 0 0,0 0-1 0 0,0-1 1 0 0,0 1-1 0 0,0 0 1 0 0,-1 0-1 0 0,1-1 1 0 0,0 1 0 0 0,-1 0-1 0 0,1-2-43 0 0,3-6 185 0 0,-1 0 0 0 0,0 0 0 0 0,1-6-185 0 0,-2 8 106 0 0,4-20-24 0 0,-1 1 0 0 0,-1-1 0 0 0,-2 0-1 0 0,-1 0 1 0 0,0-2-82 0 0,0 22 0 0 0,-1 5 0 0 0,0 1 0 0 0,1-1 0 0 0,-1 1 0 0 0,0-1 0 0 0,0 1 0 0 0,0-1 0 0 0,0 1 0 0 0,0 0 0 0 0,0-1 0 0 0,-1 1 0 0 0,1-1 0 0 0,0 1 0 0 0,-1-1 0 0 0,1-1 104 0 0,0 3-127 0 0,0-1 0 0 0,0 1 0 0 0,0 0 0 0 0,0 0 0 0 0,0 0 1 0 0,0-1-1 0 0,0 1 0 0 0,0 0 0 0 0,0 0 0 0 0,0 0 0 0 0,0 0 0 0 0,-1-1 0 0 0,1 1 0 0 0,0 0 0 0 0,0 0 0 0 0,0 0 0 0 0,0 0 0 0 0,0-1 0 0 0,0 1 0 0 0,0 0 0 0 0,0 0 0 0 0,-1 0 1 0 0,1 0-1 0 0,0 0 0 0 0,0-1 0 0 0,0 1 0 0 0,0 0 0 0 0,0 0 0 0 0,-1 0 0 0 0,1 0 0 0 0,0 0 0 0 0,0 0 0 0 0,0 0 0 0 0,0 0 0 0 0,-1 0 0 0 0,1 0 0 0 0,0 0 0 0 0,0 0 1 0 0,0 0-1 0 0,-1 0 0 0 0,1 0 0 0 0,0 0 0 0 0,0 0 23 0 0,-1 0-1262 0 0,-1 0-3463 0 0,-5 2-1485 0 0</inkml:trace>
  <inkml:trace contextRef="#ctx0" brushRef="#br1" timeOffset="52">9379 2858 2760 0 0,'12'-15'2405'0'0,"3"-6"3443"0"0,-14 20-5015 0 0,1 1-548 0 0,-1 0 0 0 0,1 1 0 0 0,-1-1-1 0 0,1 0 1 0 0,0 1 0 0 0,-1-1 0 0 0,1 1-1 0 0,-1 0 1 0 0,0-1 0 0 0,1 1 0 0 0,-1 0-1 0 0,1 0 1 0 0,-1 0 0 0 0,0 0 0 0 0,0 0-1 0 0,1 0 1 0 0,-1 0 0 0 0,0 0 0 0 0,0 0-1 0 0,0 1 1 0 0,0-1 0 0 0,-1 0 0 0 0,1 1-1 0 0,0 0-284 0 0,3 5 9 0 0,-1 1-1 0 0,0 0 0 0 0,0 0 0 0 0,0 3-8 0 0,2 4 622 0 0,1 9-369 0 0,-1-1-1 0 0,-1 1 0 0 0,1 20-252 0 0,0 0 170 0 0,4 88 365 0 0,-8-89-389 0 0,-1-42-80 0 0,0-1 8 0 0,0 0 25 0 0,0 0 26 0 0,-1-1-95 0 0,0 0-1 0 0,0-1 1 0 0,0 1-1 0 0,0-1 0 0 0,0 1 1 0 0,0-1-1 0 0,1 1 1 0 0,-1-1-1 0 0,1 1 0 0 0,-1-1 1 0 0,1-1-30 0 0,-1 0 15 0 0,-6-12 39 0 0,2-1 0 0 0,0 1 0 0 0,0-1-1 0 0,2 0 1 0 0,0 0 0 0 0,0 0 0 0 0,2 0 0 0 0,0-16-54 0 0,6-20-142 0 0,-4 31 143 0 0,1 1 0 0 0,1 0 0 0 0,0 0 0 0 0,3-5-1 0 0,-5 24 4 0 0,-1-3-18 0 0,1 1 0 0 0,0-1 0 0 0,0 1 0 0 0,0 0 0 0 0,0 0 0 0 0,1-1 0 0 0,0 1 0 0 0,-1 0 0 0 0,1 0 0 0 0,0 0 0 0 0,0 0 0 0 0,1 1 0 0 0,-1-1 0 0 0,1 1 0 0 0,-1-1 0 0 0,1 1 0 0 0,0 0 0 0 0,2-2 14 0 0,0 3-24 0 0,-2 3 18 0 0,-1-1-1 0 0,0 1 0 0 0,0-1 0 0 0,1 1 1 0 0,-1 0-1 0 0,-1 0 0 0 0,1-1 0 0 0,0 2 1 0 0,1 0 6 0 0,-2-2-12 0 0,3 5 52 0 0,0 1 0 0 0,0 0-1 0 0,0 0 1 0 0,-1 0 0 0 0,0 0 0 0 0,-1 0-1 0 0,1 0 1 0 0,-1 1 0 0 0,-1 0-1 0 0,1 5-39 0 0,4 10-9 0 0,5 17-55 0 0,2-1 0 0 0,15 32 64 0 0,-25-64-14 0 0,0-1 0 0 0,1 1 0 0 0,-1 0 0 0 0,1-1 0 0 0,1 0 0 0 0,-1 0 0 0 0,1 0 0 0 0,0-1 0 0 0,3 3 14 0 0,-7-7-4 0 0,0 0 1 0 0,1 0-1 0 0,-1 0 1 0 0,0-1 0 0 0,0 1-1 0 0,1 0 1 0 0,-1-1-1 0 0,0 1 1 0 0,1-1-1 0 0,-1 0 1 0 0,1 1 0 0 0,-1-1-1 0 0,0 0 1 0 0,1 0-1 0 0,-1 0 1 0 0,1 0-1 0 0,-1 0 1 0 0,1 0 0 0 0,-1 0-1 0 0,0 0 1 0 0,1-1-1 0 0,-1 1 4 0 0,1-1 23 0 0,0 0 0 0 0,-1 0 0 0 0,1 0 0 0 0,0 0 0 0 0,-1 0 0 0 0,1-1 0 0 0,-1 1 0 0 0,1-1 0 0 0,-1 1 0 0 0,0-1 0 0 0,0 1 0 0 0,1-1-1 0 0,-1 0 1 0 0,0 0-23 0 0,4-7 141 0 0,-1-1-1 0 0,-1 1 1 0 0,1-1-1 0 0,-1 0 1 0 0,0-6-141 0 0,-2 11 25 0 0,3-12 92 0 0,0-1-1 0 0,0-16-116 0 0,0-8 84 0 0,1-13 8 0 0,-2-58-92 0 0,3 71 51 0 0,-6 41-122 0 0,0 1-22 0 0,2 1-161 0 0,-1-1-1 0 0,1 1 1 0 0,-1 0 0 0 0,1 0-1 0 0,-1 0 1 0 0,1 0 0 0 0,-1 0-1 0 0,0 0 1 0 0,1 0 0 0 0,-1 0-1 0 0,0 0 1 0 0,0 1 0 0 0,0-1-1 0 0,0 1 1 0 0,0-1 0 0 0,0 0-1 0 0,-1 1 1 0 0,1 0 0 0 0,0-1-1 0 0,-1 1 255 0 0,2 10-1767 0 0</inkml:trace>
  <inkml:trace contextRef="#ctx0" brushRef="#br1" timeOffset="53">9932 3002 14832 0 0,'0'0'678'0'0,"0"0"-14"0"0,0 0-364 0 0,-1 2 41 0 0,-30 104 4195 0 0,22-58-3400 0 0,7-40-1076 0 0,1 0 0 0 0,-1 1 0 0 0,1-1 0 0 0,1 1 0 0 0,0-1 0 0 0,0 1 0 0 0,1 0 0 0 0,0-1 0 0 0,0 1 0 0 0,1-1 0 0 0,0 0 0 0 0,2 6-60 0 0,1 1 10 0 0,-4-13-14 0 0,-1 1 1 0 0,1 0 0 0 0,0-1-1 0 0,0 1 1 0 0,0-1-1 0 0,1 0 1 0 0,-1 1-1 0 0,0-1 1 0 0,1 0 3 0 0,20 28-2211 0 0,-19-26 123 0 0</inkml:trace>
  <inkml:trace contextRef="#ctx0" brushRef="#br1" timeOffset="54">12842 999 2304 0 0,'0'0'200'0'0</inkml:trace>
  <inkml:trace contextRef="#ctx0" brushRef="#br2" timeOffset="55">12864 936 1840 0 0,'110'-102'6733'0'0,"-110"102"-6703"0"0,10-11 526 0 0,1 2-1 0 0,-1-1 1 0 0,2 1-1 0 0,0 0-555 0 0,-9 7 150 0 0,0 0-1 0 0,-1 0 1 0 0,0 0 0 0 0,1 0-1 0 0,-1-1 1 0 0,0 1 0 0 0,0-1-1 0 0,0 0-149 0 0,15-15 687 0 0,19-12 1794 0 0,-36 30-2069 0 0,0 0 18 0 0,0 0-9 0 0,0 0-45 0 0,0 0-22 0 0,0 0-319 0 0,0 0 0 0 0,-1 0-1 0 0,1 0 1 0 0,-1 0-1 0 0,1 0 1 0 0,0 0-1 0 0,-1 0 1 0 0,1 0-1 0 0,0 0 1 0 0,-1 0 0 0 0,1 0-1 0 0,-1 0 1 0 0,1 0-1 0 0,0 1 1 0 0,-1-1-1 0 0,1 0 1 0 0,0 0-1 0 0,-1 0 1 0 0,1 1-1 0 0,0-1 1 0 0,-1 0 0 0 0,1 0-1 0 0,0 1 1 0 0,-1-1-1 0 0,1 0-34 0 0,-10 9 69 0 0,9-7-10 0 0,-10 7-17 0 0,-5 5 22 0 0,1 0 0 0 0,1 1 1 0 0,0 0-1 0 0,1 1 0 0 0,-5 9-64 0 0,9-12 59 0 0,-1 0-1 0 0,-8 8-58 0 0,6-7 92 0 0,2-1 0 0 0,-3 4-92 0 0,3-2 58 0 0,-2-1-1 0 0,0-1 1 0 0,-12 11-58 0 0,-13 15 113 0 0,15-16-32 0 0,-10 7-81 0 0,-9 10 149 0 0,10-10-39 0 0,-13 15-56 0 0,-65 88 426 0 0,75-92-480 0 0,-1 6 0 0 0,-68 66-240 0 0,37-54 324 0 0,5-1 16 0 0,11-16-100 0 0,45-35 0 0 0,3-6 3 0 0,-3 1 5 0 0,4-2 23 0 0,14-5-9 0 0,15-18 42 0 0,34-31-57 0 0,25-24-262 0 0,-54 45 301 0 0,1 2 0 0 0,2 1 0 0 0,1 1 0 0 0,1 3-46 0 0,16-1 0 0 0,-49 24-18 0 0,-4 2-73 0 0,-1 1-8 0 0,0 0 3 0 0,-10 19 312 0 0,3-10-224 0 0,-1 0-1 0 0,0-1 0 0 0,0 0 0 0 0,0 0 0 0 0,-7 3 9 0 0,-88 75 68 0 0,53-41-46 0 0,-52 32-22 0 0,3-17-206 0 0,97-57 209 0 0,2-3 0 0 0,0 0-1 0 0,0 1 1 0 0,-1-1 0 0 0,1 0-1 0 0,0 0 1 0 0,0 1-1 0 0,-1-1 1 0 0,1 0-1 0 0,0 0 1 0 0,-1 0 0 0 0,1 1-1 0 0,0-1 1 0 0,-1 0-1 0 0,1 0 1 0 0,0 0-1 0 0,-1 0 1 0 0,1 0 0 0 0,-1 1-1 0 0,1-1 1 0 0,0 0-1 0 0,-1 0 1 0 0,1 0-1 0 0,0 0 1 0 0,-1 0 0 0 0,1 0-1 0 0,-1-1 1 0 0,1 1-1 0 0,0 0 1 0 0,-1 0-1 0 0,1 0-2 0 0,-1 0 79 0 0,1 0 9 0 0,0 0-7 0 0,1-11 271 0 0,36-73 528 0 0,-34 78-838 0 0,22-41 504 0 0,9-29-546 0 0,-22 29 132 0 0,-11 21-748 0 0,-1 18-7006 0 0,0 3 1653 0 0</inkml:trace>
  <inkml:trace contextRef="#ctx0" brushRef="#br2" timeOffset="56">13619 157 7344 0 0,'5'-3'307'0'0,"2"-1"5"0"0,-1 0 0 0 0,0 0 0 0 0,0 0 1 0 0,0 0-1 0 0,-1-1 0 0 0,3-2-312 0 0,-3-1 1583 0 0,-4 8-1464 0 0,-1-1-1 0 0,0 1 1 0 0,1 0-1 0 0,-1-1 1 0 0,0 1 0 0 0,1-1-1 0 0,-1 0 1 0 0,0 1 0 0 0,1-1-1 0 0,-1 1 1 0 0,0-1-1 0 0,0 1 1 0 0,0-1 0 0 0,0 0-1 0 0,1 1 1 0 0,-1-1 0 0 0,0 1-119 0 0,0-1 468 0 0,-3-7 436 0 0,1 6-798 0 0,1 1 1 0 0,-1 0 0 0 0,1-1 0 0 0,-1 1 0 0 0,1 0-1 0 0,-1 0 1 0 0,0 0 0 0 0,1 0 0 0 0,-1 0-1 0 0,0 0 1 0 0,0 0 0 0 0,0 1 0 0 0,0-1 0 0 0,0 1-1 0 0,0-1 1 0 0,0 1 0 0 0,0 0 0 0 0,0-1 0 0 0,0 1-1 0 0,0 0 1 0 0,0 1 0 0 0,-1-1-107 0 0,-9 1 376 0 0,1 1 0 0 0,-1 0-1 0 0,-6 2-375 0 0,2 0 202 0 0,2-1-26 0 0,1 1 1 0 0,-1 0-1 0 0,1 0 0 0 0,0 2 0 0 0,1-1 0 0 0,-1 2 1 0 0,1 0-1 0 0,0 0 0 0 0,1 1 0 0 0,0 1 0 0 0,0-1 1 0 0,0 2-1 0 0,-3 5-176 0 0,2-1 60 0 0,1 1-1 0 0,1 1 1 0 0,1 0 0 0 0,0 0 0 0 0,1 1 0 0 0,0 0 0 0 0,2 0 0 0 0,0 1 0 0 0,1 0-1 0 0,-2 10-59 0 0,5-15 0 0 0,1 0 0 0 0,0 0 0 0 0,0 0 0 0 0,1 1 0 0 0,2 11 0 0 0,-1-23 9 0 0,-1 0 0 0 0,1 1 0 0 0,0-1-1 0 0,-1 0 1 0 0,1 1 0 0 0,0-1 0 0 0,0 0-1 0 0,1 0 1 0 0,-1 0 0 0 0,0 0 0 0 0,1 0-1 0 0,-1 0 1 0 0,1-1 0 0 0,0 1-1 0 0,-1 0 1 0 0,1-1 0 0 0,0 1 0 0 0,0-1-1 0 0,0 0 1 0 0,0 1 0 0 0,0-1 0 0 0,1 0-1 0 0,0 0-8 0 0,2 1 67 0 0,1 0 0 0 0,0 0 0 0 0,0 0 0 0 0,0-1 0 0 0,0 0 0 0 0,0 0-1 0 0,0 0 1 0 0,4-1-67 0 0,2 1 95 0 0,-9-1-83 0 0,-1 0 1 0 0,0 1-1 0 0,0-1 0 0 0,1 0 0 0 0,-1 0 0 0 0,0-1 0 0 0,0 1 0 0 0,2-1-12 0 0,3 0 29 0 0,0 0-1 0 0,0 0 0 0 0,0 0 1 0 0,7 1-29 0 0,-9 1 14 0 0,1-1 0 0 0,0-1 1 0 0,-1 1-1 0 0,1-1 0 0 0,-1 0 1 0 0,1 0-1 0 0,-1 0 0 0 0,3-2-14 0 0,31-13-1328 0 0,-37 15 507 0 0,0-3-1331 0 0,-1 2-3113 0 0,-1 2 2948 0 0</inkml:trace>
  <inkml:trace contextRef="#ctx0" brushRef="#br2" timeOffset="57">13753 429 7656 0 0,'0'0'349'0'0,"0"0"-2"0"0,0 0-110 0 0,0 0 370 0 0,4-6 1014 0 0,6-1 38 0 0,-8 4-1425 0 0,1 1-1 0 0,0 0 1 0 0,0 0-1 0 0,0 0 0 0 0,0 0 1 0 0,0 0-1 0 0,0 1 1 0 0,1-1-234 0 0,2 1 278 0 0,0 0 0 0 0,0 0 0 0 0,0 1 0 0 0,0 0 1 0 0,0 0-1 0 0,0 0 0 0 0,0 1 0 0 0,1 0 0 0 0,0 0-278 0 0,-6 0 59 0 0,1-1-1 0 0,-1 0 0 0 0,0 1 0 0 0,0 0 1 0 0,1-1-1 0 0,-1 1 0 0 0,0 0 0 0 0,0-1 0 0 0,0 1 1 0 0,0 0-1 0 0,0 0 0 0 0,0 0 0 0 0,0 0 0 0 0,0 0 1 0 0,-1 0-1 0 0,1 0 0 0 0,0 0 0 0 0,0 1 1 0 0,0 0-59 0 0,0 0 75 0 0,-1 1 1 0 0,1-1 0 0 0,0 1 0 0 0,-1 0-1 0 0,1-1 1 0 0,-1 1 0 0 0,0 0 0 0 0,0-1-1 0 0,0 4-75 0 0,0-2 110 0 0,0 0-1 0 0,-1 0 1 0 0,0 0-1 0 0,0 0 1 0 0,0 0-1 0 0,0 0 1 0 0,0 0-1 0 0,-1 0 0 0 0,0-1 1 0 0,0 1-1 0 0,0-1 1 0 0,-2 4-110 0 0,-13 10 79 0 0,0-1 0 0 0,0-1 0 0 0,-2 0 0 0 0,0-1 0 0 0,0-1 0 0 0,-8 2-79 0 0,12-7 0 0 0,-14 9 0 0 0,67-17 440 0 0,61-3 480 0 0,-58 2-664 0 0,-28 2-256 0 0,-11-1 0 0 0,0 0 0 0 0,0 0 0 0 0,0 0 0 0 0,0 0 0 0 0,0 0 0 0 0,-1 1 0 0 0,1-1 0 0 0,2 1 0 0 0,4 1 6 0 0,-7-2-27 0 0,0 0-1 0 0,0 0 0 0 0,0 0 0 0 0,0 1 0 0 0,-1-1 0 0 0,1 0 0 0 0,0 0 0 0 0,0 1 0 0 0,0-1 0 0 0,0 1 0 0 0,0-1 1 0 0,-1 1-1 0 0,2-1 22 0 0,-2 1-648 0 0,0-1-206 0 0,0 0-1195 0 0,0 0-4633 0 0</inkml:trace>
  <inkml:trace contextRef="#ctx0" brushRef="#br2" timeOffset="58">12436 1962 8120 0 0,'0'0'182'0'0,"0"0"29"0"0,0 0 12 0 0,0 0 58 0 0,0 0 240 0 0,-2-4 452 0 0,1 3 3828 0 0,1 2-4807 0 0,-4 4 330 0 0,1 1 0 0 0,0 0 0 0 0,0 0 0 0 0,0 0 0 0 0,1 1 0 0 0,0-1-324 0 0,0 2 250 0 0,-1 0-110 0 0,1-1-1 0 0,1 1 1 0 0,-1 0-1 0 0,1 0 1 0 0,0 0-1 0 0,1 0 1 0 0,0 0-1 0 0,0 0 0 0 0,1 2-139 0 0,0-7 29 0 0,-1 1 0 0 0,1-1 0 0 0,0 1-1 0 0,1-1 1 0 0,-1 0 0 0 0,1 0-1 0 0,-1 1 1 0 0,1-1 0 0 0,0 0-1 0 0,0-1 1 0 0,0 1 0 0 0,0 0-1 0 0,1-1 1 0 0,-1 1 0 0 0,1-1 0 0 0,0 1-1 0 0,0-1 1 0 0,0 0 0 0 0,0 0-1 0 0,0-1 1 0 0,0 1 0 0 0,0-1-1 0 0,3 2-28 0 0,-3-3 0 0 0,1 0 0 0 0,0 0 0 0 0,-1 0 0 0 0,1 0 0 0 0,0-1 0 0 0,-1 1 0 0 0,1-1 0 0 0,-1 0 0 0 0,1 0 0 0 0,-1-1 0 0 0,19-3 0 0 0,15 4 0 0 0,-19 0 0 0 0,0 0 0 0 0,16-4 0 0 0,-28 4 2 0 0,0 0 0 0 0,0 1 0 0 0,0-1-1 0 0,0 2 1 0 0,0-1 0 0 0,0 0-1 0 0,-1 1 1 0 0,1 0 0 0 0,0 1-1 0 0,0-1 1 0 0,-1 1 0 0 0,1 0 0 0 0,-1 1-1 0 0,1-1 1 0 0,-1 1 0 0 0,0 0-1 0 0,0 0 1 0 0,0 1 0 0 0,1 1-2 0 0,3 2 20 0 0,-1 1 0 0 0,0 0 0 0 0,-1 0 0 0 0,0 0 0 0 0,0 1 0 0 0,0 1-1 0 0,-2-1 1 0 0,1 1 0 0 0,-1 0 0 0 0,0 0-20 0 0,22 51-176 0 0,-26-61 181 0 0,-1 1 0 0 0,0 0-1 0 0,0-1 1 0 0,0 1 0 0 0,0 0-1 0 0,1-1 1 0 0,-1 1 0 0 0,0 0 0 0 0,1-1-1 0 0,-1 1 1 0 0,1-1 0 0 0,-1 1-1 0 0,0-1 1 0 0,1 1 0 0 0,-1 0-1 0 0,1-1 1 0 0,-1 0 0 0 0,1 1-1 0 0,0-1-4 0 0,0 1 38 0 0,1 1 115 0 0,-2-2 9 0 0,0 0-13 0 0,1 0-65 0 0,1 0-93 0 0,0 0-1 0 0,0-1 1 0 0,0 1 0 0 0,0-1 0 0 0,1 1-1 0 0,-1-1 1 0 0,0 0 0 0 0,0 1 0 0 0,0-1-1 0 0,0 0 1 0 0,0 0 0 0 0,0-1-1 0 0,-1 1 1 0 0,1 0 0 0 0,0-1 0 0 0,-1 1-1 0 0,1-1 1 0 0,0 1 0 0 0,-1-1 9 0 0,12-9 893 0 0,-4 6-906 0 0,-4 2-200 0 0,1-1 0 0 0,-1 1 0 0 0,1 1 0 0 0,6-3 213 0 0,-10 4 16 0 0,1 1 0 0 0,-1-1-1 0 0,1 1 1 0 0,-1 0 0 0 0,1 0 0 0 0,-1 0 0 0 0,1 0-1 0 0,-1 0 1 0 0,1 1 0 0 0,-1-1 0 0 0,0 1 0 0 0,1-1 0 0 0,-1 1-1 0 0,2 0-15 0 0,3 3-2 0 0,0 0 0 0 0,0 1 0 0 0,0-1 0 0 0,-1 2 0 0 0,0-1 0 0 0,0 0 0 0 0,0 1 0 0 0,-1 0 0 0 0,0 0 0 0 0,1 2 2 0 0,13 14-289 0 0,4 8 45 0 0,1 1 931 0 0,-14-21-386 0 0,-3-2-130 0 0,0-1 0 0 0,0-1 0 0 0,1 1 0 0 0,0-1 0 0 0,5 3-171 0 0,2 0 83 0 0,-11-6-90 0 0,1 1 0 0 0,0-1-1 0 0,0-1 1 0 0,4 2 7 0 0,-7-3-3 0 0,-1-1 1 0 0,1 1-1 0 0,0-1 1 0 0,-1 1-1 0 0,1-1 0 0 0,0 0 1 0 0,0 0-1 0 0,0 0 1 0 0,-1 0-1 0 0,1 0 1 0 0,0 0-1 0 0,0-1 1 0 0,-1 1-1 0 0,1 0 0 0 0,0-1 1 0 0,-1 0-1 0 0,2 0 3 0 0,-1 0-2 0 0,1 0 0 0 0,0 0 0 0 0,-1 0 0 0 0,1 1 0 0 0,0-1-1 0 0,-1 1 1 0 0,3-1 2 0 0,10-3 546 0 0,-14 3-517 0 0,1 0 0 0 0,0 0 0 0 0,0 1 0 0 0,0-1 0 0 0,0 0 0 0 0,0 1 0 0 0,0 0 0 0 0,0-1 1 0 0,0 1-1 0 0,0 0 0 0 0,0 0 0 0 0,0 0 0 0 0,0 0 0 0 0,0 1 0 0 0,0-1 0 0 0,-1 0 0 0 0,1 1 0 0 0,0 0 0 0 0,0-1 0 0 0,0 1 0 0 0,0 0 0 0 0,0 0-29 0 0,1 1-23 0 0,0 0 0 0 0,0 0 0 0 0,0 0 0 0 0,-1 0 0 0 0,1 0 0 0 0,-1 0 1 0 0,1 1-1 0 0,-1-1 0 0 0,0 1 0 0 0,0 0 0 0 0,0 0 23 0 0,18 22 381 0 0,-16-21-300 0 0,0 1 0 0 0,-1-1 0 0 0,1 1 0 0 0,-1 0 1 0 0,0-1-1 0 0,0 2-81 0 0,1 2-54 0 0,0 0 1 0 0,1-1 0 0 0,0 1 0 0 0,0-1-1 0 0,1 0 1 0 0,0 0 0 0 0,0-1 0 0 0,0 1-1 0 0,1-1 1 0 0,0-1 0 0 0,1 1 0 0 0,-1-1 0 0 0,1-1-1 0 0,2 2 54 0 0,-4-2 15 0 0,-5-3-10 0 0,0 0 0 0 0,0-1 0 0 0,1 1 0 0 0,-1 0 0 0 0,0 0 0 0 0,0-1 0 0 0,0 1 0 0 0,0-1 0 0 0,1 1 0 0 0,-1-1 0 0 0,0 1 0 0 0,1-1 0 0 0,-1 0 0 0 0,0 1 0 0 0,1-1 0 0 0,-1 0-1 0 0,0 0 1 0 0,1 0 0 0 0,-1 0 0 0 0,0 0 0 0 0,1-1 0 0 0,-1 1 0 0 0,0 0 0 0 0,1-1 0 0 0,-1 1 0 0 0,0-1-5 0 0,5-3 0 0 0,-6 4 0 0 0,1 0 0 0 0,-1-1 0 0 0,1 1-1 0 0,-1-1 1 0 0,0 1 0 0 0,1-1 0 0 0,-1 1 0 0 0,1-1-1 0 0,-1 0 1 0 0,0 1 0 0 0,1-1 0 0 0,-1 1 0 0 0,0-1-1 0 0,0 0 1 0 0,0 1 0 0 0,1-1 0 0 0,-1 0 0 0 0,0 1-1 0 0,0-1 1 0 0,0 0 0 0 0,0 1 0 0 0,0-1 0 0 0,0 0 0 0 0,0-1-6 0 0,0-7-177 0 0,1 0 0 0 0,-2-1 0 0 0,1 1 0 0 0,-1 0 0 0 0,0-1-1 0 0,-1 1 1 0 0,-1-4 183 0 0,0 1-449 0 0,2 8 377 0 0,0 0 0 0 0,0 0 0 0 0,0 0 0 0 0,-1 0 0 0 0,0 0 0 0 0,0 0 0 0 0,0 1-1 0 0,0-1 1 0 0,-1 0 72 0 0,-4-7-62 0 0,7 10-34 0 0,1 2 83 0 0,1 0 1 0 0,0-1-1 0 0,-1 1 0 0 0,1 0 0 0 0,-1 0 0 0 0,1 0 0 0 0,-1 1 0 0 0,1-1 0 0 0,-1 0 0 0 0,0 0 0 0 0,1 1 0 0 0,-1-1 0 0 0,0 1 0 0 0,0-1 0 0 0,0 1 13 0 0,7 8-2 0 0,-1-5-38 0 0,-1 1 0 0 0,-1 0 0 0 0,1 0 0 0 0,-1 1 0 0 0,0 0 0 0 0,0 0 0 0 0,-1 0 0 0 0,1 2 40 0 0,5 4-171 0 0,7 10 762 0 0,-17-22-514 0 0,0 0-1 0 0,1 0 0 0 0,-1 0 0 0 0,0 0 0 0 0,0 0 1 0 0,-1 0-1 0 0,1 0 0 0 0,0 0 0 0 0,0 0 0 0 0,0 0 1 0 0,-1 0-1 0 0,1 0 0 0 0,-1 0 0 0 0,1 0 0 0 0,0-1 1 0 0,-1 1-1 0 0,0 0 0 0 0,1 0 0 0 0,-1 0 1 0 0,1-1-1 0 0,-1 1 0 0 0,0 0 0 0 0,0 0 0 0 0,1-1 1 0 0,-1 1-1 0 0,0-1 0 0 0,0 1-76 0 0,-2 2 206 0 0,-1-1 0 0 0,1 0 0 0 0,0 0 1 0 0,-1 0-1 0 0,1-1 0 0 0,-3 2-206 0 0,-82 21 758 0 0,-3-3-758 0 0,21-5-125 0 0,41-12-60 0 0,25-4 62 0 0,0 0-1 0 0,-1 0 1 0 0,1 1 0 0 0,0-1 0 0 0,0 1 0 0 0,-1 0 0 0 0,1 1-1 0 0,0-1 1 0 0,0 1 0 0 0,0-1 123 0 0,4 0-5475 0 0,0-1-1868 0 0</inkml:trace>
  <inkml:trace contextRef="#ctx0" brushRef="#br2" timeOffset="59">13934 2339 8288 0 0,'0'0'190'0'0,"0"0"28"0"0,4-9 238 0 0,-1-4 6262 0 0,1 26-5602 0 0,0-3-757 0 0,1 19 353 0 0,-2 1 0 0 0,-2 0 0 0 0,0 2-712 0 0,-3 18 1721 0 0,-5 25-1721 0 0,-1 6 33 0 0,7-66 86 0 0,-2 0 0 0 0,0-1 0 0 0,-1 1 0 0 0,-2 2-119 0 0,-3 17 358 0 0,6-29-1975 0 0,0-12 13 0 0,0-18-1356 0 0,3 21 2198 0 0,-4-74-6934 0 0,1 54 4666 0 0</inkml:trace>
  <inkml:trace contextRef="#ctx0" brushRef="#br2" timeOffset="60">13897 2406 3224 0 0,'8'-31'688'0'0,"-6"23"613"0"0,1 0-1 0 0,0 0 1 0 0,1 1 0 0 0,1-4-1301 0 0,-3 8 564 0 0,0-1 0 0 0,1 0 0 0 0,0 1 0 0 0,0 0 0 0 0,-1-1 0 0 0,2 1 0 0 0,-1 0 0 0 0,0 1 0 0 0,1-1-564 0 0,0 0 93 0 0,0 0 0 0 0,1 1 0 0 0,-1 0 0 0 0,1 0 0 0 0,3-1-93 0 0,0 1 225 0 0,1 0 0 0 0,-1 0 0 0 0,0 1 0 0 0,1 0 1 0 0,-1 1-1 0 0,1 0 0 0 0,-1 0 0 0 0,1 1 0 0 0,-1 0 0 0 0,1 0 1 0 0,6 3-226 0 0,-2-1 303 0 0,-1 2 1 0 0,1-1 0 0 0,-1 1-1 0 0,-1 1 1 0 0,1 0-1 0 0,-1 1 1 0 0,5 3-304 0 0,-13-8 39 0 0,1 1 1 0 0,-1 0-1 0 0,0 0 0 0 0,1-1 1 0 0,-1 2-1 0 0,-1-1 1 0 0,1 0-1 0 0,0 1 0 0 0,-1-1 1 0 0,0 1-1 0 0,0 0 0 0 0,1 1-39 0 0,-3-3 42 0 0,1 0-1 0 0,0 0 1 0 0,-1 0-1 0 0,0 0 1 0 0,0 0-1 0 0,1 0 1 0 0,-1 1-1 0 0,-1-1 1 0 0,1 0-1 0 0,0 0 1 0 0,0 0-1 0 0,-1 0 1 0 0,1 1-1 0 0,-1-1 1 0 0,0 0-1 0 0,1 0 1 0 0,-1 0-1 0 0,0 0 1 0 0,0 0-1 0 0,-1-1 1 0 0,1 1-1 0 0,0 0 1 0 0,-1 0-1 0 0,0 1-41 0 0,-5 4 69 0 0,-1 1 1 0 0,0-1-1 0 0,0-1 1 0 0,0 1-1 0 0,-1-1 1 0 0,0-1-1 0 0,0 0 0 0 0,-4 2-69 0 0,-21 8-258 0 0,-28 8 258 0 0,37-14-216 0 0,-16 6 202 0 0,41-14 7 0 0,0-1 0 0 0,-1 1 0 0 0,1-1 0 0 0,0 0 0 0 0,0 1 0 0 0,0-1 0 0 0,1 0 0 0 0,-1 1 0 0 0,0-1 0 0 0,0 0 0 0 0,0 1 0 0 0,0-1 0 0 0,0 1 0 0 0,0-1 0 0 0,1 0 0 0 0,-1 1 0 0 0,0-1 0 0 0,0 0 0 0 0,0 0 0 0 0,1 1 0 0 0,-1-1 0 0 0,0 0 7 0 0,7 6 12 0 0,0-1 0 0 0,0 0-1 0 0,0-1 1 0 0,0 0 0 0 0,1 0-1 0 0,0-1 1 0 0,0 0-1 0 0,7 2-11 0 0,-4-1 35 0 0,16 6 55 0 0,0 0 0 0 0,-1 2 0 0 0,0 1-1 0 0,-1 1 1 0 0,0 1 0 0 0,4 5-90 0 0,-27-19-46 0 0,1 1-38 0 0,0 0 0 0 0,0 1-1 0 0,0-1 1 0 0,-1 1 0 0 0,1-1 0 0 0,-1 1-1 0 0,1 0 1 0 0,-1 0 0 0 0,0 0 0 0 0,0 0-1 0 0,0 0 1 0 0,-1 1 0 0 0,1 1 84 0 0,2 3-1479 0 0,2-3-88 0 0</inkml:trace>
  <inkml:trace contextRef="#ctx0" brushRef="#br2" timeOffset="61">14378 2574 12552 0 0,'0'0'572'0'0,"8"-2"193"0"0,-3 0-628 0 0,0 1 0 0 0,0 0 0 0 0,0 0 1 0 0,0 1-1 0 0,0-1 0 0 0,0 1 0 0 0,0 0 0 0 0,0 0 0 0 0,0 1 1 0 0,0 0-1 0 0,2 0-137 0 0,8 2 1984 0 0,1 1 0 0 0,12 6-1984 0 0,-24-9 85 0 0,-1 1 0 0 0,1 0 0 0 0,-1-1 0 0 0,0 1 0 0 0,0 1-1 0 0,0-1 1 0 0,0 0 0 0 0,0 1 0 0 0,0-1 0 0 0,-1 1 0 0 0,1 0 0 0 0,-1 0 0 0 0,0 0-1 0 0,0 0 1 0 0,1 1-85 0 0,-3-1 105 0 0,1-1-80 0 0,0-1 0 0 0,-1 1 1 0 0,1-1-1 0 0,-1 1 0 0 0,1 0 0 0 0,-1-1 0 0 0,0 1 1 0 0,1-1-1 0 0,-1 1 0 0 0,0 0 0 0 0,0-1 0 0 0,0 1 1 0 0,-1 0-1 0 0,1-1 0 0 0,0 1 0 0 0,-1 0 0 0 0,1-1 1 0 0,-1 1-1 0 0,1-1 0 0 0,-1 1 0 0 0,0-1 1 0 0,1 1-1 0 0,-1-1 0 0 0,0 0 0 0 0,0 1 0 0 0,-1 0-25 0 0,-7 10 75 0 0,-1-1 0 0 0,0-1-1 0 0,-1 0 1 0 0,0 0-1 0 0,-1-1 1 0 0,-4 2-75 0 0,-7 4-352 0 0,-1-1 0 0 0,-24 10 352 0 0,34-14 2 0 0,0 2-20 0 0,13-12-62 0 0,1 0-16 0 0,0 0-33 0 0,20 2-1111 0 0,-7-2 1046 0 0,1-1 1 0 0,9-2 193 0 0,12-4-3093 0 0,-14 2 1223 0 0</inkml:trace>
  <inkml:trace contextRef="#ctx0" brushRef="#br2" timeOffset="62">14780 2844 13936 0 0,'0'0'314'0'0,"0"0"46"0"0,0 0 23 0 0,9-3 74 0 0,-8 2-377 0 0,1 0 0 0 0,0 0 0 0 0,-1-1 0 0 0,1 1 0 0 0,0 0-1 0 0,-1-1 1 0 0,1 1 0 0 0,-1-1 0 0 0,0 0 0 0 0,0 1 0 0 0,0-1 0 0 0,0 0 0 0 0,0 0 0 0 0,0 0-1 0 0,0 0 1 0 0,0 0 0 0 0,-1 0 0 0 0,1 0 0 0 0,-1 0 0 0 0,1 0 0 0 0,-1 0 0 0 0,0 0-1 0 0,0-1-79 0 0,5-17 980 0 0,-4 17-864 0 0,0 1 0 0 0,-1-1 0 0 0,1 1 0 0 0,-1-1-1 0 0,1 1 1 0 0,-1-1 0 0 0,0 1 0 0 0,0-1-116 0 0,0-5 207 0 0,0-1 0 0 0,0 1 0 0 0,1 0 0 0 0,1-7-207 0 0,2-25 345 0 0,-3 32-284 0 0,0 0 0 0 0,0 0-1 0 0,2-7-60 0 0,-1 7 29 0 0,0 0 0 0 0,-1 0-1 0 0,0-9-28 0 0,-1 10 42 0 0,0-1-1 0 0,0 1 0 0 0,1-1 1 0 0,0 1-1 0 0,1-1 0 0 0,1-4-41 0 0,-1 5 86 0 0,-1 1 0 0 0,0 0 0 0 0,0 0 0 0 0,-1-1 0 0 0,0-1-86 0 0,0 0-28 0 0,1 1-1 0 0,0-1 1 0 0,0 1-1 0 0,0-2 29 0 0,0 8-17 0 0,-1-1 0 0 0,1 0 0 0 0,-1 1 0 0 0,0-1 0 0 0,0 0 0 0 0,0 0 0 0 0,1 1 0 0 0,-2-1 0 0 0,1 0 0 0 0,0 1 0 0 0,0-1 0 0 0,-1 0 0 0 0,1 0 17 0 0,0 1 10 0 0,0 1 0 0 0,0-1 0 0 0,0 1 0 0 0,0-1 0 0 0,0 1 0 0 0,0-1 1 0 0,0 1-1 0 0,0-1 0 0 0,0 1 0 0 0,0-1 0 0 0,0 1 0 0 0,1-1 0 0 0,-1 1 0 0 0,0 0 0 0 0,0-1 0 0 0,1 1 0 0 0,-1-1 0 0 0,0 1 0 0 0,1 0 1 0 0,-1-1-1 0 0,0 1 0 0 0,1 0 0 0 0,-1-1 0 0 0,0 1 0 0 0,1 0 0 0 0,-1-1 0 0 0,1 1-10 0 0,-1 0 5 0 0,0 0-1 0 0,0 0 1 0 0,1 0-1 0 0,-1 0 1 0 0,0-1-1 0 0,0 1 1 0 0,1 0-1 0 0,-1 0 1 0 0,0 0-1 0 0,0 0 1 0 0,0-1-1 0 0,0 1 1 0 0,1 0 0 0 0,-1 0-1 0 0,0-1 1 0 0,0 1-1 0 0,0 0 1 0 0,0 0-1 0 0,0 0 1 0 0,1-1-1 0 0,-1 1 1 0 0,0 0-1 0 0,0-1 1 0 0,0 1-1 0 0,0 0 1 0 0,0 0-1 0 0,0-1 1 0 0,0 1 0 0 0,0 0-1 0 0,0 0 1 0 0,0-1-1 0 0,0 1 1 0 0,0 0-1 0 0,0 0 1 0 0,0-1-1 0 0,-1 1 1 0 0,1 0-1 0 0,0 0 1 0 0,0-1-1 0 0,0 1-4 0 0,4 0-236 0 0,-3 0 238 0 0,0 0 1 0 0,0 0 0 0 0,-1 0-1 0 0,1 0 1 0 0,0 0-1 0 0,0 0 1 0 0,-1 0-1 0 0,1 0 1 0 0,0 0-1 0 0,-1 1 1 0 0,1-1 0 0 0,0 0-1 0 0,-1 0 1 0 0,1 1-1 0 0,0-1 1 0 0,-1 0-1 0 0,1 1 1 0 0,0-1 0 0 0,-1 1-1 0 0,1-1 1 0 0,-1 1-3 0 0,11 15 214 0 0,-9-14-212 0 0,0 1-1 0 0,0-1 0 0 0,0 1 1 0 0,-1 0-1 0 0,1-1 0 0 0,0 3-1 0 0,1 4-25 0 0,0-1 0 0 0,1 0-1 0 0,1 0 1 0 0,1 3 25 0 0,-4-7-35 0 0,0 0-1 0 0,0 1 1 0 0,-1-1-1 0 0,1 0 1 0 0,-1 1-1 0 0,0-1 1 0 0,-1 1-1 0 0,1-1 1 0 0,-1 1-1 0 0,0 0 36 0 0,1 1-9 0 0,-1 0 0 0 0,1 0-1 0 0,0-1 1 0 0,0 1 0 0 0,1-1-1 0 0,0 3 10 0 0,0-4 0 0 0,0 1 0 0 0,0-1 0 0 0,-1 1 0 0 0,0 0 0 0 0,0 0 0 0 0,0 0 0 0 0,-1-1 0 0 0,1 1 0 0 0,-1 3 0 0 0,0-7 0 0 0,0 1 0 0 0,0-1 0 0 0,1 1 0 0 0,-1-1 0 0 0,1 1 0 0 0,-1-1 0 0 0,1 0 0 0 0,0 1 0 0 0,-1-1 0 0 0,1 0 0 0 0,0 1 0 0 0,0-1 0 0 0,0 0 0 0 0,0 0 0 0 0,0 0 0 0 0,1 1 0 0 0,-1-1 0 0 0,1 1 0 0 0,-1-1 0 0 0,0 1 0 0 0,0-1 0 0 0,0 1 0 0 0,0 0 0 0 0,0-1 0 0 0,0 1 0 0 0,0 0 0 0 0,0 0 0 0 0,-1-1 19 0 0,1 0 1 0 0,-1 0-1 0 0,0 0 0 0 0,1 0 0 0 0,0-1 0 0 0,-1 1 0 0 0,1 0 0 0 0,-1 0 0 0 0,1-1 1 0 0,0 1-1 0 0,0-1 0 0 0,-1 1 0 0 0,1 0 0 0 0,0-1 0 0 0,0 1 0 0 0,0-1 0 0 0,0 0 1 0 0,-1 1-1 0 0,1-1 0 0 0,0 0 0 0 0,0 1 0 0 0,0-1 0 0 0,0 0 0 0 0,0 0 0 0 0,0 0 1 0 0,0 0-1 0 0,0 0 0 0 0,0 0 0 0 0,0 0 0 0 0,0 0 0 0 0,0 0 0 0 0,0-1 0 0 0,0 1 1 0 0,0 0-1 0 0,0-1-19 0 0,1 1 79 0 0,1-1 0 0 0,-1 1 0 0 0,0-1 0 0 0,0 0 0 0 0,0 0 0 0 0,0 0 1 0 0,0 0-1 0 0,0 0 0 0 0,0 0 0 0 0,0 0 0 0 0,-1-1 0 0 0,1 1 0 0 0,0-1 1 0 0,1-1-80 0 0,0-2 52 0 0,0 1 1 0 0,0-1 0 0 0,-1 0-1 0 0,1-1 1 0 0,-1 1 0 0 0,0 0 0 0 0,-1 0-1 0 0,1-1 1 0 0,-1 1 0 0 0,0-1-1 0 0,0 0 1 0 0,-1 1 0 0 0,0-1 0 0 0,0 0-1 0 0,-1-3-52 0 0,1 6 0 0 0,0 0 0 0 0,0 0 0 0 0,0-1 0 0 0,0 1 0 0 0,0 0 0 0 0,1-1 0 0 0,0 0 0 0 0,-1 1 0 0 0,1 0 0 0 0,-1-1 0 0 0,0 1 0 0 0,0 0 0 0 0,0-1 0 0 0,0-2 0 0 0,-2-5 0 0 0,1 6 0 0 0,0 0 0 0 0,0 0 0 0 0,1 1 0 0 0,0-1 0 0 0,0 0 0 0 0,0 0 0 0 0,0 0 0 0 0,1 0 0 0 0,0-1 0 0 0,0-1 0 0 0,0 0 0 0 0,-1 0 0 0 0,0 1 0 0 0,0-1 0 0 0,-1-5 0 0 0,0 3 0 0 0,1 1 0 0 0,0 0 0 0 0,0-8 0 0 0,10-21 0 0 0,-7 29 0 0 0,-1 0 0 0 0,0 0 0 0 0,0-6 0 0 0,-1 11-7 0 0,-1 1 1 0 0,1-1-1 0 0,0 1 0 0 0,0-1 0 0 0,0 1 0 0 0,0 0 0 0 0,0-1 1 0 0,0 1-1 0 0,1-1 7 0 0,0 1-12 0 0,-1 0 1 0 0,0 0 0 0 0,0-1 0 0 0,0 1-1 0 0,0-1 1 0 0,0 1 0 0 0,0-1-1 0 0,0-1 12 0 0,-1 3 0 0 0,0 1 0 0 0,0-1 0 0 0,0 0 0 0 0,1 1-1 0 0,-1-1 1 0 0,0 0 0 0 0,0 1 0 0 0,1-1 0 0 0,-1 1-1 0 0,1-1 1 0 0,-1 0 0 0 0,0 1 0 0 0,1-1 0 0 0,-1 1-1 0 0,1-1 1 0 0,0 1 0 0 0,-1-1 0 0 0,1 1 0 0 0,6-8-525 0 0,-1 12-866 0 0,-6-4 1334 0 0,1 0 0 0 0,-1 0 0 0 0,0 0 0 0 0,1 1 0 0 0,-1-1 0 0 0,0 0 0 0 0,1 0 0 0 0,-1 0 0 0 0,0 1 0 0 0,1-1 0 0 0,-1 0 0 0 0,0 1 0 0 0,0-1 0 0 0,1 0 0 0 0,-1 1 0 0 0,0-1 0 0 0,0 0 0 0 0,1 1 0 0 0,-1-1 0 0 0,0 0 0 0 0,0 1 0 0 0,0-1 0 0 0,0 1 57 0 0,2 3-1041 0 0,-1 0 1 0 0,1 0 0 0 0,0 1 0 0 0,0-1-1 0 0,0-1 1 0 0,0 1 0 0 0,2 2 1040 0 0,-2-4-226 0 0,8 18-2515 0 0</inkml:trace>
  <inkml:trace contextRef="#ctx0" brushRef="#br2" timeOffset="63">15254 2486 15752 0 0,'8'-3'777'0'0,"3"-2"-315"0"0,0 1 0 0 0,0 0 1 0 0,1 1-1 0 0,0 0 1 0 0,3 0-463 0 0,-12 3 179 0 0,1-1 0 0 0,-1 1 1 0 0,1 0-1 0 0,-1 0 0 0 0,0 1 1 0 0,1-1-1 0 0,-1 1 0 0 0,0 0 1 0 0,1 0-1 0 0,-1 0 0 0 0,0 0 1 0 0,0 0-1 0 0,0 1 0 0 0,0-1 1 0 0,0 1-1 0 0,0 0 0 0 0,0 0 1 0 0,-1 0-1 0 0,1 0 0 0 0,-1 1 1 0 0,1-1-1 0 0,-1 1 0 0 0,0-1 1 0 0,0 1-1 0 0,0 0 0 0 0,1 2-179 0 0,-3-3 2 0 0,0-1-1 0 0,0 1 0 0 0,0 0 0 0 0,0 0 1 0 0,0 0-1 0 0,0 0 0 0 0,-1 0 0 0 0,1-1 0 0 0,-1 1 1 0 0,1 0-1 0 0,-1 0 0 0 0,0-1 0 0 0,0 1 1 0 0,0 1-2 0 0,-16 26-2 0 0,5-11 2 0 0,0-1 0 0 0,-2 0 0 0 0,0-1 0 0 0,-1 0 0 0 0,-7 5 0 0 0,17-18 6 0 0,3-1 2 0 0,0-1 0 0 0,1 1 0 0 0,-1-1 0 0 0,1 1 0 0 0,-1-1 1 0 0,1 1-1 0 0,-1 0 0 0 0,1-1 0 0 0,0 1 0 0 0,0 0-8 0 0,1-1 1 0 0,1 0 0 0 0,0 0 1 0 0,0-1-1 0 0,0 1 0 0 0,1-1 0 0 0,-1 1 0 0 0,0-1 1 0 0,0 1-1 0 0,0-1 0 0 0,0 0 0 0 0,0 1 0 0 0,1-1-1 0 0,-1 0 1 0 0,10 2 38 0 0,1-1 0 0 0,-1-1 1 0 0,1 1-1 0 0,0-2 0 0 0,-1 0 0 0 0,1 0 1 0 0,9-3-40 0 0,16-1 37 0 0,42-5 434 0 0,-42 5-1771 0 0,0 0-4651 0 0,-8 3-1418 0 0</inkml:trace>
  <inkml:trace contextRef="#ctx0" brushRef="#br2" timeOffset="64">12851 3584 3248 0 0,'0'0'149'0'0,"0"0"49"0"0,0 0 116 0 0,0 0 50 0 0,0 0 11 0 0,0 0 13 0 0,0 0 52 0 0,0 0 28 0 0,0 0 4 0 0,0 0-58 0 0,0 0-235 0 0,0 0-23 0 0,0 0 247 0 0,0 0 94 0 0,1 0 14 0 0,2 0-464 0 0,-1 0-1 0 0,0-1 1 0 0,0 0 0 0 0,1 1 0 0 0,-1-1-1 0 0,0 0 1 0 0,0 0 0 0 0,0 0 0 0 0,0 0-1 0 0,0-1 1 0 0,0 1 0 0 0,-1 0 0 0 0,2-1-47 0 0,23-25 328 0 0,-19 23 160 0 0,4-6 600 0 0,-2 2-449 0 0,1 1 226 0 0,-9 5-875 0 0,2-2 764 0 0,-5 8 2243 0 0,-24 28-2800 0 0,22-27-164 0 0,1 0 0 0 0,-1 0 0 0 0,1-1 0 0 0,-1 0 0 0 0,-1 1 0 0 0,0 0-33 0 0,-5 4 151 0 0,2-1 5 0 0,4-4-146 0 0,0 0 1 0 0,0 0-1 0 0,0 0 1 0 0,-1-1-1 0 0,-1 1-10 0 0,2-1-1 0 0,0 1-1 0 0,-1 0 1 0 0,1 0-1 0 0,1 0 1 0 0,-2 1 1 0 0,1 0 24 0 0,1-1 0 0 0,-1-1 0 0 0,0 1 0 0 0,0 0-1 0 0,0-1 1 0 0,-4 2-24 0 0,3-2 11 0 0,0 1-1 0 0,1-1 1 0 0,-1 1-1 0 0,-2 3-10 0 0,-12 9-234 0 0,16-13 217 0 0,-8 5 127 0 0,1-1 0 0 0,-1 0-1 0 0,-2 0-109 0 0,8-4 32 0 0,0 1 0 0 0,0-1 0 0 0,0 1 0 0 0,0 0 0 0 0,0 1 0 0 0,1-1-32 0 0,-16 14 383 0 0,-26 23-372 0 0,27-27-83 0 0,-13 11 434 0 0,11-6-340 0 0,14-13-22 0 0,0 1-1 0 0,0 0 0 0 0,-6 7 1 0 0,8-6 15 0 0,-1-2-1 0 0,0 1 1 0 0,0 0-1 0 0,0-1 0 0 0,-3 1-14 0 0,-19 30 0 0 0,24-33 17 0 0,0 0-1 0 0,1 1 0 0 0,-1-1 0 0 0,-1 5-16 0 0,-6 6-1 0 0,-8 8 1 0 0,-10 12 0 0 0,25-29 0 0 0,-1-1-1 0 0,0 1 0 0 0,-1-1 0 0 0,1-1 0 0 0,-3 3 1 0 0,-17 15 79 0 0,19-17-70 0 0,1 0 0 0 0,-1 0 0 0 0,1 0 0 0 0,-1-1 0 0 0,-1 0-1 0 0,-2 2-8 0 0,-22 17 0 0 0,25-19 0 0 0,1 0 0 0 0,0 0 0 0 0,-1 0 0 0 0,2 0 0 0 0,-5 5 0 0 0,-15 13 0 0 0,20-19 0 0 0,0 0 0 0 0,0 0 0 0 0,1 1 0 0 0,-1-1 0 0 0,1 1 0 0 0,0 0 0 0 0,0 0 0 0 0,-1-1 0 0 0,0-2 0 0 0,-7 10 0 0 0,9-10 0 0 0,-6 7 64 0 0,5-5 0 0 0,3-2 0 0 0,0-1 0 0 0,-2-8 0 0 0,2 5-64 0 0,1-1 0 0 0,-1 1 0 0 0,1-1 0 0 0,0 1 0 0 0,0-1 0 0 0,0 1 0 0 0,1 0 0 0 0,-1 0 0 0 0,1-1 0 0 0,-1 1 0 0 0,22-32 0 0 0,-13 21 0 0 0,35-57 0 0 0,-34 54-30 0 0,1 2 0 0 0,2-3 30 0 0,12-14-12 0 0,10-16 134 0 0,16-14-122 0 0,-50 61-202 0 0,-3 4 97 0 0,-4 11 90 0 0,-10 19 71 0 0,-120 159-56 0 0,130-184 0 0 0,-1-1 0 0 0,-1 0 0 0 0,1-1 0 0 0,-4 3 0 0 0,-12 12 0 0 0,18-17 0 0 0,3-4 1 0 0,0 1 0 0 0,0 0 0 0 0,0-1 0 0 0,0 1 0 0 0,0 0 0 0 0,0 0 0 0 0,1 0 0 0 0,-1 0-1 0 0,0 0 1 0 0,1 0 0 0 0,-1 0 0 0 0,0 1-1 0 0,0-1 53 0 0,3-1-49 0 0,-1 0 0 0 0,0 0 0 0 0,1 0-1 0 0,-1 0 1 0 0,0 0 0 0 0,1-1 0 0 0,-1 1 0 0 0,0 0-1 0 0,1-1 1 0 0,-1 1 0 0 0,0 0 0 0 0,0-1-1 0 0,1 0 1 0 0,-1 1 0 0 0,0-1 0 0 0,0 0-1 0 0,0 0-3 0 0,43-23 174 0 0,1 2 0 0 0,0 2-1 0 0,30-8-173 0 0,-26 10 415 0 0,-36 15-162 0 0,-10 2-431 0 0,-1 1 1 0 0,1-1 0 0 0,-1 1-1 0 0,1-1 1 0 0,0 0 0 0 0,-1 0-1 0 0,1 0 1 0 0,-1-1-1 0 0,0 1 1 0 0,2-2 177 0 0,0 1-4469 0 0,-3 2-1420 0 0</inkml:trace>
  <inkml:trace contextRef="#ctx0" brushRef="#br2" timeOffset="65">13522 3296 6736 0 0,'0'0'306'0'0,"0"-17"116"0"0,0 14-105 0 0,0 1 0 0 0,0-1 0 0 0,0 1 0 0 0,0-1 0 0 0,-1 0 0 0 0,1 1 0 0 0,-1-1 0 0 0,0 1 0 0 0,1-1 0 0 0,-1 1 0 0 0,0 0 0 0 0,-1-1 0 0 0,1 1 0 0 0,0 0 0 0 0,-1 0 0 0 0,1-1 0 0 0,-1 1 0 0 0,1 0 0 0 0,-1 1 0 0 0,0-1 0 0 0,0 0 0 0 0,0 0 0 0 0,0 1 0 0 0,-1-1-317 0 0,1 1 158 0 0,0-1 0 0 0,-1 1 1 0 0,1 0-1 0 0,0-1 0 0 0,-1 1 1 0 0,1 0-1 0 0,-1 1 0 0 0,1-1 0 0 0,-1 0 1 0 0,0 1-1 0 0,1-1 0 0 0,-1 1 1 0 0,0 0-1 0 0,1 0 0 0 0,-3 0-158 0 0,1 1 38 0 0,-1-1 0 0 0,1 1 0 0 0,0 1-1 0 0,0-1 1 0 0,-1 0 0 0 0,1 1 0 0 0,0 0-1 0 0,0 0 1 0 0,0 1-38 0 0,-10 6 242 0 0,1 1-1 0 0,1 0 1 0 0,-1 1-1 0 0,-7 9-241 0 0,14-14 490 0 0,-2 2-505 0 0,1 1 0 0 0,0 0 0 0 0,0 0-1 0 0,0 0 1 0 0,1 1 0 0 0,1 0 0 0 0,0 0 0 0 0,0 1 0 0 0,-1 5 15 0 0,4-11 15 0 0,0 0 1 0 0,1 1-1 0 0,0-1 1 0 0,0 0-1 0 0,0 0 1 0 0,1 1-1 0 0,0-1 1 0 0,0 0-1 0 0,0 1 1 0 0,0-1-1 0 0,1 0 1 0 0,0 0-1 0 0,0 1 1 0 0,1-1-1 0 0,-1 0 1 0 0,1 0-1 0 0,0 0 1 0 0,0 0-1 0 0,1-1 1 0 0,0 1-1 0 0,0 0-15 0 0,5 7 209 0 0,-5-8-155 0 0,-1 0 1 0 0,1 0-1 0 0,0-1 1 0 0,0 1 0 0 0,0-1-1 0 0,0 0 1 0 0,3 2-55 0 0,-2-1 57 0 0,1-1-1 0 0,0 1 1 0 0,0-1-1 0 0,0 0 1 0 0,0-1-1 0 0,0 1 1 0 0,0-1 0 0 0,1 0-1 0 0,-1 0 1 0 0,1-1-1 0 0,0 1 1 0 0,-1-1-1 0 0,1-1 1 0 0,2 1-57 0 0,1-1 65 0 0,-1-1-1 0 0,1 0 1 0 0,-1 0 0 0 0,0 0 0 0 0,1-1-1 0 0,-1-1 1 0 0,0 0 0 0 0,0 0-1 0 0,3-2-64 0 0,-5 2-807 0 0,-1 0 0 0 0,0 0 1 0 0,0 0-1 0 0,0-1 0 0 0,-1 0 0 0 0,1 0 0 0 0,-1 0 0 0 0,4-5 807 0 0,5-7-2536 0 0,-3 4-21 0 0</inkml:trace>
  <inkml:trace contextRef="#ctx0" brushRef="#br2" timeOffset="66">12200 4433 2760 0 0,'-8'-3'207'0'0,"8"2"-128"0"0,0 1 1 0 0,-1 0 0 0 0,1-1-1 0 0,0 1 1 0 0,-1 0 0 0 0,1-1 0 0 0,0 1-1 0 0,0 0 1 0 0,0-1 0 0 0,-1 1-1 0 0,1-1 1 0 0,0 1 0 0 0,0-1 0 0 0,0 1-1 0 0,0 0 1 0 0,0-1 0 0 0,0 1 0 0 0,0-1-1 0 0,0 1 1 0 0,0-1 0 0 0,0 1-1 0 0,0-1 1 0 0,0 1 0 0 0,0-1 0 0 0,0 1-1 0 0,0 0 1 0 0,0-1 0 0 0,1 1-1 0 0,-1-1 1 0 0,0 1 0 0 0,0 0 0 0 0,1-1-80 0 0,-1 0 369 0 0,1 0 0 0 0,-1 0 0 0 0,1 0 0 0 0,0 0 0 0 0,-1 1 1 0 0,1-1-1 0 0,0 0 0 0 0,0 1 0 0 0,0-1 0 0 0,-1 0 1 0 0,1 1-1 0 0,1-1-369 0 0,-1 0 410 0 0,-1 1-8 0 0,9 0 2182 0 0,-8 0-2256 0 0,8 17 965 0 0,-4-10-1047 0 0,-1 0 0 0 0,0 0 1 0 0,-1 1-1 0 0,0-1 0 0 0,0 2-246 0 0,3 4 218 0 0,-4-7-131 0 0,1-1 0 0 0,0 1 1 0 0,0-1-1 0 0,1 0 0 0 0,-1 0 0 0 0,1 0 0 0 0,0 0 0 0 0,5 4-87 0 0,-5-5 60 0 0,0 1 0 0 0,0-1 0 0 0,1 0-1 0 0,-1 0 1 0 0,1-1 0 0 0,0 1 0 0 0,0-1-1 0 0,1 0 1 0 0,-1 0 0 0 0,1-1 0 0 0,-1 1-1 0 0,1-1 1 0 0,0-1 0 0 0,0 1-1 0 0,5 0-59 0 0,0-1 120 0 0,1 0-1 0 0,0-1 0 0 0,-1 0 0 0 0,1 0 1 0 0,0-2-1 0 0,0 1 0 0 0,9-4-119 0 0,22-6 336 0 0,13-2-208 0 0,54-7-128 0 0,-102 19-20 0 0,0 1 0 0 0,0 0 0 0 0,0 0 0 0 0,-1 0 0 0 0,1 1 0 0 0,0 1 0 0 0,0-1 0 0 0,-1 1 1 0 0,1 1-1 0 0,-1-1 0 0 0,1 1 0 0 0,-1 1 20 0 0,3 1-2 0 0,-1 0 1 0 0,0 1-1 0 0,0 0 1 0 0,-1 1 0 0 0,1 0-1 0 0,-2 0 1 0 0,1 1-1 0 0,4 5 2 0 0,32 43-50 0 0,-21-27 113 0 0,0-1 0 0 0,1-1 0 0 0,2-1-63 0 0,-24-25 1 0 0,7 8 40 0 0,1-1 0 0 0,-1-1 0 0 0,8 5-41 0 0,-15-11 4 0 0,1 1 0 0 0,-1-1 0 0 0,1 0 0 0 0,-1 0 0 0 0,1 0 0 0 0,-1 0 0 0 0,1 0 0 0 0,0 0 1 0 0,0-1-1 0 0,-1 1 0 0 0,1-1 0 0 0,0 0 0 0 0,0 0 0 0 0,-1 0 0 0 0,1 0 0 0 0,0 0 0 0 0,0-1 0 0 0,2 0-4 0 0,11-5 121 0 0,-1-1-1 0 0,13-7-120 0 0,-18 8 84 0 0,0 1 0 0 0,1 0 0 0 0,-1 0 0 0 0,1 1 0 0 0,0 0-1 0 0,1 1 1 0 0,3 0-84 0 0,-12 3 0 0 0,0 0-1 0 0,-1 0 0 0 0,1 1 0 0 0,0-1 0 0 0,-1 1 1 0 0,1 0-1 0 0,0-1 0 0 0,-1 1 0 0 0,1 0 0 0 0,-1 1 1 0 0,1-1-1 0 0,-1 0 0 0 0,0 1 0 0 0,0-1 0 0 0,1 1 1 0 0,-1 0-1 0 0,0 0 0 0 0,-1 0 0 0 0,1 0 0 0 0,0 0 1 0 0,0 0-1 0 0,-1 0 0 0 0,1 0 0 0 0,-1 1 0 0 0,0-1 1 0 0,14 20-8 0 0,4 9-321 0 0,-13-17 377 0 0,1-1-1 0 0,1-1 0 0 0,-1 1 1 0 0,2-1-1 0 0,0 0 1 0 0,0-1-1 0 0,1 0-47 0 0,-5-6 48 0 0,0 0 0 0 0,1 0 0 0 0,-1-1 0 0 0,1 0-1 0 0,0 0 1 0 0,0 0 0 0 0,0-1 0 0 0,1 0 0 0 0,-1 0-1 0 0,1-1 1 0 0,-1 0 0 0 0,1 0 0 0 0,0 0 0 0 0,0-1-1 0 0,5 1-47 0 0,38 0 548 0 0,-16-1-339 0 0,-1 2 1 0 0,0 1-1 0 0,20 5-209 0 0,-20-2 0 0 0,-23-5 0 0 0,0 0 0 0 0,0 0 0 0 0,0 1 0 0 0,0 0 0 0 0,5 4 0 0 0,74 35 0 0 0,-70-32 0 0 0,18 11 0 0 0,0 1 0 0 0,11 11 0 0 0,-32-20-56 0 0,-1 0 0 0 0,0 2 56 0 0,-2-3-72 0 0,-9-9 70 0 0,-1 0 1 0 0,0 0 0 0 0,0 0 0 0 0,0 1 0 0 0,0-1 0 0 0,0 1 0 0 0,-1 0 1 0 0,2 2-58 0 0,0 0-1 0 0,0-1 1 0 0,1 1 0 0 0,0-1-1 0 0,0 0 1 0 0,0 0 58 0 0,-5-5 28 0 0,0 0 0 0 0,0 0 0 0 0,0 1 0 0 0,0-1 1 0 0,0 0-1 0 0,1 0 0 0 0,-1 0 0 0 0,0 0 0 0 0,0 0 0 0 0,0 0 1 0 0,0 0-1 0 0,0 0 0 0 0,0 0 0 0 0,0 0 0 0 0,0 0 0 0 0,1 0 1 0 0,-1 0-1 0 0,0 0 0 0 0,0 0 0 0 0,0 0 0 0 0,0 0 0 0 0,0 0 1 0 0,0 0-1 0 0,1 0 0 0 0,-1 0 0 0 0,0 0 0 0 0,0 0 0 0 0,0 0 1 0 0,0 0-1 0 0,0 0 0 0 0,0 0 0 0 0,0 0 0 0 0,1 0 0 0 0,-1 0 1 0 0,0 0-1 0 0,0 0 0 0 0,0 0 0 0 0,0 0 0 0 0,0 0 1 0 0,0 0-1 0 0,0 0 0 0 0,0-1 0 0 0,0 1 0 0 0,1 0 0 0 0,-1 0 1 0 0,0 0-1 0 0,0 0 0 0 0,0 0 0 0 0,0 0 0 0 0,0 0 0 0 0,0-1 1 0 0,0 1-1 0 0,0 0 0 0 0,0 0 0 0 0,0 0 0 0 0,0 0 0 0 0,0 0 1 0 0,0 0-1 0 0,0 0-28 0 0,0-13 192 0 0,-6-14-758 0 0,-3 2 573 0 0,2 0 1 0 0,0-1 0 0 0,1 0 0 0 0,2 0-1 0 0,0-10-7 0 0,1 10-5 0 0,0 2 490 0 0,0-19-485 0 0,2 33 106 0 0,1 9-142 0 0,-1 0 0 0 0,1 0 0 0 0,0 0 0 0 0,0-1 0 0 0,0 1 0 0 0,0 0-1 0 0,0 0 1 0 0,0 0 0 0 0,1 0 0 0 0,-1 0 0 0 0,0 0 0 0 0,0 0 0 0 0,1 0 0 0 0,-1 0 0 0 0,1 0-1 0 0,-1 0 1 0 0,1-1 36 0 0,-1 2-3 0 0,0-1 0 0 0,0 1 0 0 0,1 0-1 0 0,-1 0 1 0 0,0 0 0 0 0,0-1 0 0 0,0 1-1 0 0,0 0 1 0 0,0 0 0 0 0,0 0 0 0 0,1 0-1 0 0,-1-1 1 0 0,0 1 0 0 0,0 0 0 0 0,0 0-1 0 0,1 0 1 0 0,-1 0 0 0 0,0 0 0 0 0,0-1-1 0 0,0 1 1 0 0,1 0 0 0 0,-1 0 0 0 0,0 0-1 0 0,0 0 1 0 0,0 0 0 0 0,1 0 0 0 0,-1 0 0 0 0,0 0-1 0 0,0 0 1 0 0,1 0 0 0 0,-1 0 0 0 0,0 0-1 0 0,0 0 1 0 0,1 0 0 0 0,-1 0 0 0 0,0 0-1 0 0,0 0 1 0 0,0 0 0 0 0,1 0 0 0 0,-1 1 3 0 0,9 4-119 0 0,-6-2 99 0 0,3 2-95 0 0,1 2-1 0 0,-1-1 1 0 0,0 1 0 0 0,-1-1-1 0 0,0 2 1 0 0,0-1-1 0 0,2 5 116 0 0,35 49-195 0 0,-29-44 374 0 0,-1 0 0 0 0,-1 1 0 0 0,0 0-1 0 0,3 9-178 0 0,-6-12-75 0 0,-6-11-32 0 0,0 0-1 0 0,0 0 1 0 0,0 0 0 0 0,0 0-1 0 0,0 2 108 0 0,-2-4-4 0 0,1-1 0 0 0,-1 0-1 0 0,0 1 1 0 0,0-1 0 0 0,0 1-1 0 0,0-1 1 0 0,0 0 0 0 0,0 1-1 0 0,0-1 1 0 0,0 0 0 0 0,-1 1-1 0 0,1-1 1 0 0,-1 0 0 0 0,1 1-1 0 0,-1-1 1 0 0,1 0 0 0 0,-1 0-1 0 0,0 1 1 0 0,1-1 0 0 0,-1 0 4 0 0,-2 2 112 0 0,1 0 1 0 0,-1 0 0 0 0,0 0 0 0 0,0-1 0 0 0,0 1-1 0 0,0-1 1 0 0,0 0 0 0 0,0 0 0 0 0,0 0-1 0 0,-2 1-112 0 0,-36 11 474 0 0,23-9-378 0 0,-132 31 529 0 0,135-33-597 0 0,0 0-1 0 0,0-1 0 0 0,-1 0 1 0 0,-2-2-28 0 0,-15 1-3960 0 0,32-1-3405 0 0</inkml:trace>
  <inkml:trace contextRef="#ctx0" brushRef="#br2" timeOffset="67">14380 5351 3680 0 0,'0'-6'327'0'0,"2"-2"-1542"0"0,-3 4 7443 0 0,-1 7 1306 0 0,1 1-6430 0 0,-8 65 791 0 0,-7 57-241 0 0,2-30-790 0 0,5 9-864 0 0,0-57 51 0 0,7-40-31 0 0,0 1 0 0 0,0 0 0 0 0,1 0 0 0 0,0 0 1 0 0,1 0-1 0 0,0 0 0 0 0,0 0 0 0 0,2 8-20 0 0,-2-17-1 0 0,0 0 0 0 0,-1 1 0 0 0,1-1-1 0 0,0 0 1 0 0,0 0 0 0 0,0 0 0 0 0,0 0 0 0 0,0 1-1 0 0,0-1 1 0 0,0 0 0 0 0,0 0 0 0 0,0 0-1 0 0,0 1 1 0 0,0-1 0 0 0,1 0 0 0 0,-1 0 0 0 0,0 0-1 0 0,0 0 1 0 0,0 1 0 0 0,0-1 0 0 0,0 0-1 0 0,0 0 1 0 0,0 0 0 0 0,0 0 0 0 0,0 1 0 0 0,1-1-1 0 0,-1 0 1 0 0,0 0 0 0 0,0 0 0 0 0,0 0-1 0 0,0 0 1 0 0,0 0 0 0 0,1 0 0 0 0,-1 1 0 0 0,0-1-1 0 0,0 0 1 0 0,0 0 0 0 0,0 0 0 0 0,1 0-1 0 0,-1 0 1 0 0,0 0 0 0 0,0 0 0 0 0,0 0 0 0 0,1 0-1 0 0,-1 0 1 0 0,0 0 0 0 0,0 0 0 0 0,0 0 0 0 0,1 0-1 0 0,-1 0 1 0 0,0 0 0 0 0,0 0 0 0 0,0 0-1 0 0,0 0 1 0 0,1-1 1 0 0,2-2-123 0 0,2-8-302 0 0,1 0-1 0 0,-2-1 1 0 0,1 1 0 0 0,-2-1 0 0 0,2-7 425 0 0,-2 7-296 0 0,0-1-275 0 0,0 0 0 0 0,0-10 571 0 0,4-22-1010 0 0,-6 36 788 0 0,1 0-1 0 0,-1 0 0 0 0,-1 0 0 0 0,0-2 223 0 0,3-29-708 0 0,4-6-163 0 0,1 1 0 0 0,3 1 1 0 0,8-22 870 0 0,-18 62 1 0 0,2-5 55 0 0,1-1-1 0 0,0 1 1 0 0,0 0 0 0 0,1 0-1 0 0,0 0 1 0 0,0 1-1 0 0,5-6-55 0 0,-6 10 124 0 0,0-1-1 0 0,0 1 0 0 0,1 1 1 0 0,0-1-1 0 0,0 1 0 0 0,0-1 1 0 0,0 1-1 0 0,0 1 0 0 0,0-1 1 0 0,1 1-1 0 0,-1 0 0 0 0,1 0-123 0 0,5 2 508 0 0,-6 2-393 0 0,3-1 34 0 0,0 0 1 0 0,0 0-1 0 0,-1 1 0 0 0,1 0 1 0 0,-1 1-1 0 0,0 0 0 0 0,0 0 0 0 0,0 1 1 0 0,0-1-1 0 0,0 2 0 0 0,-1-1 1 0 0,0 1-1 0 0,1 0 0 0 0,-2 0 1 0 0,1 0-1 0 0,-1 1 0 0 0,0 0 1 0 0,0 0-1 0 0,4 7-149 0 0,-8-12 37 0 0,-1 1 0 0 0,1 0 0 0 0,-1 0 0 0 0,1-1 0 0 0,-1 1 0 0 0,0 0 0 0 0,1 0 0 0 0,-1 0 0 0 0,0 0 0 0 0,0 0 0 0 0,0 0 0 0 0,-1-1 0 0 0,1 1-1 0 0,0 0 1 0 0,-1 0 0 0 0,1 0-37 0 0,-3 14 297 0 0,3-14-277 0 0,-1 0 0 0 0,1 0 1 0 0,-1-1-1 0 0,0 1 0 0 0,0 0 0 0 0,0-1 0 0 0,0 1 0 0 0,0-1 0 0 0,0 1 1 0 0,0-1-1 0 0,0 1 0 0 0,-1-1 0 0 0,1 0 0 0 0,-1 0 0 0 0,1 0 0 0 0,-1 0 1 0 0,1 0-1 0 0,-2 1-20 0 0,-8 6 93 0 0,1 1-44 0 0,0 0 1 0 0,-1-1-1 0 0,-1 0 0 0 0,1-1 1 0 0,-1 0-1 0 0,0-1 0 0 0,-12 4-49 0 0,6-2 35 0 0,0 1-1 0 0,-1 2-34 0 0,-14 6 63 0 0,27-13-43 0 0,0 0-1 0 0,0 0 0 0 0,0 1 0 0 0,0 0 0 0 0,0 0 1 0 0,1 0-20 0 0,-10 9-8 0 0,14-13 5 0 0,0 0 0 0 0,0 0 0 0 0,0-1 0 0 0,0 1 0 0 0,1 0-1 0 0,-1 0 1 0 0,0 0 0 0 0,0 0 0 0 0,1 0 0 0 0,-1 1 0 0 0,1-1-1 0 0,-1 0 1 0 0,1 0 0 0 0,-1 0 0 0 0,1 0 0 0 0,0 1 0 0 0,-1-1 0 0 0,1 0-1 0 0,0 0 1 0 0,0 0 0 0 0,0 1 0 0 0,0-1 0 0 0,0 0 0 0 0,0 0-1 0 0,1 1 1 0 0,-1-1 0 0 0,0 0 0 0 0,0 0 0 0 0,1 0 0 0 0,-1 1-1 0 0,1-1 1 0 0,-1 0 0 0 0,1 0 3 0 0,1 2 1 0 0,0 0 0 0 0,0 0 0 0 0,1 0-1 0 0,-1 0 1 0 0,1 0 0 0 0,-1-1 0 0 0,1 1 0 0 0,0-1 0 0 0,0 0-1 0 0,2 1 0 0 0,59 38 0 0 0,25 18-720 0 0,-82-56 600 0 0,-3 0 188 0 0,0-1 0 0 0,0 1 1 0 0,0 0-1 0 0,0 0 0 0 0,0 0 0 0 0,0 0 0 0 0,-1 1 1 0 0,2 1-69 0 0,8 7 254 0 0,-11-11-328 0 0,-1 0 0 0 0,0-1 1 0 0,0 1-1 0 0,0 0 0 0 0,0 0 1 0 0,-1-1-1 0 0,1 1 0 0 0,0 0 1 0 0,0 0-1 0 0,0 0 0 0 0,-1 0 1 0 0,1 0-1 0 0,0 0 0 0 0,-1 0 0 0 0,1 1 1 0 0,-1-1-1 0 0,1 1 74 0 0,0 0-4678 0 0,5 0-1558 0 0</inkml:trace>
  <inkml:trace contextRef="#ctx0" brushRef="#br2" timeOffset="68">15216 5801 3224 0 0,'14'5'798'0'0,"-16"-2"-544"0"0,2-3-214 0 0,0 0 0 0 0,0 0 0 0 0,0 0 0 0 0,0 0 0 0 0,0 0 0 0 0,0 0 0 0 0,0 0 0 0 0,0 0 0 0 0,0 0 0 0 0,0 0-1 0 0,-1 0 1 0 0,1 0 0 0 0,0 0 0 0 0,0 0 0 0 0,0 0 0 0 0,0 0 0 0 0,0 0 0 0 0,0 0 0 0 0,0 0 0 0 0,0 1-1 0 0,0-1 1 0 0,0 0 0 0 0,0 0 0 0 0,0 0 0 0 0,0 0 0 0 0,0 0 0 0 0,0 0 0 0 0,0 0 0 0 0,0 0 0 0 0,0 0 0 0 0,0 0-1 0 0,0 0 1 0 0,0 1 0 0 0,0-1 0 0 0,0 0 0 0 0,0 0 0 0 0,0 0 0 0 0,0 0 0 0 0,0 0 0 0 0,0 0 0 0 0,0 0 0 0 0,0 0-1 0 0,0 0 1 0 0,0 0 0 0 0,0 0 0 0 0,0 1 0 0 0,0-1 0 0 0,0 0 0 0 0,0 0 0 0 0,0 0-40 0 0,0 0 111 0 0,1 0 1 0 0,-1 0-1 0 0,0 1 1 0 0,0-1 0 0 0,0 0-1 0 0,1 0 1 0 0,-1 0-1 0 0,0 1 1 0 0,0-1-1 0 0,0 0 1 0 0,0 0-1 0 0,1 1 1 0 0,-1-1 0 0 0,0 0-1 0 0,0 0 1 0 0,0 1-1 0 0,0-1 1 0 0,0 0-1 0 0,0 1 1 0 0,0-1-1 0 0,0 0 1 0 0,0 0 0 0 0,0 1-1 0 0,0-1 1 0 0,0 0-1 0 0,0 1 1 0 0,0-1-1 0 0,0 0 1 0 0,0 0-1 0 0,0 1 1 0 0,0-1-1 0 0,0 0 1 0 0,0 1 0 0 0,-1-1-1 0 0,1 0 1 0 0,0 0-112 0 0,0 1 107 0 0,0-1 1 0 0,0 0-1 0 0,0 0 1 0 0,0 1-1 0 0,0-1 1 0 0,0 0-1 0 0,0 0 1 0 0,0 0 0 0 0,0 1-1 0 0,0-1 1 0 0,0 0-1 0 0,0 0 1 0 0,0 1-1 0 0,0-1 1 0 0,0 0-1 0 0,0 0 1 0 0,0 0-1 0 0,0 1 1 0 0,0-1-1 0 0,1 0 1 0 0,-1 0 0 0 0,0 0-1 0 0,0 0 1 0 0,0 1-1 0 0,0-1 1 0 0,0 0-1 0 0,1 0 1 0 0,-1 0-1 0 0,0 0 1 0 0,0 0-1 0 0,0 1 1 0 0,1-1-1 0 0,-1 0 1 0 0,0 0 0 0 0,0 0-1 0 0,0 0 1 0 0,1 0-1 0 0,-1 0-107 0 0,10 2 2897 0 0,-8-2-2784 0 0,-1-1 0 0 0,1 1 0 0 0,0-1 0 0 0,-1 0 0 0 0,1 1 0 0 0,-1-1 0 0 0,1 0 0 0 0,-1 0 0 0 0,0 0 0 0 0,1 0 0 0 0,-1 0 0 0 0,0 0 0 0 0,0-1 0 0 0,0 1 0 0 0,0 0 0 0 0,0-1 0 0 0,0 1 0 0 0,0-1 0 0 0,0 1 0 0 0,0-1 0 0 0,-1 1 0 0 0,1-1 0 0 0,0 1 0 0 0,-1-1 0 0 0,0 0 0 0 0,1 1 0 0 0,-1-1 0 0 0,0 0 0 0 0,0 1-1 0 0,0-1 1 0 0,0 0 0 0 0,0 1 0 0 0,0-2-113 0 0,0 2 17 0 0,0-1 1 0 0,0 1-1 0 0,0-1 0 0 0,0 1 0 0 0,0-1 0 0 0,0 1 0 0 0,1-1 0 0 0,-1 1 0 0 0,1-1 0 0 0,-1 1 0 0 0,1-1-17 0 0,0 0 9 0 0,-1 1-1 0 0,1-1 0 0 0,-1 1 1 0 0,1 0-1 0 0,-1-1 0 0 0,0 1 0 0 0,1-1 1 0 0,-1 1-1 0 0,0-1 0 0 0,0 1 1 0 0,0-1-1 0 0,0 1 0 0 0,-1-1 0 0 0,1 0-8 0 0,-1-3 25 0 0,1 0-1 0 0,-1-1 0 0 0,1 1 1 0 0,0 0-1 0 0,1 0 1 0 0,-1 0-1 0 0,2-5-24 0 0,1-17 5 0 0,-3 22-5 0 0,0 1 0 0 0,1-1 0 0 0,0 0 0 0 0,0 1 0 0 0,1-2 0 0 0,0 1 0 0 0,-1 0 0 0 0,0 0 0 0 0,0 1 0 0 0,0-1 0 0 0,-1-3 0 0 0,9-55 0 0 0,-4 29 0 0 0,-5 34 0 0 0,0 0 0 0 0,0 0 0 0 0,0 0 0 0 0,0-1 0 0 0,0 1 0 0 0,0 0 0 0 0,0 0 0 0 0,0 0 0 0 0,0 0 0 0 0,0 0 0 0 0,0 0 0 0 0,0 0 0 0 0,0-1 0 0 0,0 1 0 0 0,0 0 0 0 0,0 0 0 0 0,0 0 0 0 0,0 0 0 0 0,0 0 0 0 0,0 0 0 0 0,0 0 0 0 0,0 0 0 0 0,1 0 0 0 0,-1-1 0 0 0,0 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1 0 0 0,0-1 0 0 0,1 0 0 0 0,2 3 0 0 0,0 0-17 0 0,0 0-1 0 0,0 1 1 0 0,0-1-1 0 0,0 1 0 0 0,-1 0 1 0 0,1 0-1 0 0,-1 0 1 0 0,0 0-1 0 0,0 0 0 0 0,-1 0 1 0 0,1 1-1 0 0,-1-1 1 0 0,0 1-1 0 0,0-1 0 0 0,0 3 18 0 0,-1-3-4 0 0,1-1-1 0 0,0 0 1 0 0,0 0-1 0 0,0 0 0 0 0,0-1 1 0 0,0 1-1 0 0,1 0 0 0 0,0 2 5 0 0,9 19 191 0 0,-9-15-166 0 0,1-1 1 0 0,1 1 0 0 0,-1-1-1 0 0,5 8-25 0 0,-7-15 0 0 0,-1 0 0 0 0,0 0 0 0 0,1 0 0 0 0,-1 0 0 0 0,0 0 0 0 0,1 0 0 0 0,-1 0 0 0 0,0 0 0 0 0,0 0 0 0 0,0 0 0 0 0,0 0 0 0 0,0 0 0 0 0,0 1 0 0 0,0-2-8 0 0,0 1 1 0 0,0 0 0 0 0,0 0 0 0 0,0 0-1 0 0,0-1 1 0 0,0 1 0 0 0,0 0 0 0 0,0 0-1 0 0,0 0 1 0 0,0-1 0 0 0,1 1-1 0 0,-1 0 1 0 0,0-1 0 0 0,1 1 0 0 0,-1 0-1 0 0,0 0 1 0 0,1-1 0 0 0,-1 1 0 0 0,1 0 7 0 0,6 7-115 0 0,-5-6 108 0 0,0 0 1 0 0,-1 0 0 0 0,1 0 0 0 0,0 0 0 0 0,0 0-1 0 0,0-1 1 0 0,0 1 0 0 0,1-1 0 0 0,-1 0-1 0 0,0 1 1 0 0,1-1 0 0 0,-1 0 0 0 0,1 0-1 0 0,-1 0 1 0 0,1-1 0 0 0,-1 1 0 0 0,1-1 0 0 0,-1 1-1 0 0,2-1 7 0 0,-2 0-6 0 0,0 0-1 0 0,0 0 0 0 0,0 0 1 0 0,1 0-1 0 0,-1 0 0 0 0,0-1 0 0 0,0 1 1 0 0,0-1-1 0 0,1 1 7 0 0,-2-1 0 0 0,0 1 1 0 0,-1 0-1 0 0,1 0 1 0 0,-1 0-1 0 0,1 0 1 0 0,-1 0-1 0 0,1 0 1 0 0,-1 0-1 0 0,1 0 1 0 0,-1 0-1 0 0,0-1 1 0 0,1 1-1 0 0,-1 0 1 0 0,1 0 0 0 0,-1-1-1 0 0,1 1 1 0 0,-1 0-1 0 0,0 0 1 0 0,1-1-1 0 0,-1 1 1 0 0,0 0-1 0 0,1-1 1 0 0,-1 1-1 0 0,0-1 1 0 0,0 1-1 0 0,1 0 1 0 0,-1-1-1 0 0,0 1 1 0 0,0-1-1 0 0,0 1 1 0 0,1 0-1 0 0,-1-1 1 0 0,0 1-1 0 0,0-2 21 0 0,2 0 16 0 0,-1 1 0 0 0,0-1 0 0 0,0 1 0 0 0,0-1 0 0 0,1 0 0 0 0,-2 1 0 0 0,1-1 0 0 0,0 0 0 0 0,0 0 0 0 0,-1 0 0 0 0,1 0 0 0 0,0 1 0 0 0,-1-1 0 0 0,0 0 0 0 0,0 0 0 0 0,1 0 0 0 0,-1 0 0 0 0,0 0 0 0 0,-1 0 0 0 0,1 0 0 0 0,0 0 0 0 0,0 0 0 0 0,-1 0 0 0 0,1 0 0 0 0,-1 0 0 0 0,0-1-37 0 0,1 2 0 0 0,-1 0 0 0 0,1 0 0 0 0,0-1 0 0 0,0 1 0 0 0,0 0 0 0 0,0-1 0 0 0,0 1 0 0 0,1 0-1 0 0,-1-1 1 0 0,0 1 0 0 0,1 0 0 0 0,-1-1 0 0 0,1 1 0 0 0,-1-1 1 0 0,1 1 1 0 0,-1-1-1 0 0,1 1 1 0 0,-1-1-1 0 0,0 1 1 0 0,1-1-1 0 0,-1 0 1 0 0,0 1-1 0 0,0-1 0 0 0,0 1 1 0 0,0-1-1 0 0,-1 0-1 0 0,0-4 22 0 0,0 3-6 0 0,0 0 0 0 0,0-1 0 0 0,1 1 0 0 0,0-1 0 0 0,-1 1 0 0 0,1-1 0 0 0,0 1 0 0 0,1 0 0 0 0,-1-1 0 0 0,0 1 0 0 0,2-3-16 0 0,-1-1 12 0 0,0 0 1 0 0,-1 1 0 0 0,1-1-1 0 0,-1 0 1 0 0,-1-2-13 0 0,2-27 11 0 0,3 12-11 0 0,-1 10 0 0 0,-1 0 0 0 0,0-14 0 0 0,-2 26-8 0 0,0-1-1 0 0,0 1 1 0 0,1-1-1 0 0,-1 1 0 0 0,1-1 1 0 0,0 1-1 0 0,0-1 1 0 0,0 1-1 0 0,0 0 0 0 0,1-2 9 0 0,6-18-260 0 0,-6 13 109 0 0,1 0 1 0 0,0 0-1 0 0,3-4 151 0 0,-4 7 22 0 0,-1-1-216 0 0,-1 5-812 0 0,0 2-328 0 0,5 5-5063 0 0,-4-2 929 0 0</inkml:trace>
  <inkml:trace contextRef="#ctx0" brushRef="#br1" timeOffset="69">9932 3476 2760 0 0,'0'0'107'0'0,"0"0"-19"0"0,0 0 60 0 0,0 0 233 0 0,0 0 106 0 0,1 0 22 0 0,1 2-193 0 0,22 2-24 0 0,-19-2-220 0 0,-1 1 485 0 0,12 0 862 0 0,-7-3-1419 0 0,-3 0 72 0 0,-5 0 298 0 0,-1 0 118 0 0,0 0-393 0 0,0 0-1 0 0,0 0 0 0 0,1 0 0 0 0,-1 0 1 0 0,0 0-1 0 0,1 0 0 0 0,-1 0 0 0 0,0 0 0 0 0,1 0 1 0 0,-1 0-1 0 0,0 0 0 0 0,0 0 0 0 0,1 0 1 0 0,-1 0-1 0 0,0 0 0 0 0,0 0 0 0 0,1 1 1 0 0,-1-1-1 0 0,0 0 0 0 0,0 0 0 0 0,1 0 0 0 0,-1 1 1 0 0,0-1-1 0 0,0 0 0 0 0,1 0 0 0 0,-1 0 1 0 0,0 1-1 0 0,0-1 0 0 0,0 0-94 0 0,0 1 124 0 0,0-1 0 0 0,0 1 0 0 0,0-1 0 0 0,0 1 0 0 0,0-1 0 0 0,0 0 0 0 0,-1 1 0 0 0,1-1 0 0 0,0 1 0 0 0,0-1 0 0 0,0 1 0 0 0,-1-1 0 0 0,1 0 0 0 0,0 1 0 0 0,-1-1 0 0 0,1 0 1 0 0,0 1-1 0 0,-1-1 0 0 0,1 0 0 0 0,-1 1-124 0 0,1-1 0 0 0,-1 1 0 0 0,1-1 0 0 0,-1 1 0 0 0,1-1 0 0 0,-1 1 0 0 0,1-1 0 0 0,-1 1 0 0 0,1-1 0 0 0,-1 0 0 0 0,1 1 0 0 0,-1-1 0 0 0,0 0 0 0 0,1 0 0 0 0,-1 1 0 0 0,0-1 0 0 0,1 0 0 0 0,-1 0 0 0 0,0 0 0 0 0,0 0 0 0 0,-2 1 0 0 0,-4 2 130 0 0,1 0 1 0 0,-1 0 0 0 0,0-1 0 0 0,1 0 0 0 0,-1-1 0 0 0,0 0 0 0 0,0 0 0 0 0,0 0 0 0 0,0-1 0 0 0,0 0 0 0 0,-5 0-131 0 0,-5 1 301 0 0,1 1 0 0 0,-8 2-301 0 0,19-3 6 0 0,-99 14-6 0 0,48-6 0 0 0,31-6 0 0 0,0 2 0 0 0,-6 2 0 0 0,9-2 0 0 0,-1-1 0 0 0,0-1 0 0 0,0-1 0 0 0,-9-1 0 0 0,0 0 0 0 0,-25 5 0 0 0,27-2-15 0 0,-24 6 102 0 0,-5 0 1643 0 0,18-3-1485 0 0,13-2-245 0 0,-78 15 0 0 0,0-12 0 0 0,-4-2 0 0 0,61-2 0 0 0,21-2 0 0 0,-25 6 0 0 0,33-5 0 0 0,0-1 0 0 0,-8 0 0 0 0,-10 1 0 0 0,22-2 0 0 0,0-1 0 0 0,-11-1 0 0 0,-27 1 0 0 0,19 1 0 0 0,-10-1 0 0 0,14 0 0 0 0,-30 2 0 0 0,-50 6 0 0 0,97-7 380 0 0,-1 0-1 0 0,1-1 0 0 0,-1-1 0 0 0,1-1 0 0 0,-9-1-379 0 0,4 0 76 0 0,-1 1 0 0 0,-5 0-76 0 0,14 2 0 0 0,1-1 0 0 0,-1-1 0 0 0,-1 0 0 0 0,-7-1 0 0 0,-20-2 0 0 0,28 3 0 0 0,6 1 0 0 0,1 0 0 0 0,-1 0 0 0 0,0 0 0 0 0,0 1 0 0 0,0 0 0 0 0,-1 0 0 0 0,-2 0 0 0 0,7 1-1419 0 0,5 1 83 0 0,4 1-1519 0 0,-1 0 810 0 0</inkml:trace>
  <inkml:trace contextRef="#ctx0" brushRef="#br1" timeOffset="70">9429 4309 2304 0 0,'0'0'101'0'0,"-1"-1"1"0"0,1 0 1061 0 0,-1 0 1 0 0,1 0 0 0 0,-1 0 0 0 0,0 0-1 0 0,1 0 1 0 0,-1 0 0 0 0,0 0-1 0 0,0 0 1 0 0,1 1 0 0 0,-1-1 0 0 0,0 0-1 0 0,-1 0-1163 0 0,2 1 118 0 0,0 0 1 0 0,0 0-1 0 0,-1 0 0 0 0,1 0 0 0 0,0 0 0 0 0,0 0 0 0 0,0 0 0 0 0,-1 0 0 0 0,1 0 1 0 0,0 0-1 0 0,0 0 0 0 0,0 0 0 0 0,-1 0 0 0 0,1 0 0 0 0,0 0 0 0 0,0 1 0 0 0,0-1 1 0 0,0 0-1 0 0,-1 0 0 0 0,1 0 0 0 0,0 0 0 0 0,0 0 0 0 0,0 0 0 0 0,0 1 1 0 0,0-1-1 0 0,-1 0 0 0 0,1 0 0 0 0,0 0 0 0 0,0 0 0 0 0,0 1 0 0 0,0-1 0 0 0,0 0 1 0 0,0 0-1 0 0,0 0 0 0 0,0 0 0 0 0,0 1 0 0 0,0-1-118 0 0,-3 24-2182 0 0,2-18 3713 0 0,-8 27-737 0 0,1 0-1 0 0,1 1 0 0 0,1 11-793 0 0,1-15 275 0 0,3-18-41 0 0,1 0 0 0 0,-1 11-234 0 0,2 11 631 0 0,-1 0-1 0 0,-4 18-630 0 0,2-14 367 0 0,6-11 154 0 0,-2-26-434 0 0,3 3-271 0 0,-4-4 111 0 0,0 0-1 0 0,1 0 1 0 0,-1 0 0 0 0,0 0 0 0 0,0 0 0 0 0,1 0-1 0 0,-1 0 1 0 0,0 0 0 0 0,0 0 0 0 0,1 0 0 0 0,-1 0-1 0 0,0 0 1 0 0,0 0 0 0 0,1 0 0 0 0,-1 0 0 0 0,0 0-1 0 0,0-1 1 0 0,0 1 0 0 0,1 0 0 0 0,-1 0 0 0 0,0 0-1 0 0,0 0 1 0 0,0-1 0 0 0,1 1 0 0 0,-1 0 0 0 0,0 0-1 0 0,0 0 1 0 0,0-1 0 0 0,0 1 0 0 0,0 0 0 0 0,0 0-1 0 0,0-1 1 0 0,1 1 0 0 0,-1 0 0 0 0,0 0 73 0 0,4-9-1439 0 0,-4 1-95 0 0</inkml:trace>
  <inkml:trace contextRef="#ctx0" brushRef="#br2" timeOffset="71">13716 3435 2760 0 0,'30'-25'413'0'0,"-29"24"318"0"0,-1 1 241 0 0,13-15 4256 0 0,-4-1-2147 0 0,-4 9 2985 0 0,-4 7-6003 0 0,-1 0 0 0 0,1 0 0 0 0,-1 0 0 0 0,1-1 0 0 0,-1 1 0 0 0,0 0 0 0 0,1 0 0 0 0,-1 0 0 0 0,1 0 0 0 0,-1 0 0 0 0,0 0 0 0 0,1 0 0 0 0,-1 0 0 0 0,1 0 0 0 0,-1 0 0 0 0,1 1 0 0 0,-1-1 0 0 0,0 0 0 0 0,1 0 0 0 0,-1 0 0 0 0,1 0 0 0 0,-1 1 0 0 0,0-1 0 0 0,1 0 0 0 0,-1 0 0 0 0,0 1 0 0 0,1-1 0 0 0,-1 0 0 0 0,0 1-1 0 0,0-1 1 0 0,1 0 0 0 0,-1 1 0 0 0,0-1 0 0 0,0 0 0 0 0,1 1-63 0 0,0 1 2 0 0,1 0-1 0 0,-1 0 0 0 0,0 0 0 0 0,0 0 1 0 0,0 1-1 0 0,0-1 0 0 0,0 0 0 0 0,0 1 1 0 0,0-1-1 0 0,-1 0 0 0 0,1 1 0 0 0,-1-1 1 0 0,0 1-1 0 0,0 0-1 0 0,0 41-3 0 0,0-24 4 0 0,-3 44-62 0 0,0-30-5784 0 0,3-12-840 0 0</inkml:trace>
  <inkml:trace contextRef="#ctx0" brushRef="#br2" timeOffset="72">14908 5726 15664 0 0,'0'0'356'0'0,"0"0"49"0"0,0 0 21 0 0,-1 0-42 0 0,0 0-376 0 0,0 0-1 0 0,1 1 0 0 0,-1-1 0 0 0,0 0 0 0 0,1 1 0 0 0,-1-1 0 0 0,0 0 0 0 0,1 1 0 0 0,-1-1 0 0 0,0 1 0 0 0,1-1 0 0 0,-1 1 1 0 0,1-1-1 0 0,-1 1 0 0 0,1 0 0 0 0,-1-1 0 0 0,1 1 0 0 0,0-1 0 0 0,-1 1 0 0 0,1 0 0 0 0,0 0-7 0 0,-4 4-1 0 0,-4 0 1 0 0,0 3 4 0 0,7-4 23 0 0,2-2 13 0 0,-8 10 588 0 0,6-11-532 0 0,0 0 0 0 0,1 1 0 0 0,-1-1-1 0 0,0 0 1 0 0,0 1 0 0 0,1-1 0 0 0,-1 1-1 0 0,1-1 1 0 0,-1 1 0 0 0,1 0 0 0 0,0-1 0 0 0,0 1-1 0 0,0 0-95 0 0,-1 17 1115 0 0,1 12-102 0 0,0-29-1011 0 0,0 0 0 0 0,0 0-1 0 0,0 0 1 0 0,0 0-1 0 0,0 0 1 0 0,-1 0-1 0 0,1 0 1 0 0,-1 0 0 0 0,1-1-1 0 0,-1 1 1 0 0,-1 1-2 0 0,2-1 0 0 0,-1 0-1 0 0,0 0 1 0 0,1 0 0 0 0,-1 0 0 0 0,1 0 0 0 0,-1 0 0 0 0,1 0 0 0 0,0 0 0 0 0,0 0-1 0 0,0 0 1 0 0,0 0 0 0 0,0 2-10 0 0,0 0-1 0 0,0 0 0 0 0,0 1 0 0 0,-1-1 0 0 0,0 0 0 0 0,0 0 1 0 0,0 2 10 0 0,0-3-119 0 0,0 0 0 0 0,0 0 0 0 0,1 0 0 0 0,-1 1 0 0 0,1-1 0 0 0,0 0 0 0 0,0 0 0 0 0,0 1 0 0 0,1-1 0 0 0,-1 0 0 0 0,1 1 119 0 0,-1-3-125 0 0,0 0 0 0 0,0 1 0 0 0,0-1-1 0 0,0 0 1 0 0,1 0 0 0 0,-2 0-1 0 0,1 1 1 0 0,0-1 0 0 0,0 0 0 0 0,0 0-1 0 0,-1 1 1 0 0,1-1 0 0 0,-1 1 125 0 0,1-1-147 0 0,0-1 0 0 0,-1 1-1 0 0,1 0 1 0 0,0 0 0 0 0,0-1 0 0 0,0 1 0 0 0,-1 0 0 0 0,1 0 0 0 0,0 0 0 0 0,0-1-1 0 0,0 1 1 0 0,0 0 0 0 0,0 0 0 0 0,1 0 0 0 0,-1-1 0 0 0,0 1 0 0 0,0 0 0 0 0,0 0 0 0 0,1-1-1 0 0,-1 1 1 0 0,0 0 0 0 0,1 0 147 0 0,3 5-1534 0 0</inkml:trace>
  <inkml:trace contextRef="#ctx0" brushRef="#br2" timeOffset="73">15700 5769 17503 0 0,'0'0'399'0'0,"0"0"60"0"0,0 0 21 0 0,0 0-59 0 0,0 14 374 0 0,9 25 218 0 0,-6-17-884 0 0,-3-18-112 0 0,1 0 0 0 0,-1-1 0 0 0,1 1 0 0 0,-1-1 0 0 0,0 1 0 0 0,-1 0 0 0 0,1-1 0 0 0,-1 1-17 0 0,-1 6-345 0 0,1 0 1 0 0,0 0-1 0 0,0 0 0 0 0,1 0 0 0 0,0 0 0 0 0,2 8 345 0 0,-2-4-1083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7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28 7832 0 0,'-5'-2'85'0'0,"0"0"0"0"0,0 1 0 0 0,0 0 1 0 0,0 0-1 0 0,0 0 0 0 0,0 1 0 0 0,0 0 1 0 0,0 0-1 0 0,0 0 0 0 0,0 0 0 0 0,0 1 0 0 0,-2 0-85 0 0,2 0 446 0 0,0 1 0 0 0,0 0 1 0 0,0 0-1 0 0,0 0 0 0 0,0 1 0 0 0,0 0 0 0 0,1 0 0 0 0,-1 0 0 0 0,1 0 0 0 0,0 1 0 0 0,-3 2-446 0 0,-5 7 397 0 0,0 0 1 0 0,1 1-1 0 0,1 0-397 0 0,4-5 137 0 0,1-1 1 0 0,0 1 0 0 0,0 0-1 0 0,1 0 1 0 0,0 1-1 0 0,1-1 1 0 0,0 1 0 0 0,1-1-1 0 0,0 1 1 0 0,0 0-1 0 0,1 2-137 0 0,0-7 34 0 0,1 0 0 0 0,0 0 0 0 0,0 0-1 0 0,0 0 1 0 0,1 1 0 0 0,-1-1-1 0 0,1 0 1 0 0,1 0 0 0 0,-1 0-1 0 0,1 0 1 0 0,-1-1 0 0 0,1 1-1 0 0,1 0 1 0 0,-1-1 0 0 0,1 1-1 0 0,-1-1 1 0 0,1 0 0 0 0,1 0-1 0 0,-1 0 1 0 0,0 0 0 0 0,1 0-1 0 0,2 1-33 0 0,-3-3 44 0 0,0-1-1 0 0,-1 1 0 0 0,1-1 0 0 0,0 0 0 0 0,0 1 0 0 0,1-1 1 0 0,-1-1-1 0 0,0 1 0 0 0,0 0 0 0 0,0-1 0 0 0,0 1 0 0 0,1-1 0 0 0,-1 0 1 0 0,0 0-1 0 0,0-1 0 0 0,1 1 0 0 0,-1-1-43 0 0,3 0 45 0 0,-1 0-1 0 0,1 0 1 0 0,-1-1 0 0 0,1 0 0 0 0,-1 0-1 0 0,0-1 1 0 0,0 1 0 0 0,0-1-1 0 0,3-2-44 0 0,1-2 107 0 0,0 0 0 0 0,-1 0-1 0 0,1-1 1 0 0,-1-1 0 0 0,-1 1-1 0 0,0-1 1 0 0,0-1 0 0 0,0 1-1 0 0,-1-1 1 0 0,3-8-107 0 0,-8 14 24 0 0,0 0-1 0 0,0 0 1 0 0,0 0-1 0 0,-1 0 1 0 0,1 0 0 0 0,-1 0-1 0 0,0 0 1 0 0,-1 0 0 0 0,1 0-1 0 0,0 0 1 0 0,-1 0-1 0 0,0 0 1 0 0,0 1 0 0 0,0-1-1 0 0,-1 0 1 0 0,1 0-1 0 0,-1 1 1 0 0,0-1 0 0 0,0 1-1 0 0,0-1 1 0 0,0 1-1 0 0,-1 0 1 0 0,0 0 0 0 0,1 0-1 0 0,-1 0 1 0 0,0 0-1 0 0,-1 0-23 0 0,-4-2 0 0 0,0 0 0 0 0,0 1 0 0 0,0 0 0 0 0,-1 1 0 0 0,1 0 0 0 0,-7-2 0 0 0,7 2-1 0 0,7 3-1 0 0,1-1 0 0 0,-1 1 0 0 0,0-1 0 0 0,0 1 0 0 0,0 0 0 0 0,1-1 0 0 0,-1 1 0 0 0,0 0 0 0 0,0 0 0 0 0,0-1 0 0 0,0 1 0 0 0,0 0 0 0 0,0 0 0 0 0,0 0 0 0 0,0 0 0 0 0,0 0 0 0 0,1 0 0 0 0,-1 0 0 0 0,0 1 0 0 0,0-1 0 0 0,0 0 0 0 0,-1 1 2 0 0,2-1-237 0 0,-9 14-950 0 0,9-12 841 0 0,0-1-1 0 0,0 1 1 0 0,0 0 0 0 0,0-1-1 0 0,0 1 1 0 0,0 0 0 0 0,0-1 0 0 0,1 1-1 0 0,-1-1 1 0 0,1 1 0 0 0,-1 0-1 0 0,1 0 347 0 0,5 4-1534 0 0</inkml:trace>
  <inkml:trace contextRef="#ctx0" brushRef="#br0" timeOffset="255.21">418 0 11976 0 0,'0'0'546'0'0,"0"0"-10"0"0,0 8 4 0 0,0-7-496 0 0,0 62 2266 0 0,-7 45-2310 0 0,-12 67 837 0 0,8-89-731 0 0,-2 2-26 0 0,10-67 192 0 0,3-20-372 0 0,0-1-822 0 0,-2-2-361 0 0,-4-10-77 0 0,4-6-14 0 0</inkml:trace>
  <inkml:trace contextRef="#ctx0" brushRef="#br0" timeOffset="502.251">429 69 4608 0 0,'16'-11'132'0'0,"-12"8"795"0"0,-1 1 0 0 0,1 0 0 0 0,0 0 0 0 0,0 0 0 0 0,0 1 0 0 0,0-1 0 0 0,0 1 0 0 0,1 0 0 0 0,2 0-927 0 0,15-1 901 0 0,-17 2-782 0 0,0 0 0 0 0,0 0 0 0 0,0 1 0 0 0,0 0 0 0 0,-1-1 0 0 0,1 2 0 0 0,0-1 0 0 0,-1 0 1 0 0,1 1-1 0 0,-1 0 0 0 0,0 0 0 0 0,1 0 0 0 0,-1 1 0 0 0,0-1 0 0 0,3 3-119 0 0,-6-3 91 0 0,0-1-1 0 0,1 0 1 0 0,-1 1 0 0 0,0-1-1 0 0,0 1 1 0 0,0-1-1 0 0,0 1 1 0 0,0-1 0 0 0,-1 1-1 0 0,1 0 1 0 0,0 0-1 0 0,-1-1 1 0 0,1 1 0 0 0,-1 0-1 0 0,0 0 1 0 0,1-1-1 0 0,-1 2-90 0 0,0 1 82 0 0,0-1 0 0 0,-1 0-1 0 0,1 1 1 0 0,-1-1 0 0 0,0 0-1 0 0,1 1 1 0 0,-2-1 0 0 0,1 0-1 0 0,-1 2-81 0 0,-1 1 61 0 0,0 1-1 0 0,-1-1 0 0 0,0 0 0 0 0,0 0 1 0 0,-1 0-1 0 0,0 0 0 0 0,0-1 0 0 0,-3 2-60 0 0,0 1-30 0 0,-1-1-1 0 0,1 0 0 0 0,-2-1 1 0 0,1 0-1 0 0,-1-1 0 0 0,0 0 1 0 0,0 0-1 0 0,0-1 0 0 0,-1 0 1 0 0,0-1-1 0 0,-4 1 31 0 0,-25 2-2681 0 0,39-6-1210 0 0,1 0-1119 0 0</inkml:trace>
  <inkml:trace contextRef="#ctx0" brushRef="#br0" timeOffset="1182.871">639 286 3224 0 0,'2'1'240'0'0,"5"3"485"0"0,1-1 0 0 0,0 0 0 0 0,1 0 0 0 0,-1 0-1 0 0,0-1 1 0 0,1 0 0 0 0,3-1-725 0 0,-7 0 515 0 0,1-1-1 0 0,-1 0 0 0 0,1 0 0 0 0,-1-1 0 0 0,1 0 1 0 0,-1 0-1 0 0,1 0 0 0 0,-1 0 0 0 0,0-1 0 0 0,1 0 1 0 0,-1 0-1 0 0,3-2-514 0 0,-2 0 196 0 0,1 0 0 0 0,-1 0 0 0 0,0-1 1 0 0,0 0-1 0 0,0 0 0 0 0,0 0 0 0 0,-1-1 0 0 0,0 0 0 0 0,0 0 1 0 0,-1 0-1 0 0,0-1 0 0 0,2-3-196 0 0,-1 0 177 0 0,0-1 1 0 0,-1 0-1 0 0,0 0 1 0 0,0 0-1 0 0,-1 0 0 0 0,-1-1 1 0 0,1-9-178 0 0,-3 18 10 0 0,0 0 0 0 0,0 0 1 0 0,0 0-1 0 0,0 0 1 0 0,-1 0-1 0 0,1 0 0 0 0,-1 0 1 0 0,0 1-1 0 0,0-1 0 0 0,0 0 1 0 0,0 0-1 0 0,-1 1 0 0 0,1-1-10 0 0,0 1 11 0 0,0 1-1 0 0,0-1 1 0 0,0 1-1 0 0,0 0 0 0 0,0-1 1 0 0,0 1-1 0 0,0 0 1 0 0,-1 0-1 0 0,1 0 1 0 0,0 0-1 0 0,-1 0 0 0 0,1 0 1 0 0,-1 0-1 0 0,1 0 1 0 0,-1 0-1 0 0,1 1 1 0 0,-1-1-1 0 0,1 1 0 0 0,-1-1 1 0 0,0 1-1 0 0,1-1 1 0 0,-2 1-11 0 0,-1 1 18 0 0,0-1 0 0 0,0 1 1 0 0,-1 0-1 0 0,1 0 0 0 0,0 0 0 0 0,0 1 1 0 0,1-1-1 0 0,-1 1 0 0 0,0 0 0 0 0,0 0 1 0 0,1 0-1 0 0,-1 1 0 0 0,1-1 0 0 0,0 1 1 0 0,0 0-1 0 0,0 0 0 0 0,0 0 0 0 0,0 0 1 0 0,1 0-1 0 0,-1 1 0 0 0,1-1 0 0 0,-2 4-18 0 0,0 0-25 0 0,0 1-1 0 0,0-1 1 0 0,1 1-1 0 0,0 0 1 0 0,1 0-1 0 0,-1 1 1 0 0,2-1-1 0 0,-1 0 1 0 0,1 1-1 0 0,0 7 26 0 0,2-10 0 0 0,0 0 0 0 0,0-1 0 0 0,1 1 0 0 0,0-1 0 0 0,0 1 0 0 0,1-1 0 0 0,-1 0 0 0 0,1 0 0 0 0,0 0 0 0 0,0-1 0 0 0,4 5 0 0 0,-3-4 0 0 0,-2-2 0 0 0,0 0-1 0 0,1 0 0 0 0,-1-1 0 0 0,1 1 1 0 0,0-1-1 0 0,0 1 0 0 0,0-1 0 0 0,0 0 1 0 0,0 0-1 0 0,1-1 0 0 0,-1 1 1 0 0,1-1-1 0 0,-1 1 0 0 0,1-1 0 0 0,-1 0 1 0 0,1-1-1 0 0,0 1 0 0 0,-1 0 0 0 0,1-1 1 0 0,0 0-1 0 0,0 0 0 0 0,-1 0 0 0 0,3-1 1 0 0,0 1 30 0 0,-1-1 0 0 0,0 0 1 0 0,0 0-1 0 0,0-1 0 0 0,0 1 0 0 0,0-1 0 0 0,0 0 0 0 0,-1-1 0 0 0,1 1 0 0 0,-1-1 0 0 0,1 0 0 0 0,-1 0 0 0 0,0 0 0 0 0,0 0 0 0 0,0-1 0 0 0,3-4-30 0 0,5-6 0 0 0,-4 4-620 0 0,0 1 0 0 0,4-10 620 0 0,1-2-321 0 0,1 0 0 0 0,0 1-1 0 0,2 1 1 0 0,5-5 321 0 0,-21 24 16 0 0,1 0-1 0 0,-1 0 1 0 0,1 0-1 0 0,-1-1 1 0 0,0 1-1 0 0,1 0 1 0 0,-1 0-1 0 0,1 0 1 0 0,-1 0 0 0 0,1 0-1 0 0,-1 0 1 0 0,1 0-1 0 0,-1 0 1 0 0,1 0-1 0 0,-1 0 1 0 0,1 0-1 0 0,-1 0 1 0 0,1 0-1 0 0,-1 1 1 0 0,1-1-1 0 0,-1 0 1 0 0,1 0-1 0 0,-1 0 1 0 0,1 1 0 0 0,-1-1-1 0 0,1 0 1 0 0,-1 1-1 0 0,0-1 1 0 0,1 0-1 0 0,-1 1 1 0 0,0-1-16 0 0,11 11 123 0 0,-7-4-96 0 0,0 0 0 0 0,-1 0-1 0 0,0 1 1 0 0,0-1-1 0 0,-1 1 1 0 0,0 0-1 0 0,1 3-26 0 0,1 10-29 0 0,-1 1 0 0 0,-1 2 29 0 0,-1 71 1544 0 0,-1-94-1470 0 0,0-1-78 0 0,0 0 158 0 0,0 0 81 0 0,0 0 18 0 0,4-14 67 0 0,5-7-258 0 0,0 0-1 0 0,2 1 0 0 0,9-14-61 0 0,-5 10 37 0 0,-12 18-97 0 0,1-1 0 0 0,-1 1 0 0 0,1 0 0 0 0,1 1 0 0 0,-1-1 0 0 0,1 1 0 0 0,0-1 0 0 0,0 2 0 0 0,0-1 0 0 0,1 0 0 0 0,0 1-1 0 0,0 0 1 0 0,0 0 60 0 0,-4 4 0 0 0,0-1 0 0 0,-1 1 0 0 0,1-1 0 0 0,-1 1 0 0 0,1 0 0 0 0,0 0 0 0 0,-1-1 0 0 0,1 1 0 0 0,0 0 0 0 0,-1 1 0 0 0,1-1 0 0 0,0 0 0 0 0,-1 0 0 0 0,1 1 0 0 0,0-1 0 0 0,-1 1 0 0 0,1-1 0 0 0,-1 1 0 0 0,1 0 0 0 0,-1 0 0 0 0,1-1 0 0 0,-1 1 0 0 0,1 0 0 0 0,-1 0 0 0 0,0 0 0 0 0,0 1 0 0 0,0-1 0 0 0,1 0 0 0 0,-1 1 0 0 0,4 3 0 0 0,0 1 0 0 0,0 1 0 0 0,-1-1 0 0 0,0 1 0 0 0,2 4 0 0 0,-5-9 0 0 0,4 7 0 0 0,0 1 0 0 0,0 0 0 0 0,-1 0 0 0 0,0 0 0 0 0,0 6 0 0 0,-1-2 236 0 0,0 1-1 0 0,-1 0 0 0 0,-1 0 0 0 0,-1 0 0 0 0,0 3-235 0 0,0-16-74 0 0,0-2-115 0 0,1 0 0 0 0,-1 1 0 0 0,0-1 0 0 0,1 1 0 0 0,-1-1 1 0 0,1 0-1 0 0,-1 1 0 0 0,0-1 0 0 0,1 0 0 0 0,-1 1 0 0 0,1-1 0 0 0,-1 0 1 0 0,1 1-1 0 0,-1-1 0 0 0,1 0 0 0 0,-1 0 0 0 0,1 0 189 0 0,7 0-4414 0 0,-2-2-1190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7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219 141 3224 0 0,'-13'-4'2445'0'0,"9"4"-1357"0"0,1-1 0 0 0,-1 1 0 0 0,1 0 0 0 0,-1 1-1 0 0,1-1 1 0 0,-2 1-1088 0 0,-20 6 2579 0 0,-24 18-2125 0 0,30-15 557 0 0,11-5-718 0 0,-1 0 1 0 0,1 1 0 0 0,0-1-1 0 0,0 2 1 0 0,1-1 0 0 0,-6 7-294 0 0,11-11 60 0 0,-1 1 0 0 0,1 0 0 0 0,0 0 0 0 0,0 0 0 0 0,0 0 0 0 0,0 0 0 0 0,0 1 0 0 0,0-1 1 0 0,1 0-1 0 0,0 1 0 0 0,0-1 0 0 0,0 1 0 0 0,0 0 0 0 0,0-1 0 0 0,1 1 0 0 0,-1 0 0 0 0,1 0 0 0 0,0-1 0 0 0,0 1-60 0 0,1-1 40 0 0,0 1-1 0 0,0-1 1 0 0,0 0-1 0 0,0 0 0 0 0,1 1 1 0 0,-1-1-1 0 0,1 0 0 0 0,0-1 1 0 0,-1 1-1 0 0,2 0 0 0 0,-1 0 1 0 0,0-1-1 0 0,0 1 1 0 0,1-1-1 0 0,-1 0 0 0 0,2 1-39 0 0,3 3 86 0 0,1-1-1 0 0,0-1 0 0 0,0 1 0 0 0,0-1 0 0 0,3 1-85 0 0,1 0 50 0 0,0-1 0 0 0,0 0-1 0 0,0 0 1 0 0,0-2 0 0 0,1 1 0 0 0,-1-2-1 0 0,1 1 1 0 0,-1-2 0 0 0,1 0-1 0 0,0 0 1 0 0,-1-1 0 0 0,1-1-1 0 0,-1 0 1 0 0,0 0 0 0 0,12-5-50 0 0,6-3 187 0 0,38-16-267 0 0,-60 22-538 0 0,-1 0-1 0 0,1 0 1 0 0,0-1 0 0 0,-1 0-1 0 0,0 0 1 0 0,0-1 0 0 0,-1 0 617 0 0,11-11-4369 0 0,1 1-991 0 0</inkml:trace>
  <inkml:trace contextRef="#ctx0" brushRef="#br0" timeOffset="284.69">534 1 6912 0 0,'-1'0'154'0'0,"0"0"0"0"0,0-1 0 0 0,1 1-1 0 0,-1 1 1 0 0,0-1 0 0 0,1 0 0 0 0,-1 0 0 0 0,0 0 0 0 0,1 0 0 0 0,-1 0 0 0 0,0 1 0 0 0,1-1 0 0 0,-1 0 0 0 0,0 1 0 0 0,1-1-1 0 0,-1 0 1 0 0,1 1 0 0 0,-1-1 0 0 0,0 1 0 0 0,1-1 0 0 0,-1 1 0 0 0,1-1 0 0 0,0 1 0 0 0,-1-1 0 0 0,1 1 0 0 0,-1-1 0 0 0,1 1-1 0 0,0 0 1 0 0,-1-1 0 0 0,1 1 0 0 0,0 0 0 0 0,0-1 0 0 0,-1 1 0 0 0,1 0 0 0 0,0-1 0 0 0,0 1 0 0 0,0 0 0 0 0,0-1-1 0 0,0 2-153 0 0,-4 11 1778 0 0,2-7-1435 0 0,1 0 0 0 0,0 0 1 0 0,0 0-1 0 0,0 1 0 0 0,0-1 1 0 0,1 0-1 0 0,0 1-343 0 0,-1 15 688 0 0,1-15-411 0 0,0 0 0 0 0,0 0 0 0 0,0 0 0 0 0,2 1-277 0 0,-1 26 618 0 0,-1-17-457 0 0,1 0 0 0 0,0-1 1 0 0,2 4-162 0 0,1 14 360 0 0,1 16 349 0 0,5 5-709 0 0,0 9 159 0 0,-5-48-64 0 0,0 2-962 0 0,-5-19 684 0 0,1 1 0 0 0,0-1 0 0 0,-1 0 1 0 0,1 0-1 0 0,0 0 0 0 0,0 1 1 0 0,0-1-1 0 0,0 0 0 0 0,0 1 0 0 0,0-1 1 0 0,0 1-1 0 0,0-1 0 0 0,0 1 183 0 0,7-5-1972 0 0,-5 1 1107 0 0,0 0 0 0 0,0 0 0 0 0,0 0 0 0 0,-1-1 1 0 0,1 0 864 0 0,3-5-1123 0 0,10-18-1667 0 0</inkml:trace>
  <inkml:trace contextRef="#ctx0" brushRef="#br0" timeOffset="529.875">693 239 3224 0 0,'0'0'143'0'0,"5"6"26"0"0,-3-2 919 0 0,0 0 0 0 0,0 1 0 0 0,-1-1 0 0 0,1 1 0 0 0,-1-1 0 0 0,0 1 0 0 0,0 0 0 0 0,-1 0-1088 0 0,5 18 3549 0 0,-1-3-2465 0 0,-2-12-1005 0 0,0 0 1 0 0,0 0 0 0 0,1 0 0 0 0,0 0 0 0 0,0 0-1 0 0,3 3-79 0 0,-4-8 49 0 0,0-1-1 0 0,0 1 1 0 0,0 0-1 0 0,1-1 0 0 0,-1 1 1 0 0,1-1-1 0 0,-1 0 0 0 0,1 0 1 0 0,0 0-1 0 0,0 0 1 0 0,0-1-1 0 0,0 1 0 0 0,0-1 1 0 0,0 1-1 0 0,1-1 0 0 0,-1 0 1 0 0,0-1-1 0 0,1 1 0 0 0,-1 0 1 0 0,0-1-1 0 0,1 0 1 0 0,-1 0-1 0 0,1 0 0 0 0,-1 0 1 0 0,1 0-1 0 0,-1-1 0 0 0,0 0 1 0 0,1 0-1 0 0,-1 1 1 0 0,0-2-1 0 0,0 1 0 0 0,1 0 1 0 0,-1-1-1 0 0,0 1 0 0 0,0-1 1 0 0,-1 0-1 0 0,1 0 1 0 0,0 0-1 0 0,-1-1 0 0 0,1 1 1 0 0,-1 0-1 0 0,1-1 0 0 0,0-2-48 0 0,-1 2 22 0 0,0-1-1 0 0,-1 1 1 0 0,1-1-1 0 0,-1 1 1 0 0,0-1-1 0 0,0 1 1 0 0,-1-1-1 0 0,1 0 0 0 0,-1 1 1 0 0,0-1-1 0 0,0 0 1 0 0,0 0-1 0 0,0 1 1 0 0,-1-1-1 0 0,1 0 1 0 0,-1 1-1 0 0,0-1 0 0 0,0 0 1 0 0,0 1-1 0 0,-1-1 1 0 0,0-1-22 0 0,0 0 36 0 0,-1 0 1 0 0,0 0 0 0 0,0 0-1 0 0,0 0 1 0 0,-1 0 0 0 0,1 1-1 0 0,-1-1 1 0 0,0 1 0 0 0,0 0-1 0 0,-1 0 1 0 0,1 0-1 0 0,-1 1 1 0 0,-3-2-37 0 0,2 1-372 0 0,-3 0 332 0 0,0-1-1 0 0,1 1 1 0 0,-7-2 40 0 0,11 5-698 0 0,0 0 0 0 0,0 0 0 0 0,-1 1 0 0 0,1-1 0 0 0,0 1 0 0 0,-1 0 698 0 0,5 0-5797 0 0</inkml:trace>
  <inkml:trace contextRef="#ctx0" brushRef="#br0" timeOffset="802.024">1157 95 13592 0 0,'0'0'621'0'0,"0"0"-12"0"0,-6 0-367 0 0,0 1-137 0 0,1-1 0 0 0,-1 1 0 0 0,0 0 1 0 0,1 0-1 0 0,-1 1 0 0 0,1 0 0 0 0,-1 0 1 0 0,1 0-1 0 0,0 0 0 0 0,0 1 0 0 0,0 0 1 0 0,0 0-1 0 0,0 0 0 0 0,1 1 1 0 0,-1 0-1 0 0,1 0 0 0 0,0 0 0 0 0,0 0 1 0 0,1 1-1 0 0,-1-1 0 0 0,-1 4-105 0 0,3-6 4 0 0,1 0 0 0 0,0 0 1 0 0,0 0-1 0 0,0 0 0 0 0,0 0 0 0 0,0 1 0 0 0,0-1 0 0 0,0 0 0 0 0,1 0 1 0 0,-1 1-1 0 0,1-1 0 0 0,0 0 0 0 0,0 0 0 0 0,0 1 0 0 0,0-1 0 0 0,0 0 1 0 0,0 1-1 0 0,0-1 0 0 0,1 0 0 0 0,-1 1 0 0 0,1-1 0 0 0,0 0 0 0 0,0 0 1 0 0,-1 0-1 0 0,2 0 0 0 0,-1 0 0 0 0,0 0 0 0 0,0 0 0 0 0,0 0 0 0 0,1 1-4 0 0,6 5-1 0 0,0 0 0 0 0,0 0 0 0 0,1 0 0 0 0,0-1 0 0 0,9 5 1 0 0,11 10 62 0 0,-2-2-51 0 0,-26-20 9 0 0,0 1 0 0 0,-1-1 0 0 0,1 1 0 0 0,0-1 1 0 0,-1 1-1 0 0,1-1 0 0 0,0 1 0 0 0,-1-1 0 0 0,1 1 0 0 0,-1-1 0 0 0,1 1 0 0 0,-1 0 0 0 0,1-1 0 0 0,-1 1 0 0 0,0 0 1 0 0,1-1-1 0 0,-1 1 0 0 0,0 0 0 0 0,0 0 0 0 0,1-1 0 0 0,-1 1 0 0 0,0 0 0 0 0,0 0 0 0 0,0-1 0 0 0,0 1 0 0 0,0 0 0 0 0,0 0 1 0 0,0 0-1 0 0,0-1 0 0 0,0 1 0 0 0,0 0 0 0 0,0 0 0 0 0,-1-1 0 0 0,1 1 0 0 0,0 0 0 0 0,-1 0 0 0 0,1-1 0 0 0,0 1 0 0 0,-1 0 1 0 0,1-1-1 0 0,-1 1 0 0 0,1 0 0 0 0,-1-1 0 0 0,1 1 0 0 0,-1-1 0 0 0,1 1 0 0 0,-1-1 0 0 0,0 1 0 0 0,1-1 0 0 0,-1 1 0 0 0,0-1 1 0 0,0 0-21 0 0,-2 3 102 0 0,-1 0 0 0 0,-1-1 0 0 0,1 0 0 0 0,0 0 0 0 0,-1 0 0 0 0,1 0 0 0 0,-1-1 0 0 0,-1 1-102 0 0,-20 3-71 0 0,1-1-630 0 0,1 2 0 0 0,-4 1 701 0 0,16-3-359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7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3224 0 0,'0'0'571'0'0,"0"0"1188"0"0,0 0 529 0 0,0 4 1977 0 0,0 5-2175 0 0,0-8-1969 0 0,0 0 0 0 0,1-1 0 0 0,-1 1 0 0 0,0 0 0 0 0,0 0 0 0 0,0-1 0 0 0,0 1 0 0 0,0 0 0 0 0,0 0 0 0 0,0 0 0 0 0,0-1 0 0 0,0 1 0 0 0,0 0 0 0 0,0 0 0 0 0,-1 0-121 0 0,1 9 1123 0 0,1-9-1027 0 0,0 1-1 0 0,0 0 0 0 0,0 0 0 0 0,0-1 0 0 0,0 1 0 0 0,0-1 1 0 0,0 1-1 0 0,1-1 0 0 0,-1 1 0 0 0,1-1 0 0 0,-1 0 0 0 0,1 0 1 0 0,-1 0-1 0 0,1 0 0 0 0,0 0 0 0 0,-1 0 0 0 0,1 0 0 0 0,0 0 0 0 0,0-1 1 0 0,0 1-1 0 0,0-1 0 0 0,1 1-95 0 0,5 0 28 0 0,0 0 0 0 0,0-1 1 0 0,0 0-1 0 0,0 0 0 0 0,1-1-28 0 0,14 0 53 0 0,-15 1 55 0 0,0-1 0 0 0,0 0 0 0 0,-1 0 0 0 0,1-1-1 0 0,0 0 1 0 0,0 0 0 0 0,-1-1 0 0 0,0 0-1 0 0,1 0 1 0 0,-1-1 0 0 0,0 0 0 0 0,3-3-108 0 0,-7 6 10 0 0,-1-1 1 0 0,0 0 0 0 0,-1-1-1 0 0,1 1 1 0 0,0 0 0 0 0,-1 0-1 0 0,2-2-10 0 0,-3 3 5 0 0,1 0-1 0 0,-1 0 0 0 0,1 1 0 0 0,-1-1 1 0 0,1 0-1 0 0,-1 0 0 0 0,0 0 0 0 0,1 0 1 0 0,-1 1-1 0 0,0-1 0 0 0,0 0 0 0 0,0 0 1 0 0,0 0-1 0 0,1 0 0 0 0,-1 0 0 0 0,0 0 1 0 0,-1 0-1 0 0,1 0 0 0 0,0 1 0 0 0,0-1 0 0 0,0 0 1 0 0,0 0-5 0 0,-8-11 87 0 0,7 11-84 0 0,1 0 0 0 0,-1 0 0 0 0,0 0 0 0 0,1 0 0 0 0,-1 0 0 0 0,0 0 0 0 0,0 0 0 0 0,0 0 0 0 0,0 0 0 0 0,0 1 0 0 0,0-1 0 0 0,0 0 0 0 0,0 1 0 0 0,0-1 0 0 0,0 0-1 0 0,0 1 1 0 0,0-1 0 0 0,-1 1 0 0 0,1 0 0 0 0,0-1-3 0 0,-5 0 6 0 0,0-1-1 0 0,1 1 0 0 0,-1 0 0 0 0,0 1 0 0 0,0-1 1 0 0,0 1-1 0 0,0 0 0 0 0,0 1 0 0 0,0-1 1 0 0,0 1-1 0 0,1 0 0 0 0,-1 1 0 0 0,0-1 1 0 0,1 1-1 0 0,-1 0 0 0 0,1 1 0 0 0,-1-1 0 0 0,1 1 1 0 0,0 0-1 0 0,0 1 0 0 0,0-1 0 0 0,1 1 1 0 0,-1 0-1 0 0,1 0 0 0 0,-4 4-5 0 0,0 2 120 0 0,4-6-105 0 0,0 0 0 0 0,0 0 0 0 0,1 1 0 0 0,0-1 0 0 0,-1 1 1 0 0,2 0-1 0 0,-1 0 0 0 0,0 0 0 0 0,1 0 0 0 0,0 1 0 0 0,1-1 0 0 0,-2 3-15 0 0,2-1 6 0 0,0-6-21 0 0,1 1-1 0 0,-1-1 1 0 0,1 1 0 0 0,0-1-1 0 0,0 1 1 0 0,-1-1 0 0 0,1 1-1 0 0,0-1 1 0 0,0 1 0 0 0,1-1-1 0 0,-1 1 1 0 0,0-1-1 0 0,0 1 1 0 0,1-1 0 0 0,-1 1-1 0 0,1-1 1 0 0,-1 0 0 0 0,1 2 15 0 0,6 9-80 0 0,-6-9 100 0 0,0-1 0 0 0,0 0 0 0 0,0 1 0 0 0,0-1 0 0 0,1 0 0 0 0,-1 0 0 0 0,1 0 0 0 0,-1 0 0 0 0,1 0 0 0 0,0 0 0 0 0,0 0 0 0 0,0-1 0 0 0,0 1 0 0 0,0-1 0 0 0,0 1 0 0 0,1-1 0 0 0,0 1-20 0 0,13 5-173 0 0,1-1 0 0 0,0 0 1 0 0,0-1-1 0 0,0-1 0 0 0,1-1 1 0 0,-1 0-1 0 0,1-1 0 0 0,0-1 1 0 0,0-1-1 0 0,15-1 173 0 0,-24-1-774 0 0,-1 0 0 0 0,1 0 0 0 0,-1-1 0 0 0,0 0 0 0 0,1-1 0 0 0,-1 0 0 0 0,3-2 774 0 0,-6 4-610 0 0,13-9-4624 0 0</inkml:trace>
  <inkml:trace contextRef="#ctx0" brushRef="#br0" timeOffset="368.215">501 245 3224 0 0,'6'-4'280'0'0,"-10"3"-199"0"0,-9 0 2208 0 0,6 1-943 0 0,0 1 0 0 0,0 0 0 0 0,0 0-1 0 0,0 1 1 0 0,0-1 0 0 0,1 2 0 0 0,-6 1-1346 0 0,4-1 463 0 0,0 1 1 0 0,1 1 0 0 0,-1-1-1 0 0,1 1 1 0 0,0 0 0 0 0,-5 5-464 0 0,8-7 6 0 0,0 1 1 0 0,1 0-1 0 0,-1 0 0 0 0,1 0 1 0 0,0 0-1 0 0,0 1 1 0 0,0 0-1 0 0,1-1 1 0 0,-1 1-1 0 0,-1 5-6 0 0,3-7 79 0 0,1 1 0 0 0,-1-1 0 0 0,0 1 1 0 0,1-1-1 0 0,-1 1 0 0 0,1-1 0 0 0,0 1 0 0 0,1 0 0 0 0,-1-1 0 0 0,0 1 1 0 0,1-1-1 0 0,0 1 0 0 0,0-1 0 0 0,0 1 0 0 0,0-1 0 0 0,2 3-79 0 0,-2-3 25 0 0,1-1-1 0 0,0 1 1 0 0,-1-1-1 0 0,1 1 1 0 0,0-1-1 0 0,0 0 1 0 0,1 1-1 0 0,-1-1 0 0 0,0 0 1 0 0,1 0-1 0 0,-1-1 1 0 0,1 1-1 0 0,0-1 1 0 0,-1 1-1 0 0,1-1 1 0 0,0 0-1 0 0,0 0 0 0 0,0 0 1 0 0,0 0-1 0 0,0 0 1 0 0,0-1-1 0 0,0 1 1 0 0,0-1-1 0 0,0 0 1 0 0,0 0-1 0 0,0 0 0 0 0,2-1-24 0 0,5 0 52 0 0,0 0-1 0 0,0-1 0 0 0,0 0 0 0 0,0-1 0 0 0,-1 0 0 0 0,0-1 1 0 0,1 0-1 0 0,0-1-51 0 0,2-1 12 0 0,0-1 1 0 0,0-1-1 0 0,0 0 0 0 0,-1-1 1 0 0,4-4-13 0 0,-9 8-162 0 0,0-1 1 0 0,-1 0 0 0 0,0 0-1 0 0,0 0 1 0 0,-1-1-1 0 0,1 1 1 0 0,-1-1 0 0 0,-1 0-1 0 0,1 0 1 0 0,0-3 161 0 0,14-37-1487 0 0,-13 36 1256 0 0,0 0 1 0 0,-1 0-1 0 0,0 0 0 0 0,-1-1 1 0 0,-1 1-1 0 0,1-1 0 0 0,-2 1 1 0 0,1-7 230 0 0,-1-10-430 0 0,0 19 355 0 0,-1 0 0 0 0,1 1 0 0 0,-2-1 1 0 0,1 1-1 0 0,-2-7 75 0 0,1-9 619 0 0,1 22-482 0 0,0 0 1 0 0,1-1-1 0 0,-1 1 1 0 0,-1 0-1 0 0,1-1 1 0 0,0 1-1 0 0,0 0 0 0 0,-1 0 1 0 0,0-3-138 0 0,0 4 620 0 0,1 1 10 0 0,0 0-52 0 0,0 0-230 0 0,-1 2-100 0 0,0 1-182 0 0,0 0 0 0 0,0 0 1 0 0,1 0-1 0 0,-1 0 0 0 0,1 0 0 0 0,-1 0 1 0 0,1 2-67 0 0,-3 21 201 0 0,-4 4-52 0 0,2 0 1 0 0,1 0-1 0 0,1 5-149 0 0,-2 17-287 0 0,-4 6 16 0 0,-3 39 980 0 0,11-81-696 0 0,0 0 0 0 0,2 0 1 0 0,0 0-1 0 0,1 0 0 0 0,0 1-13 0 0,2 4-787 0 0,-2-8-87 0 0,1 0 0 0 0,0-1 0 0 0,2 6 874 0 0,6 2-1310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7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83 6448 0 0,'0'0'297'0'0,"3"-2"91"0"0,0-1-233 0 0,-3 2 591 0 0,-1 0-472 0 0,-1 0 0 0 0,1 1 0 0 0,-1-1 0 0 0,1 0 0 0 0,-1 0-1 0 0,1 1 1 0 0,-1-1 0 0 0,1 1 0 0 0,-1-1 0 0 0,1 1 0 0 0,-1-1-1 0 0,0 1 1 0 0,1 0 0 0 0,-1 0 0 0 0,0 0 0 0 0,1 0 0 0 0,-1 0-1 0 0,1 1 1 0 0,-1-1 0 0 0,0 0 0 0 0,-1 1-274 0 0,-7 2 327 0 0,0 0-1 0 0,0 1 1 0 0,-3 1-327 0 0,-7 3 460 0 0,14-6-328 0 0,1 0 0 0 0,0 0 1 0 0,0 1-1 0 0,-1 0 0 0 0,2 0 1 0 0,-1 0-1 0 0,0 1 0 0 0,1-1 1 0 0,-4 5-133 0 0,7-8 22 0 0,0 1 1 0 0,1-1 0 0 0,-1 0 0 0 0,1 1 0 0 0,-1-1-1 0 0,1 0 1 0 0,0 1 0 0 0,-1-1 0 0 0,1 1 0 0 0,-1-1 0 0 0,1 1-1 0 0,0-1 1 0 0,-1 1 0 0 0,1 0 0 0 0,0-1 0 0 0,0 1-1 0 0,0-1 1 0 0,-1 1 0 0 0,1-1 0 0 0,0 1 0 0 0,0 0 0 0 0,0-1-1 0 0,0 1 1 0 0,0 0 0 0 0,0-1 0 0 0,0 1 0 0 0,0-1 0 0 0,0 1-1 0 0,0 0 1 0 0,0-1 0 0 0,0 1 0 0 0,1-1 0 0 0,-1 1-1 0 0,0 0 1 0 0,0-1 0 0 0,1 1 0 0 0,-1-1 0 0 0,0 1 0 0 0,1-1-1 0 0,-1 1 1 0 0,1-1 0 0 0,-1 1 0 0 0,1-1-23 0 0,0 3 26 0 0,1-1 0 0 0,-1 0 0 0 0,1 0 0 0 0,0 0-1 0 0,-1 0 1 0 0,1 0 0 0 0,0 0 0 0 0,0 0 0 0 0,1-1 0 0 0,-1 1 0 0 0,0-1 0 0 0,0 1 0 0 0,1-1 0 0 0,-1 0 0 0 0,1 0 0 0 0,-1 0 0 0 0,1 0-1 0 0,0 0-25 0 0,44 21 264 0 0,-40-19-208 0 0,1 0-1 0 0,-1 0 0 0 0,0 1 0 0 0,0-1 0 0 0,-1 2 0 0 0,1-1 0 0 0,-1 1 0 0 0,0 0 0 0 0,4 4-55 0 0,-9-8 31 0 0,0 0-1 0 0,-1 0 0 0 0,1 0 0 0 0,0 1 0 0 0,-1-1 0 0 0,1 0 0 0 0,-1 1 0 0 0,0-1 1 0 0,1 0-1 0 0,-1 1 0 0 0,0-1 0 0 0,0 0 0 0 0,0 1 0 0 0,0-1 0 0 0,0 0 0 0 0,0 1 1 0 0,0-1-1 0 0,0 0 0 0 0,0 1 0 0 0,-1-1 0 0 0,1 0 0 0 0,-1 1 0 0 0,1-1 0 0 0,-1 0 1 0 0,1 0-1 0 0,-1 1 0 0 0,0-1 0 0 0,1 0 0 0 0,-1 0 0 0 0,0 0 0 0 0,0 0 0 0 0,0 0 1 0 0,0 0-1 0 0,0 0-30 0 0,-4 4-17 0 0,1-1 1 0 0,-1 0-1 0 0,-1 0 1 0 0,1 0-1 0 0,0 0 1 0 0,-3 0 16 0 0,-4 3 398 0 0,-9 5 388 0 0,-1-1 0 0 0,-19 7-786 0 0,35-16-77 0 0,-1 0 0 0 0,1 0 0 0 0,0 0 0 0 0,-1-1 0 0 0,0 0 0 0 0,1 0 0 0 0,-1-1 0 0 0,0 0 0 0 0,1 0 0 0 0,-1 0 0 0 0,0-1 0 0 0,-3-1 77 0 0,5-1-2203 0 0,7-5-324 0 0,-1 7 2548 0 0,1-7-1315 0 0</inkml:trace>
  <inkml:trace contextRef="#ctx0" brushRef="#br0" timeOffset="503.023">381 97 8288 0 0,'0'0'638'0'0,"-1"2"-414"0"0,-29 97 5799 0 0,24-82-5726 0 0,-4 20 1080 0 0,10-34-1338 0 0,-1-1 0 0 0,1 1 0 0 0,0-1 0 0 0,0 1-1 0 0,0-1 1 0 0,0 1 0 0 0,1 0 0 0 0,-1-1-1 0 0,1 1 1 0 0,-1-1 0 0 0,1 1 0 0 0,0-1 0 0 0,0 1-40 0 0,0-1 53 0 0,0-1 0 0 0,0 1 0 0 0,0-1 0 0 0,0 1 0 0 0,1-1 0 0 0,-1 0-1 0 0,0 1 1 0 0,1-1 0 0 0,-1 0 0 0 0,1 0 0 0 0,-1 0 0 0 0,1 0-1 0 0,0 0 1 0 0,-1 0 0 0 0,1 0 0 0 0,0-1 0 0 0,0 1 0 0 0,-1-1 0 0 0,1 1-1 0 0,0-1 1 0 0,0 0 0 0 0,0 0 0 0 0,0 1 0 0 0,-1-1 0 0 0,1 0-1 0 0,0-1 1 0 0,0 1 0 0 0,0 0 0 0 0,0-1 0 0 0,0 1 0 0 0,-1-1 0 0 0,1 1-1 0 0,0-1 1 0 0,0 0 0 0 0,-1 0-52 0 0,26-15 55 0 0,-20 13-33 0 0,-1 0 1 0 0,-1-1-1 0 0,1 0 1 0 0,-1 0-1 0 0,1 0 1 0 0,-1-1-1 0 0,0 1 1 0 0,-1-1-1 0 0,2-2-22 0 0,53-83-876 0 0,-55 83 597 0 0,2 0 0 0 0,-1 1 0 0 0,1 0 0 0 0,5-5 279 0 0,-10 10 0 0 0,-1 1 0 0 0,0 0 0 0 0,1-1 0 0 0,-1 1 0 0 0,0 0 0 0 0,1 0 0 0 0,-1-1 0 0 0,1 1 0 0 0,-1 0 0 0 0,1 0 0 0 0,-1 0 0 0 0,1 0 0 0 0,-1 0 0 0 0,1 0 0 0 0,-1-1 0 0 0,0 1 0 0 0,1 0 0 0 0,-1 0 0 0 0,1 1 0 0 0,-1-1 0 0 0,1 0 0 0 0,-1 0 0 0 0,1 0 0 0 0,-1 0 0 0 0,1 0 0 0 0,-1 0 0 0 0,1 1 0 0 0,-1-1 0 0 0,0 0 0 0 0,1 0 0 0 0,-1 0 0 0 0,1 1 0 0 0,-1-1 0 0 0,0 0 0 0 0,1 1 0 0 0,-1-1 0 0 0,0 0 0 0 0,1 1 0 0 0,-1-1 0 0 0,0 1 0 0 0,1-1 0 0 0,-1 1 0 0 0,3 1 0 0 0,-1 0 0 0 0,1 0 0 0 0,-1 0 0 0 0,0 1 0 0 0,0-1 0 0 0,0 1 0 0 0,0-1 0 0 0,0 1 0 0 0,-1 0 0 0 0,1 0 0 0 0,-1 0 0 0 0,1 0 0 0 0,-1 0 0 0 0,0 0 0 0 0,3 9 0 0 0,-1 1 0 0 0,1 11 0 0 0,-2-17 0 0 0,3 34 399 0 0,-2 1-1 0 0,-1-1 1 0 0,-2 1-1 0 0,-2 0 0 0 0,-3 2-398 0 0,4-33 238 0 0,-2 0 0 0 0,0-1 0 0 0,0 1 0 0 0,-1-1 0 0 0,0 0 0 0 0,-1 0 0 0 0,0 0 0 0 0,-6 9-238 0 0,3-9 16 0 0,-1-1-1 0 0,0 0 1 0 0,-1 0-1 0 0,1-1 1 0 0,-2 0-1 0 0,1-1 1 0 0,-1 0 0 0 0,-6 2-16 0 0,-3 3 11 0 0,18-11-15 0 0,-3 3 37 0 0,1-1 0 0 0,-2 0 0 0 0,1 0 0 0 0,0 0 0 0 0,-1-1-1 0 0,1 0 1 0 0,-1 0 0 0 0,0 0 0 0 0,1-1 0 0 0,-1 0 0 0 0,0 0 0 0 0,0 0 0 0 0,-1-1-33 0 0,7 0-4 0 0,-1 0 0 0 0,1 0 0 0 0,0 0-1 0 0,-1 0 1 0 0,1 0 0 0 0,-1 0 0 0 0,1 0-1 0 0,-1 0 1 0 0,1 0 0 0 0,0-1 0 0 0,-1 1-1 0 0,1 0 1 0 0,-1 0 0 0 0,1 0 0 0 0,0-1 0 0 0,-1 1-1 0 0,1 0 1 0 0,0-1 0 0 0,-1 1 0 0 0,1 0-1 0 0,0-1 1 0 0,0 1 0 0 0,-1 0 0 0 0,1-1-1 0 0,0 1 1 0 0,0 0 0 0 0,-1-1 0 0 0,1 1-1 0 0,0-1 1 0 0,0 1 4 0 0,-1-18-482 0 0,3 10 85 0 0,-1 1 0 0 0,1 0 0 0 0,3-7 397 0 0,4-5-2240 0 0,0 0 0 0 0,1 1 0 0 0,8-9 2240 0 0,-12 17-457 0 0,13-22-1909 0 0</inkml:trace>
  <inkml:trace contextRef="#ctx0" brushRef="#br0" timeOffset="788.524">915 77 6912 0 0,'-2'0'200'0'0,"0"-1"1"0"0,0 0 0 0 0,0 1 0 0 0,0 0-1 0 0,0-1 1 0 0,0 1 0 0 0,0 0-1 0 0,0 0 1 0 0,0 0 0 0 0,0 0-1 0 0,0 0 1 0 0,0 0 0 0 0,0 1 0 0 0,0-1-1 0 0,0 1 1 0 0,0 0 0 0 0,1-1-1 0 0,-2 1-200 0 0,-35 17 5623 0 0,36-17-5545 0 0,-2 1 12 0 0,0 1 0 0 0,0 0 0 0 0,0 0 0 0 0,0 0 0 0 0,0 0 0 0 0,1 1 0 0 0,0-1 0 0 0,0 1 0 0 0,0 0 0 0 0,0 0 0 0 0,-2 4-90 0 0,4-7 5 0 0,1 1-1 0 0,-1 0 1 0 0,1-1-1 0 0,0 1 0 0 0,-1 0 1 0 0,1-1-1 0 0,0 1 0 0 0,0 0 1 0 0,0-1-1 0 0,0 1 0 0 0,1 0 1 0 0,-1-1-1 0 0,0 1 1 0 0,1-1-1 0 0,-1 1 0 0 0,1 0 1 0 0,-1-1-1 0 0,1 1 0 0 0,0-1 1 0 0,-1 1-1 0 0,1-1 0 0 0,0 0 1 0 0,1 2-5 0 0,1 1-28 0 0,0 1-1 0 0,1-1 1 0 0,-1 0 0 0 0,1 0-1 0 0,0 0 1 0 0,4 2 28 0 0,17 15 90 0 0,-16-13-53 0 0,0-1 0 0 0,1 1 0 0 0,5 2-37 0 0,-10-7 134 0 0,0 0-1 0 0,-1 0 1 0 0,1 1-1 0 0,-1 0 1 0 0,0 0-1 0 0,0 0 1 0 0,0 1-1 0 0,-1-1 1 0 0,1 1-1 0 0,-1 0 0 0 0,1 3-133 0 0,-4-7 22 0 0,0 0-1 0 0,0 0 0 0 0,0 0 0 0 0,0 0 0 0 0,0-1 0 0 0,0 1 0 0 0,0 0 0 0 0,0 0 0 0 0,-1 0 0 0 0,1 0 1 0 0,0 0-1 0 0,-1 0 0 0 0,1-1 0 0 0,0 1 0 0 0,-1 0 0 0 0,1 0 0 0 0,-1-1 0 0 0,1 1 0 0 0,-1 0 1 0 0,0 0-1 0 0,1-1 0 0 0,-1 1 0 0 0,0-1 0 0 0,1 1 0 0 0,-1-1 0 0 0,0 1 0 0 0,0-1 0 0 0,0 1 1 0 0,1-1-1 0 0,-1 0 0 0 0,0 1 0 0 0,0-1-21 0 0,-31 12 212 0 0,3-4-123 0 0,-32 7-104 0 0,55-14-342 0 0,0 0-1 0 0,0 0 0 0 0,0-1 0 0 0,0 0 0 0 0,0 0 0 0 0,0-1 0 0 0,0 1 0 0 0,-5-2 358 0 0,1-2-6138 0 0</inkml:trace>
  <inkml:trace contextRef="#ctx0" brushRef="#br0" timeOffset="1051.533">995 0 4608 0 0,'0'0'353'0'0,"13"0"105"0"0,-10 1 162 0 0,-1-1 0 0 0,0 1 0 0 0,0 0 0 0 0,1 0 1 0 0,-1 0-1 0 0,0 0 0 0 0,0 0 0 0 0,0 0 1 0 0,0 0-1 0 0,0 1 0 0 0,0-1 0 0 0,0 1 1 0 0,-1 0-1 0 0,1-1 0 0 0,0 1-620 0 0,0 2 400 0 0,1-1-1 0 0,-1 1 1 0 0,0-1-1 0 0,0 1 1 0 0,0 0-1 0 0,-1 0 1 0 0,1 0-1 0 0,0 2-399 0 0,1 6 250 0 0,-1 1 0 0 0,0 0 0 0 0,-1-1 0 0 0,0 1-1 0 0,-1 6-249 0 0,-1 9 195 0 0,-2 1-1 0 0,-4 20-194 0 0,-1 4 49 0 0,5-34 86 0 0,0 0 1 0 0,0 0-1 0 0,-3 4-135 0 0,-8 8-5790 0 0,9-25-319 0 0</inkml:trace>
  <inkml:trace contextRef="#ctx0" brushRef="#br0" timeOffset="1386.021">1089 241 10136 0 0,'7'2'181'0'0,"0"-1"0"0"0,1 0 0 0 0,-1 0 1 0 0,1 0-1 0 0,-1-1 0 0 0,5-1-181 0 0,18 1 286 0 0,-6 0 274 0 0,0-1 1 0 0,0-1-1 0 0,0-2 1 0 0,22-5-561 0 0,-19 3 457 0 0,-17 4-237 0 0,0-1 1 0 0,0-1-1 0 0,-1 0 1 0 0,1 0 0 0 0,-1-1-1 0 0,0 0 1 0 0,1-2-221 0 0,8-3 376 0 0,-16 8-355 0 0,1 1 1 0 0,-1 0 0 0 0,0-1 0 0 0,0 1 0 0 0,0-1 0 0 0,-1 0 0 0 0,1 0 0 0 0,0 0 0 0 0,0 0 0 0 0,-1 0 0 0 0,1 0 0 0 0,-1 0 0 0 0,0 0 0 0 0,0 0 0 0 0,0-1 0 0 0,0 1 0 0 0,0 0 0 0 0,0-1 0 0 0,-1 1 0 0 0,1-2-22 0 0,-1 3 1 0 0,0-1 1 0 0,0 1 0 0 0,0-1 0 0 0,0 1-1 0 0,-1-1 1 0 0,1 1 0 0 0,0-1-1 0 0,-1 1 1 0 0,0-1 0 0 0,1 1 0 0 0,-1-1-1 0 0,0 1 1 0 0,1 0 0 0 0,-1-1-1 0 0,0 1 1 0 0,0 0 0 0 0,0 0 0 0 0,0-1-1 0 0,0 1 1 0 0,-1 0 0 0 0,1 0 0 0 0,0 0-1 0 0,0 1 1 0 0,-1-1 0 0 0,1 0-1 0 0,0 0 1 0 0,-1 1 0 0 0,1-1 0 0 0,-1 1-1 0 0,1-1 1 0 0,-1 1 0 0 0,1-1-1 0 0,-1 1-1 0 0,-4-1 4 0 0,0 0 0 0 0,1 0 0 0 0,-1 0 0 0 0,0 1-1 0 0,0 0 1 0 0,0 0 0 0 0,0 0 0 0 0,0 1-1 0 0,0 0 1 0 0,0 0 0 0 0,0 0 0 0 0,1 1-1 0 0,-1 0 1 0 0,0 0 0 0 0,1 1 0 0 0,-3 1-4 0 0,1-1 31 0 0,1 1 1 0 0,-1 0 0 0 0,1 1 0 0 0,0 0 0 0 0,0 0 0 0 0,1 0 0 0 0,-1 1 0 0 0,1-1 0 0 0,0 1-1 0 0,1 1 1 0 0,-1-1 0 0 0,0 3-32 0 0,0 0 45 0 0,1 0 0 0 0,0 0 0 0 0,0 0 0 0 0,1 0 0 0 0,1 0 0 0 0,-1 1-1 0 0,0 9-44 0 0,3-15 25 0 0,-1 1 0 0 0,1 0-1 0 0,0 0 1 0 0,1-1 0 0 0,-1 1-1 0 0,1 0 1 0 0,0-1 0 0 0,0 1-1 0 0,0-1 1 0 0,1 1 0 0 0,-1-1-1 0 0,1 0 1 0 0,0 0 0 0 0,1 1-1 0 0,-1-1 1 0 0,1-1-1 0 0,1 3-24 0 0,-2-3 2 0 0,0-1-1 0 0,1 0 1 0 0,-1 1-1 0 0,0-1 0 0 0,1 0 1 0 0,0 0-1 0 0,-1-1 1 0 0,1 1-1 0 0,0-1 0 0 0,0 1 1 0 0,0-1-1 0 0,0 0 1 0 0,0 0-1 0 0,0 0 0 0 0,0 0 1 0 0,0-1-1 0 0,0 1 1 0 0,1-1-1 0 0,-1 0 0 0 0,0 0 1 0 0,0 0-1 0 0,1 0-1 0 0,3 0-77 0 0,0-1-1 0 0,0 0 1 0 0,0 0 0 0 0,0 0-1 0 0,0-1 1 0 0,0 0 0 0 0,-1 0-1 0 0,1-1 1 0 0,0 0 0 0 0,-1 0 0 0 0,0-1 77 0 0,0 0-544 0 0,0 1 0 0 0,0-2 1 0 0,-1 1-1 0 0,1-1 0 0 0,-1 1 1 0 0,-1-2-1 0 0,1 1 544 0 0,5-9-1534 0 0</inkml:trace>
  <inkml:trace contextRef="#ctx0" brushRef="#br0" timeOffset="1857.753">1579 130 6448 0 0,'9'12'688'0'0,"-4"-5"-157"0"0,-4-5-195 0 0,0-1 0 0 0,0 1 0 0 0,-1-1 0 0 0,1 1 0 0 0,0-1 0 0 0,-1 1 0 0 0,1-1 0 0 0,-1 1 0 0 0,1 0-1 0 0,-1-1 1 0 0,0 1 0 0 0,0 1-336 0 0,3 38 2819 0 0,-3 0 0 0 0,-2 18-2819 0 0,-1 19 1863 0 0,3-77-1659 0 0,0-1 18 0 0,0 0 8 0 0,0 0 2 0 0,0 0-17 0 0,0 0-75 0 0,0 0-39 0 0,3-14 262 0 0,3-4-18 0 0,-3 8-479 0 0,0-1-1 0 0,1 2 0 0 0,0-1 0 0 0,1 0 0 0 0,0 1 1 0 0,1-1-1 0 0,-1 2 0 0 0,2-1 0 0 0,-1 1 0 0 0,3-2 135 0 0,-3 4-111 0 0,1-1 0 0 0,0 1 0 0 0,0 1 0 0 0,3-2 111 0 0,-8 5-13 0 0,0 1 1 0 0,-1 0 0 0 0,1 0-1 0 0,0 0 1 0 0,0 0-1 0 0,0 1 1 0 0,0-1 0 0 0,0 0-1 0 0,0 1 1 0 0,0-1-1 0 0,0 1 1 0 0,0 0 0 0 0,0 0-1 0 0,0 0 1 0 0,0 0-1 0 0,1 0 1 0 0,-1 0 0 0 0,0 0-1 0 0,0 1 1 0 0,0-1-1 0 0,0 1 1 0 0,1 0 12 0 0,2 2 26 0 0,0-1-1 0 0,1 1 1 0 0,-1 0 0 0 0,-1 1-1 0 0,1-1 1 0 0,0 1-1 0 0,-1 0 1 0 0,0 0 0 0 0,3 4-26 0 0,-1 0 5 0 0,-1 0 0 0 0,0 0 0 0 0,5 9-5 0 0,10 17-1 0 0,-15-24 328 0 0,1 0 0 0 0,-1 0-1 0 0,-1 0 1 0 0,0 1 0 0 0,3 9-327 0 0,-7-19 141 0 0,0-1-12 0 0,0 0 2 0 0,0 0 10 0 0,4-17 253 0 0,7-16-760 0 0,-9 26 399 0 0,0 0 0 0 0,0 0 0 0 0,1 1 0 0 0,0-1-1 0 0,0 1 1 0 0,0-1 0 0 0,1 1 0 0 0,0 0 0 0 0,0 1-1 0 0,2-2-32 0 0,-3 3-33 0 0,1 1 0 0 0,-1-1 0 0 0,1 1 0 0 0,0 0 0 0 0,0 0 0 0 0,0 0 0 0 0,0 1 0 0 0,0 0 1 0 0,1-1-1 0 0,-1 1 0 0 0,5-1 33 0 0,-6 3-8 0 0,0-1 0 0 0,0 1 1 0 0,0 0-1 0 0,0 0 0 0 0,0 0 1 0 0,0 0-1 0 0,0 0 0 0 0,0 0 1 0 0,0 1-1 0 0,0 0 0 0 0,0 0 1 0 0,0-1-1 0 0,0 2 0 0 0,-1-1 1 0 0,1 0-1 0 0,0 1 0 0 0,-1-1 1 0 0,1 1-1 0 0,-1-1 0 0 0,1 2 8 0 0,13 9 0 0 0,-2 2 0 0 0,0 0 0 0 0,0 1 0 0 0,2 4 0 0 0,25 27 0 0 0,-1-6-828 0 0,-27-29 352 0 0</inkml:trace>
  <inkml:trace contextRef="#ctx0" brushRef="#br0" timeOffset="34410.727">807 1104 3680 0 0,'-3'-5'381'0'0,"2"2"7718"0"0,-2 4-3443 0 0,-2 9-2379 0 0,-1 13-2799 0 0,-3 27 2502 0 0,0 39-1980 0 0,1-9 416 0 0,2-26-269 0 0,-22 152 616 0 0,21-178-961 0 0,-1 5 302 0 0,7-25-117 0 0,0-1-1 0 0,-1 0 1 0 0,0 1-1 0 0,0-1 1 0 0,-1 0-1 0 0,-2 4 14 0 0,5-10-288 0 0,0-1-80 0 0,0 0-15 0 0,0 0-57 0 0,0-18-1817 0 0,0-7-1125 0 0,0 9 582 0 0</inkml:trace>
  <inkml:trace contextRef="#ctx0" brushRef="#br0" timeOffset="34878.108">683 1195 2760 0 0,'0'-13'272'0'0,"2"-6"-171"0"0,-1 16 684 0 0,0 1 0 0 0,0 0 0 0 0,0 0 0 0 0,0 0-1 0 0,0 0 1 0 0,0 0 0 0 0,1 0 0 0 0,-1 0 0 0 0,0 0-1 0 0,1 0 1 0 0,0 0-785 0 0,8-6 1358 0 0,-7 6-1220 0 0,0 0 0 0 0,0 0 1 0 0,-1 1-1 0 0,1-1 0 0 0,0 1 1 0 0,0-1-1 0 0,0 1 1 0 0,1 0-1 0 0,-1 1 0 0 0,0-1 1 0 0,0 0-1 0 0,0 1 0 0 0,1 0 1 0 0,1-1-139 0 0,2 2 138 0 0,1-1 0 0 0,0 1 0 0 0,0 1 0 0 0,-1-1 0 0 0,1 1 0 0 0,-1 0 0 0 0,1 1 0 0 0,-1 0 0 0 0,0 0 0 0 0,0 1-138 0 0,-2-1 81 0 0,0-1-1 0 0,-1 1 0 0 0,0 0 0 0 0,1 0 1 0 0,-1 1-1 0 0,0-1 0 0 0,-1 1 0 0 0,1 0 0 0 0,-1 0 1 0 0,0 0-1 0 0,0 1 0 0 0,0-1 0 0 0,0 1 1 0 0,-1-1-1 0 0,1 2-80 0 0,0 3 569 0 0,1-2-308 0 0,-2 1 0 0 0,1 0 0 0 0,-1 0 0 0 0,1 6-261 0 0,-3-12-48 0 0,0 0-1 0 0,1 1 1 0 0,-1-1 0 0 0,0 0-1 0 0,-1 1 1 0 0,1-1 0 0 0,0 1 0 0 0,-1-1-1 0 0,1 0 1 0 0,-1 1 0 0 0,0-1-1 0 0,0 0 1 0 0,0 0 0 0 0,0 0 0 0 0,0 0-1 0 0,0 0 1 0 0,0 0 0 0 0,-2 2 48 0 0,-18 20 13 0 0,0-1 0 0 0,-2-1-1 0 0,-13 10-12 0 0,27-25 29 0 0,-1 0 0 0 0,0 0 0 0 0,0-1 0 0 0,-1 0 0 0 0,1 0 0 0 0,-1-1 0 0 0,0-1 0 0 0,-1 0 0 0 0,1-1 0 0 0,-12 3-29 0 0,21-6 5 0 0,1 0-1 0 0,0 0 0 0 0,1 0 0 0 0,-1 1 1 0 0,0-1-1 0 0,0 0 0 0 0,0 0 0 0 0,0 0 0 0 0,0 0 1 0 0,0-1-1 0 0,0 1 0 0 0,0 0 0 0 0,0 0 0 0 0,0 0 1 0 0,0-1-1 0 0,0 1 0 0 0,0 0 0 0 0,1-1 0 0 0,-1 1 1 0 0,0-1-1 0 0,0 1 0 0 0,0-1-4 0 0,1 0 53 0 0,1 0-38 0 0,1 0-1 0 0,0 0 0 0 0,0 0 0 0 0,0 0 0 0 0,0 0 0 0 0,0 1 0 0 0,0-1 0 0 0,0 1 1 0 0,0-1-1 0 0,0 1-14 0 0,2-1 26 0 0,-1 1 0 0 0,1 1 0 0 0,0-1 1 0 0,-1 0-1 0 0,1 1 0 0 0,-1 0 0 0 0,1-1 0 0 0,1 2-26 0 0,17 3 321 0 0,-6-3-153 0 0,-1 1 0 0 0,0 1-1 0 0,0 0 1 0 0,8 4-168 0 0,-4-2 91 0 0,-9-3-34 0 0,-1 1-1 0 0,0 0 1 0 0,0 0 0 0 0,0 1 0 0 0,-1 0 0 0 0,0 0 0 0 0,1 1-1 0 0,5 5-56 0 0,38 31 216 0 0,-41-32-191 0 0,0 1 43 0 0,-1-1-1 0 0,0 1 0 0 0,8 13-67 0 0,-16-20 14 0 0,1-1 0 0 0,0 1 0 0 0,1 0-1 0 0,-1-1 1 0 0,0 0 0 0 0,1 0 0 0 0,0 0 0 0 0,0 0-14 0 0,-3-2-70 0 0,-1-1 2 0 0,0 0-148 0 0,0 0-637 0 0,0 0-276 0 0,0 0-1063 0 0,0 0-4033 0 0</inkml:trace>
  <inkml:trace contextRef="#ctx0" brushRef="#br0" timeOffset="35275.594">1353 860 2760 0 0,'8'0'492'0'0,"-6"0"1025"0"0,-2 0 451 0 0,0 0 89 0 0,0 0-146 0 0,0 0-698 0 0,0 0-306 0 0,0 0-62 0 0,-2 1-570 0 0,-1 1 0 0 0,1 0-1 0 0,0-1 1 0 0,0 1 0 0 0,0 0-1 0 0,0 0 1 0 0,1 1 0 0 0,-1-1-1 0 0,0 0 1 0 0,0 2-275 0 0,-54 82 2302 0 0,33-51-2168 0 0,-2 0 0 0 0,0-1-1 0 0,-3-2 1 0 0,-21 20-134 0 0,45-48-118 0 0,3-3 71 0 0,0 0 0 0 0,0 0 0 0 0,0 0 0 0 0,0 0 0 0 0,0 0 0 0 0,0 0 0 0 0,0 0 0 0 0,1 0 0 0 0,-1 0 1 0 0,0 0-1 0 0,1 1 0 0 0,-1-1 47 0 0,1 1-988 0 0,0-2-284 0 0,0 0-531 0 0,0 0-1994 0 0,0 0-852 0 0</inkml:trace>
  <inkml:trace contextRef="#ctx0" brushRef="#br0" timeOffset="36759.411">1247 907 2760 0 0,'12'17'8841'0'0,"-10"-10"-8140"0"0,0-1-1 0 0,0 0 1 0 0,1 1 0 0 0,0-1-1 0 0,2 3-700 0 0,10 20 1054 0 0,-12-22-840 0 0,1 1-1 0 0,0-1 1 0 0,0 1 0 0 0,1-1-1 0 0,0 0 1 0 0,1-1 0 0 0,-1 1-1 0 0,1-1 1 0 0,3 2-214 0 0,8 9-30 0 0,-15-15 56 0 0,2 8 78 0 0,-3-6-48 0 0,7 13 37 0 0,-7-16-40 0 0,-1-1 11 0 0,0 0 0 0 0,0 0 0 0 0,0 0 0 0 0,0 0 0 0 0,-5-7-100 0 0,0 0-1 0 0,-1 0 0 0 0,1 0 0 0 0,-1 1 0 0 0,-1 0 0 0 0,1 0 0 0 0,-1 0 37 0 0,-2-2-30 0 0,-17-17-119 0 0,16 15 25 0 0,0 1 1 0 0,-1-1-1 0 0,0 2 0 0 0,-8-6 124 0 0,-19-13 147 0 0,30 20-167 0 0,0 1 0 0 0,0 1 0 0 0,-1-1-1 0 0,0 1 1 0 0,0 1 0 0 0,-3-2 20 0 0,9 5-3 0 0,-1 0 145 0 0,15 0-99 0 0,0 2-66 0 0,-1 0-1 0 0,0 2 1 0 0,1-1-1 0 0,-1 1 0 0 0,0 1 1 0 0,-1-1-1 0 0,4 3 24 0 0,-4-2 1 0 0,31 14 39 0 0,-1 2 0 0 0,7 6-40 0 0,-41-24 32 0 0,18 16 0 0 0,-23-18-32 0 0,0 0 0 0 0,0 0 0 0 0,1 0 0 0 0,-1 0 0 0 0,0 0 0 0 0,0 0 0 0 0,0 0 0 0 0,0 0 0 0 0,1 0 0 0 0,-1 0 0 0 0,0 1 0 0 0,0-1 0 0 0,0 0 0 0 0,0 0 0 0 0,0 0 0 0 0,0 0 0 0 0,1 0 0 0 0,-1 1 0 0 0,0-1 0 0 0,0 0 0 0 0,0 0 0 0 0,0 0 0 0 0,0 0 0 0 0,0 1 0 0 0,0-1 0 0 0,0 0 0 0 0,0 0 0 0 0,0 0 0 0 0,0 0 0 0 0,0 1 0 0 0,0-1 0 0 0,0 0 0 0 0,0 0 0 0 0,0 0 0 0 0,0 1 0 0 0,0-1 0 0 0,0 0 0 0 0,0 0 0 0 0,0 0 0 0 0,0 0 0 0 0,0 1 0 0 0,0-1 0 0 0,0 0 0 0 0,0 0 0 0 0,-1 0 0 0 0,-2 1 0 0 0,-3 0 0 0 0,-1-1 0 0 0,0 1 0 0 0,0-1 0 0 0,0-1 0 0 0,0 1 0 0 0,0-1 0 0 0,-1-1 0 0 0,-50-12 0 0 0,24 5 0 0 0,0 0-96 0 0,-20-9 96 0 0,39 15 0 0 0,15 1-8 0 0,7 0-29 0 0,8 1-16 0 0,30 9-217 0 0,28 11 270 0 0,-61-17-122 0 0,0 1 1 0 0,0-2-1 0 0,2 1 122 0 0,17 1-140 0 0,-19-1 135 0 0,0-1 0 0 0,1-1 1 0 0,7 0 4 0 0,0 0-14 0 0,-19 0-53 0 0,-1 0-13 0 0,0 0 0 0 0,-10-11-329 0 0,5 8 227 0 0,-1 1 0 0 0,1-1 0 0 0,-1 1-1 0 0,0 0 1 0 0,0 1 0 0 0,0-1 0 0 0,1 1 0 0 0,-1 0-1 0 0,-3 1 183 0 0,-4-1-479 0 0,-1 1-1 0 0,1 0 1 0 0,-11 2 479 0 0,12-1-12 0 0,0 2 0 0 0,0 0 0 0 0,0 0 0 0 0,-4 2 12 0 0,11-3 105 0 0,-1 0 0 0 0,1 1 0 0 0,-1 0-1 0 0,1-1 1 0 0,0 2 0 0 0,0-1 0 0 0,0 1 0 0 0,1 0 0 0 0,-4 3-105 0 0,5-3 92 0 0,3-1-18 0 0,2 2-3 0 0,-1-4-52 0 0,1 1 0 0 0,-1-1 0 0 0,1 0 0 0 0,0 0 0 0 0,0 0 0 0 0,-1-1 0 0 0,1 1 0 0 0,0 0 0 0 0,2 0-19 0 0,-1 0 3 0 0,1-1 1 0 0,0 1 0 0 0,0-1 0 0 0,0 0 0 0 0,-1 0 0 0 0,1 0 0 0 0,0 0 0 0 0,0-1-1 0 0,0 1 1 0 0,0-1-4 0 0,39-12 33 0 0,-16 4-24 0 0,24-9-9 0 0,-37 12 0 0 0,0 1 0 0 0,0 1 0 0 0,6-2 0 0 0,16-2 82 0 0,-30 6-26 0 0,-5 1 27 0 0,-1 1 20 0 0,0 0-13 0 0,0 0-8 0 0,0 0 20 0 0,-3 1 8 0 0,1-1 0 0 0,-1 1 1 0 0,0 0-1 0 0,1 0 0 0 0,-1 0 0 0 0,0 0 0 0 0,0 0-110 0 0,-6 4 117 0 0,-26 5-106 0 0,-1-1-1 0 0,0-2 0 0 0,0-1 1 0 0,-14-1-11 0 0,44-4 46 0 0,0 0 1 0 0,0-1-1 0 0,0 0 1 0 0,0 0-1 0 0,0-1 1 0 0,1 1-1 0 0,-1-1 1 0 0,0 0-1 0 0,0-1 1 0 0,0 0-1 0 0,0 0-46 0 0,6 2 4 0 0,0-1-1 0 0,-1 1 0 0 0,1 0 0 0 0,0-1 0 0 0,0 1 0 0 0,0 0 0 0 0,0-1 0 0 0,0 1 0 0 0,0-1 0 0 0,0 1 0 0 0,0 0 0 0 0,0-1 0 0 0,0 1 0 0 0,0-1 0 0 0,0 1 0 0 0,0 0 0 0 0,0-1 0 0 0,0 1 0 0 0,0-1 0 0 0,1 1 0 0 0,-1 0 0 0 0,0-1 0 0 0,0 1 0 0 0,0 0 0 0 0,1-1 0 0 0,-1 1-3 0 0,5-9-7 0 0,-2 5-16 0 0,0 0 0 0 0,1 0 0 0 0,-1 1 0 0 0,1-1 0 0 0,0 1 0 0 0,0 0 0 0 0,0 0 0 0 0,4-2 23 0 0,38-18-275 0 0,-24 13 180 0 0,1-1 74 0 0,0 2 0 0 0,0 1 0 0 0,17-3 21 0 0,13 2-78 0 0,-36 6 28 0 0,-15 3 120 0 0,-2 0-2 0 0,-10 9 65 0 0,-53 16 221 0 0,-21 2-354 0 0,61-19-45 0 0,-8 1-4 0 0,-1-2 0 0 0,0-1 0 0 0,-14 0 50 0 0,-13-5 73 0 0,72-10-31 0 0,14-1-108 0 0,1 1 0 0 0,1 2 0 0 0,-1 1 0 0 0,1 1 0 0 0,0 1 1 0 0,12 1 64 0 0,-30 2-42 0 0,-3 0 31 0 0,1 0-1 0 0,0 1 1 0 0,-1 0 0 0 0,1 0 0 0 0,0 1 0 0 0,-1 1 0 0 0,5 0 11 0 0,-7 1 65 0 0,-6-3-62 0 0,0 0 0 0 0,0 0 0 0 0,0 0 0 0 0,0 1 0 0 0,0-1 0 0 0,0 0 0 0 0,0 0 0 0 0,0 0 0 0 0,0 1 0 0 0,0-1 0 0 0,0 0 1 0 0,0 0-1 0 0,-1 0 0 0 0,1 0 0 0 0,0 1 0 0 0,0-1 0 0 0,0 0 0 0 0,0 0 0 0 0,0 0 0 0 0,0 0 0 0 0,0 0 0 0 0,-1 1 0 0 0,1-1 0 0 0,0 0 0 0 0,0 0 0 0 0,0 0 0 0 0,0 0 0 0 0,-1 0 0 0 0,1 0 0 0 0,0 0 1 0 0,0 0-1 0 0,0 0 0 0 0,0 0 0 0 0,-1 0 0 0 0,1 0 0 0 0,0 1 0 0 0,0-1-3 0 0,-8 3 86 0 0,-63 25 427 0 0,52-20-482 0 0,-2 0 0 0 0,1 0 0 0 0,-1-2 0 0 0,-4 0-31 0 0,-51 15-14 0 0,72-20-1320 0 0,2-1-2446 0 0,2 0-1297 0 0</inkml:trace>
  <inkml:trace contextRef="#ctx0" brushRef="#br0" timeOffset="37780.871">1537 1276 3680 0 0,'0'0'284'0'0,"0"0"165"0"0,0 0 1391 0 0,0 0 631 0 0,0 0 121 0 0,0 0-236 0 0,0 0-1104 0 0,0 0-483 0 0,0 0-97 0 0,0 0-58 0 0,0 0-154 0 0,0 0-68 0 0,0 0-9 0 0,13-8 658 0 0,-11 6-944 0 0,1 0 0 0 0,0 0 0 0 0,-1 1 0 0 0,1-1 0 0 0,0 1 0 0 0,0 0 0 0 0,0 0 0 0 0,0 0 0 0 0,0 0 0 0 0,0 0 0 0 0,0 1 0 0 0,1-1 0 0 0,0 1-97 0 0,22-6 621 0 0,-12 2-513 0 0,1 1 0 0 0,-1 0 0 0 0,0 1 0 0 0,1 1 1 0 0,-1 0-1 0 0,1 1 0 0 0,0 1 0 0 0,1 0-108 0 0,4-1 65 0 0,-18-1-91 0 0,1 1 0 0 0,0-1 0 0 0,0 1 0 0 0,0 0 0 0 0,0 0-1 0 0,0 0 1 0 0,0 1 0 0 0,0-1 0 0 0,0 1 0 0 0,-1-1 0 0 0,1 1 0 0 0,0 0 0 0 0,0 0 0 0 0,-1 0 0 0 0,1 0-1 0 0,0 1 1 0 0,0 0 26 0 0,-2-2-39 0 0,-1 1-1 0 0,0-1 0 0 0,0 0 0 0 0,1 0 0 0 0,-1 1 1 0 0,0-1-1 0 0,0 0 0 0 0,0 1 0 0 0,1-1 0 0 0,-1 0 1 0 0,0 0-1 0 0,0 1 0 0 0,0-1 0 0 0,0 0 0 0 0,0 1 1 0 0,0-1-1 0 0,0 0 0 0 0,0 1 0 0 0,0-1 0 0 0,1 0 1 0 0,-1 1-1 0 0,-1-1 0 0 0,1 1 0 0 0,0-1 0 0 0,0 0 0 0 0,0 1 1 0 0,0-1-1 0 0,0 0 40 0 0,-4 5-3834 0 0,-4 3-2393 0 0</inkml:trace>
  <inkml:trace contextRef="#ctx0" brushRef="#br0" timeOffset="38026.396">1537 1404 2760 0 0,'-3'0'-152'0'0,"-3"0"4653"0"0,8 0 2923 0 0,4-1-3356 0 0,2-1-6212 0 0,-7 2 2157 0 0,19-6 390 0 0,1 1 0 0 0,0 1 0 0 0,9 1-403 0 0,34-3-332 0 0,35-9 332 0 0,-68 7-2419 0 0,-16 3-3069 0 0</inkml:trace>
  <inkml:trace contextRef="#ctx0" brushRef="#br0" timeOffset="38564.926">2373 682 15056 0 0,'0'0'693'0'0,"0"0"-21"0"0,0 0-432 0 0,-2 0-172 0 0,1 2 29 0 0,0 0-1 0 0,0 0 1 0 0,0-1 0 0 0,1 1 0 0 0,-1 0-1 0 0,0 0 1 0 0,1 0 0 0 0,0 0 0 0 0,-1 0-97 0 0,0 2 103 0 0,-1 0-32 0 0,0 1-1 0 0,0 0 1 0 0,0 0 0 0 0,1 0-1 0 0,-1 0 1 0 0,1 0-1 0 0,0 0 1 0 0,1 1-1 0 0,-1-1-70 0 0,-1 10 247 0 0,-1 0-1 0 0,0 0 1 0 0,-1-1-1 0 0,-1 2-246 0 0,-9 32 659 0 0,-12 98-125 0 0,25-144-526 0 0,-1 8 46 0 0,2-9-148 0 0,0-1-168 0 0,0-1-34 0 0,3-8-62 0 0,-1-1 0 0 0,-1 1 0 0 0,0 0-1 0 0,0-6 359 0 0,4-26-707 0 0,-4 35 617 0 0,29-134-812 0 0,-26 129 893 0 0,0-1-1 0 0,1 1 1 0 0,2-4 9 0 0,8-17-26 0 0,-14 29 67 0 0,1 0 0 0 0,0 0 0 0 0,0 0 0 0 0,0 0 1 0 0,0 0-1 0 0,1 0 0 0 0,-1 0 0 0 0,1 1 0 0 0,0-1 0 0 0,-1 1 1 0 0,1 0-1 0 0,0 0 0 0 0,1 0 0 0 0,0 0-41 0 0,5-4 225 0 0,1 2-1 0 0,0-1 1 0 0,0 2-1 0 0,2-1-224 0 0,-9 3 54 0 0,-1 0-1 0 0,1 1 1 0 0,-1 0-1 0 0,1-1 1 0 0,-1 1-1 0 0,1 0 0 0 0,0 0 1 0 0,-1 0-1 0 0,1 1 1 0 0,-1-1-1 0 0,1 1-53 0 0,-2-1 48 0 0,0 0-1 0 0,1 1 1 0 0,-1-1-1 0 0,0 0 0 0 0,0 1 1 0 0,0 0-1 0 0,1-1 1 0 0,-1 1-1 0 0,0 0 1 0 0,0-1-1 0 0,0 1 0 0 0,0 0 1 0 0,0 0-1 0 0,0 0 1 0 0,0 0-1 0 0,-1 0 1 0 0,1 0-1 0 0,0 0 1 0 0,0 0-1 0 0,-1 0 0 0 0,1 1-47 0 0,-1 0 37 0 0,1 0-1 0 0,0 0 1 0 0,-1 0-1 0 0,0 0 0 0 0,0 0 1 0 0,1 0-1 0 0,-1 0 1 0 0,0 0-1 0 0,-1 0 0 0 0,1 0 1 0 0,0 0-1 0 0,-1 0 1 0 0,1 0-1 0 0,-1 0 0 0 0,1 0 1 0 0,-1 0-1 0 0,0 0 0 0 0,0 0 1 0 0,0 0-1 0 0,0 0 1 0 0,0-1-1 0 0,-1 2-36 0 0,-3 4 29 0 0,-1-1 0 0 0,0 1 0 0 0,0-1 0 0 0,-5 3-29 0 0,4-3 38 0 0,-15 12 72 0 0,15-13-47 0 0,0 1-1 0 0,0 0 1 0 0,0 0-1 0 0,-4 7-62 0 0,-10 9 13 0 0,17-18-13 0 0,0-1 0 0 0,0 1 0 0 0,0 0 0 0 0,1 0 0 0 0,-3 4 0 0 0,5-7 0 0 0,1 1 0 0 0,-1 0 0 0 0,0-1 0 0 0,1 1 0 0 0,-1 0 0 0 0,1 0 0 0 0,-1-1 0 0 0,1 1 0 0 0,0 0 0 0 0,0 0 0 0 0,0-1 0 0 0,0 1 0 0 0,0 0 0 0 0,0 0 0 0 0,0 0 0 0 0,1-1 0 0 0,-1 1 0 0 0,0 0 0 0 0,1 1 0 0 0,0-1 0 0 0,0 1 0 0 0,0 0 0 0 0,0-1 0 0 0,0 1 0 0 0,1 0 0 0 0,-1-1 0 0 0,1 0 0 0 0,-1 1 0 0 0,1-1 0 0 0,0 0 0 0 0,0 0 0 0 0,0 0 0 0 0,0 0 0 0 0,1 0 0 0 0,-1 0 0 0 0,0 0 0 0 0,1-1 0 0 0,-1 0 0 0 0,1 1 0 0 0,-1-1 0 0 0,1 0 0 0 0,0 0 0 0 0,25 10-603 0 0,0-1-1 0 0,0-1 0 0 0,1-1 1 0 0,14 1 603 0 0,-41-9-899 0 0,-1 0-1 0 0,1 0 1 0 0,0 0 0 0 0,0 0 0 0 0,-1 0-1 0 0,1 0 1 0 0,0-1 0 0 0,0 1 0 0 0,0-1 899 0 0,-1 1-4628 0 0</inkml:trace>
  <inkml:trace contextRef="#ctx0" brushRef="#br0" timeOffset="38816.321">2629 893 2760 0 0,'0'0'644'0'0,"0"0"1662"0"0,0 0 728 0 0,0 0 144 0 0,0 0-331 0 0,0 0-1503 0 0,3 9-102 0 0,1 2-793 0 0,-1 0 0 0 0,-1 0 0 0 0,0 0-1 0 0,-1 1 1 0 0,0-1 0 0 0,-1 1 0 0 0,0 6-449 0 0,2 38 70 0 0,-2-38-310 0 0,0-17-605 0 0,3 3-1176 0 0,-2-3-3096 0 0,-1-1-227 0 0</inkml:trace>
  <inkml:trace contextRef="#ctx0" brushRef="#br0" timeOffset="40335.117">2212 1335 3224 0 0,'0'0'143'0'0,"-2"-1"-3"0"0,-4-5-85 0 0,6 5 106 0 0,1 0 9 0 0,-1 1 1683 0 0,0 0 638 0 0,0-1 946 0 0,0-4-1965 0 0,1 4-1386 0 0,-1-1 0 0 0,1 1 0 0 0,0-1 0 0 0,-1 1 0 0 0,1-1 0 0 0,0 1 0 0 0,0 0 0 0 0,0-1 1 0 0,0 1-1 0 0,0 0 0 0 0,0 0 0 0 0,0 0 0 0 0,0-1 0 0 0,1 1 0 0 0,-1 1 0 0 0,0-1 0 0 0,1 0 0 0 0,-1 0 0 0 0,1 0 0 0 0,-1 1 0 0 0,1-1 0 0 0,0 0-86 0 0,5-1 308 0 0,0 0 0 0 0,1 1 0 0 0,-1 0 0 0 0,5 0-308 0 0,5-2 591 0 0,136-16 1598 0 0,-84 10-959 0 0,39 1-1230 0 0,-23 3 134 0 0,132-8-11 0 0,-93 7 82 0 0,-48 7-188 0 0,-26 0-18 0 0,78 5 129 0 0,-127-6-205 0 0,-1 0-4 0 0,0 0-41 0 0,0 0-199 0 0,-10 5-518 0 0,0-1-467 0 0,-1 0 0 0 0,0-1 0 0 0,1 0 0 0 0,-8 0 1306 0 0,-12 4-1570 0 0,-11 6-699 0 0</inkml:trace>
  <inkml:trace contextRef="#ctx0" brushRef="#br0" timeOffset="40950.885">2270 1489 11920 0 0,'0'0'546'0'0,"0"0"-10"0"0,3 12 552 0 0,-5-6-641 0 0,2-5-390 0 0,-1 0-1 0 0,1-1 0 0 0,0 1 1 0 0,0 0-1 0 0,-1-1 1 0 0,1 1-1 0 0,0 0 0 0 0,0 0 1 0 0,0 0-1 0 0,0-1 0 0 0,0 1 1 0 0,0 0-1 0 0,0 0 0 0 0,0-1 1 0 0,0 1-1 0 0,1 0 1 0 0,-1 0-57 0 0,0 2 156 0 0,0 0 0 0 0,0-1 0 0 0,0 1 1 0 0,0 0-1 0 0,-1 0 0 0 0,1 0 0 0 0,-1-1 1 0 0,0 1-1 0 0,0 0-156 0 0,-3 18 905 0 0,0 48 1031 0 0,-6 23-1185 0 0,7-51-518 0 0,3-40-153 0 0,0-1 0 0 0,1-17-238 0 0,2-9-440 0 0,2 1 0 0 0,2 0 0 0 0,0 0 0 0 0,1 0 0 0 0,1 1 0 0 0,2 0 0 0 0,8-13 598 0 0,-11 25-74 0 0,0 0 0 0 0,1 1 1 0 0,0 0-1 0 0,1 1 0 0 0,0 0 0 0 0,1 1 0 0 0,0 0 0 0 0,9-6 74 0 0,-11 9 74 0 0,1 1 1 0 0,0 1-1 0 0,1-1 1 0 0,-1 1 0 0 0,1 1-1 0 0,-1 0 1 0 0,2 1-75 0 0,-7 1 173 0 0,0 0-1 0 0,0 0 1 0 0,0 1 0 0 0,0 0 0 0 0,0 0-1 0 0,0 0 1 0 0,0 1 0 0 0,-1-1 0 0 0,1 1-1 0 0,0 1 1 0 0,0-1 0 0 0,0 1 0 0 0,-1-1 0 0 0,1 1-1 0 0,-1 0 1 0 0,3 2-173 0 0,-5-3 45 0 0,-1 0-1 0 0,0 1 0 0 0,1-1 1 0 0,-1 0-1 0 0,0 0 1 0 0,0 0-1 0 0,0 1 1 0 0,0-1-1 0 0,0 0 1 0 0,0 1-1 0 0,-1-1 0 0 0,1 1 1 0 0,0 0-1 0 0,-1-1 1 0 0,1 1-1 0 0,-1-1 1 0 0,1 1-1 0 0,-1 0 1 0 0,0-1-1 0 0,0 1 0 0 0,0 0 1 0 0,0-1-1 0 0,0 1 1 0 0,0 0-1 0 0,0-1 1 0 0,0 1-1 0 0,-1 0 1 0 0,1-1-1 0 0,0 1 1 0 0,-1-1-1 0 0,0 1 0 0 0,1 0 1 0 0,-1-1-45 0 0,-1 4 51 0 0,-1-1 0 0 0,1 1 0 0 0,-1-1 1 0 0,0 0-1 0 0,0 0 0 0 0,0 0 0 0 0,0 0 0 0 0,-1 0 1 0 0,0-1-1 0 0,0 1-51 0 0,-16 10 172 0 0,0-1 0 0 0,-1-1 0 0 0,0-2 0 0 0,-1 0 0 0 0,-17 6-172 0 0,14-7 6 0 0,8-2-26 0 0,0 0-1 0 0,-1-2 1 0 0,-1 0 20 0 0,17-4-10 0 0,0-1-10 0 0,0 1 0 0 0,-1-1 0 0 0,1 1 0 0 0,0 0 0 0 0,0 0 0 0 0,0 0 0 0 0,0 0-1 0 0,0 0 1 0 0,-1 2 20 0 0,2-3 0 0 0,0 1 47 0 0,11 9-168 0 0,-5-7 135 0 0,-1 0 1 0 0,1-1 0 0 0,0 1 0 0 0,0-1 0 0 0,0 0-1 0 0,0 0 1 0 0,0-1 0 0 0,0 0 0 0 0,0 0 0 0 0,0 0-1 0 0,4 0-14 0 0,19 4 240 0 0,40 13 176 0 0,-42-12-357 0 0,-19-5-51 0 0,-1 1-1 0 0,1 0 0 0 0,-1 0 0 0 0,4 1-7 0 0,-4 0-16 0 0,1 0-184 0 0,0 0 0 0 0,0 1 0 0 0,0 0 1 0 0,-1 0-1 0 0,1 1 200 0 0,-4-3-110 0 0,-1 0 1 0 0,0 1-1 0 0,0-1 0 0 0,0 1 1 0 0,0-1-1 0 0,0 1 0 0 0,0 0 1 0 0,-1 0-1 0 0,1 0 0 0 0,-1 0 1 0 0,0 0-1 0 0,0 0 0 0 0,0 0 1 0 0,0 0 109 0 0,1 4-2456 0 0,-1-6-4129 0 0</inkml:trace>
  <inkml:trace contextRef="#ctx0" brushRef="#br0" timeOffset="41213.767">2704 1584 7832 0 0,'0'0'356'0'0,"0"0"-7"0"0,10 6 346 0 0,-6-3 2597 0 0,-2 0-2519 0 0,1 0 0 0 0,-1 0 0 0 0,1 0 0 0 0,-1 0 0 0 0,0 0 0 0 0,0 1 1 0 0,0-1-1 0 0,1 4-773 0 0,-2-3 149 0 0,0 1 0 0 0,0-1 1 0 0,0 1-1 0 0,0 0 0 0 0,-1 0 1 0 0,1-1-1 0 0,-1 1 0 0 0,-1 0 1 0 0,1-1-1 0 0,-1 1 0 0 0,0 4-149 0 0,-27 122-36 0 0,27-115-688 0 0,1-9-3863 0 0,0-7 2039 0 0</inkml:trace>
  <inkml:trace contextRef="#ctx0" brushRef="#br0" timeOffset="41431.576">2888 1523 14336 0 0,'0'0'661'0'0,"0"0"-17"0"0,8 4 549 0 0,16 8 479 0 0,2-1 0 0 0,13 4-1672 0 0,-31-13 247 0 0,0 0 0 0 0,0 0 0 0 0,8 0-247 0 0,6-3-920 0 0,-21 0 525 0 0,0 1-1 0 0,0 0 1 0 0,0-1 0 0 0,0 1-1 0 0,0-1 1 0 0,0 1 0 0 0,0-1-1 0 0,0 0 1 0 0,0 1 0 0 0,0-1-1 0 0,0 0 1 0 0,0 0 0 0 0,0 0-1 0 0,0 1 1 0 0,0-2 395 0 0,2-3-6053 0 0</inkml:trace>
  <inkml:trace contextRef="#ctx0" brushRef="#br0" timeOffset="41620.036">3035 1384 12752 0 0,'0'0'586'0'0,"0"0"-15"0"0,0 9-344 0 0,5 13 299 0 0,9 50 3089 0 0,-10-50-2769 0 0,-3-15-564 0 0,0 0 1 0 0,0 0-1 0 0,0 0 1 0 0,-1 0-1 0 0,0 3-282 0 0,-5 28 768 0 0,-1 0 0 0 0,-11 30-768 0 0,5-19-196 0 0,8-39 227 0 0,0 2-1128 0 0,3-6-7682 0 0,1-6 3557 0 0</inkml:trace>
  <inkml:trace contextRef="#ctx0" brushRef="#br0" timeOffset="41882.214">3275 1410 14336 0 0,'0'0'661'0'0,"0"0"-17"0"0,3 8-333 0 0,0 0 12 0 0,0 0 0 0 0,-1 0 0 0 0,0 1 0 0 0,0-1 0 0 0,-1 1 0 0 0,0-1 0 0 0,-1 5-323 0 0,2 4 506 0 0,-1 5 80 0 0,-1-1 0 0 0,-1 0-1 0 0,-2 9-585 0 0,-1 34 797 0 0,1 47 169 0 0,2-113-1180 0 0,0-8-1111 0 0,1 0 0 0 0,-1 0 1 0 0,2 0-1 0 0,0-5 1325 0 0,0-14-2841 0 0,2-12-2567 0 0,-3 22 1699 0 0</inkml:trace>
  <inkml:trace contextRef="#ctx0" brushRef="#br0" timeOffset="42234.353">3318 1406 2760 0 0,'27'-11'208'0'0,"-17"6"201"0"0,-1 1-1 0 0,1 0 1 0 0,0 1-1 0 0,0 0 1 0 0,2 0-409 0 0,-2 2 2159 0 0,-6 0-1658 0 0,0 0-1 0 0,1 1 0 0 0,-1-1 0 0 0,0 1 0 0 0,0 0 0 0 0,0 0 1 0 0,0 1-1 0 0,0-1 0 0 0,0 1 0 0 0,0 0 0 0 0,0 0 1 0 0,0 0-1 0 0,0 1 0 0 0,3 1-500 0 0,1 1 550 0 0,-2 0 0 0 0,1 0-1 0 0,0 1 1 0 0,-1 0 0 0 0,0 0 0 0 0,0 1 0 0 0,2 3-550 0 0,-6-7 137 0 0,0 1 0 0 0,1-1 0 0 0,-1 1 0 0 0,-1 0 0 0 0,1 0 0 0 0,0 0 0 0 0,-1 0 0 0 0,0 0 0 0 0,1 0 0 0 0,-1 0 0 0 0,-1 1 0 0 0,1-1-1 0 0,0 0 1 0 0,-1 1 0 0 0,1-1 0 0 0,-1 0 0 0 0,0 1 0 0 0,-1 1-137 0 0,1 0 104 0 0,-1 0 0 0 0,-1 0 0 0 0,1 0 0 0 0,-1 0 0 0 0,0 0 0 0 0,0-1 0 0 0,0 1 0 0 0,0-1 0 0 0,-1 1 0 0 0,0-1 0 0 0,0 0 0 0 0,0 0 0 0 0,-3 3-104 0 0,-1-1 31 0 0,0 0 0 0 0,0 0 0 0 0,-1-1 1 0 0,0 0-1 0 0,0 0 0 0 0,0-1 0 0 0,-2 1-31 0 0,-18 6 125 0 0,-1 0 0 0 0,-25 5-125 0 0,43-13-52 0 0,5-1 63 0 0,27 12-171 0 0,4 0 295 0 0,-21-11-114 0 0,1 0-1 0 0,0 0 0 0 0,0-1 1 0 0,0 1-1 0 0,5 0-20 0 0,-4 0 33 0 0,0 0-1 0 0,0 0 0 0 0,0 0 0 0 0,0 1 1 0 0,0 0-1 0 0,-1 0 0 0 0,0 0 1 0 0,0 1-1 0 0,0 0 0 0 0,4 5-32 0 0,13 11 51 0 0,-19-18-53 0 0,-1 0-1 0 0,1-1 1 0 0,-1 1 0 0 0,0 0 0 0 0,0 1 0 0 0,0-1 0 0 0,1 3 2 0 0,7 11-399 0 0,-10-17-46 0 0,0 0-1199 0 0,0 0-527 0 0,0 0-812 0 0,0 0-2845 0 0</inkml:trace>
  <inkml:trace contextRef="#ctx0" brushRef="#br0" timeOffset="42515.136">3715 1595 12464 0 0,'2'0'572'0'0,"5"-2"-314"0"0,0 0 0 0 0,0 1 0 0 0,0 0 0 0 0,0 1 0 0 0,0-1 0 0 0,1 1 0 0 0,-1 0 0 0 0,0 1 0 0 0,0 0 0 0 0,5 1-258 0 0,-8-1 252 0 0,0 0 1 0 0,0 0 0 0 0,0 1 0 0 0,-1-1 0 0 0,1 1-1 0 0,0 0 1 0 0,0 0 0 0 0,-1 0 0 0 0,2 2-253 0 0,-3-3 114 0 0,-1 0 0 0 0,1 1 1 0 0,-1-1-1 0 0,1 1 0 0 0,-1-1 1 0 0,0 1-1 0 0,0 0 0 0 0,1-1 0 0 0,-1 1 1 0 0,-1 0-1 0 0,1 0 0 0 0,0 0 1 0 0,0 0-1 0 0,-1 0 0 0 0,1 0 1 0 0,-1 0-1 0 0,1 0 0 0 0,-1 0 0 0 0,0 0 1 0 0,0 1-115 0 0,0 1 93 0 0,-1 0 0 0 0,0 0 0 0 0,0 0 0 0 0,0 0 0 0 0,0 0 0 0 0,-1 0 0 0 0,0 0-1 0 0,0 0 1 0 0,0 0 0 0 0,0 0 0 0 0,0-1 0 0 0,-1 1 0 0 0,1-1 0 0 0,-1 0 0 0 0,0 0-93 0 0,-9 10 154 0 0,0-2-1 0 0,-1 1 0 0 0,-3 1-153 0 0,-27 19 148 0 0,43-32-145 0 0,0 0-1 0 0,-1 0 0 0 0,1 0 0 0 0,0 0 1 0 0,-1 0-1 0 0,1 0 0 0 0,0 0 1 0 0,-1 0-1 0 0,1 0 0 0 0,0 1 0 0 0,0-1 1 0 0,-1 0-1 0 0,1 0 0 0 0,0 0 1 0 0,0 1-1 0 0,0-1 0 0 0,-1 0 0 0 0,1 0 1 0 0,0 0-1 0 0,0 1 0 0 0,0-1 1 0 0,-1 0-1 0 0,1 0 0 0 0,0 1 0 0 0,0-1 1 0 0,0 0-1 0 0,0 1 0 0 0,0-1 0 0 0,0 0 1 0 0,0 1-1 0 0,0-1 0 0 0,0 0 1 0 0,0 0-1 0 0,0 1 0 0 0,0-1 0 0 0,0 0 1 0 0,0 1-1 0 0,0-1-2 0 0,0 1 3 0 0,0-1-1 0 0,0 1 1 0 0,0-1 0 0 0,1 1 0 0 0,-1-1-1 0 0,0 1 1 0 0,1-1 0 0 0,-1 1-1 0 0,0-1 1 0 0,1 0 0 0 0,-1 1 0 0 0,0-1-1 0 0,1 1 1 0 0,-1-1 0 0 0,1 0 0 0 0,-1 1-1 0 0,1-1 1 0 0,-1 0 0 0 0,0 0-1 0 0,1 1 1 0 0,0-1 0 0 0,-1 0 0 0 0,1 0-1 0 0,-1 0 1 0 0,1 0 0 0 0,-1 1-1 0 0,1-1 1 0 0,-1 0 0 0 0,1 0 0 0 0,-1 0-1 0 0,1 0-2 0 0,19 1-9 0 0,-19-1 11 0 0,13 0-491 0 0,70-2 1220 0 0,-29-4-7294 0 0,-37 3-315 0 0</inkml:trace>
  <inkml:trace contextRef="#ctx0" brushRef="#br0" timeOffset="39219.297">2938 655 3224 0 0,'0'0'143'0'0,"0"0"375"0"0,0 0 1475 0 0,0 0 1519 0 0,1 9-1613 0 0,0-1 177 0 0,1-2-1626 0 0,-1 0-1 0 0,0 0 1 0 0,-1 0-1 0 0,1 0 1 0 0,-1 0-1 0 0,0 0 0 0 0,-1 0-449 0 0,-2 24 305 0 0,-5 49 2614 0 0,-12 44-2919 0 0,14-79 278 0 0,6-35-302 0 0,-1 1-1 0 0,-1-1 0 0 0,1 1 1 0 0,-2-1-1 0 0,-2 9 25 0 0,4-16-73 0 0,1-2-42 0 0,0 0-12 0 0,0 0-1 0 0,-1 0-659 0 0,-2 0 633 0 0,1-2-4564 0 0,-1-4-550 0 0</inkml:trace>
  <inkml:trace contextRef="#ctx0" brushRef="#br0" timeOffset="39566.676">2982 650 3224 0 0,'13'-9'288'0'0,"-7"7"984"0"0,1-1 0 0 0,0 2 1 0 0,0-1-1 0 0,0 1 0 0 0,0 0 0 0 0,0 1 0 0 0,5-1-1272 0 0,-9 1 308 0 0,1 1-1 0 0,-1-1 0 0 0,0 1 0 0 0,0-1 1 0 0,0 1-1 0 0,1 0 0 0 0,-1 0 0 0 0,0 0 1 0 0,0 1-1 0 0,-1-1 0 0 0,1 1 1 0 0,0-1-1 0 0,0 1 0 0 0,-1 0 0 0 0,1 0 1 0 0,-1 0-1 0 0,2 3-307 0 0,-3-4 73 0 0,0 1 1 0 0,-1-1 0 0 0,1 0 0 0 0,0 1-1 0 0,-1-1 1 0 0,0 1 0 0 0,1-1-1 0 0,-1 1 1 0 0,0 0 0 0 0,0-1-1 0 0,0 1 1 0 0,0-1 0 0 0,0 1-1 0 0,0-1 1 0 0,0 1 0 0 0,-1-1-1 0 0,1 1 1 0 0,0-1 0 0 0,-1 1-1 0 0,0 0-73 0 0,-1 4 157 0 0,0-1 0 0 0,0 1 0 0 0,0-1 0 0 0,-1 0 0 0 0,0 1-157 0 0,-8 8 94 0 0,0-1-1 0 0,-1 1 0 0 0,0-2 0 0 0,-1 1 0 0 0,-7 4-93 0 0,-6 6 26 0 0,10-3-26 0 0,14-16 0 0 0,2-4 0 0 0,0 1 0 0 0,0-1 0 0 0,0 1 0 0 0,0-1 0 0 0,0 0 0 0 0,0 1 0 0 0,0-1 0 0 0,0 1 0 0 0,0-1 0 0 0,0 0 0 0 0,0 1 0 0 0,0-1 0 0 0,0 1 0 0 0,1-1 0 0 0,-1 0 0 0 0,0 1 0 0 0,0-1 0 0 0,0 0 0 0 0,1 1 0 0 0,-1-1 0 0 0,0 0 0 0 0,1 1 0 0 0,-1-1 0 0 0,0 0 0 0 0,1 1 0 0 0,-1-1 0 0 0,0 0 0 0 0,1 1 0 0 0,4 4 38 0 0,0 0-1 0 0,0 0 0 0 0,1 0 1 0 0,0 0-1 0 0,0-1 0 0 0,0 0 1 0 0,0 0-1 0 0,1 0-37 0 0,12 6 140 0 0,17 14-140 0 0,-29-19 24 0 0,-1 0 1 0 0,0 0-1 0 0,-1 1 0 0 0,1 0 0 0 0,-1 0 0 0 0,0 0 0 0 0,0 1-24 0 0,-4-4-14 0 0,1 0-1 0 0,-1-1 1 0 0,0 1-1 0 0,-1 0 1 0 0,1 0-1 0 0,0 0 0 0 0,-1 0 1 0 0,0 0-1 0 0,1 0 1 0 0,-1 0-1 0 0,0 0 1 0 0,-1 0-1 0 0,1 3 15 0 0,-6 10-3972 0 0,6-15-356 0 0,0-1-1086 0 0</inkml:trace>
  <inkml:trace contextRef="#ctx0" brushRef="#br0" timeOffset="39902.596">3260 816 3224 0 0,'11'-4'161'0'0,"0"0"-1"0"0,0 1 1 0 0,1 0 0 0 0,10-1-161 0 0,-15 3 1607 0 0,0 1 0 0 0,0 0 1 0 0,0 0-1 0 0,0 0 1 0 0,1 1-1608 0 0,-6-1 307 0 0,1 1 1 0 0,-1-1 0 0 0,1 1 0 0 0,-1 0 0 0 0,0 0 0 0 0,0 0-1 0 0,1 0 1 0 0,-1 0 0 0 0,0 0 0 0 0,0 1 0 0 0,0-1 0 0 0,0 1-1 0 0,0-1 1 0 0,0 1 0 0 0,-1 0 0 0 0,1 0-308 0 0,1 0 178 0 0,-1 1 0 0 0,0 0-1 0 0,0-1 1 0 0,0 1 0 0 0,0 0 0 0 0,0 0 0 0 0,0 0 0 0 0,-1 1 0 0 0,1-1 0 0 0,-1 0 0 0 0,0 0 0 0 0,0 1-1 0 0,0-1 1 0 0,-1 1 0 0 0,1-1 0 0 0,-1 1 0 0 0,0-1 0 0 0,0 1 0 0 0,0-1 0 0 0,0 1 0 0 0,-1-1-1 0 0,1 1 1 0 0,-1-1 0 0 0,0 0 0 0 0,0 1 0 0 0,-1 1-178 0 0,-1 4 34 0 0,0-1 1 0 0,-1 1-1 0 0,0-1 0 0 0,-1 0 1 0 0,0 0-1 0 0,0 0 0 0 0,0-1 0 0 0,-1 1 1 0 0,0-1-1 0 0,-1-1 0 0 0,-5 6-34 0 0,11-11 5 0 0,0-1 0 0 0,0 1 0 0 0,0 0 0 0 0,0 0 0 0 0,0 0 0 0 0,0 0 0 0 0,1 0 0 0 0,-1 0 0 0 0,1 1 0 0 0,-1-1 1 0 0,0 0-6 0 0,1-1 0 0 0,0 0 0 0 0,0 1 0 0 0,0-1 0 0 0,0 0 0 0 0,0 0 0 0 0,0 1 0 0 0,0-1 0 0 0,0 0 1 0 0,0 0-1 0 0,0 0 0 0 0,0 1 0 0 0,0-1 0 0 0,0 0 0 0 0,0 0 0 0 0,0 0 0 0 0,0 1 1 0 0,0-1-1 0 0,1 0 0 0 0,-1 0 0 0 0,0 0 0 0 0,0 1 0 0 0,0-1 0 0 0,0 0 0 0 0,0 0 1 0 0,0 0-1 0 0,1 0 0 0 0,-1 1 0 0 0,0-1 0 0 0,0 0 0 0 0,0 0 0 0 0,0 0 0 0 0,1 0 1 0 0,-1 0-1 0 0,0 0 0 0 0,0 0 0 0 0,0 1 0 0 0,1-1 0 0 0,-1 0 0 0 0,0 0 0 0 0,0 0 0 0 0,0 0 1 0 0,1 0-1 0 0,-1 0 0 0 0,0 0 0 0 0,0 0 0 0 0,0 0 0 0 0,1 0 0 0 0,-1 0 0 0 0,0 0 1 0 0,0 0-1 0 0,1 0 0 0 0,18-2-34 0 0,1 1 0 0 0,-1-2 0 0 0,11-3 34 0 0,9-1 195 0 0,-35 6-401 0 0,-1 1 1 0 0,1-1-1 0 0,0 1 0 0 0,0 0 1 0 0,0 1-1 0 0,0-1 206 0 0,6 3-3523 0 0,-9 1 215 0 0,-6 9 1065 0 0,-6-2 269 0 0</inkml:trace>
  <inkml:trace contextRef="#ctx0" brushRef="#br0" timeOffset="50438.559">4121 1090 4032 0 0,'0'0'183'0'0,"-1"1"-10"0"0,-4 0-20 0 0,4 0 450 0 0,-14-5 2605 0 0,13 3 3080 0 0,53-8-5304 0 0,-16 9-520 0 0,161 4 410 0 0,-150-3-447 0 0,-1-2-1 0 0,15-3-426 0 0,-23 6 161 0 0,5-1-162 0 0,151-6 1 0 0,-187 5 0 0 0,31 1 198 0 0,27 7-198 0 0,-49-6 62 0 0,8-4-49 0 0,-4 1-14 0 0,50 5 2 0 0,48-4-1 0 0,-40-1-378 0 0,22-5 802 0 0,90-2-87 0 0,-151 6-411 0 0,-28 1 69 0 0,0 0 1 0 0,1 1-1 0 0,6 0 5 0 0,-10 1 14 0 0,0-2 0 0 0,0 1-1 0 0,1-1 1 0 0,0-1-14 0 0,4 1 9 0 0,5-1-9 0 0,-12 4 0 0 0,0 0 0 0 0,25 0 689 0 0,22-3-689 0 0,-14 1-329 0 0,12-4 153 0 0,71-1 195 0 0,-52 2 49 0 0,-48 3-22 0 0,9 0-40 0 0,-15 0-7571 0 0,-15 0 5456 0 0</inkml:trace>
  <inkml:trace contextRef="#ctx0" brushRef="#br0" timeOffset="50768.652">5852 893 12320 0 0,'0'0'564'0'0,"-1"0"-10"0"0,0-2-308 0 0,0 2 27 0 0,1 0 51 0 0,0 0 11 0 0,2 0-55 0 0,11 5-226 0 0,0 1 1 0 0,0-1-1 0 0,0 2 1 0 0,0 0-1 0 0,-1 1 1 0 0,-1 0-1 0 0,8 6-54 0 0,9 6 531 0 0,-7-6-238 0 0,-9-7 42 0 0,-2 0-1 0 0,10 9-334 0 0,-7-6 319 0 0,-8-5-136 0 0,1-1 1 0 0,-1 1-1 0 0,0 0 1 0 0,0 1 0 0 0,0-1-1 0 0,2 5-183 0 0,-6-9 32 0 0,0 0-1 0 0,-1 1 0 0 0,1-1 1 0 0,0 0-1 0 0,-1 1 0 0 0,1-1 1 0 0,-1 1-1 0 0,0-1 1 0 0,1 1-1 0 0,-1-1 0 0 0,0 1 1 0 0,0 0-1 0 0,0-1 0 0 0,0 1 1 0 0,0-1-1 0 0,0 1 1 0 0,-1-1-1 0 0,1 1 0 0 0,-1-1 1 0 0,1 1-1 0 0,-1-1 0 0 0,1 1 1 0 0,-1-1-1 0 0,0 0 0 0 0,1 1 1 0 0,-1-1-1 0 0,0 0 1 0 0,0 1-1 0 0,0-1 0 0 0,0 0 1 0 0,0 0-1 0 0,-1 1-31 0 0,-9 8 220 0 0,0-1 0 0 0,-1 0 0 0 0,0-1 0 0 0,0 0 0 0 0,-13 6-220 0 0,-18 6 53 0 0,-8 2-53 0 0,24-11 68 0 0,-122 41-3069 0 0,139-48 1617 0 0,0 0-1 0 0,-1-2 1 0 0,-6 2 1384 0 0,12-3-2141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8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2678 792 6448 0 0,'0'0'297'0'0,"0"0"-9"0"0,0 5-177 0 0,2 49 3169 0 0,-1-29 410 0 0,0 0-1 0 0,-3 18-3689 0 0,-16 70 1620 0 0,2-43-1620 0 0,7-30 536 0 0,9-38-401 0 0,0-2-207 0 0,0 0-89 0 0,0 0-21 0 0,0 0-16 0 0,0 0-62 0 0,0 0-27 0 0,-9-14-1806 0 0,7 9 637 0 0,0 0 0 0 0,0-1 1 0 0,0 1-1 0 0,1 0 0 0 0,0-1 1456 0 0,-2-7-4162 0 0</inkml:trace>
  <inkml:trace contextRef="#ctx0" brushRef="#br0" timeOffset="349.577">2625 824 3224 0 0,'1'-3'-41'0'0,"0"-1"0"0"0,1 1 0 0 0,-1 0 0 0 0,1 0 0 0 0,0 0 0 0 0,0 1 0 0 0,0-1 0 0 0,0 0 0 0 0,2 0 40 0 0,0-2 602 0 0,1 1-1 0 0,0 1 1 0 0,0-1-1 0 0,0 1 1 0 0,2-1-601 0 0,3-2 1599 0 0,0 2 0 0 0,0-1 1 0 0,0 2-1 0 0,1-1 0 0 0,9-1-1599 0 0,-10 3 445 0 0,-1 1 0 0 0,1-1-1 0 0,-1 2 1 0 0,1-1 0 0 0,8 2-445 0 0,-14-1 104 0 0,0 1 0 0 0,1 0 0 0 0,-1 0 0 0 0,1 0 0 0 0,-1 0 0 0 0,0 1 0 0 0,0 0 0 0 0,0 0 0 0 0,0 0 0 0 0,0 0 0 0 0,0 0 0 0 0,-1 1 0 0 0,3 2-104 0 0,-3-3 173 0 0,-1 1 0 0 0,1-1 1 0 0,-1 1-1 0 0,1 0 0 0 0,-1 0 1 0 0,0 0-1 0 0,0 0 0 0 0,0 0 0 0 0,-1 0 1 0 0,1 0-1 0 0,0 3-173 0 0,-2-4 44 0 0,1 0-1 0 0,-1 0 1 0 0,1 0 0 0 0,-1 0-1 0 0,0 0 1 0 0,0 0-1 0 0,0 0 1 0 0,0 0 0 0 0,-1 0-1 0 0,1 0 1 0 0,0 0-1 0 0,-1 1 1 0 0,1-1 0 0 0,-1-1-1 0 0,0 1 1 0 0,0 0 0 0 0,0 0-1 0 0,0 0 1 0 0,0 0-1 0 0,0 0-43 0 0,-5 5 110 0 0,1-1-1 0 0,-1 0 0 0 0,1 0 1 0 0,-2 0-1 0 0,1-1 0 0 0,-1 1 1 0 0,1-2-1 0 0,-1 1 0 0 0,-1-1 1 0 0,1 0-1 0 0,-4 1-109 0 0,-15 9 38 0 0,12-6-135 0 0,-1-1 0 0 0,1-1 0 0 0,-10 3 97 0 0,33 3-126 0 0,-1-5 177 0 0,0-2-1 0 0,1 1 1 0 0,0-1-1 0 0,0 0 1 0 0,7 2-51 0 0,-5-2-26 0 0,0 1 1 0 0,0-1-1 0 0,-1 2 1 0 0,3 1 25 0 0,2 4-11 0 0,-7-6 10 0 0,1 1 0 0 0,-1 0 1 0 0,0 0-1 0 0,0 1 1 0 0,-1 0-1 0 0,5 7 1 0 0,-10-12-106 0 0,2 7-4298 0 0,-4-9-1789 0 0</inkml:trace>
  <inkml:trace contextRef="#ctx0" brushRef="#br0" timeOffset="649.814">3030 936 3680 0 0,'0'0'284'0'0,"2"-1"-187"0"0,6-1 846 0 0,0-1 0 0 0,0 1 0 0 0,0 1 0 0 0,0 0-1 0 0,0 0 1 0 0,0 0 0 0 0,0 1-943 0 0,-3 0 465 0 0,0 0 0 0 0,0 1 1 0 0,0-1-1 0 0,0 1 0 0 0,-1 0 0 0 0,1 0 0 0 0,0 1 1 0 0,-1-1-1 0 0,1 1 0 0 0,-1 0 0 0 0,1 0 0 0 0,2 2-465 0 0,-5-3 109 0 0,-1 0 0 0 0,0 0 0 0 0,0 0 0 0 0,1 0 0 0 0,-1 1 0 0 0,0-1 0 0 0,0 0 0 0 0,0 0 0 0 0,0 1 0 0 0,0-1 0 0 0,-1 0-1 0 0,1 1 1 0 0,0-1 0 0 0,-1 1 0 0 0,1-1 0 0 0,-1 1 0 0 0,1-1 0 0 0,-1 1 0 0 0,0 0 0 0 0,1-1 0 0 0,-1 1 0 0 0,0-1-1 0 0,0 2-108 0 0,-1 2 294 0 0,0 1-1 0 0,0-1 0 0 0,-1 0 0 0 0,1 0 0 0 0,-1 1 0 0 0,-1 1-293 0 0,0 1 188 0 0,-1-3-85 0 0,1 1-1 0 0,-1-1 1 0 0,0 1 0 0 0,0-1-1 0 0,-1 0 1 0 0,0-1-1 0 0,0 1 1 0 0,0-1-1 0 0,-5 3-102 0 0,-3 4 176 0 0,-3 3-63 0 0,9-9-62 0 0,1 0 0 0 0,-1 1-1 0 0,-3 4-50 0 0,10-9-13 0 0,-1-1-1 0 0,1 1 0 0 0,0-1 0 0 0,-1 0 0 0 0,1 1 0 0 0,0-1 1 0 0,0 1-1 0 0,0 0 0 0 0,-1-1 0 0 0,1 1 0 0 0,0-1 1 0 0,0 1-1 0 0,0-1 0 0 0,0 1 0 0 0,0-1 0 0 0,0 1 1 0 0,0 0-1 0 0,0-1 0 0 0,0 1 0 0 0,0-1 0 0 0,0 1 1 0 0,0-1-1 0 0,0 1 0 0 0,1-1 0 0 0,-1 1 0 0 0,0-1 0 0 0,0 1 1 0 0,1-1-1 0 0,-1 1 0 0 0,0-1 0 0 0,1 1 0 0 0,-1-1 1 0 0,0 1-1 0 0,1-1 0 0 0,-1 0 0 0 0,0 1 0 0 0,1-1 1 0 0,-1 1-1 0 0,1-1 0 0 0,-1 0 0 0 0,1 1 14 0 0,1 0 6 0 0,0 0 0 0 0,1 1 0 0 0,-1-1 0 0 0,0 0 0 0 0,1 0 0 0 0,-1 0 0 0 0,2 0-6 0 0,12 1 162 0 0,0 0-1 0 0,0 0 0 0 0,9-1-161 0 0,13 0 223 0 0,7 7-1791 0 0,-37-5 592 0 0,0 2-43 0 0</inkml:trace>
  <inkml:trace contextRef="#ctx0" brushRef="#br0" timeOffset="-46302.797">503 101 3224 0 0,'0'0'143'0'0,"-12"-6"26"0"0,7 3 445 0 0,1 0 1 0 0,0 0-1 0 0,-1 1 0 0 0,0 0 1 0 0,1 0-1 0 0,-1 0 0 0 0,0 1 1 0 0,0 0-1 0 0,0-1 0 0 0,0 2 1 0 0,-1-1-1 0 0,1 1 0 0 0,0-1 1 0 0,0 1-1 0 0,0 1 0 0 0,0-1 1 0 0,0 1-1 0 0,0 0 0 0 0,0 0 1 0 0,0 0-1 0 0,-5 3-614 0 0,2-2 143 0 0,1 1 0 0 0,-1 1 0 0 0,1-1 0 0 0,0 1 0 0 0,0 0 0 0 0,0 1 0 0 0,1 0 0 0 0,-2 1-143 0 0,5-3 8 0 0,0 0 1 0 0,0 0-1 0 0,0 0 1 0 0,0 0 0 0 0,1 1-1 0 0,-1-1 1 0 0,1 2-9 0 0,1-4 31 0 0,0 1-1 0 0,0-1 1 0 0,1 1 0 0 0,-1-1-1 0 0,1 1 1 0 0,-1 0 0 0 0,1 0 0 0 0,0-1-1 0 0,-1 1 1 0 0,1 0 0 0 0,0-1 0 0 0,0 1-1 0 0,0 0 1 0 0,1 0 0 0 0,-1-1 0 0 0,0 1-1 0 0,1 0 1 0 0,-1 0-31 0 0,2 1 9 0 0,-1 1 0 0 0,1-1 1 0 0,0 0-1 0 0,0 0 0 0 0,0-1 0 0 0,0 1 0 0 0,1 0 1 0 0,-1-1-1 0 0,1 1 0 0 0,-1-1 0 0 0,1 0 0 0 0,0 1 1 0 0,0-2-1 0 0,2 3-9 0 0,9 3-163 0 0,1 0 0 0 0,13 4 163 0 0,4 3-328 0 0,-24-10 561 0 0,1 1 1 0 0,-1 0 0 0 0,0 1-1 0 0,4 4-233 0 0,-12-9 29 0 0,0 0-1 0 0,0 0 0 0 0,0-1 0 0 0,0 1 0 0 0,0 0 0 0 0,0 0 1 0 0,0 0-1 0 0,0 0 0 0 0,0 0 0 0 0,0 0 0 0 0,-1 0 0 0 0,1 0 1 0 0,-1 0-1 0 0,1 0 0 0 0,0 0 0 0 0,-1-1 0 0 0,1 1 0 0 0,-1 0 0 0 0,0 0 1 0 0,1 0-29 0 0,-1 0 48 0 0,-2 3-29 0 0,0 1 0 0 0,0-1 0 0 0,-1-1 0 0 0,1 1 0 0 0,-1 0 0 0 0,0-1 0 0 0,0 0 0 0 0,0 1 0 0 0,0-2 0 0 0,-1 1 0 0 0,-2 1-19 0 0,-9 4-8 0 0,0-1-1 0 0,-11 4 9 0 0,-71 19-12 0 0,94-29-96 0 0,-1 0-1 0 0,0 0 1 0 0,1 0 0 0 0,-1-1-1 0 0,0 0 1 0 0,-4 0 108 0 0,4 0-368 0 0,3 0-259 0 0,-1-12-2802 0 0,3 4 1116 0 0</inkml:trace>
  <inkml:trace contextRef="#ctx0" brushRef="#br0" timeOffset="-45832.483">556 103 3224 0 0,'27'11'2768'0'0,"-26"-10"13"0"0,-1-1 130 0 0,4 10 757 0 0,-2-4-3712 0 0,0 4 447 0 0,0 0 0 0 0,-1 0 0 0 0,-1 0 0 0 0,1 0 0 0 0,-2 0 0 0 0,1 0 0 0 0,-2 5-403 0 0,0 3 316 0 0,2-11-143 0 0,0 1 1 0 0,0-1-1 0 0,1 1 1 0 0,0 0-174 0 0,-1-5 23 0 0,1 0 1 0 0,-1 1 0 0 0,1-1 0 0 0,0 0-1 0 0,0 0 1 0 0,0 0 0 0 0,1 0-1 0 0,-1-1 1 0 0,1 1 0 0 0,-1 0-1 0 0,1 0-23 0 0,-2-3 1 0 0,1 1-1 0 0,-1-1 1 0 0,1 1-1 0 0,-1-1 1 0 0,1 1-1 0 0,-1-1 1 0 0,1 1-1 0 0,-1-1 1 0 0,1 1 0 0 0,0-1-1 0 0,-1 0 1 0 0,1 1-1 0 0,-1-1 1 0 0,1 0-1 0 0,0 1 1 0 0,-1-1-1 0 0,1 0 1 0 0,0 0-1 0 0,0 0 1 0 0,-1 0-1 0 0,1 0 1 0 0,0 1-1 0 0,1-1 11 0 0,-1 0 7 0 0,1 0 0 0 0,0 0 0 0 0,0 1 0 0 0,0-1 0 0 0,0 0 0 0 0,0 0-1 0 0,-1-1 1 0 0,1 1 0 0 0,0 0 0 0 0,0-1 0 0 0,0 1 0 0 0,0-1 0 0 0,-1 0 0 0 0,1 1 0 0 0,0-1 0 0 0,-1 0-1 0 0,1 0 1 0 0,0 0 0 0 0,-1 0 0 0 0,1 0 0 0 0,0-2-18 0 0,5-3-73 0 0,0-1 0 0 0,0-1 0 0 0,5-6 73 0 0,0-2-100 0 0,-4 7 86 0 0,-2 0 0 0 0,1-1 0 0 0,-1 0-1 0 0,1-3 15 0 0,-3 4-9 0 0,1 1 0 0 0,0 0 0 0 0,0 0 0 0 0,1 1 0 0 0,0-1-1 0 0,4-3 10 0 0,-5 8-10 0 0,-4 2-29 0 0,0 0 0 0 0,0 1 0 0 0,0 0 1 0 0,0-1-1 0 0,0 1 0 0 0,0 0 0 0 0,0-1 0 0 0,0 1 1 0 0,0 0-1 0 0,1 0 0 0 0,-1 0 0 0 0,0 0 1 0 0,0 0-1 0 0,0 0 0 0 0,0 0 0 0 0,0 0 0 0 0,0 1 1 0 0,1-1-1 0 0,-1 0 0 0 0,0 1 0 0 0,0-1 1 0 0,0 1-1 0 0,0-1 0 0 0,0 1 0 0 0,0-1 0 0 0,0 1 1 0 0,0 0-1 0 0,-1-1 0 0 0,1 1 0 0 0,0 0 1 0 0,0 0-1 0 0,0 0 0 0 0,-1-1 0 0 0,1 1 0 0 0,0 0 1 0 0,-1 0-1 0 0,1 1 39 0 0,3 5-18 0 0,0 0 0 0 0,0 0 0 0 0,-1 0-1 0 0,3 8 19 0 0,-4-9 240 0 0,4 15-89 0 0,-1 0 0 0 0,-1 0 0 0 0,-1 1 0 0 0,0-1 0 0 0,-2 10-151 0 0,1-4 195 0 0,-1 2 143 0 0,-2 0 0 0 0,0 0 0 0 0,-2-1 0 0 0,-5 17-338 0 0,6-36 45 0 0,-1-1-1 0 0,0 1 1 0 0,0-1-1 0 0,-1 0 1 0 0,0 0-1 0 0,0 0 1 0 0,-1-1 0 0 0,0 1-1 0 0,0-1 1 0 0,-1 0-1 0 0,0-1 1 0 0,0 1-1 0 0,-1-1 1 0 0,1-1-1 0 0,-1 1 1 0 0,-1-1-1 0 0,1 0 1 0 0,-1 0-45 0 0,-1-1 97 0 0,-1 1 0 0 0,0-2 1 0 0,0 1-1 0 0,0-1 1 0 0,0-1-1 0 0,0 0 0 0 0,-8 1-97 0 0,11-2 15 0 0,1-1-1 0 0,-1 0 1 0 0,0 0-1 0 0,1-1 0 0 0,-1 0 1 0 0,0 0-1 0 0,1 0 1 0 0,-1-1-1 0 0,1 0 0 0 0,0 0 1 0 0,0-1-1 0 0,-4-1-14 0 0,9 3-29 0 0,0 0 0 0 0,-1 0-1 0 0,1 0 1 0 0,0 0 0 0 0,0 0-1 0 0,0 0 1 0 0,0-1 0 0 0,0 1 0 0 0,0 0-1 0 0,0-1 1 0 0,0 1 0 0 0,0 0-1 0 0,1-1 1 0 0,-1 1 0 0 0,1-1-1 0 0,-1 1 1 0 0,1-1 0 0 0,-1 0-1 0 0,1 1 1 0 0,0-1 0 0 0,0 1 0 0 0,0-1-1 0 0,0 1 1 0 0,0-1 0 0 0,0 0-1 0 0,0 1 1 0 0,0-1 0 0 0,1 1-1 0 0,-1-1 1 0 0,0 0 0 0 0,1 1-1 0 0,0-1 1 0 0,0 0 29 0 0,1-5-524 0 0,1 1 0 0 0,0-1 0 0 0,1 1 1 0 0,0 0-1 0 0,0 0 0 0 0,0 1 0 0 0,2-3 524 0 0,11-11-6397 0 0</inkml:trace>
  <inkml:trace contextRef="#ctx0" brushRef="#br0" timeOffset="-45554.315">1127 78 14600 0 0,'0'0'330'0'0,"-10"4"797"0"0,0 3-992 0 0,7-6-150 0 0,1 0 1 0 0,0 1-1 0 0,0-1 1 0 0,0 1-1 0 0,0 0 1 0 0,0 0 0 0 0,1-1-1 0 0,-1 1 1 0 0,0 0-1 0 0,1 0 1 0 0,-2 3 14 0 0,-2 3-332 0 0,1-1 339 0 0,0 0 0 0 0,0 0-1 0 0,1 0 1 0 0,-2 6-7 0 0,4-11 23 0 0,1-1 0 0 0,-1 1 0 0 0,1-1 0 0 0,-1 1 0 0 0,1-1 0 0 0,0 1 0 0 0,0-1 0 0 0,0 1 0 0 0,0-1 1 0 0,0 1-1 0 0,0-1 0 0 0,0 1 0 0 0,1-1 0 0 0,-1 1 0 0 0,0-1 0 0 0,1 1 0 0 0,0-1 0 0 0,-1 1 0 0 0,1-1 0 0 0,0 0 0 0 0,-1 1 0 0 0,1-1 0 0 0,0 0 0 0 0,0 0 0 0 0,0 1 1 0 0,1-1-24 0 0,11 10 590 0 0,1-1 0 0 0,1 0 0 0 0,8 4-590 0 0,0 0 440 0 0,-22-13-391 0 0,1 0-1 0 0,-1-1 1 0 0,0 1 0 0 0,1 0-1 0 0,-1 0 1 0 0,0 1-1 0 0,1-1 1 0 0,-1 0 0 0 0,0 0-1 0 0,0 0 1 0 0,0 1 0 0 0,0-1-1 0 0,0 1 1 0 0,-1-1-1 0 0,1 1 1 0 0,0-1 0 0 0,-1 1-1 0 0,1-1 1 0 0,-1 1 0 0 0,1 0-49 0 0,-1 0 38 0 0,0-1 0 0 0,0 1 1 0 0,-1 0-1 0 0,1-1 1 0 0,0 1-1 0 0,-1-1 1 0 0,1 1-1 0 0,-1-1 0 0 0,1 1 1 0 0,-1-1-1 0 0,0 1 1 0 0,1-1-1 0 0,-1 1 1 0 0,0-1-1 0 0,0 0 1 0 0,0 0-1 0 0,-1 1-38 0 0,-3 3 84 0 0,0-1 0 0 0,0 1 0 0 0,0-1 0 0 0,-1 0 0 0 0,1 0 1 0 0,-1-1-1 0 0,0 0 0 0 0,-6 2-84 0 0,-24 11-50 0 0,-23 8-630 0 0,49-21-729 0 0,0-1 0 0 0,0 0 0 0 0,-3 0 1409 0 0,4-1-1984 0 0</inkml:trace>
  <inkml:trace contextRef="#ctx0" brushRef="#br0" timeOffset="-45299.468">1333 1 5528 0 0,'0'0'249'0'0,"0"0"-1"0"0,3 5 217 0 0,-1-2 724 0 0,0 0-1 0 0,0 0 1 0 0,0 0-1 0 0,0 1 0 0 0,-1-1 1 0 0,0 0-1 0 0,1 3-1188 0 0,4 27 2872 0 0,-6-14-2873 0 0,0 0-1 0 0,-3 11 2 0 0,1-8 1225 0 0,-2 29-757 0 0,-3 0 0 0 0,-2 0-1 0 0,-11 33-467 0 0,7-53-698 0 0,1-14-2641 0 0,6-14 1838 0 0</inkml:trace>
  <inkml:trace contextRef="#ctx0" brushRef="#br0" timeOffset="-44965.143">1342 176 12320 0 0,'0'0'281'0'0,"2"1"40"0"0,2 0-197 0 0,0 1-1 0 0,1-1 1 0 0,-1 0-1 0 0,1 0 1 0 0,-1 0-1 0 0,1-1-123 0 0,19 5 9 0 0,-14-3 176 0 0,1-1 0 0 0,0 0 1 0 0,0-1-1 0 0,0 0 1 0 0,-1 0-1 0 0,1-1 1 0 0,0-1-186 0 0,0 1 260 0 0,0-1 153 0 0,1 0 0 0 0,-1-1 0 0 0,4-2-413 0 0,12-2 646 0 0,-18 4-392 0 0,0-1-1 0 0,0 1 1 0 0,-1-2-1 0 0,1 1 1 0 0,0-1-254 0 0,7-4 160 0 0,-14 7-143 0 0,0 1 1 0 0,0 0-1 0 0,0-1 0 0 0,0 0 0 0 0,0 1 0 0 0,-1-1 0 0 0,1 0 0 0 0,0 0 0 0 0,-1 0 0 0 0,0 0 0 0 0,1 0 0 0 0,-1 0 0 0 0,1-2-17 0 0,-2 3-6 0 0,1 0 0 0 0,-1 0 0 0 0,0 0 0 0 0,1 0 0 0 0,-1 0 0 0 0,0 0 0 0 0,0 0 0 0 0,1 0 0 0 0,-1 0 0 0 0,0 0 0 0 0,0 0 0 0 0,0 0 0 0 0,-1 0 0 0 0,1 0 0 0 0,0 0 0 0 0,0 0 0 0 0,0 0 0 0 0,-1 0 0 0 0,1 0 0 0 0,0 0 0 0 0,-1 0 0 0 0,1 0 0 0 0,-1 0 0 0 0,1 0 0 0 0,-1 0 0 0 0,0 0 0 0 0,1 0 0 0 0,-1 1 0 0 0,0-1 0 0 0,0 0 0 0 0,1 0 0 0 0,-2 0 6 0 0,0 1-45 0 0,0-1 1 0 0,0 0-1 0 0,0 0 1 0 0,0 1-1 0 0,0-1 1 0 0,-1 1 0 0 0,1-1-1 0 0,0 1 1 0 0,0 0-1 0 0,0 0 1 0 0,-1 0-1 0 0,1 0 1 0 0,0 0-1 0 0,0 1 45 0 0,-4 0-121 0 0,1-1 0 0 0,-1 2 0 0 0,1-1 0 0 0,0 1 0 0 0,-1 0 121 0 0,-3 2 22 0 0,0 0 0 0 0,1 1 0 0 0,-1 0-1 0 0,1 1 1 0 0,0 0 0 0 0,1 0 0 0 0,0 0 0 0 0,0 1 0 0 0,0 1 0 0 0,0-1 0 0 0,1 1 0 0 0,1 0 0 0 0,-1 0 0 0 0,1 0 0 0 0,1 1-1 0 0,-4 7-21 0 0,5-9 96 0 0,-4 9 32 0 0,0 0 1 0 0,1 1-1 0 0,-1 7-128 0 0,6-21 25 0 0,0 1 0 0 0,0 0 0 0 0,0 0 0 0 0,1 0 0 0 0,-1 0 0 0 0,1 0 0 0 0,0 0 0 0 0,1 0 0 0 0,-1 0 0 0 0,1 0 0 0 0,-1 0 0 0 0,1 0 0 0 0,0 0 0 0 0,1-1 0 0 0,-1 1 0 0 0,1 0 0 0 0,1 2-25 0 0,-2-4 31 0 0,0-1 0 0 0,1 0 0 0 0,-1 0 0 0 0,1 0 0 0 0,-1 0 0 0 0,1 0 0 0 0,-1 0-1 0 0,1 0 1 0 0,0 0 0 0 0,0-1 0 0 0,-1 1 0 0 0,1-1 0 0 0,0 1 0 0 0,0-1 0 0 0,-1 0 0 0 0,1 0 0 0 0,0 1 0 0 0,0-1 0 0 0,0 0 0 0 0,0-1 0 0 0,1 1-31 0 0,6-1 84 0 0,1 0 0 0 0,-1-1 0 0 0,6-1-84 0 0,-2-2 16 0 0,-1 0 0 0 0,1 0-1 0 0,-1-1 1 0 0,5-4-16 0 0,11-5-388 0 0,6-5-1149 0 0,-14 3-3019 0 0,-5-2-1089 0 0</inkml:trace>
  <inkml:trace contextRef="#ctx0" brushRef="#br0" timeOffset="-44481.475">1866 103 10336 0 0,'0'0'472'0'0,"2"9"157"0"0,-2-4-537 0 0,-1 0 0 0 0,0 1 0 0 0,0-1 0 0 0,-2 4-92 0 0,-2 13 1471 0 0,-27 172 4563 0 0,27-172-5157 0 0,5-21-479 0 0,0-1 8 0 0,0 0-87 0 0,0 0-352 0 0,5-14 91 0 0,-2 0-113 0 0,1 1 0 0 0,1 0-1 0 0,0 0 1 0 0,0 0 0 0 0,3-2 55 0 0,3-10-317 0 0,-7 19 185 0 0,-1-1 0 0 0,1 1 0 0 0,0-1 0 0 0,1 1 0 0 0,0 0 1 0 0,0 1-1 0 0,1-1 132 0 0,-3 2-38 0 0,0 1 1 0 0,1 0 0 0 0,-1 0 0 0 0,1 1 0 0 0,0-1 0 0 0,0 1 0 0 0,0-1-1 0 0,0 1 1 0 0,0 1 0 0 0,1-1 0 0 0,-1 1 0 0 0,1-1 37 0 0,-3 2 0 0 0,0 0 1 0 0,0 0 0 0 0,0 0 0 0 0,0 0-1 0 0,0 0 1 0 0,-1 1 0 0 0,1-1-1 0 0,0 1 1 0 0,0-1 0 0 0,-1 1-1 0 0,1 0 1 0 0,0 0 0 0 0,-1-1 0 0 0,1 1-1 0 0,-1 0 1 0 0,1 0 0 0 0,-1 1-1 0 0,1-1 1 0 0,-1 0-1 0 0,2 1-2 0 0,-1 1 0 0 0,1-1-1 0 0,-1 1 1 0 0,0 0 0 0 0,0-1-1 0 0,0 1 1 0 0,0 0 0 0 0,-1 0 0 0 0,1 0-1 0 0,-1 1 3 0 0,3 6-105 0 0,0 0 154 0 0,0 1 0 0 0,0 0 0 0 0,-2 0 0 0 0,1 0 0 0 0,-1 0-1 0 0,0 10-48 0 0,2 47 1803 0 0,-4-67-1912 0 0,0-1-33 0 0,0 0 37 0 0,0 0 161 0 0,0-1-22 0 0,1-1 1 0 0,0 1-1 0 0,-1-1 0 0 0,1 0 0 0 0,-1 1 1 0 0,0-1-1 0 0,1 0 0 0 0,-1 1 0 0 0,0-1 1 0 0,0 0-1 0 0,0 1 0 0 0,0-2-34 0 0,0 0-2 0 0,1-6-32 0 0,2 0-1 0 0,-1 0 0 0 0,1 0 0 0 0,0 1 1 0 0,1-1-1 0 0,0 1 0 0 0,0 0 1 0 0,3-4 34 0 0,-3 6 9 0 0,0 1 1 0 0,0 0 0 0 0,0 0 0 0 0,0 0 0 0 0,1 1-1 0 0,0-1 1 0 0,0 1 0 0 0,0 0 0 0 0,0 1 0 0 0,1-1 0 0 0,-1 1-1 0 0,4-2-9 0 0,-4 3-31 0 0,-1 0 1 0 0,1 1-1 0 0,-1-1 0 0 0,1 1 0 0 0,0 0 0 0 0,0 0 0 0 0,0 0 0 0 0,-1 1 1 0 0,1 0-1 0 0,0 0 0 0 0,0 0 0 0 0,0 0 0 0 0,0 1 0 0 0,0 0 1 0 0,-1 0-1 0 0,1 0 0 0 0,0 0 0 0 0,-1 1 0 0 0,1 0 0 0 0,-1 0 0 0 0,4 2 31 0 0,0 2 51 0 0,1 1 1 0 0,-1 0-1 0 0,0 1 0 0 0,-1 0 0 0 0,0 0 0 0 0,0 1 0 0 0,4 7-51 0 0,22 26-1324 0 0,-26-34 314 0 0</inkml:trace>
  <inkml:trace contextRef="#ctx0" brushRef="#br0" timeOffset="-4055.468">38 1121 3224 0 0,'0'0'603'0'0,"0"0"1320"0"0,0 0 579 0 0,0 0 114 0 0,0 0-302 0 0,0 0-1376 0 0,-3 12-137 0 0,2 28 2018 0 0,0-18-1834 0 0,1 1 0 0 0,1 7-985 0 0,2 11 238 0 0,-3 0 0 0 0,-1 0-1 0 0,-4 19-237 0 0,-1-5 323 0 0,-7 23-323 0 0,11-73-5 0 0,2-4-87 0 0,0-1-14 0 0,-3 1-610 0 0,2 0 89 0 0,-2-7-2282 0 0,0-12-1832 0 0,3 8 2311 0 0</inkml:trace>
  <inkml:trace contextRef="#ctx0" brushRef="#br0" timeOffset="-3785.463">13 1118 3224 0 0,'7'-11'1835'0'0,"4"0"2005"0"0,-9 9-3513 0 0,0 0 1 0 0,0 0-1 0 0,0 0 0 0 0,0 0 1 0 0,0 0-1 0 0,1 1 0 0 0,-1-1 1 0 0,0 1-1 0 0,1 0 1 0 0,-1-1-1 0 0,1 1 0 0 0,-1 0 1 0 0,1 0-1 0 0,0 1 0 0 0,-1-1 1 0 0,1 1-1 0 0,0-1 1 0 0,2 1-328 0 0,9 0 438 0 0,1 1 0 0 0,0 0 0 0 0,-1 1 0 0 0,0 1 1 0 0,1 0-1 0 0,3 3-438 0 0,-9-3 161 0 0,0 0 1 0 0,0 1 0 0 0,-1 0 0 0 0,0 1-1 0 0,0 0 1 0 0,0 0 0 0 0,0 0 0 0 0,-1 1-1 0 0,0 1 1 0 0,3 2-162 0 0,-8-7 11 0 0,-1 0 1 0 0,1-1-1 0 0,-1 1 0 0 0,1 1 0 0 0,-1-1 1 0 0,0 0-1 0 0,1 0 0 0 0,-1 0 1 0 0,0 1-1 0 0,-1-1 0 0 0,1 1 0 0 0,0-1 1 0 0,-1 0-1 0 0,1 1 0 0 0,-1-1 1 0 0,0 1-1 0 0,0-1 0 0 0,0 1 0 0 0,0 0 1 0 0,0-1-1 0 0,0 1 0 0 0,-1-1 1 0 0,1 1-1 0 0,-1-1 0 0 0,0 0 0 0 0,0 1 1 0 0,0-1-1 0 0,0 0 0 0 0,0 1 0 0 0,0-1 1 0 0,0 0-1 0 0,-1 0 0 0 0,1 0 1 0 0,-1 0-1 0 0,0 0 0 0 0,0 0 0 0 0,0 0-11 0 0,-13 9-51 0 0,0 0-1 0 0,-1 0 0 0 0,0-1 0 0 0,-1-1 0 0 0,0-1 0 0 0,0-1 1 0 0,-1 0-1 0 0,-17 4 52 0 0,28-9-30 0 0,-5 2-35 0 0,-1-1-1 0 0,0 0 0 0 0,0-1 0 0 0,-1 0 0 0 0,-6-1 66 0 0,19-1 57 0 0,24 5 225 0 0,10 5 222 0 0,16 9-504 0 0,-14-6 120 0 0,-25-8-139 0 0,0-1 1 0 0,0 1 0 0 0,0 2 18 0 0,18 8-69 0 0,-16-9 182 0 0,0 0 1 0 0,0 1 0 0 0,-1 0-1 0 0,0 0 1 0 0,-1 1-1 0 0,1 1 1 0 0,-2 0 0 0 0,1 0-1 0 0,6 9-113 0 0,-15-17 1 0 0,-1 0 0 0 0,1 0 0 0 0,0 0 0 0 0,0 0 0 0 0,0 0 0 0 0,0 0 0 0 0,-1 0-1 0 0,1 0 1 0 0,-1 0 0 0 0,1 0 0 0 0,-1 1 0 0 0,1-1 0 0 0,-1 0 0 0 0,1 0 0 0 0,-1 1-1 0 0,0 0 0 0 0,2 7-710 0 0,-1-8 413 0 0,0 2 350 0 0,0 1-4434 0 0,-1-4 2847 0 0</inkml:trace>
  <inkml:trace contextRef="#ctx0" brushRef="#br0" timeOffset="-3784.463">534 861 3224 0 0,'0'0'528'0'0,"0"0"1009"0"0,0 0 447 0 0,0 0 89 0 0,1 10 2007 0 0,-7 8-2230 0 0,-1-1 0 0 0,-1 0 0 0 0,-5 9-1850 0 0,5-15 125 0 0,1 1 0 0 0,-1-1-1 0 0,-1 0 1 0 0,0-1-1 0 0,-1 1-124 0 0,10-11-180 0 0,0 0-264 0 0,0 0-161 0 0,0 0-47 0 0,0 0 444 0 0,-1 0 1 0 0,1-1-1 0 0,0 1 1 0 0,-1 0-1 0 0,1-1 0 0 0,0 1 1 0 0,0 0-1 0 0,-1-1 0 0 0,1 1 1 0 0,0 0-1 0 0,0-1 1 0 0,0 1-1 0 0,-1-1 0 0 0,1 1 1 0 0,0 0-1 0 0,0-1 0 0 0,0 1 1 0 0,0-1-1 0 0,0 1 1 0 0,0-1-1 0 0,0 1 0 0 0,0 0 1 0 0,0-1-1 0 0,0 1 0 0 0,0-1 208 0 0,0-15-3037 0 0,1 12 2315 0 0,8-73-4817 0 0,-9 77 5737 0 0,0 0 0 0 0,0 0-1 0 0,0-1 1 0 0,0 1 0 0 0,-1 0-1 0 0,1 0 1 0 0,0 0 0 0 0,0 0-1 0 0,0 0 1 0 0,0-1 0 0 0,0 1-1 0 0,0 0 1 0 0,0 0 0 0 0,0 0-1 0 0,0 0 1 0 0,0 0 0 0 0,0 0-1 0 0,1-1 1 0 0,-1 1 0 0 0,0 0-1 0 0,0 0 1 0 0,0 0 0 0 0,0 0-1 0 0,0 0 1 0 0,0 0 0 0 0,0 0-1 0 0,0-1 1 0 0,0 1 0 0 0,0 0 0 0 0,0 0-1 0 0,0 0 1 0 0,1 0 0 0 0,-1 0-1 0 0,0 0 1 0 0,0 0 0 0 0,0 0-1 0 0,0 0 1 0 0,0 0 0 0 0,0 0-1 0 0,0 0 1 0 0,1-1 0 0 0,-1 1-1 0 0,0 0 1 0 0,0 0 0 0 0,0 0-1 0 0,0 0 1 0 0,0 0 0 0 0,1 0-1 0 0,-1 0-197 0 0,7 7 3611 0 0,11 18-4205 0 0,-11-16 1773 0 0,-2-4-1022 0 0,0 0-1 0 0,0 0 1 0 0,0 0-1 0 0,1-1 0 0 0,0 0 1 0 0,0 0-1 0 0,0 0 1 0 0,1-1-1 0 0,-1 0 1 0 0,1 0-1 0 0,0 0 0 0 0,-1-1 1 0 0,3 0-157 0 0,-8-1 8 0 0,0-1 0 0 0,0 0 0 0 0,-1 0 0 0 0,1 0 0 0 0,0 1 0 0 0,0-1-1 0 0,-1 0 1 0 0,1 0 0 0 0,0 0 0 0 0,0 0 0 0 0,0 0 0 0 0,-1-1 0 0 0,1 1 0 0 0,0 0 0 0 0,0 0 0 0 0,-1 0 0 0 0,1-1 0 0 0,0 1-8 0 0,-1 0 5 0 0,1-1 1 0 0,-1 1-1 0 0,0 0 0 0 0,0-1 0 0 0,0 1 0 0 0,0 0 1 0 0,0 0-1 0 0,0-1 0 0 0,0 1 0 0 0,0 0 0 0 0,1-1 1 0 0,-1 1-1 0 0,0 0 0 0 0,0-1 0 0 0,-1 1 1 0 0,1 0-1 0 0,0-1 0 0 0,0 1 0 0 0,0 0 0 0 0,0-1 1 0 0,0 1-1 0 0,0 0 0 0 0,0 0 0 0 0,0-1 1 0 0,-1 1-1 0 0,1 0 0 0 0,0-1 0 0 0,0 1-5 0 0,-2-3-4 0 0,0 1-1 0 0,0 0 1 0 0,0-1 0 0 0,0 1-1 0 0,0 0 1 0 0,0 0 0 0 0,0 0-1 0 0,-3-1 5 0 0,-7-5-178 0 0,-1 0 1 0 0,0 1-1 0 0,0 1 0 0 0,-1 0 0 0 0,0 1 0 0 0,0 1 0 0 0,0 0 0 0 0,0 1 0 0 0,-1 0 0 0 0,1 1 0 0 0,-8 0 178 0 0,-1-1-11 0 0,59 10-2 0 0,-21-6-1 0 0,-1-1-1 0 0,1 0 1 0 0,0-1-1 0 0,-1-1 1 0 0,15-4 14 0 0,3-2 3 0 0,-1-1-1 0 0,3-3-2 0 0,-15 1 0 0 0,-15 8 0 0 0,-4 3 1 0 0,0 0-1 0 0,0 0 0 0 0,0 0 0 0 0,0 0 1 0 0,1 0-1 0 0,-1 0 0 0 0,0 0 0 0 0,0-1 1 0 0,0 1-1 0 0,0 0 0 0 0,0 0 0 0 0,1 0 1 0 0,-1 0-1 0 0,0 0 0 0 0,0 0 0 0 0,0-1 1 0 0,0 1-1 0 0,0 0 0 0 0,0 0 0 0 0,0 0 1 0 0,1 0-1 0 0,-1-1 0 0 0,0 1 0 0 0,0 0 1 0 0,0 0-1 0 0,0 0 0 0 0,0 0 0 0 0,0-1 1 0 0,0 1-1 0 0,0 0 0 0 0,0 0 0 0 0,0 0 0 0 0,0-1 1 0 0,0 1-1 0 0,0 0 0 0 0,0 0 0 0 0,0 0 1 0 0,-1-1-1 0 0,-6-1 30 0 0,-7 1-6 0 0,2 1-54 0 0,0 2-1 0 0,0 0 0 0 0,0 0 0 0 0,0 1 1 0 0,-7 3 30 0 0,4-2-5 0 0,1 0 0 0 0,-1-1 0 0 0,-2 0 5 0 0,4 0 0 0 0,-5 1 11 0 0,33-12 102 0 0,7 1-449 0 0,36-10-456 0 0,-50 15-713 0 0,0 1 0 0 0,0 0 0 0 0,7 1 1505 0 0,-6 0-1472 0 0</inkml:trace>
  <inkml:trace contextRef="#ctx0" brushRef="#br0" timeOffset="-3783.463">671 1244 3680 0 0,'0'0'284'0'0,"0"0"149"0"0,7 1 6134 0 0,10-3-2823 0 0,13 5-2405 0 0,-2-1-307 0 0,187-3 1310 0 0,-213 1-2356 0 0,2-1-17 0 0,0 1 0 0 0,0 0 0 0 0,0 1 1 0 0,1-1-1 0 0,-1 1 0 0 0,0 0 0 0 0,-1 0 1 0 0,2 0 30 0 0,-4 0-1410 0 0,-1-1-505 0 0,0 0-105 0 0</inkml:trace>
  <inkml:trace contextRef="#ctx0" brushRef="#br0" timeOffset="-3782.463">606 1426 13472 0 0,'0'0'620'0'0,"0"0"-16"0"0,9 0 94 0 0,36-1 1677 0 0,0-1-1 0 0,21-6-2374 0 0,-8 2 503 0 0,1 2 0 0 0,24 3-503 0 0,-52 4-3623 0 0,-25-3-2831 0 0</inkml:trace>
  <inkml:trace contextRef="#ctx0" brushRef="#br0" timeOffset="-918.796">1679 875 12384 0 0,'0'0'281'0'0,"0"0"40"0"0,-13-3 418 0 0,10 3-731 0 0,-8-3 88 0 0,11 3-1 0 0,-1 0 0 0 0,1 0 0 0 0,-1 0 0 0 0,1 0 0 0 0,-1 0 0 0 0,1 0 1 0 0,-1 0-1 0 0,1 1 0 0 0,-1-1 0 0 0,1 0 0 0 0,-1 0 0 0 0,1 0 0 0 0,-1 1 0 0 0,1-1 0 0 0,-1 0 0 0 0,1 0 1 0 0,0 1-1 0 0,-1-1 0 0 0,1 0 0 0 0,-1 1 0 0 0,1-1 0 0 0,0 1 0 0 0,-1-1 0 0 0,1 0 0 0 0,0 1 0 0 0,-1-1 1 0 0,1 1-1 0 0,0-1 0 0 0,0 1-95 0 0,-9 16 541 0 0,8-14-335 0 0,-2 5-22 0 0,1 0 1 0 0,-1-1-1 0 0,2 1 1 0 0,-1 0-1 0 0,1 1 0 0 0,0-1 1 0 0,1 0-1 0 0,0 0 0 0 0,0 0 1 0 0,1 0-1 0 0,1 6-184 0 0,-2-1 254 0 0,0-1-1 0 0,-1 0 0 0 0,-1 1 1 0 0,0-1-1 0 0,0 0 1 0 0,-2 4-254 0 0,-4 22 468 0 0,4-9-780 0 0,2-11 392 0 0,-1-1 1 0 0,-1-1 0 0 0,-5 17-81 0 0,9-30-132 0 0,0-16-650 0 0,-1 4 328 0 0,1 0 0 0 0,1 0 0 0 0,0 0 0 0 0,1-6 454 0 0,8-43-1226 0 0,-8 39 1076 0 0,2-1-1 0 0,0 1 1 0 0,1-1 150 0 0,9-31-562 0 0,-6 22 168 0 0,11-26 394 0 0,-18 52-15 0 0,6-15 103 0 0,1 1-1 0 0,1 0 1 0 0,3-4-88 0 0,-10 16 76 0 0,1 1 0 0 0,1 0 1 0 0,-1 0-1 0 0,1 0 0 0 0,-1 0 0 0 0,1 0 1 0 0,0 1-1 0 0,1-1 0 0 0,-1 1 0 0 0,1 0 0 0 0,-1 0 1 0 0,1 1-1 0 0,4-2-76 0 0,-5 2 103 0 0,-1 1 0 0 0,1 0 1 0 0,0 0-1 0 0,0 0 0 0 0,-1 1 1 0 0,1-1-1 0 0,0 1 0 0 0,0 0 1 0 0,3 0-104 0 0,-5 0 96 0 0,0 1 1 0 0,0-1-1 0 0,0 1 1 0 0,0 0-1 0 0,1 0 0 0 0,-1-1 1 0 0,0 1-1 0 0,0 0 1 0 0,-1 1-1 0 0,1-1 1 0 0,0 0-1 0 0,0 1 0 0 0,0-1 1 0 0,-1 1-1 0 0,1-1 1 0 0,-1 1-1 0 0,1 0-96 0 0,-1-1 79 0 0,1 1-1 0 0,-1 0 1 0 0,0 0 0 0 0,1 1 0 0 0,-1-1-1 0 0,0 0 1 0 0,0 0 0 0 0,-1 1-1 0 0,1-1 1 0 0,0 0 0 0 0,-1 1-1 0 0,1-1 1 0 0,-1 0 0 0 0,0 1 0 0 0,0-1-1 0 0,0 1 1 0 0,0 0-79 0 0,-1 1 35 0 0,1 0 1 0 0,-1 0-1 0 0,0 0 0 0 0,0 0 0 0 0,-1-1 1 0 0,1 1-1 0 0,-1 0 0 0 0,0-1 0 0 0,0 1 1 0 0,-1 1-36 0 0,-1 0 12 0 0,-1 1 0 0 0,1-1-1 0 0,-1 1 1 0 0,0-2 0 0 0,-1 1 0 0 0,1 0 0 0 0,-1-1 0 0 0,0 0 0 0 0,0 0 0 0 0,0-1-1 0 0,0 1 1 0 0,-1-1-12 0 0,-40 16 222 0 0,38-15-298 0 0,6-3 72 0 0,0 1 1 0 0,-1 0-1 0 0,1-1 1 0 0,-1 0 0 0 0,1 0-1 0 0,-1 0 1 0 0,-3 0 3 0 0,6-1 102 0 0,1 0-110 0 0,0 0 0 0 0,0 0 0 0 0,-1 1 1 0 0,1-1-1 0 0,0 0 0 0 0,0 0 0 0 0,0 0 0 0 0,0 0 0 0 0,0 0 0 0 0,-1 1 0 0 0,1-1 0 0 0,0 0 0 0 0,0 0 0 0 0,0 0 0 0 0,0 1 0 0 0,0-1 0 0 0,0 0 0 0 0,0 0 0 0 0,0 0 0 0 0,0 1 0 0 0,0-1 0 0 0,0 0 0 0 0,0 0 0 0 0,0 0 0 0 0,0 1 1 0 0,0-1-1 0 0,0 0 0 0 0,0 0 0 0 0,0 0 0 0 0,0 1 8 0 0,23 16-19 0 0,15 9 19 0 0,-17-12 0 0 0,-1 0 1 0 0,17 17-1 0 0,-32-27-14 0 0,-1 0 0 0 0,1 0-1 0 0,-1 0 1 0 0,0 1-1 0 0,-1 0 1 0 0,1 0 0 0 0,-1 0-1 0 0,0 0 1 0 0,0 1 0 0 0,-1-1-1 0 0,0 1 1 0 0,0 0-1 0 0,0-1 1 0 0,0 3 14 0 0,2 2-816 0 0,-3-9-8676 0 0,-1-1 9474 0 0,0 0-4766 0 0</inkml:trace>
  <inkml:trace contextRef="#ctx0" brushRef="#br0" timeOffset="-673.462">1948 1001 3224 0 0,'2'-1'-914'0'0,"8"-1"15359"0"0,-8 3-14266 0 0,0 1-1 0 0,0-1 1 0 0,0 1-1 0 0,0 0 1 0 0,-1 0-1 0 0,1 0 1 0 0,-1 0-1 0 0,1 0 1 0 0,-1 0-1 0 0,0 1 1 0 0,0-1-1 0 0,0 0 1 0 0,0 1-1 0 0,0-1 1 0 0,-1 0-1 0 0,1 1-178 0 0,1 8 318 0 0,0 0-1 0 0,-1 0 1 0 0,0 4-318 0 0,1 14 355 0 0,-2-21-309 0 0,1-1 0 0 0,-2 0-1 0 0,1 0 1 0 0,-1 1 0 0 0,-1 2-46 0 0,-1 26 35 0 0,-1 2-373 0 0,4-37-46 0 0,0-1-22 0 0,0 0-210 0 0,0 0-873 0 0,2-1-381 0 0,8-4-77 0 0,0-3-18 0 0</inkml:trace>
  <inkml:trace contextRef="#ctx0" brushRef="#br0" timeOffset="-505.331">2235 938 13848 0 0,'9'-2'1389'0'0,"0"2"-1238"0"0,-1 1 1 0 0,1 1-1 0 0,-1 0 0 0 0,0 0 1 0 0,0 0-1 0 0,7 4-151 0 0,-4-2 414 0 0,0-1 0 0 0,0 0 0 0 0,7 1-414 0 0,-1 0 9 0 0,-11-3 13 0 0,0 1 0 0 0,1-1 1 0 0,-1-1-1 0 0,0 1 0 0 0,1-1-22 0 0,-1-2 143 0 0,-2 1-5335 0 0,-4 1-162 0 0</inkml:trace>
  <inkml:trace contextRef="#ctx0" brushRef="#br0" timeOffset="-251.957">2310 841 11976 0 0,'0'0'546'0'0,"0"0"-10"0"0,0 16 203 0 0,6 22 1662 0 0,6 33-120 0 0,-6-12-1458 0 0,-4-41-695 0 0,0 0 1 0 0,-2 1-1 0 0,0-1 0 0 0,-1 1 1 0 0,-3 15-129 0 0,2-17 343 0 0,2 29-1188 0 0,0-44 97 0 0,0-2-157 0 0,0 0-1012 0 0,0 0-3939 0 0</inkml:trace>
  <inkml:trace contextRef="#ctx0" brushRef="#br0" timeOffset="1201.417">3199 1388 10968 0 0,'0'0'498'0'0,"0"0"-3"0"0,7-7-61 0 0,-6 4 3801 0 0,-5 1-4027 0 0,0 0 0 0 0,0 0-1 0 0,0 0 1 0 0,-1 1 0 0 0,1-1-1 0 0,0 1 1 0 0,-1 1 0 0 0,1-1 0 0 0,-1 0-1 0 0,1 1 1 0 0,0 0 0 0 0,-3 0-208 0 0,-14 1 112 0 0,0 2 1 0 0,-4 1-113 0 0,-8 0 313 0 0,-28 6 505 0 0,37-5-358 0 0,0-2-1 0 0,-8 1-459 0 0,-140 7-295 0 0,-111-3 487 0 0,-54 0-10 0 0,262-7-171 0 0,-22 2-12 0 0,-47 2 1 0 0,-48 1 232 0 0,148-6-283 0 0,25 0-6749 0 0,19 0 1124 0 0</inkml:trace>
  <inkml:trace contextRef="#ctx0" brushRef="#br0" timeOffset="1551.375">2098 1562 12896 0 0,'5'-4'437'0'0,"2"1"0"0"0,-1 0 1 0 0,0 0-1 0 0,0 0 1 0 0,1 1-1 0 0,0 0 1 0 0,6-1-438 0 0,48-6 3740 0 0,-46 8-3500 0 0,-4 0-59 0 0,0 0 1 0 0,0 1-1 0 0,0 0 0 0 0,0 1 1 0 0,0 0-1 0 0,0 1 0 0 0,0 0 1 0 0,-1 1-1 0 0,1 0 0 0 0,1 1-181 0 0,-10-4 7 0 0,-1 1 0 0 0,0-1 0 0 0,1 1 0 0 0,-1 0 0 0 0,1-1 0 0 0,-1 1-1 0 0,0 0 1 0 0,0 0 0 0 0,0 0 0 0 0,1 0 0 0 0,-1 0 0 0 0,0 0 0 0 0,0 1 0 0 0,0-1-1 0 0,0 0 1 0 0,-1 0 0 0 0,1 1 0 0 0,0-1 0 0 0,0 0 0 0 0,-1 1 0 0 0,1-1 0 0 0,-1 1-1 0 0,1-1 1 0 0,-1 1 0 0 0,0-1 0 0 0,0 1 0 0 0,1-1 0 0 0,-1 1 0 0 0,0-1 0 0 0,0 1-1 0 0,-1 0 1 0 0,1-1 0 0 0,0 1 0 0 0,0-1 0 0 0,-1 1 0 0 0,1-1 0 0 0,-1 0 0 0 0,1 1-1 0 0,-1-1 1 0 0,0 1 0 0 0,1-1 0 0 0,-1 0 0 0 0,0 1 0 0 0,0-1 0 0 0,-1 1-7 0 0,-4 5 52 0 0,0 0 0 0 0,0-1-1 0 0,0 1 1 0 0,-1-2 0 0 0,0 1 0 0 0,-6 4-52 0 0,2-2 17 0 0,-7 4 186 0 0,0-1 0 0 0,-9 4-203 0 0,7-4 177 0 0,1 0 0 0 0,-7 6-177 0 0,24-15 22 0 0,1-1 0 0 0,-1 0 0 0 0,0 1 0 0 0,0-1 0 0 0,1 1 0 0 0,-1 0 0 0 0,1 0 0 0 0,-1-1 0 0 0,1 1 1 0 0,0 0-1 0 0,0 0 0 0 0,0 0 0 0 0,0 0 0 0 0,-1 2-22 0 0,3-2 17 0 0,-1-1 0 0 0,0 0 0 0 0,1 1 0 0 0,-1-1 0 0 0,1 0 0 0 0,-1 1 0 0 0,1-1 0 0 0,0 0-1 0 0,-1 0 1 0 0,1 1 0 0 0,0-1 0 0 0,0 0 0 0 0,0 0 0 0 0,0 0 0 0 0,0 0 0 0 0,0 0 0 0 0,0 0 0 0 0,0 0 0 0 0,0-1 0 0 0,1 1 0 0 0,-1 0 0 0 0,0-1 0 0 0,0 1 0 0 0,1 0-17 0 0,13 5 259 0 0,0-1 0 0 0,0-1 1 0 0,1 0-1 0 0,-1-1 0 0 0,1 0 1 0 0,-1-2-1 0 0,8 1-259 0 0,26-2-374 0 0,35-5 374 0 0,-10 1-728 0 0,-38 2-184 0 0,3-1-43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360 141 8840 0 0,'3'-5'800'0'0,"0"-12"-677"0"0,-2 14 21 0 0,-1 1 0 0 0,0 0 0 0 0,0-1 0 0 0,1 1 0 0 0,0 0 0 0 0,-1-1 0 0 0,1 1 1 0 0,0 0-1 0 0,0-1-144 0 0,0 2 185 0 0,-1 0 1 0 0,1 0 0 0 0,-1 0-1 0 0,0 0 1 0 0,1 0-1 0 0,-1-1 1 0 0,0 1 0 0 0,0 0-1 0 0,0 0 1 0 0,0 0 0 0 0,0 0-1 0 0,0 0 1 0 0,0-1-1 0 0,0 1 1 0 0,0 0 0 0 0,-1 0-1 0 0,1 0 1 0 0,0 0 0 0 0,-1 0-186 0 0,-10-25 3518 0 0,3 8-2553 0 0,7 16-883 0 0,0 0 0 0 0,-1 0 0 0 0,1 0 0 0 0,0 0 0 0 0,-1 1 0 0 0,1-1 0 0 0,-1 0-1 0 0,1 1 1 0 0,-1 0 0 0 0,0-1 0 0 0,0 1 0 0 0,1 0 0 0 0,-1 0 0 0 0,0-1 0 0 0,0 2 0 0 0,0-1 0 0 0,-1 0 0 0 0,1 0 0 0 0,0 1 0 0 0,0-1-1 0 0,0 1 1 0 0,0-1 0 0 0,-1 1 0 0 0,1 0 0 0 0,0 0 0 0 0,0 0 0 0 0,-2 1-82 0 0,-5 1 239 0 0,-12 5 177 0 0,0 0 0 0 0,0 2-416 0 0,13-5 25 0 0,1 0 1 0 0,0 0 0 0 0,0 0 0 0 0,0 1-1 0 0,1 0 1 0 0,-1 1 0 0 0,0 1-26 0 0,-17 17 40 0 0,1 1 0 0 0,2 1 0 0 0,-11 18-40 0 0,18-24 18 0 0,2 1 1 0 0,0 1-1 0 0,-5 15-18 0 0,13-30 7 0 0,2 0-1 0 0,-1 1 1 0 0,1-1-1 0 0,0 1 0 0 0,1 0 1 0 0,-1-1-1 0 0,2 1 0 0 0,-1 0 1 0 0,1 0-1 0 0,0-1 1 0 0,1 1-1 0 0,0 0 0 0 0,0 3-6 0 0,0-7 10 0 0,0 0 0 0 0,1 0 0 0 0,-1-1-1 0 0,1 1 1 0 0,0 0 0 0 0,0-1 0 0 0,0 1-1 0 0,0-1 1 0 0,0 0 0 0 0,1 0 0 0 0,-1 0-1 0 0,1 0 1 0 0,0 0 0 0 0,0 0 0 0 0,0-1-1 0 0,0 1 1 0 0,1-1 0 0 0,-1 0 0 0 0,1 0-1 0 0,-1 0 1 0 0,1-1 0 0 0,0 1 0 0 0,0-1-1 0 0,-1 0 1 0 0,1 0 0 0 0,0 0 0 0 0,0 0-1 0 0,0-1 1 0 0,0 0 0 0 0,0 0 0 0 0,0 0-1 0 0,1 0-9 0 0,6-1 0 0 0,12-1 0 0 0,-1-1 0 0 0,1-1 0 0 0,5-3 0 0 0,24-9 992 0 0,26-14-992 0 0,-37 6-648 0 0,0-5-3994 0 0,-41 28 4326 0 0,1 1 1 0 0,0-1-1 0 0,-1 1 1 0 0,1-1-1 0 0,0 0 1 0 0,-1 1-1 0 0,1-1 1 0 0,-1 0-1 0 0,1 0 1 0 0,-1 0-1 0 0,1 1 1 0 0,-1-1-1 0 0,0 0 316 0 0,1-1-746 0 0,0 0-1747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7312 0 0,'0'0'332'0'0,"0"0"-4"0"0,7-4 400 0 0,-3 4 8383 0 0,-3 1-9015 0 0,1 0-1 0 0,-1 0 1 0 0,0 0-1 0 0,0 0 0 0 0,0 0 1 0 0,0 0-1 0 0,0 0 0 0 0,0 0 1 0 0,0 0-1 0 0,0 0 0 0 0,0 1 1 0 0,0-1-1 0 0,-1 0 0 0 0,1 1 1 0 0,0-1-1 0 0,-1 0 0 0 0,1 1 1 0 0,-1-1-1 0 0,0 1 1 0 0,1-1-1 0 0,-1 1 0 0 0,0-1 1 0 0,0 2-96 0 0,0 5 222 0 0,0 0 0 0 0,-1 0 0 0 0,0-1 1 0 0,0 4-223 0 0,-3 12 280 0 0,-9 74 697 0 0,-6 22-121 0 0,14-94-533 0 0,0 0-676 0 0,3 0-5905 0 0,2-25-933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1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18 155 6448 0 0,'0'0'297'0'0,"0"0"-9"0"0,-15 0-140 0 0,12 1 8043 0 0,8 0-8014 0 0,0 1 0 0 0,0-1 1 0 0,0 0-1 0 0,0 0 1 0 0,0 0-1 0 0,0-1 1 0 0,0 1-1 0 0,1-1-177 0 0,6 1 120 0 0,84 6 1343 0 0,11-4-1463 0 0,-69-2 589 0 0,10 3-589 0 0,-10 0 290 0 0,10-2-290 0 0,217 8 672 0 0,-103-4-454 0 0,-117-4-156 0 0,25 5-62 0 0,-17-1 56 0 0,-1-3 89 0 0,0-3 0 0 0,37-3-145 0 0,-71 2 121 0 0,0 1 0 0 0,12 3-121 0 0,-15-2 85 0 0,0 0 1 0 0,0-1 0 0 0,0 0-1 0 0,4-2-85 0 0,-3 1 63 0 0,-1 1 0 0 0,0 0 0 0 0,1 1-1 0 0,5 1-62 0 0,-1 0 61 0 0,0-1-1 0 0,14-1-60 0 0,55-2 149 0 0,-39 2 154 0 0,3-2-303 0 0,-10 0 104 0 0,1 1 0 0 0,18 4-104 0 0,-22-1 75 0 0,-38-3-32 0 0,2 0-50 0 0,-3 1-93 0 0,-4-13-1615 0 0,-4 7 426 0 0,-7-7-5103 0 0,10 3 850 0 0</inkml:trace>
  <inkml:trace contextRef="#ctx0" brushRef="#br0" timeOffset="304.667">1600 5 3224 0 0,'-14'-2'-210'0'0,"12"0"941"0"0,15 1 3152 0 0,4 2 1053 0 0,-1 1-4438 0 0,-14-2-481 0 0,1 0-1 0 0,-1 1 1 0 0,0-1 0 0 0,1 1-1 0 0,-1 0 1 0 0,0 0 0 0 0,1 0-1 0 0,-1 0 1 0 0,0 0-1 0 0,0 0 1 0 0,2 2-17 0 0,4 2 3 0 0,31 10 1242 0 0,-1 3 1 0 0,8 6-1246 0 0,-29-14 465 0 0,0 1 0 0 0,-1 1 0 0 0,0 0 1 0 0,-1 1-1 0 0,10 11-465 0 0,-20-19 202 0 0,-1 1 0 0 0,1 0 0 0 0,-1 1 0 0 0,-1-1 0 0 0,1 0 0 0 0,-1 1 0 0 0,0 0-202 0 0,-3-5 43 0 0,1 1 0 0 0,-1-1 0 0 0,0 1 0 0 0,0-1-1 0 0,0 1 1 0 0,0-1 0 0 0,-1 1 0 0 0,1-1-1 0 0,0 0 1 0 0,-1 1 0 0 0,0-1 0 0 0,0 0-1 0 0,1 1 1 0 0,-1-1 0 0 0,-1 0 0 0 0,1 1-43 0 0,-2 2 76 0 0,0 1 1 0 0,0-1-1 0 0,0 0 0 0 0,-1 0 1 0 0,0 0-1 0 0,-1 0-76 0 0,-2 3 54 0 0,-1 0 0 0 0,0-1 0 0 0,0 0 0 0 0,-1-1 1 0 0,0 0-1 0 0,0 0 0 0 0,-7 2-54 0 0,-2 1 26 0 0,0-1 0 0 0,-1 0 0 0 0,-14 3-26 0 0,-33 10-22 0 0,25-8-1460 0 0,-10 1 1482 0 0,49-14-138 0 0,-4 1-702 0 0,0 1 0 0 0,0-1 0 0 0,0 1 0 0 0,-3 2 840 0 0,-3 2-6005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10136 0 0,'0'0'230'0'0,"0"0"30"0"0,0 0 19 0 0,0 0 105 0 0,1 2 834 0 0,-1 0 0 0 0,1-1 0 0 0,-1 1-1 0 0,1 0 1 0 0,0 0 0 0 0,0 0 0 0 0,1 1-1218 0 0,0-2 66 0 0,0-1 0 0 0,0 0 0 0 0,-1 1 0 0 0,1-1 0 0 0,0 0 0 0 0,0 0 0 0 0,0 0 0 0 0,-1 0 0 0 0,1-1 0 0 0,0 1 0 0 0,0 0 0 0 0,-1-1 0 0 0,1 1 0 0 0,0-1 0 0 0,-1 0 0 0 0,1 1 0 0 0,0-1 0 0 0,-1 0 0 0 0,1 0 0 0 0,-1 0 0 0 0,1 0 0 0 0,-1 0 0 0 0,0-1 0 0 0,1 1 0 0 0,-1 0 0 0 0,0 0 0 0 0,0-1 0 0 0,0 1-1 0 0,0-1 1 0 0,0 1 0 0 0,0-1 0 0 0,-1 0 0 0 0,1 1 0 0 0,0-1 0 0 0,-1 0 0 0 0,1 1 0 0 0,-1-2-66 0 0,2-3 93 0 0,-1 1-1 0 0,1 0 1 0 0,0 1-1 0 0,0-1 0 0 0,1-1-92 0 0,7-17 177 0 0,-3 2-118 0 0,-3 11-40 0 0,-1 0 0 0 0,0 0 0 0 0,-1 0 0 0 0,1-9-19 0 0,0-4 23 0 0,2 0 1 0 0,0 1-1 0 0,8-22-23 0 0,1-3 64 0 0,-12 39-60 0 0,8-29 168 0 0,9-20-172 0 0,-12 38 97 0 0,-6 13-70 0 0,1 1 0 0 0,-1 0 0 0 0,1 0 1 0 0,1 0-1 0 0,-1 1 0 0 0,1-1 0 0 0,1-2-27 0 0,0-2 11 0 0,-3 8-11 0 0,-1 1-1 0 0,0-1 1 0 0,0 0-1 0 0,1 0 1 0 0,-1 0 0 0 0,1 0-1 0 0,-1 0 1 0 0,1 0-1 0 0,-1 0 1 0 0,1 0 0 0 0,0 1-1 0 0,-1-1 1 0 0,1 0-1 0 0,0 1 1 0 0,0-1 0 0 0,-1 0-1 0 0,1 1 1 0 0,0-1-1 0 0,0 1 1 0 0,0-1 0 0 0,0 1-1 0 0,0-1 1 0 0,0 1-1 0 0,0 0 1 0 0,0-1 0 0 0,0 1-1 0 0,0 0 1 0 0,0 0-1 0 0,0 0 1 0 0,0 0-1 0 0,0 0 1 0 0,0 0 0 0 0,0 0-1 0 0,0 0 1 0 0,0 0 0 0 0,0 0 0 0 0,0 0 0 0 0,0 1 0 0 0,-1-1 0 0 0,1 0 0 0 0,0 0 0 0 0,0 1 0 0 0,0-1 0 0 0,0 1 0 0 0,-1-1 0 0 0,1 0 0 0 0,0 1 0 0 0,-1 0 0 0 0,1-1 0 0 0,0 1 0 0 0,-1-1 0 0 0,1 1 0 0 0,0 0 0 0 0,-1-1 0 0 0,1 1 0 0 0,-1 0 0 0 0,11 19 0 0 0,-5-8 0 0 0,16 36-41 0 0,-11-22 9 0 0,-4-8-7 0 0,-1 1 0 0 0,1 3 39 0 0,10 29-1 0 0,-7-25 14 0 0,1-1 0 0 0,1 0 0 0 0,1-1-1 0 0,2 0 1 0 0,12 16-13 0 0,-23-36 0 0 0,0 0 0 0 0,-1 0 0 0 0,1-1 0 0 0,1 1 0 0 0,-1-1 0 0 0,0 0 0 0 0,1 0 0 0 0,-1 0 0 0 0,5 1 0 0 0,-7-3 0 0 0,-1-1 0 0 0,0 0-1 0 0,0 1 1 0 0,1-1-1 0 0,-1 0 1 0 0,0 0 0 0 0,1 1-1 0 0,-1-1 1 0 0,0 0 0 0 0,0 0-1 0 0,1-1 1 0 0,-1 1 0 0 0,0 0-1 0 0,1 0 1 0 0,-1-1 0 0 0,0 1-1 0 0,0 0 1 0 0,1-1-1 0 0,-1 1 1 0 0,0-1 0 0 0,0 0-1 0 0,0 1 1 0 0,0-1 0 0 0,0 0-1 0 0,0 0 1 0 0,0 0 0 0 0,0 0-1 0 0,0 0 1 0 0,0 0-1 0 0,0 0 1 0 0,-1 0 0 0 0,1 0-1 0 0,0 0 1 0 0,-1 0 0 0 0,1 0-1 0 0,-1-1 1 0 0,1 1 0 0 0,-1 0 0 0 0,2-5 46 0 0,-1 0 0 0 0,0 1 0 0 0,0-1 0 0 0,0 0 0 0 0,-1 0 1 0 0,0-5-47 0 0,0 11 16 0 0,4-75-96 0 0,1 2-72 0 0,-3 48 496 0 0,0-1 0 0 0,4-17-344 0 0,-2 20-78 0 0,0-4-516 0 0,7-22 594 0 0,-8 36 120 0 0,-3 12-89 0 0,0-1-1 0 0,0 1 1 0 0,0-1 0 0 0,1 1 0 0 0,-1-1 0 0 0,1 1 0 0 0,-1-1 0 0 0,1 1 0 0 0,-1-1 0 0 0,1 1 0 0 0,0-1 0 0 0,0 1 0 0 0,0-1-31 0 0,5-8 214 0 0,-5 7-232 0 0,0 1 1 0 0,0-1 0 0 0,1 1 0 0 0,-1 0-1 0 0,0 0 1 0 0,1 0 0 0 0,0 0-1 0 0,0 0 1 0 0,-1 0 0 0 0,2-1 17 0 0,-2 3-187 0 0,-1 0-5 0 0,0 0 22 0 0,0 0 82 0 0,0 0-62 0 0,0 0-300 0 0,0 0-116 0 0,0 0-11 0 0,0 0-135 0 0,0 0-544 0 0,0 0-236 0 0,0 0-934 0 0,0 0-3558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2760 0 0,'0'0'588'0'0,"8"12"9337"0"0,-5-10-9610 0 0,0-1-1 0 0,0 1 1 0 0,0-1-1 0 0,0 0 1 0 0,0 0-1 0 0,0 0 1 0 0,0 0 0 0 0,0 0-1 0 0,0-1 1 0 0,0 1-1 0 0,2-1-314 0 0,39-1 1428 0 0,-21 0-707 0 0,220 7 1660 0 0,-203-6-6234 0 0,-35 0-2565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3224 0 0,'0'0'505'0'0,"0"0"914"0"0,0 0 401 0 0,0 0 78 0 0,0 0-100 0 0,14-12 3119 0 0,3 5-4146 0 0,1 2 0 0 0,0 0 0 0 0,0 0 0 0 0,0 2-1 0 0,1 0-770 0 0,5 0 773 0 0,-20 2-684 0 0,0 0-1 0 0,0 0 0 0 0,0 0 0 0 0,1 1 0 0 0,-1 0 0 0 0,0 0 0 0 0,0 0 0 0 0,0 0 0 0 0,1 1 1 0 0,-1-1-1 0 0,0 1 0 0 0,0 0 0 0 0,0 1 0 0 0,3 0-88 0 0,-2 1 21 0 0,12 2 7 0 0,-28 10 464 0 0,7-8-406 0 0,-1 0 0 0 0,0-1 0 0 0,0 1 0 0 0,0-1 0 0 0,-1-1 0 0 0,0 1 0 0 0,-5 3-86 0 0,-24 18 101 0 0,-1-2-1 0 0,-2-1 1 0 0,-5 0-101 0 0,0 4 60 0 0,41-27-46 0 0,0 0 0 0 0,0 0 0 0 0,1 0 0 0 0,-1 1 0 0 0,1-1 0 0 0,-1 1 0 0 0,1-1 0 0 0,0 1 0 0 0,0 0 0 0 0,-1-1 0 0 0,1 1 0 0 0,0 0 0 0 0,1 0-14 0 0,0-2 12 0 0,0 0 0 0 0,0 1 0 0 0,0-1 0 0 0,0 1 0 0 0,0-1 0 0 0,0 0 0 0 0,0 1 0 0 0,0-1 0 0 0,0 1 1 0 0,1-1-1 0 0,-1 0 0 0 0,0 1 0 0 0,0-1 0 0 0,1 0 0 0 0,-1 1 0 0 0,0-1 0 0 0,0 0 0 0 0,1 1 0 0 0,-1-1 0 0 0,0 0 1 0 0,1 0-1 0 0,-1 1 0 0 0,0-1 0 0 0,1 0 0 0 0,-1 0 0 0 0,0 0 0 0 0,1 0 0 0 0,-1 1 0 0 0,1-1 0 0 0,-1 0 1 0 0,0 0-1 0 0,1 0 0 0 0,-1 0-12 0 0,13 4 103 0 0,18 2-100 0 0,0-2-1 0 0,0-2 1 0 0,22-1-3 0 0,-7 0-1985 0 0,11 4 1985 0 0,-32-3-687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 13360 0 0,'-18'-6'1517'0'0,"14"5"-994"0"0,-6 2 1239 0 0,10 0-1752 0 0,-1-1 0 0 0,1 0 0 0 0,-1 0-1 0 0,1 1 1 0 0,-1-1 0 0 0,1 1 0 0 0,0-1 0 0 0,-1 0 0 0 0,1 1-1 0 0,-1-1 1 0 0,1 1 0 0 0,0-1 0 0 0,0 1 0 0 0,-1-1-1 0 0,1 1 1 0 0,0-1 0 0 0,0 1 0 0 0,-1-1 0 0 0,1 1 0 0 0,0-1-1 0 0,0 1 1 0 0,0 0-10 0 0,-1 2 67 0 0,-5 8 390 0 0,1 0 1 0 0,0 0-1 0 0,1 1 0 0 0,0-1 1 0 0,1 1-1 0 0,-2 11-457 0 0,-1 2 325 0 0,-17 61 410 0 0,0 0-383 0 0,1 11-352 0 0,4 3 168 0 0,18-84-749 0 0,1-13-1679 0 0,0-11 46 0 0,-1-19-2846 0 0,-2 10 2470 0 0</inkml:trace>
  <inkml:trace contextRef="#ctx0" brushRef="#br0" timeOffset="388.545">1 273 3224 0 0,'1'-42'438'0'0,"2"-7"-438"0"0,2 10 4407 0 0,-4 32-3406 0 0,0 0 0 0 0,0 0-1 0 0,1 1 1 0 0,0-1 0 0 0,1 1 0 0 0,-1 0 0 0 0,1-1-1001 0 0,1 1 220 0 0,-1 1 0 0 0,1-1 0 0 0,0 1 0 0 0,0 0 0 0 0,0 0 0 0 0,1 0 0 0 0,0 1 0 0 0,0-1 0 0 0,0 1 0 0 0,0 0 0 0 0,1 1 0 0 0,0-1 0 0 0,-1 1 0 0 0,1 0 0 0 0,0 1 0 0 0,1-1 0 0 0,4 0-220 0 0,6-2 138 0 0,0 2 0 0 0,1 0 0 0 0,-1 1 0 0 0,1 1-1 0 0,-1 0 1 0 0,6 2-138 0 0,-5-1 205 0 0,-1 0 0 0 0,0 2 0 0 0,1 0 0 0 0,13 4-205 0 0,-26-5 17 0 0,0 1-1 0 0,0-1 0 0 0,1 1 1 0 0,-1 0-1 0 0,0 1 0 0 0,0-1 1 0 0,-1 1-1 0 0,1 0 1 0 0,0 0-1 0 0,-1 1 0 0 0,0-1 1 0 0,0 1-1 0 0,0 0 1 0 0,0 0-1 0 0,-1 0 0 0 0,1 1 1 0 0,-1 0-17 0 0,-1-2 10 0 0,-1 0 0 0 0,1 0 0 0 0,-1 0 0 0 0,0 1 1 0 0,0-1-1 0 0,-1 0 0 0 0,1 1 0 0 0,-1-1 0 0 0,1 1 1 0 0,-1-1-1 0 0,0 0 0 0 0,0 1 0 0 0,-1-1 0 0 0,1 1 0 0 0,-1-1 1 0 0,1 0-1 0 0,-1 1 0 0 0,0-1 0 0 0,-1 0 0 0 0,1 0 1 0 0,-1 1-11 0 0,-3 7 50 0 0,0-1 1 0 0,-1 0-1 0 0,-1 0 1 0 0,0-1-1 0 0,-5 6-50 0 0,2-4 60 0 0,-1 0 0 0 0,0 0-1 0 0,-1-1 1 0 0,-11 8-60 0 0,-15 6 156 0 0,-1 0-156 0 0,-31 19 120 0 0,41-24-105 0 0,13-9-38 0 0,0 0 0 0 0,0 3 23 0 0,14-12-90 0 0,-2 5 379 0 0,20 2-480 0 0,-11-6 162 0 0,0 1 0 0 0,0-1 1 0 0,1 0-1 0 0,-1 0 1 0 0,0-1-1 0 0,3 1 29 0 0,24 2 0 0 0,-12-1 0 0 0,-1 0 0 0 0,1 2 0 0 0,-1 0 0 0 0,14 6 0 0 0,-21-7-37 0 0,-3 0-65 0 0,1 0 1 0 0,-1 0 0 0 0,1 1 0 0 0,2 3 101 0 0,-2-2-735 0 0,1 2-5115 0 0,-10-7-394 0 0</inkml:trace>
  <inkml:trace contextRef="#ctx0" brushRef="#br0" timeOffset="704.131">385 445 9904 0 0,'0'0'454'0'0,"5"-6"146"0"0,-2 2-422 0 0,0 1 0 0 0,0-1-1 0 0,1 1 1 0 0,-1 0-1 0 0,1 0 1 0 0,-1 1 0 0 0,1-1-1 0 0,0 1 1 0 0,0 0-1 0 0,1 0-177 0 0,43-19 2608 0 0,-39 18-2334 0 0,0 1-1 0 0,-1 0 0 0 0,1 0 1 0 0,0 0-1 0 0,0 1 1 0 0,0 0-1 0 0,0 1 1 0 0,0 0-1 0 0,0 1 0 0 0,0 0 1 0 0,0 0-1 0 0,0 1 1 0 0,0 0-1 0 0,3 1-273 0 0,-11-2 9 0 0,1-1-1 0 0,-1 1 1 0 0,1 0 0 0 0,-1-1 0 0 0,0 1-1 0 0,0 0 1 0 0,1 0 0 0 0,-1 0-1 0 0,0 0 1 0 0,0 0 0 0 0,0 0-1 0 0,0 1 1 0 0,0-1 0 0 0,0 0-1 0 0,0 0 1 0 0,0 1 0 0 0,-1-1 0 0 0,1 0-1 0 0,-1 1 1 0 0,1-1 0 0 0,-1 1-1 0 0,1-1 1 0 0,-1 1 0 0 0,0-1-1 0 0,1 1 1 0 0,-1-1 0 0 0,0 1-1 0 0,0 1-8 0 0,0-1 4 0 0,-1 1 0 0 0,1 0 0 0 0,0 0 0 0 0,-1-1-1 0 0,0 1 1 0 0,0 0 0 0 0,0-1 0 0 0,0 1 0 0 0,0-1-1 0 0,0 0 1 0 0,0 1 0 0 0,-1-1 0 0 0,1 0 0 0 0,-1 1-1 0 0,0-1 1 0 0,0 0-4 0 0,-27 27 912 0 0,-28 28-43 0 0,40-40-805 0 0,1 0 0 0 0,-10 15-64 0 0,25-31 2 0 0,1-1-1 0 0,0 0 1 0 0,-1 1 0 0 0,1-1-1 0 0,0 1 1 0 0,-1-1-1 0 0,1 1 1 0 0,0-1-1 0 0,0 1 1 0 0,0-1 0 0 0,-1 1-1 0 0,1-1 1 0 0,0 1-1 0 0,0-1 1 0 0,0 1-1 0 0,0-1 1 0 0,0 1 0 0 0,0-1-1 0 0,0 1 1 0 0,0-1-1 0 0,0 1 1 0 0,0-1-1 0 0,0 1 1 0 0,1-1 0 0 0,-1 1-1 0 0,0-1 1 0 0,0 1-1 0 0,0-1 1 0 0,1 1-1 0 0,-1-1 1 0 0,0 1 0 0 0,0-1-1 0 0,1 1 1 0 0,-1-1-1 0 0,0 0 1 0 0,1 1-1 0 0,0-1-1 0 0,0 1 1 0 0,0 0-1 0 0,0 0 1 0 0,0-1-1 0 0,0 1 1 0 0,0 0-1 0 0,0-1 0 0 0,0 1 1 0 0,0-1-1 0 0,0 0 1 0 0,1 1-1 0 0,-1-1 0 0 0,0 0 1 0 0,0 0-1 0 0,1 1 0 0 0,22-3-25 0 0,0 0-1 0 0,0-1 0 0 0,0-1 0 0 0,0-1 1 0 0,17-7 25 0 0,25-12-7693 0 0,-49 17 1811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3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169 2760 0 0,'-6'-9'248'0'0,"0"0"550"0"0,5 8-686 0 0,1 1 0 0 0,-1-1 0 0 0,1 1-1 0 0,-1-1 1 0 0,1 1 0 0 0,0-1 0 0 0,-1 0-1 0 0,1 1 1 0 0,0-1 0 0 0,-1 1-1 0 0,1-1 1 0 0,0 0 0 0 0,0 1 0 0 0,-1-1-1 0 0,1 0 1 0 0,0 1 0 0 0,0-1-1 0 0,0 0 1 0 0,0 1-112 0 0,0-4 328 0 0,-1 1 1 0 0,0 0-1 0 0,0 0 0 0 0,0 0 0 0 0,0-1 1 0 0,0 1-1 0 0,0 0 0 0 0,-1 1 0 0 0,0-1 1 0 0,1 0-1 0 0,-1 0 0 0 0,0 1 0 0 0,-3-3-328 0 0,-5-10 1349 0 0,8 12-1198 0 0,0 1-1 0 0,0 0 1 0 0,0-1-1 0 0,-1 1 1 0 0,1 0-1 0 0,-1 0 1 0 0,1 0-1 0 0,-1 1 1 0 0,0-1-1 0 0,1 1 1 0 0,-1-1 0 0 0,-3 0-151 0 0,-12-10 803 0 0,14 10-569 0 0,-1-1 1 0 0,1 0-1 0 0,0 1 1 0 0,-1 0 0 0 0,-1-1-235 0 0,-9-3 0 0 0,0 1 0 0 0,-1 1 0 0 0,1 1 0 0 0,-1 0 0 0 0,0 1 0 0 0,-13-1 0 0 0,4 3 0 0 0,8 0 0 0 0,1 0 0 0 0,-1 1 0 0 0,1 0 0 0 0,-12 3 0 0 0,-9 3 0 0 0,-14 3 0 0 0,34-5 0 0 0,-21 7 0 0 0,18-4 20 0 0,13-6 17 0 0,1 1 1 0 0,-1 0 0 0 0,1 0-1 0 0,-4 3-37 0 0,-1 0 151 0 0,1 0-1 0 0,-1-1 0 0 0,-5 2-150 0 0,-21 11-365 0 0,13-7 268 0 0,-10 8 650 0 0,-57 40-711 0 0,13 4 1627 0 0,54-40-1469 0 0,7-5 0 0 0,11-12 21 0 0,1 0-1 0 0,-1 0 0 0 0,1 1 0 0 0,0-1 1 0 0,1 1-1 0 0,-1 3-20 0 0,-23 44 96 0 0,24-45-122 0 0,0 1 12 0 0,1 0-1 0 0,0 0 0 0 0,0 1 0 0 0,1-1 0 0 0,-1 10 15 0 0,-4 20 13 0 0,7-35 54 0 0,-1-1 0 0 0,1 1 0 0 0,0 0 0 0 0,0 0 0 0 0,1-1 0 0 0,0 1 0 0 0,-1 0 0 0 0,2-1 0 0 0,0 3-67 0 0,1 10 18 0 0,-2-12 12 0 0,0-1 0 0 0,0 0-1 0 0,0 0 1 0 0,1 1-1 0 0,-1-1 1 0 0,1 0-1 0 0,0 0 1 0 0,0 0-1 0 0,0-1 1 0 0,1 1-1 0 0,-1-1 1 0 0,1 1 0 0 0,0-1-1 0 0,0 0 1 0 0,2 2-30 0 0,4 3-167 0 0,1-1 0 0 0,0 0 0 0 0,0-1-1 0 0,1 1 1 0 0,0-2 167 0 0,106 50 1344 0 0,-83-40-1702 0 0,23 8 358 0 0,-43-18 94 0 0,59 20-30 0 0,-7-11 237 0 0,-58-13-328 0 0,0 0 0 0 0,0 0 0 0 0,0-1 0 0 0,0 0-1 0 0,0-1 1 0 0,1 0 0 0 0,-1 0 27 0 0,-3 0 9 0 0,0 0 0 0 0,1 1 0 0 0,-1 0-1 0 0,0 0 1 0 0,2 1-9 0 0,-3-1 14 0 0,1 0 1 0 0,-1 0-1 0 0,1 0 0 0 0,0 0 0 0 0,-1-1 0 0 0,3 0-14 0 0,13-4 0 0 0,0 2 0 0 0,2 0 0 0 0,-5 1 0 0 0,0 0 0 0 0,0-2 0 0 0,11-3 0 0 0,11-4 57 0 0,-27 9-37 0 0,0-2-1 0 0,1 0 1 0 0,-1 0-1 0 0,-1-1 1 0 0,1-1-20 0 0,4-3 20 0 0,-1 0 0 0 0,-1-2 1 0 0,0 0-1 0 0,0 0 0 0 0,-1-1 0 0 0,0-1 0 0 0,-1 0 0 0 0,-1-1 0 0 0,5-7-20 0 0,6-7 60 0 0,-17 23-58 0 0,0-1-1 0 0,-1 1 0 0 0,1-1 1 0 0,-1 0-1 0 0,-1 0 0 0 0,1-1 1 0 0,-1 1-1 0 0,0-1 0 0 0,1-3-1 0 0,1-6 0 0 0,-3 13 0 0 0,-1 0 0 0 0,0 0 0 0 0,0 0 0 0 0,-1 1 0 0 0,1-1 0 0 0,0 0 0 0 0,-1-1 0 0 0,0 1 0 0 0,1-3 19 0 0,-1 1-1 0 0,1 0 1 0 0,0 0 0 0 0,1 0-1 0 0,-1 0 1 0 0,1 0-1 0 0,0 0 1 0 0,1-2-19 0 0,0 1 90 0 0,0-1 1 0 0,-1 1-1 0 0,0-1 1 0 0,0-1-91 0 0,-2-33 297 0 0,0 37-272 0 0,-1 0-1 0 0,0 0 0 0 0,1 0 0 0 0,-1 0 0 0 0,-1 0 0 0 0,1 1 0 0 0,-1-1 0 0 0,1 0 0 0 0,-1 1 1 0 0,-1-2-25 0 0,-4-10 10 0 0,4 9 7 0 0,0 0-1 0 0,0 1 0 0 0,0 0 1 0 0,-1-1-1 0 0,-1 0-16 0 0,-10-16 42 0 0,12 18-42 0 0,1 1 0 0 0,-1-1 0 0 0,-1 1 0 0 0,1 0 0 0 0,0 0 0 0 0,-1 0 0 0 0,0 0 0 0 0,-13-12 0 0 0,5 4-81 0 0,-1 0 0 0 0,-1 1-1 0 0,1 1 1 0 0,-2 0-1 0 0,1 1 1 0 0,-1 0-1 0 0,0 2 1 0 0,-3-1 81 0 0,-2-2-413 0 0,-32-11-2942 0 0,35 15 255 0 0,-11-5-2580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48 178 3224 0 0,'3'-1'727'0'0,"2"-2"-1632"0"0,-4 1 4254 0 0,0 0 3804 0 0,-1 2-6527 0 0,0 0-91 0 0,0 0-20 0 0,0 0-3 0 0,0 0 0 0 0,0 0-1 0 0,0 165 3225 0 0,-3-99-3120 0 0,-4 16-616 0 0,3-56 108 0 0,2-12-28 0 0,0 1 0 0 0,1-1 0 0 0,1 1-80 0 0,0-12 60 0 0,-3 0 16 0 0,3-2-76 0 0,0-1 0 0 0,0 0 0 0 0,0 0 0 0 0,0 0 0 0 0,0 1 0 0 0,0-1 0 0 0,-1 0 0 0 0,1 0 0 0 0,0 0 0 0 0,0 0 0 0 0,0 1 0 0 0,0-1 0 0 0,-1 0 0 0 0,1 0 0 0 0,0 0 0 0 0,0 0 0 0 0,0 0 0 0 0,0 0-1 0 0,-1 0 1 0 0,1 0 0 0 0,0 0 0 0 0,0 1 0 0 0,0-1 0 0 0,-1 0 0 0 0,1 0 0 0 0,0 0 0 0 0,0 0 0 0 0,-1 0 0 0 0,1 0 0 0 0,0 0 0 0 0,0 0 0 0 0,0 0 0 0 0,-1-1 0 0 0,1 1 0 0 0,0 0 0 0 0,0 0 0 0 0,-7-7 103 0 0,-4-11 347 0 0,11 17-390 0 0,-2-5-19 0 0,0 0-1 0 0,0 0 0 0 0,0 0 0 0 0,1 0 0 0 0,0 0 1 0 0,0-1-1 0 0,1-4-40 0 0,1-46-243 0 0,0 45 158 0 0,2-24-122 0 0,2 0 0 0 0,2 0 0 0 0,6-16 207 0 0,-8 30-21 0 0,1 0-77 0 0,1-1-1 0 0,2 1 0 0 0,0 1 1 0 0,1 0-1 0 0,1 0 0 0 0,1 1 1 0 0,1 0-1 0 0,1 1 99 0 0,-10 14-20 0 0,0 0-1 0 0,1 0 1 0 0,-1 0-1 0 0,1 1 1 0 0,1-1 0 0 0,-1 1-1 0 0,0 0 1 0 0,1 1 0 0 0,2-2 20 0 0,-4 3-3 0 0,-1 1 0 0 0,1-1 0 0 0,0 1 0 0 0,0 0 0 0 0,0 0 0 0 0,0 0 0 0 0,0 0 1 0 0,0 1-1 0 0,0 0 0 0 0,0 0 0 0 0,0 0 0 0 0,0 0 0 0 0,0 0 0 0 0,0 1 0 0 0,3 1 3 0 0,-1-1 0 0 0,0 1 0 0 0,0 1 0 0 0,0-1 0 0 0,0 1 0 0 0,0 0 0 0 0,3 3 0 0 0,-5-4 0 0 0,-2 0 0 0 0,1 0 0 0 0,0 1 0 0 0,0-1 0 0 0,-1 1 0 0 0,0 0 0 0 0,1 0 0 0 0,-1 0 0 0 0,0 0 0 0 0,0 0 0 0 0,0 0 0 0 0,0 3 0 0 0,0-2 23 0 0,-1 0 0 0 0,0 0 0 0 0,0 1-1 0 0,-1-1 1 0 0,1 0 0 0 0,-1 0 0 0 0,0 1-1 0 0,0-1 1 0 0,0 0 0 0 0,-1 1 0 0 0,1-1-1 0 0,-1 0 1 0 0,0 0 0 0 0,-1 0-1 0 0,1 1 1 0 0,-1-1 0 0 0,1 0 0 0 0,-1-1-1 0 0,0 1 1 0 0,-1 0 0 0 0,1-1 0 0 0,-1 1-1 0 0,1-1 1 0 0,-4 3-23 0 0,-7 8 92 0 0,-2-1-1 0 0,1 0 1 0 0,-1-1-1 0 0,-1-1 1 0 0,0 0-92 0 0,5-4-16 0 0,2-1 42 0 0,-1-1 0 0 0,1-1 0 0 0,-1 0 0 0 0,0 0-1 0 0,0 0 1 0 0,0-2 0 0 0,-3 1-26 0 0,-16 5 7 0 0,15-1-7 0 0,10-6-13 0 0,4-1 11 0 0,-1 0-1 0 0,1 1 1 0 0,0-1-1 0 0,0 0 1 0 0,0 0-1 0 0,-1 0 1 0 0,1 0-1 0 0,0 0 1 0 0,0 1-1 0 0,0-1 1 0 0,0 0-1 0 0,-1 0 1 0 0,1 0-1 0 0,0 0 1 0 0,0 1-1 0 0,0-1 1 0 0,0 0-1 0 0,0 0 1 0 0,0 0-1 0 0,-1 1 1 0 0,1-1-1 0 0,0 0 1 0 0,0 0-1 0 0,0 1 1 0 0,0-1-1 0 0,0 0 1 0 0,0 0 0 0 0,0 1-1 0 0,0-1 1 0 0,0 0-1 0 0,0 0 1 0 0,0 1-1 0 0,0-1 1 0 0,0 0-1 0 0,1 0 1 0 0,-1 0-1 0 0,0 1 1 0 0,0-1-1 0 0,0 0 1 0 0,0 0-1 0 0,0 0 1 0 0,0 1 2 0 0,5 11-41 0 0,-4-11 39 0 0,13 30 2 0 0,2-1 0 0 0,2-1 0 0 0,15 20 0 0 0,-14-20 12 0 0,-7-10 60 0 0,1-1-1 0 0,11 14-71 0 0,-21-28 53 0 0,0 0 1 0 0,0 0-1 0 0,-1 0 1 0 0,0 0-1 0 0,0 0 1 0 0,1 4-54 0 0,4 7-297 0 0,-7-15 86 0 0,0 0 0 0 0,1 1 1 0 0,-1-1-1 0 0,0 0 0 0 0,1 0 0 0 0,-1 1 1 0 0,0-1-1 0 0,1 0 0 0 0,-1 0 0 0 0,1 0 1 0 0,-1 0-1 0 0,0 1 0 0 0,1-1 0 0 0,-1 0 1 0 0,1 0-1 0 0,-1 0 0 0 0,0 0 0 0 0,1 0 0 0 0,-1 0 1 0 0,1 0-1 0 0,-1 0 0 0 0,0 0 0 0 0,1 0 1 0 0,-1 0-1 0 0,1 0 0 0 0,-1-1 0 0 0,0 1 1 0 0,1 0-1 0 0,-1 0 0 0 0,1 0 0 0 0,-1 0 0 0 0,0-1 1 0 0,1 1 210 0 0,9-6-2635 0 0,-10 6 2467 0 0,2-1-2860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10336 0 0,'0'0'233'0'0,"0"0"39"0"0,0 0 15 0 0,5 0 1 0 0,16 0 4069 0 0,-19 0-3741 0 0,5 11 989 0 0,-5-7-1462 0 0,0-1 0 0 0,0 0 0 0 0,0 1 0 0 0,0 0 0 0 0,-1-1 0 0 0,1 1 0 0 0,-1 0 0 0 0,0 0-1 0 0,0 0 1 0 0,0 0-143 0 0,3 44 515 0 0,-2-20 489 0 0,-1-14-872 0 0,-1-1-1 0 0,0 1 1 0 0,-1-1 0 0 0,-3 10-132 0 0,0 33 2 0 0,-6-9-2 0 0,7-29 442 0 0,1-7-1719 0 0,2-3-3071 0 0,0-8-1764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3224 0 0,'1'1'240'0'0,"3"3"73"0"0,-3-3 1058 0 0,1 3 10770 0 0,2-8-9847 0 0,2-10-2790 0 0,-3-12 1786 0 0,-1 0-1 0 0,0-7-1289 0 0,-1 5 368 0 0,4-26-368 0 0,3-10-199 0 0,-5 32 49 0 0,2 0 0 0 0,1-3 150 0 0,0 11 0 0 0,-5 16 0 0 0,0-1 0 0 0,1 1 0 0 0,1 0 0 0 0,-1 0 0 0 0,1 0 0 0 0,1 0 0 0 0,1-3 0 0 0,-3 7 0 0 0,-2 3 0 0 0,0 1 0 0 0,0-1 0 0 0,0 0 0 0 0,1 0 0 0 0,-1 1 0 0 0,0-1 0 0 0,1 0 0 0 0,-1 1 0 0 0,0-1 0 0 0,1 1 0 0 0,-1-1 0 0 0,1 0 0 0 0,-1 1 0 0 0,1-1 0 0 0,-1 1 0 0 0,1-1 0 0 0,-1 1 0 0 0,1 0 0 0 0,0-1 0 0 0,0 0 0 0 0,-1 1 0 0 0,1 0 0 0 0,-1 0 0 0 0,0-1 0 0 0,1 1 0 0 0,-1 0 0 0 0,0 0 0 0 0,1 0 0 0 0,-1-1 0 0 0,0 1 0 0 0,1 0 0 0 0,-1 0 0 0 0,1 0 0 0 0,-1 0 0 0 0,1 0 0 0 0,-1 0 0 0 0,0 0 0 0 0,1 0 0 0 0,-1 0 0 0 0,1 0 0 0 0,-1 0 0 0 0,1 0 0 0 0,-1 0 0 0 0,0 0 0 0 0,1 0 0 0 0,1 4 0 0 0,-1-3 0 0 0,4 8 0 0 0,1-1 0 0 0,-1 1 0 0 0,-1 1 0 0 0,0-1 0 0 0,0 1 0 0 0,-1-1 0 0 0,1 5 0 0 0,0-2 0 0 0,30 96 0 0 0,-28-84 0 0 0,7 18 0 0 0,-1-6 0 0 0,-11-31 0 0 0,0 1 0 0 0,1-1 0 0 0,0 0 0 0 0,0 0 0 0 0,0 0 0 0 0,0 0 0 0 0,1-1 0 0 0,-1 1 0 0 0,1-1 0 0 0,1 1 0 0 0,-1-1 0 0 0,1 0 0 0 0,3 3 0 0 0,-4-4 35 0 0,0-1 0 0 0,1 0-1 0 0,-1 0 1 0 0,1 0-1 0 0,-1 0 1 0 0,1-1-1 0 0,0 0 1 0 0,0 1 0 0 0,0-1-1 0 0,0-1 1 0 0,0 1-1 0 0,0-1 1 0 0,0 1 0 0 0,0-1-1 0 0,0 0 1 0 0,0 0-1 0 0,0-1 1 0 0,0 1-1 0 0,0-1 1 0 0,0 0 0 0 0,-1 0-1 0 0,1 0 1 0 0,0-1-1 0 0,0 1 1 0 0,-1-1 0 0 0,1 0-1 0 0,-1 0 1 0 0,1 0-1 0 0,-1-1 1 0 0,0 1 0 0 0,0-1-1 0 0,0 1 1 0 0,0-1-1 0 0,1-2-34 0 0,2-3 87 0 0,0-2 0 0 0,0 1-1 0 0,-1-1 1 0 0,0 1 0 0 0,-1-2-1 0 0,0 1 1 0 0,0 0 0 0 0,-1-1-1 0 0,-1 0-86 0 0,5-25 5 0 0,-1 1-1 0 0,-2-5-4 0 0,-2 17 11 0 0,3-35-11 0 0,-2-21 0 0 0,-3 58 0 0 0,-1 10 0 0 0,1 0 0 0 0,1 0 0 0 0,-1 1 0 0 0,2-1 0 0 0,1-9 0 0 0,0 17-16 0 0,0 7-66 0 0,1 6-220 0 0,-1 6-439 0 0,1 7-5644 0 0,-4-4-496 0 0</inkml:trace>
  <inkml:trace contextRef="#ctx0" brushRef="#br0" timeOffset="263.618">705 316 6448 0 0,'0'0'498'0'0,"6"6"1313"0"0,-4-2 4876 0 0,5 10-3060 0 0,-7-13-3575 0 0,1 0 0 0 0,0 0 0 0 0,-1 0 1 0 0,1 0-1 0 0,0 0 0 0 0,-1 0 0 0 0,1 1 0 0 0,-1-1 0 0 0,0 0 0 0 0,1 0 1 0 0,-1 1-1 0 0,0-1 0 0 0,0 0 0 0 0,0 0 0 0 0,0 1 0 0 0,0-1 0 0 0,0 0 1 0 0,0 1-1 0 0,0-1 0 0 0,-1 0 0 0 0,1 0 0 0 0,-1 2-52 0 0,0 1 151 0 0,0 1-1 0 0,1 0 1 0 0,-1-1-1 0 0,1 1 0 0 0,0 3-150 0 0,0-2 187 0 0,0-1-1 0 0,0 0 0 0 0,0 0 0 0 0,-1 0 0 0 0,-1 5-186 0 0,-4 17 851 0 0,5-20-555 0 0,0 0 0 0 0,0-1-1 0 0,-1 1 1 0 0,-2 5-296 0 0,2-6 224 0 0,0 1-1 0 0,0-1 1 0 0,1 1 0 0 0,-1-1-1 0 0,2 1-223 0 0,-7 23 392 0 0,-15 70-438 0 0,19-87 130 0 0,1 1 0 0 0,-1 8-84 0 0,-1 4-128 0 0,5-12-129 0 0,-1-13 217 0 0,0 0-1 0 0,1-1 1 0 0,-1 1-1 0 0,0 0 1 0 0,0 0 0 0 0,0 0-1 0 0,0-1 1 0 0,0 1-1 0 0,0 0 1 0 0,0 0-1 0 0,0 0 1 0 0,0 0-1 0 0,0-1 1 0 0,-1 1-1 0 0,1 0 1 0 0,0 0-1 0 0,-1-1 1 0 0,1 1 40 0 0,-1 0-521 0 0,1-1-981 0 0,0 0-4035 0 0,0 0-1733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10136 0 0,'0'0'777'0'0,"1"0"-505"0"0,70 8 3432 0 0,39 0-866 0 0,15-3-389 0 0,1 1-762 0 0,265-14 977 0 0,-190 6-2107 0 0,184 4-162 0 0,-235-4-353 0 0,3 1-20 0 0,230-2-23 0 0,-120-2 13 0 0,-95 7 105 0 0,11 9-117 0 0,-160-10 0 0 0,-11-1 0 0 0,0 1 0 0 0,0 0 0 0 0,-1 0 0 0 0,5 1 0 0 0,31 3 54 0 0,-73-10-4323 0 0,-4-1-2330 0 0,4 1 174 0 0</inkml:trace>
  <inkml:trace contextRef="#ctx0" brushRef="#br0" timeOffset="267.817">2310 14 2304 0 0,'0'0'503'0'0,"13"-5"6051"0"0,-5 3-5864 0 0,-1 0 0 0 0,1 0 0 0 0,0 1 0 0 0,-1 0 1 0 0,1 0-1 0 0,0 1 0 0 0,0 0 0 0 0,6 1-690 0 0,14 3 1080 0 0,24 6-1080 0 0,-14-2 797 0 0,-14-2-157 0 0,0 1 0 0 0,0 1 0 0 0,-1 1-1 0 0,0 2 1 0 0,16 9-640 0 0,-37-19 86 0 0,1 1 1 0 0,-1 0-1 0 0,1 0 0 0 0,-1 1 1 0 0,0-1-1 0 0,0 0 0 0 0,0 1 1 0 0,0-1-1 0 0,1 3-86 0 0,6 7 352 0 0,-8-10-331 0 0,0-1 0 0 0,0 1-1 0 0,-1-1 1 0 0,1 1-1 0 0,0-1 1 0 0,-1 1-1 0 0,1 0 1 0 0,-1-1 0 0 0,1 1-1 0 0,-1 0 1 0 0,0 0-1 0 0,0-1 1 0 0,1 1-1 0 0,-1 0 1 0 0,0 0 0 0 0,-1-1-1 0 0,1 1 1 0 0,0 0-1 0 0,-1 0 1 0 0,1-1 0 0 0,0 1-1 0 0,-1 0 1 0 0,0-1-1 0 0,1 1 1 0 0,-1-1-1 0 0,-1 2-20 0 0,-1 2 115 0 0,0 0-1 0 0,0-1 0 0 0,0 1 0 0 0,-1-1 0 0 0,1 0 0 0 0,-1 0 0 0 0,0 0 0 0 0,-1 0-114 0 0,-5 5 140 0 0,-1-2 0 0 0,1 1 0 0 0,-1-2 0 0 0,0 1 0 0 0,-1-2 0 0 0,-8 4-140 0 0,-65 28 136 0 0,-38 23-136 0 0,32-8-2849 0 0,76-44 1242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87 4864 0 0,'0'0'223'0'0,"3"-9"835"0"0,-2 5 1739 0 0,2-12-1002 0 0,-3 15-1308 0 0,-10-22 2985 0 0,10 21-3332 0 0,-1 0 0 0 0,0 1 0 0 0,1-1 0 0 0,-1 0 0 0 0,0 0 0 0 0,0 1 1 0 0,0-1-1 0 0,0 1 0 0 0,0-1 0 0 0,0 1 0 0 0,0-1 0 0 0,-1 1 1 0 0,1 0-1 0 0,0 0 0 0 0,-1-1 0 0 0,1 1 0 0 0,-1 0 0 0 0,0 0 1 0 0,1 0-1 0 0,-3 0-140 0 0,1 0 133 0 0,0 0 1 0 0,0 1 0 0 0,0-1 0 0 0,0 1 0 0 0,0 0-1 0 0,0-1 1 0 0,-1 2 0 0 0,1-1 0 0 0,0 0 0 0 0,0 1-1 0 0,-3 0-132 0 0,-7 3 227 0 0,0 0 0 0 0,0 1 0 0 0,1 0 0 0 0,0 1 0 0 0,-6 4-228 0 0,13-6 70 0 0,0 0-1 0 0,0 0 0 0 0,0 0 1 0 0,0 0-1 0 0,-2 5-69 0 0,-6 4 109 0 0,12-12-100 0 0,0 0-1 0 0,1 0 1 0 0,-1 0-1 0 0,0 0 0 0 0,1 0 1 0 0,-1 0-1 0 0,1 0 1 0 0,-1 0-1 0 0,1 0 1 0 0,0 0-1 0 0,-1 0 0 0 0,1 0 1 0 0,0 0-1 0 0,0 0 1 0 0,0 1-1 0 0,-1-1-8 0 0,-3 14 105 0 0,-22 32 247 0 0,19-32-217 0 0,4-9-105 0 0,1 0-1 0 0,-1 0 0 0 0,1 1 0 0 0,-1 5-29 0 0,0-2 39 0 0,3-9-14 0 0,-1 0-1 0 0,1 1 0 0 0,0-1 1 0 0,-1 1-1 0 0,1-1 0 0 0,0 1 0 0 0,0-1 1 0 0,0 1-1 0 0,0-1 0 0 0,0 1 1 0 0,0-1-1 0 0,0 1 0 0 0,1-1 0 0 0,-1 1 1 0 0,0-1-1 0 0,1 1 0 0 0,0 0-24 0 0,2 14 140 0 0,-3-14-134 0 0,0 0-1 0 0,1-1 1 0 0,-1 1 0 0 0,0 0-1 0 0,1 0 1 0 0,-1-1 0 0 0,1 1-1 0 0,-1-1 1 0 0,1 1-1 0 0,0 0 1 0 0,-1-1 0 0 0,1 1-1 0 0,0-1 1 0 0,1 1-6 0 0,3 4 49 0 0,0-1 0 0 0,1 1 1 0 0,0-2-1 0 0,0 1 0 0 0,0 0 0 0 0,1-1 0 0 0,-1 0 0 0 0,1-1 1 0 0,0 1-1 0 0,0-1 0 0 0,0-1 0 0 0,1 1 0 0 0,-1-1 1 0 0,1-1-1 0 0,-1 1 0 0 0,1-1 0 0 0,-1-1 0 0 0,3 1-49 0 0,10 1 66 0 0,-18-1-58 0 0,1-1 0 0 0,-1 1-1 0 0,1-1 1 0 0,-1 0 0 0 0,1 0 0 0 0,-1 0 0 0 0,1 0 0 0 0,-1 0-1 0 0,0-1 1 0 0,2 1-8 0 0,9-2-862 0 0,-11 2 402 0 0,1 0-1 0 0,-1 0 0 0 0,0 0 0 0 0,1-1 0 0 0,-1 1 0 0 0,1-1 0 0 0,-1 0 1 0 0,0 1-1 0 0,1-1 0 0 0,-1 0 0 0 0,0 0 0 0 0,0-1 0 0 0,2 0 461 0 0,1-3-6170 0 0</inkml:trace>
  <inkml:trace contextRef="#ctx0" brushRef="#br0" timeOffset="476.867">509 198 3224 0 0,'0'0'525'0'0,"0"0"998"0"0,0 0 438 0 0,0 0 88 0 0,0 0-234 0 0,12-2-611 0 0,23 1 260 0 0,-21 1-917 0 0,-11 1-409 0 0,0 0 1 0 0,0 0 0 0 0,0 0-1 0 0,-1 0 1 0 0,1 1 0 0 0,0-1-1 0 0,-1 1 1 0 0,1-1 0 0 0,0 1-1 0 0,-1 0 1 0 0,0 0 0 0 0,1 1-139 0 0,-2-2 15 0 0,1 0 0 0 0,-1 1 1 0 0,0-1-1 0 0,0 0 0 0 0,0 0 1 0 0,0 1-1 0 0,0-1 0 0 0,0 1 1 0 0,-1-1-1 0 0,1 1 0 0 0,0-1 1 0 0,-1 1-1 0 0,1-1 0 0 0,-1 1 1 0 0,0-1-1 0 0,1 1 0 0 0,-1 0 1 0 0,0 0-16 0 0,0 1 92 0 0,0 0 0 0 0,-1 0 0 0 0,1 0 0 0 0,-1 0 0 0 0,0 0 1 0 0,1 0-1 0 0,-1 0 0 0 0,-1-1 0 0 0,0 4-92 0 0,-3 3 273 0 0,0-1 0 0 0,-1 1 1 0 0,0-1-1 0 0,-1-1 0 0 0,-4 6-273 0 0,-10 5 270 0 0,16-15-200 0 0,0 1 1 0 0,0 0 0 0 0,1 1-1 0 0,-3 2-70 0 0,-3 4 138 0 0,6-6-33 0 0,-1 0 1 0 0,1 0 0 0 0,0 1-1 0 0,0 1-105 0 0,-7 4 222 0 0,10-10-200 0 0,0 0 0 0 0,0 0 0 0 0,0 0 0 0 0,0 0 0 0 0,1 0 0 0 0,-1 0 0 0 0,0 0 0 0 0,0 0 0 0 0,1 0 0 0 0,-1 1 0 0 0,0-1 0 0 0,1 0 0 0 0,-1 0 0 0 0,1 1 0 0 0,0 0-22 0 0,-2 5 52 0 0,2-7-42 0 0,-1 1 0 0 0,1-1 0 0 0,0 1 0 0 0,0-1 1 0 0,-1 1-1 0 0,1 0 0 0 0,0-1 0 0 0,0 1 0 0 0,0-1 0 0 0,0 1 1 0 0,0-1-1 0 0,0 1 0 0 0,0 0 0 0 0,0-1 0 0 0,0 1 1 0 0,0-1-1 0 0,0 1 0 0 0,0 0 0 0 0,1-1 0 0 0,-1 1 1 0 0,0-1-1 0 0,0 1 0 0 0,1-1 0 0 0,-1 1 0 0 0,0-1 1 0 0,0 1-1 0 0,1-1 0 0 0,-1 1 0 0 0,1-1 0 0 0,-1 1 0 0 0,0-1 1 0 0,1 0-1 0 0,-1 1 0 0 0,1-1 0 0 0,-1 0 0 0 0,1 1 1 0 0,-1-1-1 0 0,1 0 0 0 0,-1 1 0 0 0,1-1 0 0 0,0 0 1 0 0,-1 0-1 0 0,1 0 0 0 0,-1 0 0 0 0,1 0 0 0 0,0 0-10 0 0,6 3 50 0 0,1-1-1 0 0,-1 0 0 0 0,1 0 1 0 0,0-1-1 0 0,-1 0 0 0 0,1-1 1 0 0,0 0-1 0 0,0 0 0 0 0,0 0 1 0 0,-1-1-1 0 0,1 0 0 0 0,4-2-49 0 0,28-3-112 0 0,-8 1-2023 0 0,-11-1-3281 0 0,-8 1-432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8752 0 0,'0'0'673'0'0,"1"0"-437"0"0,21 1 2801 0 0,0 1 0 0 0,3 1-3037 0 0,46 9 2574 0 0,-10-2-2344 0 0,-21-1-135 0 0,-30-6-127 0 0,-1-1-1 0 0,1 0 1 0 0,0 0 0 0 0,8 0 32 0 0,-18-2-318 0 0,5-6-4979 0 0,-4 0-249 0 0</inkml:trace>
  <inkml:trace contextRef="#ctx0" brushRef="#br0" timeOffset="163.166">160 226 11976 0 0,'0'0'546'0'0,"0"0"-10"0"0,-3 6 111 0 0,7 12 260 0 0,-4-16-768 0 0,1 1-1 0 0,0 0 1 0 0,-1 0 0 0 0,0-1-1 0 0,1 1 1 0 0,-1 0-1 0 0,0 2-138 0 0,2 22 877 0 0,1-1-186 0 0,-1 19 300 0 0,-1-28-735 0 0,0-1-1 0 0,-2 1 1 0 0,1 0-1 0 0,-3 6-255 0 0,-2 25 159 0 0,5-34-542 0 0,-2 0 0 0 0,1-1 0 0 0,-3 6 383 0 0,1-2-4427 0 0,0-3-1487 0 0</inkml:trace>
  <inkml:trace contextRef="#ctx0" brushRef="#br0" timeOffset="631.517">500 515 13824 0 0,'0'0'629'0'0,"0"0"-12"0"0,20 9 9 0 0,-19-9-536 0 0,0 1 1 0 0,0-1 0 0 0,0 0 0 0 0,0 1 0 0 0,0-1 0 0 0,1 0 0 0 0,-1 0 0 0 0,0 0 0 0 0,0 0 0 0 0,0 0 0 0 0,1 0 0 0 0,-1 0 0 0 0,0 0-1 0 0,0-1 1 0 0,0 1 0 0 0,0 0 0 0 0,0-1 0 0 0,1 1 0 0 0,-1-1 0 0 0,0 1 0 0 0,0-1 0 0 0,0 0 0 0 0,0 1 0 0 0,0-1 0 0 0,0 0-1 0 0,-1 0 1 0 0,1 1 0 0 0,0-1 0 0 0,0 0 0 0 0,0 0 0 0 0,-1 0 0 0 0,1 0 0 0 0,-1 0 0 0 0,1 0 0 0 0,0-1-91 0 0,2-5 205 0 0,-1 0 0 0 0,0 0-1 0 0,0 0 1 0 0,0 0 0 0 0,0-6-205 0 0,0-2 177 0 0,-1 9-100 0 0,0 0 0 0 0,-1 1 0 0 0,1-1-1 0 0,-2-4-76 0 0,3-22 205 0 0,5-9-89 0 0,-4 17-118 0 0,1 1 0 0 0,7-19 2 0 0,-3 16-11 0 0,-6 17 113 0 0,0 1 0 0 0,1-1-1 0 0,0 1 1 0 0,0 0-1 0 0,1 0 1 0 0,0 0-1 0 0,4-5-101 0 0,-6 10-47 0 0,0 0 0 0 0,0 0 0 0 0,0 1-1 0 0,0-1 1 0 0,1 0 0 0 0,-1 1 0 0 0,1 0-1 0 0,0-1 1 0 0,-1 1 0 0 0,1 0 0 0 0,0 0 0 0 0,0 1-1 0 0,0-1 1 0 0,2 0 47 0 0,8-3-78 0 0,-12 4 71 0 0,1 1 1 0 0,-1-1-1 0 0,0 0 1 0 0,1 1-1 0 0,-1-1 1 0 0,0 1-1 0 0,1 0 1 0 0,-1-1-1 0 0,1 1 1 0 0,-1 0-1 0 0,1 0 1 0 0,-1 0-1 0 0,0 0 1 0 0,1 0-1 0 0,-1 0 1 0 0,1 0-1 0 0,-1 1 1 0 0,1-1-1 0 0,-1 0 1 0 0,0 1-1 0 0,1-1 1 0 0,-1 1-1 0 0,2 0 7 0 0,8 6-8 0 0,-7-5-7 0 0,1 1 1 0 0,-1 0 0 0 0,1 0 0 0 0,-1 0 0 0 0,0 1 0 0 0,0 0-1 0 0,0-1 1 0 0,-1 1 0 0 0,2 2 14 0 0,8 16-26 0 0,0 0 1 0 0,-2 1-1 0 0,0 0 0 0 0,-2 0 1 0 0,0 1-1 0 0,2 13 26 0 0,5 13 19 0 0,-12-39 6 0 0,-1 1 107 0 0,2-1 1 0 0,0 1 0 0 0,3 5-133 0 0,-7-16 179 0 0,-1-1 39 0 0,0 0 6 0 0,5-6 356 0 0,-1 1-451 0 0,-1 1-1 0 0,0-1 1 0 0,0-1-1 0 0,-1 1 1 0 0,0 0-1 0 0,1-1 1 0 0,-2 1-1 0 0,1-1 1 0 0,-1 1-1 0 0,0-1 1 0 0,0 0-1 0 0,0 0-128 0 0,3-15 122 0 0,-1 4-56 0 0,0-1-1 0 0,-1-17-65 0 0,-1 19-10 0 0,0 1 0 0 0,1-1-1 0 0,1 1 1 0 0,1-3 10 0 0,25-84-14 0 0,-28 99 13 0 0,17-44-133 0 0,-16 43 110 0 0,0-1 0 0 0,1 1 0 0 0,-1 0 0 0 0,1 0 1 0 0,0 0-1 0 0,0 0 0 0 0,0 0 0 0 0,3-1 24 0 0,-5 4-105 0 0,0 0 1 0 0,0 1 0 0 0,0-1 0 0 0,0 1 0 0 0,0-1 0 0 0,0 1-1 0 0,0-1 1 0 0,0 1 0 0 0,0 0 0 0 0,0 0 0 0 0,1-1-1 0 0,-1 1 1 0 0,0 0 0 0 0,0 0 0 0 0,0 0 0 0 0,0 0-1 0 0,0 0 1 0 0,1 0 0 0 0,-1 1 0 0 0,0-1 0 0 0,0 0 0 0 0,0 1-1 0 0,0-1 1 0 0,0 0 0 0 0,0 1 0 0 0,0-1 0 0 0,0 1-1 0 0,0 0 1 0 0,0-1 0 0 0,0 1 104 0 0,1 1-509 0 0,0-1 0 0 0,0 1-1 0 0,0 0 1 0 0,0 0 0 0 0,0 0 0 0 0,0 0 0 0 0,-1 0 0 0 0,1 0-1 0 0,-1 0 1 0 0,0 1 0 0 0,1-1 0 0 0,-1 1 509 0 0,0 10-2381 0 0</inkml:trace>
  <inkml:trace contextRef="#ctx0" brushRef="#br0" timeOffset="966.504">1204 318 14912 0 0,'13'-7'396'0'0,"0"1"0"0"0,1 0 0 0 0,0 0-1 0 0,0 2 1 0 0,0-1 0 0 0,0 2 0 0 0,0 0 0 0 0,1 1 0 0 0,10-1-396 0 0,-24 3 93 0 0,1 0 0 0 0,-1 0 0 0 0,0 0 0 0 0,1 0 0 0 0,-1 1 0 0 0,0-1 0 0 0,0 0-1 0 0,1 1 1 0 0,-1-1 0 0 0,0 1 0 0 0,0-1 0 0 0,1 1 0 0 0,-1-1 0 0 0,0 1 0 0 0,0 0-93 0 0,0-1 44 0 0,-1 1 1 0 0,1-1-1 0 0,-1 1 1 0 0,1 0-1 0 0,-1-1 1 0 0,0 1-1 0 0,1-1 1 0 0,-1 1-1 0 0,0 0 1 0 0,1-1-1 0 0,-1 1 1 0 0,0 0-1 0 0,0-1 1 0 0,0 1-1 0 0,0 0 1 0 0,1 0 0 0 0,-1-1-1 0 0,0 1 1 0 0,0 0-1 0 0,0-1-44 0 0,-1 4 75 0 0,0 0 0 0 0,0-1 0 0 0,0 1 0 0 0,0 0-1 0 0,0-1 1 0 0,-1 0 0 0 0,0 1 0 0 0,-1 1-75 0 0,-1 1 40 0 0,0 0 0 0 0,0-1 0 0 0,-1 0 0 0 0,0 0 0 0 0,0 0 0 0 0,0 0 0 0 0,0-1 0 0 0,-1 0 0 0 0,0 0-40 0 0,-20 17 121 0 0,-10 8-12 0 0,25-21-81 0 0,1 0 0 0 0,1 0-1 0 0,-1 1 1 0 0,1 0 0 0 0,-5 8-28 0 0,-6 3 13 0 0,17-18-6 0 0,0 0 0 0 0,1 0 0 0 0,-1 1 0 0 0,1-1 0 0 0,0 1 0 0 0,-1 0 0 0 0,1 0 0 0 0,1 0 0 0 0,-2 1-7 0 0,3-3 2 0 0,-1-1 0 0 0,1 1 0 0 0,0-1 0 0 0,0 1 0 0 0,0 0 0 0 0,-1-1 0 0 0,1 1 0 0 0,0-1 0 0 0,0 1 0 0 0,0-1-1 0 0,0 1 1 0 0,0 0 0 0 0,0-1 0 0 0,0 1 0 0 0,0-1 0 0 0,1 1 0 0 0,-1-1 0 0 0,0 1 0 0 0,0 0 0 0 0,0-1 0 0 0,1 1 0 0 0,-1-1 0 0 0,0 1-1 0 0,1-1 1 0 0,-1 1 0 0 0,0-1 0 0 0,1 1 0 0 0,-1-1 0 0 0,0 0 0 0 0,1 1 0 0 0,-1-1 0 0 0,1 1 0 0 0,-1-1 0 0 0,1 0 0 0 0,-1 0 0 0 0,1 1-3 0 0,17 5 25 0 0,-15-6-3 0 0,10 3 32 0 0,-1-1 0 0 0,1-1 0 0 0,-1 0 0 0 0,1-1 0 0 0,-1 0 0 0 0,1-1 0 0 0,5-1-53 0 0,33-1 47 0 0,-29 3-302 0 0,1-2 0 0 0,-1 0-1 0 0,4-2 256 0 0,12-6-4460 0 0,-26 5 2111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2760 0 0,'0'0'269'0'0,"0"0"90"0"0,0 0 38 0 0,0 0 10 0 0,0 0 29 0 0,0 0 117 0 0,0 0 50 0 0,-1 13 2575 0 0,2-12-2156 0 0,-1-1-68 0 0,4 21 3190 0 0,-4-21-4049 0 0,0 1 0 0 0,0-1 0 0 0,0 0 0 0 0,0 1 0 0 0,0-1 0 0 0,0 0-1 0 0,0 1 1 0 0,0-1 0 0 0,0 1 0 0 0,0-1 0 0 0,0 0 0 0 0,1 1 0 0 0,-1-1 0 0 0,0 0-1 0 0,0 1 1 0 0,0-1 0 0 0,1 0 0 0 0,-1 1 0 0 0,0-1 0 0 0,0 0 0 0 0,1 0 0 0 0,-1 1 0 0 0,0-1-1 0 0,1 0 1 0 0,-1 0 0 0 0,0 1 0 0 0,1-1 0 0 0,-1 0 0 0 0,0 0 0 0 0,1 0 0 0 0,-1 0-1 0 0,1 0 1 0 0,-1 1 0 0 0,0-1-95 0 0,1-1 100 0 0,0 0 0 0 0,0 0 0 0 0,0 0 0 0 0,0 1 0 0 0,0-1 0 0 0,0 0 0 0 0,0 0 0 0 0,-1 0 0 0 0,1 0 0 0 0,0 0 0 0 0,-1-1-1 0 0,1 1 1 0 0,-1 0-100 0 0,5-10 316 0 0,0 1 0 0 0,-1-1 0 0 0,-1 0-1 0 0,1 0 1 0 0,0-9-316 0 0,7-61 283 0 0,-6 34-213 0 0,4 9-17 0 0,-6 28-27 0 0,-1 0-1 0 0,0-1 1 0 0,0-4-26 0 0,-1 6 0 0 0,1 0 1 0 0,0 1 0 0 0,0-1-1 0 0,3-5 0 0 0,-1 5-32 0 0,-2-1 0 0 0,1 1-1 0 0,-1 0 1 0 0,-1-2 32 0 0,0 9 16 0 0,-1-1-1 0 0,0 1 1 0 0,1-1-1 0 0,-1 1 1 0 0,1 0 0 0 0,0-1-1 0 0,0 1 1 0 0,0 0-1 0 0,0 0 1 0 0,0 0 0 0 0,0-1-1 0 0,1 1 1 0 0,-1 0 0 0 0,1 1-1 0 0,-1-1 1 0 0,1 0-1 0 0,0 0-15 0 0,5-5 71 0 0,-5 4-65 0 0,1 0-1 0 0,-1 0 1 0 0,1 0 0 0 0,0 1 0 0 0,0-1 0 0 0,2 0-6 0 0,-4 2-12 0 0,0 1 0 0 0,0-1 1 0 0,0 1-1 0 0,1-1 0 0 0,-1 1 0 0 0,0 0 1 0 0,0-1-1 0 0,0 1 0 0 0,0 0 1 0 0,1 0-1 0 0,-1 0 0 0 0,0 0 0 0 0,0 0 1 0 0,0 0-1 0 0,1 0 0 0 0,-1 1 0 0 0,0-1 1 0 0,0 0-1 0 0,0 1 0 0 0,0-1 1 0 0,0 0-1 0 0,1 1 0 0 0,-1 0 0 0 0,0-1 12 0 0,2 3-9 0 0,0-1-1 0 0,0 0 1 0 0,0 1 0 0 0,0 0-1 0 0,0-1 1 0 0,-1 1-1 0 0,1 0 1 0 0,-1 0-1 0 0,0 1 1 0 0,0-1-1 0 0,0 0 1 0 0,0 2 9 0 0,4 9 6 0 0,0 0 0 0 0,1 8-6 0 0,-6-20-3 0 0,43 142-261 0 0,-33-113 264 0 0,2-1 0 0 0,15 25 0 0 0,-24-46 11 0 0,1-5 44 0 0,-4-4-41 0 0,-1 1 0 0 0,1-1 0 0 0,-1 0 0 0 0,1 0 0 0 0,0 1 0 0 0,-1-1 0 0 0,1 0 1 0 0,0 0-1 0 0,-1 0 0 0 0,1 0 0 0 0,0 0 0 0 0,-1 0 0 0 0,1 0 0 0 0,0 0 0 0 0,-1 0 0 0 0,1 0 1 0 0,0-1-1 0 0,-1 1 0 0 0,1 0 0 0 0,-1 0 0 0 0,1 0 0 0 0,0-1 0 0 0,-1 1 0 0 0,1 0 0 0 0,-1-1 1 0 0,1 1-1 0 0,-1-1 0 0 0,1 1 0 0 0,-1-1 0 0 0,1 1 0 0 0,-1-1 0 0 0,1 1 0 0 0,-1-1 0 0 0,0 1 1 0 0,1-1-1 0 0,-1 1 0 0 0,0-1-14 0 0,2-2 65 0 0,0 0 0 0 0,0 0 0 0 0,-1 0 0 0 0,0 0 0 0 0,1 0 0 0 0,-1-1-65 0 0,12-51 829 0 0,0-24-829 0 0,-8 50 21 0 0,4-19 293 0 0,10-34-314 0 0,-18 80-17 0 0,-1 0 0 0 0,1 1 0 0 0,0-1 0 0 0,0 0 1 0 0,0 0-1 0 0,0 0 0 0 0,0 1 0 0 0,0-1 0 0 0,1 0 1 0 0,0 0 16 0 0,-1 1 101 0 0,-1 1-116 0 0,0 0 0 0 0,0 0 0 0 0,0-1 0 0 0,0 1 0 0 0,0 0 1 0 0,0 0-1 0 0,0 0 0 0 0,0-1 0 0 0,0 1 0 0 0,0 0 0 0 0,0 0 0 0 0,0 0 0 0 0,0-1 0 0 0,0 1 1 0 0,0 0-1 0 0,1 0 0 0 0,-1 0 0 0 0,0 0 0 0 0,0-1 0 0 0,0 1 0 0 0,0 0 0 0 0,0 0 0 0 0,1 0 0 0 0,-1 0 1 0 0,0 0-1 0 0,0-1 0 0 0,0 1 0 0 0,0 0 0 0 0,1 0 0 0 0,-1 0 0 0 0,0 0 0 0 0,0 0 0 0 0,0 0 0 0 0,1 0 1 0 0,-1 0-1 0 0,0 0 0 0 0,0 0 0 0 0,1 0 0 0 0,-1 0 0 0 0,0 0 0 0 0,0 0 0 0 0,0 0 15 0 0,11-2-2427 0 0,-5 4-352 0 0,-1 3-3839 0 0</inkml:trace>
  <inkml:trace contextRef="#ctx0" brushRef="#br0" timeOffset="269.881">659 320 15408 0 0,'0'12'1637'0'0,"0"-7"-1622"0"0,0-1 0 0 0,-1 0 1 0 0,0 1-1 0 0,0-1 0 0 0,0 0 1 0 0,-1 1-16 0 0,1-1 51 0 0,-1 1-1 0 0,1-1 1 0 0,0 1 0 0 0,1-1 0 0 0,-1 0 0 0 0,1 2-51 0 0,-1-1 271 0 0,0-1 0 0 0,1 0 0 0 0,-1 0 0 0 0,-1 1 0 0 0,1-1 0 0 0,-2 3-271 0 0,-2 7 326 0 0,4-12-325 0 0,0 0 0 0 0,0 0 1 0 0,0 0-1 0 0,0 0 0 0 0,0 0 0 0 0,-1 0 0 0 0,1 0 1 0 0,-1-1-1 0 0,1 1 0 0 0,-1 0 0 0 0,0-1 0 0 0,0 1-1 0 0,0 0 0 0 0,0-1 0 0 0,0 1 0 0 0,0 0 0 0 0,0 1 0 0 0,1-1 0 0 0,-1 0-1 0 0,0 2 1 0 0,-12 10-1702 0 0,11-12-2403 0 0,-3 2-1751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260 451 9184 0 0,'0'0'421'0'0,"-2"-1"-12"0"0,-24-5-187 0 0,19 4 106 0 0,0 0 1 0 0,-1 0 0 0 0,1 1 0 0 0,0 0 0 0 0,-3 0-329 0 0,-5 0 1001 0 0,11 1-806 0 0,1-1 1 0 0,-1 1-1 0 0,0 0 0 0 0,0 0 0 0 0,0 1 1 0 0,0-1-1 0 0,0 1 0 0 0,0 0 0 0 0,0 0 1 0 0,1 0-1 0 0,-1 0 0 0 0,0 1 1 0 0,-1 0-196 0 0,2-1 99 0 0,1 1 1 0 0,-1-1 0 0 0,1 0 0 0 0,-1 0 0 0 0,0-1 0 0 0,1 1 0 0 0,-1-1 0 0 0,0 1-1 0 0,0-1-99 0 0,1 0 64 0 0,-1 0 0 0 0,1 1-1 0 0,0-1 1 0 0,0 0-1 0 0,0 1 1 0 0,0 0-1 0 0,-1-1 1 0 0,1 1-1 0 0,0 0 1 0 0,0 0-1 0 0,0 0 1 0 0,1 0-1 0 0,-1 0 1 0 0,0 1 0 0 0,0-1-1 0 0,1 1 1 0 0,-1-1-1 0 0,0 1-63 0 0,1 0 78 0 0,-1 0 0 0 0,0-1 0 0 0,0 1-1 0 0,0 0 1 0 0,0-1 0 0 0,0 1 0 0 0,0-1 0 0 0,0 0-1 0 0,-1 1-77 0 0,-12 7 161 0 0,15-8-153 0 0,0-1-1 0 0,-1 1 0 0 0,1-1 0 0 0,0 0 1 0 0,-1 1-1 0 0,1-1 0 0 0,0 1 0 0 0,-1-1 1 0 0,1 1-1 0 0,0-1 0 0 0,0 1 0 0 0,0-1 0 0 0,0 1 1 0 0,-1-1-1 0 0,1 1 0 0 0,0-1 0 0 0,0 1 1 0 0,0-1-1 0 0,0 1 0 0 0,0-1 0 0 0,0 1 1 0 0,0-1-1 0 0,0 1 0 0 0,1-1 0 0 0,-1 1 0 0 0,0 0-7 0 0,0-1 7 0 0,0 1-1 0 0,0 0 1 0 0,1-1-1 0 0,-1 1 0 0 0,0 0 1 0 0,0-1-1 0 0,0 1 1 0 0,0 0-1 0 0,0-1 0 0 0,-1 1 1 0 0,1 0-1 0 0,0-1 1 0 0,0 1-1 0 0,0 0 0 0 0,-1-1 1 0 0,1 1-1 0 0,0-1 1 0 0,0 1-1 0 0,-1 0 0 0 0,1-1 1 0 0,-1 1-1 0 0,1-1 1 0 0,0 1-1 0 0,-1-1 0 0 0,1 1 1 0 0,-1-1-7 0 0,0 1 6 0 0,0 0-1 0 0,1-1 1 0 0,-1 1 0 0 0,1-1 0 0 0,-1 1 0 0 0,1 0 0 0 0,-1-1-1 0 0,1 1 1 0 0,0 0 0 0 0,-1-1 0 0 0,1 1 0 0 0,0 0 0 0 0,-1 0-1 0 0,1-1 1 0 0,0 1 0 0 0,0 0 0 0 0,0 0 0 0 0,0-1 0 0 0,0 1-1 0 0,0 0 1 0 0,0 0 0 0 0,0 0 0 0 0,0-1 0 0 0,0 1-1 0 0,0 0-5 0 0,2 3 16 0 0,-1 0 0 0 0,1 0 0 0 0,0-1 0 0 0,0 1 0 0 0,1-1 0 0 0,-1 1 0 0 0,1-1 0 0 0,-1 0 0 0 0,1 0 0 0 0,0 0 0 0 0,0-1 0 0 0,0 1 0 0 0,1-1 0 0 0,-1 1 0 0 0,1-1 0 0 0,-1 0 0 0 0,1-1 0 0 0,2 2-16 0 0,5 6 103 0 0,-11-8-86 0 0,1 0 0 0 0,0 0 0 0 0,0 0 0 0 0,1 0 0 0 0,-1-1-1 0 0,0 1 1 0 0,0 0 0 0 0,0 0 0 0 0,1-1 0 0 0,0 1-17 0 0,2 2 11 0 0,21 3-6 0 0,-21-5 8 0 0,0 0 0 0 0,0 0-1 0 0,1 0 1 0 0,-1-1 0 0 0,0 0 0 0 0,0 1-1 0 0,0-2 1 0 0,1 1 0 0 0,-1 0-1 0 0,2-1-12 0 0,1-1 35 0 0,-4 2-10 0 0,-1-1 1 0 0,1 1-1 0 0,-1-1 0 0 0,1 0 1 0 0,-1 0-1 0 0,1-1 1 0 0,1 0-26 0 0,4-2 36 0 0,-3 1-9 0 0,0 0 0 0 0,0 0 1 0 0,-1 0-1 0 0,1-1 0 0 0,-1 0 0 0 0,0 1 0 0 0,2-3-27 0 0,13-12 106 0 0,-12 12-69 0 0,-1-1-1 0 0,0-1 1 0 0,0 1-1 0 0,0-1 1 0 0,-1 0-1 0 0,3-7-36 0 0,0 2 5 0 0,-5 8-5 0 0,-1 0 0 0 0,0 0 0 0 0,0 0 0 0 0,-1-1 0 0 0,1 1 0 0 0,-1-1 0 0 0,0 1 0 0 0,0-4 0 0 0,3-15 0 0 0,-2 8 14 0 0,0 1-1 0 0,-1-1 0 0 0,-1 0 0 0 0,0 1 0 0 0,-1-2-13 0 0,0-46-16 0 0,1 53-10 0 0,-1 1 0 0 0,1 0 0 0 0,-2-1 0 0 0,-1-6 26 0 0,1 5-27 0 0,0 0-1 0 0,1 0 1 0 0,0-5 27 0 0,1 7-30 0 0,0-6 5 0 0,-1 0 0 0 0,-1-9 25 0 0,2 20 1 0 0,0 1-1 0 0,0-1 0 0 0,0 0 0 0 0,0 0 0 0 0,1 0 0 0 0,0 1 0 0 0,0-1 0 0 0,0 0 0 0 0,1-3 0 0 0,-1 3-2 0 0,1 0 0 0 0,-1-1-1 0 0,0 1 1 0 0,-1-1 0 0 0,1-3 2 0 0,3-3-51 0 0,-4 11 56 0 0,0 0 0 0 0,1-1 0 0 0,-1 1 0 0 0,0 0 1 0 0,0 0-1 0 0,0-1 0 0 0,1 1 0 0 0,-1 0 0 0 0,0-1 0 0 0,0 1 1 0 0,0 0-1 0 0,0-1 0 0 0,0 1 0 0 0,0-1 0 0 0,0 1 0 0 0,1 0 1 0 0,-1-1-1 0 0,0 1 0 0 0,0 0 0 0 0,0-1 0 0 0,-1 1 0 0 0,1-1 1 0 0,0 1-1 0 0,0 0 0 0 0,0-1 0 0 0,0 1 0 0 0,0 0 0 0 0,0-1 1 0 0,0 1-1 0 0,-1 0 0 0 0,1-1 0 0 0,0 1 0 0 0,0 0 0 0 0,0-1 1 0 0,-1 1-1 0 0,1 0 0 0 0,0 0 0 0 0,-1-1-5 0 0,1 1 2 0 0,0 0 0 0 0,0 0 0 0 0,0 0 0 0 0,0 0 0 0 0,-1 0 0 0 0,1 0 0 0 0,0-1 0 0 0,0 1 0 0 0,-1 0 0 0 0,1 0 0 0 0,0 0 1 0 0,0 0-1 0 0,0 0 0 0 0,-1 0 0 0 0,1 0 0 0 0,0 0 0 0 0,0 0 0 0 0,-1 0 0 0 0,1 0 0 0 0,0 0 0 0 0,0 0 0 0 0,0 0 0 0 0,-1 0 0 0 0,1 0 0 0 0,0 1 0 0 0,0-1 0 0 0,-1 0 0 0 0,1 0 0 0 0,0 0 0 0 0,0 0 0 0 0,0 0 0 0 0,0 0 0 0 0,-1 1 0 0 0,1-1 0 0 0,0 0 0 0 0,0 0 0 0 0,0 0 1 0 0,0 0-1 0 0,0 1 0 0 0,-1-1 0 0 0,1 0 0 0 0,0 0 0 0 0,0 1-2 0 0,-3 6-7 0 0,7 11 7 0 0,-5-10 0 0 0,0-4 0 0 0,0-1 0 0 0,1 1 0 0 0,0-1 0 0 0,0 1 0 0 0,0-1 0 0 0,0 1 0 0 0,0-1 0 0 0,1 1 0 0 0,0 1 0 0 0,6 28 9 0 0,2 1 110 0 0,8 23-119 0 0,-16-53 0 0 0,0 1 0 0 0,0-1 0 0 0,-1 0 0 0 0,1 0 0 0 0,-1 0 0 0 0,0 1 0 0 0,0-1 0 0 0,-1 0 0 0 0,0 2 0 0 0,1-1 0 0 0,-1 1 0 0 0,1-1 0 0 0,0 1 0 0 0,1-1 0 0 0,-1 1 0 0 0,6 17 0 0 0,-5-17 0 0 0,1 0 0 0 0,-1 0 0 0 0,0 0 0 0 0,-1 0 0 0 0,1 0 0 0 0,-1 0 0 0 0,-1 5 0 0 0,0 6 0 0 0,0 0 0 0 0,1 0 0 0 0,2 7 0 0 0,-2-19 0 0 0,0 0 0 0 0,-1 0 0 0 0,0-1 0 0 0,1 1 0 0 0,-2 0 0 0 0,1 0 0 0 0,-1 2 0 0 0,0-3 0 0 0,1 1 0 0 0,0 0 0 0 0,0 0 0 0 0,0 0 0 0 0,0 0 0 0 0,1 0 0 0 0,0 0 0 0 0,1 8 4 0 0,0-11 2 0 0,-1 1 0 0 0,0 0 0 0 0,1-1 1 0 0,-1 1-1 0 0,0-1 0 0 0,-1 1 0 0 0,1-1 0 0 0,0 1 0 0 0,-1-1 0 0 0,1 1 1 0 0,-1-1-1 0 0,-1 2-6 0 0,1-1 9 0 0,1 0 1 0 0,-1-1 0 0 0,0 1-1 0 0,1 0 1 0 0,-1-1 0 0 0,1 1 0 0 0,0 0-1 0 0,0 0 1 0 0,0-1 0 0 0,0 1-1 0 0,1 0 1 0 0,-1 0 0 0 0,1-1-1 0 0,0 3-9 0 0,0 0 11 0 0,-2 4 0 0 0,1-9-9 0 0,0 1 1 0 0,-1 0 0 0 0,1-1 0 0 0,0 1-1 0 0,0-1 1 0 0,0 1 0 0 0,0 0-1 0 0,0-1 1 0 0,0 1 0 0 0,0-1-1 0 0,0 1 1 0 0,0 0 0 0 0,0-1-1 0 0,0 1 1 0 0,0 0 0 0 0,0-1-1 0 0,1 1 1 0 0,-1-1 0 0 0,0 1-1 0 0,0-1 1 0 0,1 1 0 0 0,-1-1-1 0 0,0 1 1 0 0,1-1 0 0 0,-1 1-1 0 0,0-1 1 0 0,1 1-3 0 0,3 1 19 0 0,-3-1-16 0 0,0-1 1 0 0,-1 0 0 0 0,1 1-1 0 0,-1-1 1 0 0,1 1 0 0 0,0-1-1 0 0,-1 1 1 0 0,1-1 0 0 0,-1 1-1 0 0,1-1 1 0 0,-1 1 0 0 0,0 0-1 0 0,1-1 1 0 0,-1 1 0 0 0,0-1-1 0 0,1 1 1 0 0,-1 0 0 0 0,0 0-1 0 0,0-1 1 0 0,1 1-4 0 0,0 0-91 0 0,3 2 72 0 0,-2-4-3696 0 0,1-6 1870 0 0</inkml:trace>
  <inkml:trace contextRef="#ctx0" brushRef="#br0" timeOffset="533.998">587 210 3224 0 0,'-26'-6'2040'0'0,"38"6"3480"0"0,11-8-3939 0 0,-9 3-1224 0 0,22-3 508 0 0,-24 6-408 0 0,-1-1 1 0 0,0 0 0 0 0,10-3-458 0 0,15-4 728 0 0,-30 9-553 0 0,1 0 0 0 0,-1-1 0 0 0,0 0 0 0 0,1 0 0 0 0,-1 0 0 0 0,0-1-175 0 0,-3 2 44 0 0,-1 0 0 0 0,0 0 0 0 0,1 0 0 0 0,-1 1 0 0 0,1-1 0 0 0,-1 1 0 0 0,1-1 0 0 0,1 1-44 0 0,10-2 235 0 0,-11 1-159 0 0,-1 1 0 0 0,1 0-1 0 0,-1-1 1 0 0,0 1 0 0 0,1 0 0 0 0,-1 0 0 0 0,1 1 0 0 0,-1-1-1 0 0,0 0 1 0 0,1 1 0 0 0,1 0-76 0 0,5 1 56 0 0,-9-2-55 0 0,1 0-1 0 0,-1 0 0 0 0,0 0 1 0 0,1 0-1 0 0,-1 0 1 0 0,1 0-1 0 0,-1 0 0 0 0,0 0 1 0 0,1 0-1 0 0,-1 0 0 0 0,0 1 1 0 0,1-1-1 0 0,-1 0 0 0 0,1 0 1 0 0,-1 0-1 0 0,0 1 0 0 0,1-1 1 0 0,-1 0-1 0 0,0 0 0 0 0,0 1 1 0 0,1-1-1 0 0,-1 0 0 0 0,0 0 1 0 0,1 1-1 0 0,-1-1 0 0 0,0 0 1 0 0,0 1-1 0 0,0-1 1 0 0,1 1-1 0 0,-1-1 0 0 0,0 2 13 0 0,8 6 149 0 0,-12-3 9 0 0,-6 7 27 0 0,3-4 30 0 0,1 0-1 0 0,-1 0 1 0 0,0-1-1 0 0,-1 1 1 0 0,-5 3-228 0 0,4-4 35 0 0,0 1 0 0 0,1 0 0 0 0,0 1-1 0 0,-5 7-34 0 0,4-4 0 0 0,-1-1 0 0 0,-7 7 0 0 0,-15 17 0 0 0,16-15 0 0 0,11-16 0 0 0,1 0 0 0 0,0 1 0 0 0,1 0 0 0 0,-1 0 0 0 0,1 0 0 0 0,0 0 0 0 0,0 0 0 0 0,0 1 0 0 0,1-1 0 0 0,0 1 0 0 0,0 0 0 0 0,-1 4 0 0 0,-1 5 0 0 0,4-14 0 0 0,-1 1 0 0 0,1-1 0 0 0,-1 0 0 0 0,1 0 0 0 0,0 1 0 0 0,0-1 0 0 0,-1 0 0 0 0,1 1 0 0 0,0-1 0 0 0,0 0 0 0 0,0 1 0 0 0,1-1 0 0 0,-1 0 0 0 0,0 1 0 0 0,0-1 0 0 0,1 0 0 0 0,-1 0 0 0 0,1 1 0 0 0,-1-1 0 0 0,1 0 0 0 0,3 13 0 0 0,-4-13 0 0 0,0 1 0 0 0,0-1 0 0 0,0 0 0 0 0,0 0 0 0 0,1 0 0 0 0,-1 0 0 0 0,0 0 0 0 0,1 0 0 0 0,-1 1 0 0 0,1-1 0 0 0,0 0 0 0 0,-1 0 0 0 0,1 0 0 0 0,0 0 0 0 0,-1-1 0 0 0,1 1 0 0 0,1 1 0 0 0,3 2 1 0 0,15 11 13 0 0,22 4 325 0 0,-38-17-286 0 0,1 0 1 0 0,-1 0 0 0 0,1-1 0 0 0,0 1-1 0 0,-1-1 1 0 0,1 0 0 0 0,1 0-54 0 0,17 4 576 0 0,-10-2-395 0 0,0-1 1 0 0,0 0-1 0 0,0-1 1 0 0,0 0 0 0 0,5-1-182 0 0,-8-1-247 0 0,-12-2 115 0 0,-1 0-933 0 0,4 3 996 0 0,2-6-2040 0 0,-6 2-2149 0 0,-11-2-1955 0 0</inkml:trace>
  <inkml:trace contextRef="#ctx0" brushRef="#br0" timeOffset="802.952">554 351 12960 0 0,'49'6'1610'0'0,"-18"-2"-285"0"0,-7-1 942 0 0,20 6-2267 0 0,-40-8 112 0 0,0 0 0 0 0,1-1 0 0 0,-1 0 0 0 0,1 0 0 0 0,-1 0-1 0 0,1 0 1 0 0,-1 0 0 0 0,1-1 0 0 0,2-1-112 0 0,12 0 285 0 0,67-8 276 0 0,-64 5-552 0 0,-17 4-56 0 0,0 0 1 0 0,0 0-1 0 0,1 0 0 0 0,-1 1 0 0 0,0 0 47 0 0,45-1-2744 0 0,-36-3 1090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13824 0 0,'0'0'314'0'0,"0"0"46"0"0,0 0 22 0 0,16-7 74 0 0,25-11 975 0 0,8 1-823 0 0,-89 45-1991 0 0,6-7-665 0 0,28-18 1536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15664 0 0,'0'0'718'0'0,"0"0"-19"0"0,-1 1-449 0 0,-2 6-222 0 0,1-2 47 0 0,2-4 306 0 0,0-1 110 0 0,0 0 18 0 0,0 0-66 0 0,0 0-222 0 0,0 0 166 0 0,1-2 101 0 0,4-3-395 0 0,0 0 0 0 0,1 0 0 0 0,-1 0 0 0 0,1 1 1 0 0,0-1-1 0 0,0 1 0 0 0,1 1 0 0 0,-1-1 0 0 0,1 1 0 0 0,0 0 0 0 0,0 1 0 0 0,3-1-93 0 0,3 0 0 0 0,-11 3 0 0 0,-1 0 0 0 0,-1 0 0 0 0,0 0 0 0 0,1 0 0 0 0,-1 0 0 0 0,1 0 0 0 0,-1 0 0 0 0,0 0 0 0 0,1 0 0 0 0,-1 0 0 0 0,0 0 0 0 0,1 1 0 0 0,-1-1 0 0 0,0 0 0 0 0,1 0 0 0 0,-1 0 0 0 0,0 0 0 0 0,1 1 0 0 0,-1-1 0 0 0,0 0 0 0 0,1 0 0 0 0,-1 1 0 0 0,0-1 0 0 0,0 0 0 0 0,1 1 0 0 0,-1-1 0 0 0,0 0 0 0 0,0 1 0 0 0,0-1 0 0 0,0 0 0 0 0,1 1 0 0 0,-1-1 0 0 0,0 0 0 0 0,0 1 0 0 0,0-1 0 0 0,0 1 0 0 0,0-1 0 0 0,0 0 0 0 0,0 1 0 0 0,0-1 0 0 0,0 0 0 0 0,0 1 0 0 0,0-1 0 0 0,-1 14 0 0 0,1-13 0 0 0,-2 3-154 0 0,1 0-1 0 0,-1 0 1 0 0,-1 0-1 0 0,1-1 0 0 0,0 1 1 0 0,-1-1-1 0 0,0 1 0 0 0,0-1 1 0 0,0 0-1 0 0,0 0 1 0 0,0 0 154 0 0,0-1-502 0 0,-5 7-4267 0 0,-4 0-1475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639 336 13824 0 0,'1'-9'730'0'0,"-1"5"-618"0"0,0 1 0 0 0,0 0 0 0 0,0-1-1 0 0,-1 1 1 0 0,1 0 0 0 0,-1 0 0 0 0,0-1-112 0 0,1 3 27 0 0,0 0 1 0 0,-1 0-1 0 0,1 0 0 0 0,-1 0 0 0 0,0 0 1 0 0,1 0-1 0 0,-1 0 0 0 0,0 1 0 0 0,1-1 1 0 0,-1 0-1 0 0,0 0 0 0 0,0 1 1 0 0,0-1-1 0 0,0 1 0 0 0,0-1 0 0 0,1 0 1 0 0,-1 1-1 0 0,0 0 0 0 0,0-1 0 0 0,0 1 1 0 0,-1 0-1 0 0,1-1 0 0 0,0 1 1 0 0,0 0-28 0 0,-7-2 135 0 0,0 1 1 0 0,0 0 0 0 0,0 0 0 0 0,0 1 0 0 0,0 0 0 0 0,0 0 0 0 0,0 1-1 0 0,0 0 1 0 0,0 0 0 0 0,0 1 0 0 0,0 0 0 0 0,0 1 0 0 0,1 0 0 0 0,-1 0 0 0 0,1 0-1 0 0,0 1 1 0 0,0 0 0 0 0,0 0 0 0 0,0 1 0 0 0,1 0 0 0 0,-1 1-136 0 0,-1 2 91 0 0,1 0-1 0 0,0 1 1 0 0,0 0 0 0 0,1 0 0 0 0,0 0-1 0 0,1 1 1 0 0,0 0 0 0 0,1 0 0 0 0,-3 6-91 0 0,6-13 64 0 0,0 1 0 0 0,0 0 0 0 0,0 0 0 0 0,0 0 0 0 0,1 0 0 0 0,-1-1 0 0 0,1 1 0 0 0,0 0 0 0 0,0 0 0 0 0,0 0 0 0 0,1 0 0 0 0,-1 0 0 0 0,1 0 0 0 0,0 0 1 0 0,0 0-1 0 0,0-1 0 0 0,1 1 0 0 0,0 0 0 0 0,-1-1 0 0 0,1 1 0 0 0,0-1 0 0 0,1 0 0 0 0,-1 0 0 0 0,0 0 0 0 0,1 0 0 0 0,0 0 0 0 0,0 0 0 0 0,0 0-64 0 0,10 8 6 0 0,0-1 0 0 0,1-1 0 0 0,12 7-6 0 0,-20-13 0 0 0,1 0-1 0 0,0-1 1 0 0,0 1 0 0 0,-1-1 0 0 0,2 0 0 0 0,-1-1 0 0 0,0 0 0 0 0,0 0-1 0 0,0-1 1 0 0,2 0 0 0 0,11 0-116 0 0,0-1-1 0 0,-1-2 0 0 0,1 0 0 0 0,-1-1 1 0 0,0 0-1 0 0,0-2 0 0 0,4-2 117 0 0,-5 1-3615 0 0,-1-1 0 0 0,11-6 3615 0 0,-7 2-5800 0 0</inkml:trace>
  <inkml:trace contextRef="#ctx0" brushRef="#br0" timeOffset="316.188">905 70 17503 0 0,'0'0'399'0'0,"0"0"60"0"0,0 0 21 0 0,0 0-59 0 0,0 2-276 0 0,-2 94-261 0 0,0-13 2296 0 0,6 40-2180 0 0,-2-97 0 0 0,2 25 0 0 0,0-30-155 0 0,-3-11-25 0 0,0-1-1 0 0,1 1 0 0 0,0-1 0 0 0,1 1 0 0 0,0-1 0 0 0,0 0 0 0 0,1 0 1 0 0,0-1-1 0 0,5 8 181 0 0,-8-14-1694 0 0,1-2-2877 0 0,6 2-1229 0 0</inkml:trace>
  <inkml:trace contextRef="#ctx0" brushRef="#br0" timeOffset="568.151">1124 434 13824 0 0,'0'0'314'0'0,"0"6"428"0"0,0-2-722 0 0,-1 23 1115 0 0,2 1-1 0 0,1-1 0 0 0,5 22-1134 0 0,-6-44 132 0 0,0 0-1 0 0,1 0 0 0 0,-1 0 1 0 0,1-1-1 0 0,1 1 0 0 0,-1 0 1 0 0,0-1-1 0 0,1 1 0 0 0,1 0-131 0 0,-3-3-3 0 0,1-1 0 0 0,0 1 0 0 0,-1 0 0 0 0,1-1 0 0 0,0 1 0 0 0,0-1 0 0 0,0 1 0 0 0,0-1-1 0 0,0 0 1 0 0,0 0 0 0 0,0 0 0 0 0,1 0 0 0 0,-1 0 0 0 0,0-1 0 0 0,1 1 0 0 0,-1-1 0 0 0,0 1 0 0 0,1-1 0 0 0,-1 0-1 0 0,1 0 4 0 0,4 0 0 0 0,0-1 0 0 0,-1 0 0 0 0,1 0 0 0 0,-1 0 0 0 0,0-1 0 0 0,1 0 0 0 0,-1-1 0 0 0,0 1 0 0 0,0-1 0 0 0,0 0 0 0 0,-1-1 0 0 0,3-1 0 0 0,1-1 0 0 0,-1 0 0 0 0,-1-1 0 0 0,1 0 0 0 0,-1 0 0 0 0,0 0 0 0 0,-1-1 0 0 0,5-7 0 0 0,-8 10 0 0 0,-1 1 0 0 0,1-1 0 0 0,-1 0 0 0 0,0 0 0 0 0,0-1 0 0 0,-1 1 0 0 0,0 0 0 0 0,0-1 0 0 0,0 1 0 0 0,0 0 0 0 0,-1-1 0 0 0,0 1 0 0 0,0-1 0 0 0,0 1 0 0 0,-1-1 0 0 0,0 1 0 0 0,0-1 0 0 0,0 1 0 0 0,-1 0 0 0 0,0 0 0 0 0,0 0 0 0 0,0 0 0 0 0,0 0 0 0 0,-1 0 0 0 0,-2-3 0 0 0,3 6 0 0 0,0-1 0 0 0,-1 1 0 0 0,1 0 0 0 0,-1 0 0 0 0,0 0 0 0 0,1 1 0 0 0,-1-1 0 0 0,0 0 0 0 0,0 1 0 0 0,0 0 0 0 0,0 0 0 0 0,0 0 0 0 0,0 0 0 0 0,-1 0 0 0 0,-3 0 0 0 0,0 0 0 0 0,0 0 0 0 0,0 0 0 0 0,0 1 0 0 0,0 0 0 0 0,-2 1 0 0 0,4-1 0 0 0,0 2 0 0 0,-1-1 0 0 0,1 1 0 0 0,0-1 0 0 0,0 2 0 0 0,0-1 0 0 0,0 0 0 0 0,1 1 0 0 0,-1 0 0 0 0,1 0 0 0 0,-1 0 0 0 0,-5 4 0 0 0,9-6-41 0 0,0-1 0 0 0,1 1-1 0 0,-1-1 1 0 0,0 1-1 0 0,1-1 1 0 0,-1 1 0 0 0,1-1-1 0 0,-1 1 1 0 0,1-1-1 0 0,-1 1 1 0 0,1 0-1 0 0,-1-1 1 0 0,1 1 0 0 0,0 0-1 0 0,-1-1 1 0 0,1 1-1 0 0,0 0 1 0 0,0 0 0 0 0,-1-1-1 0 0,1 1 1 0 0,0 0-1 0 0,0 0 1 0 0,0-1 0 0 0,0 1-1 0 0,0 0 1 0 0,0 0-1 0 0,0 0 1 0 0,0-1-1 0 0,0 1 1 0 0,1 0 0 0 0,-1 0-1 0 0,0-1 1 0 0,0 1-1 0 0,1 0 1 0 0,-1-1 0 0 0,0 1-1 0 0,1 0 1 0 0,-1-1-1 0 0,1 1 1 0 0,-1 0 0 0 0,1-1-1 0 0,-1 1 1 0 0,1-1-1 0 0,-1 1 1 0 0,1-1 0 0 0,0 1-1 0 0,-1-1 1 0 0,1 1-1 0 0,0-1 1 0 0,-1 0-1 0 0,1 1 42 0 0,8 2-4298 0 0,3-3-1315 0 0</inkml:trace>
  <inkml:trace contextRef="#ctx0" brushRef="#br0" timeOffset="815.592">1660 257 15664 0 0,'0'0'356'0'0,"-5"2"475"0"0,1 0-758 0 0,0 1 0 0 0,-1-1 0 0 0,1 1 0 0 0,0-1 0 0 0,0 1 0 0 0,1 0 0 0 0,-1 1 0 0 0,-2 2-73 0 0,-28 35-98 0 0,24-29 144 0 0,8-9-46 0 0,1-1 0 0 0,-1 0 0 0 0,1 1 0 0 0,0-1 0 0 0,0 1 0 0 0,0-1 0 0 0,0 1 0 0 0,0 0 0 0 0,0-1 0 0 0,1 1 0 0 0,-1 0 0 0 0,1 0 0 0 0,0-1 0 0 0,0 1 0 0 0,0 0 0 0 0,0 0 0 0 0,0-1 0 0 0,1 1 0 0 0,-1 0 0 0 0,1 0 0 0 0,0-1 0 0 0,0 1 0 0 0,1 2 0 0 0,0 0 0 0 0,0 0 0 0 0,0 0 0 0 0,1 0 0 0 0,0 0 0 0 0,0-1 0 0 0,0 0 0 0 0,1 1 0 0 0,-1-1 0 0 0,3 2 0 0 0,41 38 0 0 0,-44-38 0 0 0,-3-4 0 0 0,0 0 0 0 0,0-1 0 0 0,-1 1 0 0 0,1 0 0 0 0,0-1 0 0 0,-1 1 0 0 0,1 0 0 0 0,-1-1 0 0 0,1 1 0 0 0,-1 0 0 0 0,0-1 0 0 0,0 1 0 0 0,0-1 0 0 0,0 1 0 0 0,0-1 0 0 0,0 1 0 0 0,0-1 0 0 0,0 0 0 0 0,0 0 0 0 0,-1 0 0 0 0,1 1 0 0 0,0-1 0 0 0,-1 0 0 0 0,0 0 0 0 0,-8 5 0 0 0,0 0 0 0 0,0 0 0 0 0,-6 1 0 0 0,2 0 0 0 0,5-3-125 0 0,0 0-1 0 0,0 0 0 0 0,-9 1 126 0 0,-2 0-4404 0 0,7-3-1006 0 0</inkml:trace>
  <inkml:trace contextRef="#ctx0" brushRef="#br0" timeOffset="1188.745">1881 421 15664 0 0,'60'8'1695'0'0,"-55"-8"-1694"0"0,0 0 0 0 0,1-1-1 0 0,-1 1 1 0 0,0-1 0 0 0,0 0-1 0 0,0-1 1 0 0,0 1-1 0 0,0-1 1 0 0,1 0-1 0 0,-4 1-3 0 0,0 0 1 0 0,-1 0-1 0 0,1 0 0 0 0,-1 0 1 0 0,1 0-1 0 0,-1 0 1 0 0,0 0-1 0 0,1-1 0 0 0,-1 1 1 0 0,0-1-1 0 0,0 1 1 0 0,0-1-1 0 0,0 1 0 0 0,0-1 1 0 0,0 1-1 0 0,0-1 0 0 0,0 0 1 0 0,-1 0-1 0 0,1 1 1 0 0,-1-1-1 0 0,1 0 0 0 0,-1 0 1 0 0,0 0-1 0 0,0 0 0 0 0,0 1 1 0 0,0-2 2 0 0,0-1-142 0 0,-1 0 0 0 0,1 1 1 0 0,-1-1-1 0 0,0 0 0 0 0,-1 0 1 0 0,1 1-1 0 0,-1-1 0 0 0,1 0 0 0 0,-1 1 1 0 0,0 0-1 0 0,0-1 0 0 0,-1 1 1 0 0,0-1 141 0 0,0 0-8 0 0,0 0 1 0 0,-1 1 0 0 0,1-1 0 0 0,-1 1 0 0 0,1 0 0 0 0,-1 0 0 0 0,0 1 0 0 0,0-1 0 0 0,0 1 0 0 0,-4-2 7 0 0,3 2-5 0 0,0 0 1 0 0,0 0-1 0 0,-1 1 1 0 0,1 0-1 0 0,0 0 1 0 0,-1 0 0 0 0,0 1 4 0 0,3 0 64 0 0,0 0 1 0 0,0 0 0 0 0,1 1 0 0 0,-1 0-1 0 0,0-1 1 0 0,0 1 0 0 0,1 0 0 0 0,-1 1 0 0 0,1-1-1 0 0,-1 0 1 0 0,1 1 0 0 0,-1-1 0 0 0,1 1 0 0 0,-2 1-65 0 0,0 0 101 0 0,1 1 1 0 0,-1-1 0 0 0,1 1 0 0 0,-1 0 0 0 0,1 0 0 0 0,0 0 0 0 0,1 0 0 0 0,-1 0 0 0 0,1 1 0 0 0,0-1 0 0 0,0 1 0 0 0,0-1 0 0 0,1 1-1 0 0,-1 0 1 0 0,1 0 0 0 0,0 0 0 0 0,1 0 0 0 0,-1 0 0 0 0,1 1-102 0 0,0 0 88 0 0,0 0-1 0 0,1 0 1 0 0,-1 1 0 0 0,1-1-1 0 0,1 0 1 0 0,-1 0 0 0 0,1 0-1 0 0,0 0 1 0 0,1 0 0 0 0,-1-1-1 0 0,1 1 1 0 0,0-1 0 0 0,0 0-1 0 0,4 5-87 0 0,0-1-4 0 0,0-1-1 0 0,0 0 1 0 0,0 0-1 0 0,1-1 1 0 0,1 1-1 0 0,-1-2 0 0 0,1 1 1 0 0,0-2-1 0 0,0 1 1 0 0,1-1-1 0 0,-1 0 1 0 0,1-1-1 0 0,1 0 0 0 0,4 1 5 0 0,-1-2-618 0 0,1 0-1 0 0,-1-1 1 0 0,1-1-1 0 0,-1 0 1 0 0,1-1-1 0 0,-1-1 1 0 0,1 0-1 0 0,-1-1 1 0 0,0 0-1 0 0,4-2 619 0 0,7-2-1534 0 0</inkml:trace>
  <inkml:trace contextRef="#ctx0" brushRef="#br0" timeOffset="1604.453">2474 312 15664 0 0,'-7'1'224'0'0,"0"-1"1"0"0,0 1-1 0 0,0 0 1 0 0,0 1 0 0 0,0 0-1 0 0,0 0 1 0 0,0 0 0 0 0,1 1-1 0 0,-2 1-224 0 0,-14 7 541 0 0,1 2 0 0 0,-1 1-541 0 0,9-6 491 0 0,1 1-477 0 0,1 0 0 0 0,0 0-1 0 0,0 1 1 0 0,0 1 0 0 0,1 0 0 0 0,1 0 0 0 0,0 1-1 0 0,1 0 1 0 0,0 0 0 0 0,1 1 0 0 0,0 0-1 0 0,-2 7-13 0 0,9-19 46 0 0,-1 0 1 0 0,1-1-1 0 0,0 1 0 0 0,-1 0 0 0 0,1 0 0 0 0,0 0 0 0 0,0 0 0 0 0,0-1 0 0 0,0 1 0 0 0,0 0 0 0 0,0 0 0 0 0,0 0 0 0 0,0 0 0 0 0,0 0 0 0 0,0-1 1 0 0,0 1-1 0 0,1 0 0 0 0,-1 0 0 0 0,0 0 0 0 0,1 0 0 0 0,-1-1 0 0 0,0 1 0 0 0,1 0 0 0 0,-1 0 0 0 0,1-1 0 0 0,-1 1 0 0 0,1 0 0 0 0,0-1 0 0 0,-1 1 0 0 0,1-1 1 0 0,0 1-47 0 0,0 0 36 0 0,1 0 0 0 0,-1-1 1 0 0,1 1-1 0 0,-1 0 1 0 0,1-1-1 0 0,-1 1 1 0 0,1-1-1 0 0,-1 1 1 0 0,1-1-1 0 0,0 0 1 0 0,-1 0-1 0 0,1 0 1 0 0,0 0-1 0 0,-1 0 0 0 0,1 0 1 0 0,-1 0-1 0 0,1-1-36 0 0,6 0-65 0 0,-1-1 0 0 0,0-1 0 0 0,0 1 0 0 0,-1-1 0 0 0,1-1 0 0 0,-1 1 0 0 0,1-1 0 0 0,-1 0 0 0 0,0-1 0 0 0,-1 1 0 0 0,1-1 0 0 0,3-4 65 0 0,6-7-404 0 0,-2 0 0 0 0,0-1 0 0 0,9-15 404 0 0,-8 8-375 0 0,-1 0 0 0 0,-1-1 0 0 0,5-14 375 0 0,24-79-2257 0 0,-39 111 2152 0 0,3-8 70 0 0,-1 0 1 0 0,-1 0-1 0 0,-1 0 1 0 0,0-1-1 0 0,0 1 1 0 0,-2-1 34 0 0,0 15 148 0 0,0 0 0 0 0,0 0 0 0 0,0 0 0 0 0,0 0 1 0 0,0 0-1 0 0,0 0 0 0 0,0 0 0 0 0,0 0 0 0 0,-1 0 0 0 0,1 0 1 0 0,0 0-1 0 0,-1 0 0 0 0,1 0 0 0 0,-1 0 0 0 0,1 0 0 0 0,-1 0 0 0 0,0-1-148 0 0,1 3 75 0 0,-1 0 0 0 0,1-1-1 0 0,-1 1 1 0 0,1 0 0 0 0,-1 0-1 0 0,1-1 1 0 0,-1 1 0 0 0,1 0-1 0 0,0 0 1 0 0,-1-1-1 0 0,1 1 1 0 0,0 0 0 0 0,0 0-1 0 0,0 0-74 0 0,-1 2 59 0 0,-8 24-55 0 0,2-1 0 0 0,1 1-1 0 0,1 1 1 0 0,0 12-4 0 0,3-24 1 0 0,-3 28 310 0 0,2 0-1 0 0,2 0 0 0 0,4 38-310 0 0,-2-69 257 0 0,1 0 0 0 0,1 0-1 0 0,0 0 1 0 0,0 0 0 0 0,4 4-257 0 0,15 35-2369 0 0,-16-44-2400 0 0,2-2-1475 0 0</inkml:trace>
  <inkml:trace contextRef="#ctx0" brushRef="#br0" timeOffset="7427.631">3435 229 11976 0 0,'0'0'266'0'0,"6"-7"668"0"0,-5 3-833 0 0,-1 3-77 0 0,0 1 0 0 0,0 0 0 0 0,1-1 0 0 0,-1 1 0 0 0,0 0 0 0 0,0-1 0 0 0,0 1 0 0 0,0-1 1 0 0,0 1-1 0 0,0 0 0 0 0,0-1 0 0 0,0 1 0 0 0,0-1 0 0 0,0 1 0 0 0,0 0 0 0 0,0-1 0 0 0,0 1 0 0 0,0-1 0 0 0,0 1 0 0 0,0 0 0 0 0,0-1 0 0 0,-1 1 1 0 0,1-1-1 0 0,0 1 0 0 0,0 0 0 0 0,0-1 0 0 0,-1 1 0 0 0,1 0 0 0 0,0-1 0 0 0,0 1 0 0 0,-1 0 0 0 0,1 0 0 0 0,0-1 0 0 0,-1 1 0 0 0,1 0 0 0 0,0 0 1 0 0,-1 0-1 0 0,1-1 0 0 0,0 1 0 0 0,-1 0 0 0 0,1 0 0 0 0,-1 0 0 0 0,1 0 0 0 0,0 0 0 0 0,-1 0 0 0 0,1-1 0 0 0,0 1 0 0 0,-1 0 0 0 0,0 0-24 0 0,-16 3 856 0 0,-6 5-835 0 0,16-7 247 0 0,1 1 0 0 0,-1 0 0 0 0,1 1 0 0 0,0-1 1 0 0,0 1-1 0 0,0 0 0 0 0,-4 4-268 0 0,-4 2 163 0 0,11-8-47 0 0,0 0 1 0 0,1 1 0 0 0,-1 0-1 0 0,1 0 1 0 0,0 0 0 0 0,-1 0-1 0 0,1 0 1 0 0,-2 2-117 0 0,4-3 53 0 0,0 0 1 0 0,-1 0-1 0 0,1 0 0 0 0,0-1 0 0 0,0 1 0 0 0,0 0 1 0 0,0 0-1 0 0,0 0 0 0 0,0 0 0 0 0,0 0 0 0 0,0 0 1 0 0,0 0-1 0 0,1 0 0 0 0,-1-1 0 0 0,0 1 0 0 0,0 0 1 0 0,1 0-1 0 0,-1 0 0 0 0,1 0 0 0 0,-1-1 0 0 0,1 2-53 0 0,5 3 0 0 0,1 1 0 0 0,-1-1 0 0 0,1-1 0 0 0,0 1 0 0 0,1-1 0 0 0,-1 0 0 0 0,1-1 0 0 0,0 0 0 0 0,3 2 0 0 0,0 1 0 0 0,9 5 0 0 0,-7-3 0 0 0,-10-7 0 0 0,0 0 0 0 0,0 1 0 0 0,0 0 0 0 0,0 0 0 0 0,-1-1 0 0 0,1 2 0 0 0,0-1 0 0 0,-1 0 0 0 0,0 0 0 0 0,0 1 0 0 0,1-1 0 0 0,-2 1 0 0 0,2 1 0 0 0,-2-3-4 0 0,0 0-1 0 0,0 1 0 0 0,-1-1 0 0 0,1 0 0 0 0,-1 0 0 0 0,1 0 0 0 0,-1 1 0 0 0,1-1 1 0 0,-1 0-1 0 0,0 0 0 0 0,1 1 0 0 0,-1-1 0 0 0,0 0 0 0 0,0 1 0 0 0,0-1 1 0 0,0 0-1 0 0,0 1 0 0 0,0-1 0 0 0,-1 0 0 0 0,1 1 0 0 0,0-1 0 0 0,-1 0 0 0 0,0 1 5 0 0,0 0 68 0 0,0 0 0 0 0,0 0 0 0 0,-1 0-1 0 0,0 0 1 0 0,1 0 0 0 0,-1 0 0 0 0,0 0-1 0 0,0-1 1 0 0,0 1 0 0 0,0-1 0 0 0,0 1-1 0 0,-1-1-67 0 0,-6 4 270 0 0,-1 0-1 0 0,0-1 0 0 0,-1 0 1 0 0,1 0-1 0 0,-4-1-269 0 0,-8 3-120 0 0,15-3-57 0 0,0-1-1 0 0,0 0 1 0 0,-1-1-1 0 0,1 1 0 0 0,-1-1 1 0 0,1-1-1 0 0,-1 0 1 0 0,1 0-1 0 0,-1 0 0 0 0,-2-1 178 0 0,9 1-73 0 0,1 0 0 0 0,-1 0-1 0 0,1-1 1 0 0,-1 1-1 0 0,1 0 1 0 0,-1 0-1 0 0,1 0 1 0 0,-1-1-1 0 0,1 1 1 0 0,-1 0 0 0 0,1-1-1 0 0,-1 1 1 0 0,1 0-1 0 0,0-1 1 0 0,-1 1-1 0 0,1 0 1 0 0,0-1-1 0 0,-1 1 1 0 0,1-1 0 0 0,0 1-1 0 0,0-1 1 0 0,-1 1-1 0 0,1-1 1 0 0,0 1-1 0 0,0-1 1 0 0,0 1-1 0 0,-1-1 1 0 0,1 1 0 0 0,0-1-1 0 0,0 1 1 0 0,0-1-1 0 0,0 1 1 0 0,0-1-1 0 0,0 1 1 0 0,0-1-1 0 0,0 1 1 0 0,0-1 0 0 0,1 1-1 0 0,-1-1 1 0 0,0 1-1 0 0,0-1 1 0 0,0 1-1 0 0,1-1 1 0 0,-1 1-1 0 0,0-1 74 0 0,1-2-830 0 0,1 0 0 0 0,0 0 0 0 0,-1 0-1 0 0,1-1 1 0 0,0 2 0 0 0,1-2 830 0 0,9-8-4433 0 0</inkml:trace>
  <inkml:trace contextRef="#ctx0" brushRef="#br0" timeOffset="7906.581">3510 251 13824 0 0,'0'0'314'0'0,"11"1"872"0"0,-10 1-1186 0 0,1-1 1 0 0,-1 1 0 0 0,0-1 0 0 0,0 1-1 0 0,1 0 1 0 0,-1 0 0 0 0,0 0 0 0 0,0 0-1 0 0,-1 0 1 0 0,1 0 0 0 0,0 0 0 0 0,-1 0-1 0 0,1 0 1 0 0,-1 0 0 0 0,1 0 0 0 0,-1 0-1 0 0,0-1 20 0 0,0 0 0 0 0,0 0 1 0 0,1 0-1 0 0,-1 0 1 0 0,0 0-1 0 0,1 0 0 0 0,-1 0 1 0 0,0 0-1 0 0,1 0 1 0 0,0 0-1 0 0,-1 0 0 0 0,1 0 1 0 0,-1-1-1 0 0,1 1 1 0 0,0 0-21 0 0,0 0 56 0 0,0 0 0 0 0,-1 0 0 0 0,1 0 0 0 0,0 0 0 0 0,-1 0 0 0 0,1 0 0 0 0,-1 0 0 0 0,1 0 0 0 0,-1 0 0 0 0,1 1 0 0 0,-1-1-56 0 0,16 60 3000 0 0,-15-59-2991 0 0,-1 0 0 0 0,1 0 1 0 0,0 0-1 0 0,-1 0 0 0 0,1-1 0 0 0,0 1 0 0 0,0 0 1 0 0,0-1-1 0 0,0 1 0 0 0,1 0 0 0 0,-1-1 0 0 0,0 1 0 0 0,1-1 1 0 0,-1 0-1 0 0,1 1 0 0 0,-1-1 0 0 0,1 0 0 0 0,0 0-9 0 0,0 0 0 0 0,0 0 0 0 0,0 0 0 0 0,0-1 0 0 0,0 1 0 0 0,0 0 0 0 0,0-1 0 0 0,0 0 0 0 0,0 0 0 0 0,0 1 0 0 0,0-1 0 0 0,0 0 0 0 0,0-1 0 0 0,2 1 0 0 0,-1 0 0 0 0,0-1 0 0 0,1 0 0 0 0,-1 0 0 0 0,0 0 0 0 0,1 0 0 0 0,-1-1 0 0 0,0 1 0 0 0,0-1 0 0 0,0 0 0 0 0,0 0 0 0 0,0 0 0 0 0,-1 0 0 0 0,1 0 0 0 0,0 0 0 0 0,0-2 0 0 0,18-12 0 0 0,-19 15 0 0 0,1-1 0 0 0,-1 1 0 0 0,0-1 0 0 0,1 0 0 0 0,-1 1 0 0 0,0-1 0 0 0,0 0 0 0 0,-1 0 0 0 0,1-1 0 0 0,0 1 0 0 0,-1 0 0 0 0,1 0 0 0 0,-1-1 0 0 0,1 0 0 0 0,-1 1-26 0 0,1-1 0 0 0,-1 1-1 0 0,1-1 1 0 0,0 1-1 0 0,0 0 1 0 0,0 0-1 0 0,0 0 1 0 0,0 0-1 0 0,1-1 27 0 0,-1 2-63 0 0,0 0-1 0 0,0-1 0 0 0,-1 1 1 0 0,1-1-1 0 0,-1 1 0 0 0,1-1 1 0 0,-1 0-1 0 0,1 0 0 0 0,-1 1 1 0 0,0-1-1 0 0,0 0 0 0 0,0 0 1 0 0,0 0-1 0 0,0 0 0 0 0,-1-1 1 0 0,1 1-1 0 0,-1 0 0 0 0,1-1 64 0 0,-1-20-525 0 0,-1 20 517 0 0,1 0 1 0 0,0 0-1 0 0,0 0 1 0 0,0 0-1 0 0,0 0 1 0 0,0 0-1 0 0,1 0 1 0 0,-1 0-1 0 0,1 0 1 0 0,0 0-1 0 0,1-1 8 0 0,-2 2 0 0 0,1 1 0 0 0,-1 0 0 0 0,0 0 0 0 0,0-1 0 0 0,1 1 0 0 0,-1-1 0 0 0,0 1 0 0 0,0 0 0 0 0,0-1 0 0 0,0 1 0 0 0,-1-1 0 0 0,1 1 0 0 0,0 0 0 0 0,0-1 0 0 0,0 1 0 0 0,0 0 0 0 0,0 0 0 0 0,0 0 0 0 0,0 0 0 0 0,0 0 0 0 0,0 0 0 0 0,0 0 0 0 0,1 0 0 0 0,-1 0 0 0 0,0 0 0 0 0,1 0 0 0 0,-1 0 0 0 0,1 0 0 0 0,0-1 0 0 0,0-1 0 0 0,0 2 0 0 0,0 0 0 0 0,-1-1 0 0 0,1 1 0 0 0,0 0 0 0 0,0 0 0 0 0,0 0 0 0 0,0 0 0 0 0,0 0 0 0 0,0 0 0 0 0,0 0 0 0 0,0 1 0 0 0,1-1 0 0 0,-1 0 0 0 0,1 0 0 0 0,0 0 0 0 0,0 1 0 0 0,-1-1 0 0 0,1 0 0 0 0,0 1 0 0 0,0 0 0 0 0,0-1 0 0 0,0 1 0 0 0,-1 0 0 0 0,1 0 0 0 0,0 0 0 0 0,0 0 0 0 0,0 0 0 0 0,0 0 0 0 0,0 1 0 0 0,-1-1 0 0 0,1 1 0 0 0,0-1 0 0 0,0 1 0 0 0,0 0 0 0 0,-1-1 0 0 0,1 1 0 0 0,0 0 0 0 0,-1 0 0 0 0,1 0 0 0 0,-1 0 0 0 0,1 1 0 0 0,-1-1 0 0 0,0 0 0 0 0,1 1 0 0 0,0 1 0 0 0,15 15 0 0 0,-15-17 0 0 0,0 1 0 0 0,0 0 0 0 0,0 0 0 0 0,-1 0 0 0 0,1 0 0 0 0,0 0 0 0 0,-1 0 0 0 0,0 0 0 0 0,1 1 0 0 0,-1-1 0 0 0,0 0 0 0 0,0 1 0 0 0,0-1 0 0 0,0 3 0 0 0,11 36 0 0 0,-8-32 0 0 0,-1 0 0 0 0,-1 1 0 0 0,1-1 0 0 0,-1 10 0 0 0,-1-11 0 0 0,6 53 0 0 0,-6-56 48 0 0,-1 0-1 0 0,0 0 0 0 0,0 0 0 0 0,0 0 1 0 0,0 0-1 0 0,-1 3-47 0 0,-1 21 592 0 0,3-19-362 0 0,0-2-85 0 0,-1 0 0 0 0,0 0 0 0 0,0 0 0 0 0,0 0 0 0 0,-1 0 0 0 0,0 0-145 0 0,-3 12 14 0 0,3-11-14 0 0,-1-1 1 0 0,0 1-1 0 0,0-1 0 0 0,0 0 1 0 0,-1 0-1 0 0,-1 0 0 0 0,1 0 0 0 0,-3 2 0 0 0,5-6 105 0 0,-1-1 0 0 0,0 0-1 0 0,0 0 1 0 0,0 0-1 0 0,0-1 1 0 0,-1 1 0 0 0,1-1-1 0 0,-1 1 1 0 0,0-1-1 0 0,1 0 1 0 0,-1 0-1 0 0,0 0 1 0 0,0 0 0 0 0,0 0-1 0 0,-1-1 1 0 0,1 1-1 0 0,0-1 1 0 0,-1 0-105 0 0,-8 3 14 0 0,0 0 0 0 0,0-1-1 0 0,-1 0 1 0 0,0-1 0 0 0,1-1 0 0 0,-1 0-1 0 0,0-1 1 0 0,1 0 0 0 0,-1-1 0 0 0,0 0 0 0 0,1-1-1 0 0,-5-1-13 0 0,16 3-9 0 0,0-1-1 0 0,-1 1 1 0 0,1 0-1 0 0,0-1 1 0 0,-1 1-1 0 0,1-1 0 0 0,0 1 1 0 0,0-1-1 0 0,0 0 1 0 0,0 0-1 0 0,-1 1 1 0 0,1-1-1 0 0,0 0 1 0 0,0 0-1 0 0,0 0 0 0 0,1 0 1 0 0,-1 0-1 0 0,0 0 1 0 0,0 0-1 0 0,1-1 1 0 0,-1 1-1 0 0,0 0 1 0 0,1 0-1 0 0,-1 0 0 0 0,1-1 1 0 0,-1 1-1 0 0,1 0 1 0 0,0-1-1 0 0,0 1 1 0 0,0 0-1 0 0,-1-1 1 0 0,1 1-1 0 0,0 0 0 0 0,1-1 1 0 0,-1 1-1 0 0,0-1 1 0 0,0 1-1 0 0,1 0 1 0 0,-1 0-1 0 0,0-1 1 0 0,1 1-1 0 0,0-1 10 0 0,0 0-76 0 0,0 0 1 0 0,-1 0-1 0 0,1 0 0 0 0,-1 0 1 0 0,1 0-1 0 0,-1 0 0 0 0,1 0 0 0 0,-1 0 1 0 0,0 0 75 0 0,0 0-68 0 0,0 0 0 0 0,0 0 0 0 0,0 0 1 0 0,1 1-1 0 0,-1-1 0 0 0,1 0 0 0 0,-1 0 0 0 0,1 1 0 0 0,0-1 1 0 0,-1 1-1 0 0,1-1 0 0 0,0 0 0 0 0,0 1 0 0 0,0-1 68 0 0,6-6-1250 0 0,0-1 0 0 0,-1 0 0 0 0,0 0-1 0 0,2-7 1251 0 0,1-3-5454 0 0</inkml:trace>
  <inkml:trace contextRef="#ctx0" brushRef="#br0" timeOffset="8211.021">4131 104 13824 0 0,'18'-6'565'0'0,"-18"6"58"0"0,-12 6-299 0 0,-2 0-203 0 0,12-5-44 0 0,1-1 0 0 0,-1 1 0 0 0,0 0 1 0 0,0 0-1 0 0,1-1 0 0 0,-1 1 0 0 0,0 1 0 0 0,1-1 0 0 0,-1 0 0 0 0,1 0 0 0 0,-1 0 0 0 0,1 1 0 0 0,0-1 0 0 0,-1 1 0 0 0,1-1 0 0 0,0 1 0 0 0,0 0-77 0 0,-1 0 68 0 0,1 0-1 0 0,-1 0 0 0 0,1 0 0 0 0,-1 0 1 0 0,0 0-1 0 0,1-1 0 0 0,-1 1 0 0 0,0-1 1 0 0,-2 2-68 0 0,3-3 0 0 0,-1 1 0 0 0,0 0 0 0 0,1 1 0 0 0,0-1 0 0 0,-1 0 0 0 0,1 0 1 0 0,0 0-1 0 0,-1 1 0 0 0,1-1 0 0 0,0 1 0 0 0,0-1 0 0 0,0 1 1 0 0,0 0-1 0 0,0-1 0 0 0,1 1 0 0 0,-1 0 0 0 0,0-1 0 0 0,1 1 0 0 0,-1 0 0 0 0,-5 16 0 0 0,6-18 0 0 0,0 0 0 0 0,-1 1 0 0 0,1-1 0 0 0,0 1 0 0 0,0-1 0 0 0,0 0 0 0 0,-1 1 0 0 0,1-1 0 0 0,0 1 0 0 0,0-1 0 0 0,0 1 0 0 0,0-1 0 0 0,0 1 0 0 0,0-1 0 0 0,-1 1 0 0 0,1-1 0 0 0,0 1 0 0 0,1-1 0 0 0,-1 1 0 0 0,0-1 0 0 0,0 1 0 0 0,0-1 0 0 0,0 1 0 0 0,0-1 0 0 0,0 1 0 0 0,1-1 0 0 0,-1 0 0 0 0,0 1 0 0 0,0-1 0 0 0,1 1 0 0 0,-1-1 0 0 0,0 0 0 0 0,0 1 0 0 0,1-1 0 0 0,-1 1 0 0 0,1-1 0 0 0,-1 0 0 0 0,0 0 0 0 0,1 1 0 0 0,-1-1 0 0 0,1 0 0 0 0,-1 1 0 0 0,5 3 0 0 0,-5-3 0 0 0,0 0 0 0 0,0 0 0 0 0,0 0 0 0 0,0 0 0 0 0,0 0 0 0 0,1 0 0 0 0,-1 0 0 0 0,0 0 0 0 0,1-1 0 0 0,-1 1 0 0 0,0 0 0 0 0,1 0 0 0 0,-1 0 0 0 0,1 0 0 0 0,-1-1 0 0 0,1 1 0 0 0,0 0 0 0 0,-1-1 0 0 0,1 1 0 0 0,0 0 0 0 0,0-1 0 0 0,-1 1 0 0 0,1-1 0 0 0,0 1 0 0 0,0-1 0 0 0,0 1 0 0 0,0-1 0 0 0,12 10 0 0 0,3 2 0 0 0,-4-8 0 0 0,11 5 0 0 0,-22-8 0 0 0,-1-1 0 0 0,1 1 0 0 0,-1-1 0 0 0,1 0 0 0 0,-1 1 0 0 0,1-1 0 0 0,-1 1 0 0 0,1-1 0 0 0,-1 1 0 0 0,1-1 0 0 0,-1 1 0 0 0,0 0 0 0 0,1-1 0 0 0,-1 1 0 0 0,0 0 0 0 0,1-1 0 0 0,-1 1 0 0 0,0 0 0 0 0,0-1 0 0 0,0 1 0 0 0,0 0 0 0 0,0-1 0 0 0,1 1 0 0 0,-1 0 0 0 0,0-1 0 0 0,-1 1 0 0 0,1 0 0 0 0,0 0 0 0 0,0-1 0 0 0,0 1 0 0 0,0 0 0 0 0,0 0 0 0 0,0-1 0 0 0,1 1 0 0 0,-1 0 0 0 0,0 0 0 0 0,1 0 0 0 0,-1-1 0 0 0,0 1 0 0 0,1 0 0 0 0,-1 0 0 0 0,1-1 0 0 0,-1 1 0 0 0,1 0 0 0 0,-1-1 0 0 0,1 1 0 0 0,-1-1 0 0 0,1 1 0 0 0,0-1 0 0 0,-1 1 0 0 0,1-1 0 0 0,0 1 0 0 0,0-1 0 0 0,-1 0 0 0 0,2 1 0 0 0,-1 0 0 0 0,1 0 0 0 0,-1-1 0 0 0,0 1 0 0 0,1 0 0 0 0,-1 1 0 0 0,0-1 0 0 0,0 0 0 0 0,0 0 0 0 0,0 0 0 0 0,0 1 0 0 0,0-1 0 0 0,0 1 2 0 0,0-1 0 0 0,1 1 0 0 0,-1-1 0 0 0,0 0 0 0 0,0 1 0 0 0,1-1 0 0 0,-1 0 0 0 0,1 0 0 0 0,-1 0 0 0 0,2 1-2 0 0,10 8 505 0 0,-13-9-482 0 0,0-1 0 0 0,0 0 0 0 0,0 1 0 0 0,0-1 0 0 0,0 0-1 0 0,0 1 1 0 0,0-1 0 0 0,0 0 0 0 0,0 1 0 0 0,0-1 0 0 0,0 0 0 0 0,0 1 0 0 0,0-1-1 0 0,0 0 1 0 0,0 1 0 0 0,0-1 0 0 0,0 0 0 0 0,0 1 0 0 0,0-1 0 0 0,0 0 0 0 0,0 0 0 0 0,-1 1-1 0 0,1-1 1 0 0,0 0 0 0 0,0 1 0 0 0,0-1 0 0 0,-1 0 0 0 0,1 0 0 0 0,0 1 0 0 0,0-1-1 0 0,-1 0 1 0 0,1 0 0 0 0,0 0 0 0 0,0 1 0 0 0,-1-1 0 0 0,1 0 0 0 0,0 0 0 0 0,-1 0 0 0 0,1 0-1 0 0,-1 1-22 0 0,5 8 592 0 0,-4-9-591 0 0,0 1-1 0 0,-1 0 1 0 0,1 0 0 0 0,0 0-1 0 0,-1-1 1 0 0,1 1-1 0 0,-1 0 1 0 0,1-1-1 0 0,-1 1 1 0 0,1 0-1 0 0,-1-1 1 0 0,1 1-1 0 0,-1 0 1 0 0,0-1 0 0 0,1 1-1 0 0,-1-1 1 0 0,0 1-1 0 0,1-1 1 0 0,-1 0-1 0 0,0 1 1 0 0,0-1-1 0 0,1 0 1 0 0,-1 1-1 0 0,0-1 1 0 0,0 0-1 0 0,0 0 1 0 0,0 0-1 0 0,-2 2 1 0 0,-26 12-1 0 0,14-7 0 0 0,1-1 0 0 0,-16 6 0 0 0,14-8-43 0 0,8-1-61 0 0,0 0 0 0 0,-1 0 0 0 0,1-1 0 0 0,-1-1 0 0 0,1 1 0 0 0,-1-2 0 0 0,0 1-1 0 0,-6-1 105 0 0,7-4-2521 0 0,5 2-492 0 0,-5-3-2600 0 0</inkml:trace>
  <inkml:trace contextRef="#ctx0" brushRef="#br0" timeOffset="8478.267">4381 1 15664 0 0,'-4'0'227'0'0,"-1"1"-98"0"0,4 8 1182 0 0,-1 14-1283 0 0,8-3-28 0 0,-4-16 0 0 0,-1-1 0 0 0,0 1 0 0 0,0-1 0 0 0,0 1 0 0 0,-1-1 0 0 0,1 1 0 0 0,-1 0 0 0 0,0-1 0 0 0,1 1 0 0 0,-2 2 0 0 0,0 0 0 0 0,0 0 0 0 0,1 1 0 0 0,0-1 0 0 0,0 1 0 0 0,0-1 0 0 0,1 0 0 0 0,0 2 0 0 0,-1-5 0 0 0,1 0 0 0 0,-1 0 0 0 0,0 0 0 0 0,-1 0 0 0 0,1 0 0 0 0,-1 0 0 0 0,1 0 0 0 0,-1 0 0 0 0,0 0 0 0 0,-3 19 0 0 0,4 63 0 0 0,4-67 0 0 0,-4-16 0 0 0,1-1 0 0 0,-1 0 0 0 0,0 1 0 0 0,1-1 0 0 0,-1 1 0 0 0,0-1 0 0 0,0 1 0 0 0,0-1 0 0 0,0 1 0 0 0,0-1 0 0 0,0 1 0 0 0,0-1 0 0 0,0 1 0 0 0,-1-1 0 0 0,1 1 0 0 0,-1-1 0 0 0,1 0 0 0 0,-1 2 0 0 0,-1 11 64 0 0,2-13-125 0 0,0 0 0 0 0,0 0 0 0 0,1 0 1 0 0,-1-1-1 0 0,-1 1 0 0 0,1 0 0 0 0,0 0 0 0 0,0 0 0 0 0,0 0 0 0 0,0-1 0 0 0,0 1 0 0 0,-1 0 0 0 0,1 0 0 0 0,0 0 0 0 0,-1-1 1 0 0,1 1-1 0 0,-1 0 0 0 0,1-1 0 0 0,-1 1 0 0 0,0 0 61 0 0,-5 4-5773 0 0</inkml:trace>
  <inkml:trace contextRef="#ctx0" brushRef="#br0" timeOffset="9324.413">4352 237 11976 0 0,'30'0'576'0'0,"-9"6"160"0"0,-8-3-315 0 0,0-1 1 0 0,0 2 0 0 0,2 1-422 0 0,25 5 775 0 0,-21-7-450 0 0,1-2 0 0 0,-1-1 1 0 0,1 0-1 0 0,0-1 1 0 0,-1-2-1 0 0,13-2-325 0 0,-12 2 95 0 0,-13 2-95 0 0,-1 0 0 0 0,1-1 0 0 0,-1 1 0 0 0,0-1 0 0 0,0-1 0 0 0,0 1 0 0 0,3-3 0 0 0,-6 4 0 0 0,-1-1 0 0 0,1 0 0 0 0,0 0 0 0 0,0 0 0 0 0,-1 0 0 0 0,1 0 0 0 0,-1-1 0 0 0,0 1 0 0 0,0-1 0 0 0,0 0 0 0 0,0 1 0 0 0,0-1 0 0 0,-1 0 0 0 0,1-1 0 0 0,-1 3 0 0 0,-1 1 0 0 0,0-1 0 0 0,0 1 0 0 0,0-1 0 0 0,0 1 0 0 0,0-1 0 0 0,0 1 0 0 0,0-1 0 0 0,0 1 0 0 0,0-1 0 0 0,0 1 0 0 0,0-1 0 0 0,-1 1 0 0 0,1-1 0 0 0,0 1 0 0 0,0-1 0 0 0,0 1 0 0 0,-1-1 0 0 0,1 1 0 0 0,0-1 0 0 0,0 1 0 0 0,-1 0 0 0 0,1-1 0 0 0,0 1 0 0 0,-1 0 0 0 0,0-1 0 0 0,1 0 0 0 0,-1 0 0 0 0,0 1 0 0 0,1-1 0 0 0,-1 0 0 0 0,1 0 0 0 0,-1 0 0 0 0,1 1 0 0 0,0-1 0 0 0,-1 0 0 0 0,1 0 0 0 0,0 0 0 0 0,-1-1 0 0 0,1 0 0 0 0,-1 1 0 0 0,0-1 0 0 0,1 0 0 0 0,-1 0 0 0 0,0 0 0 0 0,0 1 0 0 0,0-1 0 0 0,-1 1 0 0 0,1-1 0 0 0,0 0 0 0 0,-1 1 0 0 0,1 0 0 0 0,0-1 0 0 0,-1 1 0 0 0,0 0 0 0 0,1 0 0 0 0,-1 0 0 0 0,0 0 0 0 0,0 0 0 0 0,1 0 0 0 0,-3 0 0 0 0,-7-6 0 0 0,8 6 0 0 0,-1 0 0 0 0,1 0 0 0 0,0 1 0 0 0,0-1 0 0 0,0 1 0 0 0,-1 0 0 0 0,1-1 0 0 0,0 1 0 0 0,-1 1 0 0 0,1-1 0 0 0,0 0 0 0 0,-3 2 0 0 0,2-2 0 0 0,0 1 112 0 0,1 0 0 0 0,-1 1 0 0 0,1-1-1 0 0,-1 1 1 0 0,1-1 0 0 0,0 1 0 0 0,-1 0-1 0 0,-1 2-111 0 0,-13 7 546 0 0,11-7-487 0 0,0 0-1 0 0,0 1 1 0 0,1-1-1 0 0,0 2 0 0 0,0-1 1 0 0,0 1-1 0 0,0-1 1 0 0,1 2-1 0 0,0-1 1 0 0,-3 4-59 0 0,3-3 23 0 0,4-5-23 0 0,-1 0 0 0 0,1 0 0 0 0,0 0 0 0 0,0 0 0 0 0,1 0 0 0 0,-1 0 0 0 0,0 0 0 0 0,0 1 0 0 0,1 0 0 0 0,-1-1 0 0 0,0 0 0 0 0,0 0 0 0 0,0 0 0 0 0,0 0 0 0 0,0 0 0 0 0,0 0 0 0 0,-1 1 0 0 0,1-2-2 0 0,0 1 0 0 0,0-1 0 0 0,0 1 0 0 0,0-1 0 0 0,0 1 0 0 0,1-1 0 0 0,-1 1 0 0 0,0 0 0 0 0,1 0 0 0 0,-1-1 0 0 0,1 1 0 0 0,0 0 0 0 0,0 0 0 0 0,-1-1 0 0 0,1 1 0 0 0,0 1 2 0 0,1 1 68 0 0,0 0 0 0 0,0-1-1 0 0,0 1 1 0 0,0 0 0 0 0,1 0 0 0 0,-1-1 0 0 0,2 2-68 0 0,-2-2 106 0 0,0 0 0 0 0,1 0 0 0 0,0-1 0 0 0,-1 1 0 0 0,1 0 0 0 0,0-1 0 0 0,0 0 0 0 0,0 1 0 0 0,1-1 0 0 0,-1 0 0 0 0,1 0-1 0 0,-1 0 1 0 0,1-1 0 0 0,-1 1 0 0 0,2 0-106 0 0,2 1-75 0 0,0 0 0 0 0,0 0-1 0 0,0 0 1 0 0,0-1-1 0 0,0 0 1 0 0,0 0 0 0 0,1-1-1 0 0,-1 0 1 0 0,1 0 0 0 0,-1 0-1 0 0,1-1 1 0 0,-1 0-1 0 0,1 0 1 0 0,-1-1 0 0 0,1 0-1 0 0,-1 0 1 0 0,1 0-1 0 0,-1-1 1 0 0,0 0 0 0 0,0 0-1 0 0,0-1 1 0 0,0 1 0 0 0,0-1-1 0 0,0-1 1 0 0,-1 1-1 0 0,3-3 76 0 0,7-4-315 0 0,-1 0-1 0 0,-1-2 1 0 0,8-7 315 0 0,32-26-2945 0 0,-49 42 2712 0 0,0-1 1 0 0,0 1 0 0 0,0 1 0 0 0,0-1 0 0 0,1 1 0 0 0,-1-1-1 0 0,1 1 1 0 0,3-1 232 0 0,-7 3 467 0 0,0 1 40 0 0,1 2-344 0 0,-1-1 0 0 0,1 0 1 0 0,-1 1-1 0 0,0-1 0 0 0,0 0 0 0 0,0 1 1 0 0,0-1-1 0 0,0 1 0 0 0,-1 0 1 0 0,1-1-1 0 0,-1 1 0 0 0,0 0 1 0 0,0 1-164 0 0,-2 41 1828 0 0,0-15-1092 0 0,0 22-648 0 0,2-51 283 0 0,0-1 117 0 0,0 0 21 0 0,0 0-66 0 0,1-1-431 0 0,1 0-1 0 0,-1 0 1 0 0,0 1 0 0 0,0-2-1 0 0,0 1 1 0 0,0 0 0 0 0,0 0-1 0 0,0 0 1 0 0,0 0 0 0 0,-1-1-1 0 0,1 1 1 0 0,0 0 0 0 0,0-1-12 0 0,1-2 13 0 0,6-9-21 0 0,1-1 0 0 0,1 1 0 0 0,1 0 0 0 0,0 1 0 0 0,0 0 0 0 0,1 1 0 0 0,0 1 0 0 0,9-6 8 0 0,-19 14-87 0 0,0 1-1 0 0,0-1 0 0 0,1 1 1 0 0,-1 0-1 0 0,1 0 1 0 0,-1 0-1 0 0,1 0 0 0 0,-1 0 1 0 0,1 0-1 0 0,0 1 0 0 0,-1-1 1 0 0,1 1-1 0 0,0 0 0 0 0,-1 0 1 0 0,1 0-1 0 0,0 0 1 0 0,-1 0-1 0 0,1 1 0 0 0,0-1 1 0 0,-1 1-1 0 0,1 0 0 0 0,1 0 88 0 0,-2 2 1 0 0,0-1-1 0 0,0 1 1 0 0,-1 0-1 0 0,1 0 0 0 0,-1 1 1 0 0,1-1-1 0 0,-1 0 0 0 0,0 0 1 0 0,0 1-1 0 0,-1 0 0 0 0,4 8 60 0 0,2 7 274 0 0,0 1-1 0 0,-1-1 0 0 0,-1 2 1 0 0,-1-1-1 0 0,-1 0 0 0 0,-1 17-333 0 0,-1-36 371 0 0,3 3 524 0 0,-3-4-884 0 0,0 0 0 0 0,0 1 0 0 0,0-1 0 0 0,0 0 0 0 0,0 0 0 0 0,0 0 0 0 0,0 0 0 0 0,0 0 0 0 0,0 1 1 0 0,0-1-1 0 0,0 0 0 0 0,0 0 0 0 0,0 0 0 0 0,1 0 0 0 0,-1 0 0 0 0,0 1 0 0 0,0-1 0 0 0,0 0 1 0 0,0 0-1 0 0,0 0 0 0 0,0 0 0 0 0,0 0 0 0 0,1 0 0 0 0,-1 0 0 0 0,0 0 0 0 0,0 0 0 0 0,0 0 0 0 0,0 1 1 0 0,0-1-1 0 0,1 0 0 0 0,-1 0 0 0 0,0 0 0 0 0,0 0 0 0 0,0 0 0 0 0,0 0 0 0 0,0 0 0 0 0,1 0 1 0 0,-1 0-1 0 0,0 0 0 0 0,0 0 0 0 0,0 0 0 0 0,0 0 0 0 0,0 0 0 0 0,1-1 0 0 0,-1 1 0 0 0,0 0 0 0 0,0 0 1 0 0,0 0-1 0 0,0 0 0 0 0,0 0 0 0 0,1 0 0 0 0,-1 0 0 0 0,0 0 0 0 0,0 0 0 0 0,0 0 0 0 0,0-1 1 0 0,0 1-1 0 0,0 0 0 0 0,0 0 0 0 0,0 0 0 0 0,0 0 0 0 0,1 0 0 0 0,-1 0 0 0 0,0-1-11 0 0,3-2 1 0 0,0 0-1 0 0,1 0 0 0 0,-1 0 0 0 0,-1-1 0 0 0,1 0 1 0 0,0 1-1 0 0,-1-1 0 0 0,0 0 0 0 0,0 0 1 0 0,0 0-1 0 0,0-1 0 0 0,10-17-67 0 0,10-15-1033 0 0,-9 15-951 0 0,13-17 2051 0 0,-21 33-118 0 0,0-1 1 0 0,1 1-1 0 0,0-1 0 0 0,1 2 0 0 0,-1-1 0 0 0,1 1 0 0 0,3-2 118 0 0,-8 6 0 0 0,0-1 0 0 0,1 1 0 0 0,-1-1 0 0 0,1 1 0 0 0,0 0 0 0 0,-1 0 0 0 0,1 0 0 0 0,0 0 0 0 0,0 1 0 0 0,0-1 0 0 0,0 1 0 0 0,-1 0 0 0 0,-1 0 0 0 0,0 0 0 0 0,0 0 0 0 0,0 1 0 0 0,0-1 0 0 0,0 0 0 0 0,0 1 0 0 0,0-1 0 0 0,0 1 0 0 0,0-1 0 0 0,0 1 0 0 0,0-1 0 0 0,-1 1 0 0 0,1 0 0 0 0,0-1 0 0 0,0 1 0 0 0,0 0 0 0 0,-1 0 0 0 0,1 0 0 0 0,0-1 0 0 0,-1 1 0 0 0,1 0 0 0 0,-1 0 0 0 0,1 0 0 0 0,-1 0 0 0 0,1 0 0 0 0,-1 0 0 0 0,0 0 0 0 0,1 0 0 0 0,-1 1 0 0 0,3 11 0 0 0,1 1 0 0 0,-2 0 0 0 0,0-1 0 0 0,0 9 0 0 0,0 5 0 0 0,-1-17 282 0 0,-1 0 0 0 0,-1 0 0 0 0,0 5-282 0 0,-1 17 981 0 0,-3 61-1164 0 0,5-92-135 0 0,0-1-88 0 0,0 0-1280 0 0,0 0-5083 0 0</inkml:trace>
  <inkml:trace contextRef="#ctx0" brushRef="#br0" timeOffset="13176.95">5191 731 2760 0 0,'3'0'207'0'0,"31"2"2291"0"0,-33-2-1647 0 0,-1 0-83 0 0,0 0-38 0 0,0 0-8 0 0,0 0-26 0 0,0 0-100 0 0,0 0-42 0 0,0 0-8 0 0,0 0-12 0 0,0 0-38 0 0,0 0-16 0 0,0 0-6 0 0,0 0-42 0 0,0 0-167 0 0,0 0-69 0 0,-12-8 455 0 0,-6 6-182 0 0,0 1 1 0 0,0 0 0 0 0,-7 1-470 0 0,-37-1 153 0 0,16-2 569 0 0,-40 4-722 0 0,24 0 198 0 0,-221 3-81 0 0,72 0 73 0 0,-49 7 1423 0 0,144-4-1997 0 0,-120 7-410 0 0,-143 5 1124 0 0,-41-3-18 0 0,-292 4 32 0 0,326-6-171 0 0,120-2-173 0 0,178-8 49 0 0,-26 2-18 0 0,-4-1 111 0 0,33-1-54 0 0,-63 6-78 0 0,-179 8 206 0 0,57-2-296 0 0,197-10 80 0 0,3 0 0 0 0,-13-2 0 0 0,54-3 0 0 0,-27 5 0 0 0,-2 0 0 0 0,18-1 86 0 0,-12 0-2201 0 0,51-5 149 0 0,1 0-3702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15664 0 0,'0'0'356'0'0,"0"0"49"0"0,2 0 21 0 0,25-2 491 0 0,0 0 0 0 0,12-4-917 0 0,39-3 2178 0 0,-74 8-2206 0 0,39-1 1069 0 0,11 2-1041 0 0,-43 0-613 0 0,0 1 0 0 0,0 1 0 0 0,0-1 1 0 0,-1 2-1 0 0,1-1 0 0 0,0 1 0 0 0,3 3 613 0 0,-12-6-6482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1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15664 0 0,'0'0'718'0'0,"-1"0"-19"0"0,0 0-693 0 0,1 0 0 0 0,0 0 0 0 0,0 0 0 0 0,-1 0 1 0 0,1 0-1 0 0,0 0 0 0 0,0 0 0 0 0,0 0 0 0 0,-1 0 0 0 0,1 0 0 0 0,0 0 1 0 0,0 0-1 0 0,-1 0 0 0 0,1 0 0 0 0,0 0 0 0 0,0 0 0 0 0,-1 0 1 0 0,1 1-1 0 0,0-1 0 0 0,0 0 0 0 0,0 0 0 0 0,0 0 0 0 0,-1 0 0 0 0,1 0 1 0 0,0 1-1 0 0,0-1 0 0 0,0 0 0 0 0,0 0 0 0 0,-1 0 0 0 0,1 0 1 0 0,0 1-1 0 0,0-1 0 0 0,0 0 0 0 0,0 0 0 0 0,0 1 0 0 0,0-1 0 0 0,0 0 1 0 0,0 0-1 0 0,0 0 0 0 0,0 1 0 0 0,0-1 0 0 0,0 0 0 0 0,0 0 1 0 0,0 1-1 0 0,0-1 0 0 0,0 0 0 0 0,0 0 0 0 0,0 1 0 0 0,0-1-6 0 0,4 9-19 0 0,-4-9 86 0 0,2 2 55 0 0,0-1 0 0 0,0 0-1 0 0,0 1 1 0 0,0-1 0 0 0,0 0 0 0 0,0 0-1 0 0,0 0 1 0 0,0-1 0 0 0,0 1 0 0 0,1 0-1 0 0,-1-1 1 0 0,1 0-122 0 0,31 4 1304 0 0,-17-3-668 0 0,57 3 121 0 0,-41-4-175 0 0,16 4-582 0 0,-33-2 53 0 0,24 4-550 0 0,-32-5-708 0 0,-7-1-3826 0 0,-1 0-1635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10 532 11520 0 0,'0'0'886'0'0,"-1"10"886"0"0,-7 3-370 0 0,7-12-1394 0 0,1-1-79 0 0,0 8 413 0 0,2-7 2998 0 0,1-2-3267 0 0,0-1 0 0 0,0 1 0 0 0,-1-1 0 0 0,1 0 0 0 0,0 0 0 0 0,-1 0 0 0 0,1 0-1 0 0,-1 0 1 0 0,0 0 0 0 0,1-1 0 0 0,-1 1 0 0 0,0-1 0 0 0,0-1-73 0 0,4-6 52 0 0,0 0 0 0 0,-1-1 0 0 0,0-1-52 0 0,2-3-8 0 0,-4 7 8 0 0,0-1 0 0 0,-1 1 0 0 0,0 0 0 0 0,1-6 0 0 0,6-24 0 0 0,-4 20 0 0 0,0 0 0 0 0,-2 0 0 0 0,1-7 0 0 0,1-9 0 0 0,1 0 16 0 0,1 1 0 0 0,2 0 0 0 0,1 0 0 0 0,7-13-16 0 0,-15 42 0 0 0,11-22 0 0 0,-12 25 0 0 0,0-1 0 0 0,0 1 0 0 0,0-1 0 0 0,0 1 0 0 0,0-1 0 0 0,0 1 0 0 0,1 0 0 0 0,-1-1 0 0 0,0 1 0 0 0,1 0 0 0 0,-1 0 0 0 0,2-1 0 0 0,5-1 0 0 0,-7 3-1 0 0,0 0-1 0 0,0 0 1 0 0,0 0-1 0 0,-1 0 0 0 0,1 0 1 0 0,0 0-1 0 0,0 0 1 0 0,0 0-1 0 0,0 0 1 0 0,-1 1-1 0 0,1-1 0 0 0,0 0 1 0 0,0 1-1 0 0,0-1 1 0 0,-1 0-1 0 0,1 1 0 0 0,0-1 1 0 0,0 1-1 0 0,-1-1 1 0 0,1 1-1 0 0,-1-1 1 0 0,1 1-1 0 0,0-1 0 0 0,-1 1 1 0 0,1 0-1 0 0,-1-1 1 0 0,1 1-1 0 0,-1 0 2 0 0,1 0-9 0 0,6 7 0 0 0,-1 0-1 0 0,0 0 1 0 0,0 1 0 0 0,-1 0-1 0 0,0 0 1 0 0,-1 0 0 0 0,0 0-1 0 0,0 1 1 0 0,-1 0 0 0 0,1 4 9 0 0,12 34-26 0 0,2 0-1 0 0,21 39 27 0 0,-37-84-1 0 0,4 8 11 0 0,1 0-1 0 0,0 0 0 0 0,0-1 1 0 0,1 0-1 0 0,3 3-9 0 0,8 9 41 0 0,-16-19 1 0 0,-1 0 0 0 0,1-1-1 0 0,-1 1 1 0 0,1-1-1 0 0,0 0 1 0 0,0 0-1 0 0,0 0 1 0 0,0 0 0 0 0,0-1-1 0 0,1 1 1 0 0,-1-1-1 0 0,0 0 1 0 0,1 0 0 0 0,-1 0-1 0 0,1 0 1 0 0,1 0-42 0 0,-3-1 33 0 0,0 0 0 0 0,0 0 0 0 0,0 0 0 0 0,0 0 0 0 0,0 0 0 0 0,0 0 0 0 0,0-1 1 0 0,-1 1-1 0 0,1-1 0 0 0,0 1 0 0 0,0-1 0 0 0,0 0 0 0 0,0 0 0 0 0,-1 1 0 0 0,1-1 0 0 0,0 0 1 0 0,-1-1-1 0 0,1 1 0 0 0,-1 0 0 0 0,1 0 0 0 0,-1-1 0 0 0,0 1 0 0 0,1-1 0 0 0,-1 1 0 0 0,0-1 1 0 0,0 1-1 0 0,0-1 0 0 0,0 0 0 0 0,0 0 0 0 0,0-1-33 0 0,5-11 184 0 0,-1-2-1 0 0,0 1 1 0 0,-1-1-1 0 0,-1 1 1 0 0,0-1-1 0 0,-1-2-183 0 0,0-7 29 0 0,4-40 217 0 0,-3 0-1 0 0,-4-16-245 0 0,1 78 0 0 0,-1-14 0 0 0,1 1 0 0 0,0-1 0 0 0,1 1 0 0 0,1-6 0 0 0,6 55-408 0 0,-2 41-3288 0 0,-5-65 2614 0 0,-1-1-1 0 0,1 1 0 0 0,1-1 0 0 0,0 2 1083 0 0,1 1-1219 0 0,3 18-4238 0 0</inkml:trace>
  <inkml:trace contextRef="#ctx0" brushRef="#br0" timeOffset="232.093">792 379 2760 0 0,'1'1'692'0'0,"5"18"7609"0"0,-2-1-4229 0 0,-3-14-3764 0 0,-1 1 0 0 0,0-1 0 0 0,0 1 0 0 0,0-1-1 0 0,0 0 1 0 0,-1 1 0 0 0,0-1 0 0 0,0 1 0 0 0,0-1 0 0 0,0 0-1 0 0,-2 4-307 0 0,-11 24 4136 0 0,-9 14-4136 0 0,18-37 61 0 0,1 1-1 0 0,0-1 0 0 0,0 4-60 0 0,-8 19-9 0 0,10-29 9 0 0,-2 13 0 0 0,3-15 0 0 0,0 0 0 0 0,1-1 0 0 0,0 1 0 0 0,-1-1 0 0 0,1 1 0 0 0,0-1 0 0 0,0 1 0 0 0,-1-1 0 0 0,1 1 0 0 0,0-1 0 0 0,0 1 0 0 0,0-1 0 0 0,0 1 0 0 0,0 0 0 0 0,0-1 0 0 0,0 1 0 0 0,0-1 0 0 0,0 1 0 0 0,0-1 0 0 0,0 1 0 0 0,0-1 0 0 0,0 1 0 0 0,0-1 0 0 0,1 1 0 0 0,-1 0 0 0 0,0-1 0 0 0,0 1 0 0 0,1-1 0 0 0,2 17-13 0 0,-3-17 11 0 0,1 1 0 0 0,-1-1 0 0 0,0 1 0 0 0,0-1 0 0 0,0 1 0 0 0,0-1 0 0 0,0 1 0 0 0,1-1 0 0 0,-1 0 0 0 0,0 1 1 0 0,0-1-1 0 0,1 1 0 0 0,-1-1 0 0 0,0 1 0 0 0,1-1 0 0 0,-1 0 0 0 0,0 1 0 0 0,1-1 0 0 0,-1 0 0 0 0,1 0 0 0 0,-1 1 0 0 0,0-1 0 0 0,1 0 0 0 0,-1 0 0 0 0,1 1 0 0 0,-1-1 0 0 0,1 0 0 0 0,-1 0 1 0 0,1 0 1 0 0,0 0 0 0 0,1 1-126 0 0,0 0 0 0 0,0 0 1 0 0,0-1-1 0 0,0 1 0 0 0,0-1 0 0 0,0 1 0 0 0,0-1 1 0 0,1 0-1 0 0,-1 0 0 0 0,0 0 0 0 0,0 0 0 0 0,0 0 1 0 0,0 0-1 0 0,0-1 0 0 0,2 0 126 0 0,-2 1-1103 0 0,1-1-1 0 0,-1 0 1 0 0,1 1 0 0 0,-1-1-1 0 0,1-1 1 0 0,-1 1 0 0 0,2-1 1103 0 0,3-6-5992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39 342 13824 0 0,'3'-13'1056'0'0,"-2"-2"322"0"0,-10 111 670 0 0,7-71-919 0 0,-3 25-1129 0 0,-1-4-12 0 0,2-12 12 0 0,-4 14 0 0 0,2-13 0 0 0,5-30 72 0 0,1-23 1062 0 0,-1 12-1052 0 0,1 1-1 0 0,0-1 1 0 0,0 0-1 0 0,0 0 1 0 0,1 0-82 0 0,17-97-1558 0 0,0 20 846 0 0,-4 14-1968 0 0,11-26 2680 0 0,-18 73-117 0 0,0 1 0 0 0,2 1-1 0 0,0 0 1 0 0,1 0 0 0 0,2 0 0 0 0,6-8 117 0 0,-16 25 50 0 0,0 1 1 0 0,0-1 0 0 0,1 0-1 0 0,-1 0 1 0 0,1 1 0 0 0,0-1-1 0 0,0 1 1 0 0,0 0 0 0 0,0 0-1 0 0,0 0 1 0 0,0 0 0 0 0,0 1-1 0 0,1-1 1 0 0,-1 1 0 0 0,1 0-1 0 0,-1 0 1 0 0,1 0 0 0 0,-1 0-1 0 0,1 1 1 0 0,0 0 0 0 0,-1-1-1 0 0,1 1 1 0 0,0 0-1 0 0,-1 1 1 0 0,1-1 0 0 0,-1 1-1 0 0,1-1 1 0 0,0 1 0 0 0,-1 0-1 0 0,1 1 1 0 0,-1-1 0 0 0,0 0-1 0 0,1 1 1 0 0,-1 0 0 0 0,0 0-1 0 0,0 0 1 0 0,0 0 0 0 0,0 0-1 0 0,0 1-50 0 0,7 6 34 0 0,-8-8-7 0 0,0 1-1 0 0,0-1 1 0 0,-1 1 0 0 0,1 0-1 0 0,0 0 1 0 0,-1 0-1 0 0,1 0 1 0 0,-1 0-1 0 0,1 0 1 0 0,-1 0-1 0 0,0 0 1 0 0,0 0-1 0 0,0 1 1 0 0,0-1 0 0 0,0 0-1 0 0,-1 1-26 0 0,2 2 107 0 0,-1-1 0 0 0,-1 0 0 0 0,1 1 0 0 0,-1-1 0 0 0,1 1 0 0 0,-1-1 0 0 0,-1 1 0 0 0,1-1 0 0 0,-1 1 0 0 0,1-1 0 0 0,-1 1 0 0 0,-1-1 0 0 0,1 0 0 0 0,0 1 0 0 0,-3 3-107 0 0,-1 3 0 0 0,0 0 0 0 0,-1 0 0 0 0,-1 0 0 0 0,0-1 0 0 0,0 0 0 0 0,0 0 0 0 0,-2-1 0 0 0,1 0 0 0 0,-1-1 0 0 0,0 1 0 0 0,-1-2 0 0 0,0 1 0 0 0,0-1 0 0 0,-1-1 0 0 0,-6 3 0 0 0,-39 21 0 0 0,56-29 0 0 0,1-1 0 0 0,-1 0 0 0 0,0 1 0 0 0,0-1 0 0 0,1 1 0 0 0,-1-1 0 0 0,0 0 0 0 0,1 0 0 0 0,-1 1 0 0 0,1-1 0 0 0,-1 0 0 0 0,0 0 0 0 0,1 1 0 0 0,-1-1 0 0 0,1 0 0 0 0,-1 0 0 0 0,1 0 0 0 0,-1 0 0 0 0,1 0 0 0 0,-1 0 0 0 0,1 1 0 0 0,-1-1 0 0 0,0 0 0 0 0,1 0 0 0 0,0-1 0 0 0,17 6 0 0 0,-7-3 0 0 0,-1 1 0 0 0,0 1 0 0 0,1-1 0 0 0,-1 1 0 0 0,-1 1 0 0 0,1 0 0 0 0,-1 0 0 0 0,1 1 0 0 0,6 6 0 0 0,-14-11 30 0 0,-1 1 0 0 0,1 0 0 0 0,0-1 0 0 0,0 1 1 0 0,-1 0-1 0 0,1 0 0 0 0,-1 0 0 0 0,0 0 0 0 0,0 0 0 0 0,1 0 0 0 0,-1 1 0 0 0,-1-1 0 0 0,1 0 0 0 0,0 0 0 0 0,0 1 0 0 0,-1-1 0 0 0,0 1 0 0 0,1-1 0 0 0,-1 0 0 0 0,0 1 0 0 0,0-1 0 0 0,0 1 0 0 0,0-1 0 0 0,-1 1 0 0 0,1-1 0 0 0,-1 0 0 0 0,1 1 0 0 0,-1-1 0 0 0,0 0 0 0 0,0 1 0 0 0,-1 0-30 0 0,-2 4 101 0 0,-1 0-1 0 0,0-1 1 0 0,0 0-1 0 0,0 0 1 0 0,-1 0 0 0 0,0-1-1 0 0,0 0 1 0 0,-1 0-1 0 0,1-1 1 0 0,-1 1 0 0 0,-7 2-101 0 0,-29 22 10 0 0,-19 15-279 0 0,62-44-1135 0 0,0 0-511 0 0,1-1-107 0 0,7-4-23 0 0</inkml:trace>
  <inkml:trace contextRef="#ctx0" brushRef="#br0" timeOffset="218.548">451 437 17503 0 0,'0'0'399'0'0,"0"0"60"0"0,0 0 21 0 0,0 0-59 0 0,0 14-260 0 0,-2-3-24 0 0,-1-1-1 0 0,0 0 0 0 0,0 1 0 0 0,-1-1 0 0 0,-1 1-136 0 0,-7 20 1202 0 0,9-21-1174 0 0,-1-1-1 0 0,-1 0 1 0 0,1 0-1 0 0,-2 0 1 0 0,1-1-1 0 0,-4 4-27 0 0,7-8-33 0 0,-1 0-1 0 0,1 1 1 0 0,-1-1 0 0 0,2 1-1 0 0,-1 0 1 0 0,0-1-1 0 0,1 1 1 0 0,0 0-1 0 0,0 0 1 0 0,0 0-1 0 0,1 0 1 0 0,-1 5 33 0 0,1-9-475 0 0,0-1-33 0 0,2 0 135 0 0,-1-1 0 0 0,0 1-1 0 0,0 0 1 0 0,0-1-1 0 0,1 1 1 0 0,-1-1 0 0 0,0 1-1 0 0,0-1 1 0 0,0 0 0 0 0,0 1-1 0 0,0-1 1 0 0,0 0-1 0 0,0 0 1 0 0,0 0 0 0 0,0 0 373 0 0,15-18-3394 0 0,-11 13 2449 0 0,-5 5 931 0 0,3-2-605 0 0,1-1 0 0 0,-2 0 0 0 0,1 0 1 0 0,0 0-1 0 0,0-3 619 0 0,6-8-1536 0 0</inkml:trace>
  <inkml:trace contextRef="#ctx0" brushRef="#br0" timeOffset="472.898">511 470 10136 0 0,'5'-3'338'0'0,"0"-1"0"0"0,0 1 0 0 0,0-1 0 0 0,0 1 0 0 0,1 1 0 0 0,0-1 0 0 0,-1 1 0 0 0,1 0 0 0 0,0 0 0 0 0,0 1 0 0 0,0 0 0 0 0,1 0-338 0 0,-5 0 189 0 0,1 1 0 0 0,0 0-1 0 0,0 0 1 0 0,-1 0 0 0 0,1 0-1 0 0,0 0 1 0 0,-1 0-1 0 0,1 1 1 0 0,0-1 0 0 0,-1 1-1 0 0,1 0 1 0 0,-1 0 0 0 0,1 0-1 0 0,-1 0 1 0 0,1 0-1 0 0,-1 0 1 0 0,0 1 0 0 0,0-1-1 0 0,1 1 1 0 0,-1 0 0 0 0,0 0-1 0 0,0 0 1 0 0,-1-1 0 0 0,1 2-1 0 0,0-1 1 0 0,-1 0-1 0 0,1 0 1 0 0,0 1-189 0 0,-1 0 144 0 0,0 0 0 0 0,-1-1 0 0 0,1 1 0 0 0,0 0 0 0 0,-1 0-1 0 0,0-1 1 0 0,1 1 0 0 0,-1 0 0 0 0,0 0 0 0 0,0 0 0 0 0,-1-1 0 0 0,1 1 0 0 0,-1 0 0 0 0,1 0 0 0 0,-1-1-1 0 0,0 1 1 0 0,0 0 0 0 0,0-1 0 0 0,0 1 0 0 0,-1-1 0 0 0,1 1 0 0 0,-1-1 0 0 0,1 0 0 0 0,-1 1 0 0 0,0-1-1 0 0,0 0 1 0 0,0 0 0 0 0,-1 1-144 0 0,-19 16 18 0 0,-9 6-20 0 0,18-15 2 0 0,13-10 0 0 0,0 0 0 0 0,0 0 0 0 0,0 0 0 0 0,0 0 0 0 0,0 0 0 0 0,0 0 0 0 0,0 0 0 0 0,0 0 0 0 0,0 1 0 0 0,0-1 0 0 0,0 0 0 0 0,-1 0 0 0 0,1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0,1 0 0 0 0,-1 1 0 0 0,0-1 0 0 0,0 0 0 0 0,0 0 0 0 0,0 0 0 0 0,0 0 0 0 0,7 3 0 0 0,9 1 0 0 0,2-3 0 0 0,-13 0 0 0 0,-1-1 0 0 0,1 0 0 0 0,-1 0 0 0 0,1 0 0 0 0,0 0 0 0 0,-1-1 0 0 0,2 0 0 0 0,11-3-195 0 0,0 2-1 0 0,1 0 1 0 0,3 0 195 0 0,-5 1-2070 0 0,1 0 1 0 0,-1-2 0 0 0,15-3 2069 0 0,-16 2-4372 0 0,-2-1-989 0 0</inkml:trace>
  <inkml:trace contextRef="#ctx0" brushRef="#br0" timeOffset="756.892">1197 10 15664 0 0,'0'0'718'0'0,"0"0"-19"0"0,-3 8-421 0 0,-13 41 1222 0 0,-2 21-1500 0 0,6-19 564 0 0,-7 13-564 0 0,-6 17-29 0 0,-7 17 501 0 0,28-86-23 0 0,0 0-1 0 0,1 0 1 0 0,-1 9-449 0 0,1 17-4466 0 0,4-38 2942 0 0,7 0-10 0 0</inkml:trace>
  <inkml:trace contextRef="#ctx0" brushRef="#br0" timeOffset="1004.123">1319 448 15664 0 0,'0'0'356'0'0,"0"0"49"0"0,0 0 21 0 0,0 0-42 0 0,-2 1-250 0 0,-48 19 1917 0 0,-2-2 0 0 0,-35 6-2051 0 0,54-16 0 0 0,0-2 0 0 0,-25 2 0 0 0,54-7-62 0 0,1-1 1 0 0,-1 0-1 0 0,0-1 0 0 0,1 1 0 0 0,-1 0 0 0 0,1-1 0 0 0,-1 0 0 0 0,1 0 1 0 0,-1 0-1 0 0,1 0 0 0 0,-1-1 62 0 0,3 1-182 0 0,0 1 1 0 0,0-1-1 0 0,0 1 1 0 0,0-1-1 0 0,0 1 1 0 0,1-1-1 0 0,-1 0 1 0 0,0 0-1 0 0,0 1 1 0 0,0-1-1 0 0,1 0 1 0 0,-1 0-1 0 0,0 0 1 0 0,1 0-1 0 0,-1 0 1 0 0,1 0-1 0 0,-1 0 1 0 0,1 0-1 0 0,0 0 1 0 0,-1 0-1 0 0,1 0 1 0 0,0 0-1 0 0,0 0 1 0 0,0 0-1 0 0,0 0 1 0 0,0 0-1 0 0,0-1 1 0 0,0 1-1 0 0,0 0 1 0 0,0 0-1 0 0,0 0 1 0 0,0 0-1 0 0,1 0 1 0 0,-1 0-1 0 0,1-1 182 0 0,1-6-5454 0 0</inkml:trace>
  <inkml:trace contextRef="#ctx0" brushRef="#br0" timeOffset="1166.788">1328 38 15664 0 0,'-2'-3'104'0'0,"0"1"1"0"0,0-1-1 0 0,0 1 1 0 0,-1-1 0 0 0,1 1-1 0 0,-1 0 1 0 0,0 0-1 0 0,1 0 1 0 0,-1 0 0 0 0,0 1-1 0 0,0-1 1 0 0,0 1 0 0 0,-1-1-1 0 0,1 1 1 0 0,0 0-1 0 0,0 0 1 0 0,-1 1 0 0 0,-1-1-105 0 0,-10-1-98 0 0,0 1 0 0 0,-1 0 0 0 0,-8 1 98 0 0,11 0 130 0 0,-29 2-130 0 0,0 2 0 0 0,-10 3 0 0 0,0 0 0 0 0,-5-2 0 0 0,9 2 84 0 0,36-4-498 0 0,0-1 1 0 0,-1-1-1 0 0,-5 0 414 0 0,11-1-5786 0 0</inkml:trace>
  <inkml:trace contextRef="#ctx0" brushRef="#br0" timeOffset="3325.355">1499 395 10136 0 0,'0'0'230'0'0,"0"0"30"0"0,0 0 19 0 0,0 0 37 0 0,1 14 1135 0 0,0-7-1156 0 0,1-1 0 0 0,-1 1 0 0 0,0 0 0 0 0,-1 0 0 0 0,0-1 0 0 0,0 1 0 0 0,0 0 0 0 0,-1 0 1 0 0,0 0-296 0 0,-2 14 547 0 0,3-17-333 0 0,-1 1 1 0 0,0 0-1 0 0,0-1 0 0 0,0 1 1 0 0,0-1-1 0 0,-1 1 0 0 0,0 2-214 0 0,-3 3 0 0 0,3-7 0 0 0,0 0 0 0 0,1 0 0 0 0,-1 0 0 0 0,0 0 0 0 0,0 0 0 0 0,0-1 0 0 0,-1 1 0 0 0,1-1 0 0 0,-1 0 0 0 0,1 1 0 0 0,-2-1 0 0 0,2 2 72 0 0,1-4 299 0 0,-3 1 471 0 0,2 0-277 0 0,6-5-367 0 0,2 0-198 0 0,-1 0 0 0 0,1 0 0 0 0,1 1 0 0 0,-1 0 0 0 0,0 0 0 0 0,2 0 0 0 0,13-6 0 0 0,21-10 0 0 0,-21 10 0 0 0,0-1 0 0 0,6-5 0 0 0,42-29 1440 0 0,-65 41-1374 0 0,-1 0 0 0 0,0 1 0 0 0,0-1-1 0 0,0-1 1 0 0,0 1 0 0 0,0 0-1 0 0,-1-1 1 0 0,1 1 0 0 0,-1-1 0 0 0,0 0-66 0 0,-1 3-2 0 0,-1 0 1 0 0,1 0 0 0 0,-1 0 0 0 0,0 0 0 0 0,1 0-1 0 0,-1-1 1 0 0,0 1 0 0 0,0 0 0 0 0,0 0-1 0 0,0 0 1 0 0,0 0 0 0 0,0 0 0 0 0,0 0-1 0 0,0 0 1 0 0,0 0 0 0 0,0 0 0 0 0,-1-1-1 0 0,1 1 1 0 0,0 0 0 0 0,-1 0 0 0 0,1 0 0 0 0,-1 0-1 0 0,1 0 1 0 0,-1 1 0 0 0,0-1 0 0 0,1 0-1 0 0,-1 0 1 0 0,0 0 0 0 0,0 0 0 0 0,1 1-1 0 0,-1-1 1 0 0,0 0 0 0 0,0 1 0 0 0,0-1-1 0 0,0 0 1 0 0,0 1 0 0 0,0-1 0 0 0,0 1 0 0 0,0 0-1 0 0,0-1 2 0 0,-18-6-602 0 0,0 0 0 0 0,0 1 0 0 0,0 0 0 0 0,-11 0 602 0 0,24 5-543 0 0,1 0 17 0 0,1-1-3703 0 0,4 2-888 0 0</inkml:trace>
  <inkml:trace contextRef="#ctx0" brushRef="#br0" timeOffset="3620.114">1983 93 13824 0 0,'0'0'314'0'0,"0"0"46"0"0,-3 8 354 0 0,-8 14-11 0 0,0-1 0 0 0,-3 2-703 0 0,3-5 661 0 0,-66 104 1551 0 0,64-102-2280 0 0,-56 87 1951 0 0,45-73-1711 0 0,14-22-173 0 0,1 0-1 0 0,1 1 0 0 0,0 1 0 0 0,-2 4 2 0 0,1 0 0 0 0,0-1 0 0 0,-9 11 0 0 0,17-27-31 0 0,1-1 0 0 0,0 1 0 0 0,-1 0 0 0 0,1-1-1 0 0,0 1 1 0 0,-1 0 0 0 0,1 0 0 0 0,0-1 0 0 0,0 1-1 0 0,-1 0 1 0 0,1-1 0 0 0,0 1 0 0 0,0 0 0 0 0,0 0-1 0 0,0-1 1 0 0,0 1 0 0 0,0 0 0 0 0,0 0 0 0 0,0-1-1 0 0,1 1 1 0 0,-1 0 0 0 0,0 0 0 0 0,0-1 0 0 0,1 1 0 0 0,-1 0-1 0 0,0-1 1 0 0,1 1 31 0 0,0 0-280 0 0,-1 0-1 0 0,1 0 1 0 0,0 0-1 0 0,-1-1 1 0 0,1 1-1 0 0,0 0 1 0 0,0-1-1 0 0,0 1 1 0 0,0-1-1 0 0,0 1 1 0 0,0-1-1 0 0,0 1 1 0 0,0-1-1 0 0,0 0 1 0 0,0 1-1 0 0,0-1 1 0 0,0 0 280 0 0,8 1-2045 0 0</inkml:trace>
  <inkml:trace contextRef="#ctx0" brushRef="#br0" timeOffset="3918.813">2227 279 15664 0 0,'0'0'356'0'0,"0"0"49"0"0,-1 1 21 0 0,-9 10-217 0 0,0-1 0 0 0,0 0 0 0 0,-1 0 0 0 0,0-1 0 0 0,-1-1 0 0 0,0 0 0 0 0,-8 4-209 0 0,-21 14 944 0 0,16-7-656 0 0,0 1 0 0 0,-16 17-288 0 0,30-26 273 0 0,0 1 0 0 0,1 0 0 0 0,0 0-1 0 0,1 1 1 0 0,1 1 0 0 0,-4 6-273 0 0,10-15 0 0 0,0-1 0 0 0,0 1 0 0 0,0 0 0 0 0,1 0 0 0 0,0 1 0 0 0,0-1 0 0 0,0 0 0 0 0,0 4 0 0 0,1-6 0 0 0,0-1 0 0 0,0 0 0 0 0,0 0 0 0 0,0 0 0 0 0,1 1 0 0 0,-1-1 0 0 0,1 0 0 0 0,-1 0 0 0 0,1 0 0 0 0,0 0 0 0 0,0 0 0 0 0,0 0 0 0 0,0 0 0 0 0,0 0 0 0 0,0 0 0 0 0,1 0 0 0 0,-1-1 0 0 0,0 1 0 0 0,1 0 0 0 0,0-1 0 0 0,-1 0 0 0 0,1 1 0 0 0,3 1 0 0 0,1 1 0 0 0,-1-1 0 0 0,1-1 0 0 0,-1 1 0 0 0,1-1 0 0 0,0 0 0 0 0,0 0 0 0 0,0-1 0 0 0,7 2 0 0 0,5-1 0 0 0,1-1 0 0 0,13-1 0 0 0,-16 0 0 0 0,65-7 0 0 0,-40 2-237 0 0,-34 4-732 0 0,0-1 0 0 0,0 0 0 0 0,0 0 0 0 0,0-1 0 0 0,0 0 1 0 0,0 0-1 0 0,-1 0 969 0 0,10-8-2556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13824 0 0,'0'0'629'0'0,"0"0"-12"0"0,12 3-367 0 0,274-16 3972 0 0,-272 12-4341 0 0,109-10 119 0 0,-103 8-836 0 0,-1 0 0 0 0,1-1-1 0 0,13-5 837 0 0,-20 6-6138 0 0</inkml:trace>
  <inkml:trace contextRef="#ctx0" brushRef="#br0" timeOffset="282.532">374 287 13824 0 0,'0'0'314'0'0,"-4"1"760"0"0,1 0-1026 0 0,1-1 0 0 0,0 1 1 0 0,-1 0-1 0 0,1 1 1 0 0,0-1-1 0 0,0 0 1 0 0,0 1-1 0 0,0-1 0 0 0,0 1 1 0 0,0-1-1 0 0,0 1 1 0 0,1 0-1 0 0,-1 0 1 0 0,0 0-1 0 0,1 0 0 0 0,0 0 1 0 0,-1 0-1 0 0,1 1 1 0 0,0-1-1 0 0,0 1-48 0 0,-4 9 803 0 0,1 0 0 0 0,0 0 0 0 0,-1 9-803 0 0,-1 3 738 0 0,-3 8 363 0 0,3 0-1 0 0,-1 9-1100 0 0,2-8-57 0 0,2-14 57 0 0,1 1 0 0 0,0 15 0 0 0,2-26 0 0 0,1-1 0 0 0,-1 0 0 0 0,2 0 0 0 0,-1 0 0 0 0,1 1 0 0 0,0-2 0 0 0,3 8 0 0 0,-5-14-30 0 0,0-1 0 0 0,1 1 0 0 0,-1 0 0 0 0,0-1 0 0 0,0 1 0 0 0,1-1-1 0 0,-1 1 1 0 0,0-1 0 0 0,1 1 0 0 0,-1-1 0 0 0,1 1 0 0 0,-1-1 0 0 0,0 0 0 0 0,1 1-1 0 0,-1-1 1 0 0,1 0 0 0 0,-1 1 0 0 0,1-1 0 0 0,0 0 0 0 0,-1 1 0 0 0,1-1 0 0 0,-1 0-1 0 0,1 0 1 0 0,-1 0 0 0 0,1 1 0 0 0,0-1 0 0 0,-1 0 0 0 0,1 0 0 0 0,0 0 0 0 0,-1 0 0 0 0,1 0-1 0 0,-1 0 1 0 0,1 0 0 0 0,0-1 30 0 0,1 1-285 0 0,-1-1 0 0 0,1 1 1 0 0,-1-1-1 0 0,1 0 0 0 0,0 0 0 0 0,-1 0 0 0 0,1 1 0 0 0,-1-2 0 0 0,1 1 285 0 0,14-14-2022 0 0,0-4-23 0 0</inkml:trace>
  <inkml:trace contextRef="#ctx0" brushRef="#br0" timeOffset="535.759">827 76 15664 0 0,'0'0'356'0'0,"0"9"475"0"0,0 19-330 0 0,0 2-267 0 0,-1-1-1 0 0,-1 0-233 0 0,1-15 508 0 0,1 0-1 0 0,1 8-507 0 0,0-9 287 0 0,-1 1-1 0 0,-2 11-286 0 0,-7 39 16 0 0,-9 95-16 0 0,17-139 0 0 0,1-6 0 0 0,-1-1 0 0 0,-1 0 0 0 0,-1 6 0 0 0,3-14-64 0 0,0-4-273 0 0,-4-23-5672 0 0,2 9 396 0 0</inkml:trace>
  <inkml:trace contextRef="#ctx0" brushRef="#br0" timeOffset="829.86">838 76 11976 0 0,'5'-9'230'0'0,"-3"5"-141"0"0,-1 1 0 0 0,1 0-1 0 0,0 0 1 0 0,0-1 0 0 0,0 1 0 0 0,0 0 0 0 0,0 1-1 0 0,1-1 1 0 0,-1 0 0 0 0,1 1 0 0 0,0-1 0 0 0,0 1-89 0 0,4-2 251 0 0,0 0 1 0 0,0 0-1 0 0,1 1 1 0 0,-1 0 0 0 0,1 1-1 0 0,0 0 1 0 0,-1 0-1 0 0,1 0 1 0 0,0 1 0 0 0,0 0-1 0 0,0 1 1 0 0,0 0-1 0 0,0 0 1 0 0,0 0-1 0 0,0 1 1 0 0,0 1 0 0 0,0-1-1 0 0,0 1 1 0 0,0 1-1 0 0,2 0-251 0 0,-5 0 66 0 0,1 0 0 0 0,-1 0 0 0 0,-1 0 0 0 0,1 0 0 0 0,0 1 0 0 0,-1 0 0 0 0,0 0-1 0 0,0 0 1 0 0,0 0 0 0 0,0 1 0 0 0,0-1 0 0 0,-1 1 0 0 0,0 0 0 0 0,0 0 0 0 0,-1 0 0 0 0,1 1-1 0 0,-1 1-65 0 0,5 8 0 0 0,-6-13 0 0 0,0-1 0 0 0,-1 1 0 0 0,1 0 0 0 0,0 0 0 0 0,0-1 0 0 0,-1 1 0 0 0,1 0 0 0 0,-1 0 0 0 0,0 0 0 0 0,1 0 0 0 0,-1 0 0 0 0,0 0 0 0 0,0 0 0 0 0,0-1 0 0 0,-1 1 0 0 0,1 0 0 0 0,0 0 0 0 0,-1 0 0 0 0,1 0 0 0 0,-1 0 0 0 0,1 0 0 0 0,-1 0 0 0 0,-9 19 0 0 0,9-16 0 0 0,-1-1 0 0 0,0 1 0 0 0,0-1 0 0 0,-1 0 0 0 0,1 0 0 0 0,-1 0 0 0 0,0 0 0 0 0,0 0 0 0 0,-1 0 0 0 0,-14 12 314 0 0,-1-2 0 0 0,0 0 0 0 0,-1-1-1 0 0,-1-1 1 0 0,0-1 0 0 0,-13 4-314 0 0,-12 4 177 0 0,28-12-181 0 0,-1 1 0 0 0,1 0 0 0 0,-6 5 4 0 0,24-12 0 0 0,-1-1 0 0 0,1 0 0 0 0,0 0 0 0 0,-1 0 0 0 0,1 1 0 0 0,0-1 0 0 0,-1 0 0 0 0,1 1 0 0 0,0-1 0 0 0,0 0 0 0 0,-1 1 0 0 0,1-1 0 0 0,0 0 0 0 0,0 1 0 0 0,-1-1 0 0 0,1 0 0 0 0,0 1 0 0 0,0-1 0 0 0,0 1 0 0 0,0-1 0 0 0,0 0 0 0 0,0 1 0 0 0,-1-1 0 0 0,1 1 0 0 0,0-1 0 0 0,0 0 0 0 0,0 1 0 0 0,0-1 0 0 0,1 1 0 0 0,-1-1 0 0 0,0 1 0 0 0,0-1 0 0 0,0 0 0 0 0,0 1 0 0 0,0-1 0 0 0,0 1 0 0 0,1-1 0 0 0,-1 0 0 0 0,0 1 0 0 0,0-1 0 0 0,1 0 0 0 0,-1 1 0 0 0,0-1 0 0 0,0 0 0 0 0,1 1 0 0 0,10 8 0 0 0,28 10 0 0 0,40 15 0 0 0,-47-22 0 0 0,0 2 0 0 0,-1 2 0 0 0,-26-14 0 0 0,26 22 0 0 0,-14-14-76 0 0,4 2-46 0 0,-6-5-5586 0 0,-8-4-977 0 0</inkml:trace>
  <inkml:trace contextRef="#ctx0" brushRef="#br0" timeOffset="1195.853">1350 329 13824 0 0,'0'0'629'0'0,"0"0"-12"0"0,7 3-294 0 0,19 4 1051 0 0,-24-7-862 0 0,-1 1 0 0 0,3 1-244 0 0,1 1-1 0 0,-1-2 0 0 0,0 1 1 0 0,0 0-1 0 0,1-1 0 0 0,3 1-267 0 0,7 5 2280 0 0,-9-2-1684 0 0,20 10 603 0 0,-25-14-1197 0 0,1 0-1 0 0,-1 0 0 0 0,0-1 1 0 0,0 1-1 0 0,0 0 1 0 0,0 0-1 0 0,0 0 0 0 0,0 0 1 0 0,0 0-1 0 0,-1 0 1 0 0,1 0-1 0 0,0 0 0 0 0,0 0 1 0 0,-1 1-1 0 0,1-1 1 0 0,-1 0-1 0 0,1 0 0 0 0,-1 2-1 0 0,0-1 0 0 0,-1 1 0 0 0,0 0 0 0 0,0-1 0 0 0,0 1 0 0 0,-1-1 0 0 0,1 1 0 0 0,0-1 0 0 0,-1 1 0 0 0,0-1 0 0 0,0 0 0 0 0,1 0 0 0 0,-1 0 0 0 0,0 0 0 0 0,-1 0 0 0 0,1 0 0 0 0,-3 1 0 0 0,-4 3 0 0 0,-2 0 0 0 0,1-1 0 0 0,-9 3 0 0 0,10-4 0 0 0,0 0 0 0 0,1 0 0 0 0,-1 1 0 0 0,0 1 0 0 0,-20 14 0 0 0,29-19 0 0 0,0-1 0 0 0,-1 0 0 0 0,1 0 0 0 0,0 0 0 0 0,0 0 0 0 0,-1 1 0 0 0,1-1 0 0 0,0 0 0 0 0,0 0 0 0 0,0 1 0 0 0,0-1 0 0 0,-1 0 0 0 0,1 1 0 0 0,0-1 0 0 0,0 0 0 0 0,0 0 0 0 0,0 1 0 0 0,0-1 0 0 0,0 0 0 0 0,0 1 0 0 0,0-1 0 0 0,0 0 0 0 0,0 1 0 0 0,0-1 0 0 0,0 0 0 0 0,0 0 0 0 0,0 1 0 0 0,0-1 0 0 0,0 0 0 0 0,0 1 0 0 0,0-1 0 0 0,0 0 0 0 0,0 0 0 0 0,1 1 0 0 0,-1-1 0 0 0,0 0 0 0 0,0 1 0 0 0,0-1 0 0 0,0 0 0 0 0,1 0 0 0 0,-1 0 0 0 0,0 1 0 0 0,0-1 0 0 0,0 1 0 0 0,0 0 0 0 0,1-1 0 0 0,-1 1 0 0 0,0-1 0 0 0,0 1 0 0 0,1 0 0 0 0,-1-1 0 0 0,0 1 0 0 0,1-1 0 0 0,-1 1 0 0 0,0-1 0 0 0,1 1 0 0 0,-1-1 0 0 0,1 1 0 0 0,-1-1 0 0 0,1 1 0 0 0,-1-1 0 0 0,1 0 0 0 0,-1 1 0 0 0,1-1 0 0 0,-1 0 0 0 0,1 1 0 0 0,-1-1 0 0 0,1 0 0 0 0,0 0 0 0 0,-1 1 0 0 0,1-1 0 0 0,0 0 0 0 0,-1 0 0 0 0,1 0 0 0 0,0 0 0 0 0,-1 0 0 0 0,4 1 0 0 0,4 2 0 0 0,0 0 0 0 0,0 0 0 0 0,0 0 0 0 0,1-1 0 0 0,0 0 0 0 0,-1-1 0 0 0,1 0 0 0 0,0 0 0 0 0,6-1 0 0 0,38-2 1235 0 0,-38 0-1608 0 0,-1 1 0 0 0,1 1 1 0 0,-1 0-1 0 0,0 1 0 0 0,1 1 0 0 0,-1 0 0 0 0,0 1 0 0 0,2 1 373 0 0,-4-1-2248 0 0,-3 1-4915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297 161 3224 0 0,'0'0'143'0'0,"-1"0"-3"0"0,-6-2 2205 0 0,9-1 1783 0 0,6-1-478 0 0,-4 2-4085 0 0,-3 2-50 0 0,7-3 826 0 0,1 1 0 0 0,0 1 0 0 0,0 0 0 0 0,0 0-1 0 0,-1 0 1 0 0,1 1 0 0 0,5 1-341 0 0,0-1 344 0 0,161-6 544 0 0,-130 3-750 0 0,2-1 64 0 0,1 3 0 0 0,-1 1-1 0 0,3 3-201 0 0,45 3 275 0 0,1-4 0 0 0,5-4-275 0 0,29-1 184 0 0,-58 4-33 0 0,90-3 204 0 0,78-5 11 0 0,-63 9-292 0 0,175-2 1 0 0,-221 0-17 0 0,18-6-58 0 0,115-1-5 0 0,-12 5-4 0 0,14 0 161 0 0,-199 2-98 0 0,23-5-54 0 0,0 0-77 0 0,15 0 76 0 0,38-2 98 0 0,26 1-193 0 0,-41-1 96 0 0,66-2 0 0 0,-131 9 0 0 0,0-3 0 0 0,14-5 0 0 0,-45 5-1 0 0,15 1 1 0 0,10-1 15 0 0,5-2 56 0 0,-26 3-164 0 0,27-5 93 0 0,-31 3 0 0 0,14 0 0 0 0,25-2 0 0 0,-20-1 0 0 0,0 3 0 0 0,27 1 0 0 0,69-2-64 0 0,215 5 64 0 0,-265-1 0 0 0,256 7 0 0 0,-216-1 0 0 0,21 1-248 0 0,-90-6-2269 0 0,-61 0 2004 0 0,4 0-848 0 0</inkml:trace>
  <inkml:trace contextRef="#ctx0" brushRef="#br0" timeOffset="1736.411">66 602 7368 0 0,'-20'-21'1161'0'0,"17"19"-660"0"0,0 0 0 0 0,0-1-1 0 0,1 1 1 0 0,-1-1 0 0 0,1 1 0 0 0,0-1-1 0 0,0 0 1 0 0,0 0 0 0 0,0 0 0 0 0,0-1-1 0 0,1 1 1 0 0,-1-1-501 0 0,2 3 87 0 0,-1 0 0 0 0,1 0 0 0 0,0 0-1 0 0,0-1 1 0 0,0 1 0 0 0,0 0 0 0 0,0 0 0 0 0,0 0-1 0 0,0 0 1 0 0,0 0 0 0 0,0 0 0 0 0,1 0 0 0 0,-1 0-1 0 0,0 0 1 0 0,1 0 0 0 0,-1 0 0 0 0,1 0 0 0 0,-1 0-1 0 0,1 0 1 0 0,-1 0 0 0 0,1 0 0 0 0,0 0-87 0 0,1 0 58 0 0,-1-1 0 0 0,1 1 0 0 0,-1 0-1 0 0,1 0 1 0 0,0 0 0 0 0,-1 0 0 0 0,1 0 0 0 0,0 1 0 0 0,0-1 0 0 0,0 0 0 0 0,0 1 0 0 0,0-1-58 0 0,9 0-19 0 0,0 0 1 0 0,0 0 0 0 0,0 1-1 0 0,7 0 19 0 0,-6 1 90 0 0,-1-1-66 0 0,0 0 0 0 0,-1 1 0 0 0,1 1 0 0 0,0 0 0 0 0,-1 0 0 0 0,0 1 0 0 0,1 0 0 0 0,-1 1 0 0 0,0 1 0 0 0,-1-1 0 0 0,1 1 0 0 0,-1 1 0 0 0,0 0 0 0 0,0 0 0 0 0,2 3-24 0 0,-8-6 40 0 0,0 0-1 0 0,0 1 0 0 0,0-1 0 0 0,0 1 1 0 0,-1 0-1 0 0,1 0 0 0 0,-1 0 0 0 0,0 0 0 0 0,-1 0 1 0 0,1 0-1 0 0,-1 1 0 0 0,0-1 0 0 0,0 1 1 0 0,0-1-1 0 0,0 1 0 0 0,-1-1 0 0 0,1 1 1 0 0,-1-1-1 0 0,-1 1 0 0 0,1-1 0 0 0,-1 1 0 0 0,1-1 1 0 0,-1 1-1 0 0,0-1 0 0 0,-1 1 0 0 0,1-1 1 0 0,-1 0-1 0 0,0 0 0 0 0,0 0 0 0 0,0 0 0 0 0,-1 0-39 0 0,-6 7 44 0 0,0 0-1 0 0,0-1 0 0 0,-1-1 0 0 0,-1 1 0 0 0,1-2 0 0 0,-2 1 0 0 0,1-2 1 0 0,-1 1-1 0 0,0-2 0 0 0,-1 1 0 0 0,-2-1-43 0 0,-6 5 34 0 0,7-4-10 0 0,0 0 0 0 0,0-1-1 0 0,-1-1 1 0 0,0 0-1 0 0,1-1 1 0 0,-10 1-24 0 0,18-4 33 0 0,4-1-26 0 0,1 0-1 0 0,-1 0 1 0 0,0 1 0 0 0,0-1-1 0 0,1 0 1 0 0,-1-1 0 0 0,0 1 0 0 0,1 0-1 0 0,-1 0 1 0 0,0-1 0 0 0,1 1-1 0 0,-1-1 1 0 0,-1 0-7 0 0,2 1 77 0 0,2-1-65 0 0,0-1 0 0 0,0 1-1 0 0,0 0 1 0 0,0 0 0 0 0,0 0-1 0 0,0 0 1 0 0,0 0 0 0 0,0 1-1 0 0,1-1 1 0 0,-1 0 0 0 0,0 0-1 0 0,1 1 1 0 0,-1-1 0 0 0,0 1-12 0 0,1-1 7 0 0,9-4 29 0 0,1 1 1 0 0,0 1-1 0 0,0 0 1 0 0,0 0-1 0 0,0 2 1 0 0,0-1-1 0 0,11 1-36 0 0,-16 0 30 0 0,21 1 66 0 0,1 0 0 0 0,-1 2-1 0 0,5 1-95 0 0,14 2 73 0 0,-42-5-62 0 0,0 1-1 0 0,0 0 0 0 0,0 0 1 0 0,0 1-1 0 0,0-1 0 0 0,1 2-10 0 0,16 5 16 0 0,-20-7-219 0 0,-2-1-108 0 0,0 0-29 0 0,0 0-210 0 0,0 0-869 0 0,0 0-381 0 0,0 0-78 0 0</inkml:trace>
  <inkml:trace contextRef="#ctx0" brushRef="#br0" timeOffset="2388.587">518 492 13992 0 0,'0'0'638'0'0,"0"0"-8"0"0,7 6-86 0 0,-5-3-398 0 0,1 1 1 0 0,0-1 0 0 0,-1 1-1 0 0,0-1 1 0 0,0 1 0 0 0,0 0 0 0 0,-1 0-1 0 0,1 0 1 0 0,-1 0 0 0 0,1 4-147 0 0,1 6 576 0 0,-1 1-1 0 0,0 8-575 0 0,-1 1 513 0 0,1-1-311 0 0,-2 1 0 0 0,-1 0-1 0 0,-1-1 1 0 0,0 1-1 0 0,-4 7-201 0 0,6-29 15 0 0,-6 9 82 0 0,6-10-6 0 0,0-1-22 0 0,-3-3-5 0 0,1-1-94 0 0,1-1 0 0 0,-1 1 0 0 0,1-1 0 0 0,0 0 0 0 0,0 1 0 0 0,0-1 0 0 0,0 0 0 0 0,1 0 0 0 0,0 0 30 0 0,1-47-597 0 0,0 44 530 0 0,2-32-363 0 0,2 1 0 0 0,2 0 0 0 0,11-36 430 0 0,-13 60-8 0 0,1 1 0 0 0,0 0 0 0 0,1 0-1 0 0,2-2 9 0 0,-4 8-27 0 0,-2 2 3 0 0,1 0-1 0 0,0 0 1 0 0,1 0-1 0 0,-1 1 0 0 0,1 0 1 0 0,0 0-1 0 0,1 0 1 0 0,-1 0-1 0 0,1 1 0 0 0,0 0 1 0 0,0 0-1 0 0,0 0 1 0 0,0 1-1 0 0,1 0 0 0 0,-1 0 1 0 0,1 1-1 0 0,0 0 1 0 0,0 0-1 0 0,0 1 0 0 0,5-1 25 0 0,-6 2 107 0 0,-1 0 0 0 0,0 1-1 0 0,0 0 1 0 0,0 0 0 0 0,0 0-1 0 0,0 0 1 0 0,0 1 0 0 0,-1 0-1 0 0,1 0 1 0 0,0 1 0 0 0,-1-1-1 0 0,0 1 1 0 0,1 0 0 0 0,-1 0-1 0 0,0 0 1 0 0,0 1 0 0 0,-1-1-1 0 0,2 2-106 0 0,-2-2 84 0 0,-1 0 0 0 0,1 1 0 0 0,-1-1 0 0 0,0 0 0 0 0,0 1 0 0 0,0-1 0 0 0,-1 1 0 0 0,1 0 0 0 0,-1-1 0 0 0,0 1 0 0 0,0 0 0 0 0,0 0 0 0 0,-1 0 0 0 0,1 0 0 0 0,-1 0 0 0 0,0 0 0 0 0,0 0 0 0 0,0 1-84 0 0,-1 1 44 0 0,-1-1 1 0 0,1 1 0 0 0,-1-1 0 0 0,0 1-1 0 0,0-1 1 0 0,-1 0 0 0 0,1 1-1 0 0,-1-1 1 0 0,0 0 0 0 0,-1-1 0 0 0,1 1-1 0 0,-2 0-44 0 0,-6 7 39 0 0,-1-1 0 0 0,0 0 0 0 0,0-1-1 0 0,-1-1 1 0 0,-1 0 0 0 0,1 0 0 0 0,-2-1 0 0 0,1-1-1 0 0,-1-1 1 0 0,0 0 0 0 0,-7 1-39 0 0,17-5 13 0 0,3-1-3 0 0,0 0 0 0 0,1-1 0 0 0,-1 1 1 0 0,0-1-1 0 0,0 0 0 0 0,0 1 1 0 0,0-1-1 0 0,0 0 0 0 0,-1 0-10 0 0,18-8 60 0 0,2 4-120 0 0,1 2 0 0 0,0 0 0 0 0,0 1 0 0 0,-1 1 0 0 0,1 0 0 0 0,0 2 0 0 0,0 0 0 0 0,10 3 60 0 0,-18-3-14 0 0,-1 0-1 0 0,0 1 0 0 0,1 0 1 0 0,-1 0-1 0 0,-1 1 0 0 0,9 5 15 0 0,-12-6 28 0 0,0 0 1 0 0,0 0-1 0 0,0 1 0 0 0,0-1 0 0 0,-1 1 0 0 0,1 1 0 0 0,-1-1 0 0 0,0 1 0 0 0,-1-1 1 0 0,1 1-1 0 0,1 3-28 0 0,-4-6 25 0 0,-1-1 0 0 0,1 1 1 0 0,0-1-1 0 0,-1 1 0 0 0,1 0 1 0 0,-1-1-1 0 0,1 1 0 0 0,-1 0 1 0 0,0 0-1 0 0,0-1 0 0 0,0 1 1 0 0,0 0-1 0 0,0 0 0 0 0,0 0 0 0 0,0-1 1 0 0,-1 1-1 0 0,1 0 0 0 0,-1-1 1 0 0,1 2-26 0 0,-2 0 48 0 0,1-1 1 0 0,-1 1-1 0 0,1 0 1 0 0,-1 0-1 0 0,0-1 1 0 0,0 1-1 0 0,0-1 1 0 0,-1 0-1 0 0,1 1 0 0 0,-1-1-47 0 0,-8 6 141 0 0,1-1 1 0 0,-1 0 0 0 0,0-1-1 0 0,-11 5-142 0 0,21-11 2 0 0,-36 17 548 0 0,-21 7-550 0 0,9-11-974 0 0,37-11-593 0 0,1 0-1 0 0,-1-1 1 0 0,-4-1 1567 0 0,9 0-4713 0 0,-3-2-1143 0 0</inkml:trace>
  <inkml:trace contextRef="#ctx0" brushRef="#br0" timeOffset="2605.348">915 735 4144 0 0,'0'0'319'0'0,"12"6"2676"0"0,-10-5-2131 0 0,-1 1-1 0 0,1-1 0 0 0,-1 0 0 0 0,1 1 0 0 0,-1-1 1 0 0,0 1-1 0 0,1-1 0 0 0,-1 1 0 0 0,0 0 0 0 0,0-1 1 0 0,0 1-1 0 0,0 0-863 0 0,-1 1 423 0 0,1-1 0 0 0,0 1 0 0 0,0-1 1 0 0,-1 1-1 0 0,0 0 0 0 0,1-1 0 0 0,-1 1 0 0 0,0 1-423 0 0,-1 1 135 0 0,1 0 0 0 0,-1 0-1 0 0,0 0 1 0 0,-1 0 0 0 0,1-1-1 0 0,-1 1 1 0 0,0 0-1 0 0,0-1 1 0 0,-1 2-135 0 0,-6 10 122 0 0,0-1 0 0 0,-2 0-1 0 0,0 0-121 0 0,1-2 4 0 0,2 0 0 0 0,-1 0 0 0 0,-1 5-4 0 0,10-17-334 0 0,0-1-126 0 0,0 0-27 0 0,0 0-229 0 0,0 0-932 0 0,0 0-403 0 0</inkml:trace>
  <inkml:trace contextRef="#ctx0" brushRef="#br0" timeOffset="2934.946">1152 717 13992 0 0,'7'0'1494'0'0,"-4"0"-1375"0"0,0 0-1 0 0,0 1 1 0 0,-1 0 0 0 0,1 0-1 0 0,-1-1 1 0 0,1 2 0 0 0,-1-1-1 0 0,1 0 1 0 0,-1 0 0 0 0,0 1-1 0 0,1-1 1 0 0,-1 1 0 0 0,0 0-1 0 0,0 0 1 0 0,0 0 0 0 0,0 0-1 0 0,-1 0 1 0 0,2 1-119 0 0,-2-2 183 0 0,1 2 1 0 0,-1-1 0 0 0,1 0-1 0 0,-1 0 1 0 0,0 0 0 0 0,0 1-1 0 0,0-1 1 0 0,0 0-1 0 0,0 1 1 0 0,0-1 0 0 0,0 1-1 0 0,-1-1 1 0 0,0 1-1 0 0,1 0 1 0 0,-1-1 0 0 0,0 1-1 0 0,0-1 1 0 0,0 1-1 0 0,-1-1 1 0 0,1 2-184 0 0,-2 2 60 0 0,0 0 0 0 0,0-1 0 0 0,0 0-1 0 0,-1 1 1 0 0,1-1 0 0 0,-1 0 0 0 0,-1 0 0 0 0,1 0 0 0 0,-1-1-1 0 0,1 1 1 0 0,-1-1 0 0 0,-1 0 0 0 0,1 0 0 0 0,0 0 0 0 0,-1-1-1 0 0,0 0 1 0 0,-1 1-60 0 0,-2 3 42 0 0,11-5 35 0 0,20-4 96 0 0,-6 1-113 0 0,16 1 4 0 0,32 5-64 0 0,-36-2-641 0 0,29-1 641 0 0,-47-4-6342 0 0,-2-1-434 0 0</inkml:trace>
  <inkml:trace contextRef="#ctx0" brushRef="#br0" timeOffset="3217.873">1570 316 14888 0 0,'0'0'680'0'0,"0"0"-11"0"0,0 0-364 0 0,2 9 496 0 0,0 1-314 0 0,-1 0-1 0 0,0 0 1 0 0,-1 0-1 0 0,0 0 1 0 0,-1 0 0 0 0,0 1-487 0 0,-12 61 915 0 0,3-21-718 0 0,1-1-123 0 0,3-19 71 0 0,-1 19-145 0 0,-6 41-324 0 0,8-75-1481 0 0,5-15 141 0 0,0-1-877 0 0,0 0-3255 0 0</inkml:trace>
  <inkml:trace contextRef="#ctx0" brushRef="#br0" timeOffset="3416.449">1770 669 14832 0 0,'0'0'678'0'0,"0"0"-14"0"0,-20 11 1313 0 0,16-9-1518 0 0,-1 0-1 0 0,0 0 1 0 0,0 0-1 0 0,0-1 0 0 0,-3 1-458 0 0,-12 4 815 0 0,-2 1-233 0 0,0 0 0 0 0,-19 2-582 0 0,-20 6 101 0 0,51-12-72 0 0,-1 0-1 0 0,1-1 0 0 0,0 0 0 0 0,-4-1-28 0 0,-13-2-2121 0 0,24 0 1220 0 0,0 1 0 0 0,1-1 0 0 0,-1 0 0 0 0,0 0-1 0 0,1 0 1 0 0,-1 0 0 0 0,1-1 0 0 0,-1 0 901 0 0,-4-3-5762 0 0</inkml:trace>
  <inkml:trace contextRef="#ctx0" brushRef="#br0" timeOffset="3619.962">1685 295 14544 0 0,'-2'-14'1549'0'0,"2"13"-1498"0"0,-1 0 1 0 0,1 0-1 0 0,0 0 1 0 0,0 0-1 0 0,0 0 1 0 0,0 1-1 0 0,-1-1 1 0 0,1 0-1 0 0,0 0 0 0 0,-1 0 1 0 0,1 0-1 0 0,-1 0 1 0 0,1 1-1 0 0,-1-1 1 0 0,1 0-1 0 0,-1 0 1 0 0,0 1-1 0 0,1-1 1 0 0,-1 0-1 0 0,0 1 0 0 0,1-1 1 0 0,-1 1-1 0 0,0-1 1 0 0,0 1-1 0 0,0-1 1 0 0,0 1-1 0 0,1-1 1 0 0,-1 1-1 0 0,0 0 1 0 0,0 0-1 0 0,0-1 1 0 0,0 1-1 0 0,0 0 0 0 0,-1 0-51 0 0,0 0 95 0 0,-9-2 158 0 0,-1 0 0 0 0,1 1 0 0 0,-1 1 0 0 0,0 0 0 0 0,0 0 0 0 0,1 1 0 0 0,-6 2-253 0 0,-22 4 173 0 0,-19 7-173 0 0,53-12 22 0 0,-31 6-190 0 0,-14 4 170 0 0,19 1-5597 0 0,19-7-483 0 0</inkml:trace>
  <inkml:trace contextRef="#ctx0" brushRef="#br0" timeOffset="4016.084">1842 411 9216 0 0,'3'1'299'0'0,"0"0"0"0"0,1 0 0 0 0,-1 0 0 0 0,0 1-1 0 0,0-1 1 0 0,0 1 0 0 0,0 0 0 0 0,0 0 0 0 0,0 0 0 0 0,-1 0 0 0 0,1 0 0 0 0,-1 1 0 0 0,1-1 0 0 0,-1 1 0 0 0,0 0 0 0 0,2 2-299 0 0,1 3 797 0 0,0 0-1 0 0,-1 0 1 0 0,0 1-1 0 0,0-1 1 0 0,1 8-797 0 0,-3-7 170 0 0,0 0-1 0 0,-1 0 1 0 0,-1 0-1 0 0,0 1 0 0 0,0-1 1 0 0,-1 0-1 0 0,0 0 1 0 0,0 0-1 0 0,-1 0 1 0 0,0 0-170 0 0,0-1 64 0 0,-1 0 1 0 0,0 0 0 0 0,0-1-1 0 0,-1 1 1 0 0,0-1-1 0 0,0 0 1 0 0,0 0-1 0 0,-1 0 1 0 0,0 0 0 0 0,-1-1-1 0 0,1 0 1 0 0,-1 0-1 0 0,-1 0 1 0 0,1-1 0 0 0,-1 0-1 0 0,0 0 1 0 0,0-1-1 0 0,-1 1-64 0 0,-13 8 176 0 0,20-13-101 0 0,0 1-16 0 0,-4 0-35 0 0,33-23 202 0 0,18-7-276 0 0,-1-3-1 0 0,-2-2 0 0 0,37-37 51 0 0,-64 54 0 0 0,-1 0 0 0 0,10-15 0 0 0,-24 31-2 0 0,0 0 0 0 0,0 0 0 0 0,0-1 0 0 0,0 1-1 0 0,-1 0 1 0 0,1 0 0 0 0,0-1 0 0 0,-1 1 0 0 0,1 0-1 0 0,-1-1 1 0 0,0 1 0 0 0,1-1 0 0 0,-1 1 0 0 0,0 0-1 0 0,0-1 1 0 0,0 1 0 0 0,0-1 0 0 0,0 1 0 0 0,0-1-1 0 0,0 1 1 0 0,-1-1 0 0 0,1 1 0 0 0,0 0 0 0 0,-1-1-1 0 0,1 1 1 0 0,-1 0 0 0 0,1-1 0 0 0,-1 1 0 0 0,0 0-1 0 0,0 0 1 0 0,1-1 0 0 0,-1 1 0 0 0,0 0 0 0 0,0 0-1 0 0,0 0 1 0 0,-1-1 2 0 0,-3-1-403 0 0,1 0 1 0 0,-1 0-1 0 0,1 1 1 0 0,-1-1-1 0 0,0 1 1 0 0,0 0-1 0 0,0 0 0 0 0,-1 0 1 0 0,1 1 402 0 0,-1 0-2001 0 0</inkml:trace>
  <inkml:trace contextRef="#ctx0" brushRef="#br0" timeOffset="4301.363">2493 222 3680 0 0,'0'0'284'0'0,"0"1"-187"0"0,-13 25 1571 0 0,2-6 2259 0 0,-3 8 1402 0 0,-1-1-3377 0 0,-4 8-1187 0 0,-16 26 1823 0 0,-13 16-2588 0 0,-18 28 572 0 0,47-73-432 0 0,-10 8-140 0 0,-13 24 35 0 0,5-14 231 0 0,37-50-306 0 0,0 0 0 0 0,0 0-1 0 0,-1 0 1 0 0,1 0 0 0 0,0 0-1 0 0,0 1 1 0 0,0-1 0 0 0,0 0-1 0 0,0 0 1 0 0,0 0 0 0 0,0 0-1 0 0,0 0 1 0 0,0 0 0 0 0,0 1-1 0 0,0-1 1 0 0,-1 0 0 0 0,1 0 0 0 0,0 0-1 0 0,0 0 1 0 0,0 0 0 0 0,0 0-1 0 0,0 1 1 0 0,0-1 0 0 0,0 0-1 0 0,0 0 1 0 0,0 0 0 0 0,0 0-1 0 0,0 0 1 0 0,0 1 0 0 0,0-1-1 0 0,1 0 1 0 0,-1 0 0 0 0,0 0-1 0 0,0 0 1 0 0,0 0 0 0 0,0 0-1 0 0,0 1 1 0 0,0-1 0 0 0,0 0-1 0 0,0 0 1 0 0,0 0 0 0 0,0 0-1 0 0,0 0 1 0 0,1 0 0 0 0,-1 0-1 0 0,0 0 1 0 0,0 0 0 0 0,0 0-1 0 0,0 1 1 0 0,0-1 0 0 0,0 0-1 0 0,1 0 1 0 0,-1 0 0 0 0,0 0-1 0 0,0 0 1 0 0,0 0 0 0 0,0 0 0 0 0,0 0-1 0 0,0 0 1 0 0,1 0 0 0 0,-1 0-1 0 0,0 0 1 0 0,0 0 0 0 0,0 0-1 0 0,0 0 1 0 0,0 0 0 0 0,1 0-1 0 0,-1 0 41 0 0,11-3-5506 0 0,-10 2 4971 0 0,8-1-4881 0 0</inkml:trace>
  <inkml:trace contextRef="#ctx0" brushRef="#br0" timeOffset="4669.12">2864 366 12608 0 0,'0'0'289'0'0,"0"0"40"0"0,0 0 21 0 0,0 0-46 0 0,-6 4-192 0 0,-5 3 265 0 0,0-1 0 0 0,0-1 1 0 0,-1 1-1 0 0,-5 0-377 0 0,-8 5 1141 0 0,-16 6-391 0 0,1 3 0 0 0,1 1 0 0 0,1 2 0 0 0,1 2-1 0 0,-24 21-749 0 0,57-42 91 0 0,0 1-1 0 0,0-1 0 0 0,1 1 0 0 0,-1-1 0 0 0,1 1 0 0 0,0 0 1 0 0,1 0-1 0 0,-2 3-90 0 0,3-6 66 0 0,0 1 0 0 0,1-1 0 0 0,-1 1 0 0 0,0-1 1 0 0,1 1-1 0 0,-1-1 0 0 0,1 1 0 0 0,0 0 1 0 0,0 1-67 0 0,0-3 20 0 0,0 0 1 0 0,0 0-1 0 0,1 0 1 0 0,-1 0-1 0 0,0 0 1 0 0,1 0 0 0 0,-1 0-1 0 0,0 0 1 0 0,1 0-1 0 0,0 0 1 0 0,-1 0-1 0 0,1 0 1 0 0,-1 0 0 0 0,1 0-1 0 0,0 0 1 0 0,0 0-1 0 0,-1-1 1 0 0,1 1-1 0 0,0 0 1 0 0,0 0 0 0 0,0-1-21 0 0,9 6 83 0 0,0-1 0 0 0,0 0 0 0 0,1-1 0 0 0,-1 0 1 0 0,1-1-1 0 0,7 1-83 0 0,21 4 318 0 0,8-1-318 0 0,-43-6 7 0 0,26 3 98 0 0,30 0-105 0 0,-49-4-842 0 0,-1 0 1 0 0,0-1 0 0 0,0 0 0 0 0,0-1-1 0 0,0 0 1 0 0,0-1 0 0 0,7-2 841 0 0,3-6-1997 0 0</inkml:trace>
  <inkml:trace contextRef="#ctx0" brushRef="#br0" timeOffset="6308.858">2958 628 4144 0 0,'0'0'319'0'0,"10"-9"197"0"0,-5 7 832 0 0,0 1 1 0 0,0 0 0 0 0,0 0 0 0 0,1 0 0 0 0,-1 0 0 0 0,0 1 0 0 0,3 0-1349 0 0,16-1 1875 0 0,29-5-781 0 0,-1 2 1 0 0,2 3-1095 0 0,27-2 641 0 0,20 0-77 0 0,-21 2-1504 0 0,-27-3-4093 0 0,-40 4-860 0 0</inkml:trace>
  <inkml:trace contextRef="#ctx0" brushRef="#br0" timeOffset="6580.816">3342 455 3224 0 0,'-3'-3'288'0'0,"2"3"336"0"0,0-1-1 0 0,0 1 1 0 0,0 0 0 0 0,0-1-1 0 0,0 1 1 0 0,0 0 0 0 0,0-1-1 0 0,0 1 1 0 0,0 0-1 0 0,0 0 1 0 0,-1 0 0 0 0,1 0-1 0 0,0 0 1 0 0,0 0 0 0 0,0 0-1 0 0,0 0 1 0 0,0 0 0 0 0,0 1-1 0 0,-1-1-623 0 0,1 1 256 0 0,0-1 0 0 0,0 1 0 0 0,0 0 0 0 0,0 0 0 0 0,1-1 0 0 0,-1 1 0 0 0,0 0 0 0 0,0 0 0 0 0,0 0 0 0 0,1 0 0 0 0,-1 0 0 0 0,0 0 0 0 0,1 0 0 0 0,-1 0 0 0 0,1 0-256 0 0,-2 3 218 0 0,0 1 0 0 0,1 0 0 0 0,0 0 0 0 0,0 0 0 0 0,0-1 0 0 0,0 6-218 0 0,-1 28 1798 0 0,4 36-1798 0 0,0-9 170 0 0,-1-39-166 0 0,2 0 1 0 0,0 0-1 0 0,2 1-4 0 0,-4-21-36 0 0,0-5-67 0 0,-1 1 1 0 0,1-1-1 0 0,-1 0 1 0 0,1 1-1 0 0,0-1 1 0 0,0 0-1 0 0,0 0 1 0 0,0 0-1 0 0,0 0 0 0 0,0 0 1 0 0,0 0-1 0 0,0 0 1 0 0,0 0-1 0 0,0 0 1 0 0,0-1-1 0 0,0 1 0 0 0,1 0 1 0 0,-1-1-1 0 0,0 1 1 0 0,1-1-1 0 0,-1 1 1 0 0,0-1-1 0 0,1 0 1 0 0,-1 1-1 0 0,1-1 103 0 0,4-2-2107 0 0</inkml:trace>
  <inkml:trace contextRef="#ctx0" brushRef="#br0" timeOffset="6837.863">3751 348 11520 0 0,'0'0'886'0'0,"3"8"-343"0"0,-1 1 523 0 0,15 74 3841 0 0,-9-40-4449 0 0,-2 0 0 0 0,-1 1-1 0 0,-2 20-457 0 0,-1 45 584 0 0,-5-67-304 0 0,3-42-286 0 0,0 0 0 0 0,-1 0 0 0 0,1 0 0 0 0,0 0-1 0 0,0 0 1 0 0,0 0 0 0 0,0 0 0 0 0,0-1 0 0 0,0 1-1 0 0,0 0 1 0 0,0 0 0 0 0,0 0 0 0 0,0 0 0 0 0,-1 0-1 0 0,1 0 1 0 0,0 0 0 0 0,0 0 0 0 0,0 0 0 0 0,0 0-1 0 0,0 0 1 0 0,0 0 0 0 0,0 0 0 0 0,-1 0 0 0 0,1 0-1 0 0,0 0 1 0 0,0 0 0 0 0,0 0 0 0 0,0 0 0 0 0,0 0 0 0 0,0 0-1 0 0,-1 0 1 0 0,1 0 0 0 0,0 0 0 0 0,0 0 0 0 0,0 0-1 0 0,0 0 1 0 0,0 0 0 0 0,0 0 0 0 0,0 0 0 0 0,-1 0-1 0 0,1 0 1 0 0,0 0 0 0 0,0 0 0 0 0,0 1 0 0 0,0-1-1 0 0,0 0 1 0 0,0 0 0 0 0,0 0 0 0 0,0 0 0 0 0,0 0-1 0 0,0 0 1 0 0,0 0 0 0 0,-1 0 0 0 0,1 1 0 0 0,0-1 6 0 0,0-1-102 0 0,-4-10-1037 0 0,0-1 0 0 0,1 0 0 0 0,-1-9 1139 0 0,0 1-1860 0 0,-1 0-76 0 0</inkml:trace>
  <inkml:trace contextRef="#ctx0" brushRef="#br0" timeOffset="7088.204">3788 336 3224 0 0,'8'-9'351'0'0,"0"1"-1"0"0,1-1 1 0 0,0 2 0 0 0,5-4-351 0 0,-10 8 721 0 0,0 1 1 0 0,0 0 0 0 0,1-1-1 0 0,-1 2 1 0 0,0-1-1 0 0,1 0 1 0 0,-1 1 0 0 0,1 0-1 0 0,-1 0 1 0 0,1 0 0 0 0,0 1-1 0 0,3 0-721 0 0,5 0 965 0 0,-1 0-1 0 0,1 1 1 0 0,6 2-965 0 0,-16-3 159 0 0,1 1 0 0 0,-1 0-1 0 0,0 0 1 0 0,0 0 0 0 0,0 0 0 0 0,0 0 0 0 0,0 1-1 0 0,0 0 1 0 0,0-1 0 0 0,0 1 0 0 0,0 0 0 0 0,-1 0 0 0 0,1 1-1 0 0,-1-1 1 0 0,2 2-159 0 0,12 10 600 0 0,-14-13-539 0 0,-1 0 1 0 0,1 0-1 0 0,0 0 0 0 0,-1 1 0 0 0,1-1 0 0 0,-1 0 0 0 0,1 1 1 0 0,-1-1-1 0 0,0 1 0 0 0,0 0 0 0 0,0-1 0 0 0,0 1 0 0 0,0 0 1 0 0,0 0-1 0 0,0-1 0 0 0,0 1 0 0 0,0 0-61 0 0,0 4 123 0 0,0-2 33 0 0,1 1 0 0 0,-1-1 0 0 0,-1 1 0 0 0,1-1 0 0 0,-1 1 0 0 0,1 3-156 0 0,-2-6 46 0 0,1 0 1 0 0,-1 0-1 0 0,1 0 1 0 0,-1 0-1 0 0,0 1 1 0 0,0-1-1 0 0,0 0 1 0 0,0 0-1 0 0,0 0 1 0 0,0-1-1 0 0,-1 1 1 0 0,1 0-1 0 0,0 0 1 0 0,-1-1-1 0 0,0 1-46 0 0,-4 4 32 0 0,0 0-1 0 0,-1-1 1 0 0,1 0-1 0 0,-1 0 1 0 0,-1-1 0 0 0,1 0-1 0 0,0 0 1 0 0,-3 0-32 0 0,-15 6 33 0 0,-25 6-33 0 0,9-3 7 0 0,1-1 181 0 0,-23 3-188 0 0,63-14 0 0 0,0-1 0 0 0,0 0 0 0 0,0 0 0 0 0,0 0 0 0 0,-1 0 0 0 0,1 0 0 0 0,0 0 0 0 0,0 0 0 0 0,0 0 0 0 0,0 0 0 0 0,0 0 0 0 0,0 0 0 0 0,0 0 0 0 0,0 0 0 0 0,0 0 0 0 0,0 0 0 0 0,0 0 0 0 0,-1 1 0 0 0,1-1 0 0 0,0 0 0 0 0,0 0 0 0 0,0 0 0 0 0,0 0 0 0 0,0 0 0 0 0,0 0 0 0 0,0 0 0 0 0,0 0 0 0 0,0 0 0 0 0,0 1 0 0 0,0-1 0 0 0,0 0 0 0 0,0 0 0 0 0,0 0 0 0 0,0 0 0 0 0,0 0 0 0 0,0 0 0 0 0,0 0 0 0 0,0 0 0 0 0,0 1 0 0 0,0-1 0 0 0,0 0 0 0 0,0 0 0 0 0,0 0 0 0 0,0 0 0 0 0,0 0 0 0 0,0 0 0 0 0,1 0 0 0 0,-1 0 0 0 0,0 0 0 0 0,0 1 0 0 0,0-1 0 0 0,0 0 0 0 0,0 0 0 0 0,0 0 0 0 0,0 0 0 0 0,0 0 0 0 0,0 0 0 0 0,1 0 0 0 0,2 4 0 0 0,3 0 0 0 0,0 0 0 0 0,0 0 0 0 0,0-1 0 0 0,0 1 0 0 0,1-1 0 0 0,-1-1 0 0 0,5 2 0 0 0,51 13 0 0 0,-34-11 0 0 0,121 31 64 0 0,-93-25-956 0 0,-20-5-5906 0 0,-22-4 409 0 0</inkml:trace>
  <inkml:trace contextRef="#ctx0" brushRef="#br0" timeOffset="7271.449">4238 594 11520 0 0,'-1'0'47'0'0,"1"0"1"0"0,0 0-1 0 0,0 0 1 0 0,0 0-1 0 0,0 0 1 0 0,0 0 0 0 0,-1 0-1 0 0,1 0 1 0 0,0 0-1 0 0,0 0 1 0 0,0 0-1 0 0,0 0 1 0 0,0 0-1 0 0,-1 0 1 0 0,1 0 0 0 0,0 0-1 0 0,0 0 1 0 0,0 0-1 0 0,0 0 1 0 0,-1 0-1 0 0,1 0 1 0 0,0 0-1 0 0,0 0 1 0 0,0 0 0 0 0,0 1-1 0 0,0-1 1 0 0,0 0-1 0 0,0 0 1 0 0,-1 0-1 0 0,1 0 1 0 0,0 0-1 0 0,0 0 1 0 0,0 0 0 0 0,0 1-1 0 0,0-1 1 0 0,0 0-1 0 0,0 0 1 0 0,0 0-1 0 0,0 0 1 0 0,0 0-1 0 0,0 1 1 0 0,0-1 0 0 0,0 0-1 0 0,-1 0-47 0 0,-1 12 2194 0 0,4 16 777 0 0,0 18-1691 0 0,-1-40-1054 0 0,0 0 1 0 0,0 0 0 0 0,-1 0 0 0 0,0 0-1 0 0,-1 6-226 0 0,2 20 617 0 0,-1-10-366 0 0,0-19-252 0 0,0-1 0 0 0,0 1 0 0 0,0-1 0 0 0,0 1 0 0 0,0-1 0 0 0,0 0 0 0 0,1 1-1 0 0,-1-1 1 0 0,1 0 0 0 0,0 3 1 0 0,3 13-3 0 0,-4-16-29 0 0,1 0 0 0 0,-1 0 0 0 0,0 0 0 0 0,1 1 0 0 0,0-1 1 0 0,-1 0-1 0 0,1 0 0 0 0,1 1 32 0 0,-2-2-1003 0 0,0-1-318 0 0,2 0-1055 0 0,9 0-4001 0 0</inkml:trace>
  <inkml:trace contextRef="#ctx0" brushRef="#br0" timeOffset="7658.176">4380 469 14368 0 0,'-7'-4'661'0'0,"5"3"-17"0"0,16-2-333 0 0,-7 2 66 0 0,1 0 0 0 0,1 1 0 0 0,-1 0 0 0 0,7 1-377 0 0,16-1 989 0 0,69-2 928 0 0,21-1-1044 0 0,-62 3-376 0 0,-38 0-1894 0 0,-1 0 0 0 0,20-3 1397 0 0,-35 2-4772 0 0,-4 0-1350 0 0</inkml:trace>
  <inkml:trace contextRef="#ctx0" brushRef="#br0" timeOffset="7887.651">4671 338 5064 0 0,'-6'1'450'0'0,"6"-1"-449"0"0,0 0 0 0 0,-1 0 0 0 0,1 0 0 0 0,0 0 0 0 0,-1 0 0 0 0,1 0 0 0 0,0 0 0 0 0,0 0 0 0 0,-1 0 0 0 0,1 0-1 0 0,0 0 1 0 0,-1 0 0 0 0,1 0 0 0 0,0 1 0 0 0,0-1 0 0 0,-1 0 0 0 0,1 0 0 0 0,0 0 0 0 0,0 0 0 0 0,0 1 0 0 0,-1-1-1 0 0,1 0 1 0 0,0 0 0 0 0,0 0 0 0 0,0 1 0 0 0,-1-1 0 0 0,1 0 0 0 0,0 0 0 0 0,0 1 0 0 0,0-1 0 0 0,0 0 0 0 0,0 0-1 0 0,0 1 1 0 0,0-1 0 0 0,0 0 0 0 0,0 1 0 0 0,-1-1 0 0 0,1 0 0 0 0,0 0 0 0 0,0 1 0 0 0,0-1 0 0 0,1 0 0 0 0,-1 1-1 0 0,0-1 1 0 0,0 0 0 0 0,0 0 0 0 0,0 1-1 0 0,0-1 3 0 0,0 1 126 0 0,-1 0 0 0 0,1 0-1 0 0,0 0 1 0 0,-1 0 0 0 0,1 0 0 0 0,-1 0 0 0 0,1 0 0 0 0,-1 0-1 0 0,0 0 1 0 0,1 0 0 0 0,-1 0 0 0 0,0 0-129 0 0,0 0 298 0 0,0 0-1 0 0,1-1 1 0 0,-1 1-1 0 0,0 0 1 0 0,1 0-1 0 0,-1 0 1 0 0,1 0 0 0 0,-1 0-1 0 0,1 0 1 0 0,0 0-1 0 0,-1 0 1 0 0,1 0-1 0 0,0 1-297 0 0,-3 16 5137 0 0,2-11-4602 0 0,0-1 0 0 0,0 0 0 0 0,1 1 0 0 0,0-1 0 0 0,0 1-1 0 0,0-1 1 0 0,2 6-535 0 0,0 13 655 0 0,-2-21-542 0 0,0 0-1 0 0,0-1 1 0 0,1 1 0 0 0,-1 0 0 0 0,1 0 0 0 0,0 0-1 0 0,1 2-112 0 0,0 0 82 0 0,0-1-1 0 0,0 0 1 0 0,-1 1-1 0 0,1-1 1 0 0,-1 1-1 0 0,-1-1 1 0 0,1 1-1 0 0,-1 3-81 0 0,10 54 360 0 0,-11-54-355 0 0,1-7-16 0 0,0 0 1 0 0,0 1 0 0 0,0-1 0 0 0,0 0-1 0 0,1 1 1 0 0,-1-1 0 0 0,1 0-1 0 0,-1 1 1 0 0,1-1 0 0 0,0 0 0 0 0,0 0-1 0 0,0 0 1 0 0,0 0 10 0 0,0 0-748 0 0,1-2-643 0 0,3 0 518 0 0,-3-1-4328 0 0,1-4-832 0 0</inkml:trace>
  <inkml:trace contextRef="#ctx0" brushRef="#br0" timeOffset="8134.104">5052 253 6448 0 0,'0'0'498'0'0,"4"7"22"0"0,-3-6-35 0 0,0 1 0 0 0,1 0-1 0 0,-1 1 1 0 0,-1-1-1 0 0,1 0 1 0 0,0 0-1 0 0,0 0 1 0 0,-1 0 0 0 0,1 1-1 0 0,-1-1 1 0 0,0 2-485 0 0,5 17 3283 0 0,-2-11-2921 0 0,0-1 1 0 0,0 0 0 0 0,-2 1 0 0 0,1-1 0 0 0,-1 1 0 0 0,0 0-1 0 0,-1-1 1 0 0,0 1 0 0 0,-1 5-363 0 0,-3 16 794 0 0,-1-1-1 0 0,-4 11-793 0 0,4-22 259 0 0,-8 18 62 0 0,9-28-287 0 0,1 0 1 0 0,0 0-1 0 0,-1 4-34 0 0,-11 32 224 0 0,15-35-289 0 0,0-10-36 0 0,-3-7-253 0 0,-4-19-1567 0 0,4 10 345 0 0,-4-3-166 0 0</inkml:trace>
  <inkml:trace contextRef="#ctx0" brushRef="#br0" timeOffset="8477.486">5077 206 11488 0 0,'6'-6'1040'0'0,"-2"3"-925"0"0,0 1-1 0 0,0-1 1 0 0,0 1 0 0 0,1 0 0 0 0,-1 1 0 0 0,1-1 0 0 0,-1 1 0 0 0,1 0 0 0 0,-1 0 0 0 0,1 0 0 0 0,0 0 0 0 0,-1 1 0 0 0,1 0 0 0 0,3 0-115 0 0,5 1 821 0 0,-1 0 1 0 0,1 1 0 0 0,0 1-1 0 0,9 2-821 0 0,-14-2 501 0 0,0 0-1 0 0,-1 0 0 0 0,6 4-500 0 0,17 7 1073 0 0,-19-11-611 0 0,-1 2 1 0 0,0-1 0 0 0,0 1-1 0 0,0 1 1 0 0,-1 0 0 0 0,8 6-463 0 0,-16-12 28 0 0,-1 1 0 0 0,1 0 1 0 0,0 0-1 0 0,0-1 0 0 0,-1 1 1 0 0,1 0-1 0 0,0 0 0 0 0,-1 0 1 0 0,1 0-1 0 0,-1 0 0 0 0,1 0 1 0 0,-1 0-1 0 0,0 0 0 0 0,1 0 1 0 0,-1 0-1 0 0,0 0 0 0 0,0 0 0 0 0,0 0 1 0 0,0 0-1 0 0,0 0 0 0 0,0 0 1 0 0,0 0-1 0 0,0 1 0 0 0,0-1 1 0 0,0 0-1 0 0,0 0 0 0 0,-1 0 1 0 0,1 0-1 0 0,0 0 0 0 0,-1 0 1 0 0,1 0-1 0 0,-1 0 0 0 0,1 0 1 0 0,-1-1-1 0 0,0 1 0 0 0,1 0 1 0 0,-1 0-1 0 0,-1 0-28 0 0,-1 3 29 0 0,0 0 1 0 0,0-1-1 0 0,-1 0 1 0 0,0 0-1 0 0,1 0 1 0 0,-1 0-1 0 0,-3 2-29 0 0,-30 12 210 0 0,0-1 0 0 0,-37 10-210 0 0,68-24 8 0 0,-10 3 52 0 0,1 2 0 0 0,0-1 0 0 0,-3 4-60 0 0,-2 4 0 0 0,20-14 0 0 0,0 0 1 0 0,-1 0-1 0 0,1 1 0 0 0,0-1 0 0 0,-1 0 0 0 0,1 0 0 0 0,0 1 1 0 0,0-1-1 0 0,-1 0 0 0 0,1 0 0 0 0,0 1 0 0 0,0-1 0 0 0,-1 0 1 0 0,1 1-1 0 0,0-1 0 0 0,0 0 0 0 0,0 1 0 0 0,0-1 0 0 0,0 0 1 0 0,-1 1-1 0 0,1-1 0 0 0,0 1 0 0 0,0-1 0 0 0,0 1 0 0 0,3 2-14 0 0,-3-3 8 0 0,2 6-13 0 0,-2-5 16 0 0,1 0 0 0 0,-1 0 1 0 0,0 0-1 0 0,1 0 0 0 0,-1 0 0 0 0,1 0 0 0 0,-1 0 0 0 0,1 0 0 0 0,0 0 0 0 0,-1 0 0 0 0,1 0 0 0 0,0-1 0 0 0,0 1 1 0 0,0 0-1 0 0,-1 0 0 0 0,1-1 0 0 0,0 1 0 0 0,0-1 0 0 0,0 1 0 0 0,0 0 0 0 0,1-1 3 0 0,93 46-37 0 0,40 17-62 0 0,-118-54-420 0 0,-14-7 49 0 0,-1-1 0 0 0,0 1 0 0 0,1-1 0 0 0,-1 0 0 0 0,1 1 0 0 0,0-1 0 0 0,-1-1 0 0 0,1 1 0 0 0,2 0 470 0 0,4 0-7274 0 0</inkml:trace>
  <inkml:trace contextRef="#ctx0" brushRef="#br0" timeOffset="8789.905">5507 497 4144 0 0,'2'-1'37'0'0,"0"0"0"0"0,1 0 0 0 0,-1 0 0 0 0,1 0 0 0 0,-1 0 1 0 0,1 1-1 0 0,-1-1 0 0 0,1 1 0 0 0,-1 0 0 0 0,1-1 0 0 0,-1 1 0 0 0,1 0 0 0 0,1 1-37 0 0,35 3 5100 0 0,-20 0-1253 0 0,-5-2-2155 0 0,1 1 0 0 0,-1 1 0 0 0,4 1-1692 0 0,-14-3 205 0 0,0-1 0 0 0,-1 1 0 0 0,0-1 0 0 0,1 1 0 0 0,-1 0 0 0 0,0 0 0 0 0,0 1 0 0 0,0-1 0 0 0,0 1 0 0 0,0-1 0 0 0,-1 1 0 0 0,1 0 0 0 0,-1 0 0 0 0,3 3-205 0 0,-4-4 42 0 0,0-1-1 0 0,0 1 0 0 0,0 0 0 0 0,0 0 1 0 0,-1-1-1 0 0,1 1 0 0 0,0 0 0 0 0,-1 0 1 0 0,1 0-1 0 0,-1 0 0 0 0,1 0 0 0 0,-1 0 1 0 0,0-1-1 0 0,0 1 0 0 0,0 0 0 0 0,0 0 1 0 0,0 0-1 0 0,-1 0 0 0 0,1 0 0 0 0,0 0 1 0 0,-1 0-1 0 0,1 0 0 0 0,-1 0 0 0 0,0-1 1 0 0,0 1-1 0 0,0 0 0 0 0,0 0 0 0 0,0-1 1 0 0,0 1-1 0 0,0-1 0 0 0,0 1 0 0 0,-1 0-41 0 0,-6 5 84 0 0,0 1-1 0 0,-1-2 0 0 0,0 1 0 0 0,0-1 0 0 0,-1 0 1 0 0,0-1-1 0 0,0 0 0 0 0,-4 1-83 0 0,-2 2 143 0 0,0 0 0 0 0,-13 10-143 0 0,-5 7 163 0 0,34-24-151 0 0,1 0-1 0 0,-1 0 1 0 0,0 1 0 0 0,1-1 0 0 0,-1 0-1 0 0,1 0 1 0 0,-1 0 0 0 0,1 1 0 0 0,-1-1-1 0 0,2 0-11 0 0,0 1 15 0 0,1 0 0 0 0,0 0-1 0 0,0-1 1 0 0,1 0 0 0 0,-1 0-1 0 0,0 0 1 0 0,0 0-1 0 0,0 0 1 0 0,1 0 0 0 0,-1-1-1 0 0,0 1 1 0 0,2-1-15 0 0,2 1 32 0 0,99 13 262 0 0,-86-13-520 0 0,0-1 0 0 0,3 0 226 0 0,5-1-6900 0 0,-12 1-505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3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27 559 3224 0 0,'0'0'114'0'0,"0"1"1"0"0,0-1-1 0 0,0 1 1 0 0,0 0-1 0 0,0-1 1 0 0,0 1-1 0 0,0-1 1 0 0,0 1-1 0 0,0-1 1 0 0,0 1-1 0 0,0 0 1 0 0,0-1-1 0 0,0 1 1 0 0,-1-1-1 0 0,1 1 1 0 0,0-1-1 0 0,0 1 1 0 0,-1-1-1 0 0,1 1 1 0 0,0-1-1 0 0,-1 1 1 0 0,1-1-1 0 0,-1 0-114 0 0,-7 16 3965 0 0,5-14-3629 0 0,2-1-126 0 0,0 0 0 0 0,0 0 0 0 0,0 0 0 0 0,1 1 0 0 0,-1-1 0 0 0,0 0 0 0 0,0 0 0 0 0,1 1 0 0 0,-1-1 0 0 0,0 1 0 0 0,1-1 0 0 0,0 0 0 0 0,-1 1 0 0 0,1-1 0 0 0,0 1 0 0 0,0-1 0 0 0,-1 1-210 0 0,1-1 613 0 0,0-1-550 0 0,0 1 1 0 0,0-1-1 0 0,0 0 1 0 0,0 1-1 0 0,0-1 1 0 0,0 0-1 0 0,0 1 1 0 0,0-1-1 0 0,0 0 1 0 0,0 1-1 0 0,0-1 0 0 0,0 0 1 0 0,0 1-1 0 0,0-1 1 0 0,0 0-1 0 0,0 0 1 0 0,0 1-1 0 0,0-1 1 0 0,0 0-1 0 0,1 1 1 0 0,-1-1-1 0 0,0 0 1 0 0,0 0-1 0 0,0 1 1 0 0,1-1-1 0 0,-1 0 0 0 0,0 0 1 0 0,0 1-1 0 0,0-1 1 0 0,1 0-64 0 0,6 10 1374 0 0,-6-9-1316 0 0,0-1 0 0 0,0 1 0 0 0,0-1 0 0 0,1 1 0 0 0,-1-1 0 0 0,0 1 0 0 0,0-1 0 0 0,0 0 0 0 0,0 0 0 0 0,1 1 0 0 0,-1-1 0 0 0,0 0 0 0 0,0 0-1 0 0,0 0 1 0 0,1 0 0 0 0,-1-1 0 0 0,0 1 0 0 0,0 0 0 0 0,0 0 0 0 0,0-1 0 0 0,1 1 0 0 0,-1-1 0 0 0,0 1 0 0 0,0-1 0 0 0,0 1 0 0 0,0-1 0 0 0,0 0 0 0 0,0 1-1 0 0,0-1 1 0 0,0 0 0 0 0,-1 0 0 0 0,1 0 0 0 0,0 0 0 0 0,0 0 0 0 0,-1 1 0 0 0,1-2-58 0 0,3-4 153 0 0,0-1 1 0 0,-1 0-1 0 0,0 1 0 0 0,0-1 1 0 0,1-6-154 0 0,1-4 267 0 0,35-89 149 0 0,-14 32-377 0 0,-22 61-14 0 0,0-1 0 0 0,1-9-25 0 0,4-16 77 0 0,-3 17 31 0 0,2-20-108 0 0,-5 19 2 0 0,7-20-2 0 0,-9 37 0 0 0,-1 6 0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 0 0 0 0,0 0 0 0 0,0 0 0 0 0,1 0 0 0 0,-1 0 0 0 0,0 0 0 0 0,0 0 0 0 0,0 0 0 0 0,5 3 0 0 0,4 6 0 0 0,1 9 0 0 0,-1 1 0 0 0,0-1 0 0 0,4 18 0 0 0,11 20 0 0 0,-6-13 0 0 0,-12-28 0 0 0,0 0 0 0 0,1 0 0 0 0,0-1 0 0 0,2 0 0 0 0,-1 0 0 0 0,3 1 0 0 0,-3-6 5 0 0,1 1 0 0 0,0-1-1 0 0,0 0 1 0 0,3 1-5 0 0,-9-8-24 0 0,1 1-1 0 0,0-1 1 0 0,0 0 0 0 0,-1 0-1 0 0,1 0 1 0 0,1 0-1 0 0,-1-1 1 0 0,0 1 0 0 0,0-1-1 0 0,0 0 1 0 0,1-1-1 0 0,-1 1 1 0 0,0-1 0 0 0,1 0 24 0 0,-2 0 20 0 0,-1 0 1 0 0,0 0 0 0 0,1 0-1 0 0,-1 0 1 0 0,0-1-1 0 0,0 0 1 0 0,1 1 0 0 0,-1-1-1 0 0,0 0 1 0 0,0 0 0 0 0,0 0-1 0 0,0 0 1 0 0,0 0-1 0 0,0 0 1 0 0,0-1 0 0 0,0 1-1 0 0,-1-1 1 0 0,2 0-21 0 0,-1-1 83 0 0,1 0 0 0 0,-1-1 0 0 0,0 1 1 0 0,0 0-1 0 0,0-1 0 0 0,-1 1 0 0 0,1-1 1 0 0,-1 0-1 0 0,0 0 0 0 0,1-2-83 0 0,0-8 243 0 0,0 0 0 0 0,-1 0 0 0 0,0-1 0 0 0,-1 1 0 0 0,-1-10-243 0 0,0-6 0 0 0,3-23 0 0 0,1-6 0 0 0,-3 29 0 0 0,0-25 0 0 0,0-17 0 0 0,2 47 0 0 0,-1 22 0 0 0,-1-1 0 0 0,1 1 0 0 0,-1-1 0 0 0,0 1 0 0 0,0-1 0 0 0,0 1 0 0 0,-1-1 0 0 0,1 0 0 0 0,-1 1 0 0 0,0-1 0 0 0,0 1 0 0 0,1-2-65 0 0,0 4-278 0 0,0 1-133 0 0,0 0-32 0 0,0 0-72 0 0,0 0-285 0 0,0 0-126 0 0,0 0-1121 0 0,0 0-4371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3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2760 0 0,'0'0'125'0'0,"3"0"1383"0"0,10-2 9588 0 0,-10 1-10175 0 0,3 0-520 0 0,-1 0-1 0 0,0 0 1 0 0,1 0 0 0 0,-1 1-1 0 0,3-1-400 0 0,14-1 906 0 0,64-1 174 0 0,20-8-791 0 0,-59 7-298 0 0,-6 3 55 0 0,-3 1-1258 0 0,-14-4-2537 0 0,-14 1-2143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126 278 2760 0 0,'0'0'125'0'0,"-1"0"-3"0"0,-30 2 512 0 0,-21-7 5438 0 0,12-1-2392 0 0,39 6-3443 0 0,1 0-11 0 0,0 0 8 0 0,0 0 46 0 0,0 0 22 0 0,0 0 2 0 0,0 0-40 0 0,15 0-91 0 0,92-5 1789 0 0,29 3-1962 0 0,-38-4 1883 0 0,-36 2-1744 0 0,17-1-126 0 0,0 3 0 0 0,6 4-13 0 0,21-1 744 0 0,-58-1 395 0 0,66-7-968 0 0,-38 2-177 0 0,-37 2 6 0 0,-12 1 0 0 0,-1 1 0 0 0,10 2 0 0 0,60 1 0 0 0,-73-1 0 0 0,0-2 0 0 0,9-1 0 0 0,25-1 0 0 0,104-4 0 0 0,-1 0 0 0 0,-101 5-70 0 0,24-6 70 0 0,-24 2-26 0 0,24 3 26 0 0,-52 2 0 0 0,25 1 0 0 0,-3 2 0 0 0,28-2 0 0 0,-18-1 0 0 0,18-5 0 0 0,-33 4 0 0 0,6-3 0 0 0,-40 4 0 0 0,59-3 0 0 0,-44 6 0 0 0,-22-1 0 0 0,0 0 0 0 0,0-1 0 0 0,0 0 0 0 0,2 0 0 0 0,-2 0 0 0 0,1 0 0 0 0,0 0 0 0 0,0 1 0 0 0,-1 0 0 0 0,6 2 0 0 0,-3-1 0 0 0,0-1 0 0 0,0 0 0 0 0,3 0 0 0 0,47 3 0 0 0,-33-2-850 0 0,-39-5-1944 0 0,2-2 751 0 0</inkml:trace>
  <inkml:trace contextRef="#ctx0" brushRef="#br0" timeOffset="315.887">2471 19 9760 0 0,'1'-13'1056'0'0,"1"12"-832"0"0,0 0 0 0 0,-1 1 1 0 0,1-1-1 0 0,0 1 1 0 0,0-1-1 0 0,0 1 0 0 0,0 0 1 0 0,0 0-1 0 0,0-1 1 0 0,0 2-1 0 0,0-1-224 0 0,7-1 780 0 0,-5 1-623 0 0,-1 0 1 0 0,1 0-1 0 0,0 0 1 0 0,-1 1-1 0 0,1-1 1 0 0,0 1-1 0 0,-1 0 1 0 0,1 0-1 0 0,-1 0 1 0 0,1 1-158 0 0,36 16 722 0 0,-19-7-531 0 0,2 1 75 0 0,-1 0 1 0 0,-1 2-1 0 0,0 0 1 0 0,4 5-267 0 0,-3-2 392 0 0,-15-11-113 0 0,0 0 1 0 0,-1 1-1 0 0,0-1 0 0 0,3 5-279 0 0,-8-9 68 0 0,0-1 0 0 0,0 1 0 0 0,1 0 0 0 0,-1-1 0 0 0,0 1 0 0 0,-1 0 0 0 0,1 0 0 0 0,0 0 0 0 0,0 0 0 0 0,-1 0 0 0 0,1 0 0 0 0,-1 0 0 0 0,0 0 0 0 0,1 0 0 0 0,-1 0 0 0 0,0 0 0 0 0,0 0 0 0 0,0 0 0 0 0,-1 1-68 0 0,0 0 48 0 0,0-1 0 0 0,0 1 0 0 0,0-1 1 0 0,0 1-1 0 0,0-1 0 0 0,-1 1 0 0 0,1-1 0 0 0,-1 0 0 0 0,1 1 0 0 0,-1-1 0 0 0,0 0 0 0 0,0 0 0 0 0,0 0-48 0 0,-8 5 163 0 0,0 0-1 0 0,0 0 1 0 0,0-1 0 0 0,-1 0 0 0 0,1-1 0 0 0,-5 2-163 0 0,-99 40 322 0 0,65-26-665 0 0,-2-3 343 0 0,-46 20-3854 0 0,79-29 1708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40 12440 0 0,'0'0'565'0'0,"0"0"-5"0"0,0-7-341 0 0,0 2-114 0 0,0 4 438 0 0,0 1 171 0 0,0 0 29 0 0,0 0-10 0 0,0 0-70 0 0,0 0-30 0 0,0 0-8 0 0,0 0-63 0 0,-3 6-85 0 0,-2 30 38 0 0,2-1 0 0 0,2 1 0 0 0,2 34-515 0 0,1-6 110 0 0,-11 111 60 0 0,8-169-365 0 0,1 0-1 0 0,-1 0 1 0 0,1 0-1 0 0,1 0 0 0 0,-1 0 1 0 0,1 0-1 0 0,0 0 196 0 0,0-5-270 0 0,-1 0 0 0 0,1 0 0 0 0,0 0 0 0 0,0 0 0 0 0,-1-1 0 0 0,1 1 0 0 0,0 0 0 0 0,0 0 0 0 0,0-1 0 0 0,0 1 0 0 0,0-1 0 0 0,0 1 0 0 0,0-1 0 0 0,0 1 0 0 0,0-1 0 0 0,0 1 0 0 0,0-1 0 0 0,0 0 0 0 0,0 0 0 0 0,0 1 0 0 0,0-1 0 0 0,1 0 270 0 0,5 0-5362 0 0</inkml:trace>
  <inkml:trace contextRef="#ctx0" brushRef="#br0" timeOffset="257.388">369 413 3224 0 0,'0'0'613'0'0,"0"0"1368"0"0,0 0 606 0 0,0 0 121 0 0,0 0-213 0 0,0 0-974 0 0,-2 0-429 0 0,-115 33 3161 0 0,55-14-3888 0 0,21-7-258 0 0,15-3-83 0 0,0-2-1 0 0,-1-1 1 0 0,-12 1-24 0 0,12-7-1083 0 0,26 0 566 0 0,1-16-4454 0 0,3 8-491 0 0</inkml:trace>
  <inkml:trace contextRef="#ctx0" brushRef="#br0" timeOffset="450.944">621 7 10592 0 0,'-1'-1'95'0'0,"-1"0"0"0"0,1 1 0 0 0,-1-1 1 0 0,0 0-1 0 0,1 1 0 0 0,-1-1 0 0 0,0 1 1 0 0,1 0-1 0 0,-1-1 0 0 0,0 1 0 0 0,1 0 1 0 0,-1 0-1 0 0,-1 0-95 0 0,-26 3 515 0 0,14-2 294 0 0,-34 4 2645 0 0,-44 11-3454 0 0,-17 2 2223 0 0,71-14-1688 0 0,-3 1 497 0 0,-34 0-1032 0 0,42-3 189 0 0,22-1-123 0 0,-1-1-1 0 0,1 0 0 0 0,-3-1-65 0 0,11 1 15 0 0,0 0-1 0 0,1 1 0 0 0,-1-1 1 0 0,1 1-1 0 0,-1-1 1 0 0,0 1-15 0 0,-13 2-37 0 0,16-3-126 0 0,-6 2-2381 0 0,7-2 546 0 0</inkml:trace>
  <inkml:trace contextRef="#ctx0" brushRef="#br0" timeOffset="921.871">513 198 6448 0 0,'0'0'498'0'0,"1"2"-74"0"0,2 3 260 0 0,-1 0 0 0 0,1 0 0 0 0,-1 1 0 0 0,0-1 0 0 0,0 1 0 0 0,-1-1 0 0 0,1 1 0 0 0,-1 0 0 0 0,-1-1 0 0 0,1 1 0 0 0,-1 0 0 0 0,0 1-684 0 0,0 5 427 0 0,-2-1 1 0 0,1 0-1 0 0,-1 0 0 0 0,-1 1 1 0 0,0-2-1 0 0,-1 2-427 0 0,-3 3 236 0 0,0 0 0 0 0,-1 0-1 0 0,-1-1 1 0 0,-1 0 0 0 0,0 0 0 0 0,-5 4-236 0 0,1 1 77 0 0,-8 4-10 0 0,17-18-52 0 0,0 0 1 0 0,1 0-1 0 0,0 0 0 0 0,-3 4-15 0 0,7-6 53 0 0,0-3-49 0 0,0 1-1 0 0,0-1 0 0 0,0 1 0 0 0,0 0 0 0 0,1-1 1 0 0,-1 1-1 0 0,0-1 0 0 0,0 1 0 0 0,1-1 0 0 0,-1 1 1 0 0,0-1-1 0 0,1 1 0 0 0,-1-1 0 0 0,1 1 0 0 0,-1-1 1 0 0,0 1-1 0 0,1-1 0 0 0,-1 0 0 0 0,1 1 0 0 0,-1-1 1 0 0,1 0-1 0 0,-1 1 0 0 0,1-1 0 0 0,0 0 0 0 0,-1 0 1 0 0,1 0-1 0 0,-1 1 0 0 0,1-1 0 0 0,0 0 0 0 0,-1 0 1 0 0,1 0-1 0 0,-1 0 0 0 0,1 0 0 0 0,0 0-3 0 0,0 0 21 0 0,4 1 6 0 0,0 0 0 0 0,1-1 1 0 0,-1 1-1 0 0,1-1 0 0 0,-1 0 0 0 0,1-1 1 0 0,-1 1-1 0 0,1-1 0 0 0,-1 0 1 0 0,0 0-1 0 0,0-1 0 0 0,1 0 0 0 0,-1 0-27 0 0,16-6 88 0 0,0-1 0 0 0,7-6-88 0 0,-27 15 2 0 0,9-6 19 0 0,1 0 1 0 0,-1 0-1 0 0,-1-1 0 0 0,1-1 1 0 0,-1 0-1 0 0,-1 0 1 0 0,2-2-22 0 0,-7 6 4 0 0,1 1-1 0 0,-1-1 1 0 0,-1 0 0 0 0,1 0 0 0 0,0 0-1 0 0,-1 0 1 0 0,0 0 0 0 0,0-1 0 0 0,0 1-1 0 0,-1-1 1 0 0,1 1 0 0 0,-1-1 0 0 0,0 1-1 0 0,0-1 1 0 0,-1 0 0 0 0,0 0 0 0 0,1 0-1 0 0,-1 1 1 0 0,-1-2-4 0 0,0 1 5 0 0,0 1-1 0 0,0 0 1 0 0,0 0-1 0 0,0 0 1 0 0,-1 0 0 0 0,0 0-1 0 0,0 0 1 0 0,0 0 0 0 0,0 1-1 0 0,-1-1 1 0 0,1 1-1 0 0,-1 0 1 0 0,0-1 0 0 0,-2 0-5 0 0,-2-3-18 0 0,-1 1 1 0 0,0 1 0 0 0,-1-1 0 0 0,1 1 0 0 0,-8-3 17 0 0,7 3 588 0 0,2 1-2845 0 0,5 2-5367 0 0,2 2 2688 0 0</inkml:trace>
  <inkml:trace contextRef="#ctx0" brushRef="#br0" timeOffset="1254.567">853 208 11432 0 0,'0'0'521'0'0,"0"0"-10"0"0,-1 0-325 0 0,-1 2-116 0 0,1-2 175 0 0,1 0 70 0 0,0 0 6 0 0,0 0 63 0 0,0 0 241 0 0,0 0 102 0 0,14 8 1338 0 0,-3-5-1643 0 0,1-1-1 0 0,0 0 1 0 0,0-1 0 0 0,0 0-1 0 0,1-1 1 0 0,-1 0-1 0 0,7-2-421 0 0,18 1 349 0 0,105-7 813 0 0,3 0-947 0 0,59 4-459 0 0,-203 4-50 0 0,-1 0-24 0 0,0 0-244 0 0,0 0-1021 0 0,-4-5-2570 0 0,-1 0 2012 0 0</inkml:trace>
  <inkml:trace contextRef="#ctx0" brushRef="#br0" timeOffset="1553.949">1286 68 8432 0 0,'0'0'388'0'0,"0"0"-11"0"0,16-2 940 0 0,-4 3-246 0 0,1 1-1 0 0,-1 0 0 0 0,0 1 1 0 0,0 0-1 0 0,10 5-1070 0 0,-18-7 35 0 0,11 5 497 0 0,0 1 1 0 0,0 0-1 0 0,-1 1 1 0 0,0 1-1 0 0,0 0 0 0 0,5 5-532 0 0,-15-10 129 0 0,0-1-1 0 0,0 1 0 0 0,0 0 1 0 0,0 0-1 0 0,0 0 1 0 0,-1 1-1 0 0,0-1 0 0 0,0 1 1 0 0,0 0-1 0 0,1 2-128 0 0,-4-5 25 0 0,1 0-1 0 0,0-1 1 0 0,-1 1-1 0 0,0 0 1 0 0,1 0 0 0 0,-1 0-1 0 0,0-1 1 0 0,0 1 0 0 0,0 0-1 0 0,0 0 1 0 0,0 0-1 0 0,0-1 1 0 0,-1 1 0 0 0,1 0-1 0 0,-1 0 1 0 0,1 0-1 0 0,-1-1 1 0 0,1 1 0 0 0,-1 0-1 0 0,0-1 1 0 0,0 1 0 0 0,0-1-1 0 0,0 1 1 0 0,0-1-1 0 0,0 1 1 0 0,-1-1 0 0 0,1 0-1 0 0,0 1 1 0 0,-1-1-1 0 0,1 0 1 0 0,0 0 0 0 0,-1 0-1 0 0,0 0-24 0 0,-13 8 143 0 0,0 0 0 0 0,0-1 0 0 0,-1-1 0 0 0,-16 5-143 0 0,-68 17 240 0 0,53-16-306 0 0,-17 8 66 0 0,45-16-287 0 0,13-3-9 0 0,1-1 1 0 0,0 1 0 0 0,0 0 0 0 0,-4 2 295 0 0,8-3-623 0 0,1-1-17 0 0,0 0-163 0 0,0 0-655 0 0,6-6-2710 0 0,3 0-753 0 0</inkml:trace>
  <inkml:trace contextRef="#ctx0" brushRef="#br0" timeOffset="2139.074">1998 137 13360 0 0,'0'0'612'0'0,"0"0"-15"0"0,0 0-313 0 0,0 0 95 0 0,-4 14 1060 0 0,3-12-1296 0 0,-8 8 504 0 0,0 1 0 0 0,-1-1 1 0 0,-1-1-1 0 0,1 0 0 0 0,-1 0 0 0 0,-12 6-647 0 0,0-2 120 0 0,5-2-18 0 0,0-2 0 0 0,-14 5-102 0 0,26-12 26 0 0,0 0-1 0 0,0 0 1 0 0,0-1 0 0 0,0 1-1 0 0,0-2 1 0 0,0 1 0 0 0,0-1-1 0 0,0 1 1 0 0,0-2 0 0 0,0 1-1 0 0,-2-1-25 0 0,7 1 13 0 0,-1 0-1 0 0,1 0 1 0 0,-1-1-1 0 0,1 1 1 0 0,-1 0-1 0 0,1-1 1 0 0,0 1-1 0 0,-1-1 1 0 0,1 0-1 0 0,0 1 1 0 0,-1-1-1 0 0,1 0 1 0 0,0 0-1 0 0,0 1 1 0 0,0-1-1 0 0,0 0 1 0 0,0 0-1 0 0,0-1 1 0 0,0 1-1 0 0,0 0 1 0 0,0 0-1 0 0,0 0 1 0 0,0-1-1 0 0,1 1 1 0 0,-1 0-1 0 0,1-1 1 0 0,-1 1-1 0 0,1 0 1 0 0,-1-1-1 0 0,1 1 1 0 0,0-1-1 0 0,-1 1 1 0 0,1-1-1 0 0,0 1 1 0 0,0-1-1 0 0,0 1 1 0 0,0-1-1 0 0,1 1 1 0 0,-1 0-1 0 0,0-1 1 0 0,1 1-1 0 0,-1-1 1 0 0,1 1 0 0 0,-1 0-14 0 0,2-5-26 0 0,0 0-1 0 0,1 1 0 0 0,-1 0 0 0 0,1 0 0 0 0,0 0 1 0 0,1 0-1 0 0,-1 0 0 0 0,1 1 0 0 0,0-1 0 0 0,3-2 28 0 0,-1 1-75 0 0,1 1 0 0 0,0 0 0 0 0,0 0 0 0 0,0 1 0 0 0,0 0 0 0 0,1 0 0 0 0,0 0-1 0 0,0 1 1 0 0,0 0 0 0 0,0 1 0 0 0,6-2 75 0 0,-8 4-7 0 0,-1-1 0 0 0,0 1 0 0 0,0-1 0 0 0,1 1 0 0 0,-1 1 0 0 0,0-1 0 0 0,0 1 0 0 0,1 0 0 0 0,-1 0 0 0 0,0 1 0 0 0,0-1 0 0 0,0 1 0 0 0,0 0 0 0 0,-1 1 0 0 0,1-1-1 0 0,0 1 1 0 0,-1 0 0 0 0,0 0 0 0 0,1 1 7 0 0,30 28 73 0 0,-27-24 19 0 0,1 1 1 0 0,0-2-1 0 0,0 1 1 0 0,0-1-1 0 0,1 0 1 0 0,0-1-1 0 0,4 1-92 0 0,-7-4 87 0 0,-2 0 18 0 0,0-1 0 0 0,1 0 0 0 0,-1 0 0 0 0,1 0 0 0 0,-1-1 0 0 0,3 0-105 0 0,-7 0 20 0 0,0-1 1 0 0,1 0-1 0 0,-1 0 1 0 0,1 0 0 0 0,-1 0-1 0 0,0-1 1 0 0,1 1-1 0 0,-1 0 1 0 0,0 0-1 0 0,1-1 1 0 0,-1 1-1 0 0,0-1 1 0 0,1 1-1 0 0,-1-1 1 0 0,0 0-1 0 0,0 0 1 0 0,0 1-1 0 0,1-1 1 0 0,-1 0 0 0 0,0 0-1 0 0,0 0 1 0 0,0 0-1 0 0,-1 0 1 0 0,1 0-1 0 0,0 0 1 0 0,0-1-1 0 0,0 1 1 0 0,-1 0-1 0 0,1-1-20 0 0,0 1 21 0 0,-1-1 0 0 0,1 0 0 0 0,0 0 0 0 0,-1 0 0 0 0,0 0 0 0 0,1 0 0 0 0,-1 0 0 0 0,0 0 0 0 0,0 0 0 0 0,0 0 0 0 0,0 0 0 0 0,-1 0 0 0 0,1 0 0 0 0,0 0 0 0 0,-1 0 0 0 0,0 0-21 0 0,-13-32 150 0 0,8 23-161 0 0,4 7-10 0 0,0 1 0 0 0,0-1 0 0 0,0 1 1 0 0,0 0-1 0 0,-1 0 0 0 0,1 0 0 0 0,-1 0 0 0 0,0 0 0 0 0,0 1 0 0 0,0-1 1 0 0,0 1-1 0 0,-1 0 0 0 0,1 0 0 0 0,-1 0 0 0 0,1 0 0 0 0,-1 1 1 0 0,1-1-1 0 0,-1 1 0 0 0,0 0 0 0 0,0 0 0 0 0,0 0 0 0 0,0 1 21 0 0,-6 0-603 0 0,0 0 0 0 0,0 1 0 0 0,1 0 0 0 0,-1 1 0 0 0,1 0 0 0 0,-1 1 0 0 0,1 0 0 0 0,0 1 0 0 0,0-1 0 0 0,-5 4 603 0 0,-2 0-6161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4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7 427 12320 0 0,'0'0'564'0'0,"0"0"-10"0"0,-3-3-336 0 0,0-2-205 0 0,2 4 51 0 0,1 1 3 0 0,0 0-3 0 0,0 0 57 0 0,0 0 240 0 0,0 0 102 0 0,0 0 17 0 0,0 0 3 0 0,0 0-17 0 0,0 0-9 0 0,0 0-1 0 0,0 0-44 0 0,0 0-184 0 0,0 0-78 0 0,0 0-20 0 0,0 0 21 0 0,0 0 94 0 0,0-2-153 0 0,1 0-1 0 0,-1 0 0 0 0,1 0 1 0 0,0 0-1 0 0,-1 0 0 0 0,1 0 1 0 0,0 0-1 0 0,0 0 0 0 0,0 0 0 0 0,1 0 1 0 0,-1 1-1 0 0,1-2-91 0 0,2-4 123 0 0,-1 0-55 0 0,0 0 1 0 0,-1 0-1 0 0,0 0 0 0 0,0-1-68 0 0,6-20 176 0 0,3-10-105 0 0,-1-2-1 0 0,-1 1 0 0 0,-2-2-70 0 0,1-31 61 0 0,-5 39 94 0 0,4-16-155 0 0,-7 49 9 0 0,0-1-1 0 0,0 1 1 0 0,-1 0 0 0 0,1-1 0 0 0,0 1-1 0 0,0 0 1 0 0,1-1 0 0 0,-1 1 0 0 0,0 0-1 0 0,0-1 1 0 0,0 1 0 0 0,0 0-1 0 0,0 0 1 0 0,0-1 0 0 0,0 1 0 0 0,0 0-1 0 0,1-1 1 0 0,-1 1 0 0 0,0 0-1 0 0,0 0 1 0 0,0-1 0 0 0,1 1 0 0 0,-1 0-1 0 0,0 0 1 0 0,0-1 0 0 0,1 1-1 0 0,-1 0 1 0 0,0 0 0 0 0,0 0 0 0 0,1 0-1 0 0,-1-1-8 0 0,7 10 90 0 0,-5-6-126 0 0,5 9-75 0 0,-1 0 0 0 0,4 11 111 0 0,-3-6-33 0 0,10 32-33 0 0,-12-34 59 0 0,0 0 0 0 0,3 7 7 0 0,13 24 0 0 0,-13-24 0 0 0,2-1 0 0 0,0-1 0 0 0,7 8 0 0 0,-6-10 0 0 0,2-1 0 0 0,-1 0 0 0 0,2-1 0 0 0,1-1 0 0 0,4 4 0 0 0,-18-17 4 0 0,-1-2-2 0 0,1 1 1 0 0,-1-1 0 0 0,0 1-1 0 0,1-1 1 0 0,-1 0 0 0 0,1 1-1 0 0,-1-1 1 0 0,1 1 0 0 0,-1-1-1 0 0,1 0 1 0 0,-1 1-1 0 0,1-1 1 0 0,-1 0 0 0 0,1 0-1 0 0,-1 0 1 0 0,1 1 0 0 0,-1-1-1 0 0,1 0 1 0 0,0 0 0 0 0,-1 0-1 0 0,1 0 1 0 0,-1 0-1 0 0,1 0 1 0 0,-1 0 0 0 0,1 0-1 0 0,0 0-2 0 0,0 0 9 0 0,1 0 0 0 0,-1 0 0 0 0,0 0 0 0 0,0 0 0 0 0,1 0 0 0 0,-1 0 0 0 0,0 0 0 0 0,0-1 0 0 0,1 1 0 0 0,-1 0-1 0 0,0-1 1 0 0,0 1 0 0 0,1-1 0 0 0,-1 1 0 0 0,0-1 0 0 0,0 0 0 0 0,0 1 0 0 0,0-1 0 0 0,0 0 0 0 0,0 0 0 0 0,0 0 0 0 0,0 0-1 0 0,0 0 1 0 0,-1 0 0 0 0,1 0 0 0 0,0 0 0 0 0,0-1-9 0 0,2-3 86 0 0,0-1-1 0 0,-1 0 1 0 0,1 0-1 0 0,-1-1 1 0 0,0-1-86 0 0,3-8 139 0 0,7-20 529 0 0,2-12-668 0 0,-3 8 172 0 0,14-68-114 0 0,-18 77-194 0 0,-5 21 165 0 0,0 0-1 0 0,0 0 1 0 0,4-7-29 0 0,-4 9 64 0 0,-1 4-464 0 0,2 8 82 0 0,-2-1-81 0 0,0 0-1 0 0,-1 0 1 0 0,1 0 0 0 0,-1 0 0 0 0,1 0 0 0 0,-1 0 0 0 0,0 0-1 0 0,0 0 1 0 0,-1 2 399 0 0,1 4-3554 0 0,0 5-2684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13824 0 0,'-5'-5'212'0'0,"4"4"-35"0"0,-1-1 0 0 0,0 1 0 0 0,1-1 0 0 0,-1 0 0 0 0,1 1 1 0 0,0-1-1 0 0,-1 0 0 0 0,0-1-177 0 0,2 2 688 0 0,3 0-236 0 0,-1 1 1 0 0,1-1-1 0 0,0 0 0 0 0,-1 0 1 0 0,1 0-1 0 0,0 0 0 0 0,1-1-452 0 0,11-5 482 0 0,12 1 24 0 0,1 1 0 0 0,-1 2 0 0 0,1 0 0 0 0,22 2-506 0 0,25-3 249 0 0,-59 3-226 0 0,161-12 101 0 0,-119 12-85 0 0,0 2 0 0 0,3 2-39 0 0,-6-1-47 0 0,-41-2-200 0 0,-1 0-1 0 0,0 1 0 0 0,1 0 0 0 0,-1 1 0 0 0,1 0 1 0 0,-1 1-1 0 0,0 1 0 0 0,9 3 248 0 0,2 2-6532 0 0,-16-4 598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0:4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13648 0 0,'0'0'628'0'0,"0"0"-18"0"0,7 0-208 0 0,14-3 146 0 0,0 1 1 0 0,1 1 0 0 0,-1 1 0 0 0,1 0-1 0 0,17 4-548 0 0,-32-3 89 0 0,0 0 0 0 0,0 1 0 0 0,0 0 0 0 0,0 0 0 0 0,0 1 0 0 0,4 2-89 0 0,-10-5 4 0 0,0 1 0 0 0,0 0-1 0 0,0-1 1 0 0,0 1 0 0 0,0 0 0 0 0,0 0 0 0 0,0 0 0 0 0,0 0 0 0 0,0-1 0 0 0,0 1 0 0 0,-1 0 0 0 0,1 1 0 0 0,0-1 0 0 0,-1 0 0 0 0,1 0 0 0 0,-1 0-1 0 0,1 0 1 0 0,-1 1-4 0 0,0-1 1 0 0,0 1 0 0 0,0-1-1 0 0,0 1 1 0 0,0 0 0 0 0,0-1-1 0 0,-1 1 1 0 0,1-1-1 0 0,0 1 1 0 0,-1-1 0 0 0,0 0-1 0 0,1 1 1 0 0,-1-1 0 0 0,0 1-1 0 0,1-1 1 0 0,-1 0 0 0 0,0 0-1 0 0,0 1 1 0 0,0-1-1 0 0,0 0 0 0 0,-7 8 38 0 0,0-1 0 0 0,0 0 0 0 0,0 0 0 0 0,-1-1 0 0 0,-9 5-38 0 0,-50 29 92 0 0,37-24 5 0 0,-7 7-97 0 0,5-5 150 0 0,26-16-27 0 0,0 1 1 0 0,1 0-1 0 0,-1 0 1 0 0,1 1-1 0 0,-1-1 1 0 0,2 1-1 0 0,-1 1 1 0 0,0-1-1 0 0,0 3-123 0 0,5-8 29 0 0,1 1-1 0 0,-1 0 1 0 0,1-1-1 0 0,0 1 1 0 0,-1 0-1 0 0,1 0 1 0 0,0-1 0 0 0,0 1-1 0 0,-1 0 1 0 0,1 0-1 0 0,0 0 1 0 0,0 0-1 0 0,0-1 1 0 0,0 1-1 0 0,0 0 1 0 0,0 0-1 0 0,0 0 1 0 0,1-1-1 0 0,-1 1 1 0 0,0 0-1 0 0,0 0 1 0 0,0 0-1 0 0,1-1 1 0 0,-1 1-1 0 0,1 0 1 0 0,-1-1-1 0 0,0 1 1 0 0,1 0-1 0 0,-1-1 1 0 0,1 1-1 0 0,-1 0 1 0 0,1-1 0 0 0,0 1-1 0 0,-1-1 1 0 0,1 1-1 0 0,0-1 1 0 0,-1 1-1 0 0,1-1 1 0 0,0 0-1 0 0,0 1 1 0 0,-1-1-1 0 0,1 0 1 0 0,0 1-29 0 0,5 1 113 0 0,0 1 0 0 0,0-1 1 0 0,1 0-1 0 0,5 1-113 0 0,-10-2 48 0 0,16 1 80 0 0,0 0-1 0 0,0-1 0 0 0,-1-1 1 0 0,1 0-1 0 0,17-3-127 0 0,3 0 43 0 0,7 0-32 0 0,2 0 42 0 0,40 3-53 0 0,-70 1-669 0 0,0 1 1 0 0,-1 0-1 0 0,5 2 669 0 0,-12-3-1171 0 0,-3-1-12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49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11976 0 0,'0'0'546'0'0,"0"0"-10"0"0,18-9-181 0 0,-15 8-3 0 0,0 0 0 0 0,-1 0 1 0 0,1 1-1 0 0,0-1 0 0 0,0 1 0 0 0,0-1 1 0 0,0 1-1 0 0,0 0 0 0 0,-1 0 0 0 0,4 0-352 0 0,8 0 820 0 0,35-3 43 0 0,-1 2 0 0 0,1 2 0 0 0,-1 2 0 0 0,4 2-863 0 0,-37-3-97 0 0,25 5-114 0 0,-15 0-3473 0 0,-24-6-2683 0 0</inkml:trace>
  <inkml:trace contextRef="#ctx0" brushRef="#br0" timeOffset="197.985">31 679 7368 0 0,'0'0'568'0'0,"0"0"-62"0"0,0 0 1133 0 0,0 0 532 0 0,4 4 1979 0 0,6 3-2587 0 0,-6-5-1424 0 0,0 0 0 0 0,1-1 0 0 0,-1 1 0 0 0,1-1 1 0 0,-1 0-1 0 0,1-1 0 0 0,-1 1 0 0 0,1-1 0 0 0,2 0-139 0 0,46-3 719 0 0,-44 2-584 0 0,17-1 99 0 0,57-5 279 0 0,13 3-513 0 0,-9 0-4263 0 0,-65 4-1884 0 0</inkml:trace>
  <inkml:trace contextRef="#ctx0" brushRef="#br0" timeOffset="69897.033">718 513 13824 0 0,'0'0'314'0'0,"0"0"46"0"0,0 0 22 0 0,0 0-50 0 0,0 1-220 0 0,-2 1-112 0 0,-1 0 1 0 0,1 1-1 0 0,0-1 1 0 0,0 0 0 0 0,1 1-1 0 0,-1 0 1 0 0,0-1 0 0 0,1 1-1 0 0,0 0 1 0 0,-1 0 0 0 0,1 0-1 0 0,0 0 1 0 0,1 0-1 0 0,-1 0 1 0 0,0 0 0 0 0,1 0-1 0 0,0 0 1 0 0,0 3-1 0 0,-4 16 1 0 0,1-9 128 0 0,1-1 1 0 0,0 1-1 0 0,2 0 1 0 0,-1-1 0 0 0,1 1-1 0 0,1 2-129 0 0,0 22 1262 0 0,1-23-819 0 0,11-29 1066 0 0,-2-5-1159 0 0,-1-1-1 0 0,0 0 0 0 0,-2 0 1 0 0,0-1-1 0 0,-2 0 0 0 0,0-2-349 0 0,7-22 48 0 0,-11 37-48 0 0,0 0 0 0 0,0-1 0 0 0,-2 1 0 0 0,1-8 0 0 0,2-17 0 0 0,-1 14 38 0 0,-1 7 43 0 0,1 1 0 0 0,1-1 0 0 0,0 0 0 0 0,0 1 0 0 0,4-8-81 0 0,-4 10 490 0 0,-3 8-406 0 0,1 1 1 0 0,-1-1-1 0 0,0 1 1 0 0,1-1 0 0 0,0 1-1 0 0,-1-1 1 0 0,1 1-1 0 0,0-1 1 0 0,0 1 0 0 0,0 0-1 0 0,-1-1 1 0 0,2 1-1 0 0,-1 0-84 0 0,-1 0 1 0 0,0 1-1 0 0,1-1 1 0 0,-1 1-1 0 0,0 0 1 0 0,1-1-1 0 0,-1 1 1 0 0,0-1-1 0 0,1 1 1 0 0,-1 0-1 0 0,0-1 1 0 0,1 1-1 0 0,-1 0 0 0 0,1 0 1 0 0,-1-1-1 0 0,1 1 1 0 0,-1 0-1 0 0,1 0 1 0 0,-1 0-1 0 0,0 0 1 0 0,1 0-1 0 0,-1 0 1 0 0,1-1-1 0 0,-1 1 1 0 0,1 0-1 0 0,-1 0 1 0 0,1 0-1 0 0,-1 0 1 0 0,1 1-1 0 0,-1-1 1 0 0,1 0-1 0 0,-1 0 0 0 0,2 0 1 0 0,-2 0-1 0 0,1 0 0 0 0,-1 0 0 0 0,1 0 0 0 0,-1 0 0 0 0,1 0 0 0 0,-1 0 0 0 0,1 0 0 0 0,-1 0 0 0 0,1 0 0 0 0,-1 0 0 0 0,1 1 0 0 0,-1-1 0 0 0,0 0 0 0 0,1 0 0 0 0,-1 0 0 0 0,1 1 0 0 0,-1-1 0 0 0,1 0 0 0 0,-1 0 0 0 0,0 1 0 0 0,1-1 0 0 0,-1 0 0 0 0,0 1 0 0 0,1-1 0 0 0,-1 0 0 0 0,0 1 0 0 0,1-1 0 0 0,-1 1 0 0 0,0-1 0 0 0,1 2 0 0 0,4 2 0 0 0,-1 1 0 0 0,1 0 0 0 0,-1 0 0 0 0,0 0 0 0 0,-1 0 0 0 0,0 1 0 0 0,3 4 0 0 0,17 46 0 0 0,-2-7 0 0 0,5 6 0 0 0,23 43 0 0 0,-48-97 0 0 0,0 1 0 0 0,0-1 0 0 0,0 0 0 0 0,0 1 0 0 0,0-1 0 0 0,1 0 0 0 0,-1 1 0 0 0,1-1 0 0 0,-1 0 0 0 0,0 0 0 0 0,1 0 0 0 0,0 0 0 0 0,-1-1 0 0 0,1 1 0 0 0,0 0 0 0 0,1 0 0 0 0,-3-1 0 0 0,1 0-1 0 0,0 0 1 0 0,0 0-1 0 0,0 0 1 0 0,0-1-1 0 0,0 1 1 0 0,0 0-1 0 0,0 0 1 0 0,0-1 0 0 0,0 1-1 0 0,-1 0 1 0 0,1-1-1 0 0,0 1 1 0 0,0-1-1 0 0,0 1 1 0 0,-1-1-1 0 0,1 0 1 0 0,0 1-1 0 0,-1-1 1 0 0,1 0-1 0 0,0 1 1 0 0,-1-1-1 0 0,1 0 1 0 0,12-19 299 0 0,-11 17-144 0 0,7-13 46 0 0,-1-1-1 0 0,0 1 1 0 0,-1-2 0 0 0,-1 1-1 0 0,-1-1 1 0 0,0 1 0 0 0,-2-2-1 0 0,2-9-200 0 0,20-150 0 0 0,0 14 0 0 0,-22 149 0 0 0,1-1 0 0 0,4-8 0 0 0,-1-1 0 0 0,-5 23-337 0 0,-2 1-1422 0 0,-1 2-1432 0 0,-3 2 1458 0 0,-2 5-822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661 245 2760 0 0,'8'-5'247'0'0,"-6"3"-118"0"0,0 1-1 0 0,0 0 1 0 0,-1-1 0 0 0,1 0 0 0 0,0 1 0 0 0,0-1 0 0 0,-1 0 0 0 0,1 0 0 0 0,-1 0 0 0 0,0 0 0 0 0,1 0 0 0 0,-1 0 0 0 0,0 0 0 0 0,0-2-129 0 0,6-8 3846 0 0,-7 11-1974 0 0,-10-19 3107 0 0,-3 18-3882 0 0,12 1-1027 0 0,0 1 0 0 0,-1-1-1 0 0,1 1 1 0 0,0 0 0 0 0,0 0 0 0 0,-1-1 0 0 0,1 1 0 0 0,0 0 0 0 0,-1 0 0 0 0,1 0-1 0 0,0 1 1 0 0,0-1 0 0 0,-1 0 0 0 0,1 0 0 0 0,0 1 0 0 0,-1-1 0 0 0,1 1-1 0 0,0-1-69 0 0,-8 4 208 0 0,1 1-1 0 0,0-1 1 0 0,0 1-1 0 0,0 1 0 0 0,1 0 1 0 0,-1 0-1 0 0,1 0 1 0 0,1 1-1 0 0,-1 0 0 0 0,1 0 1 0 0,0 2-208 0 0,-5 7 14 0 0,5-9-14 0 0,1 1 0 0 0,0 0 0 0 0,0 0 0 0 0,1 0 0 0 0,0 1 0 0 0,-2 6 0 0 0,2-5 0 0 0,0 1 0 0 0,1-1 0 0 0,0 1 0 0 0,-1 4 0 0 0,4-11 0 0 0,0-1 0 0 0,-1 1 0 0 0,1 0 0 0 0,1 0 0 0 0,-1 0 0 0 0,0-1 0 0 0,1 1 0 0 0,0 0 0 0 0,0-1 0 0 0,0 1 0 0 0,0 0 0 0 0,1-1 0 0 0,-1 1 0 0 0,3 2 0 0 0,-3-4 9 0 0,0 1-1 0 0,1-1 0 0 0,0 0 0 0 0,0 1 0 0 0,-1-1 0 0 0,1 0 0 0 0,0 0 0 0 0,1 0 1 0 0,-1-1-1 0 0,0 1 0 0 0,1 0 0 0 0,-1-1 0 0 0,0 0 0 0 0,1 1 0 0 0,0-1 0 0 0,0 0-8 0 0,0 0 25 0 0,1 0 0 0 0,0-1-1 0 0,-1 1 1 0 0,1-1-1 0 0,0 0 1 0 0,0 0 0 0 0,-1 0-1 0 0,1 0 1 0 0,0-1-1 0 0,0 1 1 0 0,-1-1 0 0 0,2 0-25 0 0,6-2 53 0 0,1 0 0 0 0,-1 0 0 0 0,0-1 0 0 0,0-1 1 0 0,-1 0-1 0 0,1 0 0 0 0,-1-1 0 0 0,0 0 0 0 0,1-2-53 0 0,0-2 68 0 0,1 0 0 0 0,5-8-68 0 0,-13 14 15 0 0,-1 0 0 0 0,1 0 0 0 0,-1 0 0 0 0,0-1 0 0 0,-1 1 0 0 0,1-1 0 0 0,-1 0 0 0 0,2-5-15 0 0,-3 6 12 0 0,0 1-1 0 0,-1-1 0 0 0,1 0 1 0 0,-1 0-1 0 0,0 0 0 0 0,0 0 1 0 0,-1 0-1 0 0,1 0 0 0 0,-1 0 0 0 0,0 1 1 0 0,0-1-1 0 0,0 0 0 0 0,0 0 1 0 0,-1 1-1 0 0,1-1 0 0 0,-1 1 1 0 0,0-1-1 0 0,0 1 0 0 0,0 0 1 0 0,-1 0-1 0 0,1 0 0 0 0,-1 0 0 0 0,0 0 1 0 0,0 0-1 0 0,0 1 0 0 0,-2-2-11 0 0,-3-2 1 0 0,0 0-1 0 0,-1 1 0 0 0,1 0 0 0 0,-1 0 0 0 0,0 1 1 0 0,0 0-1 0 0,-1 0 0 0 0,1 1 0 0 0,-9-1 0 0 0,13 3-10 0 0,0-1 0 0 0,0 2 0 0 0,-1-1 0 0 0,1 1 0 0 0,0-1 0 0 0,0 2 0 0 0,0-1 0 0 0,-1 0 0 0 0,1 1 0 0 0,0 0 0 0 0,0 0 0 0 0,0 1 0 0 0,0-1 0 0 0,0 1 0 0 0,0 0 0 0 0,0 1 10 0 0,5-3-66 0 0,-1 0-1 0 0,0 1 1 0 0,0-1-1 0 0,1 1 1 0 0,-1-1-1 0 0,0 1 1 0 0,1-1-1 0 0,-1 1 1 0 0,1-1-1 0 0,-1 1 1 0 0,1 0-1 0 0,-1-1 0 0 0,1 1 1 0 0,-1 0-1 0 0,1 0 1 0 0,0-1-1 0 0,-1 1 1 0 0,1 0-1 0 0,0 0 1 0 0,0-1-1 0 0,-1 1 1 0 0,1 0-1 0 0,0 0 1 0 0,0 0-1 0 0,0-1 1 0 0,0 1-1 0 0,0 0 0 0 0,0 0 1 0 0,0 0-1 0 0,0 0 1 0 0,1-1-1 0 0,-1 1 1 0 0,0 0-1 0 0,0 0 1 0 0,1-1-1 0 0,-1 1 1 0 0,0 0-1 0 0,1 0 1 0 0,-1-1-1 0 0,1 1 1 0 0,-1 0-1 0 0,1-1 1 0 0,-1 1-1 0 0,1 0 0 0 0,0-1 1 0 0,-1 1-1 0 0,2 0 67 0 0,-1 0-590 0 0,3 6-1640 0 0,4-2-3574 0 0</inkml:trace>
  <inkml:trace contextRef="#ctx0" brushRef="#br0" timeOffset="492.812">890 181 11808 0 0,'0'0'538'0'0,"0"0"-8"0"0,0 17-289 0 0,7 9 180 0 0,-5-21-335 0 0,-1 0 1 0 0,0 0-1 0 0,0 0 1 0 0,0-1-1 0 0,0 1 1 0 0,0 3-87 0 0,6 48 700 0 0,-2 19 808 0 0,2 80 800 0 0,-6-113-1993 0 0,0-22-188 0 0,0 0 1 0 0,-2 0-1 0 0,-1 0 1 0 0,-1 8-128 0 0,-4 39 247 0 0,5-56-1518 0 0,4-28-285 0 0,-1-83-5863 0 0,5-49 4708 0 0,-4 118 2348 0 0,2 1 0 0 0,1 0 1 0 0,2-4 362 0 0,-4 18 579 0 0,2 1 1 0 0,0 0-1 0 0,1 0 1 0 0,0 0-1 0 0,1 1 1 0 0,8-13-580 0 0,-10 20 440 0 0,1 0-1 0 0,-1 1 1 0 0,1 0-1 0 0,0 0 1 0 0,1 1-1 0 0,-1-1 1 0 0,1 1-1 0 0,0 1 1 0 0,0-1-1 0 0,1 1 1 0 0,-1 0 0 0 0,3 0-440 0 0,-7 3 112 0 0,0 0 1 0 0,0 1 0 0 0,0-1 0 0 0,0 1-1 0 0,0-1 1 0 0,0 1 0 0 0,0 0 0 0 0,0 0-1 0 0,-1 0 1 0 0,1 0 0 0 0,0 1 0 0 0,0-1 0 0 0,0 1-1 0 0,0 0 1 0 0,0 0 0 0 0,0 0 0 0 0,0 0-1 0 0,-1 0 1 0 0,1 1 0 0 0,-1-1 0 0 0,1 1-1 0 0,-1 0 1 0 0,1 0 0 0 0,0 1-113 0 0,0-1 62 0 0,0 0 0 0 0,-1 1 0 0 0,0-1 0 0 0,0 1 0 0 0,0 0 0 0 0,0 0 0 0 0,0 0 0 0 0,0 0 0 0 0,-1 0 0 0 0,1 0 0 0 0,-1 0 0 0 0,0 0 0 0 0,0 0 0 0 0,0 1 0 0 0,0-1 0 0 0,-1 1 0 0 0,1-1 0 0 0,-1 0-1 0 0,0 1 1 0 0,0-1 0 0 0,0 2-62 0 0,-2 1 52 0 0,1 0-1 0 0,-1-1 0 0 0,0 1 0 0 0,0-1 0 0 0,-1 0 0 0 0,0 0 1 0 0,0 0-1 0 0,0 0 0 0 0,0 0 0 0 0,-1 0 0 0 0,0-1 1 0 0,0 0-1 0 0,-3 3-51 0 0,-8 7 120 0 0,0-1 1 0 0,-2-1-1 0 0,-5 4-120 0 0,12-11 21 0 0,1 1-1 0 0,-1-1 1 0 0,0-1 0 0 0,0 1-1 0 0,0-2 1 0 0,-5 2-21 0 0,8-4-137 0 0,0 1 0 0 0,0-1 0 0 0,0 0 0 0 0,0 0 0 0 0,0-1 0 0 0,-1 0 0 0 0,1 0 0 0 0,0-1 0 0 0,-7-1 137 0 0,0-3-795 0 0,14 5 623 0 0,-1 0 0 0 0,0-1 0 0 0,1 1 0 0 0,-1 0 0 0 0,1-1 0 0 0,-1 1-1 0 0,1 0 1 0 0,-1-1 0 0 0,1 1 0 0 0,0-1 0 0 0,-1 1 0 0 0,1-1 0 0 0,-1 1 0 0 0,1-1-1 0 0,0 1 1 0 0,-1-1 0 0 0,1 1 0 0 0,0-1 0 0 0,0 1 0 0 0,0-1 0 0 0,-1 1 0 0 0,1-1 172 0 0,0-4-5096 0 0</inkml:trace>
  <inkml:trace contextRef="#ctx0" brushRef="#br0" timeOffset="1188.5">1204 409 3224 0 0,'19'2'259'0'0,"-10"0"80"0"0,1-1 1 0 0,-1 0-1 0 0,1-1 0 0 0,0 0 1 0 0,1-1-340 0 0,-2 0 1180 0 0,4-1 294 0 0,0 0 0 0 0,0-1 0 0 0,0 0 1 0 0,-1-1-1 0 0,1-1 0 0 0,11-5-1474 0 0,-17 6 327 0 0,0 0 0 0 0,-1 0-1 0 0,1-1 1 0 0,-1 1 0 0 0,0-2 0 0 0,5-3-327 0 0,-9 6 47 0 0,0 1 1 0 0,-1 0 0 0 0,1-1-1 0 0,0 1 1 0 0,-1-1-1 0 0,1 0 1 0 0,-1 1 0 0 0,0-1-1 0 0,0 0 1 0 0,0 0-1 0 0,0 0 1 0 0,-1 0 0 0 0,1 0-1 0 0,-1 0 1 0 0,0 0-1 0 0,0 0 1 0 0,0 0 0 0 0,0 0-1 0 0,0-2-47 0 0,-2-2 26 0 0,1-1 0 0 0,-1 1-1 0 0,0 0 1 0 0,-1 0 0 0 0,0 0 0 0 0,0 0-1 0 0,0 0 1 0 0,-1 1 0 0 0,0 0 0 0 0,-1-1-26 0 0,2 2 67 0 0,-1 1 1 0 0,0-1 0 0 0,0 1-1 0 0,0 0 1 0 0,0 0 0 0 0,0 1-1 0 0,-1-1 1 0 0,0 1 0 0 0,0 0-1 0 0,0 0 1 0 0,0 1 0 0 0,0-1-1 0 0,-3 0-67 0 0,7 3 34 0 0,-1-1 1 0 0,0 1-1 0 0,1-1 0 0 0,-1 1 0 0 0,0 0 0 0 0,0 0 0 0 0,1 0 0 0 0,-1 0 0 0 0,0 0 0 0 0,0 0 0 0 0,1 0 0 0 0,-1 1 0 0 0,0-1 0 0 0,0 0 0 0 0,1 1 0 0 0,-1 0 0 0 0,0-1 0 0 0,1 1 0 0 0,-1 0 1 0 0,1 0-1 0 0,-1 0-34 0 0,-1 1 22 0 0,1 0 0 0 0,0 0 0 0 0,0 1 0 0 0,0-1 0 0 0,0 0 1 0 0,0 1-1 0 0,1 0 0 0 0,-1-1 0 0 0,1 1 0 0 0,0 0 0 0 0,-1 0 1 0 0,1 0-23 0 0,-1 5 4 0 0,-1 1 0 0 0,1-1 1 0 0,1 1-1 0 0,-1 0 0 0 0,1 0 1 0 0,1 0-1 0 0,0-1 0 0 0,1 5-4 0 0,-1-4 4 0 0,1 0 0 0 0,0 0 0 0 0,0 0 0 0 0,1-1 0 0 0,1 1 0 0 0,-1-1 0 0 0,2 0 0 0 0,-1 1 0 0 0,1-1 0 0 0,0-1 0 0 0,0 1 0 0 0,1 0 0 0 0,0-1 0 0 0,1 0 0 0 0,-1-1 0 0 0,6 6-4 0 0,-9-10 11 0 0,1 0-1 0 0,-1 0 0 0 0,0 0 1 0 0,1 0-1 0 0,-1 0 0 0 0,1-1 1 0 0,-1 1-1 0 0,1-1 0 0 0,0 0 1 0 0,0 0-1 0 0,0 0 0 0 0,0 0 1 0 0,0 0-1 0 0,0 0 0 0 0,0-1 1 0 0,0 0-1 0 0,0 1 0 0 0,0-1 0 0 0,0 0 1 0 0,0 0-1 0 0,0-1 0 0 0,0 1 1 0 0,0-1-1 0 0,0 0 0 0 0,0 1 1 0 0,0-1-1 0 0,2-2-10 0 0,2 1 9 0 0,1-1 1 0 0,-1-1-1 0 0,0 1 0 0 0,0-1 1 0 0,0-1-1 0 0,-1 1 0 0 0,1-1 1 0 0,-1 0-1 0 0,0-1 1 0 0,-1 1-1 0 0,2-3-9 0 0,10-12-194 0 0,-2-1 0 0 0,11-19 194 0 0,16-21-396 0 0,-35 52 258 0 0,0 1-1 0 0,0 0 1 0 0,0 1 0 0 0,1-1 0 0 0,1 1 138 0 0,-8 6-1 0 0,0 0 1 0 0,0 1-1 0 0,0-1 0 0 0,-1 0 0 0 0,1 1 1 0 0,0-1-1 0 0,0 1 0 0 0,0 0 0 0 0,0-1 1 0 0,0 1-1 0 0,0 0 0 0 0,0-1 1 0 0,0 1-1 0 0,0 0 0 0 0,0 0 0 0 0,0 0 1 0 0,7 4 2 0 0,-7-3-3 0 0,2 1 6 0 0,0 0 0 0 0,0 1 0 0 0,0-1 0 0 0,0 1-1 0 0,-1 0 1 0 0,1 0 0 0 0,-1 0 0 0 0,3 3-5 0 0,-2-1 35 0 0,0 0 1 0 0,-1 0 0 0 0,0 0 0 0 0,1 1-1 0 0,-2-1 1 0 0,1 1 0 0 0,-1-1 0 0 0,1 1-1 0 0,-1 2-35 0 0,14 52 408 0 0,-12-26 826 0 0,-2 13-1234 0 0,-1-50 56 0 0,1 1 0 0 0,0-1 0 0 0,0 1 1 0 0,0-1-1 0 0,0 1 0 0 0,0-1 0 0 0,0 1 0 0 0,1-2-56 0 0,3-6 69 0 0,12-29-146 0 0,1 0-1 0 0,2 0 0 0 0,10-10 78 0 0,-8 24-261 0 0,-6 9 149 0 0,-15 14 103 0 0,0 1 0 0 0,0 0 1 0 0,1 0-1 0 0,-1 0 0 0 0,0 0 0 0 0,1 0 1 0 0,-1 1-1 0 0,0-1 0 0 0,1 0 0 0 0,-1 1 1 0 0,1-1-1 0 0,-1 0 0 0 0,1 1 1 0 0,0 0-1 0 0,-1-1 0 0 0,1 1 0 0 0,-1 0 1 0 0,1 0-1 0 0,0 0 0 0 0,-1 0 0 0 0,1 0 1 0 0,0 0-1 0 0,-1 1 0 0 0,1-1 9 0 0,1 1-6 0 0,-1 0-1 0 0,0-1 1 0 0,1 1-1 0 0,-1 0 1 0 0,0 0-1 0 0,0 0 1 0 0,0 1-1 0 0,0-1 1 0 0,0 0-1 0 0,0 1 1 0 0,0-1-1 0 0,-1 1 1 0 0,1 0-1 0 0,0-1 1 0 0,-1 1-1 0 0,1 1 7 0 0,4 6 0 0 0,-1-1 0 0 0,1 0 0 0 0,-2 0 0 0 0,1 0 0 0 0,-1 1 0 0 0,0 0 0 0 0,-1 0 0 0 0,1 3 0 0 0,-1 1-172 0 0,-1-1-1 0 0,-1 1 1 0 0,0 0-1 0 0,0 0 1 0 0,-1 0-1 0 0,-1-1 1 0 0,0 1-1 0 0,-2 4 173 0 0,0-3-1364 0 0</inkml:trace>
  <inkml:trace contextRef="#ctx0" brushRef="#br0" timeOffset="3832.879">2933 170 3680 0 0,'-10'-3'674'0'0,"1"0"-1"0"0,0 1 1 0 0,-1 0 0 0 0,1 1 0 0 0,-1 0-1 0 0,1 1 1 0 0,-1 0 0 0 0,0 0 0 0 0,1 1 0 0 0,-1 0-1 0 0,-3 1-673 0 0,-22 6 1754 0 0,1 0-1 0 0,-15 8-1753 0 0,29-10-645 0 0,-6 2 917 0 0,16-6-34 0 0,0 1 0 0 0,0 0-1 0 0,1 0 1 0 0,-1 1 0 0 0,1 1-1 0 0,0 0 1 0 0,0 0 0 0 0,0 0-1 0 0,1 1 1 0 0,-1 1-238 0 0,5-3 117 0 0,0-1-3 0 0,1 0 0 0 0,0 0 0 0 0,0 0 0 0 0,0 0-1 0 0,1 1 1 0 0,-1-1 0 0 0,1 1 0 0 0,0-1-1 0 0,-2 5-113 0 0,15-2 186 0 0,13 4-54 0 0,0-1 0 0 0,1-2 0 0 0,1 0 0 0 0,12 0-132 0 0,-3 0 110 0 0,-25-3-84 0 0,1-1-1 0 0,-1 1 0 0 0,0 1 1 0 0,0 0-1 0 0,-1 1 0 0 0,2 0-25 0 0,13 8 224 0 0,-22-13-198 0 0,-1-1-1 0 0,1 1 1 0 0,-1 0-1 0 0,0 0 1 0 0,0 0-1 0 0,1 0 0 0 0,-1 0 1 0 0,0 0-1 0 0,0 0 1 0 0,0 0-1 0 0,0 0 1 0 0,0 0-1 0 0,0 0 0 0 0,0 1 1 0 0,-1-1-1 0 0,1 0 1 0 0,0 1-1 0 0,-1-1 1 0 0,1 1-1 0 0,-1-1 1 0 0,1 0-1 0 0,-1 1 0 0 0,0-1-25 0 0,0 2 47 0 0,0-1-1 0 0,0 0 0 0 0,-1 0 1 0 0,1 0-1 0 0,-1 0 1 0 0,1 0-1 0 0,-1 0 0 0 0,0 0 1 0 0,1 0-1 0 0,-1 0 0 0 0,0 0 1 0 0,-1 0-1 0 0,1 0 0 0 0,-1 1-46 0 0,-4 4 137 0 0,0 0 0 0 0,-1 0 0 0 0,0 0 0 0 0,0-1 0 0 0,-1 0 0 0 0,-5 3-137 0 0,-20 11-51 0 0,-1-2 1 0 0,-24 9 50 0 0,47-22-237 0 0,-2-2-482 0 0,11-3-6034 0 0,4-9 1660 0 0</inkml:trace>
  <inkml:trace contextRef="#ctx0" brushRef="#br0" timeOffset="4381.255">2995 220 4144 0 0,'22'3'812'0'0,"-22"1"3179"0"0,-3 11-472 0 0,-5 8-86 0 0,8-18-3385 0 0,-1-1 0 0 0,1 1 0 0 0,0 0 0 0 0,0-1 0 0 0,1 1 1 0 0,0 3-49 0 0,-1-3 95 0 0,0 1 1 0 0,0-1 0 0 0,0 0 0 0 0,-1 1 0 0 0,0-1-1 0 0,0 3-95 0 0,0-4 62 0 0,0-1 0 0 0,0 1 0 0 0,1 0-1 0 0,-1 0 1 0 0,1 0 0 0 0,0-1 0 0 0,0 1-1 0 0,0 0 1 0 0,1 0 0 0 0,-1 0 0 0 0,1-1-1 0 0,1 3-61 0 0,-2-4 35 0 0,1-1-1 0 0,-1 1 1 0 0,1-1-1 0 0,-1 1 1 0 0,1 0-1 0 0,-1-1 1 0 0,0 1-1 0 0,0 0 1 0 0,0-1-1 0 0,0 1 1 0 0,0 0-1 0 0,0-1 1 0 0,-1 1-1 0 0,1 0 1 0 0,0-1-1 0 0,-1 2-34 0 0,1-2 24 0 0,1-1 0 0 0,-1 1-1 0 0,1 0 1 0 0,-1-1-1 0 0,1 1 1 0 0,0-1-1 0 0,-1 1 1 0 0,1-1-1 0 0,0 1 1 0 0,0-1 0 0 0,-1 1-1 0 0,2-1-23 0 0,-1 1 33 0 0,0 0-1 0 0,1 0 1 0 0,-1 0-1 0 0,1-1 1 0 0,-1 1-1 0 0,1-1 1 0 0,-1 1 0 0 0,1-1-1 0 0,-1 1 1 0 0,1-1-1 0 0,-1 0 1 0 0,1 0-1 0 0,-1 0 1 0 0,1 0 0 0 0,0 0-1 0 0,-1 0 1 0 0,1 0-1 0 0,-1 0 1 0 0,1-1-33 0 0,1 0 31 0 0,0 0-1 0 0,0 0 1 0 0,0 0 0 0 0,0-1 0 0 0,0 1-1 0 0,0-1 1 0 0,-1 0 0 0 0,1 0 0 0 0,1-1-31 0 0,2-3 36 0 0,1-1 1 0 0,-1 1-1 0 0,-1-1 1 0 0,1-1-1 0 0,-1 1 1 0 0,3-6-37 0 0,38-67 61 0 0,-31 56-157 0 0,-7 12 46 0 0,0-1 0 0 0,-2 1 1 0 0,4-9 49 0 0,-9 20-32 0 0,0 2 44 0 0,0 1 0 0 0,0-1 1 0 0,0 1-1 0 0,0-1 0 0 0,0 1 1 0 0,0 0-1 0 0,-1-1 0 0 0,1 3-12 0 0,0-4 11 0 0,2 9 78 0 0,0 1 0 0 0,-1-1 0 0 0,0 1 0 0 0,1 6-89 0 0,0 3 89 0 0,-1-1 46 0 0,0 0-1 0 0,-2 14-134 0 0,2 13 139 0 0,11 113 741 0 0,-11-132-595 0 0,0 0-1 0 0,-2 1 0 0 0,-1-1 1 0 0,-4 24-285 0 0,3-42 64 0 0,0 1 1 0 0,0-1-1 0 0,-1 0 1 0 0,0 0-1 0 0,0-1 1 0 0,-1 1 0 0 0,0-1-1 0 0,0 1-64 0 0,0-3 22 0 0,1-1 0 0 0,0 1-1 0 0,-1-1 1 0 0,0 0 0 0 0,0-1 0 0 0,0 1-1 0 0,-1-1 1 0 0,1 1 0 0 0,-1-1-1 0 0,0-1 1 0 0,1 1 0 0 0,-6 1-22 0 0,0 0 40 0 0,6-2 44 0 0,0 0 0 0 0,-1 0 0 0 0,0 0 0 0 0,1-1 0 0 0,-1 1 0 0 0,0-1 0 0 0,0-1 0 0 0,0 1 0 0 0,0-1 0 0 0,0 0 0 0 0,1 0 0 0 0,-2 0-84 0 0,1 0 5 0 0,1-1 0 0 0,0 0 1 0 0,-1 0-1 0 0,1 0 0 0 0,0 0 0 0 0,0-1 0 0 0,0 0 0 0 0,0 1 1 0 0,0-1-1 0 0,-3-3-5 0 0,5 4-2 0 0,0-1 0 0 0,0 0 0 0 0,0 0 0 0 0,0 0 0 0 0,0 0 0 0 0,1 0 0 0 0,-1 0 0 0 0,1 0 0 0 0,-1 0 0 0 0,1-1 0 0 0,0 1 0 0 0,0-1 0 0 0,0 1 0 0 0,0-1 0 0 0,0 1 0 0 0,1-1 0 0 0,-1 0 0 0 0,1-1 2 0 0,-1-2-107 0 0,1 1 1 0 0,0-1-1 0 0,0 0 1 0 0,1 0-1 0 0,0 0 1 0 0,0 0-1 0 0,0 0 1 0 0,1 0-1 0 0,0 1 1 0 0,0-1 106 0 0,5-12-1429 0 0,2 0 0 0 0,4-6 1429 0 0,-2 4-1764 0 0,5-11-5047 0 0</inkml:trace>
  <inkml:trace contextRef="#ctx0" brushRef="#br0" timeOffset="4650.608">3507 187 10136 0 0,'0'0'777'0'0,"-2"0"-254"0"0,0-1-208 0 0,0 1 0 0 0,-1 0 1 0 0,1 0-1 0 0,0 0 0 0 0,-1 1 1 0 0,1-1-1 0 0,0 0 0 0 0,0 1 1 0 0,-1-1-1 0 0,1 1 1 0 0,0 0-1 0 0,0 0 0 0 0,0 0 1 0 0,0 0-1 0 0,0 0 0 0 0,0 1 1 0 0,0-1-1 0 0,0 0 0 0 0,0 1 1 0 0,0-1-1 0 0,1 1-315 0 0,-10 8 271 0 0,1-1-1 0 0,-8 11-270 0 0,16-18 0 0 0,1 0 0 0 0,0-1 0 0 0,-1 1 0 0 0,1 0 0 0 0,0 0 0 0 0,0 0 0 0 0,0 0 0 0 0,0 0 0 0 0,0 0 0 0 0,1 0 0 0 0,-1 0 0 0 0,1 0 0 0 0,-1 0 0 0 0,1 0 0 0 0,0 0 0 0 0,0 1 0 0 0,0-1 0 0 0,0 0 0 0 0,0 0 0 0 0,0 0 0 0 0,1 2 0 0 0,0-1 0 0 0,0 1 0 0 0,0-1 0 0 0,1 1 0 0 0,0-1 0 0 0,0 0 0 0 0,0 1 0 0 0,0-1 0 0 0,0 0 0 0 0,0 0 0 0 0,1-1 0 0 0,1 3 0 0 0,1 0 0 0 0,0 0 0 0 0,1 1 0 0 0,0-1 0 0 0,0 0 0 0 0,0-1 0 0 0,0 0 0 0 0,2 1 0 0 0,-3-2 0 0 0,0 0 0 0 0,0 0 0 0 0,0 0 0 0 0,0 1 0 0 0,-1-1 0 0 0,0 1 0 0 0,0 0 0 0 0,0 0 0 0 0,0 1 0 0 0,3 4 0 0 0,-7-8 8 0 0,1 0 0 0 0,-1 0 0 0 0,0 0 0 0 0,0 0 0 0 0,1 0 0 0 0,-1 0-1 0 0,0 0 1 0 0,0 0 0 0 0,0 0 0 0 0,0 0 0 0 0,-1 1 0 0 0,1-1 0 0 0,0 0-1 0 0,0 0 1 0 0,-1 0 0 0 0,1 0 0 0 0,0 0 0 0 0,-1 0 0 0 0,1 0 0 0 0,-1 0 0 0 0,0 0-8 0 0,0 1 46 0 0,0 0 0 0 0,-1 0 1 0 0,1 0-1 0 0,-1 0 0 0 0,0 0 1 0 0,1 0-1 0 0,-1-1 0 0 0,-1 2-46 0 0,-21 12 403 0 0,-1-1-1 0 0,-13 6-402 0 0,-2 1 103 0 0,37-20-98 0 0,-4 4-167 0 0,0-1-1 0 0,-1 0 0 0 0,1-1 1 0 0,-1 0-1 0 0,0 0 1 0 0,0 0-1 0 0,0-1 0 0 0,0-1 1 0 0,0 1-1 0 0,-2-1 163 0 0,3-2-2038 0 0,0-3-578 0 0</inkml:trace>
  <inkml:trace contextRef="#ctx0" brushRef="#br0" timeOffset="4885.569">3691 0 16871 0 0,'0'0'771'0'0,"1"2"-14"0"0,8 31-430 0 0,-5-22-269 0 0,0 1-1 0 0,-2-1 1 0 0,1 1-1 0 0,-1-1 1 0 0,0 12-58 0 0,-1 10 63 0 0,-1-17-23 0 0,1 1 1 0 0,-2-1 0 0 0,0 1-1 0 0,-2 2-40 0 0,-5 36 60 0 0,6-36-5 0 0,-1 1 0 0 0,-1-1-1 0 0,-3 9-54 0 0,4-18 8 0 0,1-3 60 0 0,0 0 0 0 0,-1 1 0 0 0,0-1 0 0 0,0 0 0 0 0,-1 0 0 0 0,0 0-68 0 0,1-4-27 0 0,0 2-305 0 0,0-1 1 0 0,0 1-1 0 0,-1-1 1 0 0,-2 3 331 0 0,5-7-146 0 0,0 1-1 0 0,1-1 1 0 0,-1 1-1 0 0,0 0 1 0 0,1-1-1 0 0,-1 1 1 0 0,0-1-1 0 0,0 0 1 0 0,1 1-1 0 0,-1-1 1 0 0,0 1-1 0 0,0-1 1 0 0,0 0-1 0 0,0 0 1 0 0,1 0-1 0 0,-1 1 1 0 0,0-1-1 0 0,0 0 1 0 0,0 0-1 0 0,0 0 1 0 0,0 0-1 0 0,0 0 1 0 0,0-1-1 0 0,1 1 1 0 0,-1 0-1 0 0,0 0 1 0 0,0 0 0 0 0,0-1-1 0 0,0 1 1 0 0,0-1 146 0 0,-5-3-2228 0 0</inkml:trace>
  <inkml:trace contextRef="#ctx0" brushRef="#br0" timeOffset="5650.876">3725 281 2760 0 0,'33'-6'2115'0'0,"-1"3"0"0"0,2 0 0 0 0,-1 3 0 0 0,0 0 1 0 0,3 2-2116 0 0,8 1 2229 0 0,1-3 1 0 0,15-3-2230 0 0,-42-1 926 0 0,-16 2-360 0 0,-10-2-390 0 0,0 1-75 0 0,-1 0-1 0 0,0 0 1 0 0,0 1-1 0 0,0 0 1 0 0,1 1-1 0 0,-2 0 1 0 0,1 0-1 0 0,-4 1-100 0 0,-1 1-48 0 0,1 0-1 0 0,-1 1 1 0 0,0 1-1 0 0,-3 1 49 0 0,11-2 2 0 0,1 0 0 0 0,-1 0 0 0 0,1 0 0 0 0,-1 1 0 0 0,1 0 0 0 0,0 0 0 0 0,0 0 0 0 0,0 1 0 0 0,1 0 0 0 0,-1 0 0 0 0,0 1-2 0 0,3-3 13 0 0,0 0 0 0 0,0 1-1 0 0,0-1 1 0 0,1 1-1 0 0,-1 0 1 0 0,1-1-1 0 0,-1 1 1 0 0,1 0-1 0 0,0 0 1 0 0,0 0 0 0 0,0 0-1 0 0,1 0 1 0 0,-1 0-1 0 0,1 0 1 0 0,0 0-1 0 0,0 0 1 0 0,0 0 0 0 0,0 0-1 0 0,0 0 1 0 0,0 1-1 0 0,1-1 1 0 0,0 0-1 0 0,0 0 1 0 0,-1-1 0 0 0,2 2-13 0 0,-1 0 46 0 0,1 0 1 0 0,0-1 0 0 0,0 1 0 0 0,0 0 0 0 0,1 0 0 0 0,-1-1 0 0 0,1 0 0 0 0,0 1 0 0 0,0-1 0 0 0,0 0 0 0 0,0 0 0 0 0,1-1 0 0 0,-1 1 0 0 0,1-1 0 0 0,0 1-1 0 0,-1-1 1 0 0,4 1-47 0 0,-3-1 58 0 0,0 0-1 0 0,0 0 1 0 0,0-1-1 0 0,0 0 0 0 0,0 1 1 0 0,0-1-1 0 0,1-1 1 0 0,-1 1-1 0 0,0-1 0 0 0,0 1 1 0 0,1-1-1 0 0,-1 0 1 0 0,0-1-1 0 0,1 1 1 0 0,-1-1-1 0 0,0 0 0 0 0,2 0-57 0 0,14-6 64 0 0,1-1 0 0 0,-1-1 0 0 0,0-1 0 0 0,-1-1 0 0 0,13-9-64 0 0,-25 15-28 0 0,0-1 0 0 0,0 0-1 0 0,-1 0 1 0 0,0 0 0 0 0,0-1 0 0 0,0 0-1 0 0,-1 0 1 0 0,0 0 0 0 0,0-1 28 0 0,-1 2-103 0 0,1 0 0 0 0,-1 0 0 0 0,1 1 1 0 0,2-2 102 0 0,15-19-667 0 0,-22 25 659 0 0,1 0 0 0 0,0 1 0 0 0,-1-1 0 0 0,1 0 0 0 0,0 1-1 0 0,0-1 1 0 0,0 1 0 0 0,-1-1 0 0 0,1 1 0 0 0,0-1 0 0 0,0 1-1 0 0,0-1 1 0 0,0 1 0 0 0,0 0 0 0 0,0-1 0 0 0,0 1 0 0 0,0 0 0 0 0,0 0-1 0 0,0 0 1 0 0,0 0 0 0 0,0 0 0 0 0,0 0 0 0 0,0 0 0 0 0,0 0-1 0 0,0 0 1 0 0,0 1 0 0 0,0-1 0 0 0,0 0 0 0 0,0 0 0 0 0,-1 1 0 0 0,1-1-1 0 0,0 1 1 0 0,0-1 0 0 0,0 1 0 0 0,0-1 0 0 0,0 1 0 0 0,-1 0-1 0 0,1-1 1 0 0,0 1 0 0 0,-1 0 0 0 0,1 0 0 0 0,0-1 0 0 0,-1 1-1 0 0,1 0 1 0 0,-1 0 0 0 0,1 0 0 0 0,-1 0 0 0 0,0 0 0 0 0,1 0 0 0 0,-1 0-1 0 0,0 0 9 0 0,18 56-29 0 0,-17-55 51 0 0,0 0 0 0 0,-1 0 0 0 0,0 1 0 0 0,1-1 0 0 0,-1 0 0 0 0,0 0 0 0 0,0 0 0 0 0,0 0 0 0 0,-1 1 0 0 0,1 0-22 0 0,-1-1 24 0 0,1 1-1 0 0,0-1 1 0 0,0 0-1 0 0,0 1 1 0 0,0-1-1 0 0,0 1 1 0 0,1-1-1 0 0,-1 1-23 0 0,4 9 68 0 0,-2-7-39 0 0,-1 0 0 0 0,1 0 0 0 0,-1 0 0 0 0,-1 0-1 0 0,1 0 1 0 0,0 3-29 0 0,3 12 68 0 0,-3-19-87 0 0,0 1-1 0 0,0 0 0 0 0,-1 0 1 0 0,1 0-1 0 0,-1 0 1 0 0,0 0-1 0 0,0 0 1 0 0,1 0-1 0 0,-1 0 1 0 0,0-1-1 0 0,0 1 1 0 0,-1 1 19 0 0,1-2 14 0 0,-1-1 0 0 0,1 1 0 0 0,0 0 1 0 0,-1-1-1 0 0,1 1 0 0 0,-1-1 0 0 0,0 1 1 0 0,1-1-1 0 0,-1 1 0 0 0,1-1 0 0 0,-1 1 1 0 0,0-1-1 0 0,1 1 0 0 0,-2-1-14 0 0,-2 2 547 0 0,6-5-223 0 0,-1 2-315 0 0,0-1 0 0 0,1 0 0 0 0,-1 0 0 0 0,0 1-1 0 0,0-1 1 0 0,0 0 0 0 0,0 0 0 0 0,0-1-9 0 0,0 0-3 0 0,0 0 1 0 0,0 1-1 0 0,0-1 0 0 0,1 1 1 0 0,-1 0-1 0 0,1-1 0 0 0,1 0 3 0 0,-1 1-11 0 0,0 0-1 0 0,0-1 0 0 0,0 1 1 0 0,-1 0-1 0 0,1-1 0 0 0,-1 1 1 0 0,1-1-1 0 0,-1 0 0 0 0,0 0 1 0 0,0 1-1 0 0,0-1 0 0 0,0 0 12 0 0,1-1-41 0 0,0 1-1 0 0,0-1 1 0 0,0 1-1 0 0,0 0 1 0 0,0 0-1 0 0,1 0 0 0 0,0 0 1 0 0,-1 0-1 0 0,2 0 42 0 0,0-1-136 0 0,0 0 0 0 0,0 0-1 0 0,-1-1 1 0 0,1 1-1 0 0,-1-1 137 0 0,-3 4-6 0 0,5-7-310 0 0,0 0 1 0 0,0 0-1 0 0,1 1 1 0 0,0-1-1 0 0,1 0 316 0 0,-2 0-346 0 0,-5 7 344 0 0,0 0 0 0 0,0 1 0 0 0,1-1 0 0 0,-1 0 0 0 0,1 0 1 0 0,-1 0-1 0 0,1 1 0 0 0,-1-1 0 0 0,1 0 0 0 0,-1 1 0 0 0,1-1 0 0 0,-1 1 0 0 0,1-1 1 0 0,0 0-1 0 0,-1 1 0 0 0,1-1 0 0 0,0 1 0 0 0,0 0 0 0 0,-1-1 0 0 0,1 1 0 0 0,0 0 1 0 0,0-1-1 0 0,0 1 0 0 0,0 0 0 0 0,-1 0 0 0 0,1 0 0 0 0,0-1 0 0 0,0 1 0 0 0,0 0 1 0 0,0 0-1 0 0,0 0 0 0 0,-1 1 0 0 0,1-1 0 0 0,0 0 0 0 0,0 0 0 0 0,0 0 0 0 0,0 1 2 0 0,1-1-2 0 0,0 1 0 0 0,-1 0-1 0 0,1-1 1 0 0,0 1-1 0 0,-1 0 1 0 0,1 0-1 0 0,-1 0 1 0 0,1 0 0 0 0,-1 0-1 0 0,1 0 1 0 0,-1 0-1 0 0,0 1 1 0 0,0-1 0 0 0,1 0-1 0 0,-1 2 3 0 0,17 26 489 0 0,-10-14-110 0 0,8 9-147 0 0,-6-10 49 0 0,0 1 1 0 0,-2 1 0 0 0,1 0 0 0 0,-2 0-1 0 0,1 5-281 0 0,-5-16 952 0 0,-2-6-464 0 0,1-11-339 0 0,0-3-55 0 0,0 11-88 0 0,0 2-7 0 0,-1 0 0 0 0,1-1 1 0 0,-1 1-1 0 0,0-1 0 0 0,1 1 0 0 0,-1-1 1 0 0,-1 0-1 0 0,1 1 0 0 0,0-1 1 0 0,0-1 0 0 0,0 0-29 0 0,1-1-1 0 0,-1 1 1 0 0,1-1 0 0 0,1 1 0 0 0,-1 0 0 0 0,1 0 0 0 0,-1 0 0 0 0,1 0 0 0 0,1-1 29 0 0,7-10-150 0 0,-8 11 30 0 0,0 1 1 0 0,0-1-1 0 0,0 1 1 0 0,0 0-1 0 0,3-1 120 0 0,-5 3-10 0 0,-1 0 0 0 0,1 1-1 0 0,0-1 1 0 0,0 1-1 0 0,0-1 1 0 0,0 1 0 0 0,-1-1-1 0 0,1 1 1 0 0,0 0-1 0 0,0-1 1 0 0,0 1-1 0 0,0 0 1 0 0,0 0 0 0 0,0 0-1 0 0,0 0 1 0 0,0 0-1 0 0,0 0 1 0 0,0 0 0 0 0,0 0-1 0 0,0 0 1 0 0,0 0-1 0 0,0 0 1 0 0,0 1 10 0 0,1-1-46 0 0,0 0-45 0 0,1 1 70 0 0,1 0 0 0 0,-1 0-1 0 0,0 0 1 0 0,0 0 0 0 0,0 1-1 0 0,0-1 1 0 0,0 1 0 0 0,0 0-1 0 0,0 0 1 0 0,0 0 0 0 0,-1 0-1 0 0,1 0 1 0 0,-1 0 0 0 0,1 1-1 0 0,-1 0 1 0 0,0-1 0 0 0,0 2 21 0 0,0-3-53 0 0,-1 1 0 0 0,1-1 0 0 0,-1 0 0 0 0,1 0 0 0 0,-1 1 0 0 0,1-1 1 0 0,-1 0-1 0 0,1 0 0 0 0,0-1 0 0 0,0 1 53 0 0,0 0-142 0 0,0 0-1 0 0,0 0 1 0 0,0 0 0 0 0,-1 0-1 0 0,1 0 1 0 0,0 0 0 0 0,-1 1 0 0 0,1-1-1 0 0,0 2 143 0 0,5 5-2077 0 0,-1 0-4425 0 0</inkml:trace>
  <inkml:trace contextRef="#ctx0" brushRef="#br0" timeOffset="5905.884">5138 117 19207 0 0,'0'0'432'0'0,"0"0"66"0"0,0 0 24 0 0,0 0-54 0 0,11 12 452 0 0,-11-12-915 0 0,1 1 50 0 0,0 0-1 0 0,1 1 0 0 0,-1-1 0 0 0,0 0 1 0 0,0 0-1 0 0,0 0 0 0 0,0 1 1 0 0,0-1-1 0 0,0 0 0 0 0,-1 1 0 0 0,1-1 1 0 0,0 1-1 0 0,-1-1 0 0 0,1 1 0 0 0,-1-1 1 0 0,1 1-1 0 0,-1 0 0 0 0,0-1 0 0 0,0 1 1 0 0,0-1-1 0 0,0 1 0 0 0,0 0 0 0 0,0-1 1 0 0,0 1-1 0 0,0 0 0 0 0,-1 1-54 0 0,0 1-63 0 0,0 0-567 0 0,0-1-3989 0 0,1-3-2172 0 0</inkml:trace>
  <inkml:trace contextRef="#ctx0" brushRef="#br0" timeOffset="6319.5">5017 472 4608 0 0,'0'0'353'0'0,"0"0"287"0"0,0 0 2068 0 0,0 0 931 0 0,0 0 186 0 0,0 0-473 0 0,0 0-2156 0 0,-4 14-690 0 0,3-12-344 0 0,1-2-83 0 0,-1 1 1 0 0,1-1 0 0 0,-1 1-1 0 0,1 0 1 0 0,0-1 0 0 0,-1 1-1 0 0,1 0 1 0 0,0-1 0 0 0,-1 1-1 0 0,1 0 1 0 0,0-1-1 0 0,0 1 1 0 0,0 0 0 0 0,-1 0-1 0 0,1-1 1 0 0,0 1 0 0 0,0 0-1 0 0,0 0 1 0 0,0 0-80 0 0,1 0 65 0 0,2-8-1317 0 0,-3 5 909 0 0,1 0-1 0 0,0 0 1 0 0,0 1-1 0 0,0-1 1 0 0,0 0-1 0 0,1 0 1 0 0,-1 0-1 0 0,0 1 0 0 0,2-2 344 0 0,6-8-1600 0 0</inkml:trace>
  <inkml:trace contextRef="#ctx0" brushRef="#br0" timeOffset="7139.428">5222 769 3224 0 0,'3'-5'608'0'0,"-2"1"6150"0"0,-6 0-4639 0 0,-5-2-1535 0 0,6 5-466 0 0,1 0-1 0 0,-1 0 1 0 0,1 0 0 0 0,-1 0-1 0 0,0 1 1 0 0,1 0 0 0 0,-1 0 0 0 0,-2 0-118 0 0,-10 0 309 0 0,3-1 95 0 0,0 1 0 0 0,0 1 1 0 0,-13 2-405 0 0,-25 1 625 0 0,-196 4 1123 0 0,55-1-1253 0 0,77-2-446 0 0,-4 3 44 0 0,45-2 3 0 0,-2-3-96 0 0,-145 5 255 0 0,-12 4-70 0 0,38 0-153 0 0,-38-1-32 0 0,-73 1 0 0 0,-10-12 0 0 0,261 1 0 0 0,-176-4 0 0 0,-76-3 64 0 0,5-2-64 0 0,102 5 64 0 0,29 4 167 0 0,62 0-72 0 0,-334 7 599 0 0,227-2-571 0 0,107-2-142 0 0,-153 6 79 0 0,94 2 422 0 0,106-7-1995 0 0,-1-1-3785 0 0,45-3-1148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5696 0 0,'0'0'264'0'0,"2"10"96"0"0,-2-9-214 0 0,1 0 0 0 0,-1 0 0 0 0,0 0 0 0 0,1 1 0 0 0,-1-1 1 0 0,0 0-1 0 0,0 0 0 0 0,0 0 0 0 0,0 0 0 0 0,0 0 0 0 0,0 1 0 0 0,-1-1 0 0 0,1 0-146 0 0,-1 4 1086 0 0,1-4-47 0 0,0-1-166 0 0,4 14 2138 0 0,-4-13-2834 0 0,1-1 0 0 0,-1 0 0 0 0,0 0 1 0 0,0 1-1 0 0,0-1 0 0 0,0 0 1 0 0,0 0-1 0 0,1 1 0 0 0,-1-1 0 0 0,0 0 1 0 0,0 0-1 0 0,0 1 0 0 0,1-1 1 0 0,-1 0-1 0 0,0 0 0 0 0,0 0 1 0 0,1 0-1 0 0,-1 0 0 0 0,0 1 0 0 0,0-1 1 0 0,1 0-1 0 0,-1 0 0 0 0,0 0 1 0 0,1 0-1 0 0,-1 0 0 0 0,0 0 0 0 0,0 0 1 0 0,1 0-1 0 0,-1 0 0 0 0,0 0 1 0 0,1 0-1 0 0,-1 0-177 0 0,7-8 2170 0 0,6-21-2373 0 0,-9 19 714 0 0,5-12-485 0 0,-1-1 0 0 0,-1 0 0 0 0,-1 0-1 0 0,0-6-25 0 0,3-23 85 0 0,-1-20-85 0 0,-7 56 16 0 0,2-1 0 0 0,0 1 0 0 0,1 0 0 0 0,3-8-16 0 0,-7 22-6 0 0,1 0-1 0 0,-1 0 0 0 0,1 1 1 0 0,0-1-1 0 0,0 0 0 0 0,0 0 1 0 0,0 1-1 0 0,0-1 0 0 0,0 1 1 0 0,0-1-1 0 0,1 1 0 0 0,-1 0 1 0 0,0-1-1 0 0,2 1 7 0 0,-2 1-6 0 0,0 1 0 0 0,0 0 0 0 0,0-1 1 0 0,0 1-1 0 0,0 0 0 0 0,-1 0 0 0 0,1 0 0 0 0,0 0 0 0 0,0 0 1 0 0,0 0-1 0 0,-1 0 0 0 0,1 0 0 0 0,-1 0 6 0 0,1 1-7 0 0,7 10-49 0 0,-1 0 0 0 0,0 1 0 0 0,-1 0 0 0 0,0 0 0 0 0,-1 0 0 0 0,0 4 56 0 0,-2-7-20 0 0,53 177-112 0 0,-52-176 151 0 0,0 0 0 0 0,1 0-1 0 0,5 7-18 0 0,-8-14-3 0 0,0-1 0 0 0,0 0 0 0 0,1 1 0 0 0,-1-1 0 0 0,1 0 0 0 0,0-1 0 0 0,0 1-1 0 0,0 0 1 0 0,0-1 0 0 0,0 0 0 0 0,0 1 0 0 0,3 0 3 0 0,-5-3 22 0 0,0 0-1 0 0,0 0 1 0 0,0 0-1 0 0,0 0 1 0 0,0 0-1 0 0,0 0 1 0 0,-1 0 0 0 0,1-1-1 0 0,0 1 1 0 0,0 0-1 0 0,0 0 1 0 0,0-1-1 0 0,0 1 1 0 0,-1-1-1 0 0,1 1 1 0 0,0-1 0 0 0,0 1-1 0 0,-1-1 1 0 0,1 1-1 0 0,0-1 1 0 0,-1 0-1 0 0,1 1 1 0 0,0-1 0 0 0,-1 0-1 0 0,1 0 1 0 0,0 0-22 0 0,17-26 515 0 0,-13 20-410 0 0,0-2 4 0 0,-1-1-1 0 0,0 0 0 0 0,0 0 1 0 0,-1-1-1 0 0,0 1 0 0 0,0-1 1 0 0,-1-2-109 0 0,1-1 57 0 0,2-16 3 0 0,-2 0-1 0 0,1-18-59 0 0,-3 19 33 0 0,1 7-27 0 0,5-127 124 0 0,-3 110-850 0 0,-1 50-103 0 0,0-1 0 0 0,1 0 0 0 0,1 3 823 0 0,1 3-1664 0 0,0 1-403 0 0</inkml:trace>
  <inkml:trace contextRef="#ctx0" brushRef="#br0" timeOffset="191.232">615 371 11920 0 0,'0'0'546'0'0,"0"0"-10"0"0,1 1-344 0 0,0 2 30 0 0,1-1 1 0 0,0 1-1 0 0,-1 0 0 0 0,1-1 0 0 0,-1 1 1 0 0,0 0-1 0 0,0 0 0 0 0,0 0 0 0 0,0 0 0 0 0,-1 0 1 0 0,1 0-1 0 0,-1 0 0 0 0,0 0 0 0 0,0 0 1 0 0,0 2-224 0 0,0 25 2680 0 0,-25 52 746 0 0,-6 3-2915 0 0,25-68-433 0 0,6-16-115 0 0,0-1-1 0 0,0 1 1 0 0,0 0-1 0 0,0 0 1 0 0,0-1-1 0 0,0 1 1 0 0,0 0-1 0 0,0 0 1 0 0,0 0-1 0 0,0-1 1 0 0,0 1 0 0 0,1 0-1 0 0,-1-1 1 0 0,0 1-1 0 0,1 0 1 0 0,-1 0-1 0 0,0-1 1 0 0,1 1-1 0 0,-1-1 1 0 0,1 1-1 0 0,-1 0 1 0 0,1-1 0 0 0,-1 1-1 0 0,1-1 1 0 0,0 1-1 0 0,-1-1 1 0 0,1 1-1 0 0,0-1 1 0 0,-1 0-1 0 0,1 1 1 0 0,0-1-1 0 0,-1 0 1 0 0,1 0 0 0 0,0 1-1 0 0,0-1 1 0 0,-1 0-1 0 0,1 0 1 0 0,0 0-1 0 0,1 0 39 0 0,-2 0-189 0 0,7 0-1293 0 0,2-4-70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1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12840 0 0,'0'0'588'0'0,"0"0"-12"0"0,4-10 1942 0 0,0 7-2333 0 0,-1 1 0 0 0,1 0 0 0 0,0 0 0 0 0,0 0 0 0 0,-1 0 0 0 0,1 0 0 0 0,0 1 0 0 0,1 0 0 0 0,-1 0-1 0 0,0 0 1 0 0,1 0-185 0 0,50-4 502 0 0,-37 4-361 0 0,210-4-190 0 0,-201 8-2026 0 0,-26-3 96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7368 0 0,'0'0'19'0'0,"-10"-1"201"0"0,1 2 0 0 0,-1-1 0 0 0,1 1 1 0 0,-1 1-1 0 0,-1 0-220 0 0,2 0 4263 0 0,15-4 155 0 0,6-1-1650 0 0,-2 1-3458 0 0,162-12 206 0 0,-141 12-184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7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2 594 3224 0 0,'0'0'368'0'0,"0"0"337"0"0,-1 11 4009 0 0,0-6 2505 0 0,4-9-6860 0 0,0 0-1 0 0,0 0 1 0 0,-1 0-1 0 0,0 0 1 0 0,0-1-1 0 0,0 1 1 0 0,0-1-1 0 0,-1 1 1 0 0,1-5-359 0 0,4-8-14 0 0,3-33 454 0 0,-3 32-402 0 0,-1 0 0 0 0,-2-1-1 0 0,2-14-37 0 0,8-33 131 0 0,-1-3-182 0 0,-9 51 75 0 0,0-1 0 0 0,1 0 1 0 0,1 1-1 0 0,4-10-24 0 0,-8 27-106 0 0,5-2-285 0 0,-5 3 394 0 0,-1-1-1 0 0,0 1 1 0 0,1 0-1 0 0,-1 0 0 0 0,1-1 1 0 0,-1 1-1 0 0,0 0 1 0 0,1 0-1 0 0,-1 0 1 0 0,1 0-1 0 0,-1-1 1 0 0,1 1-1 0 0,-1 0 1 0 0,1 0-1 0 0,-1 0 1 0 0,1 0-1 0 0,-1 0 1 0 0,1 0-1 0 0,-1 0 1 0 0,1 0-1 0 0,-1 0 1 0 0,1 0-1 0 0,-1 1 1 0 0,0-1-1 0 0,1 0-2 0 0,3 3 39 0 0,0 0 1 0 0,-1 0-1 0 0,0 0 1 0 0,0 1-1 0 0,0-1 1 0 0,0 1-1 0 0,0 0 0 0 0,1 2-39 0 0,1 2 2 0 0,7 10-22 0 0,-1 0-1 0 0,-1 1 21 0 0,-3-6-8 0 0,0 0 0 0 0,0-1 1 0 0,1 0-1 0 0,1-1 0 0 0,7 8 8 0 0,-7-9 1 0 0,1-1-1 0 0,0 0 1 0 0,9 5-1 0 0,-15-12 15 0 0,-1 0 0 0 0,0 0-1 0 0,0 0 1 0 0,1 0 0 0 0,-1-1 0 0 0,1 0 0 0 0,0 0 0 0 0,-1 0-1 0 0,1 0 1 0 0,0 0 0 0 0,-1-1 0 0 0,1 0 0 0 0,0 0 0 0 0,0 0-1 0 0,3 0-14 0 0,-6-1 22 0 0,1 1 0 0 0,-1-1 0 0 0,0 1-1 0 0,1-1 1 0 0,-1 0 0 0 0,0 0 0 0 0,0 0-1 0 0,0 0 1 0 0,1 0 0 0 0,-1 0 0 0 0,0 0-1 0 0,0 0 1 0 0,0 0 0 0 0,-1 0 0 0 0,1-1-1 0 0,0 1 1 0 0,0-1-22 0 0,6-7 150 0 0,-5 6-120 0 0,0 1 0 0 0,0 0 0 0 0,0-1 0 0 0,-1 0 0 0 0,1 1 0 0 0,-1-1 0 0 0,1 0 0 0 0,-1 0 0 0 0,0 1 0 0 0,0-1 0 0 0,-1 0 0 0 0,1 0-1 0 0,0-2-29 0 0,0-6 52 0 0,0 0-1 0 0,-1 0 0 0 0,0-1-51 0 0,-1 0 28 0 0,2-99 76 0 0,2 76-53 0 0,-2 26-50 0 0,0 1-1 0 0,0-1 1 0 0,-1 1-1 0 0,0-3 0 0 0,0 6-2 0 0,0 1-1 0 0,0-1 0 0 0,0 0 1 0 0,1 0-1 0 0,0-1 3 0 0,0 2-30 0 0,-1 1 0 0 0,1-1 0 0 0,-1 0 0 0 0,0 1 1 0 0,0-1-1 0 0,0 1 0 0 0,-1-4 30 0 0,1 6-85 0 0,0 0 0 0 0,0 0 0 0 0,-1 0 0 0 0,1 0 0 0 0,0 0 0 0 0,0 0 0 0 0,0 0 0 0 0,0 0 0 0 0,1 0 0 0 0,-1 0 0 0 0,0 0 0 0 0,0 0 0 0 0,1 0 0 0 0,-1 0 0 0 0,0 0 0 0 0,1 0 1 0 0,-1 1-1 0 0,1-1 0 0 0,-1 0 0 0 0,1 0 0 0 0,0 0 85 0 0,-1 0-1067 0 0,0 1-224 0 0,7 1-1480 0 0,-1 4 947 0 0</inkml:trace>
  <inkml:trace contextRef="#ctx0" brushRef="#br0" timeOffset="353.026">580 294 2760 0 0,'2'3'203'0'0,"0"0"-1"0"0,1-1 1 0 0,-1 1 0 0 0,-1 0-1 0 0,1 0 1 0 0,0 0 0 0 0,-1 1-1 0 0,0-1 1 0 0,1 0 0 0 0,-1 1-1 0 0,-1-1 1 0 0,1 0 0 0 0,0 1-1 0 0,-1 2-202 0 0,-2 38 9817 0 0,3-27-8849 0 0,-1-15-900 0 0,0 0 0 0 0,0 0 0 0 0,0-1 0 0 0,0 1 0 0 0,0 0 1 0 0,0 0-1 0 0,1 0 0 0 0,-1-1 0 0 0,1 1 0 0 0,0 0 0 0 0,-1-1 0 0 0,2 2-68 0 0,-2-2 171 0 0,0-1 45 0 0,1 1-192 0 0,-1-1-1 0 0,0 0 1 0 0,1 0-1 0 0,-1 0 1 0 0,0 1-1 0 0,1-1 0 0 0,-1 0 1 0 0,0 1-1 0 0,1-1 1 0 0,-1 0-1 0 0,0 1 1 0 0,0-1-1 0 0,1 0 1 0 0,-1 1-1 0 0,0-1 1 0 0,0 1-1 0 0,0-1 1 0 0,0 0-1 0 0,1 1 1 0 0,-1-1-24 0 0,0 1 33 0 0,0 0 1 0 0,1-1 0 0 0,-1 1-1 0 0,0 0 1 0 0,0-1 0 0 0,1 1-1 0 0,-1 0 1 0 0,1-1 0 0 0,-1 1-1 0 0,1-1 1 0 0,-1 1 0 0 0,1-1-1 0 0,-1 1 1 0 0,1-1 0 0 0,0 1-34 0 0,2 0 77 0 0,1-1 0 0 0,0 1 1 0 0,-1-1-1 0 0,1 1 1 0 0,-1-1-1 0 0,1 0 0 0 0,-1-1 1 0 0,1 1-1 0 0,0-1 0 0 0,-1 1 1 0 0,1-1-1 0 0,-1 0 0 0 0,0 0 1 0 0,1-1-1 0 0,-1 1 1 0 0,0-1-1 0 0,0 1 0 0 0,0-1 1 0 0,3-2-78 0 0,0 0 160 0 0,0-1 0 0 0,0 0 0 0 0,0 0 0 0 0,-1-1 0 0 0,0 1 0 0 0,0-1 0 0 0,0 0 0 0 0,-1-1 0 0 0,1 0-160 0 0,-4 5 0 0 0,0-1-1 0 0,0 1 0 0 0,0 0 1 0 0,0-1-1 0 0,-1 1 0 0 0,1-1 1 0 0,-1 1-1 0 0,1-1 0 0 0,-1 1 1 0 0,0-1-1 0 0,0 1 0 0 0,0-1 1 0 0,0 1-1 0 0,-1-1 0 0 0,1 1 1 0 0,0-1-1 0 0,-1 1 0 0 0,0-1 1 0 0,0 1-1 0 0,0 0 1 0 0,0-2 0 0 0,-4-5-17 0 0,0 0 0 0 0,-1-1 0 0 0,0 2 0 0 0,-4-5 17 0 0,3 3 1 0 0,4 6-5 0 0,-1 0 0 0 0,1 1 0 0 0,-1-1 0 0 0,0 0 0 0 0,0 1 0 0 0,0 0-1 0 0,0 0 1 0 0,-1 0 0 0 0,1 1 0 0 0,-1-1 0 0 0,0 1 0 0 0,-1 0 4 0 0,-3-1-156 0 0,1 1 0 0 0,0 0 0 0 0,-1 0 0 0 0,1 1 0 0 0,-1 0 0 0 0,1 0 0 0 0,-2 1 156 0 0,5 2-585 0 0,4 0-3190 0 0,-1 1 3300 0 0,1 0-869 0 0,3 0-4226 0 0,11 6 2861 0 0</inkml:trace>
  <inkml:trace contextRef="#ctx0" brushRef="#br0" timeOffset="993.752">904 267 2760 0 0,'1'0'125'0'0,"4"0"411"0"0,-4 0 1640 0 0,-1 0 715 0 0,0 0 145 0 0,0 0-334 0 0,6 16-658 0 0,-4-11-1911 0 0,0 1 1 0 0,0-1-1 0 0,0 0 0 0 0,-1 1 0 0 0,0-1 1 0 0,0 1-1 0 0,-1 1-133 0 0,1-2 157 0 0,-1 0 0 0 0,1 0 0 0 0,0 0 0 0 0,0 0 0 0 0,1 0 0 0 0,0 0 0 0 0,-1-1-1 0 0,1 1 1 0 0,1 1-157 0 0,53 68 1739 0 0,-55-73-1676 0 0,1 1 0 0 0,-1-1 1 0 0,1 0-1 0 0,-1 0 0 0 0,1 1 0 0 0,0-1 0 0 0,-1 0 1 0 0,1-1-1 0 0,0 1 0 0 0,0 0 0 0 0,0 0 0 0 0,0-1 1 0 0,0 1-1 0 0,0-1 0 0 0,0 0 0 0 0,0 1 0 0 0,0-1 0 0 0,0 0 1 0 0,0 0-64 0 0,0 0-5 0 0,0 0 0 0 0,0 0 1 0 0,0 0-1 0 0,0 0 1 0 0,0-1-1 0 0,0 1 0 0 0,1-1 1 0 0,-1 1-1 0 0,0-1 0 0 0,-1 1 1 0 0,1-1-1 0 0,0 0 0 0 0,0 0 1 0 0,0 0-1 0 0,0 0 1 0 0,-1 0-1 0 0,1-1 0 0 0,1 0 5 0 0,2-4 127 0 0,0-1 0 0 0,-1 1 0 0 0,1-1 0 0 0,-1 0 0 0 0,-1 0 0 0 0,1 0 0 0 0,-1-1 0 0 0,-1 1 0 0 0,1-1 0 0 0,-1 1 0 0 0,-1-1 0 0 0,1 0 0 0 0,-1 0 0 0 0,-1 0 0 0 0,1 0 0 0 0,-1-1-127 0 0,-1-1-10 0 0,1 1 0 0 0,1 0 0 0 0,0-4 10 0 0,1-27-107 0 0,-2 21-175 0 0,0 0 0 0 0,1-4 282 0 0,1-18-515 0 0,-2 39 461 0 0,0 0-1 0 0,1 1 1 0 0,-1-1-1 0 0,0 0 1 0 0,1 0 0 0 0,-1 1-1 0 0,1-1 1 0 0,0 0-1 0 0,0 0 55 0 0,3-13-910 0 0,1 12-261 0 0,-4 3-6857 0 0,-1 0 2956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5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31 187 3224 0 0,'-8'-2'70'0'0,"-14"-2"503"0"0,21 4 1138 0 0,1 0 580 0 0,0 0 114 0 0,0 0-221 0 0,0 0-1028 0 0,0 0-452 0 0,0 0-89 0 0,0 0-44 0 0,1 6-146 0 0,-1-1-1 0 0,1 1 1 0 0,1-1 0 0 0,-1 1 0 0 0,2 2-425 0 0,2 9 627 0 0,2 16 312 0 0,0-1 164 0 0,2 0-1 0 0,1 0-1102 0 0,9 34-268 0 0,-19-66 269 0 0,0 0 0 0 0,0 1 0 0 0,1-1 0 0 0,-1 0 0 0 0,0 0 1 0 0,0 1-1 0 0,0-1 0 0 0,0 0 0 0 0,0 0 0 0 0,0 1 0 0 0,1-1 0 0 0,-1 0 0 0 0,0 0 0 0 0,0 0 0 0 0,0 0 0 0 0,1 1 0 0 0,-1-1 0 0 0,0 0 0 0 0,0 0 0 0 0,0 0 0 0 0,1 0 0 0 0,-1 0 0 0 0,0 0 0 0 0,0 0 0 0 0,1 0 0 0 0,-1 1 0 0 0,0-1 0 0 0,0 0 0 0 0,1 0 0 0 0,-1 0 0 0 0,0 0 0 0 0,0 0 0 0 0,1 0 0 0 0,-1 0 0 0 0,0-1 0 0 0,1 1 0 0 0,-1 0 0 0 0,0 0 0 0 0,0 0 0 0 0,0 0 0 0 0,1 0 0 0 0,-1 0 0 0 0,0 0 0 0 0,0 0 0 0 0,1-1 1 0 0,-1 1-1 0 0,0 0 0 0 0,0 0 0 0 0,0 0 0 0 0,1 0 0 0 0,-1-1 0 0 0,0 1-1 0 0,8-12-3302 0 0,-8 4 1283 0 0</inkml:trace>
  <inkml:trace contextRef="#ctx0" brushRef="#br0" timeOffset="245.632">72 42 7368 0 0,'-18'-11'666'0'0,"14"8"-546"0"0,4-1 134 0 0,0 3 990 0 0,0 1 425 0 0,0 0 84 0 0,0 0-1696 0 0,-1 0 0 0 0,1 0 0 0 0,0 0 0 0 0,0 0 0 0 0,0 0 0 0 0,0 1 0 0 0,-1-1 0 0 0,1 0 0 0 0,0 0 0 0 0,0 0 1 0 0,0 0-1 0 0,0 0 0 0 0,0 0 0 0 0,-1 0 0 0 0,1 0 0 0 0,0 0 0 0 0,0 1 0 0 0,0-1 0 0 0,0 0 0 0 0,0 0 0 0 0,0 0 0 0 0,0 0 0 0 0,-1 0 0 0 0,1 1 0 0 0,0-1 0 0 0,0 0 0 0 0,0 0 0 0 0,0 0 0 0 0,0 0 0 0 0,0 0 0 0 0,0 1 0 0 0,0-1 0 0 0,0 0 0 0 0,0 0 0 0 0,0 0 0 0 0,0 0 0 0 0,0 1 0 0 0,0-1 0 0 0,0 0 0 0 0,0 0 0 0 0,0 0 0 0 0,0 0 0 0 0,0 1-57 0 0,17 26-319 0 0,-8-16-3756 0 0,0-3-713 0 0</inkml:trace>
  <inkml:trace contextRef="#ctx0" brushRef="#br0" timeOffset="529.189">209 247 10136 0 0,'0'9'918'0'0,"8"10"-740"0"0,4 26 2714 0 0,-7-26-1882 0 0,-5-18-871 0 0,0 1-1 0 0,0-1 0 0 0,0 0 0 0 0,0 1 1 0 0,0-1-1 0 0,0 0 0 0 0,-1 1 1 0 0,1-1-1 0 0,0 0 0 0 0,-1 1 0 0 0,1-1 1 0 0,-1 1-139 0 0,0-1 1274 0 0,6-12-447 0 0,2 1-424 0 0,-6 8-388 0 0,0 1 0 0 0,0 0-1 0 0,0-1 1 0 0,0 1 0 0 0,0-1 0 0 0,0 1 0 0 0,0-1 0 0 0,0 0-1 0 0,0 0-14 0 0,5-19-244 0 0,2 0-1 0 0,0 0 0 0 0,7-9 245 0 0,-7 14-82 0 0,-7 14 56 0 0,0 0-1 0 0,0 0 0 0 0,0 0 0 0 0,1 0 0 0 0,-1 0 0 0 0,0 1 0 0 0,1-1 0 0 0,0 0 0 0 0,-1 1 0 0 0,1-1 0 0 0,0 1 0 0 0,0 0 1 0 0,0-1-1 0 0,0 1 0 0 0,0 0 0 0 0,0 0 0 0 0,0 1 0 0 0,0-1 0 0 0,0 0 0 0 0,0 1 0 0 0,1-1 0 0 0,-1 1 0 0 0,0-1 0 0 0,0 1 1 0 0,1 0-1 0 0,-1 0 0 0 0,0 0 0 0 0,1 1 27 0 0,-1-1-14 0 0,1 0 0 0 0,0 1 0 0 0,0-1 0 0 0,0 1 0 0 0,-1 0 0 0 0,1 0 1 0 0,0 0-1 0 0,-1 1 0 0 0,1-1 0 0 0,-1 0 0 0 0,1 1 0 0 0,-1 0 0 0 0,1-1 0 0 0,-1 1 0 0 0,0 0 1 0 0,0 0-1 0 0,0 1 0 0 0,0-1 0 0 0,-1 0 0 0 0,1 0 0 0 0,0 2 14 0 0,5 11-42 0 0,-1 1 0 0 0,-1 1 0 0 0,0-1 0 0 0,-1 1 0 0 0,1 14 42 0 0,-3-22 87 0 0,0 28 75 0 0,-2-9 164 0 0,0-17-204 0 0,3 14-350 0 0,-2-24 38 0 0,-1-1-184 0 0,0 0-769 0 0,0 0-339 0 0,0 0-70 0 0</inkml:trace>
  <inkml:trace contextRef="#ctx0" brushRef="#br0" timeOffset="732.645">652 73 13824 0 0,'0'0'314'0'0,"9"11"760"0"0,-7-6-1041 0 0,1 0 1 0 0,-1-1 0 0 0,1 0-1 0 0,-1 1 1 0 0,1-1 0 0 0,0 0 0 0 0,2 1-34 0 0,13 21 592 0 0,-6-5-137 0 0,-3-6-287 0 0,-1 0 0 0 0,0 1 0 0 0,-1 0 0 0 0,-1 0 0 0 0,3 11-168 0 0,-5-11-388 0 0,-1-8 665 0 0,-1 1 0 0 0,0-1 0 0 0,0 7-277 0 0,-1-14-260 0 0,-1 1 0 0 0,0 0 0 0 0,0-1 0 0 0,0 1 0 0 0,0 0 0 0 0,0-1 0 0 0,-1 1 0 0 0,1 0 0 0 0,0-1 0 0 0,-1 1 0 0 0,1 0-1 0 0,-1-1 1 0 0,0 1 0 0 0,1-1 0 0 0,-1 1 0 0 0,0-1 0 0 0,0 1 0 0 0,0-1 0 0 0,0 0 0 0 0,-1 1 260 0 0,-4 4-5393 0 0</inkml:trace>
  <inkml:trace contextRef="#ctx0" brushRef="#br0" timeOffset="1102.338">680 264 10136 0 0,'29'-3'1264'0'0,"-1"1"1"0"0,22 2-1265 0 0,-50 0 7 0 0,33-2 1437 0 0,0-2 1 0 0,-1 0-1 0 0,11-5-1444 0 0,8 0 858 0 0,-49 8-862 0 0,0 1 0 0 0,0-1-1 0 0,0 0 1 0 0,0 0 0 0 0,-1 0-1 0 0,1 0 1 0 0,0 0 0 0 0,-1 0-1 0 0,1-1 1 0 0,-1 1 0 0 0,1 0-1 0 0,-1-1 5 0 0,8-6-197 0 0,-8 7 201 0 0,0 0 1 0 0,0 0-1 0 0,0 0 0 0 0,0 0 1 0 0,0 0-1 0 0,-1 0 0 0 0,1 0 0 0 0,0 0 1 0 0,-1 0-1 0 0,1 0 0 0 0,-1-1 1 0 0,0 1-1 0 0,1 0 0 0 0,-1 0 1 0 0,0-1-1 0 0,1 1 0 0 0,-1 0 0 0 0,0 0 1 0 0,0-1-1 0 0,0 1 0 0 0,0 0 1 0 0,-1-1-1 0 0,1 1 0 0 0,0 0 0 0 0,0 0 1 0 0,-1-1-1 0 0,1 1 0 0 0,-1 0 1 0 0,1 0-1 0 0,-1 0 0 0 0,1 0 1 0 0,-1 0-1 0 0,0-1 0 0 0,0 1 0 0 0,1 0 1 0 0,-1 1-1 0 0,0-1 0 0 0,0 0 1 0 0,0 0-1 0 0,0 0 0 0 0,0 0-4 0 0,-3 0-33 0 0,-1-1-1 0 0,1 1 1 0 0,0 0-1 0 0,-1 0 1 0 0,1 0-1 0 0,-1 1 1 0 0,1-1-1 0 0,-1 1 1 0 0,1 0-1 0 0,0 1 1 0 0,-2-1 33 0 0,2 1 44 0 0,1-1 0 0 0,0 1 0 0 0,0 0 1 0 0,0 0-1 0 0,0 0 0 0 0,0 0 0 0 0,0 0 0 0 0,0 1 0 0 0,0-1 1 0 0,1 1-1 0 0,-1 0 0 0 0,0 0 0 0 0,1 0 0 0 0,0 0 1 0 0,-1 1-1 0 0,0 0-44 0 0,-5 7 250 0 0,5-7-241 0 0,1-1 0 0 0,0 1 0 0 0,0 0 0 0 0,0 0 0 0 0,0 0 0 0 0,0 0 0 0 0,1 0 0 0 0,0 0 0 0 0,-1 0 0 0 0,1 2-9 0 0,-1-1 17 0 0,1 0 0 0 0,1 0 0 0 0,-1 0 0 0 0,0-1 0 0 0,1 1 0 0 0,0 0 0 0 0,0 0 0 0 0,0 0 0 0 0,1 0 0 0 0,-1 0 0 0 0,1 0 0 0 0,0 0 0 0 0,0 0-17 0 0,3 12 79 0 0,-4-14-65 0 0,0 0-1 0 0,1 0 1 0 0,-1 0 0 0 0,1 0-1 0 0,-1 0 1 0 0,1 0-1 0 0,0 0 1 0 0,0 0-1 0 0,0 0 1 0 0,0 0 0 0 0,0 0-1 0 0,1 0 1 0 0,-1-1-1 0 0,1 1-13 0 0,1 2 32 0 0,1 0 0 0 0,0 0-1 0 0,0-1 1 0 0,0 0 0 0 0,0 0-1 0 0,0 0 1 0 0,1 0-1 0 0,-1-1 1 0 0,1 0 0 0 0,0 0-1 0 0,0 0 1 0 0,0 0 0 0 0,0-1-1 0 0,0 0 1 0 0,0 0-1 0 0,0 0 1 0 0,0 0 0 0 0,3-1-32 0 0,4 0-6 0 0,-1-1 0 0 0,0 0 0 0 0,1-1 0 0 0,-1 0 1 0 0,0-1-1 0 0,8-3 6 0 0,-6 1-1248 0 0,0 0 1 0 0,0-1 0 0 0,2-3 1247 0 0,1-1-1800 0 0</inkml:trace>
  <inkml:trace contextRef="#ctx0" brushRef="#br0" timeOffset="1482.655">1264 134 11976 0 0,'0'0'266'0'0,"0"0"44"0"0,9 11 415 0 0,16 44 1263 0 0,-2 1 0 0 0,0 10-1988 0 0,-20-57 349 0 0,0 0 0 0 0,-1 0 1 0 0,0 0-1 0 0,-1 1 0 0 0,1 8-349 0 0,-1-17 200 0 0,-3-4-165 0 0,1-1-1 0 0,0 0 0 0 0,0 0 1 0 0,0 0-1 0 0,0 0 0 0 0,1 0 0 0 0,0 1 1 0 0,0-1-1 0 0,0 0 0 0 0,0 0 1 0 0,0 0-1 0 0,1 0 0 0 0,0 0 0 0 0,0-2-34 0 0,1-5-110 0 0,1 1 0 0 0,1-1 0 0 0,0 1 0 0 0,0-1-1 0 0,2-1 111 0 0,-4 9-90 0 0,-1-1 0 0 0,1 1 0 0 0,0 0-1 0 0,0 0 1 0 0,1 0 0 0 0,-1 1-1 0 0,1-1 1 0 0,-1 0 0 0 0,1 1 0 0 0,0 0-1 0 0,0-1 1 0 0,0 1 0 0 0,0 1 0 0 0,0-1-1 0 0,1 0 1 0 0,-1 1 0 0 0,1-1-1 0 0,0 1 91 0 0,-1 0-13 0 0,0 1-1 0 0,0-1 0 0 0,0 1 0 0 0,0-1 0 0 0,0 1 0 0 0,0 0 0 0 0,1 1 0 0 0,-1-1 0 0 0,0 0 1 0 0,0 1-1 0 0,0 0 0 0 0,0 0 0 0 0,0 0 0 0 0,0 0 0 0 0,0 0 0 0 0,0 0 0 0 0,-1 1 0 0 0,1-1 1 0 0,0 1-1 0 0,1 1 14 0 0,4 5-38 0 0,0-1 0 0 0,-1 1 0 0 0,0 0 0 0 0,0 0 0 0 0,2 5 38 0 0,-4-6-7 0 0,12 22-38 0 0,-9-14-4791 0 0,-4-6-392 0 0</inkml:trace>
  <inkml:trace contextRef="#ctx0" brushRef="#br0" timeOffset="1899.026">1990 87 5528 0 0,'0'0'422'0'0,"0"0"0"0"0,0 0 1024 0 0,-4-1 3654 0 0,-7-1-3666 0 0,2 4-979 0 0,0-1 1 0 0,0 1-1 0 0,1 0 1 0 0,-1 1-1 0 0,1 0 1 0 0,-1 1-1 0 0,-7 4-455 0 0,2-2-106 0 0,7-3 305 0 0,-1 1 0 0 0,1 0 0 0 0,0 1 0 0 0,1 0 0 0 0,-1 0 0 0 0,1 0 0 0 0,0 0 0 0 0,0 1-1 0 0,1 0 1 0 0,-1 1-199 0 0,5-5 5 0 0,0-1-1 0 0,0 0-1 0 0,1 1 1 0 0,-1-1 0 0 0,0 1 0 0 0,1-1-1 0 0,-1 1 1 0 0,1-1 0 0 0,0 1-1 0 0,-1-1 1 0 0,1 1 0 0 0,0-1 0 0 0,0 1-1 0 0,0 0 1 0 0,0-1 0 0 0,0 1 0 0 0,0-1-1 0 0,1 1-3 0 0,-1-1 6 0 0,0 0 0 0 0,1 0 0 0 0,-1 0 0 0 0,0 0 0 0 0,1 0-1 0 0,-1 0 1 0 0,1 0 0 0 0,-1 0 0 0 0,1 0 0 0 0,0 0 0 0 0,-1 0-1 0 0,1-1 1 0 0,0 1 0 0 0,0 0-6 0 0,3 4 2 0 0,2 3 31 0 0,1 0-1 0 0,0-1 0 0 0,0 1 1 0 0,0-1-1 0 0,1-1 0 0 0,3 2-32 0 0,23 22-184 0 0,5-3 98 0 0,-38-26 193 0 0,-1-1 49 0 0,1 1 17 0 0,-1 0-168 0 0,0-1 0 0 0,1 1-1 0 0,-1 0 1 0 0,0 0-1 0 0,0-1 1 0 0,0 1 0 0 0,0 0-1 0 0,0 0 1 0 0,0 0-1 0 0,0-1 1 0 0,0 1 0 0 0,0 0-1 0 0,0 0 1 0 0,0-1-1 0 0,0 1 1 0 0,0 0 0 0 0,-1 0-1 0 0,1-1 1 0 0,0 1-1 0 0,-1 0 1 0 0,1-1 0 0 0,0 1-1 0 0,-1 0 1 0 0,1-1-1 0 0,-1 1 1 0 0,1-1 0 0 0,-1 1-1 0 0,1-1 1 0 0,-1 1-1 0 0,0-1 1 0 0,1 1 0 0 0,-1-1-1 0 0,0 1-4 0 0,-1 0 3 0 0,-2 2 4 0 0,-1 0 0 0 0,0 0-1 0 0,0-1 1 0 0,0 0 0 0 0,-1 0 0 0 0,1 0-1 0 0,-1-1 1 0 0,1 1 0 0 0,-1-1-1 0 0,1 0 1 0 0,-6-1-7 0 0,-8 3 699 0 0,-2 0-1166 0 0,0-1-1 0 0,0-2 0 0 0,-3 0 468 0 0,13 0-1109 0 0,9 0 109 0 0,2 0-1007 0 0,0-2-1242 0 0,0-1 1511 0 0,0-2-819 0 0</inkml:trace>
  <inkml:trace contextRef="#ctx0" brushRef="#br0" timeOffset="2153.653">2059 205 11976 0 0,'0'0'546'0'0,"0"0"-10"0"0,1 2-344 0 0,9 14 722 0 0,-1 0-1 0 0,-1 1 1 0 0,0 0-1 0 0,-2 0 1 0 0,0 1-1 0 0,0-1 0 0 0,-2 1 1 0 0,0 1-1 0 0,0 13-913 0 0,0-7-4 0 0,-2-17 38 0 0,-1 0 1 0 0,0-1-1 0 0,0 1 1 0 0,-1 2-35 0 0,0-9-134 0 0,0-1-936 0 0,0 0-420 0 0,-1 0-80 0 0,-5-3-19 0 0</inkml:trace>
  <inkml:trace contextRef="#ctx0" brushRef="#br0" timeOffset="2351.802">2387 0 15664 0 0,'0'0'718'0'0,"0"0"-19"0"0,6 15-421 0 0,3 9 706 0 0,-1 1 0 0 0,0 6-984 0 0,1 11 1363 0 0,-2 0 0 0 0,2 29-1363 0 0,-9-51-6 0 0,0 0 0 0 0,-1 0 1 0 0,-2 4 5 0 0,0 8-317 0 0,2-26 44 0 0,0 0 1 0 0,0 0-1 0 0,0 0 0 0 0,-1-1 0 0 0,-1 4 273 0 0,-3 6-6275 0 0,3-9 203 0 0</inkml:trace>
  <inkml:trace contextRef="#ctx0" brushRef="#br0" timeOffset="2903.131">2209 256 6912 0 0,'0'0'528'0'0,"2"0"-342"0"0,9-3 810 0 0,0 0-1 0 0,1 1 0 0 0,-1 1 0 0 0,1 0 0 0 0,-1 0 1 0 0,1 1-1 0 0,7 1-995 0 0,11 0 593 0 0,141 2 1562 0 0,17-3-503 0 0,-195 17-1494 0 0,-4 9 96 0 0,5-15-317 0 0,2 0 0 0 0,0 0-1 0 0,-1 4 64 0 0,4 4 11 0 0,14-11 137 0 0,-8-6-110 0 0,1-1-1 0 0,-1 0 1 0 0,0-1-1 0 0,1 1 1 0 0,-1-1-1 0 0,0 0 1 0 0,1 0 0 0 0,-1-1-1 0 0,0 0 1 0 0,1 0-1 0 0,-1 0 1 0 0,0 0-1 0 0,4-2-37 0 0,2-1-62 0 0,-1-1-1 0 0,1 0 1 0 0,-1 0-1 0 0,0-1 1 0 0,0 0-1 0 0,-1 0 63 0 0,-1-1 99 0 0,0 0-1 0 0,0-1 1 0 0,1-2-99 0 0,-2 3 308 0 0,0 0 0 0 0,0 1 0 0 0,4-3-308 0 0,-8 7 63 0 0,0 0 1 0 0,0 0-1 0 0,0 0 1 0 0,1 1-1 0 0,-1-1 1 0 0,0 1-1 0 0,1 0 0 0 0,-1 0 1 0 0,1 0-1 0 0,0 0 1 0 0,0 1-64 0 0,0 0 9 0 0,-1 0 1 0 0,1 0-1 0 0,-1 0 1 0 0,0 1-1 0 0,1 0 1 0 0,-1-1-1 0 0,1 1 1 0 0,-1 0-1 0 0,0 1 1 0 0,0-1 0 0 0,0 1-1 0 0,0-1 1 0 0,0 1-1 0 0,0 0 1 0 0,0 0-1 0 0,0 0 1 0 0,-1 0-1 0 0,1 1 1 0 0,-1-1-1 0 0,1 2-9 0 0,5 4 70 0 0,-2 1 0 0 0,1 0 0 0 0,-1 0 0 0 0,0 1 0 0 0,2 6-70 0 0,-4-5-22 0 0,0-1 1 0 0,-1 1 0 0 0,-1-1 0 0 0,0 1 0 0 0,0 0 0 0 0,-1 0-1 0 0,-1 3 22 0 0,1-8 86 0 0,-1 4 52 0 0,0 0-1 0 0,0 1 1 0 0,-2 3-138 0 0,0 8 126 0 0,0 1-13 0 0,-2 0 1 0 0,-1-1-1 0 0,-1 0 1 0 0,-4 9-114 0 0,7-20 36 0 0,-1 2 7 0 0,0-1 0 0 0,-2 1 0 0 0,1-1 0 0 0,-1 0 0 0 0,-1-1 0 0 0,0 1 1 0 0,-2 1-45 0 0,5-8 27 0 0,0 0-1 0 0,0-1 0 0 0,0 0 0 0 0,0 0 0 0 0,-1 0 1 0 0,1 0-1 0 0,-1-1 0 0 0,0 1 0 0 0,0-1 0 0 0,-1-1 1 0 0,1 1-1 0 0,0-1 0 0 0,-1 0 0 0 0,0 0 0 0 0,1 0 0 0 0,-1-1 1 0 0,0 0-26 0 0,1 0 25 0 0,0 0 1 0 0,0-1 0 0 0,0 0-1 0 0,1 0 1 0 0,-1 0-1 0 0,0 0 1 0 0,0-1 0 0 0,1 0-1 0 0,-1 0 1 0 0,-4-1-26 0 0,-15-9-6744 0 0,11 3-625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97 456 1840 0 0,'10'-12'840'0'0,"2"-1"1117"0"0,1 1 0 0 0,0 0 0 0 0,10-7-1957 0 0,-1 1 2059 0 0,-16 13-1285 0 0,0 0 0 0 0,0 1 0 0 0,0-1 0 0 0,0 1 0 0 0,5-1-774 0 0,-23 9 4892 0 0,6-1-4816 0 0,-1 0 1 0 0,1 0-1 0 0,0 0 1 0 0,0 1-1 0 0,-2 2-76 0 0,-11 10 127 0 0,1 1-1 0 0,2 0 1 0 0,-1 2-1 0 0,2 0 1 0 0,-11 17-127 0 0,12-12 198 0 0,0-1 1 0 0,2 2-1 0 0,0 2-198 0 0,8-16 59 0 0,1 0 0 0 0,0 1 0 0 0,1-1 0 0 0,0 1 0 0 0,0 6-59 0 0,2-13 14 0 0,-1 0 0 0 0,1 0 0 0 0,1 0 0 0 0,-1 0 0 0 0,1 0 0 0 0,-1-1 1 0 0,2 1-1 0 0,-1 0 0 0 0,0 0 0 0 0,1 0 0 0 0,0-1 0 0 0,0 1 0 0 0,0-1 1 0 0,1 0-1 0 0,-1 1 0 0 0,1-1 0 0 0,0 0 0 0 0,2 1-14 0 0,0 0 26 0 0,-1-1-1 0 0,1 1 0 0 0,0-1 1 0 0,0-1-1 0 0,1 1 1 0 0,-1-1-1 0 0,1 0 1 0 0,0 0-1 0 0,0 0 1 0 0,0-1-1 0 0,0 0 1 0 0,0 0-1 0 0,6 1-25 0 0,9 0-103 0 0,-1 0 1 0 0,1-1-1 0 0,13-1 103 0 0,-22-2-1222 0 0,-1 0 0 0 0,1 0 0 0 0,-1-1 0 0 0,6-2 1222 0 0,-1-1-6226 0 0</inkml:trace>
  <inkml:trace contextRef="#ctx0" brushRef="#br0" timeOffset="343.75">790 297 14944 0 0,'0'0'340'0'0,"-10"-9"824"0"0,8 8-1155 0 0,0 0 0 0 0,-1 0 0 0 0,1 0 1 0 0,-1 1-1 0 0,1-1 0 0 0,-1 0 0 0 0,1 1 1 0 0,-1 0-1 0 0,1 0 0 0 0,-1 0 0 0 0,1 0 1 0 0,-1 0-1 0 0,0 0 0 0 0,1 1 0 0 0,-1-1 1 0 0,0 1-10 0 0,-9 2 91 0 0,0 1 0 0 0,-11 5-91 0 0,8-3 293 0 0,-1 0 111 0 0,0 1-1 0 0,1 0 1 0 0,0 1-1 0 0,1 1 0 0 0,-1 1 1 0 0,2 0-1 0 0,-1 0 1 0 0,2 1-1 0 0,-4 4-403 0 0,13-12 58 0 0,0 1 0 0 0,0-1 0 0 0,1 1 0 0 0,-1 0 0 0 0,1 0 0 0 0,-1-1 0 0 0,1 2 0 0 0,0-1 1 0 0,1 0-1 0 0,-1 0 0 0 0,1 1 0 0 0,0-1 0 0 0,0 0 0 0 0,0 1 0 0 0,1-1 0 0 0,-1 1 0 0 0,1-1 0 0 0,0 1 0 0 0,0 0 0 0 0,1-1 0 0 0,0 1 0 0 0,-1-1 0 0 0,1 0 0 0 0,1 2-58 0 0,0-1 15 0 0,-1 0-1 0 0,1 0 1 0 0,0 0-1 0 0,0 0 0 0 0,1-1 1 0 0,0 1-1 0 0,-1-1 1 0 0,2 1-1 0 0,-1-1 0 0 0,0 0 1 0 0,1 0-1 0 0,0-1 1 0 0,-1 1-1 0 0,2-1 0 0 0,-1 0 1 0 0,0 0-1 0 0,1 0 1 0 0,-1 0-1 0 0,1-1 0 0 0,0 0 1 0 0,-1 0-1 0 0,1 0 1 0 0,0-1-1 0 0,1 1 0 0 0,0-1-14 0 0,6 1-279 0 0,-1 0 0 0 0,1 0 0 0 0,-1-1 0 0 0,10-1 279 0 0,-16 0-519 0 0,-1-1-1 0 0,1 1 0 0 0,-1-1 1 0 0,1 0-1 0 0,-1-1 0 0 0,0 1 520 0 0,0-1-1002 0 0,0 0 0 0 0,0 0-1 0 0,0 0 1 0 0,-1 0 0 0 0,1 0-1 0 0,-1-1 1 0 0,1 0 1002 0 0,6-8-2749 0 0</inkml:trace>
  <inkml:trace contextRef="#ctx0" brushRef="#br0" timeOffset="593.082">774 483 3224 0 0,'0'0'143'0'0,"6"4"1856"0"0,-5-1 5533 0 0,0 13-3075 0 0,-1-10-4017 0 0,1 1 0 0 0,-1-1-1 0 0,0 0 1 0 0,-1 4-440 0 0,0-6 198 0 0,1 0-1 0 0,0 0 1 0 0,0 0 0 0 0,0 0-1 0 0,1 0 1 0 0,0 0 0 0 0,0 1-198 0 0,1 23 772 0 0,-5 2-157 0 0,1-17-576 0 0,1 0-1 0 0,0 0 1 0 0,1 1-1 0 0,1 8-38 0 0,-2 1-4 0 0,0-20 19 0 0,0 0-1 0 0,1 0 1 0 0,0-1 0 0 0,0 1 0 0 0,0 0-1 0 0,0 0 1 0 0,0 1-15 0 0,-1 9 931 0 0,0-8-2793 0 0,0 0-5291 0 0,1-5 1083 0 0</inkml:trace>
  <inkml:trace contextRef="#ctx0" brushRef="#br0" timeOffset="748.85">1015 447 8752 0 0,'0'0'673'0'0,"0"0"-173"0"0,10 9 4649 0 0,-5-6-4717 0 0,0-1 0 0 0,0 1 0 0 0,1-1 0 0 0,-1 0-1 0 0,1 0 1 0 0,-1-1 0 0 0,1 0 0 0 0,0 0 0 0 0,3 0-432 0 0,11 4 872 0 0,-18-4-816 0 0,0-1-1 0 0,0 1 1 0 0,1 0 0 0 0,-1-1 0 0 0,0 0 0 0 0,0 1 0 0 0,0-1 0 0 0,0 0-1 0 0,3 0-55 0 0,41-4 527 0 0,-26 3-594 0 0,1-1-1 0 0,7-2 68 0 0,-22 3-224 0 0,8-2-1316 0 0,-13 3 1410 0 0,-1 0-1 0 0,0 0 1 0 0,1-1-1 0 0,-1 1 1 0 0,0 0-1 0 0,0 0 1 0 0,1 0-1 0 0,-1-1 1 0 0,0 1-1 0 0,0 0 1 0 0,1 0-1 0 0,-1-1 1 0 0,0 1-1 0 0,0 0 1 0 0,0-1-1 0 0,1 1 1 0 0,-1 0-1 0 0,0-1 1 0 0,0 1-1 0 0,0 0 1 0 0,0-1-1 0 0,0 1 1 0 0,0 0-1 0 0,0-1 1 0 0,0 1-1 0 0,1 0 1 0 0,-1-1-1 0 0,-1 1 1 0 0,1 0-1 0 0,0-1 1 0 0,0 1-1 0 0,0 0 1 0 0,0-1-1 0 0,0 1 131 0 0,-3-8-5574 0 0</inkml:trace>
  <inkml:trace contextRef="#ctx0" brushRef="#br0" timeOffset="960.296">1143 294 3680 0 0,'0'0'284'0'0,"-5"2"1143"0"0,-7 3 8062 0 0,10 0-9153 0 0,0-1 1 0 0,0 1 0 0 0,0 0-1 0 0,0-1 1 0 0,1 1-1 0 0,0 0 1 0 0,0 0 0 0 0,0 0-1 0 0,1 1 1 0 0,0-1 0 0 0,0 0-1 0 0,0 2-336 0 0,-1 26 1995 0 0,-5 25-1995 0 0,1-14 373 0 0,5 40-85 0 0,-3-10-117 0 0,3-72-198 0 0,0 0 0 0 0,0 0 1 0 0,0 0-1 0 0,0 0 0 0 0,0 0 0 0 0,1 0 0 0 0,-1 0 1 0 0,1 0-1 0 0,0 0 0 0 0,-1 0 0 0 0,1 0 0 0 0,0 0 1 0 0,0 0-1 0 0,0 0 0 0 0,0 0 0 0 0,1-1 1 0 0,-1 1-1 0 0,0-1 0 0 0,1 1 0 0 0,0 0 27 0 0,-1-1-187 0 0,0-1 0 0 0,0 1 0 0 0,0-1 0 0 0,0 1 0 0 0,0-1 0 0 0,1 1 0 0 0,-1-1 0 0 0,0 1 0 0 0,0-1 0 0 0,0 0 0 0 0,1 0 0 0 0,-1 0 1 0 0,1 0 186 0 0,1 0-674 0 0,-1 0 0 0 0,0 0 1 0 0,0-1-1 0 0,0 1 0 0 0,0-1 1 0 0,0 1-1 0 0,0-1 1 0 0,0 0-1 0 0,2-1 674 0 0,8-4-5509 0 0</inkml:trace>
  <inkml:trace contextRef="#ctx0" brushRef="#br0" timeOffset="1214.934">1595 231 16208 0 0,'0'0'743'0'0,"-12"-3"273"0"0,2 6-925 0 0,1 0 0 0 0,0 1 0 0 0,1 0 0 0 0,-1 1 0 0 0,1 0-1 0 0,0 0 1 0 0,0 1 0 0 0,-5 4-91 0 0,-11 11 961 0 0,-20 23-961 0 0,28-27 152 0 0,9-9-90 0 0,1 0 0 0 0,-1 0 0 0 0,1 1-1 0 0,1-1 1 0 0,-1 1 0 0 0,2 1 0 0 0,-3 3-62 0 0,6-9 20 0 0,-1-1 1 0 0,1 0-1 0 0,0 1 1 0 0,0-1-1 0 0,0 0 1 0 0,0 1-1 0 0,1-1 1 0 0,0 1-1 0 0,-1 0 1 0 0,1-1-1 0 0,0 1 1 0 0,1-1-1 0 0,-1 1 1 0 0,1-1-1 0 0,-1 1 1 0 0,1-1-1 0 0,0 1 1 0 0,0-1-1 0 0,1 0 1 0 0,-1 1-1 0 0,1-1 1 0 0,-1 0-1 0 0,2 1-20 0 0,1 0 43 0 0,0 0 0 0 0,1 0-1 0 0,0 0 1 0 0,0 0 0 0 0,0-1-1 0 0,0 0 1 0 0,0 0 0 0 0,4 1-43 0 0,2 1-24 0 0,1-1 1 0 0,0 0-1 0 0,0-1 0 0 0,1 0 1 0 0,5 0 23 0 0,-12-3-1517 0 0,0 1 1 0 0,1-1-1 0 0,-1 0 1 0 0,3-1 1516 0 0,3-2-6397 0 0</inkml:trace>
  <inkml:trace contextRef="#ctx0" brushRef="#br0" timeOffset="1581.944">1698 483 6448 0 0,'7'0'669'0'0,"-5"0"-300"0"0,1 0-1 0 0,-1 0 1 0 0,0 0-1 0 0,0 1 0 0 0,1-1 1 0 0,-1 0-1 0 0,0 1 1 0 0,0 0-1 0 0,1-1 1 0 0,-1 1-1 0 0,0 0 1 0 0,0 0-1 0 0,0 0 1 0 0,0 0-1 0 0,0 1 1 0 0,0-1-1 0 0,-1 0 1 0 0,3 2-369 0 0,0 1 1066 0 0,-2-3-833 0 0,-1 1 1 0 0,1-1-1 0 0,-1 0 1 0 0,1 1 0 0 0,-1 0-1 0 0,1-1 1 0 0,-1 1 0 0 0,0 0-1 0 0,0 0 1 0 0,0-1-1 0 0,0 1 1 0 0,0 0 0 0 0,0 0-1 0 0,-1 0 1 0 0,1 0 0 0 0,0 1-234 0 0,-1 0 189 0 0,0 0 1 0 0,0 0-1 0 0,0 0 1 0 0,-1 0-1 0 0,1 0 1 0 0,-1 0-1 0 0,0 0 1 0 0,1 0-1 0 0,-1-1 1 0 0,-1 1-1 0 0,0 2-189 0 0,-7 40 817 0 0,3-27-623 0 0,5-12-152 0 0,-1 0 0 0 0,0-1 0 0 0,0 0 1 0 0,0 1-1 0 0,-1-1 0 0 0,-1 1-42 0 0,1 0 55 0 0,3-1-34 0 0,-1-3 39 0 0,1 1-83 0 0,8 1 285 0 0,-5-3-261 0 0,-1-1 1 0 0,1 1-1 0 0,-1-1 1 0 0,1 0 0 0 0,-1 1-1 0 0,1-1 1 0 0,-1 0-1 0 0,1-1 1 0 0,0 1-1 0 0,-1 0 1 0 0,1-1 0 0 0,-1 1-1 0 0,1-1 1 0 0,-1 0-1 0 0,0 0 1 0 0,2 0-2 0 0,10-4 25 0 0,4 2-305 0 0,-1 0-1 0 0,0-2 1 0 0,0 0-1 0 0,6-3 281 0 0,-2 1-1398 0 0,-8 1-232 0 0,2-2-68 0 0</inkml:trace>
  <inkml:trace contextRef="#ctx0" brushRef="#br0" timeOffset="2184.826">2047 206 12728 0 0,'0'0'580'0'0,"0"0"-11"0"0,0 0-301 0 0,0 0 84 0 0,0-1-271 0 0,1 1 0 0 0,-1 0 0 0 0,1 0 1 0 0,-1 0-1 0 0,0-1 0 0 0,1 1 0 0 0,-1 0 0 0 0,1 0 1 0 0,-1 0-1 0 0,1 0 0 0 0,-1 0 0 0 0,0 0 0 0 0,1 0 0 0 0,-1 0 1 0 0,1 0-1 0 0,-1 0 0 0 0,1 0 0 0 0,-1 0-81 0 0,10 5 104 0 0,-8-4-47 0 0,1 1-1 0 0,-1-1 0 0 0,0 0 1 0 0,1 1-1 0 0,-1 0 1 0 0,0-1-1 0 0,0 1 0 0 0,0 0 1 0 0,0 0-1 0 0,0 1-56 0 0,31 37 1631 0 0,-24-29-1322 0 0,1 0 1 0 0,-1 1-1 0 0,-1 0 1 0 0,0 0-1 0 0,-1 1 1 0 0,0 0-1 0 0,4 12-309 0 0,-5-6 337 0 0,-1-1 0 0 0,-1 1-1 0 0,0 0 1 0 0,0 12-337 0 0,-3-13 133 0 0,0-1 1 0 0,0 1-1 0 0,-2 0 0 0 0,0-1 1 0 0,-1 1-1 0 0,-1-1 0 0 0,-3 13-133 0 0,0-13 102 0 0,0 0-1 0 0,0 0 1 0 0,-2-1-1 0 0,0 1 1 0 0,-2 1-102 0 0,5-10-108 0 0,-1 0 0 0 0,1-1 1 0 0,-1 1-1 0 0,0-1 0 0 0,-1 0 1 0 0,0-1-1 0 0,0 0 0 0 0,0 0 1 0 0,-1 0-1 0 0,-6 3 108 0 0,-11 7-2656 0 0,13-9 201 0 0</inkml:trace>
  <inkml:trace contextRef="#ctx0" brushRef="#br0" timeOffset="4180.422">2519 206 3680 0 0,'0'0'284'0'0,"-3"-3"329"0"0,-5 0 6299 0 0,7 5-6739 0 0,0-1 0 0 0,-1 1 0 0 0,1-1 0 0 0,0 1 0 0 0,0-1 0 0 0,-1 1 0 0 0,2 0 0 0 0,-1-1 0 0 0,0 1 0 0 0,0 0 0 0 0,0 0 0 0 0,1 0 0 0 0,-1 0 0 0 0,1 0 0 0 0,-1-1 0 0 0,1 1 0 0 0,0 0 0 0 0,0 0-173 0 0,-2 42 1178 0 0,2-38-943 0 0,-3 149 2295 0 0,0-119-2209 0 0,-1 1 0 0 0,-2 0 0 0 0,-3 6-321 0 0,2-10 852 0 0,6-45-804 0 0,0 0 0 0 0,0 0 1 0 0,1 0-1 0 0,0 0 0 0 0,1 0 0 0 0,1 0 1 0 0,0 0-49 0 0,-1 3-6 0 0,5-26-380 0 0,0 0 0 0 0,3 1 0 0 0,1-1 386 0 0,-1 6-248 0 0,-3 5 77 0 0,2 0 0 0 0,1 0 0 0 0,10-19 171 0 0,-15 37-1 0 0,-1 0 0 0 0,1 0 0 0 0,0 0-1 0 0,1 0 1 0 0,-1 0 0 0 0,1 1 0 0 0,0 0 0 0 0,1 0 0 0 0,-1 1 0 0 0,1-1-1 0 0,0 1 1 0 0,0 0 0 0 0,0 1 0 0 0,1-1 0 0 0,4-1 1 0 0,-8 4 12 0 0,0 0 0 0 0,0 1-1 0 0,0-1 1 0 0,0 0 0 0 0,1 1 0 0 0,-1 0 0 0 0,0 0 0 0 0,0 0 0 0 0,0 0 0 0 0,1 0-1 0 0,-1 1 1 0 0,0-1 0 0 0,0 1 0 0 0,0 0 0 0 0,0 0 0 0 0,0 0 0 0 0,0 0 0 0 0,0 1-1 0 0,0-1 1 0 0,0 1-12 0 0,4 3 45 0 0,0-1-1 0 0,-1 1 0 0 0,0 0 1 0 0,0 1-1 0 0,-1 0 0 0 0,1 0 1 0 0,1 3-45 0 0,-4-6 31 0 0,-1 1-1 0 0,0-1 1 0 0,0 1 0 0 0,0-1 0 0 0,0 1-1 0 0,0 0 1 0 0,-1 0 0 0 0,0 0 0 0 0,0 0 0 0 0,0 0-1 0 0,0 0 1 0 0,-1 0 0 0 0,1 0 0 0 0,-1 0 0 0 0,0 0-1 0 0,0 0 1 0 0,-1 0 0 0 0,1 0 0 0 0,-1 0-1 0 0,0 0 1 0 0,0 0 0 0 0,0 0 0 0 0,-1 0 0 0 0,1 0-1 0 0,-1 0 1 0 0,0-1 0 0 0,0 1 0 0 0,0-1-1 0 0,-1 0 1 0 0,1 1 0 0 0,-1-1 0 0 0,0 0 0 0 0,1 0-1 0 0,-2 0-30 0 0,-5 5 57 0 0,0-1-1 0 0,0 0 0 0 0,0 0 1 0 0,-1-1-1 0 0,0 0 0 0 0,0-1 0 0 0,0 0 1 0 0,-1-1-1 0 0,-5 1-56 0 0,0 3 35 0 0,14-7-24 0 0,-1 0 0 0 0,1 1 0 0 0,0-1 0 0 0,-1 0 0 0 0,1 0 0 0 0,-1 0 0 0 0,1-1 0 0 0,-1 1 0 0 0,1-1 1 0 0,-1 1-1 0 0,0-1 0 0 0,1 0 0 0 0,-1 0 0 0 0,0 0 0 0 0,1 0 0 0 0,-1 0 0 0 0,1-1 0 0 0,-1 1 0 0 0,-1-1-11 0 0,22-9 72 0 0,-13 8-84 0 0,-1 0-1 0 0,1 1 1 0 0,0 0-1 0 0,-1 0 0 0 0,1 0 1 0 0,0 1-1 0 0,0 0 1 0 0,-1 0-1 0 0,1 0 0 0 0,0 0 1 0 0,0 1-1 0 0,0-1 1 0 0,0 1 12 0 0,8 3-35 0 0,-1 0-1 0 0,1 0 1 0 0,-1 1 0 0 0,1 1 35 0 0,-10-5 35 0 0,0 1-1 0 0,0-1 0 0 0,0 1 1 0 0,-1-1-1 0 0,1 1 0 0 0,0 0 1 0 0,-1 0-1 0 0,0 0 0 0 0,1 1 1 0 0,-1-1-1 0 0,0 0 0 0 0,0 1 1 0 0,0-1-1 0 0,-1 1 0 0 0,1 0 1 0 0,0 0-1 0 0,-1-1 1 0 0,0 1-1 0 0,0 0 0 0 0,0 0 1 0 0,0 0-1 0 0,0 1 0 0 0,0-1 1 0 0,-1 0-1 0 0,0 0 0 0 0,1 0 1 0 0,-1 0-1 0 0,-1 1 0 0 0,1-1 1 0 0,0 0-1 0 0,-1 0 0 0 0,1 0 1 0 0,-1 0-1 0 0,0 0 0 0 0,0 0 1 0 0,0 0-1 0 0,-1 0 0 0 0,1 0 1 0 0,-1 0-1 0 0,1 0 0 0 0,-3 1-34 0 0,-9 13 175 0 0,-1 0 0 0 0,-1-1 0 0 0,-1-1 0 0 0,0 0 0 0 0,-1-2 0 0 0,-5 4-175 0 0,-36 30 14 0 0,11-12-1047 0 0,45-32 795 0 0,1-1-5650 0 0,3-7-232 0 0</inkml:trace>
  <inkml:trace contextRef="#ctx0" brushRef="#br0" timeOffset="4467.914">2862 474 10592 0 0,'0'0'818'0'0,"0"0"-288"0"0,1 2 764 0 0,1 1-466 0 0,0 1 0 0 0,0 0-1 0 0,0 0 1 0 0,0 0-1 0 0,-1 0 1 0 0,0 0 0 0 0,1 2-828 0 0,-2-1 335 0 0,1-1 0 0 0,-1 1 0 0 0,0-1 0 0 0,0 1 0 0 0,0-1 1 0 0,-1 3-336 0 0,-1 4 178 0 0,-1 1 1 0 0,0-1-1 0 0,-1 0 1 0 0,0 1-1 0 0,-1-1-178 0 0,-8 22 242 0 0,5-12-93 0 0,-1-1 0 0 0,-7 14-149 0 0,-6 10-136 0 0,21-44 128 0 0,1 0 1 0 0,0 1-1 0 0,0-1 0 0 0,0 0 0 0 0,0 0 0 0 0,0 1 0 0 0,-1-1 1 0 0,1 0-1 0 0,0 0 0 0 0,0 1 0 0 0,0-1 0 0 0,0 0 0 0 0,0 0 1 0 0,0 1-1 0 0,0-1 0 0 0,0 0 0 0 0,0 1 0 0 0,0-1 0 0 0,0 0 1 0 0,0 1-1 0 0,0-1 0 0 0,0 0 0 0 0,0 0 0 0 0,0 1 0 0 0,0-1 0 0 0,1 0 1 0 0,-1 0-1 0 0,0 1 0 0 0,0-1 8 0 0,1 1-2898 0 0,-1 0-3412 0 0,2-6 714 0 0</inkml:trace>
  <inkml:trace contextRef="#ctx0" brushRef="#br0" timeOffset="4832.245">2928 497 4144 0 0,'13'-8'2340'0'0,"-11"7"-1540"0"0,1 0-1 0 0,-1 1 1 0 0,0-1-1 0 0,0 1 1 0 0,1 0-1 0 0,-1-1 1 0 0,0 1-1 0 0,1 0 1 0 0,-1 0-1 0 0,0 1 1 0 0,1-1-1 0 0,-1 0 1 0 0,0 1-1 0 0,2 0-799 0 0,-2 0 145 0 0,0-1 0 0 0,0 1-1 0 0,-1 0 1 0 0,1 0 0 0 0,0 0-1 0 0,-1 0 1 0 0,1 0 0 0 0,0 1-1 0 0,0 0-144 0 0,25 0 2356 0 0,-26-2-2325 0 0,6-3 57 0 0,0 1 1 0 0,0-1-1 0 0,0 1 0 0 0,0 0 0 0 0,1 1 0 0 0,-1 0 0 0 0,7 0-88 0 0,4 4-64 0 0,-12 2 64 0 0,-5-4 10 0 0,0 0 0 0 0,-1 0 0 0 0,1 0 0 0 0,0 0 0 0 0,0 0-1 0 0,-1 0 1 0 0,1 0 0 0 0,-1 0 0 0 0,1 1 0 0 0,-1-1 0 0 0,0 0-1 0 0,1 0 1 0 0,-1 0 0 0 0,0 1 0 0 0,0-1 0 0 0,0 0 0 0 0,0 1-1 0 0,0-1 1 0 0,0 0 0 0 0,0 0 0 0 0,0 1 0 0 0,0-1 0 0 0,0 0-1 0 0,-1 0 1 0 0,1 1 0 0 0,-1-1 0 0 0,1 1-10 0 0,-3 6 70 0 0,2-3-51 0 0,0 0 0 0 0,-1 0 0 0 0,0 0 0 0 0,0 0 0 0 0,0-1 0 0 0,0 1 0 0 0,-3 2-19 0 0,-3 7 49 0 0,0 1-15 0 0,-2-1 1 0 0,0 0 0 0 0,-1 0 0 0 0,-2 1-35 0 0,3-3 7 0 0,-6 5 26 0 0,11-12-17 0 0,0-1 0 0 0,1 1 0 0 0,0 0 0 0 0,0 1-1 0 0,1-1 1 0 0,-2 3-16 0 0,1-2 0 0 0,3-1 0 0 0,6 0 0 0 0,-2-4 10 0 0,1 1-1 0 0,0-1 0 0 0,-1 0 1 0 0,1 0-1 0 0,0 0 0 0 0,0-1 0 0 0,0 1 1 0 0,0-1-1 0 0,-1 0 0 0 0,1 0 1 0 0,0 0-1 0 0,0-1 0 0 0,0 1 1 0 0,1-1-10 0 0,9-1 24 0 0,26-2-412 0 0,0-3 1 0 0,0-1-1 0 0,11-5 388 0 0,-44 11-976 0 0,-1-1-1 0 0,1 1 0 0 0,-1-1 0 0 0,4-3 977 0 0,-5 3-558 0 0,7-3-1104 0 0</inkml:trace>
  <inkml:trace contextRef="#ctx0" brushRef="#br0" timeOffset="5267.683">3376 125 8952 0 0,'0'0'406'0'0,"0"0"-4"0"0,1-1-258 0 0,1-2-12 0 0,-2 3 100 0 0,0-1 1 0 0,1 1 0 0 0,-1 0-1 0 0,0-1 1 0 0,0 1-1 0 0,0 0 1 0 0,0-1 0 0 0,1 1-1 0 0,-1 0 1 0 0,0-1 0 0 0,0 1-1 0 0,1 0 1 0 0,-1 0 0 0 0,0-1-1 0 0,0 1 1 0 0,1 0-1 0 0,-1 0 1 0 0,0 0 0 0 0,1-1-1 0 0,-1 1 1 0 0,0 0 0 0 0,1 0-1 0 0,-1 0 1 0 0,0 0-1 0 0,1 0 1 0 0,-1 0 0 0 0,0 0-1 0 0,1 0 1 0 0,-1 0 0 0 0,1 0-1 0 0,-1 0 1 0 0,0 0 0 0 0,1 0-1 0 0,-1 0 1 0 0,0 0-1 0 0,1 0-232 0 0,-1 1 122 0 0,1 0-1 0 0,-1-1 0 0 0,1 1 0 0 0,-1 0 0 0 0,0 0 0 0 0,1 0 0 0 0,-1 0 0 0 0,0 0 1 0 0,0 0-1 0 0,1 0 0 0 0,-1 0 0 0 0,0 0 0 0 0,0 0-121 0 0,-2 36-287 0 0,-7 18 620 0 0,4-32-251 0 0,2 0 0 0 0,0 1 0 0 0,2 6-82 0 0,0 2 78 0 0,0-15-44 0 0,1 0 0 0 0,1 8-34 0 0,5 69 0 0 0,-5-54 426 0 0,-2-8-4861 0 0,1-32-1667 0 0</inkml:trace>
  <inkml:trace contextRef="#ctx0" brushRef="#br0" timeOffset="5515.169">3548 460 13936 0 0,'0'0'637'0'0,"0"0"-13"0"0,-16 12 820 0 0,-11 0 1010 0 0,0-2 0 0 0,-10 2-2454 0 0,16-5 574 0 0,3-1-692 0 0,0 1 375 0 0,-1-2-1 0 0,-18 4-256 0 0,32-8-355 0 0,0 0 1 0 0,0-1-1 0 0,0 1 0 0 0,0-1 0 0 0,0 0 0 0 0,0-1 0 0 0,-1 1 0 0 0,1-1 0 0 0,0 0 0 0 0,0-1 1 0 0,0 1-1 0 0,1-1 0 0 0,-3-1 355 0 0,0-2-2573 0 0,1-3-3255 0 0</inkml:trace>
  <inkml:trace contextRef="#ctx0" brushRef="#br0" timeOffset="5698.209">3564 31 2304 0 0,'0'-14'732'0'0,"-1"14"-125"0"0,1-1 1 0 0,0 0-1 0 0,-1 0 1 0 0,1 0-1 0 0,-1 0 1 0 0,1 0-1 0 0,-1 1 1 0 0,1-1-1 0 0,-1 0 0 0 0,0 1 1 0 0,1-1-1 0 0,-1 0 1 0 0,0 1-1 0 0,1-1 1 0 0,-1 1-1 0 0,0-1 1 0 0,0 1-1 0 0,-1-1-607 0 0,1 0 489 0 0,-1 1 1 0 0,0-1-1 0 0,0 1 0 0 0,0-1 0 0 0,0 1 0 0 0,0 0 1 0 0,0 0-1 0 0,0 0 0 0 0,-1 0-489 0 0,-6 1 143 0 0,1 0 0 0 0,-1 1-1 0 0,0 0 1 0 0,0 1-143 0 0,1-1 434 0 0,-55 16-259 0 0,1 2-1 0 0,-21 11-174 0 0,51-12-1513 0 0,10-5-599 0 0,10-8 850 0 0</inkml:trace>
  <inkml:trace contextRef="#ctx0" brushRef="#br0" timeOffset="6103.051">3654 308 2304 0 0,'13'8'685'0'0,"-10"-5"994"0"0,1 1 0 0 0,0-1-1 0 0,-1 0 1 0 0,0 1-1 0 0,0 0 1 0 0,0-1 0 0 0,-1 1-1679 0 0,0 0 359 0 0,0 0 1 0 0,0 0 0 0 0,-1 0 0 0 0,0 0-1 0 0,0 0 1 0 0,0 0 0 0 0,0 0 0 0 0,0 1-1 0 0,-1-1 1 0 0,0 0 0 0 0,0 4-360 0 0,-1-2 154 0 0,1-1 0 0 0,-1 1-1 0 0,-1-1 1 0 0,1 1 0 0 0,-1-1 0 0 0,0 1 0 0 0,0-1 0 0 0,0 0 0 0 0,-1 0 0 0 0,-1 2-154 0 0,-3 4 133 0 0,0-1 0 0 0,0 1-1 0 0,-1-2 1 0 0,-2 3-133 0 0,-36 26 330 0 0,41-31-262 0 0,5-7-67 0 0,1 0 1 0 0,-1 0 0 0 0,0 0 0 0 0,0 0-1 0 0,0 0 1 0 0,0 0 0 0 0,1 0-1 0 0,-1 0 1 0 0,0 0 0 0 0,0 0 0 0 0,0 0-1 0 0,0 0 1 0 0,0 0 0 0 0,1 0 0 0 0,-1 0-1 0 0,0 0 1 0 0,0 0 0 0 0,0 0-1 0 0,0 0 1 0 0,0 0 0 0 0,0 0 0 0 0,1 0-1 0 0,-1 1 1 0 0,0-1 0 0 0,0 0 0 0 0,0 0-1 0 0,0 0 1 0 0,0 0 0 0 0,0 0-1 0 0,0 0 1 0 0,0 1 0 0 0,1-1 0 0 0,-1 0-1 0 0,0 0 1 0 0,0 0 0 0 0,0 0-1 0 0,0 0 1 0 0,0 1 0 0 0,0-1 0 0 0,0 0-1 0 0,0 0 1 0 0,0 0 0 0 0,0 0 0 0 0,0 0-1 0 0,0 1 1 0 0,0-1 0 0 0,0 0-1 0 0,0 0 1 0 0,0 0 0 0 0,0 0 0 0 0,0 0-1 0 0,0 1 1 0 0,0-1 0 0 0,-1 0 0 0 0,1 0-1 0 0,0 0 1 0 0,0 0 0 0 0,0 0-1 0 0,0 1 1 0 0,0-1 0 0 0,0 0 0 0 0,0 0-1 0 0,0 0 1 0 0,-1 0 0 0 0,1 0 0 0 0,0 0-1 0 0,0 0-1 0 0,10 1 55 0 0,3-3-1 0 0,-1 0-1 0 0,0-1 1 0 0,0 0-1 0 0,0-1 1 0 0,0 0-1 0 0,0-1 0 0 0,-1 0 1 0 0,0 0-1 0 0,8-7-53 0 0,-1 0 51 0 0,0-1 0 0 0,-1-1 0 0 0,-1 0 0 0 0,0-2 0 0 0,1-3-51 0 0,-11 13 0 0 0,0-1 0 0 0,-1-1 0 0 0,0 1 0 0 0,0-1 0 0 0,-1 0 0 0 0,1-1 0 0 0,-4 7 0 0 0,0-1 0 0 0,0 1 0 0 0,0-1 0 0 0,0 1 0 0 0,0-1 0 0 0,0 0 0 0 0,-1 1 0 0 0,1-1 0 0 0,-1 0 0 0 0,0 0 0 0 0,0 1 0 0 0,0-1 0 0 0,0 0 0 0 0,-1 1 0 0 0,1-1 0 0 0,-1 0 0 0 0,1 1 0 0 0,-1-1 0 0 0,0 0 0 0 0,0 1 0 0 0,-1-3 0 0 0,0 2-58 0 0,-1 1-1 0 0,1-1 0 0 0,-1 1 0 0 0,0-1 1 0 0,1 1-1 0 0,-1 0 0 0 0,0 0 1 0 0,0 0-1 0 0,0 0 0 0 0,-1 1 0 0 0,-1-1 59 0 0,-40-13-740 0 0,42 14 702 0 0,-37-4-4395 0 0,34 4 2899 0 0</inkml:trace>
  <inkml:trace contextRef="#ctx0" brushRef="#br0" timeOffset="6419.672">4194 114 16559 0 0,'0'0'374'0'0,"0"0"54"0"0,-1 2 22 0 0,-10 14-208 0 0,1 0 0 0 0,1 1 0 0 0,-4 10-242 0 0,-1 0 371 0 0,-1 0 1 0 0,-2-1 0 0 0,0-1-1 0 0,-9 9-371 0 0,-65 97 1687 0 0,76-109-1446 0 0,-70 100 151 0 0,-43 43-392 0 0,126-162-1 0 0,-5 8-46 0 0,7-10-193 0 0,0-1-48 0 0,4 0-257 0 0,0 0 0 0 0,0-1 0 0 0,0 1 0 0 0,1 0 0 0 0,-1-1 0 0 0,0 0 0 0 0,0 0 0 0 0,0-1 0 0 0,0 1 0 0 0,1-1 545 0 0,11-7-1741 0 0</inkml:trace>
  <inkml:trace contextRef="#ctx0" brushRef="#br0" timeOffset="6735.074">4371 403 17191 0 0,'0'0'388'0'0,"0"0"52"0"0,0 0 31 0 0,-11 5 110 0 0,-49 25 181 0 0,-14 13-762 0 0,52-30 213 0 0,0 1 1 0 0,1 0-1 0 0,1 2 1 0 0,0 1-1 0 0,1 0 1 0 0,1 2-1 0 0,-9 12-213 0 0,25-28 29 0 0,-1 0-1 0 0,2 0 1 0 0,-1 1-1 0 0,0-1 1 0 0,1 1 0 0 0,0-1-1 0 0,0 1 1 0 0,0 0-1 0 0,-1 2-28 0 0,2-4 15 0 0,0-1-1 0 0,-1 0 1 0 0,1 0-1 0 0,0 1 1 0 0,0-1-1 0 0,0 0 1 0 0,0 1-1 0 0,0-1 1 0 0,0 0 0 0 0,0 0-1 0 0,0 1 1 0 0,1-1-1 0 0,-1 0 1 0 0,1 1-1 0 0,-1-1 1 0 0,1 0-1 0 0,-1 0 1 0 0,1 0-1 0 0,-1 0 1 0 0,1 0 0 0 0,0 1-1 0 0,0-1 1 0 0,0 0-1 0 0,-1-1 1 0 0,1 1-1 0 0,0 0 1 0 0,0 0-1 0 0,1 0-14 0 0,10 5 146 0 0,0-1-1 0 0,0-1 0 0 0,1 0 1 0 0,0-1-1 0 0,0 0 0 0 0,5 0-145 0 0,12 0 167 0 0,-1-1 0 0 0,10-1-167 0 0,-25-2 10 0 0,-6 1-8 0 0,0 0-1 0 0,0 0 1 0 0,0 1 0 0 0,0 0 0 0 0,-1 0 0 0 0,5 2-2 0 0,-11-3 20 0 0,-1 0-117 0 0,0 0-11 0 0,0 0-35 0 0,0 0-188 0 0,0 0-79 0 0,0 0-20 0 0,0 0-134 0 0,0 0-554 0 0,0 0-245 0 0,0 0-986 0 0,0 0-3760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2 479 11976 0 0,'-2'-8'1244'0'0,"4"3"-1036"0"0,-2 4 680 0 0,6-5 1517 0 0,-1 3-2267 0 0,-1 1-1 0 0,1 0 1 0 0,0 0 0 0 0,-1 0-1 0 0,1 1 1 0 0,0-1 0 0 0,0 1-1 0 0,0 0 1 0 0,0 0 0 0 0,0 1-1 0 0,4 0-137 0 0,8-2 256 0 0,84-14 522 0 0,1 6 0 0 0,58 2-778 0 0,-55 14-1734 0 0,-83-6-251 0 0</inkml:trace>
  <inkml:trace contextRef="#ctx0" brushRef="#br0" timeOffset="260.523">374 226 13824 0 0,'0'0'1061'0'0,"-11"-1"19"0"0,9 3-871 0 0,-1 0 0 0 0,1 0 0 0 0,0 1 1 0 0,-1-1-1 0 0,1 1 0 0 0,0 0 0 0 0,1 0 0 0 0,-1-1 1 0 0,0 1-1 0 0,1 0 0 0 0,0 1 0 0 0,0-1 1 0 0,0 0-1 0 0,0 0 0 0 0,0 2-209 0 0,-3 11 711 0 0,2 0 1 0 0,-1 12-712 0 0,2-16 657 0 0,0 1-401 0 0,-7 60 287 0 0,3 1 0 0 0,4 1-1 0 0,3 5-542 0 0,2-45-284 0 0,-3-34 57 0 0,0 0 0 0 0,0-1 0 0 0,0 1 0 0 0,0 0-1 0 0,0-1 1 0 0,1 1 0 0 0,-1-1 0 0 0,0 0 0 0 0,0 1-1 0 0,0-1 1 0 0,0 0 0 0 0,1 0 0 0 0,-1 0 0 0 0,0 0-1 0 0,1 0 228 0 0,7-2-4901 0 0,1-5-1349 0 0</inkml:trace>
  <inkml:trace contextRef="#ctx0" brushRef="#br0" timeOffset="763.217">780 62 16783 0 0,'0'0'770'0'0,"0"0"-18"0"0,5 7-412 0 0,3 4-43 0 0,-6-8-222 0 0,1 0 0 0 0,-1 0 0 0 0,0 1 0 0 0,0-1 0 0 0,0 1 0 0 0,0-1 0 0 0,-1 1 0 0 0,0 0 0 0 0,1 0 0 0 0,-1 0 0 0 0,0 1-75 0 0,-1-2 60 0 0,1 1 0 0 0,0-1-1 0 0,0 0 1 0 0,0 1 0 0 0,1-1-1 0 0,-1 0 1 0 0,2 2-60 0 0,-1-2 55 0 0,-1 0-1 0 0,1 0 1 0 0,-1 1-1 0 0,0-1 1 0 0,0 1 0 0 0,1 2-55 0 0,3 34 576 0 0,-2-1 1 0 0,-2 3-577 0 0,-1-33 42 0 0,-1 1 0 0 0,0-1 0 0 0,-2 4-42 0 0,-2 23 102 0 0,4-25-46 0 0,0 0 1 0 0,0 0-1 0 0,-1-1 0 0 0,-1 1 0 0 0,0-1 1 0 0,-2 6-57 0 0,3-10 27 0 0,-1 0 1 0 0,0-1-1 0 0,0 1 1 0 0,0-1 0 0 0,0 0-1 0 0,-1 0 1 0 0,0 0-1 0 0,0 0 1 0 0,-1-1 0 0 0,1 1-1 0 0,-5 2-27 0 0,9-7 0 0 0,0 1 0 0 0,-1-1 0 0 0,1 1 0 0 0,0-1 0 0 0,-1 0 0 0 0,1 1 0 0 0,-1-1-1 0 0,1 0 1 0 0,-1 1 0 0 0,1-1 0 0 0,-1 0 0 0 0,1 0 0 0 0,-1 1 0 0 0,1-1 0 0 0,-1 0 0 0 0,1 0 0 0 0,-1 0-1 0 0,1 0 1 0 0,-1 0 0 0 0,0 1 0 0 0,1-1 0 0 0,-1 0 0 0 0,1 0 0 0 0,-1-1 0 0 0,1 1 0 0 0,-1 0 0 0 0,0 0-1 0 0,1 0 1 0 0,-1 0 0 0 0,1 0 0 0 0,-1-1 0 0 0,1 1 0 0 0,-1 0 0 0 0,1 0 0 0 0,-2-1-33 0 0,0 0-15 0 0,0 1 0 0 0,0-1 0 0 0,0 0 0 0 0,0 0-1 0 0,0 0 1 0 0,0 0 0 0 0,0 0 0 0 0,1 0 0 0 0,-1 0-1 0 0,0-1 1 0 0,1 1 0 0 0,-1 0 0 0 0,1-1 0 0 0,0 0-1 0 0,-2-1 49 0 0,1 0-138 0 0,0-1-1 0 0,0 0 1 0 0,0 0 0 0 0,0 1-1 0 0,1-1 1 0 0,-1 0-1 0 0,0-4 139 0 0,0-7-497 0 0,0 0 0 0 0,1 1 0 0 0,0-1 0 0 0,1-2 497 0 0,0 16-9 0 0,0-24-404 0 0,1-1 0 0 0,2 1 0 0 0,0 0 0 0 0,2 0 0 0 0,0 0 0 0 0,2 0 1 0 0,4-8 412 0 0,23-39 0 0 0,-30 65 2 0 0,0 0 1 0 0,1 1-1 0 0,0-1 1 0 0,0 1-1 0 0,1 0 1 0 0,-1 1 0 0 0,1-1-1 0 0,1 1 1 0 0,-1 1-1 0 0,4-3-2 0 0,11-9 155 0 0,-16 13-45 0 0,0-1 0 0 0,1 1 0 0 0,-1 0 0 0 0,1 0 0 0 0,0 1 0 0 0,-1 0 0 0 0,1 0 0 0 0,0 0 0 0 0,0 1 0 0 0,0 0 0 0 0,1 0 0 0 0,-1 0 0 0 0,5 1-110 0 0,-6 0 148 0 0,0 0-1 0 0,-1 0 0 0 0,1 1 1 0 0,-1-1-1 0 0,1 1 1 0 0,-1 0-1 0 0,1 1 0 0 0,-1-1 1 0 0,1 1-1 0 0,-1 0 1 0 0,0 0-1 0 0,0 0 0 0 0,0 0 1 0 0,0 1-1 0 0,-1 0 1 0 0,1 0-1 0 0,0 0 0 0 0,2 3-147 0 0,-4-3 68 0 0,-1-1-1 0 0,1 1 0 0 0,0 1 0 0 0,-1-1 0 0 0,0 0 0 0 0,1 0 1 0 0,-1 0-1 0 0,0 1 0 0 0,-1-1 0 0 0,1 1 0 0 0,-1-1 0 0 0,1 0 1 0 0,-1 1-1 0 0,0-1 0 0 0,-1 1 0 0 0,1-1 0 0 0,0 1 0 0 0,-1-1 1 0 0,0 0-1 0 0,0 1 0 0 0,0-1 0 0 0,0 0 0 0 0,0 0 0 0 0,-1 1 0 0 0,1-1 1 0 0,-1 0-1 0 0,0 0 0 0 0,0-1 0 0 0,0 1 0 0 0,0 0 0 0 0,-1-1 1 0 0,0 2-68 0 0,-12 9 127 0 0,1-1 0 0 0,-2 0-1 0 0,0-1 1 0 0,0 0 0 0 0,-12 5-127 0 0,-111 54 326 0 0,126-62-307 0 0,13-8-17 0 0,0 0-1 0 0,0 0 0 0 0,0 0 1 0 0,-1 0-1 0 0,1 1 0 0 0,0-1 1 0 0,0 0-1 0 0,0 0 0 0 0,0 0 1 0 0,0 1-1 0 0,-1-1 0 0 0,1 0 1 0 0,0 0-1 0 0,0 0 0 0 0,0 1 0 0 0,0-1 1 0 0,0 0-1 0 0,0 0 0 0 0,0 0 1 0 0,0 1-1 0 0,0-1 0 0 0,0 0 1 0 0,0 0-1 0 0,0 1 0 0 0,0-1 1 0 0,0 0-1 0 0,0 0 0 0 0,0 1-1 0 0,1 0 2 0 0,1 0-1 0 0,-1 0 1 0 0,0 0-1 0 0,1 0 1 0 0,-1 0-1 0 0,1 0 1 0 0,-1-1-1 0 0,1 1 1 0 0,0 0-1 0 0,-1-1 1 0 0,1 1-1 0 0,0-1-1 0 0,93 34 0 0 0,-62-22 40 0 0,-1 1 0 0 0,7 6-40 0 0,-24-11 17 0 0,-3-3-132 0 0,0 1 0 0 0,0 0 1 0 0,-1 1-1 0 0,0 1 0 0 0,0-1 0 0 0,8 10 115 0 0,5 3-1848 0 0,-14-12 8 0 0</inkml:trace>
  <inkml:trace contextRef="#ctx0" brushRef="#br0" timeOffset="1114.025">1166 362 13824 0 0,'12'-5'466'0'0,"1"1"0"0"0,-1 0 0 0 0,1 1 0 0 0,0 0-1 0 0,1 1 1 0 0,-1 0 0 0 0,7 1-466 0 0,-15 0 238 0 0,11 1 470 0 0,0 0 0 0 0,0 1 0 0 0,1 1-1 0 0,-2 1 1 0 0,14 3-708 0 0,-18-4 367 0 0,-1 2 0 0 0,1-1 0 0 0,8 5-367 0 0,-16-7 42 0 0,0 1 1 0 0,0 0-1 0 0,0-1 1 0 0,0 1-1 0 0,-1 0 0 0 0,1 0 1 0 0,-1 1-1 0 0,1-1 1 0 0,-1 1-1 0 0,0-1 0 0 0,0 1 1 0 0,0-1-1 0 0,0 1 1 0 0,1 2-43 0 0,-2-2 11 0 0,0-2-2 0 0,0 1-1 0 0,0 0 1 0 0,0-1-1 0 0,0 1 1 0 0,0 0-1 0 0,-1 0 1 0 0,1-1-1 0 0,-1 1 1 0 0,1 0-1 0 0,-1 0 1 0 0,0 0-1 0 0,1 0 1 0 0,-1 0-1 0 0,0 0 1 0 0,0 0-1 0 0,-1 0 1 0 0,1 0 0 0 0,0-1-1 0 0,0 1 1 0 0,-1 0-1 0 0,0 0 1 0 0,1 0-1 0 0,-1 0 1 0 0,-1 1-9 0 0,-3 5 35 0 0,0 0 1 0 0,-1 0 0 0 0,-1-1 0 0 0,1 1-1 0 0,-1-1 1 0 0,0-1 0 0 0,-1 0 0 0 0,0 0-1 0 0,-2 1-35 0 0,-4 4 94 0 0,1 0 0 0 0,-9 9-94 0 0,-31 21 99 0 0,22-20-33 0 0,29-19-50 0 0,9-1-5 0 0,144-5-1216 0 0,-119 1-1067 0 0,-11 0-3187 0 0,1-1-823 0 0</inkml:trace>
  <inkml:trace contextRef="#ctx0" brushRef="#br0" timeOffset="1711.938">2046 49 3224 0 0,'-4'-7'-272'0'0,"-6"-6"2668"0"0,9 12-1840 0 0,0 0 0 0 0,0 1 0 0 0,-1-1 0 0 0,1 0 0 0 0,0 1 1 0 0,-1-1-1 0 0,1 1 0 0 0,-1 0 0 0 0,1-1 0 0 0,-1 1 0 0 0,-1 0-556 0 0,-4-1 906 0 0,0 1 0 0 0,0 0-1 0 0,-1 0 1 0 0,1 1 0 0 0,-5 0-906 0 0,-7 4 514 0 0,0 0 1 0 0,-14 5-515 0 0,22-5 472 0 0,0-1-119 0 0,1 1-1 0 0,0 0 1 0 0,1 1-1 0 0,-9 6-352 0 0,-8 6 534 0 0,13-10-285 0 0,0 1-1 0 0,1 0 0 0 0,0 1 0 0 0,1 0 0 0 0,-8 10-248 0 0,-11 14 1025 0 0,-5 12-1025 0 0,23-30 226 0 0,10-13-205 0 0,-1 1-1 0 0,1-1 0 0 0,0 1 1 0 0,0-1-1 0 0,0 1 1 0 0,1 0-1 0 0,-1 0 0 0 0,1 0 1 0 0,0 0-1 0 0,0 0 0 0 0,0 0 1 0 0,0 0-1 0 0,1 0 1 0 0,0 0-1 0 0,0 0 0 0 0,0 0 1 0 0,0 0-1 0 0,1 0 0 0 0,-1 1 1 0 0,1-1-1 0 0,0 0 1 0 0,1 0-1 0 0,-1-1 0 0 0,1 1 1 0 0,-1 0-1 0 0,1 0 0 0 0,0-1 1 0 0,0 1-1 0 0,1-1 1 0 0,-1 1-1 0 0,1-1 0 0 0,1 1-20 0 0,1 2 41 0 0,1-1 0 0 0,0 0 0 0 0,1 0-1 0 0,-1-1 1 0 0,1 1 0 0 0,0-1 0 0 0,0-1-1 0 0,0 0 1 0 0,1 0 0 0 0,-1 0 0 0 0,6 1-41 0 0,15 3 138 0 0,-1-2 0 0 0,20 1-138 0 0,-17-2 67 0 0,-10-1-297 0 0,0-1-1 0 0,-1-1 1 0 0,4-1 230 0 0,-13-1-1273 0 0,0 0 1 0 0,1 0 0 0 0,-1-1-1 0 0,1-1 1273 0 0,6-1-6594 0 0</inkml:trace>
  <inkml:trace contextRef="#ctx0" brushRef="#br0" timeOffset="1965.806">2130 265 5984 0 0,'0'0'464'0'0,"0"0"-35"0"0,0 0 991 0 0,0 0 461 0 0,0 0 95 0 0,0 0-166 0 0,0 0-788 0 0,0 0-343 0 0,0 0-67 0 0,0 0-16 0 0,6 6 602 0 0,-4-3-1025 0 0,0 0-1 0 0,0-1 0 0 0,-1 1 1 0 0,1 0-1 0 0,-1 0 0 0 0,0 0 1 0 0,0-1-1 0 0,0 1 0 0 0,0 1 1 0 0,0-1-1 0 0,-1 0 0 0 0,0 0 0 0 0,1 1-172 0 0,-1 45 1060 0 0,0-29-776 0 0,-4 119 516 0 0,8-37-1017 0 0,-4-101-76 0 0,-1 0 1 0 0,1 0-1 0 0,0 0 0 0 0,0 1 1 0 0,-1-1-1 0 0,1 0 0 0 0,0 0 0 0 0,-1 0 1 0 0,1 0-1 0 0,-1 0 0 0 0,0 0 1 0 0,1 0-1 0 0,-1 0 0 0 0,0 0 1 0 0,1 0-1 0 0,-1 0 0 0 0,0-1 1 0 0,0 1-1 0 0,-1 0 293 0 0,1 1-2109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3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45 3224 0 0,'-10'-4'358'0'0,"-7"-2"-256"0"0,3 8 2758 0 0,7 1-569 0 0,0 0 0 0 0,1 1-1 0 0,-1-1 1 0 0,-2 3-2291 0 0,0 1 852 0 0,0 0 0 0 0,0 1-1 0 0,1 0 1 0 0,-6 6-852 0 0,4-2 88 0 0,1-1-1 0 0,1 1 1 0 0,0 1 0 0 0,1-1 0 0 0,0 1 0 0 0,-2 6-88 0 0,1 1 153 0 0,0 0 0 0 0,2 1 0 0 0,0 0 0 0 0,1 0 0 0 0,1 0 0 0 0,1 1 1 0 0,1 0-1 0 0,1-1 0 0 0,1 1 0 0 0,1 0 0 0 0,1-1 0 0 0,0 1 0 0 0,5 12-153 0 0,-4-17 37 0 0,2-1 0 0 0,0 0 0 0 0,1-1 0 0 0,0 1-1 0 0,2-1 1 0 0,-1 0 0 0 0,4 2-37 0 0,-9-13-37 0 0,1 0-1 0 0,0 0 1 0 0,0 0 0 0 0,1-1-1 0 0,-1 1 1 0 0,1-1 0 0 0,-1 0-1 0 0,1 0 1 0 0,0 0 0 0 0,1 0-1 0 0,-1-1 1 0 0,0 1 0 0 0,1-1-1 0 0,-1 0 1 0 0,1-1 0 0 0,0 1-1 0 0,-1-1 1 0 0,1 0-1 0 0,0 0 1 0 0,0 0 0 0 0,0-1-1 0 0,0 0 1 0 0,0 0 0 0 0,0 0-1 0 0,0 0 1 0 0,0-1 37 0 0,4-1-2066 0 0,-1 0 1 0 0,1 0-1 0 0,6-3 2066 0 0,7-5-6345 0 0</inkml:trace>
  <inkml:trace contextRef="#ctx0" brushRef="#br0" timeOffset="497.207">458 187 4144 0 0,'0'0'191'0'0,"-2"6"26"0"0,-2 17 1305 0 0,0 4 4343 0 0,1 0-1 0 0,1 11-5864 0 0,1-26 263 0 0,0 0-1 0 0,-2 11-262 0 0,-2 11 479 0 0,3-17-54 0 0,-1 0 0 0 0,-3 9-425 0 0,-5 27 657 0 0,-1-14-268 0 0,12-39-384 0 0,0 0-1 0 0,0 1 0 0 0,-1-1 0 0 0,1 0 0 0 0,0 0 1 0 0,0 0-1 0 0,0 0 0 0 0,0 0 0 0 0,-1 1 0 0 0,1-1 1 0 0,0 0-1 0 0,0 0 0 0 0,0 0 0 0 0,0 0 1 0 0,-1 0-1 0 0,1 0 0 0 0,0 0 0 0 0,0 0 0 0 0,-1 0 1 0 0,1 0-1 0 0,0 0 0 0 0,0 0 0 0 0,0 0 0 0 0,-1 0 1 0 0,1 0-1 0 0,0 0 0 0 0,0 0 0 0 0,0 0 0 0 0,-1 0 1 0 0,1 0-1 0 0,0 0 0 0 0,0 0 0 0 0,0 0 1 0 0,0-1-1 0 0,-1 1 0 0 0,1 0 0 0 0,0 0 0 0 0,0 0 1 0 0,0 0-1 0 0,0 0 0 0 0,-1 0 0 0 0,1-1 0 0 0,0 1 1 0 0,0 0-1 0 0,0 0 0 0 0,0 0 0 0 0,0 0 0 0 0,0-1 1 0 0,0 1-1 0 0,0 0 0 0 0,-1 0 0 0 0,1 0 1 0 0,0-1-1 0 0,0 1 0 0 0,0 0 0 0 0,0 0 0 0 0,0-1-4 0 0,0-2-33 0 0,-1 0-1 0 0,1-1 0 0 0,0 1 1 0 0,0-1-1 0 0,1 1 0 0 0,-1 0 0 0 0,0-1 1 0 0,1 1-1 0 0,0 0 0 0 0,0-1 34 0 0,12-34-591 0 0,-8 25 362 0 0,0 0-36 0 0,34-88-1417 0 0,-27 73 1100 0 0,2 0-1 0 0,0 1 1 0 0,2 0-1 0 0,13-15 583 0 0,-22 32-8 0 0,0 1 0 0 0,2-1 0 0 0,-1 2 0 0 0,1-1 0 0 0,0 1 0 0 0,1 1 0 0 0,8-6 8 0 0,-17 12 77 0 0,-1 1 0 0 0,1-1 0 0 0,0 1 0 0 0,-1-1 0 0 0,1 1 1 0 0,0-1-1 0 0,0 1 0 0 0,0 0 0 0 0,-1-1 0 0 0,1 1 0 0 0,0 0 0 0 0,0 0 0 0 0,0 0 0 0 0,0 0 1 0 0,0 0-1 0 0,-1 0 0 0 0,1 0 0 0 0,0 0 0 0 0,0 0 0 0 0,0 0 0 0 0,0 0 0 0 0,0 0 1 0 0,-1 0-1 0 0,1 1 0 0 0,0-1 0 0 0,0 0 0 0 0,0 1 0 0 0,-1-1 0 0 0,1 1 0 0 0,0-1 0 0 0,0 1 1 0 0,-1-1-1 0 0,1 1 0 0 0,0 0 0 0 0,-1-1 0 0 0,1 1 0 0 0,-1 0 0 0 0,1-1 0 0 0,-1 1 0 0 0,1 0 1 0 0,-1-1-1 0 0,1 1 0 0 0,-1 0 0 0 0,0 0 0 0 0,1 0 0 0 0,-1 0 0 0 0,0-1 0 0 0,0 1-77 0 0,1 3 95 0 0,0 0 0 0 0,0 0 0 0 0,-1-1 0 0 0,0 1 0 0 0,0 0 0 0 0,0 0 0 0 0,0 0 0 0 0,0-1-1 0 0,-1 1 1 0 0,0 1-95 0 0,-2 5 107 0 0,-1-1-1 0 0,0 0 0 0 0,-1 0 1 0 0,1 0-1 0 0,-2-1 0 0 0,0 0 1 0 0,0 0-1 0 0,0 0 0 0 0,-1-1 1 0 0,-5 6-107 0 0,-15 17 200 0 0,12-14-47 0 0,-17 15-153 0 0,16-16 49 0 0,1 0 0 0 0,0 2-49 0 0,12-14 14 0 0,-9 11 25 0 0,11-12-47 0 0,0-2 11 0 0,1 1-1 0 0,-1 0 1 0 0,1 0 0 0 0,-1 0 0 0 0,1 0-1 0 0,0 0 1 0 0,-1 0 0 0 0,1-1 0 0 0,0 1 0 0 0,-1 0-1 0 0,1 0 1 0 0,0 0 0 0 0,0 0 0 0 0,0 0-1 0 0,0 0 1 0 0,0 0 0 0 0,0 0 0 0 0,0 0-1 0 0,0 0 1 0 0,1 0 0 0 0,-1 0 0 0 0,0 0 0 0 0,1 0-1 0 0,-1 0 1 0 0,0 0 0 0 0,1 0 0 0 0,-1 0-1 0 0,1 0 1 0 0,-1-1 0 0 0,1 2-3 0 0,1 1 13 0 0,0 0 1 0 0,0 0-1 0 0,1-1 0 0 0,-1 1 1 0 0,1 0-1 0 0,-1-1 0 0 0,1 0 1 0 0,0 1-1 0 0,0-1 0 0 0,0 0 1 0 0,0-1-1 0 0,0 1 0 0 0,1 0-13 0 0,9 4-50 0 0,1-1 0 0 0,10 3 50 0 0,3 0-762 0 0,-2 0-2404 0 0,-13-7-3437 0 0</inkml:trace>
  <inkml:trace contextRef="#ctx0" brushRef="#br0" timeOffset="746.238">792 334 17071 0 0,'0'0'786'0'0,"0"0"-21"0"0,0 1-490 0 0,1 31 85 0 0,0-21-161 0 0,-1 0 0 0 0,0-1 0 0 0,-1 1 1 0 0,0-1-1 0 0,-2 8-199 0 0,-1-2 341 0 0,2 0-1 0 0,0 8-340 0 0,-3 16 225 0 0,2-18-1051 0 0,1 0-1 0 0,1 8 827 0 0,7-30-6248 0 0,1 0 518 0 0</inkml:trace>
  <inkml:trace contextRef="#ctx0" brushRef="#br0" timeOffset="910.844">1013 259 5984 0 0,'14'-6'637'0'0,"-10"6"-106"0"0,1 0 0 0 0,0 0 0 0 0,0 0 0 0 0,0 0 0 0 0,-1 1 0 0 0,1 0 0 0 0,1 0-531 0 0,13 2 3935 0 0,37 10 718 0 0,-2 0-3419 0 0,-40-9-915 0 0,0 0 0 0 0,13 0-319 0 0,36 3 225 0 0,-61-7-383 0 0,-1 0-1 0 0,1 0 0 0 0,0-1 1 0 0,-1 1-1 0 0,1 0 0 0 0,-1 0 1 0 0,1-1-1 0 0,-1 1 0 0 0,1-1 1 0 0,-1 1-1 0 0,1-1 0 0 0,-1 0 1 0 0,1 0 158 0 0,-2 1-1798 0 0,0-2-2609 0 0,0-4-1117 0 0</inkml:trace>
  <inkml:trace contextRef="#ctx0" brushRef="#br0" timeOffset="1094.548">1209 117 3224 0 0,'0'0'240'0'0,"-2"0"277"0"0,1 0 0 0 0,0 0 0 0 0,0 0 0 0 0,0 0 0 0 0,0 0 0 0 0,0 1 0 0 0,0-1 0 0 0,0 0-1 0 0,0 1 1 0 0,0-1 0 0 0,0 1 0 0 0,0-1 0 0 0,0 1 0 0 0,0 0 0 0 0,0-1-517 0 0,0 1 431 0 0,0 0 0 0 0,0 1 0 0 0,0-1-1 0 0,0 0 1 0 0,0 0 0 0 0,0 0 0 0 0,1 1 0 0 0,-1-1-1 0 0,0 0 1 0 0,1 1-431 0 0,-2 3 513 0 0,1-1 0 0 0,0 1 0 0 0,0 0 0 0 0,0-1 0 0 0,1 5-513 0 0,-1-7 75 0 0,-2 69 3372 0 0,2 13-3447 0 0,-1 57 581 0 0,3-97-469 0 0,1-14 21 0 0,0-9-795 0 0,1-16-1329 0 0,3-11-162 0 0,-1-7-2403 0 0,0-1-1105 0 0</inkml:trace>
  <inkml:trace contextRef="#ctx0" brushRef="#br0" timeOffset="1318.707">1469 81 13304 0 0,'0'0'605'0'0,"0"0"-9"0"0,3 8-357 0 0,6 18 76 0 0,-1-4 747 0 0,-1 0-1 0 0,-1 1 0 0 0,-1 0 1 0 0,1 14-1062 0 0,-4-14 298 0 0,-2 0-1 0 0,0 0 1 0 0,-2 0 0 0 0,0 0 0 0 0,-2 0 0 0 0,0-1 0 0 0,-2 0-1 0 0,-3 9-297 0 0,-4 10 304 0 0,13-40-224 0 0,0-1-44 0 0,-11-8-656 0 0,9 5 323 0 0,1 1-1 0 0,-1-1 0 0 0,1 0 0 0 0,0 0 1 0 0,0 0-1 0 0,0 0 0 0 0,1 0 0 0 0,-1 0 1 0 0,1-1 297 0 0,-4-12-1546 0 0,-5-19-2127 0 0,6 14 1316 0 0</inkml:trace>
  <inkml:trace contextRef="#ctx0" brushRef="#br0" timeOffset="1613.509">1494 75 3224 0 0,'36'-14'-683'0'0,"-24"9"2158"0"0,1 2 1 0 0,-1-1-1 0 0,5 1-1475 0 0,-10 2 776 0 0,0 0 0 0 0,1 0 1 0 0,-1 1-1 0 0,0 0 0 0 0,0 1 1 0 0,0-1-1 0 0,0 1 0 0 0,0 1 0 0 0,0-1 1 0 0,0 1-1 0 0,0 0 0 0 0,2 2-776 0 0,-3-2 456 0 0,0 1 0 0 0,0 0-1 0 0,0 1 1 0 0,0-1 0 0 0,0 1-1 0 0,-1 0 1 0 0,4 4-456 0 0,-7-6 68 0 0,-1-1 0 0 0,1 1 0 0 0,-1 0 1 0 0,0-1-1 0 0,0 1 0 0 0,0 0 0 0 0,0 0 0 0 0,0 0 0 0 0,0 0 0 0 0,0 0 0 0 0,-1-1 1 0 0,1 2-1 0 0,0-1 0 0 0,-1 0 0 0 0,0 0 0 0 0,0 0 0 0 0,1 0 0 0 0,-1 0 0 0 0,0 0 0 0 0,-1 0 1 0 0,1 0-1 0 0,0 0 0 0 0,-1 0 0 0 0,1 0 0 0 0,-1 0 0 0 0,1 0 0 0 0,-2 1-68 0 0,0 3 60 0 0,-2 0-1 0 0,1 0 1 0 0,-1-1-1 0 0,0 1 1 0 0,0-1-1 0 0,0 0 0 0 0,-1 0 1 0 0,0 0-1 0 0,0-1 1 0 0,0 0-1 0 0,-1 1-59 0 0,-14 9 169 0 0,0-1 0 0 0,-9 3-169 0 0,11-7 65 0 0,7-3-9 0 0,-1 1 0 0 0,1 0-1 0 0,0 0-55 0 0,6-4 11 0 0,24 14 42 0 0,52 21-53 0 0,-33-18-251 0 0,20 11 438 0 0,-24-7-7020 0 0,-33-23 75 0 0</inkml:trace>
  <inkml:trace contextRef="#ctx0" brushRef="#br0" timeOffset="1932.385">1875 275 3224 0 0,'6'-3'283'0'0,"23"-5"-931"0"0,15 1 7087 0 0,-38 6-4919 0 0,1 1 0 0 0,-1 0 0 0 0,1 1 0 0 0,-1 0-1 0 0,6 1-1519 0 0,18 8 1414 0 0,-28-9-1329 0 0,1 0 0 0 0,-1 1-1 0 0,0-1 1 0 0,0 0-1 0 0,1 1 1 0 0,-1 0 0 0 0,0-1-1 0 0,0 1 1 0 0,-1 0-1 0 0,1 0 1 0 0,0 0 0 0 0,0 0-1 0 0,-1 0 1 0 0,0 0-1 0 0,1 1 1 0 0,-1-1 0 0 0,0 0-1 0 0,0 1 1 0 0,0-1-1 0 0,0 1 1 0 0,0-1 0 0 0,-1 1-1 0 0,1 0 1 0 0,-1-1-1 0 0,0 1 1 0 0,0-1 0 0 0,0 1-1 0 0,0 0 1 0 0,0-1-1 0 0,0 1 1 0 0,-1 0 0 0 0,0-1-1 0 0,1 1 1 0 0,-1-1-1 0 0,0 1 1 0 0,0-1 0 0 0,0 1-1 0 0,0-1 1 0 0,-1 0-1 0 0,0 2-84 0 0,-2 2 47 0 0,0 0-1 0 0,-1-1 0 0 0,1 1 1 0 0,-1-1-1 0 0,-1 0 0 0 0,1 0 1 0 0,-4 2-47 0 0,-45 29 413 0 0,22-16-311 0 0,13-10-67 0 0,17-9-25 0 0,-1 1 0 0 0,0-1 0 0 0,0 1 0 0 0,1-1 0 0 0,-1 1 1 0 0,1 0-1 0 0,-1 0 0 0 0,1 0 0 0 0,-2 2-10 0 0,4-4 0 0 0,0 0 1 0 0,0 1-1 0 0,0-1 1 0 0,0 1-1 0 0,0-1 1 0 0,0 1-1 0 0,0-1 1 0 0,0 0 0 0 0,0 1-1 0 0,0-1 1 0 0,0 1-1 0 0,0-1 1 0 0,0 1-1 0 0,0-1 1 0 0,1 0-1 0 0,-1 1 1 0 0,0-1-1 0 0,0 1 1 0 0,0-1 0 0 0,1 0-1 0 0,-1 1 1 0 0,0-1-1 0 0,0 0 1 0 0,1 1-1 0 0,-1-1 1 0 0,0 0-1 0 0,1 1 1 0 0,-1-1 0 0 0,0 0-1 0 0,1 0 1 0 0,-1 1-1 0 0,1-1 1 0 0,-1 0-1 0 0,0 0 1 0 0,1 0-1 0 0,-1 0 0 0 0,0 0 3 0 0,6 2 15 0 0,0-1 0 0 0,0-1 0 0 0,0 1 0 0 0,0-1 0 0 0,5 0-18 0 0,-6 0 30 0 0,15-2-57 0 0,-1 0-1 0 0,1-1 1 0 0,-1-1-1 0 0,0 0 1 0 0,0-2-1 0 0,2-1 28 0 0,-14 5-282 0 0,-1-1 0 0 0,1 0 0 0 0,-1 0 0 0 0,5-4 282 0 0,12-12-3585 0 0,-11 6-3052 0 0</inkml:trace>
  <inkml:trace contextRef="#ctx0" brushRef="#br0" timeOffset="2236.355">2261 0 6912 0 0,'0'0'528'0'0,"0"0"-100"0"0,7 3 2528 0 0,-5-3-2706 0 0,0 1 1 0 0,-1-1-1 0 0,1 0 1 0 0,0 1-1 0 0,-1-1 1 0 0,1 1-1 0 0,-1 0 1 0 0,1-1-1 0 0,0 1 1 0 0,-1 0 0 0 0,0 0-1 0 0,1 0 1 0 0,-1 0-1 0 0,0 0 1 0 0,1 0-1 0 0,-1 1 1 0 0,0-1-1 0 0,0 0 1 0 0,0 1-1 0 0,0-1 1 0 0,0 1-251 0 0,0 0 63 0 0,0-1 1 0 0,0 0-1 0 0,0 0 1 0 0,0 1-1 0 0,0-1 1 0 0,0 0-1 0 0,1 0 1 0 0,-1 0-1 0 0,0 0 1 0 0,1 0-1 0 0,-1-1 1 0 0,0 1-1 0 0,1 0 1 0 0,0 0-64 0 0,13 9 561 0 0,-2 3-57 0 0,0 1 0 0 0,-1 0 0 0 0,-1 1 0 0 0,0 0 0 0 0,-1 1 0 0 0,-1 0 0 0 0,0 1 0 0 0,3 12-504 0 0,-1-1 461 0 0,-5-14-348 0 0,-1 0 0 0 0,0 0 0 0 0,0 4-113 0 0,0 8 86 0 0,-1-1 0 0 0,-1 1 0 0 0,-1 0 0 0 0,-2 0 0 0 0,0-1 0 0 0,-2 1 0 0 0,0 0 0 0 0,-3 4-86 0 0,2-19 19 0 0,0-1-1 0 0,0 0 1 0 0,-1 0-1 0 0,-1 0 1 0 0,1 0-1 0 0,-2 0 1 0 0,1-1-1 0 0,-1 0 1 0 0,-1 0-1 0 0,0-1 1 0 0,0 0-1 0 0,0 0 1 0 0,-1 0-1 0 0,0-1 1 0 0,-1 0-1 0 0,-8 4-18 0 0,10-5-586 0 0,-1-1-1 0 0,0-1 0 0 0,0 1 1 0 0,0-1-1 0 0,0-1 0 0 0,-1 1 587 0 0,-4-1-1720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28 131 14888 0 0,'-1'0'53'0'0,"1"-1"1"0"0,0 1-1 0 0,-1 0 1 0 0,1-1 0 0 0,-1 1-1 0 0,0 0 1 0 0,1 0 0 0 0,-1-1-1 0 0,1 1 1 0 0,-1 0-1 0 0,1 0 1 0 0,-1 0 0 0 0,0 0-1 0 0,1 0 1 0 0,-1 0 0 0 0,1 0-1 0 0,-1 0 1 0 0,1 0-1 0 0,-1 0 1 0 0,0 0 0 0 0,1 0-1 0 0,-1 0 1 0 0,1 0 0 0 0,-1 1-1 0 0,0-1 1 0 0,1 0-1 0 0,-1 0 1 0 0,1 1-54 0 0,-1-1 52 0 0,0 1 1 0 0,0 0-1 0 0,1 0 0 0 0,-1 0 0 0 0,0 0 1 0 0,1 0-1 0 0,-1 0 0 0 0,1 0 1 0 0,-1 0-1 0 0,1 0 0 0 0,-1 0 0 0 0,1 1 1 0 0,0-1-1 0 0,0 0-52 0 0,-2 7 370 0 0,1 0 0 0 0,1 1 0 0 0,-1-1 0 0 0,1 2-370 0 0,0-8 248 0 0,5 77 550 0 0,3 10-158 0 0,-9-38 216 0 0,-4 18-856 0 0,4-55 11 0 0,0-9 14 0 0,1 0 0 0 0,0 0-1 0 0,-1 0 1 0 0,0-1 0 0 0,-1 4-25 0 0,1-7 71 0 0,1-1 19 0 0,0 0 6 0 0,0 0 0 0 0,0 0 0 0 0,1 0-84 0 0,-1 0 0 0 0,1 0 0 0 0,-1 0 0 0 0,1 0 0 0 0,-1 0 0 0 0,0 0 0 0 0,1 0 0 0 0,-1 0 0 0 0,1-1 0 0 0,-1 1 0 0 0,1 0 0 0 0,-1 0 0 0 0,0-1 0 0 0,1 1 0 0 0,-1 0 0 0 0,0-1 0 0 0,1 1 0 0 0,-1 0 0 0 0,0-1 0 0 0,1 1 0 0 0,-1 0 0 0 0,0-1 0 0 0,0 1 0 0 0,1-1 0 0 0,-1 1 0 0 0,0 0 0 0 0,0-1-12 0 0,4-15 146 0 0,-2 5-29 0 0,1 1-178 0 0,0-1 0 0 0,-1 0 0 0 0,1-10 61 0 0,1-6-373 0 0,-1 7-171 0 0,-1 1 1 0 0,-1-2 543 0 0,0 3-236 0 0,1 0 0 0 0,1-8 236 0 0,7-38-545 0 0,-7 52 462 0 0,0-1 0 0 0,1 1 0 0 0,1 0 0 0 0,0 0 0 0 0,0 0 0 0 0,2-1 83 0 0,-4 9 3 0 0,-1 1-1 0 0,1-1 1 0 0,-1 1 0 0 0,1-1-1 0 0,0 1 1 0 0,1 0 0 0 0,-1 0 0 0 0,0 1-1 0 0,1-1 1 0 0,0 1 0 0 0,-1-1-1 0 0,1 1 1 0 0,0 1 0 0 0,0-1 0 0 0,0 0-1 0 0,0 1 1 0 0,1 0 0 0 0,-1 0-1 0 0,4-1-2 0 0,-5 2 27 0 0,0 0 0 0 0,-1 0 0 0 0,1 0 0 0 0,-1 0 0 0 0,1 1 0 0 0,-1-1-1 0 0,1 1 1 0 0,-1-1 0 0 0,1 1 0 0 0,-1 0 0 0 0,0 0 0 0 0,1 0-1 0 0,-1 0 1 0 0,0 0 0 0 0,0 1 0 0 0,1-1 0 0 0,-1 1 0 0 0,0-1 0 0 0,-1 1-1 0 0,1 0 1 0 0,0 0 0 0 0,0 0 0 0 0,-1 0 0 0 0,1 0 0 0 0,0 1-27 0 0,1 2 59 0 0,-1 0 1 0 0,1-1-1 0 0,-1 1 1 0 0,0 0 0 0 0,0 0-1 0 0,-1 0 1 0 0,0 0-1 0 0,1 0 1 0 0,-2 1-1 0 0,1-1 1 0 0,0 5-60 0 0,-2-3 69 0 0,1 0 1 0 0,-1 1-1 0 0,0-1 0 0 0,-1 0 1 0 0,0 0-1 0 0,0 0 0 0 0,-1 0 1 0 0,1-1-1 0 0,-1 1 0 0 0,-1-1 1 0 0,1 1-1 0 0,-1-1 1 0 0,0 0-1 0 0,-1 0 0 0 0,0-1 1 0 0,1 1-1 0 0,-2-1 0 0 0,1 0 1 0 0,-5 2-70 0 0,-6 6 102 0 0,-1-2-1 0 0,0 0 1 0 0,-1-1 0 0 0,-1-1 0 0 0,1 0 0 0 0,-9 1-102 0 0,30-12-2 0 0,1 0 0 0 0,0 0 0 0 0,-1 1 0 0 0,1-1 0 0 0,2 0 2 0 0,15-2-49 0 0,-1 0-96 0 0,1 0-1 0 0,-1 1 0 0 0,1 2 1 0 0,-1 0-1 0 0,1 0 0 0 0,7 3 146 0 0,-24-2-2 0 0,0 1 1 0 0,0 0-1 0 0,-1 0 0 0 0,1 0 1 0 0,-1 1-1 0 0,1-1 0 0 0,-1 1 1 0 0,1 0-1 0 0,-1 0 0 0 0,0 0 1 0 0,0 0-1 0 0,3 3 2 0 0,-5-3 4 0 0,1-1 0 0 0,-1 0 0 0 0,0 1 0 0 0,0-1-1 0 0,0 0 1 0 0,0 1 0 0 0,0-1 0 0 0,0 1 0 0 0,0 0 0 0 0,-1-1 0 0 0,1 1 0 0 0,-1 0 0 0 0,1 0 0 0 0,-1-1 0 0 0,1 1-1 0 0,-1 0 1 0 0,0 0 0 0 0,0-1 0 0 0,0 1 0 0 0,0 0 0 0 0,0 0 0 0 0,0 0 0 0 0,0-1 0 0 0,-1 1 0 0 0,1 0-1 0 0,-1 0 1 0 0,0 0-4 0 0,-2 4 55 0 0,0 0 0 0 0,0 0-1 0 0,-1 0 1 0 0,0-1 0 0 0,0 1-1 0 0,0-1 1 0 0,0 0-1 0 0,-2 0-54 0 0,-42 36 172 0 0,34-30-133 0 0,-13 10-1264 0 0,-22 11 1225 0 0,41-27-657 0 0,6-4 453 0 0,-2 1-3459 0 0,4-2 1093 0 0</inkml:trace>
  <inkml:trace contextRef="#ctx0" brushRef="#br0" timeOffset="245.76">297 415 3224 0 0,'6'0'288'0'0,"-4"0"481"0"0,0 0 0 0 0,1 0 0 0 0,-1 0 0 0 0,0 0 0 0 0,0 1-1 0 0,1-1 1 0 0,-1 1 0 0 0,0 0 0 0 0,0-1 0 0 0,0 1 0 0 0,0 0 0 0 0,0 0 0 0 0,0 1 0 0 0,0-1 0 0 0,0 0-769 0 0,0 1 357 0 0,-1-1 0 0 0,1 1 0 0 0,-1 0 1 0 0,1-1-1 0 0,-1 1 0 0 0,0 0 0 0 0,0 0 1 0 0,0 0-1 0 0,0 0 0 0 0,0 0 0 0 0,0 0 0 0 0,0 2-357 0 0,0 3 203 0 0,1 1-1 0 0,-2 0 1 0 0,1-1-1 0 0,-1 1 1 0 0,0 0 0 0 0,-1-1-1 0 0,0 1-202 0 0,1-4 408 0 0,-2 13-298 0 0,0 0-1 0 0,-1 0 1 0 0,-1-1-1 0 0,-1 1 1 0 0,-2 5-110 0 0,-13 19-3204 0 0,20-40 726 0 0,0-1-3562 0 0</inkml:trace>
  <inkml:trace contextRef="#ctx0" brushRef="#br0" timeOffset="520.828">521 400 4144 0 0,'8'0'307'0'0,"0"0"-145"0"0,0 0 0 0 0,0 0 0 0 0,1 1-1 0 0,1 1-161 0 0,-7-1 956 0 0,1 0-1 0 0,-1 0 0 0 0,0 0 0 0 0,0 0 1 0 0,0 1-1 0 0,0-1 0 0 0,2 3-955 0 0,-1-2 501 0 0,0 0 0 0 0,0 1 0 0 0,-1 0 0 0 0,1 0 0 0 0,-1 0 0 0 0,1 0 0 0 0,-1 1 0 0 0,0-1 0 0 0,-1 1 0 0 0,1-1 0 0 0,0 1 0 0 0,-1 0 0 0 0,0 0 0 0 0,1 3-501 0 0,-2-4 118 0 0,0 1 0 0 0,0-1 1 0 0,0 1-1 0 0,0-1 0 0 0,-1 1 0 0 0,0-1 0 0 0,0 1 0 0 0,0-1 0 0 0,0 1 0 0 0,0-1 0 0 0,0 0 0 0 0,-1 1 0 0 0,0-1 0 0 0,0 1 0 0 0,0-1 0 0 0,0 0 0 0 0,0 1 0 0 0,-1-1 0 0 0,1 0 0 0 0,-1 0 0 0 0,0 0 0 0 0,-1 1-118 0 0,-1 1 55 0 0,0-1 0 0 0,0 1-1 0 0,-1-1 1 0 0,0 0 0 0 0,0 0-1 0 0,0-1 1 0 0,0 1 0 0 0,0-1 0 0 0,-1 0-1 0 0,0-1 1 0 0,1 1 0 0 0,-3-1-55 0 0,-10 6 114 0 0,1 0 0 0 0,-12 9-114 0 0,28-17-2 0 0,-4 2 5 0 0,4-1 2 0 0,0 0 1 0 0,-1-1 0 0 0,1 1-1 0 0,0 0 1 0 0,0 0-1 0 0,0 0 1 0 0,0 0 0 0 0,-1 0-1 0 0,2 0 1 0 0,-1 1-1 0 0,-1 0-5 0 0,2-2 0 0 0,0 0 0 0 0,0 0 0 0 0,-1 0 0 0 0,1 1 0 0 0,0-1 0 0 0,0 0 0 0 0,0 0 0 0 0,0 0 0 0 0,0 1 0 0 0,-1-1 0 0 0,1 0 0 0 0,0 0 0 0 0,0 1 0 0 0,0-1 0 0 0,0 0 0 0 0,0 0 0 0 0,0 0 0 0 0,0 1 0 0 0,0-1 0 0 0,0 0 0 0 0,0 1 0 0 0,0-1 0 0 0,0 0 0 0 0,0 0 0 0 0,0 1 0 0 0,0-1 0 0 0,0 0 0 0 0,0 0 0 0 0,0 0 0 0 0,0 1 0 0 0,1-1 0 0 0,-1 0 0 0 0,0 0 0 0 0,0 1 0 0 0,0-1 0 0 0,0 0 0 0 0,0 0 0 0 0,4 2 0 0 0,-1 0 3 0 0,0 0 1 0 0,0 0-1 0 0,0-1 0 0 0,1 0 0 0 0,-1 1 0 0 0,0-1 0 0 0,1 0 0 0 0,-1-1 0 0 0,1 1 1 0 0,2 0-4 0 0,38-2 50 0 0,-21 0-14 0 0,-11 1 80 0 0,1 0 0 0 0,0-1 0 0 0,0-1 0 0 0,6-2-116 0 0,15-8-1245 0 0,-29 9-17 0 0,0 0 1 0 0,0 0 0 0 0,0 0 0 0 0,0 0 0 0 0,0-2 1261 0 0,4-3-6614 0 0</inkml:trace>
  <inkml:trace contextRef="#ctx0" brushRef="#br0" timeOffset="762.237">1008 42 12896 0 0,'0'0'94'0'0,"-1"0"0"0"0,1 1 0 0 0,0-1 0 0 0,-1 0 1 0 0,1 0-1 0 0,0 0 0 0 0,-1 0 0 0 0,1 0 1 0 0,0 1-1 0 0,0-1 0 0 0,-1 0 0 0 0,1 0 0 0 0,0 0 1 0 0,0 1-1 0 0,-1-1 0 0 0,1 0 0 0 0,0 0 1 0 0,0 1-1 0 0,0-1 0 0 0,-1 0 0 0 0,1 1 0 0 0,0-1 1 0 0,0 0-1 0 0,0 0 0 0 0,0 1 0 0 0,0-1 0 0 0,0 0 1 0 0,0 1-1 0 0,0-1 0 0 0,0 0 0 0 0,0 1 1 0 0,0-1-1 0 0,0 0 0 0 0,0 1 0 0 0,0-1 0 0 0,0 0-94 0 0,1 19 1260 0 0,0-7-1090 0 0,-2-7-86 0 0,-6 41 2298 0 0,-12 44-2382 0 0,2-22 454 0 0,6-24-292 0 0,-8 21-162 0 0,17-60-146 0 0,0 0 0 0 0,1 0 0 0 0,0 1 0 0 0,0-1 0 0 0,0 0 0 0 0,1 1 0 0 0,-1-1 0 0 0,1 1 0 0 0,1-1-1 0 0,-1 1 1 0 0,1-1 0 0 0,0 0 0 0 0,0 1 0 0 0,0-1 146 0 0,0-4-155 0 0,-1-1 0 0 0,1 1 1 0 0,-1 0-1 0 0,1-1 0 0 0,-1 1 0 0 0,1-1 0 0 0,-1 1 0 0 0,1-1 0 0 0,-1 1 1 0 0,1-1-1 0 0,0 1 0 0 0,-1-1 0 0 0,1 0 0 0 0,0 1 0 0 0,0-1 1 0 0,-1 0-1 0 0,1 1 0 0 0,0-1 0 0 0,0 0 0 0 0,-1 0 0 0 0,1 0 0 0 0,0 0 1 0 0,0 0-1 0 0,-1 0 0 0 0,1 0 0 0 0,0 0 0 0 0,0 0 0 0 0,-1 0 1 0 0,2 0 154 0 0,9 0-1632 0 0</inkml:trace>
  <inkml:trace contextRef="#ctx0" brushRef="#br0" timeOffset="933.296">1173 442 3680 0 0,'0'0'284'0'0,"0"0"232"0"0,0 0 1669 0 0,0 0 750 0 0,0 0 147 0 0,0 0-259 0 0,-4-3-109 0 0,2 1-2518 0 0,0 1-1 0 0,0 0 1 0 0,-1 0-1 0 0,1 0 1 0 0,0 0-1 0 0,-1 0 1 0 0,1 1-1 0 0,-1-1 1 0 0,1 1-1 0 0,-1 0 0 0 0,1-1 1 0 0,-1 1-196 0 0,-34 2 405 0 0,18 0-121 0 0,-32 3 16 0 0,-30 7-300 0 0,-36 4-1299 0 0,117-16 1303 0 0,-3 1-452 0 0,1-1-1 0 0,-1 0 1 0 0,0 0-1 0 0,1 0 1 0 0,-1 0-1 0 0,0 0 1 0 0,1-1-1 0 0,-1 1 1 0 0,1-1-1 0 0,-3 0 449 0 0,-1-4-2206 0 0</inkml:trace>
  <inkml:trace contextRef="#ctx0" brushRef="#br0" timeOffset="1185.208">1154 34 16527 0 0,'0'-1'73'0'0,"0"0"0"0"0,-1 0 0 0 0,1 0 0 0 0,0 0 0 0 0,-1 0 0 0 0,1 0 0 0 0,-1 0 0 0 0,0 0 0 0 0,1 0 0 0 0,-1 0 0 0 0,0 0 0 0 0,0 0 0 0 0,1 1-1 0 0,-1-1 1 0 0,0 0 0 0 0,0 0 0 0 0,0 1 0 0 0,0-1 0 0 0,0 1 0 0 0,0-1 0 0 0,0 1 0 0 0,0-1 0 0 0,0 1 0 0 0,0 0 0 0 0,-1-1 0 0 0,1 1-1 0 0,0 0 1 0 0,0 0 0 0 0,0 0-73 0 0,-4 0 114 0 0,-1 0 0 0 0,1 0-1 0 0,0 1 1 0 0,0 0 0 0 0,-1 0-1 0 0,1 1-113 0 0,-15 2 607 0 0,-32 6-505 0 0,1 2 0 0 0,0 2-1 0 0,1 3 1 0 0,-10 6-102 0 0,48-17-515 0 0,0 1 1 0 0,1 0-1 0 0,0 1 1 0 0,1 0-1 0 0,-1 1 0 0 0,-1 3 515 0 0,1-2-2917 0 0,9-9 1072 0 0</inkml:trace>
  <inkml:trace contextRef="#ctx0" brushRef="#br0" timeOffset="1513.137">1171 234 13472 0 0,'11'12'1440'0'0,"-1"2"-1538"0"0,-6-9 302 0 0,-1 0 0 0 0,1-1 0 0 0,-1 1 0 0 0,0 1 0 0 0,-1-1 0 0 0,1 0 0 0 0,-1 1 0 0 0,0-1 0 0 0,0 1 0 0 0,0 0 0 0 0,-1 0 0 0 0,0-1 0 0 0,0 1 0 0 0,-1 1-204 0 0,0 7 159 0 0,-2 0-1 0 0,1 0 1 0 0,-2 0 0 0 0,0 0-1 0 0,0-1 1 0 0,-2 0 0 0 0,1 1-1 0 0,-2-1 1 0 0,-1 2-159 0 0,5-12 39 0 0,-1 1 1 0 0,1-1-1 0 0,-1 0 0 0 0,0 0 1 0 0,0 0-1 0 0,0 0 0 0 0,0-1 1 0 0,0 1-1 0 0,0-1 0 0 0,-1 0-39 0 0,4-2 17 0 0,-1 1-1 0 0,1-1 1 0 0,0 0-1 0 0,-1 0 1 0 0,1 0-1 0 0,0 1 1 0 0,-1-1-1 0 0,1 0 1 0 0,-1 0-1 0 0,1 0 1 0 0,0 0-1 0 0,-1 0 0 0 0,1 1 1 0 0,-1-1-1 0 0,1 0 1 0 0,0 0-1 0 0,-1 0 1 0 0,1 0-1 0 0,-1 0 1 0 0,1 0-1 0 0,0 0 1 0 0,-1-1-1 0 0,1 1 1 0 0,-1 0-1 0 0,1 0 1 0 0,0 0-1 0 0,-1 0 0 0 0,1 0 1 0 0,0-1-1 0 0,-1 1 1 0 0,1 0-1 0 0,0 0 1 0 0,-1-1-1 0 0,1 1 1 0 0,0 0-1 0 0,-1 0 1 0 0,1-1-1 0 0,0 1 1 0 0,0 0-1 0 0,-1-1 1 0 0,1 1-1 0 0,0 0 0 0 0,0-1 1 0 0,0 1-1 0 0,0 0 1 0 0,-1-1-1 0 0,1 1 1 0 0,0-1-1 0 0,0 1 1 0 0,0 0-1 0 0,0-1 1 0 0,0 1-1 0 0,0-1 1 0 0,0 1-1 0 0,0 0 1 0 0,0-1-18 0 0,0-1 24 0 0,0 0-1 0 0,0 0 1 0 0,0 0-1 0 0,0 0 1 0 0,0 0-1 0 0,0-1 1 0 0,1 1-1 0 0,-1 0 0 0 0,1-1-22 0 0,3-3 10 0 0,-1 0 0 0 0,1 0 0 0 0,0 0 0 0 0,1 0 0 0 0,0 1 0 0 0,0 0-1 0 0,5-4-9 0 0,7-5-57 0 0,17-10 57 0 0,6-5-12 0 0,7-3 12 0 0,-35 24 0 0 0,0 0 0 0 0,0 0 0 0 0,-1-1 0 0 0,1-2 0 0 0,-10 9 20 0 0,-1 0 0 0 0,1 0-1 0 0,0 0 1 0 0,-1 0 0 0 0,0-1 0 0 0,1 1-1 0 0,-1 0 1 0 0,0-1 0 0 0,0 1-1 0 0,0-1 1 0 0,-1 1 0 0 0,1-1-1 0 0,-1 1 1 0 0,1-1 0 0 0,-1 0-1 0 0,0-1-19 0 0,0 3-60 0 0,0-1 0 0 0,0 1 0 0 0,0-1 0 0 0,-1 1 0 0 0,1 0 0 0 0,0-1 0 0 0,-1 1 0 0 0,1-1-1 0 0,-1 1 1 0 0,0 0 0 0 0,1-1 0 0 0,-1 1 0 0 0,-1-1 60 0 0,1 1-295 0 0,0-1-1 0 0,0 1 0 0 0,0 0 1 0 0,0 0-1 0 0,-1 0 1 0 0,1 0-1 0 0,-1 0 1 0 0,1 0-1 0 0,0 1 1 0 0,-1-1-1 0 0,1 0 1 0 0,-1 1-1 0 0,0-1 1 0 0,0 1 295 0 0,-6-2-5964 0 0</inkml:trace>
  <inkml:trace contextRef="#ctx0" brushRef="#br0" timeOffset="2135.169">1638 1 6992 0 0,'0'0'322'0'0,"0"0"-7"0"0,0 0-124 0 0,0 0 233 0 0,0 0 120 0 0,0 0 28 0 0,0 0-80 0 0,0 0-364 0 0,0 0-163 0 0,0 0 103 0 0,0 1 21 0 0,0 6-21 0 0,-1-7 108 0 0,1 1 0 0 0,0 0 0 0 0,0-1 0 0 0,0 1 0 0 0,0-1 0 0 0,-1 1 0 0 0,1 0 0 0 0,0-1 1 0 0,-1 1-1 0 0,1-1 0 0 0,0 1 0 0 0,-1 0 0 0 0,1-1 0 0 0,-1 1 0 0 0,1-1 0 0 0,-1 0 0 0 0,1 1 0 0 0,-1-1 0 0 0,1 1 0 0 0,-1-1 0 0 0,1 0 0 0 0,-1 1 0 0 0,0-1 0 0 0,1 0 0 0 0,-1 1 0 0 0,0-1 0 0 0,1 0 0 0 0,-1 0 0 0 0,0 0 0 0 0,1 0 0 0 0,-1 0 0 0 0,0 0 0 0 0,0 0-176 0 0,1 0-723 0 0,-2 1 800 0 0,2-1 6 0 0,0 0-3 0 0,0 0 0 0 0,0 0-3 0 0,0 0-10 0 0,0 0-3 0 0,0 0 5 0 0,0 0 16 0 0,0 0-10 0 0,0 0 16 0 0,0 0 5 0 0,0 0 0 0 0,0 0-2 0 0,0 0-5 0 0,0 0-1 0 0,0 0 0 0 0,0 0-4 0 0,0 0-5 0 0,0 0 38 0 0,0 0 13 0 0,0 0 4 0 0,0 0 21 0 0,0 0 77 0 0,0 0 31 0 0,1 14 467 0 0,-1-8-623 0 0,1-1 0 0 0,-1 1 0 0 0,0 0-1 0 0,0 0 1 0 0,-1 0 0 0 0,1 0 0 0 0,-1-1-1 0 0,-1 2-106 0 0,-14 49 631 0 0,6-24-529 0 0,3-10 2 0 0,0 0 0 0 0,-2-1 0 0 0,-9 17-104 0 0,-37 59 264 0 0,30-56-177 0 0,-16 33-77 0 0,16-30-267 0 0,-21 45 257 0 0,36-68-435 0 0,-2 9-5476 0 0,8-18-221 0 0</inkml:trace>
  <inkml:trace contextRef="#ctx0" brushRef="#br0" timeOffset="2447.237">1937 265 3224 0 0,'8'-4'240'0'0,"-6"0"277"0"0,-2 3 1914 0 0,0 1 822 0 0,-7 0 3054 0 0,-5 3-4866 0 0,-14 10-496 0 0,1-1-423 0 0,0 2 0 0 0,1 0-1 0 0,-13 10-521 0 0,28-17-226 0 0,-16 11 536 0 0,2 2 0 0 0,-6 6-310 0 0,22-20 128 0 0,1 1 0 0 0,0 0 1 0 0,0 0-1 0 0,1 1 0 0 0,0-1 1 0 0,0 1-1 0 0,1 1 0 0 0,0-1 0 0 0,-2 7-128 0 0,5-13-8 0 0,0 0 0 0 0,1 1-1 0 0,-1-1 1 0 0,1 1-1 0 0,-1 0 1 0 0,1-1 0 0 0,0 1-1 0 0,0-1 1 0 0,0 1 0 0 0,0-1-1 0 0,1 1 1 0 0,-1-1-1 0 0,0 1 1 0 0,1-1 0 0 0,0 1-1 0 0,0-1 1 0 0,0 1 0 0 0,0-1-1 0 0,1 2 9 0 0,0-1 55 0 0,0 0 0 0 0,0-1 1 0 0,0 0-1 0 0,1 1 0 0 0,-1-1 0 0 0,1 0 0 0 0,-1 0 0 0 0,1 0 0 0 0,0-1 1 0 0,0 1-1 0 0,0 0 0 0 0,0-1 0 0 0,0 0 0 0 0,0 0 0 0 0,0 0-55 0 0,8 3 24 0 0,-1-1 0 0 0,1-1 0 0 0,0 0 0 0 0,0 0 0 0 0,-1-1 0 0 0,1 0 0 0 0,0-1 0 0 0,0 0 0 0 0,4-1-24 0 0,21-1 385 0 0,-12 2-2039 0 0,-8-2-3683 0 0,-4-1-1436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4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4608 0 0,'-1'0'290'0'0,"-2"-1"-630"0"0,7 0 3496 0 0,-4 2-190 0 0,8 14 2263 0 0,-6-13-4953 0 0,0 1-1 0 0,0 0 1 0 0,-1 0-1 0 0,0-1 0 0 0,1 1 1 0 0,-1 0-1 0 0,0 0 1 0 0,0 3-276 0 0,-1-3 74 0 0,1 1 0 0 0,0-1 0 0 0,-1 1 0 0 0,1-1 0 0 0,1 1 0 0 0,-1-1 1 0 0,0 0-1 0 0,1 0 0 0 0,0 1 0 0 0,0-1 0 0 0,0 0 0 0 0,2 2-74 0 0,-3-3 53 0 0,0 0 1 0 0,0 0-1 0 0,0 0 1 0 0,0 1-1 0 0,0-1 0 0 0,0 0 1 0 0,-1 0-1 0 0,1 1 1 0 0,-1-1-1 0 0,0 0 0 0 0,1 1 1 0 0,-1-1-1 0 0,-1 2-53 0 0,4 18 391 0 0,-1-11-231 0 0,-1 0 0 0 0,0 0-1 0 0,-1-1 1 0 0,0 1 0 0 0,0 0 0 0 0,-1 0-1 0 0,-1 0 1 0 0,0-1 0 0 0,-1 3-160 0 0,-1 13 219 0 0,3-19-165 0 0,0 0-1 0 0,0 0 0 0 0,0 0 0 0 0,-1 0 0 0 0,-1 0 0 0 0,-2 6-53 0 0,4-10 0 0 0,0 0-1 0 0,0 0 1 0 0,0 0-1 0 0,0 0 1 0 0,1 1-1 0 0,-1-1 1 0 0,1 0-1 0 0,0 0 1 0 0,0 1 0 0 0,0-1 33 0 0,0 0-1 0 0,-1 0 1 0 0,1 0-1 0 0,-1 0 1 0 0,0 0 0 0 0,1 0-1 0 0,-1 1-32 0 0,0-3 104 0 0,1-1-5 0 0,-14-11 1 0 0,-2-20-723 0 0,14 27 447 0 0,0-1-1 0 0,0 0 1 0 0,0 0-1 0 0,1 0 1 0 0,-1 0-1 0 0,1 0 1 0 0,1-1-1 0 0,-1 1 1 0 0,1 0-1 0 0,0-3 177 0 0,-3-19-876 0 0,2 22 680 0 0,0 1 0 0 0,1-1 0 0 0,0 0 1 0 0,0 0-1 0 0,0 0 0 0 0,0 0 0 0 0,1 1 0 0 0,-1-1 0 0 0,1 0 0 0 0,1 0 0 0 0,-1 1 0 0 0,1-2 196 0 0,6-26-977 0 0,-7 25 770 0 0,0-1 0 0 0,1 1 0 0 0,0 0 0 0 0,2-3 207 0 0,3-6-245 0 0,0 1 0 0 0,1 1 0 0 0,1-1 0 0 0,0 2-1 0 0,1-1 1 0 0,9-8 245 0 0,-14 16 54 0 0,1 0-1 0 0,0 0 0 0 0,1 1 1 0 0,-1 0-1 0 0,1 0 0 0 0,0 1 1 0 0,0 0-1 0 0,0 0 0 0 0,0 0 1 0 0,1 1-1 0 0,0 0 1 0 0,0 1-1 0 0,0 0 0 0 0,5-1-53 0 0,-2 1 358 0 0,0 1-1 0 0,-1 0 0 0 0,1 1 0 0 0,0 0 1 0 0,0 1-1 0 0,0 0-357 0 0,-7-1 169 0 0,-1 1 1 0 0,1 0-1 0 0,0 0 1 0 0,-1 0-1 0 0,1 1 0 0 0,-1-1 1 0 0,1 1-1 0 0,-1 0 1 0 0,0 0-1 0 0,0 0 1 0 0,1 0-1 0 0,-1 1 0 0 0,-1-1 1 0 0,1 1-1 0 0,0 0 1 0 0,-1 0-1 0 0,1 0 0 0 0,0 2-169 0 0,0-1 104 0 0,0 1 0 0 0,-1-1 0 0 0,1 0 0 0 0,-1 1 0 0 0,0-1 0 0 0,0 1 0 0 0,-1 0 0 0 0,0 0 0 0 0,0-1 0 0 0,0 1 0 0 0,0 0 0 0 0,-1 0 0 0 0,1 0 0 0 0,-1 0 0 0 0,-1 0 0 0 0,1 0 0 0 0,-1 0 0 0 0,0 0-1 0 0,0 0 1 0 0,0 0 0 0 0,0-1 0 0 0,-1 1 0 0 0,0 0 0 0 0,0-1 0 0 0,0 0 0 0 0,-1 1 0 0 0,0-1 0 0 0,1 0 0 0 0,-2 1-104 0 0,-7 6 95 0 0,0 0 0 0 0,0-1-1 0 0,-1-1 1 0 0,0 0 0 0 0,-1 0 0 0 0,0-1 0 0 0,-6 2-95 0 0,-27 12 745 0 0,-28 8-745 0 0,49-20 32 0 0,-46 23 22 0 0,71-31-45 0 0,5-1-7 0 0,12 1-4 0 0,-11-1 3 0 0,28 2-114 0 0,-1-2 0 0 0,11-1 113 0 0,30 1-612 0 0,5 6-1358 0 0,-27-3-2616 0 0,-30-3-1723 0 0</inkml:trace>
  <inkml:trace contextRef="#ctx0" brushRef="#br0" timeOffset="565.831">464 413 2304 0 0,'-6'-3'200'0'0,"-4"2"1051"0"0,9 1-46 0 0,0 0 1555 0 0,1 0 137 0 0,0 0-318 0 0,0 0-1427 0 0,0 0-627 0 0,0 0-128 0 0,0 0 11 0 0,0 0 128 0 0,0 0 59 0 0,4 0 582 0 0,57-7 515 0 0,-52 6-1571 0 0,0 0 0 0 0,0 1-1 0 0,0 0 1 0 0,0 1-121 0 0,7-1 229 0 0,10 0 1314 0 0,-25 0-1539 0 0,0-1 0 0 0,0 1 0 0 0,-1 0 1 0 0,1-1-1 0 0,0 1 0 0 0,0-1 0 0 0,0 0 1 0 0,-1 1-1 0 0,1-1 0 0 0,0 0 0 0 0,-1 1 1 0 0,1-1-1 0 0,-1 0 0 0 0,1 0 0 0 0,0 0 1 0 0,-1 0-1 0 0,0 1 0 0 0,1-1 0 0 0,-1 0 1 0 0,0 0-1 0 0,1 0 0 0 0,-1 0 0 0 0,0 0 0 0 0,0-1-4 0 0,9-15 147 0 0,-9 16-149 0 0,1 1 0 0 0,0-1 0 0 0,-1 0 0 0 0,1 1 0 0 0,0-1-1 0 0,0 0 1 0 0,-1 1 0 0 0,1-1 0 0 0,0 1 0 0 0,0 0 0 0 0,0-1 0 0 0,0 1 0 0 0,0 0 0 0 0,0-1 0 0 0,0 1 0 0 0,-1 0 0 0 0,1 0 0 0 0,0 0 0 0 0,0 0 0 0 0,0 0 0 0 0,0 0 0 0 0,0 0 0 0 0,0 0 0 0 0,0 0 2 0 0,3 0-5 0 0,24-2 5 0 0,-26 2 13 0 0,0 0 1 0 0,1 1-1 0 0,-1-1 0 0 0,0 0 0 0 0,0 1 0 0 0,0 0 0 0 0,1-1 1 0 0,-1 1-1 0 0,0 0 0 0 0,0 0 0 0 0,0 0 0 0 0,0 0 0 0 0,0 1 1 0 0,-1-1-1 0 0,1 0 0 0 0,0 1 0 0 0,-1-1 0 0 0,2 3-13 0 0,-2-3 4 0 0,0 0-1 0 0,0 0 1 0 0,-1 0-1 0 0,1 0 0 0 0,0 1 1 0 0,-1-1-1 0 0,1 0 1 0 0,-1 1-1 0 0,1-1 1 0 0,-1 0-1 0 0,0 1 0 0 0,1-1 1 0 0,-1 1-1 0 0,0-1 1 0 0,0 1-1 0 0,0-1 1 0 0,0 0-1 0 0,0 1 1 0 0,-1-1-1 0 0,1 1 0 0 0,0-1 1 0 0,-1 0-1 0 0,1 1 1 0 0,0-1-1 0 0,-1 0 1 0 0,0 1-1 0 0,1-1 0 0 0,-1 0 1 0 0,0 0-1 0 0,0 1-3 0 0,-6 7 33 0 0,0 0 0 0 0,-1 0-1 0 0,0-1 1 0 0,-1 0 0 0 0,-6 5-33 0 0,-50 33 266 0 0,40-30-175 0 0,1 2 0 0 0,-5 4-91 0 0,26-19 2 0 0,1-1 6 0 0,-1 0 0 0 0,1 0 0 0 0,0 0-1 0 0,0 1 1 0 0,0-1 0 0 0,0 1 0 0 0,1-1-1 0 0,-1 1-7 0 0,18 4 78 0 0,-4-5 9 0 0,0-1-1 0 0,0 0 1 0 0,0 0 0 0 0,-1-1 0 0 0,1-1 0 0 0,0 0 0 0 0,3-1-87 0 0,40-2 176 0 0,-32 3-562 0 0,0-1 0 0 0,0-1 0 0 0,13-3 386 0 0,33-10-7618 0 0,-41 8 1045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4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 15952 0 0,'4'4'1445'0'0,"-3"-2"-1419"0"0,0 0-1 0 0,0 0 1 0 0,-1 0 0 0 0,1 0-1 0 0,0 0 1 0 0,-1 0 0 0 0,1 0 0 0 0,-1 1-1 0 0,0-1 1 0 0,0 0 0 0 0,0 2-26 0 0,2 12 21 0 0,1-3 146 0 0,-1 1 0 0 0,-1-1 0 0 0,-1 0 0 0 0,0 0 0 0 0,0 1 0 0 0,-3 10-167 0 0,-4 19 1494 0 0,-6 18-1494 0 0,9-44 162 0 0,-25 69 453 0 0,27-81-569 0 0,0 1 0 0 0,-1-1 0 0 0,0 0 1 0 0,0 0-1 0 0,0 0 0 0 0,-2 2-46 0 0,-1 2 100 0 0,6-9-99 0 0,-1 0-1 0 0,1 1 1 0 0,0-1 0 0 0,-1 0-1 0 0,1 1 1 0 0,0-1-1 0 0,-1 0 1 0 0,1 0-1 0 0,-1 1 1 0 0,1-1-1 0 0,0 0 1 0 0,-1 0-1 0 0,1 0 1 0 0,-1 0 0 0 0,1 0-1 0 0,-1 1 1 0 0,1-1-1 0 0,0 0 1 0 0,-1 0-1 0 0,1 0 1 0 0,-1 0-1 0 0,1 0 1 0 0,-1 0-1 0 0,1 0 1 0 0,-1 0 0 0 0,1-1-1 0 0,-1 1 1 0 0,1 0-1 0 0,0 0 1 0 0,-1 0-1 0 0,1 0 1 0 0,-1-1-1 0 0,1 1 1 0 0,0 0-1 0 0,-1 0 1 0 0,1-1 0 0 0,0 1-1 0 0,-1 0 1 0 0,1-1-1 0 0,0 1 1 0 0,-1 0-1 0 0,1-1 1 0 0,0 1-1 0 0,0 0 1 0 0,-1-1-1 0 0,1 1 1 0 0,0-1 0 0 0,0 1-1 0 0,0 0 0 0 0,-7-34-1388 0 0,5 30 1208 0 0,1 0-1 0 0,0 0 1 0 0,0 0-1 0 0,1 0 1 0 0,-1 0-1 0 0,1 0 1 0 0,0-1-1 0 0,0 1 1 0 0,0-2 180 0 0,-1-26-1135 0 0,-1 20 705 0 0,0 6 63 0 0,1-1 0 0 0,0 1-1 0 0,1-1 1 0 0,-1 1 0 0 0,1-1 0 0 0,1 1-1 0 0,0-5 368 0 0,3-13-1685 0 0,-1 0 0 0 0,-1 0 1685 0 0,0 11-472 0 0,1 0 0 0 0,0 0 0 0 0,1 0 0 0 0,1 0 0 0 0,0 1 0 0 0,1 0 0 0 0,0 0 472 0 0,6-15-135 0 0,-8 19 316 0 0,0 1 1 0 0,0-1-1 0 0,1 1 0 0 0,0 0 0 0 0,1 0 1 0 0,-1 1-1 0 0,1-1 0 0 0,0 1 1 0 0,1 0-1 0 0,-1 1 0 0 0,1 0 0 0 0,1 0 1 0 0,-1 0-1 0 0,0 1 0 0 0,6-2-181 0 0,-2 1 615 0 0,0 1 0 0 0,1 0 1 0 0,0 1-1 0 0,-1 0 0 0 0,1 0 0 0 0,0 1 0 0 0,1 1 0 0 0,-1 0 0 0 0,0 1 1 0 0,10 1-616 0 0,-15 0 244 0 0,0 0 0 0 0,0 1 0 0 0,0 0 0 0 0,0 1 0 0 0,0-1 0 0 0,0 1 0 0 0,-1 1 0 0 0,0-1 0 0 0,1 1 0 0 0,-1 0 0 0 0,0 0 0 0 0,-1 1 1 0 0,1 0-1 0 0,-1 0 0 0 0,0 0 0 0 0,3 5-244 0 0,-6-8 66 0 0,-1 0 0 0 0,1 0 0 0 0,-1 0 0 0 0,0 0 1 0 0,0 0-1 0 0,1 1 0 0 0,-1-1 0 0 0,-1 0 0 0 0,1 1 0 0 0,0-1 1 0 0,-1 1-1 0 0,1-1 0 0 0,-1 1 0 0 0,1-1 0 0 0,-1 1 0 0 0,0-1 1 0 0,0 1-1 0 0,-1-1 0 0 0,1 1 0 0 0,0-1 0 0 0,-1 1 0 0 0,1-1 1 0 0,-1 1-1 0 0,-1 1-66 0 0,-2 4 155 0 0,0 0 0 0 0,0 0 1 0 0,-1 0-1 0 0,0-1 0 0 0,-1 0 1 0 0,-1 3-156 0 0,3-6 39 0 0,0 0 0 0 0,0-1 1 0 0,0 1-1 0 0,-1-1 0 0 0,1 1 1 0 0,-1-2-1 0 0,-4 3-39 0 0,-39 17 183 0 0,26-13-113 0 0,-12 5 61 0 0,-1-2 0 0 0,0-1 0 0 0,-1-2 0 0 0,-32 4-131 0 0,18-8 86 0 0,50-5-247 0 0,0 0 12 0 0,0 0 65 0 0,18 6-67 0 0,-10-4 117 0 0,-1 1 1 0 0,0-1-1 0 0,1 2 0 0 0,-1-1 1 0 0,-1 1-1 0 0,5 2 34 0 0,4 3-42 0 0,38 27-49 0 0,-29-18 91 0 0,8 5 0 0 0,-3-2 3 0 0,-22-16-13 0 0,0 0 0 0 0,0 0 1 0 0,1 0-1 0 0,0-1 10 0 0,-7-3-8 0 0,2 0-34 0 0,-1-1 0 0 0,0 1 0 0 0,0 1 1 0 0,0-1-1 0 0,0 0 0 0 0,0 0 0 0 0,0 1 0 0 0,0-1 0 0 0,-1 1 1 0 0,1-1-1 0 0,-1 1 0 0 0,1 0 0 0 0,-1 0 0 0 0,1 0 0 0 0,0 1 42 0 0,-1-1-242 0 0,0-1-1 0 0,0 0 0 0 0,0 0 0 0 0,0 0 0 0 0,0 1 0 0 0,1-1 1 0 0,-1 0-1 0 0,0-1 0 0 0,0 1 0 0 0,1 0 0 0 0,-1 0 1 0 0,1-1-1 0 0,-1 1 0 0 0,1 0 0 0 0,-1-1 0 0 0,1 1 1 0 0,-1-1-1 0 0,2 0 243 0 0,-2 1-2285 0 0</inkml:trace>
  <inkml:trace contextRef="#ctx0" brushRef="#br0" timeOffset="245.466">394 408 4144 0 0,'0'0'191'0'0,"1"0"-11"0"0,0 0 27 0 0,-1 0 1 0 0,1 0 0 0 0,0 0 0 0 0,-1 0 0 0 0,1 1 0 0 0,-1-1 0 0 0,1 0 0 0 0,-1 0 0 0 0,1 0 0 0 0,-1 0 0 0 0,1 1 0 0 0,0-1 0 0 0,-1 0 0 0 0,1 0 0 0 0,-1 1 0 0 0,0-1 0 0 0,1 1 0 0 0,-1-1 0 0 0,1 0 0 0 0,-1 1 0 0 0,0-1 0 0 0,1 1 0 0 0,-1-1 0 0 0,1 1 0 0 0,-1-1 0 0 0,0 1 0 0 0,0-1 0 0 0,1 1-208 0 0,2 16 6981 0 0,-2-6-7129 0 0,0-7 349 0 0,0-1 0 0 0,0 1 0 0 0,0 0 0 0 0,0 0 0 0 0,-1 0 0 0 0,0 3-201 0 0,4 21 758 0 0,2-9-236 0 0,-2 0 0 0 0,2 19-522 0 0,1 5 180 0 0,-7-41-177 0 0,1-1-1 0 0,0 1 0 0 0,0 0 0 0 0,-1 0 0 0 0,1 0 0 0 0,0-1 0 0 0,0 1 0 0 0,2 1-2 0 0,4 10-1 0 0,-7-12-53 0 0,0 0 0 0 0,0-1 0 0 0,0 1 0 0 0,0-1 0 0 0,0 1 0 0 0,1-1 0 0 0,-1 1 0 0 0,0 0 0 0 0,0-1 0 0 0,1 1 0 0 0,-1-1 0 0 0,0 1-1 0 0,0-1 1 0 0,1 1 0 0 0,-1-1 0 0 0,1 0 0 0 0,-1 1 0 0 0,0-1 0 0 0,1 1 0 0 0,-1-1 0 0 0,1 0 0 0 0,-1 1 0 0 0,1-1 0 0 0,-1 0 0 0 0,1 1-1 0 0,-1-1 1 0 0,1 0 0 0 0,-1 0 0 0 0,2 0 54 0 0,0 1-656 0 0,-1 0-1542 0 0,-1-1-3747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4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3680 0 0,'0'0'167'0'0,"0"0"390"0"0,0 0 1535 0 0,1 0 1579 0 0,5-4-1685 0 0,-2 1-1445 0 0,1 0 0 0 0,-1 1-1 0 0,1 0 1 0 0,0 0 0 0 0,0 0 0 0 0,0 1 0 0 0,0 0 0 0 0,0 0-1 0 0,0 0 1 0 0,2 0-541 0 0,14 0 405 0 0,0 0 0 0 0,0 2-405 0 0,25-1 794 0 0,153-4-604 0 0,-129 5-5492 0 0,-52-1-735 0 0</inkml:trace>
  <inkml:trace contextRef="#ctx0" brushRef="#br0" timeOffset="250.827">350 0 9672 0 0,'0'0'748'0'0,"-13"5"885"0"0,11-2-1008 0 0,1-1 0 0 0,-1 0 0 0 0,1 0 1 0 0,-1 1-1 0 0,1-1 0 0 0,0 1 0 0 0,-1 2-625 0 0,-5 32 1560 0 0,4-15-988 0 0,-3 21 639 0 0,2 0 1 0 0,1 2-1212 0 0,1-1 390 0 0,-1 5-199 0 0,3 1 1 0 0,3 11-192 0 0,-3-52 6 0 0,1 1 1 0 0,1 0-1 0 0,0-1 1 0 0,2 5-7 0 0,-4-12-98 0 0,0 0 1 0 0,1-1-1 0 0,-1 1 1 0 0,1 0 0 0 0,0-1-1 0 0,-1 1 1 0 0,1-1-1 0 0,0 1 1 0 0,0-1 0 0 0,0 1-1 0 0,0-1 1 0 0,0 0-1 0 0,0 1 1 0 0,1-1 0 0 0,-1 0-1 0 0,0 0 1 0 0,1 0-1 0 0,-1 0 1 0 0,1 0 0 0 0,-1 0-1 0 0,1 0 1 0 0,-1-1-1 0 0,1 1 1 0 0,0 0 0 0 0,-1-1-1 0 0,1 1 1 0 0,0-1-1 0 0,0 0 98 0 0,11-2-1936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4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94 108 2760 0 0,'-13'2'343'0'0,"-25"6"2226"0"0,32-6-2231 0 0,0-1 1 0 0,-1 0 0 0 0,1 0-1 0 0,-1 0 1 0 0,-2-1-339 0 0,7 0 452 0 0,2 0 11 0 0,0 0 3 0 0,0 0 13 0 0,1 1 4435 0 0,1 0-5244 0 0,7 2 462 0 0,1 0 0 0 0,-1-1 0 0 0,1 0 0 0 0,-1-1 0 0 0,1 0 0 0 0,-1-1-1 0 0,1 0 1 0 0,3 0-132 0 0,-3 0 104 0 0,321-8 1447 0 0,-173 8-1534 0 0,-59 2-17 0 0,184-10 334 0 0,-65 0 186 0 0,47 2 7 0 0,-131 8-365 0 0,154 7 68 0 0,137 8-164 0 0,-310-18-66 0 0,234 4 0 0 0,-239 4 0 0 0,21 0 11 0 0,146-4 160 0 0,79-19-101 0 0,-92 1 180 0 0,-125 6-375 0 0,38 0 84 0 0,23 5 105 0 0,-38-9-51 0 0,-19 1 38 0 0,29-2-51 0 0,-124 9 1 0 0,169-17 9 0 0,-8 17 235 0 0,-10-6-144 0 0,-89 3-20 0 0,109 2 52 0 0,-201 5-45 0 0,113-6 977 0 0,62 8-1065 0 0,-165 1 31 0 0,24 1 57 0 0,1-2 0 0 0,5-2-88 0 0,151-4 127 0 0,-146 6-585 0 0,-41 2-935 0 0,-13-3 666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4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85 560 2760 0 0,'0'0'336'0'0,"0"0"371"0"0,0 0 165 0 0,0 0 30 0 0,0 0-7 0 0,0 0-66 0 0,0 0-28 0 0,0 0-7 0 0,0 0-33 0 0,0 0-129 0 0,0 0-59 0 0,0 0-11 0 0,0 0 11 0 0,0 0 58 0 0,0 0 29 0 0,0 0 4 0 0,0 0-43 0 0,0 0-180 0 0,0 0-79 0 0,0 0-12 0 0,0 0-31 0 0,0 0-114 0 0,0 0-49 0 0,0 0-11 0 0,0 0 2 0 0,0 0 10 0 0,-13 3 4065 0 0,-14-13-3777 0 0,26 9-364 0 0,1 1-13 0 0,0 0-4 0 0,-9-5 188 0 0,6 3-176 0 0,2 1-16 0 0,-1-2-36 0 0,-20-10 572 0 0,22 12-516 0 0,0 1 16 0 0,-1 0-4 0 0,-3 0-17 0 0,3 0-10 0 0,1 0-22 0 0,0 1-75 0 0,2 3 36 0 0,0 9 6 0 0,-2-9-12 0 0,0-1-1 0 0,0 1 1 0 0,1-1 0 0 0,-1 0-1 0 0,1 0 1 0 0,0 1-1 0 0,1 2 3 0 0,3 18-72 0 0,-4-17 72 0 0,-1 0 0 0 0,0-2 15 0 0,0-4 81 0 0,0-1 111 0 0,0 0 45 0 0,3-14 480 0 0,-4-41-17 0 0,0 14-521 0 0,3-21-194 0 0,1-35 74 0 0,-4 61-42 0 0,3 0-1 0 0,1 0 0 0 0,4-18-31 0 0,-4 41 12 0 0,-3 10-12 0 0,1-1 0 0 0,-1 0 1 0 0,1 0-1 0 0,0 1 0 0 0,1-1 0 0 0,-1 0 0 0 0,1 1 0 0 0,1-4 0 0 0,-2 7-6 0 0,-1-1 1 0 0,1 0-1 0 0,-1 1 0 0 0,1-1 0 0 0,0 0 0 0 0,-1 1 1 0 0,1-1-1 0 0,0 0 0 0 0,-1 1 0 0 0,1-1 1 0 0,0 1-1 0 0,0 0 0 0 0,0-1 0 0 0,0 1 0 0 0,-1 0 1 0 0,1-1-1 0 0,0 1 0 0 0,0 0 0 0 0,0 0 0 0 0,0 0 1 0 0,0-1-1 0 0,0 1 0 0 0,0 0 0 0 0,0 1 1 0 0,0-1-1 0 0,-1 0 0 0 0,1 0 0 0 0,0 0 0 0 0,0 0 1 0 0,0 1-1 0 0,0-1 0 0 0,0 1 6 0 0,2 0-18 0 0,0 0 0 0 0,1 1 0 0 0,-1 0 0 0 0,-1 0 0 0 0,1 0 0 0 0,2 1 18 0 0,8 10-47 0 0,0 0 0 0 0,-1 1 0 0 0,-1 0 0 0 0,4 6 47 0 0,21 26-43 0 0,11 12-26 0 0,-23-27 42 0 0,2-2-1 0 0,5 5 28 0 0,-15-19 4 0 0,5 6 45 0 0,16 11-49 0 0,-30-27 5 0 0,0 1 0 0 0,1-1 0 0 0,0-1 0 0 0,0 1 0 0 0,1-1 0 0 0,-1-1 0 0 0,4 1-5 0 0,12-4 12 0 0,-22 0 3 0 0,-1-1 0 0 0,1 0 0 0 0,0-1-1 0 0,-1 1 1 0 0,1 0 0 0 0,-1 0 0 0 0,1-1-1 0 0,-1 1 1 0 0,0-1 0 0 0,1 1 0 0 0,-1-1-1 0 0,0 0 1 0 0,0 1 0 0 0,0-1 0 0 0,0 0-1 0 0,-1 0 1 0 0,1 0 0 0 0,0 0-15 0 0,1-6 62 0 0,0 1 0 0 0,-1-1 0 0 0,0 0 0 0 0,0-1-62 0 0,2-14 88 0 0,1 2 25 0 0,-2 0 0 0 0,0-21-113 0 0,-1 16 136 0 0,3-19-136 0 0,2-1 0 0 0,3-19 0 0 0,-2 18 0 0 0,-5 29 0 0 0,1 1 0 0 0,1 0 0 0 0,5-16 0 0 0,7 6-440 0 0,-15 26 155 0 0,20 0-9109 0 0,-15-2 2578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1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1221 13560 0 0,'0'0'621'0'0,"0"0"-12"0"0,0 0-318 0 0,0 0 109 0 0,0 0 89 0 0,0 0 20 0 0,0 0 1 0 0,0 0-12 0 0,-5 6 494 0 0,-1 5-608 0 0,0 1 0 0 0,2 0 0 0 0,-1 0-1 0 0,1 0 1 0 0,1 1 0 0 0,1-1-1 0 0,-1 1 1 0 0,1 2-384 0 0,-1 28 436 0 0,2 35-436 0 0,1-54 54 0 0,0-15-54 0 0,1 0-1 0 0,0-1 1 0 0,0 1-1 0 0,2 5 1 0 0,-2-10-272 0 0,-1-1 0 0 0,2 0 0 0 0,-1 1 0 0 0,0-1 0 0 0,1 0 0 0 0,-1 0 0 0 0,1 0 0 0 0,0 0 0 0 0,0 0 0 0 0,1 0 0 0 0,-1 0 0 0 0,2 1 272 0 0,-3-3-282 0 0,1 0 0 0 0,-1-1 0 0 0,0 1 0 0 0,0-1 1 0 0,0 1-1 0 0,0-1 0 0 0,0 1 0 0 0,1-1 0 0 0,-1 0 0 0 0,0 1 0 0 0,0-1 1 0 0,0 0-1 0 0,1 0 0 0 0,0 0 282 0 0,3 0-917 0 0,8 3-1585 0 0</inkml:trace>
  <inkml:trace contextRef="#ctx0" brushRef="#br0" timeOffset="253.258">542 1533 16384 0 0,'0'0'373'0'0,"0"0"55"0"0,-15 0 554 0 0,-37 3 232 0 0,0 1-1 0 0,1 3 0 0 0,-13 4-1213 0 0,-58 7 154 0 0,121-18-174 0 0,-34 2-287 0 0,33-2 193 0 0,-1 0-1 0 0,1 0 1 0 0,0 0 0 0 0,0-1-1 0 0,-1 1 1 0 0,1 0 0 0 0,0-1-1 0 0,0 0 1 0 0,0 1-1 0 0,0-1 1 0 0,0 0 0 0 0,0 0-1 0 0,-2-1 115 0 0,4 1-175 0 0,-1 0-1 0 0,1 1 1 0 0,0-1-1 0 0,-1 0 1 0 0,1 1-1 0 0,0-1 0 0 0,-1 0 1 0 0,1 0-1 0 0,0 0 1 0 0,0 1-1 0 0,0-1 1 0 0,0 0-1 0 0,0 0 0 0 0,0 0 1 0 0,0 1-1 0 0,0-1 1 0 0,0 0-1 0 0,0 0 1 0 0,0 0-1 0 0,0 1 0 0 0,1-1 1 0 0,-1 0-1 0 0,0 0 1 0 0,0 0-1 0 0,1 1 1 0 0,-1-1-1 0 0,1 0 1 0 0,-1 1 175 0 0,6-9-5736 0 0</inkml:trace>
  <inkml:trace contextRef="#ctx0" brushRef="#br0" timeOffset="466.41">723 1101 13560 0 0,'-13'-3'1448'0'0,"5"2"-1419"0"0,-1 1 1 0 0,1 0-1 0 0,0 0 1 0 0,-1 1 0 0 0,1 0-1 0 0,0 1 1 0 0,-1-1-1 0 0,0 2-29 0 0,-15 2 92 0 0,-71 15 917 0 0,39-7 779 0 0,-24 0-1788 0 0,-9 2 756 0 0,48-8-245 0 0,0-1 0 0 0,-39 0-511 0 0,30 0-416 0 0,48-6 78 0 0,2 0-952 0 0,0 0-411 0 0,0 0-84 0 0,0 0-20 0 0</inkml:trace>
  <inkml:trace contextRef="#ctx0" brushRef="#br0" timeOffset="983.804">857 1312 3224 0 0,'-2'0'240'0'0,"-25"3"633"0"0,10 2 4559 0 0,16-5-3405 0 0,1 0-890 0 0,0 0-390 0 0,0 0-78 0 0,0 0-53 0 0,0 0-149 0 0,0 0-69 0 0,0 2-309 0 0,1-1-1 0 0,0 0 0 0 0,0 1 1 0 0,0-1-1 0 0,0 0 1 0 0,0 0-1 0 0,0 0 0 0 0,0 0 1 0 0,0 0-1 0 0,1 0 1 0 0,-1 0-1 0 0,0 0 0 0 0,0 0 1 0 0,1 0-1 0 0,-1-1 1 0 0,1 1-1 0 0,-1 0 0 0 0,2 0-88 0 0,3 1 290 0 0,4 3 14 0 0,1-1 0 0 0,-1 0 0 0 0,1-1 0 0 0,1 0-1 0 0,-1-1 1 0 0,8 1-304 0 0,8 1 329 0 0,-4 0-87 0 0,1-2 0 0 0,-1-1 0 0 0,23-1-242 0 0,-16-1 112 0 0,27 4-112 0 0,-17 0 24 0 0,0-1 0 0 0,-1-3 0 0 0,1 0 0 0 0,35-8-24 0 0,-73 9-86 0 0,0 0 1 0 0,0-1-1 0 0,0 0 1 0 0,0 1 0 0 0,0-1-1 0 0,0 0 1 0 0,0 0-1 0 0,0 0 1 0 0,0 0-1 0 0,0 0 86 0 0,11-11-5376 0 0,-4 1-894 0 0</inkml:trace>
  <inkml:trace contextRef="#ctx0" brushRef="#br0" timeOffset="1267.848">1331 1176 4608 0 0,'0'0'353'0'0,"0"0"19"0"0,4 7 4543 0 0,20 16-197 0 0,26 20-4718 0 0,64 35 2472 0 0,-64-46-1560 0 0,-45-28-726 0 0,0 0 0 0 0,-1 0 1 0 0,1 0-1 0 0,-1 0 0 0 0,0 1 0 0 0,0 0 0 0 0,3 4-186 0 0,-6-7 80 0 0,0 0-1 0 0,0 0 0 0 0,0 0 0 0 0,0 0 0 0 0,-1 0 1 0 0,1 0-1 0 0,0 0 0 0 0,-1 0 0 0 0,0 0 0 0 0,1 0 0 0 0,-1 1-79 0 0,0-2 22 0 0,0 0 0 0 0,0 0-1 0 0,0 0 1 0 0,-1 0-1 0 0,1 0 1 0 0,0 1-1 0 0,-1-1 1 0 0,1 0-1 0 0,0 0 1 0 0,-1 0-1 0 0,1 0 1 0 0,-1 0-1 0 0,0 0 1 0 0,1 0-1 0 0,-1-1 1 0 0,0 1 0 0 0,0 0-1 0 0,1 0 1 0 0,-1 0-1 0 0,0-1 1 0 0,0 1-22 0 0,-23 15 217 0 0,-1-2 0 0 0,0-1 0 0 0,-1 0 0 0 0,-1-2 0 0 0,1-1 0 0 0,-5-1-217 0 0,-15 4-829 0 0,29-11-2732 0 0,16-2 938 0 0,1 0-3195 0 0</inkml:trace>
  <inkml:trace contextRef="#ctx0" brushRef="#br0" timeOffset="1855.963">2177 1190 4608 0 0,'0'0'353'0'0,"0"0"142"0"0,0 0 1455 0 0,2 1 658 0 0,1 2-1713 0 0,0 0 0 0 0,0 0 0 0 0,0 1 0 0 0,-1-1 0 0 0,1 0 0 0 0,-1 1 0 0 0,1 0-895 0 0,-2 0 224 0 0,1 0 1 0 0,0 0 0 0 0,-1 0-1 0 0,0 0 1 0 0,0 0-1 0 0,0 0 1 0 0,0 0-1 0 0,-1 1 1 0 0,1-1-1 0 0,-1 0 1 0 0,0 0-1 0 0,-1 1 1 0 0,1-1 0 0 0,-1 0-1 0 0,1 0 1 0 0,-1 0-1 0 0,-1 0 1 0 0,0 3-225 0 0,1-3 123 0 0,-1 1 0 0 0,1 0 1 0 0,-1 0-1 0 0,0-1 0 0 0,-1 1 1 0 0,1-1-1 0 0,-1 0 0 0 0,0 0 1 0 0,0 0-1 0 0,0 0 0 0 0,0 0 1 0 0,-1-1-1 0 0,0 1 0 0 0,0-1 1 0 0,0 0-1 0 0,0 0-123 0 0,-10 4 121 0 0,0 0 0 0 0,-1-2 0 0 0,0 0 0 0 0,0 0 0 0 0,0-1 0 0 0,0-1 0 0 0,0-1 0 0 0,-1 0 0 0 0,-2 0-121 0 0,3-2 59 0 0,0 0 0 0 0,-1-1 0 0 0,1 0 0 0 0,-14-4-59 0 0,27 5-5 0 0,0 0-1 0 0,0-1 0 0 0,0 1 0 0 0,0-1 0 0 0,0 0 1 0 0,0 0-1 0 0,0 0 0 0 0,0 0 0 0 0,1 0 1 0 0,-1 0-1 0 0,0 0 0 0 0,1-1 0 0 0,-1 1 0 0 0,1 0 1 0 0,-1-1-1 0 0,1 1 0 0 0,0-1 0 0 0,0 0 1 0 0,-1 0-1 0 0,1 1 0 0 0,0-1 0 0 0,1 0 0 0 0,-1 0 1 0 0,0 0-1 0 0,0 0 0 0 0,1 0 0 0 0,-1 0 1 0 0,1 0-1 0 0,0 0 0 0 0,0 0 0 0 0,-1 0 0 0 0,1 0 1 0 0,1 0-1 0 0,-1 0 0 0 0,0 0 0 0 0,0 0 1 0 0,1 0-1 0 0,-1 0 0 0 0,1 0 0 0 0,0 0 0 0 0,-1 0 1 0 0,1 0-1 0 0,0 0 0 0 0,0 0 0 0 0,1-1 6 0 0,3-4-33 0 0,0 1 0 0 0,1 0 1 0 0,-1 0-1 0 0,1 0 0 0 0,0 1 0 0 0,1-1 0 0 0,-1 2 0 0 0,1-1 0 0 0,0 1 0 0 0,0 0 0 0 0,1 0 0 0 0,-1 1 0 0 0,7-3 33 0 0,5 0-77 0 0,0 1-1 0 0,0 1 1 0 0,1 0-1 0 0,0 1 0 0 0,3 1 78 0 0,-12 2-16 0 0,0 0-1 0 0,-1 0 1 0 0,1 1 0 0 0,0 1-1 0 0,-1-1 1 0 0,1 2-1 0 0,-1 0 1 0 0,0 0-1 0 0,4 2 17 0 0,-5-2-13 0 0,-1 1-1 0 0,1 1 1 0 0,-1-1 0 0 0,0 1-1 0 0,-1 0 1 0 0,1 1-1 0 0,-1 0 1 0 0,0 0-1 0 0,0 0 1 0 0,-1 1-1 0 0,1 1 14 0 0,-5-5 0 0 0,1 0 0 0 0,-1 0 0 0 0,1-1 0 0 0,0 1 0 0 0,0-1 0 0 0,0 0 0 0 0,2 1 0 0 0,11 8 0 0 0,-15-10 4 0 0,0 0-1 0 0,0 0 0 0 0,0 0 1 0 0,0-1-1 0 0,0 1 0 0 0,0-1 1 0 0,0 1-1 0 0,0-1 0 0 0,1 1 1 0 0,-1-1-1 0 0,0 0 0 0 0,0 1 1 0 0,0-1-1 0 0,1 0 0 0 0,-1 0 1 0 0,0 0-1 0 0,0 0 0 0 0,1 0 1 0 0,-1 0-1 0 0,0 0 0 0 0,0 0 1 0 0,1-1-1 0 0,-1 1 1 0 0,0 0-1 0 0,0-1 0 0 0,0 1 1 0 0,1-1-1 0 0,-1 1 0 0 0,0-1 1 0 0,0 0-4 0 0,2-1 16 0 0,-1 0 0 0 0,0-1 0 0 0,1 1 1 0 0,-1 0-1 0 0,0-1 0 0 0,-1 0 1 0 0,1 1-1 0 0,1-3-16 0 0,-2 1 14 0 0,1 1 1 0 0,-1-1-1 0 0,1 1 1 0 0,-1-1-1 0 0,0 0 1 0 0,-1 0-1 0 0,1 0 0 0 0,-1 0 1 0 0,1 1-1 0 0,-1-1 1 0 0,0 0-1 0 0,-1 0 1 0 0,1 0-1 0 0,-1 0 1 0 0,1 0-1 0 0,-1 0 0 0 0,0 1 1 0 0,-1-1-1 0 0,1 0 1 0 0,-1 1-1 0 0,1-1 1 0 0,-1 1-1 0 0,0 0 0 0 0,0-1 1 0 0,-1 1-1 0 0,1 0 1 0 0,-1 0-1 0 0,1 0 1 0 0,-1 1-1 0 0,0-1 1 0 0,0 1-1 0 0,0-1 0 0 0,-1 1 1 0 0,1 0-1 0 0,-2-1-14 0 0,-1 2-15 0 0,0-1-1 0 0,1 1 0 0 0,-1 0 0 0 0,0 0 1 0 0,0 1-1 0 0,0 0 0 0 0,0 0 0 0 0,1 0 1 0 0,-1 1-1 0 0,0 0 0 0 0,0 0 1 0 0,-1 1 15 0 0,-3-1-132 0 0,5 1-346 0 0,1-1 0 0 0,-1 1 0 0 0,1 0-1 0 0,-1 0 1 0 0,1 1 0 0 0,0-1 0 0 0,0 1-1 0 0,0 0 1 0 0,1 0 0 0 0,-2 2 478 0 0,-2 2-6633 0 0</inkml:trace>
  <inkml:trace contextRef="#ctx0" brushRef="#br0" timeOffset="-766.099">58 835 2760 0 0,'-17'-3'312'0'0,"-8"-5"5039"0"0,12 3-1925 0 0,11 5-2733 0 0,2 0-11 0 0,0-4 2581 0 0,76 10-2447 0 0,-38-6-490 0 0,2 1 435 0 0,32-5-761 0 0,-35 2 411 0 0,24 1-411 0 0,7 1 222 0 0,193-10 600 0 0,114-1-436 0 0,-162 4-311 0 0,-155 8-21 0 0,45-1-44 0 0,100-3 51 0 0,-154 3-5 0 0,13 0 71 0 0,142-3-158 0 0,485-7 87 0 0,-452 12 16 0 0,-229-3-53 0 0,-1 1 0 0 0,0-1-1 0 0,1 0 1 0 0,3-2-19 0 0,-6 1 29 0 0,-4 2-94 0 0,-1 0-64 0 0,1-1 75 0 0,-1 1 0 0 0,0-1 0 0 0,1 1 0 0 0,-1-1 0 0 0,1 1 0 0 0,-1 0 0 0 0,0-1 0 0 0,0 1 1 0 0,1-1-1 0 0,-1 1 0 0 0,0-1 0 0 0,0 0 0 0 0,0 1 0 0 0,0-1 0 0 0,1 1 0 0 0,-1-1 0 0 0,0 1 0 0 0,0-1 0 0 0,0 1 1 0 0,0-1-1 0 0,0 0 0 0 0,0 1 0 0 0,-1-1 0 0 0,1 1 0 0 0,0-1 0 0 0,0 1 0 0 0,0-1 0 0 0,0 1 0 0 0,-1-1 0 0 0,1 0 54 0 0,-2 0-449 0 0,1-1-1 0 0,-1 1 0 0 0,0 0 0 0 0,0-1 0 0 0,0 1 0 0 0,0 0 1 0 0,0 0-1 0 0,-1 0 0 0 0,1 0 0 0 0,-2 0 450 0 0,-9-4-2461 0 0,-13-7-537 0 0,2 1-16 0 0</inkml:trace>
  <inkml:trace contextRef="#ctx0" brushRef="#br0" timeOffset="-518.404">2642 641 7920 0 0,'0'0'362'0'0,"0"0"-11"0"0,0-1-223 0 0,0 0 4 0 0,0 1-1 0 0,0-1 1 0 0,0 0 0 0 0,0 0 0 0 0,0 0-1 0 0,0 1 1 0 0,1-1 0 0 0,-1 0-1 0 0,0 0 1 0 0,0 1 0 0 0,1-1-1 0 0,-1 0 1 0 0,0 1 0 0 0,1-1 0 0 0,-1 0-1 0 0,1 1 1 0 0,-1-1 0 0 0,1 0-1 0 0,-1 1 1 0 0,1-1 0 0 0,0 1 0 0 0,-1-1-1 0 0,1 1 1 0 0,0-1 0 0 0,-1 1-1 0 0,1 0 1 0 0,0-1 0 0 0,-1 1-1 0 0,2 0-131 0 0,18-3 1316 0 0,-19 3-1394 0 0,7 1 237 0 0,1-1-1 0 0,-1 2 1 0 0,0-1-1 0 0,0 1 1 0 0,0 0-1 0 0,0 1 1 0 0,-1-1 0 0 0,1 2-1 0 0,0-1 1 0 0,0 2-159 0 0,16 9 504 0 0,-1 1 1 0 0,8 7-505 0 0,-19-13 138 0 0,-8-6-29 0 0,0 0-1 0 0,1 0 0 0 0,-2 1 0 0 0,1 0 1 0 0,0-1-1 0 0,-1 1 0 0 0,0 1 0 0 0,0-1 1 0 0,0 0-1 0 0,0 1 0 0 0,-1-1 0 0 0,1 1 1 0 0,-1 0-1 0 0,0 0 0 0 0,-1 0 0 0 0,1 0 0 0 0,-1 3-108 0 0,0-5 67 0 0,-1-1 0 0 0,-1 1 0 0 0,1 0 0 0 0,0 0-1 0 0,-1 0 1 0 0,1-1 0 0 0,-1 1 0 0 0,0 0-1 0 0,0-1 1 0 0,0 1 0 0 0,0 0 0 0 0,0-1 0 0 0,-1 1-1 0 0,1-1 1 0 0,-1 0 0 0 0,-1 2-67 0 0,-2 3 138 0 0,0-1-1 0 0,-1 0 1 0 0,0 0 0 0 0,0-1 0 0 0,-2 1-138 0 0,-9 6 95 0 0,-2-1 1 0 0,1 0 0 0 0,-2-2-1 0 0,1 0 1 0 0,-1-1 0 0 0,-6 0-96 0 0,-30 13-18 0 0,1 1-930 0 0,23-10-4004 0 0,4-2-1413 0 0</inkml:trace>
  <inkml:trace contextRef="#ctx0" brushRef="#br0" timeOffset="3687.72">3387 122 5984 0 0,'-7'1'149'0'0,"1"-1"0"0"0,-1 1 1 0 0,1 0-1 0 0,-1 1 0 0 0,1 0 1 0 0,0 0-1 0 0,0 0 0 0 0,0 0 1 0 0,0 1-1 0 0,0 0 0 0 0,-4 4-149 0 0,-9 6 3162 0 0,1 1-1 0 0,-12 12-3161 0 0,21-18 1141 0 0,4-3-1005 0 0,0-1 0 0 0,1 1 0 0 0,0 0 0 0 0,0 0-1 0 0,0 0 1 0 0,0 1 0 0 0,1 0 0 0 0,0-1 0 0 0,0 1-1 0 0,1 0 1 0 0,0 1 0 0 0,0-1 0 0 0,0 0 0 0 0,0 0 0 0 0,1 1-1 0 0,0-1 1 0 0,1 1 0 0 0,0-1 0 0 0,0 1 0 0 0,0-1 0 0 0,1 1-1 0 0,-1-1 1 0 0,2 1 0 0 0,-1-1 0 0 0,1 1 0 0 0,0-1-1 0 0,0 0 1 0 0,0 0 0 0 0,1 0 0 0 0,0 0 0 0 0,1 0-136 0 0,-1-1 49 0 0,1-1 0 0 0,-1 1 0 0 0,1-1 1 0 0,0 1-1 0 0,1-1 0 0 0,-1 0 0 0 0,1-1 0 0 0,0 1 1 0 0,-1-1-1 0 0,2 0 0 0 0,-1 0 0 0 0,0-1 0 0 0,0 0 1 0 0,1 1-1 0 0,0-2 0 0 0,-1 1 0 0 0,1-1 1 0 0,0 0-1 0 0,0 0 0 0 0,-1 0 0 0 0,1-1 0 0 0,1 0-49 0 0,8-1-31 0 0,-1 0-1 0 0,0-1 0 0 0,0 0 1 0 0,2-2 31 0 0,1 0-790 0 0,-14 3 362 0 0,1 0 0 0 0,-1 0 0 0 0,0 0 0 0 0,0 0 0 0 0,0-1 0 0 0,2-1 428 0 0,9-6-4593 0 0,-4 1-729 0 0</inkml:trace>
  <inkml:trace contextRef="#ctx0" brushRef="#br0" timeOffset="3939.505">3565 303 3224 0 0,'0'0'613'0'0,"0"8"3955"0"0,-2 0-1905 0 0,-8 28 2041 0 0,5-21-3959 0 0,0 0 0 0 0,2 1 0 0 0,0-1 1 0 0,0 1-1 0 0,1 2-745 0 0,-8 45 531 0 0,0-18-401 0 0,7-17-2434 0 0,3-28 1000 0 0</inkml:trace>
  <inkml:trace contextRef="#ctx0" brushRef="#br0" timeOffset="4121.453">3777 217 16783 0 0,'0'0'382'0'0,"0"0"54"0"0,0 0 22 0 0,0 0-46 0 0,2 0-268 0 0,59 22 2296 0 0,-49-19-2598 0 0,0 0-1 0 0,-1-1 0 0 0,1 0 1 0 0,0-1-1 0 0,0-1 0 0 0,0 0 1 0 0,0 0-1 0 0,0-1 0 0 0,0-1 1 0 0,0 0-1 0 0,3-1 159 0 0,1-6-3122 0 0,-10 4 550 0 0</inkml:trace>
  <inkml:trace contextRef="#ctx0" brushRef="#br0" timeOffset="4365.462">3983 42 9672 0 0,'0'0'748'0'0,"0"0"-316"0"0,0 0 506 0 0,-7 0 3409 0 0,4 3-4164 0 0,0-1-1 0 0,1 1 1 0 0,-1 0-1 0 0,1-1 1 0 0,0 1 0 0 0,0 0-1 0 0,0 0 1 0 0,0 1 0 0 0,1-1-1 0 0,-1 0 1 0 0,1 1 0 0 0,0-1-1 0 0,0 1-182 0 0,-11 27 1086 0 0,1-3-532 0 0,1 0 0 0 0,2 0 0 0 0,-1 11-554 0 0,-7 44 202 0 0,12-47-382 0 0,2 15 180 0 0,4-45-1057 0 0,-1-4-332 0 0,-1 1-4694 0 0,0-3 563 0 0</inkml:trace>
  <inkml:trace contextRef="#ctx0" brushRef="#br0" timeOffset="4720.537">4376 14 13040 0 0,'0'0'597'0'0,"0"-1"-9"0"0,0-3-380 0 0,3-1-132 0 0,-3 4 196 0 0,0 1 75 0 0,-10-3 583 0 0,5 4-828 0 0,0-1 1 0 0,0 1-1 0 0,0 0 0 0 0,1 1 1 0 0,-1-1-1 0 0,0 1 0 0 0,1 0 0 0 0,-1 0 1 0 0,-4 3-103 0 0,-38 26 932 0 0,29-16-463 0 0,0 1 0 0 0,-11 13-469 0 0,14-14 241 0 0,9-10-154 0 0,0 1 1 0 0,0 0-1 0 0,1 1 0 0 0,-1 0 0 0 0,1-1 0 0 0,1 1 1 0 0,0 1-1 0 0,0-1 0 0 0,0 1 0 0 0,1-1 1 0 0,0 1-1 0 0,0 0 0 0 0,1 0 0 0 0,-1 4-87 0 0,1-2 40 0 0,2-9-31 0 0,0 0 0 0 0,-1 0 0 0 0,1 1 0 0 0,0-1 0 0 0,0 0 0 0 0,0 1 0 0 0,-1-1 0 0 0,2 0 0 0 0,-1 0 0 0 0,0 1 0 0 0,0-1 1 0 0,0 0-1 0 0,0 0 0 0 0,1 1 0 0 0,-1-1 0 0 0,0 0 0 0 0,1 0 0 0 0,0 0 0 0 0,-1 0 0 0 0,1 1 0 0 0,-1-1 0 0 0,1 0 0 0 0,0 0-9 0 0,6 8 79 0 0,-5-6-42 0 0,0 0-1 0 0,0-1 0 0 0,0 1 0 0 0,0-1 1 0 0,1 1-1 0 0,-1-1 0 0 0,1 0 1 0 0,0 1-37 0 0,5 1 136 0 0,0 0 1 0 0,1 0-1 0 0,-1 0 1 0 0,1-1-1 0 0,-1 0 1 0 0,1-1-1 0 0,0 0 1 0 0,8 1-137 0 0,-11-2-358 0 0,-1-1 1 0 0,1 0 0 0 0,0 0 0 0 0,-1 0 0 0 0,1 0 0 0 0,-1-1 0 0 0,1 0-1 0 0,0 0 1 0 0,-1-1 0 0 0,0 1 0 0 0,1-1 0 0 0,-1 0 0 0 0,0-1 0 0 0,0 1-1 0 0,2-2 358 0 0,13-13-2122 0 0,-1 3-19 0 0</inkml:trace>
  <inkml:trace contextRef="#ctx0" brushRef="#br0" timeOffset="5037.086">4526 73 5528 0 0,'0'0'422'0'0,"1"0"-276"0"0,0 0-109 0 0,8 2 2160 0 0,1 1-1 0 0,0 0 1 0 0,-1 1 0 0 0,4 1-2197 0 0,-8-2 163 0 0,-1-1 0 0 0,0 1 1 0 0,0 0-1 0 0,0 0 1 0 0,0 0-1 0 0,-1 1 1 0 0,1-1-164 0 0,-1 1 253 0 0,5 4 479 0 0,-1 1 1 0 0,0-1 0 0 0,5 9-733 0 0,-10-14 99 0 0,-1 0 0 0 0,1 0 1 0 0,-1 0-1 0 0,1 0 0 0 0,-1 0 0 0 0,0 0 1 0 0,0 1-1 0 0,-1-1 0 0 0,1 0 0 0 0,-1 1 0 0 0,1-1 1 0 0,-1 0-1 0 0,0 1 0 0 0,-1-1 0 0 0,1 1-99 0 0,-1 1 67 0 0,0 1 0 0 0,0-1 0 0 0,-1 1 0 0 0,0-1 0 0 0,0 1 0 0 0,0-1 0 0 0,-1 0 0 0 0,0 0 0 0 0,0 0 0 0 0,0 0 0 0 0,-1-1 0 0 0,1 1 0 0 0,-1-1 0 0 0,0 0 0 0 0,0 0 0 0 0,-1 0-67 0 0,-15 13 363 0 0,14-11-283 0 0,1-1 0 0 0,-1 0 0 0 0,-1-1 1 0 0,1 1-1 0 0,0-1 0 0 0,-1-1 0 0 0,0 1 0 0 0,-4 1-80 0 0,10-5-1 0 0,1 0 1 0 0,-1 0-1 0 0,0 0 0 0 0,1 0 0 0 0,-1 1 1 0 0,1-1-1 0 0,-1 0 0 0 0,1 0 0 0 0,-1 1 1 0 0,0-1-1 0 0,1 0 0 0 0,-1 1 0 0 0,1-1 1 0 0,-1 0-1 0 0,1 1 0 0 0,0-1 0 0 0,-1 1 1 0 0,1-1-1 0 0,-1 1 0 0 0,1-1 0 0 0,-1 1 1 0 0,1 0-76 0 0,-1-1 0 0 0,-4 2 32 0 0,4-2 110 0 0,1 0 15 0 0,56-4 30 0 0,35-6-170 0 0,-73 10-589 0 0,-12-1-282 0 0,1 1-1 0 0,-1 0 0 0 0,1 1 0 0 0,5 0 931 0 0,-5 2-2719 0 0</inkml:trace>
  <inkml:trace contextRef="#ctx0" brushRef="#br0" timeOffset="5500.908">3165 728 3224 0 0,'-15'-1'269'0'0,"9"0"86"0"0,0 1 0 0 0,-1 0 0 0 0,1 0 0 0 0,0 1 0 0 0,-1-1-1 0 0,-3 2-354 0 0,9-1 2348 0 0,1-1 110 0 0,0 0-286 0 0,0 0-1306 0 0,0 0-570 0 0,6 2 91 0 0,8 2 108 0 0,1-1 0 0 0,-1 0 1 0 0,1-2-1 0 0,0 1 0 0 0,0-2 0 0 0,0 0 0 0 0,9-2-495 0 0,108-8 1631 0 0,79-10 586 0 0,184-8-446 0 0,-353 26-1702 0 0,169-6 59 0 0,-80 8-88 0 0,-48 2 0 0 0,-81-2-34 0 0,21 0-118 0 0,1-1 0 0 0,20-3 112 0 0,-36 3-191 0 0,-6 1-8 0 0,-2 0-47 0 0,0 0-198 0 0,2-2-350 0 0,-2 2-5551 0 0,0 0 631 0 0</inkml:trace>
  <inkml:trace contextRef="#ctx0" brushRef="#br0" timeOffset="6023.684">3372 1007 13824 0 0,'0'0'314'0'0,"0"0"46"0"0,-6 14 466 0 0,-8 27 1112 0 0,2 1 1 0 0,-3 24-1939 0 0,-17 101 686 0 0,30-153-429 0 0,2-10-214 0 0,0 0 0 0 0,-1-1 1 0 0,0 1-1 0 0,0 0 1 0 0,0 0-1 0 0,0-1 0 0 0,-1 1-43 0 0,2-4-9 0 0,0 0 1 0 0,0 0-1 0 0,0 0 0 0 0,0 0 0 0 0,0 0 0 0 0,0 0 0 0 0,0 0 0 0 0,0 0 0 0 0,0 0 1 0 0,0 0-1 0 0,0-1 0 0 0,0 1 0 0 0,0 0 0 0 0,0 0 0 0 0,0 0 0 0 0,0 0 0 0 0,0 0 0 0 0,0 0 1 0 0,0 0-1 0 0,0 0 0 0 0,-1 0 0 0 0,1 0 0 0 0,0 0 0 0 0,0 0 0 0 0,0 0 0 0 0,0 0 1 0 0,0 0-1 0 0,0 0 0 0 0,0 0 0 0 0,0 0 0 0 0,0 0 0 0 0,0 0 0 0 0,0 0 0 0 0,0 0 0 0 0,0 0 1 0 0,0 0-1 0 0,0 0 0 0 0,0 0 0 0 0,0 0 0 0 0,0 0 0 0 0,0 0 0 0 0,0 0 0 0 0,0 0 1 0 0,0 0-1 0 0,0 0 0 0 0,0 0 0 0 0,0 0 0 0 0,-1 0 0 0 0,1 0 0 0 0,0 0 0 0 0,0 0 0 0 0,0 1 1 0 0,0-1-1 0 0,0 0 0 0 0,0 0 0 0 0,0 0 0 0 0,0 0 0 0 0,0 0 0 0 0,0 0 0 0 0,0 0 1 0 0,0 0-1 0 0,0 0 0 0 0,0 0 0 0 0,0 0 0 0 0,0 0 9 0 0,-1-6-451 0 0,1-8-250 0 0,3 0-1447 0 0,0 0-1 0 0,3-7 2149 0 0,4-15-3400 0 0,6-22 363 0 0,-11 38 37 0 0</inkml:trace>
  <inkml:trace contextRef="#ctx0" brushRef="#br0" timeOffset="6271.193">3437 1002 3224 0 0,'30'-12'-314'0'0,"27"-9"5935"0"0,-50 19-4852 0 0,-1 1 1 0 0,0-1-1 0 0,1 1 1 0 0,-1 1 0 0 0,0-1-1 0 0,1 1 1 0 0,-1 1 0 0 0,2-1-770 0 0,-7 0 72 0 0,-1 0 0 0 0,1 0 0 0 0,0 1 0 0 0,0-1 0 0 0,0 0 1 0 0,0 0-1 0 0,0 1 0 0 0,0-1 0 0 0,0 0 0 0 0,-1 1 0 0 0,1-1 0 0 0,0 1 1 0 0,0-1-1 0 0,0 1 0 0 0,-1-1 0 0 0,1 1 0 0 0,0 0 0 0 0,-1-1 1 0 0,1 1-1 0 0,-1 0 0 0 0,1 0 0 0 0,-1-1 0 0 0,1 1 0 0 0,-1 0 1 0 0,1 0-1 0 0,-1 0 0 0 0,0 0 0 0 0,1 0 0 0 0,-1 0 0 0 0,0-1 1 0 0,0 1-1 0 0,0 0 0 0 0,0 0 0 0 0,1 0 0 0 0,-1 0 0 0 0,-1 0 0 0 0,1 0 1 0 0,0 0-1 0 0,0 0 0 0 0,0 0 0 0 0,0 0 0 0 0,-1 0 0 0 0,1-1 1 0 0,0 1-73 0 0,-2 5 126 0 0,0-1 1 0 0,0 0-1 0 0,0 0 1 0 0,-1 0 0 0 0,1 0-1 0 0,-3 3-126 0 0,-2 2 108 0 0,1 0-1 0 0,-2-1 0 0 0,1 0 1 0 0,-1 0-1 0 0,-1 0 1 0 0,0-1-1 0 0,-7 5-107 0 0,-130 91 439 0 0,144-103-403 0 0,0 1 0 0 0,0 0 1 0 0,-1 0-1 0 0,2-1 0 0 0,-1 2 1 0 0,0-1-1 0 0,0 0 0 0 0,0 1-36 0 0,15 5 434 0 0,1-4-348 0 0,1 0 1 0 0,-1-1 0 0 0,0-1 0 0 0,1 0-1 0 0,-1-1 1 0 0,8 0-87 0 0,-6-1 104 0 0,64 0 206 0 0,-9 3-447 0 0,-41-3-6183 0 0,-21 0-142 0 0</inkml:trace>
  <inkml:trace contextRef="#ctx0" brushRef="#br0" timeOffset="6489.421">3802 1204 6912 0 0,'0'0'314'0'0,"0"0"-6"0"0,0 1-198 0 0,6 19 614 0 0,0 15 8384 0 0,-3-13-6803 0 0,0-4-1287 0 0,-2 0-1 0 0,0 0 1 0 0,-2 5-1018 0 0,1-6 316 0 0,-3 69-39 0 0,-1-62-1718 0 0,4-23-214 0 0,0-1-3447 0 0,0 0-1471 0 0</inkml:trace>
  <inkml:trace contextRef="#ctx0" brushRef="#br0" timeOffset="6701.856">4043 1004 15664 0 0,'0'0'718'0'0,"0"0"-19"0"0,1 1-386 0 0,32 5 1145 0 0,13 3 1393 0 0,-3 4-1815 0 0,42 6-1036 0 0,-82-19-232 0 0,6 1 377 0 0,-1-3-2863 0 0,0 0 447 0 0</inkml:trace>
  <inkml:trace contextRef="#ctx0" brushRef="#br0" timeOffset="6900.72">4211 832 15664 0 0,'0'0'718'0'0,"0"0"-19"0"0,-7 12-421 0 0,-3 19 714 0 0,1-1-1 0 0,2 1 0 0 0,0 1 0 0 0,0 26-991 0 0,-2 4 1587 0 0,-4 34-1665 0 0,12-59 217 0 0,1-33-532 0 0,0-1 0 0 0,0 0 0 0 0,0 0 0 0 0,1 1 0 0 0,0-1 0 0 0,0 0-1 0 0,0 0 1 0 0,0 0 0 0 0,1 3 393 0 0,-1-5-4906 0 0,-1-1-1366 0 0</inkml:trace>
  <inkml:trace contextRef="#ctx0" brushRef="#br0" timeOffset="7471.848">4473 1004 16184 0 0,'0'0'737'0'0,"0"0"-13"0"0,-1 2-463 0 0,0 4-179 0 0,0 0 0 0 0,1-1-1 0 0,0 1 1 0 0,0 0 0 0 0,0 0 0 0 0,0 0 0 0 0,1-1-1 0 0,1 4-81 0 0,-1 0 459 0 0,0-1-1 0 0,0 1 1 0 0,-1-1-1 0 0,0 7-458 0 0,-7 25 2643 0 0,-4 16-2643 0 0,2-15 236 0 0,9-39-155 0 0,0-2-5 0 0,0 0-11 0 0,-10-5-65 0 0,9 3-115 0 0,-1 0-1 0 0,1 0 0 0 0,0 0 1 0 0,0 0-1 0 0,0 0 0 0 0,0 0 1 0 0,0-1-1 0 0,0 1 0 0 0,1 0 0 0 0,-1-1 1 0 0,1 1-1 0 0,0 0 0 0 0,0-3 116 0 0,-2-3-345 0 0,-1-12-793 0 0,1-1 0 0 0,1 0 1 0 0,0 1-1 0 0,1-1 0 0 0,2 0 0 0 0,0 0 0 0 0,1 1 0 0 0,1-1 1 0 0,1 1-1 0 0,5-12 1138 0 0,0-2-926 0 0,-5 14 660 0 0,2 0 0 0 0,0 1-1 0 0,3-5 267 0 0,-7 19 214 0 0,0-1-1 0 0,0 1 1 0 0,0 0-1 0 0,1 0 1 0 0,0 0-1 0 0,0 0 1 0 0,0 1-1 0 0,1 0 1 0 0,-1-1-1 0 0,1 1 1 0 0,0 1-1 0 0,5-4-213 0 0,-4 3 328 0 0,0 1 0 0 0,0 0 0 0 0,0 0 0 0 0,0 0 0 0 0,1 1 0 0 0,-1-1 0 0 0,1 2 0 0 0,-1-1 0 0 0,1 1 0 0 0,0 0 0 0 0,0 0 0 0 0,3 1-328 0 0,-6 0 223 0 0,0 0-1 0 0,0 0 1 0 0,0 1 0 0 0,0 0 0 0 0,0 0-1 0 0,0 0 1 0 0,0 0 0 0 0,0 1 0 0 0,-1 0-1 0 0,1-1 1 0 0,-1 1 0 0 0,1 1 0 0 0,-1-1-1 0 0,0 0 1 0 0,1 1 0 0 0,-1 0-223 0 0,-1-1 111 0 0,0 0 0 0 0,0 0 0 0 0,0 0 0 0 0,-1 0 1 0 0,1 1-1 0 0,-1-1 0 0 0,1 0 0 0 0,-1 1 0 0 0,0-1 0 0 0,0 1 1 0 0,0-1-1 0 0,-1 1 0 0 0,1-1 0 0 0,0 1 0 0 0,-1-1 0 0 0,0 1 1 0 0,1 0-1 0 0,-1-1 0 0 0,0 1 0 0 0,-1 0 0 0 0,1-1 0 0 0,0 1 1 0 0,-1 0-1 0 0,0 1-111 0 0,-1 2 79 0 0,0 0 0 0 0,-1 0 0 0 0,0 0 0 0 0,0 0 0 0 0,0-1 0 0 0,0 0 0 0 0,-1 0 0 0 0,0 0 0 0 0,0 0 0 0 0,-1 0 0 0 0,-2 2-79 0 0,-2 0 38 0 0,1-1 1 0 0,-1 1-1 0 0,-1-1 1 0 0,1-1-1 0 0,-1 0 1 0 0,-2 1-39 0 0,-8 4 63 0 0,16-7-53 0 0,-1-1-1 0 0,0 0 0 0 0,1 0 1 0 0,-1 0-1 0 0,0-1 1 0 0,-4 1-10 0 0,1 1 10 0 0,7-3-10 0 0,1 0 0 0 0,0 1 0 0 0,0-1 0 0 0,0 0 0 0 0,0 0 0 0 0,0 0 0 0 0,0 0 0 0 0,-1 0 0 0 0,1 1 0 0 0,0-1 0 0 0,0 0 0 0 0,0 0 0 0 0,0 0 0 0 0,0 0 0 0 0,0 1 0 0 0,0-1 0 0 0,0 0 0 0 0,0 0 0 0 0,0 0 0 0 0,0 1 0 0 0,0-1 0 0 0,0 0 0 0 0,0 0 0 0 0,0 0 0 0 0,0 1 0 0 0,0-1 0 0 0,0 0 0 0 0,0 0 0 0 0,0 0 0 0 0,0 0 0 0 0,0 1 0 0 0,0-1 0 0 0,0 0 0 0 0,0 0 0 0 0,0 0 0 0 0,0 0 0 0 0,1 1 0 0 0,-1-1 0 0 0,0 0 0 0 0,0 0 0 0 0,0 0 0 0 0,0 0 0 0 0,0 0 0 0 0,1 1 0 0 0,-1-1 0 0 0,0 0 0 0 0,0 0 0 0 0,0 0 0 0 0,0 0 0 0 0,1 0 0 0 0,-1 0 0 0 0,7 6 16 0 0,31 11 251 0 0,-24-12-161 0 0,-1 1-1 0 0,0 1 1 0 0,-1 0 0 0 0,0 0 0 0 0,0 1 0 0 0,8 7-106 0 0,-11-7 86 0 0,0 1 1 0 0,-1 1 0 0 0,0-1-1 0 0,4 7-86 0 0,-11-14-76 0 0,0 0-1 0 0,-1 0 1 0 0,1-1 0 0 0,-1 1-1 0 0,0 0 1 0 0,1 0-1 0 0,-1 0 1 0 0,0-1 0 0 0,0 1-1 0 0,0 0 1 0 0,0 0 0 0 0,-1 0-1 0 0,1 0 1 0 0,0-1-1 0 0,-1 1 1 0 0,1 0 0 0 0,-1 0-1 0 0,0-1 1 0 0,1 1-1 0 0,-2 1 77 0 0,1-2-2098 0 0,1-1-604 0 0</inkml:trace>
  <inkml:trace contextRef="#ctx0" brushRef="#br0" timeOffset="7807.689">4862 1020 3224 0 0,'0'0'739'0'0,"0"0"1892"0"0,2 1 833 0 0,1 0-2248 0 0,0 0 0 0 0,0 1-1 0 0,0-1 1 0 0,0 0-1 0 0,0 1 1 0 0,-1 0 0 0 0,1 0-1216 0 0,-1-1 312 0 0,0 1 0 0 0,-1-1 0 0 0,1 1 0 0 0,-1 0 0 0 0,1 0 0 0 0,-1-1 0 0 0,0 1 0 0 0,0 0 0 0 0,0 0-312 0 0,1 1 52 0 0,-1 0 0 0 0,0 0 0 0 0,-1 0 0 0 0,1 0 0 0 0,-1 0 0 0 0,1 0 0 0 0,-1 0 0 0 0,0 0 0 0 0,0 0-1 0 0,0 0 1 0 0,0 0 0 0 0,-1 0 0 0 0,1 0 0 0 0,-1 0 0 0 0,0 2-52 0 0,-1 1 37 0 0,-1 0-1 0 0,0 0 0 0 0,0 0 1 0 0,0 0-1 0 0,0-1 0 0 0,-1 1 1 0 0,0-1-1 0 0,0 0 0 0 0,-1 0 1 0 0,1 0-1 0 0,-4 2-36 0 0,0 0 72 0 0,1 1-1 0 0,0 0 1 0 0,-3 5-72 0 0,10-12 41 0 0,-1-1 0 0 0,1 1 1 0 0,-1-1-1 0 0,1 1 0 0 0,0-1 0 0 0,-1 1 0 0 0,1-1 1 0 0,0 1-1 0 0,0-1 0 0 0,0 1 0 0 0,-1-1 1 0 0,1 1-1 0 0,0 0 0 0 0,0-1 0 0 0,0 1 0 0 0,0 0 1 0 0,0-1-1 0 0,0 1 0 0 0,0-1 0 0 0,0 1 0 0 0,0 0 1 0 0,0-1-1 0 0,1 1 0 0 0,-1-1 0 0 0,0 1 1 0 0,0 0-1 0 0,1-1-41 0 0,-1 1 22 0 0,1 0 0 0 0,0 0 0 0 0,0-1-1 0 0,0 1 1 0 0,-1 0 0 0 0,1-1 0 0 0,0 1 0 0 0,0-1 0 0 0,0 1 0 0 0,0-1 0 0 0,0 1 0 0 0,0-1 0 0 0,0 0 0 0 0,0 0 0 0 0,1 1-22 0 0,6 0 5 0 0,1 0 1 0 0,-1-1 0 0 0,1 1 0 0 0,1-2-6 0 0,-5 1 123 0 0,122-6 6 0 0,-121 6-289 0 0,-1-1 0 0 0,0 0-1 0 0,0-1 1 0 0,1 1 0 0 0,-1-1-1 0 0,0 0 1 0 0,0-1 160 0 0,10-6-6474 0 0,-5 3-793 0 0</inkml:trace>
  <inkml:trace contextRef="#ctx0" brushRef="#br0" timeOffset="8391.115">5299 685 8288 0 0,'0'35'2303'0'0,"0"-19"2478"0"0,0-16-4628 0 0,0 1 1 0 0,1-1 0 0 0,-1 1-1 0 0,0-1 1 0 0,0 1 0 0 0,0-1 0 0 0,0 1-1 0 0,0-1 1 0 0,1 1 0 0 0,-1-1 0 0 0,0 1-1 0 0,0-1 1 0 0,1 1 0 0 0,-1-1 0 0 0,0 0-1 0 0,1 1 1 0 0,-1-1 0 0 0,0 1 0 0 0,1-1-1 0 0,-1 0 1 0 0,1 1 0 0 0,-1-1 0 0 0,1 0-1 0 0,-1 0 1 0 0,1 1 0 0 0,-1-1-1 0 0,1 0 1 0 0,-1 0 0 0 0,1 0 0 0 0,-1 0-1 0 0,1 1 1 0 0,-1-1 0 0 0,1 0 0 0 0,-1 0-1 0 0,1 0-153 0 0,0 0 92 0 0,0 0-1 0 0,0 0 0 0 0,0 0 0 0 0,0 0 0 0 0,0-1 0 0 0,0 1 0 0 0,0 0 1 0 0,0 0-1 0 0,0-1 0 0 0,0 1 0 0 0,0 0 0 0 0,0-1 0 0 0,0 1 0 0 0,0-1 1 0 0,-1 1-1 0 0,1-1 0 0 0,0 0 0 0 0,0 1 0 0 0,0-1 0 0 0,-1 0-91 0 0,4-3 125 0 0,-1 0 0 0 0,0-1 0 0 0,0 0 0 0 0,-1 1 0 0 0,1-1 0 0 0,-1 0 0 0 0,0 0 0 0 0,1-4-125 0 0,3-12 144 0 0,-1 1 0 0 0,-1-1 0 0 0,0-10-144 0 0,-1 3 0 0 0,12-112 0 0 0,-14 134 9 0 0,1-9-27 0 0,1-1 0 0 0,0 0-1 0 0,1 1 1 0 0,2-2 18 0 0,-4 17-126 0 0,2 5 64 0 0,4 11 2 0 0,-6-12 12 0 0,17 31-140 0 0,-10-19 167 0 0,-1-1 0 0 0,-1 1 1 0 0,3 9 20 0 0,0 2-41 0 0,1-1 1 0 0,1 0 0 0 0,2-1 0 0 0,0 0-1 0 0,3 1 41 0 0,-11-18 42 0 0,0 0-1 0 0,1 0 1 0 0,0-1-1 0 0,0 1 1 0 0,1-2-1 0 0,6 5-41 0 0,-10-7 58 0 0,1-1 1 0 0,0 0-1 0 0,0 0 0 0 0,0-1 0 0 0,0 0 1 0 0,0 0-1 0 0,0 0 0 0 0,1 0 1 0 0,-1-1-1 0 0,1 0 0 0 0,-1 0 1 0 0,1 0-1 0 0,0-1-58 0 0,-3 0 23 0 0,-1 0-1 0 0,1-1 1 0 0,-1 1-1 0 0,0-1 1 0 0,0 0-1 0 0,1 1 1 0 0,-1-1 0 0 0,0 0-1 0 0,0-1 1 0 0,0 1-1 0 0,0 0 1 0 0,0 0-1 0 0,0-1 1 0 0,0 0 0 0 0,0 1-1 0 0,-1-1 1 0 0,1 0-1 0 0,0 1 1 0 0,-1-1-1 0 0,0 0 1 0 0,1 0 0 0 0,-1-1-23 0 0,2-2 52 0 0,0-1 1 0 0,0 0-1 0 0,0 1 1 0 0,-1-1-1 0 0,0 0 1 0 0,0-1 0 0 0,-1 1-1 0 0,0-1-52 0 0,12-73 0 0 0,-11 64 31 0 0,0 0 0 0 0,4-9-31 0 0,-2 11 29 0 0,-2-1 0 0 0,1 1 1 0 0,-1-5-30 0 0,0-2 44 0 0,0 0 0 0 0,4-9-44 0 0,4-28-460 0 0,-6 40 59 0 0,-3 14-5352 0 0,-1 4-1230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58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239 313 13824 0 0,'-25'-10'788'0'0,"20"8"-708"0"0,0 0 0 0 0,0 0 1 0 0,0 0-1 0 0,-1 0 1 0 0,1 1-1 0 0,0 0 1 0 0,-1 0-1 0 0,1 1 1 0 0,-1-1-81 0 0,-3 2 125 0 0,0 0 1 0 0,0 0-1 0 0,0 0 1 0 0,0 1-1 0 0,0 0 1 0 0,1 1-1 0 0,-1 0 1 0 0,1 1-1 0 0,-1-1 0 0 0,1 1 1 0 0,0 1-1 0 0,1 0 1 0 0,-1 0-1 0 0,1 0 1 0 0,0 1-1 0 0,-6 6-125 0 0,12-11 46 0 0,0 0 0 0 0,0 0 0 0 0,0 0 0 0 0,-1 0 0 0 0,1 1-1 0 0,1-1 1 0 0,-1 0 0 0 0,0 1 0 0 0,0-1 0 0 0,0 0 0 0 0,1 1-1 0 0,-1-1 1 0 0,1 1 0 0 0,-1-1 0 0 0,1 1 0 0 0,-1-1-1 0 0,1 1 1 0 0,0-1 0 0 0,0 1 0 0 0,0 0 0 0 0,0-1 0 0 0,0 1-1 0 0,0-1 1 0 0,0 1 0 0 0,1-1 0 0 0,-1 1 0 0 0,0-1 0 0 0,1 1-1 0 0,-1-1 1 0 0,1 1 0 0 0,0-1 0 0 0,0 1 0 0 0,-1-1 0 0 0,1 0-1 0 0,0 1 1 0 0,0-1 0 0 0,0 0-46 0 0,2 2 41 0 0,1 0-1 0 0,-1 0 1 0 0,0 0 0 0 0,1 0-1 0 0,-1-1 1 0 0,1 0 0 0 0,0 0-1 0 0,0 0 1 0 0,0 0-1 0 0,0 0 1 0 0,0-1 0 0 0,1 0-1 0 0,-1 0-40 0 0,6 1 7 0 0,1 0 0 0 0,0-1-1 0 0,0-1 1 0 0,-1 0-1 0 0,1 0 1 0 0,0-1-1 0 0,0-1 1 0 0,2 0-7 0 0,-7 1 37 0 0,0-1 0 0 0,0 1 0 0 0,0-1 0 0 0,0 0 1 0 0,-1 0-1 0 0,1-1 0 0 0,-1 1 0 0 0,0-1 0 0 0,1-1 0 0 0,-1 1 0 0 0,0-1 0 0 0,-1 0 0 0 0,1 0 1 0 0,-1 0-1 0 0,2-2-37 0 0,-5 3 58 0 0,1 0 0 0 0,-1 0 0 0 0,1 0 1 0 0,-1 0-1 0 0,0 0 0 0 0,0 0 0 0 0,0 0 1 0 0,-1 0-1 0 0,1 0 0 0 0,-1-1 0 0 0,0 1 1 0 0,0 0-1 0 0,0 0 0 0 0,0-1 0 0 0,0 1 1 0 0,-1 0-1 0 0,1 0 0 0 0,-1-1-58 0 0,0 0-16 0 0,0 0-1 0 0,0 0 1 0 0,-1 1-1 0 0,1-1 1 0 0,-1 1-1 0 0,0-1 1 0 0,0 1-1 0 0,0 0 1 0 0,0 0-1 0 0,0 0 1 0 0,-1 0-1 0 0,1 0 1 0 0,-1 0 0 0 0,0 1-1 0 0,-1-2 17 0 0,-20-14 276 0 0,17 13-313 0 0,1-1-1 0 0,-1 2 1 0 0,0-1-1 0 0,-1 1 1 0 0,1 0-1 0 0,-1 0 0 0 0,-5-1 38 0 0,-2 0-145 0 0,8 3 159 0 0,1 0 0 0 0,-1 0-1 0 0,0 1 1 0 0,0 0 0 0 0,0 0 0 0 0,-3 1-14 0 0,-2-2-17 0 0,12 2-498 0 0,7 1 189 0 0,10 3-686 0 0,0-2 0 0 0,0 0 0 0 0,0-1 0 0 0,14-1 1012 0 0,-28 0-269 0 0,19 0-1677 0 0</inkml:trace>
  <inkml:trace contextRef="#ctx0" brushRef="#br0" timeOffset="253.414">586 33 4144 0 0,'-3'-16'801'0'0,"2"9"603"0"0,-3-1 5978 0 0,-10 6-3842 0 0,12 3-3431 0 0,-1-1-1 0 0,1 1 1 0 0,-1 0-1 0 0,1-1 1 0 0,-1 1-1 0 0,1 0 1 0 0,0 0-1 0 0,0 1 1 0 0,-1-1-1 0 0,1 0 1 0 0,0 1-1 0 0,0-1 1 0 0,0 1-1 0 0,0 0 1 0 0,1 0-1 0 0,-1 0 1 0 0,0 0-1 0 0,1 0 1 0 0,-1 0-1 0 0,1 0-108 0 0,-4 6-4 0 0,0 0-1 0 0,0 0 1 0 0,1 0-1 0 0,-3 8 5 0 0,2 1 34 0 0,0-1 0 0 0,1 1 0 0 0,1 0-1 0 0,0 0 1 0 0,0 16-34 0 0,2 10-57 0 0,4 33 57 0 0,0-43-65 0 0,4 13 65 0 0,1 5 1 0 0,-4-30 13 0 0,0-1 0 0 0,2 1 0 0 0,1 0-14 0 0,-2-6 85 0 0,13 37 283 0 0,-15-45-149 0 0,-3-7-328 0 0,0 0 1 0 0,0 0-1 0 0,0 0 0 0 0,1 1 1 0 0,-1-1-1 0 0,0 0 1 0 0,0 0-1 0 0,0 0 0 0 0,0 1 1 0 0,0-1-1 0 0,0 0 1 0 0,1 0-1 0 0,-1 0 0 0 0,0 1 1 0 0,0-1-1 0 0,0 0 1 0 0,0 0-1 0 0,0 1 0 0 0,0-1 1 0 0,0 0-1 0 0,0 0 1 0 0,0 1-1 0 0,0-1 0 0 0,0 0 1 0 0,0 0-1 0 0,0 1 1 0 0,0-1-1 0 0,-1 0 0 0 0,1 0 1 0 0,0 1-1 0 0,0-1 1 0 0,0 0-1 0 0,0 0 0 0 0,0 0 1 0 0,0 1-1 0 0,-1-1 1 0 0,1 0-1 0 0,0 0 0 0 0,0 0 1 0 0,0 1-1 0 0,0-1 1 0 0,-1 0-1 0 0,1 0 0 0 0,0 0 1 0 0,0 0-1 0 0,0 0 1 0 0,-1 0-1 0 0,1 0 0 0 0,0 1 1 0 0,0-1-1 0 0,-1 0 1 0 0,1 0-1 0 0,0 0 109 0 0,-6 0-5453 0 0</inkml:trace>
  <inkml:trace contextRef="#ctx0" brushRef="#br0" timeOffset="420.506">287 433 13824 0 0,'0'0'629'0'0,"0"0"-12"0"0,12-4 82 0 0,91 0 2939 0 0,122 8-3991 0 0,-198-4 146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2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365 243 4144 0 0,'0'-1'24'0'0,"0"0"1"0"0,0 1-1 0 0,0-1 1 0 0,0 1-1 0 0,0-1 1 0 0,0 0-1 0 0,0 1 0 0 0,0-1 1 0 0,0 1-1 0 0,-1-1 1 0 0,1 1-1 0 0,0-1 1 0 0,0 0-1 0 0,-1 1 1 0 0,1-1-1 0 0,0 1 0 0 0,-1-1 1 0 0,1 1-25 0 0,-3-2 660 0 0,0 1 0 0 0,0 0-1 0 0,0 1 1 0 0,0-1 0 0 0,0 0 0 0 0,0 1 0 0 0,0-1 0 0 0,0 1 0 0 0,0 0-1 0 0,0 0 1 0 0,0 1 0 0 0,0-1 0 0 0,0 0 0 0 0,0 1 0 0 0,0 0 0 0 0,0 0-1 0 0,0 0 1 0 0,0 0 0 0 0,-2 1-660 0 0,-11 5 768 0 0,1 0 0 0 0,0 2 0 0 0,-1 0-768 0 0,12-7-224 0 0,-10 7 404 0 0,-1 1 0 0 0,1 0 1 0 0,0 0-1 0 0,1 2 0 0 0,1-1 1 0 0,0 2-1 0 0,0 0 0 0 0,-3 5-180 0 0,14-17 20 0 0,0 1 0 0 0,0 0 0 0 0,-1 0 1 0 0,1-1-1 0 0,1 1 0 0 0,-1 0 0 0 0,0 0 0 0 0,0 0 0 0 0,1 0 0 0 0,-1 0 0 0 0,1 0 0 0 0,-1 0 0 0 0,1 0 0 0 0,0 0 0 0 0,0 1 0 0 0,0-1 0 0 0,0 0 0 0 0,0 0 0 0 0,0 0 0 0 0,1 0 0 0 0,-1 0 0 0 0,1 0 0 0 0,0 0 0 0 0,-1 0 0 0 0,1 0 0 0 0,0 0 0 0 0,0 0 0 0 0,0-1 0 0 0,0 1 0 0 0,0 0 0 0 0,1 0 0 0 0,-1-1 0 0 0,1 1 0 0 0,-1-1 1 0 0,1 0-1 0 0,-1 1 0 0 0,1-1 0 0 0,0 1-20 0 0,8 4 66 0 0,0 1 1 0 0,1-2-1 0 0,-1 1 1 0 0,1-1-1 0 0,0-1 1 0 0,2 0-67 0 0,-9-2 35 0 0,1-1 2 0 0,16 6 117 0 0,-20-7-141 0 0,0 1 0 0 0,0-1-1 0 0,0 0 1 0 0,0 1 0 0 0,0-1 0 0 0,0 1 0 0 0,0-1-1 0 0,-1 1 1 0 0,1-1 0 0 0,0 1 0 0 0,0 0-1 0 0,-1-1 1 0 0,1 1 0 0 0,0 0 0 0 0,-1 0 0 0 0,1-1-1 0 0,-1 1 1 0 0,1 0 0 0 0,-1 0 0 0 0,1 0-13 0 0,-1-1 2 0 0,0 1 0 0 0,0-1 0 0 0,-1 1 0 0 0,1-1 0 0 0,0 1 0 0 0,0-1 0 0 0,0 1 0 0 0,0-1 0 0 0,-1 0 0 0 0,1 1 0 0 0,0-1 0 0 0,-1 1 0 0 0,1-1 0 0 0,0 0 0 0 0,0 1 0 0 0,-1-1 0 0 0,1 0 0 0 0,-1 1 0 0 0,1-1 0 0 0,0 0 0 0 0,-1 0 0 0 0,1 1 0 0 0,-1-1 0 0 0,1 0 0 0 0,-1 0-2 0 0,-4 3-9 0 0,-1-1 0 0 0,1 0 0 0 0,-1-1 0 0 0,-4 1 9 0 0,9-1 11 0 0,-34 6-104 0 0,-56 11-349 0 0,71-15-1174 0 0,1-2 1 0 0,-5 0 1615 0 0,15-1-4619 0 0,3-2-1379 0 0</inkml:trace>
  <inkml:trace contextRef="#ctx0" brushRef="#br0" timeOffset="604.783">577 253 17191 0 0,'0'0'388'0'0,"0"0"52"0"0,-6 6 451 0 0,5-4-872 0 0,0 0-1 0 0,0 0 1 0 0,-1 0-1 0 0,1-1 1 0 0,0 1-1 0 0,1 1 1 0 0,-1-1-1 0 0,0 0 0 0 0,1 0-17 0 0,-7 14-7 0 0,-22 39 227 0 0,15-27 878 0 0,-8 11-1099 0 0,-12 24 1603 0 0,21-46-1330 0 0,7-12-98 0 0,6-5-166 0 0,0 0 0 0 0,0 0-1 0 0,0 0 1 0 0,0 0 0 0 0,-1 0 0 0 0,1-1-1 0 0,0 1 1 0 0,0 0 0 0 0,0 0 0 0 0,0 0-1 0 0,0 0 1 0 0,0 0 0 0 0,0 0-1 0 0,-1 0 1 0 0,1 0 0 0 0,0 0 0 0 0,0 0-1 0 0,0 0 1 0 0,0 0 0 0 0,0 0-1 0 0,0-1 1 0 0,0 1 0 0 0,0 0 0 0 0,0 0-1 0 0,-1 0 1 0 0,1 0 0 0 0,0 0-1 0 0,0 0 1 0 0,0 0 0 0 0,0-1 0 0 0,0 1-1 0 0,0 0 1 0 0,0 0 0 0 0,0 0-1 0 0,0 0 1 0 0,0 0 0 0 0,0 0 0 0 0,0-1-1 0 0,0 1 1 0 0,0 0 0 0 0,0 0-1 0 0,0 0 1 0 0,0 0 0 0 0,0 0 0 0 0,0 0-1 0 0,0-1-8 0 0,1-3-60 0 0,-1 0-1 0 0,1 0 0 0 0,0 0 1 0 0,0 0-1 0 0,0 0 0 0 0,1 0 1 0 0,-1 1-1 0 0,1-1 0 0 0,2-2 61 0 0,22-36-1117 0 0,-17 28 886 0 0,-2 4 137 0 0,5-10-374 0 0,1 1 0 0 0,1 1-1 0 0,1 0 1 0 0,16-15 468 0 0,-28 30-14 0 0,-2 1 11 0 0,1 1-1 0 0,-1 0 1 0 0,0 0-1 0 0,1 0 1 0 0,-1 0-1 0 0,0 1 0 0 0,1-1 1 0 0,-1 0-1 0 0,1 0 1 0 0,0 1-1 0 0,-1-1 1 0 0,1 1-1 0 0,1-1 4 0 0,-2 1 14 0 0,0 0 0 0 0,0 0 0 0 0,0 0 0 0 0,0 0 0 0 0,0 0 0 0 0,0 0 0 0 0,0 1 0 0 0,0-1 0 0 0,0 0 0 0 0,0 0 0 0 0,-1 1 0 0 0,1-1 0 0 0,0 0 0 0 0,0 1 0 0 0,0-1 0 0 0,0 1 0 0 0,0 0 0 0 0,0-1 0 0 0,-1 1 0 0 0,1-1 0 0 0,0 1 0 0 0,0 0 0 0 0,-1 0 0 0 0,1-1 0 0 0,-1 1 0 0 0,1 0 0 0 0,-1 0 0 0 0,1 0 0 0 0,0 1-13 0 0,0 0 93 0 0,0 1 0 0 0,1-1 0 0 0,-1 1 0 0 0,0 0 0 0 0,0-1 0 0 0,-1 1 0 0 0,1 0 0 0 0,-1 0 0 0 0,1 0 0 0 0,-1 0-94 0 0,0 12 389 0 0,-1 0 0 0 0,0 0 1 0 0,-1 0-1 0 0,0 0 0 0 0,-5 12-389 0 0,-7 20 1008 0 0,13-46-880 0 0,1-1 6 0 0,0 0 20 0 0,0 0 6 0 0,0 0 0 0 0,0 0-13 0 0,0 0-56 0 0,15-14 65 0 0,-12 11-128 0 0,12-11-42 0 0,-1-1 0 0 0,-1 0 0 0 0,0 0 0 0 0,1-4 14 0 0,-5 9-53 0 0,0 0 1 0 0,1 0-1 0 0,0 1 1 0 0,0 0-1 0 0,1 1 1 0 0,12-7 52 0 0,-11 6 0 0 0,-11 8 1 0 0,0 0 1 0 0,1 0-1 0 0,-1 0 1 0 0,0 0-1 0 0,1 1 0 0 0,-1-1 1 0 0,1 0-1 0 0,-1 1 0 0 0,0-1 1 0 0,1 1-1 0 0,-1 0 1 0 0,1-1-1 0 0,0 1 0 0 0,-1 0 1 0 0,1 0-1 0 0,-1 0 1 0 0,1 0-1 0 0,-1 0 0 0 0,1 0 1 0 0,-1 1-1 0 0,1-1 1 0 0,-1 0-1 0 0,1 1 0 0 0,-1-1 1 0 0,1 1-1 0 0,-1-1 0 0 0,0 1 1 0 0,1 0-1 0 0,-1 0 1 0 0,0 0-1 0 0,1 0 0 0 0,-1 0 1 0 0,0 0-1 0 0,0 0 1 0 0,1 1-2 0 0,1 2 7 0 0,1 1 1 0 0,-1-1-1 0 0,0 1 1 0 0,0 0 0 0 0,-1 0-1 0 0,0 0 1 0 0,0 0 0 0 0,0 1-1 0 0,1 1-7 0 0,1 6-146 0 0,1-1 0 0 0,6 11 146 0 0,3 7-100 0 0,-11-24 92 0 0,0-1 0 0 0,0 1 0 0 0,0-1 0 0 0,1 0 0 0 0,0 0 0 0 0,0 0 0 0 0,0-1 0 0 0,0 1 0 0 0,1-1 0 0 0,0 0 0 0 0,0 0 8 0 0,-4-3-263 0 0,1 1-1 0 0,0-1 1 0 0,-1 0-1 0 0,1 0 1 0 0,0 0-1 0 0,0 0 1 0 0,0 0-1 0 0,0 0 1 0 0,0-1-1 0 0,0 1 1 0 0,0-1-1 0 0,2 1 264 0 0,16-5-6357 0 0,-7-2 245 0 0</inkml:trace>
  <inkml:trace contextRef="#ctx0" brushRef="#br0" timeOffset="1392.26">1148 231 14600 0 0,'-13'0'1584'0'0,"10"1"-1446"0"0,-1 0 1 0 0,1 0 0 0 0,0 0 0 0 0,-1 0 0 0 0,1 1-1 0 0,0 0 1 0 0,0-1 0 0 0,0 1 0 0 0,0 0 0 0 0,0 1-1 0 0,1-1 1 0 0,-1 0 0 0 0,-1 3-139 0 0,-5 5 616 0 0,1 0 0 0 0,0 1 1 0 0,0 1-617 0 0,3-3 84 0 0,0-2 24 0 0,1 0 0 0 0,0 1 0 0 0,1-1 0 0 0,0 1 0 0 0,0 0 0 0 0,0 0 0 0 0,0 4-108 0 0,2-8 44 0 0,1-1 0 0 0,-1 1 1 0 0,1-1-1 0 0,-1 1 0 0 0,1-1 0 0 0,0 1 0 0 0,0-1 0 0 0,1 1 0 0 0,-1-1 0 0 0,1 1 0 0 0,0-1 1 0 0,0 0-1 0 0,0 1 0 0 0,0-1 0 0 0,0 0 0 0 0,1 1 0 0 0,0-1 0 0 0,-1 0 0 0 0,2 0-44 0 0,-2-2 24 0 0,1 1 0 0 0,-1-1 0 0 0,1 0 0 0 0,0 0 0 0 0,0 0 0 0 0,-1 0 0 0 0,1 0 0 0 0,0 0 0 0 0,0-1 0 0 0,0 1 0 0 0,0-1 0 0 0,0 1 0 0 0,0-1 0 0 0,0 0 0 0 0,0 1 0 0 0,0-1-1 0 0,0 0 1 0 0,0-1 0 0 0,0 1 0 0 0,0 0 0 0 0,0 0 0 0 0,0-1 0 0 0,0 1 0 0 0,0-1 0 0 0,1 0-24 0 0,3-1-16 0 0,0 0 1 0 0,-1 0-1 0 0,1-1 0 0 0,-1 0 1 0 0,0 0-1 0 0,0 0 0 0 0,0 0 1 0 0,1-2 15 0 0,6-6-185 0 0,1 0 0 0 0,0 0 0 0 0,0 1 1 0 0,1 1-1 0 0,0 1 0 0 0,1 0 0 0 0,9-4 185 0 0,-22 12-16 0 0,0-1 0 0 0,0 0-1 0 0,1 1 1 0 0,-1-1-1 0 0,0 1 1 0 0,0 0 0 0 0,1 0-1 0 0,-1 0 1 0 0,0 0-1 0 0,0 0 1 0 0,1 0 0 0 0,-1 0-1 0 0,0 1 1 0 0,0-1-1 0 0,0 1 1 0 0,1 0 0 0 0,-1 0-1 0 0,0 0 1 0 0,0 0-1 0 0,0 0 1 0 0,0 0 16 0 0,4 4 18 0 0,0 0 1 0 0,0 0-1 0 0,0 0 1 0 0,-1 1-1 0 0,3 3-18 0 0,-2-2 79 0 0,0 0 0 0 0,0-1 0 0 0,1 0 0 0 0,0 0-79 0 0,-4-4 46 0 0,0 0 0 0 0,0 0 1 0 0,0 0-1 0 0,0 0 0 0 0,0 0 0 0 0,1-1 0 0 0,-1 1 0 0 0,1-1 0 0 0,-1 0 0 0 0,1 0 0 0 0,-1-1 0 0 0,1 1 0 0 0,0-1 0 0 0,-1 1 0 0 0,1-1 0 0 0,0 0 0 0 0,-1 0 0 0 0,1-1 1 0 0,-1 1-1 0 0,1-1 0 0 0,0 0 0 0 0,-1 0 0 0 0,1 0 0 0 0,-1 0 0 0 0,0-1 0 0 0,1 1 0 0 0,-1-1 0 0 0,0 0 0 0 0,0 0 0 0 0,0 0 0 0 0,0 0 0 0 0,0-1 0 0 0,1-1-46 0 0,0 0 2 0 0,0 0 0 0 0,0-1 0 0 0,-1 0 0 0 0,1 0 0 0 0,-1 0 0 0 0,0 0 0 0 0,-1 0 0 0 0,1 0 0 0 0,0-3-2 0 0,3-11-512 0 0,-1 1 0 0 0,1-5 512 0 0,8-30-1592 0 0,-3 18-1153 0 0,5-29 2745 0 0,-4 14-944 0 0,-6 19 540 0 0,-5 22 659 0 0,0 1-1 0 0,1-1 0 0 0,0 1 1 0 0,1-1-1 0 0,0 1 0 0 0,3-7-254 0 0,-5 15 735 0 0,-1 0-50 0 0,0 0-240 0 0,-1 1-327 0 0,-1 1 0 0 0,1-1 0 0 0,0 1 0 0 0,0 0 0 0 0,0 0 0 0 0,0 0 0 0 0,0 0 0 0 0,0 1-118 0 0,-11 52 504 0 0,5-24-257 0 0,2 0 0 0 0,0 0-1 0 0,2 1-246 0 0,2-20 99 0 0,0 0 0 0 0,1 0 0 0 0,0-1 0 0 0,1 1-1 0 0,0 0 1 0 0,1 0 0 0 0,1-1 0 0 0,0 1 0 0 0,2 6-99 0 0,0-7 100 0 0,-4-8-62 0 0,-1-1 1 0 0,1 1-1 0 0,0-1 0 0 0,0 1 0 0 0,0-1 0 0 0,1 0 0 0 0,-1 1 1 0 0,1-1-1 0 0,-1 0 0 0 0,1 0 0 0 0,-1 0 0 0 0,1 0 0 0 0,0 0 1 0 0,0-1-1 0 0,0 1 0 0 0,0 0 0 0 0,1-1 0 0 0,-1 0 0 0 0,0 1 1 0 0,3 0-39 0 0,-2-1 46 0 0,0 0 1 0 0,-1-1 0 0 0,1 1 0 0 0,1-1 0 0 0,-1 1 0 0 0,0-1 0 0 0,0 0-1 0 0,0 0 1 0 0,0 0 0 0 0,0-1 0 0 0,0 1 0 0 0,0-1 0 0 0,0 0-1 0 0,0 0 1 0 0,0 0 0 0 0,-1 0 0 0 0,1 0 0 0 0,0 0 0 0 0,0-1 0 0 0,-1 1-1 0 0,1-1 1 0 0,-1 0 0 0 0,1 0 0 0 0,-1 0 0 0 0,0 0 0 0 0,0-1-47 0 0,10-8 21 0 0,-2-1 0 0 0,0 0 0 0 0,0-1 0 0 0,4-8-21 0 0,-8 12-6 0 0,10-17-556 0 0,-1 0 0 0 0,-1-1 0 0 0,-1 0 1 0 0,-2-1-1 0 0,0 0 0 0 0,0-9 562 0 0,-10 33 2 0 0,0-1 1 0 0,-1 1-1 0 0,1-1 1 0 0,-1 0-1 0 0,0-2-2 0 0,0 6 147 0 0,-1 1-107 0 0,-1 0 1 0 0,1 0 0 0 0,0 0 0 0 0,-1 0-1 0 0,1 0 1 0 0,0 0 0 0 0,-1 0 0 0 0,1 1-1 0 0,0-1 1 0 0,-1 0 0 0 0,1 1 0 0 0,0-1-1 0 0,0 1 1 0 0,-1 0 0 0 0,1-1 0 0 0,0 1-1 0 0,0 0 1 0 0,0 0 0 0 0,0 0 0 0 0,0 0-1 0 0,0 0 1 0 0,0 0 0 0 0,0 0-1 0 0,0 0 1 0 0,0 1-41 0 0,-1 1 28 0 0,0 0 0 0 0,0 0 0 0 0,0 1 0 0 0,0-1 0 0 0,0 1 0 0 0,1-1 0 0 0,0 1 0 0 0,-1 2-28 0 0,-2 12 105 0 0,1-10-46 0 0,1 1 0 0 0,0-1 0 0 0,1 1 0 0 0,0 0 0 0 0,0-1 0 0 0,1 1 0 0 0,0 0 0 0 0,1 0 0 0 0,0 5-59 0 0,4 4 223 0 0,0-1-1 0 0,1 1 1 0 0,0-1-1 0 0,1 0 0 0 0,2-1 1 0 0,6 12-223 0 0,-9-20 96 0 0,1 0 0 0 0,0 0 0 0 0,0-1 1 0 0,6 5-97 0 0,9 10 162 0 0,-6-8-236 0 0,-11-8 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2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3224 0 0,'2'8'2196'0'0,"-1"26"4367"0"0,1 1-3956 0 0,-1-25-1853 0 0,-1-1 0 0 0,-1 1 0 0 0,0 6-754 0 0,-1 13 1323 0 0,2-20-1057 0 0,0 0 0 0 0,1 0-1 0 0,0 0 1 0 0,1 0-1 0 0,0 0 1 0 0,0 0 0 0 0,0-1-1 0 0,1 1 1 0 0,1-1-1 0 0,2 5-265 0 0,-6-12 30 0 0,1 1-1 0 0,-1-1 0 0 0,1 0 0 0 0,0 0 0 0 0,-1 0 0 0 0,1 0 1 0 0,0 0-1 0 0,0 0 0 0 0,0 0 0 0 0,0 0 0 0 0,0 0 1 0 0,0 0-1 0 0,0 0 0 0 0,0-1 0 0 0,0 1 0 0 0,0 0 1 0 0,0-1-1 0 0,0 1 0 0 0,1-1 0 0 0,-1 1 0 0 0,0-1 0 0 0,0 0 1 0 0,1 1-1 0 0,-1-1 0 0 0,0 0 0 0 0,0 0 0 0 0,1 0 1 0 0,-1 0-1 0 0,0 0 0 0 0,1 0 0 0 0,-1 0 0 0 0,0 0 1 0 0,1-1-1 0 0,-1 1 0 0 0,0-1 0 0 0,0 1 0 0 0,0 0 0 0 0,1-1 1 0 0,-1 0-1 0 0,0 1 0 0 0,0-1 0 0 0,0 0 0 0 0,0 0 1 0 0,1 0-30 0 0,2-3 38 0 0,0 0 1 0 0,1 0 0 0 0,-1 0-1 0 0,-1-1 1 0 0,1 1-1 0 0,-1-1 1 0 0,1 0 0 0 0,-1 0-1 0 0,1-3-38 0 0,2-6 13 0 0,1 2-180 0 0,-2-1-1 0 0,1 0 1 0 0,1-8 167 0 0,0-6-329 0 0,-1 1-302 0 0,2-1 0 0 0,5-9 631 0 0,-12 35-9 0 0,-1 0-1 0 0,1 0 1 0 0,-1 0-1 0 0,0 0 0 0 0,1 1 1 0 0,-1-1-1 0 0,1 0 1 0 0,0 0-1 0 0,-1 0 1 0 0,1 0-1 0 0,0 1 0 0 0,-1-1 1 0 0,1 0-1 0 0,0 1 1 0 0,0-1-1 0 0,0 0 0 0 0,0 1 1 0 0,0-1-1 0 0,-1 1 1 0 0,1 0-1 0 0,0-1 0 0 0,0 1 1 0 0,0 0-1 0 0,0-1 1 0 0,0 1-1 0 0,0 0 1 0 0,0 0-1 0 0,0 0 0 0 0,1 0 10 0 0,-1 0-12 0 0,1 1 0 0 0,0-1 0 0 0,-1 1 0 0 0,1-1 0 0 0,0 1 0 0 0,-1 0 0 0 0,1 0-1 0 0,-1-1 1 0 0,1 1 0 0 0,-1 0 0 0 0,1 0 0 0 0,-1 1 0 0 0,0-1 0 0 0,0 0 0 0 0,1 0 0 0 0,-1 1 0 0 0,0-1-1 0 0,0 1 13 0 0,3 3 9 0 0,0-1 0 0 0,1 1 0 0 0,0-1 0 0 0,0 0 0 0 0,0 0 0 0 0,1-1 0 0 0,-1 1 0 0 0,1-1 0 0 0,5 2-9 0 0,12 5 214 0 0,22 5-214 0 0,-39-13 41 0 0,3 1 87 0 0,0-1-1 0 0,0 0 1 0 0,0-1-1 0 0,1 0-127 0 0,-7 0 106 0 0,1-1 0 0 0,0 0-1 0 0,0 0 1 0 0,0 0 0 0 0,-1-1 0 0 0,1 1 0 0 0,0-1 0 0 0,0 0-1 0 0,-1 0 1 0 0,4-2-106 0 0,-6 3 21 0 0,1-1 0 0 0,-1 0 0 0 0,0 0 0 0 0,0 0 0 0 0,0 0 0 0 0,0 0 0 0 0,0 0 0 0 0,0-1 0 0 0,0 1 0 0 0,0 0 0 0 0,0 0 0 0 0,0-1 0 0 0,-1 1 0 0 0,1-1 0 0 0,-1 1 0 0 0,1 0 0 0 0,-1-1 0 0 0,1 1 0 0 0,-1-1 0 0 0,0 1 0 0 0,0-1 0 0 0,1 1 0 0 0,-1-1 0 0 0,0 1 0 0 0,-1-1 0 0 0,1 1 0 0 0,0-1 0 0 0,-1 0-21 0 0,1-2 8 0 0,-1 0 1 0 0,0 1-1 0 0,0 0 0 0 0,0-1 1 0 0,0 1-1 0 0,-1 0 1 0 0,1-1-1 0 0,-1 1 0 0 0,0 0 1 0 0,0 0-1 0 0,-2-2-8 0 0,2 3-9 0 0,0 0 0 0 0,0 0-1 0 0,0 1 1 0 0,0-1 0 0 0,0 1-1 0 0,-1-1 1 0 0,1 1 0 0 0,0 0-1 0 0,-1 0 1 0 0,1 0 0 0 0,-1 0-1 0 0,0 0 1 0 0,1 0 0 0 0,-1 1-1 0 0,1-1 1 0 0,-1 1 0 0 0,0 0-1 0 0,0 0 1 0 0,1 0 0 0 0,-1 0-1 0 0,0 1 1 0 0,0-1 9 0 0,0 1-7 0 0,0-1-1 0 0,-1 1 1 0 0,1 1-1 0 0,0-1 0 0 0,-1 0 1 0 0,1 1-1 0 0,0-1 1 0 0,0 1-1 0 0,0 0 1 0 0,0 0-1 0 0,0 0 1 0 0,1 1-1 0 0,-1-1 1 0 0,1 1-1 0 0,-1-1 1 0 0,1 1-1 0 0,0 0 8 0 0,-2 3 11 0 0,-1 1-1 0 0,1 0 1 0 0,1 0 0 0 0,0 0-1 0 0,0 0 1 0 0,0 1 0 0 0,1-1 0 0 0,0 1-1 0 0,0 0-10 0 0,1-4 4 0 0,1-1 0 0 0,-1 1 0 0 0,1-1 0 0 0,0 1 1 0 0,0-1-1 0 0,1 1 0 0 0,-1-1 0 0 0,1 1 0 0 0,0-1 0 0 0,-1 1 0 0 0,1-1 0 0 0,1 1 0 0 0,-1-1 0 0 0,0 0 0 0 0,1 0 0 0 0,0 0 0 0 0,0 0 0 0 0,0 0 0 0 0,0 0 0 0 0,0 0 0 0 0,2 1-4 0 0,2 2 25 0 0,1-1-1 0 0,-1 0 1 0 0,2 0 0 0 0,-1 0-1 0 0,0-1 1 0 0,1 0-1 0 0,0 0 1 0 0,4 1-25 0 0,-6-3 5 0 0,0 0 0 0 0,0 0 1 0 0,0-1-1 0 0,0 1 0 0 0,0-2 0 0 0,0 1 0 0 0,0-1 0 0 0,0 1 0 0 0,0-2 1 0 0,1 1-1 0 0,-1-1 0 0 0,1 0-5 0 0,7-2-395 0 0,-10 2-178 0 0,0 1-1 0 0,0-1 1 0 0,0-1-1 0 0,0 1 0 0 0,0 0 1 0 0,0-1-1 0 0,0 0 0 0 0,0 0 1 0 0,-1 0 573 0 0,9-6-6405 0 0</inkml:trace>
  <inkml:trace contextRef="#ctx0" brushRef="#br0" timeOffset="640.885">652 13 14336 0 0,'0'0'661'0'0,"-3"6"212"0"0,0 1-815 0 0,1 1 0 0 0,0 0 0 0 0,1 0 0 0 0,-1 0 0 0 0,1 3-58 0 0,-7 30 961 0 0,7-35-759 0 0,0 0 0 0 0,0 0 1 0 0,1 1-1 0 0,-1-1 0 0 0,2 0 0 0 0,-1 0 1 0 0,0 1-1 0 0,1-1 0 0 0,0 0 0 0 0,1 0 1 0 0,0 3-203 0 0,4 22 784 0 0,-6-30-754 0 0,0 0 1 0 0,0 0-1 0 0,1-1 1 0 0,-1 1-1 0 0,0 0 1 0 0,0 0-1 0 0,0-1 1 0 0,1 1-1 0 0,-1 0 0 0 0,0-1 1 0 0,1 1-1 0 0,-1 0 1 0 0,0-1-1 0 0,1 1 1 0 0,-1 0-1 0 0,1-1 0 0 0,-1 1 1 0 0,1-1-1 0 0,0 1 1 0 0,-1-1-1 0 0,1 1 1 0 0,-1-1-1 0 0,1 1 0 0 0,0-1 1 0 0,0 1-31 0 0,0-1 36 0 0,0 0 1 0 0,1 0-1 0 0,-1 0 0 0 0,0 1 1 0 0,0-1-1 0 0,0-1 0 0 0,1 1 1 0 0,-1 0-1 0 0,0 0 0 0 0,0 0 1 0 0,1-1-1 0 0,-1 1 0 0 0,0 0 1 0 0,0-1-1 0 0,0 0-36 0 0,3-1 70 0 0,1 0 1 0 0,-1 0-1 0 0,0-1 1 0 0,-1 1-1 0 0,1-1 1 0 0,0 0-1 0 0,-1 0 0 0 0,2-3-70 0 0,6-9 10 0 0,10-11 23 0 0,-12 16-173 0 0,1 0 1 0 0,-1-1-1 0 0,0-1 140 0 0,-2 3-145 0 0,1-1 0 0 0,-1 2-1 0 0,2-1 1 0 0,0 1 145 0 0,-8 7-71 0 0,-1 1-22 0 0,1 2 98 0 0,0 0-1 0 0,1 1 1 0 0,-1-1-1 0 0,-1 1 1 0 0,1-1-1 0 0,0 1 1 0 0,0-1-1 0 0,-1 1-4 0 0,1 2 19 0 0,5 11-80 0 0,-4-8 100 0 0,1 0 0 0 0,0 0 0 0 0,0 0 0 0 0,1 0 0 0 0,0-1 0 0 0,0 0-1 0 0,1 1 1 0 0,5 5-39 0 0,-7-10-77 0 0,-2-1 150 0 0,1 0 1 0 0,0 0-1 0 0,-1 0 1 0 0,1-1-1 0 0,0 1 1 0 0,0-1 0 0 0,0 0-1 0 0,2 2-73 0 0,-3-3 25 0 0,1 1 1 0 0,0-1-1 0 0,-1 0 0 0 0,1 0 0 0 0,0 0 1 0 0,-1 0-1 0 0,1 0 0 0 0,0 0 0 0 0,-1 0 0 0 0,1 0 1 0 0,-1-1-1 0 0,1 1 0 0 0,0-1 0 0 0,0 0-25 0 0,3 0 43 0 0,-1-1 0 0 0,0 1 0 0 0,0-1 0 0 0,0-1 0 0 0,0 1-1 0 0,0-1 1 0 0,-1 1 0 0 0,1-1 0 0 0,2-2-43 0 0,26-32-67 0 0,-24 28-88 0 0,0-1-1 0 0,1 1 0 0 0,1-1 156 0 0,-7 7-143 0 0,1 1 0 0 0,-1-1-1 0 0,0 1 1 0 0,1 0 0 0 0,0 0-1 0 0,2 0 144 0 0,-4 2-18 0 0,0 1-1 0 0,0 1 0 0 0,-1-1 0 0 0,1 0 0 0 0,-1 0 0 0 0,1 1 0 0 0,-1-1 0 0 0,1 0 1 0 0,-1 1-1 0 0,0 0 0 0 0,1-1 0 0 0,0 2 19 0 0,-2-2-8 0 0,2 2 6 0 0,0 1 1 0 0,0 0-1 0 0,-1-1 0 0 0,1 1 1 0 0,-1 0-1 0 0,0 0 1 0 0,0 0-1 0 0,0 0 0 0 0,0 1 1 0 0,-1 2 1 0 0,0 44 17 0 0,-12 84 366 0 0,0-57 243 0 0,-7 22-74 0 0,16-85-475 0 0,0 0-1 0 0,-2 0 0 0 0,0 0 0 0 0,-4 8-76 0 0,3-8 63 0 0,4-8-10 0 0,-1-1-1 0 0,0 1 0 0 0,0-1 1 0 0,-1 0-1 0 0,0 0 1 0 0,0-1-1 0 0,0 1 0 0 0,-1-1 1 0 0,0 0-1 0 0,0 0 1 0 0,0-1-1 0 0,0 1 0 0 0,-1-1 1 0 0,0 0-1 0 0,0 0 0 0 0,0-1 1 0 0,0 0-1 0 0,-5 2-52 0 0,3-3 30 0 0,0 1 0 0 0,-1-1-1 0 0,1 0 1 0 0,-1-1 0 0 0,1 0-1 0 0,-1-1 1 0 0,0 0 0 0 0,1 0-1 0 0,-1 0 1 0 0,1-1 0 0 0,-1-1 0 0 0,1 1-1 0 0,-1-1 1 0 0,-7-3-30 0 0,-7-4-542 0 0,0 0 1 0 0,-12-8 541 0 0,25 12-1303 0 0,0-1 1 0 0,1 0-1 0 0,0 0 1 0 0,-2-3 1302 0 0,-2-5-6673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2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11056 0 0,'0'0'852'0'0,"0"0"-384"0"0,4 8 1681 0 0,1 3-1403 0 0,0 0 0 0 0,0 0 0 0 0,-1 1 0 0 0,-1-1 0 0 0,0 1 0 0 0,0 1-746 0 0,2 20 1969 0 0,1 20-1969 0 0,-5-32 408 0 0,-1 0 1 0 0,-1 1-1 0 0,-2 0-408 0 0,0 39 268 0 0,1-14-68 0 0,3-49-223 0 0,0 1 0 0 0,1-1 0 0 0,0 0-1 0 0,-1 0 1 0 0,1 1 0 0 0,0-1 0 0 0,0 1 0 0 0,2-2 23 0 0,0 0-63 0 0,30-29-673 0 0,-25 22 548 0 0,0 1 0 0 0,0 1 0 0 0,1-1 0 0 0,0 2 0 0 0,1-1 0 0 0,0 1 0 0 0,0 1 0 0 0,9-4 188 0 0,-18 9-14 0 0,1 1 0 0 0,0-1 0 0 0,0 1 0 0 0,0 0 0 0 0,-1-1 0 0 0,1 1 0 0 0,0 0 0 0 0,0 1 0 0 0,0-1 0 0 0,0 0-1 0 0,1 1 15 0 0,-3-1-1 0 0,0 1 0 0 0,0-1 0 0 0,1 0 0 0 0,-1 0 0 0 0,0 1 0 0 0,0-1 0 0 0,0 1 0 0 0,0-1-1 0 0,0 1 1 0 0,0 0 0 0 0,0-1 0 0 0,0 1 0 0 0,0 0 0 0 0,0 0 0 0 0,0-1 0 0 0,0 1-1 0 0,-1 0 1 0 0,1 0 0 0 0,0 0 0 0 0,-1 0 0 0 0,1 0 0 0 0,0 0 0 0 0,-1 0 0 0 0,1 0 0 0 0,-1 1-1 0 0,1-1 2 0 0,-1 4 72 0 0,1-1 0 0 0,-1 1 0 0 0,0-1 0 0 0,0 1 0 0 0,-1-1 0 0 0,1 1 0 0 0,-1-1-1 0 0,0 1 1 0 0,0-1 0 0 0,-1 0 0 0 0,1 1 0 0 0,-1-1 0 0 0,0 0 0 0 0,0 0 0 0 0,0 0-1 0 0,-3 3-71 0 0,-2 2 170 0 0,-1 1 0 0 0,-1-2 0 0 0,1 1 0 0 0,-1-1 0 0 0,-8 5-170 0 0,3-2-20 0 0,-1 1-1 0 0,-1-2 0 0 0,1 0 0 0 0,-2-1 1 0 0,1-1-1 0 0,-1-1 0 0 0,-1 0 21 0 0,14-6-331 0 0,1 0 0 0 0,-1 0 0 0 0,1-1 0 0 0,-1 1 0 0 0,1-1 0 0 0,-1 0 0 0 0,-2-1 331 0 0,5 1-567 0 0,-1 0 0 0 0,1 0-1 0 0,0 0 1 0 0,-1-1 0 0 0,1 1 0 0 0,0-1-1 0 0,-1 1 1 0 0,1-1 0 0 0,0 1 0 0 0,0-1 0 0 0,-1 0-1 0 0,0 0 568 0 0,-2-7-5514 0 0</inkml:trace>
  <inkml:trace contextRef="#ctx0" brushRef="#br0" timeOffset="333.912">250 344 6912 0 0,'1'1'528'0'0,"4"5"77"0"0,0-1 1 0 0,1 0-1 0 0,-1 0 0 0 0,1 0 1 0 0,0-1-1 0 0,1 0 0 0 0,-1 0 1 0 0,1-1-1 0 0,-1 1 1 0 0,1-1-1 0 0,0-1 0 0 0,0 1 1 0 0,1-1-1 0 0,-1-1 1 0 0,0 1-1 0 0,1-1 0 0 0,-1-1 1 0 0,1 1-606 0 0,2-1 182 0 0,1 0-1 0 0,-1 0 1 0 0,1-1 0 0 0,0 0 0 0 0,-1-1-1 0 0,0 0 1 0 0,1 0 0 0 0,-1-1 0 0 0,0-1-1 0 0,0 0 1 0 0,-1 0 0 0 0,1-1 0 0 0,-1 0 0 0 0,0 0-1 0 0,7-7-181 0 0,-13 9-110 0 0,-1 1 0 0 0,1-1 0 0 0,-1 0-1 0 0,0 0 1 0 0,1 0 0 0 0,-1 0-1 0 0,-1 0 1 0 0,1 0 0 0 0,0 0 0 0 0,-1-1-1 0 0,0 1 1 0 0,0-1 0 0 0,0 1-1 0 0,0-1 1 0 0,0 0 0 0 0,-1 1 0 0 0,0-1-1 0 0,0 1 1 0 0,0-1 0 0 0,0 0 0 0 0,0 1-1 0 0,-1-1 1 0 0,1 0 0 0 0,-1 1-1 0 0,0-1 1 0 0,0 1 0 0 0,0-1 0 0 0,-1 1-1 0 0,1 0 1 0 0,-1-1 0 0 0,-1 0 110 0 0,1 0-123 0 0,-1 1 0 0 0,0-1 0 0 0,0 1 0 0 0,0 0 0 0 0,0 0 0 0 0,0 0 0 0 0,-1 1 0 0 0,1-1 0 0 0,-1 1 0 0 0,0-1 0 0 0,-1 1 123 0 0,2 1 54 0 0,0 0 0 0 0,0 0 0 0 0,0 0 0 0 0,0 1 1 0 0,0-1-1 0 0,0 1 0 0 0,-1 0 0 0 0,1 0 0 0 0,0 0 0 0 0,0 0 0 0 0,-1 1 0 0 0,1-1 0 0 0,0 1 0 0 0,0 0 0 0 0,-3 1-54 0 0,3-1 111 0 0,0 0-1 0 0,1 0 0 0 0,-1 1 0 0 0,0-1 0 0 0,0 1 1 0 0,1 0-1 0 0,-1-1 0 0 0,1 1 0 0 0,-1 1 0 0 0,1-1 1 0 0,0 0-1 0 0,0 0 0 0 0,0 1 0 0 0,0 0 0 0 0,1-1 0 0 0,-1 1 1 0 0,0 0-1 0 0,1 0 0 0 0,0-1 0 0 0,0 1 0 0 0,0 0 1 0 0,0 0-1 0 0,0 1 0 0 0,1-1 0 0 0,-1 0 0 0 0,1 0 1 0 0,0 0-1 0 0,0 2-110 0 0,-1 16 184 0 0,1 24 118 0 0,0-42-277 0 0,0 0-1 0 0,1 0 0 0 0,0 0 1 0 0,-1 0-1 0 0,1 0 0 0 0,0 0 1 0 0,0 0-1 0 0,1 0 0 0 0,-1 0 1 0 0,1-1-1 0 0,-1 1 0 0 0,2 1-24 0 0,3 3 61 0 0,1-1 0 0 0,-1 0 0 0 0,1-1 1 0 0,1 1-1 0 0,-1-1 0 0 0,1-1 0 0 0,-1 1 0 0 0,1-1 0 0 0,1-1 0 0 0,-1 1 0 0 0,0-1 0 0 0,1-1 0 0 0,0 0 0 0 0,-1 0 0 0 0,1 0 0 0 0,0-1 0 0 0,5-1-61 0 0,-5 1-1016 0 0,0-2 0 0 0,0 1 0 0 0,0-1 0 0 0,0 0 0 0 0,0-1 0 0 0,7-2 1016 0 0,3-2-6829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2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158 100 2760 0 0,'0'-15'248'0'0,"1"11"450"0"0,0-1-1 0 0,0 1 1 0 0,1-1 0 0 0,0 1-1 0 0,-1-1 1 0 0,2 1 0 0 0,-1 0-1 0 0,0 0 1 0 0,1 0 0 0 0,0 0-1 0 0,2-3-697 0 0,9-4 869 0 0,-12 9-581 0 0,0 0 0 0 0,0 0 0 0 0,1 0 0 0 0,-1 0 0 0 0,0 0 1 0 0,1-2-289 0 0,-2 3 580 0 0,2-1 1476 0 0,-7 2 867 0 0,-2 1-2739 0 0,0 1 0 0 0,0 0 0 0 0,0 0-1 0 0,0 0 1 0 0,0 1 0 0 0,1 0-1 0 0,-1 0 1 0 0,-3 3-184 0 0,-44 35 371 0 0,22-15-188 0 0,20-17-139 0 0,0 1 0 0 0,0 1 0 0 0,1 0 0 0 0,0 0 0 0 0,1 1-44 0 0,8-10 12 0 0,-1 0-1 0 0,1 0 1 0 0,0 0-1 0 0,0 0 1 0 0,0 0-1 0 0,0 0 1 0 0,0 1-1 0 0,0-1 1 0 0,1 0-1 0 0,-1 1 1 0 0,1-1-1 0 0,0 0 1 0 0,-1 1-1 0 0,1-1 1 0 0,0 0-1 0 0,1 1 1 0 0,-1-1-1 0 0,0 0 1 0 0,1 1-1 0 0,-1-1 1 0 0,1 0-1 0 0,-1 1 0 0 0,1-1 1 0 0,0 0-1 0 0,0 0 1 0 0,0 0-1 0 0,0 0 1 0 0,2 2-12 0 0,0 0 4 0 0,0 0 0 0 0,0-1 0 0 0,0 1-1 0 0,1-1 1 0 0,0 0 0 0 0,-1 0 0 0 0,1 0 0 0 0,0 0 0 0 0,0-1 0 0 0,0 0 0 0 0,1 0 0 0 0,-1 0-1 0 0,1 0 1 0 0,0 0-4 0 0,33 9-97 0 0,0-2-1 0 0,1-2 1 0 0,11 1 97 0 0,23-4-7434 0 0,-50-4 1501 0 0</inkml:trace>
  <inkml:trace contextRef="#ctx0" brushRef="#br0" timeOffset="413.977">630 64 12120 0 0,'-5'-1'125'0'0,"1"0"0"0"0,-1 0 0 0 0,1 1 0 0 0,-1 0 0 0 0,0 0 0 0 0,1 0 0 0 0,-1 0 1 0 0,1 1-1 0 0,-1-1 0 0 0,0 1 0 0 0,-1 1-125 0 0,-10 3 66 0 0,1 1 0 0 0,-9 4-66 0 0,10-4 301 0 0,-1 1 164 0 0,0 2-1 0 0,0 0 1 0 0,1 1 0 0 0,1 0-1 0 0,-1 1 1 0 0,2 1-1 0 0,-1 0 1 0 0,-6 10-465 0 0,12-15 258 0 0,1 1 0 0 0,1 0-1 0 0,-1 0 1 0 0,-1 4-258 0 0,5-8 84 0 0,1-1 0 0 0,-1 1 0 0 0,1-1 0 0 0,0 1 0 0 0,0 0 1 0 0,1 0-1 0 0,-1 0 0 0 0,1-1 0 0 0,-1 1 0 0 0,1 0 0 0 0,0 0 0 0 0,1 2-84 0 0,-1-4 12 0 0,0-1 1 0 0,0 0-1 0 0,1 1 0 0 0,-1-1 0 0 0,1 1 1 0 0,-1-1-1 0 0,1 0 0 0 0,-1 1 1 0 0,1-1-1 0 0,0 0 0 0 0,0 0 0 0 0,-1 1 1 0 0,1-1-1 0 0,0 0 0 0 0,0 0 1 0 0,0 0-1 0 0,0 0 0 0 0,0 0 0 0 0,1 0 1 0 0,-1-1-1 0 0,0 1 0 0 0,0 0 1 0 0,1-1-1 0 0,-1 1 0 0 0,0 0 0 0 0,1-1 1 0 0,-1 0-1 0 0,0 1 0 0 0,1-1 1 0 0,-1 0-1 0 0,1 0 0 0 0,1 1-12 0 0,1-1 26 0 0,1 0 0 0 0,-1 0 0 0 0,1-1-1 0 0,-1 1 1 0 0,1-1 0 0 0,-1 0 0 0 0,1 0 0 0 0,-1-1-1 0 0,3 0-25 0 0,6-4-5 0 0,-1 0 0 0 0,0-1 0 0 0,-1-1 0 0 0,0 1 0 0 0,0-2 0 0 0,0 1 0 0 0,-1-2 0 0 0,-1 1 0 0 0,0-1-1 0 0,0-1 1 0 0,1-1 5 0 0,-5 5-22 0 0,-1-1 0 0 0,1 1 0 0 0,-1-1 0 0 0,0 0 0 0 0,-1 0 0 0 0,0 0 0 0 0,0-1 0 0 0,0-5 22 0 0,-2 9 11 0 0,-1 4 57 0 0,0 1 68 0 0,-1 0-120 0 0,1 0 1 0 0,0 0-1 0 0,0 0 1 0 0,-1 0-1 0 0,1-1 0 0 0,0 1 1 0 0,0 0-1 0 0,-1 0 0 0 0,1 0 1 0 0,0 0-1 0 0,0 0 1 0 0,-1 0-1 0 0,1 0 0 0 0,0 0 1 0 0,-1 0-1 0 0,1 1 0 0 0,0-1 1 0 0,0 0-1 0 0,-1 0 1 0 0,1 0-1 0 0,0 0 0 0 0,0 0 1 0 0,-1 0-1 0 0,1 0 0 0 0,0 1-16 0 0,-2 3 10 0 0,0 0-1 0 0,0 0 0 0 0,0 1 1 0 0,1-1-1 0 0,-1 0 0 0 0,1 1 0 0 0,0 0 1 0 0,1-1-1 0 0,-1 1 0 0 0,1-1 1 0 0,0 1-1 0 0,0 0 0 0 0,0-1 0 0 0,1 1 1 0 0,0 0-1 0 0,0-1 0 0 0,0 1-9 0 0,0-1-1 0 0,0-1 0 0 0,0 0 0 0 0,0 1 0 0 0,1-1 0 0 0,-1 0 0 0 0,1 0 0 0 0,0 0 0 0 0,0 0 0 0 0,0 0 0 0 0,2 3 1 0 0,-2-5-9 0 0,0 1 0 0 0,-1-1 0 0 0,1 0 0 0 0,0 1 0 0 0,0-1 0 0 0,0 0 0 0 0,0 0 0 0 0,0 0 0 0 0,0 0 0 0 0,0 0 0 0 0,0-1 0 0 0,0 1 0 0 0,0-1 0 0 0,0 1 0 0 0,1-1 0 0 0,-1 0 0 0 0,2 0 9 0 0,1 0-642 0 0,0-1-1 0 0,0 0 1 0 0,0-1 0 0 0,0 1-1 0 0,0-1 1 0 0,0 0 0 0 0,0 0-1 0 0,-1 0 1 0 0,5-3 642 0 0,4-4-1981 0 0</inkml:trace>
  <inkml:trace contextRef="#ctx0" brushRef="#br0" timeOffset="749.308">804 56 3224 0 0,'0'0'143'0'0,"3"8"2542"0"0,1 26 6509 0 0,1 7-6781 0 0,5 9-777 0 0,-4-24-1083 0 0,-5-20-451 0 0,0 0 0 0 0,1 0 0 0 0,0 0 0 0 0,0 0 0 0 0,0-1-1 0 0,3 5-101 0 0,-4-9 95 0 0,-1-1-3 0 0,12-1 269 0 0,-7-3-343 0 0,1-1-1 0 0,-1 0 1 0 0,0 0-1 0 0,0 0 1 0 0,-1 0-1 0 0,1-1 1 0 0,-1 0-1 0 0,0 0 1 0 0,2-6-18 0 0,2-1-168 0 0,4-8-95 0 0,-6 12 66 0 0,-1-1 1 0 0,2 1-1 0 0,0-1 197 0 0,-5 8-37 0 0,1-1 0 0 0,-1 1 0 0 0,1-1 0 0 0,-1 1-1 0 0,1 0 1 0 0,0 0 0 0 0,0 0 0 0 0,0 0 0 0 0,0 0 0 0 0,0 1-1 0 0,4-1 38 0 0,-6 1-49 0 0,-1 1 96 0 0,0 0 45 0 0,11 8 101 0 0,-5-1-147 0 0,-1-1 0 0 0,-1 1 1 0 0,1 0-1 0 0,-1 0 0 0 0,0 0 0 0 0,-1 1 0 0 0,0-1 0 0 0,0 1 1 0 0,1 5-47 0 0,2 4 53 0 0,3 16-189 0 0,-7-26 242 0 0,-1 1 0 0 0,1 0 0 0 0,1-1 0 0 0,0 1-1 0 0,0-1 1 0 0,2 3-106 0 0,-4-8-150 0 0,0-1 0 0 0,0 1 1 0 0,0-1-1 0 0,1 1 0 0 0,-1-1 0 0 0,0 0 0 0 0,1 1 1 0 0,-1-1-1 0 0,1 0 0 0 0,-1 0 0 0 0,1 0 0 0 0,0 0 1 0 0,0 0-1 0 0,-1 0 0 0 0,1-1 0 0 0,0 1 0 0 0,0-1 1 0 0,0 1-1 0 0,-1-1 0 0 0,1 0 0 0 0,0 1 0 0 0,0-1 1 0 0,0 0-1 0 0,0 0 0 0 0,0 0 0 0 0,0-1 0 0 0,0 1 0 0 0,0 0 150 0 0,10-3-1375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3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3526 658 2760 0 0,'0'0'529'0'0,"0"0"1182"0"0,0 0 517 0 0,0 0 106 0 0,0 0-246 0 0,0 0-1128 0 0,8 0 764 0 0,116-4 2117 0 0,-57 4-3216 0 0,-36 1-114 0 0,17-3-511 0 0,-42 1 16 0 0,0 1-1 0 0,0 0 1 0 0,0 0-1 0 0,0 1 1 0 0,0 0-1 0 0,0 0 1 0 0,4 1-16 0 0,10 7-2394 0 0,-20-9 801 0 0,-1 1-734 0 0,-5 4-2683 0 0</inkml:trace>
  <inkml:trace contextRef="#ctx0" brushRef="#br0" timeOffset="249.693">3533 852 3680 0 0,'-2'-1'108'0'0,"-8"0"459"0"0,9 1 967 0 0,1 0 523 0 0,0 0 102 0 0,0 0-218 0 0,0 0-978 0 0,0 0-430 0 0,15-1 831 0 0,3-1-357 0 0,-1 0 0 0 0,0 1 0 0 0,16 1-1007 0 0,16-1 696 0 0,-22 0-501 0 0,16-2 768 0 0,29-6-963 0 0,-66 8-80 0 0,0 0 0 0 0,0 0 0 0 0,1 0 0 0 0,-1 1 0 0 0,1 0 0 0 0,-1 1 1 0 0,0-1-1 0 0,0 1 0 0 0,1 0 0 0 0,-1 1 0 0 0,0 0 0 0 0,2 0 80 0 0,-7-1-1393 0 0,-1-1-396 0 0,0 0-75 0 0</inkml:trace>
  <inkml:trace contextRef="#ctx0" brushRef="#br0" timeOffset="-1918.017">2472 467 2304 0 0,'0'0'101'0'0,"-3"-9"2462"0"0,3-17 3562 0 0,0 25-5530 0 0,0 1-3 0 0,0-5 398 0 0,0 5 3794 0 0,2 4-4673 0 0,-1-1 0 0 0,1 1 1 0 0,-1-1-1 0 0,0 1 0 0 0,0-1 0 0 0,-1 1 0 0 0,1 0 0 0 0,-1 0 0 0 0,1 1-111 0 0,-2 39 724 0 0,1-22-439 0 0,-2 43 891 0 0,-5 26-1176 0 0,5-47 257 0 0,1 1-1 0 0,2 0-256 0 0,1 17 143 0 0,-2-44-110 0 0,0-8-7 0 0,0 0-1 0 0,0 0 1 0 0,-1 0 0 0 0,-1 5-26 0 0,2-3 52 0 0,3 6-56 0 0,-3-17-129 0 0,0-1-82 0 0,0 0-29 0 0,0 0-148 0 0,0 0-604 0 0,0 0-262 0 0,0 0-57 0 0,0 0-173 0 0,0 0-678 0 0,0 0-290 0 0</inkml:trace>
  <inkml:trace contextRef="#ctx0" brushRef="#br0" timeOffset="-1565.761">2319 1004 6304 0 0,'0'0'289'0'0,"0"0"-8"0"0,-1 0-182 0 0,-10 0 605 0 0,10 0 77 0 0,1 0 34 0 0,0 0-28 0 0,0 0-151 0 0,0 0-70 0 0,0 0-12 0 0,0 0-10 0 0,0 0-35 0 0,0 0-18 0 0,0 0-3 0 0,0 0-28 0 0,0 0-119 0 0,0 0-56 0 0,0 0-11 0 0,13-5 542 0 0,-9 4-693 0 0,-1-1 0 0 0,1 1 1 0 0,0-1-1 0 0,0 1 0 0 0,0 0 0 0 0,0 1 1 0 0,0-1-1 0 0,0 1 0 0 0,0-1 1 0 0,0 1-1 0 0,0 1 0 0 0,0-1-123 0 0,1 0 137 0 0,1 0 0 0 0,-1 0-1 0 0,0 0 1 0 0,1-1 0 0 0,0 0-137 0 0,19-1 436 0 0,200 2 764 0 0,-223 0-729 0 0,1 1-2737 0 0,-3-3-1409 0 0,-5-3-1742 0 0</inkml:trace>
  <inkml:trace contextRef="#ctx0" brushRef="#br0" timeOffset="-1171.474">2300 467 10824 0 0,'0'0'496'0'0,"0"0"-12"0"0,0 0-223 0 0,0 0 198 0 0,0 0 117 0 0,0 0 28 0 0,0 0-34 0 0,0 0-154 0 0,0 0-61 0 0,0 0-16 0 0,7 0 325 0 0,10-1 114 0 0,-11 0-546 0 0,0 1 0 0 0,0 0 1 0 0,0 0-1 0 0,0 1 0 0 0,0-1 0 0 0,-1 1 0 0 0,6 1-232 0 0,-4 0 93 0 0,0 0 0 0 0,0-1-1 0 0,0 0 1 0 0,0 0-1 0 0,5-1-92 0 0,3 1 37 0 0,45 2 107 0 0,-47-2-108 0 0,0-1 0 0 0,13-2-36 0 0,12 0 96 0 0,-21 2-90 0 0,-10-1-78 0 0,0 1 0 0 0,0 0 1 0 0,0 1-1 0 0,1-1 1 0 0,-1 1-1 0 0,0 0 0 0 0,5 3 72 0 0,-11-4-904 0 0,1 0-294 0 0,5 0-59 0 0</inkml:trace>
  <inkml:trace contextRef="#ctx0" brushRef="#br0" timeOffset="-653.238">2924 891 10016 0 0,'0'0'462'0'0,"0"0"-12"0"0,-15 3 1254 0 0,8 1-992 0 0,0 0 0 0 0,0 0 0 0 0,0 1 0 0 0,-4 5-712 0 0,-6 4 965 0 0,0-3-492 0 0,14-10-407 0 0,0 1 0 0 0,0 0 1 0 0,0 0-1 0 0,1 0 0 0 0,-1 0 0 0 0,1 0 0 0 0,-1 0 0 0 0,1 1 0 0 0,0-1 0 0 0,0 1 0 0 0,0 0 0 0 0,-1 1-66 0 0,3-3 74 0 0,0 1-68 0 0,0-1 0 0 0,0 1-1 0 0,0-1 1 0 0,1 1 0 0 0,-1-1 0 0 0,0 1 0 0 0,1-1 0 0 0,-1 1 0 0 0,1-1-1 0 0,0 0 1 0 0,-1 1 0 0 0,1-1 0 0 0,0 0 0 0 0,0 0 0 0 0,0 1 0 0 0,0-1-1 0 0,0 0 1 0 0,0 0 0 0 0,0 0 0 0 0,0 0 0 0 0,0 0 0 0 0,1-1 0 0 0,-1 1 0 0 0,1 1-7 0 0,3 0 1 0 0,1 0 0 0 0,-1 0 0 0 0,0 0 0 0 0,0-1 0 0 0,5 1 0 0 0,-5-1 2 0 0,32 6-2 0 0,-21-4 0 0 0,0 0 0 0 0,0 1 0 0 0,0 1 0 0 0,3 2 0 0 0,-18-7 28 0 0,0 0 0 0 0,1 1 0 0 0,-1 0 0 0 0,0-1 0 0 0,0 1 0 0 0,0-1 0 0 0,0 1 0 0 0,0 0 0 0 0,0 0 0 0 0,0 0 0 0 0,0 0 0 0 0,0-1 0 0 0,0 1 0 0 0,0 1 0 0 0,-1-1 0 0 0,1 0 0 0 0,0 0 0 0 0,-1 0 0 0 0,1 0 0 0 0,0 0 0 0 0,-1 1 0 0 0,0-1 0 0 0,1 0 0 0 0,-1 1-28 0 0,0 0 49 0 0,0-1-1 0 0,0 1 1 0 0,-1-1-1 0 0,1 1 0 0 0,-1 0 1 0 0,1-1-1 0 0,-1 1 1 0 0,1-1-1 0 0,-1 1 1 0 0,0-1-1 0 0,0 0 0 0 0,0 1 1 0 0,0-1-1 0 0,0 0 1 0 0,0 1-1 0 0,0-1 1 0 0,0 0-1 0 0,0 0 0 0 0,-1 0-48 0 0,-10 10 114 0 0,-1-2-1 0 0,-1 0 1 0 0,0 0-1 0 0,0-2 1 0 0,0 1-1 0 0,-1-2 1 0 0,0 0-1 0 0,0-1 0 0 0,-1 0 1 0 0,0-1-1 0 0,-9 1-113 0 0,20-5-434 0 0,-23 3 800 0 0,27-3-940 0 0,0 0 1 0 0,0-1 0 0 0,0 1 0 0 0,0 0 0 0 0,1 0 0 0 0,-1-1-1 0 0,0 1 1 0 0,0 0 0 0 0,0-1 0 0 0,0 1 0 0 0,0-1 0 0 0,0 1-1 0 0,0-1 1 0 0,0 0 573 0 0,-2-2-5474 0 0</inkml:trace>
  <inkml:trace contextRef="#ctx0" brushRef="#br0" timeOffset="4023.755">5866 481 13992 0 0,'17'-1'675'0'0,"-17"1"-609"0"0,0 0 0 0 0,0 0 0 0 0,0 0 1 0 0,0 0-1 0 0,0 0 0 0 0,0 0 0 0 0,0 0 1 0 0,0 0-1 0 0,0 0-66 0 0,-15 1 290 0 0,10 3 86 0 0,2 0-280 0 0,-6 1 76 0 0,8-4-131 0 0,0-1 0 0 0,-1 1-1 0 0,1-1 1 0 0,0 1 0 0 0,-1 0 0 0 0,1 0-1 0 0,0 0 1 0 0,0 0 0 0 0,0 0 0 0 0,0 0-1 0 0,0 0 1 0 0,0 0 0 0 0,0 0 0 0 0,0 1-1 0 0,0-1 1 0 0,1 0 0 0 0,-1 1 0 0 0,0-1-1 0 0,1 0-40 0 0,-2 2 108 0 0,0 0-1 0 0,0 0 0 0 0,0 0 0 0 0,0-1 0 0 0,-1 1 0 0 0,1-1 0 0 0,-1 0 0 0 0,0 1 1 0 0,1-1-1 0 0,-1-1 0 0 0,-1 2-107 0 0,-11 8 512 0 0,-28 37 983 0 0,41-45-1419 0 0,-1 0 0 0 0,1 1-1 0 0,1-1 1 0 0,-1 0 0 0 0,0 1 0 0 0,1-1 0 0 0,-1 1 0 0 0,1-1 0 0 0,0 4-76 0 0,-8 17 203 0 0,8-20-196 0 0,0 0-1 0 0,0 0 0 0 0,0 0 0 0 0,1 0 0 0 0,-1 0 1 0 0,1 0-1 0 0,0 0 0 0 0,0 0 0 0 0,1 1 0 0 0,-1-1 1 0 0,1 0-1 0 0,0 0 0 0 0,0-1 0 0 0,1 4-6 0 0,3 13-3 0 0,-5-17 4 0 0,1 1 0 0 0,0 0-1 0 0,0-1 1 0 0,1 1-1 0 0,-1-1 1 0 0,1 0 0 0 0,0 1-1 0 0,0-1 1 0 0,0 0 0 0 0,0 0-1 0 0,0 0 1 0 0,1 0-1 0 0,8 12 46 0 0,-6-4-35 0 0,3 3-12 0 0,21 25-104 0 0,-26-36-211 0 0,0 0 1 0 0,0 0-1 0 0,1-1 1 0 0,-1 1-1 0 0,1-1 1 0 0,-1 1-1 0 0,1-1 0 0 0,0 0 1 0 0,-1-1-1 0 0,1 1 1 0 0,0-1-1 0 0,0 1 316 0 0,0-1-753 0 0,10 5-5401 0 0</inkml:trace>
  <inkml:trace contextRef="#ctx0" brushRef="#br0" timeOffset="5702.795">7271 639 3224 0 0,'0'0'143'0'0,"-10"-8"26"0"0,7 6 511 0 0,0 0-1 0 0,0 0 1 0 0,-1 0-1 0 0,1 0 1 0 0,-1 1 0 0 0,1-1-1 0 0,-1 1 1 0 0,0 0 0 0 0,0 0-1 0 0,1 1 1 0 0,-1-1-1 0 0,0 1 1 0 0,0-1 0 0 0,0 1-1 0 0,0 1 1 0 0,1-1 0 0 0,-1 0-1 0 0,0 1 1 0 0,-2 0-680 0 0,-24 5 1166 0 0,23-5-986 0 0,1 0-1 0 0,0 0 1 0 0,-1 1-1 0 0,1-1 1 0 0,0 1-1 0 0,0 1 0 0 0,-1 0-179 0 0,-14 6 561 0 0,18-8-502 0 0,1-1 0 0 0,-1 1 1 0 0,1 0-1 0 0,-1 0 0 0 0,1 1 0 0 0,0-1 0 0 0,0 0 0 0 0,-1 1 1 0 0,1-1-1 0 0,0 1 0 0 0,0 0 0 0 0,1 0 0 0 0,-1-1 0 0 0,0 1 0 0 0,0 1-59 0 0,-5 7 172 0 0,1 0 0 0 0,0 1 0 0 0,0 0-172 0 0,5-6 28 0 0,-1-1 1 0 0,0 1-1 0 0,1 0 1 0 0,0 0 0 0 0,0 0-1 0 0,0 0 1 0 0,1 0-1 0 0,0 4-28 0 0,0-1 0 0 0,0 0 0 0 0,0 0 0 0 0,1 1 0 0 0,0-1 0 0 0,1 0 0 0 0,0 0 0 0 0,0 0 0 0 0,1 0 0 0 0,0-1 0 0 0,0 1 0 0 0,1-1 0 0 0,0 1 0 0 0,0-1 0 0 0,0 0 0 0 0,1-1 0 0 0,3 4 0 0 0,-6-8 9 0 0,-1-1 1 0 0,1 1-1 0 0,0 0 0 0 0,0-1 0 0 0,-1 1 0 0 0,1-1 0 0 0,0 0 0 0 0,1 0 0 0 0,-1 0 0 0 0,0 0 0 0 0,0 0 0 0 0,0 0 0 0 0,1 0 1 0 0,-1-1-1 0 0,0 1 0 0 0,1-1 0 0 0,-1 1 0 0 0,3-1-9 0 0,-2 0 48 0 0,0-1 0 0 0,0 1-1 0 0,1-1 1 0 0,-1 0 0 0 0,0 0 0 0 0,0 0 0 0 0,0 0-1 0 0,0-1 1 0 0,0 1 0 0 0,0-1 0 0 0,0 1 0 0 0,1-3-48 0 0,4-2 17 0 0,-1 0-1 0 0,0-1 1 0 0,0 0 0 0 0,0-1 0 0 0,-1 1 0 0 0,0-1 0 0 0,-1 0-1 0 0,3-6-16 0 0,-3 3 18 0 0,0-1-1 0 0,0 0 0 0 0,-2 0 0 0 0,3-11-17 0 0,1-4 73 0 0,0 1-238 0 0,-2 0 0 0 0,-1-1 0 0 0,1-16 165 0 0,-2-81-639 0 0,-8 7 437 0 0,4 104 189 0 0,0 1 1 0 0,-1-1-1 0 0,0 1 0 0 0,-1-4 13 0 0,-3-10 19 0 0,6 24 82 0 0,0 2-1 0 0,-1 20 53 0 0,-1 2-155 0 0,1 0 0 0 0,0 0 1 0 0,2 0-1 0 0,2 9 2 0 0,15 88 56 0 0,-4-36 374 0 0,-7-18 116 0 0,-2-1 0 0 0,-2 9-546 0 0,-9-4 117 0 0,5-58 110 0 0,-1-2-806 0 0,2 6-3349 0 0,0-15-2887 0 0</inkml:trace>
  <inkml:trace contextRef="#ctx0" brushRef="#br0" timeOffset="4501.285">6106 603 3224 0 0,'2'0'605'0'0,"5"2"1180"0"0,-1-1-1 0 0,0 1 1 0 0,0 0 0 0 0,0 0-1 0 0,4 3-1784 0 0,-6-3 331 0 0,0 0 0 0 0,0 1 0 0 0,0 0 0 0 0,0-1 0 0 0,-1 1 0 0 0,1 1 0 0 0,-1-1 0 0 0,0 0 0 0 0,0 1 0 0 0,0 0 0 0 0,0 0 0 0 0,-1-1 0 0 0,2 4-331 0 0,2 6 410 0 0,-1 0-1 0 0,0 0 0 0 0,-1 0 0 0 0,0 1 0 0 0,-1-1 0 0 0,-1 1 0 0 0,0 0-409 0 0,1 29 342 0 0,-3-39-276 0 0,0 0-1 0 0,-1 0 1 0 0,1-1 0 0 0,-1 1 0 0 0,0 0 0 0 0,0-1 0 0 0,0 1 0 0 0,0-1-1 0 0,0 1 1 0 0,-1-1-66 0 0,2-2 144 0 0,0-1-5 0 0,0 0-23 0 0,-2 4 524 0 0,18-24-538 0 0,0 2 0 0 0,1 0-1 0 0,17-14-101 0 0,12-14-72 0 0,-37 37 83 0 0,-1 1 0 0 0,1-2 0 0 0,-2 1 0 0 0,1-1 0 0 0,-1 0 0 0 0,-1-1 0 0 0,0 1 0 0 0,4-10-11 0 0,-2 3 53 0 0,5-12-287 0 0,-13 28 230 0 0,0 0 1 0 0,1-1-1 0 0,-1 1 1 0 0,0 0-1 0 0,0-1 1 0 0,0 1-1 0 0,0-1 1 0 0,0 1-1 0 0,0 0 1 0 0,0-1-1 0 0,0 1 1 0 0,0 0-1 0 0,-1-1 1 0 0,1 1-1 0 0,-1 0 1 0 0,1-1-1 0 0,-1 1 1 0 0,1 0-1 0 0,-1-1 4 0 0,-1 0-25 0 0,1-1 0 0 0,-1 1 0 0 0,0 0-1 0 0,1-1 1 0 0,-1 1 0 0 0,0 0-1 0 0,0 0 1 0 0,-1 0 0 0 0,1 0 0 0 0,0 1-1 0 0,-1-1 1 0 0,1 1 0 0 0,-1-1 0 0 0,1 1-1 0 0,-1 0 1 0 0,0 0 0 0 0,0 0-1 0 0,1 0 1 0 0,-1 0 0 0 0,0 1 0 0 0,-2-1 25 0 0,-1 0-652 0 0,-20-1-57 0 0,8 4-5655 0 0,9-1 428 0 0</inkml:trace>
  <inkml:trace contextRef="#ctx0" brushRef="#br0" timeOffset="4774.811">6565 417 12872 0 0,'10'0'970'0'0,"-8"1"-937"0"0,0-1-1 0 0,0 1 0 0 0,0-1 1 0 0,0 1-1 0 0,0 0 0 0 0,0 0 1 0 0,0 0-1 0 0,-1 0 1 0 0,1 0-1 0 0,0 0 0 0 0,-1 0 1 0 0,1 1-1 0 0,0 0-32 0 0,15 9 453 0 0,-12-8-201 0 0,-1-1 1 0 0,0 1 0 0 0,1 0 0 0 0,-1 1 0 0 0,0-1 0 0 0,-1 1 0 0 0,1 0 0 0 0,-1-1 0 0 0,1 2 0 0 0,-1 0-253 0 0,7 8 1029 0 0,-1 1 0 0 0,3 9-1029 0 0,-6-8 350 0 0,0 0 0 0 0,-1 0 0 0 0,-1 1 0 0 0,0 0-1 0 0,-2 0 1 0 0,1 0 0 0 0,-2 9-350 0 0,0-24 39 0 0,-2 7-10 0 0,1 1-1 0 0,-1-1 0 0 0,-1 0 0 0 0,1 0 0 0 0,-1 0 0 0 0,-1 0 1 0 0,0-1-1 0 0,0 1 0 0 0,-2 3-28 0 0,-2 6 81 0 0,3-7-38 0 0,-1 0 1 0 0,-1-1-1 0 0,0 1 1 0 0,0-1-1 0 0,-4 4-43 0 0,2-3-117 0 0,0-1-1 0 0,0 0 1 0 0,-1 0 117 0 0,-18 10-4065 0 0,19-14 2467 0 0</inkml:trace>
  <inkml:trace contextRef="#ctx0" brushRef="#br0" timeOffset="2506.253">4762 17 2760 0 0,'-7'-2'445'0'0,"-33"-9"5077"0"0,30 10-4922 0 0,-1-1 0 0 0,0 2 0 0 0,0-1 0 0 0,1 1 0 0 0,-1 1 0 0 0,0 0 0 0 0,0 1 1 0 0,-3 1-601 0 0,-5 0 779 0 0,14-2-526 0 0,0 0 0 0 0,-1 1-1 0 0,1-1 1 0 0,0 1 0 0 0,0 0 0 0 0,0 0-253 0 0,-4 3 271 0 0,2 1 1 0 0,-1-1 0 0 0,1 1 0 0 0,0 0 0 0 0,0 1 0 0 0,0 0 0 0 0,1 0 0 0 0,0 0 0 0 0,-5 9-272 0 0,3-4 166 0 0,1 0 0 0 0,0 1 0 0 0,1 0 0 0 0,1 0 0 0 0,0 0 0 0 0,-1 4-166 0 0,1 4 73 0 0,1 1 0 0 0,1-1 0 0 0,1 1 0 0 0,1-1 0 0 0,1 1 0 0 0,0 0 0 0 0,3 10-73 0 0,1 0-10 0 0,2-1 0 0 0,1 0 0 0 0,1 0 0 0 0,9 22 10 0 0,-5-13 128 0 0,-8-26 7 0 0,0 0-1 0 0,6 12-134 0 0,6 13 355 0 0,5 21-355 0 0,-4-11 183 0 0,-9-24 16 0 0,-2 1 1 0 0,1 2-200 0 0,4 20 263 0 0,-7-27-147 0 0,0-1-1 0 0,-2 1 1 0 0,0 0 0 0 0,-1 1-1 0 0,-1-1 1 0 0,-1 0-1 0 0,-1 0 1 0 0,-1 0-1 0 0,-5 17-115 0 0,-10 24 240 0 0,13-42-168 0 0,-2-1 0 0 0,0 0 0 0 0,0-1 0 0 0,-2 0 0 0 0,-2 3-72 0 0,4-10 18 0 0,-1-2-1 0 0,0 1 0 0 0,0-1 1 0 0,-1 0-1 0 0,0 0 0 0 0,0-1 1 0 0,-1-1-1 0 0,0 1 0 0 0,-1-2 1 0 0,0 1-1 0 0,-8 3-17 0 0,9-6 25 0 0,0 0 1 0 0,0 0-1 0 0,0 0 0 0 0,0-2 1 0 0,0 1-1 0 0,-1-1 0 0 0,1-1 1 0 0,-1 0-1 0 0,1 0 0 0 0,-1-1 1 0 0,0 0-1 0 0,1-1 0 0 0,-9-1-25 0 0,8-1 32 0 0,0 1-1 0 0,-1-1 1 0 0,2-1 0 0 0,-1 0-1 0 0,-4-2-31 0 0,11 4-329 0 0,-1-1 0 0 0,1 1 0 0 0,0-1 0 0 0,0 0 0 0 0,0-1 0 0 0,-1 0 329 0 0,3 2-808 0 0,0-1 0 0 0,-1 0 0 0 0,1 0 0 0 0,0 0-1 0 0,0 0 1 0 0,0 0 0 0 0,1 0 0 0 0,-1 0 0 0 0,1-1 808 0 0,-5-10-6222 0 0</inkml:trace>
  <inkml:trace contextRef="#ctx0" brushRef="#br0" timeOffset="2917.588">5086 469 13536 0 0,'-31'4'1224'0'0,"31"-4"-1209"0"0,0 0 0 0 0,-1 0 0 0 0,1 0 1 0 0,0 0-1 0 0,-1 0 0 0 0,1 0 1 0 0,-1 0-1 0 0,1 0 0 0 0,0 0 0 0 0,-1 0 1 0 0,1 0-1 0 0,0 0 0 0 0,-1 1 1 0 0,1-1-1 0 0,0 0 0 0 0,0 0 1 0 0,-1 0-1 0 0,1 1 0 0 0,0-1 0 0 0,-1 0 1 0 0,1 0-1 0 0,0 1 0 0 0,0-1 1 0 0,0 0-1 0 0,-1 1 0 0 0,1-1 0 0 0,0 0 1 0 0,0 0-1 0 0,0 1 0 0 0,0-1 1 0 0,0 0-1 0 0,-1 1 0 0 0,1-1 0 0 0,0 1 1 0 0,0-1-1 0 0,0 0 0 0 0,0 1 1 0 0,0-1-1 0 0,0 1-15 0 0,3 15 673 0 0,-1-8-316 0 0,-4 0-91 0 0,1-6-212 0 0,1-1-1 0 0,0 0 1 0 0,-1 1 0 0 0,1-1 0 0 0,0 1-1 0 0,0-1 1 0 0,0 1 0 0 0,0-1-1 0 0,0 1 1 0 0,0-1 0 0 0,0 1 0 0 0,0-1-1 0 0,1 0 1 0 0,-1 1 0 0 0,1-1-1 0 0,-1 1-53 0 0,4 10 398 0 0,0 1-1 0 0,-1 0 0 0 0,0 4-397 0 0,-3-14 43 0 0,1-1-1 0 0,0 1 1 0 0,0-1-1 0 0,0 1 1 0 0,0-1-1 0 0,1 1 1 0 0,-1-1-1 0 0,1 1-42 0 0,-1-1 37 0 0,1-1-1 0 0,-1 1 0 0 0,0 0 1 0 0,0 0-1 0 0,0 0 0 0 0,0 0 1 0 0,0 1-1 0 0,-1-1 0 0 0,1 0 1 0 0,-1 0-1 0 0,1 0 0 0 0,-1 2-36 0 0,-2 7 186 0 0,2-9-161 0 0,0-1 0 0 0,-1 1 0 0 0,1 0 1 0 0,0-1-1 0 0,0 1 0 0 0,0 0 0 0 0,0-1 0 0 0,0 1 0 0 0,0 0 0 0 0,0-1 0 0 0,1 1 0 0 0,-1 0-25 0 0,4 9 74 0 0,-3-9-63 0 0,0 0-1 0 0,0 0 1 0 0,0 0 0 0 0,0 0-1 0 0,-1 0 1 0 0,1 0-1 0 0,-1 1 1 0 0,0-1 0 0 0,1 0-1 0 0,-1 0 1 0 0,0 0 0 0 0,0 1-1 0 0,-1-1 1 0 0,1 0-1 0 0,0 0 1 0 0,-1 0 0 0 0,1 1-1 0 0,-1-1-10 0 0,-4 29 67 0 0,5-26-69 0 0,0 0 0 0 0,-1-1 0 0 0,0 1 0 0 0,1-1 0 0 0,-2 1 1 0 0,1-1-1 0 0,-2 5 2 0 0,-2 9-51 0 0,4-16 40 0 0,1-1 0 0 0,0 1 0 0 0,-1 0-1 0 0,1 0 1 0 0,-1 0 0 0 0,1 0 0 0 0,-1-1-1 0 0,0 1 1 0 0,0 0 0 0 0,0 0 0 0 0,0-1-1 0 0,0 1 1 0 0,0-1 0 0 0,-1 1 11 0 0,-3 2-96 0 0,4-4 39 0 0,0 1 0 0 0,0-1 0 0 0,0 1 0 0 0,0-1 0 0 0,0 1 0 0 0,0 0 0 0 0,0-1 0 0 0,1 1 0 0 0,-1 0 0 0 0,0 0 0 0 0,1-1 0 0 0,-1 1 0 0 0,0 0 0 0 0,1 0 0 0 0,-1 0 0 0 0,1 0 0 0 0,-1 0 0 0 0,1 0 0 0 0,0 0 0 0 0,-1 0 0 0 0,1 0 0 0 0,0 0 57 0 0,0 0-140 0 0,-1-1-1 0 0,1 1 0 0 0,0 0 0 0 0,0-1 0 0 0,-1 1 0 0 0,1-1 0 0 0,0 1 0 0 0,-1-1 0 0 0,1 1 0 0 0,-1-1 0 0 0,1 1 0 0 0,-1-1 1 0 0,1 1-1 0 0,0-1 0 0 0,-1 1 0 0 0,0-1 0 0 0,1 0 0 0 0,-1 1 0 0 0,1-1 0 0 0,-1 0 0 0 0,1 0 0 0 0,-1 1 0 0 0,0-1 0 0 0,1 0 1 0 0,-1 0-1 0 0,0 0 0 0 0,1 0 141 0 0,-18 3-2898 0 0,17-3 2374 0 0,-2 1-4025 0 0</inkml:trace>
  <inkml:trace contextRef="#ctx0" brushRef="#br0" timeOffset="3167.986">4946 863 8640 0 0,'-5'0'780'0'0,"-14"1"517"0"0,18 0 48 0 0,3 1 193 0 0,27 3 2505 0 0,-22-4-4967 0 0,-5 0 1212 0 0,-1-1-253 0 0,0 1-1 0 0,0-1 1 0 0,0 1-1 0 0,0-1 0 0 0,0 0 1 0 0,0 0-1 0 0,0 1 1 0 0,0-1-1 0 0,0 0 0 0 0,1 0 1 0 0,-1 0-1 0 0,0 0 1 0 0,0 0-35 0 0,2 0 71 0 0,22 3 274 0 0,-12-1-92 0 0,1-1 1 0 0,0 0-1 0 0,7-2-253 0 0,5 1 420 0 0,21 1-420 0 0,-26 0-180 0 0,0-1 0 0 0,0 0 0 0 0,5-3 180 0 0,-13 1-1468 0 0,-6-1-471 0 0</inkml:trace>
  <inkml:trace contextRef="#ctx0" brushRef="#br0" timeOffset="3353.606">4890 481 13648 0 0,'-11'-4'121'0'0,"9"3"35"0"0,0 0-1 0 0,0 1 1 0 0,0-1-1 0 0,0 1 1 0 0,0-1-1 0 0,0 1 0 0 0,0 0 1 0 0,-2 0-156 0 0,19-12 148 0 0,-4 7 78 0 0,0 0 0 0 0,0 1 0 0 0,0 0 0 0 0,1 0 1 0 0,-1 2-1 0 0,4-1-226 0 0,-2 0 661 0 0,-3 1-452 0 0,0 1 0 0 0,0 0 0 0 0,1 0 0 0 0,-1 1 0 0 0,0 0 0 0 0,0 1 0 0 0,10 2-209 0 0,11 3-1453 0 0,27 10 1453 0 0,-26-7-2720 0 0,-11-3 1251 0 0</inkml:trace>
  <inkml:trace contextRef="#ctx0" brushRef="#br0" timeOffset="3705.751">5448 688 16040 0 0,'-34'11'1603'0'0,"28"-8"-1510"0"0,5-3-86 0 0,-1 1 0 0 0,0 0 0 0 0,0 0 0 0 0,1-1 0 0 0,-1 1 1 0 0,0 0-1 0 0,1 0 0 0 0,-1 1 0 0 0,1-1 0 0 0,-1 0 1 0 0,1 0-1 0 0,0 1 0 0 0,0-1 0 0 0,-1 1 0 0 0,1-1 1 0 0,0 1-1 0 0,0 0 0 0 0,0-1 0 0 0,1 1 0 0 0,-2 1-7 0 0,2-2 4 0 0,0-1 0 0 0,0 1 0 0 0,0-1-1 0 0,0 0 1 0 0,-1 1 0 0 0,1-1 0 0 0,0 0-1 0 0,0 1 1 0 0,0-1 0 0 0,-1 0 0 0 0,1 1-1 0 0,0-1 1 0 0,-1 0 0 0 0,1 1 0 0 0,0-1-1 0 0,-1 0 1 0 0,1 0 0 0 0,0 1 0 0 0,-1-1-1 0 0,1 0 1 0 0,0 0 0 0 0,-1 0 0 0 0,1 1-1 0 0,-1-1 1 0 0,1 0 0 0 0,0 0-1 0 0,-1 0 1 0 0,1 0 0 0 0,-1 0 0 0 0,1 0-1 0 0,-1 0-3 0 0,1 0 8 0 0,-1 0-1 0 0,1 0 0 0 0,-1 0 1 0 0,0 0-1 0 0,1 0 0 0 0,-1 0 0 0 0,1 1 1 0 0,-1-1-1 0 0,1 0 0 0 0,0 0 1 0 0,-1 0-1 0 0,1 1 0 0 0,-1-1 0 0 0,1 0 1 0 0,-1 1-1 0 0,1-1 0 0 0,-1 0 1 0 0,1 1-1 0 0,0-1 0 0 0,-1 0 0 0 0,1 1 1 0 0,0-1-1 0 0,0 1 0 0 0,-1-1 1 0 0,1 1-1 0 0,0-1 0 0 0,0 1 0 0 0,-1-1-7 0 0,1 2 10 0 0,-1 0 0 0 0,0 0-1 0 0,1 0 1 0 0,-1-1-1 0 0,1 1 1 0 0,0 0 0 0 0,-1 0-1 0 0,1 0 1 0 0,0 0-1 0 0,0 0 1 0 0,0 0 0 0 0,0 0-1 0 0,1 0 1 0 0,-1 0-1 0 0,1 0 1 0 0,-1 0 0 0 0,1 0-1 0 0,0 0 1 0 0,-1-1-1 0 0,1 1 1 0 0,0 0 0 0 0,0 0-1 0 0,0-1 1 0 0,0 1-1 0 0,1 0-9 0 0,-1-1 0 0 0,-1-1 0 0 0,1 1 0 0 0,-1 0 0 0 0,1 0 0 0 0,-1 0 0 0 0,0 0 0 0 0,1 0 0 0 0,-1 0 0 0 0,0 0 0 0 0,0 0 0 0 0,1 0 0 0 0,-1 0 0 0 0,0 0 0 0 0,0 0 0 0 0,0 0 0 0 0,0 0 0 0 0,0 1 0 0 0,-1 4 0 0 0,2-5 0 0 0,-1 0 0 0 0,1 0 0 0 0,0 0 0 0 0,-1 0 0 0 0,1 0 0 0 0,0 0 0 0 0,0 0 0 0 0,-1 0 0 0 0,1-1 0 0 0,0 1 0 0 0,0 0 0 0 0,0 0 0 0 0,0-1 0 0 0,0 1 0 0 0,0 0 0 0 0,0-1 0 0 0,0 1 0 0 0,0-1 0 0 0,1 0 0 0 0,-1 1 0 0 0,1-1 0 0 0,6 4 0 0 0,1 3-1 0 0,-4-3 12 0 0,0 0 0 0 0,0 0 0 0 0,1-1 0 0 0,0 0 0 0 0,0 0-11 0 0,54 28 10 0 0,-58-30-9 0 0,-1 0-1 0 0,0 0 0 0 0,0 0 0 0 0,0 0 0 0 0,1 0 1 0 0,-1 0-1 0 0,0 0 0 0 0,0 0 0 0 0,0 0 0 0 0,-1 1 1 0 0,1-1-1 0 0,9 10 51 0 0,-9-11-47 0 0,-1 1 0 0 0,0-1 0 0 0,0 0-1 0 0,0 0 1 0 0,1 0 0 0 0,-1 0 0 0 0,0 1 0 0 0,0-1 0 0 0,0 0 0 0 0,0 0 0 0 0,0 0 0 0 0,1 1 0 0 0,-1-1 0 0 0,0 0 0 0 0,0 0 0 0 0,0 1 0 0 0,0-1-1 0 0,0 0 1 0 0,0 0 0 0 0,0 1 0 0 0,0-1 0 0 0,0 0 0 0 0,0 0 0 0 0,0 1 0 0 0,0-1 0 0 0,0 0 0 0 0,0 0 0 0 0,0 1 0 0 0,0-1 0 0 0,0 0-1 0 0,0 0 1 0 0,-1 1-4 0 0,-6 9 149 0 0,5-8-112 0 0,0 0-1 0 0,0-1 1 0 0,0 1-1 0 0,-1 0 1 0 0,1-1-1 0 0,-1 1 1 0 0,1-1-1 0 0,-1 0 0 0 0,0 0-36 0 0,-7 1 42 0 0,8-2-35 0 0,0 0 0 0 0,1 1 1 0 0,-1-1-1 0 0,0 0 1 0 0,0 1-1 0 0,0 0 0 0 0,0-1 1 0 0,0 1-1 0 0,1 0 0 0 0,-1 0 1 0 0,0 0-1 0 0,1 0 1 0 0,-1 0-1 0 0,1 0 0 0 0,-2 1-7 0 0,1 0-19 0 0,-1 0-1 0 0,1 0 0 0 0,0-1 1 0 0,-1 1-1 0 0,0-1 0 0 0,1 1 1 0 0,-1-1-1 0 0,0 0 0 0 0,0 0 0 0 0,0-1 1 0 0,1 1-1 0 0,-2 0 20 0 0,-19 7-818 0 0,21-7-1063 0 0,-3 1-575 0 0</inkml:trace>
  <inkml:trace contextRef="#ctx0" brushRef="#br0" timeOffset="7251.204">7554 578 10136 0 0,'0'0'464'0'0,"0"0"-10"0"0,1-1-294 0 0,2 0 178 0 0,0 0-1 0 0,0-1 0 0 0,-1 1 1 0 0,1-1-1 0 0,-1 0 0 0 0,0 0 1 0 0,1 0-1 0 0,0-1-337 0 0,-2 2 98 0 0,0 0-1 0 0,0 0 1 0 0,0 0 0 0 0,0 1-1 0 0,0-1 1 0 0,0 0 0 0 0,1 0-1 0 0,-1 1 1 0 0,0-1 0 0 0,0 0-1 0 0,1 1 1 0 0,-1-1 0 0 0,0 1 0 0 0,1 0-1 0 0,-1-1 1 0 0,1 1 0 0 0,-1 0-1 0 0,1 0 1 0 0,0 0-98 0 0,1 0 165 0 0,1 0 0 0 0,-1 1 1 0 0,1 0-1 0 0,-1-1 0 0 0,1 1 0 0 0,-1 0 0 0 0,1 1 1 0 0,-1-1-1 0 0,0 1 0 0 0,0-1 0 0 0,0 1 1 0 0,0 0-1 0 0,0 0 0 0 0,0 0 0 0 0,0 1 0 0 0,0-1 1 0 0,-1 1-1 0 0,1 0-165 0 0,4 6 31 0 0,0-1 0 0 0,-1 1 0 0 0,0 1 0 0 0,0-1 0 0 0,1 6-31 0 0,-1 0 171 0 0,0 1-1 0 0,-1-1 0 0 0,-1 1 1 0 0,0 0-1 0 0,0 4-170 0 0,-1-1 161 0 0,1 0-1 0 0,2 0 0 0 0,1 5-160 0 0,-2-10 58 0 0,3 9 65 0 0,-8-23-113 0 0,0 1 0 0 0,1 0 0 0 0,-1-1 0 0 0,0 1 0 0 0,1 0 0 0 0,-1-1 0 0 0,1 1 1 0 0,-1-1-1 0 0,1 1 0 0 0,-1-1 0 0 0,1 1 0 0 0,-1-1 0 0 0,1 1 0 0 0,0-1 0 0 0,-1 1 0 0 0,1-1 0 0 0,0 0 0 0 0,-1 1 0 0 0,1-1 0 0 0,0 0 0 0 0,0 0 0 0 0,-1 0 0 0 0,1 1 0 0 0,0-1 0 0 0,0 0-10 0 0,0 0 94 0 0,6-1 222 0 0,-2 0-234 0 0,-1 0 0 0 0,1-1 0 0 0,-1 1 1 0 0,1-1-1 0 0,-1 0 0 0 0,0-1 0 0 0,1 1 1 0 0,-1-1-1 0 0,0 0 0 0 0,-1 0 0 0 0,1 0 1 0 0,0 0-1 0 0,-1 0 0 0 0,0-1 0 0 0,2-2-82 0 0,5-8 234 0 0,0 1 0 0 0,-1-2-1 0 0,7-14-233 0 0,-8 12 270 0 0,-1 0-1 0 0,0-1 0 0 0,-1 0 1 0 0,1-9-270 0 0,-5 20 49 0 0,-1 0 1 0 0,0-1-1 0 0,0 1 1 0 0,-1 0-1 0 0,0-1 1 0 0,0 1-1 0 0,-1-1 1 0 0,0 0-50 0 0,1 6 34 0 0,-1-1 0 0 0,1 0 0 0 0,-1 0 1 0 0,0 1-1 0 0,0-1 0 0 0,0 1 0 0 0,-1-1 0 0 0,1 1 1 0 0,-1-1-1 0 0,1 1 0 0 0,-1 0 0 0 0,0-1 1 0 0,0 1-1 0 0,0 0 0 0 0,0 0 0 0 0,0 0 1 0 0,0 1-1 0 0,0-1 0 0 0,-1 1 0 0 0,1-1 1 0 0,-1 1-1 0 0,0 0-34 0 0,1-1 2 0 0,-1 2 0 0 0,1-1 0 0 0,-1 0 0 0 0,0 1 0 0 0,0-1 0 0 0,1 1 0 0 0,-1 0 0 0 0,0-1 0 0 0,0 2 0 0 0,0-1 0 0 0,1 0 0 0 0,-1 0 0 0 0,0 1 0 0 0,0 0 0 0 0,-1 0-2 0 0,-5 2-1040 0 0,0 1 0 0 0,0 0 0 0 0,-6 4 1040 0 0,14-8-11 0 0,-10 5-2315 0 0</inkml:trace>
  <inkml:trace contextRef="#ctx0" brushRef="#br0" timeOffset="23415.97">151 2762 13416 0 0,'-9'-1'613'0'0,"8"0"-10"0"0,-8 12-315 0 0,7-9-195 0 0,0 1 0 0 0,0-1 0 0 0,1 0 1 0 0,-1 0-1 0 0,1 1 0 0 0,0-1 0 0 0,-1 1 1 0 0,1-1-1 0 0,0 1 0 0 0,1-1 0 0 0,-1 1 1 0 0,0 2-94 0 0,-5 34 161 0 0,2-13-91 0 0,-1 11 147 0 0,2 59 1247 0 0,-6 8-1464 0 0,7-57 262 0 0,1 3-262 0 0,1-45 21 0 0,0-4-64 0 0,0-1 85 0 0,-3-13 7 0 0,-6-12-621 0 0,2-1 0 0 0,0 0 0 0 0,1-5 572 0 0,0-2-774 0 0,-9-22 774 0 0,-10-45-280 0 0,23 88 433 0 0,0 0 0 0 0,0 0 0 0 0,1 0 0 0 0,1-1 0 0 0,0 1 0 0 0,2-6-153 0 0,-2 14 56 0 0,1-1-1 0 0,0 1 1 0 0,1 0 0 0 0,-1 0-1 0 0,1 0 1 0 0,0 0 0 0 0,0 0-1 0 0,0 1 1 0 0,0-1 0 0 0,1 1-1 0 0,0-1 1 0 0,-1 1 0 0 0,1 0-1 0 0,0 0 1 0 0,1 0 0 0 0,-1 0-1 0 0,1 0-55 0 0,7-5 142 0 0,1 0 0 0 0,1 0 0 0 0,-1 1-1 0 0,8-2-141 0 0,-9 4 29 0 0,0 1 0 0 0,0 1-1 0 0,1 0 1 0 0,-1 0-1 0 0,1 1 1 0 0,-1 1-1 0 0,1 0 1 0 0,0 0-1 0 0,0 1 1 0 0,-1 1-1 0 0,1 0 1 0 0,0 0 0 0 0,-1 1-1 0 0,1 1 1 0 0,-1 0-1 0 0,0 0 1 0 0,3 3-29 0 0,-12-5 7 0 0,0 0 1 0 0,0 0 0 0 0,1 1 0 0 0,-1-1-1 0 0,-1 1 1 0 0,1-1 0 0 0,0 1-1 0 0,0 0 1 0 0,-1 0 0 0 0,1 0 0 0 0,0 0-1 0 0,-1 0 1 0 0,0 0 0 0 0,0 0-1 0 0,0 1 1 0 0,0-1 0 0 0,0 0-1 0 0,0 1 1 0 0,0-1 0 0 0,-1 1 0 0 0,1-1-1 0 0,-1 1-7 0 0,1 1 13 0 0,-1-1-1 0 0,0 0 1 0 0,0 1-1 0 0,0-1 1 0 0,-1 0-1 0 0,1 1 1 0 0,-1-1-1 0 0,0 0 1 0 0,0 1-1 0 0,0-1 1 0 0,0 0-1 0 0,0 0 1 0 0,-1 0-1 0 0,1 0 1 0 0,-1 0-1 0 0,0 0-12 0 0,-9 9 122 0 0,1 0 0 0 0,-2 0-1 0 0,0-1 1 0 0,0-1 0 0 0,-1 0-1 0 0,0-1 1 0 0,-1 0 0 0 0,0-1 0 0 0,0 0-1 0 0,-8 1-121 0 0,17-6-3 0 0,0-1-6 0 0,-1 1 0 0 0,0-1 0 0 0,0-1-1 0 0,-4 2 10 0 0,8-3-201 0 0,2 0-46 0 0,0 0-1 0 0,0 0 19 0 0,19-5-158 0 0,-7 2 335 0 0,-1 1-1 0 0,1 1 0 0 0,-1 0 0 0 0,1 0 0 0 0,0 1 0 0 0,0 1 0 0 0,1 0 53 0 0,8 2-2 0 0,1 1 0 0 0,-1 1 0 0 0,9 3 2 0 0,-23-6 42 0 0,-1 1 0 0 0,0-1 0 0 0,0 1 0 0 0,0 0 0 0 0,-1 1 0 0 0,1-1 0 0 0,-1 1 0 0 0,0 0 0 0 0,1 1 0 0 0,-2-1 0 0 0,1 1-42 0 0,-2-2 64 0 0,-1 0 1 0 0,1 0-1 0 0,-1 0 0 0 0,0 0 0 0 0,0 0 0 0 0,0 1 0 0 0,-1-1 0 0 0,1 1 0 0 0,-1-1 0 0 0,0 1 1 0 0,0 0-1 0 0,0-1 0 0 0,0 1 0 0 0,-1 0 0 0 0,1 0 0 0 0,-1-1 0 0 0,0 1 0 0 0,0 0 0 0 0,-1 1-64 0 0,0 1 85 0 0,0 1 0 0 0,-1-1 0 0 0,0 0 0 0 0,-1 0 0 0 0,1 0 0 0 0,-1-1 0 0 0,0 1 0 0 0,0 0 0 0 0,-1-1 0 0 0,0 0 0 0 0,0 0 0 0 0,0 0 0 0 0,0 0 0 0 0,-1-1 0 0 0,-4 4-85 0 0,1-2 60 0 0,0 0-1 0 0,-1 0 0 0 0,0-1 0 0 0,0 0 1 0 0,0 0-1 0 0,-1-1 0 0 0,1 0 0 0 0,-1-1 0 0 0,-6 1-59 0 0,2 0 29 0 0,5-2 37 0 0,0 0-1 0 0,0 0 0 0 0,0-1 0 0 0,-3 0-65 0 0,9-1-65 0 0,0 0 1 0 0,0 0-1 0 0,0 0 0 0 0,0-1 0 0 0,0 1 1 0 0,0-1-1 0 0,0 0 0 0 0,0 0 0 0 0,0 0 1 0 0,0 0-1 0 0,0-1 0 0 0,1 1 0 0 0,-1-1 1 0 0,0 0-1 0 0,1 0 65 0 0,1 2-93 0 0,1 0 1 0 0,-1 0-1 0 0,1-1 0 0 0,-1 1 1 0 0,1-1-1 0 0,-1 1 0 0 0,1 0 1 0 0,-1-1-1 0 0,1 1 1 0 0,-1-1-1 0 0,1 1 0 0 0,0-1 1 0 0,-1 1-1 0 0,1-1 0 0 0,0 1 1 0 0,-1-1-1 0 0,1 0 0 0 0,0 1 1 0 0,0-1-1 0 0,0 1 0 0 0,-1-1 1 0 0,1 0-1 0 0,0 1 0 0 0,0-1 1 0 0,0 0-1 0 0,0 1 0 0 0,0-1 1 0 0,0 0-1 0 0,0 1 0 0 0,0-1 1 0 0,1 1-1 0 0,-1-1 0 0 0,0 0 1 0 0,0 1-1 0 0,0-1 1 0 0,1 1-1 0 0,-1-1 0 0 0,0 0 1 0 0,1 1-1 0 0,-1-1 0 0 0,0 1 1 0 0,1-1-1 0 0,-1 1 0 0 0,1-1 1 0 0,-1 1 92 0 0,4-7-1083 0 0,3-6-674 0 0,1 2-16 0 0</inkml:trace>
  <inkml:trace contextRef="#ctx0" brushRef="#br0" timeOffset="24103.167">541 2987 3680 0 0,'0'0'284'0'0,"0"0"149"0"0,0 0 1322 0 0,0 0 593 0 0,0 0 116 0 0,0 0-274 0 0,0 0-1260 0 0,0 0-554 0 0,0 2-110 0 0,15 53 1642 0 0,-5-18-1162 0 0,-8-26-518 0 0,1 0-1 0 0,0-1 1 0 0,0 1-1 0 0,3 4-227 0 0,-3-3 86 0 0,-3-12-68 0 0,0 1 0 0 0,0-1 1 0 0,0 0-1 0 0,0 1 1 0 0,0-1-1 0 0,0 1 0 0 0,0-1 1 0 0,1 1-1 0 0,-1-1 0 0 0,0 1 1 0 0,0-1-1 0 0,0 1 0 0 0,1-1 1 0 0,-1 1-1 0 0,0-1 0 0 0,0 0 1 0 0,1 1-1 0 0,-1-1 1 0 0,0 0-1 0 0,1 1 0 0 0,-1-1 1 0 0,0 0-1 0 0,1 1 0 0 0,-1-1 1 0 0,1 0-1 0 0,-1 1 0 0 0,1-1-18 0 0,0 1 106 0 0,-1-1 106 0 0,12-13 566 0 0,4-20-439 0 0,-9 18-300 0 0,1 0 1 0 0,0 0-1 0 0,1 1 0 0 0,2-1-39 0 0,13-18-16 0 0,-13 18-9 0 0,0 1 1 0 0,0 0-1 0 0,1 1 1 0 0,3-1 24 0 0,-9 9-99 0 0,0 0 1 0 0,1 0 0 0 0,-1 0 0 0 0,1 1-1 0 0,0 0 1 0 0,1 0 0 0 0,-1 1 0 0 0,7-2 97 0 0,-9 3-266 0 0,0 1-1 0 0,0 0 0 0 0,0 0 1 0 0,0 1-1 0 0,1-1 0 0 0,-1 1 0 0 0,0 0 1 0 0,0 1-1 0 0,1-1 0 0 0,-1 1 0 0 0,0 0 1 0 0,0 1-1 0 0,0-1 0 0 0,0 1 268 0 0,-3-1-279 0 0,0-1 0 0 0,1 1 0 0 0,-1 1 0 0 0,0-1 0 0 0,0 0 0 0 0,0 0 0 0 0,0 1 0 0 0,0-1 0 0 0,-1 1 0 0 0,1 0 0 0 0,0 0 1 0 0,-1-1-1 0 0,1 1 0 0 0,-1 0 0 0 0,0 0 0 0 0,1 0 0 0 0,-1 0 0 0 0,0 1 0 0 0,0-1 0 0 0,0 0 0 0 0,-1 0 0 0 0,1 3 279 0 0,0-3-11 0 0,-1 0 0 0 0,0 0 0 0 0,0 0 0 0 0,0 0 0 0 0,0 0 1 0 0,0 0-1 0 0,-1 0 0 0 0,1 0 0 0 0,-1 0 0 0 0,1 0 0 0 0,-1 0 0 0 0,0-1 11 0 0,-39 79 5095 0 0,28-57-4224 0 0,-14 32 1038 0 0,23-48-1765 0 0,1 0 0 0 0,0 0 0 0 0,1 0 0 0 0,-1 0 1 0 0,1 1-1 0 0,1-1 0 0 0,-1 3-144 0 0,1-9 30 0 0,0 0 1 0 0,0 1-1 0 0,0-1 0 0 0,0 0 1 0 0,0 1-1 0 0,0-1 0 0 0,0 0 1 0 0,0 0-1 0 0,1 1 0 0 0,-1-1 0 0 0,0 0 1 0 0,1 0-1 0 0,-1 0 0 0 0,1 0 1 0 0,0 1-1 0 0,-1-1 0 0 0,1 0 1 0 0,0 0-1 0 0,-1 0 0 0 0,1 0 0 0 0,0 0 1 0 0,0 0-1 0 0,0-1 0 0 0,0 1 1 0 0,0 0-1 0 0,0 0 0 0 0,0-1 1 0 0,0 1-1 0 0,0-1 0 0 0,1 1 0 0 0,-1-1 1 0 0,0 1-1 0 0,0-1 0 0 0,0 1 1 0 0,1-1-1 0 0,-1 0 0 0 0,0 0 1 0 0,0 0-1 0 0,1 0 0 0 0,0 0-30 0 0,2 0 141 0 0,1-1-1 0 0,-1 0 1 0 0,1 1 0 0 0,-1-2-1 0 0,1 1 1 0 0,-1 0 0 0 0,0-1-1 0 0,0 0 1 0 0,0 0 0 0 0,3-2-141 0 0,3-3 78 0 0,-1-1-1 0 0,0 0 1 0 0,-1 0 0 0 0,0 0 0 0 0,0-1 0 0 0,-1 0 0 0 0,0-1 0 0 0,0 0 0 0 0,-1 0 0 0 0,0 0-1 0 0,-1-1 1 0 0,-1 1 0 0 0,1-1 0 0 0,-2-1 0 0 0,1 1 0 0 0,-2 0 0 0 0,2-12-78 0 0,-3 19 5 0 0,-1 1 1 0 0,0-1 0 0 0,-1 0 0 0 0,1 0 0 0 0,-1 0 0 0 0,1 0 0 0 0,-1 0-1 0 0,0 1 1 0 0,-1-1 0 0 0,1 0 0 0 0,-1 1 0 0 0,1-1 0 0 0,-1 1-1 0 0,0-1 1 0 0,0 1 0 0 0,-1 0 0 0 0,1 0 0 0 0,-1 0 0 0 0,1 0-1 0 0,-1 0 1 0 0,0 1 0 0 0,0-1 0 0 0,0 1 0 0 0,-1 0 0 0 0,1 0-1 0 0,0 0 1 0 0,-1 0 0 0 0,0 0 0 0 0,1 1 0 0 0,-1 0 0 0 0,0 0-1 0 0,1 0 1 0 0,-1 0 0 0 0,0 0 0 0 0,0 1 0 0 0,0-1 0 0 0,-1 1-6 0 0,-7 1-72 0 0,1 0 0 0 0,-1 0 0 0 0,-9 3 72 0 0,19-4-110 0 0,0 1 0 0 0,0 0 0 0 0,0 0 1 0 0,0 0-1 0 0,0 0 0 0 0,0 1 1 0 0,0-1-1 0 0,0 0 0 0 0,1 1 0 0 0,-1-1 1 0 0,0 1-1 0 0,1 0 0 0 0,0 0 0 0 0,-1-1 1 0 0,1 1-1 0 0,0 1 110 0 0,-1-1-280 0 0,1-1-1176 0 0,1-1-354 0 0,0 0-69 0 0</inkml:trace>
  <inkml:trace contextRef="#ctx0" brushRef="#br0" timeOffset="24554.148">1256 2912 13360 0 0,'0'0'298'0'0,"0"0"46"0"0,-13 1 466 0 0,6 1-859 0 0,1 0 179 0 0,-1 0 0 0 0,1 0-1 0 0,0 1 1 0 0,-4 1-130 0 0,8-2 105 0 0,0-1 1 0 0,0 0-1 0 0,0 1 0 0 0,0-1 1 0 0,0 1-1 0 0,1 0 0 0 0,-1-1 1 0 0,1 1-1 0 0,-1 0 0 0 0,1 0 1 0 0,0 0-1 0 0,-1 0 0 0 0,1 1 1 0 0,0-1-1 0 0,0 1-105 0 0,-10 18 777 0 0,9-18-681 0 0,0 0 0 0 0,0 1 0 0 0,0-1 0 0 0,1 1-1 0 0,-1-1 1 0 0,1 1 0 0 0,0 0 0 0 0,0 0 0 0 0,0 0-96 0 0,-4 16 356 0 0,5-18-346 0 0,-1-1 0 0 0,0 1 0 0 0,1-1 0 0 0,-1 1 0 0 0,1 0 0 0 0,0-1 0 0 0,0 1 0 0 0,-1 0 0 0 0,1-1 0 0 0,0 1 0 0 0,0 0 0 0 0,1 0 0 0 0,-1-1 0 0 0,0 1 0 0 0,0 0 0 0 0,1-1 0 0 0,-1 1 0 0 0,1-1 0 0 0,0 1 0 0 0,0 0-10 0 0,2 3 17 0 0,-1 0 0 0 0,1-1 0 0 0,1 1-1 0 0,-1-1 1 0 0,1 0 0 0 0,0 0 0 0 0,0 0 0 0 0,0-1-1 0 0,0 1 1 0 0,1-1-17 0 0,-3-2 27 0 0,0 1 0 0 0,1-1-1 0 0,-1 0 1 0 0,0 0 0 0 0,1 0-1 0 0,-1-1 1 0 0,1 1 0 0 0,0-1-1 0 0,-1 1 1 0 0,1-1 0 0 0,-1 0-1 0 0,1 0 1 0 0,0 0-1 0 0,-1 0 1 0 0,1 0 0 0 0,-1-1-1 0 0,1 1 1 0 0,-1-1 0 0 0,1 0-1 0 0,-1 0 1 0 0,1 0 0 0 0,-1 0-1 0 0,0 0-26 0 0,5-2 39 0 0,-1-1 1 0 0,0-1-1 0 0,0 1 0 0 0,0-1 0 0 0,-1 0 0 0 0,0 0 0 0 0,0 0 0 0 0,0-1 0 0 0,0 0 0 0 0,-1 0 1 0 0,0 0-1 0 0,0 0 0 0 0,-1-1 0 0 0,0 1 0 0 0,0-1 0 0 0,0 0 0 0 0,-1 0 0 0 0,1-3-39 0 0,3-9-4 0 0,0-6 148 0 0,-6 32-133 0 0,1 1-1 0 0,0-1 0 0 0,1 1 0 0 0,-1-1 0 0 0,1 1 1 0 0,1-1-1 0 0,-1 0 0 0 0,2 3-10 0 0,-1-5-329 0 0,-1 0 1 0 0,1 0-1 0 0,0 0 1 0 0,0-1-1 0 0,0 1 0 0 0,1-1 1 0 0,-1 0-1 0 0,1 0 0 0 0,0 0 1 0 0,0 0-1 0 0,5 2 329 0 0,2 0-1917 0 0,-1-3-348 0 0</inkml:trace>
  <inkml:trace contextRef="#ctx0" brushRef="#br0" timeOffset="25004.105">1711 2896 12464 0 0,'-2'-1'171'0'0,"0"-1"1"0"0,0 1-1 0 0,0 0 1 0 0,0 0 0 0 0,0 0-1 0 0,0 0 1 0 0,0 0 0 0 0,0 0-1 0 0,-1 1 1 0 0,1-1-1 0 0,0 1 1 0 0,0-1 0 0 0,-1 1-1 0 0,1 0 1 0 0,0 0 0 0 0,-1 0-1 0 0,1 0 1 0 0,0 1-1 0 0,-1-1 1 0 0,1 1 0 0 0,0-1-1 0 0,-1 1 1 0 0,1 0-1 0 0,0 0-171 0 0,-8 3 802 0 0,1 0 0 0 0,0 1-1 0 0,0 1 1 0 0,1-1 0 0 0,-1 2-802 0 0,-1-1 47 0 0,6-2 63 0 0,-1 0-1 0 0,1-1 1 0 0,0 1 0 0 0,0 1-1 0 0,1-1 1 0 0,-1 1 0 0 0,1-1-1 0 0,0 1 1 0 0,0 0 0 0 0,1 0 0 0 0,-1 0-1 0 0,1 1 1 0 0,0-1 0 0 0,-1 6-110 0 0,2-5 7 0 0,-1 1 0 0 0,1-1 0 0 0,0 1 0 0 0,1-1 0 0 0,-1 0 0 0 0,1 1 1 0 0,1-1-1 0 0,-1 1 0 0 0,1-1 0 0 0,0 1 0 0 0,1-1 0 0 0,1 5-7 0 0,-2-8 0 0 0,0 0 0 0 0,1-1-1 0 0,-1 1 1 0 0,1-1-1 0 0,-1 1 1 0 0,1-1 0 0 0,0 0-1 0 0,0 0 1 0 0,0 1 0 0 0,0-1-1 0 0,0-1 1 0 0,1 1-1 0 0,-1 0 1 0 0,0-1 0 0 0,1 1-1 0 0,-1-1 1 0 0,1 0 0 0 0,2 1 0 0 0,-3-1 5 0 0,-1 0 1 0 0,1-1-1 0 0,0 0 1 0 0,0 1-1 0 0,-1-1 1 0 0,1 0-1 0 0,0 0 1 0 0,0 0-1 0 0,-1 0 1 0 0,1 0-1 0 0,0 0 1 0 0,0-1-1 0 0,-1 1 1 0 0,1-1-6 0 0,23-7-3 0 0,-15 3 8 0 0,0 0 0 0 0,-1-1 0 0 0,1 0 1 0 0,-1-1-1 0 0,-1 0 0 0 0,1 0 0 0 0,-1-1 0 0 0,0 0 0 0 0,-1 0 0 0 0,0-1 0 0 0,0 0 0 0 0,-1 0 0 0 0,0 0 0 0 0,3-9-5 0 0,2-6-4 0 0,-1 1 1 0 0,-1-1-1 0 0,-1-1 0 0 0,-1 0 0 0 0,2-21 4 0 0,-3 17-233 0 0,-2 0 0 0 0,-1 1-1 0 0,-2-1 1 0 0,0 0 0 0 0,-2-2 233 0 0,0-2 808 0 0,1 32-690 0 0,0 1-43 0 0,-1 1-63 0 0,1 1 1 0 0,-1-1-1 0 0,0 1 1 0 0,0-1-1 0 0,1 0 0 0 0,-1 1 1 0 0,1-1-1 0 0,-1 1 1 0 0,1 0-1 0 0,0 0-12 0 0,0-2 5 0 0,-3 17 7 0 0,0-1 1 0 0,2 1-1 0 0,0-1 0 0 0,1 12-12 0 0,-1 16 69 0 0,-12 203-59 0 0,13-228-10 0 0,1 0 0 0 0,0-1 0 0 0,2 8 0 0 0,1 11 0 0 0,-2-22-32 0 0,0 0 0 0 0,1 0 0 0 0,1 0-1 0 0,0 0 1 0 0,2 4 32 0 0,-5-18-265 0 0,-1-1-946 0 0,0 0-3889 0 0,0 0-1666 0 0</inkml:trace>
  <inkml:trace contextRef="#ctx0" brushRef="#br0" timeOffset="25831.52">2434 2613 9960 0 0,'0'0'456'0'0,"0"0"-8"0"0,0 0-171 0 0,0 0 354 0 0,0 0 186 0 0,-6 11 1364 0 0,4-6-1977 0 0,0 0 0 0 0,1 0 0 0 0,-1 0 0 0 0,1 0 0 0 0,0 0 0 0 0,0 0 0 0 0,1 1 0 0 0,-1-1 0 0 0,1 0 0 0 0,0 0 0 0 0,1 1 0 0 0,-1 1-204 0 0,7 43 874 0 0,-1-2 201 0 0,0 49-1075 0 0,-3-61 88 0 0,-2-28-40 0 0,0 0 0 0 0,-1 0 0 0 0,0 0 0 0 0,0 0 0 0 0,0 0 0 0 0,-1 0-1 0 0,-1-1 1 0 0,1 1 0 0 0,-3 6-48 0 0,-1-4 556 0 0,7-21-197 0 0,-2 9-391 0 0,2-4 22 0 0,-1-1 0 0 0,2 0 1 0 0,-1 1-1 0 0,1-1 1 0 0,0 1-1 0 0,0 0 0 0 0,0 0 1 0 0,1 0-1 0 0,0 0 1 0 0,0 1-1 0 0,1 0 0 0 0,0 0 1 0 0,5-5 9 0 0,-3 4-18 0 0,0 0 1 0 0,0 1 0 0 0,1 0 0 0 0,-1 0 0 0 0,1 1-1 0 0,0 0 1 0 0,1 0 0 0 0,-1 1 0 0 0,1 0-1 0 0,5-1 18 0 0,-10 4 15 0 0,1-1-1 0 0,-1 1 0 0 0,1-1 0 0 0,-1 1 1 0 0,0 1-1 0 0,1-1 0 0 0,-1 1 0 0 0,1-1 0 0 0,-1 1 1 0 0,1 0-1 0 0,-1 1 0 0 0,0-1 0 0 0,0 1 1 0 0,0 0-1 0 0,0 0 0 0 0,0 0 0 0 0,0 1 0 0 0,0-1 1 0 0,-1 1-1 0 0,1 0 0 0 0,-1 0 0 0 0,0 0 1 0 0,0 0-1 0 0,0 1 0 0 0,0-1 0 0 0,-1 1 0 0 0,2 1-14 0 0,-3-3 39 0 0,-1 0-1 0 0,1-1 1 0 0,0 1 0 0 0,0 0-1 0 0,-1 0 1 0 0,1 0-1 0 0,-1 0 1 0 0,0 0-1 0 0,1-1 1 0 0,-1 1-1 0 0,0 0 1 0 0,0 0 0 0 0,0 0-1 0 0,-1 0 1 0 0,1 0-1 0 0,0 0 1 0 0,-1 0-1 0 0,1 0 1 0 0,-1 0-1 0 0,0-1 1 0 0,1 1 0 0 0,-1 0-1 0 0,0 0 1 0 0,0-1-1 0 0,0 1 1 0 0,0-1-1 0 0,-1 1 1 0 0,1 0-39 0 0,-5 4 141 0 0,1 1 0 0 0,-1-1 0 0 0,-1 0-1 0 0,1-1 1 0 0,-4 3-141 0 0,-10 7 239 0 0,-1-1 0 0 0,0-1 0 0 0,-12 5-239 0 0,21-12 35 0 0,-1-1 0 0 0,-1 0 0 0 0,1 0 1 0 0,-1-2-1 0 0,1 1 0 0 0,-13 0-35 0 0,20-3-24 0 0,0-1 0 0 0,0 0 0 0 0,0 0 0 0 0,0 0 0 0 0,0-1 0 0 0,0 1 0 0 0,0-1 0 0 0,1-1-1 0 0,-1 1 1 0 0,0-1 0 0 0,1 0 0 0 0,-1 0 0 0 0,1-1 0 0 0,-1 0 0 0 0,-3-3 24 0 0,8 6-68 0 0,-1-1 0 0 0,2 0 1 0 0,-1 0-1 0 0,0 0 0 0 0,0 0 0 0 0,0 0 0 0 0,0 0 1 0 0,0 0-1 0 0,1 0 0 0 0,-1 0 0 0 0,1-1 0 0 0,-1 1 1 0 0,1 0-1 0 0,-1 0 0 0 0,1-1 0 0 0,0 1 0 0 0,-1 0 1 0 0,1 0-1 0 0,0-1 0 0 0,0 1 0 0 0,0 0 0 0 0,0-1 1 0 0,0 0 67 0 0,1-1-840 0 0,-1 0 0 0 0,1 0 0 0 0,0 1 0 0 0,0-1 0 0 0,1 0 0 0 0,-1 0 0 0 0,0 1 0 0 0,1-1 1 0 0,0 1 839 0 0,5-7-6000 0 0</inkml:trace>
  <inkml:trace contextRef="#ctx0" brushRef="#br0" timeOffset="26302.901">3012 2744 3224 0 0,'0'0'143'0'0,"-7"-3"397"0"0,3 2 456 0 0,0 1 1 0 0,0 0-1 0 0,1-1 1 0 0,-1 1-1 0 0,0 0 1 0 0,0 1 0 0 0,0-1-1 0 0,0 1 1 0 0,-1 0-997 0 0,-1 1 691 0 0,0 0 0 0 0,0 0 0 0 0,0 1 0 0 0,0-1 1 0 0,-3 4-692 0 0,-1 0 371 0 0,1 0 1 0 0,0 1-1 0 0,1 0 1 0 0,0 1-1 0 0,0 0 1 0 0,-3 4-372 0 0,5-6 151 0 0,1 1 1 0 0,-1 0-1 0 0,2 0 0 0 0,-1 0 1 0 0,1 1-1 0 0,0-1 1 0 0,0 1-1 0 0,1 0 0 0 0,0 0 1 0 0,0 0-1 0 0,1 1 1 0 0,0-1-1 0 0,1 0 1 0 0,0 1-1 0 0,0 0 0 0 0,1 4-151 0 0,0-9 30 0 0,-1-2-18 0 0,1 0 0 0 0,0-1 0 0 0,0 1 0 0 0,0 0 0 0 0,1 0 0 0 0,-1 0 0 0 0,0 0 0 0 0,1 0 0 0 0,-1 0 0 0 0,1 0 1 0 0,0-1-1 0 0,-1 1 0 0 0,1 0 0 0 0,0 0 0 0 0,0-1 0 0 0,0 1 0 0 0,1 1-12 0 0,4 4 75 0 0,-5-5-59 0 0,0-1 0 0 0,0 1-1 0 0,0-1 1 0 0,0 0 0 0 0,0 1-1 0 0,0-1 1 0 0,0 0 0 0 0,1 0 0 0 0,-1 0-1 0 0,0 0 1 0 0,1 0 0 0 0,-1 0 0 0 0,1 0-1 0 0,-1 0 1 0 0,1-1 0 0 0,1 2-16 0 0,0-2 29 0 0,0 0 1 0 0,1 0-1 0 0,-1 0 1 0 0,0 0-1 0 0,0 0 1 0 0,0-1-1 0 0,0 1 1 0 0,1-1 0 0 0,-1 0-1 0 0,0 0 1 0 0,0 0-1 0 0,-1 0 1 0 0,1-1-1 0 0,0 1 1 0 0,0-1-1 0 0,-1 0 1 0 0,1 0-1 0 0,0 0 1 0 0,0-1-30 0 0,2-1 11 0 0,-1 0 1 0 0,-1-1-1 0 0,1 0 0 0 0,-1 1 1 0 0,1-1-1 0 0,-1 0 0 0 0,-1-1 1 0 0,1 1-1 0 0,-1 0 0 0 0,1-4-11 0 0,0 1-20 0 0,2-5-72 0 0,-1 0 0 0 0,-1 0 0 0 0,1-1-1 0 0,-2 1 1 0 0,0-1 0 0 0,0-9 92 0 0,0 13-53 0 0,-1 8 37 0 0,-1 0-1 0 0,1 0 1 0 0,0 0-1 0 0,-1 0 1 0 0,0 0-1 0 0,0 0 1 0 0,1 0-1 0 0,-1 0 1 0 0,0-1 16 0 0,6 18-203 0 0,0-2 156 0 0,0 4 33 0 0,0-1 0 0 0,0 0 0 0 0,2 0 0 0 0,0-1 0 0 0,2 2 14 0 0,1 5 14 0 0,-9-17-31 0 0,0 0-1 0 0,1 0 1 0 0,0 0-1 0 0,0-1 1 0 0,0 1-1 0 0,1 0 18 0 0,-3-4-5 0 0,1 2-199 0 0,0-1 0 0 0,0-1 1 0 0,-1 1-1 0 0,1 0 0 0 0,0 0 0 0 0,0-1 1 0 0,1 1-1 0 0,-1-1 0 0 0,0 1 1 0 0,0-1-1 0 0,1 0 0 0 0,-1 0 0 0 0,1 0 1 0 0,-1 0 203 0 0,0-1-1912 0 0,-1 0-2319 0 0,4-2-987 0 0</inkml:trace>
  <inkml:trace contextRef="#ctx0" brushRef="#br0" timeOffset="26683.775">3251 2796 6912 0 0,'0'0'528'0'0,"1"1"-342"0"0,14 30 1301 0 0,-9-19-190 0 0,-1-1 0 0 0,0 1 0 0 0,-1 0 0 0 0,0 0 0 0 0,0 5-1297 0 0,1 6 1286 0 0,-1 0 0 0 0,-2 1-1 0 0,0 12-1285 0 0,-1-21 470 0 0,0-9-60 0 0,1-8 792 0 0,1-12-1055 0 0,2 0 0 0 0,-1 1 0 0 0,6-9-147 0 0,5-18-595 0 0,-12 33 540 0 0,1 0-1 0 0,0-1 1 0 0,0 2-1 0 0,1-1 1 0 0,0 0-1 0 0,0 1 1 0 0,1 0-1 0 0,-1 0 1 0 0,1 1-1 0 0,0 0 1 0 0,7-5 55 0 0,-12 9-9 0 0,1 0 1 0 0,0 0-1 0 0,0 0 1 0 0,-1 0 0 0 0,1 0-1 0 0,0 1 1 0 0,0-1-1 0 0,0 0 1 0 0,0 1 0 0 0,0 0-1 0 0,0-1 1 0 0,0 1-1 0 0,0 0 1 0 0,0 0 0 0 0,0 0-1 0 0,1 0 1 0 0,-1 0-1 0 0,0 1 1 0 0,0-1 0 0 0,0 1-1 0 0,0-1 1 0 0,-1 1-1 0 0,1 0 1 0 0,0 0 0 0 0,0 0-1 0 0,0 0 1 0 0,0 0-1 0 0,0 0 9 0 0,5 4 77 0 0,0 1 0 0 0,0 1 0 0 0,0-1-1 0 0,-1 1 1 0 0,5 6-77 0 0,-1-1 148 0 0,-6-7-59 0 0,0 1 1 0 0,0 0-1 0 0,-1 0 1 0 0,0 0-1 0 0,2 4-89 0 0,4 9 75 0 0,-8-15-76 0 0,1-1 0 0 0,-1 1 0 0 0,0-1 0 0 0,0 1 0 0 0,0 3 1 0 0,0-3 22 0 0,0 0-1 0 0,0 0 1 0 0,0 0-1 0 0,0 0 1 0 0,0 0-1 0 0,1-1-21 0 0,6 22 189 0 0,-8-22-894 0 0,1 1-1 0 0,0-1 1 0 0,0 1-1 0 0,0-1 1 0 0,1 0-1 0 0,0 1 706 0 0,-2-3-6543 0 0</inkml:trace>
  <inkml:trace contextRef="#ctx0" brushRef="#br0" timeOffset="27187.157">3939 2774 3224 0 0,'-10'2'787'0'0,"-14"14"8662"0"0,1 2-4494 0 0,3-1-4345 0 0,0 1 0 0 0,2 0 0 0 0,0 2 0 0 0,-2 4-610 0 0,5 1 128 0 0,4-5-58 0 0,8-14-13 0 0,0 0-1 0 0,1 0 1 0 0,-1 0 0 0 0,1 1 0 0 0,0-1 0 0 0,1 0-1 0 0,0 1 1 0 0,0 0 0 0 0,0-1 0 0 0,1 1 0 0 0,0 0 0 0 0,0-1-1 0 0,1 5-56 0 0,-1-9 29 0 0,1-1-1 0 0,-1 1 1 0 0,1-1 0 0 0,0 1-1 0 0,-1-1 1 0 0,1 0-1 0 0,0 1 1 0 0,0-1 0 0 0,1 1-29 0 0,2 5-2 0 0,-4-7 2 0 0,1 1 0 0 0,-1-1 0 0 0,0 1 0 0 0,0-1 0 0 0,1 1 0 0 0,-1-1 0 0 0,0 1 0 0 0,1-1 0 0 0,-1 0 0 0 0,0 1 0 0 0,1-1 0 0 0,-1 1 0 0 0,1-1 0 0 0,-1 0 0 0 0,1 0 0 0 0,-1 1 0 0 0,1-1 0 0 0,-1 0 0 0 0,1 0 0 0 0,-1 1 0 0 0,1-1 0 0 0,-1 0 0 0 0,1 0 0 0 0,-1 0 0 0 0,1 0 0 0 0,-1 0 0 0 0,1 0 0 0 0,-1 0 0 0 0,1 0 0 0 0,-1 0 0 0 0,1 0 0 0 0,0 0 0 0 0,0 0 0 0 0,2 0 8 0 0,1 0 0 0 0,-1 0 0 0 0,0 0-1 0 0,1 0 1 0 0,-1-1 0 0 0,0 1-1 0 0,1-1 1 0 0,-1 0 0 0 0,0 0 0 0 0,0 0-1 0 0,0-1 1 0 0,2 0-8 0 0,4-3 71 0 0,-1 0-1 0 0,-1 0 0 0 0,6-5-70 0 0,-1 0 3 0 0,-4 2 12 0 0,0 0 1 0 0,0 0-1 0 0,-1-1 1 0 0,0 0-1 0 0,-1-1 1 0 0,0 1-1 0 0,0-1 1 0 0,1-4-16 0 0,2-4-7 0 0,5-8-163 0 0,-2-1-1 0 0,0 0 1 0 0,-2-1-1 0 0,-1 0 1 0 0,-2-1-1 0 0,0 1 1 0 0,1-26 170 0 0,14-73-1399 0 0,-15 91 1026 0 0,-5 25 459 0 0,0-1 0 0 0,0 1-1 0 0,-1-11-85 0 0,0 22 31 0 0,-1-1-1 0 0,0 1 0 0 0,0 0 0 0 0,-1-1 0 0 0,1 1 1 0 0,0 0-1 0 0,0-1 0 0 0,0 1 0 0 0,0-1 0 0 0,0 1 1 0 0,0 0-1 0 0,0-1 0 0 0,-1 1 0 0 0,1 0 0 0 0,0 0 1 0 0,0-1-1 0 0,0 1 0 0 0,-1 0 0 0 0,1-1 0 0 0,0 1 1 0 0,0 0-1 0 0,-1 0 0 0 0,1-1 0 0 0,0 1 0 0 0,0 0 1 0 0,-1 0-1 0 0,1 0 0 0 0,0 0 0 0 0,-1-1 0 0 0,1 1 1 0 0,0 0-1 0 0,-1 0 0 0 0,1 0-30 0 0,-15 0 271 0 0,7 1-128 0 0,9 10 148 0 0,-4 76 318 0 0,1-44-711 0 0,2-1 0 0 0,1 1-1 0 0,6 27 103 0 0,-2-18 122 0 0,-4-40-151 0 0,0 0 0 0 0,0 0 0 0 0,1-1 1 0 0,1 1-1 0 0,-1 0 0 0 0,2-1 0 0 0,2 5 29 0 0,1 0-120 0 0,-6-13 122 0 0,0 1 0 0 0,0-1 1 0 0,1 0-1 0 0,-1 0 0 0 0,1 0 0 0 0,0 0 0 0 0,0 0 0 0 0,0 0 0 0 0,0-1 1 0 0,0 1-1 0 0,1-1 0 0 0,-1 1 0 0 0,1-1 0 0 0,0 0 0 0 0,2 1-2 0 0,4 2 297 0 0,-4-1-162 0 0,0-1 1 0 0,0-1-1 0 0,1 1 0 0 0,-1-1 0 0 0,0 0 1 0 0,1 0-1 0 0,0 0 0 0 0,-1-1 0 0 0,1 0 1 0 0,0 0-1 0 0,-1-1 0 0 0,3 1-135 0 0,-5-1-315 0 0,0 0 0 0 0,1-1-1 0 0,-1 1 1 0 0,0 0 0 0 0,0-1-1 0 0,1 0 1 0 0,-1 0 0 0 0,0 0-1 0 0,0 0 1 0 0,0-1 0 0 0,0 1-1 0 0,2-2 316 0 0,7-3-1376 0 0</inkml:trace>
  <inkml:trace contextRef="#ctx0" brushRef="#br0" timeOffset="32153.041">54 3512 4400 0 0,'0'0'200'0'0,"0"0"144"0"0,-13-4 5310 0 0,10 3-2187 0 0,5 2-1446 0 0,10 1-934 0 0,21 2-1077 0 0,-2-6 651 0 0,15 1-661 0 0,26-1 395 0 0,-35 0-395 0 0,-1 2 0 0 0,35 4 0 0 0,-33-1 0 0 0,-1 1 0 0 0,13 0 0 0 0,-6-3 31 0 0,-11 0-367 0 0,16-2 336 0 0,99-4-445 0 0,-63 2 1022 0 0,55-3-1180 0 0,-120 5 835 0 0,0 2-1 0 0,4 0-231 0 0,18 1 483 0 0,51-3-657 0 0,0-4 0 0 0,17-6 174 0 0,-24 2 741 0 0,42 4-741 0 0,-21 1-151 0 0,44 4 651 0 0,30-10-746 0 0,-143 9 219 0 0,16 1 27 0 0,18-1 1 0 0,93-5 263 0 0,-54-5-352 0 0,-80 9 290 0 0,21 2-202 0 0,24-1 158 0 0,5-4-222 0 0,147-9 144 0 0,-91 8-60 0 0,-83 5 331 0 0,-36 1-448 0 0,0-1-1 0 0,16-2 98 0 0,64-9-128 0 0,-66 9 105 0 0,14 1 23 0 0,28-4 290 0 0,35-3 1011 0 0,-68 6-1096 0 0,-13 2-66 0 0,131-5-51 0 0,69-16-1 0 0,-68 8 1454 0 0,-90 10-1397 0 0,-41 3-532 0 0,17-3 388 0 0,-35 3-555 0 0,-1 1-1 0 0,0 0 0 0 0,7 1 556 0 0,7 0-6696 0 0,-17-1 452 0 0</inkml:trace>
  <inkml:trace contextRef="#ctx0" brushRef="#br0" timeOffset="36857.816">5217 2500 2760 0 0,'-5'0'420'0'0,"5"0"721"0"0,0 0 314 0 0,0 0 66 0 0,0 0-162 0 0,0 0-739 0 0,0 0-327 0 0,6-3 164 0 0,37-12 629 0 0,-42 15-1034 0 0,0 0 1 0 0,0-1 0 0 0,0 1-1 0 0,0 0 1 0 0,0-1-1 0 0,0 1 1 0 0,-1-1 0 0 0,1 0-1 0 0,0 1 1 0 0,0-1 0 0 0,0 0-1 0 0,0 1 1 0 0,-1-1-1 0 0,2-1-52 0 0,3-2 313 0 0,12-4 663 0 0,2 0-642 0 0,0 0 1 0 0,1 1 0 0 0,-1 0 0 0 0,5 1-335 0 0,81-17 705 0 0,-85 19-968 0 0,-1-1 0 0 0,13-4 263 0 0,17-5 105 0 0,-48 13-101 0 0,23-4 179 0 0,-1-1 1 0 0,0-1-1 0 0,17-8-183 0 0,-27 10-73 0 0,2 0 1 0 0,7-2 72 0 0,22-6-49 0 0,-6 1 86 0 0,0 2 1 0 0,2 1 0 0 0,6 1-38 0 0,56-12 55 0 0,33-14-55 0 0,112-27 0 0 0,9 13 0 0 0,256-16 0 0 0,-307 51 0 0 0,-164 11 0 0 0,37-2 0 0 0,184-5 0 0 0,-27 5 0 0 0,-150 4 0 0 0,186 3 0 0 0,-73 2 0 0 0,91 4 0 0 0,-190-2 0 0 0,-20-3 0 0 0,44 10 0 0 0,89 16 0 0 0,51 13 0 0 0,-130-27 31 0 0,-63-8 18 0 0,35 9-49 0 0,-56-8 3 0 0,5-2-3 0 0,28 5 157 0 0,-77-11-115 0 0,228 48 238 0 0,-83-17 491 0 0,-63-14-233 0 0,127 37-432 0 0,-92-22 4 0 0,14 1-110 0 0,-1 5 502 0 0,-81-24-826 0 0,-30-7 267 0 0,0-2 0 0 0,2 0 57 0 0,-15-3 0 0 0,-1-1 0 0 0,1 2 0 0 0,1 0 0 0 0,29 8 0 0 0,-14-5 0 0 0,-1 1 0 0 0,19 8 0 0 0,-44-16 0 0 0,81 28 736 0 0,-63-23-621 0 0,0 2 0 0 0,0 0-1 0 0,5 4-114 0 0,-7-1-30 0 0,-16-9-138 0 0,-1-1-92 0 0,0 0-775 0 0,0 0-3149 0 0,0 0-1346 0 0</inkml:trace>
  <inkml:trace contextRef="#ctx0" brushRef="#br0" timeOffset="39096.473">6768 4102 3224 0 0,'-4'15'1609'0'0,"1"4"4595"0"0,8-9-2296 0 0,3-5-4259 0 0,-1-3 562 0 0,-1-1 0 0 0,1 1-1 0 0,0-1 1 0 0,0 0-1 0 0,0-1 1 0 0,0 0 0 0 0,0 0-1 0 0,0-1 1 0 0,0 1 0 0 0,-1-2-1 0 0,1 1 1 0 0,3-2-211 0 0,16-4 396 0 0,0-2-1 0 0,14-8-395 0 0,-15 7 189 0 0,5-4-2 0 0,-1-1 0 0 0,-1-2 0 0 0,0-1-1 0 0,10-9-186 0 0,31-20 220 0 0,70-53 95 0 0,-137 99-313 0 0,27-22 83 0 0,0-1 0 0 0,12-15-85 0 0,-26 23 29 0 0,-1 0-1 0 0,-1-1 1 0 0,-1 0 0 0 0,0-1-1 0 0,1-3-28 0 0,0-2 38 0 0,2-5 136 0 0,10-24-174 0 0,40-117 342 0 0,-36 84-321 0 0,-3-9-21 0 0,18-53-152 0 0,-30 104 163 0 0,32-96 47 0 0,-33 90-67 0 0,-8 27-27 0 0,1 0 0 0 0,1 0 1 0 0,2 0-1 0 0,0 1 0 0 0,1-1 36 0 0,38-64-508 0 0,-34 61 513 0 0,-9 16 10 0 0,-1 1-1 0 0,1 0 0 0 0,1 1 0 0 0,-1-1 0 0 0,1 1 0 0 0,0 0 0 0 0,4-2-14 0 0,-2-1 264 0 0,-7 8-287 0 0,0 1-1 0 0,0 0 1 0 0,0-1 0 0 0,0 1 0 0 0,0 0-1 0 0,0-1 1 0 0,1 1 0 0 0,-1 0 0 0 0,0 0-1 0 0,1 0 1 0 0,-1 0 0 0 0,1 0 0 0 0,-1 0-1 0 0,1 1 1 0 0,-1-1 23 0 0,5-1-12 0 0,-5 1 92 0 0,-1 1 44 0 0,2 0-143 0 0,0 1-1 0 0,0-1 1 0 0,0 0-1 0 0,-1 1 1 0 0,1-1-1 0 0,0 1 1 0 0,0-1-1 0 0,0 1 1 0 0,-1 0-1 0 0,2 1 20 0 0,3 3 14 0 0,0 0-1 0 0,0 0 1 0 0,-1 1-1 0 0,0 0 1 0 0,0 0 0 0 0,0 1-1 0 0,-1-1 1 0 0,0 1-1 0 0,0 0 1 0 0,2 6-14 0 0,4 13 15 0 0,0 1 0 0 0,1 11-15 0 0,-4-14 434 0 0,1 10-265 0 0,-2 2-1 0 0,0-1 0 0 0,-1 25-168 0 0,1 7 141 0 0,-4-25-74 0 0,-2-30 9 0 0,1 1 0 0 0,0 0-1 0 0,1 3-75 0 0,4 18 13 0 0,0 25-13 0 0,1 8-1 0 0,-1-29 2 0 0,16 123 9 0 0,-13-22 950 0 0,-5-78-928 0 0,-3-27-34 0 0,3 1 1 0 0,0 0 1 0 0,3 5-4 0 0,-5-21-4 0 0,1 0 0 0 0,1 0 0 0 0,1-1 0 0 0,0 0 0 0 0,1 0 0 0 0,1 0 0 0 0,3 3 8 0 0,-3-5-13 0 0,-5-13 21 0 0,-1 1 0 0 0,0-1-1 0 0,1 0 1 0 0,0 0 0 0 0,0 0 0 0 0,0 0 0 0 0,2 3-8 0 0,10 11 73 0 0,-12-13-52 0 0,1 0 1 0 0,0-1-1 0 0,0 1 1 0 0,0-1 0 0 0,1 0-1 0 0,0 1-21 0 0,27 23-96 0 0,-23-20 104 0 0,0 0 0 0 0,0 0 0 0 0,1-1 0 0 0,0 1 0 0 0,6 1-8 0 0,-3-1-8 0 0,0 0 0 0 0,0 1-1 0 0,1 1 9 0 0,-3-1 35 0 0,0-1 0 0 0,1-1 0 0 0,10 5-35 0 0,32 17 0 0 0,-32-18 0 0 0,-16-7 0 0 0,1 0 0 0 0,-1 0 0 0 0,1-1 0 0 0,0 0 0 0 0,0 0 0 0 0,-1 0 0 0 0,1-1 0 0 0,0 0 0 0 0,0 0 0 0 0,3 0 0 0 0,178-6 52 0 0,-138 7-2357 0 0,-39-2 1078 0 0</inkml:trace>
  <inkml:trace contextRef="#ctx0" brushRef="#br0" timeOffset="42181.349">10100 1465 7832 0 0,'7'-12'832'0'0,"11"-25"6494"0"0,-17 36-6855 0 0,-1 1-181 0 0,0 0-76 0 0,0 0-20 0 0,0 0 41 0 0,9 43 1794 0 0,-10-23-1632 0 0,-1 0 0 0 0,-2 5-397 0 0,2-4 478 0 0,-1-1 1 0 0,2 6-479 0 0,-8 118 1097 0 0,9-130-1014 0 0,-1-9-69 0 0,1-1-1 0 0,0 0 0 0 0,0 1 1 0 0,0-1-1 0 0,0 1 1 0 0,1-1-1 0 0,0 1 1 0 0,0-1-1 0 0,0 0 1 0 0,1 0-1 0 0,-1 1 1 0 0,1-1-1 0 0,0 0 1 0 0,0 0-1 0 0,0-1 1 0 0,1 1-1 0 0,-1 0 1 0 0,1-1-1 0 0,3 4-13 0 0,-4-5 9 0 0,1 0-1 0 0,0 0 1 0 0,0 0-1 0 0,0 0 1 0 0,0-1 0 0 0,0 1-1 0 0,0-1 1 0 0,1 0 0 0 0,-1 0-1 0 0,0 0 1 0 0,1 0-1 0 0,-1 0 1 0 0,0-1 0 0 0,1 1-1 0 0,1-1-8 0 0,8 0 4 0 0,0 0-1 0 0,0 0 1 0 0,4-2-4 0 0,-6 1-468 0 0,0-1-1 0 0,0-1 1 0 0,0 0-1 0 0,-1 0 1 0 0,1-1 0 0 0,3-3 468 0 0,33-18-6095 0 0,-43 22 5539 0 0,10-5-752 0 0,0-1-1 0 0,-1-1 1 0 0,0 0 0 0 0,0-1 0 0 0,-1 0 0 0 0,1-3 1308 0 0,-10 12-271 0 0,0-2 151 0 0,-1 1-1 0 0,1-1 1 0 0,1 1-1 0 0,-1 0 1 0 0,0 1 0 0 0,1-1 120 0 0,-2 1 173 0 0,0 1 0 0 0,-1-1 0 0 0,1 0 0 0 0,-1 0 0 0 0,1 1 0 0 0,-1-1 0 0 0,0 0 0 0 0,0 0 0 0 0,1-2-173 0 0,2-9 4936 0 0,-4 12-4809 0 0,0 0 0 0 0,0 1 0 0 0,0-1 0 0 0,0 0 0 0 0,-1 0 1 0 0,1 0-1 0 0,0 1 0 0 0,0-1 0 0 0,-1 0 0 0 0,1 0 0 0 0,-1 1 0 0 0,1-1 0 0 0,-1 0 1 0 0,1 1-1 0 0,-1-1 0 0 0,1 1 0 0 0,-1-1 0 0 0,1 1 0 0 0,-1-1 0 0 0,0 1 1 0 0,1-1-1 0 0,-1 1 0 0 0,0-1 0 0 0,0 1 0 0 0,1 0 0 0 0,-1-1 0 0 0,0 1 1 0 0,0 0-1 0 0,1 0 0 0 0,-1 0 0 0 0,0-1 0 0 0,0 1 0 0 0,0 0 0 0 0,1 0 1 0 0,-1 0-1 0 0,0 0 0 0 0,0 0 0 0 0,0 1-127 0 0,-4-1 314 0 0,0 0 1 0 0,1 0-1 0 0,-1 1 1 0 0,0 0-1 0 0,-1 1-314 0 0,0-1 100 0 0,0 1-1 0 0,0 1 0 0 0,0-1 1 0 0,0 1-1 0 0,1 0 0 0 0,-1 0 1 0 0,1 1-1 0 0,0 0 0 0 0,-2 2-99 0 0,-6 5 864 0 0,1 1-1 0 0,-8 11-863 0 0,-6 7 417 0 0,24-27-372 0 0,0 0-1 0 0,0-1 1 0 0,0 1 0 0 0,0 0 0 0 0,0 0 0 0 0,1 0-1 0 0,0 0 1 0 0,-1 1 0 0 0,1-1 0 0 0,0 0 0 0 0,0 0-1 0 0,1 2-44 0 0,-1-4 14 0 0,1 0 0 0 0,0 0-1 0 0,0 0 1 0 0,0 1 0 0 0,0-1-1 0 0,0 0 1 0 0,0 0 0 0 0,0 0-1 0 0,0 1 1 0 0,1-1 0 0 0,-1 0-1 0 0,0 0 1 0 0,1 0 0 0 0,-1 0 0 0 0,1 0-1 0 0,-1 1 1 0 0,1-1 0 0 0,-1 0-1 0 0,1 0 1 0 0,0 0 0 0 0,0 0-1 0 0,-1-1 1 0 0,1 1 0 0 0,0 0-1 0 0,0 0 1 0 0,0 0 0 0 0,0-1-1 0 0,0 1 1 0 0,0 0 0 0 0,0-1-1 0 0,0 1 1 0 0,0-1 0 0 0,1 1-1 0 0,-1-1-13 0 0,2 1 11 0 0,-1-1-1 0 0,1 1 1 0 0,-1-1-1 0 0,1 0 1 0 0,-1 0-1 0 0,1 0 1 0 0,0 0-1 0 0,-1 0 0 0 0,1 0 1 0 0,-1-1-1 0 0,1 1 1 0 0,-1-1-1 0 0,1 0 1 0 0,1 0-11 0 0,1-1 8 0 0,-1-1 0 0 0,1 1 0 0 0,-1-1 1 0 0,1 0-1 0 0,-1 0 0 0 0,0 0 0 0 0,2-2-8 0 0,1-2-19 0 0,0-1 0 0 0,-1 1 0 0 0,1-1-1 0 0,-2-1 1 0 0,1 1 0 0 0,-1-1 0 0 0,3-6 19 0 0,3-11-94 0 0,6-18 94 0 0,-16 38 4 0 0,0 4 1 0 0,-1-1 1 0 0,1 1-1 0 0,0 0 1 0 0,-1 0 0 0 0,1 0-1 0 0,0 0 1 0 0,0 0-1 0 0,0 0 1 0 0,1 0-6 0 0,0 0 21 0 0,-2 18 32 0 0,-2-5-64 0 0,0 5 132 0 0,0 0 0 0 0,0 0 0 0 0,2 16-121 0 0,0-28-18 0 0,0 1 1 0 0,1-1-1 0 0,0 0 1 0 0,0 0 0 0 0,0 1-1 0 0,0-1 1 0 0,0 0 0 0 0,1 0-1 0 0,0 0 1 0 0,0 0 0 0 0,0-1-1 0 0,0 1 1 0 0,1 0-1 0 0,-1-1 1 0 0,1 0 0 0 0,0 1-1 0 0,0-1 18 0 0,-1-2-12 0 0,0 0 1 0 0,-1 0-1 0 0,1 0 0 0 0,0-1 0 0 0,0 1 0 0 0,-1 0 0 0 0,1-1 1 0 0,0 1-1 0 0,0-1 0 0 0,0 0 0 0 0,0 0 0 0 0,-1 0 0 0 0,1 0 0 0 0,0 0 1 0 0,0 0-1 0 0,0 0 0 0 0,0-1 0 0 0,1 1 12 0 0,4-2-329 0 0,-1 0 1 0 0,1 0-1 0 0,0 0 0 0 0,2-2 329 0 0,8-3-1206 0 0,-5 2 25 0 0,-1 0 0 0 0,0 0 0 0 0,0-2 0 0 0,0 1-1 0 0,-1-1 1 0 0,4-3 1181 0 0,19-19-2348 0 0,-4 2-10 0 0</inkml:trace>
  <inkml:trace contextRef="#ctx0" brushRef="#br0" timeOffset="42462.391">10870 1588 12176 0 0,'0'0'561'0'0,"0"-1"-529"0"0,0 1-1 0 0,0 0 1 0 0,0 0-1 0 0,-1-1 1 0 0,1 1 0 0 0,0 0-1 0 0,0 0 1 0 0,0 0-1 0 0,-1 0 1 0 0,1-1 0 0 0,0 1-1 0 0,0 0 1 0 0,-1 0-1 0 0,1 0 1 0 0,0 0 0 0 0,0 0-1 0 0,-1 0 1 0 0,1 0 0 0 0,0 0-1 0 0,-1 0 1 0 0,1 0-1 0 0,0 0 1 0 0,0 0 0 0 0,-1 0-32 0 0,-45 17 2697 0 0,38-14-2329 0 0,1 1 0 0 0,-1 0-1 0 0,1 1 1 0 0,0-1 0 0 0,1 1 0 0 0,-1 1 0 0 0,1-1 0 0 0,0 1 0 0 0,0 0 0 0 0,1 1-1 0 0,-3 3-367 0 0,6-8 26 0 0,1 1 0 0 0,0-1 0 0 0,0 0 0 0 0,0 1 0 0 0,0-1-1 0 0,1 1 1 0 0,-1-1 0 0 0,1 1 0 0 0,-1-1 0 0 0,1 1 0 0 0,0-1 0 0 0,0 1-1 0 0,0-1 1 0 0,0 1 0 0 0,1 0 0 0 0,-1-1 0 0 0,1 1 0 0 0,-1-1-1 0 0,1 1 1 0 0,0-1 0 0 0,0 0 0 0 0,0 1 0 0 0,0-1 0 0 0,0 0 0 0 0,1 0-1 0 0,-1 0 1 0 0,1 0 0 0 0,-1 0 0 0 0,2 1-26 0 0,4 6-67 0 0,2 0 0 0 0,-1-1 1 0 0,1 0-1 0 0,1 0 0 0 0,7 4 67 0 0,-6-5 2 0 0,-7-5 93 0 0,-1 0-1 0 0,0 0 0 0 0,0 0 1 0 0,0 1-1 0 0,0-1 1 0 0,0 1-1 0 0,0-1 1 0 0,-1 1-95 0 0,-2-3 6 0 0,1 1 0 0 0,-1-1 0 0 0,0 0 0 0 0,0 1 1 0 0,0-1-1 0 0,0 0 0 0 0,0 1 0 0 0,1-1 0 0 0,-1 0 0 0 0,0 1 1 0 0,0-1-1 0 0,0 0 0 0 0,0 1 0 0 0,0-1 0 0 0,0 0 0 0 0,0 1 1 0 0,0-1-1 0 0,0 0 0 0 0,-1 1 0 0 0,1-1 0 0 0,0 0 0 0 0,0 1 1 0 0,0-1-1 0 0,0 0 0 0 0,0 1 0 0 0,0-1 0 0 0,-1 0 0 0 0,1 0 1 0 0,0 1-1 0 0,0-1 0 0 0,-1 0 0 0 0,1 0 0 0 0,0 1-6 0 0,-9 5 160 0 0,9-5-129 0 0,-8 2-63 0 0,1 0-1 0 0,0-1 1 0 0,-1 0-1 0 0,1 0 0 0 0,-1-1 1 0 0,-4 1 32 0 0,0 0-50 0 0,-25 8 459 0 0,0 0-1092 0 0,12-8-5837 0 0,25-2 888 0 0</inkml:trace>
  <inkml:trace contextRef="#ctx0" brushRef="#br0" timeOffset="42929.847">11014 1779 4144 0 0,'0'0'191'0'0,"6"3"26"0"0,13 18 5479 0 0,-1-2 1941 0 0,-6-5-7075 0 0,-11-14-529 0 0,-1 1-1 0 0,1 0 0 0 0,0-1 0 0 0,0 1 0 0 0,0-1 1 0 0,0 1-1 0 0,0-1 0 0 0,0 0 0 0 0,0 1 0 0 0,0-1 0 0 0,0 0 1 0 0,0 0-1 0 0,0 1 0 0 0,0-1 0 0 0,0 0 0 0 0,0 0 1 0 0,0 0-1 0 0,0 0 0 0 0,0 0 0 0 0,0-1 0 0 0,0 1 0 0 0,0 0 1 0 0,0 0-1 0 0,0-1 0 0 0,1 1-32 0 0,24-14 143 0 0,-17 8-155 0 0,-5 3 55 0 0,0 0-1 0 0,0-1 1 0 0,0 1-1 0 0,-1-1 0 0 0,1 0 1 0 0,-1 0-1 0 0,0 0 0 0 0,0 0 1 0 0,0-1-1 0 0,-1 1 1 0 0,0-1-1 0 0,1 0 0 0 0,-1 0-42 0 0,10-18-287 0 0,-11 19 260 0 0,1 0-1 0 0,0-1 0 0 0,-1 1 1 0 0,0 0-1 0 0,0 0 1 0 0,0-5 27 0 0,6-18 5 0 0,-4 24-5 0 0,-2 9 0 0 0,-2 9 1 0 0,1-6 18 0 0,0 12 350 0 0,-1 7-471 0 0,2-1 1 0 0,2 10 101 0 0,-2-29 27 0 0,1 0 1 0 0,-1 0-1 0 0,1-1 1 0 0,1 1-1 0 0,-1-1 0 0 0,1 0 1 0 0,1 0-1 0 0,-1 0 1 0 0,1 0-1 0 0,2 2-27 0 0,-5-7 42 0 0,0-1 0 0 0,-1 0-1 0 0,1 0 1 0 0,0 0-1 0 0,0 1 1 0 0,0-1-1 0 0,0 0 1 0 0,0 0 0 0 0,0-1-1 0 0,1 1 1 0 0,-1 0-1 0 0,0 0 1 0 0,0 0-1 0 0,1-1 1 0 0,-1 1-1 0 0,0-1 1 0 0,1 1 0 0 0,-1-1-1 0 0,0 0 1 0 0,1 1-1 0 0,-1-1 1 0 0,1 0-1 0 0,-1 0 1 0 0,1 0 0 0 0,-1 0-1 0 0,0 0 1 0 0,1 0-1 0 0,-1 0 1 0 0,1-1-1 0 0,-1 1 1 0 0,1 0 0 0 0,-1-1-1 0 0,0 1 1 0 0,1-1-42 0 0,3-2 43 0 0,1-1 0 0 0,-1 1 0 0 0,0-1 1 0 0,0 0-1 0 0,0-1 0 0 0,-1 1 0 0 0,1-2-43 0 0,8-6-80 0 0,-6 4 173 0 0,0 0-1 0 0,0-1 1 0 0,-1 0 0 0 0,0 0-1 0 0,0 0 1 0 0,2-7-93 0 0,17-26-197 0 0,-10 20-94 0 0,-7 9 302 0 0,1 0 1 0 0,6-5-12 0 0,-12 14 22 0 0,0 1 1 0 0,1-1-1 0 0,-1 1 0 0 0,1 0 1 0 0,0 1-1 0 0,0-1 1 0 0,0 1-1 0 0,0-1 1 0 0,0 1-1 0 0,2 0-22 0 0,5-3-76 0 0,-9 4-37 0 0,0 0 0 0 0,1 0 0 0 0,-1 0 0 0 0,0 0 0 0 0,1 0-1 0 0,-1 0 1 0 0,1 1 0 0 0,-1-1 0 0 0,1 1 0 0 0,-1 0 0 0 0,1 0 0 0 0,-1 0 0 0 0,1 0 0 0 0,-1 0 0 0 0,1 0-1 0 0,0 1 1 0 0,0-1 113 0 0,3 4-932 0 0</inkml:trace>
  <inkml:trace contextRef="#ctx0" brushRef="#br0" timeOffset="45232.568">8743 2968 12552 0 0,'0'0'572'0'0,"0"0"-10"0"0,0 0-279 0 0,0 0 152 0 0,0 0 107 0 0,0 0 24 0 0,0 0-14 0 0,0 0-69 0 0,0 0-31 0 0,1 1-4 0 0,1 1-329 0 0,0 2 91 0 0,1 0-1 0 0,-1 0 1 0 0,0 0-1 0 0,0 0 1 0 0,0 0-1 0 0,-1 0 0 0 0,1 1 1 0 0,-1-1-1 0 0,0 1 1 0 0,0-1-1 0 0,-1 3-209 0 0,9 129 2133 0 0,-8-91-2111 0 0,-2 1 0 0 0,-6 45-22 0 0,7-88-141 0 0,-1 0-1 0 0,0 0 0 0 0,1 0 0 0 0,-1 0 0 0 0,0-1 1 0 0,0 1-1 0 0,0 0 0 0 0,-1-1 0 0 0,1 1 1 0 0,-1-1-1 0 0,-1 2 142 0 0,2-2-374 0 0,0-1 0 0 0,0 0 1 0 0,0 0-1 0 0,0 0 0 0 0,0 0 1 0 0,-1 0-1 0 0,1 0 0 0 0,0 0 1 0 0,-1 0-1 0 0,1-1 1 0 0,-1 1-1 0 0,1 0 0 0 0,-2 0 374 0 0,-6 1-1886 0 0</inkml:trace>
  <inkml:trace contextRef="#ctx0" brushRef="#br0" timeOffset="46250.93">8597 3259 2760 0 0,'0'0'125'0'0,"6"-11"4955"0"0,24-9 1648 0 0,20-3-4772 0 0,-11 5-735 0 0,-5 3-951 0 0,23-7-270 0 0,16-7-501 0 0,-61 24 655 0 0,-1 0 0 0 0,1 0-1 0 0,0 1 1 0 0,0 1 0 0 0,0 0-1 0 0,0 1 1 0 0,1 0 0 0 0,5 0-154 0 0,-16 2 16 0 0,0 0-1 0 0,0 1 1 0 0,0-1 0 0 0,0 1 0 0 0,0 0 0 0 0,0-1 0 0 0,-1 1 0 0 0,1 0-1 0 0,0 0 1 0 0,-1 0 0 0 0,1 0 0 0 0,0 0 0 0 0,-1 1 0 0 0,0-1 0 0 0,1 0-1 0 0,-1 1 1 0 0,0-1 0 0 0,1 1 0 0 0,-1-1 0 0 0,0 1 0 0 0,0 0 0 0 0,0-1-1 0 0,-1 1 1 0 0,1 0 0 0 0,0 0 0 0 0,0 0-16 0 0,2 6 81 0 0,-1 0 1 0 0,1 0-1 0 0,-2 0 0 0 0,1 0 0 0 0,0 3-81 0 0,-1 6 135 0 0,-1 0 0 0 0,0 10-135 0 0,-1 0 62 0 0,-1-9 7 0 0,2-17-55 0 0,0-1 0 0 0,0 1 0 0 0,0 0 0 0 0,0-1-1 0 0,0 1 1 0 0,0 0 0 0 0,-1-1 0 0 0,1 1-1 0 0,0 0 1 0 0,0-1 0 0 0,-1 1 0 0 0,1 0-1 0 0,0-1 1 0 0,-1 1 0 0 0,1-1 0 0 0,-1 1 0 0 0,1-1-1 0 0,-1 1 1 0 0,1-1 0 0 0,-1 1 0 0 0,1-1-1 0 0,-1 1-13 0 0,4-19-45 0 0,1 4-79 0 0,2 1 0 0 0,0 0 0 0 0,0 0 1 0 0,1 0-1 0 0,1 1 0 0 0,0 0 0 0 0,0 0 0 0 0,9-8 124 0 0,0-1-190 0 0,-7 8 151 0 0,1 1 0 0 0,1 0 1 0 0,0 1-1 0 0,1 1 0 0 0,0 0 1 0 0,0 1-1 0 0,1 0 0 0 0,0 1 1 0 0,14-6 38 0 0,-26 13 131 0 0,-2 0-112 0 0,1 1 0 0 0,0-1 0 0 0,-1 1 0 0 0,1 0 0 0 0,0-1 0 0 0,0 1 0 0 0,-1 0 0 0 0,1-1 0 0 0,0 1 0 0 0,0 0 0 0 0,-1 0 0 0 0,1 0 0 0 0,0 0 0 0 0,0 0 0 0 0,-1 0 0 0 0,1 0 0 0 0,0 0 0 0 0,0 0 0 0 0,0 0 0 0 0,-1 0 0 0 0,1 0 0 0 0,0 1 0 0 0,0-1 0 0 0,-1 0 0 0 0,2 1-19 0 0,-2-1 0 0 0,1 0 0 0 0,0 1 0 0 0,-1-1 0 0 0,1 1 0 0 0,0-1 0 0 0,-1 1 0 0 0,1-1 0 0 0,0 1 0 0 0,-1-1 0 0 0,1 1 0 0 0,-1 0 0 0 0,1-1 0 0 0,-1 1 0 0 0,1 0 0 0 0,-1-1 0 0 0,0 1 0 0 0,1 0 0 0 0,-1 0 0 0 0,0-1 0 0 0,0 1 0 0 0,0 0 0 0 0,1 0 0 0 0,-1 0 0 0 0,0-1 0 0 0,0 1 0 0 0,0 0 0 0 0,0 1 0 0 0,-6 20 2 0 0,2-10 28 0 0,3-7 75 0 0,-1 1 0 0 0,1-1-1 0 0,-1 1 1 0 0,0-1-1 0 0,-1 1 1 0 0,1-1 0 0 0,-3 3-105 0 0,-9 23 139 0 0,3-4-82 0 0,8-21-61 0 0,0 0-1 0 0,1 0 0 0 0,-1 0 0 0 0,2 1 1 0 0,-1-1-1 0 0,1 1 0 0 0,0-1 1 0 0,0 1-1 0 0,0 6 5 0 0,1-13 4 0 0,0 1 0 0 0,0-1 0 0 0,0 1 0 0 0,0-1 0 0 0,0 1-1 0 0,0-1 1 0 0,0 1 0 0 0,0-1 0 0 0,0 1 0 0 0,0-1 0 0 0,0 1 0 0 0,0-1 0 0 0,0 1 0 0 0,1-1 0 0 0,-1 1-1 0 0,0-1 1 0 0,0 0 0 0 0,0 1 0 0 0,1-1 0 0 0,-1 1 0 0 0,0-1 0 0 0,1 1 0 0 0,-1-1 0 0 0,0 0 0 0 0,1 1-1 0 0,-1-1 1 0 0,0 0 0 0 0,1 1 0 0 0,-1-1 0 0 0,1 0 0 0 0,-1 0 0 0 0,0 0 0 0 0,1 1 0 0 0,-1-1-1 0 0,1 0 1 0 0,-1 0 0 0 0,1 0 0 0 0,-1 0 0 0 0,1 0 0 0 0,-1 1 0 0 0,1-1 0 0 0,-1 0 0 0 0,1 0 0 0 0,-1 0-1 0 0,1-1 1 0 0,-1 1 0 0 0,1 0 0 0 0,-1 0-4 0 0,3 0 123 0 0,-1-1-1 0 0,0 0 1 0 0,0 0 0 0 0,0 0-1 0 0,0 0 1 0 0,0 0-1 0 0,2-2-122 0 0,1-2 9 0 0,0 0 0 0 0,0 0 0 0 0,0-1-1 0 0,-1 1 1 0 0,1-1 0 0 0,-2 0 0 0 0,1-1 0 0 0,-1 1-1 0 0,1 0 1 0 0,-2-1 0 0 0,1 0 0 0 0,1-6-9 0 0,-1 2 22 0 0,1 0-1 0 0,1 0 1 0 0,-1 1 0 0 0,2-1 0 0 0,2-3-22 0 0,9-17-43 0 0,-17 30 43 0 0,1-2 0 0 0,0 0 0 0 0,1 1 0 0 0,-1-1 0 0 0,1 1 0 0 0,0-1 0 0 0,0 1 0 0 0,-1-1 0 0 0,2 1 0 0 0,-1 0 0 0 0,0 0 0 0 0,0 0 0 0 0,1 0 0 0 0,-1 0 0 0 0,1 1 0 0 0,2-2 0 0 0,-1 0-10 0 0,4 4-33 0 0,-4 1 42 0 0,-1 1 0 0 0,0 0 0 0 0,0 0 0 0 0,0 0 0 0 0,-1 1 0 0 0,1-1-1 0 0,-1 1 1 0 0,0-1 0 0 0,1 3 1 0 0,1 0-1 0 0,0 1 1 0 0,-1 1-1 0 0,0-1 0 0 0,0 1 0 0 0,-1 0 0 0 0,0 0 1 0 0,-1 0-1 0 0,2 7 1 0 0,4 22 96 0 0,-4-25 23 0 0,-1 1 1 0 0,0-1-1 0 0,-1 1 0 0 0,0 8-119 0 0,-2-16 698 0 0,-1-9-482 0 0,-1-10-2 0 0,4-5-239 0 0,0 1-1 0 0,1 0 1 0 0,1 0-1 0 0,2-11 26 0 0,-2 18-41 0 0,1 0 0 0 0,-1 0 0 0 0,2 1 0 0 0,0-1 0 0 0,0 1 0 0 0,0 0 0 0 0,6-7 41 0 0,-10 16-17 0 0,0-1 0 0 0,0 1 0 0 0,0 0 0 0 0,1 0 0 0 0,-1-1 0 0 0,0 1 0 0 0,1 0 0 0 0,-1 0 0 0 0,0 0 0 0 0,1 0 0 0 0,-1 1 0 0 0,1-1 0 0 0,-1 0 0 0 0,1 0 0 0 0,0 1 0 0 0,-1-1 1 0 0,1 1-1 0 0,0 0 0 0 0,-1-1 0 0 0,1 1 0 0 0,0 0 0 0 0,0 0 0 0 0,-1 0 0 0 0,1 0 0 0 0,0 0 0 0 0,-1 1 0 0 0,1-1 0 0 0,0 1 0 0 0,-1-1 0 0 0,1 1 0 0 0,0-1 0 0 0,-1 1 0 0 0,1 0 0 0 0,-1-1 0 0 0,1 1 0 0 0,-1 0 0 0 0,1 0 0 0 0,-1 0 0 0 0,0 1 0 0 0,0-1 0 0 0,1 0 0 0 0,-1 0 0 0 0,0 1 0 0 0,0-1 17 0 0,15 19 244 0 0,-2 1 0 0 0,3 5-244 0 0,-13-19 88 0 0,0 0 0 0 0,-1 0 0 0 0,0 0-1 0 0,0 1 1 0 0,0 0 0 0 0,-1 0 0 0 0,0-1 0 0 0,1 9-88 0 0,-2-8-61 0 0,1-1 0 0 0,0 0 0 0 0,0 1 0 0 0,0-1 0 0 0,1 0 0 0 0,1 0 61 0 0,1 7-231 0 0,-4-13-101 0 0,-1-1-27 0 0,2-1-52 0 0,-1 1 0 0 0,1 0 1 0 0,-1-1-1 0 0,1 0 0 0 0,-1 1 0 0 0,1-1 0 0 0,-1 0 0 0 0,1 0 1 0 0,-1 0-1 0 0,1 0 0 0 0,-1 0 0 0 0,0 0 0 0 0,0 0 0 0 0,1-1 1 0 0,-1 0 410 0 0,1 1-686 0 0,5-7-5112 0 0</inkml:trace>
  <inkml:trace contextRef="#ctx0" brushRef="#br0" timeOffset="46533.088">9945 2926 5528 0 0,'-10'4'584'0'0,"-2"4"641"0"0,0 0 1 0 0,1 1 0 0 0,1 0-1 0 0,-1 1 1 0 0,1 0-1 0 0,1 0 1 0 0,0 1-1 0 0,1 0 1 0 0,0 1-1 0 0,-4 8-1225 0 0,10-17 13 0 0,0 0-1 0 0,0 1 0 0 0,0-1 0 0 0,1 0 0 0 0,0 1 1 0 0,0-1-1 0 0,0 0 0 0 0,0 1 0 0 0,0-1 1 0 0,1 1-1 0 0,-1 0 0 0 0,1-1 0 0 0,0 1 0 0 0,0-1 1 0 0,0 1-1 0 0,1 0 0 0 0,-1-1 0 0 0,1 1 0 0 0,0-1 1 0 0,0 1-1 0 0,0-1 0 0 0,1 0 0 0 0,-1 1 0 0 0,1-1 1 0 0,-1 0-1 0 0,1 0 0 0 0,0 0 0 0 0,0 0 0 0 0,1 0 1 0 0,-1-1-1 0 0,1 1 0 0 0,2 2-12 0 0,-3-3 1 0 0,1 1 0 0 0,0-1 0 0 0,-1 1 0 0 0,1-1 0 0 0,0 0 0 0 0,0 0 0 0 0,1 0 0 0 0,-1-1 0 0 0,0 1 0 0 0,1-1 0 0 0,-1 1 0 0 0,1-1 0 0 0,-1 0 0 0 0,1-1 0 0 0,-1 1 0 0 0,1-1 0 0 0,1 1-1 0 0,-4-1 68 0 0,-1 0 0 0 0,1 0 0 0 0,0 0-1 0 0,0 0 1 0 0,0 0 0 0 0,0 0 0 0 0,0 0-1 0 0,0 1 1 0 0,0-1 0 0 0,-1 0 0 0 0,1 1-1 0 0,0-1 1 0 0,0 0 0 0 0,0 1-1 0 0,-1-1 1 0 0,1 1 0 0 0,0 0 0 0 0,-1-1-68 0 0,1 1 24 0 0,-1-1 1 0 0,0 0 0 0 0,0 0 0 0 0,0 1 0 0 0,0-1 0 0 0,0 0-1 0 0,0 1 1 0 0,0-1 0 0 0,0 0 0 0 0,0 1 0 0 0,0-1 0 0 0,0 0-1 0 0,0 1 1 0 0,0-1 0 0 0,0 0 0 0 0,0 1 0 0 0,0-1 0 0 0,0 0-1 0 0,0 1 1 0 0,0-1 0 0 0,-1 0 0 0 0,1 1 0 0 0,0-1 0 0 0,0 0 0 0 0,0 1-1 0 0,-1-1 1 0 0,1 0 0 0 0,0 0 0 0 0,0 0 0 0 0,-1 1 0 0 0,1-1-1 0 0,0 0 1 0 0,0 0 0 0 0,-1 0 0 0 0,1 1 0 0 0,0-1 0 0 0,-1 0-1 0 0,1 0 1 0 0,0 0 0 0 0,-1 0 0 0 0,1 0 0 0 0,0 0 0 0 0,-1 0-1 0 0,1 0-24 0 0,-2 1-87 0 0,-39 18 608 0 0,19-14-2486 0 0,1-5-4919 0 0,18-2 1404 0 0</inkml:trace>
  <inkml:trace contextRef="#ctx0" brushRef="#br0" timeOffset="46785.258">10013 3060 6448 0 0,'0'0'297'0'0,"0"0"-9"0"0,1 1-188 0 0,1 2 310 0 0,0-1 0 0 0,0 1 0 0 0,0 0 0 0 0,0-1 0 0 0,0 1 0 0 0,-1 0-1 0 0,1 0 1 0 0,-1 0 0 0 0,0 2-410 0 0,5 8 4246 0 0,-3-8-3469 0 0,0 0 1 0 0,0 1-1 0 0,-1-1 1 0 0,0 1-1 0 0,0 0 1 0 0,0 0 0 0 0,-1 0-1 0 0,0 0-777 0 0,4 50 1848 0 0,-1-11-1195 0 0,-4-38-593 0 0,-1-5-178 0 0,1-1 0 0 0,0 0 1 0 0,0 0-1 0 0,0 0 0 0 0,0 1 1 0 0,0-1-1 0 0,0 0 0 0 0,0 0 1 0 0,1 0-1 0 0,-1 0 0 0 0,0 0 1 0 0,1 1 117 0 0,-5-8-4103 0 0,2-2-2759 0 0</inkml:trace>
  <inkml:trace contextRef="#ctx0" brushRef="#br0" timeOffset="47337.084">10166 2874 5064 0 0,'0'0'389'0'0,"6"6"1979"0"0,-3-3-1277 0 0,-1 1 0 0 0,1 0-1 0 0,-1-1 1 0 0,1 1 0 0 0,-1 0 0 0 0,0 1 0 0 0,-1-1-1 0 0,1 0 1 0 0,0 2-1091 0 0,1 5 736 0 0,1-1 1 0 0,-1 1-1 0 0,-1 1 0 0 0,0-1 0 0 0,0 4-736 0 0,-1-6 165 0 0,1 0-1 0 0,0-1 0 0 0,1 1 0 0 0,0 1-164 0 0,4 14 173 0 0,6 13 44 0 0,-9-28 53 0 0,0 0 0 0 0,-1 0 1 0 0,1 7-271 0 0,4 13-100 0 0,-5-22 18 0 0,-1 0 0 0 0,-1 0-1 0 0,1 0 1 0 0,-1 0 0 0 0,0 0-1 0 0,-1 2 83 0 0,1 0 1 0 0,-2 18-24 0 0,1-26 16 0 0,0 0 0 0 0,0 0 0 0 0,0 0-1 0 0,0 0 1 0 0,-1 1 0 0 0,1-1 0 0 0,0 0 0 0 0,-1 0 0 0 0,1 0 0 0 0,-1 0 0 0 0,1 0 0 0 0,-1 0 0 0 0,1 0 0 0 0,-1 0 0 0 0,0-1 0 0 0,1 1 0 0 0,-2 1 7 0 0,1-1-268 0 0,1-1-27 0 0,0 0-10 0 0,0 0 265 0 0,0 0 0 0 0,0 0 0 0 0,0 0 0 0 0,0 1 1 0 0,0-1-1 0 0,-1 0 0 0 0,1 0 0 0 0,0 0 1 0 0,0 1-1 0 0,0-1 0 0 0,0 0 0 0 0,-1 0 0 0 0,1 0 1 0 0,0 1-1 0 0,0-1 0 0 0,0 0 0 0 0,0 0 0 0 0,-1 0 1 0 0,1 0-1 0 0,0 0 0 0 0,0 0 0 0 0,-1 1 0 0 0,1-1 1 0 0,0 0-1 0 0,0 0 0 0 0,-1 0 0 0 0,1 0 0 0 0,0 0 1 0 0,0 0-1 0 0,-1 0 0 0 0,1 0 0 0 0,0 0 0 0 0,0 0 1 0 0,0 0-1 0 0,-1 0 0 0 0,1 0 0 0 0,0 0 0 0 0,0-1 1 0 0,-1 1-1 0 0,1 0 0 0 0,0 0 0 0 0,0 0 0 0 0,-1 0 1 0 0,1 0-1 0 0,0 0 0 0 0,0-1 0 0 0,0 1 0 0 0,0 0 1 0 0,-1 0-1 0 0,1 0 40 0 0,-12-8-1424 0 0,11 6 1244 0 0,-1 0-1 0 0,1 0 1 0 0,0 0-1 0 0,0 0 1 0 0,0 0-1 0 0,0 0 0 0 0,0-1 1 0 0,0 1-1 0 0,1 0 1 0 0,-1-1-1 0 0,1 1 0 0 0,-1-2 181 0 0,-1-33-1485 0 0,1 5 672 0 0,0 29 798 0 0,1 1-1 0 0,-1 0 1 0 0,1 0-1 0 0,0 0 0 0 0,0-1 1 0 0,0 1-1 0 0,1 0 1 0 0,-1 0-1 0 0,1-2 16 0 0,-3-4 561 0 0,2 8-503 0 0,-1 0 1 0 0,1-1 0 0 0,0 1-1 0 0,0 0 1 0 0,0-1-1 0 0,-1 1 1 0 0,1 0-1 0 0,0-1 1 0 0,0 1-1 0 0,0 0 1 0 0,0-1 0 0 0,0 1-1 0 0,0 0 1 0 0,0-1-1 0 0,0 1 1 0 0,0 0-1 0 0,0-1 1 0 0,0 1 0 0 0,0 0-1 0 0,0-1 1 0 0,0 1-1 0 0,0 0 1 0 0,0-1-1 0 0,0 1 1 0 0,0 0 0 0 0,0-1-1 0 0,1 1 1 0 0,-1 0-1 0 0,0-1 1 0 0,0 1-1 0 0,0 0 1 0 0,1-1 0 0 0,-1 1-59 0 0,2-2 138 0 0,1 0 0 0 0,-1 1 0 0 0,1-1 0 0 0,-1 1 0 0 0,1-1 0 0 0,0 1 0 0 0,-1 0 0 0 0,1 0 0 0 0,0 0 0 0 0,0 0 0 0 0,0 0 1 0 0,0 1-1 0 0,0-1 0 0 0,0 1 0 0 0,0 0 0 0 0,0 0 0 0 0,0 0 0 0 0,0 0 0 0 0,0 1 0 0 0,0-1 0 0 0,0 1 0 0 0,0 0 0 0 0,0 0-138 0 0,5 1 206 0 0,7 2 96 0 0,-1 0-1 0 0,0 1 1 0 0,10 5-302 0 0,-16-7-26 0 0,-1-1 0 0 0,1 1 0 0 0,0-1-1 0 0,7 1 27 0 0,22 6-336 0 0,-35-8 441 0 0,-1-1 0 0 0,0 0 0 0 0,0 1 0 0 0,0-1 0 0 0,0 0 0 0 0,0 0 0 0 0,1 0 0 0 0,-1 0 0 0 0,0 0 0 0 0,0 0 0 0 0,0 0 0 0 0,1-1-105 0 0,6 1-10 0 0,-7 0 7 0 0,-1 0 1 0 0,0 0-1 0 0,1 0 0 0 0,-1 0 0 0 0,1 1 0 0 0,-1-1 0 0 0,0 0 0 0 0,1 0 0 0 0,-1 1 0 0 0,0-1 0 0 0,1 0 0 0 0,-1 1 0 0 0,0-1 0 0 0,0 0 1 0 0,1 1-1 0 0,-1-1 0 0 0,0 0 0 0 0,0 1 0 0 0,0-1 0 0 0,1 1 0 0 0,-1-1 0 0 0,0 0 0 0 0,0 1 0 0 0,0-1 0 0 0,0 1 0 0 0,0-1 0 0 0,0 1 0 0 0,0-1 1 0 0,0 1 2 0 0,1 12 109 0 0,-1-13-107 0 0,0 11 264 0 0,-2 0 1 0 0,1-1-1 0 0,-2 7-266 0 0,0-7 442 0 0,2 0 0 0 0,0 0 0 0 0,-1 5-442 0 0,2-15-11 0 0,1 1 0 0 0,-1-1-1 0 0,0 1 1 0 0,0-1 0 0 0,0 1-1 0 0,0-1 1 0 0,0 1 0 0 0,0-1 0 0 0,1 1-1 0 0,-1-1 1 0 0,0 1 0 0 0,0-1-1 0 0,1 1 1 0 0,-1-1 0 0 0,0 0-1 0 0,1 1 1 0 0,-1-1 0 0 0,1 1-1 0 0,-1-1 1 0 0,0 0 0 0 0,1 0-1 0 0,-1 1 1 0 0,1-1 0 0 0,-1 0 0 0 0,1 0-1 0 0,-1 1 1 0 0,1-1 0 0 0,-1 0-1 0 0,0 0 1 0 0,1 0 0 0 0,0 0-1 0 0,-1 0 1 0 0,1 0 0 0 0,-1 0 11 0 0,1 1-120 0 0,0-1 1 0 0,1 0-1 0 0,-1 0 1 0 0,0 0-1 0 0,0 0 0 0 0,0 0 1 0 0,0-1-1 0 0,1 1 1 0 0,-1 0-1 0 0,0-1 1 0 0,0 1-1 0 0,0 0 1 0 0,0-1 119 0 0,6-4-1900 0 0,-1-3-486 0 0</inkml:trace>
  <inkml:trace contextRef="#ctx0" brushRef="#br0" timeOffset="47578.994">10618 2935 15408 0 0,'0'0'704'0'0,"0"0"-15"0"0,0 11-251 0 0,1-5-400 0 0,0 0-1 0 0,-1-1 0 0 0,1 1 1 0 0,-2 5-38 0 0,2 18-6 0 0,0-17-13 0 0,-1-8-233 0 0,0-1 1 0 0,0 0-1 0 0,1 1 0 0 0,0-1 0 0 0,-1 0 1 0 0,1 1-1 0 0,0-1 0 0 0,1 1 252 0 0,4 4-2398 0 0</inkml:trace>
  <inkml:trace contextRef="#ctx0" brushRef="#br0" timeOffset="48068.426">10843 3060 3224 0 0,'0'0'688'0'0,"0"0"1681"0"0,-1 0 1767 0 0,-4 6-1901 0 0,-22 31 3888 0 0,-18 17-4017 0 0,32-40-1460 0 0,9-9-529 0 0,0 1-1 0 0,1-1 1 0 0,0 1-1 0 0,0 0 1 0 0,0 0 0 0 0,0 0-1 0 0,0 3-116 0 0,2-6 31 0 0,0 0-1 0 0,0 1 1 0 0,0-1-1 0 0,0 0 1 0 0,1 1-1 0 0,0-1 1 0 0,-1 1-1 0 0,1-1 1 0 0,0 1-1 0 0,1-1 0 0 0,-1 1 1 0 0,1-1-1 0 0,-1 0 1 0 0,1 2-31 0 0,0-4 11 0 0,-1-1-1 0 0,0 1 1 0 0,1 0 0 0 0,-1 0 0 0 0,1-1-1 0 0,-1 1 1 0 0,1-1 0 0 0,-1 1-1 0 0,1 0 1 0 0,-1-1 0 0 0,1 1-1 0 0,-1-1 1 0 0,1 1 0 0 0,0-1 0 0 0,-1 1-1 0 0,1-1 1 0 0,0 0 0 0 0,0 1-1 0 0,-1-1 1 0 0,1 0 0 0 0,0 1 0 0 0,0-1-1 0 0,0 0 1 0 0,-1 0-11 0 0,2 0 17 0 0,0 0-1 0 0,0 0 1 0 0,0 0-1 0 0,0 0 1 0 0,-1-1 0 0 0,1 1-1 0 0,0 0 1 0 0,0-1-1 0 0,-1 0 1 0 0,1 1 0 0 0,0-1-17 0 0,3-2 36 0 0,0 1 0 0 0,0-1 0 0 0,-1 0 0 0 0,1-1 0 0 0,0 1 0 0 0,1-3-36 0 0,0-1 12 0 0,0-1 0 0 0,-1 0 0 0 0,0 0 0 0 0,-1 0 0 0 0,2-4-12 0 0,1-1-15 0 0,6-14-109 0 0,-6 12-356 0 0,1 0 0 0 0,7-9 480 0 0,-13 20-56 0 0,1 0 0 0 0,0 0-1 0 0,0 1 1 0 0,1-1-1 0 0,-1 1 1 0 0,1 0 0 0 0,0 0-1 0 0,-1 0 1 0 0,1 0 0 0 0,1 1-1 0 0,1-2 57 0 0,-6 4-3 0 0,1 0-1 0 0,-1-1 1 0 0,1 1-1 0 0,-1 0 0 0 0,1 0 1 0 0,0 0-1 0 0,-1-1 1 0 0,1 1-1 0 0,-1 0 1 0 0,1 0-1 0 0,-1 0 0 0 0,1 0 1 0 0,-1 0-1 0 0,1 0 1 0 0,0 0-1 0 0,-1 0 0 0 0,1 0 1 0 0,-1 1-1 0 0,1-1 1 0 0,-1 0-1 0 0,1 0 0 0 0,-1 0 1 0 0,1 1-1 0 0,-1-1 1 0 0,1 0-1 0 0,-1 0 1 0 0,1 1-1 0 0,-1-1 0 0 0,1 0 1 0 0,-1 1-1 0 0,0-1 1 0 0,1 1-1 0 0,-1-1 0 0 0,1 1 5 0 0,0 0-22 0 0,1 1 9 0 0,1 0 0 0 0,-1 0 0 0 0,0 0 0 0 0,0 0 0 0 0,0 0 0 0 0,0 0 0 0 0,-1 1 0 0 0,1-1 0 0 0,0 1 0 0 0,-1-1 0 0 0,0 1 1 0 0,1 0 11 0 0,7 35-41 0 0,-2-11 47 0 0,-2-5 52 0 0,-4-14 1 0 0,1-1 1 0 0,0 0 0 0 0,0 1-1 0 0,2 1-59 0 0,16 48 806 0 0,-19-57-506 0 0,-1 0 10 0 0,0 0-39 0 0,10-22-372 0 0,-8 6-19 0 0,-2 13 91 0 0,0-1 0 0 0,1 0 1 0 0,0 1-1 0 0,-1-1 0 0 0,2 0 0 0 0,-1 1 0 0 0,1-3 29 0 0,10-24-397 0 0,-10 24 257 0 0,0 1 0 0 0,0-1 1 0 0,1 0-1 0 0,-1 0 0 0 0,2 1 0 0 0,-1 0 0 0 0,1-1 140 0 0,1-1-8 0 0,1-1-33 0 0,1 0 0 0 0,-1 0 1 0 0,1 1-1 0 0,0 0 0 0 0,7-5 41 0 0,-12 11 5 0 0,-1 0 0 0 0,0 0 0 0 0,1 0 0 0 0,-1 0 0 0 0,1 1 0 0 0,0-1 0 0 0,-1 0 0 0 0,1 1 0 0 0,-1-1 0 0 0,1 1 0 0 0,0-1 0 0 0,-1 1 0 0 0,1 0 0 0 0,0 0 0 0 0,0 0 0 0 0,-1 0 0 0 0,1 0 0 0 0,0 0-1 0 0,0 0 1 0 0,-1 0 0 0 0,1 1 0 0 0,0-1 0 0 0,-1 1 0 0 0,1-1 0 0 0,-1 1 0 0 0,1 0 0 0 0,0 0 0 0 0,-1-1 0 0 0,1 1 0 0 0,-1 0 0 0 0,0 0 0 0 0,1 1 0 0 0,-1-1 0 0 0,0 0 0 0 0,0 0 0 0 0,1 1-5 0 0,1 2 71 0 0,2 1 32 0 0,1 1 0 0 0,-2 0 0 0 0,1 0-1 0 0,-1 1 1 0 0,4 5-103 0 0,26 44 528 0 0,8 18 2 0 0,-36-62-354 0 0,-3-7-161 0 0,0 0 1 0 0,0 0 0 0 0,-1 0 0 0 0,0 1 0 0 0,0 0-1 0 0,1 3-15 0 0,-3-8-90 0 0,0-1 62 0 0,0 1 1 0 0,0-1 0 0 0,0 0 0 0 0,0 1 0 0 0,0-1 0 0 0,0 1-1 0 0,0-1 1 0 0,0 0 0 0 0,0 1 0 0 0,0-1 0 0 0,0 0 0 0 0,0 1-1 0 0,1-1 1 0 0,-1 0 0 0 0,0 1 0 0 0,0-1 0 0 0,0 0 0 0 0,1 1 0 0 0,-1-1-1 0 0,0 0 1 0 0,0 1 0 0 0,1-1 0 0 0,-1 0 0 0 0,0 0 0 0 0,1 0-1 0 0,-1 1 1 0 0,0-1 0 0 0,1 0 0 0 0,-1 0 0 0 0,0 0 0 0 0,1 0-1 0 0,-1 1 1 0 0,1-1 0 0 0,-1 0 0 0 0,0 0 27 0 0,1 0-5420 0 0,-1 0-1894 0 0</inkml:trace>
  <inkml:trace contextRef="#ctx0" brushRef="#br0" timeOffset="60190.013">6584 1074 2760 0 0,'0'0'125'0'0,"0"0"138"0"0,0 0 493 0 0,0 0 216 0 0,0 0 41 0 0,0 0-60 0 0,0 0-287 0 0,0 0-122 0 0,0 0-28 0 0,0 0-4 0 0,0 0 0 0 0,0 0 0 0 0,0 0 0 0 0,2-2 279 0 0,-2 1 3112 0 0,-48 4-2955 0 0,-37 6 169 0 0,59-9-93 0 0,0 2 0 0 0,-4 1-1024 0 0,19-2 0 0 0,0-1 0 0 0,-1 0 0 0 0,-2 0 0 0 0,-27 0 0 0 0,22 3 0 0 0,-6 1 0 0 0,0-3 0 0 0,0 2 0 0 0,0 0 0 0 0,0 1 0 0 0,-21 7 0 0 0,-3-5 443 0 0,35-4-113 0 0,0 1 1 0 0,0-2-1 0 0,-1 0 1 0 0,1-1-1 0 0,-5-1-330 0 0,-2 0-23 0 0,1 2-1 0 0,-7 1 24 0 0,8-3 0 0 0,16 1 0 0 0,-1-1 0 0 0,0 1 0 0 0,1 0 0 0 0,-1 0 0 0 0,0 0 0 0 0,1 1 0 0 0,-1-1 0 0 0,-2 2 0 0 0,-28 1 0 0 0,13-1 0 0 0,0 1 0 0 0,0-1 0 0 0,0 0 0 0 0,1-2 0 0 0,-1-1 0 0 0,-17-2 0 0 0,36 2 0 0 0,0 1 0 0 0,0 0 0 0 0,0-1 0 0 0,0 1 0 0 0,0 0 0 0 0,0 0 0 0 0,0 0 0 0 0,1 0 0 0 0,-2 1 0 0 0,-28-1 0 0 0,27-1 0 0 0,2 0 0 0 0,1 1 0 0 0,-1 0 0 0 0,0 0 0 0 0,1 0 0 0 0,-1 0 0 0 0,0 0 0 0 0,1 0 0 0 0,-1 0 0 0 0,0 1 0 0 0,1-1 0 0 0,-2 1 0 0 0,-41-1 0 0 0,37 1 0 0 0,0-1 0 0 0,1 0 0 0 0,-1 0 0 0 0,0 0 0 0 0,-5-2 0 0 0,-6 0 0 0 0,0 1 0 0 0,-5 1 0 0 0,-13 0 0 0 0,-39 4 0 0 0,15-6 2032 0 0,-14 8-2016 0 0,15-6-16 0 0,45 1 0 0 0,0-3 0 0 0,-35-5 0 0 0,39 6 0 0 0,10 1-12 0 0,1-1-1 0 0,-1 1 1 0 0,0 0-1 0 0,0 0 1 0 0,0 0-1 0 0,0 0 1 0 0,0 0-1 0 0,1 0 1 0 0,-1 0-1 0 0,0 0 0 0 0,0-1 1 0 0,0 1-1 0 0,0 0 1 0 0,0 0-1 0 0,0 0 1 0 0,1 0-1 0 0,-1 0 1 0 0,0-1-1 0 0,0 1 1 0 0,0 0-1 0 0,0 0 1 0 0,0 0-1 0 0,0 0 1 0 0,0-1-1 0 0,0 1 1 0 0,0 0-1 0 0,0 0 1 0 0,0 0-1 0 0,0 0 0 0 0,0-1 1 0 0,0 1-1 0 0,0 0 1 0 0,0 0-1 0 0,0 0 1 0 0,0-1-1 0 0,0 1 1 0 0,0 0-1 0 0,0 0 1 0 0,0 0-1 0 0,-1 0 1 0 0,1 0-1 0 0,0-1 1 0 0,0 1-1 0 0,0 0 1 0 0,0 0-1 0 0,0 0 1 0 0,0 0-1 0 0,0 0 0 0 0,-1-1 1 0 0,1 1-1 0 0,0 0 1 0 0,0 0-1 0 0,0 0 1 0 0,0 0-1 0 0,0 0 1 0 0,-1 0-1 0 0,1 0 1 0 0,0 0-1 0 0,0 0 1 0 0,0 0-1 0 0,-1 0 1 0 0,1 0 12 0 0,1-1-1517 0 0,2 2-3724 0 0,12 2-1640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4:2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1840 0 0,'4'-1'1603'0'0,"-1"0"0"0"0,1 0 0 0 0,-1-1 1 0 0,0 1-1 0 0,3-2-1603 0 0,-6 1 152 0 0,1 1 0 0 0,0 0 0 0 0,0 0 0 0 0,-1 0 0 0 0,1 0 0 0 0,0 0 0 0 0,0 1 0 0 0,0-1 0 0 0,0 0 0 0 0,0 0 0 0 0,0 0 1 0 0,2 0-153 0 0,7-7 1908 0 0,-9 7-1507 0 0,-1 1-7 0 0,0 0-38 0 0,1-1-196 0 0,0-1 0 0 0,0 1 1 0 0,0 0-1 0 0,0-1 0 0 0,0 1 1 0 0,0 0-1 0 0,0 0 0 0 0,0 0 1 0 0,1 0-1 0 0,-1 0 0 0 0,0 0 1 0 0,0 0-1 0 0,1 0 0 0 0,-1 1 1 0 0,1-1-1 0 0,-1 0 0 0 0,1 1 1 0 0,-1-1-1 0 0,1 1-160 0 0,0 0 38 0 0,-1 0 0 0 0,1 0 0 0 0,-1 0 0 0 0,1 1 0 0 0,0-1 0 0 0,-1 0 0 0 0,1 1 0 0 0,-1-1 0 0 0,1 1 0 0 0,-1 0 0 0 0,1-1 0 0 0,-1 1 0 0 0,0 0 0 0 0,1 0 0 0 0,-1 0 0 0 0,0 0-1 0 0,1 0 1 0 0,0 1-38 0 0,0 0 67 0 0,0-1-1 0 0,0 1 0 0 0,0 0 0 0 0,0 0 0 0 0,0 0 0 0 0,-1 1 0 0 0,1-1 0 0 0,-1 0 0 0 0,1 1 1 0 0,-1-1-1 0 0,1 2-66 0 0,4 16 289 0 0,-5-18-240 0 0,0 0 0 0 0,0 0-1 0 0,0 0 1 0 0,0 0 0 0 0,0 0 0 0 0,-1 1-1 0 0,1-1 1 0 0,-1 0 0 0 0,0 0 0 0 0,1 1-1 0 0,-1-1 1 0 0,0 0 0 0 0,0 1 0 0 0,-1-1-1 0 0,1 0 1 0 0,0 0 0 0 0,-1 1 0 0 0,0-1-1 0 0,1 0 1 0 0,-1 0 0 0 0,0 0 0 0 0,0 0-1 0 0,0 1-48 0 0,0-1 56 0 0,0 0 0 0 0,0 1 0 0 0,0-1 0 0 0,1 1 0 0 0,-1-1 0 0 0,1 1 0 0 0,-1-1 0 0 0,1 1 0 0 0,0-1 0 0 0,0 1 0 0 0,0-1 0 0 0,1 2-56 0 0,-1-2 21 0 0,0 1-1 0 0,0-1 1 0 0,0 1 0 0 0,0-1-1 0 0,0 1 1 0 0,-1-1 0 0 0,1 1 0 0 0,-1-1-1 0 0,1 1 1 0 0,-1-1 0 0 0,0 0-1 0 0,0 1-20 0 0,-30 47 227 0 0,22-30-160 0 0,8-20-35 0 0,1 1 1 0 0,0-1-1 0 0,0 0 0 0 0,0 0 1 0 0,0 0-1 0 0,0 1 1 0 0,0-1-1 0 0,-1 0 1 0 0,1 0-1 0 0,0 0 1 0 0,0 1-1 0 0,0-1 0 0 0,0 0 1 0 0,0 0-1 0 0,0 0 1 0 0,0 1-1 0 0,0-1 1 0 0,0 0-1 0 0,0 0 1 0 0,0 1-1 0 0,0-1 0 0 0,0 0 1 0 0,0 0-1 0 0,0 0 1 0 0,0 1-1 0 0,0-1 1 0 0,1 0-1 0 0,-1 0 1 0 0,0 0-1 0 0,0 1 1 0 0,0-1-1 0 0,0 0 0 0 0,0 0 1 0 0,0 0-1 0 0,1 1 1 0 0,-1-1-1 0 0,0 0 1 0 0,0 0-1 0 0,0 0 1 0 0,0 0-1 0 0,1 0 0 0 0,-1 0 1 0 0,0 1-1 0 0,0-1 1 0 0,0 0-1 0 0,1 0 1 0 0,-1 0-1 0 0,0 0 1 0 0,0 0-1 0 0,0 0 0 0 0,1 0-32 0 0,18 0 62 0 0,-12-1-276 0 0,-1 0 0 0 0,1 0 1 0 0,0-1-1 0 0,5-2 214 0 0,101-48 681 0 0,-107 49-803 0 0,1-1-1 0 0,-1 1 0 0 0,0-1 1 0 0,3-3 122 0 0,20-11-62 0 0,-27 17 74 0 0,0 0 0 0 0,0 0 0 0 0,0 0 0 0 0,0 0 0 0 0,0-1 0 0 0,0 1 0 0 0,-1-1 0 0 0,1 1 0 0 0,0-1 0 0 0,-1 0 0 0 0,1 1 0 0 0,-1-1-1 0 0,0 0 1 0 0,1 0 0 0 0,-1 0 0 0 0,0 0 0 0 0,0 0 0 0 0,0 0 0 0 0,-1 0 0 0 0,1 0 0 0 0,0-1-12 0 0,1 0 29 0 0,0-1 0 0 0,0 0 0 0 0,0 1 0 0 0,1-1 0 0 0,0 1 0 0 0,0 0-1 0 0,0 0 1 0 0,1-2-29 0 0,-1 3 17 0 0,0 0 0 0 0,0-1 0 0 0,-1 0 0 0 0,0 0 0 0 0,1 0-1 0 0,-1 0 1 0 0,0 0 0 0 0,0 0 0 0 0,-1 0 0 0 0,1-1-1 0 0,-1 1 1 0 0,1-2-17 0 0,3-16 0 0 0,-2 12 0 0 0,-1-1 0 0 0,0 1 0 0 0,0-1 0 0 0,-1 0 0 0 0,-1-1 0 0 0,1-7 0 0 0,-1 14 0 0 0,1 0 0 0 0,-1-1 0 0 0,0 1 0 0 0,-1-1 0 0 0,1 1 0 0 0,-1-1 0 0 0,0 1 0 0 0,0-2 0 0 0,0 4 0 0 0,1 0 0 0 0,-1 0 0 0 0,0 1 0 0 0,1-1 0 0 0,-1 0 0 0 0,0 1 0 0 0,0-1 0 0 0,0 0 0 0 0,-1 1 0 0 0,1-1 0 0 0,0 1 0 0 0,0 0 0 0 0,-1-1 0 0 0,1 1 0 0 0,0 1 0 0 0,1 0 0 0 0,0-1 0 0 0,0 1 0 0 0,0 0 0 0 0,-1 0 0 0 0,1-1 0 0 0,0 1 0 0 0,0 0 0 0 0,0 0 0 0 0,-1-1 0 0 0,1 1 0 0 0,0 0 0 0 0,0-1 0 0 0,0 1 0 0 0,0 0 0 0 0,0-1 0 0 0,0 1 0 0 0,0 0 0 0 0,0 0 0 0 0,0-1 0 0 0,0 1 0 0 0,0 0 0 0 0,0-1 0 0 0,0 1 0 0 0,0 0 0 0 0,0-1 0 0 0,0 1 0 0 0,0 0 0 0 0,0-1 0 0 0,0 1 0 0 0,0 0 0 0 0,0-1 0 0 0,0 1 0 0 0,0-1 0 0 0,0 1 0 0 0,0 0 0 0 0,0-1 0 0 0,0 1 0 0 0,0 0 0 0 0,0-1 0 0 0,0 1 0 0 0,0 0 0 0 0,0-1 0 0 0,0 1 0 0 0,0 0 0 0 0,-1-1 0 0 0,1 1 0 0 0,0 0 0 0 0,0-1 0 0 0,0 1 0 0 0,0 0 0 0 0,-1 0 0 0 0,1-1 0 0 0,0 1 0 0 0,-1 0 0 0 0,-2-2 0 0 0,0 0 0 0 0,0 1 0 0 0,-1-1 0 0 0,1 1 0 0 0,-1 0 0 0 0,-2-1 0 0 0,-2 0-129 0 0,1 3-1161 0 0,4 0 951 0 0,-10 0-672 0 0,0 1-12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3:5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1556 2304 0 0,'7'-12'200'0'0,"7"-7"8872"0"0,-13 18-8176 0 0,-1 1 0 0 0,0 0 0 0 0,0 0 0 0 0,0 0-40 0 0,0 0-169 0 0,0 0-73 0 0,0 0-20 0 0,0 0-51 0 0,0 0-207 0 0,0 0-89 0 0,0 0-21 0 0,0 2 9 0 0,4 16 262 0 0,-1 0 1 0 0,0 0-1 0 0,-1 1 0 0 0,-2 4-497 0 0,6 146 1072 0 0,-6-161-1034 0 0,6 235 559 0 0,-6-186-520 0 0,-1-21-147 0 0,0-15-956 0 0,-3-17-2831 0 0,4-4 1978 0 0</inkml:trace>
  <inkml:trace contextRef="#ctx0" brushRef="#br0" timeOffset="253.373">137 2108 9816 0 0,'-20'2'946'0'0,"15"-1"5789"0"0,6 0-6632 0 0,1 1 0 0 0,-1-1 0 0 0,0 0 0 0 0,1 0 0 0 0,-1 0 0 0 0,1 0 0 0 0,-1 0 0 0 0,1 0 0 0 0,-1 0 1 0 0,1-1-1 0 0,0 1 0 0 0,-1-1 0 0 0,1 1 0 0 0,0-1 0 0 0,0 1 0 0 0,-1-1 0 0 0,2 0-103 0 0,39 3 1018 0 0,-20-2-655 0 0,-5 0-88 0 0,0-1 0 0 0,0-1 1 0 0,16-2-276 0 0,6-1 221 0 0,8-2-114 0 0,-27 3-168 0 0,0 1 0 0 0,3 1 61 0 0,-22 1-143 0 0,-1 0-163 0 0,0 0-684 0 0,3-5-2606 0 0,-2 4-2607 0 0</inkml:trace>
  <inkml:trace contextRef="#ctx0" brushRef="#br0" timeOffset="534.925">3 1524 4608 0 0,'0'-4'475'0'0,"-1"3"-18"0"0,1 0 1 0 0,0 0-1 0 0,-1 0 1 0 0,1 0 0 0 0,0 0-1 0 0,0 0 1 0 0,-1 0 0 0 0,1 0-1 0 0,0 0 1 0 0,0 0 0 0 0,0 0-1 0 0,0 0 1 0 0,1 0 0 0 0,-1 0-1 0 0,0 0 1 0 0,0 0 0 0 0,1 0-1 0 0,-1 0 1 0 0,1 0-458 0 0,-1 0 237 0 0,1-1 0 0 0,0 1 0 0 0,0 0 0 0 0,0 0 0 0 0,0-1 0 0 0,0 1 0 0 0,0 0 0 0 0,1 0 0 0 0,-1 0 0 0 0,0 0 0 0 0,1 0-237 0 0,3-2 227 0 0,0 1 0 0 0,0 0 1 0 0,0 0-1 0 0,1 0 0 0 0,-1 1 1 0 0,1-1-228 0 0,12 0 408 0 0,1 0 1 0 0,0 0-1 0 0,-1 2 1 0 0,1 0-1 0 0,-1 1 1 0 0,4 2-409 0 0,19 0 95 0 0,-19 0-14 0 0,-1 0-1 0 0,1 1 1 0 0,20 8-81 0 0,10 1-735 0 0,-32-7-1746 0 0,-9 0 1016 0 0</inkml:trace>
  <inkml:trace contextRef="#ctx0" brushRef="#br0" timeOffset="921.87">808 1880 14656 0 0,'-7'3'714'0'0,"-6"4"-402"0"0,1-2-1 0 0,-1 0 0 0 0,-7 2-311 0 0,6-3 205 0 0,1 2 0 0 0,-1-1 0 0 0,-2 3-205 0 0,8-4 291 0 0,0 1-1 0 0,1 0 1 0 0,0 0-1 0 0,0 1 1 0 0,-7 6-291 0 0,13-11 24 0 0,0 0 0 0 0,-1 1 0 0 0,1-1 0 0 0,0 0 0 0 0,0 1 0 0 0,0-1 1 0 0,0 1-1 0 0,0-1 0 0 0,0 1 0 0 0,1 0 0 0 0,-1-1 0 0 0,0 1 0 0 0,1 0 0 0 0,0-1 0 0 0,-1 1 1 0 0,1 0-1 0 0,0 0 0 0 0,0-1 0 0 0,0 1 0 0 0,0 0 0 0 0,0 0 0 0 0,0 0 0 0 0,0-1 0 0 0,0 1 1 0 0,1 0-1 0 0,-1-1 0 0 0,1 1 0 0 0,0 0 0 0 0,-1-1 0 0 0,1 1 0 0 0,0 0 0 0 0,0 0-24 0 0,3 1-9 0 0,-1 0 0 0 0,0 0 0 0 0,1-1 0 0 0,-1 1 0 0 0,1-1 0 0 0,0 0 0 0 0,-1 0 0 0 0,1 0 0 0 0,0 0 0 0 0,1-1 9 0 0,7 5 2 0 0,15 7 30 0 0,1 0 0 0 0,16 3-32 0 0,-6 3 187 0 0,-38-19-153 0 0,1 1 1 0 0,-1-1-1 0 0,0 0 0 0 0,1 0 0 0 0,-1 1 1 0 0,1-1-1 0 0,-1 0 0 0 0,0 1 1 0 0,1-1-1 0 0,-1 1 0 0 0,0-1 0 0 0,1 0 1 0 0,-1 1-1 0 0,0-1 0 0 0,0 1 1 0 0,1-1-1 0 0,-1 1 0 0 0,0-1 0 0 0,0 1 1 0 0,0-1-1 0 0,0 1 0 0 0,0-1 0 0 0,0 1 1 0 0,0-1-1 0 0,0 1 0 0 0,0-1 1 0 0,0 1-1 0 0,0-1 0 0 0,0 1 0 0 0,0-1 1 0 0,0 1-1 0 0,0-1 0 0 0,0 1 0 0 0,-1-1 1 0 0,1 1-1 0 0,0-1 0 0 0,0 1 1 0 0,0-1-1 0 0,-1 0 0 0 0,1 1 0 0 0,0-1 1 0 0,-1 1-1 0 0,1-1 0 0 0,0 0 1 0 0,-1 1-1 0 0,1-1 0 0 0,-1 0-34 0 0,-21 20 562 0 0,17-16-330 0 0,1-1-176 0 0,-1 0-1 0 0,1-1 0 0 0,-1 0 0 0 0,0 1 0 0 0,0-1 1 0 0,0-1-1 0 0,-4 2-55 0 0,-17 6-3 0 0,13-3-501 0 0,0-2-1 0 0,-1 1 0 0 0,1-2 1 0 0,-1 0-1 0 0,0 0 0 0 0,0-1 1 0 0,0-1-1 0 0,-7 0 505 0 0,15-2-4510 0 0,-1-1-1334 0 0</inkml:trace>
  <inkml:trace contextRef="#ctx0" brushRef="#br0" timeOffset="1251.097">1179 1656 13992 0 0,'0'0'638'0'0,"0"0"-8"0"0,0 0-346 0 0,0 0 34 0 0,0 0 60 0 0,7 4 355 0 0,3 1-441 0 0,1-2 1 0 0,0 1-1 0 0,0-2 1 0 0,0 1-1 0 0,0-1 0 0 0,1-1 1 0 0,-1 0-1 0 0,11-1-292 0 0,14 2 823 0 0,5-1-24 0 0,-30-1-778 0 0,0 0 1 0 0,1 1-1 0 0,-1 0 0 0 0,0 1 1 0 0,7 1-22 0 0,-16-2 571 0 0,4 2-2643 0 0,-11 4-1198 0 0,0 2 1640 0 0</inkml:trace>
  <inkml:trace contextRef="#ctx0" brushRef="#br0" timeOffset="1534.407">1132 1850 13304 0 0,'-8'2'861'0'0,"7"-1"-370"0"0,14 2-232 0 0,27-2 59 0 0,-7-3 182 0 0,65-3 693 0 0,-68 4-980 0 0,-1-2 0 0 0,6-1-213 0 0,5-2-4850 0 0,-40 6 4773 0 0,19-4-5260 0 0</inkml:trace>
  <inkml:trace contextRef="#ctx0" brushRef="#br0" timeOffset="2004.343">2339 946 11864 0 0,'0'-9'576'0'0,"0"8"-534"0"0,0-1 1 0 0,0 0 0 0 0,-1 0 0 0 0,1 0 0 0 0,-1 0-1 0 0,1 1 1 0 0,-1-1 0 0 0,0 0 0 0 0,0 1 0 0 0,1-1 0 0 0,-1 0-1 0 0,0 1 1 0 0,-1-1 0 0 0,1 1 0 0 0,0-1 0 0 0,0 1-1 0 0,-1-1-42 0 0,-26-18 455 0 0,26 19-292 0 0,1 0-102 0 0,-1 1 0 0 0,1 0 0 0 0,0-1 0 0 0,0 1 0 0 0,0 0 0 0 0,0 0 0 0 0,0 0 0 0 0,-1 0 0 0 0,1 0 0 0 0,0 0 0 0 0,0 0 0 0 0,0 0 0 0 0,0 1 0 0 0,0-1-1 0 0,0 0 1 0 0,-1 1-61 0 0,-2 0 197 0 0,-3 0-13 0 0,1 1 0 0 0,0-1 0 0 0,0 1 0 0 0,0 0-1 0 0,0 1 1 0 0,0 0 0 0 0,1 0 0 0 0,-1 0 0 0 0,1 0 0 0 0,-1 1 0 0 0,1 0 0 0 0,1 0 0 0 0,-1 0 0 0 0,0 1 0 0 0,1-1 0 0 0,0 1 0 0 0,0 0-1 0 0,0 1-183 0 0,-18 21 342 0 0,18-22-286 0 0,0 0 1 0 0,0 0-1 0 0,0 0 1 0 0,1 0 0 0 0,0 1-1 0 0,0-1 1 0 0,0 1-57 0 0,-2 4 84 0 0,0-1 0 0 0,-1 0 0 0 0,0 0 0 0 0,-2 2-84 0 0,3-3 15 0 0,-1-1 0 0 0,1 1 0 0 0,0 0-1 0 0,1 1 1 0 0,-1 3-15 0 0,-22 55 0 0 0,25-61 0 0 0,0-1-1 0 0,1 1 0 0 0,-1 0 1 0 0,1-1-1 0 0,1 1 0 0 0,-1 4 1 0 0,-4 21 52 0 0,-1 1 256 0 0,1 1 0 0 0,1 0 0 0 0,2 0 0 0 0,1 0 0 0 0,2 0 0 0 0,1 5-308 0 0,-2 3 195 0 0,0-29-111 0 0,0 0 0 0 0,0 0-1 0 0,1 1 1 0 0,1 0-84 0 0,0 4 137 0 0,0 1 1 0 0,-1 0 0 0 0,-1 0-138 0 0,2 40 257 0 0,0-39-148 0 0,-1 0-1 0 0,-1-1 1 0 0,-1 5-109 0 0,1-21 10 0 0,0 8 41 0 0,1-1 0 0 0,0 0 1 0 0,0 0-1 0 0,1 0 0 0 0,2 5-51 0 0,-1-2 64 0 0,-1-1 0 0 0,1 12-64 0 0,0-4 95 0 0,0 0-1 0 0,0-1 1 0 0,4 8-95 0 0,-1-4 324 0 0,3 21-324 0 0,-1-12 207 0 0,-6-25-240 0 0,0 0 1 0 0,-1 0 0 0 0,0 1 0 0 0,0-1 0 0 0,0 4 32 0 0,-2 17-131 0 0,1-16 74 0 0,-1 0 0 0 0,2 0 0 0 0,0 4 57 0 0,0-5 0 0 0,-1-1 0 0 0,0 0 0 0 0,0 0 0 0 0,-1 1 0 0 0,0-1 0 0 0,0 0 0 0 0,-1 0 0 0 0,-2 6 0 0 0,3-10 5 0 0,0 1 0 0 0,0-1-1 0 0,1 0 1 0 0,-1 1-1 0 0,2 4-4 0 0,-1-6 14 0 0,0 1-1 0 0,0-1 0 0 0,0 1 0 0 0,-1-1 0 0 0,1 1 0 0 0,-1-1 0 0 0,0 1 0 0 0,-2 2-13 0 0,-6 15 255 0 0,-1 0 0 0 0,-1-1-1 0 0,-4 5-254 0 0,13-24 16 0 0,0 1 1 0 0,0-1-1 0 0,0-1 0 0 0,0 1 0 0 0,0 0 1 0 0,0 0-1 0 0,-1-1 0 0 0,1 0 0 0 0,-1 1 1 0 0,1-1-1 0 0,-1 0 0 0 0,0 0 0 0 0,1 0 1 0 0,-1 0-1 0 0,0-1 0 0 0,1 1 0 0 0,-1-1 1 0 0,0 0-17 0 0,-9 1 45 0 0,1 0 0 0 0,0-1 0 0 0,-10-1-45 0 0,11 0-13 0 0,-1-1 1 0 0,1 0-1 0 0,0 0 0 0 0,0-1 0 0 0,0-1 1 0 0,-6-2 12 0 0,-13-7-1177 0 0,-14-11 1177 0 0,27 15-611 0 0,-36-30-6200 0 0,41 31 639 0 0</inkml:trace>
  <inkml:trace contextRef="#ctx0" brushRef="#br0" timeOffset="11476.514">2995 904 5984 0 0,'-7'0'464'0'0,"-3"-5"249"0"0,11 4 981 0 0,0 0 4452 0 0,-1 1-1745 0 0,2 5-4228 0 0,-1 0 0 0 0,0 0-1 0 0,0 0 1 0 0,0 0 0 0 0,-1 0-1 0 0,1 3-172 0 0,0 3 169 0 0,-1-9-131 0 0,0 1 0 0 0,0 0 0 0 0,0-1 0 0 0,-1 1 0 0 0,1-1 0 0 0,-1 1 0 0 0,0-1 0 0 0,1 1 0 0 0,-1-1 0 0 0,0 1 0 0 0,0-1 0 0 0,-1 0 0 0 0,0 2-38 0 0,0-1 72 0 0,1 0 1 0 0,0 0-1 0 0,-1 0 1 0 0,1 0 0 0 0,0 0-1 0 0,0 0 1 0 0,0 3-73 0 0,2 8 267 0 0,-1-12-222 0 0,0 0 0 0 0,1 0 0 0 0,-1 0 0 0 0,0 0 0 0 0,-1 1-1 0 0,1-1 1 0 0,0 0 0 0 0,-1 1-45 0 0,-1 6 21 0 0,-1 1 1 0 0,1-1-1 0 0,0 1 0 0 0,1 0 0 0 0,1-1 0 0 0,-1 3-21 0 0,7 65 187 0 0,-8-57-178 0 0,2-17-3 0 0,-1-1 0 0 0,1 1 1 0 0,0-1-1 0 0,0 1 0 0 0,0-1 0 0 0,0 0 0 0 0,0 1 0 0 0,1-1 0 0 0,-1 1 0 0 0,1 0-6 0 0,-1-3 1 0 0,0 0 0 0 0,1 1 0 0 0,-1-1 0 0 0,0 0 0 0 0,0 1 0 0 0,0-1 0 0 0,0 1 0 0 0,0-1 0 0 0,0 0 0 0 0,0 1 0 0 0,0-1 0 0 0,0 0 0 0 0,0 1 0 0 0,0-1 0 0 0,0 0-1 0 0,0 1 1 0 0,0-1 0 0 0,0 1 0 0 0,0-1 0 0 0,0 0 0 0 0,-1 1 0 0 0,1-1 0 0 0,0 0 0 0 0,0 1 0 0 0,0-1 0 0 0,-1 0 0 0 0,1 0 0 0 0,0 1 0 0 0,0-1 0 0 0,-1 0 0 0 0,1 1-1 0 0,-8 12 34 0 0,7-12-94 0 0,-6 3-141 0 0,7-3 173 0 0,-1-1 0 0 0,1 0 1 0 0,0 0-1 0 0,-1 0 0 0 0,1 0 0 0 0,0 0 0 0 0,-1 0 0 0 0,1 0 1 0 0,-1 0-1 0 0,1 0 0 0 0,0 0 0 0 0,-1 0 0 0 0,1 0 0 0 0,-1 0 1 0 0,1 0-1 0 0,0 0 0 0 0,-1 0 0 0 0,1 0 0 0 0,0-1 1 0 0,-1 1-1 0 0,1 0 0 0 0,0 0 0 0 0,-1 0 0 0 0,1-1 0 0 0,0 1 1 0 0,-1 0-1 0 0,1 0 0 0 0,0-1 0 0 0,-1 1 0 0 0,1 0 1 0 0,0-1 27 0 0,-6-12-1169 0 0,2 2 371 0 0,3 7 539 0 0,0 1 0 0 0,0-1 0 0 0,0 0 1 0 0,1 0-1 0 0,-1 0 0 0 0,1 0 0 0 0,0 1 0 0 0,1-1 1 0 0,-1 0-1 0 0,0 0 0 0 0,1 0 0 0 0,0 0 1 0 0,0 1 258 0 0,0-3-360 0 0,0 0 1 0 0,0 0 0 0 0,-1 0 0 0 0,0 0 0 0 0,0-2 359 0 0,-1-5-569 0 0,0 1 0 0 0,1-1 0 0 0,0 1 0 0 0,2-10 569 0 0,-1 9-142 0 0,-1 1 0 0 0,0-1 0 0 0,-2-6 142 0 0,1 7-9 0 0,0-1 1 0 0,1 0-1 0 0,1-2 9 0 0,2-39 306 0 0,-3 35 229 0 0,1 0 0 0 0,1 0 0 0 0,4-15-535 0 0,-2 12 581 0 0,-4 18-437 0 0,0 0-1 0 0,1 1 1 0 0,0-1-1 0 0,0 0 1 0 0,0 0-1 0 0,0 1 1 0 0,0-1-1 0 0,1 1 1 0 0,0-1-1 0 0,-1 1 1 0 0,2-2-144 0 0,7-10 598 0 0,-9 13-452 0 0,1-1 0 0 0,0 0 0 0 0,-1 1 0 0 0,1-1 0 0 0,0 1 0 0 0,1-1 0 0 0,-1 1 0 0 0,0 0-1 0 0,3-2-145 0 0,4-2 155 0 0,-1 2 0 0 0,2-1 0 0 0,-1 1 0 0 0,0 0 0 0 0,1 1 0 0 0,-1 0 0 0 0,1 0 0 0 0,0 1 0 0 0,0 1 0 0 0,0 0 0 0 0,0 0 0 0 0,0 1 0 0 0,0 0 0 0 0,0 0 0 0 0,0 1 0 0 0,0 1 0 0 0,0 0 0 0 0,0 0 0 0 0,0 1 0 0 0,-1 0 0 0 0,10 4-155 0 0,-16-5 30 0 0,0 0 0 0 0,1 0-1 0 0,-1 1 1 0 0,0-1 0 0 0,0 1-1 0 0,0-1 1 0 0,-1 1 0 0 0,1 0 0 0 0,-1 0-1 0 0,1 0 1 0 0,-1 0 0 0 0,0 1 0 0 0,0-1-1 0 0,-1 1 1 0 0,1-1 0 0 0,-1 1 0 0 0,1-1-1 0 0,-1 1 1 0 0,0 0 0 0 0,-1 0 0 0 0,1 0-1 0 0,-1 0 1 0 0,1-1 0 0 0,-1 1 0 0 0,0 0-1 0 0,0 0 1 0 0,-1 0 0 0 0,0 2-30 0 0,0 0 30 0 0,0 1 1 0 0,-1 0-1 0 0,1-1 1 0 0,-2 1-1 0 0,1-1 0 0 0,-1 1 1 0 0,0-1-1 0 0,0 0 1 0 0,0 0-1 0 0,-1-1 1 0 0,0 1-1 0 0,0-1 0 0 0,-1 1 1 0 0,1-1-1 0 0,-6 4-30 0 0,-6 3 29 0 0,0 0 0 0 0,-1-1 0 0 0,-1-1 0 0 0,0 0-1 0 0,-2-1-28 0 0,1 0 0 0 0,9-4 0 0 0,0-1 0 0 0,-1 0 0 0 0,-2 1 0 0 0,-25 6-13 0 0,35-10-2 0 0,-11 1-49 0 0,24 6 4 0 0,5-2 62 0 0,-10-5-16 0 0,-1 0 1 0 0,0 1-1 0 0,1 0 0 0 0,-1 0 1 0 0,2 1 13 0 0,2 1 12 0 0,-1 0 0 0 0,2-1 0 0 0,7 3-12 0 0,12 5 138 0 0,-2 1 28 0 0,-1 2 0 0 0,4 4-166 0 0,-17-11 226 0 0,-1 1-1 0 0,0 1 0 0 0,3 3-225 0 0,-10-9 161 0 0,-3-3-124 0 0,0 1 0 0 0,0-1-1 0 0,0 1 1 0 0,0-1 0 0 0,0 1 0 0 0,0-1 0 0 0,0 1 0 0 0,0 0 0 0 0,0 0-1 0 0,-1-1 1 0 0,1 1 0 0 0,0 0 0 0 0,0 0 0 0 0,-1 0 0 0 0,1 0-37 0 0,1 2 3 0 0,0-1 1 0 0,-1 1 0 0 0,1-1 0 0 0,-1 1 0 0 0,1 0-1 0 0,-1-1 1 0 0,0 1 0 0 0,0 2-4 0 0,8 17 180 0 0,-9-20-281 0 0,0-2-107 0 0,0 0-43 0 0,0 0-5 0 0,0 0-33 0 0,0 0-142 0 0,0 0-66 0 0,0 0-14 0 0,0 0-218 0 0,0 0-914 0 0,0 0-401 0 0,0 0-78 0 0,0 0-19 0 0</inkml:trace>
  <inkml:trace contextRef="#ctx0" brushRef="#br0" timeOffset="13549.5">3634 494 10336 0 0,'0'0'233'0'0,"0"0"39"0"0,0 0 15 0 0,0 0 22 0 0,0 0 91 0 0,0 0 44 0 0,0 0 11 0 0,-6 5 655 0 0,-25 17 1354 0 0,20-14-2067 0 0,0 0 0 0 0,0-1 0 0 0,0 0 0 0 0,-10 4-397 0 0,-11 6 379 0 0,-42 24 23 0 0,69-38-456 0 0,-7 2 244 0 0,11-5-195 0 0,1-1 0 0 0,0 1 0 0 0,0-1 0 0 0,0 1 0 0 0,-1-1 0 0 0,1 1 0 0 0,0-1-1 0 0,0 1 1 0 0,0-1 0 0 0,0 1 0 0 0,0-1 0 0 0,0 1 0 0 0,0-1 0 0 0,0 1 0 0 0,0-1 0 0 0,0 1 0 0 0,1-1 0 0 0,-1 1 0 0 0,0-1 0 0 0,0 1 0 0 0,0-1 0 0 0,1 1 0 0 0,-1-1 0 0 0,0 1 0 0 0,0-1 5 0 0,4-8-126 0 0,1 1 0 0 0,-1-1 0 0 0,1 1 0 0 0,1-1 0 0 0,-1 2 0 0 0,1-1 0 0 0,1 0 0 0 0,-1 1 0 0 0,1 1 0 0 0,1-1 126 0 0,20-22-14 0 0,-17 17-146 0 0,1 1 0 0 0,5-4 160 0 0,0 0-112 0 0,-16 14 107 0 0,7-5-33 0 0,0 5 32 0 0,-15 14 375 0 0,1-4-334 0 0,0-1 0 0 0,-1 0 0 0 0,0-1-1 0 0,0 1 1 0 0,-1-1 0 0 0,-1 0-35 0 0,-52 36 710 0 0,59-41-658 0 0,-12 7 9 0 0,-1-1-1 0 0,0-1 0 0 0,-1 0-60 0 0,13-5 35 0 0,2-2-29 0 0,-1 1-1 0 0,1 0 1 0 0,0-1-1 0 0,0 1 1 0 0,0-1-1 0 0,0 0 1 0 0,-1 1-1 0 0,1-1 0 0 0,0 0 1 0 0,0 0-1 0 0,-1 1 1 0 0,1-1-1 0 0,0 0 1 0 0,0 0-1 0 0,-1 0 0 0 0,1-1 1 0 0,0 1-1 0 0,-1 0 1 0 0,1 0-1 0 0,0-1 1 0 0,0 1-1 0 0,0-1 0 0 0,-1 0-5 0 0,1 1-26 0 0,1-1-1 0 0,-1 1 0 0 0,1-1 0 0 0,-1 0 0 0 0,1 1 1 0 0,-1-1-1 0 0,1 0 0 0 0,-1 1 0 0 0,1-1 0 0 0,0 0 1 0 0,-1 0-1 0 0,1 0 0 0 0,0 1 0 0 0,0-1 1 0 0,0 0-1 0 0,-1 0 0 0 0,1 0 0 0 0,0 1 0 0 0,0-1 1 0 0,0 0-1 0 0,0 0 0 0 0,1 0 0 0 0,-1 1 0 0 0,0-1 1 0 0,0 0-1 0 0,0 0 0 0 0,1 0 27 0 0,6-23-421 0 0,-3 19 421 0 0,-1-1 0 0 0,1 1 0 0 0,0 0 0 0 0,0 0 0 0 0,0 0 0 0 0,1 0 0 0 0,0 1 0 0 0,0 0 0 0 0,0 0 0 0 0,0 0 0 0 0,1 1 0 0 0,1-1 0 0 0,-1 0 0 0 0,1 0 0 0 0,0 1 0 0 0,0 0 0 0 0,0 1 0 0 0,0-1 0 0 0,0 1 0 0 0,1 1 0 0 0,-1-1 0 0 0,1 1 0 0 0,3 0 0 0 0,-7 1 0 0 0,-1 1 0 0 0,0-1 0 0 0,1 1 0 0 0,-1 0 0 0 0,0 0 0 0 0,1 0 0 0 0,-1 0 0 0 0,0 0 0 0 0,0 1 0 0 0,0-1 0 0 0,0 1 0 0 0,0 0 0 0 0,-1 0 0 0 0,3 1 0 0 0,4 6 71 0 0,0-1 0 0 0,-1 1 0 0 0,3 4-71 0 0,-3-4 121 0 0,8 13-109 0 0,-12-15 31 0 0,1 0 1 0 0,0-1 0 0 0,0 0-1 0 0,2 2-43 0 0,-6-7 96 0 0,-1-1 0 0 0,0 0 0 0 0,0 0 0 0 0,0 0 2 0 0,0 1 93 0 0,-1-1-183 0 0,1 1-1 0 0,0-1 0 0 0,0 0 0 0 0,0 0 0 0 0,0 1 0 0 0,-1-1 1 0 0,1 0-1 0 0,0 0 0 0 0,0 1 0 0 0,0-1 0 0 0,-1 0 0 0 0,1 0 1 0 0,0 0-1 0 0,0 1 0 0 0,-1-1 0 0 0,1 0 0 0 0,0 0 0 0 0,-1 0 1 0 0,1 0-1 0 0,0 0 0 0 0,-1 0 0 0 0,1 1 0 0 0,0-1 0 0 0,0 0 0 0 0,-1 0 1 0 0,1 0-1 0 0,0 0 0 0 0,-1 0 0 0 0,1 0 0 0 0,0 0 0 0 0,-1 0 1 0 0,1-1-1 0 0,0 1-7 0 0,-11-2 66 0 0,1-2 1 0 0,1 1 0 0 0,-8-5-67 0 0,14 7 2 0 0,-1-1 1 0 0,1 0-1 0 0,-1 0 1 0 0,1 0-1 0 0,0 0 0 0 0,0-1 1 0 0,0 1-1 0 0,1-1 1 0 0,-1 0-1 0 0,0 0 0 0 0,0-1-2 0 0,3 4-74 0 0,0 0-28 0 0,0 0-119 0 0,0 0-22 0 0,13-2-594 0 0,-9 3 383 0 0,0 1 1 0 0,0-1-1 0 0,0 1 0 0 0,0 0 0 0 0,0 1 1 0 0,-1-1-1 0 0,1 1 0 0 0,0-1 0 0 0,-1 1 0 0 0,0 0 1 0 0,0 0-1 0 0,2 3 454 0 0,4 4-4613 0 0</inkml:trace>
  <inkml:trace contextRef="#ctx0" brushRef="#br0" timeOffset="13911.622">3747 821 11976 0 0,'0'0'546'0'0,"0"0"-10"0"0,-1 0-344 0 0,-4-5 160 0 0,4 3-234 0 0,0 1-1 0 0,0 0 1 0 0,0 0-1 0 0,0 0 1 0 0,0 0-1 0 0,-1 0 1 0 0,1 0-1 0 0,-1 0 1 0 0,1 0-1 0 0,0 0 1 0 0,-1 1-1 0 0,0-1 1 0 0,1 1-1 0 0,-1-1 1 0 0,-1 0-118 0 0,0 1 164 0 0,-1-1-1 0 0,0 1 1 0 0,0 0 0 0 0,1 0 0 0 0,-1 1 0 0 0,0-1-1 0 0,0 1 1 0 0,1 0 0 0 0,-1 0 0 0 0,1 0-1 0 0,-1 0 1 0 0,1 0 0 0 0,-1 1 0 0 0,1 0 0 0 0,0-1-1 0 0,-1 1 1 0 0,1 1-164 0 0,-11 6 563 0 0,1 0 0 0 0,1 1 0 0 0,-5 4-563 0 0,13-10 67 0 0,1-1 0 0 0,0 1-1 0 0,0 0 1 0 0,0 0 0 0 0,0 0 0 0 0,0 1 0 0 0,1-1-1 0 0,0 1 1 0 0,-1-1 0 0 0,2 1 0 0 0,-1 0 0 0 0,1-1-1 0 0,-1 4-66 0 0,1-5 18 0 0,1 0-1 0 0,-1 0 1 0 0,1 1-1 0 0,0-1 1 0 0,0 0-1 0 0,0 0 1 0 0,1 0-1 0 0,-1 0 1 0 0,1 0-1 0 0,-1 0 1 0 0,1 0-1 0 0,0 0 1 0 0,0 0-1 0 0,1 0 1 0 0,-1 0-1 0 0,0-1 1 0 0,1 1 0 0 0,0 0-1 0 0,0-1 1 0 0,0 1-1 0 0,1 1-17 0 0,1 0 28 0 0,0 0 0 0 0,1 0 0 0 0,-1 0 0 0 0,1-1 0 0 0,0 1 0 0 0,0-1 0 0 0,1 0 0 0 0,-1-1 0 0 0,0 1 0 0 0,1-1 0 0 0,-1 0 0 0 0,2 0-28 0 0,7 1 10 0 0,0 0-1 0 0,0-1 1 0 0,0-1 0 0 0,0 0-1 0 0,0-1 1 0 0,0-1-1 0 0,0 0 1 0 0,0-1 0 0 0,3-1-10 0 0,20-2 252 0 0,19-4-251 0 0,-25-1-432 0 0,-30 10-647 0 0,-8 2-2814 0 0,-2 2-2249 0 0</inkml:trace>
  <inkml:trace contextRef="#ctx0" brushRef="#br0" timeOffset="14358.607">2939 1425 6992 0 0,'-51'5'821'0'0,"30"-2"6483"0"0,40 0-6079 0 0,46-10-41 0 0,-23 3-440 0 0,66-7 410 0 0,45-5 164 0 0,-65 3-715 0 0,-9 0 987 0 0,65-1-1590 0 0,-51 10 397 0 0,67-2-1034 0 0,-120 3 1023 0 0,-32 2-328 0 0,0 0 0 0 0,0 1 0 0 0,1 0 0 0 0,-1 0 0 0 0,1 1 0 0 0,-1 0 0 0 0,7 1-58 0 0,-12 0-55 0 0,15-1-1083 0 0,-19 0 736 0 0,0-1 0 0 0,-1 0 0 0 0,1 1 1 0 0,0-1-1 0 0,0 1 0 0 0,-1-1 0 0 0,1 1 0 0 0,0 0 0 0 0,0-1 0 0 0,-1 2 402 0 0,-6 2-4802 0 0,-3-1-1015 0 0</inkml:trace>
  <inkml:trace contextRef="#ctx0" brushRef="#br0" timeOffset="18003.393">4702 1483 8840 0 0,'0'0'197'0'0,"5"-8"475"0"0,-2 4-628 0 0,-3 3-36 0 0,1 0 0 0 0,-1 1 0 0 0,1-1 1 0 0,0 0-1 0 0,0 0 0 0 0,-1 1 1 0 0,1-1-1 0 0,0 1 0 0 0,0-1 1 0 0,0 1-1 0 0,0-1 0 0 0,-1 1 0 0 0,1-1 1 0 0,0 1-1 0 0,0 0-8 0 0,0-1 108 0 0,-1 1 0 0 0,0 0 0 0 0,0 0 0 0 0,1-1 0 0 0,-1 1 0 0 0,0 0 0 0 0,0 0 0 0 0,0-1 0 0 0,0 1 0 0 0,0 0 0 0 0,1-1 0 0 0,-1 1 0 0 0,0 0 0 0 0,0-1-1 0 0,0 1 1 0 0,0 0 0 0 0,0-1 0 0 0,0 1 0 0 0,0 0 0 0 0,0-1 0 0 0,0 1 0 0 0,0 0 0 0 0,0-1 0 0 0,0 1 0 0 0,0 0 0 0 0,-1-1 0 0 0,1 1 0 0 0,0 0 0 0 0,0 0 0 0 0,0-1 0 0 0,0 1 0 0 0,0 0 0 0 0,-1-1 0 0 0,1 1 0 0 0,0 0-108 0 0,-7-10 1584 0 0,6 9-1449 0 0,-1 1 1 0 0,1-1 0 0 0,-1 0 0 0 0,1 1 0 0 0,-1-1 0 0 0,1 1 0 0 0,-1-1-1 0 0,0 1 1 0 0,1 0 0 0 0,-1 0 0 0 0,0 0 0 0 0,1 0 0 0 0,-1 0 0 0 0,1 0-1 0 0,-2 0-135 0 0,-28 5 999 0 0,25-4-837 0 0,-12 2 156 0 0,0 2 0 0 0,1 0 1 0 0,-1 1-1 0 0,1 1 0 0 0,0 1 0 0 0,-10 6-318 0 0,15-7 124 0 0,0 1 0 0 0,1 0 0 0 0,0 0 0 0 0,1 1 0 0 0,0 0 0 0 0,0 1 0 0 0,1 0 0 0 0,0 1 0 0 0,-3 5-124 0 0,9-11 23 0 0,0 1-1 0 0,1-1 0 0 0,0 1 1 0 0,0 0-1 0 0,0 0 0 0 0,1 0-22 0 0,-9 24 586 0 0,9-29-604 0 0,1 1 0 0 0,-1 0-1 0 0,1 0 1 0 0,0 0-1 0 0,-1-1 1 0 0,1 1 0 0 0,0 0-1 0 0,0 0 1 0 0,0 0-1 0 0,1 0 1 0 0,-1-1 0 0 0,0 1-1 0 0,1 0 1 0 0,-1 0-1 0 0,1 0 1 0 0,-1-1 0 0 0,1 1-1 0 0,0 0 1 0 0,0-1-1 0 0,0 1 1 0 0,0-1 0 0 0,0 1-1 0 0,0-1 1 0 0,0 1-1 0 0,0-1 1 0 0,2 1 18 0 0,-1 1 24 0 0,1-1 0 0 0,-1 0 0 0 0,1 1 0 0 0,0-1 0 0 0,-1 0 0 0 0,1-1 0 0 0,0 1 0 0 0,0 0 0 0 0,1-1 0 0 0,-1 0 0 0 0,0 0 0 0 0,0 0 0 0 0,1 0 0 0 0,-1 0-24 0 0,3-1 85 0 0,0 0 1 0 0,0 0 0 0 0,0-1-1 0 0,0 0 1 0 0,-1 0 0 0 0,1 0-1 0 0,0-1 1 0 0,-1 1 0 0 0,1-1-1 0 0,3-3-85 0 0,8-3 172 0 0,0-1 0 0 0,9-7-172 0 0,-18 10 27 0 0,-1 1 0 0 0,0-1-1 0 0,-1-1 1 0 0,0 1 0 0 0,1-1 0 0 0,-2 0 0 0 0,1 0 0 0 0,-1-1 0 0 0,0 0 0 0 0,-1 0 0 0 0,0 0-27 0 0,3-6-58 0 0,-1 0 0 0 0,-1 0 1 0 0,0-1-1 0 0,-1 0 0 0 0,-1 1 0 0 0,0-5 58 0 0,4-19-242 0 0,-3 19-18 0 0,-1 1-1 0 0,0-13 261 0 0,4-27-602 0 0,-4 40 446 0 0,-1 0 1 0 0,0-15 155 0 0,-1 22-4 0 0,0 0 0 0 0,1 0 0 0 0,1-5 4 0 0,-1 5 1 0 0,0 0-1 0 0,-1 0 0 0 0,0-4 0 0 0,3-35 0 0 0,-4 44 0 0 0,0 12 0 0 0,0 1 0 0 0,0 0 0 0 0,1-1 0 0 0,0 3 0 0 0,2 25 0 0 0,-1 1 0 0 0,-2-20 0 0 0,1 0 0 0 0,-2 0 0 0 0,-1 9 0 0 0,-9 89 604 0 0,-3 17 386 0 0,11-83-596 0 0,4-36-393 0 0,-2-1 0 0 0,0 0 0 0 0,0 0-1 0 0,0 0 1 0 0,-2 3-1 0 0,2-9 43 0 0,1 0 0 0 0,-1 0 0 0 0,1-1 0 0 0,0 1 0 0 0,0 0 0 0 0,0 0 0 0 0,1 4-43 0 0,-1-1-2891 0 0,1 0-3444 0 0,-1-15 45 0 0</inkml:trace>
  <inkml:trace contextRef="#ctx0" brushRef="#br0" timeOffset="16284.248">3179 1716 3224 0 0,'0'0'143'0'0,"0"-1"-3"0"0,2 0 82 0 0,0-1 516 0 0,-1 0-1 0 0,0 1 0 0 0,0-1 0 0 0,0 0 1 0 0,0 0-1 0 0,0 0 0 0 0,0 0 1 0 0,-1 0-1 0 0,1 0 0 0 0,-1 0-737 0 0,0 1 643 0 0,0 1-198 0 0,0 0-86 0 0,0 0-20 0 0,0 0 21 0 0,2-2 298 0 0,1-1-387 0 0,-1 3 2911 0 0,0 3-3018 0 0,1 1-1 0 0,-1-1 1 0 0,0 0-1 0 0,-1 1 0 0 0,1-1 1 0 0,-1 1-1 0 0,0 0 0 0 0,0-1 1 0 0,0 1-1 0 0,0 0 0 0 0,0 0 1 0 0,-1 0-1 0 0,0 0 1 0 0,0 0-1 0 0,0-1 0 0 0,0 1 1 0 0,0 0-1 0 0,-1 0 0 0 0,0 0-163 0 0,-9 67 1536 0 0,-12-4-1149 0 0,13-17-110 0 0,5-25-233 0 0,3-21-32 0 0,1-1 0 0 0,0 1 0 0 0,-1 0 0 0 0,0-1-1 0 0,0 1 1 0 0,0-1 0 0 0,0 1 0 0 0,-1 1-12 0 0,-1-4 9 0 0,2 2-5 0 0,1 14-4 0 0,0-15 16 0 0,0-2-11 0 0,0 1 0 0 0,0 0 0 0 0,1-1 0 0 0,-1 1 0 0 0,0 0 0 0 0,0-1-1 0 0,0 1 1 0 0,0 0 0 0 0,0-1 0 0 0,0 1 0 0 0,0-1 0 0 0,0 1 0 0 0,0 0 0 0 0,-1-1 0 0 0,1 1 0 0 0,0 0 0 0 0,0-1 0 0 0,-1 1 0 0 0,1-1 0 0 0,0 1 0 0 0,-1-1 0 0 0,1 1 0 0 0,0-1-1 0 0,-1 1 1 0 0,1-1 0 0 0,-1 1 0 0 0,1-1 0 0 0,-1 1 0 0 0,1-1 0 0 0,-1 0 0 0 0,1 1 0 0 0,-1-1 0 0 0,1 0-5 0 0,0 0 3 0 0,1-1 1 0 0,-1 0-1 0 0,1 0 0 0 0,-1 1 1 0 0,1-1-1 0 0,-1 0 0 0 0,0 0 1 0 0,1 0-1 0 0,-1 0 0 0 0,0 0 1 0 0,0 1-1 0 0,0-1 0 0 0,0 0 1 0 0,0 0-1 0 0,0 0 0 0 0,0 0 1 0 0,0 0-4 0 0,4-18 12 0 0,-2 17-12 0 0,-1-1 0 0 0,0 1 0 0 0,0-1 0 0 0,0 1 0 0 0,0-1 0 0 0,-1 0 0 0 0,1 0 0 0 0,0 1 0 0 0,-1-1 0 0 0,0 0 0 0 0,0 0 0 0 0,0 0 0 0 0,0-2-13 0 0,1 1 0 0 0,0-1 0 0 0,0 0 0 0 0,0 1 0 0 0,0-1 0 0 0,1 0 13 0 0,5-27-114 0 0,-5 16 43 0 0,20-188-548 0 0,-21 193 604 0 0,1 1 1 0 0,1 0 0 0 0,0 0 0 0 0,0 1 0 0 0,1-1-1 0 0,3-6 15 0 0,-3-3 0 0 0,-1 14 0 0 0,0 3 0 0 0,-1 1 0 0 0,0-1 0 0 0,0 0 0 0 0,1 1 0 0 0,-1 0 0 0 0,1 0 0 0 0,-1 0 0 0 0,1 0 0 0 0,-1 0 0 0 0,1 0 0 0 0,-1 0 0 0 0,1 1 0 0 0,0 0 0 0 0,0-1 0 0 0,-1 1 0 0 0,1 0 0 0 0,0 0 0 0 0,1 1 0 0 0,3 0 0 0 0,1 0 0 0 0,-1 1 0 0 0,0 0 0 0 0,0 1 0 0 0,3 1 0 0 0,0 0 0 0 0,61 26 0 0 0,-61-25 9 0 0,-3-2-15 0 0,-1 0 1 0 0,1 1-1 0 0,0-1 1 0 0,-1 2-1 0 0,1-1 6 0 0,-6-2-2 0 0,1-1 0 0 0,0 1 0 0 0,-1-1-1 0 0,0 1 1 0 0,1 0 0 0 0,-1-1 0 0 0,0 1-1 0 0,0 0 1 0 0,0 0 0 0 0,0 0 0 0 0,0 0-1 0 0,0 0 1 0 0,0 0 0 0 0,-1 0 0 0 0,1 0-1 0 0,-1 0 1 0 0,0 0 0 0 0,1 1 0 0 0,-1-1-1 0 0,0 0 3 0 0,-1 0 10 0 0,1 0 0 0 0,-1 0-1 0 0,0 0 1 0 0,0 0-1 0 0,0 0 1 0 0,0 0 0 0 0,0 0-1 0 0,0 0 1 0 0,0 0 0 0 0,-1 0-1 0 0,1-1 1 0 0,-2 3-10 0 0,-20 18 127 0 0,9-11-50 0 0,-1 0 1 0 0,0-1-1 0 0,-1 0 1 0 0,0-2-1 0 0,0 0 1 0 0,-4 1-78 0 0,-16 8-20 0 0,5-4 20 0 0,5-4 0 0 0,32-10-92 0 0,0 1-1 0 0,0 0 0 0 0,0 0 0 0 0,1 0 1 0 0,-1 1-1 0 0,0 0 0 0 0,5 1 93 0 0,8 2-103 0 0,0 1-1 0 0,11 4 104 0 0,-18-5-134 0 0,1 2 0 0 0,-1-1 0 0 0,7 6 134 0 0,-15-9 73 0 0,0 1 0 0 0,0 0 0 0 0,0 0 0 0 0,0 0 0 0 0,0 0-1 0 0,-1 1 1 0 0,0-1 0 0 0,0 1 0 0 0,0 0 0 0 0,0 0 0 0 0,1 3-73 0 0,-3-5 20 0 0,0 0 0 0 0,0 1 0 0 0,-1-1 0 0 0,1 0 1 0 0,-1 1-1 0 0,0-1 0 0 0,1 0 0 0 0,-1 1 0 0 0,0-1 0 0 0,0 1 0 0 0,-1-1 0 0 0,1 0 0 0 0,0 1 0 0 0,-1-1 0 0 0,1 0 0 0 0,-1 1 0 0 0,0-1 0 0 0,0 0 0 0 0,0 0 0 0 0,0 0 0 0 0,0 1 0 0 0,-1-1 0 0 0,1-1 0 0 0,0 1 0 0 0,-1 0 0 0 0,0 0-20 0 0,-6 7 157 0 0,-1 0-1 0 0,0 0 0 0 0,0-1 1 0 0,-6 4-157 0 0,7-6 173 0 0,-1 1-183 0 0,-1 0-1 0 0,-1-1 1 0 0,1 0-1 0 0,-1-1 1 0 0,0 0 0 0 0,-1 0-1 0 0,1-1 1 0 0,-1-1-1 0 0,1 0 1 0 0,-1 0-1 0 0,0-1 1 0 0,0-1-1 0 0,-11 0 11 0 0,21-1-63 0 0,1 0 0 0 0,0 0 0 0 0,0 0 0 0 0,-1-1-1 0 0,1 1 1 0 0,0 0 0 0 0,0-1 0 0 0,0 1 0 0 0,0-1 0 0 0,-1 0 0 0 0,1 0 63 0 0,-5-1-330 0 0,6 0 3 0 0,1 0-1 0 0,-1 0 0 0 0,1 0 1 0 0,0 0-1 0 0,-1 1 0 0 0,1-1 0 0 0,0 0 1 0 0,1-1 327 0 0,-2 3-233 0 0,11-19-6338 0 0,-2 8 941 0 0</inkml:trace>
  <inkml:trace contextRef="#ctx0" brushRef="#br0" timeOffset="16563.127">3716 1842 3680 0 0,'0'0'167'0'0,"-3"8"479"0"0,-6 24 9268 0 0,-2-1-5268 0 0,-8 13-2140 0 0,-4 4-2506 0 0,15-34 1352 0 0,-16 42-744 0 0,21-49-613 0 0,0-2-6 0 0,0 1-1 0 0,1-1 0 0 0,0 1 0 0 0,0-1 0 0 0,-1 6 12 0 0,3-9-337 0 0,0-2-138 0 0,0 0-33 0 0,0 0-72 0 0,0 0-285 0 0,0 0-126 0 0,0 0-711 0 0,0-2-2871 0 0,2-6-1227 0 0</inkml:trace>
  <inkml:trace contextRef="#ctx0" brushRef="#br0" timeOffset="16914.107">3727 1911 3224 0 0,'8'-4'288'0'0,"5"-3"2028"0"0,1 1 0 0 0,0 1 1 0 0,0 0-1 0 0,7-1-2316 0 0,-11 4 715 0 0,0 0 1 0 0,0 1 0 0 0,1 0 0 0 0,3 1-716 0 0,-5-1 529 0 0,0 2 0 0 0,0-1 0 0 0,0 1 0 0 0,0 1 0 0 0,0 0 0 0 0,9 3-529 0 0,-15-4 115 0 0,0 0 0 0 0,0 0 0 0 0,0 1 1 0 0,0 0-1 0 0,0-1 0 0 0,0 1 0 0 0,0 0 0 0 0,-1 0 1 0 0,1 1-1 0 0,-1-1 0 0 0,1 1 0 0 0,-1-1 1 0 0,0 1-1 0 0,0 0 0 0 0,0-1 0 0 0,-1 1 0 0 0,1 0 1 0 0,-1 0-1 0 0,1 0 0 0 0,-1 1-115 0 0,0-1 84 0 0,0 0 1 0 0,0 0-1 0 0,-1 1 1 0 0,1-1-1 0 0,-1 0 0 0 0,0 0 1 0 0,0 1-1 0 0,0-1 0 0 0,0 0 1 0 0,0 1-1 0 0,-1-1 1 0 0,0 0-1 0 0,1 0 0 0 0,-2 4-84 0 0,-1-2 68 0 0,1 0 0 0 0,-1 0 1 0 0,0 0-1 0 0,0 0 0 0 0,0 0 0 0 0,0 0 0 0 0,-1-1 0 0 0,-2 2-68 0 0,-8 7 43 0 0,0 0 1 0 0,-1-1-1 0 0,-1-1 1 0 0,-10 6-44 0 0,6-6 53 0 0,13-7-53 0 0,0 0 0 0 0,1 0 0 0 0,0 0 0 0 0,0 1 0 0 0,-1 0 0 0 0,7-5 0 0 0,0 0 0 0 0,0 1 0 0 0,0-1 0 0 0,-1 0 0 0 0,1 0 0 0 0,0 0 0 0 0,0 0 0 0 0,0 0 0 0 0,0 1 0 0 0,0-1 0 0 0,0 0 0 0 0,0 0 0 0 0,0 0 0 0 0,-1 0 0 0 0,1 1 0 0 0,0-1 0 0 0,0 0 0 0 0,0 0 0 0 0,0 0 0 0 0,0 1 0 0 0,0-1 0 0 0,0 0 0 0 0,0 0 0 0 0,0 0 0 0 0,0 1 0 0 0,0-1 0 0 0,0 0 0 0 0,0 0 0 0 0,1 0 0 0 0,-1 0 0 0 0,0 1 0 0 0,0-1 0 0 0,0 0 0 0 0,0 0 0 0 0,0 0 0 0 0,0 0 0 0 0,0 1 0 0 0,0-1 0 0 0,1 0 0 0 0,-1 0 0 0 0,0 0 0 0 0,0 0 0 0 0,0 0 0 0 0,0 0 0 0 0,0 1 0 0 0,1-1 0 0 0,-1 0 0 0 0,0 0 0 0 0,0 0 0 0 0,0 0 0 0 0,0 0 0 0 0,1 0 0 0 0,-1 0 0 0 0,7 2 0 0 0,1 0 0 0 0,-1-1 0 0 0,0 0 0 0 0,0 0 0 0 0,1 0 0 0 0,-1-1 0 0 0,1-1 0 0 0,-1 1 0 0 0,0-1 0 0 0,3-1 0 0 0,0 1 0 0 0,1 0 0 0 0,-1 0 0 0 0,10 2 0 0 0,23-2 320 0 0,-17 0-1950 0 0,-19 0-3686 0 0,-1 0-1753 0 0</inkml:trace>
  <inkml:trace contextRef="#ctx0" brushRef="#br0" timeOffset="48489.414">4089 363 2760 0 0,'7'0'247'0'0,"-7"0"-232"0"0,1 0 1 0 0,-1 0 0 0 0,0-1 0 0 0,1 1 0 0 0,-1 0-1 0 0,0 0 1 0 0,0 0 0 0 0,0 0 0 0 0,1-1 0 0 0,-1 1-1 0 0,0 0 1 0 0,0 0 0 0 0,0 0 0 0 0,1-1 0 0 0,-1 1-1 0 0,0 0 1 0 0,0 0 0 0 0,0-1 0 0 0,0 1 0 0 0,0 0 0 0 0,1 0-1 0 0,-1-1 1 0 0,0 1 0 0 0,0 0 0 0 0,0-1 0 0 0,0 1-1 0 0,0 0 1 0 0,0 0 0 0 0,0-1 0 0 0,0 1 0 0 0,0 0-1 0 0,0-1 1 0 0,0 1 0 0 0,0 0 0 0 0,0 0 0 0 0,-1-1-1 0 0,1 1 1 0 0,0 0 0 0 0,0 0 0 0 0,0-1 0 0 0,0 1-1 0 0,0 0 1 0 0,0 0 0 0 0,-1-1 0 0 0,1 1-16 0 0,0-1 210 0 0,0 0-140 0 0,0-1 0 0 0,0 1 0 0 0,0 0 0 0 0,-1-1 0 0 0,1 1 0 0 0,0-1 0 0 0,-1 1 0 0 0,1 0 1 0 0,0-1-1 0 0,-1 1 0 0 0,0 0 0 0 0,1-1 0 0 0,-1 1 0 0 0,0 0 0 0 0,0 0 0 0 0,1 0 0 0 0,-1-1 0 0 0,0 1 0 0 0,0 0 0 0 0,0 0 0 0 0,-1 0 0 0 0,1 1 1 0 0,0-1-1 0 0,0 0 0 0 0,0 0 0 0 0,-1 1 0 0 0,0-1-70 0 0,-5-8 425 0 0,7 8-409 0 0,0 1-1 0 0,0-1 1 0 0,0 1-1 0 0,0 0 0 0 0,0-1 1 0 0,-1 1-1 0 0,1 0 1 0 0,0-1-1 0 0,0 1 1 0 0,-1 0-1 0 0,1-1 0 0 0,0 1 1 0 0,-1 0-1 0 0,1-1 1 0 0,0 1-1 0 0,0 0 1 0 0,-1 0-1 0 0,1 0 0 0 0,-1-1 1 0 0,1 1-1 0 0,0 0 1 0 0,-1 0-1 0 0,1 0 0 0 0,0 0 1 0 0,-1 0-1 0 0,1-1 1 0 0,-1 1-1 0 0,1 0-15 0 0,-1 0 37 0 0,0-1 0 0 0,0 1 0 0 0,0-1 0 0 0,1 0 0 0 0,-1 1 0 0 0,0-1 0 0 0,1 0 1 0 0,-1 1-1 0 0,0-1 0 0 0,1 0 0 0 0,-1 0 0 0 0,1 0 0 0 0,-1 0 0 0 0,1 1 0 0 0,-1-2-37 0 0,0 0 76 0 0,-1-1-57 0 0,0 0 1 0 0,-1 0-1 0 0,0 1 0 0 0,0-1 0 0 0,1 0 1 0 0,-2 1-1 0 0,1 0 0 0 0,-3-2-19 0 0,-18-15 83 0 0,21 16-29 0 0,-1 0 0 0 0,1 1 0 0 0,-1 0 0 0 0,0 0 0 0 0,0 0 0 0 0,1 0 0 0 0,-1 0 0 0 0,0 1 0 0 0,-1 0 0 0 0,-1-1-54 0 0,-16-6 111 0 0,17 7-102 0 0,1 0 0 0 0,-1 0 0 0 0,1 0 0 0 0,-1 1 0 0 0,0 0 0 0 0,-1 0-9 0 0,-12-2 13 0 0,-3-1 22 0 0,-4-2 134 0 0,0 2 0 0 0,-1 0 0 0 0,1 2 0 0 0,0 1 0 0 0,-6 1-169 0 0,-6-1-459 0 0,30-1 456 0 0,1 0 0 0 0,-1 1 0 0 0,0 0 1 0 0,1 1-1 0 0,-1-1 0 0 0,1 1 0 0 0,-5 1 3 0 0,-1 1 73 0 0,1-1-1 0 0,-1 0 1 0 0,1-1 0 0 0,-9-1-73 0 0,-5 2-375 0 0,-20 3 359 0 0,0 2 0 0 0,-1 3 16 0 0,27-6-9 0 0,-53 5-51 0 0,42-4 60 0 0,22-4 0 0 0,1 1 0 0 0,-1-1 0 0 0,0 1 0 0 0,0 0 0 0 0,1 1 0 0 0,-1 0 0 0 0,1 0 0 0 0,-1 1 0 0 0,-81 42 442 0 0,40-14 164 0 0,17-3-222 0 0,32-29-383 0 0,-6 4 69 0 0,0 0 0 0 0,0 0 0 0 0,1 1 0 0 0,-1-1 0 0 0,1 1-1 0 0,0 1 1 0 0,-3 3-70 0 0,-8 10 217 0 0,13-15-159 0 0,-1-1 1 0 0,1 1-1 0 0,0 0 0 0 0,0 0 1 0 0,0 1-1 0 0,-1 3-58 0 0,1-4 61 0 0,1 0 0 0 0,-1 0 1 0 0,1 0-1 0 0,-1 0 0 0 0,0-1 0 0 0,-3 3-61 0 0,3-3 25 0 0,1 0-1 0 0,-1 0 1 0 0,1 0-1 0 0,-1 0 1 0 0,1 1-1 0 0,0-1 1 0 0,0 1-1 0 0,0-1 1 0 0,0 2-25 0 0,1-1-26 0 0,-1-1 1 0 0,1 0-1 0 0,-1 0 1 0 0,0 0-1 0 0,0 0 1 0 0,0-1-1 0 0,-1 1 1 0 0,1 0 25 0 0,-1 0 32 0 0,0 0 0 0 0,0 1 0 0 0,1-1 0 0 0,0 1 0 0 0,-2 2-32 0 0,0 1 208 0 0,0 0 0 0 0,0 0 1 0 0,0-1-1 0 0,-4 4-208 0 0,-14 23 406 0 0,10-14-213 0 0,-5 11 198 0 0,3-3-152 0 0,12-23-218 0 0,-1 0 0 0 0,1 0 1 0 0,0 0-1 0 0,0 1 0 0 0,0-1 0 0 0,0 1 1 0 0,0 3-22 0 0,1-2 29 0 0,-1 0 0 0 0,1 0 0 0 0,-2 0 0 0 0,1-1 0 0 0,0 1 0 0 0,-1 0 1 0 0,0 0-30 0 0,0-2 17 0 0,1 0 0 0 0,1 1 0 0 0,-1-1 0 0 0,1 1 0 0 0,-1 1-17 0 0,2-2 11 0 0,-1 0 0 0 0,-1 0 1 0 0,1-1-1 0 0,0 1 0 0 0,-1 0 1 0 0,0-1-1 0 0,0 1 1 0 0,0-1-12 0 0,-3 5 53 0 0,0 0 0 0 0,0 0 1 0 0,1 0-1 0 0,0 0 0 0 0,0 1 1 0 0,0 3-54 0 0,-9 12 139 0 0,11-20-113 0 0,0-1 0 0 0,0 1-1 0 0,0 0 1 0 0,0-1 0 0 0,1 1 0 0 0,-1 0 0 0 0,1 2-26 0 0,-4 11 68 0 0,3-12-53 0 0,0-1-1 0 0,1 1 0 0 0,0 0 1 0 0,0 0-1 0 0,1 0 0 0 0,-1 2-14 0 0,-3 25 80 0 0,3-26-63 0 0,0 1 0 0 0,1-1 0 0 0,-1 0 0 0 0,1 0 0 0 0,0 0 0 0 0,1 2-17 0 0,-1-5 4 0 0,0 0 0 0 0,0 0 1 0 0,0 0-1 0 0,-1 0 1 0 0,1 0-1 0 0,-1 0 1 0 0,0 1-5 0 0,0-1 4 0 0,0 1 1 0 0,1-1 0 0 0,-1 0-1 0 0,1 1 1 0 0,0-1 0 0 0,0 0 0 0 0,0 2-5 0 0,0 0 8 0 0,0 1 1 0 0,0-1-1 0 0,0 1 1 0 0,-1-1-1 0 0,0 1 1 0 0,0-1-1 0 0,-1 0 1 0 0,0 1-9 0 0,-5 30 70 0 0,3-14-22 0 0,3-20-47 0 0,0 1 0 0 0,1-1 1 0 0,-1 1-1 0 0,1-1 0 0 0,0 1 0 0 0,-1-1 1 0 0,1 1-1 0 0,0-1 0 0 0,0 1 0 0 0,1 0 1 0 0,-1-1-1 0 0,1 1 0 0 0,-1 1-1 0 0,1-1 8 0 0,0 0 0 0 0,0 1-1 0 0,-1-1 1 0 0,0 1 0 0 0,0-1-1 0 0,0 1 1 0 0,0 1-8 0 0,-1-2 2 0 0,1 1-1 0 0,0-1 1 0 0,1 1 0 0 0,-1 0-1 0 0,0-1 1 0 0,2 4-2 0 0,6 11 47 0 0,-7-16-41 0 0,0 0 0 0 0,0 0 0 0 0,0 1 0 0 0,0-1 0 0 0,0 0 0 0 0,0 1 0 0 0,-1-1 0 0 0,1 1 0 0 0,-1-1 0 0 0,1 2-6 0 0,-1-1 6 0 0,0 0 0 0 0,0 0 0 0 0,0 0 0 0 0,0 0 0 0 0,1 0 0 0 0,0 0 1 0 0,-1 0-1 0 0,1 0 0 0 0,0-1 0 0 0,1 1 0 0 0,-1 0 0 0 0,0-1 0 0 0,1 1 0 0 0,0 1-6 0 0,0-2 8 0 0,-1 1 0 0 0,0 0 0 0 0,0 0-1 0 0,0 0 1 0 0,0 0 0 0 0,-1 0 0 0 0,1-1 0 0 0,-1 1-1 0 0,0 0 1 0 0,0 0 0 0 0,0 2-8 0 0,3 18 9 0 0,-2-18-51 0 0,-1 1 1 0 0,1-1-1 0 0,-1 0 0 0 0,0 1 1 0 0,0-1-1 0 0,-1 0 1 0 0,0 2 41 0 0,0 0-6 0 0,1-1 1 0 0,0 1-1 0 0,0-1 1 0 0,0 3 5 0 0,0 8 0 0 0,0-15 0 0 0,-1 1 0 0 0,1-1 0 0 0,0 0 0 0 0,0 0 0 0 0,0 1 0 0 0,1-1 0 0 0,-1 0 0 0 0,1 3 0 0 0,11 21 21 0 0,-10-21 44 0 0,1 1-1 0 0,0 0 1 0 0,-1-1 0 0 0,0 1 0 0 0,0 4-65 0 0,7 15 132 0 0,-6-21-132 0 0,-2 0 1 0 0,1 0-1 0 0,0 0 1 0 0,-1 1-1 0 0,0-1 1 0 0,0 2-1 0 0,0-4-8 0 0,0 1 1 0 0,-1-1 0 0 0,1 1 0 0 0,0-1 0 0 0,0 1-1 0 0,0-1 1 0 0,1 0 0 0 0,0 1 7 0 0,-1-1-26 0 0,0 0 1 0 0,0 0 0 0 0,0 0-1 0 0,0 0 1 0 0,0 0-1 0 0,0 0 1 0 0,0 0-1 0 0,-1 1 1 0 0,1-1 0 0 0,-1 0-1 0 0,0 2 26 0 0,1 2-19 0 0,0 0 0 0 0,-1 0 1 0 0,2 0-1 0 0,-1 0 0 0 0,1-1 0 0 0,0 1 0 0 0,1 1 19 0 0,-3-5-2 0 0,1 0 2 0 0,-1-1 0 0 0,0 0 0 0 0,1 1 0 0 0,-1-1 0 0 0,0 1 0 0 0,0-1 0 0 0,0 1 0 0 0,0-1 0 0 0,0 1 0 0 0,-1-1 0 0 0,1 2 0 0 0,-1-1 0 0 0,1-1 0 0 0,0 1 0 0 0,0-1 0 0 0,0 1 0 0 0,0-1 0 0 0,0 1 0 0 0,0 0 0 0 0,0-1 0 0 0,0 1 0 0 0,1-1 0 0 0,-1 2 0 0 0,16 48 505 0 0,-14-43-268 0 0,1 0 0 0 0,0 0 0 0 0,1 0 0 0 0,2 3-237 0 0,1 3 298 0 0,21 28-90 0 0,-26-38-208 0 0,0 0 0 0 0,1 0 0 0 0,-1-1 0 0 0,1 1 0 0 0,3 2 0 0 0,-3-3 0 0 0,-1-1 0 0 0,1 1 0 0 0,-1 0 0 0 0,0 0 0 0 0,1 1 0 0 0,-1-1 0 0 0,-1 0 0 0 0,1 1 0 0 0,0 0 0 0 0,1 8 0 0 0,2 0 0 0 0,0 0 0 0 0,0 0 0 0 0,1-1 0 0 0,0 0 0 0 0,1 0 0 0 0,0 0 0 0 0,8 8 0 0 0,-2-3 0 0 0,-12-13 0 0 0,1 0 0 0 0,0-1 0 0 0,0 1 0 0 0,0-1 0 0 0,0 1 0 0 0,0-1 0 0 0,1 0 0 0 0,-1 0 0 0 0,2 1 0 0 0,4 1 0 0 0,-6-3 0 0 0,0 0 0 0 0,0 1 0 0 0,0-1 0 0 0,0 0 0 0 0,0 1 0 0 0,0-1 0 0 0,0 1 0 0 0,-1 0 0 0 0,1-1 0 0 0,0 1 0 0 0,-1 0 0 0 0,0 0 0 0 0,1 0 0 0 0,-1 1 0 0 0,1-1 0 0 0,-1 0 0 0 0,1 0 0 0 0,-1 0 0 0 0,1-1 0 0 0,-1 1 0 0 0,1-1 0 0 0,0 1 0 0 0,0-1 0 0 0,0 0 0 0 0,2 2 0 0 0,-2-3 0 0 0,-1 1 0 0 0,1 0 0 0 0,0 0 0 0 0,-1 1 0 0 0,1-1 0 0 0,-1 0 0 0 0,1 0 0 0 0,-1 1 0 0 0,0-1 0 0 0,0 1 0 0 0,1-1 0 0 0,-1 1 0 0 0,0 0 0 0 0,0-1 0 0 0,-1 1 0 0 0,1 0 0 0 0,1 2 20 0 0,0-1-1 0 0,0 0 1 0 0,0 1-1 0 0,0-1 0 0 0,0 0 1 0 0,1 0-1 0 0,-1-1 0 0 0,1 1 1 0 0,0 0-1 0 0,0-1 1 0 0,2 2-20 0 0,14 14 74 0 0,-15-15-69 0 0,-1 0 0 0 0,1 0 0 0 0,-1-1 0 0 0,1 0 0 0 0,0 1 0 0 0,0-1 0 0 0,0-1 0 0 0,0 1-5 0 0,10 5 6 0 0,6 2 3 0 0,0-1 1 0 0,1 0-1 0 0,0-2 1 0 0,0 0 0 0 0,1-2-1 0 0,20 3-9 0 0,10-4 1613 0 0,51-3-1613 0 0,-36-1 68 0 0,13-2-265 0 0,33-6 197 0 0,-89 5 70 0 0,-1-1 0 0 0,1-1 1 0 0,14-7-71 0 0,-22 8-6 0 0,-9 2 6 0 0,0 0 0 0 0,0-1 0 0 0,0 0 0 0 0,6-4 0 0 0,8-6 0 0 0,7 1 0 0 0,-21 10 0 0 0,1 0 0 0 0,-1 0 0 0 0,-1-1 0 0 0,1 0 0 0 0,0-1 0 0 0,-1 1 0 0 0,0-1 0 0 0,1-1 0 0 0,-4 3 24 0 0,-1 1-1 0 0,1 0 0 0 0,0 0 0 0 0,0 0 0 0 0,0 0 0 0 0,1 0-23 0 0,18-13 325 0 0,6-10-422 0 0,24-25-214 0 0,-41 40 419 0 0,0 0 0 0 0,1 1 0 0 0,0 0 0 0 0,3-1-108 0 0,-3 2-102 0 0,0 0 0 0 0,0-1 0 0 0,-1-1 0 0 0,3-4 102 0 0,-6 7 5 0 0,-6 4 19 0 0,1 0 1 0 0,-1 0-1 0 0,1 0 0 0 0,-1 0 0 0 0,0 0 1 0 0,0 0-1 0 0,0-2-24 0 0,7-5 321 0 0,-8 9-291 0 0,0 0 0 0 0,0 0 0 0 0,0 0 0 0 0,-1 0 0 0 0,1 1 1 0 0,0-1-1 0 0,0 0 0 0 0,-1 0 0 0 0,1-1 0 0 0,-1 1 1 0 0,1 0-1 0 0,-1 0-30 0 0,1-2-63 0 0,0 1 1 0 0,1-1 0 0 0,-1 1-1 0 0,0-1 1 0 0,1 1 0 0 0,0 0-1 0 0,-1-1 1 0 0,3-1 62 0 0,-2 2-23 0 0,0 0 0 0 0,0 0 0 0 0,-1-1 1 0 0,1 1-1 0 0,-1-1 0 0 0,1 0 0 0 0,-1 1 23 0 0,2-4 154 0 0,-1 1 0 0 0,1 0 1 0 0,0 0-1 0 0,1 0 0 0 0,0-1-154 0 0,12-18 54 0 0,-6 8-54 0 0,-8 15 0 0 0,-1-1 0 0 0,0 0 0 0 0,0 1 0 0 0,1-1 0 0 0,-1 0 0 0 0,-1 0 0 0 0,1 0 0 0 0,0 0 0 0 0,0 0 0 0 0,-1 0 0 0 0,1 0 0 0 0,-1-2 0 0 0,8-25 44 0 0,-6 24-4 0 0,-1 0 0 0 0,1-1 1 0 0,-1 1-1 0 0,0-1 0 0 0,-1 1 1 0 0,1-3-41 0 0,1-6 263 0 0,-1 12-233 0 0,0 0 0 0 0,-1 0-1 0 0,1 1 1 0 0,-1-1 0 0 0,0 0-1 0 0,0 0 1 0 0,0 0 0 0 0,0 0-1 0 0,0-1-29 0 0,-2-61-1594 0 0,-2-15 2655 0 0,5 55-1046 0 0,-1 21-16 0 0,0-1 1 0 0,0 1 0 0 0,0-1 0 0 0,0 1 0 0 0,0 0 0 0 0,-1-1-1 0 0,1 0 1 0 0,-4-27-3 0 0,3 23-16 0 0,0 0 0 0 0,0 0-1 0 0,0 1 1 0 0,-2-5 19 0 0,-1-13 0 0 0,5 22 0 0 0,-2-1 0 0 0,1 1 0 0 0,0-1 0 0 0,-1 1 0 0 0,1-1 0 0 0,-2-2 0 0 0,1 3 7 0 0,0-1-1 0 0,1 1 1 0 0,-1 0-1 0 0,1-1 1 0 0,0 1-1 0 0,0 0 1 0 0,0-1-1 0 0,0 1-6 0 0,-1-22 12 0 0,0 17-20 0 0,0 1-1 0 0,1 0 1 0 0,0-1 0 0 0,0 1-1 0 0,1-1 9 0 0,-1 1-4 0 0,0-1-1 0 0,0 1 1 0 0,0 0 0 0 0,-1 0-1 0 0,0-1 5 0 0,0-20 0 0 0,1 23 0 0 0,0 0 0 0 0,0 0 0 0 0,0 0 0 0 0,-1 0 0 0 0,0-1 0 0 0,-6-32 0 0 0,-4-16 0 0 0,7 27 0 0 0,4 22 0 0 0,0 0 0 0 0,-1 0 0 0 0,1 0 0 0 0,-1 0 0 0 0,-1-1 0 0 0,0-2 0 0 0,0 0 0 0 0,1 0 0 0 0,0-1 0 0 0,0-2 0 0 0,-3-20 0 0 0,-3-16 0 0 0,0-18 0 0 0,-1-17 0 0 0,2 28 0 0 0,1 13 0 0 0,-5-22 0 0 0,6 44 0 0 0,2-1 0 0 0,0-9 0 0 0,-3-25 0 0 0,1 27 0 0 0,1 9 0 0 0,0 0 0 0 0,-3-10 0 0 0,-5-11 1 0 0,2 4 21 0 0,-8-18-22 0 0,12 39 51 0 0,0 1 1 0 0,-1 0-1 0 0,-1 1 0 0 0,0-1 0 0 0,0 1 0 0 0,-1 0 1 0 0,-9-10-52 0 0,9 13-117 0 0,2 0 1 0 0,-1 0-1 0 0,1-1 1 0 0,-1-2 116 0 0,-7-11-12 0 0,10 18-14 0 0,1 1 0 0 0,-2 0 1 0 0,1 0-1 0 0,0 1 0 0 0,-1 0 0 0 0,0-1 0 0 0,1 1 0 0 0,-1 1 0 0 0,-1-1 0 0 0,-1 0 26 0 0,-16-10-613 0 0,20 12 484 0 0,-1-1 0 0 0,1 1 1 0 0,-1-1-1 0 0,1 1 0 0 0,-1 0 0 0 0,-3-1 129 0 0,1 1-163 0 0,-6-1-181 0 0</inkml:trace>
  <inkml:trace contextRef="#ctx0" brushRef="#br0" timeOffset="49963.584">3101 397 3224 0 0,'12'-6'312'0'0,"-12"4"-339"0"0,0 2 36 0 0,1 0 0 0 0,-1-1 0 0 0,0 1 1 0 0,0 0-1 0 0,0-1 0 0 0,1 1 0 0 0,-1 0 0 0 0,0-1 1 0 0,0 1-1 0 0,1 0 0 0 0,-1-1 0 0 0,0 1 0 0 0,1 0 0 0 0,-1 0 1 0 0,0 0-1 0 0,1-1 0 0 0,-1 1 0 0 0,1 0 0 0 0,-1 0 1 0 0,0 0-1 0 0,1 0 0 0 0,-1 0 0 0 0,0-1 0 0 0,1 1-9 0 0,0 0 1000 0 0,12-9 3008 0 0,-11 6-3696 0 0,1 0-1 0 0,-1 0 1 0 0,0 0 0 0 0,0 0 0 0 0,0 0-1 0 0,-1 0 1 0 0,1-1 0 0 0,-1 1-1 0 0,1-2-311 0 0,-1-3 178 0 0,1 1-1 0 0,-2-1 1 0 0,1 1 0 0 0,-1-1-1 0 0,0 1 1 0 0,0-1-1 0 0,-1 1 1 0 0,0 0-1 0 0,0-1 1 0 0,-1 1-1 0 0,0 0 1 0 0,-2-3-178 0 0,-3-17 1181 0 0,-4-6-715 0 0,6 15-415 0 0,4 16-48 0 0,1 0 0 0 0,-1 0 0 0 0,1 0 0 0 0,-1 0-1 0 0,0-1 1 0 0,0 1 0 0 0,0 0 0 0 0,0 0 0 0 0,0 1 0 0 0,-2-2-3 0 0,-7-13 16 0 0,8 14-9 0 0,0-1 0 0 0,1 0-1 0 0,-1 1 1 0 0,-1-1 0 0 0,1 1 0 0 0,0-1-1 0 0,0 1 1 0 0,-1 0 0 0 0,0 0-1 0 0,1 0 1 0 0,-2 0-7 0 0,1 0 7 0 0,-1 0 0 0 0,0 0-1 0 0,1-1 1 0 0,-1 0 0 0 0,1 1-1 0 0,0-1 1 0 0,0 0 0 0 0,-2-3-7 0 0,-1 2 0 0 0,0-1 0 0 0,0 1 0 0 0,-1 0 0 0 0,1 0 0 0 0,-1 1 0 0 0,0 0 0 0 0,0 0 0 0 0,0 1 0 0 0,-7-2 0 0 0,-8-3 0 0 0,4-1-1 0 0,12 6-1 0 0,0-1 1 0 0,0 1 0 0 0,0 0-1 0 0,0 0 1 0 0,0 1-1 0 0,0-1 1 0 0,-1 2 0 0 0,-1-1 1 0 0,-95-4-124 0 0,103 5 124 0 0,-32 0 0 0 0,-29 4 0 0 0,52-3 0 0 0,0 1 0 0 0,0 0 0 0 0,0 0 0 0 0,0 1 0 0 0,0 0 0 0 0,0 0 0 0 0,1 1 0 0 0,-8 4 0 0 0,-10 5 0 0 0,22-11 0 0 0,0-1 0 0 0,0 1 0 0 0,0 0 0 0 0,1 1 0 0 0,-1-1 0 0 0,0 0 0 0 0,1 1 0 0 0,0 0 0 0 0,0 0 0 0 0,-1 1 0 0 0,2-2 0 0 0,0 0 0 0 0,0 0 0 0 0,-1 0 0 0 0,1-1 0 0 0,0 1 0 0 0,-1-1 0 0 0,1 1 0 0 0,-1-1 0 0 0,0 0 0 0 0,-17 11 0 0 0,2 4 0 0 0,13-10 0 0 0,-1 0 0 0 0,0-1 0 0 0,-1 0 0 0 0,1-1 0 0 0,-5 3 0 0 0,-1 0 0 0 0,1 1 0 0 0,0 0 0 0 0,1 0 0 0 0,-2 2 0 0 0,-6 6 0 0 0,13-11 0 0 0,0 0 0 0 0,1 0 0 0 0,-1 0 0 0 0,1 1 0 0 0,-1 2 0 0 0,-11 13 0 0 0,-15 23 0 0 0,23-32 0 0 0,0 0 0 0 0,-1-1 0 0 0,-1 1 0 0 0,-13 20 0 0 0,17-24 0 0 0,-1 1 0 0 0,1-1 0 0 0,-2 1 0 0 0,-1 1 0 0 0,1 0 0 0 0,0 0 0 0 0,1 0 0 0 0,-2 4 0 0 0,2-4 0 0 0,4-5 0 0 0,-1 0 0 0 0,0 0 0 0 0,0-1 0 0 0,-1 0 0 0 0,-1 1 0 0 0,2-1 0 0 0,0-1 0 0 0,1 1 0 0 0,-1 0 0 0 0,1 0 0 0 0,-1 0 0 0 0,1 0 0 0 0,-2 5 0 0 0,-1 0 0 0 0,0 0 0 0 0,0-1 0 0 0,-1 1 0 0 0,-4 3 0 0 0,-14 18 0 0 0,5-2-188 0 0,-13 19 2343 0 0,-18 34-2155 0 0,-61 143 0 0 0,91-166 0 0 0,16-43 0 0 0,-1 1 0 0 0,0-1 0 0 0,-1 0 0 0 0,-1-1 0 0 0,-2 3 0 0 0,7-12 0 0 0,0 1 0 0 0,0 0 0 0 0,1 0 0 0 0,-2 5 0 0 0,-5 10 0 0 0,3-8 0 0 0,1 0 0 0 0,0 0 0 0 0,1 0 0 0 0,-2 10 0 0 0,4-16 0 0 0,-1 0 0 0 0,0 0 0 0 0,0 0 0 0 0,-4 5 0 0 0,5-7 0 0 0,7-2 0 0 0,-3-3 0 0 0,-1 1 0 0 0,0-1 0 0 0,1 0 0 0 0,-1 0 0 0 0,0 1 0 0 0,0-1 0 0 0,1 0 0 0 0,-1 0 0 0 0,0 0 0 0 0,1-1 0 0 0,-1 1 0 0 0,0 0 0 0 0,1 0 0 0 0,-1-1 0 0 0,0 1 0 0 0,0-1 0 0 0,1 1 0 0 0,-1-1 0 0 0,0 0 0 0 0,25-15 0 0 0,-18 10 0 0 0,7-3 0 0 0,-15 9 0 0 0,1 0 0 0 0,-1-1 0 0 0,0 1 0 0 0,0 0 0 0 0,0 0 0 0 0,1 0 0 0 0,-1 0 0 0 0,0-1 0 0 0,0 1 0 0 0,0 0 0 0 0,1 0 0 0 0,-1 0 0 0 0,0 0 0 0 0,0 0 0 0 0,1 0 0 0 0,-1 0 0 0 0,0 0 0 0 0,0 0 0 0 0,1 0 0 0 0,-1 0 0 0 0,0 0 0 0 0,0 0 0 0 0,1 0 0 0 0,-1 0 0 0 0,0 0 0 0 0,0 0 0 0 0,0 0 0 0 0,1 0 0 0 0,-1 0 0 0 0,0 0 0 0 0,0 0 0 0 0,1 0 0 0 0,-1 0 0 0 0,0 0 0 0 0,0 1 0 0 0,1-1 0 0 0,0 9 0 0 0,-5 11 0 0 0,-10 2 0 0 0,11-17 0 0 0,1 0 0 0 0,-1-1 0 0 0,0 1 0 0 0,-1-1 0 0 0,1 1 0 0 0,-2 0 0 0 0,4-3 0 0 0,-14 5 0 0 0,15-7 0 0 0,-1 0 0 0 0,1 0 0 0 0,0 0 0 0 0,0 0 0 0 0,-1 0 0 0 0,1 0 0 0 0,0 0 0 0 0,-1 1 0 0 0,1-1 0 0 0,0-1 0 0 0,0 1 0 0 0,-1 0 0 0 0,1 0 0 0 0,0 0 0 0 0,0 0 0 0 0,-1 0 0 0 0,1 0 0 0 0,0 0 0 0 0,0 0 0 0 0,-1 0 0 0 0,1 0 0 0 0,0-1 0 0 0,0 1 0 0 0,-1 0 0 0 0,1 0 0 0 0,0 0 0 0 0,0 0 0 0 0,0-1 0 0 0,-1 1 0 0 0,1 0 0 0 0,0 0 0 0 0,0-1 0 0 0,0 1 0 0 0,0 0 0 0 0,0 0 0 0 0,-1-1 0 0 0,1 1 0 0 0,0 0 0 0 0,0 0 0 0 0,0-1 0 0 0,0 1 0 0 0,0 0 0 0 0,0-1 0 0 0,-3-7 327 0 0,0 0-1 0 0,1-1 0 0 0,0 1 0 0 0,0-1 0 0 0,1 0 0 0 0,0 0-326 0 0,-1-2 75 0 0,1-5-59 0 0,0 11-16 0 0,1 0 0 0 0,-1 0 0 0 0,0 0 0 0 0,0 1 0 0 0,-1-1 0 0 0,0 0 0 0 0,-3-8 0 0 0,0 0 0 0 0,0-1 0 0 0,-3-10 0 0 0,8 22 0 0 0,-1-2 0 0 0,-10-3 0 0 0,2 4-2789 0 0,8 5 235 0 0,0-2-3494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5:0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1 771 2760 0 0,'0'0'400'0'0,"0"0"639"0"0,6 17 4771 0 0,-6-10-6127 0 0,3 0 5188 0 0,0-8-376 0 0,1-7-3938 0 0,-3-3-409 0 0,0 1-1 0 0,-1-1 0 0 0,0 1 1 0 0,-1-9-148 0 0,0-10 93 0 0,1 18-73 0 0,-1-24 7 0 0,2-1 1 0 0,1 1-1 0 0,2 0 1 0 0,1 1-1 0 0,2-1-27 0 0,-6 31 0 0 0,0 0 0 0 0,0 1 0 0 0,0-1 0 0 0,1 0 0 0 0,-1 1 0 0 0,1 0 0 0 0,0-1 0 0 0,0 1 0 0 0,0 0 0 0 0,0 0 0 0 0,1 0 0 0 0,2-2 0 0 0,-4 4-3 0 0,-1 1 0 0 0,1-1 0 0 0,-1 1 0 0 0,1-1 0 0 0,0 1 0 0 0,-1-1 0 0 0,1 1 0 0 0,0 0 0 0 0,0 0 0 0 0,-1-1 0 0 0,1 1 0 0 0,0 0 0 0 0,0 0 0 0 0,-1 0 0 0 0,1 0 0 0 0,0 0 0 0 0,0 0 0 0 0,0 0 0 0 0,-1 0 0 0 0,1 0 0 0 0,0 0 0 0 0,0 0 0 0 0,-1 0 0 0 0,1 1 0 0 0,0-1 0 0 0,0 0 0 0 0,-1 1 0 0 0,1-1 0 0 0,0 0 0 0 0,-1 1 0 0 0,1-1 0 0 0,0 1 0 0 0,-1-1 0 0 0,1 1 0 0 0,-1-1 0 0 0,1 1 0 0 0,-1-1 0 0 0,1 1 0 0 0,-1 0 0 0 0,1 0 3 0 0,3 3-57 0 0,3 4 44 0 0,0 0-1 0 0,0 0 1 0 0,-1 0 0 0 0,0 1 0 0 0,-1 0-1 0 0,0 1 1 0 0,3 6 13 0 0,12 21-138 0 0,8 21 74 0 0,-13-32 102 0 0,-9-15-34 0 0,0 0 1 0 0,1-1-1 0 0,0 0 0 0 0,1 0 1 0 0,0 0-1 0 0,6 4-4 0 0,-9-10 5 0 0,-1 0 0 0 0,1 0-1 0 0,0-1 1 0 0,0 0-1 0 0,0 0 1 0 0,1 0-1 0 0,3 1-4 0 0,-8-4 17 0 0,1 0-1 0 0,-1 0 1 0 0,1 0-1 0 0,-1 0 0 0 0,1-1 1 0 0,0 1-1 0 0,-1 0 1 0 0,1-1-1 0 0,-1 0 0 0 0,1 1 1 0 0,-1-1-1 0 0,0 0 1 0 0,1 1-1 0 0,-1-1 0 0 0,0 0 1 0 0,1 0-1 0 0,-1 0 1 0 0,0 0-1 0 0,0-1 0 0 0,1 1-16 0 0,-1-1 39 0 0,1-1 1 0 0,-1 1-1 0 0,1 0 0 0 0,-1-1 0 0 0,0 1 0 0 0,0-1 0 0 0,0 1 0 0 0,0-1 0 0 0,0 1 0 0 0,-1-1 0 0 0,1 0 1 0 0,-1 1-1 0 0,0-2-39 0 0,4-14 275 0 0,3-34 277 0 0,0 20-381 0 0,-2 0-1 0 0,-1-1 0 0 0,-1-6-170 0 0,-1 15 49 0 0,2-71 23 0 0,2 60-168 0 0,-6 34-1 0 0,0 1-6 0 0,1 0 3 0 0,1 1-1 0 0,-1-1 1 0 0,1 1-1 0 0,-1-1 1 0 0,1 1-1 0 0,-1-1 1 0 0,1 1-1 0 0,-1 0 1 0 0,1 0 0 0 0,-1 0-1 0 0,1 0 101 0 0,5 5-1089 0 0,0 0 1 0 0,0 0-1 0 0,5 7 1089 0 0,-7-8-1011 0 0,4 6-702 0 0</inkml:trace>
  <inkml:trace contextRef="#ctx0" brushRef="#br0" timeOffset="436.785">632 509 3224 0 0,'5'-10'608'0'0,"-1"3"1063"0"0,-1-2 5204 0 0,-3 9-6688 0 0,0 0 0 0 0,0 0 0 0 0,0 0 0 0 0,0-1 0 0 0,0 1 0 0 0,0 0 0 0 0,0 0 0 0 0,0-1 0 0 0,0 1 0 0 0,0 0 0 0 0,0 0 0 0 0,0 0 0 0 0,0-1 0 0 0,0 1 0 0 0,0 0 0 0 0,0 0-1 0 0,0 0 1 0 0,0-1 0 0 0,0 1 0 0 0,-1 0 0 0 0,1 0 0 0 0,0 0 0 0 0,0 0 0 0 0,0-1 0 0 0,0 1 0 0 0,0 0 0 0 0,-1 0 0 0 0,1 0 0 0 0,0 0 0 0 0,0 0 0 0 0,0 0 0 0 0,-1 0-187 0 0,-6-1 82 0 0,4 2 34 0 0,0 0-1 0 0,0 0 1 0 0,0 0-1 0 0,0 0 0 0 0,0 0 1 0 0,1 1-1 0 0,-1-1 1 0 0,1 1-1 0 0,-1 0 0 0 0,1 0 1 0 0,0 0-1 0 0,-1 0 1 0 0,1 0-1 0 0,0 0 0 0 0,0 1 1 0 0,0 0-116 0 0,-6 8 204 0 0,0 1 1 0 0,1 0 0 0 0,0 1-205 0 0,-1 1 134 0 0,3-3-84 0 0,0 0 1 0 0,1 1-1 0 0,0 0 0 0 0,0-1 1 0 0,2 1-1 0 0,-1 2-50 0 0,-1 4 41 0 0,3-14-37 0 0,1 0 0 0 0,0 0 0 0 0,-1 0 0 0 0,2 0 1 0 0,-1 1-1 0 0,0-1 0 0 0,1 0 0 0 0,0 0 0 0 0,-1 0 0 0 0,2 0 1 0 0,-1 0-1 0 0,0 0 0 0 0,1 0 0 0 0,0 0 0 0 0,0-1 0 0 0,2 4-4 0 0,-4-7 3 0 0,1 1-1 0 0,-1 0 0 0 0,1-1 0 0 0,-1 1 0 0 0,1-1 0 0 0,0 1 0 0 0,-1 0 1 0 0,1-1-1 0 0,0 0 0 0 0,-1 1 0 0 0,1-1 0 0 0,0 1 0 0 0,0-1 1 0 0,-1 0-1 0 0,1 0 0 0 0,0 1 0 0 0,0-1 0 0 0,0 0 0 0 0,-1 0 0 0 0,1 0 1 0 0,0 0-1 0 0,0 0 0 0 0,0 0 0 0 0,-1 0 0 0 0,1 0 0 0 0,0 0 1 0 0,0 0-1 0 0,0 0 0 0 0,-1-1 0 0 0,1 1-2 0 0,2-1 33 0 0,-1 0 0 0 0,0 0 1 0 0,0-1-1 0 0,0 1 0 0 0,0-1 0 0 0,0 1 0 0 0,1-2-33 0 0,-1 2 55 0 0,5-7-17 0 0,0-1-1 0 0,-1 1 1 0 0,0-1-1 0 0,0 0 1 0 0,-1-1-1 0 0,-1 1 1 0 0,1-1-1 0 0,-1 0 1 0 0,1-5-38 0 0,7-37 144 0 0,-5 21-146 0 0,-6 26 13 0 0,-1 4 48 0 0,1 18 31 0 0,1-2-90 0 0,0 0 0 0 0,1-1 0 0 0,0 1 0 0 0,1-1 0 0 0,1 0 0 0 0,5 12 0 0 0,-8-22-35 0 0,0 0 0 0 0,0-1 0 0 0,0 1 0 0 0,0-1 0 0 0,1 1 0 0 0,0-1 0 0 0,-1 0 0 0 0,2 0 35 0 0,-4-2-59 0 0,1-1 0 0 0,0 1 0 0 0,0-1 0 0 0,-1 1 1 0 0,1-1-1 0 0,0 1 0 0 0,0-1 0 0 0,0 0 0 0 0,0 1 0 0 0,-1-1 0 0 0,1 0 1 0 0,0 0-1 0 0,0 0 0 0 0,0 0 0 0 0,0 1 0 0 0,0-1 0 0 0,0-1 0 0 0,0 1 1 0 0,0 0-1 0 0,0 0 0 0 0,0 0 0 0 0,-1 0 0 0 0,1-1 0 0 0,0 1 0 0 0,0 0 1 0 0,0-1-1 0 0,0 1 0 0 0,-1-1 0 0 0,1 1 0 0 0,0-1 0 0 0,0 1 0 0 0,-1-1 1 0 0,1 1-1 0 0,0-1 0 0 0,-1 0 0 0 0,1 1 0 0 0,0-1 0 0 0,-1 0 0 0 0,1 0 59 0 0,12-12-3009 0 0,-10 10 2437 0 0,0 0 0 0 0,0 0 0 0 0,0 0 0 0 0,0-1 1 0 0,-1 1-1 0 0,0-1 0 0 0,1 1 0 0 0,-1-1 1 0 0,1-3 571 0 0,3-9-2062 0 0,3 1-16 0 0</inkml:trace>
  <inkml:trace contextRef="#ctx0" brushRef="#br0" timeOffset="721.547">828 432 3224 0 0,'0'0'85'0'0,"1"0"0"0"0,0 1 0 0 0,-1-1 0 0 0,1 0 0 0 0,0 0 0 0 0,-1 1 0 0 0,1-1 0 0 0,0 1 0 0 0,-1-1 0 0 0,1 0 0 0 0,-1 1 0 0 0,1-1 0 0 0,-1 1 0 0 0,1-1 0 0 0,-1 1 0 0 0,1 0 0 0 0,-1-1 0 0 0,1 1 0 0 0,-1 0 0 0 0,0-1 0 0 0,1 1 0 0 0,-1 0 0 0 0,0-1 0 0 0,0 1-84 0 0,8 23 6760 0 0,-4-10-4926 0 0,3 5-1285 0 0,-1 1 1 0 0,0 0-1 0 0,0 12-550 0 0,11 35 1039 0 0,-14-53-473 0 0,0 0 0 0 0,0 0 0 0 0,-2 0 0 0 0,1 0-1 0 0,-2 0 1 0 0,0 0-566 0 0,0-12 259 0 0,0-2-17 0 0,0 0-2 0 0,0 0 6 0 0,-1-1-197 0 0,0 1-1 0 0,0 0 1 0 0,0-1 0 0 0,0 1 0 0 0,0-1 0 0 0,0 1 0 0 0,0-1 0 0 0,0 0 0 0 0,0 1 0 0 0,0-1 0 0 0,0 0-1 0 0,0 0 1 0 0,0 0 0 0 0,0 1 0 0 0,1-1 0 0 0,-1 0 0 0 0,0 0 0 0 0,1 0 0 0 0,-1 0 0 0 0,1 0-1 0 0,-1 0 1 0 0,1-1 0 0 0,0 1 0 0 0,-1 0 0 0 0,1 0 0 0 0,0-1-49 0 0,-1-2 43 0 0,0 1 1 0 0,0-1-1 0 0,0 0 1 0 0,1 0 0 0 0,-1 0-1 0 0,1 0 1 0 0,0-2-44 0 0,3-24 33 0 0,-3 22-27 0 0,0 0 0 0 0,1 0 0 0 0,0 0 1 0 0,1 0-1 0 0,-1 0 0 0 0,2 0 0 0 0,-1 0 0 0 0,1 0-6 0 0,3-4-156 0 0,0 1-1 0 0,0 0 0 0 0,1 1 1 0 0,0-1-1 0 0,1 1 0 0 0,0 1 1 0 0,1-1-1 0 0,0 2 0 0 0,0-1 1 0 0,1 1-1 0 0,0 0 0 0 0,10-5 157 0 0,-13 9-810 0 0,-1 1-1 0 0,1 0 1 0 0,-1 0 0 0 0,1 1-1 0 0,0 0 1 0 0,0 0-1 0 0,1 1 811 0 0,-1-1-2126 0 0</inkml:trace>
  <inkml:trace contextRef="#ctx0" brushRef="#br0" timeOffset="1052.046">1121 465 3224 0 0,'0'0'143'0'0,"0"16"2170"0"0,4 7 4517 0 0,-2 0-4502 0 0,1-7-1637 0 0,0-1-1 0 0,-2 1 1 0 0,0 0-1 0 0,-1 0 1 0 0,0 0-1 0 0,-2 5-690 0 0,0 29 1265 0 0,2-47-1160 0 0,-1-1 0 0 0,1 1 0 0 0,0 0 0 0 0,-1 0 0 0 0,0-1 0 0 0,0 1 0 0 0,0 0-1 0 0,0-1 1 0 0,0 1 0 0 0,-2 2-105 0 0,3-4 320 0 0,-1 0-42 0 0,1-1-274 0 0,0 0 0 0 0,0 1 0 0 0,0-1 0 0 0,0 0 1 0 0,0 0-1 0 0,0 0 0 0 0,0 1 0 0 0,0-1 0 0 0,0 0 0 0 0,0 0 1 0 0,0 0-1 0 0,0 1 0 0 0,0-1 0 0 0,-1 0 0 0 0,1 0 0 0 0,0 0 1 0 0,0 1-1 0 0,0-1 0 0 0,0 0 0 0 0,0 0 0 0 0,-1 0 0 0 0,1 0 1 0 0,0 0-1 0 0,0 1 0 0 0,0-1 0 0 0,-1 0 0 0 0,1 0 1 0 0,0 0-1 0 0,0 0 0 0 0,0 0 0 0 0,-1 0 0 0 0,1 0 0 0 0,0 0 1 0 0,0 0-1 0 0,0 0 0 0 0,-1 0 0 0 0,1 0 0 0 0,0 0 0 0 0,0 0 1 0 0,-1 0-1 0 0,1 0 0 0 0,0 0 0 0 0,0 0 0 0 0,0 0 0 0 0,-1 0 1 0 0,1 0-1 0 0,0 0 0 0 0,0 0 0 0 0,0 0 0 0 0,-1 0 1 0 0,1 0-1 0 0,0-1 0 0 0,0 1 0 0 0,0 0 0 0 0,0 0 0 0 0,-1 0 1 0 0,1 0-1 0 0,0 0 0 0 0,0-1 0 0 0,0 1 0 0 0,0 0 0 0 0,0 0 1 0 0,-1 0-5 0 0,-3-9 113 0 0,2 6-102 0 0,1 0 0 0 0,0 0 0 0 0,1 0 0 0 0,-1 0 0 0 0,1 0 1 0 0,-1 0-1 0 0,1 0 0 0 0,0 0 0 0 0,0 0 0 0 0,0 0 0 0 0,0 0 1 0 0,1 0-1 0 0,-1 0 0 0 0,2-3-11 0 0,1-6-2 0 0,1 0 0 0 0,1 0 0 0 0,0 0 2 0 0,2-6-82 0 0,1 0-182 0 0,1 0 0 0 0,1 0 0 0 0,0 1 0 0 0,1 0 0 0 0,1 1 0 0 0,1 0 0 0 0,0 1 0 0 0,1 1 0 0 0,14-12 264 0 0,-14 13-690 0 0,-8 7 15 0 0,0 0 0 0 0,1 1 0 0 0,-1-1 0 0 0,1 2 0 0 0,0-1 0 0 0,1 1 0 0 0,-1 0 1 0 0,2-1 674 0 0,2 2-1936 0 0</inkml:trace>
  <inkml:trace contextRef="#ctx0" brushRef="#br0" timeOffset="1449.94">1415 560 4144 0 0,'0'0'319'0'0,"-7"6"2155"0"0,3 1-50 0 0,0 0-1 0 0,0 0 0 0 0,1 1 1 0 0,-1 2-2424 0 0,1-2 488 0 0,1 0 0 0 0,0 0 1 0 0,0 0-1 0 0,0 1 0 0 0,1-1 1 0 0,0 8-489 0 0,1-14 33 0 0,0 0-1 0 0,0 0 1 0 0,0 0 0 0 0,1 0 0 0 0,-1 0 0 0 0,0-1-1 0 0,1 1 1 0 0,-1 0 0 0 0,1 0 0 0 0,0 0 0 0 0,0 0-1 0 0,-1-1 1 0 0,1 1 0 0 0,0 0 0 0 0,0-1 0 0 0,1 1-1 0 0,-1-1 1 0 0,0 1 0 0 0,0-1 0 0 0,1 1 0 0 0,0-1-33 0 0,0 1 21 0 0,0-1 1 0 0,0 0 0 0 0,1 0-1 0 0,-1 0 1 0 0,1 0 0 0 0,-1 0-1 0 0,1-1 1 0 0,-1 1 0 0 0,1-1-1 0 0,-1 1 1 0 0,1-1 0 0 0,0 0 0 0 0,-1 0-1 0 0,2 0-21 0 0,3-1 48 0 0,0 0 0 0 0,0 0-1 0 0,0-1 1 0 0,0 0 0 0 0,0 0-1 0 0,-1 0 1 0 0,1-1 0 0 0,-1 0-1 0 0,1 0 1 0 0,5-5-48 0 0,-7 4 33 0 0,0 0 0 0 0,-1 0 0 0 0,1-1 0 0 0,-1 1 0 0 0,0-1 0 0 0,-1 0 0 0 0,1 0 1 0 0,-1-1-1 0 0,0 1 0 0 0,0-1 0 0 0,0 0 0 0 0,-1 1 0 0 0,0-1 0 0 0,0 0 0 0 0,0 0 0 0 0,-1-1 0 0 0,0 1 0 0 0,0 0 0 0 0,-1 0 0 0 0,0-1 0 0 0,0 1 0 0 0,0 0 1 0 0,-1 0-1 0 0,0-1 0 0 0,-1-4-33 0 0,1 7 16 0 0,0 0 1 0 0,0 1 0 0 0,-1-1 0 0 0,1 0 0 0 0,-1 1 0 0 0,0-1-1 0 0,0 1 1 0 0,-1-1 0 0 0,1 1 0 0 0,-1 0 0 0 0,1 0 0 0 0,-1 0-1 0 0,0 0 1 0 0,0 0 0 0 0,0 1 0 0 0,-1 0 0 0 0,1-1-1 0 0,-1 1 1 0 0,1 0 0 0 0,-1 1 0 0 0,1-1 0 0 0,-1 1 0 0 0,0-1-1 0 0,0 1 1 0 0,0 0 0 0 0,-1 0-17 0 0,-5-1-116 0 0,-1 1 1 0 0,0 0-1 0 0,0 0 0 0 0,0 1 0 0 0,0 0 1 0 0,0 1-1 0 0,0 0 0 0 0,0 1 1 0 0,-2 1 115 0 0,9-3-645 0 0,-10 4 314 0 0,10 0-4534 0 0,4-4-923 0 0</inkml:trace>
  <inkml:trace contextRef="#ctx0" brushRef="#br0" timeOffset="1920.305">1664 432 3680 0 0,'-6'15'392'0'0,"-4"9"2154"0"0,2 0 0 0 0,1 1 0 0 0,0 4-2546 0 0,4-17 1112 0 0,2 1 0 0 0,-1-1 0 0 0,1 1 1 0 0,1-1-1 0 0,0 1 0 0 0,1 0 0 0 0,2 6-1112 0 0,-2-11 235 0 0,-2-8-222 0 0,1 1-1 0 0,0-1 0 0 0,0 1 1 0 0,0 0-1 0 0,0-1 0 0 0,0 1 1 0 0,1-1-1 0 0,-1 1 0 0 0,0-1 1 0 0,0 1-1 0 0,0 0 0 0 0,0-1 0 0 0,1 1 1 0 0,-1-1-1 0 0,0 1 0 0 0,1-1 1 0 0,-1 1-1 0 0,0-1 0 0 0,1 1 1 0 0,-1-1-1 0 0,1 1 0 0 0,-1-1 1 0 0,0 0-1 0 0,1 1 0 0 0,-1-1 0 0 0,1 0 1 0 0,-1 1-1 0 0,1-1 0 0 0,-1 0-12 0 0,1 1 78 0 0,12 4 116 0 0,-11-6-169 0 0,1 1-1 0 0,-1-1 0 0 0,0 1 0 0 0,1-1 0 0 0,-1 0 0 0 0,0 0 0 0 0,0 0 0 0 0,0 0 1 0 0,0 0-1 0 0,0 0 0 0 0,0-1 0 0 0,0 1 0 0 0,0-1 0 0 0,0 1 0 0 0,-1-1 1 0 0,1 0-1 0 0,-1 0 0 0 0,1 0 0 0 0,-1 0 0 0 0,1 0-24 0 0,4-8-21 0 0,0 1-1 0 0,-1-1 1 0 0,3-6 21 0 0,1-9-224 0 0,-8 19 163 0 0,1 1 1 0 0,0 0-1 0 0,0-1 1 0 0,0 1-1 0 0,1 0 1 0 0,-1 1-1 0 0,1-1 1 0 0,0 0-1 0 0,1 1 1 0 0,-1 0 60 0 0,-2 3-95 0 0,-1 1 54 0 0,9 17 101 0 0,5 19-428 0 0,1 5 372 0 0,-13-36 24 0 0,-1-1 1 0 0,2 1 0 0 0,-1-1 0 0 0,0 1-1 0 0,1-1 1 0 0,0 0 0 0 0,0 0 0 0 0,0 0-1 0 0,1 0 1 0 0,-1-1 0 0 0,1 1 0 0 0,0-1-1 0 0,0 0 1 0 0,0 0 0 0 0,0 0-1 0 0,1-1 1 0 0,-1 1 0 0 0,3 0-29 0 0,-3-2 45 0 0,-1 1 1 0 0,0-1 0 0 0,1 0-1 0 0,-1 0 1 0 0,1-1-1 0 0,0 1 1 0 0,-1-1-1 0 0,1 1 1 0 0,0-1-1 0 0,-1 0 1 0 0,1 0-1 0 0,1-1-45 0 0,-3 1 75 0 0,1-1-1 0 0,-1 0 1 0 0,0 0-1 0 0,1 0 1 0 0,-1 0-1 0 0,0 0 1 0 0,1 0-1 0 0,-1 0 1 0 0,0-1-1 0 0,0 1 0 0 0,0-1 1 0 0,0 1-1 0 0,0-1 1 0 0,-1 0-1 0 0,1 0 1 0 0,0 0-1 0 0,-1 0 1 0 0,1-1-75 0 0,3-5 54 0 0,-1 0 1 0 0,0-1 0 0 0,-1 1 0 0 0,1-1 0 0 0,-2 1 0 0 0,1-1-1 0 0,-1 0 1 0 0,-1 0 0 0 0,1 0 0 0 0,-1 0 0 0 0,-1 0 0 0 0,0-6-55 0 0,-2-16 195 0 0,-1 1 0 0 0,-2-1 0 0 0,-2-2-195 0 0,6 25 3 0 0,-5-17-3721 0 0,-1 1 1 0 0,-1-2 3717 0 0,4 12-6772 0 0</inkml:trace>
  <inkml:trace contextRef="#ctx0" brushRef="#br0" timeOffset="2935.579">2446 191 8840 0 0,'4'-17'960'0'0,"-2"14"-253"0"0,0-1-1 0 0,0 0 1 0 0,0 1 0 0 0,0 0 0 0 0,0-1 0 0 0,1 1 0 0 0,-1 0-707 0 0,-1 2 705 0 0,-1 1-22 0 0,0 0-645 0 0,0 0 0 0 0,0 0 1 0 0,0 0-1 0 0,1-1 1 0 0,-1 1-1 0 0,0 0 0 0 0,0 0 1 0 0,0 0-1 0 0,0 0 0 0 0,0 0 1 0 0,0 0-1 0 0,0 0 1 0 0,0 0-1 0 0,0 0 0 0 0,0-1 1 0 0,0 1-1 0 0,0 0 1 0 0,0 0-1 0 0,1 0 0 0 0,-1 0 1 0 0,0 0-1 0 0,0 0 1 0 0,0 0-1 0 0,0 0 0 0 0,0 0 1 0 0,0 0-1 0 0,0 0 1 0 0,1 0-1 0 0,-1 0 0 0 0,0 0 1 0 0,0 0-1 0 0,0 0 1 0 0,0 0-1 0 0,0 0 0 0 0,0 0 1 0 0,0 0-1 0 0,0 0 1 0 0,1 0-1 0 0,-1 0 0 0 0,0 0 1 0 0,0 0-1 0 0,0 0 1 0 0,0 0-1 0 0,0 0 0 0 0,0 0 1 0 0,0 0-1 0 0,0 1 1 0 0,1-1-1 0 0,-1 0 0 0 0,0 0 1 0 0,0 0-1 0 0,0 0 1 0 0,0 0-1 0 0,0 0 0 0 0,0 0 1 0 0,0 0-1 0 0,0 0 1 0 0,0 1-39 0 0,5 2 566 0 0,-3 2-446 0 0,0-1 0 0 0,0 0 0 0 0,0 1 0 0 0,0 0 0 0 0,-1-1 0 0 0,0 1-1 0 0,0 0 1 0 0,0-1 0 0 0,-1 1 0 0 0,1 0 0 0 0,-1 0 0 0 0,-1 4-120 0 0,2 9 215 0 0,3 96 255 0 0,-2-31-449 0 0,1 29 300 0 0,-3-69-207 0 0,-3-12-50 0 0,4-32-103 0 0,-1-1 1 0 0,1 1-1 0 0,0 0 1 0 0,-1 0-1 0 0,1-1 1 0 0,0 1-1 0 0,0 0 1 0 0,-1 0-1 0 0,1 0 1 0 0,0-1 38 0 0,2 0-59 0 0,8-18-149 0 0,-6 13 128 0 0,-1-1-1 0 0,1 2 1 0 0,0-1-1 0 0,5-6 81 0 0,14-14-282 0 0,-17 19 222 0 0,0 1-1 0 0,0-1 1 0 0,0 1 0 0 0,1 0-1 0 0,4-2 61 0 0,-2 2-44 0 0,0 1 0 0 0,1 0 0 0 0,3-1 44 0 0,-11 5 1 0 0,0 1 0 0 0,1 0 1 0 0,-1 0-1 0 0,0 0 1 0 0,1 0-1 0 0,-1 0 0 0 0,1 1 1 0 0,-1-1-1 0 0,1 1 0 0 0,-1 0 1 0 0,1 0-1 0 0,-1 1 1 0 0,1-1-1 0 0,0 1-1 0 0,0 0 9 0 0,0 0 0 0 0,-1 1 0 0 0,1-1-1 0 0,-1 1 1 0 0,1 0 0 0 0,-1 0 0 0 0,0 0 0 0 0,1 0 0 0 0,-1 0-1 0 0,0 1-8 0 0,-2-2 21 0 0,0 0-1 0 0,1 1 1 0 0,-1-1-1 0 0,0 1 0 0 0,0-1 1 0 0,0 1-1 0 0,0-1 1 0 0,0 1-1 0 0,0 0 1 0 0,-1-1-1 0 0,1 1 0 0 0,0 0 1 0 0,-1 0-1 0 0,1-1 1 0 0,-1 1-1 0 0,0 0 0 0 0,0 0 1 0 0,0 0-1 0 0,1 0 1 0 0,-2-1-1 0 0,1 1 0 0 0,0 1-20 0 0,-2 3 124 0 0,1 1 0 0 0,-1 0 0 0 0,-1-1 0 0 0,0 1 0 0 0,0-1 0 0 0,0 1 0 0 0,0-1 0 0 0,-1 0 0 0 0,0-1 0 0 0,-1 1 0 0 0,1-1 0 0 0,-1 0 0 0 0,-1 1-124 0 0,-11 10 92 0 0,-1-1-1 0 0,0-1 1 0 0,-8 5-92 0 0,17-14 44 0 0,0 0 0 0 0,0-1 0 0 0,-1 1 0 0 0,-8 1-44 0 0,-21 10 1 0 0,34-14-14 0 0,0 0 0 0 0,0-1 0 0 0,0 1 0 0 0,-1-1 0 0 0,1 0 0 0 0,0 0 0 0 0,-1-1 0 0 0,1 0 0 0 0,-1 0 0 0 0,1 0 0 0 0,0-1 13 0 0,-10 1-318 0 0,13 0 234 0 0,1 0 1 0 0,0 0-1 0 0,0 0 0 0 0,-1-1 0 0 0,1 1 1 0 0,0 0-1 0 0,-1-1 0 0 0,1 1 1 0 0,0-1-1 0 0,0 1 0 0 0,0-1 0 0 0,-1 0 1 0 0,1 0-1 0 0,0 1 0 0 0,0-1 1 0 0,0 0-1 0 0,0 0 0 0 0,0 0 0 0 0,0 0 1 0 0,1 0-1 0 0,-1 0 0 0 0,0 0 0 0 0,0 0 1 0 0,1-1-1 0 0,-1 1 0 0 0,1 0 1 0 0,-1 0-1 0 0,1-2 84 0 0,-1 2-301 0 0,1-1 1 0 0,-1 1-1 0 0,1-1 0 0 0,0 0 0 0 0,0 1 1 0 0,0-1-1 0 0,0 0 0 0 0,0 1 1 0 0,0-1-1 0 0,1 0 0 0 0,-1 1 1 0 0,0-1-1 0 0,1 0 0 0 0,-1 1 1 0 0,2-2 300 0 0,12-31-5303 0 0,-5 18 2586 0 0</inkml:trace>
  <inkml:trace contextRef="#ctx0" brushRef="#br0" timeOffset="3389.325">2999 416 3224 0 0,'0'0'143'0'0,"0"0"331"0"0,0 0 1289 0 0,0 0 558 0 0,0 0 116 0 0,-1 0 353 0 0,-5 0-1952 0 0,2 0-523 0 0,-1 1 0 0 0,0-1 0 0 0,1 1 1 0 0,-1 0-1 0 0,1 1 0 0 0,-1-1 0 0 0,1 1 0 0 0,0 0 0 0 0,0 0 0 0 0,-1 0 0 0 0,1 1 0 0 0,1-1 0 0 0,-2 2-315 0 0,-9 7 963 0 0,0 1 0 0 0,-9 11-963 0 0,20-21 147 0 0,-3 5 2 0 0,0 1-1 0 0,1-1 0 0 0,0 1 1 0 0,0-1-1 0 0,0 1 1 0 0,1 1-1 0 0,1-1 0 0 0,-1 1 1 0 0,1-1-1 0 0,1 1 0 0 0,-2 6-148 0 0,4-12 29 0 0,0 0 0 0 0,0 1 0 0 0,0-1 0 0 0,0 0 0 0 0,0 0 0 0 0,1 1 0 0 0,-1-1 0 0 0,1 0-1 0 0,0 0 1 0 0,0 0 0 0 0,0 0 0 0 0,0 0 0 0 0,1 0 0 0 0,-1 0 0 0 0,2 1-29 0 0,-2-2 5 0 0,0-1-1 0 0,0 1 1 0 0,0-1 0 0 0,1 1 0 0 0,-1-1 0 0 0,0 0 0 0 0,1 0-1 0 0,-1 1 1 0 0,1-1 0 0 0,-1 0 0 0 0,1 0 0 0 0,0 0-1 0 0,-1-1 1 0 0,1 1 0 0 0,0 0 0 0 0,0-1 0 0 0,-1 1-1 0 0,1-1 1 0 0,0 1 0 0 0,0-1 0 0 0,0 0 0 0 0,0 0 0 0 0,0 0-1 0 0,-1 0 1 0 0,1 0 0 0 0,1 0-5 0 0,2-1 23 0 0,1-1 0 0 0,-1 0 0 0 0,0 0 1 0 0,0 0-1 0 0,0 0 0 0 0,0-1 0 0 0,0 0 0 0 0,0 0 0 0 0,-1 0 1 0 0,1-1-1 0 0,-1 1 0 0 0,0-1 0 0 0,0 0 0 0 0,0 0 0 0 0,-1-1 0 0 0,0 1 1 0 0,1-1-1 0 0,1-3-23 0 0,-1-1-14 0 0,0 1 0 0 0,0 0 0 0 0,0-1 0 0 0,-1 0 0 0 0,0 0 0 0 0,-1 0 1 0 0,0 0-1 0 0,-1 0 0 0 0,0-1 0 0 0,0 1 0 0 0,-1 0 14 0 0,1-3-58 0 0,0 10 49 0 0,-1 0 0 0 0,0 0 0 0 0,0 0 1 0 0,0 0-1 0 0,0 0 0 0 0,0 0 1 0 0,0 0-1 0 0,0 0 0 0 0,-1 0 1 0 0,0-2 8 0 0,-1 1-55 0 0,1 4 45 0 0,0-1 0 0 0,0 1 0 0 0,0 0 0 0 0,1-1 0 0 0,-1 1 0 0 0,0 0 1 0 0,1 0-1 0 0,-1 0 0 0 0,1 0 0 0 0,-1-1 0 0 0,1 1 0 0 0,-1 0 0 0 0,1 0 0 0 0,0 0 0 0 0,-1 0 0 0 0,1 1 10 0 0,0-1-6 0 0,-2 5-20 0 0,0 0 0 0 0,0 0 0 0 0,1 0 0 0 0,0 0 0 0 0,0 0 0 0 0,1 1 0 0 0,0 5 26 0 0,5 44 22 0 0,-4-47-32 0 0,0-5-70 0 0,-1 0 0 0 0,2 1 0 0 0,-1-1 0 0 0,0 0 0 0 0,1 0 0 0 0,0 0 0 0 0,0 0 0 0 0,0 0 0 0 0,0 0-1 0 0,1 0 1 0 0,-1-1 0 0 0,1 1 0 0 0,0-1 0 0 0,0 0 0 0 0,2 2 80 0 0,-4-5-64 0 0,0 0-1 0 0,0 1 1 0 0,-1-1-1 0 0,1 1 1 0 0,0-1 0 0 0,0 0-1 0 0,0 0 1 0 0,0 0 0 0 0,0 0-1 0 0,0 1 1 0 0,0-1-1 0 0,0-1 1 0 0,0 1 0 0 0,0 0-1 0 0,0 0 1 0 0,0 0-1 0 0,0 0 1 0 0,0-1 0 0 0,0 1-1 0 0,0 0 1 0 0,0-1 0 0 0,1 0 64 0 0,0 0-606 0 0,0 0 0 0 0,1 0 0 0 0,-1-1 0 0 0,0 1 0 0 0,0-1 0 0 0,0 1 0 0 0,0-1 0 0 0,1-1 606 0 0,3-7-5550 0 0</inkml:trace>
  <inkml:trace contextRef="#ctx0" brushRef="#br0" timeOffset="3738.692">3202 390 2760 0 0,'0'0'517'0'0,"0"2"1133"0"0,1-1-1405 0 0,0 0 1 0 0,-1 0-1 0 0,1 0 0 0 0,-1 1 1 0 0,1-1-1 0 0,-1 0 1 0 0,1 0-1 0 0,-1 1 1 0 0,0-1-1 0 0,0 0 1 0 0,1 1-1 0 0,-1-1 1 0 0,0 0-1 0 0,0 1 1 0 0,0-1-1 0 0,-1 0 1 0 0,1 1-1 0 0,0-1 1 0 0,0 0-1 0 0,-1 1 1 0 0,1-1-1 0 0,-1 0 1 0 0,1 0-1 0 0,-1 1 1 0 0,0-1-1 0 0,1 0 1 0 0,-1 0-1 0 0,0 0 1 0 0,0 0-1 0 0,0 0 1 0 0,1 0-1 0 0,-2 0-245 0 0,2 0 72 0 0,0-1 0 0 0,-1 1 0 0 0,1 0 0 0 0,0-1-1 0 0,0 1 1 0 0,-1 0 0 0 0,1 0 0 0 0,0-1 0 0 0,0 1 0 0 0,0 0-1 0 0,0-1 1 0 0,0 1 0 0 0,0 0 0 0 0,0 0 0 0 0,0-1-1 0 0,0 1 1 0 0,0 0 0 0 0,0 0 0 0 0,0-1 0 0 0,1 1 0 0 0,-1 0-72 0 0,9 18 1102 0 0,0-1-82 0 0,-2 14 851 0 0,-2 0 0 0 0,1 31-1871 0 0,-8-16 1620 0 0,2-46-1384 0 0,-2 3-112 0 0,1-4-116 0 0,1 0-1 0 0,0 0 0 0 0,0 0 1 0 0,0 0-1 0 0,-1 0 0 0 0,1 0 1 0 0,0 0-1 0 0,0 0 0 0 0,-1 0 1 0 0,1 0-1 0 0,0 0 0 0 0,0 0 0 0 0,0-1 1 0 0,-1 1-1 0 0,1 0 0 0 0,0 0 1 0 0,0 0-1 0 0,0 0 0 0 0,0 0 1 0 0,-1 0-1 0 0,1-1 0 0 0,0 1 1 0 0,0 0-1 0 0,0 0 0 0 0,0 0 1 0 0,0 0-1 0 0,-1-1 0 0 0,1 1 1 0 0,0 0-1 0 0,0 0 0 0 0,0 0 1 0 0,0-1-1 0 0,0 1 0 0 0,0 0 1 0 0,0 0-1 0 0,0 0 0 0 0,0-1 0 0 0,0 1 1 0 0,0 0-1 0 0,0 0 0 0 0,0-1 1 0 0,0 1-1 0 0,0 0 0 0 0,0 0 1 0 0,0 0-1 0 0,0-1 0 0 0,0 1 1 0 0,0 0-1 0 0,0 0-7 0 0,21-45 317 0 0,-11 22-410 0 0,1 0-1 0 0,1 1 0 0 0,8-9 94 0 0,-19 30 1 0 0,5-8-63 0 0,1 0 0 0 0,0 0 0 0 0,0 1 0 0 0,6-5 62 0 0,-11 11-7 0 0,-1 1 0 0 0,1-1 0 0 0,0 1 0 0 0,1-1 0 0 0,-1 1 0 0 0,0 0-1 0 0,0 0 1 0 0,1 0 0 0 0,-1 0 0 0 0,0 0 0 0 0,1 0 0 0 0,-1 1 0 0 0,1-1 0 0 0,-1 1 0 0 0,1-1 0 0 0,-1 1 0 0 0,1 0 0 0 0,-1 0 0 0 0,1 0 0 0 0,-1 1-1 0 0,1-1 1 0 0,1 1 7 0 0,-2-1 0 0 0,0 1 0 0 0,0 0 0 0 0,0-1 0 0 0,0 1 0 0 0,0 0 0 0 0,0 0 0 0 0,0 0 0 0 0,-1 0 0 0 0,1 0 0 0 0,0 0 0 0 0,-1 0 0 0 0,1 1 0 0 0,-1-1 0 0 0,1 1 0 0 0,-1-1 0 0 0,0 1 0 0 0,1 0 0 0 0,-1-1 0 0 0,0 1 0 0 0,0 0 0 0 0,0 1 0 0 0,13 24 0 0 0,-9-19 0 0 0,-1-1 0 0 0,0 1 0 0 0,-1 0 0 0 0,0 0 0 0 0,0 0 0 0 0,0 1 0 0 0,-1-1 0 0 0,0 4 0 0 0,-1-2-5 0 0,2 14-1570 0 0,-1 19 1575 0 0,-1-36-2170 0 0,2 0-639 0 0</inkml:trace>
  <inkml:trace contextRef="#ctx0" brushRef="#br0" timeOffset="4234.266">3714 393 14600 0 0,'2'-2'1857'0'0,"-4"2"-646"0"0,-8 3-139 0 0,-15 10-174 0 0,14-5-669 0 0,1 0-1 0 0,0 0 0 0 0,0 1 1 0 0,1 0-1 0 0,0 1 1 0 0,1 0-1 0 0,0 0 1 0 0,0 1-1 0 0,2 0 0 0 0,-1 0 1 0 0,1 0-1 0 0,-4 12-228 0 0,3-4 46 0 0,-7 26-29 0 0,13-41-17 0 0,0 0-1 0 0,1 0 1 0 0,-1 0 0 0 0,1 0 0 0 0,0 0-1 0 0,0 0 1 0 0,1 0 0 0 0,-1 0 0 0 0,1 0-1 0 0,0 2 1 0 0,-1-5 1 0 0,1 0 1 0 0,-1 0-1 0 0,1-1 0 0 0,-1 1 0 0 0,0 0 0 0 0,1-1 0 0 0,-1 1 0 0 0,1 0 1 0 0,0-1-1 0 0,-1 1 0 0 0,1 0 0 0 0,0-1 0 0 0,-1 1 0 0 0,1-1 0 0 0,0 1 1 0 0,-1-1-1 0 0,1 1 0 0 0,0-1 0 0 0,0 0 0 0 0,0 1 0 0 0,-1-1 0 0 0,1 0 1 0 0,0 0-1 0 0,0 0 0 0 0,0 0 0 0 0,0 1 0 0 0,-1-1 0 0 0,1 0 0 0 0,0 0 1 0 0,0-1-1 0 0,0 1-1 0 0,1 0 4 0 0,1 0 0 0 0,-1 0 0 0 0,0-1 0 0 0,0 1 0 0 0,0-1 0 0 0,0 0 0 0 0,0 1 0 0 0,0-1 0 0 0,0 0 0 0 0,1-1-4 0 0,8-6 10 0 0,-1 0-1 0 0,0 0 1 0 0,-1-1-1 0 0,0-1 0 0 0,-1 1 1 0 0,0-1-1 0 0,0-1 1 0 0,-1 0-1 0 0,0 0 1 0 0,-1 0-1 0 0,0-1 0 0 0,-1 0 1 0 0,0 0-1 0 0,2-9-9 0 0,65-246-68 0 0,-62 227-73 0 0,-4 17 102 0 0,-1 1-1 0 0,1-12 40 0 0,15-68 0 0 0,-20 92 283 0 0,-4 19 151 0 0,0 1-527 0 0,-5 16 76 0 0,1 1-1 0 0,2 0 1 0 0,1 0-1 0 0,1 0 0 0 0,1 19 18 0 0,-2-7 0 0 0,-1 10 0 0 0,3 30 0 0 0,1-17 0 0 0,2 13 0 0 0,1-63 0 0 0,-1 0 0 0 0,2 0 0 0 0,0 0 0 0 0,0 0 0 0 0,1-1 0 0 0,2 4 0 0 0,-4-9-375 0 0,1-1-1 0 0,0 1 0 0 0,0-1 0 0 0,1 0 0 0 0,-1 0 1 0 0,1 0-1 0 0,4 4 376 0 0,-7-8-2530 0 0</inkml:trace>
  <inkml:trace contextRef="#ctx0" brushRef="#br0" timeOffset="4987.012">3988 890 13016 0 0,'-2'0'101'0'0,"0"0"0"0"0,0 0 0 0 0,0 0 1 0 0,0 1-1 0 0,0-1 0 0 0,0 1 1 0 0,0-1-1 0 0,0 1 0 0 0,0 0 0 0 0,0 0 1 0 0,0 0-1 0 0,1 0 0 0 0,-1 0 1 0 0,0 0-1 0 0,0 1-101 0 0,-1 0 233 0 0,-11 0 406 0 0,6-2-237 0 0,-22 4 1042 0 0,0-2 0 0 0,-1-1 0 0 0,-1-1-1444 0 0,8 0 100 0 0,-242 10 800 0 0,112-3 214 0 0,-81 7-14 0 0,-104 2-240 0 0,174-9-791 0 0,2 0-170 0 0,12 0 271 0 0,52-1-337 0 0,-166 0 167 0 0,68-1-388 0 0,158-4 222 0 0,-11-3 166 0 0,-11 1-33 0 0,52 1 33 0 0,-183 1 0 0 0,-47 12 0 0 0,52-2 0 0 0,-3 0 0 0 0,149-8 0 0 0,-23-3 0 0 0,22 0 0 0 0,-16 2 0 0 0,-165 12 0 0 0,183-11 0 0 0,-31 5 0 0 0,39-5 0 0 0,0-1 0 0 0,0-1 0 0 0,1-2 0 0 0,-30-4 0 0 0,25-3-2873 0 0,34 8 1850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5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1305 3536 0 0,'0'0'165'0'0,"-5"5"22"0"0,3-3 47 0 0,0-1 0 0 0,0 1 0 0 0,0-1 0 0 0,-1 0 0 0 0,1 0-1 0 0,0 1 1 0 0,0-1 0 0 0,-2 0-234 0 0,-10 7 2901 0 0,14-8-2460 0 0,0 0-32 0 0,0 0-15 0 0,0 0-37 0 0,0 0-18 0 0,0 0-3 0 0,0 0-19 0 0,0 0-77 0 0,0 0-31 0 0,0 0-7 0 0,0 0-10 0 0,0 0-35 0 0,0 0-18 0 0,0 0-3 0 0,0 0 6 0 0,0 0 29 0 0,0 0 12 0 0,0 0 1 0 0,2 0-115 0 0,0-1 0 0 0,0 0 0 0 0,0 0 0 0 0,0 0 0 0 0,0 0 0 0 0,0 0 0 0 0,0 0 0 0 0,0-1-69 0 0,8-3 152 0 0,87-39 744 0 0,53-7-504 0 0,47-18 128 0 0,-143 50-423 0 0,1 2 0 0 0,17-1-97 0 0,-2-1-2 0 0,67-19 3 0 0,164-42 253 0 0,-170 50 23 0 0,158-29-137 0 0,-121 34-141 0 0,203-25 1 0 0,-188 27-1 0 0,-50 5 216 0 0,5 6-215 0 0,75-8 109 0 0,-96 7 248 0 0,12 5-357 0 0,73-4-96 0 0,54-1 232 0 0,103 16 144 0 0,-130 15 233 0 0,-131-8-270 0 0,37-2-66 0 0,50 6 196 0 0,-180-13-358 0 0,320 40 17 0 0,0 17-9 0 0,-188-32 275 0 0,24 6-644 0 0,-76-11 346 0 0,119 27 0 0 0,-130-32 63 0 0,35 15-63 0 0,-23-6 15 0 0,86 31 238 0 0,-75-22-92 0 0,1 2 247 0 0,37 22-408 0 0,-124-53 20 0 0,34 17-52 0 0,-18-8-120 0 0,16 4 152 0 0,23 7 846 0 0,54 31-846 0 0,-101-49 12 0 0,-17-7-6 0 0,1 1 0 0 0,-1 0 0 0 0,1 0 1 0 0,-1 0-1 0 0,1 0 0 0 0,-1 1 1 0 0,0-1-1 0 0,1 1 0 0 0,-1-1 0 0 0,0 1-6 0 0,2 2 10 0 0,0-1-1 0 0,1 0 0 0 0,-1 1 0 0 0,1-2 0 0 0,0 1 0 0 0,0 0 0 0 0,3 0-9 0 0,-5-3-832 0 0,-2 0-745 0 0,-1 0 666 0 0</inkml:trace>
  <inkml:trace contextRef="#ctx0" brushRef="#br0" timeOffset="727.996">5165 34 3680 0 0,'9'-14'392'0'0,"-6"5"2162"0"0,-3 8-2339 0 0,0 1 1 0 0,0 0 0 0 0,0-1-1 0 0,0 1 1 0 0,0-1 0 0 0,0 1-1 0 0,0-1 1 0 0,1 1 0 0 0,-1 0-1 0 0,0-1 1 0 0,0 1 0 0 0,0-1-1 0 0,1 1 1 0 0,-1 0-1 0 0,0-1 1 0 0,0 1 0 0 0,1 0-1 0 0,-1-1 1 0 0,0 1 0 0 0,1 0-1 0 0,-1 0 1 0 0,0-1 0 0 0,1 1-1 0 0,-1 0 1 0 0,0 0 0 0 0,1-1-1 0 0,-1 1 1 0 0,1 0-1 0 0,-1 0 1 0 0,0 0 0 0 0,1 0-1 0 0,-1 0 1 0 0,1 0 0 0 0,-1 0-1 0 0,1 0 1 0 0,-1 0 0 0 0,0 0-1 0 0,1 0 1 0 0,-1 0 0 0 0,1 0-216 0 0,0 0 132 0 0,1 0 1 0 0,-1 1 0 0 0,1-1 0 0 0,-1 1 0 0 0,0-1-1 0 0,0 1 1 0 0,1-1 0 0 0,-1 1 0 0 0,0 0 0 0 0,0 0-1 0 0,0-1 1 0 0,0 1 0 0 0,1 0 0 0 0,-1 0 0 0 0,-1 0 0 0 0,1 0-1 0 0,0 1 1 0 0,0-1 0 0 0,0 0 0 0 0,0 0 0 0 0,-1 0-1 0 0,1 1 1 0 0,-1-1 0 0 0,1 0 0 0 0,-1 1 0 0 0,1-1-133 0 0,1 4 164 0 0,-1 0-1 0 0,0 0 1 0 0,0 0 0 0 0,0 0 0 0 0,0 0 0 0 0,-1 0-1 0 0,1 0-163 0 0,-1 341 2516 0 0,0-344-2588 0 0,0-1 0 0 0,0 1 0 0 0,-1 0-1 0 0,1-1 1 0 0,0 1 0 0 0,0-1 0 0 0,-1 1 0 0 0,1-1-1 0 0,-1 1 1 0 0,0 0 72 0 0,1-1-526 0 0,0-1 1 0 0,-1 1-1 0 0,1-1 0 0 0,-1 1 0 0 0,1 0 0 0 0,-1-1 1 0 0,1 0-1 0 0,-1 1 0 0 0,1-1 0 0 0,-1 1 0 0 0,0-1 1 0 0,1 1-1 0 0,-1-1 0 0 0,0 0 0 0 0,0 1 526 0 0,-5 1-5942 0 0</inkml:trace>
  <inkml:trace contextRef="#ctx0" brushRef="#br0" timeOffset="2096.747">5028 251 12440 0 0,'0'0'565'0'0,"0"0"-5"0"0,1-7 1388 0 0,1 4-1741 0 0,0 1-1 0 0,0 0 1 0 0,0 0-1 0 0,1 0 1 0 0,-1 0 0 0 0,1 0-1 0 0,0 1 1 0 0,0-1 0 0 0,-1 1-1 0 0,1-1 1 0 0,0 1 0 0 0,0 0-1 0 0,2 0-206 0 0,11-3 594 0 0,-1 1-1 0 0,6-1-593 0 0,6 0 229 0 0,33-5 5 0 0,-25 2-211 0 0,2 1-1 0 0,-1 1 1 0 0,2 3-23 0 0,-20 0-20 0 0,-3 1-117 0 0,1 1 1 0 0,0 1-1 0 0,12 1 137 0 0,-22-1 0 0 0,1 1 0 0 0,2 3 0 0 0,-4-2 15 0 0,-4-2 65 0 0,-1-1 44 0 0,0 0 17 0 0,1 0-21 0 0,3 2-108 0 0,-1-1-60 0 0,0 3 26 0 0,-1-2-21 0 0,5 4-18 0 0,-7-4 75 0 0,0 1-71 0 0,8 4-234 0 0,-6-6 291 0 0,-1 0 0 0 0,0 1 0 0 0,1-1 0 0 0,-1 1 0 0 0,0-1 0 0 0,0 0 0 0 0,0 1 0 0 0,0 0 0 0 0,0-1 0 0 0,0 1 0 0 0,-1 0 0 0 0,1-1 0 0 0,0 1 0 0 0,-1 0 0 0 0,1 0 0 0 0,-1 1 0 0 0,3 7 0 0 0,-2-7 27 0 0,0 1 0 0 0,0-1 0 0 0,0 1-1 0 0,0 0 1 0 0,-1-1 0 0 0,1 1 0 0 0,-1 0-1 0 0,0-1 1 0 0,0 1 0 0 0,-1 0-1 0 0,1 0-26 0 0,-8 40 550 0 0,8-43-546 0 0,-16 53 438 0 0,11-40-307 0 0,1 0 0 0 0,0 1 0 0 0,1 0 0 0 0,0 0-1 0 0,1 13-134 0 0,0-15 196 0 0,1-10 178 0 0,0-8-181 0 0,2-8 49 0 0,0-1 0 0 0,0 1 0 0 0,2 0-1 0 0,-1-1 1 0 0,5-10-242 0 0,-1 1-221 0 0,-5 17 87 0 0,1 0 0 0 0,0-1-1 0 0,0 1 1 0 0,0 0 0 0 0,1 0 0 0 0,3-5 134 0 0,0 0-75 0 0,-2 5 22 0 0,-1 0-1 0 0,1 0 1 0 0,-1 1 0 0 0,1 0-1 0 0,1-1 1 0 0,-1 1 0 0 0,1 1-1 0 0,0-1 1 0 0,0 1 0 0 0,1 0-1 0 0,-1 0 1 0 0,1 0 0 0 0,0 0 53 0 0,6-1-115 0 0,-8 2 27 0 0,0 1-1 0 0,1 0 1 0 0,0 0 0 0 0,-1 0-1 0 0,1 1 1 0 0,0-1-1 0 0,0 1 1 0 0,0 0-1 0 0,0 1 1 0 0,1-1 88 0 0,9 1-499 0 0,-1 0 0 0 0,1 1 0 0 0,0 0 0 0 0,-1 1 0 0 0,1 1-1 0 0,-1 0 1 0 0,0 1 0 0 0,0 1 0 0 0,5 2 499 0 0,25 20-2077 0 0,-41-26 2050 0 0,6 6-33 0 0,-30-4 716 0 0,5 1 123 0 0,0 1 0 0 0,0 0-1 0 0,-1 2-778 0 0,10-4 196 0 0,0 0 0 0 0,1 1 0 0 0,-1-1 0 0 0,1 1-1 0 0,0 1 1 0 0,1-1 0 0 0,-1 1 0 0 0,0 1-196 0 0,-11 10 456 0 0,12-12-392 0 0,1 0 0 0 0,0-1 1 0 0,1 2-1 0 0,-1-1 0 0 0,1 0 1 0 0,0 1-1 0 0,0-1 0 0 0,-1 2-64 0 0,2 0-1 0 0,-1 0 0 0 0,0 0 0 0 0,1 1 0 0 0,1-1 0 0 0,-1 1 1 0 0,1-6 2 0 0,1 0 0 0 0,0 0 0 0 0,0 1 0 0 0,0-1 0 0 0,0 0 0 0 0,0 0 1 0 0,0 0-1 0 0,0 0 0 0 0,0 0 0 0 0,0 0 0 0 0,0 0 0 0 0,0 1 0 0 0,1-1 0 0 0,-1 0 0 0 0,1 0 1 0 0,-1 0-1 0 0,0 0 0 0 0,1 0 0 0 0,0 0 0 0 0,-1 0 0 0 0,1-1 0 0 0,0 1 0 0 0,-1 0 0 0 0,1 0 1 0 0,0 0-1 0 0,0 0 0 0 0,0-1 0 0 0,-1 1 0 0 0,1-1 0 0 0,0 1 0 0 0,0 0 0 0 0,0-1 0 0 0,0 1-2 0 0,4 0 105 0 0,-1 0-1 0 0,0 0 1 0 0,1-1-1 0 0,-1 1 0 0 0,1-1 1 0 0,-1 0-1 0 0,0 0 1 0 0,1 0-1 0 0,-1-1 0 0 0,1 1 1 0 0,-1-1-1 0 0,0 0 1 0 0,1 0-1 0 0,-1-1 0 0 0,0 1 1 0 0,0-1-1 0 0,0 0 1 0 0,0 0-1 0 0,0-1 0 0 0,2-1-104 0 0,0 0-16 0 0,1-1-1 0 0,0 0 0 0 0,-1 0 0 0 0,0-1 0 0 0,-1 0 1 0 0,1 0-1 0 0,-1 0 0 0 0,0-1 0 0 0,-1 1 0 0 0,4-7 17 0 0,6-26-5 0 0,-13 33-20 0 0,1-1 0 0 0,0 1 0 0 0,1-1 0 0 0,0 1 1 0 0,0 0-1 0 0,1-1 25 0 0,1-9-90 0 0,-4 15 29 0 0,8 18-110 0 0,-4-4 159 0 0,0 1 0 0 0,-1-1 0 0 0,0 1 0 0 0,-2 0 0 0 0,1 2 12 0 0,-2-11 0 0 0,0-1 0 0 0,0 1 0 0 0,1 0 0 0 0,0 0-1 0 0,0 1 1 0 0,7 19 12 0 0,-6-16 3 0 0,0 1-1 0 0,1-1 1 0 0,0-1-1 0 0,0 1 1 0 0,1 0-1 0 0,3 4-14 0 0,-2-4 44 0 0,-5-8 22 0 0,6-3 148 0 0,-6 2-199 0 0,0 0-1 0 0,-1-1 1 0 0,1 1-1 0 0,0 0 1 0 0,0 0 0 0 0,0-1-1 0 0,-1 1 1 0 0,1-1-1 0 0,0 1 1 0 0,-1 0-1 0 0,1-1 1 0 0,0 0-1 0 0,-1 1 1 0 0,1-1-15 0 0,4-5 17 0 0,0-1 0 0 0,0 1 0 0 0,0-1 0 0 0,-1 0-1 0 0,-1-1 1 0 0,1 1 0 0 0,-1-1 0 0 0,0 1 0 0 0,0-4-17 0 0,1 0-86 0 0,0 0-1 0 0,1 0 0 0 0,0 1 0 0 0,3-4 87 0 0,8-10-383 0 0,-10 19 262 0 0,2 4 28 0 0,-7 1 87 0 0,0 0 1 0 0,0 0 0 0 0,0 1-1 0 0,0-1 1 0 0,0 0 0 0 0,0 1-1 0 0,0-1 1 0 0,0 1 0 0 0,0-1-1 0 0,0 1 1 0 0,0-1 0 0 0,-1 1-1 0 0,1-1 1 0 0,0 1 0 0 0,0 0 0 0 0,-1 0-1 0 0,1-1 1 0 0,0 1 0 0 0,-1 0-1 0 0,1 0 1 0 0,-1 0 0 0 0,1 0-1 0 0,-1 0 1 0 0,1 0 0 0 0,-1-1-1 0 0,0 1 1 0 0,0 0 0 0 0,1 1 5 0 0,1 2-5 0 0,4 8 75 0 0,0 0-1 0 0,-1 0 1 0 0,0 0 0 0 0,-1 1-1 0 0,3 10-69 0 0,3 12 284 0 0,-3-2 4 0 0,1 2 72 0 0,-7-34-296 0 0,-1-1 0 0 0,0 0 2 0 0,0 0 4 0 0,0 0 2 0 0,0 0 0 0 0,0 0 6 0 0,1-2 22 0 0,2-3-12 0 0,1-1 1 0 0,-1 1-1 0 0,0-1 0 0 0,-1 0 1 0 0,1 0-1 0 0,-1 0 1 0 0,0-3-89 0 0,9-21 355 0 0,-5 16-481 0 0,-4 9 87 0 0,0 0 1 0 0,0 0-1 0 0,0 1 1 0 0,0-1-1 0 0,1 0 1 0 0,0 1-1 0 0,0-1 1 0 0,0 1-1 0 0,1 0 1 0 0,-1 0-1 0 0,1 1 1 0 0,0-1-1 0 0,0 1 0 0 0,0-1 1 0 0,0 1-1 0 0,1 1 1 0 0,0-1-1 0 0,-1 0 39 0 0,-2 2-27 0 0,5 0 5 0 0,8 7-69 0 0,-11-3 85 0 0,-1-1-1 0 0,1 1 1 0 0,-1 0 0 0 0,0 1-1 0 0,0-1 1 0 0,-1 0-1 0 0,1 1 1 0 0,-1 0-1 0 0,1-1 1 0 0,-1 1 0 0 0,0 0-1 0 0,0 2 7 0 0,10 15-3 0 0,-10-17 4 0 0,0 1 1 0 0,0 0-1 0 0,0-1 0 0 0,0 1 0 0 0,-1 0 0 0 0,1 4-1 0 0,4 13-92 0 0,-2-9-484 0 0,-3-10 112 0 0,0 1 0 0 0,0 0 0 0 0,0 0 0 0 0,1 0 1 0 0,0-1-1 0 0,0 1 0 0 0,0-1 0 0 0,0 1 0 0 0,1 0 464 0 0,3 0-2507 0 0</inkml:trace>
  <inkml:trace contextRef="#ctx0" brushRef="#br0" timeOffset="2397.861">6584 389 4144 0 0,'0'0'191'0'0,"0"-1"-11"0"0,0-3-143 0 0,-3 2 446 0 0,3 1 15 0 0,-1 1 0 0 0,1 0 0 0 0,-1 0 0 0 0,1 0 0 0 0,-1-1 0 0 0,0 1 0 0 0,1 0 0 0 0,-1 0 0 0 0,1 0 0 0 0,-1 0 0 0 0,1 0 0 0 0,-1 0 0 0 0,1 0 0 0 0,-1 0 0 0 0,0 0 0 0 0,1 1 0 0 0,-1-1-498 0 0,-16 7 4482 0 0,13-5-3742 0 0,0 0-628 0 0,0 1 0 0 0,0-1-1 0 0,1 1 1 0 0,0 0-1 0 0,-1 0 1 0 0,1 0-1 0 0,0 0 1 0 0,1 1 0 0 0,-2 0-112 0 0,-10 13 735 0 0,12-15-705 0 0,-1 0-1 0 0,1 1 1 0 0,0 0-1 0 0,0-1 0 0 0,1 1 1 0 0,-1 0-1 0 0,1 0 1 0 0,-1 0-1 0 0,1 0 0 0 0,0 0 1 0 0,0 0-1 0 0,0 0 1 0 0,0 0-1 0 0,1 1 1 0 0,-1-1-1 0 0,1 0 0 0 0,0 0 1 0 0,0 1-1 0 0,0-1 1 0 0,1 0-1 0 0,-1 0 0 0 0,1 1 1 0 0,-1-1-1 0 0,1 0 1 0 0,0 0-1 0 0,0 0 0 0 0,1 0 1 0 0,-1 0-1 0 0,1 0 1 0 0,-1 0-1 0 0,1-1 1 0 0,0 1-1 0 0,0 0 0 0 0,1 1-29 0 0,1 0-29 0 0,0 0-1 0 0,0-1 0 0 0,1 1 0 0 0,-1-1 1 0 0,1 0-1 0 0,-1 0 0 0 0,1 0 0 0 0,4 1 30 0 0,43 15-532 0 0,-50-19 526 0 0,13 3-58 0 0,-15-3 68 0 0,0 0-1 0 0,0 0 0 0 0,0 0 1 0 0,0 0-1 0 0,0 0 0 0 0,1 0 1 0 0,-1 0-1 0 0,0 0 0 0 0,0 0 0 0 0,0 0 1 0 0,0 0-1 0 0,0 0 0 0 0,0 0 1 0 0,0 0-1 0 0,0 0 0 0 0,0 0 1 0 0,0 1-1 0 0,0-1 0 0 0,1 0 1 0 0,-1 0-1 0 0,0 0 0 0 0,0 0 1 0 0,0 0-1 0 0,0 0 0 0 0,0 0 0 0 0,0 0 1 0 0,0 0-1 0 0,0 0 0 0 0,0 0 1 0 0,0 0-1 0 0,0 0 0 0 0,0 1 1 0 0,0-1-1 0 0,0 0 0 0 0,0 0 1 0 0,0 0-1 0 0,0 0 0 0 0,0 0 0 0 0,0 0 1 0 0,0 0-1 0 0,0 0 0 0 0,0 0 1 0 0,0 0-1 0 0,0 1 0 0 0,0-1 1 0 0,0 0-1 0 0,0 0 0 0 0,0 0 1 0 0,0 0-1 0 0,0 0 0 0 0,0 0 1 0 0,0 0-4 0 0,-5 5 159 0 0,-8 1 125 0 0,-22 1-1094 0 0,0-1 0 0 0,-16 0 810 0 0,43-7-543 0 0,4 0-924 0 0,-1 1-3686 0 0,0 0-231 0 0</inkml:trace>
  <inkml:trace contextRef="#ctx0" brushRef="#br0" timeOffset="2648.352">6740 401 15264 0 0,'0'0'696'0'0,"0"0"-14"0"0,12 8-323 0 0,-10-6-158 0 0,-1 0 0 0 0,1 0 1 0 0,-1 0-1 0 0,0 0 0 0 0,0 0 1 0 0,0 0-1 0 0,0 0 0 0 0,0 0 1 0 0,0 1-1 0 0,0-1 0 0 0,-1 0 1 0 0,1 1-1 0 0,-1 0-201 0 0,2 35 2262 0 0,-3-29-1751 0 0,1 49 617 0 0,-1-48-1133 0 0,1-9 1 0 0,-1 0 0 0 0,1 0 0 0 0,0 0 0 0 0,0 1 0 0 0,0-1 0 0 0,0 0 0 0 0,0 0 0 0 0,0 0 0 0 0,0 0 0 0 0,0 1-1 0 0,0-1 1 0 0,1 0 0 0 0,-1 0 0 0 0,0 0 0 0 0,1 0 0 0 0,-1 0 0 0 0,1 0 0 0 0,-1 0 0 0 0,1 0 0 0 0,-1 0 0 0 0,1 0 0 0 0,0 0 0 0 0,0 0 0 0 0,-1 0 0 0 0,1 0 0 0 0,0 0 0 0 0,0-1 0 0 0,1 2 4 0 0,-1-1-622 0 0,-1-1-235 0 0,7-1-1134 0 0,-6 1 1725 0 0,1-1 0 0 0,-1 0 0 0 0,1 1 0 0 0,-1-1 0 0 0,1 0 0 0 0,-1 0-1 0 0,0 0 1 0 0,1 0 0 0 0,-1 0 0 0 0,0 0 0 0 0,0-1 0 0 0,0 1 0 0 0,0 0-1 0 0,0-1 1 0 0,0 1 0 0 0,0 0 0 0 0,0-1 0 0 0,0 1 0 0 0,-1-1 0 0 0,1 1 0 0 0,-1-1-1 0 0,1-1 267 0 0,0 2-132 0 0,6-17-2012 0 0</inkml:trace>
  <inkml:trace contextRef="#ctx0" brushRef="#br0" timeOffset="2865.772">6955 215 13824 0 0,'-1'-2'-16'0'0,"-2"-5"840"0"0,10 4-162 0 0,-4 2-516 0 0,-3 0 472 0 0,1 3-340 0 0,1-1-1 0 0,-1 0 1 0 0,0 0-1 0 0,0 0 1 0 0,0 1-1 0 0,0-1 0 0 0,-1 1 1 0 0,1-1-1 0 0,0 1-277 0 0,6 12 787 0 0,-3-5-311 0 0,1 0 1 0 0,-1 1 0 0 0,-1-1 0 0 0,0 1 0 0 0,2 9-477 0 0,4 25 1036 0 0,-4-19-28 0 0,3 23-1008 0 0,-6-29 316 0 0,0-3-137 0 0,0 0 0 0 0,-1 0 0 0 0,-1 0-1 0 0,-1 0 1 0 0,0 0 0 0 0,-3 15-179 0 0,0-15 155 0 0,4-13-143 0 0,-1 1 0 0 0,0 0 0 0 0,0-1 0 0 0,0 1 0 0 0,0-1 0 0 0,-1 1 0 0 0,0 0-12 0 0,-1 3-103 0 0,3-7-13 0 0,-1 1 0 0 0,1 0-1 0 0,0 0 1 0 0,-1 0-1 0 0,1-1 1 0 0,-1 1 0 0 0,1 0-1 0 0,-1-1 1 0 0,1 1 0 0 0,-1 0-1 0 0,0-1 1 0 0,1 1-1 0 0,-1-1 1 0 0,0 1 0 0 0,1-1-1 0 0,-1 1 1 0 0,0-1 0 0 0,0 1-1 0 0,1-1 1 0 0,-1 0-1 0 0,0 0 1 0 0,0 1 0 0 0,0-1-1 0 0,0 0 1 0 0,0 0 116 0 0,1 1-209 0 0,-1-1 0 0 0,0 0 0 0 0,1 1 0 0 0,-1-1 0 0 0,0 0 0 0 0,0 0 0 0 0,1 0 0 0 0,-1 0 0 0 0,0 1 0 0 0,0-1-1 0 0,1 0 1 0 0,-1 0 0 0 0,0 0 0 0 0,0 0 0 0 0,0-1 0 0 0,1 1 0 0 0,-1 0 0 0 0,0 0 0 0 0,1 0 0 0 0,-1-1 0 0 0,0 1 0 0 0,0 0 0 0 0,1-1 0 0 0,-1 1 0 0 0,0 0 0 0 0,1-1 0 0 0,-1 1 0 0 0,1-1 0 0 0,-1 1 0 0 0,1-1 0 0 0,-1 1-1 0 0,1-1 1 0 0,-1 0 0 0 0,1 1 0 0 0,-1-1 209 0 0,0 0-116 0 0,-7-7-2429 0 0</inkml:trace>
  <inkml:trace contextRef="#ctx0" brushRef="#br0" timeOffset="3131.738">6927 450 3224 0 0,'4'0'98'0'0,"-3"0"-86"0"0,0 0 0 0 0,0 0 0 0 0,0 0 0 0 0,0 0 0 0 0,0 0-1 0 0,-1-1 1 0 0,1 1 0 0 0,0 0 0 0 0,0-1 0 0 0,0 1 0 0 0,0-1 0 0 0,-1 1 0 0 0,1-1-1 0 0,0 1 1 0 0,0-1 0 0 0,-1 1 0 0 0,1-1 0 0 0,0 0-12 0 0,2-1 468 0 0,-1 1 1 0 0,1-1-1 0 0,-1 1 0 0 0,1 0 1 0 0,0 0-1 0 0,0 0 0 0 0,0 0 1 0 0,0 1-1 0 0,-1-1 1 0 0,1 1-1 0 0,0 0 0 0 0,0-1 1 0 0,1 1-469 0 0,40 5 7049 0 0,-42-4-6958 0 0,5-1 152 0 0,-1 2 0 0 0,0-1 1 0 0,1 1-1 0 0,-1-1 0 0 0,0 2 0 0 0,0-1 1 0 0,-1 1-1 0 0,1 0 0 0 0,0 0 0 0 0,-1 0 1 0 0,1 2-244 0 0,0 0 277 0 0,0 0 1 0 0,-1 0-1 0 0,1 1 1 0 0,-1 0-1 0 0,-1 0 0 0 0,1 0 1 0 0,-1 1-1 0 0,0 0 1 0 0,-1 0-1 0 0,2 2-277 0 0,-4-5 88 0 0,0 0 0 0 0,0 1 0 0 0,0-1 0 0 0,-1 0 0 0 0,1 1 0 0 0,-1-1 0 0 0,0 0 0 0 0,0 1-88 0 0,-3 36 431 0 0,0-24-283 0 0,2-14-143 0 0,1 0-1 0 0,-1 0 0 0 0,1 0 1 0 0,-1 0-1 0 0,1 0 1 0 0,0 0-1 0 0,0 0 1 0 0,0 0-1 0 0,1 0 0 0 0,-1 0 1 0 0,1 0-1 0 0,0 0 1 0 0,0 0-1 0 0,0 0 1 0 0,0 1-5 0 0,0-3 192 0 0,-1-1 60 0 0,0 0 10 0 0,0 0-26 0 0,0 0-112 0 0,9 2-530 0 0,-9-1 375 0 0,0-1 1 0 0,0 0-1 0 0,1 0 0 0 0,-1 0 1 0 0,0 0-1 0 0,0 0 1 0 0,1 0-1 0 0,-1 1 0 0 0,0-1 1 0 0,1 0-1 0 0,-1 0 1 0 0,0 0-1 0 0,0 0 0 0 0,1 0 1 0 0,-1 0-1 0 0,0 0 0 0 0,1 0 1 0 0,-1-1-1 0 0,0 1 1 0 0,0 0-1 0 0,1 0 0 0 0,-1 0 1 0 0,0 0-1 0 0,1 0 0 0 0,-1 0 1 0 0,0 0-1 0 0,0-1 1 0 0,0 1-1 0 0,1 0 0 0 0,-1 0 1 0 0,0 0-1 0 0,0-1 1 0 0,1 1-1 0 0,-1 0 0 0 0,0 0 1 0 0,0-1-1 0 0,0 1 0 0 0,0 0 1 0 0,0 0-1 0 0,1-1 1 0 0,-1 1-1 0 0,0 0 0 0 0,0 0 1 0 0,0-1-1 0 0,0 1 0 0 0,0 0 1 0 0,0-1-1 0 0,0 1 1 0 0,0 0 30 0 0,11-28-7816 0 0,-7 14 1379 0 0</inkml:trace>
  <inkml:trace contextRef="#ctx0" brushRef="#br0" timeOffset="3379.649">7330 290 4608 0 0,'0'0'353'0'0,"7"-3"1369"0"0,-5 3 1771 0 0,-1 1 3498 0 0,-1 1-6952 0 0,0 0 0 0 0,0 0 0 0 0,0 0 0 0 0,0 1 0 0 0,0-1 0 0 0,-1 0 0 0 0,1 0 0 0 0,-1 0 0 0 0,1 0-1 0 0,-1 1-38 0 0,-4 20 883 0 0,5-4-526 0 0,1 18-259 0 0,-1-34-403 0 0,0 0-1 0 0,1 0 1 0 0,0-1-1 0 0,0 1 1 0 0,0-1-1 0 0,0 1 0 0 0,0-1 1 0 0,0 1-1 0 0,1-1 1 0 0,-1 1-1 0 0,1-1 1 0 0,1 1 305 0 0,-3-1-771 0 0,2 1-175 0 0,3-2-2519 0 0,13 2 803 0 0</inkml:trace>
  <inkml:trace contextRef="#ctx0" brushRef="#br0" timeOffset="3782.529">7492 420 10968 0 0,'0'0'498'0'0,"0"0"-3"0"0,12 9-296 0 0,-11-8-53 0 0,-1 1 1 0 0,1-1 0 0 0,0 1 0 0 0,-1-1 0 0 0,1 1 0 0 0,-1 0-1 0 0,1-1 1 0 0,-1 1 0 0 0,0 0 0 0 0,1-1 0 0 0,-1 1-1 0 0,0 0 1 0 0,0 0 0 0 0,-1-1 0 0 0,1 1 0 0 0,0 0 0 0 0,-1 1-147 0 0,-8 27 2436 0 0,9-28-2394 0 0,-13 30 1819 0 0,-2 0-1 0 0,-17 29-1860 0 0,17-21 592 0 0,15-39-670 0 0,0-1-10 0 0,0 0 38 0 0,0 0 56 0 0,0 0-1 0 0,0 1 0 0 0,0-1 1 0 0,0 0-1 0 0,0 0 0 0 0,0 0 1 0 0,1 0-1 0 0,-1 1 0 0 0,0-1 0 0 0,0 0 1 0 0,0 0-1 0 0,0 0 0 0 0,1 0 1 0 0,-1 0-1 0 0,0 0 0 0 0,0 0 1 0 0,0 1-1 0 0,1-1 0 0 0,-1 0 0 0 0,0 0 1 0 0,0 0-1 0 0,1 0 0 0 0,-1 0 1 0 0,0 0-1 0 0,0 0 0 0 0,0 0 1 0 0,1 0-1 0 0,-1 0 0 0 0,0 0 1 0 0,0 0-1 0 0,1-1 0 0 0,-1 1 0 0 0,0 0 1 0 0,0 0-1 0 0,0 0-5 0 0,8-2 49 0 0,-3 0-48 0 0,0 0-1 0 0,0 0 1 0 0,0 0-1 0 0,-1-1 1 0 0,1 0-1 0 0,-1 0 1 0 0,0 0-1 0 0,0-1 1 0 0,0 1-1 0 0,0-1 1 0 0,-1 0 0 0 0,4-4-1 0 0,4-7-151 0 0,-1-2 0 0 0,9-16 151 0 0,-11 18-482 0 0,0 1 1 0 0,1 0-1 0 0,8-9 482 0 0,-14 19-209 0 0,1 0 0 0 0,0 0-1 0 0,1 1 1 0 0,-1-1 0 0 0,1 1 0 0 0,-1 0-1 0 0,1 0 1 0 0,0 0 0 0 0,0 1 0 0 0,3-2 209 0 0,-7 4 17 0 0,1-1 0 0 0,-1 1 0 0 0,1-1 0 0 0,-1 1 0 0 0,1 0 0 0 0,-1 0 0 0 0,1-1 0 0 0,0 1 0 0 0,-1 0 0 0 0,1 0 0 0 0,-1 1 0 0 0,1-1 0 0 0,-1 0 0 0 0,1 0 0 0 0,0 1 0 0 0,-1-1 0 0 0,1 1 0 0 0,-1-1 0 0 0,0 1 0 0 0,1 0 0 0 0,-1 0 0 0 0,1-1 0 0 0,-1 1 0 0 0,0 0 0 0 0,0 0 0 0 0,1 0 0 0 0,-1 1 0 0 0,0-1 0 0 0,0 0 0 0 0,0 0 0 0 0,0 0 0 0 0,0 1 0 0 0,-1-1 0 0 0,1 1 0 0 0,0-1 0 0 0,-1 1 0 0 0,1 0-17 0 0,10 18 478 0 0,2 7-148 0 0,-6-8-33 0 0,-1 0-1 0 0,0 0 1 0 0,-2 1 0 0 0,-1 0-1 0 0,2 18-296 0 0,-5-37 14 0 0,0-1-1 0 0,0 1 1 0 0,0-1-1 0 0,0 1 1 0 0,0-1 0 0 0,0 1-1 0 0,0-1 1 0 0,0 1-1 0 0,0-1 1 0 0,0 0 0 0 0,1 1-1 0 0,-1-1 1 0 0,0 1-1 0 0,0-1 1 0 0,1 1 0 0 0,-1-1-1 0 0,0 0 1 0 0,0 1-1 0 0,1-1 1 0 0,-1 0 0 0 0,0 1-1 0 0,1-1 1 0 0,-1 0-1 0 0,1 1 1 0 0,-1-1 0 0 0,0 0-1 0 0,1 0 1 0 0,-1 1-1 0 0,1-1 1 0 0,-1 0 0 0 0,1 0-1 0 0,-1 0 1 0 0,1 0-1 0 0,-1 0 1 0 0,0 1 0 0 0,1-1-1 0 0,-1 0 1 0 0,1 0-1 0 0,-1 0 1 0 0,1 0 0 0 0,-1 0-1 0 0,1-1 1 0 0,-1 1-1 0 0,1 0 1 0 0,-1 0 0 0 0,1 0-15 0 0,2 0-17 0 0,-3-2 47 0 0,-1 1 0 0 0,1 0 1 0 0,0-1-1 0 0,1 1 0 0 0,-1-1 1 0 0,0 1-1 0 0,0 0 0 0 0,1-1 1 0 0,-1 1-1 0 0,1-1-29 0 0,16-27 166 0 0,11-10-166 0 0,-5 7 101 0 0,-20 28-114 0 0,-1 1 1 0 0,1 0-1 0 0,0 0 1 0 0,0 1-1 0 0,0-1 1 0 0,0 1-1 0 0,1 0 1 0 0,-1-1-1 0 0,1 1 1 0 0,0 1-1 0 0,-1-1 1 0 0,1 1-1 0 0,0-1 1 0 0,0 1-1 0 0,0 0 1 0 0,0 0-1 0 0,1 1 13 0 0,-3-1 1 0 0,1 1-1 0 0,-1-1 0 0 0,0 1 1 0 0,1 0-1 0 0,-1 0 1 0 0,1 1-1 0 0,-1-1 0 0 0,1 0 1 0 0,-1 1-1 0 0,0-1 1 0 0,1 1-1 0 0,-1 0 0 0 0,0 0 1 0 0,1 0-1 0 0,-1 0 0 0 0,0 0 1 0 0,0 1-1 0 0,0-1 1 0 0,0 0-1 0 0,0 1 0 0 0,0 0 1 0 0,-1-1-1 0 0,1 1 0 0 0,0 0 1 0 0,-1 0-1 0 0,1 0 1 0 0,-1 0-1 0 0,0 0 0 0 0,1 1 0 0 0,12 22 12 0 0,-10-20-136 0 0,-1 0-1 0 0,0 0 1 0 0,0 0 0 0 0,-1 1-1 0 0,1-1 1 0 0,-1 1 0 0 0,1 4 124 0 0,0 4-970 0 0,0 0-42 0 0</inkml:trace>
  <inkml:trace contextRef="#ctx0" brushRef="#br0" timeOffset="5434.031">1851 2872 2760 0 0,'-5'2'1731'0'0,"-9"2"1098"0"0,13-4-2596 0 0,0 0 0 0 0,0 0 0 0 0,-1 0 0 0 0,1 0 0 0 0,0 1 0 0 0,0-1 1 0 0,-1 1-1 0 0,1-1 0 0 0,0 0 0 0 0,0 1 0 0 0,0 0 0 0 0,0-1 0 0 0,0 1 0 0 0,0 0 0 0 0,0-1 1 0 0,0 1-1 0 0,0 0 0 0 0,0 0 0 0 0,0 0 0 0 0,0 0 0 0 0,0 0 0 0 0,1 0 0 0 0,-1 0 0 0 0,0 0 1 0 0,1 0-1 0 0,-1 1 0 0 0,1-1 0 0 0,-1 0 0 0 0,1 0 0 0 0,0 0 0 0 0,-1 1 0 0 0,1-1 0 0 0,0 0 0 0 0,0 1-233 0 0,0 1 175 0 0,1-1-1 0 0,-1 1 0 0 0,1 0 0 0 0,0 0 1 0 0,0 0-1 0 0,0-1 0 0 0,0 1 0 0 0,1-1 1 0 0,-1 1-1 0 0,0-1 0 0 0,1 1 0 0 0,0-1 1 0 0,0 0-1 0 0,2 2-174 0 0,-2-2 35 0 0,0 0-1 0 0,1 0 1 0 0,-1 0 0 0 0,1-1 0 0 0,-1 1 0 0 0,1-1-1 0 0,0 0 1 0 0,0 1 0 0 0,0-1 0 0 0,-1-1 0 0 0,1 1-1 0 0,0 0 1 0 0,0-1 0 0 0,0 1 0 0 0,0-1 0 0 0,1 0-1 0 0,-1 0 1 0 0,0 0-35 0 0,10-1 157 0 0,1 0 0 0 0,-1-1 0 0 0,6-2-157 0 0,-18 4 9 0 0,12-3 100 0 0,-1-1 0 0 0,1 0 0 0 0,-1-1 0 0 0,0-1 0 0 0,0 1-109 0 0,58-35 532 0 0,-63 36-482 0 0,28-17 251 0 0,-2-2-1 0 0,0 0 1 0 0,1-5-301 0 0,-22 17 54 0 0,1-1 0 0 0,-2 0 0 0 0,0-1 0 0 0,0 0 0 0 0,-1-1 1 0 0,-1 0-1 0 0,0 0 0 0 0,4-11-54 0 0,13-37 263 0 0,-4 0 1 0 0,7-34-264 0 0,8-25 45 0 0,-17 50 79 0 0,-3-2-1 0 0,4-43-123 0 0,-1 5 7 0 0,43-197-7 0 0,-56 275-143 0 0,12-28 143 0 0,-6 16-54 0 0,-4 17 33 0 0,0 0-1 0 0,2 1 1 0 0,0 0 0 0 0,2 0-1 0 0,15-21 22 0 0,-25 42-3 0 0,-2 5 2 0 0,-1 1-1 0 0,1-1 1 0 0,-1 0-1 0 0,0 0 1 0 0,1 0-1 0 0,-1 1 1 0 0,1-1-1 0 0,0 0 1 0 0,-1 0-1 0 0,1 1 1 0 0,-1-1-1 0 0,1 1 0 0 0,0-1 1 0 0,0 1-1 0 0,-1-1 1 0 0,1 1-1 0 0,0-1 1 0 0,0 1-1 0 0,0-1 1 0 0,0 1-1 0 0,-1 0 1 0 0,1 0-1 0 0,0-1 1 0 0,0 1-1 0 0,0 0 2 0 0,0 0 111 0 0,20 14-597 0 0,-18-10 464 0 0,0 1-1 0 0,0-1 1 0 0,0 1-1 0 0,0 0 1 0 0,-1-1-1 0 0,0 1 1 0 0,1 4 22 0 0,10 36 104 0 0,-12-42-123 0 0,12 60-73 0 0,-3 1 0 0 0,-2 9 92 0 0,1 6 8 0 0,0 36-2 0 0,-2-25-72 0 0,-1 20 185 0 0,-4-55 662 0 0,5 20-781 0 0,-3-27-129 0 0,-1 0 0 0 0,-3 8 129 0 0,2 52-102 0 0,1-26 108 0 0,-3-46 155 0 0,2 1 0 0 0,1-1-1 0 0,6 20-160 0 0,4-5-153 0 0,3 0 0 0 0,20 44 153 0 0,-27-73 161 0 0,-6-13-153 0 0,0 0 0 0 0,1 0 0 0 0,0 0 0 0 0,1 0-1 0 0,-1-1 1 0 0,2 0 0 0 0,-1 0 0 0 0,1 0 0 0 0,1 0 0 0 0,2 1-8 0 0,-2-2-24 0 0,0-1 0 0 0,1 0 0 0 0,-1 0 1 0 0,1-1-1 0 0,1 0 0 0 0,-1 0 1 0 0,1-1-1 0 0,-1 0 0 0 0,1-1 0 0 0,8 3 24 0 0,-16-6-2 0 0,12 4-79 0 0,1-1 0 0 0,-1 0-1 0 0,1-1 1 0 0,-1 0 0 0 0,1-1 0 0 0,0-1 0 0 0,3 0 81 0 0,-13 0-652 0 0,1-1 0 0 0,-1 1 0 0 0,0-1 1 0 0,1 0-1 0 0,-1 0 0 0 0,0-1 0 0 0,2 0 652 0 0,4-4-6210 0 0</inkml:trace>
  <inkml:trace contextRef="#ctx0" brushRef="#br0" timeOffset="6433.41">3183 1613 5984 0 0,'1'-2'239'0'0,"0"0"0"0"0,0 1 0 0 0,-1-1 0 0 0,1 0-1 0 0,0 0 1 0 0,-1 0 0 0 0,1 0 0 0 0,-1 0 0 0 0,0 0 0 0 0,1-1-239 0 0,-1 3 1973 0 0,0 0 99 0 0,0 0-193 0 0,0 0-899 0 0,0 0-393 0 0,6 3 842 0 0,-3 2-1129 0 0,-1 1 1 0 0,1 0 0 0 0,-1-1-1 0 0,0 1 1 0 0,-1 0-1 0 0,0 0 1 0 0,0 0-1 0 0,1 5-300 0 0,-1 53 1035 0 0,-1-44-888 0 0,-2 33 416 0 0,0-27-261 0 0,2 0 1 0 0,1 7-303 0 0,0 12 0 0 0,-2-34 0 0 0,1 0 0 0 0,1 0 0 0 0,0 0 0 0 0,0 0 0 0 0,2 6 0 0 0,-2-14-8 0 0,0 2 26 0 0,0 0 0 0 0,0 0 0 0 0,1 0 1 0 0,0 0-1 0 0,0 0 0 0 0,0-1 0 0 0,0 1 0 0 0,1 0 0 0 0,0-1 1 0 0,0 0-1 0 0,0 0 0 0 0,0 0 0 0 0,1 0 0 0 0,-1 0 0 0 0,2 0-18 0 0,-2-2 8 0 0,0 0-1 0 0,1 0 1 0 0,-1-1-1 0 0,1 1 1 0 0,0-1-1 0 0,-1 0 1 0 0,1 0-1 0 0,0 0 1 0 0,0 0-1 0 0,0-1 0 0 0,0 0 1 0 0,-1 1-1 0 0,1-1 1 0 0,0-1-1 0 0,1 1-7 0 0,5-1 23 0 0,0-1-1 0 0,0 0 1 0 0,-1 0-1 0 0,1-1 0 0 0,3-1-22 0 0,15-6-60 0 0,-10 4-102 0 0,-1-1 0 0 0,1 0-1 0 0,-1-1 1 0 0,13-9 162 0 0,-16 7-399 0 0,-1 0 1 0 0,0-1-1 0 0,9-9 399 0 0,-16 14-86 0 0,-1 0 0 0 0,0 0 0 0 0,0 0-1 0 0,0-1 1 0 0,-1 0 0 0 0,0 0 0 0 0,0 0 0 0 0,2-7 86 0 0,-6 13 8 0 0,1 0 1 0 0,-1 0-1 0 0,1-1 1 0 0,-1 1-1 0 0,1 0 0 0 0,-1 0 1 0 0,0 0-1 0 0,0 0 1 0 0,1-1-1 0 0,-1 1 1 0 0,0 0-1 0 0,0 0 1 0 0,0-1-1 0 0,-1 1 0 0 0,1 0 1 0 0,0 0-1 0 0,0 0 1 0 0,-1-1-1 0 0,1 1 1 0 0,-1 0-1 0 0,1 0 1 0 0,-1 0-1 0 0,1 0 0 0 0,-1 0 1 0 0,1 0-1 0 0,-1 0 1 0 0,0 0-1 0 0,0 0 1 0 0,0 0-1 0 0,1 0 1 0 0,-1 0-1 0 0,0 1 0 0 0,0-1 1 0 0,0 0-1 0 0,0 1 1 0 0,0-1-1 0 0,-1 1 1 0 0,1-1-1 0 0,0 1 1 0 0,0-1-1 0 0,0 1 0 0 0,0 0 1 0 0,-1-1-9 0 0,-2 0 68 0 0,0 1-1 0 0,0-1 1 0 0,0 1 0 0 0,0 0 0 0 0,0 0-1 0 0,0 1 1 0 0,0-1 0 0 0,0 1 0 0 0,1 0-1 0 0,-1 0 1 0 0,0 0 0 0 0,0 0 0 0 0,0 1-68 0 0,-3 1 19 0 0,0-1 1 0 0,1 2-1 0 0,0-1 1 0 0,0 1 0 0 0,0 0-1 0 0,0 0 1 0 0,0 1-1 0 0,1-1 1 0 0,0 1 0 0 0,0 0-1 0 0,0 1 1 0 0,1-1-1 0 0,-1 2-19 0 0,-5 7 71 0 0,-18 32 391 0 0,25-42-491 0 0,1 1-1 0 0,0-1 1 0 0,1 1-1 0 0,-1 0 0 0 0,1-1 1 0 0,0 1-1 0 0,0 0 1 0 0,0 0-1 0 0,1 3 30 0 0,0-6-1 0 0,0 1 0 0 0,0-1 0 0 0,0 0 1 0 0,1 0-1 0 0,-1 0 0 0 0,1 0 0 0 0,-1 0 0 0 0,1 0 0 0 0,0 0 1 0 0,0 0-1 0 0,0-1 0 0 0,0 1 0 0 0,0 0 0 0 0,0 0 0 0 0,1 0 1 0 0,-1-1 6 0 0,0 0 0 0 0,0-1 0 0 0,-1 1 0 0 0,1 0 0 0 0,0 0 0 0 0,0-1-1 0 0,0 1 1 0 0,0-1 0 0 0,0 1 0 0 0,0-1 0 0 0,0 1 0 0 0,0-1 0 0 0,0 0 0 0 0,0 1 0 0 0,0-1-1 0 0,0 0 1 0 0,1 0 0 0 0,-1 0 0 0 0,0 0 0 0 0,0 0 0 0 0,0 0 0 0 0,0 0 0 0 0,0 0-1 0 0,0 0 1 0 0,0-1 0 0 0,0 1 0 0 0,1 0 0 0 0,-1-1-6 0 0,17-6 144 0 0,-10 5-113 0 0,-1 0 0 0 0,0-1 0 0 0,0 0 0 0 0,0 0 0 0 0,0 0 0 0 0,-1-1 0 0 0,1 0 0 0 0,-1-1 0 0 0,0 1 0 0 0,0-1 0 0 0,5-6-31 0 0,-5 3 0 0 0,1-1 0 0 0,-2 0 0 0 0,1-1 0 0 0,-1 1 0 0 0,0-1 0 0 0,-1 0 0 0 0,1-5 0 0 0,-1 5 0 0 0,-3 6 0 0 0,1 1 0 0 0,-1-1 0 0 0,0 0 0 0 0,0 0 0 0 0,0 0 0 0 0,-1 0 0 0 0,1-1 0 0 0,-1 1 0 0 0,0 0 0 0 0,0-4 0 0 0,-2 6 0 0 0,0 6 0 0 0,0 6 0 0 0,2 2 7 0 0,1 0-1 0 0,0 0 1 0 0,1 0 0 0 0,0 0-1 0 0,1 0 1 0 0,0 2-7 0 0,-1-9-33 0 0,0 0 1 0 0,0 0-1 0 0,0 0 1 0 0,1 0-1 0 0,-1-1 1 0 0,1 1-1 0 0,0-1 1 0 0,1 1-1 0 0,-1-1 1 0 0,1 0-1 0 0,-1-1 1 0 0,1 1-1 0 0,0 0 1 0 0,1-1-1 0 0,0 0 33 0 0,-3-2-154 0 0,1 1 0 0 0,-1-1 0 0 0,1-1 0 0 0,-1 1 1 0 0,1 0-1 0 0,0-1 0 0 0,-1 1 0 0 0,1-1 0 0 0,0 0 0 0 0,0 0 0 0 0,-1 0 0 0 0,1 0 0 0 0,0 0 0 0 0,0-1 0 0 0,1 0 154 0 0,-1 1-413 0 0,-1-1 0 0 0,0 1 1 0 0,0-1-1 0 0,1 0 0 0 0,-1 0 1 0 0,0 0-1 0 0,0 0 0 0 0,0-1 1 0 0,0 1-1 0 0,0 0 0 0 0,1-2 413 0 0,4-5-2158 0 0</inkml:trace>
  <inkml:trace contextRef="#ctx0" brushRef="#br0" timeOffset="7265.757">3829 1776 10824 0 0,'0'0'194'0'0,"1"-3"-505"0"0,-2 0 1484 0 0,1-2 2476 0 0,-10 17-1560 0 0,6-3-1802 0 0,0 1 0 0 0,1-1 0 0 0,0 1 1 0 0,0 0-1 0 0,1 0 0 0 0,0 3-287 0 0,2-7 74 0 0,0 0 0 0 0,0 0 1 0 0,1-1-1 0 0,0 1 0 0 0,0 0 1 0 0,0-1-1 0 0,1 1 0 0 0,1 3-74 0 0,2 0 113 0 0,-1-2-1 0 0,1 1 1 0 0,1 0-1 0 0,0-1 1 0 0,0 0-1 0 0,0 0 1 0 0,0-1-1 0 0,1 0 1 0 0,1 0-113 0 0,14 15 611 0 0,-22-21-395 0 0,1 2-25 0 0,1 3-100 0 0,-2-4-79 0 0,0 0 1 0 0,0-1-1 0 0,0 1 0 0 0,-1 0 1 0 0,1-1-1 0 0,0 1 1 0 0,0-1-1 0 0,-1 1 1 0 0,1 0-1 0 0,-1-1 1 0 0,1 1-1 0 0,0-1 0 0 0,-1 1 1 0 0,1-1-1 0 0,-1 1 1 0 0,0-1-1 0 0,1 1 1 0 0,-1-1-1 0 0,1 0 1 0 0,-1 1-1 0 0,1-1 0 0 0,-1 0 1 0 0,0 1-13 0 0,1-1 0 0 0,-13 7-36 0 0,1-1 0 0 0,-2 0 0 0 0,1 0 0 0 0,0-1-1 0 0,-1-1 1 0 0,0-1 0 0 0,0 0 0 0 0,-6 0 36 0 0,2 1-573 0 0,16-4 371 0 0,0 1-1 0 0,-1-1 0 0 0,1 1 0 0 0,-1-1 0 0 0,1 0 0 0 0,0 0 0 0 0,-1 0 0 0 0,1 0 0 0 0,-1 0 0 0 0,1 0 0 0 0,0-1 0 0 0,-1 1 203 0 0,3 0-62 0 0,0 0 0 0 0,-1 0 1 0 0,1-1-1 0 0,0 1 0 0 0,0 0 0 0 0,0 0 0 0 0,-1 0 0 0 0,1 0 1 0 0,0 0-1 0 0,0 0 0 0 0,0-1 0 0 0,-1 1 0 0 0,1 0 1 0 0,0 0-1 0 0,0 0 0 0 0,0-1 0 0 0,0 1 0 0 0,-1 0 0 0 0,1 0 1 0 0,0 0-1 0 0,0-1 0 0 0,0 1 0 0 0,0 0 0 0 0,0 0 0 0 0,0-1 1 0 0,0 1-1 0 0,0 0 0 0 0,0 0 0 0 0,0-1 0 0 0,0 1 1 0 0,0 0-1 0 0,0 0 0 0 0,0-1 0 0 0,0 1 0 0 0,0 0 0 0 0,0 0 1 0 0,0-1-1 0 0,0 1 0 0 0,0 0 0 0 0,0 0 0 0 0,0 0 0 0 0,0-1 1 0 0,1 1-1 0 0,-1 0 0 0 0,0 0 62 0 0,7-10-1692 0 0,-5 8 1521 0 0,3-3-194 0 0,0 0 0 0 0,0 0 0 0 0,1 0 0 0 0,0 0 1 0 0,0 1-1 0 0,0 0 0 0 0,1 0 0 0 0,-1 1 0 0 0,1 0 0 0 0,0 0 0 0 0,0 1 0 0 0,0-1 1 0 0,0 2-1 0 0,2-1 365 0 0,18-3 340 0 0,0 2 0 0 0,-1 1 0 0 0,13 1-340 0 0,-14 1 1138 0 0,1-1 1 0 0,-1-2 0 0 0,14-3-1139 0 0,-25 3 829 0 0,0-2 0 0 0,0 1 0 0 0,-1-2 0 0 0,10-4-829 0 0,-15 6 280 0 0,-1-1 0 0 0,1 0 0 0 0,-1 0 0 0 0,0 0 1 0 0,-1-1-1 0 0,1 0 0 0 0,-1 0 0 0 0,3-4-280 0 0,-8 9 38 0 0,0-1-1 0 0,-1 0 1 0 0,1 1 0 0 0,0-1-1 0 0,0 0 1 0 0,-1 1 0 0 0,1-1-1 0 0,-1 0 1 0 0,0 1 0 0 0,0-1 0 0 0,1 0-1 0 0,-1 0 1 0 0,0 0 0 0 0,0 1-1 0 0,-1-1 1 0 0,1 0 0 0 0,0 0-1 0 0,-1 1 1 0 0,1-1 0 0 0,-1 0-1 0 0,1 0-37 0 0,-1 0 26 0 0,0 0 0 0 0,0-1 0 0 0,0 1 0 0 0,0 0 0 0 0,0 0-1 0 0,-1-1 1 0 0,1 1 0 0 0,-1 0 0 0 0,1 0 0 0 0,-1 1 0 0 0,0-1 0 0 0,1 0 0 0 0,-1 0-1 0 0,-1 0-25 0 0,-1 1 24 0 0,0-1-1 0 0,0 1 0 0 0,0 0 1 0 0,1 0-1 0 0,-1 0 1 0 0,-1 0-1 0 0,1 1 0 0 0,0-1 1 0 0,0 1-1 0 0,0 0 0 0 0,0 1 1 0 0,0-1-1 0 0,0 1 0 0 0,0-1 1 0 0,0 1-1 0 0,0 0 0 0 0,0 1 1 0 0,0-1-1 0 0,1 1 1 0 0,-1 0-1 0 0,0 0 0 0 0,1 0 1 0 0,0 0-1 0 0,-1 0 0 0 0,0 1-23 0 0,2-1 0 0 0,0 0 0 0 0,0 0-1 0 0,0 1 1 0 0,0-1-1 0 0,1 0 1 0 0,-1 1-1 0 0,0-1 1 0 0,1 1-1 0 0,0 0 1 0 0,0-1 0 0 0,-1 1-1 0 0,2 0 1 0 0,-1 0-1 0 0,0 0 1 0 0,0-1-1 0 0,1 1 1 0 0,0 0 0 0 0,0 0-1 0 0,-1 0 1 0 0,2 0-1 0 0,-1 0 1 0 0,0 0-1 0 0,1 0 1 0 0,-1 0 0 0 0,1 0-1 0 0,0-1 1 0 0,0 1-1 0 0,0 0 1 0 0,0 0-1 0 0,0-1 1 0 0,1 1 0 0 0,1 3-10 0 0,1 0 0 0 0,0 0 0 0 0,0-1 0 0 0,1 1 0 0 0,-1-1 0 0 0,1 0 0 0 0,1 0 1 0 0,-1-1-1 0 0,0 0 0 0 0,1 0 0 0 0,1 1 10 0 0,-2-3 9 0 0,-1 0 1 0 0,1 0 0 0 0,-1 0 0 0 0,1 0-1 0 0,-1-1 1 0 0,1 0 0 0 0,0 0 0 0 0,0 0-1 0 0,0-1 1 0 0,0 1 0 0 0,0-1 0 0 0,0 0-1 0 0,0-1 1 0 0,-1 1 0 0 0,1-1 0 0 0,0 0-1 0 0,0 0 1 0 0,0 0 0 0 0,-1-1 0 0 0,5-1-10 0 0,9-6 180 0 0,1 0 0 0 0,-2-1 1 0 0,1 0-1 0 0,5-7-180 0 0,-19 15 93 0 0,9-7-62 0 0,7-5-326 0 0,1 1-1 0 0,3-1 296 0 0,-22 13-8 0 0,-1 1-1 0 0,1-1 1 0 0,-1 1 0 0 0,0-1-1 0 0,1 1 1 0 0,-1 0 0 0 0,1 0-1 0 0,-1-1 1 0 0,1 1 0 0 0,-1 0 0 0 0,1 0-1 0 0,-1 0 1 0 0,1 1 0 0 0,-1-1-1 0 0,1 0 1 0 0,-1 1 0 0 0,1-1-1 0 0,-1 0 1 0 0,0 1 0 0 0,1 0-1 0 0,-1-1 1 0 0,0 1 0 0 0,1 0-1 0 0,-1 0 1 0 0,0 0 0 0 0,0 0-1 0 0,0 0 1 0 0,1 0 0 0 0,-1 0-1 0 0,0 0 1 0 0,0 0 0 0 0,-1 0 0 0 0,1 0-1 0 0,0 1 1 0 0,0-1 8 0 0,1 3-8 0 0,0 0 1 0 0,0 0-1 0 0,0 0 1 0 0,0 0-1 0 0,-1 0 0 0 0,1 0 1 0 0,-1 0-1 0 0,0 1 1 0 0,-1-1-1 0 0,1 0 0 0 0,-1 3 8 0 0,0 10-10 0 0,1 2 133 0 0,-2 1 0 0 0,0-1 0 0 0,-4 20-123 0 0,52-104 3093 0 0,-15 21-3112 0 0,2 1 0 0 0,34-32 19 0 0,-51 59-2088 0 0,1 0 1 0 0,18-11 2087 0 0,-20 15-7422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5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818 601 4608 0 0,'0'0'101'0'0,"0"0"22"0"0,9-11 133 0 0,34-87 6650 0 0,-40 91-6748 0 0,-2 4 101 0 0,10-10 682 0 0,-10 12-571 0 0,-1 1 118 0 0,0 0 22 0 0,0 0-68 0 0,0 3-422 0 0,1-1 0 0 0,-1 1 0 0 0,0-1 0 0 0,0 1 0 0 0,0 0 0 0 0,0-1 0 0 0,0 1 0 0 0,-1 0-20 0 0,1 7 78 0 0,-1 18 416 0 0,0 0 0 0 0,-2 0-1 0 0,-1 1 1 0 0,-2 2-494 0 0,2-12 60 0 0,2 0-1 0 0,0 5-59 0 0,-3 19 812 0 0,-27 173 305 0 0,25-183-1117 0 0,8-49 1066 0 0,-2-1 0 0 0,-1-9-1066 0 0,-1-32-84 0 0,0-3 84 0 0,0 38 0 0 0,2 0 0 0 0,2-18 0 0 0,5-48 0 0 0,-5 71 0 0 0,0-1 0 0 0,1 0 0 0 0,1 0 0 0 0,1 1 0 0 0,3-11 0 0 0,-1 5 0 0 0,-5 20 0 0 0,0-1 0 0 0,0 1 0 0 0,0 0 0 0 0,0 0 0 0 0,1 0 0 0 0,-1 1 0 0 0,1-1 0 0 0,0 0 0 0 0,0 0 0 0 0,0 1 0 0 0,2-2 0 0 0,-2 3-3 0 0,0 0-1 0 0,0 0 1 0 0,0 0-1 0 0,0 1 1 0 0,0-1-1 0 0,0 1 0 0 0,0-1 1 0 0,0 1-1 0 0,1 0 1 0 0,-1 0-1 0 0,0 0 1 0 0,1 0-1 0 0,-1 0 1 0 0,1 0-1 0 0,-1 1 0 0 0,1-1 1 0 0,0 1-1 0 0,0 0 4 0 0,19 5-964 0 0,0 1 0 0 0,18 8 964 0 0,-33-11 0 0 0,-1 1 0 0 0,1-1 0 0 0,-1 2 0 0 0,0-1 0 0 0,-1 0 0 0 0,1 1 0 0 0,0 1 0 0 0,16 13 0 0 0,-19-17 0 0 0,0 0 0 0 0,-1 1 0 0 0,1-1 0 0 0,-1 1 0 0 0,0 0 0 0 0,0 0 0 0 0,0-1 0 0 0,0 1 0 0 0,-1 1 0 0 0,1-1 0 0 0,-1 0 0 0 0,0 0 0 0 0,1 1 0 0 0,-1-1 0 0 0,-1 0 0 0 0,1 1 0 0 0,-1-1 0 0 0,1 1 0 0 0,-1-1 0 0 0,0 4 0 0 0,0-1 0 0 0,-1 0 0 0 0,0 1 0 0 0,0-1 0 0 0,0 0 0 0 0,-1 0 0 0 0,0 0 0 0 0,0 0 0 0 0,0 0 0 0 0,-1 0 0 0 0,0-1 0 0 0,0 2 0 0 0,-1 0 8 0 0,-1 0-1 0 0,1 0 0 0 0,-1 0 0 0 0,0-1 0 0 0,-1 0 0 0 0,1 0 0 0 0,-1 0 0 0 0,-1 0 0 0 0,-1 1-7 0 0,-8 5 487 0 0,-19 13 711 0 0,32-23-1174 0 0,0-1 1 0 0,0 1-1 0 0,0-1 0 0 0,0 0 1 0 0,-1 1-1 0 0,1-1 0 0 0,0-1 1 0 0,0 1-1 0 0,-1 0 0 0 0,-2-1-24 0 0,5 0-5 0 0,1 0 3 0 0,0 1-1 0 0,0-1 1 0 0,-1 0 0 0 0,1 0 0 0 0,0 0 0 0 0,-1 0 0 0 0,1 0-1 0 0,0 0 1 0 0,0 0 0 0 0,-1 0 0 0 0,1 0 0 0 0,0 0 0 0 0,-1 0-1 0 0,1-1 1 0 0,0 1 0 0 0,0 0 0 0 0,-1 0 0 0 0,1 0 0 0 0,0 0-1 0 0,0 0 1 0 0,-1 0 0 0 0,1-1 0 0 0,0 1 0 0 0,0 0 0 0 0,-1 0 0 0 0,1 0-1 0 0,0-1 3 0 0,-1 1-337 0 0,4-6-646 0 0,0 3 936 0 0,0 0 0 0 0,0 0 0 0 0,0 0-1 0 0,0 1 1 0 0,1-1 0 0 0,-1 1 0 0 0,0 0-1 0 0,1 0 1 0 0,0 1 0 0 0,-1-1 0 0 0,1 0 0 0 0,0 1-1 0 0,0 0 1 0 0,2 0 47 0 0,11-3 27 0 0,0 1-1 0 0,13-1-26 0 0,-13 3 0 0 0,-1 1 0 0 0,0 1 0 0 0,1 0 0 0 0,-1 1 0 0 0,0 1 0 0 0,0 1 0 0 0,0 0 0 0 0,0 1 0 0 0,-1 0 0 0 0,0 1 0 0 0,0 1 0 0 0,10 7 0 0 0,-19-11 0 0 0,0 1 0 0 0,0 0 0 0 0,-1 0 0 0 0,1 1 0 0 0,-1-1 0 0 0,0 1 0 0 0,-1 0 0 0 0,4 5 0 0 0,-6-7 0 0 0,0-1 0 0 0,0 1 0 0 0,-1 0 0 0 0,1 0 0 0 0,-1 0 0 0 0,0 0 0 0 0,0 0 0 0 0,0 1 0 0 0,0-1 0 0 0,0 0 0 0 0,-1 1 0 0 0,1-1 0 0 0,-1 0 0 0 0,0 1 0 0 0,0-1 0 0 0,0 0 0 0 0,0 1 0 0 0,-1 2 0 0 0,-1 0 72 0 0,0-1 0 0 0,-1 1 0 0 0,1-1 0 0 0,-1 1 0 0 0,0-1 0 0 0,0 0-1 0 0,-1 0 1 0 0,1 0 0 0 0,-1-1 0 0 0,0 1 0 0 0,0-1 0 0 0,-1 0-1 0 0,1 0 1 0 0,-1-1 0 0 0,0 1 0 0 0,0-1 0 0 0,0 0 0 0 0,-1 0 0 0 0,1-1-1 0 0,-3 2-71 0 0,-7 1 93 0 0,0 1-1 0 0,-1-2 1 0 0,1 0-1 0 0,-1-1 1 0 0,0 0-1 0 0,-16 0-92 0 0,22-3 0 0 0,0-1 0 0 0,1 0 0 0 0,-1 0 0 0 0,0-1 0 0 0,1 0 0 0 0,-1-1 0 0 0,1 0 0 0 0,0 0 0 0 0,0-1 0 0 0,0 0 0 0 0,0-1 0 0 0,1 0 0 0 0,-1 0 0 0 0,1-1 0 0 0,1 0 0 0 0,-1-1 0 0 0,-16-20-401 0 0,23 26 112 0 0,1 0-1 0 0,-1 0 1 0 0,1 0 0 0 0,-1 0-1 0 0,1 0 1 0 0,0 0-1 0 0,-1 0 1 0 0,1 0 0 0 0,0 0-1 0 0,-1 0 1 0 0,1 0 0 0 0,0 0-1 0 0,0 0 1 0 0,0 0-1 0 0,0 0 1 0 0,0 0 0 0 0,0 0-1 0 0,1 0 1 0 0,-1 0 0 0 0,0 0-1 0 0,0 0 1 0 0,1 0-1 0 0,-1 0 1 0 0,1 0 0 0 0,-1 0-1 0 0,1 0 1 0 0,-1 0 0 0 0,1 0-1 0 0,-1 1 1 0 0,1-2 289 0 0,-1 2 16 0 0,2-2-2573 0 0</inkml:trace>
  <inkml:trace contextRef="#ctx0" brushRef="#br0" timeOffset="493.832">1423 876 11976 0 0,'0'0'546'0'0,"0"0"-10"0"0,0 0-270 0 0,0 0 131 0 0,0 0 92 0 0,-3 8 463 0 0,-14 50 823 0 0,10-37-544 0 0,1-1 0 0 0,1 3-1231 0 0,-1 4 0 0 0,3-15 0 0 0,1 0 0 0 0,0 0 0 0 0,1 0 0 0 0,0 2 0 0 0,-1 8 21 0 0,1-18 8 0 0,1-1 0 0 0,-1 1 0 0 0,1-1 0 0 0,0 1 0 0 0,0 0 1 0 0,0-1-1 0 0,0 1 0 0 0,1-1 0 0 0,-1 1 0 0 0,1-1 0 0 0,0 1 0 0 0,0-1 0 0 0,0 0 1 0 0,1 1-1 0 0,0 0-29 0 0,-1-3 496 0 0,-1-1 14 0 0,9 1-378 0 0,-8-1-202 0 0,0 0-1 0 0,0 0 0 0 0,0 1 0 0 0,0-1 1 0 0,0 0-1 0 0,0 0 0 0 0,0 0 1 0 0,0-1-1 0 0,0 1 0 0 0,0 0 0 0 0,0 0 1 0 0,0 0-1 0 0,0-1 0 0 0,0 1 0 0 0,0-1 1 0 0,0 1-1 0 0,-1 0 0 0 0,1-1 1 0 0,0 1-1 0 0,0-1 0 0 0,0 0 0 0 0,0 0 71 0 0,1-1-392 0 0,0 0 0 0 0,-1 0-1 0 0,1 0 1 0 0,0 0 0 0 0,-1 0-1 0 0,1 0 1 0 0,-1 0 0 0 0,0-1 0 0 0,1-1 392 0 0,0-1-687 0 0,5-9-847 0 0</inkml:trace>
  <inkml:trace contextRef="#ctx0" brushRef="#br0" timeOffset="747.739">1436 760 13824 0 0,'-6'-7'808'0'0,"4"6"1919"0"0,1 3-2762 0 0,0 0-1 0 0,0 1 0 0 0,0-1 0 0 0,0 0 0 0 0,0 1 1 0 0,1-1-1 0 0,-1 1 0 0 0,1-1 0 0 0,0 1 0 0 0,-1-1 1 0 0,1 1-1 0 0,1 0 0 0 0,-1-1 0 0 0,0 1 0 0 0,0-1 0 0 0,1 1 1 0 0,0-1-1 0 0,-1 1 0 0 0,1-1 0 0 0,1 2 36 0 0,1 9-1641 0 0,0-5-3817 0 0</inkml:trace>
  <inkml:trace contextRef="#ctx0" brushRef="#br0" timeOffset="1210.195">1610 776 13824 0 0,'0'0'314'0'0,"0"0"46"0"0,0 0 22 0 0,0 0-50 0 0,0 2-220 0 0,-6 38-106 0 0,2-15 70 0 0,2-11 426 0 0,-1 10 952 0 0,-1-1-1 0 0,-6 19-1453 0 0,-1 0 284 0 0,2 1-1 0 0,1 4-283 0 0,2-8 41 0 0,4-31-41 0 0,2-3 0 0 0,6-8 0 0 0,-1 0 0 0 0,-1 0 0 0 0,0-1 0 0 0,0 0 0 0 0,-1 0 0 0 0,1 0 0 0 0,-1-1 0 0 0,0 1 0 0 0,0-1 0 0 0,0 0 0 0 0,0-2 0 0 0,5-5 0 0 0,23-44-1096 0 0,-12 21-1239 0 0,5-4 2335 0 0,-18 31-87 0 0,0 0 0 0 0,0 0 0 0 0,1 1 0 0 0,0 0 0 0 0,0 0 0 0 0,1 0 1 0 0,7-5 86 0 0,-9 11 0 0 0,-2 6 0 0 0,-4-2 91 0 0,1-1 0 0 0,-1 1 0 0 0,0-1 0 0 0,0 1 1 0 0,0 0-1 0 0,0-1 0 0 0,0 1 0 0 0,-1 0 1 0 0,1-1-1 0 0,-1 1 0 0 0,0-1 0 0 0,1 1 1 0 0,-1-1-1 0 0,0 1 0 0 0,0-1 0 0 0,-1 0 1 0 0,0 2-92 0 0,-3 4 88 0 0,0-1 0 0 0,0 0 0 0 0,0-1 0 0 0,-1 1 0 0 0,0-1-88 0 0,-3 5 0 0 0,0-1 0 0 0,1 1 0 0 0,-3 6 0 0 0,-14 18 0 0 0,24-33 32 0 0,-1 0 0 0 0,0 1-1 0 0,1-1 1 0 0,-1 1 0 0 0,1-1-1 0 0,0 1 1 0 0,0 0-1 0 0,0-1 1 0 0,0 1 0 0 0,0 0-1 0 0,1 0 1 0 0,-1 0 0 0 0,1 0-1 0 0,0 2-31 0 0,1-4 114 0 0,0 0-1 0 0,0 0 1 0 0,0 0-1 0 0,1 0 1 0 0,-1 0-1 0 0,0 0 1 0 0,1 0-1 0 0,-1 0 1 0 0,1-1-1 0 0,-1 1 1 0 0,1-1-1 0 0,-1 1 1 0 0,1-1-1 0 0,1 1-113 0 0,9 0 4 0 0,0 0-1 0 0,0-1 1 0 0,0 0-1 0 0,0-1 0 0 0,5-1-3 0 0,-3 0 0 0 0,0 1 0 0 0,0 1-1 0 0,6 1 1 0 0,31 2-476 0 0,-30-3-5458 0 0,-20 0 321 0 0</inkml:trace>
  <inkml:trace contextRef="#ctx0" brushRef="#br0" timeOffset="2034.628">1436 573 2760 0 0,'-2'0'28'0'0,"0"0"0"0"0,0 1 0 0 0,0-1 0 0 0,1 1 0 0 0,-1-1 0 0 0,0 1 0 0 0,1-1 0 0 0,-1 1 0 0 0,0 0-28 0 0,1 0 32 0 0,1-1 0 0 0,-1 1 0 0 0,0-1 0 0 0,0 1 0 0 0,0-1 0 0 0,0 0 0 0 0,0 1 0 0 0,0-1 0 0 0,0 0 0 0 0,0 0 0 0 0,0 0 0 0 0,0 1 0 0 0,0-1 0 0 0,0 0-1 0 0,0 0 1 0 0,0-1 0 0 0,0 1 0 0 0,0 0 0 0 0,0 0 0 0 0,0 0 0 0 0,0-1 0 0 0,0 1 0 0 0,0-1 0 0 0,0 1 0 0 0,0 0 0 0 0,0-1 0 0 0,0 0 0 0 0,0 1 0 0 0,0-1 0 0 0,0 0-32 0 0,-1 0 380 0 0,0-1 0 0 0,1 0 0 0 0,-1 1 1 0 0,0-1-1 0 0,1 0 0 0 0,0 0 0 0 0,-1 1 0 0 0,1-1 1 0 0,-1-2-381 0 0,2 3 129 0 0,-1 0 0 0 0,1 0-1 0 0,0 0 1 0 0,0 0 0 0 0,0 0 0 0 0,0 0 0 0 0,0 0 0 0 0,0 0 0 0 0,0 0 0 0 0,0 0 0 0 0,1 0 0 0 0,-1 0 0 0 0,0 0 0 0 0,1 0-1 0 0,-1 0 1 0 0,0 0 0 0 0,1 0 0 0 0,-1 0 0 0 0,1 0 0 0 0,-1 0 0 0 0,1 0 0 0 0,0 0 0 0 0,-1 1 0 0 0,1-1 0 0 0,0 0-129 0 0,1-1 25 0 0,-1 1 1 0 0,0 0 0 0 0,1-1-1 0 0,-1 1 1 0 0,1 0 0 0 0,-1 0-1 0 0,1 0 1 0 0,0 0 0 0 0,-1 0-1 0 0,1 0 1 0 0,0 0 0 0 0,0 1-1 0 0,0-1 1 0 0,0 1 0 0 0,-1-1-1 0 0,1 1 1 0 0,0 0 0 0 0,0-1-1 0 0,0 1 1 0 0,0 0 0 0 0,0 1-1 0 0,0-1 1 0 0,0 0 0 0 0,0 0-26 0 0,2 2 32 0 0,-2-2 74 0 0,0 1 0 0 0,1 0 0 0 0,-1 0 0 0 0,0 0 0 0 0,0 0 0 0 0,0 1 0 0 0,0-1 0 0 0,0 1 1 0 0,0-1-1 0 0,0 1 0 0 0,0 0 0 0 0,-1 0 0 0 0,1-1 0 0 0,-1 1 0 0 0,1 0 0 0 0,-1 0 0 0 0,1 1 0 0 0,-1-1 1 0 0,1 2-107 0 0,6 23 930 0 0,-8-26-871 0 0,0 0 0 0 0,0 0 0 0 0,0 1-1 0 0,0-1 1 0 0,-1 0 0 0 0,1 0 0 0 0,0 1 0 0 0,-1-1-1 0 0,1 0 1 0 0,0 0 0 0 0,-1 1 0 0 0,0-1 0 0 0,1 0 0 0 0,-1 0-1 0 0,0 0 1 0 0,1 0 0 0 0,-1 0 0 0 0,0 0 0 0 0,0 0-59 0 0,-2 1 113 0 0,1 1 1 0 0,-1-1 0 0 0,0 0 0 0 0,0 0-1 0 0,0 0 1 0 0,0-1 0 0 0,0 1 0 0 0,0-1 0 0 0,-1 0-1 0 0,1 1 1 0 0,0-2 0 0 0,-1 1 0 0 0,1 0-1 0 0,-1-1 1 0 0,1 1 0 0 0,-1-1 0 0 0,1 0-1 0 0,-2 0-113 0 0,4 0 0 0 0,0 0 0 0 0,0 0 0 0 0,-1 0 0 0 0,1 0 0 0 0,0 0 0 0 0,0-1 0 0 0,0 1 0 0 0,-1 0 0 0 0,1-1 0 0 0,0 1 0 0 0,0-1 0 0 0,0 1 0 0 0,0-1 0 0 0,0 1 0 0 0,0-1 0 0 0,0 0 0 0 0,0 1 0 0 0,0-1 0 0 0,0 0 0 0 0,0 0 0 0 0,0 0 0 0 0,0 0 0 0 0,1 0 0 0 0,-1 0 0 0 0,0 0 0 0 0,1 0 0 0 0,-1 0 0 0 0,1 0 0 0 0,-1 0 0 0 0,1 0 0 0 0,-1-1 0 0 0,1 1 0 0 0,0 0 0 0 0,0-1 0 0 0,-1 0 0 0 0,1-1 0 0 0,0 1 0 0 0,0-1 0 0 0,0 1 0 0 0,1-1 0 0 0,-1 1 0 0 0,1-1 0 0 0,-1 1 0 0 0,1 0 0 0 0,0-1 0 0 0,0 1 0 0 0,0 0 0 0 0,0-1 0 0 0,0 1 0 0 0,0 0 0 0 0,1 0 0 0 0,-1 0 0 0 0,5-6 0 0 0,1 0 0 0 0,0 1 0 0 0,5-5 0 0 0,-9 9 0 0 0,0 1 0 0 0,1 0 0 0 0,-1-1 0 0 0,1 2 0 0 0,-1-1 0 0 0,1 0 0 0 0,0 1 0 0 0,0-1 0 0 0,0 1 0 0 0,2 0 0 0 0,8-3 0 0 0,-13 3 0 0 0,1 0 0 0 0,0 1 0 0 0,0-1 0 0 0,0 1 0 0 0,0-1 0 0 0,0 1 0 0 0,0 0 0 0 0,0 0 0 0 0,0 0 0 0 0,0 0 0 0 0,0 0 0 0 0,0 1 0 0 0,0-1 0 0 0,0 0 0 0 0,0 1 0 0 0,0 0 0 0 0,0-1 0 0 0,-1 1 0 0 0,1 0 0 0 0,0 0 0 0 0,0 0 0 0 0,-1 0 0 0 0,2 1 0 0 0,12 18 0 0 0,-15-20 0 0 0,1 0 0 0 0,-1 1 0 0 0,0-1 0 0 0,1 0 0 0 0,-1 1 0 0 0,0-1 0 0 0,0 1 0 0 0,1-1 0 0 0,-1 0 0 0 0,0 1 0 0 0,0-1 0 0 0,0 1 0 0 0,1-1 0 0 0,-1 1 0 0 0,0-1 0 0 0,0 1 0 0 0,0-1 0 0 0,0 1 0 0 0,0-1 0 0 0,0 1 0 0 0,0-1 0 0 0,0 1 0 0 0,0-1 0 0 0,0 1 0 0 0,0-1 0 0 0,0 1 0 0 0,-1-1 0 0 0,1 1 0 0 0,0-1 0 0 0,0 0 0 0 0,0 1 0 0 0,-1-1 0 0 0,1 1 0 0 0,0-1 0 0 0,-1 1 0 0 0,0 0 0 0 0,0 2 126 0 0,0 1 0 0 0,-1-1 0 0 0,0 1-1 0 0,0-1 1 0 0,0 0 0 0 0,0 0-1 0 0,-1 0 1 0 0,1 0 0 0 0,-1 0 0 0 0,0-1-1 0 0,1 1 1 0 0,-1-1 0 0 0,-1 1-126 0 0,-2 1 69 0 0,0 0 0 0 0,0-1 0 0 0,-1 1-1 0 0,1-2 1 0 0,-1 1 0 0 0,-3 1-69 0 0,9-4 0 0 0,-1 1 0 0 0,1-1 0 0 0,0 0 0 0 0,0 1 0 0 0,0-1 0 0 0,0 0 0 0 0,0 0 0 0 0,0 0 0 0 0,0 0 0 0 0,-1 0 0 0 0,1 0 0 0 0,0 0 0 0 0,0 0 0 0 0,0 0 0 0 0,0-1 0 0 0,0 1 0 0 0,0 0 0 0 0,0-1 0 0 0,0 1 0 0 0,0-1 0 0 0,0 1 0 0 0,0-1 0 0 0,0 1 0 0 0,0-1 0 0 0,0 0 0 0 0,0 0 0 0 0,0 1 0 0 0,1-1 0 0 0,-1 0 0 0 0,0 0 0 0 0,0 0 0 0 0,1 0 0 0 0,-1 0 0 0 0,1 0 0 0 0,-1 0 0 0 0,1 0 0 0 0,-1 0 0 0 0,1 0 0 0 0,0 0 0 0 0,-1 0 0 0 0,1 0 0 0 0,0 0 0 0 0,0 0 0 0 0,0 0 0 0 0,0-1 0 0 0,0-2 0 0 0,0 0 0 0 0,1 0 0 0 0,0 0 0 0 0,0 0 0 0 0,0 0 0 0 0,0 1 0 0 0,1-1 0 0 0,0 0 0 0 0,-1 1 0 0 0,1-1 0 0 0,1 1 0 0 0,1-3 0 0 0,-3 4 0 0 0,1-1 0 0 0,0 1 0 0 0,0-1 0 0 0,0 1 0 0 0,1 0 0 0 0,-1 0 0 0 0,0 0 0 0 0,1 0 0 0 0,0 1 0 0 0,-1-1 0 0 0,1 1 0 0 0,0-1 0 0 0,0 1 0 0 0,0 0 0 0 0,0 0 0 0 0,0 0 0 0 0,0 0-79 0 0,0 1 0 0 0,1-1 0 0 0,-1 1 0 0 0,0 0 0 0 0,0 0 0 0 0,0 0 0 0 0,0 0 0 0 0,0 0 0 0 0,0 1 0 0 0,0-1 0 0 0,0 1 0 0 0,0 0 0 0 0,0 0 0 0 0,3 1 79 0 0,-5-1 13 0 0,0-1 0 0 0,-1 1 1 0 0,1-1-1 0 0,0 0 0 0 0,-1 1 1 0 0,1 0-1 0 0,0-1 0 0 0,-1 1 1 0 0,1-1-1 0 0,-1 1 0 0 0,1 0 1 0 0,0-1-1 0 0,-1 1 0 0 0,0 0 0 0 0,1 0 1 0 0,-1-1-1 0 0,1 1 0 0 0,-1 0 1 0 0,0 0-1 0 0,0 0 0 0 0,1-1 1 0 0,-1 1-1 0 0,0 0 0 0 0,0 0 1 0 0,0 0-1 0 0,0 0 0 0 0,0 0 1 0 0,0-1-1 0 0,0 1 0 0 0,0 0 0 0 0,0 0 1 0 0,-1 0-1 0 0,1 0 0 0 0,0-1 1 0 0,-1 1-1 0 0,1 0 0 0 0,0 0 1 0 0,-1-1-1 0 0,1 1 0 0 0,-1 0 1 0 0,1 0-1 0 0,-1-1 0 0 0,1 1 1 0 0,-1 0-1 0 0,1-1 0 0 0,-1 1 0 0 0,0 0-13 0 0,-5 4 142 0 0,1-1-1 0 0,-1 1 0 0 0,0-1 0 0 0,0 0 1 0 0,-2 1-142 0 0,2-2-226 0 0,5-2 105 0 0,0 0 0 0 0,0-1-1 0 0,0 1 1 0 0,1-1-1 0 0,-1 0 1 0 0,0 1-1 0 0,0-1 1 0 0,0 0-1 0 0,0 0 1 0 0,0 1 0 0 0,0-1-1 0 0,0 0 1 0 0,0 0-1 0 0,0 0 1 0 0,0 0-1 0 0,-1 0 1 0 0,1 0-1 0 0,0 0 1 0 0,0-1-1 0 0,0 1 1 0 0,0 0 0 0 0,1-1-1 0 0,-2 1 122 0 0,1-1-1022 0 0</inkml:trace>
  <inkml:trace contextRef="#ctx0" brushRef="#br0" timeOffset="10818.87">733 121 6448 0 0,'3'-2'113'0'0,"-1"0"-1"0"0,0 0 1 0 0,-1 0 0 0 0,1-1 0 0 0,0 1 0 0 0,-1 0 0 0 0,1-1-1 0 0,-1 0 1 0 0,0 1 0 0 0,1-1 0 0 0,-1 0 0 0 0,0-1-113 0 0,10-20 1366 0 0,1-4-908 0 0,-12 28-408 0 0,0-1 0 0 0,1 1-1 0 0,-1-1 1 0 0,0 1-1 0 0,0-1 1 0 0,0 1 0 0 0,0 0-1 0 0,1-1 1 0 0,-1 1-1 0 0,0-1 1 0 0,0 1 0 0 0,0-1-1 0 0,0 1 1 0 0,0-1-1 0 0,0 1 1 0 0,0-1 0 0 0,-1 1-1 0 0,1-1 1 0 0,0 1-1 0 0,0-1 1 0 0,0 1 0 0 0,0-1-1 0 0,-1 1-49 0 0,1-8 881 0 0,0 7-829 0 0,0 1 0 0 0,0-1 0 0 0,0 1 0 0 0,0-1 0 0 0,-1 1 0 0 0,1 0 0 0 0,0-1 0 0 0,0 1 0 0 0,0-1 0 0 0,0 1 0 0 0,0-1 1 0 0,-1 1-1 0 0,1 0 0 0 0,0-1 0 0 0,0 1 0 0 0,-1-1 0 0 0,1 1 0 0 0,0 0 0 0 0,0-1 0 0 0,-1 1 0 0 0,1 0 0 0 0,-1-1 0 0 0,1 1 0 0 0,0 0 1 0 0,-1 0-1 0 0,1-1 0 0 0,-1 1 0 0 0,1 0 0 0 0,0 0 0 0 0,-1 0 0 0 0,1 0 0 0 0,-1 0 0 0 0,1-1-52 0 0,-16-3 844 0 0,7 5-713 0 0,0 0-1 0 0,0 1 1 0 0,0 0-1 0 0,1 0 1 0 0,-1 1 0 0 0,1 1-1 0 0,-1-1 1 0 0,-6 5-131 0 0,-3 0 73 0 0,-16 13-73 0 0,17-10 0 0 0,5-2 406 0 0,0 1 0 0 0,1 0 1 0 0,0 0-1 0 0,1 1 0 0 0,-8 11-406 0 0,0 2 3 0 0,2 0 0 0 0,0 1-1 0 0,2 0 1 0 0,0 1 0 0 0,2 1-1 0 0,-5 19-2 0 0,9-24 289 0 0,2 1 0 0 0,1 0 0 0 0,1 1-1 0 0,1-1 1 0 0,0 2-289 0 0,1 18 302 0 0,2 1 0 0 0,3 14-302 0 0,-2-12 0 0 0,-2-33 0 0 0,1 1 0 0 0,1-1 0 0 0,0 1 0 0 0,2 5 0 0 0,7 44-37 0 0,0 15 37 0 0,0 9 480 0 0,-5-43-79 0 0,-2 0 1 0 0,-3 0-1 0 0,-1 0 0 0 0,-3 10-401 0 0,1-35 0 0 0,0 0 0 0 0,-2 0 0 0 0,0 0 0 0 0,-2 0 0 0 0,0-1 0 0 0,-5 8 0 0 0,5-8 0 0 0,6-16-7 0 0,-2 6 214 0 0,0 0 0 0 0,-1 0-1 0 0,0 0 1 0 0,-1 0 0 0 0,0-1 0 0 0,0 0-1 0 0,-2 3-206 0 0,-3 1 379 0 0,5-5-333 0 0,1-1 0 0 0,-1 0 0 0 0,0-1-1 0 0,0 1 1 0 0,-5 2-46 0 0,-2 2 0 0 0,9-7 0 0 0,0 0 0 0 0,1-1 0 0 0,-1 1 0 0 0,0 0 0 0 0,0-1 0 0 0,0 1 0 0 0,0-1 0 0 0,0 0 0 0 0,0 0 0 0 0,-1 0 0 0 0,-5 0 26 0 0,0 1 0 0 0,0-2 0 0 0,-1 1 0 0 0,1-1 0 0 0,0-1 1 0 0,0 0-1 0 0,0 0 0 0 0,-1 0 0 0 0,1-2 0 0 0,0 1 0 0 0,1-1 0 0 0,-1 0 0 0 0,0-1 0 0 0,1 1 0 0 0,0-2 0 0 0,0 1 0 0 0,-5-5-26 0 0,5 3 199 0 0,1 2-42 0 0,1-1-1 0 0,0 0 0 0 0,0 0 0 0 0,0 0 0 0 0,0-1 1 0 0,1 0-1 0 0,0 0 0 0 0,0-1 0 0 0,-1-2-156 0 0,3 3-127 0 0,-1 0-1 0 0,2-1 1 0 0,-1 1-1 0 0,1-1 1 0 0,0 1-1 0 0,0-1 1 0 0,0 0-1 0 0,1 0 1 0 0,0-2 127 0 0,2-23-6957 0 0,4 13-562 0 0</inkml:trace>
  <inkml:trace contextRef="#ctx0" brushRef="#br0" timeOffset="11666.63">2361 360 8288 0 0,'12'-10'1008'0'0,"-11"9"-267"0"0,-1 1 235 0 0,0 0 43 0 0,0 0-65 0 0,0 0-288 0 0,0 0-122 0 0,0 0-28 0 0,0 0-72 0 0,-1 2-425 0 0,0 0 0 0 0,0 0 0 0 0,0 0 0 0 0,0 0 1 0 0,0 0-1 0 0,0 0 0 0 0,0 0 0 0 0,1 0 0 0 0,-1 1-19 0 0,1-2 0 0 0,-9 28 296 0 0,-1 1 1455 0 0,-6 31-1751 0 0,6-20 0 0 0,-2 1 0 0 0,-3 2 0 0 0,-8 14 2003 0 0,-14 24-2003 0 0,9-22 45 0 0,-11 30-45 0 0,36-81 0 0 0,3-8 13 0 0,0-1-1 0 0,0 1 1 0 0,0-1-1 0 0,0 1 0 0 0,-1-1 1 0 0,1 1-1 0 0,0-1 0 0 0,0 1 1 0 0,1-1-1 0 0,-1 1 0 0 0,0-1 1 0 0,0 0-1 0 0,0 1 1 0 0,0-1-1 0 0,0 1 0 0 0,0-1 1 0 0,1 1-1 0 0,-1-1 0 0 0,0 1 1 0 0,0-1-1 0 0,1 0 0 0 0,-1 1 1 0 0,0-1-1 0 0,0 1 1 0 0,1-1-1 0 0,-1 0-12 0 0,1 1 121 0 0,0 1 367 0 0,4 4 613 0 0,0-5-1099 0 0,0-1 0 0 0,0 1 1 0 0,0-1-1 0 0,0 0 0 0 0,0 0 0 0 0,0 0 0 0 0,0-1 0 0 0,1 0-2 0 0,45-11 0 0 0,-37 8 0 0 0,0 0-1 0 0,0 1 1 0 0,4 0 0 0 0,60 0 1440 0 0,-70 3-1313 0 0,0 1 0 0 0,0 0 0 0 0,0 1 0 0 0,0 0-1 0 0,0 0-126 0 0,24 5-26 0 0,1 1 26 0 0,-33-8 0 0 0,0 0 0 0 0,1 0 0 0 0,-1 0 0 0 0,1 0 0 0 0,-1 0 0 0 0,0 0 0 0 0,1 0 0 0 0,-1 0 0 0 0,1 0 0 0 0,-1 0 0 0 0,0 0 0 0 0,1 0 0 0 0,-1 0 0 0 0,1 0 0 0 0,-1 1 0 0 0,0-1 0 0 0,1 0 0 0 0,-1 0 0 0 0,0 0 0 0 0,1 1 0 0 0,-1-1 0 0 0,0 0 0 0 0,1 0 0 0 0,-1 1 0 0 0,0-1 0 0 0,0 0 0 0 0,1 1 0 0 0,-1-1 0 0 0,0 0 0 0 0,0 1 0 0 0,0-1 0 0 0,1 0 0 0 0,-1 1 0 0 0,3 4 0 0 0,14-1 0 0 0,-15-3 162 0 0,1 0-458 0 0,0-1 1 0 0,0 1-1 0 0,0-1 1 0 0,0 0-1 0 0,0 0 1 0 0,0 0-1 0 0,0 0 1 0 0,0 0 0 0 0,0-1-1 0 0,3 0 296 0 0,5-6-4191 0 0,2-6 2352 0 0,-6 6 957 0 0,11-10-1164 0 0</inkml:trace>
  <inkml:trace contextRef="#ctx0" brushRef="#br0" timeOffset="12022.26">2985 326 8288 0 0,'0'0'381'0'0,"0"0"-6"0"0,0 0-103 0 0,0 0 462 0 0,0 0 236 0 0,0 0 43 0 0,-12 6 1150 0 0,8-3-1863 0 0,-1 0 1 0 0,0 0-1 0 0,1 0 1 0 0,-1 1-1 0 0,1 0 1 0 0,0-1-1 0 0,1 1 1 0 0,-5 5-301 0 0,-24 37 816 0 0,29-42-857 0 0,-10 18 297 0 0,1 0 0 0 0,2 0 0 0 0,0 1 0 0 0,1 0 0 0 0,1 0 0 0 0,1 1 0 0 0,2 0 0 0 0,-3 18-256 0 0,6-22-21 0 0,0 0 0 0 0,1 0 0 0 0,1 1 21 0 0,0-12 244 0 0,1-1-1 0 0,0 1 0 0 0,0 0 0 0 0,1-1 0 0 0,0 1 1 0 0,0-1-1 0 0,1 1 0 0 0,0-1-243 0 0,22 29 165 0 0,-19-31-165 0 0,-4-4-8 0 0,-1 0-1 0 0,1-1 1 0 0,0 1-1 0 0,0-1 0 0 0,1 1 1 0 0,-1-1-1 0 0,0 0 1 0 0,0 0-1 0 0,1 0 1 0 0,-1 0-1 0 0,1-1 0 0 0,0 1 9 0 0,3 1-298 0 0,-4-2-177 0 0,13-3-1478 0 0,-14 3 1746 0 0,0-1 0 0 0,1 1 0 0 0,-1-1 0 0 0,0 1 0 0 0,0-1 0 0 0,-1 0 0 0 0,1 0 0 0 0,0 1 0 0 0,0-1 0 0 0,0 0 0 0 0,0 0 207 0 0,0-1-688 0 0,5-4-5109 0 0</inkml:trace>
  <inkml:trace contextRef="#ctx0" brushRef="#br0" timeOffset="12507.747">3107 466 11976 0 0,'0'0'266'0'0,"0"0"44"0"0,0 0 15 0 0,0 0-26 0 0,1 1-198 0 0,11 13-93 0 0,-5-7 138 0 0,-1 0 0 0 0,0 0 1 0 0,3 6-147 0 0,12 35 2020 0 0,-16-35-1099 0 0,-1 0 0 0 0,3 12-921 0 0,-1-4 717 0 0,-1-5-424 0 0,-1 1 0 0 0,-1 0-1 0 0,0 0 1 0 0,-1 1-293 0 0,-2-12 33 0 0,0 1-1 0 0,0-1 1 0 0,0 0 0 0 0,0 1-1 0 0,-1-1 1 0 0,0 0 0 0 0,-1 0-1 0 0,1 1 1 0 0,-1-1 0 0 0,0 0-1 0 0,-1-1 1 0 0,-1 5-33 0 0,-2 0 802 0 0,6-9-748 0 0,-1 1-1 0 0,1-1 1 0 0,-1 1-1 0 0,0-1 1 0 0,0 1-1 0 0,0-1 1 0 0,0 0 0 0 0,0 1-1 0 0,0-1 1 0 0,0 0-1 0 0,-1 0 1 0 0,1 0-1 0 0,0 1 1 0 0,-1-1-1 0 0,1 0-53 0 0,-5 2 0 0 0,2 1 0 0 0,1-2 0 0 0,2-2 0 0 0,1 0 0 0 0,0 0 0 0 0,0 0 0 0 0,0 0 0 0 0,0 0 0 0 0,-1 0 0 0 0,1 0 0 0 0,0 0 0 0 0,0 0 0 0 0,0 0 0 0 0,0 0 0 0 0,0 0 0 0 0,-1 0 0 0 0,1 0 0 0 0,0-1 0 0 0,0 1 0 0 0,0 0 0 0 0,0 0 0 0 0,0 0 0 0 0,0 0 0 0 0,0 0 0 0 0,-1 0 0 0 0,1-1 0 0 0,0 1 0 0 0,0 0 0 0 0,0 0 0 0 0,0 0 0 0 0,0 0 0 0 0,0 0 0 0 0,0-1 0 0 0,0 1 0 0 0,0 0 0 0 0,0 0 0 0 0,0 0 0 0 0,0 0 0 0 0,0-1 0 0 0,0 1 0 0 0,0 0 0 0 0,0 0 0 0 0,0 0 0 0 0,0 0 0 0 0,0-1 0 0 0,0 1 0 0 0,0 0 0 0 0,0 0 0 0 0,0 0 0 0 0,0 0 0 0 0,1 0 0 0 0,-1-1 0 0 0,3-6 0 0 0,-3 7 0 0 0,5-9 0 0 0,1 1 0 0 0,0 0 0 0 0,0 0 0 0 0,0 0 0 0 0,1 1 0 0 0,0-1 0 0 0,3-1 0 0 0,3-2 0 0 0,-12 9 0 0 0,23-22 0 0 0,-1 0 0 0 0,-1-2 0 0 0,4-7 0 0 0,-17 19 0 0 0,-1 0 0 0 0,0 0 0 0 0,0 0 0 0 0,-2-1 0 0 0,0 0 0 0 0,-1-1 0 0 0,2-6 0 0 0,-6 18 0 0 0,-1 0 0 0 0,1 1 0 0 0,-1-1 0 0 0,0 1 0 0 0,0-1 0 0 0,0 0 0 0 0,0 1 0 0 0,-1-1 0 0 0,1 0 0 0 0,-1 1 0 0 0,0-1 0 0 0,0 1 0 0 0,0-1 0 0 0,-2-2 0 0 0,2 4 0 0 0,0 0 0 0 0,-1-1 0 0 0,1 1 0 0 0,-1 0 0 0 0,0 0 0 0 0,1 0 0 0 0,-1 0 0 0 0,0 1 0 0 0,0-1 0 0 0,0 0 0 0 0,-1 1 0 0 0,1 0 0 0 0,0-1 0 0 0,-1 1 0 0 0,1 0 0 0 0,0 0 0 0 0,-1 0 0 0 0,1 0 0 0 0,-1 1 0 0 0,-2-1 0 0 0,3 1-153 0 0,-1 0 0 0 0,1 0 0 0 0,-1 0 0 0 0,0 0 0 0 0,1 1 0 0 0,-1-1 0 0 0,-2 2 153 0 0,-8 3-6976 0 0,9-3 1176 0 0</inkml:trace>
  <inkml:trace contextRef="#ctx0" brushRef="#br0" timeOffset="13009.835">3466 555 10136 0 0,'0'0'230'0'0,"0"0"30"0"0,0 0 19 0 0,0 0 37 0 0,0 0 125 0 0,0 0 58 0 0,0 0 12 0 0,0 0 1 0 0,0 0 0 0 0,13 4 1024 0 0,2-3-231 0 0,0 0 0 0 0,-1-1 0 0 0,15-2-1305 0 0,13 0 276 0 0,102 4-276 0 0,-107 2 0 0 0,-26-2 0 0 0,0 0 0 0 0,0-1 0 0 0,6-1 0 0 0,-16 0-104 0 0,0 0-1 0 0,0 0 0 0 0,1 1 0 0 0,-1-1 0 0 0,0 0 0 0 0,0 0 0 0 0,0 1 1 0 0,1-1-1 0 0,-1 0 0 0 0,0 1 0 0 0,0-1 0 0 0,0 1 0 0 0,0-1 0 0 0,0 1 1 0 0,0 0-1 0 0,0 0 0 0 0,0 0 105 0 0,0 0-1011 0 0,-1-1-11 0 0</inkml:trace>
  <inkml:trace contextRef="#ctx0" brushRef="#br0" timeOffset="13742.962">4015 413 10136 0 0,'0'0'464'0'0,"0"0"-10"0"0,1 1-294 0 0,0 0-147 0 0,0 0-1 0 0,0 0 0 0 0,0 0 1 0 0,0 0-1 0 0,0 1 0 0 0,-1-1 1 0 0,1 0-1 0 0,0 0 1 0 0,-1 1-1 0 0,1-1 0 0 0,-1 0 1 0 0,1 1-1 0 0,-1-1 0 0 0,0 1 1 0 0,1-1-1 0 0,-1 0 0 0 0,0 2-12 0 0,1 4 250 0 0,1-3-48 0 0,-1-1 1 0 0,1 1-1 0 0,-1 0 0 0 0,0 0 0 0 0,0-1 0 0 0,0 1 0 0 0,-1 0 0 0 0,1 0 0 0 0,-1 0 1 0 0,0 1-203 0 0,1 4 399 0 0,0 0 1 0 0,1 0 0 0 0,0-1 0 0 0,1 1-1 0 0,0-1 1 0 0,1 4-400 0 0,4 9 673 0 0,-4-10-355 0 0,-1-2-246 0 0,0 0 1 0 0,-1 0 0 0 0,0 0-1 0 0,1 9-72 0 0,1 7 0 0 0,-2-19 0 0 0,0 1 0 0 0,-1 0 0 0 0,0 0 0 0 0,-1-1 0 0 0,1 7 0 0 0,-3-3 536 0 0,0-9 509 0 0,-2-6-578 0 0,4-3-467 0 0,1 1 0 0 0,1 0 0 0 0,-1-1 0 0 0,1 1 0 0 0,0 0 0 0 0,1 0 0 0 0,0 0 0 0 0,0 0 0 0 0,1 1 0 0 0,3-6 0 0 0,42-83 0 0 0,27-18-84 0 0,-24 38 1099 0 0,-52 74-1115 0 0,2-2 620 0 0,-1 2-4380 0 0,-1 1-2278 0 0</inkml:trace>
  <inkml:trace contextRef="#ctx0" brushRef="#br0" timeOffset="14124.841">4384 593 10136 0 0,'0'0'230'0'0,"0"0"30"0"0,0 0 19 0 0,-5 3 85 0 0,1-2-27 0 0,0 1 0 0 0,0 0-1 0 0,1 0 1 0 0,-1 0 0 0 0,-3 2-337 0 0,-19 10 1255 0 0,20-11-1044 0 0,0 0 0 0 0,-1 1 0 0 0,2-1 0 0 0,-1 1 1 0 0,0 1-1 0 0,1-1 0 0 0,-1 1 0 0 0,1 0 0 0 0,1 0 1 0 0,-1 0-1 0 0,1 1 0 0 0,0-1 0 0 0,0 1 0 0 0,0 0 0 0 0,1 1-211 0 0,2-6 39 0 0,0 0-1 0 0,1 0 1 0 0,-1 1-1 0 0,1-1 0 0 0,-1 1 1 0 0,1-1-1 0 0,-1 0 1 0 0,1 1-1 0 0,0-1 0 0 0,0 1 1 0 0,0-1-1 0 0,0 1 1 0 0,0-1-1 0 0,0 1 0 0 0,0-1 1 0 0,0 1-1 0 0,1-1 1 0 0,-1 1-1 0 0,0-1 0 0 0,1 0 1 0 0,-1 1-1 0 0,1-1 1 0 0,0 0-1 0 0,-1 1 0 0 0,1-1 1 0 0,0 0-1 0 0,0 0 1 0 0,0 1-1 0 0,0-1 0 0 0,0 0 1 0 0,0 0-1 0 0,0 0 1 0 0,0 0-1 0 0,0-1 0 0 0,0 1 1 0 0,1 0-39 0 0,0 1 41 0 0,1-1 1 0 0,0 1 0 0 0,0-1-1 0 0,0 0 1 0 0,0 0-1 0 0,0 0 1 0 0,0 0 0 0 0,0 0-1 0 0,0-1 1 0 0,0 0-1 0 0,0 1 1 0 0,0-1 0 0 0,0 0-1 0 0,0 0 1 0 0,0-1-1 0 0,2 1-41 0 0,5-3 0 0 0,0 1 0 0 0,0-1 0 0 0,-1-1 0 0 0,1 0 0 0 0,-1 0 0 0 0,0 0 0 0 0,0-2 0 0 0,3-2 0 0 0,-9 6 0 0 0,-1 0 0 0 0,1 0 0 0 0,-1 0 0 0 0,0-1 0 0 0,1 1 0 0 0,-1-1 0 0 0,0 1 0 0 0,-1-1 0 0 0,1 0 0 0 0,0 0 0 0 0,-1 0 0 0 0,0 0 0 0 0,1 0 0 0 0,-1 0 0 0 0,0 0 0 0 0,-1 0 0 0 0,1-1 0 0 0,-1 1 0 0 0,1 0 0 0 0,-1-1 0 0 0,0 1 0 0 0,0 0 0 0 0,0 0 0 0 0,-1-1 0 0 0,1 1 0 0 0,-1 0 0 0 0,-1-4 0 0 0,1 1 10 0 0,-1 0 0 0 0,-1 0-1 0 0,1 0 1 0 0,-1 0 0 0 0,0 1-1 0 0,-1-1 1 0 0,1 1-1 0 0,-1-1-9 0 0,2 4-187 0 0,1 0-1 0 0,-1 0 1 0 0,0 0-1 0 0,0 0 1 0 0,0 0-1 0 0,0 0 1 0 0,-1 0-1 0 0,1 1 1 0 0,0-1-1 0 0,-1 1 1 0 0,1 0-1 0 0,-1 0 1 0 0,1 0-1 0 0,-1 0 1 0 0,0 0-1 0 0,1 0 1 0 0,-1 1-1 0 0,0-1 1 0 0,0 1-1 0 0,0 0 188 0 0,2 0-264 0 0,0-1 0 0 0,0 1 0 0 0,0 0 0 0 0,-1 0 0 0 0,1 0 0 0 0,0-1 0 0 0,0 1 0 0 0,0-1 0 0 0,-1 1 0 0 0,1-1 0 0 0,0 1 0 0 0,0-1 0 0 0,-1-1 264 0 0,0 1-552 0 0,0-1-1494 0 0</inkml:trace>
  <inkml:trace contextRef="#ctx0" brushRef="#br0" timeOffset="14409.263">4502 261 10136 0 0,'0'0'230'0'0,"0"0"30"0"0,0 0 19 0 0,1 1-40 0 0,1 2-224 0 0,-1 0-1 0 0,2 0 1 0 0,-1 0 0 0 0,0 0 0 0 0,0 0 0 0 0,1 0 0 0 0,1 1-15 0 0,7 8 414 0 0,12 16 629 0 0,-8-12-366 0 0,-1 1 0 0 0,-1 1 0 0 0,-1 0 0 0 0,-1 0 0 0 0,0 2 0 0 0,6 15-677 0 0,-10-17 242 0 0,-1 1-1 0 0,0 0 1 0 0,-1 0-1 0 0,-2 1 1 0 0,0-1-1 0 0,-1 1 1 0 0,0 0-1 0 0,-2-1 1 0 0,0 1-1 0 0,-2 0 0 0 0,0 1-241 0 0,0-13 88 0 0,0-1 0 0 0,0 1 0 0 0,-1-1-1 0 0,0 0 1 0 0,0 0 0 0 0,-1 0-1 0 0,0 0 1 0 0,0 0 0 0 0,0-1 0 0 0,-1 0-1 0 0,0 0 1 0 0,0 0 0 0 0,-3 1-88 0 0,-8 8 227 0 0,-1-1 0 0 0,0-1-1 0 0,-1 0 1 0 0,-3 0-227 0 0,10-7-250 0 0,0 0 0 0 0,-1-1-1 0 0,0-1 1 0 0,0 1-1 0 0,-4-1 251 0 0,14-3-327 0 0,0-1-1 0 0,0 0 0 0 0,0 0 0 0 0,1 1 0 0 0,-1-1 0 0 0,0-1 0 0 0,0 1 1 0 0,0 0-1 0 0,0 0 328 0 0,-4-3-1533 0 0</inkml:trace>
  <inkml:trace contextRef="#ctx0" brushRef="#br0" timeOffset="16888.923">5263 563 8288 0 0,'0'0'190'0'0,"0"0"28"0"0,0 0 7 0 0,2-4 6 0 0,-1 3-175 0 0,-1 0 1 0 0,0 0-1 0 0,1 0 0 0 0,-1 0 1 0 0,0 0-1 0 0,0 0 1 0 0,0 0-1 0 0,0 0 0 0 0,0 0 1 0 0,0 0-1 0 0,0-1 1 0 0,0 1-1 0 0,-1 0 1 0 0,1 0-1 0 0,0 0 0 0 0,-1 0 1 0 0,1 0-1 0 0,-1 0 1 0 0,1 0-1 0 0,-1 0 1 0 0,1 1-1 0 0,-1-1 0 0 0,1 0 1 0 0,-1 0-1 0 0,0 0 1 0 0,0 1-1 0 0,1-1 0 0 0,-1 0 1 0 0,0 0-1 0 0,0 1 1 0 0,0-1-1 0 0,0 1 1 0 0,0-1-1 0 0,0 1 0 0 0,0-1 1 0 0,0 1-1 0 0,0 0 1 0 0,0-1-57 0 0,-4 0 400 0 0,0 0 0 0 0,0 0 0 0 0,0 0 0 0 0,0 1 0 0 0,0-1 0 0 0,-3 1-400 0 0,-38 1 1704 0 0,-32 5-1704 0 0,62-4 257 0 0,1 1 0 0 0,0 1 0 0 0,0 1 0 0 0,0 0 1 0 0,0 1-1 0 0,1 0 0 0 0,0 1 0 0 0,0 1 1 0 0,1 0-1 0 0,0 1 0 0 0,0 1 0 0 0,1 0 1 0 0,0 0-1 0 0,1 1 0 0 0,-1 2-257 0 0,3-4 122 0 0,6-6-117 0 0,1 0 1 0 0,-1 0-1 0 0,0 0 1 0 0,1 0-1 0 0,0 0 0 0 0,-1 1 1 0 0,1-1-1 0 0,0 3-5 0 0,-6 9 58 0 0,7-12-15 0 0,-1-1 1 0 0,1 0 0 0 0,0 0-1 0 0,0 1 1 0 0,0-1 0 0 0,0 1-1 0 0,0-1 1 0 0,1 1 0 0 0,-1-1-1 0 0,1 1 1 0 0,-1 0 0 0 0,1-1-1 0 0,0 1 1 0 0,0-1 0 0 0,0 1-1 0 0,0 0 1 0 0,1-1 0 0 0,-1 1-1 0 0,1-1 1 0 0,0 3-44 0 0,0-4 45 0 0,0 1 1 0 0,0-1-1 0 0,-1 0 1 0 0,1 1-1 0 0,0-1 1 0 0,0 0-1 0 0,1 0 0 0 0,-1 0 1 0 0,0 0-1 0 0,0 0 1 0 0,0 0-1 0 0,1 0 1 0 0,-1 0-1 0 0,1-1 0 0 0,-1 1 1 0 0,0-1-1 0 0,1 1 1 0 0,-1-1-1 0 0,1 1 0 0 0,-1-1 1 0 0,1 0-1 0 0,0 1 1 0 0,-1-1-1 0 0,1 0 1 0 0,-1 0-1 0 0,1 0 0 0 0,0-1-45 0 0,6 1-49 0 0,1-1 0 0 0,-1-1-1 0 0,0 1 1 0 0,5-3 49 0 0,-5 2 88 0 0,15-5-88 0 0,-1 0 0 0 0,0-2 0 0 0,10-6 0 0 0,-18 7 0 0 0,0 0 0 0 0,-1-1 0 0 0,-1 0 0 0 0,1-1 0 0 0,-2-1 0 0 0,1 0 0 0 0,-1 0 0 0 0,-1-1 0 0 0,0-1 0 0 0,-1 0 0 0 0,0 0 0 0 0,-1 0 0 0 0,6-15 0 0 0,-8 12 0 0 0,0 0 0 0 0,-1 0 0 0 0,2-15 0 0 0,3-9 0 0 0,-3 6 0 0 0,0-1 0 0 0,-3 0 0 0 0,0-8 0 0 0,2-21 0 0 0,0-46 0 0 0,-6 70 0 0 0,-2 45 0 0 0,-1-1 0 0 0,1 1 0 0 0,0 0 0 0 0,0-1 0 0 0,1 2 0 0 0,-12 70 0 0 0,5 1 0 0 0,1 15 0 0 0,6-72 0 0 0,-2 9 0 0 0,-4 15 0 0 0,-1 5 0 0 0,-11 123 0 0 0,18-138 79 0 0,2 13-987 0 0,12-61-6310 0 0,-4 5 1418 0 0</inkml:trace>
  <inkml:trace contextRef="#ctx0" brushRef="#br0" timeOffset="17359.825">5476 371 11976 0 0,'0'0'266'0'0,"0"0"44"0"0,0 0 15 0 0,0 8 75 0 0,3 9 170 0 0,1 0 1 0 0,2 4-571 0 0,-1-3 814 0 0,2 8-98 0 0,0 0 1 0 0,-2 0 0 0 0,-1 0 0 0 0,-1 1-1 0 0,-1 2-716 0 0,-1-1 558 0 0,-1-18-549 0 0,1 0-1 0 0,-1 0 0 0 0,-1 0 1 0 0,0 0-1 0 0,0 0 0 0 0,-3 9-8 0 0,3-19 0 0 0,1 0 0 0 0,0 0 0 0 0,0 1 0 0 0,0-1 0 0 0,0 0 0 0 0,0 0 0 0 0,-1 0 0 0 0,1 1 0 0 0,0-1 0 0 0,0 0 0 0 0,0 0 0 0 0,0 1 0 0 0,0-1 0 0 0,0 0 0 0 0,0 0 0 0 0,0 1 0 0 0,0-1 0 0 0,0 0 0 0 0,0 0 0 0 0,0 1 0 0 0,0-1 0 0 0,0 0 0 0 0,0 0 0 0 0,0 1 0 0 0,0-1 0 0 0,0 0 0 0 0,1 0 0 0 0,-1 1 0 0 0,0-1 0 0 0,0 0 0 0 0,0 0 0 0 0,0 0 0 0 0,0 1 0 0 0,1-1 0 0 0,-1 0 0 0 0,0 0 0 0 0,0 0 0 0 0,0 0 0 0 0,1 1 0 0 0,-1-1 0 0 0,0 0 0 0 0,0 0 0 0 0,1 0 0 0 0,-1 0 0 0 0,0 0 0 0 0,0 0 0 0 0,0 0 0 0 0,1 0 0 0 0,-1 1 0 0 0,0-1 0 0 0,0 0 0 0 0,1 0 0 0 0,-1 0 0 0 0,0 0 0 0 0,1 0 0 0 0,-1-1 0 0 0,0 1 0 0 0,0 0 0 0 0,3 0 17 0 0,0 0-1 0 0,0 0 1 0 0,-1 0-1 0 0,1-1 1 0 0,0 1-1 0 0,0-1 1 0 0,-1 0-1 0 0,1 1 1 0 0,-1-1-1 0 0,1-1 0 0 0,-1 1 1 0 0,1 0-1 0 0,-1-1 1 0 0,1 1-17 0 0,35-28 1187 0 0,-26 20-722 0 0,7-7-439 0 0,-1-1 1 0 0,-1 0-1 0 0,-1-1 1 0 0,-1-1-1 0 0,0 0 0 0 0,-1-1 1 0 0,-1-1-1 0 0,-1 0 0 0 0,0-3-26 0 0,-3 5 396 0 0,-1 0-1 0 0,-1-1 0 0 0,0-1 0 0 0,-2 1 0 0 0,2-11-395 0 0,-7 28 0 0 0,0 0 0 0 0,0 1 0 0 0,0-1 0 0 0,0 0 0 0 0,0 0 0 0 0,-1 1 0 0 0,0-1 0 0 0,1 0 0 0 0,-1 1 0 0 0,0-1 0 0 0,0 0 0 0 0,-1-1 0 0 0,-2-2 0 0 0,1 0 0 0 0,-1-1 0 0 0,0 1 0 0 0,-2-1 0 0 0,5 6-191 0 0,-1 0 0 0 0,0 0-1 0 0,0 0 1 0 0,0 0 0 0 0,0 0-1 0 0,0 0 1 0 0,0 0 0 0 0,0 1-1 0 0,0-1 1 0 0,-1 1 0 0 0,1 0 0 0 0,0-1-1 0 0,-1 1 192 0 0,-3-1-1715 0 0,0 1 181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83 345 3224 0 0,'0'0'329'0'0,"-3"5"89"0"0,-12 14 8097 0 0,-5 6-3857 0 0,12-15-4637 0 0,2 0 0 0 0,-1 0-1 0 0,1 0 1 0 0,1 1 0 0 0,0 0 0 0 0,0 2-21 0 0,4-12 128 0 0,-1 6 1609 0 0,5-9-1664 0 0,0-1 0 0 0,-1 0 0 0 0,1-1 0 0 0,-1 1 0 0 0,0 0 0 0 0,0-1 0 0 0,0 1 1 0 0,0-1-1 0 0,-1 1 0 0 0,1-1 0 0 0,-1 0 0 0 0,1-2-73 0 0,2-11 93 0 0,-1-1 0 0 0,0-6-93 0 0,4-14 85 0 0,9-50 7 0 0,-9 45 44 0 0,2-1 1 0 0,9-22-137 0 0,-17 62 7 0 0,1-1 0 0 0,0 0-1 0 0,0 1 1 0 0,0-1 0 0 0,1 1-1 0 0,0 0 1 0 0,-1 0 0 0 0,3-1-7 0 0,-4 3-3 0 0,1 0 1 0 0,0 1 0 0 0,-1-1-1 0 0,1 1 1 0 0,0-1 0 0 0,0 1-1 0 0,0 0 1 0 0,0 0-1 0 0,0 0 1 0 0,0 0 0 0 0,1 0-1 0 0,-1 1 1 0 0,0-1 0 0 0,0 0-1 0 0,1 1 1 0 0,-1 0-1 0 0,0 0 1 0 0,3-1 2 0 0,0 2 3 0 0,1 0 0 0 0,-1 0-1 0 0,0 0 1 0 0,1 1 0 0 0,-1 0 0 0 0,0 0 0 0 0,0 0 0 0 0,0 1-1 0 0,0-1 1 0 0,-1 1 0 0 0,1 0 0 0 0,-1 0 0 0 0,4 4-3 0 0,12 10 57 0 0,-2 1 1 0 0,7 8-58 0 0,-19-19-3 0 0,13 13 19 0 0,-1 2 0 0 0,-1 1 0 0 0,-1 0 0 0 0,8 16-16 0 0,-6-9-38 0 0,-10-18 32 0 0,-1-1-1 0 0,-1 1 0 0 0,0 1 0 0 0,-1-1 0 0 0,1 3 7 0 0,5 8 15 0 0,3 6 62 0 0,-13-28-70 0 0,-1 1 0 0 0,0-1 0 0 0,1 0 1 0 0,-1 0-1 0 0,0 1 0 0 0,0-1 0 0 0,0 0 1 0 0,0 0-1 0 0,0 1 0 0 0,0-1 1 0 0,0 0-1 0 0,0 1 0 0 0,-1-1 0 0 0,1 0 1 0 0,0 0-1 0 0,-1 0 0 0 0,1 1 1 0 0,-1-1-1 0 0,1 0 0 0 0,-1 0 0 0 0,0 0-7 0 0,-1 1 29 0 0,0 0-1 0 0,0 0 1 0 0,0 0-1 0 0,0 0 0 0 0,0-1 1 0 0,0 1-1 0 0,-1-1 0 0 0,1 0 1 0 0,-1 0-1 0 0,1 0 1 0 0,-1 0-1 0 0,1 0 0 0 0,-1 0 1 0 0,1-1-1 0 0,-4 1-28 0 0,-5 1 26 0 0,0-1-1 0 0,0-1 1 0 0,-2 0-26 0 0,10 0 13 0 0,-29-1 276 0 0,-18-4-289 0 0,-10-1 225 0 0,-59-5-321 0 0,79 7 110 0 0,37 4-42 0 0,0-1-5 0 0,0 1 0 0 0,0 0 0 0 0,0-1 0 0 0,0 1 0 0 0,0-1-1 0 0,0 0 1 0 0,-1-1 33 0 0,3 2-376 0 0,1 0-28 0 0,0 0-309 0 0,1-1-1284 0 0,5-4-556 0 0</inkml:trace>
  <inkml:trace contextRef="#ctx0" brushRef="#br0" timeOffset="572.811">666 467 16783 0 0,'1'0'43'0'0,"-1"0"-1"0"0,1 0 0 0 0,-1 0 0 0 0,0 0 0 0 0,1 0 1 0 0,-1 0-1 0 0,0 0 0 0 0,1 0 0 0 0,-1 0 0 0 0,1 0 0 0 0,-1 0 1 0 0,0 0-1 0 0,1 0 0 0 0,-1 0 0 0 0,0 0 0 0 0,1 0 0 0 0,-1 0 1 0 0,0 0-1 0 0,1-1 0 0 0,-1 1 0 0 0,0 0 0 0 0,1 0 0 0 0,-1 0 1 0 0,0-1-1 0 0,1 1 0 0 0,-1 0 0 0 0,0 0 0 0 0,0-1 0 0 0,1 1 1 0 0,-1 0-1 0 0,0-1 0 0 0,0 1 0 0 0,0 0 0 0 0,1-1 0 0 0,-1 1 1 0 0,0 0-43 0 0,-6-14 1284 0 0,4 11-1413 0 0,1 0 205 0 0,0 0 1 0 0,0 0-1 0 0,0 0 0 0 0,0 0 1 0 0,1 0-1 0 0,-1 0 0 0 0,1 0 1 0 0,0-1-77 0 0,-3-15 147 0 0,-1 3 47 0 0,1 1-1 0 0,0-1 1 0 0,2 1-1 0 0,0-1 0 0 0,0-3-193 0 0,-1-20 249 0 0,2 33-249 0 0,0 0 0 0 0,1 0 0 0 0,-1 0 0 0 0,1 0 0 0 0,2-5 0 0 0,1-14 0 0 0,-3 22-4 0 0,-1 1 0 0 0,0-1 0 0 0,1 1 0 0 0,0-1-1 0 0,-1 1 1 0 0,1-1 0 0 0,0 1 0 0 0,0 0 0 0 0,0-1 0 0 0,1 1-1 0 0,-1 0 1 0 0,1 0 0 0 0,-1 0 0 0 0,1 0 0 0 0,-1 0-1 0 0,1 0 1 0 0,0 1 0 0 0,0-1 0 0 0,0 1 0 0 0,0-1 0 0 0,0 1-1 0 0,1-1 1 0 0,-1 1 0 0 0,0 0 0 0 0,1 0 0 0 0,-1 0-1 0 0,0 1 1 0 0,1-1 0 0 0,-1 0 0 0 0,1 1 0 0 0,-1 0 0 0 0,1-1-1 0 0,-1 1 1 0 0,1 0 0 0 0,-1 0 0 0 0,1 1 0 0 0,-1-1-1 0 0,1 0 1 0 0,-1 1 0 0 0,1 0 0 0 0,-1-1 0 0 0,1 1 0 0 0,-1 0-1 0 0,3 2 5 0 0,9 7-24 0 0,-1 0 0 0 0,0 1 0 0 0,-1 1 0 0 0,0 0 0 0 0,0 1 0 0 0,-2 1 0 0 0,5 6 24 0 0,21 24-8 0 0,36 36 8 0 0,-69-77 60 0 0,-1 0 0 0 0,1-1 0 0 0,0 0 0 0 0,0 1 0 0 0,0-1 0 0 0,0 0 0 0 0,0 0 0 0 0,0 0-1 0 0,1-1 1 0 0,-1 1 0 0 0,0-1 0 0 0,1 0 0 0 0,0 0 0 0 0,2 0-60 0 0,-5-1 19 0 0,0 0 0 0 0,0 0 0 0 0,0 0 0 0 0,-1 0 0 0 0,1 0 0 0 0,0-1 0 0 0,0 1 0 0 0,0 0 0 0 0,0 0 0 0 0,0-1-1 0 0,0 1 1 0 0,-1-1 0 0 0,1 1 0 0 0,0-1 0 0 0,0 1 0 0 0,-1-1 0 0 0,1 0 0 0 0,0 1 0 0 0,-1-1 0 0 0,1 0 0 0 0,-1 1 0 0 0,1-1-19 0 0,0-1 24 0 0,0 0 0 0 0,1-1 1 0 0,-2 1-1 0 0,1 0 0 0 0,0-1 0 0 0,0 1 0 0 0,-1 0 0 0 0,1-3-24 0 0,0-4 86 0 0,0 0 0 0 0,-1 0 0 0 0,0 0-1 0 0,-1-3-85 0 0,-20-148 240 0 0,15 65-21 0 0,6 91-228 0 0,-1-1 0 0 0,1 0-1 0 0,0 0 1 0 0,0 1 0 0 0,0-1 0 0 0,1 0-1 0 0,-1 1 1 0 0,1-1 0 0 0,0 0 0 0 0,1 1 0 0 0,0-3 9 0 0,14-1-180 0 0,-14 7 103 0 0,0 1 1 0 0,1 0 0 0 0,-1 0 0 0 0,1 0-1 0 0,-1 0 1 0 0,0 0 0 0 0,1 0 0 0 0,-1 1-1 0 0,0-1 1 0 0,1 1 0 0 0,-1 0 0 0 0,0 0-1 0 0,1 0 77 0 0,29 14-6721 0 0,-28-13 4463 0 0,5 4-3412 0 0</inkml:trace>
  <inkml:trace contextRef="#ctx0" brushRef="#br0" timeOffset="815.759">1363 90 9216 0 0,'0'0'706'0'0,"1"0"-463"0"0,3 0 215 0 0,0 1 0 0 0,0 0 0 0 0,0 0 0 0 0,0 0 0 0 0,0 0 0 0 0,3 3-458 0 0,18 4 3852 0 0,21 0-1592 0 0,6-2-2260 0 0,11 2 650 0 0,41 0-518 0 0,-103-8-173 0 0,0 0 0 0 0,0 1-1 0 0,0-1 1 0 0,0 0 0 0 0,0 0-1 0 0,-1 0 1 0 0,1 0 0 0 0,0 1-1 0 0,0-1 1 0 0,0 1 0 0 0,0-1-1 0 0,0 0 1 0 0,-1 1 0 0 0,1-1-1 0 0,0 1 1 0 0,0 0 41 0 0,-4 3-1588 0 0,-11 1-1054 0 0,-15 2 122 0 0,-3 2-28 0 0</inkml:trace>
  <inkml:trace contextRef="#ctx0" brushRef="#br0" timeOffset="971.844">1347 275 11976 0 0,'0'0'546'0'0,"-1"1"-10"0"0,0 3-220 0 0,0-3 346 0 0,1-1 187 0 0,1 1-653 0 0,1 0 0 0 0,-1-1 0 0 0,0 1 1 0 0,0-1-1 0 0,0 1 0 0 0,0-1 0 0 0,0 1 1 0 0,1-1-1 0 0,-1 0 0 0 0,0 1 0 0 0,1-1-196 0 0,-2 0 152 0 0,10 1 159 0 0,1 0-1 0 0,-1 0 0 0 0,0-1 1 0 0,0 0-1 0 0,0-1 0 0 0,0 0 0 0 0,5-2-310 0 0,22-1 239 0 0,0 1-108 0 0,56-2 43 0 0,-70 5-136 0 0,-8-1-717 0 0,1 1 1 0 0,-1 1-1 0 0,6 2 679 0 0,-15-2-348 0 0,17 0-5181 0 0,-11-4 317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3680 0 0,'0'0'284'0'0,"0"-1"-187"0"0,-3-3 229 0 0,3 3 1305 0 0,0 1 564 0 0,0 0 114 0 0,0 0-234 0 0,0 0-1083 0 0,0 0-472 0 0,0 0-96 0 0,-10 12 651 0 0,8 0-791 0 0,-1-1 1 0 0,1 1 0 0 0,1-1 0 0 0,0 1 0 0 0,1 0 0 0 0,1 10-285 0 0,-1 21 18 0 0,0 78 1859 0 0,2-48-1666 0 0,5 21-211 0 0,-7-52 1672 0 0,-10-69-1408 0 0,-10-38-664 0 0,19 59 356 0 0,-15-63-902 0 0,4-1 0 0 0,-2-46 946 0 0,9 81-103 0 0,3 23 98 0 0,0 0 0 0 0,1 0 0 0 0,0-7 5 0 0,1 16 34 0 0,0 0 0 0 0,1 0 0 0 0,-1 0 0 0 0,1 0 0 0 0,-1 0 0 0 0,1 0 0 0 0,0 0 0 0 0,0 0 0 0 0,1 0 0 0 0,-1 0 0 0 0,0 0 0 0 0,1 1 0 0 0,0-1 0 0 0,-1 0 0 0 0,3-1-34 0 0,-1 2 0 0 0,0-1 0 0 0,0 1 0 0 0,0-1 0 0 0,1 1 0 0 0,-1 0 0 0 0,1 0 0 0 0,0 0 0 0 0,0 1 0 0 0,-1-1 0 0 0,1 1 0 0 0,0 0 0 0 0,0 0 0 0 0,0 0 0 0 0,0 1 0 0 0,0-1 0 0 0,1 1 0 0 0,-1 0 0 0 0,0 0 0 0 0,0 1 0 0 0,0-1 0 0 0,0 1 0 0 0,0 0 0 0 0,12 2 0 0 0,-1 1 0 0 0,0 1 0 0 0,0 0 0 0 0,0 1 0 0 0,0 0 0 0 0,-2 0-239 0 0,-1 0-1 0 0,1 1 0 0 0,-1 1 0 0 0,0 0 1 0 0,7 6 239 0 0,-15-11 67 0 0,-1 0 0 0 0,1 1 0 0 0,-1-1 0 0 0,0 1 0 0 0,0-1 0 0 0,0 1 0 0 0,-1 0 0 0 0,1 0 0 0 0,-1 0 0 0 0,0 0 0 0 0,0 1 0 0 0,0-1 0 0 0,-1 0 0 0 0,1 1 0 0 0,-1-1 0 0 0,0 1 0 0 0,-1 0 0 0 0,1 4-67 0 0,-1-7 0 0 0,-1 0 0 0 0,1 0 0 0 0,-1 1 0 0 0,1-1 0 0 0,-1 0 0 0 0,0 0 0 0 0,0 0 0 0 0,0 1 0 0 0,0-1 0 0 0,-1 0 0 0 0,1-1 0 0 0,0 1 0 0 0,-2 1 0 0 0,-21 23 0 0 0,19-21 0 0 0,-5 3 0 0 0,0 0 0 0 0,0 0 0 0 0,-1-1 0 0 0,0-1 0 0 0,-3 2 0 0 0,-10 5 0 0 0,12-6-46 0 0,-1-1 0 0 0,0 0-1 0 0,0 0 1 0 0,-14 2 46 0 0,27-7-3 0 0,-1-1-6 0 0,0 0 0 0 0,0 1 0 0 0,-1-1 0 0 0,1 0 0 0 0,0 1 0 0 0,0-1 1 0 0,-1 0-1 0 0,1 0 0 0 0,0 0 0 0 0,-1 0 0 0 0,1 0 0 0 0,0-1 0 0 0,0 1 0 0 0,-1 0 1 0 0,1-1-1 0 0,0 1 0 0 0,0 0 0 0 0,0-1 0 0 0,0 1 0 0 0,-1-1 0 0 0,1 0 0 0 0,0 1 1 0 0,0-1-1 0 0,0 0 0 0 0,0 0 9 0 0,1 1 3 0 0,0-1 0 0 0,-1 1 0 0 0,1-1 0 0 0,0 1 0 0 0,-1-1 0 0 0,1 0 0 0 0,0 1 0 0 0,0-1 0 0 0,0 1 0 0 0,0-1 0 0 0,0 1 0 0 0,-1-1 0 0 0,1 0 0 0 0,0 1 0 0 0,0-1 0 0 0,0 0 0 0 0,1 1 0 0 0,-1-1 0 0 0,0 1 0 0 0,0-1 0 0 0,0 1 0 0 0,0-1 0 0 0,0 0 1 0 0,1 1-1 0 0,-1-1 0 0 0,0 1 0 0 0,1-1 0 0 0,-1 1 0 0 0,0-1 0 0 0,1 1 0 0 0,-1-1 0 0 0,0 1 0 0 0,1 0 0 0 0,-1-1 0 0 0,1 1 0 0 0,-1-1 0 0 0,1 1 0 0 0,-1 0 0 0 0,1-1-3 0 0,19-12 20 0 0,-1 6-52 0 0,1 1-1 0 0,0 0 0 0 0,0 2 0 0 0,0 0 0 0 0,0 1 0 0 0,1 1 0 0 0,-1 1 0 0 0,1 1 0 0 0,5 1 33 0 0,-18 0 4 0 0,1 0-1 0 0,0 1 1 0 0,-1-1-1 0 0,1 2 1 0 0,-1-1-1 0 0,0 1 1 0 0,0 1 0 0 0,7 2-4 0 0,-12-4 35 0 0,1 0 0 0 0,-1 0 0 0 0,0 0-1 0 0,1 1 1 0 0,-1-1 0 0 0,0 1 0 0 0,0-1 0 0 0,-1 1 0 0 0,1 0 0 0 0,-1 0 0 0 0,1 1 0 0 0,-1-1 0 0 0,0 0 0 0 0,0 1 0 0 0,0-1 0 0 0,-1 1 0 0 0,1 0 0 0 0,-1-1 0 0 0,0 1 0 0 0,1 3-35 0 0,-2-4 40 0 0,0 1 0 0 0,0-1-1 0 0,-1 0 1 0 0,1 1 0 0 0,-1-1-1 0 0,1 0 1 0 0,-1 1 0 0 0,0-1 0 0 0,0 0-1 0 0,-1 0 1 0 0,1 0 0 0 0,-1 0-1 0 0,1 0 1 0 0,-1 0 0 0 0,0 0-1 0 0,0-1 1 0 0,0 1 0 0 0,-1 0-1 0 0,1-1 1 0 0,0 0 0 0 0,-1 0-1 0 0,0 0 1 0 0,0 1-40 0 0,-10 6 124 0 0,-1 0 1 0 0,0 0-1 0 0,0-2 1 0 0,-5 2-125 0 0,12-6 35 0 0,-11 5 10 0 0,-2-1 1 0 0,1 0 0 0 0,0-2-1 0 0,-1 0 1 0 0,0-2 0 0 0,-1 0-1 0 0,1-1 1 0 0,-12 0-46 0 0,29-2-26 0 0,0 0 0 0 0,0 0 0 0 0,0 0-1 0 0,0-1 1 0 0,0 1 0 0 0,0-1 0 0 0,0 1 0 0 0,1-1 0 0 0,-1 0 0 0 0,0 0 0 0 0,0 0-1 0 0,1-1 1 0 0,-1 1 0 0 0,1-1 0 0 0,-1 1 0 0 0,1-1 0 0 0,0 0 0 0 0,0 0 0 0 0,-1 0-1 0 0,1-1 27 0 0,7-8-2325 0 0,-2 5 1170 0 0</inkml:trace>
  <inkml:trace contextRef="#ctx0" brushRef="#br0" timeOffset="416.495">583 217 13248 0 0,'0'0'604'0'0,"0"0"-14"0"0,-1 15-158 0 0,0-8-298 0 0,0-3 16 0 0,0 0 1 0 0,1 0-1 0 0,-1 0 0 0 0,1 0 0 0 0,0 0 0 0 0,0 0 1 0 0,1 2-151 0 0,3 55 3099 0 0,0-34-1952 0 0,-2-16-772 0 0,0-1 0 0 0,0 0 1 0 0,1 0-1 0 0,2 5-375 0 0,11 37 917 0 0,-8-21-610 0 0,-5-21-250 0 0,-2-7-38 0 0,0 0 1 0 0,0 0-1 0 0,0 0 0 0 0,0-1 1 0 0,0 1-1 0 0,0 0 0 0 0,2 1-19 0 0,-2 1 38 0 0,-1-5-29 0 0,0 1-1 0 0,0 0 0 0 0,0-1 0 0 0,1 1 0 0 0,-1 0 0 0 0,0-1 0 0 0,0 1 0 0 0,1 0 0 0 0,-1-1 1 0 0,0 1-1 0 0,1 0 0 0 0,-1-1 0 0 0,0 1 0 0 0,1-1 0 0 0,-1 1 0 0 0,1-1 0 0 0,0 1-8 0 0,-1 0 60 0 0,0-1-150 0 0,0 0-64 0 0,0 0-7 0 0,0 0-207 0 0,0 0-845 0 0,0-2-366 0 0,2-8-76 0 0</inkml:trace>
  <inkml:trace contextRef="#ctx0" brushRef="#br0" timeOffset="665.376">598 101 17247 0 0,'0'0'396'0'0,"-4"-4"824"0"0,6 32-4146 0 0,-1-24 625 0 0,0 4-3551 0 0</inkml:trace>
  <inkml:trace contextRef="#ctx0" brushRef="#br0" timeOffset="1170.952">786 89 6448 0 0,'0'0'498'0'0,"-4"15"1168"0"0,3-11-896 0 0,0 1-1 0 0,0-1 1 0 0,0 1 0 0 0,0 0 0 0 0,1-1-1 0 0,0 1 1 0 0,0-1 0 0 0,0 2-770 0 0,-1 16 506 0 0,-1 6 1270 0 0,1 0 1 0 0,2 19-1777 0 0,0 2 577 0 0,3 68 836 0 0,-3-98-1221 0 0,-2 14 82 0 0,1-31-259 0 0,0 0-1 0 0,0 0 1 0 0,0 0 0 0 0,0 0 0 0 0,1 0 0 0 0,-1 0 0 0 0,0 0 0 0 0,1 1-15 0 0,0-1 13 0 0,-1-1 0 0 0,1 1-1 0 0,-1-1 1 0 0,0 1 0 0 0,0-1 0 0 0,0 1 0 0 0,0-1 0 0 0,0 1 0 0 0,0 0 0 0 0,0-1-13 0 0,-1 11 363 0 0,6-18 127 0 0,5-19-277 0 0,-6 15-334 0 0,0 0 0 0 0,1 0 0 0 0,4-7 121 0 0,3-8-277 0 0,0 0-574 0 0,0 1 0 0 0,14-21 851 0 0,-19 36-128 0 0,-1 0-1 0 0,1 0 0 0 0,1 1 0 0 0,0 0 0 0 0,0 1 0 0 0,0-1 0 0 0,1 2 0 0 0,6-5 129 0 0,-12 9-12 0 0,0 0 0 0 0,0 1 0 0 0,1-1 0 0 0,-1 1 1 0 0,0-1-1 0 0,1 1 0 0 0,-1 0 0 0 0,1 0 0 0 0,-1 1 0 0 0,1-1 0 0 0,0 1 0 0 0,-1 0 0 0 0,1 0 0 0 0,2 0 12 0 0,-3 0-57 0 0,-3 0 61 0 0,1 1 1 0 0,-1-1-1 0 0,1 0 0 0 0,-1 0 0 0 0,1 1 1 0 0,-1-1-1 0 0,1 0 0 0 0,-1 1 1 0 0,1-1-1 0 0,-1 0 0 0 0,0 1 0 0 0,1-1 1 0 0,-1 1-1 0 0,0-1 0 0 0,1 0 0 0 0,-1 1 1 0 0,0-1-1 0 0,0 1 0 0 0,1-1 1 0 0,-1 1-1 0 0,0-1 0 0 0,0 1 0 0 0,0-1 1 0 0,0 1-1 0 0,1-1 0 0 0,-1 1 0 0 0,0 0 1 0 0,0-1-1 0 0,0 1 0 0 0,0-1 1 0 0,0 1-1 0 0,-1-1 0 0 0,1 1 0 0 0,0-1-4 0 0,-7 17 255 0 0,5-13-202 0 0,-2 3 50 0 0,-1 1 0 0 0,0-1-1 0 0,0 1 1 0 0,-1-1-1 0 0,0-1 1 0 0,-1 1 0 0 0,1-1-1 0 0,-1 0 1 0 0,-5 3-103 0 0,-6 6 76 0 0,-54 54 474 0 0,71-68-541 0 0,0 0-6 0 0,0 0-1 0 0,0 0 1 0 0,0-1 0 0 0,1 1 0 0 0,-1 0-1 0 0,0 0 1 0 0,0 0 0 0 0,1 1-1 0 0,-1-1 1 0 0,1 0 0 0 0,-1 0 0 0 0,1 0-1 0 0,0 0 1 0 0,-1 0 0 0 0,1 1-3 0 0,-1-1 7 0 0,1-1 16 0 0,0 1-1 0 0,0 0 1 0 0,0-1 0 0 0,0 1-1 0 0,0-1 1 0 0,0 1 0 0 0,0-1-1 0 0,1 1 1 0 0,-1-1 0 0 0,0 1-1 0 0,0 0 1 0 0,0-1 0 0 0,0 1-1 0 0,1-1 1 0 0,-1 1 0 0 0,0-1-1 0 0,1 0 1 0 0,-1 1 0 0 0,0-1-1 0 0,1 1 1 0 0,-1-1 0 0 0,0 1 0 0 0,1-1-1 0 0,-1 0 1 0 0,1 1 0 0 0,-1-1-1 0 0,1 0 1 0 0,-1 0 0 0 0,1 1-23 0 0,16 8 333 0 0,-14-7-220 0 0,11 3 41 0 0,0 0 0 0 0,0-1 0 0 0,0-1 0 0 0,0 0 0 0 0,1-1 1 0 0,-1 0-1 0 0,3-1-154 0 0,62 3 168 0 0,-37-3-1066 0 0,33 6 898 0 0,-27-5-2284 0 0,-28-2 1100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2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10136 0 0,'-8'-3'792'0'0,"7"3"-766"0"0,0-1 1 0 0,1 1-1 0 0,-1-1 0 0 0,0 1 0 0 0,0 0 0 0 0,0-1 1 0 0,0 1-1 0 0,1 0 0 0 0,-1 0 0 0 0,0-1 1 0 0,0 1-1 0 0,0 0 0 0 0,-1 0-26 0 0,-5 2 1986 0 0,7 3 823 0 0,13 8-1231 0 0,-13-13-1845 0 0,4 3 291 0 0,-1-1 0 0 0,1 1 0 0 0,-1-1 0 0 0,1 0-1 0 0,0-1 1 0 0,0 1 0 0 0,0-1 0 0 0,0 1 0 0 0,0-1-24 0 0,39 8 1352 0 0,-36-8-1036 0 0,22 2-225 0 0,-1-1 0 0 0,22-1-91 0 0,-28-2-4 0 0,0 2 1 0 0,-1 0 0 0 0,1 1 0 0 0,-1 2-1 0 0,13 3 4 0 0,-15-3 0 0 0,-11-2 0 0 0,0 0 0 0 0,-1 0 0 0 0,0 0 0 0 0,1 1 0 0 0,-1 0 0 0 0,0 1 0 0 0,-1 0-133 0 0,-5-3-563 0 0,-9 13-5960 0 0,0-8 1494 0 0</inkml:trace>
  <inkml:trace contextRef="#ctx0" brushRef="#br0" timeOffset="271.07">98 187 10136 0 0,'0'1'9'0'0,"-14"5"419"0"0,-11-5 268 0 0,24-1-303 0 0,1 0 106 0 0,0 0 12 0 0,0 0 1 0 0,0 0 0 0 0,0 0 0 0 0,0 0 0 0 0,19 4 1024 0 0,99 12-417 0 0,22-14 1348 0 0,-63-2-3102 0 0,-1 4-4492 0 0,-63-2-921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17 201 10136 0 0,'0'0'28'0'0,"-1"0"1"0"0,1 0 0 0 0,0 0 0 0 0,-1 0 0 0 0,1-1 0 0 0,-1 1-1 0 0,1 0 1 0 0,0 0 0 0 0,-1-1 0 0 0,1 1 0 0 0,0 0-1 0 0,-1-1 1 0 0,1 1 0 0 0,0 0 0 0 0,-1-1 0 0 0,1 1-1 0 0,0 0 1 0 0,0-1 0 0 0,0 1 0 0 0,-1-1 0 0 0,1 1-29 0 0,-7-8 451 0 0,6 8-449 0 0,1 0 1 0 0,0 0 0 0 0,0-1 0 0 0,0 1-1 0 0,0 0 1 0 0,-1 0 0 0 0,1-1-1 0 0,0 1 1 0 0,0 0 0 0 0,0 0 0 0 0,0-1-1 0 0,0 1 1 0 0,-1 0 0 0 0,1 0-1 0 0,0-1 1 0 0,0 1 0 0 0,0 0 0 0 0,0 0-1 0 0,0-1 1 0 0,0 1 0 0 0,0 0 0 0 0,0 0-1 0 0,0-1 1 0 0,0 1 0 0 0,0 0-1 0 0,0-1 1 0 0,0 1 0 0 0,1 0 0 0 0,-1 0-1 0 0,0-1 1 0 0,0 1 0 0 0,0 0 0 0 0,0 0-1 0 0,0-1 1 0 0,0 1 0 0 0,1 0-1 0 0,-1 0 1 0 0,0 0 0 0 0,0-1 0 0 0,0 1-1 0 0,1 0 1 0 0,-1 0-3 0 0,8-9 356 0 0,2 6 1046 0 0,-7 2-1195 0 0,-1 0 0 0 0,1 0 0 0 0,0 1 0 0 0,-1-1 0 0 0,1 1 0 0 0,0-1 0 0 0,0 1 0 0 0,0 0-207 0 0,69 5 608 0 0,-40-5-421 0 0,27 0 556 0 0,-27-1 383 0 0,29 3-1126 0 0,2 0-9 0 0,85-5 9 0 0,-78 4 0 0 0,-22 1 0 0 0,56 4 0 0 0,-72-3 26 0 0,8 4-321 0 0,-39-7 281 0 0,12 2-2216 0 0,-12 0 586 0 0,-5 1 191 0 0,2-2-592 0 0</inkml:trace>
  <inkml:trace contextRef="#ctx0" brushRef="#br0" timeOffset="285.636">145 373 11976 0 0,'0'0'546'0'0,"0"0"-10"0"0,2 0-344 0 0,38-3 112 0 0,-35 2-74 0 0,0 1 0 0 0,-1-1-1 0 0,1 1 1 0 0,0 0 0 0 0,0 0-1 0 0,0 1 1 0 0,4 0-230 0 0,46 5 164 0 0,-29-4 280 0 0,-3 0 116 0 0,-14-2-354 0 0,0 1 0 0 0,-1 0 0 0 0,1 0 0 0 0,0 1-1 0 0,0 1-205 0 0,3-1 6 0 0,0 0 0 0 0,0 0-1 0 0,11 0-5 0 0,25 3-1 0 0,4 4 1 0 0,1-3 0 0 0,0-3 0 0 0,24-1 0 0 0,-42-6-769 0 0,-33 4-3236 0 0,-2 0-1404 0 0</inkml:trace>
  <inkml:trace contextRef="#ctx0" brushRef="#br0" timeOffset="696.943">482 46 11976 0 0,'18'-19'1082'0'0,"-15"15"-890"0"0,-3-1-170 0 0,5-1-22 0 0,-4 6 31 0 0,-1-1-1 0 0,1 0 1 0 0,-1 1 0 0 0,1-1 0 0 0,-1 0 0 0 0,1 1 0 0 0,-1-1 0 0 0,1 1 0 0 0,0-1 0 0 0,-1 1 0 0 0,1-1 0 0 0,0 1 0 0 0,-1 0 0 0 0,1-1 0 0 0,0 1 0 0 0,0 0 0 0 0,-1-1 0 0 0,1 1-1 0 0,0 0 1 0 0,0 0 0 0 0,0 0-31 0 0,4-2 289 0 0,-4 2 221 0 0,-1 0-68 0 0,19 0-276 0 0,-18 0-166 0 0,0 0 0 0 0,0 0 0 0 0,0 1 0 0 0,0-1 0 0 0,-1 0 0 0 0,1 0 0 0 0,0 0 0 0 0,0 1 0 0 0,0-1 0 0 0,0 0 0 0 0,0 1 0 0 0,0-1 0 0 0,0 1 0 0 0,-1-1 0 0 0,1 1 0 0 0,1 0 0 0 0,2 2 0 0 0,5-1 0 0 0,-3-1 0 0 0,-1 1 0 0 0,1 0 0 0 0,0 0 0 0 0,5 3 0 0 0,30 11 0 0 0,-32-13 0 0 0,1 0 0 0 0,-1 1 0 0 0,0 0 0 0 0,6 4 0 0 0,15 6 0 0 0,-25-13 0 0 0,0 1 0 0 0,0 0 0 0 0,0 1 0 0 0,0-1 0 0 0,-1 1 0 0 0,1 0 0 0 0,0 1 0 0 0,26 14 591 0 0,-26-16-462 0 0,-1 0 0 0 0,1 0 0 0 0,-1 1 1 0 0,0 0-1 0 0,1 0 0 0 0,-1 0 0 0 0,-1 0 0 0 0,1 0 0 0 0,0 1 0 0 0,0 1-129 0 0,-2-2 18 0 0,1 0-1 0 0,-1 0 0 0 0,1 0 1 0 0,0-1-1 0 0,0 1 1 0 0,1-1-1 0 0,-1 1 1 0 0,0-1-1 0 0,4 2-17 0 0,0 0 8 0 0,-6-3-8 0 0,0-1 0 0 0,0 1 0 0 0,0 0 0 0 0,0-1 0 0 0,0 1 0 0 0,-1 0 0 0 0,1 0 0 0 0,0 0 0 0 0,-1 0 0 0 0,1 0 0 0 0,0 0 0 0 0,-1 0 0 0 0,1 0 0 0 0,-1 0 0 0 0,1 0 0 0 0,-1 0 0 0 0,1 1 0 0 0,-1 0 0 0 0,1-1 0 0 0,-1 1 0 0 0,1-1 0 0 0,-1 1 0 0 0,1-1 0 0 0,0 1 0 0 0,0-1 0 0 0,0 0 0 0 0,0 1 0 0 0,0-1 0 0 0,6 6 0 0 0,-3-3 0 0 0,0 0 0 0 0,-1 0 0 0 0,1 0 0 0 0,-1 0 0 0 0,0 0 0 0 0,-1 0 0 0 0,1 1 0 0 0,0 2 0 0 0,9 10 0 0 0,-11-16 0 0 0,1 1 0 0 0,-1-1 0 0 0,0 1 0 0 0,1 0 0 0 0,-1-1 0 0 0,0 1 0 0 0,0 0 0 0 0,0 0 0 0 0,0-1 0 0 0,-1 1 0 0 0,1 0 0 0 0,0 0 0 0 0,-1 0 0 0 0,1 2 0 0 0,-4 3 0 0 0,3-6 0 0 0,0-1 0 0 0,-1 1 0 0 0,1 0 0 0 0,0 0 0 0 0,0 0 0 0 0,-1-1 0 0 0,1 1 0 0 0,0 0 0 0 0,0 0 0 0 0,0 0 0 0 0,0 0 0 0 0,0-1 0 0 0,0 1 0 0 0,0 0 0 0 0,0 0 0 0 0,1 0 0 0 0,-1-1 0 0 0,0 1 0 0 0,1 3 0 0 0,0-4 0 0 0,-1 1 0 0 0,1 0 0 0 0,-1 0 0 0 0,1 0 0 0 0,-1 0 0 0 0,0 0 0 0 0,1 0 0 0 0,-1 0 0 0 0,0-1 0 0 0,0 1 0 0 0,0 0 0 0 0,0 0 0 0 0,0 0 0 0 0,0 0 0 0 0,0 0 0 0 0,0 0 0 0 0,0 0 0 0 0,0 0 0 0 0,0 0 0 0 0,-1 0 0 0 0,1 0 0 0 0,0 0 0 0 0,-1 0 0 0 0,1 0 0 0 0,0-1 0 0 0,-1 1 0 0 0,1 0 0 0 0,-1 0 0 0 0,0 0 0 0 0,1-1 0 0 0,-1 1 0 0 0,0 0 0 0 0,1-1 0 0 0,-1 1 0 0 0,0 0 0 0 0,0-1 0 0 0,1 1 0 0 0,-2-1 0 0 0,-10 11 291 0 0,0-1-1 0 0,-1 0 0 0 0,-1-1 1 0 0,1 0-1 0 0,-2-1 0 0 0,1-1 0 0 0,-3 1-290 0 0,-11 3 17 0 0,-37 14-18 0 0,-55 19 1 0 0,112-42-103 0 0,1 1-1 0 0,0-1 0 0 0,0 2 1 0 0,0-1-1 0 0,0 1 0 0 0,1 0 1 0 0,-1 0-1 0 0,-3 3 104 0 0,-7 3-2918 0 0,8-6-2878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14336 0 0,'0'0'661'0'0,"1"-1"-17"0"0,-1 0-376 0 0,0 1 1 0 0,1-1 0 0 0,-1 1-1 0 0,0-1 1 0 0,0 1-1 0 0,1 0 1 0 0,-1-1 0 0 0,1 1-1 0 0,-1-1 1 0 0,0 1-1 0 0,1 0 1 0 0,-1-1 0 0 0,1 1-1 0 0,-1 0 1 0 0,1 0-1 0 0,-1-1 1 0 0,0 1-1 0 0,1 0 1 0 0,0 0-269 0 0,6 3 1373 0 0,2 13-2111 0 0,-9-13 1248 0 0,2 0-458 0 0,0 1 1 0 0,0 0-1 0 0,0 0 1 0 0,-1 0-1 0 0,0 1 1 0 0,0-1-1 0 0,0 0 1 0 0,0 0-1 0 0,-1 1 1 0 0,0 3-53 0 0,0 20 130 0 0,1 8 368 0 0,-5 28-498 0 0,-2 20 973 0 0,5 59-973 0 0,1-96 80 0 0,3-21 191 0 0,-3-26-266 0 0,0 0 1 0 0,0 0-1 0 0,0 1 1 0 0,0-1-1 0 0,0 0 1 0 0,0 1-1 0 0,0-1 0 0 0,0 0 1 0 0,0 1-1 0 0,0-1 1 0 0,0 0-1 0 0,0 0 1 0 0,0 1-1 0 0,0-1 1 0 0,0 0-1 0 0,0 1 0 0 0,0-1 1 0 0,0 0-1 0 0,1 0 1 0 0,-1 1-1 0 0,0-1 1 0 0,0 0-1 0 0,0 0 0 0 0,0 1 1 0 0,1-1-1 0 0,-1 0 1 0 0,0 0-1 0 0,0 0 1 0 0,0 1-1 0 0,1-1-5 0 0,0 2-1727 0 0,-1-2 756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4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 15664 0 0,'0'0'356'0'0,"0"0"49"0"0,0 0 21 0 0,10-14 106 0 0,-6 13-378 0 0,0 0 0 0 0,0 0 0 0 0,1 0 0 0 0,-1 0 0 0 0,0 1-1 0 0,1-1 1 0 0,-1 1 0 0 0,1 0 0 0 0,-1 0 0 0 0,2 1-154 0 0,47 8 1390 0 0,-40-6-1160 0 0,40 4 378 0 0,-35-5-502 0 0,0 1 0 0 0,0 0 1 0 0,14 6-107 0 0,4 0 22 0 0,-28-8-113 0 0,-1 1-1 0 0,0 0 0 0 0,1 0 1 0 0,-1 1-1 0 0,0 0 1 0 0,0 0-1 0 0,0 0 92 0 0,-2 1-350 0 0,7 4-1472 0 0,-7-1-2910 0 0,-2-2-1286 0 0</inkml:trace>
  <inkml:trace contextRef="#ctx0" brushRef="#br0" timeOffset="251.858">0 195 5984 0 0,'0'0'273'0'0,"0"0"-5"0"0,0 0 188 0 0,2 1 1424 0 0,59 10 7328 0 0,11-4-7667 0 0,6-2-1541 0 0,-47-3-51 0 0,5 0-319 0 0,1-1 1 0 0,-1-2-1 0 0,8-2 370 0 0,-22 0-1507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11976 0 0,'0'0'266'0'0,"0"0"44"0"0,0 0 15 0 0,0 0-26 0 0,6 9-187 0 0,-3-4 40 0 0,-1 0 1 0 0,0 1 0 0 0,-1 0-1 0 0,1-1 1 0 0,-1 1 0 0 0,0 0 0 0 0,0 5-153 0 0,-1 44 2070 0 0,-1-28-1287 0 0,0-4-603 0 0,-4 22-180 0 0,2-23-15 0 0,0 21 15 0 0,3-33 25 0 0,0 1 1390 0 0,0-9-972 0 0,1-1-294 0 0,0 0-148 0 0,0-1-1 0 0,0 1 1 0 0,0 0 0 0 0,0 0-1 0 0,0-1 1 0 0,0 1-1 0 0,0 0 1 0 0,0-1-1 0 0,1 0 1 0 0,-1 1-1 0 0,0-1 1 0 0,0 1-1 0 0,0-1 1 0 0,0 0 0 0 0,1 0-1 0 0,-1 0 1 0 0,0 0-1 0 0,0 0 1 0 0,1 0-1 0 0,-1 0 1 0 0,0 0-1 0 0,0 0 1 0 0,0 0-1 0 0,1-1 1 0 0,-1 1-1 0 0,0-1 1 0 0,1 1-1 0 0,2-2 1 0 0,5-1-1 0 0,0-1 0 0 0,0 0 0 0 0,-1 0 0 0 0,1-1 0 0 0,-1 0 0 0 0,0-1 0 0 0,-1 1 0 0 0,3-4 0 0 0,4-4 0 0 0,-2-1 0 0 0,1-1 0 0 0,-2 0 0 0 0,0 0 0 0 0,-1-1 0 0 0,0-1 0 0 0,-1 0 0 0 0,-1 0 0 0 0,3-12 0 0 0,-9 24 0 0 0,0 1 0 0 0,-1-1 0 0 0,0 0 0 0 0,0 0 0 0 0,0 1 0 0 0,-1-1 0 0 0,0 0 0 0 0,1 0 0 0 0,-2 0 0 0 0,1 0 0 0 0,-1 0 0 0 0,1 0 0 0 0,-1 0 0 0 0,-1 1 0 0 0,1-1 0 0 0,-1 0 0 0 0,1 1 0 0 0,-1-1 0 0 0,-1 1 0 0 0,-1-4 0 0 0,2 6 8 0 0,0-1-1 0 0,-1 0 0 0 0,1 1 1 0 0,-1 0-1 0 0,1-1 0 0 0,-1 1 0 0 0,0 0 1 0 0,0 0-1 0 0,0 1 0 0 0,-1-1-7 0 0,3 1-45 0 0,-1 0 0 0 0,0 0 0 0 0,1 1 0 0 0,-1-1 0 0 0,0 1 0 0 0,0 0-1 0 0,0-1 1 0 0,0 1 0 0 0,1 0 0 0 0,-1 0 0 0 0,0 0 0 0 0,0 0 0 0 0,0 0 0 0 0,0 1 0 0 0,1-1 0 0 0,-1 0-1 0 0,0 1 1 0 0,0 0 0 0 0,1-1 0 0 0,-3 2 45 0 0,-8 6-1964 0 0,6-5 942 0 0</inkml:trace>
  <inkml:trace contextRef="#ctx0" brushRef="#br0" timeOffset="316.927">388 319 15664 0 0,'-10'12'1187'0'0,"-24"27"-655"0"0,31-36-532 0 0,-1 1 0 0 0,1 0 0 0 0,0 1 0 0 0,1-1 0 0 0,-1 0 0 0 0,1 1 0 0 0,-1 1 0 0 0,-12 19 0 0 0,10-18-119 0 0,4-7 164 0 0,1 1 1 0 0,0-1 0 0 0,-1 0-1 0 0,1 0 1 0 0,-1 1 0 0 0,1-1-1 0 0,0 0 1 0 0,-1 1-1 0 0,1-1 1 0 0,0 0 0 0 0,0 1-1 0 0,-1-1 1 0 0,1 1 0 0 0,0-1-1 0 0,0 0 1 0 0,0 1 0 0 0,-1-1-1 0 0,1 1 1 0 0,0-1-1 0 0,0 1 1 0 0,0-1 0 0 0,0 1-1 0 0,0-1 1 0 0,0 1 0 0 0,0-1-1 0 0,0 1 1 0 0,0-1 0 0 0,0 0-1 0 0,0 1 1 0 0,0-1 0 0 0,0 1-1 0 0,0-1 1 0 0,1 1-1 0 0,-1 0-45 0 0,1 0 443 0 0,1 0-430 0 0,1 0-1 0 0,-1 1 1 0 0,1-1 0 0 0,-1 0-1 0 0,1 0 1 0 0,0 0 0 0 0,-1-1-1 0 0,1 1 1 0 0,0-1 0 0 0,-1 1-1 0 0,1-1 1 0 0,1 0-13 0 0,-1 1 13 0 0,5-1-13 0 0,0-1 0 0 0,0 1 0 0 0,0-1 0 0 0,0 0 0 0 0,6-2 0 0 0,-13 2 0 0 0,8-1 0 0 0,0-2 0 0 0,0 1 0 0 0,0-1 0 0 0,0 0 0 0 0,6-5 0 0 0,-13 8 0 0 0,0-1 0 0 0,0 0 0 0 0,0 0 0 0 0,0 1 0 0 0,0-1 0 0 0,0 0 0 0 0,0 0 0 0 0,-1-1 0 0 0,1 1 0 0 0,-1 0 0 0 0,0-1 0 0 0,1 1 0 0 0,-1 0 0 0 0,0-1 0 0 0,0 0 0 0 0,-1 1 0 0 0,1-2 0 0 0,0 3 0 0 0,-1-1 0 0 0,0 0 0 0 0,0 1 0 0 0,0-1 0 0 0,0 0 0 0 0,0 1 0 0 0,0-1 0 0 0,0 0 0 0 0,-1 1 0 0 0,1-1 0 0 0,-1 0 0 0 0,1 1 0 0 0,-1-1 0 0 0,0 1 0 0 0,1-1 0 0 0,-1 1 0 0 0,0-1 0 0 0,0 1 0 0 0,0-1 0 0 0,0 1 0 0 0,0 0 0 0 0,0 0 0 0 0,-1-1 0 0 0,1 1 0 0 0,0 0 0 0 0,-1 0 0 0 0,0 0 0 0 0,-4-3-279 0 0,0 0 0 0 0,-1 1-1 0 0,1 0 1 0 0,-1 1 0 0 0,1 0-1 0 0,-1 0 1 0 0,0 0 0 0 0,0 1-1 0 0,0-1 1 0 0,-7 1 279 0 0,-2-1-1022 0 0</inkml:trace>
  <inkml:trace contextRef="#ctx0" brushRef="#br0" timeOffset="570.256">578 56 11976 0 0,'6'6'1082'0'0,"3"5"-777"0"0,-2 1 0 0 0,1-1-1 0 0,-1 1 1 0 0,-1 1 0 0 0,4 11-305 0 0,-1-5 650 0 0,-2-3-112 0 0,0 0 0 0 0,-2 0 0 0 0,0 1 0 0 0,-1 0 1 0 0,0 0-1 0 0,-1 9-538 0 0,-1-14 210 0 0,-2 0 1 0 0,1 0-1 0 0,-2 1 0 0 0,0-1 1 0 0,0 0-1 0 0,-1 0 0 0 0,0 0 1 0 0,-1 0-1 0 0,-3 7-210 0 0,1-9-60 0 0,1-1-1 0 0,-2 0 1 0 0,1 0-1 0 0,-1 0 1 0 0,-1 0-1 0 0,1-1 1 0 0,-1 0-1 0 0,-1 0 1 0 0,0-1-1 0 0,0 0 1 0 0,-3 2 60 0 0,-4-1-2103 0 0,2-2-4379 0 0</inkml:trace>
  <inkml:trace contextRef="#ctx0" brushRef="#br0" timeOffset="1215.088">1077 305 9216 0 0,'-3'-2'158'0'0,"2"1"-110"0"0,-1 0 0 0 0,1 1 0 0 0,-1-1 0 0 0,0 0 0 0 0,1 0 1 0 0,-1 1-1 0 0,0-1 0 0 0,0 1 0 0 0,0 0 0 0 0,1-1 0 0 0,-1 1 0 0 0,0 0 0 0 0,0 0 0 0 0,0 0 0 0 0,1 0 1 0 0,-1 1-1 0 0,-1-1-48 0 0,-21 6 808 0 0,16-5-233 0 0,0 1 0 0 0,0 0 0 0 0,0 0 0 0 0,0 1 0 0 0,1 0 0 0 0,-1 1 0 0 0,1-1 0 0 0,-2 3-575 0 0,-17 12 544 0 0,1 2-1 0 0,1 1 1 0 0,-1 2-544 0 0,20-18 129 0 0,1 1 0 0 0,0-1-1 0 0,0 1 1 0 0,0 0-1 0 0,0 0 1 0 0,1 1-1 0 0,0-1-128 0 0,1-2 60 0 0,0 0-1 0 0,1 0 0 0 0,-1 1 0 0 0,1-1 1 0 0,0 0-1 0 0,1 0 0 0 0,-1 1 1 0 0,1-1-1 0 0,-1 0 0 0 0,1 1 0 0 0,1 3-59 0 0,-1-6 17 0 0,1 0-1 0 0,0 0 0 0 0,-1 0 0 0 0,1 0 0 0 0,0 0 0 0 0,0 0 1 0 0,0 0-1 0 0,1 0 0 0 0,-1-1 0 0 0,0 1 0 0 0,0 0 0 0 0,1-1 1 0 0,0 1-1 0 0,-1-1 0 0 0,1 0 0 0 0,-1 1 0 0 0,1-1 0 0 0,0 0 1 0 0,0 0-1 0 0,0 0 0 0 0,0 0 0 0 0,0 0 0 0 0,0-1 0 0 0,0 1 1 0 0,0-1-1 0 0,0 1 0 0 0,0-1 0 0 0,0 0 0 0 0,0 0-16 0 0,5 1 49 0 0,0 0-1 0 0,-1-1 1 0 0,1 0-1 0 0,-1-1 1 0 0,1 1 0 0 0,0-1-1 0 0,-1 0 1 0 0,4-2-49 0 0,1-1 18 0 0,-1 0 0 0 0,1 0-1 0 0,-1-1 1 0 0,-1-1 0 0 0,1 0 0 0 0,-1 0 0 0 0,0-1 0 0 0,0 0 0 0 0,-1 0 0 0 0,0-1-1 0 0,0 0 1 0 0,4-7-18 0 0,2-3 19 0 0,-1-1 0 0 0,-1-1-1 0 0,-1 0 1 0 0,0 0 0 0 0,4-15-19 0 0,5-14-474 0 0,6-25 474 0 0,-21 54 6 0 0,0 1 0 0 0,-1-1-1 0 0,-1 1 1 0 0,-1-1-1 0 0,-1-12-5 0 0,-1 28 0 0 0,0 0 0 0 0,1 0 0 0 0,-1 0 0 0 0,0 0 0 0 0,-1 0 0 0 0,1 1 0 0 0,-1-1 0 0 0,0 0 0 0 0,0 0 0 0 0,0 1 0 0 0,0-1 0 0 0,0 0 0 0 0,-1 1 0 0 0,0-1 0 0 0,0 0 0 0 0,2 2-1 0 0,0 1 3 0 0,0 1 1 0 0,0 0-1 0 0,0-1 1 0 0,0 1-1 0 0,0 0 0 0 0,0-1 1 0 0,0 1-1 0 0,0 0 1 0 0,-1-1-1 0 0,1 1 1 0 0,0 0-1 0 0,0-1 0 0 0,0 1 1 0 0,0 0-1 0 0,0-1 1 0 0,-1 1-1 0 0,1 0 0 0 0,0-1 1 0 0,0 1-1 0 0,0 0 1 0 0,-1 0-1 0 0,1-1 0 0 0,0 1 1 0 0,0 0-1 0 0,-1 0 1 0 0,1-1-3 0 0,0 1 27 0 0,0 0 1 0 0,-1 0-1 0 0,1 0 1 0 0,0-1-1 0 0,0 1 1 0 0,-1 0-1 0 0,1 0 1 0 0,0 0-1 0 0,0-1 0 0 0,-1 1 1 0 0,1 0-1 0 0,0 0 1 0 0,0 0-1 0 0,-1 0 1 0 0,1 0-1 0 0,0 0 1 0 0,-1-1-1 0 0,1 1 1 0 0,0 0-1 0 0,0 0 1 0 0,-1 0-1 0 0,1 0 1 0 0,0 0-1 0 0,-1 0 1 0 0,1 0-1 0 0,0 0 0 0 0,-1 1 1 0 0,1-1-1 0 0,0 0 1 0 0,-1 0-28 0 0,-7 8 754 0 0,-3 14-426 0 0,7-9-328 0 0,1 1 0 0 0,1 0 0 0 0,0 1 0 0 0,0-1 0 0 0,1 12 0 0 0,2 16 0 0 0,4 13 0 0 0,-1 4 0 0 0,-2-37 0 0 0,1 0 0 0 0,1 0 0 0 0,1 0 0 0 0,0 0 0 0 0,2-1 0 0 0,1 0 0 0 0,6 12 0 0 0,-5-21-2793 0 0,-9-12 1770 0 0</inkml:trace>
  <inkml:trace contextRef="#ctx0" brushRef="#br0" timeOffset="1636.457">1370 172 11976 0 0,'0'0'546'0'0,"0"0"-10"0"0,2 0-344 0 0,0 0-174 0 0,-1 0-18 0 0,0 0 0 0 0,0 0 1 0 0,0 0-1 0 0,0 0 0 0 0,0 0 0 0 0,0 0 0 0 0,0 0 0 0 0,0 0 1 0 0,0 0-1 0 0,0 0 0 0 0,0 1 0 0 0,0-1 0 0 0,0 0 0 0 0,0 1 1 0 0,0-1-1 0 0,0 1 0 0 0,0-1 0 0 0,-1 1 0 0 0,1 0 0 0 0,0-1 1 0 0,0 2-1 0 0,5 2 195 0 0,0 1 0 0 0,-1 0 0 0 0,0 1 0 0 0,0-1 0 0 0,0 1 0 0 0,-1 0 0 0 0,0 1 0 0 0,0-1 1 0 0,0 0-1 0 0,-1 1 0 0 0,0 0 0 0 0,0 2-195 0 0,6 18 1823 0 0,-2-1-1 0 0,3 22-1822 0 0,1 1 728 0 0,-6-24-515 0 0,-4-18-44 0 0,0 0 1 0 0,1 0-1 0 0,0 0 0 0 0,0-1 1 0 0,0 1-1 0 0,1-1 1 0 0,0 1-170 0 0,-2-6 222 0 0,4 3 269 0 0,-4-4-483 0 0,-1 0 0 0 0,0 1 0 0 0,1-1 0 0 0,-1 0 0 0 0,1 1 0 0 0,-1-1-1 0 0,0 0 1 0 0,1 1 0 0 0,-1-1 0 0 0,1 0 0 0 0,-1 0 0 0 0,1 0 0 0 0,-1 1-1 0 0,1-1 1 0 0,-1 0 0 0 0,1 0 0 0 0,-1 0 0 0 0,1 0 0 0 0,-1 0 0 0 0,1 0 0 0 0,-1 0-1 0 0,1 0 1 0 0,0 0-8 0 0,5-2 30 0 0,-1 0 0 0 0,1 0-1 0 0,0 0 1 0 0,0-1-1 0 0,-1 0 1 0 0,0 0 0 0 0,0 0-1 0 0,0-1 1 0 0,0 0-1 0 0,0 0 1 0 0,0 0 0 0 0,-1-1-1 0 0,0 1 1 0 0,0-1-1 0 0,2-3-29 0 0,0-1 40 0 0,0-1-1 0 0,0 0 0 0 0,-1 0 0 0 0,-1-1 0 0 0,1 1 0 0 0,-2-1 0 0 0,1 0 1 0 0,-1-3-40 0 0,2-7 11 0 0,-2 11-1 0 0,-1 1 1 0 0,0-1-1 0 0,-1 0 1 0 0,0 1 0 0 0,0-4-11 0 0,-2 0 29 0 0,1-1 0 0 0,-2 0 0 0 0,0 1 0 0 0,-3-12-29 0 0,3 18 2 0 0,0 0 1 0 0,-1 0-1 0 0,1 0 1 0 0,-1 0-1 0 0,-1 1 1 0 0,1-1-1 0 0,-1 1 1 0 0,-1 0-1 0 0,-4-6-2 0 0,8 11-92 0 0,0 0-1 0 0,-1-1 1 0 0,1 1-1 0 0,0 0 0 0 0,-1 0 1 0 0,1 0-1 0 0,-1 0 1 0 0,0 0-1 0 0,1 0 0 0 0,-1 0 1 0 0,0 0-1 0 0,1 1 1 0 0,-1-1-1 0 0,0 1 0 0 0,0-1 1 0 0,0 1-1 0 0,0 0 1 0 0,1 0-1 0 0,-1 0 0 0 0,0 0 1 0 0,0 0-1 0 0,0 0 1 0 0,0 0-1 0 0,1 0 0 0 0,-1 1 1 0 0,0-1-1 0 0,0 1 1 0 0,0 0-1 0 0,0-1 93 0 0,-2 2-2249 0 0,3-1-4512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21 13824 0 0,'-9'-11'1470'0'0,"8"10"-1468"0"0,0 0 0 0 0,-1 0-1 0 0,1 0 1 0 0,0 1 0 0 0,0-1 0 0 0,0 0-1 0 0,-1 0 1 0 0,1 1 0 0 0,0-1-1 0 0,-1 1 1 0 0,1 0 0 0 0,0-1 0 0 0,-1 1-1 0 0,1 0 1 0 0,0 0 0 0 0,-1-1-2 0 0,-25 2-4 0 0,13 0 6 0 0,4 0 210 0 0,-1 0 1 0 0,1 1 0 0 0,0 1 0 0 0,1 0 0 0 0,-1 0-1 0 0,0 1 1 0 0,1 0 0 0 0,0 1 0 0 0,0-1-1 0 0,-5 5-212 0 0,7-4 193 0 0,1-1-1 0 0,-1 1 1 0 0,1 0-1 0 0,1 1 1 0 0,-1 0-1 0 0,1-1 0 0 0,0 2 1 0 0,0-1-1 0 0,1 1 1 0 0,-2 1-193 0 0,-4 10 17 0 0,1 0 0 0 0,1 1 0 0 0,-3 9-17 0 0,6-12 0 0 0,0 1 0 0 0,2-1 0 0 0,0 1 0 0 0,0 0 0 0 0,2 0 0 0 0,0 0 0 0 0,1 4 0 0 0,2 18 0 0 0,2 1 0 0 0,4 20 0 0 0,42 167 72 0 0,-44-196 343 0 0,-1 1-1 0 0,-2-1 1 0 0,-1 0 0 0 0,-2 1-1 0 0,0 0-414 0 0,-1-1-97 0 0,1-15 284 0 0,-2 0-1 0 0,0 0 0 0 0,-1-1 0 0 0,0 1 0 0 0,-1-1 0 0 0,-1 0 1 0 0,-1 0-1 0 0,0 0 0 0 0,-1-1 0 0 0,0 1 0 0 0,-4 2-186 0 0,5-7 0 0 0,-1-1 0 0 0,-1 0 0 0 0,1 0 0 0 0,-2 0 0 0 0,1-1 0 0 0,-1-1 0 0 0,0 0 0 0 0,-1 0 0 0 0,0 0 0 0 0,0-1 0 0 0,0-1 0 0 0,-6 3 0 0 0,10-6 0 0 0,0 0 0 0 0,0 0 0 0 0,0 0 0 0 0,0-1 0 0 0,0 0 0 0 0,0 0 0 0 0,0 0 0 0 0,0-1 0 0 0,0 0 0 0 0,-1 0 0 0 0,1 0 0 0 0,0-1 0 0 0,0 0 0 0 0,0 0 0 0 0,0-1 0 0 0,0 0 0 0 0,0 0 0 0 0,0 0 0 0 0,1 0 0 0 0,-1-1 0 0 0,1 0 0 0 0,-1 0 0 0 0,1-1 0 0 0,-1-1 0 0 0,2 2-121 0 0,0-1-1 0 0,1 1 0 0 0,-1-1 0 0 0,1 0 0 0 0,0 0 1 0 0,0 0-1 0 0,0-1 0 0 0,0 1 0 0 0,1-1 0 0 0,0 0 1 0 0,0 1-1 0 0,0-1 0 0 0,0 0 0 0 0,1-2 122 0 0,-1 0-804 0 0,1 0 0 0 0,0 0 0 0 0,1 0-1 0 0,0 0 1 0 0,0 0 0 0 0,1-6 804 0 0,3-27-2536 0 0,4 0-21 0 0</inkml:trace>
  <inkml:trace contextRef="#ctx0" brushRef="#br0" timeOffset="531.422">763 420 11976 0 0,'0'0'266'0'0,"0"0"44"0"0,0 0 15 0 0,0 0-26 0 0,3 15-187 0 0,1-5-39 0 0,-1-1 0 0 0,0 1 0 0 0,-1 0 0 0 0,0 0 0 0 0,-1 1 0 0 0,0 0-73 0 0,1 64 1974 0 0,-2-74-1930 0 0,1 21 553 0 0,-1-1-252 0 0,0-1 0 0 0,-1 0-1 0 0,-4 19-344 0 0,-4 10-21 0 0,-7 32 2090 0 0,17-73-2069 0 0,4-3 0 0 0,-4-4 0 0 0,0 0 0 0 0,0-1 0 0 0,0 1 0 0 0,0-1 0 0 0,1 1 0 0 0,-1-1 0 0 0,0 0 0 0 0,0 1 0 0 0,0-1 0 0 0,0 0 0 0 0,1 0 0 0 0,-1 0 0 0 0,0 0 0 0 0,0 0 0 0 0,0 0 0 0 0,1 0 0 0 0,-1 0 0 0 0,0-1 0 0 0,0 1 0 0 0,1 0 0 0 0,0-1 0 0 0,87-13 1925 0 0,-55 8-1884 0 0,1 1 0 0 0,0 2 0 0 0,1 1-41 0 0,-15 1 0 0 0,-17 0 0 0 0,0 1 0 0 0,0-1 0 0 0,0 1 0 0 0,0 0 0 0 0,0 0 0 0 0,0 1 0 0 0,0-1 0 0 0,0 1 0 0 0,1 0 0 0 0,5 1 19 0 0,-2-1-1393 0 0,-4 2-3520 0 0,-4-3 3360 0 0</inkml:trace>
  <inkml:trace contextRef="#ctx0" brushRef="#br0" timeOffset="838.95">1260 420 11976 0 0,'0'0'266'0'0,"0"0"44"0"0,5-5 314 0 0,-2-2-452 0 0,-2 5 204 0 0,-1 2 110 0 0,0 0 24 0 0,0 0 2 0 0,0 0 0 0 0,-1 2 0 0 0,-6 20 170 0 0,1 0 0 0 0,0 6-682 0 0,-5 18 1195 0 0,9-34-1134 0 0,0 0 0 0 0,1 0 0 0 0,0 1 0 0 0,1-1-1 0 0,1 0 1 0 0,0 0 0 0 0,0 1 0 0 0,1-1 0 0 0,1 0-1 0 0,0 2-60 0 0,0-6 18 0 0,-1 0-1 0 0,1 0 1 0 0,0-1-1 0 0,1 1 0 0 0,0-1 1 0 0,0 1-1 0 0,1-1 0 0 0,0 0 1 0 0,2 2-18 0 0,-3-5-130 0 0,0 0 1 0 0,0-1 0 0 0,0 1 0 0 0,0-1-1 0 0,0 0 1 0 0,1 0 0 0 0,-1-1 0 0 0,1 0-1 0 0,0 1 1 0 0,0-1 0 0 0,0-1 0 0 0,0 1-1 0 0,0-1 1 0 0,0 0 0 0 0,3 0 129 0 0,4-1-1965 0 0,-2-3-3831 0 0</inkml:trace>
  <inkml:trace contextRef="#ctx0" brushRef="#br0" timeOffset="1371.29">1556 412 6448 0 0,'2'0'685'0'0,"2"1"-369"0"0,-1 0-1 0 0,1 0 1 0 0,-1-1 0 0 0,1 1-1 0 0,0-1 1 0 0,-1 0-1 0 0,1 0 1 0 0,-1 0-1 0 0,3 0-315 0 0,-3-1 338 0 0,1 1-1 0 0,-1 0 0 0 0,0 0 1 0 0,0 0-1 0 0,1 0 0 0 0,-1 1 0 0 0,0 0 1 0 0,2 0-338 0 0,20 4 608 0 0,-15-3-92 0 0,-8-1-402 0 0,0-1 1 0 0,0 1-1 0 0,-1 0 1 0 0,1-1-1 0 0,0 1 1 0 0,-1 0 0 0 0,1 0-1 0 0,0 0 1 0 0,-1 0-1 0 0,0 0 1 0 0,1 0-1 0 0,-1 0 1 0 0,1 1 0 0 0,0 0-115 0 0,11 9 1593 0 0,-9-8-1558 0 0,0 0-1 0 0,0 0 1 0 0,0 1 0 0 0,0-1 0 0 0,-1 1 0 0 0,0 0-1 0 0,1 0 1 0 0,-1 0 0 0 0,-1 1 0 0 0,1-1-1 0 0,2 5-34 0 0,-1 3 11 0 0,-1 0-1 0 0,0-1 0 0 0,0 1 1 0 0,-1 0-1 0 0,0 0 0 0 0,-1 1 0 0 0,-1-1-10 0 0,0 5 571 0 0,1-3-220 0 0,-2 1 1 0 0,0 0-1 0 0,0-1 0 0 0,-2 5-351 0 0,2 8 0 0 0,1-27 0 0 0,0 0 0 0 0,0 1 0 0 0,0-1 0 0 0,0 0 0 0 0,0 0 0 0 0,0 0 0 0 0,0 1 0 0 0,0-1 0 0 0,0 0 0 0 0,0 0 0 0 0,1 0 0 0 0,-1 1 0 0 0,0-1 0 0 0,0 0 0 0 0,0 0 0 0 0,0 0 0 0 0,0 1 0 0 0,0-1 0 0 0,0 0 0 0 0,1 0 0 0 0,-1 0 0 0 0,0 0 0 0 0,0 0 0 0 0,0 1 0 0 0,0-1 0 0 0,1 0 0 0 0,-1 0 0 0 0,0 0 0 0 0,0 0 0 0 0,0 0 0 0 0,0 0 0 0 0,1 0 0 0 0,-1 0 0 0 0,0 0 0 0 0,0 0 0 0 0,1 1 0 0 0,-1-1 0 0 0,0 0 0 0 0,0 0 0 0 0,0 0 0 0 0,1 0 0 0 0,-1-1 0 0 0,0 1 0 0 0,0 0 0 0 0,0 0 0 0 0,1 0 0 0 0,-1 0 0 0 0,0 0 0 0 0,0 0 0 0 0,8-3 0 0 0,-8 3 0 0 0,11-6 0 0 0,-1-1 0 0 0,0 0 0 0 0,0 0 0 0 0,-1-1 0 0 0,0 0 0 0 0,0 0 0 0 0,-1-1 0 0 0,0 0 0 0 0,3-6 0 0 0,4-5 0 0 0,-2-2 0 0 0,0 0 0 0 0,-1 0 0 0 0,-1-2 0 0 0,-6 10 397 0 0,0 0-1 0 0,1-9-396 0 0,0 2 647 0 0,-5 18-552 0 0,-1 0-1 0 0,1 0 0 0 0,-1-1 0 0 0,0 1 1 0 0,1 0-1 0 0,-2-2-94 0 0,2-13 42 0 0,-1 15-90 0 0,0-1-1 0 0,0 1 0 0 0,0-1 1 0 0,-1 1-1 0 0,1-1 0 0 0,-1 1 1 0 0,0 0-1 0 0,0-1 0 0 0,0 1 1 0 0,-1 0-1 0 0,1 0 0 0 0,-1 0 1 0 0,0 0-1 0 0,1 0 0 0 0,-1 0 1 0 0,-1 0-1 0 0,1 0 0 0 0,-2-1 49 0 0,3 3-99 0 0,0 1 0 0 0,0-1 1 0 0,1 1-1 0 0,-1 0 0 0 0,0 0 0 0 0,0-1 0 0 0,0 1 0 0 0,0 0 0 0 0,1 0 0 0 0,-1 0 0 0 0,0 0 0 0 0,0 0 0 0 0,0 0 0 0 0,0 0 0 0 0,0 0 0 0 0,1 0 0 0 0,-1 0 0 0 0,0 0 0 0 0,0 1 0 0 0,0-1 0 0 0,1 0 0 0 0,-1 1 0 0 0,0-1 0 0 0,0 0 0 0 0,0 1 99 0 0,-13 8-4308 0 0,12-8 2263 0 0</inkml:trace>
  <inkml:trace contextRef="#ctx0" brushRef="#br0" timeOffset="1620.575">2074 542 13824 0 0,'0'0'314'0'0,"0"0"46"0"0,6 5 354 0 0,3 0-467 0 0,1-1 1 0 0,-1 1 0 0 0,0-1 0 0 0,1-1 0 0 0,0 0 0 0 0,0 0 0 0 0,0-1 0 0 0,1 0-248 0 0,15 1 1114 0 0,0-1 0 0 0,18-1-1114 0 0,-2 1 155 0 0,-1-1-2819 0 0,-40-1-3474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8752 0 0,'0'0'673'0'0,"2"0"-437"0"0,88-3 5975 0 0,-38 0-4835 0 0,0 3-1 0 0,11 3-1375 0 0,-26 0 311 0 0,-21-2-546 0 0,0 0 1 0 0,-1 1-1 0 0,1 1 0 0 0,-1 0 1 0 0,9 4 234 0 0,-16-5-6361 0 0</inkml:trace>
  <inkml:trace contextRef="#ctx0" brushRef="#br0" timeOffset="252.382">1 577 10136 0 0,'0'0'777'0'0,"0"0"-334"0"0,2 1 470 0 0,11 4-162 0 0,1-1 1 0 0,-1-1-1 0 0,1 0 0 0 0,0-1 1 0 0,0 0-1 0 0,5-1-751 0 0,19 3 681 0 0,-10-2 335 0 0,0-1 0 0 0,22-2-1016 0 0,-1 0 284 0 0,10 1-1192 0 0,0 4 0 0 0,25 5 908 0 0,-67-6-831 0 0</inkml:trace>
  <inkml:trace contextRef="#ctx0" brushRef="#br0" timeOffset="2168.911">871 33 10592 0 0,'3'-20'1386'0'0,"-3"19"-1312"0"0,0 0 0 0 0,0 1 0 0 0,1-1-1 0 0,-1 1 1 0 0,0-1 0 0 0,1 0 0 0 0,-1 1 0 0 0,0-1 0 0 0,1 1 0 0 0,-1-1 0 0 0,1 1-1 0 0,-1-1 1 0 0,1 1 0 0 0,-1-1 0 0 0,1 1 0 0 0,-1-1 0 0 0,1 1 0 0 0,-1 0 0 0 0,1-1-1 0 0,0 1 1 0 0,-1 0 0 0 0,1 0 0 0 0,0-1 0 0 0,-1 1 0 0 0,1 0 0 0 0,0 0 0 0 0,-1 0-1 0 0,1 0 1 0 0,0 0 0 0 0,-1 0-74 0 0,1 0 96 0 0,-1 0 191 0 0,0 0 81 0 0,0 1 15 0 0,-1 12 159 0 0,1-9-381 0 0,-1 0 1 0 0,1-1 0 0 0,0 1-1 0 0,1 0 1 0 0,-1 0-1 0 0,1 3-161 0 0,0-3 138 0 0,-1 0-1 0 0,1 1 0 0 0,-1-1 1 0 0,0 1-1 0 0,-1-1 0 0 0,0 4-137 0 0,0 16 392 0 0,6 65 403 0 0,5-41-676 0 0,-2-17-62 0 0,7 48 215 0 0,-14-74-683 0 0,0 0-1 0 0,-1 0 1 0 0,0 1 0 0 0,0-1-1 0 0,-1 0 1 0 0,0 2 411 0 0,-2 2-926 0 0</inkml:trace>
  <inkml:trace contextRef="#ctx0" brushRef="#br0" timeOffset="2420.316">687 494 4144 0 0,'0'-1'61'0'0,"1"0"-1"0"0,-1 0 1 0 0,1 0 0 0 0,-1 0 0 0 0,1 0 0 0 0,0 0-1 0 0,-1 0 1 0 0,1 0 0 0 0,0 0 0 0 0,0 0-1 0 0,-1 0 1 0 0,1 1 0 0 0,1-1-61 0 0,12-3 4739 0 0,-7 4-2715 0 0,62-9 1532 0 0,134-12-43 0 0,-178 20-3399 0 0,0 1-1 0 0,0 1 1 0 0,-1 0 0 0 0,23 6-114 0 0,-46-7-152 0 0,0 1 1 0 0,1-1 0 0 0,-1 1-1 0 0,0-1 1 0 0,0 1-1 0 0,0-1 1 0 0,0 1 0 0 0,0 0-1 0 0,0 0 1 0 0,0-1-1 0 0,0 1 1 0 0,0 0 0 0 0,0 0-1 0 0,0 0 1 0 0,0 1 151 0 0,4 2-1809 0 0,-5-3-431 0 0,0-1-21 0 0</inkml:trace>
  <inkml:trace contextRef="#ctx0" brushRef="#br0" timeOffset="2679.878">815 668 9528 0 0,'0'0'432'0'0,"0"0"-4"0"0,3 7 1058 0 0,-6 70 4814 0 0,-2-56-5574 0 0,1 3-43 0 0,3-21-625 0 0,1 0-1 0 0,0 0 0 0 0,-1 0 0 0 0,0 0 0 0 0,0 0 0 0 0,0 0 0 0 0,0 0 1 0 0,-1 0-58 0 0,1 1 21 0 0,0-1 0 0 0,-1 0 0 0 0,1 1 0 0 0,0 0 0 0 0,1-1 0 0 0,-1 1-21 0 0,0 6 41 0 0,-1-1-1 0 0,0 0 1 0 0,-1 0-1 0 0,-2 4-40 0 0,2-5 18 0 0,1-1-1 0 0,0 1 1 0 0,0-1-1 0 0,0 1 1 0 0,1 0-1 0 0,0 2-17 0 0,-1-4 164 0 0,1-5-4077 0 0,1-1-2260 0 0</inkml:trace>
  <inkml:trace contextRef="#ctx0" brushRef="#br0" timeOffset="2936.578">956 686 14224 0 0,'0'0'653'0'0,"0"0"-16"0"0,0 14-99 0 0,-6 84 2208 0 0,6-90-2638 0 0,0-1 0 0 0,1 1 0 0 0,0-1 0 0 0,0 1 0 0 0,1-1-1 0 0,0 1 1 0 0,0-1 0 0 0,1 0 0 0 0,-1 0 0 0 0,2 0 0 0 0,-1-1 0 0 0,1 1 0 0 0,1 1-108 0 0,-2-5 32 0 0,0-1 0 0 0,-1 1-1 0 0,1-1 1 0 0,0 0 0 0 0,0-1 0 0 0,0 1 0 0 0,1 0 0 0 0,-1-1 0 0 0,0 0 0 0 0,1 1 0 0 0,-1-1-1 0 0,1-1 1 0 0,0 1-32 0 0,-1-1 53 0 0,0 0 0 0 0,-1 0 0 0 0,1-1 0 0 0,0 1 0 0 0,0-1 0 0 0,0 0 0 0 0,0 1 0 0 0,-1-1 0 0 0,1-1 0 0 0,0 1 0 0 0,2-2-53 0 0,-4 2-129 0 0,0 0 1 0 0,1 0-1 0 0,-1 0 0 0 0,0 0 0 0 0,0 0 0 0 0,0-1 0 0 0,0 1 1 0 0,0 0-1 0 0,1-1 129 0 0,-1 0-527 0 0,-1 1 0 0 0,1-1 0 0 0,0 1 0 0 0,-1-1 1 0 0,1 1-1 0 0,-1-1 0 0 0,0 1 0 0 0,0-1 0 0 0,1 0 0 0 0,-1 1 1 0 0,0-1 526 0 0,0-6-6140 0 0</inkml:trace>
  <inkml:trace contextRef="#ctx0" brushRef="#br0" timeOffset="3312.957">731 658 2760 0 0,'-1'0'207'0'0,"-7"0"8814"0"0,5 1-3829 0 0,9 0-2632 0 0,9 1-4563 0 0,-8-1 3449 0 0,36-3 336 0 0,20-4-1782 0 0,6-1 824 0 0,-13 3-511 0 0,0 3-1 0 0,1 2 1 0 0,14 3-313 0 0,-64-4-14 0 0,-6 0 0 0 0,0 0 1 0 0,0 0-1 0 0,0 0 1 0 0,0 0-1 0 0,0 0 0 0 0,0 0 1 0 0,0 1-1 0 0,0-1 0 0 0,0 0 1 0 0,0 0-1 0 0,0 1 0 0 0,0-1 1 0 0,0 0-1 0 0,0 1 0 0 0,0-1 1 0 0,0 1-1 0 0,-1-1 0 0 0,1 1 14 0 0,1 0-249 0 0,0 0 0 0 0,0 0 0 0 0,0 0 0 0 0,0 0 0 0 0,0 0-1 0 0,0-1 1 0 0,0 1 0 0 0,2 0 249 0 0,4 1-1755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4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13 145 2760 0 0,'-4'-7'207'0'0,"4"6"-84"0"0,0 0 0 0 0,-1 1 1 0 0,1-1-1 0 0,0 0 1 0 0,0 0-1 0 0,0 1 0 0 0,0-1 1 0 0,0 0-1 0 0,0 0 1 0 0,0 1-1 0 0,0-1 1 0 0,0 0-1 0 0,0 0 0 0 0,0 0 1 0 0,0 1-1 0 0,0-1 1 0 0,1 0-1 0 0,-1 0 0 0 0,0 1 1 0 0,0-1-1 0 0,1 0 1 0 0,-1 1-1 0 0,1-1 0 0 0,-1 0 1 0 0,1 1-1 0 0,-1-1 1 0 0,1 0-124 0 0,2-3 1001 0 0,-2 4-169 0 0,4-7 1272 0 0,20 0 1034 0 0,-24 7-2712 0 0,-1 0-26 0 0,0 0-102 0 0,0 0-46 0 0,0 0-10 0 0,0 0-4 0 0,2 5 228 0 0,0-1-392 0 0,-1-3-57 0 0,-1-1 0 0 0,1 1-1 0 0,-1-1 1 0 0,1 1 0 0 0,-1-1 0 0 0,0 1 0 0 0,1 0 0 0 0,-1-1 0 0 0,0 1-1 0 0,1 0 1 0 0,-1-1 0 0 0,0 1 0 0 0,0 0 0 0 0,0 0 0 0 0,0-1 0 0 0,0 1-1 0 0,0 0 1 0 0,0-1 0 0 0,0 1 0 0 0,0 0 0 0 0,0 0 0 0 0,0-1 0 0 0,0 1-1 0 0,0 0 1 0 0,0-1 0 0 0,-1 1 0 0 0,1 0 0 0 0,0-1 0 0 0,-1 1-1 0 0,1 0-15 0 0,-1 2 29 0 0,1 0 0 0 0,-1 0 0 0 0,1 0 0 0 0,-1 0 0 0 0,1 1 0 0 0,0-1 0 0 0,1 0 1 0 0,-1 0-1 0 0,0 0 0 0 0,1 0 0 0 0,0 2-30 0 0,1 15 160 0 0,0 7 59 0 0,-2-19-85 0 0,1 0 0 0 0,-1 0 0 0 0,0 0 0 0 0,-1 0-1 0 0,-1 4-133 0 0,-2 39 232 0 0,-10 32 96 0 0,-3-28 16 0 0,16-53-325 0 0,0 1 0 0 0,0-1-1 0 0,0 0 1 0 0,0 1-1 0 0,0-1 1 0 0,-1 0-1 0 0,0 2-18 0 0,0-3 16 0 0,1 1-1 0 0,0 0 0 0 0,0-1 0 0 0,0 1 0 0 0,0 0 1 0 0,0 0-1 0 0,1 0 0 0 0,-1-1 0 0 0,0 1 1 0 0,1 0-1 0 0,-1 0 0 0 0,1 0 0 0 0,0 2-15 0 0,3 20 440 0 0,-3-21-389 0 0,0-3-34 0 0,0 0 1 0 0,0 1 0 0 0,0-1-1 0 0,0 0 1 0 0,0 1-1 0 0,0-1 1 0 0,0 0 0 0 0,0 1-1 0 0,0-1 1 0 0,0 0-1 0 0,0 1 1 0 0,0-1 0 0 0,1 0-1 0 0,-1 1 1 0 0,0-1 0 0 0,0 0-1 0 0,0 1 1 0 0,0-1-1 0 0,1 0 1 0 0,-1 0 0 0 0,0 1-1 0 0,0-1 1 0 0,0 0 0 0 0,1 0-1 0 0,-1 1 1 0 0,0-1-1 0 0,1 0 1 0 0,-1 0 0 0 0,0 0-1 0 0,0 1 1 0 0,1-1-1 0 0,-1 0 1 0 0,0 0 0 0 0,1 0-1 0 0,-1 0 1 0 0,0 0 0 0 0,1 0-1 0 0,-1 0 1 0 0,0 0-1 0 0,1 0 1 0 0,-1 0 0 0 0,0 0-1 0 0,1 0 1 0 0,-1 0 0 0 0,1 0-1 0 0,-1 0 1 0 0,0 0-1 0 0,1 0-17 0 0,16 1 238 0 0,1-1-1 0 0,7 0-237 0 0,-1-1 189 0 0,16 0 995 0 0,35-5-1184 0 0,-67 5-18 0 0,1 1 0 0 0,0 0-1 0 0,0 1 1 0 0,0 0-1 0 0,0 1 1 0 0,0 0 0 0 0,-1 0-1 0 0,1 0 1 0 0,4 3 18 0 0,-12-4-83 0 0,-1-1-58 0 0,0 0-259 0 0,0 0-117 0 0,0 0-25 0 0,0 0-175 0 0,0 0-728 0 0,5 3-2842 0 0,-4-2-999 0 0</inkml:trace>
  <inkml:trace contextRef="#ctx0" brushRef="#br0" timeOffset="368.243">663 113 4144 0 0,'0'0'191'0'0,"-4"-12"26"0"0,4 11-76 0 0,0 0-1 0 0,-1 0 1 0 0,1 1 0 0 0,-1-1-1 0 0,1 0 1 0 0,-1 0 0 0 0,1 1-1 0 0,-1-1 1 0 0,0 0 0 0 0,1 0 0 0 0,-1 1-1 0 0,0-1 1 0 0,0 1 0 0 0,1-1-1 0 0,-1 1 1 0 0,0-1 0 0 0,0 1-1 0 0,0-1 1 0 0,0 1 0 0 0,1 0-1 0 0,-1-1 1 0 0,0 1 0 0 0,0 0 0 0 0,0 0-1 0 0,0 0 1 0 0,0 0 0 0 0,0 0-1 0 0,0 0 1 0 0,0 0 0 0 0,0 0-1 0 0,0 0 1 0 0,0 0 0 0 0,0 0 0 0 0,0 1-1 0 0,1-1 1 0 0,-1 0 0 0 0,0 1-1 0 0,0-1 1 0 0,0 0 0 0 0,0 1-1 0 0,0 0-140 0 0,-3 2 1038 0 0,-1 0 1 0 0,1 0-1 0 0,0 0 0 0 0,1 0 0 0 0,-1 1 0 0 0,0 1-1038 0 0,3-5 18 0 0,-3 5 221 0 0,0 1 0 0 0,0 0 0 0 0,1 0 0 0 0,-1 0-1 0 0,1 0 1 0 0,0 1-239 0 0,-6 12 421 0 0,1-3-146 0 0,2 0 0 0 0,0 1 0 0 0,-2 7-275 0 0,2-2 216 0 0,3-10-63 0 0,0 1 0 0 0,1 0 1 0 0,1-1-1 0 0,0 10-153 0 0,-1 4 139 0 0,2-15-70 0 0,1 0 0 0 0,0 0-1 0 0,1 0 1 0 0,0 0 0 0 0,1-1 0 0 0,0 1 0 0 0,3 6-69 0 0,-6-17 2 0 0,4 9 35 0 0,-1 0-1 0 0,1 0 1 0 0,1-1-1 0 0,0 1 1 0 0,0-1-1 0 0,0 0 1 0 0,1-1-1 0 0,0 1 1 0 0,1-1-1 0 0,2 2-36 0 0,-8-8-97 0 0,0 0-1 0 0,0-1 0 0 0,0 1 1 0 0,0 0-1 0 0,0-1 0 0 0,1 1 1 0 0,-1-1-1 0 0,0 1 0 0 0,0-1 1 0 0,0 1-1 0 0,0-1 0 0 0,1 0 1 0 0,-1 0-1 0 0,0 0 0 0 0,0 1 1 0 0,1-1-1 0 0,-1 0 0 0 0,0-1 1 0 0,0 1-1 0 0,1 0 0 0 0,-1 0 1 0 0,0 0-1 0 0,0-1 0 0 0,0 1 1 0 0,1-1-1 0 0,-1 1 0 0 0,0-1 1 0 0,0 1-1 0 0,0-1 0 0 0,0 0 1 0 0,0 1-1 0 0,0-1 0 0 0,0 0 0 0 0,0 0 1 0 0,0 0-1 0 0,-1 0 0 0 0,1 0 1 0 0,0 0-1 0 0,0 0 98 0 0,5-9-2438 0 0</inkml:trace>
  <inkml:trace contextRef="#ctx0" brushRef="#br0" timeOffset="1035.804">1211 318 4144 0 0,'0'0'319'0'0,"0"0"174"0"0,0 0 1512 0 0,1 0 1567 0 0,6 0-1639 0 0,25 0 1715 0 0,109 3 95 0 0,3 10-5221 0 0,-134-11-142 0 0</inkml:trace>
  <inkml:trace contextRef="#ctx0" brushRef="#br0" timeOffset="1816.26">2133 309 3224 0 0,'0'0'143'0'0,"-3"12"26"0"0,-1 0 1439 0 0,-1 0 1 0 0,0-1 0 0 0,-1 1-1 0 0,0-1 1 0 0,-1 0-1 0 0,-4 5-1608 0 0,-14 26 3700 0 0,13-9-2094 0 0,12-32-1554 0 0,0 1 1 0 0,0-1-1 0 0,0 0 1 0 0,0 1-1 0 0,0-1 1 0 0,1 1-1 0 0,-1-1 0 0 0,1 1 1 0 0,-1-1-1 0 0,1 0 1 0 0,-1 1-1 0 0,1-1 1 0 0,0 0-1 0 0,-1 1 1 0 0,1-1-1 0 0,0 0 1 0 0,0 0-1 0 0,0 0 1 0 0,0 0-1 0 0,1 1-52 0 0,1-1 27 0 0,-1 0-1 0 0,1-1 1 0 0,0 1-1 0 0,0 0 1 0 0,0-1-1 0 0,0 0 1 0 0,0 0-1 0 0,0 0 1 0 0,0 0-1 0 0,0 0 1 0 0,0 0 0 0 0,0-1-1 0 0,0 0 1 0 0,2 0-27 0 0,1-1 34 0 0,0 0 1 0 0,-1 0 0 0 0,1 0 0 0 0,-1-1-1 0 0,0 0 1 0 0,0 0 0 0 0,1 0-35 0 0,-1-2 28 0 0,1 1 0 0 0,0-1 1 0 0,-1 0-1 0 0,0 0 1 0 0,0 0-1 0 0,0-1 0 0 0,-1 0 1 0 0,1 0-1 0 0,2-5-28 0 0,-6 8 6 0 0,0 0-1 0 0,0 1 1 0 0,0-1 0 0 0,0 0-1 0 0,-1 0 1 0 0,1 1 0 0 0,-1-1-1 0 0,1 0 1 0 0,-1 0 0 0 0,0 0-1 0 0,0 0 1 0 0,-1 0 0 0 0,1 0-1 0 0,-1 1 1 0 0,1-1 0 0 0,-1 0-1 0 0,0 0 1 0 0,0 1 0 0 0,0-1-1 0 0,0 0 1 0 0,0 1 0 0 0,-1-1-1 0 0,1 1 1 0 0,-1-1 0 0 0,0 1-1 0 0,0 0-5 0 0,-1-2-111 0 0,0 0 0 0 0,0 0 0 0 0,-1 0 0 0 0,1 1 0 0 0,-1 0 0 0 0,0-1 0 0 0,0 2 0 0 0,0-1 0 0 0,0 0 0 0 0,-1 1 0 0 0,1-1 0 0 0,-1 1 0 0 0,0 1 0 0 0,1-1 0 0 0,-1 1 0 0 0,-4-1 111 0 0,-9-1-3567 0 0,10 3-2145 0 0</inkml:trace>
  <inkml:trace contextRef="#ctx0" brushRef="#br0" timeOffset="2071.803">2382 38 9216 0 0,'0'0'39'0'0,"0"-1"0"0"0,1 1 0 0 0,-1 0 0 0 0,0 0 0 0 0,1 0 0 0 0,-1 0 0 0 0,0 0 0 0 0,1 0 0 0 0,-1 0 0 0 0,0 0 0 0 0,1 0 0 0 0,-1 0 0 0 0,0 0 0 0 0,1 1 0 0 0,-1-1 0 0 0,0 0 0 0 0,0 0 0 0 0,1 0 0 0 0,-1 0 0 0 0,0 0 1 0 0,1 1-1 0 0,-1-1 0 0 0,0 0 0 0 0,0 0 0 0 0,1 0-39 0 0,38 54 1965 0 0,-21-28-84 0 0,-10-16-1397 0 0,-1 0 0 0 0,0 1 0 0 0,-1 0 0 0 0,1 2-484 0 0,5 14 828 0 0,-2 1 0 0 0,-1 0 0 0 0,3 13-828 0 0,-9-23 231 0 0,0 0 1 0 0,0 0 0 0 0,-2 0-1 0 0,0 1 1 0 0,-1-1-1 0 0,-2 4-231 0 0,1-14 66 0 0,0-1 0 0 0,-1 1 0 0 0,0 0 0 0 0,0 0 0 0 0,-1-1 0 0 0,0 1 0 0 0,0-1 0 0 0,-1 0 0 0 0,0 0 0 0 0,0 0 0 0 0,-1 0 0 0 0,0-1 0 0 0,0 0 0 0 0,0 0 0 0 0,-6 4-66 0 0,-2 2-298 0 0,-1-1 0 0 0,0-1 0 0 0,-1 0 0 0 0,0-1 0 0 0,-1-1 0 0 0,-11 5 298 0 0,5-4-6833 0 0</inkml:trace>
  <inkml:trace contextRef="#ctx0" brushRef="#br0" timeOffset="42918.708">816 251 3224 0 0,'-4'-3'283'0'0,"1"0"-254"0"0,1 1 244 0 0,2 2 1143 0 0,0 0 480 0 0,0 0 89 0 0,0 0-191 0 0,0 0-888 0 0,0 0-384 0 0,0 0-77 0 0,0-1-363 0 0,0 1-1 0 0,1-1 1 0 0,-1 1-1 0 0,0-1 1 0 0,1 1 0 0 0,-1 0-1 0 0,1-1 1 0 0,-1 1 0 0 0,1-1-1 0 0,-1 1 1 0 0,1 0-1 0 0,-1-1 1 0 0,1 1 0 0 0,-1 0-1 0 0,1 0 1 0 0,-1-1 0 0 0,1 1-1 0 0,-1 0 1 0 0,1 0 0 0 0,0 0-1 0 0,-1 0 1 0 0,1 0-1 0 0,0 0-81 0 0,14-2 748 0 0,-12 3-680 0 0,-1-1 0 0 0,0 1 0 0 0,1 0-1 0 0,-1 0 1 0 0,0 0 0 0 0,0 0 0 0 0,0 0-1 0 0,0 1 1 0 0,0-1 0 0 0,0 1 0 0 0,0-1 0 0 0,0 1-1 0 0,0 0 1 0 0,-1 0 0 0 0,1-1 0 0 0,0 2-68 0 0,3 4 104 0 0,-1 1 1 0 0,0-1-1 0 0,4 8-104 0 0,2 5 139 0 0,-6-11-118 0 0,-1 1-1 0 0,0-1 1 0 0,0 1-1 0 0,0 0 1 0 0,-1 0-1 0 0,0 4-20 0 0,-1-3 16 0 0,0 10 62 0 0,-2-18-20 0 0,1-1 1 0 0,0 0 0 0 0,0 1-1 0 0,0-1 1 0 0,1 1 0 0 0,-1-1-1 0 0,0 1 1 0 0,1-1-1 0 0,0 2-58 0 0,-1-3 120 0 0,0-1-1 0 0,0 0-6 0 0,0 0-1 0 0,0 0 0 0 0,1 2 1424 0 0,46-112-960 0 0,-45 104-597 0 0,12-30-1108 0 0,-1-1-1 0 0,5-29 1130 0 0,-16 52-1622 0 0,2 1-67 0 0</inkml:trace>
  <inkml:trace contextRef="#ctx0" brushRef="#br0" timeOffset="43681.419">1802 109 10736 0 0,'0'0'496'0'0,"0"0"-14"0"0,9 12-214 0 0,-6-7-145 0 0,0 0 0 0 0,0 0 0 0 0,-1 1-1 0 0,0-1 1 0 0,0 1 0 0 0,0 0 0 0 0,-1 0-1 0 0,1-1 1 0 0,-1 1 0 0 0,-1 0 0 0 0,1 0 0 0 0,-1 2-123 0 0,6 51 964 0 0,-6-57-776 0 0,0 0 4 0 0,3 7 224 0 0,0 1 0 0 0,0-1 1 0 0,3 3-417 0 0,-5-10 239 0 0,-1-1-187 0 0,1 0 1 0 0,0 1 0 0 0,-1-1 0 0 0,1 0 0 0 0,0 0 0 0 0,0 1-1 0 0,0-1 1 0 0,0 0 0 0 0,0 0 0 0 0,0 0 0 0 0,0 0 0 0 0,0 0 0 0 0,1 0-1 0 0,-1 0 1 0 0,0-1 0 0 0,1 1 0 0 0,-1 0 0 0 0,0-1 0 0 0,1 1 0 0 0,-1-1-1 0 0,1 1 1 0 0,-1-1 0 0 0,1 0-53 0 0,0 1 43 0 0,0-1 0 0 0,0 1 0 0 0,1-1 0 0 0,-1 0 0 0 0,0 0-1 0 0,1 1 1 0 0,-1-2 0 0 0,0 1 0 0 0,0 0 0 0 0,1 0 0 0 0,-1-1 0 0 0,0 1 0 0 0,0-1-1 0 0,1 0-42 0 0,4-3 115 0 0,-1 0-1 0 0,-1 0 0 0 0,1 0 1 0 0,-1-1-1 0 0,0 0 1 0 0,0 0-1 0 0,0 0 0 0 0,0 0 1 0 0,-1-1-1 0 0,0 0-114 0 0,8-13 312 0 0,-2 0 0 0 0,6-12-312 0 0,-4 6 22 0 0,-6 11 12 0 0,-1-1 1 0 0,0 0-1 0 0,-1 0 0 0 0,-1-2-34 0 0,-1 9 9 0 0,0 2 31 0 0,-1 1 0 0 0,-1-1 0 0 0,1 0-1 0 0,-1 0 1 0 0,0 0 0 0 0,0-5-40 0 0,-1 8-146 0 0,1 1 0 0 0,-1-1-1 0 0,1 1 1 0 0,-1-1 0 0 0,0 1 0 0 0,1-1 0 0 0,-1 1 0 0 0,-1-1-1 0 0,1 1 1 0 0,0 0 0 0 0,0 0 0 0 0,-1 0 0 0 0,0 0 0 0 0,1 0 0 0 0,-1 0-1 0 0,-1-1 147 0 0,0 0-6475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7:5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432 190 3224 0 0,'0'0'143'0'0,"1"-1"-3"0"0,2-2 1209 0 0,0 0 0 0 0,1 0 0 0 0,-1 1 0 0 0,1-1 0 0 0,2-1-1349 0 0,-4 3 343 0 0,0 0-1 0 0,0 1 0 0 0,0-1 0 0 0,0 0 1 0 0,0 0-1 0 0,0 1 0 0 0,0 0 0 0 0,3-1-342 0 0,-2 1 153 0 0,0 0 0 0 0,0 1 0 0 0,0-1 0 0 0,0 1 0 0 0,0-1 0 0 0,0 1 0 0 0,0 0 0 0 0,0 0 0 0 0,-1 0-1 0 0,1 1 1 0 0,0-1 0 0 0,-1 1 0 0 0,3 0-153 0 0,7 7 284 0 0,-1 0 0 0 0,1 0 0 0 0,-1 1 1 0 0,-1 0-1 0 0,0 1 0 0 0,0 0 0 0 0,2 6-284 0 0,16 24 774 0 0,12 24-774 0 0,-28-45 121 0 0,8 14 56 0 0,-1 1-1 0 0,6 20-176 0 0,-24-51 14 0 0,0 1-1 0 0,0-1 0 0 0,0 1 1 0 0,0-1-1 0 0,-1 1 0 0 0,1 0 1 0 0,-1-1-1 0 0,-1 4-13 0 0,1 2 51 0 0,-1-8-29 0 0,0-1 1 0 0,0 1-1 0 0,0 0 1 0 0,0-1-1 0 0,0 1 1 0 0,0-1-1 0 0,-1 1 0 0 0,1-1 1 0 0,-1 1-1 0 0,1-1 1 0 0,-1 0-1 0 0,0 0 1 0 0,0 1-23 0 0,0-2 15 0 0,0 1-1 0 0,1 0 1 0 0,-1-1 0 0 0,1 0 0 0 0,-1 1 0 0 0,0-1 0 0 0,1 0-1 0 0,-1 0 1 0 0,1 0 0 0 0,-1 0 0 0 0,0 0 0 0 0,1 0 0 0 0,-1 0-1 0 0,0-1 1 0 0,1 1 0 0 0,-1-1 0 0 0,1 1 0 0 0,-1-1 0 0 0,1 1 0 0 0,-1-1-1 0 0,1 0 1 0 0,-1 0 0 0 0,1 0 0 0 0,-1 0 0 0 0,1 0 0 0 0,0 0-1 0 0,0 0 1 0 0,0 0 0 0 0,0 0 0 0 0,0-1 0 0 0,0 1 0 0 0,0 0-1 0 0,0-1 1 0 0,0 0-15 0 0,-3-4 41 0 0,0 0-1 0 0,1 0 1 0 0,0-1-1 0 0,0 1 1 0 0,1-1-1 0 0,-1 0 1 0 0,1-3-41 0 0,-2-7 36 0 0,0 0 1 0 0,2-1 0 0 0,0 1 0 0 0,1-1-1 0 0,1 1 1 0 0,0-1 0 0 0,1 1 0 0 0,1-1-1 0 0,4-13-36 0 0,-1 4 86 0 0,3-10 139 0 0,-6 28-190 0 0,2 0-1 0 0,-1 0 1 0 0,1 0-1 0 0,1 0 1 0 0,0 1-1 0 0,0 0 1 0 0,0 0-1 0 0,1 0 1 0 0,2-1-35 0 0,28-29-51 0 0,-35 37-258 0 0,-1 1-74 0 0,0 0-8 0 0,0 0-265 0 0,0 0-1108 0 0,0 0-482 0 0,0 0-98 0 0,0 0-21 0 0</inkml:trace>
  <inkml:trace contextRef="#ctx0" brushRef="#br0" timeOffset="285.566">1021 1 13104 0 0,'0'0'297'0'0,"0"0"39"0"0,0 0 19 0 0,0 0-34 0 0,0 14-198 0 0,-10 31 1291 0 0,-2-1 0 0 0,-1 0 0 0 0,-8 14-1414 0 0,-1 2 300 0 0,2 2 0 0 0,-3 28-300 0 0,4 6 181 0 0,19-95-225 0 0,0 0-1 0 0,0-1 0 0 0,0 1 0 0 0,0 0 1 0 0,0 0-1 0 0,0 0 0 0 0,0-1 0 0 0,0 1 1 0 0,0 0-1 0 0,0 0 0 0 0,0 0 0 0 0,0 0 0 0 0,1-1 1 0 0,-1 1-1 0 0,0 0 0 0 0,1 0 0 0 0,-1-1 1 0 0,1 1-1 0 0,-1 0 0 0 0,0-1 0 0 0,1 1 1 0 0,0 0-1 0 0,-1-1 45 0 0,1 1-298 0 0,-1-1 1 0 0,1 0-1 0 0,-1 1 0 0 0,1-1 1 0 0,-1 0-1 0 0,1 0 1 0 0,-1 1-1 0 0,1-1 1 0 0,-1 0-1 0 0,1 0 0 0 0,-1 0 1 0 0,1 0-1 0 0,0 1 1 0 0,-1-1-1 0 0,1 0 0 0 0,-1 0 1 0 0,1 0-1 0 0,-1 0 1 0 0,1 0 297 0 0,8-2-5556 0 0</inkml:trace>
  <inkml:trace contextRef="#ctx0" brushRef="#br0" timeOffset="613.993">1149 214 2760 0 0,'0'0'125'0'0,"1"0"-3"0"0,6-3 291 0 0,-3 3 1780 0 0,1 0-1 0 0,0-1 0 0 0,0 2 0 0 0,0-1 0 0 0,4 1-2192 0 0,-6 0 210 0 0,0 0 1 0 0,0 0-1 0 0,0 0 0 0 0,0 0 1 0 0,0 0-1 0 0,0 0 0 0 0,-1 1 1 0 0,1-1-1 0 0,0 1 1 0 0,-1 0-1 0 0,1 0 0 0 0,-1 0 1 0 0,0 0-1 0 0,0 0 0 0 0,0 1 1 0 0,2 1-211 0 0,-3-2 39 0 0,0 0 0 0 0,0 0 0 0 0,0 0 1 0 0,0 0-1 0 0,0 0 0 0 0,0 0 0 0 0,-1 0 0 0 0,1 0 0 0 0,-1 0 1 0 0,1 0-1 0 0,-1 0 0 0 0,0 0 0 0 0,0 0 0 0 0,0 1 1 0 0,0-1-1 0 0,0 0 0 0 0,-1 0 0 0 0,1 0 0 0 0,0 0 1 0 0,-1 0-1 0 0,0 0 0 0 0,1 0 0 0 0,-1 0 0 0 0,-1 1-39 0 0,-2 6 45 0 0,-1-1 0 0 0,0 1 0 0 0,-1-1 0 0 0,0 0 0 0 0,0 0-1 0 0,-1-1 1 0 0,0 0 0 0 0,-6 5-45 0 0,-2 1 65 0 0,-31 27 187 0 0,45-39-156 0 0,1-1-13 0 0,0 0-10 0 0,0 0-2 0 0,0 0 0 0 0,2 0 14 0 0,5 1-38 0 0,0 0-1 0 0,1-1 1 0 0,-1 0-1 0 0,0-1 0 0 0,1 0 1 0 0,-1 0-1 0 0,0 0 1 0 0,5-2-47 0 0,23-4 29 0 0,13 2 231 0 0,17 2-260 0 0,-44 3-451 0 0,0 1 0 0 0,0 1-1 0 0,0 0 1 0 0,8 4 451 0 0,-18-3-1969 0 0,-2-3-4192 0 0</inkml:trace>
  <inkml:trace contextRef="#ctx0" brushRef="#br0" timeOffset="1771.975">1 753 2760 0 0,'0'0'351'0'0,"0"0"430"0"0,0 0 187 0 0,0 0 37 0 0,10-1 2327 0 0,1-1-2581 0 0,1 1-1 0 0,-1 0 1 0 0,1 1 0 0 0,6 1-751 0 0,5-1 488 0 0,58 6 710 0 0,-5-9-83 0 0,18-5-1115 0 0,-18 1 887 0 0,18 3-887 0 0,138-2 312 0 0,11-2-248 0 0,-2-1 9 0 0,-149 5-82 0 0,29 3 138 0 0,-60 2 5 0 0,35-5-134 0 0,-26 2 28 0 0,-15 1 96 0 0,101-4 372 0 0,8 8 240 0 0,-106-2-1003 0 0,-19 0 199 0 0,-1-1 1 0 0,30-5 67 0 0,-31 2 188 0 0,-1 1 0 0 0,35 3-188 0 0,-12 1 2 0 0,78-8-198 0 0,-11 3 352 0 0,-61 2 180 0 0,14-4-336 0 0,-10 2 508 0 0,1 2 0 0 0,36 6-508 0 0,103 11 136 0 0,-124-8-161 0 0,-66-5-129 0 0,18 0-1098 0 0,-35-3 604 0 0,1 0 1 0 0,0-1 0 0 0,0 1 0 0 0,-1-1-1 0 0,1 0 1 0 0,0 1 0 0 0,1-2 647 0 0,-2 1-1973 0 0</inkml:trace>
  <inkml:trace contextRef="#ctx0" brushRef="#br0" timeOffset="4370.886">200 1052 2760 0 0,'0'0'396'0'0,"0"0"621"0"0,0 0 273 0 0,0 0 56 0 0,0 0-58 0 0,0 0-295 0 0,0 0-127 0 0,0 0-30 0 0,-13 14 1172 0 0,9-9-1505 0 0,0 0 1 0 0,0 0 0 0 0,1 0-1 0 0,-3 5-503 0 0,1-2 335 0 0,-3 5-43 0 0,1 0 0 0 0,0 0 0 0 0,2 1 0 0 0,-1 0 0 0 0,1 0 1 0 0,1 0-1 0 0,1 0 0 0 0,0 1 0 0 0,1-1 0 0 0,0 1 0 0 0,1 10-292 0 0,1-19 35 0 0,0 1 1 0 0,1-1-1 0 0,0 1 0 0 0,0-1 0 0 0,0 0 0 0 0,1 0 1 0 0,2 6-36 0 0,-3-9 14 0 0,1 0 0 0 0,-1 0 0 0 0,1 0 0 0 0,0 0 0 0 0,0 0 0 0 0,0-1 1 0 0,0 1-1 0 0,1 0 0 0 0,-1-1 0 0 0,1 1 0 0 0,-1-1 0 0 0,1 0 0 0 0,0 0 1 0 0,0 0-1 0 0,0 0-14 0 0,15 6-664 0 0,-5-5-4336 0 0,-3-3-661 0 0</inkml:trace>
  <inkml:trace contextRef="#ctx0" brushRef="#br0" timeOffset="5988.074">1449 1149 10912 0 0,'0'0'497'0'0,"0"0"-8"0"0,-7 14-291 0 0,-6 19 698 0 0,9-26-470 0 0,1-1 1 0 0,1 1 0 0 0,-1 0-1 0 0,1-1 1 0 0,0 1 0 0 0,0 5-427 0 0,2 21 1962 0 0,0-32-1733 0 0,7 2 213 0 0,-4-2-385 0 0,-1 0 1 0 0,1 0-1 0 0,-1 0 1 0 0,1 0-1 0 0,-1 0 1 0 0,1-1 0 0 0,0 0-1 0 0,-1 1 1 0 0,1-1-1 0 0,0 0 1 0 0,-1 0-1 0 0,1 0 1 0 0,0-1-1 0 0,-1 1 1 0 0,1-1-1 0 0,0 1 1 0 0,-1-1-1 0 0,1 0 1 0 0,-1 0-1 0 0,2 0-57 0 0,5-3 83 0 0,-8 3-59 0 0,1 1-1 0 0,-1-1 1 0 0,0 1 0 0 0,1-1 0 0 0,-1 0 0 0 0,0 0-1 0 0,0 1 1 0 0,0-1 0 0 0,1 0 0 0 0,-1 0 0 0 0,0 0-1 0 0,0 0-23 0 0,2-3 44 0 0,1-1-1 0 0,0 1 0 0 0,-1-1 0 0 0,0 0 0 0 0,0 0 0 0 0,-1 0 1 0 0,2-4-44 0 0,-4 7-1 0 0,1 1-1 0 0,-1-1 1 0 0,1 0 0 0 0,-1 0 0 0 0,0 1 0 0 0,0-1 0 0 0,0 0 0 0 0,0 0 0 0 0,0 1-1 0 0,0-1 1 0 0,-1 0 0 0 0,1 0 0 0 0,-1 1 0 0 0,1-1 0 0 0,-1 0 0 0 0,0 1 0 0 0,1-1-1 0 0,-1 0 1 0 0,0 1 0 0 0,0-1 0 0 0,0 1 0 0 0,0 0 0 0 0,0-1 0 0 0,0 1 0 0 0,-1 0 0 0 0,1 0-1 0 0,-1-1 2 0 0,0 0-15 0 0,-1 0 1 0 0,0 0-1 0 0,0 0 0 0 0,1 0 0 0 0,-1 0 0 0 0,0 1 0 0 0,0-1 0 0 0,-1 1 0 0 0,1 0 0 0 0,0 0 0 0 0,-3 0 15 0 0,-15-2-1433 0 0,-1 3-4289 0 0,20 0 4690 0 0,1 0-3536 0 0</inkml:trace>
  <inkml:trace contextRef="#ctx0" brushRef="#br0" timeOffset="6288.877">1614 903 10856 0 0,'0'0'496'0'0,"0"0"-12"0"0,1 1-308 0 0,89 121 4149 0 0,-55-77-2671 0 0,-33-41-1546 0 0,34 46 1357 0 0,-32-43-1310 0 0,-1-1 1 0 0,0 0 0 0 0,0 1 0 0 0,0 0 0 0 0,-1 0-1 0 0,0 0 1 0 0,1 4-156 0 0,2 13 328 0 0,-3-18-293 0 0,-1 0 1 0 0,0 0-1 0 0,0 0 1 0 0,0 0-1 0 0,-1 0 1 0 0,0 0-1 0 0,0 0 1 0 0,-1 5-36 0 0,-1-3 65 0 0,0 1-1 0 0,0-1 1 0 0,-1 1-1 0 0,0-1 1 0 0,0 0-1 0 0,-1 0 1 0 0,0 0-1 0 0,-1 0 1 0 0,-1 1-65 0 0,3-4-5 0 0,-1-1 1 0 0,0 1 0 0 0,0-1 0 0 0,0 0-1 0 0,-1 0 1 0 0,1 0 0 0 0,-1 0 0 0 0,0-1 0 0 0,0 0-1 0 0,0 0 1 0 0,-1-1 0 0 0,1 1 0 0 0,-1-1-1 0 0,-1 1 5 0 0,7-3-13 0 0,-1 0-224 0 0,0 0-1 0 0,0 1 0 0 0,0-1 1 0 0,0 0-1 0 0,0 1 1 0 0,0-1-1 0 0,0 0 0 0 0,0 0 1 0 0,0 0-1 0 0,0 0 1 0 0,0 0-1 0 0,0 0 0 0 0,0 0 1 0 0,0-1-1 0 0,0 1 1 0 0,0 0-1 0 0,0 0 0 0 0,0-1 1 0 0,0 1-1 0 0,0-1 238 0 0,-3-4-6366 0 0</inkml:trace>
  <inkml:trace contextRef="#ctx0" brushRef="#br0" timeOffset="6620.109">1948 905 12608 0 0,'0'0'289'0'0,"13"3"795"0"0,-2 2-1008 0 0,-10-5 261 0 0,2 8 591 0 0,-2-8-900 0 0,-1 1-1 0 0,0-1 0 0 0,1 0 1 0 0,-1 1-1 0 0,0-1 0 0 0,0 1 1 0 0,1-1-1 0 0,-1 1 0 0 0,0-1 1 0 0,0 1-1 0 0,1-1 0 0 0,-1 1 1 0 0,0-1-1 0 0,0 1 1 0 0,0-1-1 0 0,0 1 0 0 0,0 0 1 0 0,0-1-1 0 0,0 1 0 0 0,0-1 1 0 0,0 1-1 0 0,0-1 0 0 0,0 1 1 0 0,0-1-1 0 0,-1 1 0 0 0,1-1 1 0 0,0 1-1 0 0,0-1 1 0 0,-1 1-28 0 0,-3 6 157 0 0,-1-1 0 0 0,0 0 0 0 0,0 0 0 0 0,0 0 0 0 0,-1-1 0 0 0,0 0 0 0 0,0 0 0 0 0,0 0 0 0 0,-1-1 0 0 0,1 0 0 0 0,-2 0-157 0 0,-27 20 379 0 0,33-22-316 0 0,-1 0 815 0 0,5-1-21 0 0,3 1-974 0 0,9 0 318 0 0,-1 0 0 0 0,1 0-1 0 0,0-1 1 0 0,0-1-1 0 0,0 0 1 0 0,11-2-201 0 0,20 0 63 0 0,2-2-1868 0 0,-37 4-5136 0 0</inkml:trace>
  <inkml:trace contextRef="#ctx0" brushRef="#br0" timeOffset="14740.352">912 1160 2760 0 0,'0'0'125'0'0,"9"-2"22"0"0,-8 1-121 0 0,0 1 1 0 0,0 0-1 0 0,0 0 0 0 0,1 0 0 0 0,-1 0 1 0 0,0 0-1 0 0,0 0 0 0 0,0 0 1 0 0,1 1-1 0 0,-1-1 0 0 0,0 0 1 0 0,0 1-1 0 0,0-1 0 0 0,0 0 1 0 0,0 1-1 0 0,0 0 0 0 0,0-1 1 0 0,0 1-1 0 0,0 0 0 0 0,0-1 1 0 0,0 1-1 0 0,0 0 0 0 0,0 0 0 0 0,0 0-26 0 0,3 2 324 0 0,0 0 132 0 0,0-1 0 0 0,0 0 0 0 0,1 0 0 0 0,-1 0 0 0 0,1-1 0 0 0,-1 1 0 0 0,1-1 0 0 0,-1 0 0 0 0,1 0 0 0 0,0-1 0 0 0,0 1 1 0 0,-1-1-1 0 0,1 0 0 0 0,0-1-456 0 0,13-1 1896 0 0,-5 0 2867 0 0,-34 3-4177 0 0,15 0-536 0 0,1 0 0 0 0,0-1 0 0 0,0 0 0 0 0,-1 0 0 0 0,1 0 0 0 0,0-1 0 0 0,-3 0-50 0 0,-8-3 0 0 0,-6-2 0 0 0,0 0 0 0 0,0 2 0 0 0,0 1 0 0 0,-22-1 0 0 0,27 5 12 0 0,5-1 16 0 0,0 0 0 0 0,1-1 0 0 0,-1 0 0 0 0,1 0 0 0 0,-4-2-28 0 0,13 3-68 0 0,0 0 0 0 0,1-1-1 0 0,-1 1 1 0 0,0 0 0 0 0,1 0-1 0 0,-1 1 1 0 0,0-1 0 0 0,1 0-1 0 0,-1 0 1 0 0,1 1-1 0 0,-2 0 69 0 0,5 10-320 0 0</inkml:trace>
  <inkml:trace contextRef="#ctx0" brushRef="#br0" timeOffset="20348.304">2082 1173 2760 0 0,'0'0'420'0'0,"0"0"724"0"0,-1-1 250 0 0,0-2 9719 0 0,14 6-10797 0 0,1-1-1 0 0,-1 0 0 0 0,1-1 0 0 0,0-1 0 0 0,1 0-315 0 0,128-6 624 0 0,-24-2-440 0 0,-68 5-564 0 0,-30 3-2863 0 0,-21 0 2059 0 0</inkml:trace>
  <inkml:trace contextRef="#ctx0" brushRef="#br0" timeOffset="20630.418">2307 1052 3680 0 0,'0'0'284'0'0,"0"0"75"0"0,0 0 1008 0 0,0 0 464 0 0,0 0 90 0 0,0 0-163 0 0,4 7 466 0 0,-4 15-489 0 0,0-18-1419 0 0,0-1-1 0 0,0 1 0 0 0,0 0 0 0 0,0-1 1 0 0,0 1-1 0 0,1-1 0 0 0,0 2-315 0 0,0 2 356 0 0,0 1 0 0 0,0-1-1 0 0,0 1 1 0 0,-1-1 0 0 0,0 1-1 0 0,-1 5-355 0 0,1 31 186 0 0,1-30-98 0 0,4 41 68 0 0,-5-54-141 0 0,0 1-1 0 0,0-1 1 0 0,0 0-1 0 0,1 1 1 0 0,-1-1-1 0 0,0 0 1 0 0,1 1-1 0 0,-1-1 0 0 0,1 0 1 0 0,-1 1-1 0 0,1-1 1 0 0,0 0-1 0 0,0 0 1 0 0,-1 0-1 0 0,1 0 1 0 0,0 1-1 0 0,0-1 1 0 0,0-1-1 0 0,0 1 1 0 0,0 0-1 0 0,0 0 1 0 0,1 0-15 0 0,13 7-1291 0 0,2-5-3866 0 0,-8-2-788 0 0</inkml:trace>
  <inkml:trace contextRef="#ctx0" brushRef="#br0" timeOffset="21077.998">2777 810 4608 0 0,'0'0'-7'0'0,"0"0"0"0"0,-1-1 1 0 0,1 1-1 0 0,0 0 0 0 0,-1-1 1 0 0,1 1-1 0 0,0 0 0 0 0,0-1 1 0 0,-1 1-1 0 0,1 0 0 0 0,0-1 1 0 0,0 1-1 0 0,0-1 0 0 0,0 1 0 0 0,0 0 1 0 0,-1-1-1 0 0,1 1 0 0 0,0-1 1 0 0,0 1-1 0 0,0-1 0 0 0,0 1 1 0 0,0 0-1 0 0,0-1 0 0 0,0 1 1 0 0,0-1-1 0 0,1 1 0 0 0,-1-1 0 0 0,0 1 1 0 0,0-1 6 0 0,1 0 223 0 0,-1 0 1 0 0,1 1-1 0 0,0-1 0 0 0,-1 0 1 0 0,1 0-1 0 0,0 1 0 0 0,0-1 1 0 0,0 0-1 0 0,-1 1 1 0 0,1-1-1 0 0,0 1 0 0 0,1-1-223 0 0,1-1 920 0 0,0 1 0 0 0,1 0 0 0 0,-1 0 0 0 0,0 0 0 0 0,1 0 0 0 0,-1 0 0 0 0,1 1 0 0 0,0-1-920 0 0,1 2 160 0 0,-1-1 0 0 0,1 1 0 0 0,-1 0 0 0 0,1 0-1 0 0,-1 0 1 0 0,1 1 0 0 0,-1 0 0 0 0,0 0 0 0 0,0 0 0 0 0,0 0-1 0 0,1 1-159 0 0,5 4 529 0 0,0 0 0 0 0,0 0 0 0 0,6 8-529 0 0,-8-7 101 0 0,-2 1 0 0 0,1 0-1 0 0,-1 0 1 0 0,-1 0 0 0 0,1 1-1 0 0,-2 0 1 0 0,1 0 0 0 0,1 8-101 0 0,6 10 178 0 0,-3-6 2 0 0,0 0 0 0 0,-1 0-1 0 0,1 10-179 0 0,-8-25 52 0 0,4 23 9 0 0,-5-29-52 0 0,0-1 1 0 0,0 1 0 0 0,0 0-1 0 0,0 0 1 0 0,0-1 0 0 0,0 1 0 0 0,-1 0-1 0 0,1 0 1 0 0,0 0 0 0 0,0-1-1 0 0,0 1 1 0 0,-1 0 0 0 0,1-1-1 0 0,0 1 1 0 0,-1 0 0 0 0,1-1 0 0 0,-1 1-1 0 0,1 0 1 0 0,-1-1 0 0 0,1 1-1 0 0,-1-1 1 0 0,1 1 0 0 0,-1-1-1 0 0,0 1 1 0 0,1-1 0 0 0,-1 1 0 0 0,0-1-1 0 0,1 0 1 0 0,-1 1 0 0 0,0-1-1 0 0,0 0-9 0 0,-16 12 275 0 0,14-10-224 0 0,-1 1-1 0 0,1 0 1 0 0,-1-1-1 0 0,0 0 1 0 0,-2 2-51 0 0,5-4 10 0 0,0 1-1 0 0,0-1 1 0 0,0 0 0 0 0,0 1 0 0 0,0-1 0 0 0,0 0 0 0 0,0 0 0 0 0,0 0 0 0 0,0 0-1 0 0,0 0 1 0 0,0 0 0 0 0,0 0 0 0 0,0 0 0 0 0,0 0 0 0 0,0-1 0 0 0,0 1-1 0 0,0 0 1 0 0,0-1 0 0 0,0 1 0 0 0,0-1 0 0 0,0 1 0 0 0,0-1 0 0 0,0 1 0 0 0,0-1-1 0 0,1 1 1 0 0,-2-1-10 0 0,0-2 21 0 0,0 1-1 0 0,0-1 0 0 0,1 1 0 0 0,-1-1 0 0 0,0 0 0 0 0,1 0 0 0 0,0 1 1 0 0,-1-1-1 0 0,1 0 0 0 0,0 0 0 0 0,0-1 0 0 0,1 1 0 0 0,-1 0 1 0 0,1 0-1 0 0,0 0 0 0 0,0 0 0 0 0,0 0 0 0 0,0-1 0 0 0,0 1 1 0 0,0 0-1 0 0,1 0 0 0 0,0 0 0 0 0,0-2-20 0 0,3-11 14 0 0,1 1-1 0 0,1-1 1 0 0,0 1-1 0 0,1-1-13 0 0,-4 9 24 0 0,6-13-22 0 0,1 1 1 0 0,0 0 0 0 0,1 0-1 0 0,9-9-2 0 0,-12 16-59 0 0,1 2-1 0 0,8-8 60 0 0,-14 15-113 0 0,1-1 0 0 0,0 1 1 0 0,0 0-1 0 0,0 1 0 0 0,0-1 0 0 0,1 1 0 0 0,-1 0 1 0 0,1 0-1 0 0,2-1 113 0 0,15-3-3865 0 0,-16 4 2425 0 0</inkml:trace>
  <inkml:trace contextRef="#ctx0" brushRef="#br0" timeOffset="21330.68">3298 741 5064 0 0,'0'0'389'0'0,"-3"8"1647"0"0,-4 5 1020 0 0,-8 16 1173 0 0,11-18-3783 0 0,-1-1 0 0 0,0 1 0 0 0,-1 0-446 0 0,-10 20 937 0 0,-21 49 1147 0 0,-11 13-2084 0 0,33-61 85 0 0,1 1 1 0 0,-3 11-86 0 0,-2 8 106 0 0,16-27-1350 0 0,5-25-140 0 0,5 0-374 0 0</inkml:trace>
  <inkml:trace contextRef="#ctx0" brushRef="#br0" timeOffset="21618.96">3346 991 3224 0 0,'15'1'312'0'0,"12"1"1689"0"0,-24-3-1472 0 0,1 1-1 0 0,-1 0 1 0 0,1 0 0 0 0,0 1 0 0 0,-1-1 0 0 0,1 1 0 0 0,-1 0-1 0 0,0 0 1 0 0,1 0 0 0 0,-1 0 0 0 0,1 1 0 0 0,-1-1-1 0 0,0 1 1 0 0,0 0 0 0 0,0 0 0 0 0,0 0 0 0 0,0 0 0 0 0,1 2-529 0 0,-1-1 187 0 0,0 0 1 0 0,-1 1-1 0 0,1 0 1 0 0,-1 0 0 0 0,1 0-1 0 0,-1 0 1 0 0,0 0 0 0 0,-1 0-1 0 0,1 0 1 0 0,-1 1 0 0 0,0-1-1 0 0,0 0 1 0 0,0 1-1 0 0,0-1 1 0 0,-1 1 0 0 0,0 0-1 0 0,0-1 1 0 0,0 1 0 0 0,-1-1-1 0 0,1 1 1 0 0,-1-1 0 0 0,0 1-1 0 0,0-1 1 0 0,-1 0-1 0 0,1 1 1 0 0,-1-1-188 0 0,-7 16 292 0 0,7-16-238 0 0,0 0 1 0 0,0 0-1 0 0,0 0 1 0 0,0 0-1 0 0,0 0 1 0 0,-1-1-1 0 0,-2 3-54 0 0,-10 17 480 0 0,14-22-413 0 0,1-1-94 0 0,0 0 71 0 0,1 0-33 0 0,-1 1 0 0 0,1-1 0 0 0,-1 0 0 0 0,0 1 0 0 0,1-1 0 0 0,-1 0 0 0 0,1 1-1 0 0,-1-1 1 0 0,1 0 0 0 0,-1 0 0 0 0,1 0 0 0 0,-1 1 0 0 0,1-1 0 0 0,-1 0 0 0 0,1 0-1 0 0,-1 0 1 0 0,1 0 0 0 0,-1 0 0 0 0,1 0 0 0 0,-1 0 0 0 0,1 0 0 0 0,-1 0 0 0 0,1 0 0 0 0,-1 0-1 0 0,1 0 1 0 0,0-1-11 0 0,16-3 215 0 0,-14 2-133 0 0,13-3-223 0 0,-1-1-1 0 0,0 0 1 0 0,0-1-1 0 0,-1-1 1 0 0,5-4 141 0 0,-1 2-1149 0 0,-15 8 667 0 0,-1 1-1 0 0,0 0 0 0 0,1-1 0 0 0,-1 1 0 0 0,0-1 0 0 0,0 0 0 0 0,1-2 483 0 0,-2-1-2427 0 0</inkml:trace>
  <inkml:trace contextRef="#ctx0" brushRef="#br0" timeOffset="21986.604">2600 964 11256 0 0,'0'0'514'0'0,"-1"-1"-6"0"0,-4-2-326 0 0,-1 1-96 0 0,5 2 28 0 0,1 0 1 0 0,-1-1-1 0 0,0 1 0 0 0,0 0 0 0 0,0 0 0 0 0,0 0 1 0 0,0 0-1 0 0,1 0 0 0 0,-1 0 0 0 0,0 0 0 0 0,0 0 1 0 0,0 0-1 0 0,0 0 0 0 0,0 0 0 0 0,0 0 0 0 0,1 1 1 0 0,-1-1-1 0 0,0 0 0 0 0,0 1 0 0 0,0-1 0 0 0,1 1 1 0 0,-1-1-1 0 0,0 1 0 0 0,0-1 0 0 0,0 1-114 0 0,0 1 150 0 0,0-1-1 0 0,-1 1 1 0 0,1 0-1 0 0,0 0 1 0 0,0 0-1 0 0,0-1 1 0 0,0 1-1 0 0,1 0 1 0 0,-1 0-1 0 0,1 0 1 0 0,-1 1-150 0 0,-1 7 387 0 0,1 0 0 0 0,0 0 0 0 0,0 0 0 0 0,1 3-387 0 0,0-13 13 0 0,6 78 1034 0 0,-5-69-976 0 0,0 0 0 0 0,0 0-1 0 0,1 0 1 0 0,0-1 0 0 0,1 1 0 0 0,0-1-1 0 0,0 1 1 0 0,1-1 0 0 0,0 0 0 0 0,0 0 0 0 0,1-1-1 0 0,3 4-70 0 0,1 0 38 0 0,0-1-1 0 0,0-1 1 0 0,1 0-1 0 0,1-1 1 0 0,0 1-1 0 0,0-2 0 0 0,0 0 1 0 0,3 1-38 0 0,1 1 58 0 0,1-1-93 0 0,0-2 1 0 0,0 0-1 0 0,0-1 1 0 0,1 0-1 0 0,0-1 1 0 0,4-1 34 0 0,-16-2-71 0 0,15 2-774 0 0,1-1 1 0 0,-1-2-1 0 0,1 0 0 0 0,-1-1 0 0 0,1-1 0 0 0,-1-1 0 0 0,1 0 845 0 0,24-5-1933 0 0</inkml:trace>
  <inkml:trace contextRef="#ctx0" brushRef="#br0" timeOffset="22262.356">3667 941 6912 0 0,'0'0'314'0'0,"0"0"-6"0"0,4 8-186 0 0,9 5 367 0 0,5 7 1463 0 0,-10-9-1075 0 0,-5-8-687 0 0,-1 0 0 0 0,0 1 1 0 0,1-1-1 0 0,-2 0 1 0 0,1 1-1 0 0,0-1 1 0 0,-1 1-1 0 0,1 0 1 0 0,-1 2-191 0 0,23 78 3569 0 0,-22-76-3313 0 0,0-1 0 0 0,-1 1 0 0 0,0-1 0 0 0,0 1 0 0 0,0-1 0 0 0,-1 1 0 0 0,0 0 0 0 0,0-1 0 0 0,-1 1 0 0 0,0 0 0 0 0,-1 1-256 0 0,-5 20 470 0 0,5-17-315 0 0,-1 0 0 0 0,0 0 1 0 0,-1-1-1 0 0,0 1 0 0 0,-4 6-155 0 0,6-14-62 0 0,-5 8 262 0 0,0 1-1 0 0,-1-1 0 0 0,-7 9-199 0 0,13-19-135 0 0,-1 1 1 0 0,1 0-1 0 0,0-1 0 0 0,-1 0 1 0 0,1 0-1 0 0,-1 0 0 0 0,0 0 1 0 0,1 0-1 0 0,-1 0 1 0 0,0-1-1 0 0,0 1 0 0 0,0-1 1 0 0,-1 0-1 0 0,1 0 0 0 0,0 0 1 0 0,0 0-1 0 0,-1 0 0 0 0,1-1 1 0 0,0 0 134 0 0,-4 0-1315 0 0,1-4-11 0 0</inkml:trace>
  <inkml:trace contextRef="#ctx0" brushRef="#br0" timeOffset="22579.216">3944 877 10136 0 0,'0'0'464'0'0,"0"0"-10"0"0,1 0-294 0 0,0 0 22 0 0,1 0 1 0 0,-1 0-1 0 0,0 0 0 0 0,0 0 0 0 0,0 0 0 0 0,0 0 0 0 0,0 0 1 0 0,0 0-1 0 0,1 1 0 0 0,-1-1 0 0 0,0 0 0 0 0,0 1 0 0 0,0-1 1 0 0,0 1-1 0 0,0-1 0 0 0,0 1 0 0 0,0 0 0 0 0,0-1 0 0 0,0 1 1 0 0,-1 0-1 0 0,1 0 0 0 0,0-1 0 0 0,0 1 0 0 0,0 0 0 0 0,-1 0 1 0 0,1 0-1 0 0,-1 0 0 0 0,1 0 0 0 0,-1 0 0 0 0,1 0 0 0 0,-1 0 1 0 0,1 0-1 0 0,-1 0 0 0 0,0 0 0 0 0,0 1 0 0 0,1-1 0 0 0,-1 0 1 0 0,0 0-1 0 0,0 1-182 0 0,0 2 187 0 0,-1 0-1 0 0,1 0 1 0 0,-1 0 0 0 0,0-1-1 0 0,0 1 1 0 0,0 0 0 0 0,0 0 0 0 0,-1 0-1 0 0,0 1-186 0 0,-2 2 97 0 0,0-2 0 0 0,0 1-1 0 0,0 0 1 0 0,-1-1 0 0 0,0 0-1 0 0,0 0 1 0 0,0 0 0 0 0,0-1-1 0 0,-3 2-96 0 0,-7 7 218 0 0,4-1-122 0 0,6-9-82 0 0,4-2 51 0 0,1-1-58 0 0,1 1 0 0 0,-1-1 0 0 0,0 0 0 0 0,0 1 0 0 0,1-1 0 0 0,-1 0-1 0 0,0 1 1 0 0,0-1 0 0 0,1 0 0 0 0,-1 1 0 0 0,0-1 0 0 0,1 0 0 0 0,-1 0 0 0 0,0 0 0 0 0,1 1 0 0 0,-1-1 0 0 0,0 0 0 0 0,1 0-1 0 0,-1 0 1 0 0,1 0 0 0 0,-1 0 0 0 0,0 1 0 0 0,1-1 0 0 0,-1 0 0 0 0,1 0 0 0 0,-1 0-7 0 0,14 1 85 0 0,-11 0-35 0 0,5-1 13 0 0,0 0 0 0 0,1 0 0 0 0,-1-1 0 0 0,0 0 0 0 0,3-1-63 0 0,18-2-5 0 0,63 1-1276 0 0,-79 3-198 0 0</inkml:trace>
  <inkml:trace contextRef="#ctx0" brushRef="#br0" timeOffset="45468.923">345 1074 3224 0 0,'-1'0'11'0'0,"1"0"0"0"0,-1 0 0 0 0,1 0 0 0 0,0 0 0 0 0,-1 0 0 0 0,1 0 0 0 0,-1 0 1 0 0,1 0-1 0 0,0 0 0 0 0,-1 0 0 0 0,1 0 0 0 0,0-1 0 0 0,-1 1 0 0 0,1 0 0 0 0,0 0 0 0 0,-1 0 0 0 0,1-1 0 0 0,0 1 0 0 0,-1 0 1 0 0,1 0-1 0 0,0-1 0 0 0,0 1 0 0 0,-1 0 0 0 0,1-1 0 0 0,0 1 0 0 0,0 0 0 0 0,0-1 0 0 0,-1 1 0 0 0,1 0 0 0 0,0-1 0 0 0,0 1-11 0 0,1-1 146 0 0,-1 1-1 0 0,1-1 1 0 0,-1 1 0 0 0,1-1-1 0 0,-1 0 1 0 0,1 1-1 0 0,0 0 1 0 0,-1-1-1 0 0,1 1 1 0 0,0-1-1 0 0,0 1 1 0 0,-1 0-1 0 0,1-1 1 0 0,0 1-1 0 0,0 0-145 0 0,0-1 1219 0 0,20-12 4692 0 0,-20 13-5347 0 0,15 2 544 0 0,-15-1-1037 0 0,1 1 0 0 0,-1-1-1 0 0,0 0 1 0 0,1 1 0 0 0,-1-1 0 0 0,0 1 0 0 0,0-1 0 0 0,0 1 0 0 0,0 0 0 0 0,0-1 0 0 0,-1 1 0 0 0,1 0 0 0 0,0 0 0 0 0,-1 0 0 0 0,1-1 0 0 0,-1 1 0 0 0,0 0 0 0 0,1 0 0 0 0,-1 0 0 0 0,0 0 0 0 0,0 1-71 0 0,0 4 24 0 0,0 0-1 0 0,-1 0 1 0 0,1 0-1 0 0,-1-1 1 0 0,-2 5-24 0 0,-3 16 48 0 0,1-7 76 0 0,0-1-1 0 0,-4 7-123 0 0,7-20 42 0 0,0 0-1 0 0,1 0 0 0 0,-1 0 0 0 0,1 0 0 0 0,1 0 0 0 0,-1 1 0 0 0,1 0-41 0 0,1-6 54 0 0,0 0-42 0 0,1 1 1 0 0,-1-1 0 0 0,1 0-1 0 0,0 0 1 0 0,0 0 0 0 0,-1 0-1 0 0,1 0 1 0 0,0 0-1 0 0,0 0 1 0 0,0 0 0 0 0,0-1-1 0 0,0 1 1 0 0,0-1-1 0 0,0 1 1 0 0,0-1 0 0 0,0 0-1 0 0,0 0 1 0 0,0 0 0 0 0,0 0-1 0 0,0 0 1 0 0,0 0-1 0 0,0-1 1 0 0,0 1 0 0 0,0-1-1 0 0,0 1 1 0 0,0-1-13 0 0,3-1 35 0 0,0 0 0 0 0,0-1 0 0 0,-1 1 0 0 0,1-1 0 0 0,-1 0 0 0 0,1 0 0 0 0,-1-1 0 0 0,1 0-35 0 0,3-4 103 0 0,0 0 1 0 0,-1 0-1 0 0,0-1 1 0 0,0 0-1 0 0,-1 0 1 0 0,0-1-1 0 0,-1 1 1 0 0,0-1-1 0 0,0 0 1 0 0,-1-1-1 0 0,2-7-103 0 0,-1-5 116 0 0,0 1 0 0 0,-2-1 0 0 0,0-4-116 0 0,0-6 87 0 0,3-27-50 0 0,-7 50-49 0 0,1 9-10 0 0,0 1 1 0 0,0 0-1 0 0,-1-1 1 0 0,1 1 0 0 0,0 0-1 0 0,0-1 1 0 0,0 1-1 0 0,0 0 1 0 0,0-1 0 0 0,0 1-1 0 0,0-1 1 0 0,0 1-1 0 0,0 0 1 0 0,0-1 0 0 0,0 1-1 0 0,0-1 1 0 0,0 1-1 0 0,1 0 1 0 0,-1-1 0 0 0,0 1-1 0 0,0 0 1 0 0,0-1-1 0 0,0 1 1 0 0,1 0 0 0 0,-1-1-1 0 0,0 1 22 0 0,1-1-1428 0 0,-1-4-470 0 0</inkml:trace>
  <inkml:trace contextRef="#ctx0" brushRef="#br0" timeOffset="46202.084">1228 1052 3224 0 0,'0'0'143'0'0,"0"-1"-3"0"0,0 0 174 0 0,1 0 1 0 0,-1 1 0 0 0,0-1 0 0 0,1 0-1 0 0,0 0 1 0 0,-1 0 0 0 0,1 0 0 0 0,0 0 0 0 0,-1 0-1 0 0,1 1 1 0 0,0-1 0 0 0,0 0 0 0 0,0 1-1 0 0,-1-1 1 0 0,1 1 0 0 0,0-1 0 0 0,0 1 0 0 0,0-1-1 0 0,0 1 1 0 0,0-1 0 0 0,0 1 0 0 0,1 0-315 0 0,-1 0 58 0 0,0-1 0 0 0,-1 1 0 0 0,1 0 0 0 0,0 0 0 0 0,0 0 0 0 0,0 0 0 0 0,0 0 0 0 0,0 0 0 0 0,-1 1 0 0 0,1-1 0 0 0,0 0 0 0 0,0 0 0 0 0,0 1 0 0 0,-1-1 0 0 0,1 0 0 0 0,0 1 1 0 0,0-1-1 0 0,-1 1 0 0 0,1-1 0 0 0,0 1 0 0 0,-1-1 0 0 0,1 1 0 0 0,0-1 0 0 0,-1 1 0 0 0,1 0 0 0 0,-1-1 0 0 0,1 1 0 0 0,-1 0 0 0 0,0 0 0 0 0,1-1 0 0 0,-1 1 0 0 0,1 0 0 0 0,-1 0 0 0 0,0-1 0 0 0,0 1 0 0 0,0 0 1 0 0,1 0-1 0 0,-1 0 0 0 0,0 0-58 0 0,1 3 338 0 0,-1 0 0 0 0,1 0 0 0 0,-1-1 1 0 0,0 1-1 0 0,0 0 0 0 0,0 0 1 0 0,-1 3-339 0 0,-2 6 255 0 0,-1-1 1 0 0,0 1 0 0 0,-1-1 0 0 0,-3 6-256 0 0,-9 19 289 0 0,17-36-269 0 0,0-1 1 0 0,0 0 0 0 0,0 0 0 0 0,0 0 0 0 0,-1 1 0 0 0,1-1 0 0 0,0 0 0 0 0,0 0 0 0 0,0 1 0 0 0,0-1 0 0 0,0 0-1 0 0,0 0 1 0 0,0 0 0 0 0,0 1 0 0 0,0-1 0 0 0,0 0 0 0 0,0 0 0 0 0,0 1 0 0 0,0-1 0 0 0,0 0 0 0 0,0 0 0 0 0,0 0 0 0 0,0 1-1 0 0,0-1 1 0 0,0 0 0 0 0,1 0 0 0 0,-1 1 0 0 0,0-1 0 0 0,0 0 0 0 0,0 0 0 0 0,0 0 0 0 0,0 0 0 0 0,1 1 0 0 0,-1-1-21 0 0,8 0 239 0 0,11-8-14 0 0,-10 2-114 0 0,0-1 0 0 0,-1 0 0 0 0,0 0 0 0 0,-1-1 0 0 0,1 0 0 0 0,-1 0 0 0 0,-1 0-1 0 0,0-1 1 0 0,0 0-111 0 0,12-22 223 0 0,-1-1-1 0 0,-1-2-222 0 0,-3 6 85 0 0,-2 3-19 0 0,5-21-66 0 0,0 3-2 0 0,2-24 80 0 0,-17 66-165 0 0,-1 0 1 0 0,0-1 0 0 0,1 1 0 0 0,-1 0-1 0 0,0-1 1 0 0,0 1 0 0 0,0 0 0 0 0,0-1-1 0 0,0 1 1 0 0,0-1 0 0 0,0 1-1 0 0,0 0 1 0 0,0-1 0 0 0,-1 1 0 0 0,1 0-1 0 0,-1-1 1 0 0,1 1 0 0 0,-1 0 0 0 0,1-1-1 0 0,-1 1 1 0 0,0 0 0 0 0,0 0-1 0 0,0 0 1 0 0,0-1 86 0 0,-4 0-798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7832 0 0,'0'0'356'0'0,"6"0"121"0"0,37-5 9220 0 0,25 1-9697 0 0,8 0 2571 0 0,-4 2-1898 0 0,-41 2-584 0 0,25-4-89 0 0,-48 4-104 0 0,0 0 0 0 0,0 0 0 0 0,0 1-1 0 0,3 1 105 0 0,19 0-6168 0 0,-29-2 370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8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1501 172 6448 0 0,'0'0'141'0'0,"6"0"200"0"0,-5 0-325 0 0,1 0-1 0 0,-1-1 1 0 0,1 1 0 0 0,-1-1-1 0 0,1 1 1 0 0,-1-1-1 0 0,0 1 1 0 0,1-1-1 0 0,-1 0 1 0 0,1 0-1 0 0,-1 1 1 0 0,0-2-16 0 0,2 0 77 0 0,-2 2 305 0 0,-1 0 108 0 0,15-12 3604 0 0,-5-15-1534 0 0,-11 25-2460 0 0,0-1 0 0 0,0 1 0 0 0,-1 0 1 0 0,1 0-1 0 0,0-1 0 0 0,-1 1 0 0 0,0 0 0 0 0,1 0 1 0 0,-1 1-1 0 0,0-1 0 0 0,0 0 0 0 0,0 1 1 0 0,-2-2-101 0 0,2 2 235 0 0,-5-4-7 0 0,-1 0 0 0 0,0 1 0 0 0,0 0-1 0 0,0 1 1 0 0,-7-3-228 0 0,10 5 50 0 0,-7-3 280 0 0,0 1-1 0 0,0 0 0 0 0,0 1 1 0 0,-1 1-1 0 0,1 0 0 0 0,-5 0-329 0 0,-29 2 0 0 0,-42 7 0 0 0,82-7 0 0 0,0-1 0 0 0,-1 2 0 0 0,1-1 0 0 0,0 1 0 0 0,0 0 0 0 0,0 0 0 0 0,0 1 0 0 0,0 0 0 0 0,1 0 0 0 0,-1 0 0 0 0,1 1 0 0 0,0-1 0 0 0,0 1 0 0 0,0 0 0 0 0,0 1 0 0 0,1-1 0 0 0,-4 6 0 0 0,7-8 0 0 0,0 0 0 0 0,0 0 0 0 0,0 0 0 0 0,0 0 0 0 0,0 1 0 0 0,0-1 0 0 0,1 0 0 0 0,-1 0 0 0 0,1 1 0 0 0,0-1 0 0 0,0 0 0 0 0,0 1 0 0 0,0-1 0 0 0,0 1 0 0 0,0-1 0 0 0,0 0 0 0 0,1 1 0 0 0,-1-1 0 0 0,1 0 0 0 0,0 0 0 0 0,0 1 0 0 0,1 3 0 0 0,1 0 0 0 0,-1 0 0 0 0,1 0 0 0 0,0 0 0 0 0,1-1 0 0 0,0 1 0 0 0,0-1 0 0 0,30 40 0 0 0,-19-25 0 0 0,0-1 0 0 0,1-1 0 0 0,13 11 0 0 0,-19-18 0 0 0,0 0 0 0 0,-1 1 0 0 0,0-1 0 0 0,1 5 0 0 0,2 0 0 0 0,-3-2 0 0 0,0-1 0 0 0,0 2 0 0 0,-2-1 0 0 0,6 14 0 0 0,-5-11 0 0 0,-6-14 0 0 0,-1 0 0 0 0,0 0 0 0 0,1 0 0 0 0,-1 0 0 0 0,-1 0 0 0 0,1 0 0 0 0,0 0 0 0 0,-1 0 0 0 0,1 0 0 0 0,-1 2 0 0 0,1 20-55 0 0,0-19 249 0 0,-1 0 0 0 0,0-1 0 0 0,0 1-1 0 0,0 0 1 0 0,0-1 0 0 0,-1 1 0 0 0,0 0-1 0 0,-1-1 1 0 0,1 1 0 0 0,-1 0-194 0 0,-2 3 21 0 0,-1-1-1 0 0,1 1 1 0 0,-1-1 0 0 0,-1 0-1 0 0,0 0 1 0 0,0-1 0 0 0,0 1-1 0 0,-5 3-20 0 0,5-7 7 0 0,0-1-1 0 0,1 1 1 0 0,-1-1 0 0 0,-1 0-1 0 0,1 0 1 0 0,0-1-1 0 0,-1 1 1 0 0,1-1-1 0 0,-1-1 1 0 0,0 0-1 0 0,0 0-6 0 0,4-1 151 0 0,-1 0 0 0 0,0 0 0 0 0,1 0 0 0 0,-1-1 1 0 0,0 0-1 0 0,1 0 0 0 0,-1 0 0 0 0,1 0 0 0 0,-1-1 0 0 0,1 1 0 0 0,0-1 0 0 0,0 0 0 0 0,-1 0-151 0 0,-7-4 12 0 0,7 4-12 0 0,-1-1 0 0 0,0 0 0 0 0,1-1 0 0 0,0 1 0 0 0,0-1 0 0 0,0 1 0 0 0,0-1 0 0 0,1-1 0 0 0,-3-3 0 0 0,-28-45 0 0 0,27 41 0 0 0,5 7 0 0 0,0 0 0 0 0,0 1 0 0 0,0-1 0 0 0,0 0 0 0 0,1 0 0 0 0,0 0 0 0 0,0 0 0 0 0,0 0 0 0 0,1 0 0 0 0,-1 0 0 0 0,1 0 0 0 0,0 0 0 0 0,1 0 0 0 0,-1 0 0 0 0,1 0 0 0 0,0 0 0 0 0,1 0 0 0 0,-1 0 0 0 0,1 0 0 0 0,0 0 0 0 0,1-1 0 0 0,-2 4 0 0 0,-1 1 0 0 0,1 0 0 0 0,-1 0 0 0 0,1 0 0 0 0,0 1 0 0 0,-1-1 0 0 0,1 0 0 0 0,0 0 0 0 0,0 1 0 0 0,-1-1 0 0 0,1 1 0 0 0,0-1 0 0 0,0 0 0 0 0,0 1 0 0 0,0 0 0 0 0,0-1 0 0 0,0 1 0 0 0,0-1 0 0 0,0 1 0 0 0,1-1 0 0 0,4-1 0 0 0,-5 2 0 0 0,-1 0 0 0 0,1 0 0 0 0,0 0 0 0 0,-1 0 0 0 0,1 0 0 0 0,-1 0 0 0 0,1 0 0 0 0,-1 0 0 0 0,1 0 0 0 0,-1 0 0 0 0,1 0 0 0 0,0 0 0 0 0,-1 0 0 0 0,1 1 0 0 0,-1-1 0 0 0,1 0 0 0 0,-1 0 0 0 0,1 1 0 0 0,-1-1 0 0 0,0 0 0 0 0,1 1 0 0 0,-1-1 0 0 0,1 1 0 0 0,-1-1 0 0 0,0 0 0 0 0,1 1 0 0 0,-1-1 0 0 0,0 1 0 0 0,1-1 0 0 0,-1 1 0 0 0,0-1 0 0 0,0 1 0 0 0,1-1 0 0 0,-1 1 0 0 0,1 1 0 0 0,0 0 0 0 0,0 0 0 0 0,1 0 0 0 0,-1 0 0 0 0,0 0 0 0 0,0 0 0 0 0,0 0 0 0 0,-1 1 0 0 0,1-1 0 0 0,0 0 0 0 0,-1 0 0 0 0,0 1 0 0 0,1-1 0 0 0,-1 1 0 0 0,0-1 0 0 0,0 0 0 0 0,0 1 0 0 0,-1-1 0 0 0,1 0 0 0 0,0 1 0 0 0,-1 0 0 0 0,0 2 0 0 0,-2 5 0 0 0,0 0 0 0 0,0 0 0 0 0,-1 0 0 0 0,0 0 0 0 0,-6 8 0 0 0,-6 16 0 0 0,-12 6 0 0 0,22-33 0 0 0,3-1 0 0 0,25-43 0 0 0,-17 21 0 0 0,2 1 0 0 0,4-6 0 0 0,12-30 0 0 0,-20 45 0 0 0,4-10 0 0 0,-11 22 0 0 0,1 0 0 0 0,-1 1 0 0 0,0-2 0 0 0,-1 1 0 0 0,1 0 0 0 0,-3 1 0 0 0,-21 29 0 0 0,8-8 0 0 0,-1-1 0 0 0,-1 0 0 0 0,-4 1 0 0 0,-4 6 0 0 0,27-30-64 0 0,2-4-273 0 0,3 0-138 0 0,3-2 18 0 0,-1 0 1 0 0,1 0-1 0 0,0 0 0 0 0,0-1 0 0 0,-1 1 0 0 0,0-1 1 0 0,5-4 456 0 0,27-25-7093 0 0,-18 16 1732 0 0</inkml:trace>
  <inkml:trace contextRef="#ctx0" brushRef="#br0" timeOffset="407.07">1565 46 10136 0 0,'0'0'464'0'0,"0"0"-10"0"0,0 0-222 0 0,0 0 156 0 0,0 0 100 0 0,-6 7 1046 0 0,1-2-1076 0 0,-1 0 0 0 0,1 0 0 0 0,0 1 0 0 0,0 0 0 0 0,0 0-1 0 0,1 0 1 0 0,0 0 0 0 0,0 2-458 0 0,-6 5-1 0 0,9-11 143 0 0,0-1-1 0 0,0 0 0 0 0,0 0 1 0 0,0 1-1 0 0,0-1 1 0 0,0 1-1 0 0,0-1 1 0 0,0 1-1 0 0,1-1 0 0 0,-1 1 1 0 0,1-1-1 0 0,-1 1 1 0 0,1 0-1 0 0,-1-1 0 0 0,1 3-141 0 0,1-4 116 0 0,1 0-1 0 0,-1-1 0 0 0,0 1 1 0 0,1 0-1 0 0,-1-1 0 0 0,0 1 1 0 0,0-1-1 0 0,1 1 0 0 0,-1-1 1 0 0,0 1-1 0 0,0-1 0 0 0,1 0-115 0 0,6-5 94 0 0,0 0 0 0 0,1 0-1 0 0,-2-1 1 0 0,1 0-1 0 0,-1-1 1 0 0,0 1-1 0 0,0-3-93 0 0,5-7 9 0 0,0-1-1 0 0,-2 0 0 0 0,2-6-8 0 0,-12 24 26 0 0,0 0 0 0 0,0 0-1 0 0,0-1 1 0 0,0 1 0 0 0,0 0-1 0 0,0 0 1 0 0,0 0 0 0 0,0 0 0 0 0,0 0-1 0 0,0 0 1 0 0,0 0 0 0 0,0-1-1 0 0,0 1 1 0 0,0 0 0 0 0,0 0-1 0 0,0 0 1 0 0,0 0 0 0 0,0 0-1 0 0,0 0 1 0 0,0 0 0 0 0,0-1-1 0 0,0 1 1 0 0,0 0 0 0 0,0 0 0 0 0,0 0-1 0 0,0 0 1 0 0,0 0 0 0 0,0 0-1 0 0,0 0 1 0 0,0 0 0 0 0,-1 0-1 0 0,1-1 1 0 0,0 1 0 0 0,0 0-1 0 0,0 0 1 0 0,0 0 0 0 0,0 0-1 0 0,0 0 1 0 0,0 0 0 0 0,0 0 0 0 0,-1 0-1 0 0,1 0 1 0 0,0 0 0 0 0,0 0-1 0 0,0 0 1 0 0,0 0 0 0 0,0 0-1 0 0,0 0 1 0 0,-1 0 0 0 0,1 0-1 0 0,0 0 1 0 0,0 0 0 0 0,0 0-26 0 0,-6 1 449 0 0,-1 3-430 0 0,1 0 0 0 0,-1 1 0 0 0,1-1 0 0 0,0 2-1 0 0,0-1 1 0 0,1 1 0 0 0,0-1 0 0 0,-5 7-19 0 0,1 0 14 0 0,-3 2-223 0 0,1 1 0 0 0,0 0 0 0 0,2 1 0 0 0,0 0-1 0 0,0 1 1 0 0,2 0 0 0 0,0 0 0 0 0,0 3 209 0 0,4-10-1022 0 0,0 0 0 0 0,1 0-1 0 0,0 5 1023 0 0,0 1-870 0 0,-5 14-1175 0 0</inkml:trace>
  <inkml:trace contextRef="#ctx0" brushRef="#br0" timeOffset="13310.075">973 983 10136 0 0,'0'-1'49'0'0,"1"0"1"0"0,0 0-1 0 0,-1 0 1 0 0,1 0 0 0 0,0 0-1 0 0,0 0 1 0 0,-1 0-1 0 0,1 0 1 0 0,0 0-1 0 0,0 1 1 0 0,0-1 0 0 0,0 0-1 0 0,0 1 1 0 0,0-1-1 0 0,1 1 1 0 0,-1-1-1 0 0,0 1 1 0 0,0-1 0 0 0,0 1-1 0 0,0 0 1 0 0,1-1-1 0 0,-1 1 1 0 0,0 0-1 0 0,0 0 1 0 0,0 0 0 0 0,1 0-1 0 0,-1 0 1 0 0,0 0-1 0 0,0 1-49 0 0,2-1 394 0 0,-1-1-1 0 0,1 1 0 0 0,-1 0 0 0 0,1-1 1 0 0,-1 1-1 0 0,0-1 0 0 0,1 1 1 0 0,0-2-394 0 0,-3 2 22 0 0,1 1 0 0 0,-1-1 0 0 0,1 0 1 0 0,-1 0-1 0 0,0 0 0 0 0,1 1 0 0 0,-1-1 1 0 0,1 0-1 0 0,-1 0 0 0 0,0 1 0 0 0,1-1 1 0 0,-1 0-1 0 0,0 1 0 0 0,1-1 0 0 0,-1 0 1 0 0,0 1-1 0 0,0-1 0 0 0,1 0 0 0 0,-1 1 1 0 0,0-1-1 0 0,0 1 0 0 0,0-1 0 0 0,1 0 1 0 0,-1 1-1 0 0,0-1 0 0 0,0 1 0 0 0,0-1 0 0 0,0 1 1 0 0,0-1-23 0 0,4 15 35 0 0,-4-11 124 0 0,1 0 0 0 0,-2 1 0 0 0,1-1 0 0 0,0 0 0 0 0,-1 0 0 0 0,1 0 1 0 0,-1 0-1 0 0,0 0 0 0 0,-1 0 0 0 0,1 0 0 0 0,-1 2-159 0 0,-23 43 302 0 0,18-38-307 0 0,-19 33 993 0 0,-3-1 0 0 0,-29 33-988 0 0,31-42 0 0 0,-6 10 0 0 0,-34 31 0 0 0,18-25 0 0 0,42-40-64 0 0,7-9-273 0 0,0-1-138 0 0,0 0-1158 0 0,0 0-4505 0 0</inkml:trace>
  <inkml:trace contextRef="#ctx0" brushRef="#br0" timeOffset="13694.768">814 1188 10136 0 0,'0'0'230'0'0,"4"-17"596"0"0,4-10-356 0 0,-4 22-270 0 0,0 0 0 0 0,0 0 0 0 0,1 1-1 0 0,-1-1 1 0 0,1 1 0 0 0,0 0 0 0 0,0 0-1 0 0,1 1 1 0 0,-1 0 0 0 0,1 0 0 0 0,1-1-200 0 0,-1 1 209 0 0,1-1 1 0 0,0 0 0 0 0,-1 0-1 0 0,1-1 1 0 0,-1 0 0 0 0,-1 0 0 0 0,2-2-210 0 0,13-14 821 0 0,0 1 0 0 0,1 2 0 0 0,1-1-821 0 0,-8 10 1467 0 0,-9 8-1318 0 0,3 2-133 0 0,-7-1-16 0 0,0 1 0 0 0,-1-1 0 0 0,1 0 0 0 0,0 0 0 0 0,-1 0 0 0 0,1 0 0 0 0,-1 1 0 0 0,1-1 0 0 0,-1 0 0 0 0,1 1 0 0 0,0-1 0 0 0,-1 0 0 0 0,1 1 0 0 0,-1-1 0 0 0,1 1 0 0 0,-1-1 0 0 0,0 1 0 0 0,1-1 0 0 0,-1 1 0 0 0,1-1 0 0 0,-1 1 0 0 0,0-1 0 0 0,1 1 0 0 0,-1-1 0 0 0,0 1 0 0 0,0 0 0 0 0,0-1 0 0 0,1 1 0 0 0,-1-1 0 0 0,0 1 0 0 0,0 0 0 0 0,0-1 0 0 0,0 1 0 0 0,0 0 0 0 0,0 3 0 0 0,15 33 443 0 0,-5-2 1146 0 0,-7-26-1583 0 0,-1 1-1 0 0,0-1 0 0 0,0 5-5 0 0,-2-11-12 0 0,1 2 44 0 0,10 14-321 0 0,-10-18-1115 0 0,-1-1-511 0 0,0 0-107 0 0,0 0-23 0 0</inkml:trace>
  <inkml:trace contextRef="#ctx0" brushRef="#br0" timeOffset="14178.801">365 1629 15664 0 0,'7'-3'299'0'0,"-10"2"462"0"0,-12 2-102 0 0,3 4-513 0 0,0-1-1 0 0,0 2 0 0 0,0 0 0 0 0,0 0 0 0 0,-5 5-145 0 0,13-8 82 0 0,0 0 1 0 0,0 0-1 0 0,1 1 0 0 0,-1-1 0 0 0,1 1 0 0 0,0 0 0 0 0,0 0 0 0 0,0 0 0 0 0,0 0 1 0 0,1 0-1 0 0,0 0 0 0 0,0 1 0 0 0,0 0 0 0 0,0-1 0 0 0,0 1 0 0 0,1 2-82 0 0,-2 1 0 0 0,3-8 0 0 0,0 6 0 0 0,19 10 0 0 0,-18-15 0 0 0,0 1 0 0 0,0-1 0 0 0,1 0 0 0 0,-1-1 0 0 0,0 1 0 0 0,1 0 0 0 0,-1 0 0 0 0,1 0 0 0 0,-1-1 0 0 0,1 1 0 0 0,-1-1 0 0 0,1 1 0 0 0,-1-1 0 0 0,1 0 0 0 0,1 1 0 0 0,19 4 0 0 0,10 1 0 0 0,-25-4 72 0 0,-5-1 299 0 0,-2-1 117 0 0,0 0 21 0 0,0 0-66 0 0,-3 2-266 0 0,-4 12-189 0 0,4-11 12 0 0,0-1 0 0 0,1 0 0 0 0,-1 0 0 0 0,0 0 0 0 0,0 0 0 0 0,-1 0 0 0 0,1 0 0 0 0,0-1 0 0 0,-3 2 0 0 0,-10 4 0 0 0,9-4 0 0 0,1 0 0 0 0,-1-1 0 0 0,0 0 0 0 0,0 0 0 0 0,0 0 0 0 0,-3-1 0 0 0,-7 3 0 0 0,-10-4-1782 0 0,25 0 88 0 0,2-1-2877 0 0,0-3-1229 0 0</inkml:trace>
  <inkml:trace contextRef="#ctx0" brushRef="#br0" timeOffset="14413.683">452 1687 11976 0 0,'27'0'1082'0'0,"-26"0"-1061"0"0,-1 0 0 0 0,0 0 0 0 0,0 0 0 0 0,1 0-1 0 0,-1 0 1 0 0,0 0 0 0 0,0 0 0 0 0,1 0 0 0 0,-1 0-1 0 0,0 0 1 0 0,1 0 0 0 0,-1 0 0 0 0,0 1 0 0 0,0-1-1 0 0,1 0 1 0 0,-1 0 0 0 0,0 0 0 0 0,0 0 0 0 0,1 0 0 0 0,-1 0-1 0 0,0 1 1 0 0,0-1 0 0 0,0 0 0 0 0,1 0 0 0 0,-1 0-1 0 0,0 1 1 0 0,0-1 0 0 0,0 0 0 0 0,0 0 0 0 0,1 0-1 0 0,-1 1 1 0 0,0-1 0 0 0,0 0 0 0 0,0 0 0 0 0,0 1-1 0 0,0-1 1 0 0,0 0 0 0 0,0 0 0 0 0,0 1 0 0 0,0-1 0 0 0,0 0-1 0 0,0 1 1 0 0,0-1 0 0 0,0 0 0 0 0,0 0 0 0 0,0 1-1 0 0,0-1 1 0 0,0 0-21 0 0,-6 14 940 0 0,3-8-705 0 0,-4 19 973 0 0,4-16-733 0 0,0 1 0 0 0,0 0 0 0 0,2 0 0 0 0,-1 0 0 0 0,0 10-475 0 0,2-16 140 0 0,-1 0 0 0 0,0 0-1 0 0,0 0 1 0 0,0 0-1 0 0,0 0 1 0 0,-1 0 0 0 0,0-1-1 0 0,0 1 1 0 0,0 0-140 0 0,-8 21 791 0 0,8-17-704 0 0,0 0 0 0 0,1 1 0 0 0,0-1 0 0 0,1 1 0 0 0,0-1-1 0 0,0 1 1 0 0,1 7-87 0 0,0-12 0 0 0,-1 1 0 0 0,-1-1 0 0 0,1 1 0 0 0,0-1 0 0 0,-1 1 0 0 0,0-1 0 0 0,-1 3 0 0 0,2-5 0 0 0,-1 0 0 0 0,1 0 0 0 0,0 0 0 0 0,0 0 0 0 0,1 0 0 0 0,-1-1 0 0 0,0 1 0 0 0,0 0 0 0 0,1 0 0 0 0,-1 0 0 0 0,1 1 0 0 0,0-1 0 0 0,0 0 0 0 0,-1-1 0 0 0,1 1 0 0 0,-1 0 0 0 0,0 0 0 0 0,0 0 0 0 0,1 0 0 0 0,-1 0 0 0 0,-1 1 0 0 0,2 0-3 0 0,-1-2-6 0 0,0-1 0 0 0,0 1 0 0 0,0-1 0 0 0,0 1 0 0 0,0-1 0 0 0,1 1 0 0 0,-1-1 0 0 0,0 1 0 0 0,-1-1 0 0 0,1 1 0 0 0,0-1 0 0 0,0 1 0 0 0,0-1 0 0 0,0 1 0 0 0,0-1 0 0 0,0 1 0 0 0,-1-1 0 0 0,1 1 0 0 0,0-1 0 0 0,0 1 0 0 0,-1-1 0 0 0,1 1 9 0 0,-4 4-613 0 0,3-4-2770 0 0,1-1 3378 0 0,0 0-1528 0 0</inkml:trace>
  <inkml:trace contextRef="#ctx0" brushRef="#br0" timeOffset="14630.397">527 1725 13824 0 0,'-11'-1'426'0'0,"16"-6"284"0"0,0 3-458 0 0,-5 3-225 0 0,1 1 0 0 0,0 0 0 0 0,0-1 0 0 0,-1 1 0 0 0,1 0 1 0 0,0 0-1 0 0,0 0 0 0 0,0 0 0 0 0,-1-1 0 0 0,1 1 1 0 0,0 0-1 0 0,0 1 0 0 0,0-1 0 0 0,-1 0 0 0 0,1 0 1 0 0,0 0-1 0 0,0 0-27 0 0,1 1 98 0 0,4-1 342 0 0,1 1 1 0 0,0-1 0 0 0,-1 2 0 0 0,1-1 0 0 0,0 1-441 0 0,-2-1 327 0 0,-3 0-231 0 0,-1-1-1 0 0,0 0 1 0 0,0 1-1 0 0,0 0 0 0 0,0-1 1 0 0,0 1-1 0 0,0-1 0 0 0,0 1 1 0 0,0 0-1 0 0,0 0 0 0 0,0-1 1 0 0,0 1-1 0 0,0 0 1 0 0,-1 0-1 0 0,1 0 0 0 0,0 0 1 0 0,-1 0-1 0 0,1 0 0 0 0,-1 0 1 0 0,1 1-1 0 0,-1-1 0 0 0,1 0-95 0 0,0 3 176 0 0,0-1 0 0 0,0 1-1 0 0,-1-1 1 0 0,0 1 0 0 0,1-1-1 0 0,-1 3-175 0 0,0-2 2 0 0,-1-1-1 0 0,1 1 0 0 0,-1-1 0 0 0,0 0 1 0 0,0 1-1 0 0,0-1 0 0 0,0 0 0 0 0,0 0 1 0 0,-1 0-1 0 0,0 0 0 0 0,1 0 0 0 0,-1 0 1 0 0,0 0-1 0 0,0 0 0 0 0,-1-1 0 0 0,1 1 1 0 0,-1-1-1 0 0,-1 2-1 0 0,-7 5-13 0 0,0-1 0 0 0,-1-1 0 0 0,1 0 0 0 0,-3 1 13 0 0,8-5-19 0 0,4-2-313 0 0,0 0 1 0 0,0-1-1 0 0,0 0 0 0 0,0 1 0 0 0,0-1 0 0 0,0 0 0 0 0,0 0 0 0 0,0 0 1 0 0,0 0-1 0 0,0 0 0 0 0,0-1 0 0 0,0 1 0 0 0,0 0 0 0 0,0-1 0 0 0,1 0 1 0 0,-1 1-1 0 0,0-1 0 0 0,0 0 0 0 0,0 0 0 0 0,1 0 0 0 0,-1 0 332 0 0,-8-7-5454 0 0</inkml:trace>
  <inkml:trace contextRef="#ctx0" brushRef="#br0" timeOffset="15045.938">636 1743 11976 0 0,'1'0'62'0'0,"-1"1"0"0"0,1 0 1 0 0,0-1-1 0 0,-1 1 0 0 0,1-1 0 0 0,-1 1 1 0 0,0 0-1 0 0,1 0 0 0 0,-1-1 1 0 0,1 1-1 0 0,-1 0 0 0 0,0 0 1 0 0,0 0-1 0 0,1-1 0 0 0,-1 1 1 0 0,0 0-1 0 0,0 0 0 0 0,0 0 0 0 0,0 0 1 0 0,0-1-1 0 0,0 1 0 0 0,0 0-62 0 0,2 10 378 0 0,-1-9-216 0 0,0-1 1 0 0,-1 1 0 0 0,1-1 0 0 0,1 0 0 0 0,-1 1-1 0 0,0-1 1 0 0,0 0 0 0 0,0 0 0 0 0,1 0 0 0 0,-1 0-1 0 0,0 0 1 0 0,1 0 0 0 0,-1 0 0 0 0,1 0 0 0 0,0-1-1 0 0,0 1-162 0 0,26 7 1463 0 0,-21-8-1299 0 0,-1-1-1 0 0,1 1 0 0 0,0-1 0 0 0,-1 0 0 0 0,1 0 1 0 0,-1-1-1 0 0,0 0 0 0 0,1 0 0 0 0,-1 0 0 0 0,4-3-163 0 0,77-39 0 0 0,-81 42 0 0 0,-1-1 0 0 0,0 0 0 0 0,0 0 0 0 0,0-1 0 0 0,-1 1 0 0 0,1-1 0 0 0,-1 0 0 0 0,1-1 0 0 0,-1 1 0 0 0,-1-1 0 0 0,1 1 0 0 0,-1-1 0 0 0,0 0 0 0 0,2-4 0 0 0,-4 8 0 0 0,-1 1 0 0 0,1-1 0 0 0,-1 0 0 0 0,0 0 0 0 0,1 1 0 0 0,-1-1 0 0 0,0 0 0 0 0,0 0 0 0 0,0 0 0 0 0,1 1 0 0 0,-1-1 0 0 0,0 0 0 0 0,0 0 0 0 0,0 0 0 0 0,0 1 0 0 0,0-1 0 0 0,0 0 0 0 0,-1 0 0 0 0,1 0 0 0 0,0 1 0 0 0,0-1 0 0 0,-1 0 0 0 0,1 0 0 0 0,0 0 0 0 0,-1 1 0 0 0,1-1 0 0 0,0 0 0 0 0,-1 1 0 0 0,1-1 0 0 0,-1 0 0 0 0,0 1 0 0 0,1-1 0 0 0,-1 1 0 0 0,1-1 0 0 0,-1 1 0 0 0,0-1 0 0 0,1 1 0 0 0,-1-1 0 0 0,0 1 0 0 0,0 0 0 0 0,1-1 0 0 0,-1 1 0 0 0,0 0 0 0 0,0 0 0 0 0,0-1 0 0 0,1 1 0 0 0,-1 0 0 0 0,0 0 0 0 0,-1 0 0 0 0,-4-1 0 0 0,0 0 0 0 0,-1 1 0 0 0,1 0 0 0 0,-1 0 0 0 0,-4 1 0 0 0,6 0 14 0 0,-1 0 0 0 0,1 0 1 0 0,0 0-1 0 0,-1 1 0 0 0,1 0 0 0 0,0 0 0 0 0,0 1 0 0 0,0-1 0 0 0,0 1 0 0 0,1 0 0 0 0,-3 2-14 0 0,-2 2 379 0 0,1 0-1 0 0,0 1 1 0 0,1 0 0 0 0,0 0-1 0 0,-3 4-378 0 0,9-10 0 0 0,0-1 0 0 0,0 1 0 0 0,0 0 0 0 0,0-1 0 0 0,0 1 0 0 0,0 0 0 0 0,0 0 0 0 0,1 0 0 0 0,-1-1 0 0 0,1 1 0 0 0,-1 0 0 0 0,1 0 0 0 0,0 0 0 0 0,0 0 0 0 0,0 0 0 0 0,0 0 0 0 0,0 0 0 0 0,0 0 0 0 0,0 0 0 0 0,1 0 0 0 0,-1-1 0 0 0,1 1 0 0 0,-1 0 0 0 0,1 0 0 0 0,0 0 0 0 0,0 0 0 0 0,0-1 0 0 0,0 1 0 0 0,0 0 0 0 0,0-1 0 0 0,0 1 0 0 0,0-1 0 0 0,1 0 0 0 0,-1 1 0 0 0,1-1 0 0 0,-1 0 0 0 0,1 1 0 0 0,2 1 0 0 0,0 0 0 0 0,0 0 0 0 0,0-1 0 0 0,1 1 0 0 0,-1-1 0 0 0,1 0 0 0 0,0 0 0 0 0,-1 0 0 0 0,1-1 0 0 0,0 0 0 0 0,0 0 0 0 0,0 0 0 0 0,5 0 0 0 0,3-2-585 0 0,0 0 0 0 0,0-1 0 0 0,0 0 0 0 0,-1-1 0 0 0,1 0 0 0 0,0-1-1 0 0,2-2 586 0 0,-12 5-502 0 0,-1-1-1 0 0,1 1 1 0 0,0-1-1 0 0,0 1 0 0 0,-1-1 1 0 0,1 0-1 0 0,-1 0 0 0 0,2-2 503 0 0,2-2-949 0 0,14-10-1608 0 0</inkml:trace>
  <inkml:trace contextRef="#ctx0" brushRef="#br0" timeOffset="15246.552">1066 1640 15664 0 0,'0'0'718'0'0,"-1"0"-19"0"0,1-1-689 0 0,-1 1 0 0 0,1 0 0 0 0,-1 0 1 0 0,1-1-1 0 0,-1 1 0 0 0,1 0 0 0 0,-1 0 0 0 0,0 0 1 0 0,1 0-1 0 0,-1 0 0 0 0,1 0 0 0 0,-1 0 0 0 0,1 0 1 0 0,-1 0-1 0 0,0 0 0 0 0,1 0 0 0 0,-1 0 0 0 0,1 0 1 0 0,-1 0-1 0 0,1 1 0 0 0,-1-1 0 0 0,1 0 0 0 0,-1 0 1 0 0,1 1-1 0 0,-1-1 0 0 0,0 1-10 0 0,-2 0 13 0 0,1-1 8 0 0,1 1 0 0 0,-1-1 0 0 0,0 1 0 0 0,0 0-1 0 0,0-1 1 0 0,1 1 0 0 0,-1 0 0 0 0,0 0-1 0 0,0 0 1 0 0,1 0 0 0 0,-1 0 0 0 0,1 1-1 0 0,-1-1 1 0 0,1 0 0 0 0,0 1 0 0 0,0-1-1 0 0,-1 1 1 0 0,1 0-21 0 0,-3 4 458 0 0,0 0 0 0 0,1 1 0 0 0,0 0 0 0 0,0 2-458 0 0,-2 3 786 0 0,4-10-720 0 0,1 0 0 0 0,0 0 0 0 0,-1 0-1 0 0,1 1 1 0 0,0-1 0 0 0,0 0 0 0 0,0 0-1 0 0,1 0 1 0 0,-1 0 0 0 0,0 0 0 0 0,1 0-1 0 0,-1 0 1 0 0,1 0 0 0 0,0 0 0 0 0,0 0-1 0 0,0 0 1 0 0,0-1 0 0 0,0 2-66 0 0,2 2-11 0 0,0 0 1 0 0,0 0-1 0 0,1 0 0 0 0,-1-1 1 0 0,1 0-1 0 0,1 1 11 0 0,-1-2 0 0 0,1 1 0 0 0,-1-1 0 0 0,1 0 0 0 0,-1-1 0 0 0,1 1 0 0 0,0-1 0 0 0,0 0 0 0 0,1 0 0 0 0,-1-1 0 0 0,0 1 0 0 0,1-1 0 0 0,-1 0 0 0 0,0-1 0 0 0,1 1 0 0 0,-1-1 0 0 0,1 0 0 0 0,-1 0 0 0 0,1-1 0 0 0,-1 0 0 0 0,0 0 0 0 0,1 0 0 0 0,0-1 41 0 0,0 0-748 0 0,1 1-1 0 0,-1-2 1 0 0,1 1 0 0 0,-1-1 0 0 0,0 0 0 0 0,3-2 707 0 0,2-5-1533 0 0</inkml:trace>
  <inkml:trace contextRef="#ctx0" brushRef="#br0" timeOffset="15497.431">1300 1496 15664 0 0,'0'0'718'0'0,"0"0"-19"0"0,0 14-421 0 0,1-6-278 0 0,0-1-1 0 0,0 1 0 0 0,1-1 0 0 0,0 0 0 0 0,0 0 0 0 0,2 3 1 0 0,5 22 80 0 0,-1 2 417 0 0,-1 1 1 0 0,-2 0-1 0 0,-2 0 0 0 0,0 17-497 0 0,-3-51-3 0 0,0 1-1 0 0,-1 0 1 0 0,1-1-1 0 0,0 1 0 0 0,0 0 1 0 0,-1-1-1 0 0,1 1 1 0 0,-1-1-1 0 0,1 1 0 0 0,-1-1 1 0 0,0 1-1 0 0,0-1 0 0 0,1 1 1 0 0,-1-1-1 0 0,0 0 1 0 0,0 1-1 0 0,0-1 0 0 0,-1 0 1 0 0,1 0-1 0 0,0 0 1 0 0,0 0-1 0 0,-1 0 0 0 0,0 1 4 0 0,1-2-192 0 0,0 1 0 0 0,0-1-1 0 0,-1 1 1 0 0,1-1 0 0 0,0 0-1 0 0,0 1 1 0 0,0-1-1 0 0,-1 0 1 0 0,1 0 0 0 0,0 0-1 0 0,0 0 1 0 0,-1 0 0 0 0,0 0 192 0 0,0-1-588 0 0,1 1 1 0 0,-1 0 0 0 0,1-1-1 0 0,-1 1 1 0 0,1-1 0 0 0,-1 0-1 0 0,1 0 1 0 0,0 1 0 0 0,-1-1-1 0 0,1 0 1 0 0,0 0 0 0 0,-1-1 587 0 0,-5-6-4280 0 0</inkml:trace>
  <inkml:trace contextRef="#ctx0" brushRef="#br0" timeOffset="16363.774">1329 1615 8288 0 0,'5'-3'272'0'0,"1"0"1"0"0,-1 1 0 0 0,1 0 0 0 0,0 0-1 0 0,0 0 1 0 0,-1 1 0 0 0,1-1-1 0 0,0 1 1 0 0,0 1 0 0 0,0-1 0 0 0,0 1-1 0 0,1 0 1 0 0,-1 1 0 0 0,0-1 0 0 0,0 1-1 0 0,0 1 1 0 0,-1-1-273 0 0,5 1 285 0 0,-1 1-1 0 0,0 1 1 0 0,0-1-1 0 0,0 1 1 0 0,0 1 0 0 0,0-1-1 0 0,-1 2 1 0 0,0-1 0 0 0,0 1-1 0 0,1 2-284 0 0,5 6 1124 0 0,-1 0-1 0 0,2 4-1123 0 0,-10-12 286 0 0,1 3-66 0 0,0 1 0 0 0,0-1 0 0 0,-1 1 0 0 0,-1 0 0 0 0,3 7-220 0 0,-3-7 20 0 0,-2-3-20 0 0,-1-1 72 0 0,-1-5 299 0 0,0-1 117 0 0,0 0 21 0 0,0-14 99 0 0,1 2-814 0 0,0 0 0 0 0,2 1-1 0 0,-1-1 1 0 0,1 1-1 0 0,1-1 1 0 0,0 1 0 0 0,1 0-1 0 0,0 1 1 0 0,1-1-1 0 0,4-5 207 0 0,-5 8-141 0 0,0 2 0 0 0,1-1 0 0 0,-1 0 0 0 0,2 1 0 0 0,-1 0 0 0 0,1 1-1 0 0,-1-1 1 0 0,1 1 0 0 0,1 1 0 0 0,-1-1 0 0 0,1 1 0 0 0,0 0 0 0 0,0 1-1 0 0,4-2 142 0 0,-10 5 0 0 0,0-1 0 0 0,-1 1 0 0 0,1 0 0 0 0,0-1 0 0 0,-1 1 0 0 0,1 0 0 0 0,0 0 0 0 0,0 0 0 0 0,-1 0 0 0 0,1 0 0 0 0,0 0 0 0 0,0 0 0 0 0,-1 1 0 0 0,1-1 0 0 0,1 1 0 0 0,3 2 0 0 0,-6-3 10 0 0,1 1-1 0 0,-1-1 0 0 0,1 0 1 0 0,-1 0-1 0 0,0 1 1 0 0,1-1-1 0 0,-1 0 0 0 0,0 0 1 0 0,1 1-1 0 0,-1-1 0 0 0,0 0 1 0 0,1 1-1 0 0,-1-1 0 0 0,0 1 1 0 0,0-1-1 0 0,1 0 0 0 0,-1 1 1 0 0,0-1-1 0 0,0 1 0 0 0,0-1 1 0 0,0 1-1 0 0,1-1 0 0 0,-1 1 1 0 0,0-1-1 0 0,0 1 0 0 0,0-1 1 0 0,0 0-1 0 0,0 1 0 0 0,0-1 1 0 0,0 1-1 0 0,0-1 0 0 0,-1 1 1 0 0,1-1-1 0 0,0 1 0 0 0,0-1 1 0 0,0 1-1 0 0,0-1-9 0 0,-1 1 56 0 0,0 4 147 0 0,0 0 1 0 0,0 0-1 0 0,-1 0 1 0 0,1 0-1 0 0,-1 0 1 0 0,-1-1-1 0 0,1 1 1 0 0,-3 3-204 0 0,-27 35-114 0 0,20-27 190 0 0,7-9-76 0 0,-4 4 0 0 0,0 2 0 0 0,1-1 0 0 0,-1 3 0 0 0,6-7 0 0 0,3-8 0 0 0,0 0 0 0 0,0 0 0 0 0,0 1 0 0 0,0-1 0 0 0,0 0 0 0 0,0 1 0 0 0,0-1 0 0 0,0 0 0 0 0,0 1 0 0 0,0-1 0 0 0,0 0 0 0 0,0 1 0 0 0,0-1 0 0 0,0 0 0 0 0,0 1 0 0 0,0-1 0 0 0,0 0 0 0 0,0 1 0 0 0,0-1 0 0 0,0 0 0 0 0,1 1 0 0 0,-1-1 0 0 0,0 0 0 0 0,0 1 0 0 0,0-1 0 0 0,1 0 0 0 0,-1 0 0 0 0,0 1 0 0 0,0-1 0 0 0,1 0 0 0 0,-1 0 0 0 0,0 0 0 0 0,1 0 0 0 0,-1 1 0 0 0,0-1 0 0 0,0 0 0 0 0,1 0 0 0 0,-1 0 0 0 0,0 0 0 0 0,1 0 0 0 0,-1 0 0 0 0,0 0 0 0 0,1 0 0 0 0,-1 0 0 0 0,1 0 0 0 0,1 1 0 0 0,1-1 0 0 0,-1 0 0 0 0,1 0 0 0 0,0 0 0 0 0,-1-1 0 0 0,1 1 0 0 0,0 0 0 0 0,-1-1 0 0 0,1 0 0 0 0,-1 0 0 0 0,1 0 0 0 0,-1 0 0 0 0,0 0 0 0 0,2-1 0 0 0,3-2 0 0 0,0 0 0 0 0,0 0 0 0 0,-1-1 0 0 0,4-3 0 0 0,27-31 0 0 0,-27 28 0 0 0,0 0 0 0 0,1 0 0 0 0,8-5 0 0 0,-5 2 0 0 0,-12 12 0 0 0,-1 0 0 0 0,1 0 0 0 0,0 0 0 0 0,-1 0 0 0 0,1 1 0 0 0,0-1 0 0 0,0 1 0 0 0,1-1 0 0 0,-3 2 0 0 0,1-1 0 0 0,-1 1 0 0 0,0 0 0 0 0,0 0 0 0 0,0 0 0 0 0,0 0 0 0 0,1 0 0 0 0,-1 0 0 0 0,0 0 0 0 0,0-1 0 0 0,0 1 0 0 0,1 0 0 0 0,-1 0 0 0 0,0 0 0 0 0,0 0 0 0 0,0 0 0 0 0,1 0 0 0 0,-1 0 0 0 0,0 0 0 0 0,0 0 0 0 0,0 0 0 0 0,1 0 0 0 0,-1 0 0 0 0,0 0 0 0 0,0 0 0 0 0,0 1 0 0 0,1-1 0 0 0,-1 0 0 0 0,0 0 0 0 0,0 0 0 0 0,0 0 0 0 0,1 0 0 0 0,-1 0 0 0 0,0 0 0 0 0,0 1 0 0 0,0-1 0 0 0,0 0 0 0 0,0 0 0 0 0,1 0 0 0 0,-1 0 0 0 0,0 1 0 0 0,0-1 0 0 0,0 0 0 0 0,0 0 0 0 0,0 0 0 0 0,0 0 0 0 0,0 1 0 0 0,0-1 0 0 0,0 0 0 0 0,0 0 0 0 0,1 0 0 0 0,-1 1 0 0 0,0-1 0 0 0,0 0 0 0 0,0 0 0 0 0,0 1 0 0 0,-1-1 0 0 0,1 0 0 0 0,0 0 0 0 0,0 0 0 0 0,0 1 0 0 0,0-1 0 0 0,0 0 0 0 0,0 0 0 0 0,0 0 0 0 0,3 19 0 0 0,0 0 0 0 0,1 0 0 0 0,4 7 0 0 0,-3 2 9 0 0,-5-25 74 0 0,0 0 0 0 0,0 1 0 0 0,1-1 0 0 0,-1 1-1 0 0,1-1 1 0 0,0 0 0 0 0,0 0 0 0 0,0 1 0 0 0,1-1-1 0 0,-1 0 1 0 0,1 0 0 0 0,2 3-83 0 0,-3-5 64 0 0,1 1 0 0 0,0 0 0 0 0,-1 0 1 0 0,1 0-1 0 0,0-1 0 0 0,0 1 0 0 0,0-1 0 0 0,0 1 0 0 0,1-1 1 0 0,-1 0-1 0 0,0 0 0 0 0,0 0 0 0 0,1 0 0 0 0,-1-1 0 0 0,1 1 0 0 0,-1 0 1 0 0,1-1-1 0 0,-1 0-64 0 0,3 0 106 0 0,-1 0 1 0 0,1 0 0 0 0,-1 0 0 0 0,0-1 0 0 0,1 1-1 0 0,-1-1 1 0 0,0-1 0 0 0,1 1 0 0 0,-1 0-1 0 0,1-1-106 0 0,5-3 105 0 0,-1 0-1 0 0,1-1 0 0 0,-1 0 0 0 0,0 0 0 0 0,0-1 1 0 0,-1 0-1 0 0,0 0 0 0 0,2-3-104 0 0,0-1 36 0 0,0 0 0 0 0,-1-1 0 0 0,0 0 0 0 0,-1 0 0 0 0,-1-1 0 0 0,0 0 0 0 0,-1 0 0 0 0,0-1 0 0 0,-1 0 0 0 0,0 0 0 0 0,-1 0 0 0 0,0-5-36 0 0,1-5-107 0 0,-3 12 57 0 0,0 1-1 0 0,-1-1 1 0 0,0-5 50 0 0,-1 14-35 0 0,0-1 1 0 0,0 0-1 0 0,-1 0 0 0 0,1 0 0 0 0,-1 1 1 0 0,0-1-1 0 0,0 0 0 0 0,-1 1 1 0 0,1-1-1 0 0,-1 1 0 0 0,0 0 0 0 0,-1-3 35 0 0,2 5-8 0 0,1 0 0 0 0,-1 0 0 0 0,0 0 0 0 0,1 0 0 0 0,-1 0 0 0 0,0 0 0 0 0,0 0 0 0 0,0 0 0 0 0,0 1 0 0 0,0-1 0 0 0,0 0 0 0 0,0 1 0 0 0,0-1-1 0 0,0 0 1 0 0,0 1 0 0 0,0-1 0 0 0,0 1 0 0 0,0 0 0 0 0,-1-1 0 0 0,1 1 0 0 0,0 0 0 0 0,0 0 0 0 0,0 0 0 0 0,-1 0 0 0 0,1 0 0 0 0,0 0 0 0 0,0 0 0 0 0,-1 0 0 0 0,1 0-1 0 0,0 1 1 0 0,0-1 0 0 0,0 0 0 0 0,0 1 0 0 0,-1-1 0 0 0,1 1 0 0 0,0-1 0 0 0,0 1 0 0 0,0 0 0 0 0,0 0 0 0 0,0-1 0 0 0,0 1 0 0 0,1 0 0 0 0,-1 0 0 0 0,0 0 8 0 0,-2 2-13 0 0,1 1 0 0 0,0-1 1 0 0,-1 1-1 0 0,1-1 0 0 0,1 1 1 0 0,-1 0-1 0 0,1 0 1 0 0,-1 0-1 0 0,1 0 0 0 0,0 0 1 0 0,0 2 12 0 0,-1 7 175 0 0,1 0 0 0 0,0 0 0 0 0,1 1-175 0 0,0 1-73 0 0,1-1 0 0 0,1 0 0 0 0,0 1 0 0 0,0-1 0 0 0,2 0 0 0 0,-1 0 0 0 0,2-1 0 0 0,2 6 73 0 0,-5-13 27 0 0,1-1-1 0 0,0 0 1 0 0,0 0-1 0 0,1 0 1 0 0,0 0-1 0 0,-1 0 1 0 0,2-1-1 0 0,-1 1 1 0 0,4 2-27 0 0,-5-4 54 0 0,1-1 0 0 0,0 0 1 0 0,-1 0-1 0 0,1 0 0 0 0,0 0 1 0 0,0 0-1 0 0,0-1 0 0 0,0 0 0 0 0,0 0 1 0 0,0 0-1 0 0,1 0 0 0 0,-1 0 1 0 0,0-1-1 0 0,3 0-54 0 0,5 0-415 0 0,47-2 1762 0 0,-31-4-2714 0 0,-1-6-4577 0 0,-12 4-1499 0 0</inkml:trace>
  <inkml:trace contextRef="#ctx0" brushRef="#br0" timeOffset="17028.121">246 2339 15664 0 0,'0'0'718'0'0,"-3"-8"231"0"0,1-3-922 0 0,3 10-20 0 0,-1-1 1 0 0,-1 0 0 0 0,1 0-1 0 0,0 1 1 0 0,0-1 0 0 0,-1 0-1 0 0,1 1 1 0 0,-1-1 0 0 0,1 0-1 0 0,-1 0-7 0 0,0 1 52 0 0,1 1-1 0 0,0-1 0 0 0,-1 1 1 0 0,1 0-1 0 0,-1-1 0 0 0,1 1 1 0 0,-1-1-1 0 0,1 1 0 0 0,-1 0 1 0 0,1 0-1 0 0,-1-1 0 0 0,1 1 1 0 0,-1 0-1 0 0,1 0 0 0 0,-1 0 1 0 0,1-1-1 0 0,-1 1 1 0 0,1 0-1 0 0,-1 0 0 0 0,1 0 1 0 0,-1 0-1 0 0,0 0 0 0 0,1 0 1 0 0,-1 0-52 0 0,-11 2 660 0 0,2 2-226 0 0,0 1 0 0 0,1 1-1 0 0,-1-1 1 0 0,1 2-1 0 0,-3 1-433 0 0,-22 15-24 0 0,34-22 24 0 0,0-1 0 0 0,-1 0 0 0 0,1 0 0 0 0,-1 0 0 0 0,1 1 0 0 0,-1-1 0 0 0,1 0 0 0 0,0 1 0 0 0,-1-1 0 0 0,1 0 0 0 0,0 1 0 0 0,-1-1 0 0 0,1 0 0 0 0,0 1 0 0 0,-1-1 0 0 0,1 1 0 0 0,0-1 0 0 0,0 0 0 0 0,0 1 0 0 0,-1-1 0 0 0,1 1 0 0 0,0-1 0 0 0,0 1 0 0 0,0-1 0 0 0,0 1 0 0 0,0-1 0 0 0,0 1 0 0 0,0-1 0 0 0,0 1 0 0 0,0-1 0 0 0,0 1 0 0 0,0-1 0 0 0,0 1 0 0 0,0-1 0 0 0,0 1 0 0 0,0 0 0 0 0,0-1 0 0 0,0 1 0 0 0,0 0 0 0 0,0-1 0 0 0,0 1 0 0 0,0 0 0 0 0,0-1 0 0 0,0 1 0 0 0,0-1 0 0 0,-1 1 0 0 0,1 0 0 0 0,0-1 0 0 0,0 1 0 0 0,-1 0 0 0 0,-1 2 0 0 0,1-3 0 0 0,1 1 0 0 0,0-1 0 0 0,-1 0 0 0 0,1 1 0 0 0,0-1 0 0 0,0 0 0 0 0,-1 0 0 0 0,1 1 0 0 0,0-1 0 0 0,0 0 0 0 0,0 1 0 0 0,-1-1 0 0 0,1 0 0 0 0,0 1 0 0 0,0-1 0 0 0,0 1 0 0 0,0-1 0 0 0,0 0 0 0 0,0 1 0 0 0,0-1 0 0 0,0 1 0 0 0,0-1 0 0 0,0 0 0 0 0,0 1 0 0 0,0-1 0 0 0,0 1 0 0 0,0-1 0 0 0,0 0 0 0 0,0 1 0 0 0,0-1 0 0 0,0 0 0 0 0,1 1 0 0 0,-1-1 0 0 0,0 0 0 0 0,0 1 0 0 0,0-1 0 0 0,1 0 0 0 0,-1 1 0 0 0,0-1 0 0 0,1 0 0 0 0,-1 1 0 0 0,0-1 0 0 0,0 0 0 0 0,1 0 0 0 0,-1 1 0 0 0,0-1 0 0 0,1 0 0 0 0,-1 0 0 0 0,0 0 0 0 0,1 0 0 0 0,-1 0 0 0 0,1 1 0 0 0,-1-1 0 0 0,1 0 0 0 0,13 9 0 0 0,-9-6 0 0 0,1 0 0 0 0,-1 0 0 0 0,0 0 0 0 0,1 0 0 0 0,5 1 0 0 0,-1-2 0 0 0,-7-2 0 0 0,0 1 0 0 0,0-1 0 0 0,0 1 0 0 0,0 0 0 0 0,0 0 0 0 0,0 0 0 0 0,0 0 0 0 0,-1 0 0 0 0,1 1 0 0 0,0-1 0 0 0,0 1 0 0 0,4 3 0 0 0,13 4 0 0 0,-19-9 0 0 0,-1 0 0 0 0,1 0 0 0 0,-1 0 0 0 0,0 0 0 0 0,1 0 0 0 0,-1 1 0 0 0,1-1 0 0 0,-1 0 0 0 0,0 0 0 0 0,1 0 0 0 0,-1 1 0 0 0,0-1 0 0 0,0 0 0 0 0,1 1 0 0 0,-1-1 0 0 0,0 0 0 0 0,0 0 0 0 0,1 1 0 0 0,-1-1 0 0 0,0 1 0 0 0,0-1 0 0 0,0 0 0 0 0,1 1 0 0 0,-1-1 0 0 0,0 0 0 0 0,0 1 0 0 0,0-1 0 0 0,0 1 0 0 0,0-1 0 0 0,0 0 0 0 0,0 1 0 0 0,0-1 0 0 0,0 1 0 0 0,0-1 0 0 0,0 0 0 0 0,0 1 0 0 0,0-1 0 0 0,0 1 0 0 0,0-1 0 0 0,0 0 0 0 0,-1 1 0 0 0,1-1 0 0 0,0 0 0 0 0,0 1 0 0 0,0-1 0 0 0,-1 0 0 0 0,1 1 0 0 0,0-1 0 0 0,-1 0 0 0 0,-1 3 31 0 0,-1 0-1 0 0,0 0 0 0 0,-1-1 1 0 0,1 1-1 0 0,0-1 0 0 0,-1 0 0 0 0,1 0 1 0 0,-1 0-1 0 0,0-1 0 0 0,0 1 1 0 0,-2 0-31 0 0,-47 10 1481 0 0,25-8-2215 0 0,0-1 0 0 0,-1-1 1 0 0,-5-2 733 0 0,32-1-261 0 0,0 1 1 0 0,0-1-1 0 0,0 0 1 0 0,0 1-1 0 0,0-1 1 0 0,0 0-1 0 0,0-1 1 0 0,0 1-1 0 0,0 0 1 0 0,0 0-1 0 0,-1-2 261 0 0,7-4-2997 0 0,-4-1 1463 0 0</inkml:trace>
  <inkml:trace contextRef="#ctx0" brushRef="#br0" timeOffset="17433.167">514 2288 15664 0 0,'-6'2'196'0'0,"4"-1"-43"0"0,0-1-1 0 0,0 1 1 0 0,1 0 0 0 0,-1-1 0 0 0,1 1 0 0 0,-1 0 0 0 0,0 0 0 0 0,1 0-1 0 0,-2 1-152 0 0,-15 10 146 0 0,16-11-109 0 0,1 0-1 0 0,-1 0 1 0 0,0 0-1 0 0,0 0 1 0 0,1 0-1 0 0,-1 1 1 0 0,1-1-1 0 0,-1 0 1 0 0,1 1-1 0 0,0-1 1 0 0,-1 1-1 0 0,1 0-36 0 0,-1 1 152 0 0,-1 0-1 0 0,0 0 0 0 0,1 0 1 0 0,-1 0-1 0 0,0-1 0 0 0,-1 2-151 0 0,1-2 76 0 0,0 0-1 0 0,0 0 1 0 0,1 1 0 0 0,0-1-1 0 0,-1 1 1 0 0,1 0-1 0 0,0-1 1 0 0,0 1-1 0 0,0 1-75 0 0,0 0 3 0 0,-1 0-1 0 0,0 0 0 0 0,0 0 1 0 0,0 0-1 0 0,-1 0 0 0 0,1-1 0 0 0,-2 2-2 0 0,-10 10 0 0 0,14-13 0 0 0,0-1 0 0 0,0 1 0 0 0,0 0 0 0 0,0-1 0 0 0,1 1 0 0 0,-1 0 0 0 0,1-1 0 0 0,-1 1 0 0 0,1 0 0 0 0,0 0 0 0 0,-1-1 0 0 0,1 1 0 0 0,0 1 0 0 0,-3 15 0 0 0,2-17 0 0 0,1 0 0 0 0,0 0 0 0 0,0 0 0 0 0,-1 0 0 0 0,1 0 0 0 0,0 0 0 0 0,0 0 0 0 0,0 0 0 0 0,0 0 0 0 0,0-1 0 0 0,1 1 0 0 0,-1 0 0 0 0,0 0 0 0 0,0 0 0 0 0,0 0 0 0 0,1 0 0 0 0,-1 0 0 0 0,0 0 0 0 0,1-1 0 0 0,-1 1 0 0 0,1 0 0 0 0,-1 0 0 0 0,1-1 0 0 0,0 1 0 0 0,-1 0 0 0 0,1-1 0 0 0,0 1 0 0 0,-1 0 0 0 0,1-1 0 0 0,0 1 0 0 0,0-1 0 0 0,-1 1 0 0 0,1-1 0 0 0,0 1 0 0 0,2 0 0 0 0,-1 0 0 0 0,1 1 0 0 0,-1-1 0 0 0,1 0 0 0 0,0 0 0 0 0,-1 0 0 0 0,1-1 0 0 0,0 1 0 0 0,2 0 0 0 0,-3-1 0 0 0,0 0 0 0 0,0 0 0 0 0,0 0 0 0 0,1 0 0 0 0,-1-1 0 0 0,0 1 0 0 0,0 0 0 0 0,0-1 0 0 0,0 1 0 0 0,0-1 0 0 0,0 0 0 0 0,0 0 0 0 0,1 0 0 0 0,4-2 0 0 0,-3 1 0 0 0,1 0 0 0 0,-1-1 0 0 0,0 1 0 0 0,0-1 0 0 0,0 0 0 0 0,0 0 0 0 0,0 0 0 0 0,-1 0 0 0 0,0-1 0 0 0,1 1 0 0 0,0-2 0 0 0,-3 1 0 0 0,1 0 0 0 0,-1 0 0 0 0,1-1 0 0 0,-1 1 0 0 0,-1 0 0 0 0,1 0 0 0 0,-1-1 0 0 0,3-11 0 0 0,-3 15 0 0 0,0 0 0 0 0,0 1 0 0 0,1-1 0 0 0,-1 0 0 0 0,0 0 0 0 0,-1 1 0 0 0,1-1 0 0 0,0 0 0 0 0,0 0 0 0 0,0 0 0 0 0,0 1 0 0 0,0-1 0 0 0,-1 0 0 0 0,1 0 0 0 0,0 1 0 0 0,-1-1 0 0 0,1 0 0 0 0,-1 1 0 0 0,1-1 0 0 0,-1 0 0 0 0,1 1 0 0 0,-1-1 0 0 0,1 1 0 0 0,-1-1 0 0 0,1 1 0 0 0,-2-1 0 0 0,2 1 6 0 0,0 0-5 0 0,0 0 0 0 0,1 0 0 0 0,-1 0 0 0 0,0 0 0 0 0,0 0 0 0 0,0 0 0 0 0,0 0 0 0 0,1-1 0 0 0,-1 1 0 0 0,0 0 0 0 0,0 0 0 0 0,0 0 0 0 0,0 0 0 0 0,1 0 0 0 0,-1 0 0 0 0,0 0 0 0 0,0 0 0 0 0,0 0 0 0 0,0-1 0 0 0,0 1 0 0 0,1 0 0 0 0,-1 0 0 0 0,0 0 0 0 0,0 0 0 0 0,0 0 0 0 0,0 0 0 0 0,0-1 0 0 0,0 1 0 0 0,0 0 0 0 0,0 0 0 0 0,0 0 0 0 0,0 0 0 0 0,0-1 0 0 0,0 1 0 0 0,0 0 0 0 0,1 0 0 0 0,-1 0 0 0 0,0-1 0 0 0,-1 1 0 0 0,1 0 0 0 0,0 0 0 0 0,0 0 0 0 0,0 0 0 0 0,0-1 0 0 0,0 1 0 0 0,0 0 0 0 0,0 0 0 0 0,0 0 0 0 0,0 0 0 0 0,0-1 0 0 0,0 1 0 0 0,0 0 0 0 0,0 0 0 0 0,-1 0 0 0 0,1 0 0 0 0,0 0 0 0 0,0 0 0 0 0,0-1 0 0 0,0 1 0 0 0,0 0 0 0 0,0 0 0 0 0,-1 0 0 0 0,1 0 0 0 0,0 0 0 0 0,0 0 0 0 0,0 0-1 0 0,1-1 371 0 0,-1 1 117 0 0,0 0 21 0 0,2 0-66 0 0,-2 0-440 0 0,0 0 1 0 0,1 0-1 0 0,-1 0 0 0 0,0 0 1 0 0,0 0-1 0 0,1 0 0 0 0,-1 0 0 0 0,0 0 1 0 0,1 0-1 0 0,-1 0 0 0 0,0 0 1 0 0,0 0-1 0 0,1 0 0 0 0,-1 0 1 0 0,0 0-1 0 0,1 0 0 0 0,-1 1 1 0 0,0-1-1 0 0,0 0 0 0 0,1 0 0 0 0,-1 0 1 0 0,0 0-1 0 0,0 0 0 0 0,1 1 1 0 0,-1-1-1 0 0,0 0 0 0 0,0 0 1 0 0,0 0-1 0 0,1 1 0 0 0,-1-1 1 0 0,0 0-1 0 0,0 0 0 0 0,0 1 1 0 0,0-1-1 0 0,0 0 0 0 0,0 1 0 0 0,0-1 1 0 0,1 0-1 0 0,-1 0 0 0 0,0 1 1 0 0,0-1-1 0 0,0 0 0 0 0,0 1 1 0 0,0-1-1 0 0,0 0 0 0 0,0 1-3 0 0,0-1 13 0 0,10 11-13 0 0,-9-10 0 0 0,0-1 0 0 0,0 0 0 0 0,-1 1 0 0 0,1-1 0 0 0,0 1 0 0 0,-1-1 0 0 0,1 1 0 0 0,0-1 0 0 0,-1 1 0 0 0,1 0 0 0 0,-1-1 0 0 0,1 1 0 0 0,-1 0 0 0 0,1-1 0 0 0,-1 1 0 0 0,0 0 0 0 0,1 0 0 0 0,-1-1 0 0 0,0 1 0 0 0,1 0 0 0 0,-1 0 0 0 0,0 0 0 0 0,0-1 0 0 0,0 1 0 0 0,0 1 0 0 0,-1 5 0 0 0,0-5 0 0 0,1 0 0 0 0,-1 0 0 0 0,1 0 0 0 0,0 0 0 0 0,0 0 0 0 0,0 0 0 0 0,0 0 0 0 0,0 0 0 0 0,0 0 0 0 0,0 0 0 0 0,1 0 0 0 0,-1 0 0 0 0,2 5 0 0 0,-1-1 0 0 0,0 1 0 0 0,0 0 0 0 0,-1 0 0 0 0,0 6 0 0 0,0-10 0 0 0,0-1 0 0 0,1-1 0 0 0,-1 1 0 0 0,0 0 0 0 0,1 0 0 0 0,-1 0 0 0 0,1 0 0 0 0,0-1 0 0 0,0 1 0 0 0,1 1 0 0 0,4 16 0 0 0,-5-16 14 0 0,0-1 0 0 0,0 1 0 0 0,0 0 0 0 0,0-1 0 0 0,0 1 0 0 0,0 0 0 0 0,1-1 0 0 0,-1 0 0 0 0,1 1 0 0 0,-1-1 0 0 0,1 0 0 0 0,0 0 0 0 0,0 0 0 0 0,0 0 0 0 0,0 0 0 0 0,1 0 0 0 0,-1-1 0 0 0,0 1 0 0 0,1 0-14 0 0,-2-2-125 0 0,1 1 1 0 0,-1 0 0 0 0,0 0 0 0 0,1-1 0 0 0,-1 1 0 0 0,1 0 0 0 0,-1-1 0 0 0,0 0 0 0 0,1 1 0 0 0,-1-1-1 0 0,1 0 1 0 0,-1 0 0 0 0,1 0 0 0 0,-1 0 0 0 0,1 0 0 0 0,-1 0 0 0 0,1 0 0 0 0,-1 0 0 0 0,1 0-1 0 0,-1-1 1 0 0,1 1 0 0 0,-1-1 0 0 0,1 1 0 0 0,-1-1 0 0 0,0 0 0 0 0,1 1 0 0 0,-1-1 0 0 0,0 0 0 0 0,0 0-1 0 0,1 0 1 0 0,-1 0 0 0 0,0 0 0 0 0,0 0 0 0 0,0 0 0 0 0,0 0 0 0 0,0-1 124 0 0,4-6-1533 0 0</inkml:trace>
  <inkml:trace contextRef="#ctx0" brushRef="#br0" timeOffset="17679.152">642 2195 15664 0 0,'0'0'356'0'0,"0"0"49"0"0,0 0 21 0 0,0 6 92 0 0,0-4-518 0 0,0 1 1 0 0,1-1 0 0 0,-1 0-1 0 0,1 0 1 0 0,0 0 0 0 0,-1 0-1 0 0,1 0 1 0 0,1 2-1 0 0,5 16 445 0 0,4 37 1092 0 0,-6-40-1520 0 0,-2 1 0 0 0,0 0 0 0 0,-1 0-1 0 0,-1 3-16 0 0,0-5-182 0 0,-1 9 150 0 0,-4-8-5097 0 0,0-11-919 0 0</inkml:trace>
  <inkml:trace contextRef="#ctx0" brushRef="#br0" timeOffset="18113.581">614 2339 13824 0 0,'0'0'314'0'0,"8"-4"872"0"0,47 6-1174 0 0,-25 0-12 0 0,1-2 0 0 0,22-3 0 0 0,-41 1 43 0 0,-1 1 544 0 0,0 0 1 0 0,0 0 0 0 0,5 1-588 0 0,-12-1-1441 0 0,-8 4 1124 0 0,0-1 396 0 0,1 1 1 0 0,0 0 0 0 0,0 0-1 0 0,0 0 1 0 0,0 1 0 0 0,0-1-1 0 0,1 1 1 0 0,0-1 0 0 0,0 1-1 0 0,0 0 1 0 0,0 0 0 0 0,0 0-1 0 0,1 0 1 0 0,-1 0 0 0 0,1 0-1 0 0,0 1 1 0 0,1-1 0 0 0,-1 0-1 0 0,1 1 1 0 0,0-1 0 0 0,0 0-1 0 0,0 1 1 0 0,0-1 0 0 0,1 0-1 0 0,0 1-79 0 0,0-3 82 0 0,0 0 0 0 0,0 0 0 0 0,0 1 0 0 0,0-1 0 0 0,0 0 0 0 0,1 0 0 0 0,-1-1 0 0 0,1 1 0 0 0,-1 0 0 0 0,1 0 0 0 0,0-1-1 0 0,0 1 1 0 0,0-1 0 0 0,0 1 0 0 0,0-1 0 0 0,0 0 0 0 0,0 0 0 0 0,0 0 0 0 0,0 0 0 0 0,0 0 0 0 0,1 0 0 0 0,-1-1 0 0 0,0 1-1 0 0,1-1 1 0 0,-1 1-82 0 0,16 2 20 0 0,-16-2 56 0 0,0 0 0 0 0,0-1-1 0 0,1 0 1 0 0,-1 1 0 0 0,0-1 0 0 0,0 0 0 0 0,0 0 0 0 0,1 0 0 0 0,-1 0 0 0 0,0 0 0 0 0,0-1 0 0 0,1 1-76 0 0,11-4 573 0 0,-4 3-495 0 0,0-2 0 0 0,-1 1-1 0 0,1-1 1 0 0,-1-1 0 0 0,0 0 0 0 0,0 0-1 0 0,3-3-77 0 0,-8 5 0 0 0,1-2 0 0 0,-1 1 0 0 0,0 0 0 0 0,0-1 0 0 0,0 0 0 0 0,-1 0 0 0 0,1 0 0 0 0,-1 0 0 0 0,0 0 0 0 0,0-1 0 0 0,-1 0 0 0 0,1 1 0 0 0,-1-1 0 0 0,0 0 0 0 0,0 0 0 0 0,-1 0 0 0 0,1 0 0 0 0,-1-1 0 0 0,0 1 0 0 0,-1 0 0 0 0,1 0 0 0 0,-1-1 0 0 0,0-1 0 0 0,1-6-186 0 0,-1 12 86 0 0,1 0 0 0 0,-1 0 1 0 0,0-1-1 0 0,0 1 0 0 0,0 0 0 0 0,0-1 0 0 0,0 1 1 0 0,0 0-1 0 0,0 0 0 0 0,-1-1 0 0 0,1 1 0 0 0,0-1 100 0 0,-1 1-442 0 0,-8 9 276 0 0,8-4 166 0 0,0-1 0 0 0,0 0 0 0 0,0 1 0 0 0,1-1 0 0 0,-1 1 0 0 0,1-1 0 0 0,0 1 0 0 0,0 0 0 0 0,0-1 0 0 0,1 1 0 0 0,-1-1 0 0 0,1 1 0 0 0,0-1 0 0 0,0 0 0 0 0,0 1 0 0 0,0-1 0 0 0,0 0 0 0 0,1 1 0 0 0,1 0 0 0 0,5 9 0 0 0,-6-10 0 0 0,0 0 0 0 0,0 0 0 0 0,0-1 0 0 0,0 1 0 0 0,0-1 0 0 0,0 1 0 0 0,1-1 0 0 0,-1 0 0 0 0,1 0 0 0 0,0 0 0 0 0,-1 0 0 0 0,1-1 0 0 0,0 1 0 0 0,0-1 0 0 0,0 1 0 0 0,3 0 0 0 0,-4-1-62 0 0,27 8 1504 0 0,-27-9-1675 0 0,0 0-1 0 0,0 0 0 0 0,0 0 0 0 0,1 0 0 0 0,-1 0 1 0 0,0 0-1 0 0,0-1 0 0 0,0 1 0 0 0,0-1 0 0 0,0 1 1 0 0,0-1-1 0 0,-1 0 0 0 0,1 0 0 0 0,0 0 234 0 0,5-4-6482 0 0</inkml:trace>
  <inkml:trace contextRef="#ctx0" brushRef="#br0" timeOffset="18433.172">1267 2335 11976 0 0,'0'0'266'0'0,"0"2"44"0"0,2 10 105 0 0,-1-7-351 0 0,0 0 0 0 0,0 0 0 0 0,0 0 0 0 0,1 0 1 0 0,1 4-65 0 0,2 9 290 0 0,-5-16-147 0 0,1 1-1 0 0,-1 0 1 0 0,1-1 0 0 0,0 1-1 0 0,0-1 1 0 0,0 1 0 0 0,0-1 0 0 0,1 2-143 0 0,17 34 3455 0 0,-13-29-2279 0 0,0 2 772 0 0,-5-11-1793 0 0,0 0-145 0 0,-1 1-1 0 0,0-1 1 0 0,0 0-1 0 0,0 0 1 0 0,1 0-1 0 0,-1 0 1 0 0,0 0 0 0 0,0 0-1 0 0,1 0 1 0 0,-1 0-1 0 0,0 0 1 0 0,0 0 0 0 0,1 0-1 0 0,-1 0 1 0 0,0 0-1 0 0,0 0 1 0 0,0 0-1 0 0,1 0 1 0 0,-1 0 0 0 0,0-1-1 0 0,0 1 1 0 0,0 0-1 0 0,1 0 1 0 0,-1 0-1 0 0,0 0 1 0 0,0 0 0 0 0,0 0-1 0 0,1-1 1 0 0,-1 1-1 0 0,0 0 1 0 0,0 0-1 0 0,0 0 1 0 0,0-1 0 0 0,0 1-1 0 0,1 0 1 0 0,-1 0-1 0 0,0 0 1 0 0,0-1-1 0 0,0 1 1 0 0,0 0 0 0 0,0 0-1 0 0,0 0 1 0 0,0-1-10 0 0,0-8 424 0 0,0 8-312 0 0,0-4 41 0 0,0-15 72 0 0,1-1 0 0 0,0 1-1 0 0,1 0 1 0 0,3-6-225 0 0,-4 20-120 0 0,1 0-1 0 0,-1 0 1 0 0,1 0 0 0 0,1 1-1 0 0,-1-1 1 0 0,1 1-1 0 0,0 0 1 0 0,1-1-1 0 0,-1 1 1 0 0,1 1 0 0 0,0-1-1 0 0,0 0 1 0 0,0 1-1 0 0,1 0 1 0 0,-1 0-1 0 0,4-2 121 0 0,-3 3-186 0 0,0-1 0 0 0,1 1 0 0 0,-1 0 0 0 0,1 0 0 0 0,0 1 0 0 0,0 0 0 0 0,-1 0 0 0 0,2 0 0 0 0,-1 0 0 0 0,0 1 0 0 0,0 0 0 0 0,0 1 0 0 0,0-1 0 0 0,1 1 0 0 0,-1 0 0 0 0,6 1 186 0 0,5 1-1123 0 0,-1 1 0 0 0,8 2 1123 0 0,12 8-5845 0 0,-23-7 1321 0 0</inkml:trace>
  <inkml:trace contextRef="#ctx0" brushRef="#br0" timeOffset="18813.537">1650 2322 10136 0 0,'-16'3'769'0'0,"-45"13"-337"0"0,54-13-19 0 0,-6 2 550 0 0,1 1 0 0 0,-1 0 0 0 0,1 0 0 0 0,0 2-963 0 0,8-5 229 0 0,1 0 0 0 0,-1-1 0 0 0,1 2 0 0 0,0-1 0 0 0,0 0 0 0 0,0 1 0 0 0,0-1 0 0 0,0 1 0 0 0,1 0 0 0 0,0 0 0 0 0,0 0 0 0 0,0 0-1 0 0,0 0 1 0 0,0 2-229 0 0,-4 8 515 0 0,4-13-507 0 0,1 1 0 0 0,0 0 0 0 0,1 0 0 0 0,-1 0-1 0 0,0 0 1 0 0,0 0 0 0 0,1 0 0 0 0,-1 0-1 0 0,1 0 1 0 0,0 0 0 0 0,-1 0 0 0 0,1 0-1 0 0,0 0-7 0 0,0-1 0 0 0,0-1 0 0 0,0 1 0 0 0,0-1 0 0 0,0 0 0 0 0,0 1 0 0 0,0-1 0 0 0,1 1 0 0 0,-1-1 0 0 0,0 1 0 0 0,0-1 0 0 0,0 1 0 0 0,0-1 0 0 0,1 1 0 0 0,-1-1 0 0 0,0 0 0 0 0,1 1 0 0 0,-1-1 0 0 0,0 0 0 0 0,0 1 0 0 0,1-1 0 0 0,-1 0 0 0 0,1 1 0 0 0,-1-1 0 0 0,0 0 0 0 0,1 1 0 0 0,-1-1 0 0 0,1 0 0 0 0,-1 0 0 0 0,1 0 0 0 0,0 1 0 0 0,1 1 77 0 0,0-1 0 0 0,0 1-1 0 0,1-1 1 0 0,-1 0 0 0 0,0 0 0 0 0,1 0-1 0 0,-1 0 1 0 0,1 0 0 0 0,-1 0-1 0 0,1-1 1 0 0,-1 1 0 0 0,1-1-1 0 0,-1 0 1 0 0,1 0 0 0 0,0 0-1 0 0,-1 0 1 0 0,1 0 0 0 0,0 0 0 0 0,-1-1-1 0 0,1 1 1 0 0,-1-1 0 0 0,1 0-1 0 0,-1 0 1 0 0,1 0 0 0 0,-1 0-1 0 0,0 0 1 0 0,2-1-77 0 0,7-4-4 0 0,0-1-1 0 0,0 0 0 0 0,-1-1 1 0 0,0 0-1 0 0,1-2 5 0 0,-7 6-41 0 0,0 0-1 0 0,-1 0 1 0 0,1-1-1 0 0,-1 0 1 0 0,0 0-1 0 0,1-1 42 0 0,14-22-1577 0 0,-11 17 1411 0 0,-7 11 166 0 0,0 0 0 0 0,0-1 0 0 0,0 1 0 0 0,0 0 0 0 0,0 0 0 0 0,0 0 0 0 0,0 0 0 0 0,0 0 0 0 0,0 0 0 0 0,0-1 0 0 0,0 1 0 0 0,0 0 0 0 0,0 0 0 0 0,0 0 0 0 0,0 0 0 0 0,1 0 0 0 0,-1 0 0 0 0,0 0 0 0 0,0 0 0 0 0,0 0 0 0 0,0-1 0 0 0,0 1 0 0 0,0 0 0 0 0,0 0 0 0 0,1 0 0 0 0,-1 0 0 0 0,0 0 0 0 0,0 0 0 0 0,0 0 0 0 0,0 0 0 0 0,0 0 0 0 0,0 0 0 0 0,1 0 0 0 0,-1 0 0 0 0,0 0 0 0 0,0 0 0 0 0,0 0 0 0 0,0 0 0 0 0,0 0 0 0 0,0 0 0 0 0,1 0 0 0 0,-1 0 0 0 0,0 0 0 0 0,0 0 0 0 0,0 0 0 0 0,0 0 0 0 0,0 0 0 0 0,0 1 0 0 0,0-1 0 0 0,1 0 0 0 0,-1 0 0 0 0,0 0 0 0 0,0 0 0 0 0,0 0 0 0 0,0 0 0 0 0,0 0 0 0 0,0 0 0 0 0,0 1 0 0 0,0-1 0 0 0,0 0 0 0 0,0 0 0 0 0,0 0 0 0 0,1 0 0 0 0,2 8 0 0 0,-3-7 0 0 0,15 34 0 0 0,-11-25 0 0 0,-1-1 0 0 0,1 0 0 0 0,1 0 0 0 0,0 0 0 0 0,2 2 0 0 0,-5-8 0 0 0,0-1 0 0 0,-1 0 0 0 0,1 0 0 0 0,0 0 0 0 0,1 0 0 0 0,-1 0 0 0 0,0-1 0 0 0,0 1 0 0 0,1-1 0 0 0,-1 1 0 0 0,1-1 0 0 0,-1 0 0 0 0,1 0 0 0 0,-1 0 0 0 0,1 0 0 0 0,0-1 0 0 0,0 1 0 0 0,-1-1 0 0 0,1 1 0 0 0,0-1 0 0 0,1 0 0 0 0,2 0-42 0 0,-1-1 0 0 0,1 0 0 0 0,-1 0 0 0 0,1 0 0 0 0,-1 0 0 0 0,1-1 0 0 0,-1 0 0 0 0,0 0 0 0 0,0-1 0 0 0,0 1 0 0 0,0-1 0 0 0,0 0 0 0 0,-1 0 0 0 0,1-1 0 0 0,-1 1 0 0 0,0-1 42 0 0,0 0-591 0 0,0 0-1 0 0,0-1 1 0 0,0 1-1 0 0,-1-1 1 0 0,0 0 0 0 0,0 1-1 0 0,0-1 1 0 0,-1-1-1 0 0,0 1 1 0 0,2-5 591 0 0,4-24-2536 0 0,-1 3-21 0 0</inkml:trace>
  <inkml:trace contextRef="#ctx0" brushRef="#br0" timeOffset="19179.872">1913 2142 15664 0 0,'0'0'356'0'0,"0"0"49"0"0,0 0 21 0 0,-4 14 106 0 0,2 8-532 0 0,1-18 0 0 0,0 0 0 0 0,1 0 0 0 0,0 0 0 0 0,0 0 0 0 0,0 0 0 0 0,0 1 0 0 0,1-1 0 0 0,1 25 316 0 0,-1-21 56 0 0,-1-1 0 0 0,1 1 0 0 0,2 7-372 0 0,10 44 1812 0 0,-10-40-1093 0 0,1-1 0 0 0,0 0 0 0 0,2 0 0 0 0,3 8-719 0 0,-6-10 17 0 0,-2-3-18 0 0,0-24-3435 0 0,-2-7 1136 0 0,-2 6 277 0 0,1-1 0 0 0,0 0 0 0 0,1 1 0 0 0,1-3 2023 0 0,0 6-536 0 0,0 0-1 0 0,1 0 0 0 0,2-8 537 0 0,-3 17-21 0 0,6-16 2193 0 0,-5 16-2012 0 0,-1 0 0 0 0,1-1 1 0 0,-1 1-1 0 0,1-1 0 0 0,-1 1 1 0 0,1 0-1 0 0,0-1 0 0 0,-1 1 1 0 0,1 0-1 0 0,0 0 0 0 0,-1 0 1 0 0,1-1-1 0 0,0 1 0 0 0,0 0 1 0 0,-1 0-1 0 0,1 0 0 0 0,0 0 1 0 0,-1 0-1 0 0,1 0 0 0 0,0 0 1 0 0,0 0-1 0 0,-1 1 0 0 0,1-1 1 0 0,0 0-161 0 0,2 1 377 0 0,0 0 0 0 0,0 0 0 0 0,0 0 0 0 0,0 1 0 0 0,-1-1 0 0 0,1 1 0 0 0,0-1 0 0 0,-1 1 0 0 0,1 0 0 0 0,-1 0 0 0 0,2 2-377 0 0,23 29 1848 0 0,-4-6-44 0 0,-13-15-1257 0 0,-1-1 0 0 0,0 1-1 0 0,-1 0-546 0 0,-4-6 0 0 0,3 3 26 0 0,-2-4-321 0 0,-4-5-1109 0 0,4-5-2533 0 0,-1-1 1892 0 0</inkml:trace>
  <inkml:trace contextRef="#ctx0" brushRef="#br0" timeOffset="19433.629">2231 2167 17503 0 0,'0'0'803'0'0,"0"0"-18"0"0,0 0-426 0 0,0 0 54 0 0,-4 13 1030 0 0,4-4-1712 0 0,0-3 447 0 0,0 1 0 0 0,0 0 0 0 0,1-1 0 0 0,1 4-178 0 0,-2-8-597 0 0,1 1 1 0 0,0-1 0 0 0,0 0-1 0 0,0 0 1 0 0,0 1 0 0 0,0-1-1 0 0,0 0 1 0 0,1 1 596 0 0,-1-2-2526 0 0,-1-1-30 0 0</inkml:trace>
  <inkml:trace contextRef="#ctx0" brushRef="#br0" timeOffset="19916.786">2381 2242 15664 0 0,'-5'3'1417'0'0,"-2"2"-1377"0"0,-1 1 0 0 0,1 0 0 0 0,0 1 0 0 0,1-1 0 0 0,-1 1 0 0 0,-2 6-40 0 0,-5 6 747 0 0,1 0 0 0 0,0 3-747 0 0,11-19 53 0 0,0 0-1 0 0,0 0 0 0 0,1 0 1 0 0,-1 1-1 0 0,1-1 0 0 0,0 0 1 0 0,0 1-1 0 0,0-1 0 0 0,1 0 0 0 0,-1 1 1 0 0,1-1-1 0 0,-1 1 0 0 0,2 3-52 0 0,-1-6 40 0 0,0 0 25 0 0,0 1-1 0 0,0-1 1 0 0,0 0-1 0 0,0 0 1 0 0,0 1 0 0 0,1-1-1 0 0,-1 0 1 0 0,0 0-1 0 0,1 1 1 0 0,-1-1-1 0 0,1 0 1 0 0,0 0-1 0 0,-1 0 1 0 0,1 0-1 0 0,0 0 1 0 0,0 0-1 0 0,-1 0 1 0 0,1 0-1 0 0,0 0 1 0 0,0 0 0 0 0,0 0-1 0 0,0 0 1 0 0,0-1-1 0 0,0 1 1 0 0,1 0-1 0 0,-1-1 1 0 0,0 1-1 0 0,0-1 1 0 0,0 1-1 0 0,1-1-64 0 0,4 0 123 0 0,0 1-1 0 0,0-1 0 0 0,0-1 1 0 0,0 1-1 0 0,0-1 0 0 0,0-1 1 0 0,0 1-1 0 0,-1-1 0 0 0,1 1 1 0 0,-1-2-1 0 0,1 1 0 0 0,-1-1 1 0 0,0 1-1 0 0,0-2 0 0 0,0 1 0 0 0,0 0 1 0 0,3-4-123 0 0,8-7-8 0 0,0-1 0 0 0,-1 0 0 0 0,-1-2 0 0 0,4-5 8 0 0,12-12 35 0 0,-27 30-89 0 0,1 1-1 0 0,-1 0 1 0 0,1 0-1 0 0,0 0 1 0 0,0 1-1 0 0,0-1 1 0 0,0 1-1 0 0,3-1 55 0 0,-6 3-75 0 0,0-1 1 0 0,1 1-1 0 0,-1 0 1 0 0,0-1-1 0 0,1 1 1 0 0,-1 0-1 0 0,0 0 1 0 0,1 0-1 0 0,-1 0 0 0 0,0 0 1 0 0,1 0-1 0 0,-1 1 1 0 0,0-1-1 0 0,1 0 1 0 0,-1 1-1 0 0,0-1 1 0 0,1 1-1 0 0,-1-1 0 0 0,0 1 75 0 0,2 0-42 0 0,-1 1 0 0 0,0 0 1 0 0,0-1-1 0 0,0 1 0 0 0,0 0 0 0 0,-1 0 0 0 0,1 0 0 0 0,0 0 0 0 0,1 3 42 0 0,2 4 236 0 0,0 1 1 0 0,-1-1-1 0 0,0 1 0 0 0,2 7-236 0 0,-5-13 134 0 0,8 25 801 0 0,3 8-754 0 0,5 6-181 0 0,-14-36 0 0 0,3-4 0 0 0,-5-4 0 0 0,1 0 0 0 0,-1 1 0 0 0,0-1 0 0 0,1 0 0 0 0,-1 0 0 0 0,0 1 0 0 0,0-1 0 0 0,1 0 0 0 0,-1 0 0 0 0,0 0 0 0 0,0-1 0 0 0,0 1 0 0 0,-1 0 0 0 0,1 0 0 0 0,0-1 0 0 0,14-23 0 0 0,-10 17 0 0 0,17-38 0 0 0,-17 35 0 0 0,0-1 0 0 0,1 1 0 0 0,0 0 0 0 0,1 0 0 0 0,4-4 0 0 0,-10 14 0 0 0,0 0 0 0 0,0-1 0 0 0,0 1 0 0 0,0 0 0 0 0,0 0 0 0 0,1 0 0 0 0,-1 0 0 0 0,0 0 0 0 0,1 0 0 0 0,-1 0 0 0 0,1 0 0 0 0,-1 1 0 0 0,1-1 0 0 0,-1 0 0 0 0,1 1 0 0 0,-1-1 0 0 0,1 1 0 0 0,0 0 0 0 0,-1-1 0 0 0,1 1 0 0 0,0 0 0 0 0,-1 0 0 0 0,1 0 0 0 0,0 0 0 0 0,-1 0 0 0 0,1 1 0 0 0,0-1 0 0 0,-1 1 0 0 0,1-1 0 0 0,-1 1 0 0 0,1-1 0 0 0,0 1 0 0 0,0 1 0 0 0,1-1 0 0 0,-1 1 0 0 0,0 0 0 0 0,0 0 0 0 0,0-1 0 0 0,-1 1 0 0 0,1 0 0 0 0,0 1 0 0 0,-1-1 0 0 0,1 0 0 0 0,-1 0 0 0 0,0 1 0 0 0,0-1 0 0 0,0 1 0 0 0,0-1 0 0 0,0 1 0 0 0,0-1 0 0 0,0 1 0 0 0,9 30 42 0 0,-7-26-16 0 0,0 0 0 0 0,-1 0 0 0 0,0 1 0 0 0,0-1 0 0 0,-1 0 0 0 0,0 0 0 0 0,0 2-26 0 0,2 14 0 0 0,-2-20 0 0 0,0 1 0 0 0,-1-1 0 0 0,1 0 0 0 0,-1 1 0 0 0,0-1 0 0 0,0 1 0 0 0,0 0 0 0 0,0 2-7 0 0,0-1 1 0 0,0 1-1 0 0,0-1 0 0 0,0 0 0 0 0,1 1 7 0 0,1 14-382 0 0,-2-19 36 0 0,-8 4-3821 0 0,7-5 2600 0 0</inkml:trace>
  <inkml:trace contextRef="#ctx0" brushRef="#br0" timeOffset="21746.86">2299 328 13824 0 0,'0'0'314'0'0,"0"0"46"0"0,0 0 22 0 0,0 0-50 0 0,12-3-208 0 0,2 0 333 0 0,0 0 0 0 0,1 1-1 0 0,-1 0 1 0 0,1 1-457 0 0,28-4 2187 0 0,-21 2-2125 0 0,1 1 0 0 0,2 1-62 0 0,35-2 1235 0 0,-37 1-854 0 0,0 1 0 0 0,18 2-381 0 0,0-1 0 0 0,-25 0 0 0 0,-1 0 0 0 0,8 2 0 0 0,3 1 3 0 0,-19-2-360 0 0,0-1 0 0 0,0 1 0 0 0,0 1 0 0 0,0-1 0 0 0,3 2 357 0 0,-8-2-1011 0 0,-3 7-2301 0 0,0-7 3092 0 0,0 1 0 0 0,0-1 0 0 0,0 0 0 0 0,1 0-1 0 0,-1 0 1 0 0,-1 0 0 0 0,1 0 0 0 0,0 0 0 0 0,0 0 0 0 0,0 0-1 0 0,0 0 1 0 0,-1-1 0 0 0,1 1 0 0 0,0 0 0 0 0,-1-1 0 0 0,1 1-1 0 0,0-1 1 0 0,-1 1 0 0 0,0-1 220 0 0,-4 2-825 0 0,-20 9-1733 0 0</inkml:trace>
  <inkml:trace contextRef="#ctx0" brushRef="#br0" timeOffset="21981.777">2324 436 15664 0 0,'0'0'356'0'0,"0"0"49"0"0,0 0 21 0 0,6 1 92 0 0,16 1 239 0 0,0-1-1 0 0,10-1-756 0 0,23 2 541 0 0,33 2 1507 0 0,67-6-2048 0 0,-75-4 51 0 0,-35 1-2304 0 0,15 3 2253 0 0,-36 1-4769 0 0,2-1-1475 0 0</inkml:trace>
  <inkml:trace contextRef="#ctx0" brushRef="#br0" timeOffset="36174.518">1428 755 11976 0 0,'0'0'546'0'0,"0"0"-10"0"0,0-1-344 0 0,-2 0-97 0 0,2 0 281 0 0,0 1 113 0 0,0 0 21 0 0,0 0-68 0 0,18-2 654 0 0,-17 2-1036 0 0,0 0-1 0 0,0 0 1 0 0,0 0-1 0 0,0 0 1 0 0,0 0-1 0 0,0 0 1 0 0,0 1-1 0 0,-1-1 1 0 0,1 0 0 0 0,0 0-1 0 0,0 1 1 0 0,0-1-1 0 0,0 0 1 0 0,0 1-1 0 0,-1-1 1 0 0,1 1-1 0 0,0-1 1 0 0,0 1-60 0 0,19 19 45 0 0,-17-18 34 0 0,-1 1 0 0 0,0 0 0 0 0,0 0 0 0 0,0 0 0 0 0,0 0 0 0 0,-1 0 0 0 0,1 1 0 0 0,-1-1 0 0 0,0 0 0 0 0,0 1 0 0 0,0-1 0 0 0,-1 1 0 0 0,1-1 0 0 0,-1 4-79 0 0,1-1 118 0 0,-2 0-1 0 0,1 0 1 0 0,-1 0 0 0 0,0 0 0 0 0,0-1 0 0 0,0 1 0 0 0,-1 0-1 0 0,0 1-117 0 0,0-1 0 0 0,0-1 0 0 0,0 1 0 0 0,-1 0 0 0 0,0-1 0 0 0,0 0 0 0 0,0 1 0 0 0,-1-1 0 0 0,51-27 2032 0 0,-17 2-1802 0 0,-1-1-1 0 0,14-15-229 0 0,-36 30 267 0 0,-1 0 0 0 0,0 0 0 0 0,0 0 0 0 0,-1-1 0 0 0,0 0 0 0 0,2-4-267 0 0,-4 7 1 0 0,-1-1-1 0 0,0 0 0 0 0,0 1 0 0 0,-1-1 1 0 0,1 0-1 0 0,-1 0 0 0 0,0 0 0 0 0,0 0 1 0 0,-1 0-1 0 0,0 0 0 0 0,0-1 0 0 0,1 4 9 0 0,-1 0-1 0 0,-1 0 0 0 0,1 1 1 0 0,0-1-1 0 0,0 0 1 0 0,-1 0-1 0 0,1 0 0 0 0,-1 1 1 0 0,1-1-1 0 0,-1 0 1 0 0,0 1-1 0 0,0-1 0 0 0,0 0 1 0 0,1 1-1 0 0,-2-1 1 0 0,1 1-1 0 0,0-1-8 0 0,-2-1-348 0 0,0 1 0 0 0,0 0 0 0 0,0 0 0 0 0,-1 0 0 0 0,1 0 0 0 0,0 0 0 0 0,-2 0 348 0 0,-1-1-5241 0 0,2 1-1640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9:1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252 443 8288 0 0,'2'-3'289'0'0,"-1"-2"-128"0"0,0-6 8698 0 0,-1 13-8700 0 0,0 1 0 0 0,1-1 0 0 0,-1 1 0 0 0,1-1 0 0 0,0 1 0 0 0,0-1 0 0 0,1 2-159 0 0,4 14 421 0 0,2 49 321 0 0,-3 1 0 0 0,-3 5-742 0 0,-1-43 121 0 0,0-14-85 0 0,-1-1-1 0 0,-1 9-35 0 0,1-3 32 0 0,0 3 159 0 0,0-24-175 0 0,0 1 0 0 0,0-1 0 0 0,0 1 0 0 0,0-1 0 0 0,0 0 0 0 0,0 1 0 0 0,0-1 0 0 0,0 1 0 0 0,0-1 0 0 0,-1 0 0 0 0,1 1 0 0 0,0-1 0 0 0,0 1 0 0 0,0-1 0 0 0,-1 0 0 0 0,1 1 0 0 0,0-1 0 0 0,0 0 0 0 0,-1 1 0 0 0,1-1 0 0 0,0 0 0 0 0,-1 1 0 0 0,1-1 0 0 0,0 0 0 0 0,-1 0 0 0 0,1 0 0 0 0,0 1 0 0 0,-1-1 0 0 0,1 0 0 0 0,-1 0 0 0 0,1 0 0 0 0,0 0 0 0 0,-1 1-16 0 0,0-2 16 0 0,0 1 0 0 0,1 0 1 0 0,-1-1-1 0 0,0 1 0 0 0,0-1 0 0 0,0 1 0 0 0,1-1 0 0 0,-1 1 1 0 0,0-1-1 0 0,1 0 0 0 0,-1 1 0 0 0,1-1 0 0 0,-1 0 0 0 0,1 1 1 0 0,-1-2-17 0 0,-2-2 14 0 0,1 0 1 0 0,-1 0-1 0 0,1 0 0 0 0,0-1 1 0 0,0 1-1 0 0,0-2-14 0 0,-1-16-28 0 0,0 0-1 0 0,1-1 0 0 0,2 1 0 0 0,1-17 29 0 0,0-6-13 0 0,-1 35 10 0 0,0 0 0 0 0,1 0-1 0 0,1 0 1 0 0,-1 0-1 0 0,2 0 1 0 0,-1 0 0 0 0,1 0-1 0 0,1 1 1 0 0,3-7 3 0 0,-5 11-2 0 0,0 1-1 0 0,1 0 1 0 0,0-1 0 0 0,0 1 0 0 0,0 1 0 0 0,0-1-1 0 0,1 0 1 0 0,-1 1 0 0 0,1 0 0 0 0,0 0 0 0 0,0 0-1 0 0,0 0 1 0 0,1 1 0 0 0,-1-1 0 0 0,1 1-1 0 0,-1 0 1 0 0,1 0 0 0 0,0 1 0 0 0,-1-1 0 0 0,5 1 2 0 0,-4 0-4 0 0,-1 0 0 0 0,1 0 0 0 0,0 1 1 0 0,0-1-1 0 0,-1 1 0 0 0,1 1 0 0 0,0-1 1 0 0,-1 1-1 0 0,1-1 0 0 0,0 1 0 0 0,-1 1 1 0 0,1-1-1 0 0,-1 1 0 0 0,0-1 0 0 0,1 1 0 0 0,-1 1 1 0 0,2 0 3 0 0,7 6-7 0 0,-1 0 0 0 0,0 0 1 0 0,-1 1-1 0 0,0 0 0 0 0,-1 1 1 0 0,0 0-1 0 0,0 1 0 0 0,1 4 7 0 0,-8-12 0 0 0,-1 0 0 0 0,0 1 0 0 0,0-1 0 0 0,0 0 0 0 0,0 1 0 0 0,-1-1 0 0 0,0 1 0 0 0,0-1 0 0 0,0 1 0 0 0,0 0 0 0 0,-1-1 0 0 0,0 1 0 0 0,0 0 0 0 0,0-1 0 0 0,-1 1 0 0 0,1 0 0 0 0,-1-1 0 0 0,0 1 0 0 0,0-1 0 0 0,-1 1 0 0 0,0-1 0 0 0,0 1 0 0 0,0 1 0 0 0,0-1 0 0 0,-1 0 0 0 0,0 0 0 0 0,0 0 0 0 0,-1 0 0 0 0,1 0 0 0 0,-1-1 0 0 0,0 0 0 0 0,0 1 0 0 0,0-1 0 0 0,-1-1 0 0 0,1 1 0 0 0,-1-1 0 0 0,0 1 0 0 0,0-1 0 0 0,0-1 0 0 0,-3 2 0 0 0,-6 0 79 0 0,-1 0-1 0 0,1 0 1 0 0,-1-1-1 0 0,0-1 1 0 0,0-1-1 0 0,0 0 1 0 0,-9-1-79 0 0,23 0-12 0 0,1 0 0 0 0,-1 0-1 0 0,1 0 1 0 0,-1 0 0 0 0,1 1 0 0 0,-1-1 0 0 0,1 0 0 0 0,-1 0 0 0 0,1-1 0 0 0,-1 1 0 0 0,1 0 0 0 0,-1 0 0 0 0,1 0 0 0 0,-1 0 0 0 0,1 0 0 0 0,-1 0 0 0 0,1-1 0 0 0,-1 1-1 0 0,1 0 1 0 0,0 0 0 0 0,-1-1 0 0 0,1 1 0 0 0,-1 0 0 0 0,1-1 0 0 0,0 1 0 0 0,-1 0 0 0 0,1-1 0 0 0,0 1 0 0 0,-1-1 0 0 0,1 1 0 0 0,0 0 0 0 0,0-1 0 0 0,-1 1-1 0 0,1-1 1 0 0,0 1 0 0 0,0-1 0 0 0,0 1 0 0 0,0-1 0 0 0,0 1 0 0 0,0-1 0 0 0,0 0 12 0 0,0 0-5 0 0,0 0 0 0 0,0 0 0 0 0,1 0 0 0 0,-1 0 0 0 0,1 0 0 0 0,-1 0 0 0 0,1 0 0 0 0,-1 0 0 0 0,1 0 0 0 0,-1 0 0 0 0,1 1 0 0 0,0-1 0 0 0,0 0 0 0 0,-1 0 0 0 0,1 1 0 0 0,0-1 0 0 0,0 0 5 0 0,4-2-32 0 0,0 1 1 0 0,0 0-1 0 0,0 0 0 0 0,0 0 1 0 0,0 0-1 0 0,0 1 1 0 0,1 0-1 0 0,-1 0 0 0 0,0 0 1 0 0,1 1-1 0 0,-1 0 1 0 0,1 0-1 0 0,-1 0 1 0 0,0 1-1 0 0,1-1 0 0 0,1 2 32 0 0,17 4-29 0 0,-15-4 52 0 0,0 1 0 0 0,-1-1-1 0 0,1 1 1 0 0,0 1 0 0 0,-1-1-1 0 0,0 1 1 0 0,0 1-1 0 0,0 0 1 0 0,-1 0 0 0 0,1 1-23 0 0,3 3-5 0 0,-1 1 0 0 0,-1 0 1 0 0,0 0-1 0 0,7 11 5 0 0,-13-16 45 0 0,0 0-1 0 0,0 0 1 0 0,0 0 0 0 0,0 1-1 0 0,-1-1 1 0 0,0 1 0 0 0,-1 0-1 0 0,1-1 1 0 0,-1 1 0 0 0,0 0-1 0 0,0 0 1 0 0,-1 3-45 0 0,0-5 37 0 0,0-1 0 0 0,-1 0 0 0 0,1 1 0 0 0,-1-1 0 0 0,0 0 0 0 0,0 1 0 0 0,-1-1 0 0 0,1 0 0 0 0,-1 0 0 0 0,1 0 0 0 0,-1 0 0 0 0,0 0 0 0 0,0 0 0 0 0,0-1 0 0 0,-1 1 0 0 0,1-1 0 0 0,0 1 0 0 0,-1-1 0 0 0,0 0 0 0 0,0 0 0 0 0,1 0 0 0 0,-1 0 0 0 0,-1 0-37 0 0,-7 4 81 0 0,0-1 1 0 0,0 0 0 0 0,0-1 0 0 0,-1 0 0 0 0,1-1-1 0 0,-3 0-81 0 0,3 0 4 0 0,-1-1 0 0 0,0-1 0 0 0,0 0-1 0 0,0 0 1 0 0,0-1 0 0 0,0 0 0 0 0,0-1 0 0 0,0-1-1 0 0,1 0 1 0 0,-1 0 0 0 0,0-2 0 0 0,1 1 0 0 0,0-1-4 0 0,10 4-56 0 0,0-1 1 0 0,-1 1 0 0 0,1-1 0 0 0,0 1-1 0 0,1-1 1 0 0,-1 1 0 0 0,0-1-1 0 0,0 1 1 0 0,0-1 0 0 0,0 0 0 0 0,0 1-1 0 0,1-1 1 0 0,-1 0 0 0 0,0 0-1 0 0,0 0 1 0 0,1 0 0 0 0,-1 1 0 0 0,1-1-1 0 0,-1 0 1 0 0,1 0 0 0 0,-1 0-1 0 0,1 0 1 0 0,0 0 0 0 0,-1 0 0 0 0,1-1-1 0 0,0 1 1 0 0,0 0 0 0 0,0 0-1 0 0,0 0 1 0 0,0 0 0 0 0,0 0 0 0 0,0 0-1 0 0,0 0 1 0 0,0 0 0 0 0,0 0-1 0 0,1 0 1 0 0,-1 0 0 0 0,0 0 0 0 0,1 0-1 0 0,-1 0 1 0 0,1 0 0 0 0,-1 0 0 0 0,1-1 54 0 0,2-3-874 0 0,1 0-1 0 0,0 1 1 0 0,0-1-1 0 0,0 0 0 0 0,1 1 1 0 0,0 0-1 0 0,1-1 876 0 0,8-5-5558 0 0</inkml:trace>
  <inkml:trace contextRef="#ctx0" brushRef="#br0" timeOffset="288.487">702 790 3680 0 0,'0'0'284'0'0,"2"14"2202"0"0,-3 8 6090 0 0,-6 11-5726 0 0,1-5-1111 0 0,5-22-1350 0 0,1 0-1 0 0,0-1 0 0 0,1 1 1 0 0,-1 0-1 0 0,1 0-388 0 0,1 17 873 0 0,-2-16-754 0 0,0-1 1 0 0,1 1-1 0 0,0-1 0 0 0,0 1 1 0 0,1-1-1 0 0,0 0 0 0 0,0 0 1 0 0,0 1-1 0 0,1-1 0 0 0,1 3-119 0 0,-4-9-32 0 0,1 1 0 0 0,-1 0 0 0 0,1 0-1 0 0,-1-1 1 0 0,0 1 0 0 0,1 0 0 0 0,-1-1 0 0 0,1 1-1 0 0,-1-1 1 0 0,1 1 0 0 0,0 0 0 0 0,-1-1-1 0 0,1 1 1 0 0,0-1 0 0 0,-1 1 0 0 0,1-1 0 0 0,0 0-1 0 0,0 1 1 0 0,-1-1 0 0 0,1 0 0 0 0,0 0-1 0 0,0 1 1 0 0,-1-1 0 0 0,1 0 0 0 0,0 0 0 0 0,0 0-1 0 0,0 0 1 0 0,0 0 0 0 0,-1 0 0 0 0,1 0-1 0 0,0 0 33 0 0,1-1-607 0 0,-1 1-1 0 0,1-1 0 0 0,-1 0 0 0 0,0 0 0 0 0,0 1 0 0 0,1-1 0 0 0,-1 0 1 0 0,0 0-1 0 0,0 0 0 0 0,0 0 0 0 0,0-1 0 0 0,0 1 608 0 0,6-7-6610 0 0</inkml:trace>
  <inkml:trace contextRef="#ctx0" brushRef="#br0" timeOffset="535.733">783 609 3680 0 0,'-5'-5'-2934'0'0,"0"0"3674"0"0,-4-5 11117 0 0,7 12-6185 0 0,4 8-4230 0 0,3 11-1946 0 0,1-1 0 0 0,0-1 0 0 0,2 1 0 0 0,2 2 504 0 0,-4-13-2212 0 0,3-3-97 0 0</inkml:trace>
  <inkml:trace contextRef="#ctx0" brushRef="#br0" timeOffset="853.2">920 751 3224 0 0,'0'0'557'0'0,"0"17"5607"0"0,-3 54 173 0 0,0 2-4405 0 0,2-47-1355 0 0,0-15-195 0 0,1 0-1 0 0,0 0 0 0 0,2 4-381 0 0,-4 16 718 0 0,1-12-396 0 0,1-18-195 0 0,0-1-40 0 0,0 0-21 0 0,0 0-2 0 0,0 0 6 0 0,0 0 22 0 0,0 0 10 0 0,0 0 2 0 0,0 0-34 0 0,0-2-137 0 0,22-60-760 0 0,-17 45 454 0 0,0 0-1 0 0,2 0 1 0 0,0 1-1 0 0,1 0 1 0 0,1 0-1 0 0,0 1 1 0 0,1 0-1 0 0,7-8 374 0 0,-14 20-12 0 0,0 0-1 0 0,1 0 0 0 0,-1 0 0 0 0,0 1 1 0 0,1-1-1 0 0,0 1 0 0 0,-1 0 0 0 0,1-1 1 0 0,0 2-1 0 0,0-1 0 0 0,1 0 0 0 0,2 0 13 0 0,0 0 5 0 0,-5 1 86 0 0,5 11 637 0 0,-6-8-667 0 0,0 0 0 0 0,1 0 1 0 0,-1 0-1 0 0,0 0 0 0 0,0 0 0 0 0,0 1 0 0 0,-1-1 0 0 0,1 0 0 0 0,-1 1 1 0 0,1-1-1 0 0,-1 0 0 0 0,0 1 0 0 0,0-1 0 0 0,0 1 0 0 0,0 1-61 0 0,0 1 110 0 0,-1 0 0 0 0,0 0 0 0 0,-1 0 0 0 0,1 0-1 0 0,-1-1 1 0 0,0 1 0 0 0,-2 4-110 0 0,-1 0 131 0 0,-1 1-1 0 0,0-1 1 0 0,-1 0-1 0 0,0 0 1 0 0,0-1-1 0 0,-9 8-130 0 0,7-9 58 0 0,4-2 2 0 0,-1-1 1 0 0,1 1-1 0 0,1 0 1 0 0,-1 0-1 0 0,-1 3-60 0 0,3-1 76 0 0,3-6-58 0 0,0 0 0 0 0,0-1 0 0 0,-1 1 0 0 0,1 0-1 0 0,0 0 1 0 0,0-1 0 0 0,0 1 0 0 0,1 0 0 0 0,-1 0-1 0 0,0-1 1 0 0,0 1 0 0 0,0 0 0 0 0,0-1 0 0 0,1 1-1 0 0,-1 0 1 0 0,0-1 0 0 0,1 1 0 0 0,-1 0 0 0 0,0-1-1 0 0,1 1 1 0 0,-1 0 0 0 0,1-1 0 0 0,-1 1 0 0 0,1-1-1 0 0,-1 1 1 0 0,1-1 0 0 0,0 1 0 0 0,-1-1 0 0 0,1 0-1 0 0,0 1 1 0 0,-1-1 0 0 0,1 0 0 0 0,0 1 0 0 0,-1-1-1 0 0,1 0-17 0 0,31 10 489 0 0,-26-8-349 0 0,27 6 398 0 0,-7-2-569 0 0,0 1-1 0 0,25 11 32 0 0,-45-17-385 0 0,-5-1-3051 0 0,-1 0-3673 0 0</inkml:trace>
  <inkml:trace contextRef="#ctx0" brushRef="#br0" timeOffset="2575.205">1232 1328 3224 0 0,'0'0'143'0'0,"6"-14"8131"0"0,9-19-3719 0 0,-5 9-3190 0 0,0-2 0 0 0,-1-2-1365 0 0,-7 12 96 0 0,1 1 1 0 0,-2-1-1 0 0,0 0 0 0 0,-1 0 0 0 0,0 0 0 0 0,-2-3-96 0 0,-3-21 0 0 0,3 28 0 0 0,0 0 0 0 0,1 0 0 0 0,0-1 0 0 0,1 6-2 0 0,0-19 287 0 0,1 1 0 0 0,4-22-285 0 0,0 10 272 0 0,0 2 91 0 0,1 1-1 0 0,2-1 1 0 0,3-1-363 0 0,-2 8-6 0 0,2 1 0 0 0,12-20 6 0 0,-5 1-157 0 0,-15 38 190 0 0,0 0 0 0 0,0 0 0 0 0,1 0 1 0 0,-1 0-1 0 0,2 1 0 0 0,-1-1 0 0 0,1 1 0 0 0,2-2-33 0 0,-3 4 7 0 0,1 1 0 0 0,-1 0 0 0 0,1 1-1 0 0,-1-1 1 0 0,1 1 0 0 0,0 0 0 0 0,1 0 0 0 0,-1 0-1 0 0,0 1 1 0 0,1 0 0 0 0,-1 0 0 0 0,1 0-1 0 0,4 0-6 0 0,-5 1-7 0 0,-1 0 0 0 0,1 1 0 0 0,-1-1-1 0 0,1 1 1 0 0,-1 1 0 0 0,1-1 0 0 0,-1 0-1 0 0,1 1 1 0 0,-1 0 0 0 0,1 0 0 0 0,-1 1-1 0 0,0-1 1 0 0,0 1 0 0 0,0 0-1 0 0,0 0 1 0 0,0 0 0 0 0,0 0 0 0 0,0 1 7 0 0,-1 0-5 0 0,0-1 1 0 0,0 1 0 0 0,0 0 0 0 0,-1 0-1 0 0,1 0 1 0 0,-1 1 0 0 0,0-1-1 0 0,0 1 1 0 0,0-1 0 0 0,-1 1-1 0 0,1-1 1 0 0,-1 1 0 0 0,0 0 0 0 0,0 0-1 0 0,0 0 1 0 0,-1 0 0 0 0,1-1-1 0 0,-1 1 1 0 0,0 2 4 0 0,0 0-34 0 0,0-1 0 0 0,0 1 0 0 0,-1-1 0 0 0,0 1 0 0 0,0-1 0 0 0,0 1 0 0 0,-1-1 0 0 0,1 0 0 0 0,-1 0 0 0 0,-1 0 0 0 0,1 0 0 0 0,-1 0 0 0 0,0 0 0 0 0,0 0 34 0 0,-2 2 0 0 0,0 0-1 0 0,-1-1 1 0 0,0 0-1 0 0,0 0 1 0 0,0 0-1 0 0,-1 0 1 0 0,0-1-1 0 0,0 0 1 0 0,0-1-1 0 0,0 0 0 0 0,-1 0 1 0 0,0 0-1 0 0,0-1 1 0 0,0 0-1 0 0,-5 1 1 0 0,-2 0 49 0 0,0-1-1 0 0,0 0 0 0 0,-1-1 0 0 0,-15 0-48 0 0,24-2-20 0 0,-1 0-1 0 0,1 0 1 0 0,0-1-1 0 0,0 0 1 0 0,0-1-1 0 0,0 0 0 0 0,0 0 1 0 0,0 0-1 0 0,0-1 1 0 0,0 0-1 0 0,-5-3 21 0 0,11 5-82 0 0,1 1 0 0 0,0 0 0 0 0,-1-1 0 0 0,1 1 0 0 0,0 0 0 0 0,-1-1 0 0 0,1 1 0 0 0,0 0 0 0 0,0-1 0 0 0,0 1 0 0 0,-1-1 0 0 0,1 1 0 0 0,0 0 0 0 0,0-1 0 0 0,0 1 0 0 0,0-1 0 0 0,0 1 0 0 0,0-1 0 0 0,-1 1-1 0 0,1-1 1 0 0,0 1 0 0 0,0-1 0 0 0,1 1 0 0 0,-1-1 0 0 0,0 1 0 0 0,0 0 0 0 0,0-1 0 0 0,0 1 0 0 0,0-1 0 0 0,0 1 0 0 0,1-1 0 0 0,-1 1 0 0 0,0 0 0 0 0,0-1 0 0 0,1 1 0 0 0,-1-1 0 0 0,0 1 0 0 0,0 0 0 0 0,1-1 0 0 0,-1 1 0 0 0,0 0 0 0 0,1 0 0 0 0,-1-1 0 0 0,1 1 82 0 0,7-4-1989 0 0</inkml:trace>
  <inkml:trace contextRef="#ctx0" brushRef="#br0" timeOffset="3043.09">1606 809 3224 0 0,'0'0'603'0'0,"0"0"1322"0"0,0 0 584 0 0,0 0 120 0 0,0 0-269 0 0,0 0-1229 0 0,0 0-540 0 0,4-6 765 0 0,-4 5-1297 0 0,1 0 0 0 0,0 0 0 0 0,-1 1 1 0 0,1-1-1 0 0,0 0 0 0 0,-1 0 0 0 0,1 0 1 0 0,0 0-1 0 0,0 1 0 0 0,0-1 0 0 0,-1 0 1 0 0,1 1-1 0 0,0-1 0 0 0,0 1 0 0 0,0-1 1 0 0,0 1-1 0 0,0-1 0 0 0,0 1 1 0 0,0 0-1 0 0,0 0 0 0 0,0-1 0 0 0,1 1 1 0 0,-1 0-60 0 0,2 0 127 0 0,0 1 0 0 0,0-1 0 0 0,0 1 1 0 0,0-1-1 0 0,0 1 0 0 0,0 0 1 0 0,1 1-128 0 0,6 1 441 0 0,-8-2-435 0 0,0 0 0 0 0,0 1 0 0 0,0-1 0 0 0,0 0 0 0 0,0 1 0 0 0,0-1 0 0 0,-1 1 0 0 0,1-1 0 0 0,0 1 0 0 0,-1 0 0 0 0,0 0 0 0 0,1 0 0 0 0,-1 0 0 0 0,0 0 0 0 0,0 0-1 0 0,0 0 1 0 0,1 2-6 0 0,0 2-25 0 0,1 1 0 0 0,-1-1 0 0 0,0 1 0 0 0,-1 0 0 0 0,1 3 25 0 0,0 9 28 0 0,0 0 0 0 0,-2 9-28 0 0,0-21 19 0 0,0 0 0 0 0,-1-1 0 0 0,0 1 0 0 0,-1 0 0 0 0,1-1 0 0 0,-1 1 0 0 0,0-1 0 0 0,-3 6-19 0 0,1-2-2 0 0,-4 9 68 0 0,7-18-2 0 0,1-1 51 0 0,1 0-62 0 0,0-1 1 0 0,-1 1-1 0 0,1 0 0 0 0,-1 0 0 0 0,1-1 1 0 0,-1 1-1 0 0,1 0 0 0 0,-1-1 0 0 0,1 1 1 0 0,-1 0-1 0 0,1-1 0 0 0,-1 1 0 0 0,1-1 0 0 0,-1 1 1 0 0,1-1-1 0 0,-1 1 0 0 0,0-1 0 0 0,1 1-53 0 0,0-1 167 0 0,15-14 410 0 0,-9 9-473 0 0,-1 1 0 0 0,0-1 1 0 0,5-7-105 0 0,-8 9 23 0 0,7-9 31 0 0,-1 1 1 0 0,0-1-1 0 0,-1-1 1 0 0,6-13-55 0 0,26-50 64 0 0,-23 42-9 0 0,3-5-46 0 0,-13 24 41 0 0,-6 13-52 0 0,1 0-1 0 0,-1 1 0 0 0,0-1 0 0 0,0 0 0 0 0,0 0 1 0 0,0 0-1 0 0,-1 0 0 0 0,1 1 0 0 0,-1-4 3 0 0,0 5-141 0 0,0 1-34 0 0,0 0-1 0 0,-15 0-3217 0 0,14 0 1611 0 0</inkml:trace>
  <inkml:trace contextRef="#ctx0" brushRef="#br0" timeOffset="3766.632">1922 1229 6912 0 0,'0'0'528'0'0,"-5"0"-147"0"0,-36 2 4646 0 0,-23 6-3963 0 0,28-2 228 0 0,-8 1 358 0 0,-16 7-1650 0 0,16-4 1441 0 0,-11 0-1441 0 0,-39-1 1025 0 0,46-6-708 0 0,-5 3-317 0 0,-91 11 874 0 0,-37 4-154 0 0,-133 10-504 0 0,195-23 1595 0 0,-46-6-1811 0 0,116-4 229 0 0,-39-6-229 0 0,78 6-277 0 0,-3 1 334 0 0,5 0-4314 0 0,-5 1-3885 0 0,13 0 3418 0 0</inkml:trace>
  <inkml:trace contextRef="#ctx0" brushRef="#br0" timeOffset="6109.474">805 1719 10136 0 0,'0'0'464'0'0,"0"0"-10"0"0,0-1-294 0 0,2-6-2 0 0,-3-3 5551 0 0,1 10-3581 0 0,1 7-1931 0 0,3 45 263 0 0,-2-32 90 0 0,-1 0 1 0 0,0 0-1 0 0,-2 6-550 0 0,1 3-46 0 0,-9 53 46 0 0,9-56 222 0 0,0 37 1604 0 0,3 12-1826 0 0,1-60 34 0 0,-3-10-270 0 0,0 0 0 0 0,1 1-1 0 0,-2-1 1 0 0,1 0 0 0 0,-1 0-1 0 0,0 4 237 0 0,6-42-2492 0 0,-4 28 1709 0 0,-1-1-1 0 0,0 1 0 0 0,0 0 0 0 0,0-1 1 0 0,-1 1-1 0 0,0-5 784 0 0,-2-11-2536 0 0,-2 1-21 0 0</inkml:trace>
  <inkml:trace contextRef="#ctx0" brushRef="#br0" timeOffset="6523.22">783 1719 13824 0 0,'-4'-8'674'0'0,"3"4"-549"0"0,0 1 0 0 0,0-1-1 0 0,0 0 1 0 0,0 1 0 0 0,1-1 0 0 0,-1 0-1 0 0,1 0 1 0 0,0 1 0 0 0,0-1 0 0 0,0 0-1 0 0,1 1 1 0 0,-1-1 0 0 0,1 0 0 0 0,0 1-1 0 0,0-1 1 0 0,0 1 0 0 0,1-1 0 0 0,-1 1-1 0 0,1-1 1 0 0,0 1 0 0 0,0 0-1 0 0,0 0-124 0 0,0 0 132 0 0,1 0-1 0 0,0 0 0 0 0,0 0 0 0 0,0 0 0 0 0,0 1 1 0 0,0 0-1 0 0,1 0 0 0 0,-1 0 0 0 0,1 0 0 0 0,-1 0 0 0 0,1 0 1 0 0,0 1-1 0 0,0 0 0 0 0,-1 0 0 0 0,1 0 0 0 0,0 0 1 0 0,0 1-1 0 0,0-1 0 0 0,0 1 0 0 0,2 0-131 0 0,6 1 279 0 0,1 0 0 0 0,-1 1 0 0 0,0 0 0 0 0,0 1 0 0 0,-1 0 0 0 0,12 5-279 0 0,-3 1-23 0 0,0 0 0 0 0,0 1 0 0 0,8 6 23 0 0,-21-11 1 0 0,-1-1 0 0 0,0 1-1 0 0,0 1 1 0 0,0-1 0 0 0,-1 1-1 0 0,1 0 1 0 0,-1 0-1 0 0,-1 1 1 0 0,1-1 0 0 0,-1 1-1 0 0,0 0 1 0 0,1 4-1 0 0,-4-7 81 0 0,1-1 0 0 0,-1 1 0 0 0,1 0 0 0 0,-1 0 0 0 0,0 0 0 0 0,-1 0 0 0 0,1 0 0 0 0,-1 0 0 0 0,0 0 0 0 0,0 0 0 0 0,0 0 0 0 0,0 0 0 0 0,-1 0 0 0 0,0 0 0 0 0,1 0 0 0 0,-1 0 0 0 0,-1 0-1 0 0,1-1 1 0 0,-1 1 0 0 0,1 0 0 0 0,-1-1 0 0 0,0 1 0 0 0,0-1 0 0 0,-1 1 0 0 0,0-1-81 0 0,-7 7 2 0 0,0 0 0 0 0,-1-1 0 0 0,0 0 0 0 0,-1-1 0 0 0,0-1 0 0 0,0 0 0 0 0,0 0 0 0 0,-13 4-2 0 0,17-8 0 0 0,6-2 0 0 0,0-1 0 0 0,0 1 0 0 0,0 0 0 0 0,1 0 0 0 0,-1 0 0 0 0,0 1 0 0 0,0-1 0 0 0,-1 1 0 0 0,3-2 0 0 0,0 1 0 0 0,0-1 0 0 0,0 0 0 0 0,-1 0 0 0 0,1 0 0 0 0,0 0 0 0 0,0 1 0 0 0,0-1 0 0 0,0 0 0 0 0,0 0 0 0 0,0 0 0 0 0,0 1 0 0 0,-1-1 0 0 0,1 0 0 0 0,0 0 0 0 0,0 0 0 0 0,0 1 0 0 0,0-1 0 0 0,0 0 0 0 0,0 0 0 0 0,0 1 0 0 0,0-1 0 0 0,0 0 0 0 0,0 0 0 0 0,0 1 0 0 0,0-1 0 0 0,0 0 0 0 0,0 0 0 0 0,1 0 0 0 0,-1 1 0 0 0,0-1 0 0 0,0 0 0 0 0,0 0 0 0 0,0 0 0 0 0,0 1 0 0 0,0-1 0 0 0,0 0 0 0 0,1 0 0 0 0,-1 0 0 0 0,0 1 0 0 0,0-1 0 0 0,1 0 0 0 0,7 5 0 0 0,-6-5 0 0 0,64 32 0 0 0,-40-20 0 0 0,1 0 0 0 0,-2 2 0 0 0,11 8 0 0 0,56 38 0 0 0,-47-32 0 0 0,-21-6-201 0 0,-22-21-850 0 0,-2-1-385 0 0,0 0-714 0 0,0 0-2691 0 0,5-3-1151 0 0</inkml:trace>
  <inkml:trace contextRef="#ctx0" brushRef="#br0" timeOffset="7525.459">1469 1547 3680 0 0,'0'0'167'0'0,"0"0"375"0"0,0 0 1474 0 0,0 0 640 0 0,0 0 127 0 0,0 0-279 0 0,0 0-1288 0 0,2 6-23 0 0,-2-3-996 0 0,-1 1 1 0 0,0-1-1 0 0,0 1 1 0 0,0-1-1 0 0,0 1 1 0 0,0-1-1 0 0,-1 0 1 0 0,0 0-1 0 0,1 0 1 0 0,-1 0-1 0 0,0 0 1 0 0,-2 1-198 0 0,-29 35 394 0 0,30-36-420 0 0,-50 44 1738 0 0,51-45-1737 0 0,1-1-1 0 0,-1 1 1 0 0,0-1-1 0 0,0 1 1 0 0,0-1-1 0 0,0 0 1 0 0,0 0 0 0 0,-1 0-1 0 0,0 1 26 0 0,-1 1 28 0 0,5-2-708 0 0,2-2 48 0 0,2-3 348 0 0,0 0 1 0 0,0 0-1 0 0,0 0 0 0 0,-1-1 0 0 0,1 1 1 0 0,-1-1-1 0 0,-1 0 0 0 0,2-2 284 0 0,25-46-975 0 0,-6 10 750 0 0,1-1 238 0 0,-24 43 56 0 0,-1 1 26 0 0,0 0 7 0 0,0 0 40 0 0,0 0 156 0 0,-7 0 454 0 0,1 1-598 0 0,0-1 0 0 0,0 2 0 0 0,-1-1 0 0 0,1 1-1 0 0,0-1 1 0 0,0 2 0 0 0,-3 0-154 0 0,-10 5 102 0 0,12-6-85 0 0,1 1-1 0 0,0 0 1 0 0,0 1-1 0 0,-6 4-16 0 0,-19 10 242 0 0,10-6-29 0 0,11-5-185 0 0,10-7-28 0 0,0 0 0 0 0,0 0 0 0 0,0 0 0 0 0,0 1 0 0 0,0-1 0 0 0,0 0 0 0 0,1 0 0 0 0,-1 0 0 0 0,0 0 0 0 0,0 0 0 0 0,0 0 0 0 0,0 0 0 0 0,0 0 0 0 0,0 0 0 0 0,0 0 0 0 0,0 0 0 0 0,0 0 0 0 0,0 1 0 0 0,0-1 0 0 0,0 0 0 0 0,1 0 0 0 0,-1 0 0 0 0,0 0 0 0 0,0 0 0 0 0,0 0 0 0 0,0 0 0 0 0,0 0 0 0 0,0 1 0 0 0,0-1 0 0 0,0 0 0 0 0,0 0 0 0 0,0 0 0 0 0,0 0 0 0 0,0 0 0 0 0,0 0 0 0 0,0 0 0 0 0,0 0 0 0 0,0 1 0 0 0,0-1 0 0 0,0 0 0 0 0,-1 0 0 0 0,1 0 0 0 0,0 0 0 0 0,0 0 0 0 0,0 0 0 0 0,0 0 0 0 0,11-2 0 0 0,42-19 0 0 0,-35 12-34 0 0,1 0 0 0 0,-1 1 0 0 0,2 2 0 0 0,-1 0-1 0 0,1 1 1 0 0,15-2 34 0 0,-3 6-120 0 0,-31 1 117 0 0,0 0 0 0 0,-1 0-1 0 0,1 0 1 0 0,0-1 0 0 0,0 1 0 0 0,0 0 0 0 0,0 0-1 0 0,0 1 1 0 0,-1-1 0 0 0,1 0 0 0 0,0 0 0 0 0,0 0-1 0 0,0 0 1 0 0,0 1 0 0 0,-1-1 0 0 0,1 0 0 0 0,0 1-1 0 0,0-1 1 0 0,-1 1 0 0 0,1-1 0 0 0,0 1 0 0 0,-1-1-1 0 0,1 1 4 0 0,0 1-1 0 0,0-2 1 0 0,-1 0 0 0 0,1 0 0 0 0,-1 1 0 0 0,1-1 0 0 0,-1 0 0 0 0,1 1 0 0 0,-1-1 0 0 0,0 1 0 0 0,1-1 0 0 0,-1 0 0 0 0,0 1 0 0 0,1-1 0 0 0,-1 1 0 0 0,0-1 0 0 0,0 1 0 0 0,1-1 0 0 0,-1 1 0 0 0,0-1 0 0 0,0 1 0 0 0,0-1 0 0 0,0 1 0 0 0,0-1 0 0 0,1 1 0 0 0,-1 1 0 0 0,1 0 8 0 0,-1 1 0 0 0,1-1-1 0 0,-1 0 1 0 0,1 0-1 0 0,-1 0 1 0 0,0 0-1 0 0,0 0 1 0 0,0 1-1 0 0,0-1 1 0 0,0 0-1 0 0,0 0 1 0 0,-1 0 0 0 0,1 0-1 0 0,-1 0 1 0 0,1 1-1 0 0,-1-1 1 0 0,0 0-1 0 0,0 0 1 0 0,0-1-1 0 0,0 1 1 0 0,0 0-1 0 0,0 0 1 0 0,-1 0 0 0 0,0 1-8 0 0,-2 1 39 0 0,1 0 0 0 0,-1 0 0 0 0,0 0 1 0 0,0 0-1 0 0,-1-1 0 0 0,1 1 1 0 0,-1-1-1 0 0,1 0 0 0 0,-3 0-39 0 0,-2 1 32 0 0,1 0 1 0 0,-1-1-1 0 0,-1 0 0 0 0,1 0 1 0 0,0-1-1 0 0,-1 0 0 0 0,1-1 1 0 0,-1 0-1 0 0,0-1 0 0 0,1 0 0 0 0,-1 0 1 0 0,1-1-1 0 0,-10-2-32 0 0,12 2-65 0 0,0-1 0 0 0,0 0 0 0 0,1-1 0 0 0,-1 0 0 0 0,1 0-1 0 0,-3-1 66 0 0,6 2-10 0 0,-1-1 0 0 0,0 1 0 0 0,1-1 0 0 0,-1 1 0 0 0,1-1 0 0 0,0 0 0 0 0,-1-1 0 0 0,2 1 0 0 0,-1 0 0 0 0,-2-4 10 0 0,4 6 1 0 0,1 0-1 0 0,-1 0 0 0 0,1-1 0 0 0,-1 1 0 0 0,0-1 1 0 0,1 1-1 0 0,0 0 0 0 0,-1-1 0 0 0,1 1 0 0 0,0-1 1 0 0,0 1-1 0 0,0-1 0 0 0,0 1 0 0 0,0-1 0 0 0,0 1 1 0 0,0-1-1 0 0,1 1 0 0 0,-1 0 0 0 0,0-1 0 0 0,1 1 1 0 0,0-1-1 0 0,0 0-1 0 0,0 0 0 0 0,0 0 0 0 0,1-1 0 0 0,-1 1 0 0 0,1 0 0 0 0,0 1 0 0 0,0-1 0 0 0,-1 0 0 0 0,1 0 0 0 0,0 1 0 0 0,3-2 1 0 0,-1 0 7 0 0,1 0 0 0 0,0 1 0 0 0,1-1 1 0 0,-1 1-1 0 0,0 0 0 0 0,1 1 0 0 0,-1-1 0 0 0,1 1 0 0 0,-1 0 0 0 0,1 0 0 0 0,0 1-7 0 0,3-1 0 0 0,0 1 0 0 0,-1 1 0 0 0,1-1 0 0 0,0 1 0 0 0,0 1 0 0 0,0-1 0 0 0,-1 2-1 0 0,1-1 1 0 0,-1 1 0 0 0,1 0 0 0 0,4 3 0 0 0,4 4 196 0 0,-15-9-186 0 0,1 0 1 0 0,-1 0-1 0 0,0 0 1 0 0,1 0-1 0 0,-1 1 1 0 0,0-1-1 0 0,0 1 1 0 0,0 0-1 0 0,0 0 1 0 0,0-1-1 0 0,0 1 1 0 0,-1 0-1 0 0,2 2-10 0 0,-3-3-68 0 0,0-1-19 0 0,0 0-1 0 0,0 1 82 0 0,0 0 0 0 0,0 0-1 0 0,0 0 1 0 0,-1 0-1 0 0,1 0 1 0 0,0 0-1 0 0,-1 0 1 0 0,1-1-1 0 0,-1 1 1 0 0,1 0-1 0 0,-1 0 1 0 0,0-1 0 0 0,1 1-1 0 0,-1 0 1 0 0,0 0-1 0 0,1-1 1 0 0,-1 1-1 0 0,0-1 1 0 0,0 1-1 0 0,1-1 1 0 0,-1 1 0 0 0,0-1-1 0 0,0 1 1 0 0,0-1-1 0 0,0 0 1 0 0,0 1-1 0 0,0-1 1 0 0,0 0 6 0 0,-31 6 365 0 0,28-6-278 0 0,-9 1 30 0 0,-1 0 0 0 0,0-1 0 0 0,1-1 0 0 0,-1 0 0 0 0,0-1 0 0 0,1-1 0 0 0,0 0 0 0 0,-1-1 0 0 0,1 0 0 0 0,0-1 0 0 0,1 0-1 0 0,-1-1 1 0 0,0-1-117 0 0,10 5 0 0 0,1 1 0 0 0,-1-1 0 0 0,1 0 0 0 0,0 0 0 0 0,0-1 0 0 0,-1 1 0 0 0,1 0 0 0 0,1-1 0 0 0,-1 1 0 0 0,0-1 0 0 0,0 0 0 0 0,2 2 0 0 0,0 1 0 0 0,-1-1 0 0 0,1 0 0 0 0,0 1 0 0 0,0-1 0 0 0,0 0 0 0 0,-1 0 0 0 0,1 1 0 0 0,0-1 0 0 0,0 0 0 0 0,0 1 0 0 0,0-1 0 0 0,0 0 0 0 0,1 0 0 0 0,-1 1 0 0 0,0-1 0 0 0,0 0 0 0 0,0 1 0 0 0,1-1 0 0 0,-1 0 0 0 0,1 0 0 0 0,-1 0 0 0 0,1 1 0 0 0,0-1 0 0 0,-1 0 0 0 0,1 0 0 0 0,0 1 0 0 0,0-1 0 0 0,0 0 0 0 0,0 1 0 0 0,0-1 0 0 0,0 1 0 0 0,0-1 0 0 0,0 1 0 0 0,0-1 0 0 0,0 1 0 0 0,0 0 0 0 0,1 0 0 0 0,13-3-226 0 0,1 1-1 0 0,-1 0 0 0 0,1 2 1 0 0,0 0-1 0 0,-1 0 0 0 0,1 2 1 0 0,2 0 226 0 0,-3 1 86 0 0,0 1 0 0 0,0 0 0 0 0,-1 2 0 0 0,0-1-1 0 0,7 5-85 0 0,7 2 24 0 0,-24-11-19 0 0,-1 1 0 0 0,0 0 0 0 0,0-1 0 0 0,0 1 0 0 0,0 0 0 0 0,0 0 0 0 0,0 1-1 0 0,-1-1 1 0 0,1 0 0 0 0,-1 1 0 0 0,0 0 0 0 0,1-1 0 0 0,0 3-5 0 0,-3-5 2 0 0,0 1-1 0 0,0-1 1 0 0,0 0-1 0 0,0 0 0 0 0,0 1 1 0 0,0-1-1 0 0,0 0 1 0 0,0 0-1 0 0,-1 1 1 0 0,1-1-1 0 0,0 0 1 0 0,0 0-1 0 0,0 1 1 0 0,0-1-1 0 0,0 0 1 0 0,0 0-1 0 0,-1 1 1 0 0,1-1-1 0 0,0 0 1 0 0,0 0-1 0 0,0 1 1 0 0,-1-1-1 0 0,1 0 1 0 0,0 0-1 0 0,0 0 1 0 0,0 0-1 0 0,-1 0 1 0 0,1 1-1 0 0,0-1 1 0 0,0 0-1 0 0,-1 0 1 0 0,1 0-1 0 0,0 0 1 0 0,0 0-1 0 0,-1 0 1 0 0,1 0-1 0 0,0 0 1 0 0,-1 0-1 0 0,1 0-1 0 0,-10 4-5 0 0,8-5-112 0 0,-1 1-1 0 0,1-1 0 0 0,0 0 0 0 0,0 1 1 0 0,0-1-1 0 0,0 0 0 0 0,0 0 1 0 0,0 0-1 0 0,1 0 0 0 0,-1-1 0 0 0,0 1 118 0 0,-5-6-5192 0 0,3-1-808 0 0</inkml:trace>
  <inkml:trace contextRef="#ctx0" brushRef="#br0" timeOffset="10528.772">1893 122 3224 0 0,'2'-1'240'0'0,"17"-1"560"0"0,-18 2 20 0 0,-1 0 32 0 0,5 0 331 0 0,-4 0 3475 0 0,-3-1-4618 0 0,0 0 0 0 0,0 0 1 0 0,-1 0-1 0 0,1 0 0 0 0,0 1 0 0 0,-1-1 0 0 0,1 1 1 0 0,0 0-1 0 0,-1 0 0 0 0,1 0 0 0 0,-1 0 0 0 0,1 0 1 0 0,0 0-1 0 0,-1 0 0 0 0,1 1 0 0 0,-2 0-40 0 0,-10 0 12 0 0,-32 1 45 0 0,-13 3-57 0 0,13-1 7 0 0,-12-1-7 0 0,-157-8 241 0 0,130 2 231 0 0,-14 4-472 0 0,11 0-501 0 0,-124 2 473 0 0,9 3 612 0 0,182-6-584 0 0,-1 0 0 0 0,-1-1 0 0 0,-20-1 0 0 0,-21 0 0 0 0,31 0 0 0 0,0 2 0 0 0,0 1 0 0 0,-69-1 0 0 0,-89 8 0 0 0,135-5 0 0 0,-7-3 0 0 0,26 0 0 0 0,36 0 0 0 0,1 0 0 0 0,-1 0 0 0 0,0 0 0 0 0,1 0 0 0 0,-1 1 0 0 0,1-1 0 0 0,-1 0 0 0 0,1 0 0 0 0,-1 0 0 0 0,1 1 0 0 0,-1-1 0 0 0,1 0 0 0 0,0 1 0 0 0,-1-1 0 0 0,1 0 0 0 0,-1 1 0 0 0,1-1 0 0 0,0 1 0 0 0,-1-1 0 0 0,1 0 0 0 0,0 1 0 0 0,-1-1 0 0 0,1 1 0 0 0,0-1 0 0 0,0 1 0 0 0,0-1 0 0 0,-1 1 0 0 0,1-1 0 0 0,0 1 0 0 0,0 0 0 0 0,0-1 0 0 0,0 1 0 0 0,0-1 0 0 0,0 1 0 0 0,-3 5 206 0 0,1 0 1 0 0,1 0 0 0 0,-1 0-1 0 0,1 0 1 0 0,0 0 0 0 0,0 0 0 0 0,0 4-207 0 0,-3 22-1142 0 0,2-18 1348 0 0,0-1 0 0 0,1 1 1 0 0,1 0-1 0 0,0-1 0 0 0,1 1 0 0 0,2 10-206 0 0,1 33 522 0 0,2 55-522 0 0,-7-37 0 0 0,4-1 0 0 0,3 0 0 0 0,6 13 0 0 0,9 40 2031 0 0,4 104-2031 0 0,-9 7 16 0 0,-7-126-16 0 0,-3-41 0 0 0,-3 11 0 0 0,3 120 2048 0 0,-4-127-2048 0 0,-1-23 0 0 0,-4 39 0 0 0,3-73 0 0 0,0 0 0 0 0,2 9 0 0 0,-1 13 0 0 0,1 27 0 0 0,6 33 0 0 0,-5-85 0 0 0,0-1 0 0 0,1 1 0 0 0,5 13 0 0 0,3 11 0 0 0,-7-25 0 0 0,0 0 0 0 0,1 0 0 0 0,5 7 0 0 0,-7-13 0 0 0,-1-2 0 0 0,1 0 0 0 0,14 7 0 0 0,-16-10 0 0 0,-2-3 0 0 0,1 1 0 0 0,0-1 0 0 0,-1 1 0 0 0,1-1 0 0 0,0 1 0 0 0,-1-1 0 0 0,1 1 0 0 0,0-1 0 0 0,-1 0 0 0 0,1 0 0 0 0,0 1 0 0 0,0-1 0 0 0,0 0 0 0 0,-1 0 0 0 0,1 0 0 0 0,0 1 0 0 0,0-1 0 0 0,0 0 0 0 0,-1 0 0 0 0,1 0 0 0 0,0-1 0 0 0,25 5 0 0 0,-15-1 0 0 0,0-2 0 0 0,1 1 0 0 0,-1-2 0 0 0,0 1 0 0 0,1-2 0 0 0,0 0 0 0 0,105-6 0 0 0,14-5 0 0 0,49-3 0 0 0,-70 8 0 0 0,65-2 0 0 0,-65 0-4 0 0,44-3 103 0 0,79-6-55 0 0,-15 2 88 0 0,-174 14-88 0 0,160-4-188 0 0,-163 8 337 0 0,-31-1-194 0 0,0 0 1 0 0,1 0-1 0 0,-1-1 1 0 0,1-1 0 0 0,-1 0-1 0 0,0 0 1 0 0,0-1-1 0 0,5-1 1 0 0,5-1 0 0 0,-18 3 1 0 0,0 1 0 0 0,1 0 0 0 0,-1-1 0 0 0,1 1-1 0 0,-1-1 1 0 0,0 0 0 0 0,1 0 0 0 0,-1 0 0 0 0,0 0 0 0 0,0 0-1 0 0,0 0 1 0 0,0 0 0 0 0,1-1-1 0 0,-1 0 9 0 0,1 0 0 0 0,-1 0-1 0 0,0-1 1 0 0,0 1 0 0 0,0-1 0 0 0,0 1-1 0 0,-1-1 1 0 0,1 1 0 0 0,-1-1 0 0 0,1 0-1 0 0,-1 0 1 0 0,0 0 0 0 0,0 0 0 0 0,0 0-1 0 0,0 0 1 0 0,-1 0 0 0 0,1 0 0 0 0,-1 0-1 0 0,0 0 1 0 0,0-1 0 0 0,0 1 0 0 0,0 0-1 0 0,-1 0-8 0 0,-2-64 124 0 0,2 52-76 0 0,1-1 0 0 0,0-6-48 0 0,1-25 192 0 0,1-23 80 0 0,-10-143 320 0 0,-5 52-448 0 0,-24-243 32 0 0,27 304 4 0 0,-5-17 196 0 0,-5-169-60 0 0,8 206-316 0 0,-4-28 0 0 0,9 58 0 0 0,4 35 0 0 0,1-2 0 0 0,-1-15 0 0 0,-6-20 530 0 0,9 42-529 0 0,0 0 1 0 0,-1 0-1 0 0,0 0 1 0 0,-1 1 0 0 0,-1-6-2 0 0,2 11-6 0 0,1 0 1 0 0,-1 0 0 0 0,1 0 0 0 0,0 0-1 0 0,0-1 1 0 0,0-1 5 0 0,0-15 109 0 0,-1 2 114 0 0,0-1-1 0 0,2-5-222 0 0,0-6-100 0 0,-1-147 98 0 0,-1 165 33 0 0,0 1 0 0 0,0-1 1 0 0,-2 0-1 0 0,1 1 0 0 0,-1-1 1 0 0,-1 1-1 0 0,-1 0 0 0 0,-4-10-31 0 0,9 21-3 0 0,-1 1 0 0 0,1-1 0 0 0,-1 0-1 0 0,1 0 1 0 0,-1 0 0 0 0,1 1 0 0 0,-1-1-1 0 0,0 0 1 0 0,1 1 0 0 0,-1-1 0 0 0,0 0-1 0 0,0 1 1 0 0,1-1 0 0 0,-1 1 0 0 0,0-1 0 0 0,0 1-1 0 0,0 0 1 0 0,0-1 0 0 0,0 1 0 0 0,0 0-1 0 0,1 0 1 0 0,-1-1 0 0 0,0 1 0 0 0,0 0-1 0 0,0 0 1 0 0,0 0 0 0 0,0 0 0 0 0,0 0-1 0 0,0 0 1 0 0,0 1 0 0 0,0-1 0 0 0,0 0 0 0 0,0 0 3 0 0,-4 2-175 0 0,-1 0 0 0 0,1 0 1 0 0,0 1-1 0 0,0-1 0 0 0,-2 3 175 0 0,-3 0-720 0 0,-13 8-676 0 0</inkml:trace>
  <inkml:trace contextRef="#ctx0" brushRef="#br0" timeOffset="17497.014">2489 840 11976 0 0,'-1'-4'163'0'0,"-1"0"0"0"0,0-1 0 0 0,0 1 0 0 0,-1 0 0 0 0,-1-3-163 0 0,-28-26 4419 0 0,40 42-4236 0 0,1 0-1 0 0,-2 0 1 0 0,1 1 0 0 0,-2 0-1 0 0,1 1 1 0 0,0 3-183 0 0,-3-7 105 0 0,0 1 0 0 0,-1 0 1 0 0,-1 1-1 0 0,1-1 0 0 0,-1 0 0 0 0,0 1 0 0 0,-1-1 1 0 0,0 1-1 0 0,-1 0 0 0 0,1-1 0 0 0,-2 1 0 0 0,0 6-105 0 0,-3 12 397 0 0,-1-1-1 0 0,-1 0 1 0 0,-5 11-397 0 0,-6 21 713 0 0,-11 35-713 0 0,7-18 0 0 0,20-73 171 0 0,1 1 1 0 0,0 0-1 0 0,0 0 0 0 0,0-1 0 0 0,0 1 0 0 0,0 0 0 0 0,0-1 1 0 0,1 1-1 0 0,0 0 0 0 0,-1-1 0 0 0,1 2-171 0 0,0-3 7 0 0,0 0 0 0 0,0 0 1 0 0,0 0-1 0 0,0 1 0 0 0,0-1 0 0 0,0 0 1 0 0,0 0-1 0 0,1 0 0 0 0,-1-1 0 0 0,0 1 1 0 0,0 0-1 0 0,1 0 0 0 0,-1-1 0 0 0,1 1 1 0 0,-1-1-1 0 0,1 1 0 0 0,-1-1 0 0 0,0 1 1 0 0,1-1-1 0 0,-1 0 0 0 0,1 0 0 0 0,0 0 0 0 0,-1 0 1 0 0,1 0-1 0 0,0 0-7 0 0,5-1-7 0 0,0 0-1 0 0,0-1 1 0 0,0 0-1 0 0,7-2 8 0 0,1-1 14 0 0,28-8-41 0 0,22-5 985 0 0,-46 14-258 0 0,-7 1-596 0 0,0 1 1 0 0,1 0-1 0 0,-1 1 0 0 0,4 0-104 0 0,-2 1 33 0 0,7-1-505 0 0,0 2 1 0 0,0 1 0 0 0,6 1 471 0 0,-21-2-612 0 0,1 0 0 0 0,-1-1 0 0 0,0 0 0 0 0,0 0 0 0 0,0 0 0 0 0,4-1 612 0 0,-7 0-856 0 0,0 1 1 0 0,0-1-1 0 0,0 0 0 0 0,0 0 0 0 0,0 0 0 0 0,0 0 0 0 0,0-1 1 0 0,1 0 855 0 0,2-2-2188 0 0</inkml:trace>
  <inkml:trace contextRef="#ctx0" brushRef="#br0" timeOffset="17864.005">3116 879 3224 0 0,'10'-23'164'0'0,"-8"17"426"0"0,0-1-1 0 0,1 1 1 0 0,0 0-1 0 0,2-3-589 0 0,14-25 9386 0 0,-19 33-8777 0 0,0 1-14 0 0,0 0 30 0 0,1 0 1880 0 0,-2 4-1936 0 0,-35 63 174 0 0,20-40-568 0 0,2 1 1 0 0,0 0-1 0 0,2 1 0 0 0,-7 27-175 0 0,15-38 465 0 0,1 1 0 0 0,1-1-1 0 0,1 1 1 0 0,1 3-465 0 0,1-12-2 0 0,0 1-1 0 0,0-1 1 0 0,1 0 0 0 0,1 1-1 0 0,-1-1 1 0 0,2 0 0 0 0,-1 0-1 0 0,4 5 3 0 0,-4-9 13 0 0,1-1 1 0 0,-1 0-1 0 0,0 0 0 0 0,1-1 0 0 0,0 1 0 0 0,0-1 1 0 0,1 0-1 0 0,-1 0 0 0 0,1 0 0 0 0,0 0 0 0 0,0-1 1 0 0,0 0-1 0 0,0 0 0 0 0,1 0 0 0 0,-1-1 0 0 0,1 0 0 0 0,0 0 1 0 0,-1 0-1 0 0,1-1-13 0 0,18 5-58 0 0,1-2 1 0 0,-1 0-1 0 0,25 0 58 0 0,-45-4-32 0 0,2 0-443 0 0,0 0 1 0 0,0 0-1 0 0,1-1 1 0 0,-1 1-1 0 0,0-1 1 0 0,0-1-1 0 0,1 1 1 0 0,-1-1 0 0 0,-1 0-1 0 0,1-1 1 0 0,0 1-1 0 0,0-1 1 0 0,1-1 474 0 0,13-8-2037 0 0</inkml:trace>
  <inkml:trace contextRef="#ctx0" brushRef="#br0" timeOffset="18412.495">3568 931 5984 0 0,'0'0'464'0'0,"0"0"-306"0"0,0-2 85 0 0,0 2 925 0 0,0 0 400 0 0,17-14 4257 0 0,-15 14-5570 0 0,1 0-96 0 0,0 0 0 0 0,0 0 0 0 0,-1 0 0 0 0,1 0 1 0 0,0 0-1 0 0,-1 1 0 0 0,1-1 0 0 0,-1 1 0 0 0,1 0 0 0 0,0 0 0 0 0,-1 0 0 0 0,0 0 1 0 0,1 0-1 0 0,-1 0 0 0 0,0 1 0 0 0,1-1 0 0 0,1 2-159 0 0,7 7 466 0 0,-5-4-367 0 0,0-1 0 0 0,0 1 0 0 0,0 0 1 0 0,-1 1-1 0 0,0-1 0 0 0,3 5-99 0 0,1 4 0 0 0,-5-10 0 0 0,-1 1 0 0 0,0-1 0 0 0,0 0 0 0 0,-1 1 0 0 0,2 4 0 0 0,4 10 131 0 0,-5-13 85 0 0,-1 0 1 0 0,1 0-1 0 0,-1-1 0 0 0,-1 2 0 0 0,1-1 0 0 0,-1 2-216 0 0,0 5 194 0 0,0 0-1 0 0,-2 0 0 0 0,0 4-193 0 0,1-6 2 0 0,0-10 0 0 0,0 0 0 0 0,-1 0-1 0 0,1 0 1 0 0,0 0 0 0 0,-1 0 0 0 0,1-1 0 0 0,-1 1 0 0 0,1 0 0 0 0,-1 0 0 0 0,0-1 0 0 0,0 1 0 0 0,0 0 0 0 0,0-1 0 0 0,0 1-1 0 0,0-1 1 0 0,-2 2-2 0 0,1 1-221 0 0,-2 3 1598 0 0,3-7-727 0 0,2-4-548 0 0,0 1-96 0 0,0 0-1 0 0,1-1 1 0 0,-1 1 0 0 0,1 0-1 0 0,0 1 1 0 0,0-1-1 0 0,0 0 1 0 0,2-2-6 0 0,8-12 83 0 0,11-19 25 0 0,4-3-108 0 0,-6 9 235 0 0,-1-1 0 0 0,0-3-235 0 0,-16 27 39 0 0,0 0 0 0 0,-1-1 1 0 0,0 1-1 0 0,0-1 0 0 0,-1 1 1 0 0,0-1-1 0 0,0 0 0 0 0,0-6-39 0 0,0-4 48 0 0,-2 15-40 0 0,1 0 0 0 0,-1 0 0 0 0,0 0-1 0 0,0 0 1 0 0,0 0 0 0 0,0 0 0 0 0,0 0-1 0 0,-1 0 1 0 0,1 1 0 0 0,-1-1 0 0 0,0-1-8 0 0,-14-42 10 0 0,14 41-1337 0 0,1 5 1059 0 0,0-1 0 0 0,0 1-1 0 0,0-1 1 0 0,0 1 0 0 0,-1-1 0 0 0,1 1 0 0 0,0 0 0 0 0,0-1 0 0 0,0 1-1 0 0,0-1 1 0 0,-1 1 0 0 0,1-1 0 0 0,0 1 0 0 0,0 0 0 0 0,-1-1 0 0 0,1 1 0 0 0,0-1-1 0 0,-1 1 1 0 0,1 0 0 0 0,0 0 0 0 0,-1-1 0 0 0,1 1 0 0 0,-1 0 268 0 0,1 0-2497 0 0</inkml:trace>
  <inkml:trace contextRef="#ctx0" brushRef="#br0" timeOffset="19276.022">4127 1037 3224 0 0,'-3'2'288'0'0,"-2"-2"0"0"0,-20-2 10205 0 0,24 2-9629 0 0,1 0 52 0 0,0 0 20 0 0,0 0 6 0 0,0 0-56 0 0,0 0-248 0 0,0 0-107 0 0,0 0-19 0 0,0 0-48 0 0,0 0-176 0 0,9 0 113 0 0,19-1 4 0 0,-20 0-350 0 0,0 1 0 0 0,0 0-1 0 0,1 0 1 0 0,-1 1 0 0 0,1 0-55 0 0,3 0 39 0 0,0 0 0 0 0,-1 0 0 0 0,1-1 0 0 0,9-2-39 0 0,10 1-3 0 0,4 3 328 0 0,7-1-329 0 0,-15-4-4097 0 0,-22 0-750 0 0,-4 3-1157 0 0</inkml:trace>
  <inkml:trace contextRef="#ctx0" brushRef="#br0" timeOffset="19649.493">4442 898 12384 0 0,'0'0'281'0'0,"0"0"40"0"0,0 0 21 0 0,0 0-45 0 0,2 0-197 0 0,1 1 44 0 0,0 0 0 0 0,0 0 0 0 0,0 1 0 0 0,0-1 0 0 0,0 1-1 0 0,0-1 1 0 0,0 1 0 0 0,-1 0 0 0 0,1 0 0 0 0,-1 0 0 0 0,1 1 0 0 0,-1-1 0 0 0,0 0 0 0 0,0 1 0 0 0,0 0 0 0 0,0-1 0 0 0,0 1 0 0 0,-1 0 0 0 0,1 0 0 0 0,0 3-145 0 0,20 50 1775 0 0,0 10-216 0 0,-16-47-1133 0 0,1 0-1 0 0,7 14-424 0 0,-7-16 151 0 0,-6-16-87 0 0,-1-1 0 0 0,0 0 0 0 0,0 0 0 0 0,0 0 0 0 0,0 0 3 0 0,0 0 10 0 0,0 0 3 0 0,0 0 0 0 0,0 0 3 0 0,0 0 12 0 0,1-7-82 0 0,0-1 0 0 0,0 1 0 0 0,1 0 1 0 0,0-1-1 0 0,1 1 0 0 0,-1 0 0 0 0,2 1 1 0 0,-1-1-1 0 0,1 0 0 0 0,-1 1 0 0 0,4-4-13 0 0,1-3-163 0 0,-2 5 171 0 0,0 0-1 0 0,0 1 0 0 0,4-5-7 0 0,9-9 308 0 0,0 0-263 0 0,0 0 1 0 0,2 2-1 0 0,1 0 1 0 0,8-5-46 0 0,-2 2 16 0 0,17-11-16 0 0,7-7 0 0 0,-51 40 23 0 0,-1 0 0 0 0,1-1-1 0 0,-1 1 1 0 0,1-1-1 0 0,-1 1 1 0 0,1 0 0 0 0,-1-1-1 0 0,1 1 1 0 0,-1 0 0 0 0,1 0-1 0 0,-1-1 1 0 0,1 1-1 0 0,-1 0 1 0 0,1 0 0 0 0,-1 0-1 0 0,1 0 1 0 0,0 0 0 0 0,-1 0-1 0 0,1 0-22 0 0,0-2-6030 0 0,-1 2-217 0 0</inkml:trace>
  <inkml:trace contextRef="#ctx0" brushRef="#br0" timeOffset="20034.201">5064 943 15320 0 0,'-14'-3'1629'0'0,"4"5"-1439"0"0,-1 1 0 0 0,0 1 0 0 0,1-1-1 0 0,-1 2 1 0 0,1-1 0 0 0,1 2 0 0 0,-1-1 0 0 0,1 1 0 0 0,-1 1 0 0 0,2-1 0 0 0,-1 2 0 0 0,1-1 0 0 0,0 1-1 0 0,-1 2-189 0 0,8-8 27 0 0,-1 0 0 0 0,1 1-1 0 0,-1 0 1 0 0,1-1 0 0 0,0 1-1 0 0,0 0 1 0 0,0 0 0 0 0,0 0-1 0 0,0 0 1 0 0,0 0 0 0 0,1-1-1 0 0,0 1 1 0 0,0 0 0 0 0,0 0-1 0 0,0 0 1 0 0,0 0 0 0 0,0 0-1 0 0,1 0 1 0 0,-1 0 0 0 0,1 0-1 0 0,0 0 1 0 0,0 0 0 0 0,0 0-1 0 0,0-1 1 0 0,0 1 0 0 0,1 0-1 0 0,0 0-26 0 0,0 0 46 0 0,0 0 0 0 0,0 0-1 0 0,0 0 1 0 0,1 0 0 0 0,-1-1 0 0 0,1 1-1 0 0,-1-1 1 0 0,1 0 0 0 0,0 1-1 0 0,0-1 1 0 0,0-1 0 0 0,0 1 0 0 0,1 0-1 0 0,-1-1 1 0 0,0 1 0 0 0,1-1-1 0 0,-1 0 1 0 0,1 0 0 0 0,-1-1 0 0 0,1 1-1 0 0,2-1-45 0 0,1 0 127 0 0,0 0 1 0 0,0-1-1 0 0,0-1 0 0 0,0 1 0 0 0,0-1 0 0 0,0 0 0 0 0,-1-1 0 0 0,1 1 1 0 0,4-3-128 0 0,-8 3 23 0 0,0 0 0 0 0,0 1 0 0 0,0-1 0 0 0,0 0 0 0 0,0 0 0 0 0,0-1 1 0 0,-1 1-1 0 0,1-1 0 0 0,-1 1 0 0 0,0-1 0 0 0,1 0 0 0 0,-1 0 0 0 0,0 0 1 0 0,-1 0-1 0 0,1 0 0 0 0,-1 0 0 0 0,1-1 0 0 0,-1 1 0 0 0,1-3-23 0 0,-2 3 8 0 0,1 1 0 0 0,-1-1 0 0 0,0 1 1 0 0,0-1-1 0 0,0 1 0 0 0,0-1 0 0 0,0 1 0 0 0,-1-1 0 0 0,1 1 0 0 0,-1-1 0 0 0,0 1 0 0 0,1-1 0 0 0,-1 1 0 0 0,0 0 0 0 0,0-1 0 0 0,-1 1 0 0 0,1 0 0 0 0,0 0 0 0 0,-1 0 0 0 0,1 0 0 0 0,-2-1-8 0 0,-1-1-176 0 0,0 1 0 0 0,0 0-1 0 0,0 0 1 0 0,0 0 0 0 0,-1 1-1 0 0,1 0 1 0 0,-1-1-1 0 0,0 2 1 0 0,0-1 0 0 0,-1 0 176 0 0,-10-6-3440 0 0,7 4 1435 0 0</inkml:trace>
  <inkml:trace contextRef="#ctx0" brushRef="#br0" timeOffset="20318.771">5216 609 11056 0 0,'0'0'852'0'0,"13"4"2205"0"0,-11-1-2496 0 0,1-1 1 0 0,0 1 0 0 0,-1 0-1 0 0,1 0 1 0 0,-1 0 0 0 0,2 3-562 0 0,20 36 482 0 0,-24-42-454 0 0,13 31 853 0 0,-1 0 0 0 0,-1 1 1 0 0,-2 0-1 0 0,-1 0 0 0 0,1 19-881 0 0,-6-32 261 0 0,-1 1 1 0 0,-1 0-1 0 0,-1-1 0 0 0,-1 1 0 0 0,-1-1 0 0 0,0 1 0 0 0,-5 17-261 0 0,4-27 31 0 0,0 0 0 0 0,0-1 0 0 0,-1 1-1 0 0,0-1 1 0 0,0 0 0 0 0,-1-1 0 0 0,-1 1 0 0 0,1-1-1 0 0,-6 6-30 0 0,-11 11 58 0 0,-1-1 0 0 0,-9 6-58 0 0,29-26 5 0 0,-23 18-100 0 0,-1-1 1 0 0,0-1 0 0 0,-8 3 94 0 0,-18 9-6680 0 0,12-13-1266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0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6448 0 0,'0'0'297'0'0,"-5"-10"102"0"0,5 9-292 0 0,0 1 1 0 0,0 0-1 0 0,0-1 0 0 0,0 1 1 0 0,0 0-1 0 0,0-1 1 0 0,0 1-1 0 0,0 0 1 0 0,-1-1-1 0 0,1 1 0 0 0,0 0 1 0 0,0-1-1 0 0,0 1 1 0 0,0 0-1 0 0,0-1 1 0 0,-1 1-1 0 0,1 0 0 0 0,0 0 1 0 0,0-1-1 0 0,0 1 1 0 0,-1 0-1 0 0,1 0 1 0 0,0 0-1 0 0,-1-1 0 0 0,1 1 1 0 0,0 0-1 0 0,0 0 1 0 0,-1 0-1 0 0,1 0 0 0 0,0-1 1 0 0,-1 1-1 0 0,1 0 1 0 0,0 0-1 0 0,-1 0 1 0 0,1 0-1 0 0,0 0-107 0 0,-5-1 2721 0 0,6 4-1355 0 0,-1-3-1249 0 0,-1 1 1 0 0,0 0-1 0 0,1-1 0 0 0,-1 1 0 0 0,1 0 0 0 0,-1-1 0 0 0,1 1 1 0 0,-1 0-1 0 0,1 0 0 0 0,0 0 0 0 0,-1-1 0 0 0,1 1 1 0 0,0 0-1 0 0,0 0 0 0 0,0 0 0 0 0,-1 0 0 0 0,1-1 0 0 0,0 2-117 0 0,-1 6 232 0 0,0-8-213 0 0,1 1 0 0 0,0 0-1 0 0,0 0 1 0 0,0-1 0 0 0,0 1-1 0 0,-1 0 1 0 0,1 0 0 0 0,0 0-1 0 0,0-1 1 0 0,0 1 0 0 0,0 0-1 0 0,1 0 1 0 0,-1-1 0 0 0,0 1-1 0 0,0 0 1 0 0,0 0 0 0 0,1-1-1 0 0,-1 1-18 0 0,1 2 43 0 0,0 0-1 0 0,0 0 1 0 0,-1-1-1 0 0,1 1 0 0 0,-1 0 1 0 0,0 0-1 0 0,1 0 0 0 0,-1 0 1 0 0,-1 0-1 0 0,1 1-42 0 0,0 0 40 0 0,0 0 0 0 0,0 0 0 0 0,0 0 0 0 0,0 0 0 0 0,1 3-40 0 0,0-3 17 0 0,-1 1 0 0 0,1-1 0 0 0,-1 0 0 0 0,0 1-1 0 0,-1-1 1 0 0,1 0 0 0 0,-1 1 0 0 0,-1 2-17 0 0,-1 21 44 0 0,-1 25 52 0 0,2-37-48 0 0,1 0 0 0 0,0 16-48 0 0,1-27 15 0 0,0 1 1 0 0,0 0-1 0 0,-1 0 1 0 0,0 0-1 0 0,-1 2-15 0 0,-3 18 40 0 0,5-21-40 0 0,-1 0 0 0 0,0 0 0 0 0,-1 0 0 0 0,1-1 0 0 0,-1 1 0 0 0,0 0 0 0 0,0-1 0 0 0,-1 2 0 0 0,0 13 64 0 0,2-18 0 0 0,1-1 0 0 0,19-3 30 0 0,-2-5 161 0 0,-13 5-161 0 0,1 1 1 0 0,-1 0-1 0 0,1 0 0 0 0,0 1 0 0 0,0-1-94 0 0,3 1 67 0 0,-5 0-37 0 0,1 0 1 0 0,-1 1-1 0 0,1-1 1 0 0,-1 0-1 0 0,0-1 1 0 0,1 1 0 0 0,-1-1-1 0 0,0 1 1 0 0,0-1-1 0 0,2-1-30 0 0,-1 0 47 0 0,1 0-1 0 0,0 0 0 0 0,-1 1 1 0 0,1 0-1 0 0,0 0 0 0 0,0 0 1 0 0,0 0-1 0 0,1 1-46 0 0,43-9 493 0 0,-39 9-398 0 0,0 1-1 0 0,-1 0 0 0 0,1 0 0 0 0,-1 1 0 0 0,1 1 1 0 0,-1-1-1 0 0,0 1 0 0 0,1 1 0 0 0,6 2-94 0 0,-9-1 0 0 0,-1 0 0 0 0,-1-1 12 0 0,-4-2 16 0 0,-1-1-122 0 0,0 0-60 0 0,0 0-7 0 0,0 0-226 0 0,0 0-925 0 0,0 0-404 0 0,0 0-901 0 0,0 0-3309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39 2760 0 0,'0'0'125'0'0,"-9"-3"1397"0"0,2 2 4496 0 0,1 3-5117 0 0,0 1 0 0 0,1 0 0 0 0,-1 1 0 0 0,1-1 0 0 0,0 1 0 0 0,0 0 0 0 0,0 0 0 0 0,-1 2-901 0 0,-6 7 679 0 0,0 0 0 0 0,-5 7-679 0 0,9-7 243 0 0,1-1 0 0 0,0 1 0 0 0,1 0 0 0 0,0 0 0 0 0,1 1-243 0 0,0-3 159 0 0,3-3-83 0 0,0 0 0 0 0,0 0 0 0 0,0-1 0 0 0,1 1 0 0 0,0 0 0 0 0,1 0-1 0 0,0 0 1 0 0,0 1 0 0 0,1-1 0 0 0,0 0 0 0 0,0 0 0 0 0,0-1 0 0 0,1 1 0 0 0,1 0 0 0 0,2 6-76 0 0,0-2 85 0 0,0 0-1 0 0,1 0 0 0 0,1 0 1 0 0,0-1-1 0 0,0 0 0 0 0,1 0 1 0 0,0-1-1 0 0,1 0 0 0 0,4 3-84 0 0,-3-5-162 0 0,1 1-1 0 0,0-1 0 0 0,1-1 0 0 0,2 1 163 0 0,-2-1-930 0 0,-11-6 681 0 0,-1-1 0 0 0,1 0 1 0 0,0 1-1 0 0,0-1 0 0 0,0 0 0 0 0,0 1 0 0 0,0-1 1 0 0,0 0-1 0 0,-1 0 0 0 0,1 0 0 0 0,0 0 1 0 0,0 0-1 0 0,0 0 0 0 0,0 0 0 0 0,0 0 249 0 0,8-3-6334 0 0</inkml:trace>
  <inkml:trace contextRef="#ctx0" brushRef="#br0" timeOffset="819.953">415 198 15696 0 0,'-7'0'761'0'0,"2"0"-685"0"0,0 1 1 0 0,0-1 0 0 0,1 1-1 0 0,-1 0 1 0 0,1 0-1 0 0,-1 1 1 0 0,1-1-1 0 0,-1 1 1 0 0,1 0-1 0 0,0 0 1 0 0,0 1 0 0 0,0-1-1 0 0,0 1 1 0 0,0 0-1 0 0,1 0 1 0 0,-1 0-1 0 0,1 1 1 0 0,0-1 0 0 0,-1 1-1 0 0,2-1 1 0 0,-1 1-1 0 0,0 0 1 0 0,1 0-1 0 0,0 1 1 0 0,0-1 0 0 0,0 0-1 0 0,0 1 1 0 0,1-1-1 0 0,0 1 1 0 0,0-1-1 0 0,0 1 1 0 0,0 0-1 0 0,1 1-76 0 0,0 0 75 0 0,0 0-1 0 0,1 0 1 0 0,-1 0 0 0 0,1 0-1 0 0,1-1 1 0 0,-1 1-1 0 0,1 0 1 0 0,0-1-1 0 0,0 1 1 0 0,2 1-75 0 0,-3-4 10 0 0,1 0 1 0 0,1 0 0 0 0,-1 0 0 0 0,0 0-1 0 0,1 0 1 0 0,-1 0 0 0 0,1-1 0 0 0,0 1-1 0 0,0-1 1 0 0,0 0 0 0 0,0 0 0 0 0,0 0-1 0 0,1 0 1 0 0,-1 0 0 0 0,0-1 0 0 0,1 1-1 0 0,0-1-10 0 0,1 0 13 0 0,0 0 0 0 0,0 0 0 0 0,0-1 0 0 0,0 1 0 0 0,0-1 0 0 0,1 0 0 0 0,-1-1 0 0 0,0 1 0 0 0,0-1 0 0 0,2-1-13 0 0,3 0 45 0 0,0-1-1 0 0,0 0 1 0 0,-1-1-1 0 0,8-3-44 0 0,-12 4 34 0 0,0 0 0 0 0,0 0-1 0 0,0-1 1 0 0,-1 1-1 0 0,0-1 1 0 0,0 0 0 0 0,0 0-1 0 0,0 0 1 0 0,0-1-1 0 0,1-3-33 0 0,-3 5 23 0 0,0 0-1 0 0,0 0 1 0 0,-1 0-1 0 0,1 0 0 0 0,-1-1 1 0 0,0 1-1 0 0,0 0 0 0 0,0-1 1 0 0,0 1-1 0 0,0-1 0 0 0,-1 1 1 0 0,0-1-1 0 0,1 1 0 0 0,-1-1 1 0 0,-1 1-1 0 0,1-1 0 0 0,-1-2-22 0 0,0 1 25 0 0,-1 0 0 0 0,0-1 0 0 0,0 1 0 0 0,0 0 0 0 0,0 0 0 0 0,-1 1 0 0 0,0-1-1 0 0,0 1 1 0 0,0-1 0 0 0,0 1 0 0 0,-1 0 0 0 0,0 0 0 0 0,0 0 0 0 0,0 1 0 0 0,0-1-25 0 0,-4-1 17 0 0,0 0 0 0 0,0 0 0 0 0,0 1 0 0 0,0 0 0 0 0,-1 1 0 0 0,1-1 0 0 0,-1 2 0 0 0,0-1 0 0 0,0 1 0 0 0,-6 0-17 0 0,3 1 81 0 0,8 6-441 0 0,4-4-91 0 0,0 0 1 0 0,0 0 0 0 0,1 1-1 0 0,-1-1 1 0 0,0 0-1 0 0,1 0 1 0 0,-1 0 0 0 0,1 1-1 0 0,-1-1 1 0 0,1 0 0 0 0,0 0-1 0 0,-1 0 1 0 0,1 0 450 0 0,4 7-5753 0 0</inkml:trace>
  <inkml:trace contextRef="#ctx0" brushRef="#br0" timeOffset="1074.749">711 1 14424 0 0,'0'0'661'0'0,"0"0"-16"0"0,6 2-354 0 0,-1-1-149 0 0,0 0 0 0 0,-1 0 0 0 0,0 1 0 0 0,1 0 0 0 0,-1 0 0 0 0,0 0 0 0 0,0 0 0 0 0,0 1 0 0 0,0-1 0 0 0,0 1 0 0 0,-1 0 1 0 0,3 3-143 0 0,7 7 1166 0 0,0 1 1 0 0,6 11-1167 0 0,8 7 1147 0 0,-18-21-817 0 0,-1 0 1 0 0,0 1-1 0 0,-1 0 1 0 0,0 0-1 0 0,-1 0 1 0 0,0 1-1 0 0,1 7-330 0 0,-5-15 63 0 0,-1 0-1 0 0,0 1 0 0 0,0-1 1 0 0,0 0-1 0 0,-1 1 0 0 0,1-1 0 0 0,-1 1 1 0 0,-1-1-1 0 0,1 0 0 0 0,-1 3-62 0 0,-1 2 53 0 0,0 0 0 0 0,0 0 0 0 0,-1 0-1 0 0,-1-1 1 0 0,0 2-53 0 0,-1 0 46 0 0,0-2 0 0 0,-1 1 0 0 0,-1-1 0 0 0,1 0 1 0 0,-1 0-1 0 0,-1-1 0 0 0,0 1-46 0 0,-7 5-394 0 0,0-1 1 0 0,-1 0 0 0 0,-7 4 393 0 0,-6 2-5708 0 0,-4 1-1957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1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1012 7056 0 0,'0'0'322'0'0,"-1"0"-7"0"0,-5-1 4183 0 0,-1 7-2746 0 0,0 7-1322 0 0,-22 98 2410 0 0,12-59-1658 0 0,3 3-1182 0 0,-2 3 172 0 0,1 9-12 0 0,14-56-76 0 0,2 2-258 0 0,0-13-97 0 0,0 0-1 0 0,0 0 1 0 0,0 0 0 0 0,0 0 0 0 0,0 0-1 0 0,0 0 1 0 0,0-1 0 0 0,1 1 0 0 0,-1 0 0 0 0,0 0-1 0 0,0-1 1 0 0,0 1 271 0 0,6-6-1222 0 0</inkml:trace>
  <inkml:trace contextRef="#ctx0" brushRef="#br0" timeOffset="247.19">941 1034 11864 0 0,'0'0'540'0'0,"0"0"-6"0"0,-4 9-320 0 0,-5 14 474 0 0,0 1 0 0 0,2 1 0 0 0,1-1 0 0 0,0 1-1 0 0,2 1 1 0 0,1 4-688 0 0,-1 0 565 0 0,3-22-446 0 0,0 0-1 0 0,0 1 1 0 0,1-1-1 0 0,0 0 1 0 0,1 7-119 0 0,-1-10 20 0 0,1-1 0 0 0,-1 1 0 0 0,1-1 0 0 0,0 1 0 0 0,0-1 0 0 0,1 0 0 0 0,-1 0 0 0 0,1 0 0 0 0,0 0 0 0 0,0 0 0 0 0,0 0 0 0 0,1 0 0 0 0,0 0 0 0 0,0 0-20 0 0,-2-3 64 0 0,14 4 72 0 0,-14-5-265 0 0,0 0 0 0 0,0 0 0 0 0,0-1 0 0 0,0 1 1 0 0,0 0-1 0 0,-1-1 0 0 0,1 1 0 0 0,0-1 0 0 0,0 1 0 0 0,0-1 0 0 0,0 1 1 0 0,-1-1-1 0 0,1 1 0 0 0,0-1 0 0 0,-1 0 0 0 0,1 0 0 0 0,0 1 0 0 0,-1-1 1 0 0,1 0-1 0 0,-1 0 0 0 0,1 0 0 0 0,-1 1 0 0 0,1-1 0 0 0,-1 0 1 0 0,0-1 128 0 0,0-14-1707 0 0,-4 1-18 0 0</inkml:trace>
  <inkml:trace contextRef="#ctx0" brushRef="#br0" timeOffset="466.811">707 1085 4144 0 0,'-4'-4'769'0'0,"-6"-10"-1439"0"0,2 7 7637 0 0,8 7-4823 0 0,0 0-1061 0 0,0-1-988 0 0,0 0-1 0 0,1 1 1 0 0,-1-1 0 0 0,0 1 0 0 0,1-1-1 0 0,-1 1 1 0 0,1-1 0 0 0,-1 1 0 0 0,1-1-1 0 0,-1 1 1 0 0,1-1 0 0 0,-1 1 0 0 0,1 0 0 0 0,0-1-1 0 0,-1 1 1 0 0,1 0 0 0 0,-1-1 0 0 0,1 1-1 0 0,0 0 1 0 0,-1 0-95 0 0,15-5 771 0 0,-6 3-495 0 0,0 0-1 0 0,1 1 0 0 0,-1 1 0 0 0,1 0 0 0 0,-1 0 0 0 0,0 1 0 0 0,1 0 0 0 0,-1 0 0 0 0,5 2-275 0 0,34 3 504 0 0,130 4-153 0 0,-88-6-1555 0 0,-71-3 741 0 0</inkml:trace>
  <inkml:trace contextRef="#ctx0" brushRef="#br0" timeOffset="-1619.26">1 738 2760 0 0,'0'0'125'0'0,"0"0"226"0"0,0 0 861 0 0,0 0 372 0 0,0 0 74 0 0,0 0-164 0 0,0 0-770 0 0,8 0 948 0 0,84 0 2901 0 0,49 0-2468 0 0,-121 1-2677 0 0,0 0-1 0 0,-1 2 1 0 0,1 0 0 0 0,2 2 572 0 0,-21-4-4003 0 0,-1-1-1163 0 0</inkml:trace>
  <inkml:trace contextRef="#ctx0" brushRef="#br0" timeOffset="-1369.457">92 823 2760 0 0,'0'0'552'0'0,"0"0"1276"0"0,0 0 557 0 0,0 0 116 0 0,0 0-291 0 0,0 0-1325 0 0,0 0-580 0 0,9 0 55 0 0,13 1 335 0 0,0 1 0 0 0,0 1 1 0 0,20 6-696 0 0,-31-7-8 0 0,0 1-85 0 0,22 3-906 0 0,12 1 999 0 0,-35-6-1268 0 0</inkml:trace>
  <inkml:trace contextRef="#ctx0" brushRef="#br0" timeOffset="-855.178">716 777 8288 0 0,'0'0'381'0'0,"0"0"-6"0"0,0 0-74 0 0,1 0 584 0 0,16-1 1757 0 0,-1 0 1 0 0,8-3-2643 0 0,24-2 1235 0 0,-42 6-1102 0 0,50-4 416 0 0,0 3 0 0 0,32 4-549 0 0,-67 0-1103 0 0,1 1 0 0 0,-1 0-1 0 0,4 3 1104 0 0,-13-3-2122 0 0,-10-4 245 0 0</inkml:trace>
  <inkml:trace contextRef="#ctx0" brushRef="#br0" timeOffset="6268.696">897 250 2760 0 0,'4'-14'1928'0'0,"-1"12"-863"0"0,0 0 0 0 0,-1-1 0 0 0,1 1-1 0 0,-1-1 1 0 0,1 1 0 0 0,0-2-1065 0 0,-2 2 200 0 0,1 0 0 0 0,-1 0-1 0 0,1 0 1 0 0,-1 0-1 0 0,1 1 1 0 0,0-1 0 0 0,0 0-1 0 0,0 1 1 0 0,0 0 0 0 0,0-1-1 0 0,0 1 1 0 0,0 0 0 0 0,1 0-1 0 0,-1 0 1 0 0,0 0 0 0 0,2 0-200 0 0,17-2 1279 0 0,-10 1-716 0 0,1 0 0 0 0,-1 1 0 0 0,2 0-563 0 0,-9 1 61 0 0,-1 0 0 0 0,1 1 1 0 0,0-1-1 0 0,-1 1 0 0 0,1 0 1 0 0,-1-1-1 0 0,1 2 0 0 0,-1-1 0 0 0,0 0 1 0 0,1 1-1 0 0,-1-1 0 0 0,0 1-61 0 0,-1-1 79 0 0,3 5 50 0 0,-4-4-119 0 0,0 0 1 0 0,0-1-1 0 0,0 1 0 0 0,0 0 0 0 0,-1 0 0 0 0,1-1 0 0 0,-1 1 0 0 0,1 0 0 0 0,-1 0 0 0 0,0 0 0 0 0,1 0 0 0 0,-1 0 0 0 0,0 0 0 0 0,0 0 0 0 0,0 0 0 0 0,-1 0 0 0 0,1-1 0 0 0,0 1 0 0 0,-1 0 0 0 0,1 0 0 0 0,-1 0 0 0 0,0 0 0 0 0,1-1 0 0 0,-1 1 0 0 0,0 0 0 0 0,0 0 0 0 0,0-1 0 0 0,0 1 0 0 0,-1-1 0 0 0,0 2-10 0 0,-2 4 83 0 0,-1-1-49 0 0,1 1 0 0 0,-1-1-1 0 0,0 0 1 0 0,-1 0-1 0 0,1-1 1 0 0,-1 0 0 0 0,0 0-1 0 0,-3 1-33 0 0,-12 9 151 0 0,-22 9-151 0 0,2 0 111 0 0,31-17-89 0 0,0-1 0 0 0,-1-1 0 0 0,0 0 0 0 0,-2 1-22 0 0,12-7 8 0 0,1 1-1 0 0,-1 1 0 0 0,1-1 1 0 0,0 0-1 0 0,-1 0 1 0 0,1 0-1 0 0,0 0 1 0 0,-1 0-1 0 0,1 0 0 0 0,0 0 1 0 0,-1 0-1 0 0,1 1 1 0 0,0-1-1 0 0,-1 0 1 0 0,1 0-1 0 0,0 0 0 0 0,-1 1 1 0 0,1-1-1 0 0,0 0 1 0 0,0 0-1 0 0,-1 1 1 0 0,1-1-1 0 0,0 0 0 0 0,0 1 1 0 0,0-1-1 0 0,0 0 1 0 0,-1 0-1 0 0,1 1 1 0 0,0-1-8 0 0,8 5 629 0 0,17 0-37 0 0,-25-5-591 0 0,29 3 652 0 0,25 5-653 0 0,-23-4 13 0 0,2 1-42 0 0,4 4-642 0 0,19-1-4994 0 0,-34-7 3524 0 0</inkml:trace>
  <inkml:trace contextRef="#ctx0" brushRef="#br0" timeOffset="6598.624">1720 91 3224 0 0,'1'-1'240'0'0,"15"-15"836"0"0,1 2 8790 0 0,-16 13-9163 0 0,-1 1-51 0 0,0 0-132 0 0,0 0-59 0 0,0 0-12 0 0,0 0-34 0 0,6 5 65 0 0,-4-2-368 0 0,0 0 1 0 0,0 0-1 0 0,-1 0 1 0 0,1 0-1 0 0,-1 0 0 0 0,1 0 1 0 0,-1 1-1 0 0,0-1 0 0 0,0 0 1 0 0,0 1-1 0 0,-1-1 1 0 0,1 1-1 0 0,-1-1 0 0 0,0 1 1 0 0,0 2-113 0 0,-1 10 397 0 0,0 0 1 0 0,-4 16-398 0 0,1-1 144 0 0,0 2-52 0 0,1 1 0 0 0,3 0 0 0 0,0 0 0 0 0,3 12-92 0 0,-2-6-1563 0 0,-1-23-1076 0 0,0-9 1090 0 0</inkml:trace>
  <inkml:trace contextRef="#ctx0" brushRef="#br0" timeOffset="6846.521">1517 613 14112 0 0,'4'-3'1276'0'0,"-4"2"-1256"0"0,1 0 0 0 0,-1 0 0 0 0,1 0 0 0 0,0 1 0 0 0,0-1 0 0 0,-1 0 0 0 0,1 1 0 0 0,0-1 0 0 0,0 1 0 0 0,0-1 0 0 0,0 1 0 0 0,-1-1 0 0 0,1 1 0 0 0,0 0 0 0 0,0-1 0 0 0,0 1 0 0 0,0 0 0 0 0,0 0 0 0 0,0 0 0 0 0,0 0 0 0 0,0 0 0 0 0,0 0 0 0 0,0 0-20 0 0,4-1 168 0 0,13-3 671 0 0,-1 1 1 0 0,1 0 0 0 0,0 1 0 0 0,4 1-840 0 0,97-5 2642 0 0,-81 5-2508 0 0,-15 1-26 0 0,-1 0 0 0 0,1 1 0 0 0,0 1 0 0 0,4 2-108 0 0,-4 0-225 0 0,-15-3-208 0 0,0 0 0 0 0,-1 0 0 0 0,1 1-1 0 0,0 0 1 0 0,-1 1 0 0 0,0-1 0 0 0,0 1 0 0 0,0 1-1 0 0,0-1 1 0 0,0 1 0 0 0,1 1 433 0 0,2 4-6553 0 0</inkml:trace>
  <inkml:trace contextRef="#ctx0" brushRef="#br0" timeOffset="7250.992">1561 846 13416 0 0,'0'0'613'0'0,"0"0"-10"0"0,13 5-127 0 0,-5-3-264 0 0,0 0 1 0 0,0 0 0 0 0,-1 1 0 0 0,1 1 0 0 0,-1-1 0 0 0,3 3-213 0 0,14 6 422 0 0,-4-2-82 0 0,-1 2 0 0 0,0 0-1 0 0,-1 0 1 0 0,1 3-340 0 0,-6-5 178 0 0,1 1 0 0 0,-1 1 0 0 0,-1 0 0 0 0,0 0 0 0 0,-1 2 0 0 0,0-1-178 0 0,-8-8 26 0 0,0 0 1 0 0,0-1-1 0 0,0 1 1 0 0,-1 0-1 0 0,0 1 0 0 0,0-1 1 0 0,0 0-1 0 0,-1 0 1 0 0,0 1-1 0 0,0-1 0 0 0,0 1 1 0 0,0-1-1 0 0,-1 1 1 0 0,0-1-1 0 0,0 1 0 0 0,-1 0 1 0 0,1-1-1 0 0,-1 1 1 0 0,-1-1-1 0 0,0 4-26 0 0,-1-2 41 0 0,0 1 0 0 0,-1 0 0 0 0,0-1 0 0 0,0 0 0 0 0,-1 0 0 0 0,0 0 1 0 0,0 0-1 0 0,0-1 0 0 0,-1 0 0 0 0,0 0 0 0 0,0-1 0 0 0,-1 1 0 0 0,1-1 0 0 0,-1-1 0 0 0,0 1 0 0 0,-1-1 0 0 0,1 0 0 0 0,-1-1 0 0 0,0 0 0 0 0,-5 2-41 0 0,10-5 18 0 0,0 1-1 0 0,1-1 0 0 0,-1 0 1 0 0,0 0-1 0 0,1 0 0 0 0,-1 0 1 0 0,0-1-1 0 0,0 1 0 0 0,1-1 1 0 0,-1 1-1 0 0,0-1 0 0 0,1 0 1 0 0,-1 0-1 0 0,1 0 1 0 0,-1 0-1 0 0,1-1 0 0 0,0 1 1 0 0,-1-1-1 0 0,1 1 0 0 0,0-1 1 0 0,0 0-1 0 0,0 0 0 0 0,0 0-17 0 0,0 0 47 0 0,0-1-1 0 0,-1 0 0 0 0,2 1 1 0 0,-1-1-1 0 0,0 0 0 0 0,0 0 1 0 0,1 0-1 0 0,0 0 0 0 0,-1-1 1 0 0,1 1-1 0 0,1 0 1 0 0,-1 0-1 0 0,0-1 0 0 0,1 1 1 0 0,-1 0-1 0 0,1-1 0 0 0,0 1 1 0 0,1-3-47 0 0,0-3 112 0 0,-1 2-46 0 0,1-1 1 0 0,0 1-1 0 0,0-1 1 0 0,1 1-1 0 0,0-1 1 0 0,0 1-1 0 0,1 0 1 0 0,0 0-1 0 0,2-3-66 0 0,3-3 77 0 0,0-1 24 0 0,1 1 0 0 0,0 0 0 0 0,10-10-101 0 0,-4 8 25 0 0,0 2-1 0 0,1 0 1 0 0,1 1 0 0 0,0 0-1 0 0,0 1 1 0 0,1 1-1 0 0,17-6-24 0 0,92-48-2845 0 0,-113 58-4493 0 0</inkml:trace>
  <inkml:trace contextRef="#ctx0" brushRef="#br0" timeOffset="14873.769">1387 138 2304 0 0,'0'0'101'0'0,"6"-2"22"0"0,1 2-66 0 0,-5 0 237 0 0,-1 0-27 0 0,1 0 1 0 0,-1-1 0 0 0,0 1 0 0 0,1 0 0 0 0,-1-1 0 0 0,0 1 0 0 0,1-1 0 0 0,-1 0-1 0 0,0 1 1 0 0,1-2-268 0 0,-1 2 362 0 0,1-1 0 0 0,-1 0-1 0 0,0 0 1 0 0,1 1 0 0 0,-1-1 0 0 0,0 1-1 0 0,1 0 1 0 0,-1-1 0 0 0,0 1-1 0 0,2 0-361 0 0,-3-1 172 0 0,1 0-1 0 0,-1 1 0 0 0,1-1 0 0 0,-1 0 0 0 0,0 1 1 0 0,1-1-1 0 0,-1 0 0 0 0,0 1 0 0 0,0-1 0 0 0,0 0 0 0 0,1 1 1 0 0,-1-1-1 0 0,0 0 0 0 0,0 0 0 0 0,0 1 0 0 0,0-1 1 0 0,0 0-1 0 0,0 0 0 0 0,0 1 0 0 0,-1-2-171 0 0,1 1-158 0 0,0 0 241 0 0,0-1 1 0 0,0 0-1 0 0,-1 0 1 0 0,1 1-1 0 0,-1-1 0 0 0,1 0 1 0 0,-1 0-1 0 0,0 1 1 0 0,0-1-1 0 0,0 1 1 0 0,0-1-1 0 0,0 1 1 0 0,0-1-1 0 0,0 1 1 0 0,0 0-1 0 0,0-1 1 0 0,-1 1-1 0 0,0-1-83 0 0,-32-20 647 0 0,16 10-488 0 0,10 7-138 0 0,0 1 0 0 0,0 0 1 0 0,-1 0-1 0 0,1 0 1 0 0,-1 1-1 0 0,-2 0-21 0 0,-9-2 11 0 0,-1 0 0 0 0,-5 1-11 0 0,4 2 18 0 0,1 1-1 0 0,-1 1 1 0 0,0 1-18 0 0,-18 0 1 0 0,-39 3-1 0 0,44 1 0 0 0,0 2 0 0 0,0 1 0 0 0,-30 12 0 0 0,54-16 0 0 0,-2 1 0 0 0,1 0 0 0 0,0 1 0 0 0,-3 1 0 0 0,-17 9 0 0 0,28-13 0 0 0,0-1 0 0 0,0 1 0 0 0,0-1 0 0 0,1 1 0 0 0,-1 0 0 0 0,1 0 0 0 0,-2 3 0 0 0,-14 11 0 0 0,12-11-3 0 0,0 1 0 0 0,1 0 1 0 0,0 0-1 0 0,0 0 1 0 0,0 1-1 0 0,1 0 0 0 0,0 1 3 0 0,-15 21-5 0 0,16-24 5 0 0,0 0 0 0 0,1 0 0 0 0,0 0 0 0 0,-1 2 0 0 0,-7 15 0 0 0,-5 7 53 0 0,2 1 1 0 0,-3 10-54 0 0,2-5 21 0 0,-5 33 32 0 0,-3 9-32 0 0,20-70-5 0 0,1 0 0 0 0,0 0 0 0 0,1 1 0 0 0,-1-1 0 0 0,1 5-16 0 0,-5 28 122 0 0,4-30-34 0 0,0 0 1 0 0,1 0-1 0 0,0 3-88 0 0,-2 13 171 0 0,6 10-11 0 0,-5-22-78 0 0,1 0 0 0 0,0 1 0 0 0,1-1 0 0 0,1 0 0 0 0,2 14-82 0 0,-3-24 22 0 0,0-1-1 0 0,0 1 0 0 0,0-1 1 0 0,0 1-1 0 0,-1 1-21 0 0,-1 15 122 0 0,7 25-18 0 0,-3-36-45 0 0,-1 0 0 0 0,0 0-1 0 0,-1 0 1 0 0,0 0 0 0 0,0 5-59 0 0,1 15 67 0 0,2-7-14 0 0,6 29 149 0 0,-8-40-70 0 0,0 0-1 0 0,1 0 0 0 0,1 0 0 0 0,0 0 0 0 0,0 0 0 0 0,2-1 1 0 0,-1 0-1 0 0,2 3-131 0 0,-1-5 120 0 0,-4-7-86 0 0,0-1 1 0 0,0 1-1 0 0,0 0 1 0 0,-1 0-1 0 0,1 0 1 0 0,0 0-1 0 0,-1 0 0 0 0,1 0 1 0 0,-1 0-1 0 0,0 0 1 0 0,0 0-1 0 0,0 2-34 0 0,1 0 51 0 0,-1 1-1 0 0,1-1 1 0 0,0 0-1 0 0,0 1 1 0 0,1-1-1 0 0,-1 0 1 0 0,1 0-1 0 0,0 0 1 0 0,0 0-1 0 0,1 0 1 0 0,-1 0-1 0 0,4 3-50 0 0,11 22 198 0 0,-15-23-124 0 0,1-1 1 0 0,0 0-1 0 0,1 0 0 0 0,-1 0 0 0 0,1 0-74 0 0,11 17 154 0 0,-9-11-126 0 0,1 0-1 0 0,0-1 1 0 0,0 0-1 0 0,1 0 1 0 0,0-1-1 0 0,0 0 0 0 0,10 7-27 0 0,4 5-25 0 0,-18-17 26 0 0,-1 0-1 0 0,1 0 0 0 0,0-1 0 0 0,0 0 0 0 0,1 1 0 0 0,-1-1 0 0 0,1-1 0 0 0,-1 1 0 0 0,1-1 0 0 0,0 1 0 0 0,0-1 0 0 0,0-1 0 0 0,1 1 0 0 0,11 4 17 0 0,-14-5-2 0 0,0 1 0 0 0,0-1 1 0 0,0 0-1 0 0,1 0 0 0 0,-1-1 0 0 0,0 1 1 0 0,1-1-1 0 0,2 1-15 0 0,17-1 42 0 0,-15 1-23 0 0,-1-1 0 0 0,1 0 0 0 0,0 0 1 0 0,-1 0-1 0 0,1-1 0 0 0,-1-1 0 0 0,1 1 1 0 0,-1-1-1 0 0,1 0 0 0 0,-1-1 0 0 0,3-1-19 0 0,8-4 35 0 0,-13 7-25 0 0,-1-1 0 0 0,1 0 0 0 0,-1 0 0 0 0,0 0-1 0 0,3-3-9 0 0,23-15 113 0 0,-19 13-70 0 0,0-1 0 0 0,-1 0-1 0 0,0 0 1 0 0,0-1 0 0 0,0 0 0 0 0,0-3-43 0 0,5-5 68 0 0,-9 10 73 0 0,0-1 1 0 0,0 0 0 0 0,0 0-1 0 0,3-7-141 0 0,1-6-70 0 0,-1 0 0 0 0,3-10 70 0 0,10-27 284 0 0,-16 41-308 0 0,3-13-48 0 0,3-24 72 0 0,-7 31 0 0 0,0 1 0 0 0,-2-2 0 0 0,18-233 64 0 0,-6 13-64 0 0,-11 52 32 0 0,-4 176-10 0 0,-1-2 14 0 0,0 1-1 0 0,-4-13-35 0 0,-1-14 78 0 0,-3-13 51 0 0,8 52-120 0 0,0 0-1 0 0,-1 0 1 0 0,1 0 0 0 0,-1 0-1 0 0,0 0 1 0 0,0 1-1 0 0,-2-3-8 0 0,-11-15-2429 0 0,14 18 650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8 2760 0 0,'0'0'431'0'0,"8"-5"4406"0"0,-2 3 4085 0 0,-5 2-8879 0 0,0 1-1 0 0,0 0 1 0 0,1 0 0 0 0,-1 0-1 0 0,0 0 1 0 0,0 0 0 0 0,0 0-1 0 0,0 0 1 0 0,0 0 0 0 0,0 0-1 0 0,-1 0 1 0 0,1 0 0 0 0,0 1-1 0 0,-1-1 1 0 0,1 0 0 0 0,-1 1-1 0 0,1-1 1 0 0,-1 0 0 0 0,1 1-1 0 0,-1-1 1 0 0,0 1 0 0 0,0-1-1 0 0,0 1 1 0 0,0-1 0 0 0,0 1-1 0 0,0-1-42 0 0,3 25 319 0 0,-3-20-248 0 0,1-1 0 0 0,0 1 1 0 0,-1 0-1 0 0,0 0 0 0 0,-1 1-71 0 0,1 5 115 0 0,-1 1 0 0 0,2 0 0 0 0,0 0-1 0 0,1 2-114 0 0,0 9 126 0 0,8 58-46 0 0,-8-71-61 0 0,-1-1 0 0 0,2 0-1 0 0,-1 1 1 0 0,2-1 0 0 0,-1 1-19 0 0,7 20 258 0 0,-10-31-352 0 0,4 8-128 0 0,-5-5-3721 0 0,1-3-1837 0 0</inkml:trace>
  <inkml:trace contextRef="#ctx0" brushRef="#br0" timeOffset="369.049">0 503 3224 0 0,'0'0'501'0'0,"0"0"897"0"0,0 0 391 0 0,0 0 77 0 0,0 0-204 0 0,0 0-937 0 0,7 0-170 0 0,35 5 443 0 0,0-2 0 0 0,0-2 0 0 0,0-2 0 0 0,0-1 0 0 0,15-4-998 0 0,134-17 1104 0 0,-132 14-942 0 0,0 3 0 0 0,1 3 0 0 0,-1 2 0 0 0,0 2-1 0 0,51 9-161 0 0,-41 6-2349 0 0,-54-13-3557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3224 0 0,'0'0'505'0'0,"0"0"914"0"0,0-16 5103 0 0,0 13-6209 0 0,0 1 0 0 0,0-1-1 0 0,1 1 1 0 0,0 0 0 0 0,-1-1-1 0 0,1 1 1 0 0,0 0 0 0 0,0-1-1 0 0,0 1 1 0 0,0 0 0 0 0,0 0-1 0 0,1 0 1 0 0,-1 0 0 0 0,2-1-313 0 0,27-26 1153 0 0,-13 13-555 0 0,22-12 258 0 0,-26 19-666 0 0,0 0 0 0 0,0 2 0 0 0,1-1-1 0 0,0 2 1 0 0,0-1 0 0 0,1 2-1 0 0,5-1-189 0 0,-15 4-17 0 0,1 1-1 0 0,-1 0 0 0 0,1 0 0 0 0,0 1 1 0 0,0 0-1 0 0,-1 0 0 0 0,1 0 0 0 0,0 0 0 0 0,1 1 18 0 0,-5 0 6 0 0,0 0 0 0 0,0-1-1 0 0,0 1 1 0 0,-1 0 0 0 0,1 0 0 0 0,0 0-1 0 0,0 0 1 0 0,0 0 0 0 0,-1 0-1 0 0,1 1 1 0 0,0-1 0 0 0,-1 0-1 0 0,1 1 1 0 0,-1-1 0 0 0,0 1-1 0 0,1 0 1 0 0,-1 0 0 0 0,0-1-1 0 0,0 1 1 0 0,0 0 0 0 0,0 2-6 0 0,6 7 86 0 0,-5-7-102 0 0,1 0 0 0 0,-1 0 0 0 0,0 0 1 0 0,0 1-1 0 0,-1-1 0 0 0,1 1 0 0 0,-1 0 1 0 0,0-1-1 0 0,0 2 16 0 0,2 5-133 0 0,-1 0 0 0 0,2-1-1 0 0,1 4 134 0 0,-5-13 17 0 0,1 0 0 0 0,-1 0 0 0 0,1 0-1 0 0,-1 0 1 0 0,1 0 0 0 0,0 0-1 0 0,-1 0 1 0 0,1 0 0 0 0,0 0-1 0 0,0 0 1 0 0,0 0 0 0 0,0-1 0 0 0,0 1-1 0 0,0 0 1 0 0,0-1 0 0 0,0 1-1 0 0,0-1 1 0 0,0 1 0 0 0,0-1 0 0 0,0 1-1 0 0,0-1 1 0 0,0 0 0 0 0,0 0-1 0 0,0 1 1 0 0,1-1-17 0 0,1 0 187 0 0,0 0 1 0 0,0 0-1 0 0,0-1 0 0 0,0 1 0 0 0,0-1 1 0 0,1 1-1 0 0,-1-1-187 0 0,-1 0 90 0 0,9-1-72 0 0,0-1 1 0 0,0 0-1 0 0,0-1 0 0 0,-1 0 1 0 0,0-1-1 0 0,0 0 1 0 0,0-1-1 0 0,0 0 0 0 0,2-3-18 0 0,73-49 0 0 0,-70 47 235 0 0,0 1 0 0 0,6-3-235 0 0,1 3-2560 0 0,-21 10 1034 0 0</inkml:trace>
  <inkml:trace contextRef="#ctx0" brushRef="#br0" timeOffset="364.786">147 370 3224 0 0,'0'-4'829'0'0,"0"1"0"0"0,1 0 0 0 0,-1 0 1 0 0,1 0-1 0 0,0-1 0 0 0,0 1 0 0 0,0 0 0 0 0,0 0 1 0 0,0 0-1 0 0,1 0 0 0 0,0 0-829 0 0,1-2 688 0 0,0 1 0 0 0,1-1 0 0 0,-1 1 0 0 0,1 0 0 0 0,0 0 0 0 0,2-2-688 0 0,2 0 429 0 0,1 0 0 0 0,-1 0 0 0 0,1 0-1 0 0,0 1 1 0 0,1 1 0 0 0,8-4-429 0 0,-8 5 19 0 0,1 0 0 0 0,-1 0 1 0 0,0 1-1 0 0,1 0 0 0 0,0 1 0 0 0,-1 1 0 0 0,1-1 1 0 0,0 2-1 0 0,0-1 0 0 0,-1 2 0 0 0,1-1 0 0 0,-1 1 0 0 0,9 4-19 0 0,32 7 0 0 0,-40-10 29 0 0,1-1-1 0 0,0 0 1 0 0,0-1-1 0 0,1 0 1 0 0,-1-1-1 0 0,4-1-28 0 0,1 1 105 0 0,15 0-176 0 0,-5 0-3113 0 0,-20 0 916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89 1840 0 0,'2'-4'242'0'0,"0"-1"0"0"0,0 0 0 0 0,0 1 0 0 0,0-1 0 0 0,0-3-242 0 0,4-13 5623 0 0,-5 20-5380 0 0,-1 0 0 0 0,1 0-1 0 0,-1 0 1 0 0,0 0 0 0 0,0 0-1 0 0,0 0 1 0 0,0 0 0 0 0,1 0 0 0 0,-1-1-1 0 0,-1 1 1 0 0,1 0 0 0 0,0 0 0 0 0,0 0-1 0 0,0 0-242 0 0,-1-1 69 0 0,1 1 0 0 0,-1 0 0 0 0,1 0 0 0 0,-1 0 0 0 0,0 0 0 0 0,0 0-1 0 0,1 0 1 0 0,-1 0 0 0 0,0 0 0 0 0,0 0 0 0 0,0 0 0 0 0,0 0 0 0 0,0 0-1 0 0,0 1 1 0 0,0-1 0 0 0,0 0 0 0 0,-1 1 0 0 0,1-1 0 0 0,0 1 0 0 0,0-1 0 0 0,0 1-1 0 0,-1-1 1 0 0,1 1 0 0 0,0 0 0 0 0,-1 0 0 0 0,1 0 0 0 0,0 0 0 0 0,-1 0-69 0 0,-12 0 261 0 0,0 2 0 0 0,0 0 1 0 0,0 0-1 0 0,0 1 0 0 0,0 1 1 0 0,1 0-1 0 0,-1 1 0 0 0,1 1 1 0 0,0 0-1 0 0,1 0 0 0 0,0 2 0 0 0,0-1 1 0 0,0 1-1 0 0,1 1 0 0 0,-10 10-261 0 0,19-17 9 0 0,0 0-1 0 0,0 1 0 0 0,0-1 1 0 0,0 1-1 0 0,0-1 0 0 0,1 1 0 0 0,-1 0 1 0 0,1 0-1 0 0,0 0 0 0 0,0 0 0 0 0,0 0 1 0 0,0 0-1 0 0,1 0 0 0 0,-1 0 0 0 0,1 0 1 0 0,-1 0-1 0 0,1 0 0 0 0,0 0 0 0 0,0 0 1 0 0,1 0-1 0 0,-1 1 0 0 0,1-1 0 0 0,0 0 1 0 0,-1 0-1 0 0,1 0 0 0 0,0 0 1 0 0,1-1-1 0 0,-1 1 0 0 0,1 1-8 0 0,5 9 8 0 0,2 0 0 0 0,-1-1 1 0 0,2 0-1 0 0,-1 0 0 0 0,9 6-8 0 0,4 7 5 0 0,6 9 5 0 0,6 12-10 0 0,-32-44 28 0 0,0 1 0 0 0,0 0-1 0 0,-1 0 1 0 0,1 0-1 0 0,-1 1 1 0 0,1-1 0 0 0,-1 0-1 0 0,0 0 1 0 0,-1 1-1 0 0,1-1 1 0 0,0 1 0 0 0,-1-1-1 0 0,0 1 1 0 0,0-1-1 0 0,0 0 1 0 0,0 1-1 0 0,0-1 1 0 0,-1 1 0 0 0,0-1-1 0 0,1 1 1 0 0,-1-1-1 0 0,0 0 1 0 0,-1 0 0 0 0,1 1-1 0 0,-1-1 1 0 0,1 0-1 0 0,-2 1-27 0 0,0 1 83 0 0,-1-1-1 0 0,1 0 0 0 0,-1 0 1 0 0,0 0-1 0 0,0-1 0 0 0,0 1 0 0 0,-1-1 1 0 0,1 0-1 0 0,-1 0 0 0 0,0-1 1 0 0,1 1-1 0 0,-1-1 0 0 0,-1 0 0 0 0,1 0 1 0 0,0-1-1 0 0,0 1 0 0 0,-1-1-82 0 0,1 0 36 0 0,1-1-1 0 0,-1 0 0 0 0,0 1 1 0 0,0-2-1 0 0,0 1 0 0 0,0 0 1 0 0,0-1-1 0 0,0 0 0 0 0,1 0 0 0 0,-1-1 1 0 0,0 1-1 0 0,1-1 0 0 0,-1 0 1 0 0,-2-1-36 0 0,5 1 35 0 0,-1 1 1 0 0,1-1 0 0 0,-1 0 0 0 0,1 1-1 0 0,0-1 1 0 0,0 0 0 0 0,0 0 0 0 0,0-1-1 0 0,0 1 1 0 0,0 0 0 0 0,0-1 0 0 0,1 1-1 0 0,-1-1 1 0 0,1 1 0 0 0,0-1-1 0 0,0 0 1 0 0,0 0 0 0 0,0 0 0 0 0,0 1-1 0 0,1-1 1 0 0,-1 0 0 0 0,1 0 0 0 0,-1 0-1 0 0,1 0-35 0 0,1-1 32 0 0,-1 0 0 0 0,1 0-1 0 0,0 0 1 0 0,0 1 0 0 0,0-1-1 0 0,1 0 1 0 0,-1 1 0 0 0,1-1-1 0 0,0 1 1 0 0,0-1 0 0 0,0 1-1 0 0,2-2-31 0 0,3-4-33 0 0,0 1-1 0 0,0-1 0 0 0,8-4 34 0 0,-3 3-570 0 0,2 1 0 0 0,-1 0 0 0 0,1 1 0 0 0,1 1 1 0 0,0 0-1 0 0,0 1 0 0 0,11-3 570 0 0,-11 3-2345 0 0</inkml:trace>
  <inkml:trace contextRef="#ctx0" brushRef="#br0" timeOffset="1270.813">477 147 2760 0 0,'6'0'247'0'0,"-6"0"-198"0"0,0 0 0 0 0,1 0 0 0 0,-1 0 1 0 0,1 0-1 0 0,-1 0 0 0 0,0 0 1 0 0,1 0-1 0 0,-1 0 0 0 0,1 0 0 0 0,-1 0 1 0 0,1 0-1 0 0,-1 0 0 0 0,0 0 1 0 0,1 0-1 0 0,-1 0 0 0 0,0-1 0 0 0,1 1 1 0 0,-1 0-1 0 0,1 0 0 0 0,-1-1 0 0 0,0 1 1 0 0,1 0-1 0 0,-1 0 0 0 0,0-1 1 0 0,0 1-1 0 0,1 0 0 0 0,-1-1 0 0 0,0 1 1 0 0,0 0-1 0 0,1-1-49 0 0,-1 1 92 0 0,0 0 0 0 0,0 0 1 0 0,0-1-1 0 0,0 1 0 0 0,0 0 0 0 0,0 0 0 0 0,0 0 0 0 0,1 0 1 0 0,-1-1-1 0 0,0 1 0 0 0,0 0 0 0 0,0 0 0 0 0,0 0 1 0 0,0 0-1 0 0,1 0 0 0 0,-1 0 0 0 0,0-1 0 0 0,0 1 0 0 0,0 0 1 0 0,0 0-1 0 0,1 0 0 0 0,-1 0 0 0 0,0 0 0 0 0,0 0 1 0 0,0 0-1 0 0,1 0 0 0 0,-1 0 0 0 0,0 0 0 0 0,0 0 0 0 0,0 0-92 0 0,11-6 3976 0 0,-10 5-3902 0 0,1 1-1 0 0,0-1 0 0 0,0 1 0 0 0,0-1 1 0 0,0 1-1 0 0,0 0 0 0 0,0 0 0 0 0,0 0 1 0 0,-1 0-1 0 0,1 0 0 0 0,0 0 0 0 0,0 1 1 0 0,0-1-1 0 0,0 1 0 0 0,0-1 0 0 0,0 1 1 0 0,-1 0-1 0 0,1-1 0 0 0,0 1 0 0 0,-1 0 1 0 0,1 0-1 0 0,0 0 0 0 0,-1 1 0 0 0,1-1 1 0 0,-1 0-1 0 0,0 0 0 0 0,1 1 1 0 0,-1-1-1 0 0,0 1 0 0 0,0-1 0 0 0,0 1 1 0 0,0 0-1 0 0,0-1 0 0 0,0 1 0 0 0,0 0 1 0 0,0 1-74 0 0,3 8 104 0 0,-1 0 1 0 0,0 0 0 0 0,1 9-105 0 0,-3-15 41 0 0,-1 0-1 0 0,0 0 0 0 0,0 0 0 0 0,0 0 1 0 0,0 0-1 0 0,-1 0 0 0 0,0 0 1 0 0,0-1-1 0 0,-2 5-40 0 0,-5 23 248 0 0,6-23-87 0 0,0 0-1 0 0,-1-1 1 0 0,0 1 0 0 0,-4 6-161 0 0,-3 11 445 0 0,-4 4-106 0 0,-5-2 252 0 0,19-28-570 0 0,0 0 0 0 0,0 0-1 0 0,0 0 1 0 0,0 0-1 0 0,1 0 1 0 0,-1 0-1 0 0,0 0 1 0 0,0 0-1 0 0,0 0 1 0 0,0 0-1 0 0,0 0 1 0 0,0 0-1 0 0,0 0 1 0 0,0 0 0 0 0,0 0-1 0 0,0 0 1 0 0,0 0-1 0 0,0 0 1 0 0,1 0-1 0 0,-1 0 1 0 0,0 0-1 0 0,0 1 1 0 0,0-1-1 0 0,0 0 1 0 0,0 0-1 0 0,0 0 1 0 0,0 0-1 0 0,0 0 1 0 0,0 0 0 0 0,0 0-1 0 0,0 0 1 0 0,0 0-1 0 0,0 0 1 0 0,0 0-1 0 0,0 0 1 0 0,0 0-1 0 0,0 1 1 0 0,0-1-1 0 0,0 0 1 0 0,0 0-1 0 0,0 0 1 0 0,0 0-1 0 0,0 0 1 0 0,0 0 0 0 0,0 0-1 0 0,0 0 1 0 0,0 0-1 0 0,0 0 1 0 0,0 0-1 0 0,0 1 1 0 0,0-1-1 0 0,0 0 1 0 0,0 0-1 0 0,0 0 1 0 0,0 0-1 0 0,0 0 1 0 0,0 0-1 0 0,0 0 1 0 0,0 0 0 0 0,0 0-1 0 0,0 0 1 0 0,-1 0-1 0 0,1 0 1 0 0,0 0-1 0 0,0 0 1 0 0,0 0-1 0 0,0 0 1 0 0,0 0-1 0 0,0 1-20 0 0,10-4 279 0 0,13-7-232 0 0,5-9 84 0 0,0-1 0 0 0,-1-1 1 0 0,-2-1-1 0 0,0-2 0 0 0,10-13-131 0 0,-18 18 256 0 0,-1-2 0 0 0,4-6-256 0 0,3-4 379 0 0,-20 28-331 0 0,0-1 0 0 0,0-1 0 0 0,-1 1 0 0 0,1 0 0 0 0,-1-1 0 0 0,0 1 0 0 0,0-1 0 0 0,0 1 0 0 0,-1-1 0 0 0,1 0 0 0 0,-1 0 0 0 0,0 0 1 0 0,-1 0-1 0 0,1 0 0 0 0,-1 0 0 0 0,0 0 0 0 0,0 0 0 0 0,-1 0 0 0 0,1 0 0 0 0,-1 0 0 0 0,-1-2-48 0 0,0 1 17 0 0,-1 1-1 0 0,1 0 1 0 0,-1 0 0 0 0,0 0-1 0 0,-1 0 1 0 0,0-1-17 0 0,2 4-6 0 0,0 0 1 0 0,1-1 0 0 0,-1 1-1 0 0,0 0 1 0 0,-1 1-1 0 0,1-1 1 0 0,0 0-1 0 0,-1 1 1 0 0,1-1 0 0 0,0 1-1 0 0,-1-1 1 0 0,0 1-1 0 0,1 0 6 0 0,0 1-245 0 0,1 0-1 0 0,0-1 0 0 0,0 1 0 0 0,0 0 0 0 0,0 0 1 0 0,0 0-1 0 0,0 0 0 0 0,0 0 0 0 0,0 1 1 0 0,0-1-1 0 0,0 0 0 0 0,0 0 0 0 0,0 1 0 0 0,-1-1 246 0 0,0 1-731 0 0,1-1-1608 0 0</inkml:trace>
  <inkml:trace contextRef="#ctx0" brushRef="#br0" timeOffset="1754.448">879 295 11056 0 0,'0'0'505'0'0,"0"0"-9"0"0,-1 0-317 0 0,-20-3-88 0 0,20 2-80 0 0,0 1 0 0 0,0 0 0 0 0,0 0 0 0 0,0-1 0 0 0,0 1-1 0 0,0 0 1 0 0,0 0 0 0 0,0 0 0 0 0,0 0 0 0 0,0 0 0 0 0,0 0 0 0 0,0 1 0 0 0,0-1 0 0 0,-1 0-11 0 0,-6 3 285 0 0,0 0 1 0 0,0 0 0 0 0,1 0 0 0 0,-1 1-1 0 0,1 0 1 0 0,0 0 0 0 0,0 1-1 0 0,0 0 1 0 0,1 0 0 0 0,-6 6-286 0 0,5-4 304 0 0,0 1 0 0 0,0 0 0 0 0,0 0 0 0 0,1 1 0 0 0,0 0 0 0 0,-1 3-304 0 0,4-7 63 0 0,1 0 1 0 0,0 0-1 0 0,0 0 1 0 0,0 0 0 0 0,0 0-1 0 0,1 1 1 0 0,0-1-1 0 0,0 1 1 0 0,0-1 0 0 0,1 1-1 0 0,0-1 1 0 0,0 1-1 0 0,1 0-63 0 0,-1-2 36 0 0,2-1 0 0 0,-1 1 0 0 0,0-1 0 0 0,1 1 0 0 0,1 2-36 0 0,-2-3 58 0 0,0-3-42 0 0,-1 1 0 0 0,1-1-1 0 0,-1 1 1 0 0,1-1 0 0 0,0 0 0 0 0,-1 1 0 0 0,1-1 0 0 0,-1 0 0 0 0,1 1 0 0 0,0-1 0 0 0,-1 0 0 0 0,1 0-1 0 0,0 1 1 0 0,-1-1 0 0 0,1 0 0 0 0,0 0 0 0 0,-1 0 0 0 0,1 0 0 0 0,0 0 0 0 0,0 0 0 0 0,-1 0 0 0 0,1 0-1 0 0,0 0-15 0 0,18-3 198 0 0,-16 2-155 0 0,1 1-3 0 0,1-1-1 0 0,-1 0 1 0 0,0 0-1 0 0,0 0 1 0 0,0-1-1 0 0,0 1 0 0 0,0-1 1 0 0,-1 0-1 0 0,1 0 1 0 0,0 0-1 0 0,-1-1 1 0 0,0 1-1 0 0,1-1 0 0 0,-1 0 1 0 0,0 0-1 0 0,0 0 1 0 0,-1 0-1 0 0,1 0 1 0 0,0-1-1 0 0,-1 1 0 0 0,1-2-39 0 0,22-39 140 0 0,-18 31-74 0 0,-6 11-56 0 0,1-1 0 0 0,0 0 0 0 0,-1 1 0 0 0,1-1 0 0 0,-1 0 0 0 0,0 0 0 0 0,0 0 1 0 0,0 0-1 0 0,-1 0 0 0 0,1-1 0 0 0,-1 1 0 0 0,1-1-10 0 0,-1 3 59 0 0,0 1 26 0 0,-3 22-252 0 0,2-19 182 0 0,1 0-1 0 0,0 0 1 0 0,-1-1-1 0 0,1 1 1 0 0,0 0-1 0 0,0 0 1 0 0,1 0-1 0 0,-1 0 1 0 0,1 0-1 0 0,-1-1 0 0 0,1 1 1 0 0,0 0-1 0 0,0 0 1 0 0,0-1-1 0 0,1 3-14 0 0,1-1 6 0 0,-1 0-1 0 0,1 0 0 0 0,0-1 0 0 0,0 1 1 0 0,1-1-1 0 0,-1 0 0 0 0,1 0 0 0 0,-1 0 1 0 0,2 1-6 0 0,9 5-29 0 0,1-1 0 0 0,-1-1 0 0 0,1 0 1 0 0,16 4 28 0 0,-21-7-82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181 301 2760 0 0,'1'-2'125'0'0,"4"-4"214"0"0,-1 0-1 0 0,0-1 1 0 0,-1 0-1 0 0,1 1 1 0 0,-1-1-1 0 0,0 0 1 0 0,1-7-339 0 0,1 0 2009 0 0,-1-1 0 0 0,2-13-2009 0 0,-5 21 340 0 0,0 1 0 0 0,0-1 0 0 0,-1 0 0 0 0,0 0 0 0 0,0 1 0 0 0,-1-1 0 0 0,-1-4-340 0 0,-4-8 1315 0 0,3 13-198 0 0,3 6-1073 0 0,0 0-1 0 0,0 0 0 0 0,0 0 1 0 0,0 0-1 0 0,0 0 0 0 0,0 0 1 0 0,0 0-1 0 0,0 0 1 0 0,-1 0-1 0 0,1 0 0 0 0,0 0 1 0 0,0 0-1 0 0,0 0 0 0 0,0 0 1 0 0,0 0-1 0 0,0 0 0 0 0,0 0 1 0 0,0 0-1 0 0,0 0 1 0 0,0 0-1 0 0,0 0 0 0 0,0 0 1 0 0,0 0-1 0 0,0 0 0 0 0,-1 0 1 0 0,1 0-1 0 0,0 0 1 0 0,0 0-1 0 0,0 0 0 0 0,0 0 1 0 0,0 0-1 0 0,0 0 0 0 0,0 0 1 0 0,0 0-1 0 0,0 0 1 0 0,0 0-1 0 0,0 0 0 0 0,0 1 1 0 0,0-1-1 0 0,0 0 0 0 0,0 0 1 0 0,0 0-1 0 0,0 0 0 0 0,0 0 1 0 0,0 0-1 0 0,0 0 1 0 0,0 0-1 0 0,0 0 0 0 0,0 0 1 0 0,-1 0-1 0 0,1 0 0 0 0,0 0 1 0 0,0 0-1 0 0,0 0 1 0 0,0 1-1 0 0,0-1 0 0 0,1 0 1 0 0,-1 0-1 0 0,0 0 0 0 0,0 0 1 0 0,0 0-1 0 0,0 0 0 0 0,0 0 1 0 0,0 0-44 0 0,-3 12 59 0 0,2-6-11 0 0,-1 1 0 0 0,1-1 0 0 0,1 0-1 0 0,-1 5-47 0 0,0 21 578 0 0,-4 18-578 0 0,2-19 229 0 0,-1 1-118 0 0,1 1-1 0 0,3-1 1 0 0,0 0 0 0 0,2 1-1 0 0,3 12-110 0 0,1-9 284 0 0,-5-22-125 0 0,2 1 0 0 0,0-1-1 0 0,2 5-158 0 0,15 50 672 0 0,-11-38-322 0 0,-7-27-511 0 0,3 6 713 0 0,-4-8-6439 0 0,-6-2 4034 0 0</inkml:trace>
  <inkml:trace contextRef="#ctx0" brushRef="#br0" timeOffset="441.274">100 678 7168 0 0,'0'0'330'0'0,"0"0"-8"0"0,0 0-140 0 0,0 0 196 0 0,0 0 108 0 0,0 0 24 0 0,0 0-5 0 0,0 0-28 0 0,0 0-11 0 0,2-1-2 0 0,16-1 110 0 0,0 1 1 0 0,0 0-1 0 0,1 2 1 0 0,-1 0-1 0 0,0 1 1 0 0,17 4-575 0 0,7 0 241 0 0,-20-4 248 0 0,-20-2-282 0 0,0 1-34 0 0,2 3-72 0 0,-8-1-66 0 0,-8 1 5 0 0,-7-2-40 0 0,0 0 0 0 0,0-1 1 0 0,0-1-1 0 0,-9-2 0 0 0,-15 1-54 0 0,-5-1 208 0 0,-18-4-154 0 0,62 6 14 0 0,-28-6-182 0 0,28 5 178 0 0,25-5 44 0 0,-8 5-54 0 0,1 0 0 0 0,9 1 0 0 0,11-1 0 0 0,116 1-118 0 0,-44-6-3912 0 0,-84 4-438 0 0</inkml:trace>
  <inkml:trace contextRef="#ctx0" brushRef="#br0" timeOffset="876.791">106 62 3224 0 0,'0'0'8'0'0,"0"-1"0"0"0,0 1 1 0 0,0 0-1 0 0,0 0 0 0 0,0-1 1 0 0,0 1-1 0 0,0 0 0 0 0,0 0 0 0 0,0-1 1 0 0,0 1-1 0 0,0 0 0 0 0,0 0 1 0 0,0 0-1 0 0,-1-1 0 0 0,1 1 0 0 0,0 0 1 0 0,0 0-1 0 0,0-1 0 0 0,0 1 1 0 0,0 0-1 0 0,0 0 0 0 0,-1 0 0 0 0,1-1 1 0 0,0 1-1 0 0,0 0 0 0 0,0 0 0 0 0,0 0 1 0 0,-1 0-1 0 0,1 0 0 0 0,0-1 1 0 0,0 1-1 0 0,-1 0 0 0 0,1 0-8 0 0,-8-6 335 0 0,7 5 1198 0 0,1 1 520 0 0,0 0 99 0 0,0 0-266 0 0,0 0-1206 0 0,0 0-520 0 0,0 0-46 0 0,2 1 174 0 0,5 2 94 0 0,0 1-1 0 0,0-2 0 0 0,1 1 0 0 0,0-1 0 0 0,6 1-381 0 0,9 2 404 0 0,-3 0-34 0 0,0-1 1 0 0,14 0-371 0 0,10 2 323 0 0,-22-4-254 0 0,-1 0 1 0 0,1-1 0 0 0,0-1 0 0 0,0-1-70 0 0,87-10 113 0 0,-104 10-111 0 0,20-1 59 0 0,-10-2-123 0 0,-13 4-230 0 0,6-1-1537 0 0,-3-1-3387 0 0</inkml:trace>
  <inkml:trace contextRef="#ctx0" brushRef="#br0" timeOffset="1194.945">630 326 3680 0 0,'50'0'10235'0'0,"1"1"-7375"0"0,48 0-2588 0 0,-90 0-290 0 0,0-1-1 0 0,0 1 0 0 0,-1 1 1 0 0,3 0 18 0 0,7 4-4689 0 0,-14-4-587 0 0</inkml:trace>
  <inkml:trace contextRef="#ctx0" brushRef="#br0" timeOffset="1395.405">686 468 5528 0 0,'-7'0'497'0'0,"2"0"-1323"0"0,-8 2 4774 0 0,11-1-1320 0 0,7 1-893 0 0,15 1-1046 0 0,-1-1 0 0 0,1-1-1 0 0,-1 0 1 0 0,12-2-689 0 0,4 0 381 0 0,63-3 417 0 0,-49 1-1476 0 0,-1 2-3759 0 0,-34 1-868 0 0</inkml:trace>
  <inkml:trace contextRef="#ctx0" brushRef="#br0" timeOffset="1747.39">1426 1 3680 0 0,'4'0'101'0'0,"0"0"0"0"0,0 0 0 0 0,1 0 1 0 0,-1 1-1 0 0,0 0 0 0 0,1 0-101 0 0,-3 0 406 0 0,-1-1 0 0 0,1 1 1 0 0,0 0-1 0 0,-1 0 0 0 0,1 0 0 0 0,-1 0 0 0 0,1 0 1 0 0,-1 0-1 0 0,0 0 0 0 0,1 0 0 0 0,-1 1 1 0 0,0-1-1 0 0,0 1 0 0 0,0-1 0 0 0,0 0 0 0 0,0 2-406 0 0,6 7 2222 0 0,-6-9-2189 0 0,0 0 0 0 0,0 0 0 0 0,0 1 0 0 0,-1-1 0 0 0,1 0 1 0 0,0 0-1 0 0,-1 0 0 0 0,1 1 0 0 0,-1-1 0 0 0,1 0 0 0 0,-1 1 0 0 0,1-1 0 0 0,-1 0 0 0 0,0 1 0 0 0,0-1 0 0 0,0 1 0 0 0,0-1 0 0 0,0 0 0 0 0,0 1 0 0 0,0-1 0 0 0,0 1 0 0 0,-1-1 0 0 0,1 1-33 0 0,-1 1 56 0 0,1 1 0 0 0,-1-1 0 0 0,1 1 0 0 0,0 0 0 0 0,0-1 0 0 0,0 1 0 0 0,1-1 0 0 0,0 2-56 0 0,-1-2 79 0 0,1 1 0 0 0,-1-1 0 0 0,0 0 0 0 0,1 0 0 0 0,-1 0 0 0 0,-1 0 0 0 0,1 0 0 0 0,0 0 0 0 0,-1 0-1 0 0,0 0 1 0 0,1 0 0 0 0,-1 0 0 0 0,-1 1-79 0 0,-1 2 136 0 0,1-1-1 0 0,0 1 1 0 0,0 0 0 0 0,0 1-1 0 0,0-1 1 0 0,1 0 0 0 0,0 4-136 0 0,-4 11 380 0 0,4-19-319 0 0,0 1-1 0 0,0-1 0 0 0,0 1 1 0 0,1 0-1 0 0,-1-1 0 0 0,1 1 1 0 0,0 0-1 0 0,0 0 0 0 0,0-1 0 0 0,0 1-60 0 0,3 13 303 0 0,-1-12-197 0 0,-1 0 0 0 0,0 1 1 0 0,-1-1-1 0 0,1 1 0 0 0,-1 3-106 0 0,1-3 41 0 0,-1 0 0 0 0,1-1-1 0 0,0 1 1 0 0,1 0 0 0 0,-1-1 0 0 0,1 1 0 0 0,0-1-41 0 0,0 1 52 0 0,0-1-1 0 0,-1 1 1 0 0,1-1 0 0 0,-1 1-1 0 0,0-1 1 0 0,-1 1 0 0 0,1 0-52 0 0,-1-3 27 0 0,-1 0-1 0 0,1 0 1 0 0,0 1 0 0 0,1-1 0 0 0,-1 0 0 0 0,0 1 0 0 0,1-1-1 0 0,-1 0 1 0 0,1 0 0 0 0,0 1 0 0 0,0-1 0 0 0,0 0 0 0 0,0 0-1 0 0,0 0 1 0 0,0 0 0 0 0,1 1-27 0 0,0-1 23 0 0,-1 0-1 0 0,0 1 1 0 0,0-1 0 0 0,0 1-1 0 0,0-1 1 0 0,0 1 0 0 0,-1-1-1 0 0,1 3-22 0 0,6 16 84 0 0,-6-19-73 0 0,0-1-1 0 0,0 1 0 0 0,0-1 0 0 0,0 1 0 0 0,-1 0 0 0 0,1 0 0 0 0,0-1 0 0 0,-1 1 0 0 0,0 0 0 0 0,1 0 1 0 0,-1 0-1 0 0,0 0 0 0 0,0 0 0 0 0,0-1 0 0 0,0 1 0 0 0,0 0 0 0 0,-1 0 0 0 0,1 0 0 0 0,0 0-10 0 0,0-1 8 0 0,-1 0 0 0 0,1 0-1 0 0,0 0 1 0 0,1 0-1 0 0,-1 0 1 0 0,0 0 0 0 0,0 0-1 0 0,0 1 1 0 0,1-1-1 0 0,-1 0 1 0 0,0 0-1 0 0,1 0 1 0 0,-1 0 0 0 0,1 0-1 0 0,-1-1 1 0 0,1 2-8 0 0,0-1-42 0 0,-1 0-1 0 0,1-1 1 0 0,-1 1 0 0 0,1 0 0 0 0,-1 0 0 0 0,1 1 0 0 0,-1-1 0 0 0,0 0-1 0 0,1 0 1 0 0,-1 0 0 0 0,0 0 0 0 0,0 0 0 0 0,0 0 0 0 0,0 0 0 0 0,0 0-1 0 0,0 0 1 0 0,0 1 0 0 0,-1 0 42 0 0,1-2-107 0 0,0 1 0 0 0,0 0 1 0 0,-1-1-1 0 0,1 1 0 0 0,0 0 0 0 0,0 0 0 0 0,0 0 1 0 0,0-1-1 0 0,0 1 0 0 0,0 0 0 0 0,0 0 0 0 0,0 0 1 0 0,0-1-1 0 0,0 1 0 0 0,1 0 0 0 0,-1 0 0 0 0,0-1 0 0 0,0 1 107 0 0,4 7-991 0 0</inkml:trace>
  <inkml:trace contextRef="#ctx0" brushRef="#br0" timeOffset="2046.591">1369 650 3224 0 0,'0'0'36'0'0,"-8"-2"-43"0"0,8 2 16 0 0,0 0 0 0 0,0 0 0 0 0,0 0 0 0 0,0 0 0 0 0,0 0 0 0 0,0 0 0 0 0,0 0 0 0 0,0 0 0 0 0,0 0 0 0 0,0 0 0 0 0,0 0 0 0 0,0-1 0 0 0,0 1 0 0 0,0 0 0 0 0,0 0 0 0 0,0 0 0 0 0,0 0 1 0 0,1 0-1 0 0,-1 0 0 0 0,0 0 0 0 0,0 0 0 0 0,0 0 0 0 0,0 0 0 0 0,0-1 0 0 0,0 1 0 0 0,0 0 0 0 0,-1 0 0 0 0,1 0 0 0 0,0 0 0 0 0,0 0 0 0 0,0 0 0 0 0,0 0 0 0 0,0 0 0 0 0,0 0 0 0 0,0 0 0 0 0,0-1 1 0 0,0 1-1 0 0,0 0 0 0 0,0 0 0 0 0,0 0 0 0 0,0 0 0 0 0,0 0 0 0 0,0 0 0 0 0,0 0 0 0 0,0 0 0 0 0,0 0 0 0 0,-1 0 0 0 0,1 0 0 0 0,0 0 0 0 0,0 0 0 0 0,0 0 0 0 0,0 0 0 0 0,0 0 0 0 0,0 0 0 0 0,0 0 0 0 0,0 0 1 0 0,0 0-1 0 0,0 0 0 0 0,-1 0 0 0 0,1 0 0 0 0,0 0 0 0 0,0 0 0 0 0,0 0 0 0 0,0 0-9 0 0,1-1 1533 0 0,1 1 520 0 0,21-5 3114 0 0,-6 2-3431 0 0,1 0 0 0 0,11 0-1736 0 0,97 2 1100 0 0,-61 2-991 0 0,-16-5-187 0 0,-30 1-4724 0 0,-12 2-520 0 0</inkml:trace>
  <inkml:trace contextRef="#ctx0" brushRef="#br0" timeOffset="2381.319">1267 68 10568 0 0,'0'0'481'0'0,"-1"0"-6"0"0,0-1-306 0 0,4-3-80 0 0,-2 3 275 0 0,2 1-113 0 0,1 0-1 0 0,-1-1 1 0 0,0 1 0 0 0,0-1-1 0 0,0 1 1 0 0,1-1-1 0 0,0-1-250 0 0,-3 2 70 0 0,19-4 696 0 0,0 0-1 0 0,1 2 1 0 0,11 0-766 0 0,18-2 428 0 0,-20 2-295 0 0,-1 1-1 0 0,1 2 0 0 0,-1 1 0 0 0,6 2-132 0 0,8 0-2171 0 0,14-1 2171 0 0,-44-3-1909 0 0</inkml:trace>
  <inkml:trace contextRef="#ctx0" brushRef="#br0" timeOffset="2799.999">2081 476 11664 0 0,'0'0'530'0'0,"0"0"-7"0"0,-5-1-312 0 0,1 0 75 0 0,-1 1 1 0 0,0-1-1 0 0,1 1 1 0 0,-1 0-1 0 0,0 0 1 0 0,0 1-1 0 0,1 0 1 0 0,-1-1-1 0 0,0 1 1 0 0,-3 2-287 0 0,-6 1 302 0 0,1 1 1 0 0,0 0 0 0 0,-2 3-303 0 0,10-5 96 0 0,0 0 1 0 0,0 0-1 0 0,1 1 1 0 0,-1-1-1 0 0,1 1 1 0 0,0 0 0 0 0,0 0-1 0 0,0 1 1 0 0,1-1-1 0 0,0 1 1 0 0,-1 0-1 0 0,2 0 1 0 0,-1 0-1 0 0,0 0 1 0 0,1 1-97 0 0,2-5 6 0 0,-1 0 0 0 0,1 0 0 0 0,0 0 0 0 0,0 1 1 0 0,0-1-1 0 0,0 0 0 0 0,0 0 0 0 0,0 0 0 0 0,0 1 1 0 0,0-1-1 0 0,0 0 0 0 0,1 0 0 0 0,-1 0 0 0 0,0 0 0 0 0,1 0 1 0 0,-1 1-1 0 0,1-1 0 0 0,-1 0 0 0 0,1 0 0 0 0,0 0-6 0 0,16 19 11 0 0,-13-16-4 0 0,7 6 37 0 0,0-1 0 0 0,0 0-1 0 0,1-1 1 0 0,11 7-44 0 0,-11-8 24 0 0,0 0 0 0 0,-1 1-1 0 0,0 1 1 0 0,-1 0-1 0 0,2 2-23 0 0,-11-11 32 0 0,0 1-1 0 0,0 0 0 0 0,-1 0 0 0 0,1-1 1 0 0,0 1-1 0 0,-1 0 0 0 0,1 0 0 0 0,-1 0 1 0 0,1 0-1 0 0,-1 0 0 0 0,1 0 0 0 0,-1 0 1 0 0,0 0-1 0 0,1 0 0 0 0,-1 0 0 0 0,0 0 0 0 0,0 0 1 0 0,1 0-1 0 0,-1 0 0 0 0,0 0 0 0 0,0 0 1 0 0,0 0-1 0 0,-1 0 0 0 0,1 0 0 0 0,0 0 1 0 0,0 1-32 0 0,-2 0 38 0 0,1-1 0 0 0,0 1 0 0 0,0-1 0 0 0,0 1 0 0 0,-1-1 0 0 0,1 0 0 0 0,-1 0 0 0 0,1 1 0 0 0,-1-1 0 0 0,0 0 0 0 0,1 0 1 0 0,-1 0-1 0 0,0-1 0 0 0,-1 2-38 0 0,-8 2-136 0 0,0-1 0 0 0,-1 0 1 0 0,-8 2 135 0 0,11-4-825 0 0,-18 5-5848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11 391 3224 0 0,'0'-14'591'0'0,"-2"5"764"0"0,2-4 4782 0 0,0 8 483 0 0,-4 16-5734 0 0,2-5-886 0 0,1 0 0 0 0,0 0 0 0 0,1 0 0 0 0,-1 0 0 0 0,1 0 0 0 0,0 0 0 0 0,1 0 1 0 0,0 3-1 0 0,1 7 94 0 0,2 0 0 0 0,3 9-94 0 0,-4-13 65 0 0,-3-10-54 0 0,0 0 1 0 0,1 1-1 0 0,-1-1 1 0 0,1 0-1 0 0,0 0 1 0 0,0 0-1 0 0,0 0 1 0 0,0 0-1 0 0,0 0 0 0 0,0 0 1 0 0,1 0-1 0 0,-1 0 1 0 0,1 0-1 0 0,-1 0 1 0 0,1-1-1 0 0,0 1-11 0 0,3 4 46 0 0,-5-5-40 0 0,0-1-1 0 0,0 1 1 0 0,1 0-1 0 0,-1-1 1 0 0,1 1-1 0 0,-1 0 1 0 0,0-1-1 0 0,1 1 1 0 0,-1-1 0 0 0,1 1-1 0 0,-1-1 1 0 0,1 1-1 0 0,-1-1 1 0 0,1 0-1 0 0,0 1 1 0 0,-1-1-1 0 0,1 0 1 0 0,0 1-1 0 0,-1-1 1 0 0,1 0-1 0 0,0 0 1 0 0,-1 1-1 0 0,1-1 1 0 0,0 0-1 0 0,-1 0 1 0 0,1 0-1 0 0,0 0 1 0 0,-1 0-1 0 0,1 0 1 0 0,0 0-1 0 0,0 0-5 0 0,3-2 34 0 0,1 1-1 0 0,-1-1 0 0 0,0 0 0 0 0,0 0 1 0 0,0 0-1 0 0,-1 0 0 0 0,1-1 0 0 0,-1 0 1 0 0,1 0-1 0 0,-1 0 0 0 0,0 0 0 0 0,0 0 0 0 0,0 0 1 0 0,0-1-34 0 0,7-12 61 0 0,-9 13-48 0 0,1 0 0 0 0,-1 0-1 0 0,1 1 1 0 0,0-1 0 0 0,0 0 0 0 0,0 1-1 0 0,2-2-12 0 0,-4 4 32 0 0,1 1-38 0 0,-1-1 0 0 0,0 1 0 0 0,1 0 0 0 0,-1-1 0 0 0,0 1 0 0 0,0 0 0 0 0,1-1 0 0 0,-1 1 0 0 0,0 0 1 0 0,0 0-1 0 0,0-1 0 0 0,0 1 0 0 0,0 0 0 0 0,0-1 0 0 0,0 2 6 0 0,0 2-69 0 0,2 2 61 0 0,-1 0 0 0 0,1-1 1 0 0,0 1-1 0 0,0-1 1 0 0,1 1-1 0 0,0-1 0 0 0,-1 0 1 0 0,2 0-1 0 0,-1 0 0 0 0,1-1 1 0 0,0 1-1 0 0,0-1 0 0 0,0 0 1 0 0,0 0-1 0 0,3 2 8 0 0,-5-5 21 0 0,0 0-1 0 0,0 0 1 0 0,0 0-1 0 0,0 0 1 0 0,0-1 0 0 0,0 1-1 0 0,0-1 1 0 0,0 1-1 0 0,0-1 1 0 0,0 0 0 0 0,1 1-1 0 0,-1-1 1 0 0,0-1-1 0 0,0 1 1 0 0,0 0-1 0 0,1 0 1 0 0,1-1-21 0 0,5-2 98 0 0,1 0-1 0 0,-1 0 1 0 0,6-3-98 0 0,-1 1 97 0 0,-6 1-63 0 0,0-1 0 0 0,0 0-1 0 0,-1 0 1 0 0,1 0 0 0 0,-1-1 0 0 0,0 0 0 0 0,-1-1-1 0 0,0 1 1 0 0,0-1 0 0 0,0-1 0 0 0,-1 1 0 0 0,0-1-1 0 0,0 0 1 0 0,0 0 0 0 0,-1 0 0 0 0,-1 0 0 0 0,3-9-34 0 0,-5 14-10 0 0,-1-1 0 0 0,1 1 0 0 0,-1 0 0 0 0,0-1 0 0 0,1 1 0 0 0,-2 0 0 0 0,1-1 0 0 0,0 1 0 0 0,-1 0 0 0 0,1 0 1 0 0,-1-1-1 0 0,0 1 0 0 0,0 0 0 0 0,-1 0 0 0 0,1 0 0 0 0,0 0 0 0 0,-1 0 0 0 0,0 0 0 0 0,0 0 0 0 0,0 1 0 0 0,0-1 0 0 0,0 1 0 0 0,0-1 0 0 0,-1 1 1 0 0,1 0-1 0 0,-1 0 0 0 0,0 0 0 0 0,1 0 0 0 0,-1 0 0 0 0,0 1 0 0 0,0-1 0 0 0,0 1 0 0 0,0 0 0 0 0,-1 0 0 0 0,1 0 0 0 0,-3 0 10 0 0,-35-10-498 0 0,55 19 324 0 0,-7-5 162 0 0,-1 0-1 0 0,1-1 0 0 0,1 0 1 0 0,-1 0-1 0 0,0-1 0 0 0,0 0 1 0 0,0 0-1 0 0,1-1 0 0 0,-1 0 1 0 0,0 0-1 0 0,1-1 0 0 0,1 0 13 0 0,6-2-8 0 0,-1 1 0 0 0,1-2 0 0 0,-1 0 0 0 0,0-1 0 0 0,8-4 8 0 0,-10 3-9 0 0,-1-1 0 0 0,-1 1-1 0 0,1-2 1 0 0,-1 0 0 0 0,0 0-1 0 0,-1-1 1 0 0,0 0 0 0 0,2-3 9 0 0,-6 5-74 0 0,0 0 0 0 0,0 0 0 0 0,3-8 74 0 0,4-7-57 0 0,-8 16 32 0 0,-1-1-1 0 0,0 0 0 0 0,0 0 1 0 0,0-1-1 0 0,-1 1 1 0 0,1-6 25 0 0,6-46 5 0 0,-8 54-8 0 0,0-4 3 0 0,0 0 0 0 0,-1 0 0 0 0,0 0 0 0 0,-1-6 0 0 0,1 15-1 0 0,0 0-1 0 0,0 0 1 0 0,0 0-1 0 0,0 0 1 0 0,0 0-1 0 0,1 0 1 0 0,-1 0-1 0 0,0 0 1 0 0,0 0-1 0 0,0 0 1 0 0,0 0-1 0 0,0 0 1 0 0,0 0-1 0 0,1 0 1 0 0,-1 0-1 0 0,0 0 1 0 0,0 0-1 0 0,0 0 1 0 0,0 0-1 0 0,0 0 1 0 0,1 0-1 0 0,-1 0 1 0 0,0 0-1 0 0,0 0 1 0 0,0 0-1 0 0,0 0 1 0 0,0 0-1 0 0,0 0 1 0 0,0 0-1 0 0,1 0 1 0 0,-1 0-1 0 0,0 0 1 0 0,0 0-1 0 0,0 0 1 0 0,0-1-1 0 0,0 1 1 0 0,0 0-1 0 0,0 0 1 0 0,0 0-1 0 0,0 0 1 0 0,1 0-1 0 0,-1 0 1 0 0,0 0-1 0 0,0-1 1 0 0,0 1-1 0 0,0 0 1 0 0,0 0-1 0 0,0 0 1 0 0,0 0-1 0 0,0 0 1 0 0,0 0-1 0 0,0-1 1 0 0,0 1-1 0 0,0 0 1 0 0,0 0-1 0 0,0 0 1 0 0,0 0-1 0 0,0 0 2 0 0,0 0-10 0 0,3 4-5 0 0,0 1 0 0 0,-1 0 0 0 0,0 0 0 0 0,0 0 0 0 0,0 0 0 0 0,0 0 0 0 0,-1 0 0 0 0,1 0 0 0 0,-1 1 0 0 0,-1-1 0 0 0,1 0 1 0 0,-1 4 14 0 0,5 23 39 0 0,0-7 300 0 0,-2 0 0 0 0,0 7-339 0 0,0-5 319 0 0,4 20-319 0 0,-4-27 128 0 0,-1 1 0 0 0,0 14-128 0 0,0 2 136 0 0,-1-13-30 0 0,0-16-56 0 0,-1 1 0 0 0,1-1 1 0 0,1 0-1 0 0,-1 2-50 0 0,1-5 29 0 0,-1 0 0 0 0,-1 1 0 0 0,1-1 0 0 0,-1 0-1 0 0,0 0 1 0 0,0 4-29 0 0,0-8 80 0 0,0 3 339 0 0,-1-7-212 0 0,1-3-145 0 0,-1 1 1 0 0,1 0 0 0 0,0-1 0 0 0,0 1 0 0 0,0 0-1 0 0,1-1 1 0 0,1-4-63 0 0,0-4-9 0 0,0-9-25 0 0,1 1 0 0 0,2-1 0 0 0,0 0 0 0 0,5-12 34 0 0,-9 32-1 0 0,0 2 1 0 0,-1-1-1 0 0,1 1 0 0 0,0-1 0 0 0,0 1 0 0 0,0-1 1 0 0,-1 1-1 0 0,1 0 0 0 0,0-1 0 0 0,1 1 0 0 0,-1 0 1 0 0,0 0-1 0 0,0 0 0 0 0,0 0 0 0 0,1 0 1 0 0,-1 0-11 0 0,0 1-1 0 0,-1-1 1 0 0,1 0-1 0 0,0 1 1 0 0,0 0-1 0 0,0-1 0 0 0,0 1 1 0 0,0 0-1 0 0,0-1 1 0 0,0 1-1 0 0,-1 0 1 0 0,1 0-1 0 0,0 0 1 0 0,0-1-1 0 0,0 1 0 0 0,0 0 1 0 0,0 1-1 0 0,0-1 1 0 0,0 0-1 0 0,0 0 1 0 0,0 0-1 0 0,0 0 1 0 0,0 1-1 0 0,0-1 0 0 0,0 0 1 0 0,0 1-1 0 0,-1-1 1 0 0,1 1-1 0 0,0-1 1 0 0,0 1-1 0 0,0 0 1 0 0,-1-1-1 0 0,1 1 0 0 0,0 0 1 0 0,-1-1-1 0 0,1 1 1 0 0,-1 0-1 0 0,1 0 12 0 0,3 4-35 0 0,0 0 0 0 0,0 0 0 0 0,0 1 0 0 0,-1 0 0 0 0,0 0 35 0 0,44 93-78 0 0,-43-92 89 0 0,-1 0-1 0 0,1 0 1 0 0,1 0 0 0 0,-1-1-1 0 0,1 0 1 0 0,0 0-1 0 0,1 0 1 0 0,1 2-11 0 0,-5-7 14 0 0,-1 0-1 0 0,0 0 1 0 0,1 0 0 0 0,-1 0 0 0 0,1 0-1 0 0,-1 0 1 0 0,1 0 0 0 0,0 0 0 0 0,-1 0 0 0 0,1-1-1 0 0,0 1 1 0 0,0-1 0 0 0,-1 1 0 0 0,1-1-1 0 0,0 0 1 0 0,0 0 0 0 0,0 0 0 0 0,-1 0 0 0 0,1 0-1 0 0,0 0 1 0 0,0 0 0 0 0,0-1 0 0 0,-1 1-1 0 0,1-1 1 0 0,0 1 0 0 0,0-1 0 0 0,-1 1 0 0 0,1-1-1 0 0,0 0 1 0 0,-1 0 0 0 0,1 0 0 0 0,-1 0-1 0 0,1 0 1 0 0,-1 0 0 0 0,0-1 0 0 0,1 1 0 0 0,-1 0-1 0 0,0-1-13 0 0,12-12 98 0 0,-1-1 0 0 0,0 0-1 0 0,-1-1 1 0 0,-1 0-1 0 0,7-17-97 0 0,17-41 176 0 0,-15 16-112 0 0,-18 56-64 0 0,-1 1 0 0 0,0-1 0 0 0,1 0 0 0 0,-1 0 0 0 0,0 0 0 0 0,0 0 0 0 0,0 1 0 0 0,0-1 0 0 0,0 0 0 0 0,0 0 0 0 0,-1 0 0 0 0,1 1 0 0 0,-1-1 0 0 0,1 0 0 0 0,-1 0 0 0 0,1 1 0 0 0,-2-2 0 0 0,2 2 0 0 0,0 1 0 0 0,0 0 1 0 0,0 0-1 0 0,0-1 0 0 0,0 1 0 0 0,-1 0 0 0 0,1-1 0 0 0,0 1 0 0 0,0 0 0 0 0,0 0 0 0 0,-1-1 0 0 0,1 1 1 0 0,0 0-1 0 0,0 0 0 0 0,-1 0 0 0 0,1-1 0 0 0,0 1 0 0 0,0 0 0 0 0,-1 0 0 0 0,1 0 0 0 0,0 0 0 0 0,0 0 0 0 0,-1-1 1 0 0,1 1-1 0 0,0 0 0 0 0,-1 0 0 0 0,1 0 0 0 0,0 0 0 0 0,-1 0 0 0 0,-11 6-60 0 0,12-6 57 0 0,-3 2-7 0 0,0 1 0 0 0,0-1-1 0 0,1 1 1 0 0,-1 0 0 0 0,1 0 0 0 0,0 0-1 0 0,0 0 1 0 0,0 0 0 0 0,0 0 0 0 0,0 0-1 0 0,1 1 1 0 0,-1-1 0 0 0,0 3 10 0 0,-3 10-12 0 0,1 0-1 0 0,-2 8 13 0 0,5-19 2 0 0,0 3 3 0 0,0 0 0 0 0,0 0 0 0 0,1 0 0 0 0,-1 0 0 0 0,2 0 0 0 0,-1 0 0 0 0,1 0 0 0 0,1 0 0 0 0,-1 0 0 0 0,1 0 0 0 0,1 0 0 0 0,2 7-5 0 0,-1-8 26 0 0,-3-6-20 0 0,0 0 0 0 0,0 0 0 0 0,0 0 0 0 0,0-1 0 0 0,-1 1-1 0 0,1 0 1 0 0,0-1 0 0 0,0 1 0 0 0,0 0 0 0 0,1-1 0 0 0,-1 1 0 0 0,0-1 0 0 0,0 0 0 0 0,0 1 0 0 0,0-1 0 0 0,0 0 0 0 0,0 0 0 0 0,1 0 0 0 0,-1 1 0 0 0,0-1 0 0 0,0 0 0 0 0,0-1 0 0 0,1 1-6 0 0,1 0 21 0 0,-1 0 0 0 0,1-1 0 0 0,0 1 0 0 0,0-1 0 0 0,0 0 0 0 0,-1 0 0 0 0,1 0 0 0 0,1 0-21 0 0,7-5 9 0 0,-1-1 1 0 0,1-1-1 0 0,-1 1 0 0 0,-1-2 1 0 0,1 1-1 0 0,-1-1 0 0 0,-1-1 1 0 0,0 0-1 0 0,0 0 0 0 0,-1 0 1 0 0,0-1-1 0 0,-1 0 0 0 0,2-3-9 0 0,5-8-232 0 0,1 0 0 0 0,1 1 0 0 0,4-3 232 0 0,-17 22 6 0 0,1 0-56 0 0,6-2-70 0 0,-7 5 102 0 0,0-1 1 0 0,0 1-1 0 0,0 0 0 0 0,0-1 0 0 0,0 1 0 0 0,-1 0 0 0 0,1 0 1 0 0,0 1-1 0 0,-1-1 0 0 0,2 1 18 0 0,-3-2-2 0 0,4 4-15 0 0,-1 0 1 0 0,1 0-1 0 0,-1 0 0 0 0,0 0 0 0 0,0 1 0 0 0,-1-1 0 0 0,1 1 0 0 0,-1 0 0 0 0,0 0 0 0 0,-1 0 0 0 0,2 3 17 0 0,1 2 10 0 0,4 17 331 0 0,0 1 0 0 0,-2 1 0 0 0,3 25-341 0 0,-9-75-5 0 0,1 0 0 0 0,1 0 0 0 0,1 1 0 0 0,1-1-1 0 0,0 1 1 0 0,8-19 5 0 0,-11 37-14 0 0,0-1 0 0 0,0 1 0 0 0,0-1 0 0 0,0 1 0 0 0,0 0 0 0 0,1-1 0 0 0,-1 1-1 0 0,1 0 1 0 0,0 0 0 0 0,-1 0 0 0 0,1 0 0 0 0,0 0 0 0 0,0 1 0 0 0,0-1 0 0 0,1 1 0 0 0,-1-1-1 0 0,0 1 1 0 0,1 0 0 0 0,-1 0 0 0 0,0-1 0 0 0,1 2 0 0 0,-1-1 0 0 0,1 0 0 0 0,2 0 14 0 0,-3 1-16 0 0,0 1 0 0 0,0-1 0 0 0,0 0 0 0 0,0 1 0 0 0,0 0 0 0 0,0-1 0 0 0,0 1 0 0 0,0 0 0 0 0,0 0 0 0 0,0 0 0 0 0,0 0 0 0 0,0 0 0 0 0,-1 0 0 0 0,1 1 0 0 0,0-1 0 0 0,-1 1 0 0 0,1-1 1 0 0,-1 1-1 0 0,0 0 0 0 0,1 1 16 0 0,4 5-37 0 0,-1 0 1 0 0,0 1 0 0 0,-1 0 0 0 0,0 0 36 0 0,3 6 56 0 0,11 32 72 0 0,1 19 393 0 0,-19-65-446 0 0,0-1 14 0 0,0 0-20 0 0,0 0-41 0 0,0 0-140 0 0,0 0-20 0 0,0 0-262 0 0,1-7-3126 0 0,1-7 1416 0 0,-1-1-21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1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1840 0 0,'0'0'537'0'0,"0"0"1585"0"0,0 0 689 0 0,0 0 137 0 0,0 0-325 0 0,0 0-1471 0 0,0 0-647 0 0,0 0-126 0 0,0 0-3 0 0,8-10 1098 0 0,-3 4-1284 0 0,0 0 42 0 0,0 1-1 0 0,-1-1 0 0 0,0 0 0 0 0,0-1 1 0 0,0 1-1 0 0,-1-1 0 0 0,1 1 1 0 0,-2-1-1 0 0,1 0 0 0 0,0-2-231 0 0,3-13 289 0 0,-4 18-252 0 0,0-1 1 0 0,-1 1-1 0 0,0-1 1 0 0,0 0-1 0 0,0 1 0 0 0,0-6-37 0 0,-1 1 53 0 0,0 0 0 0 0,1 0 0 0 0,1 0 0 0 0,-1 0-1 0 0,4-9-52 0 0,-3 8 31 0 0,0-1-1 0 0,0 0 0 0 0,-1-4-30 0 0,6-30-3 0 0,11-48-469 0 0,-17 89 461 0 0,0 1 0 0 0,0-1-1 0 0,0 1 1 0 0,0-1-1 0 0,1 1 1 0 0,0 0-1 0 0,0-1 12 0 0,0 1 44 0 0,-1 0 0 0 0,1 0 0 0 0,-1 0 0 0 0,0 0-1 0 0,0-1 1 0 0,0 1 0 0 0,0 0-44 0 0,0-2 75 0 0,-1 1 0 0 0,1-1 1 0 0,1 1-1 0 0,-1 0 0 0 0,1-1 0 0 0,-1 1 0 0 0,1 0 0 0 0,2-2-75 0 0,2-8 143 0 0,-5 12-131 0 0,0-1 0 0 0,0 1 0 0 0,0 0 0 0 0,0 0 0 0 0,1 0 0 0 0,-1 0 0 0 0,0 0 0 0 0,1 0 0 0 0,-1 0 0 0 0,1 1-12 0 0,-1 0 3 0 0,0 1 0 0 0,0 0 0 0 0,-1 0 0 0 0,1 0 0 0 0,0 0 0 0 0,0 0-1 0 0,0 0 1 0 0,-1 0 0 0 0,1 0 0 0 0,0 0 0 0 0,0 0 0 0 0,0 1 0 0 0,-1-1 0 0 0,1 0 0 0 0,0 0 0 0 0,0 1 0 0 0,0-1-3 0 0,0 1 3 0 0,13 3-3 0 0,-12 0 0 0 0,0-1 0 0 0,27 18 0 0 0,-22-16 0 0 0,1 1 0 0 0,-1 0 0 0 0,0 0 0 0 0,0 1 0 0 0,-3-4 0 0 0,0 0 0 0 0,-1 0 0 0 0,1-1 0 0 0,0 1 0 0 0,1 0 0 0 0,-1-1 0 0 0,0 0 0 0 0,-1 0 0 0 0,1 1 0 0 0,-1 0 0 0 0,0 0 0 0 0,0 0 0 0 0,0 0 0 0 0,50 58 64 0 0,-49-57-64 0 0,-1 1 0 0 0,-1 0 0 0 0,1 0 0 0 0,0 0 0 0 0,0 5 0 0 0,-1-5 0 0 0,0 0 0 0 0,1 0 0 0 0,-1-1 0 0 0,1 1 0 0 0,0 0 0 0 0,1 0 0 0 0,-2-3 5 0 0,2 4 25 0 0,1-1 1 0 0,-1 1 0 0 0,0 0-1 0 0,0 0 1 0 0,1 3-31 0 0,1 0 48 0 0,0 0 1 0 0,1 0-1 0 0,0-1 1 0 0,1 0-1 0 0,2 2-48 0 0,-8-8-54 0 0,4 2-34 0 0,-5-4 105 0 0,-1 0 0 0 0,1 1 1 0 0,-1-1-1 0 0,1 0 0 0 0,-1 1 1 0 0,1-1-1 0 0,-1 0 0 0 0,1 0 1 0 0,-1 0-1 0 0,1 1 0 0 0,0-1 1 0 0,-1 0-1 0 0,1 0 0 0 0,-1 0 0 0 0,1 0 1 0 0,0 0-1 0 0,-1 0 0 0 0,1 0 1 0 0,0 0-1 0 0,-1 0 0 0 0,1-1 1 0 0,-1 1-1 0 0,1 0 0 0 0,-1 0 1 0 0,1 0-1 0 0,0-1 0 0 0,-1 1 1 0 0,1 0-1 0 0,-1-1 0 0 0,1 1 1 0 0,-1-1-18 0 0,6-13 507 0 0,-6 11-633 0 0,2-2 134 0 0,-1 0-1 0 0,-1-1 1 0 0,1 1 0 0 0,-1 0-1 0 0,1 0 1 0 0,-1 0-1 0 0,-1 0 1 0 0,1-1-1 0 0,-1 1-7 0 0,0-2 41 0 0,1 0 0 0 0,-1 0 0 0 0,2 0 0 0 0,-1-5-41 0 0,1 5 17 0 0,0 0 0 0 0,-1-1-1 0 0,-1 1 1 0 0,1-3-17 0 0,-1 3-1 0 0,0 0 1 0 0,1 0-1 0 0,1 0 1 0 0,-1 0-1 0 0,1-1 1 0 0,2-10-4 0 0,-1-1 0 0 0,-1-12 4 0 0,-1 14-22 0 0,2 1 1 0 0,-1-1-1 0 0,3-4 22 0 0,0-5 94 0 0,-2 18-67 0 0,-1 0 0 0 0,1 0 0 0 0,0 0-1 0 0,3-7-26 0 0,-1-6 1 0 0,-3 17-3 0 0,-1-1-1 0 0,1 1 0 0 0,0 0 1 0 0,0 0-1 0 0,0-1 1 0 0,1-1 2 0 0,-2 4-59 0 0,0 2 56 0 0,0-1 0 0 0,0 1 0 0 0,0 0 0 0 0,0 0-1 0 0,0-1 1 0 0,-1 1 0 0 0,1 0 0 0 0,0 0 0 0 0,0-1 0 0 0,0 1 0 0 0,0 0 0 0 0,0 0 0 0 0,0-1-1 0 0,0 1 1 0 0,0 0 0 0 0,0 0 0 0 0,0-1 0 0 0,0 1 0 0 0,0 0 0 0 0,0 0 0 0 0,0-1 0 0 0,0 1-1 0 0,1 0 1 0 0,-1 0 0 0 0,0-1 0 0 0,0 1 0 0 0,0 0 0 0 0,0 0 0 0 0,0 0 0 0 0,0-1 0 0 0,1 1-1 0 0,-1 0 1 0 0,0 0 0 0 0,0 0 0 0 0,0-1 0 0 0,1 1 0 0 0,-1 0 0 0 0,0 0 0 0 0,0 0 0 0 0,1 0-1 0 0,-1 0 1 0 0,0 0 0 0 0,0-1 0 0 0,1 1 0 0 0,-1 0 0 0 0,0 0 0 0 0,0 0 0 0 0,1 0 0 0 0,-1 0-1 0 0,0 0 1 0 0,0 0 3 0 0,5 5-377 0 0,0-1 0 0 0,-1 1 0 0 0,0 0 1 0 0,2 4 376 0 0,8 11-6328 0 0,-6-8 116 0 0</inkml:trace>
  <inkml:trace contextRef="#ctx0" brushRef="#br0" timeOffset="261.583">746 309 13304 0 0,'11'6'438'0'0,"-14"-2"87"0"0,2-3-500 0 0,0-1 0 0 0,0 1 1 0 0,0-1-1 0 0,1 1 0 0 0,-1 0 0 0 0,0-1 0 0 0,1 1 0 0 0,-1 0 0 0 0,0 0 0 0 0,1-1 0 0 0,-1 1 0 0 0,1 0 0 0 0,-1 0 0 0 0,1 0 0 0 0,0 0 0 0 0,-1 0 0 0 0,1 0 0 0 0,0 0 1 0 0,0 0-26 0 0,-2 10 230 0 0,1-8-52 0 0,0 0 0 0 0,1 0 1 0 0,-1 0-1 0 0,1 0 0 0 0,0 0 1 0 0,0 0-1 0 0,0 0 0 0 0,1 0 1 0 0,-1 0-1 0 0,1 0 0 0 0,0 2-178 0 0,0-3 111 0 0,-1 0-1 0 0,1-1 1 0 0,-1 1-1 0 0,1 0 0 0 0,-1 0 1 0 0,0 0-1 0 0,0-1 0 0 0,0 1 1 0 0,0 0-1 0 0,0 0 0 0 0,0 0 1 0 0,0-1-1 0 0,-1 1 1 0 0,1 0-1 0 0,-1 0 0 0 0,1-1 1 0 0,-1 1-1 0 0,0 0 0 0 0,1 0-110 0 0,-1 0 87 0 0,0-1-22 0 0,1 1-1 0 0,0-1 0 0 0,0 1 1 0 0,0-1-1 0 0,0 1 0 0 0,0-1 0 0 0,0 1 1 0 0,0-1-1 0 0,0 1 0 0 0,0-1 1 0 0,1 0-1 0 0,-1 1 0 0 0,1-1 0 0 0,-1 1 1 0 0,1 0-65 0 0,0 0 41 0 0,0 0 0 0 0,-1 0 1 0 0,1-1-1 0 0,-1 1 0 0 0,0 0 0 0 0,1 0 1 0 0,-1 0-1 0 0,0 2-41 0 0,-4 21 340 0 0,0 11-159 0 0,3-15-103 0 0,1-14-78 0 0,-1 0 1 0 0,1 0 0 0 0,1-1-1 0 0,0 4 0 0 0,-1-9 9 0 0,0 0 0 0 0,0-1 0 0 0,0 1 0 0 0,0 0 0 0 0,0-1 1 0 0,0 1-1 0 0,0-1 0 0 0,-1 1 0 0 0,1 0 0 0 0,0-1 0 0 0,0 1 0 0 0,0 0 0 0 0,-1-1 0 0 0,1 1 0 0 0,0-1 0 0 0,-1 1 0 0 0,1-1 0 0 0,0 1 0 0 0,-1-1 0 0 0,1 1 0 0 0,-1-1 0 0 0,1 1 0 0 0,-1-1 0 0 0,1 1 0 0 0,-1-1-9 0 0,1 1 29 0 0,3 2 392 0 0,-2-1-462 0 0,-1-1-1 0 0,1 0 1 0 0,0 0 0 0 0,0 0 0 0 0,0 0 0 0 0,0 0 0 0 0,0 0 0 0 0,0 0-1 0 0,0 0 1 0 0,2 0 41 0 0,2-1-292 0 0,-3 0 58 0 0,-1 1 0 0 0,1-1 0 0 0,0 0 0 0 0,0 0 0 0 0,0 0 0 0 0,0 0 0 0 0,-1-1 0 0 0,1 1 0 0 0,0 0 0 0 0,0-1 0 0 0,-1 1 0 0 0,1-1 0 0 0,1 0 234 0 0,-4-4-1665 0 0</inkml:trace>
  <inkml:trace contextRef="#ctx0" brushRef="#br0" timeOffset="512.308">853 151 5984 0 0,'0'0'264'0'0,"-10"-2"56"0"0,5 0-256 0 0,5 2-64 0 0,0 0 0 0 0,-10-4 0 0 0,-2 2 2168 0 0,12 2 416 0 0,0 0 80 0 0,0 0 23 0 0,0 0-2151 0 0,0 0-432 0 0,0 0-104 0 0,5 2 0 0 0,5-2-832 0 0,-7 4-191 0 0,3-2-41 0 0,3 0-8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10592 0 0,'0'0'818'0'0,"12"-9"650"0"0,-9 8-1052 0 0,-1 0 0 0 0,1 0 0 0 0,-1 0 0 0 0,1 0 1 0 0,-1 1-1 0 0,1-1 0 0 0,0 1 0 0 0,-1 0 0 0 0,1 0 0 0 0,1 0-416 0 0,13-2 203 0 0,-1-1 164 0 0,1 1 0 0 0,0 1 1 0 0,10 0-368 0 0,12 0 814 0 0,-12-1-517 0 0,0 1 0 0 0,0 2 0 0 0,1 0 0 0 0,-1 2 0 0 0,26 6-297 0 0,-38-5-305 0 0,10 2 612 0 0,-9 0-6162 0 0,-15-6-503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13184 0 0,'0'0'604'0'0,"6"-2"200"0"0,51-2-670 0 0,-23 2-12 0 0,150-1 2355 0 0,-119 3-1559 0 0,-32 0-804 0 0,20 0-910 0 0,50 6 796 0 0,-80-4-6273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15840 0 0,'0'0'362'0'0,"0"0"47"0"0,2 10 541 0 0,-7 59-362 0 0,1-20 518 0 0,-4 2-17 0 0,1-14-602 0 0,-1 20 142 0 0,1-13-170 0 0,2 8-459 0 0,1-1 112 0 0,1-30-76 0 0,2-1 0 0 0,0 0 0 0 0,1 1 0 0 0,1-1 0 0 0,1 1 0 0 0,2 8-36 0 0,-2-16-1120 0 0,-1-2-3905 0 0,2 1-1893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54 8952 0 0,'0'0'406'0'0,"-3"-14"156"0"0,3 12-518 0 0,0 1 1 0 0,-1-1 0 0 0,1 1-1 0 0,0-1 1 0 0,0 1 0 0 0,0 0-1 0 0,-1-1 1 0 0,1 1 0 0 0,-1 0 0 0 0,1-1-1 0 0,-1 1 1 0 0,0 0 0 0 0,1-1-1 0 0,-1 1 1 0 0,0 0 0 0 0,0 0-1 0 0,0 0 1 0 0,0 0 0 0 0,0 0-1 0 0,0 0 1 0 0,-1-1-45 0 0,0 1 189 0 0,-1-1-1 0 0,1 1 1 0 0,-1 0 0 0 0,1 0-1 0 0,-1 0 1 0 0,0 0 0 0 0,1 0-1 0 0,-1 1 1 0 0,0-1 0 0 0,0 1-1 0 0,0 0-188 0 0,-8 0 625 0 0,1 0 0 0 0,-1 0-1 0 0,0 1 1 0 0,1 1 0 0 0,-7 1-625 0 0,-1 2 290 0 0,-1 0 1 0 0,1 1-1 0 0,0 1 1 0 0,1 1-1 0 0,-1 1-290 0 0,8-4 99 0 0,-1 1-1 0 0,1 1 0 0 0,1-1 0 0 0,-1 2 1 0 0,1-1-1 0 0,0 1 0 0 0,1 1 0 0 0,-5 5-98 0 0,11-11 10 0 0,-1 1 0 0 0,1 0-1 0 0,0 0 1 0 0,0 0 0 0 0,0 0-1 0 0,0 0 1 0 0,1 0 0 0 0,0 0-1 0 0,0 0 1 0 0,0 0 0 0 0,0 1-1 0 0,1-1 1 0 0,-1 0-1 0 0,1 1 1 0 0,0-1 0 0 0,0 1-1 0 0,1-1 1 0 0,0 0 0 0 0,-1 0-1 0 0,1 1 1 0 0,1 0-10 0 0,1 3 2 0 0,0 1 0 0 0,1-1 0 0 0,0 0-1 0 0,0 0 1 0 0,1 0 0 0 0,0-1 0 0 0,0 0 0 0 0,1 0 0 0 0,0 0 0 0 0,0 0-2 0 0,82 84 66 0 0,-71-75-39 0 0,23 21 32 0 0,-3 1-1 0 0,21 28-58 0 0,-55-63 26 0 0,-1 0 0 0 0,-1 0 0 0 0,1 0 0 0 0,0 0 0 0 0,-1 1 0 0 0,0-1 0 0 0,1 0 0 0 0,-1 1 0 0 0,-1-1 0 0 0,1 1 0 0 0,0-1 0 0 0,-1 1 0 0 0,0 0 0 0 0,0-1 0 0 0,0 1 0 0 0,0-1 0 0 0,0 1 0 0 0,-1-1-1 0 0,1 1 1 0 0,-1-1 0 0 0,0 1 0 0 0,0-1 0 0 0,-1 0 0 0 0,1 1 0 0 0,-1-1 0 0 0,1 0 0 0 0,-1 0 0 0 0,0 0 0 0 0,0 0 0 0 0,-1 0 0 0 0,1-1 0 0 0,0 1 0 0 0,-1 0 0 0 0,0-1 0 0 0,0 0 0 0 0,1 0 0 0 0,-1 0 0 0 0,0 0-1 0 0,-1 0 1 0 0,1-1 0 0 0,-1 1-26 0 0,-13 3 175 0 0,1 0 0 0 0,-1-1-1 0 0,0-1 1 0 0,0-1 0 0 0,0-1-1 0 0,0 0 1 0 0,0-1 0 0 0,-1-1-1 0 0,1 0 1 0 0,0-1 0 0 0,-15-5-175 0 0,25 5 44 0 0,-1 0 0 0 0,1-1 0 0 0,0 0 0 0 0,0 0 0 0 0,0-1 1 0 0,0 0-1 0 0,0 0 0 0 0,-2-3-44 0 0,-3-3 60 0 0,0 0 1 0 0,1 0-1 0 0,-9-11-60 0 0,18 19-34 0 0,0 0 0 0 0,0 0 0 0 0,0-1 0 0 0,0 1 0 0 0,1-1 0 0 0,-1 1-1 0 0,1-1 1 0 0,-1 0 0 0 0,1 0 0 0 0,0 0 0 0 0,0 1 0 0 0,0-1 0 0 0,0 0-1 0 0,1 0 1 0 0,-1-3 34 0 0,1 5-100 0 0,0 1-1 0 0,0-1 0 0 0,0 1 0 0 0,0-1 0 0 0,1 1 1 0 0,-1-1-1 0 0,0 1 0 0 0,0-1 0 0 0,0 1 1 0 0,1 0-1 0 0,-1-1 0 0 0,0 1 0 0 0,0-1 0 0 0,1 1 1 0 0,-1 0-1 0 0,0-1 0 0 0,1 1 0 0 0,-1 0 1 0 0,1-1-1 0 0,-1 1 0 0 0,0 0 101 0 0,2-1-506 0 0,4-4-832 0 0</inkml:trace>
  <inkml:trace contextRef="#ctx0" brushRef="#br0" timeOffset="728.679">514 739 11432 0 0,'0'0'521'0'0,"0"0"-10"0"0,0-1-325 0 0,0-1 23 0 0,0 1-1 0 0,0-1 1 0 0,0 1-1 0 0,0-1 1 0 0,0 1-1 0 0,0-1 1 0 0,0 1-1 0 0,0-1 1 0 0,1 1-1 0 0,-1-1 1 0 0,0 1 0 0 0,1-1-1 0 0,-1 1 1 0 0,1 0-1 0 0,0-1 1 0 0,0 0-209 0 0,1 0 141 0 0,-2 1 349 0 0,2 1-312 0 0,1 0 1 0 0,-1 0-1 0 0,1 0 0 0 0,-1 0 1 0 0,0 0-1 0 0,0 1 0 0 0,1-1 1 0 0,-1 1-179 0 0,6 2 78 0 0,-1 1 1 0 0,-1-1-1 0 0,1 1 0 0 0,-1 1 1 0 0,1-1-1 0 0,-1 1 1 0 0,0 0-1 0 0,-1 1 0 0 0,1-1 1 0 0,-1 1-1 0 0,0 1-78 0 0,-1-2 18 0 0,0 0 1 0 0,-1 0-1 0 0,1 1 0 0 0,-1 0 0 0 0,-1-1 0 0 0,1 1 0 0 0,-1 0 1 0 0,0 0-1 0 0,0 0 0 0 0,-1 0 0 0 0,0 1 0 0 0,0-1 0 0 0,0 6-18 0 0,-1-7 18 0 0,-1 0-1 0 0,1 0 1 0 0,-1-1 0 0 0,-1 1-1 0 0,1-1 1 0 0,0 1-1 0 0,-1-1 1 0 0,0 0-1 0 0,0 1 1 0 0,0-1-1 0 0,-1 0 1 0 0,0 0-1 0 0,1 0 1 0 0,-1-1-1 0 0,0 1 1 0 0,-1-1-1 0 0,1 1 1 0 0,-1-1-1 0 0,1 0 1 0 0,-1-1-1 0 0,-3 3-17 0 0,0-1 65 0 0,5-3-60 0 0,0 0 0 0 0,1 1 0 0 0,-1-1 0 0 0,0-1 0 0 0,0 1-1 0 0,0 0 1 0 0,0 0 0 0 0,0-1 0 0 0,0 1 0 0 0,0-1 0 0 0,0 0 0 0 0,0 1 0 0 0,0-1 0 0 0,-1 0-5 0 0,2 0 5 0 0,1 0 0 0 0,-1 0 0 0 0,1 0 0 0 0,-1 0 0 0 0,1 0 0 0 0,-1 0 0 0 0,1 0 0 0 0,0 0 0 0 0,-1 0 0 0 0,1 0 0 0 0,-1-1 0 0 0,1 1 0 0 0,-1 0 0 0 0,1 0 0 0 0,-1 0 0 0 0,1-1 0 0 0,0 1 0 0 0,-1 0 0 0 0,1 0 0 0 0,-1-1 0 0 0,1 1 0 0 0,0 0 0 0 0,-1-1 0 0 0,1 1 0 0 0,0 0 0 0 0,-1-1 0 0 0,1 1 0 0 0,0-1 0 0 0,0 1-5 0 0,-1-1 6 0 0,1 0 0 0 0,0 0 0 0 0,0 0 1 0 0,0 0-1 0 0,0 0 0 0 0,0 0 0 0 0,0 0 0 0 0,1 0 0 0 0,-1 0 1 0 0,0 0-1 0 0,0 0 0 0 0,1 0 0 0 0,-1 0 0 0 0,1 0-6 0 0,1-4 24 0 0,1 0 0 0 0,-1 1 0 0 0,1-1-1 0 0,3-3-23 0 0,16-14 17 0 0,0 0 1 0 0,1 2-1 0 0,1 0 0 0 0,1 1 0 0 0,7-2-17 0 0,41-32-10 0 0,-70 51 12 0 0,0-1-1 0 0,0 1 1 0 0,0-1 0 0 0,0 0-1 0 0,0 0 1 0 0,0-1-1 0 0,-1 1 1 0 0,0 0-1 0 0,1-1 1 0 0,-1 1-1 0 0,-1-1 1 0 0,2-1-2 0 0,-3 3 5 0 0,1-1 1 0 0,-1 1 0 0 0,0-1-1 0 0,1 1 1 0 0,-1 0-1 0 0,0-1 1 0 0,-1 1 0 0 0,1-1-1 0 0,0 1 1 0 0,-1 0-1 0 0,1-1 1 0 0,-1 1 0 0 0,1 0-1 0 0,-1-1 1 0 0,0 1-1 0 0,0 0 1 0 0,0 0 0 0 0,-1 0-1 0 0,1 0 1 0 0,0 0-1 0 0,-2-2-5 0 0,-2-2 0 0 0,4 4-2 0 0,0 0 1 0 0,-1 0-1 0 0,1 0 0 0 0,-1 0 1 0 0,1 0-1 0 0,-1 0 1 0 0,0 1-1 0 0,0-1 2 0 0,-12-7-267 0 0,-8-7-632 0 0,9 6-4540 0 0,9 4-406 0 0</inkml:trace>
  <inkml:trace contextRef="#ctx0" brushRef="#br0" timeOffset="4871.175">1394 323 2760 0 0,'38'-30'995'0'0,"-28"21"244"0"0,0-1 1 0 0,-1 0-1 0 0,0 0 1 0 0,0-1 0 0 0,-1 0-1 0 0,-1-1 1 0 0,3-5-1240 0 0,-10 16 149 0 0,1 0 1 0 0,0 0-1 0 0,-1-1 1 0 0,1 1 0 0 0,-1 0-1 0 0,1-1 1 0 0,-1 1-1 0 0,0 0 1 0 0,1-1 0 0 0,-1 1-1 0 0,0-1 1 0 0,0 1-1 0 0,0 0 1 0 0,0-1-1 0 0,0 1 1 0 0,0-1 0 0 0,-1 1-1 0 0,1 0 1 0 0,0-1-1 0 0,-1 1 1 0 0,1 0 0 0 0,-1-1-150 0 0,0 1 75 0 0,0 0 0 0 0,0 0 0 0 0,0 0 0 0 0,0 1 1 0 0,0-1-1 0 0,0 0 0 0 0,0 0 0 0 0,0 1 0 0 0,0-1 0 0 0,0 1 1 0 0,0-1-1 0 0,0 1 0 0 0,-1 0 0 0 0,1-1 0 0 0,0 1 1 0 0,0 0-1 0 0,-1 0 0 0 0,1 0 0 0 0,0 0 0 0 0,0 0 0 0 0,-1 0 1 0 0,1 0-1 0 0,0 0 0 0 0,-1 0 0 0 0,1 1-75 0 0,-5-1 21 0 0,1 1 1 0 0,-1 0-1 0 0,1 1 0 0 0,0-1 0 0 0,0 1 1 0 0,-1 0-1 0 0,1 0 0 0 0,0 1 1 0 0,1-1-1 0 0,-1 1 0 0 0,0 0 0 0 0,1 0 1 0 0,0 1-1 0 0,-1 0 0 0 0,1-1 0 0 0,1 1 1 0 0,-1 1-1 0 0,0-1 0 0 0,1 0 1 0 0,0 1-1 0 0,0 0 0 0 0,1 0 0 0 0,-1 0 1 0 0,1 0-1 0 0,0 0 0 0 0,0 0 0 0 0,1 0 1 0 0,-1 1-1 0 0,1-1 0 0 0,1 1 0 0 0,-1-1 1 0 0,1 1-1 0 0,-1-1 0 0 0,2 1 1 0 0,-1-1-1 0 0,1 1 0 0 0,-1-1 0 0 0,2 0 1 0 0,-1 1-1 0 0,0-1 0 0 0,1 0 0 0 0,2 5-21 0 0,-3-7 0 0 0,14 29 0 0 0,2 1 0 0 0,3 2 0 0 0,24 40 0 0 0,-41-68 0 0 0,1 1 0 0 0,-1-1 0 0 0,-1 1 0 0 0,1 0 0 0 0,-1 0 0 0 0,-1 0 0 0 0,1 0 0 0 0,-1 0 0 0 0,-1 0 0 0 0,0 8 0 0 0,0-9 60 0 0,-2 0-1 0 0,1 0 0 0 0,-1 0 0 0 0,0 0 0 0 0,0-1 0 0 0,-1 1 0 0 0,0-1 0 0 0,0 1 0 0 0,0-1 1 0 0,-1 0-1 0 0,0 0 0 0 0,0 0 0 0 0,-1-1 0 0 0,1 0 0 0 0,-1 1 0 0 0,0-2 0 0 0,-1 1 0 0 0,-1 1-59 0 0,3-4 66 0 0,1 1-1 0 0,-1-1 1 0 0,0 1-1 0 0,0-1 1 0 0,0 0-1 0 0,-1-1 1 0 0,1 1-1 0 0,0-1 0 0 0,-1 0 1 0 0,1 0-1 0 0,-1 0 1 0 0,1-1-1 0 0,-1 1 1 0 0,1-1-1 0 0,-1 0 1 0 0,1-1-1 0 0,-1 1 1 0 0,1-1-1 0 0,-1 0 0 0 0,1 0 1 0 0,0 0-1 0 0,-1 0 1 0 0,1-1-1 0 0,0 0 1 0 0,0 0-1 0 0,0 0 1 0 0,0 0-1 0 0,0-1 1 0 0,1 1-1 0 0,-1-1 0 0 0,1 0 1 0 0,-1 0-1 0 0,1 0 1 0 0,0-1-1 0 0,0 1 1 0 0,1-1-1 0 0,-1 0 1 0 0,1 1-1 0 0,-1-1 1 0 0,1 0-1 0 0,1 0 0 0 0,-1-1 1 0 0,0 1-1 0 0,0-4-65 0 0,1 2 26 0 0,0 0-1 0 0,1 0 0 0 0,-1 0 1 0 0,1 0-1 0 0,1 0 1 0 0,-1 0-1 0 0,1 0 0 0 0,0 0 1 0 0,0 0-1 0 0,1 0 1 0 0,0 0-1 0 0,0 0 0 0 0,0 0 1 0 0,1 1-1 0 0,-1-1 1 0 0,2 1-1 0 0,-1 0 0 0 0,0 0 1 0 0,3-3-26 0 0,1 0-134 0 0,-1 1 1 0 0,1 0-1 0 0,1 1 1 0 0,-1-1 0 0 0,1 1-1 0 0,0 1 1 0 0,0-1-1 0 0,1 2 1 0 0,-1-1 0 0 0,1 1-1 0 0,0 0 1 0 0,1 0 133 0 0,18-4-1840 0 0,-9 3-2379 0 0,-15 4 2838 0 0,11-4-4620 0 0</inkml:trace>
  <inkml:trace contextRef="#ctx0" brushRef="#br0" timeOffset="6867.949">1610 370 2760 0 0,'0'0'341'0'0,"0"0"394"0"0,7-14 3563 0 0,3 3-2142 0 0,-7 7-1602 0 0,0 1 1 0 0,0-1 0 0 0,1 1 0 0 0,0 0 0 0 0,2-2-555 0 0,-4 4 98 0 0,1-1 0 0 0,-1 1 0 0 0,1 0 0 0 0,-1-1 0 0 0,1 1 0 0 0,-1 1 0 0 0,1-1 0 0 0,0 0 0 0 0,-1 1 0 0 0,1-1 0 0 0,0 1 0 0 0,0 0 0 0 0,-1 0 0 0 0,1 0 0 0 0,0 0 0 0 0,0 0 0 0 0,-1 0 0 0 0,1 1 0 0 0,0 0 0 0 0,0 0-98 0 0,2 0 63 0 0,-1 1 1 0 0,1 0 0 0 0,-1 0-1 0 0,0 0 1 0 0,0 1 0 0 0,0-1 0 0 0,0 1-1 0 0,0 0 1 0 0,0 0 0 0 0,-1 0 0 0 0,1 1-1 0 0,-1-1 1 0 0,0 1 0 0 0,0 0-64 0 0,1 3 92 0 0,0-1 0 0 0,0 1 1 0 0,-1 0-1 0 0,0 1 0 0 0,0-1 1 0 0,-1 0-1 0 0,0 1 0 0 0,1 2-92 0 0,0 10 217 0 0,-1 0 0 0 0,0 1-1 0 0,-2-1 1 0 0,0 0-1 0 0,-1 0 1 0 0,-2 6-217 0 0,2-14-56 0 0,1-9 37 0 0,0 0 0 0 0,0 0 0 0 0,-1 0 1 0 0,1-1-1 0 0,-1 1 0 0 0,1 0 0 0 0,-2 1 19 0 0,0 2 70 0 0,-1 0 0 0 0,1 0-1 0 0,1 0 1 0 0,-1 0 0 0 0,1 1 0 0 0,0-1-70 0 0,1-5 102 0 0,-1 3 299 0 0,1-4-389 0 0,0 0 0 0 0,0 0 1 0 0,0 0-1 0 0,0-1 0 0 0,0 1 0 0 0,0 0 0 0 0,0 0 1 0 0,1 0-1 0 0,-1 0 0 0 0,0 0 0 0 0,0 0 1 0 0,0 0-1 0 0,0 0 0 0 0,0 0 0 0 0,0 0 0 0 0,0 0 1 0 0,0 0-1 0 0,0 0 0 0 0,0 0 0 0 0,0 0 1 0 0,0 0-1 0 0,0 1 0 0 0,0-1 0 0 0,0 0 1 0 0,0 0-1 0 0,0 0 0 0 0,0 0 0 0 0,0 0 0 0 0,1 0 1 0 0,-1 0-1 0 0,0 0 0 0 0,0 0 0 0 0,0 0 1 0 0,0 0-1 0 0,0 0 0 0 0,0 0 0 0 0,0 0 0 0 0,0 0 1 0 0,0 0-1 0 0,0 0 0 0 0,0 0 0 0 0,0 0 1 0 0,0 0-1 0 0,0 0 0 0 0,0 0 0 0 0,0 0 0 0 0,0 0 1 0 0,0 0-1 0 0,0 1 0 0 0,0-1 0 0 0,0 0 1 0 0,0 0-1 0 0,0 0 0 0 0,0 0 0 0 0,0 0 1 0 0,0 0-1 0 0,0 0 0 0 0,0 0 0 0 0,0 0 0 0 0,0 0 1 0 0,0 0-1 0 0,0 0 0 0 0,0 0-12 0 0,9-10 203 0 0,0 0 1 0 0,0 0-1 0 0,-1-1 1 0 0,3-6-204 0 0,14-18 122 0 0,-6 9-46 0 0,-1-1 0 0 0,-1-1 0 0 0,-2-1 0 0 0,6-14-76 0 0,-15 30 37 0 0,-1-1 1 0 0,-1 1-1 0 0,0-1 0 0 0,-1 0 1 0 0,0 0-1 0 0,-1-2-37 0 0,1-19 387 0 0,-1-32-387 0 0,-3 54 35 0 0,-1-1 1 0 0,0 1 0 0 0,0-1-1 0 0,-2 1 1 0 0,1 0-36 0 0,-2-6-8 0 0,4 17-536 0 0,-1-1 217 0 0,-2-1-5447 0 0,4 4-612 0 0</inkml:trace>
  <inkml:trace contextRef="#ctx0" brushRef="#br0" timeOffset="7384.692">2175 411 9872 0 0,'0'0'454'0'0,"0"0"-11"0"0,0 0-222 0 0,0 0 125 0 0,0 0 80 0 0,3 11 693 0 0,-1-2-822 0 0,-1-1 0 0 0,0 1 0 0 0,0 0 0 0 0,-1-1-1 0 0,0 1 1 0 0,-1 0 0 0 0,0 0 0 0 0,0-1 0 0 0,-1 1 0 0 0,0-1 0 0 0,0 1 0 0 0,-1-1 0 0 0,-2 3-297 0 0,-4 11 154 0 0,-1 0 1 0 0,-1-1 0 0 0,-2 0-1 0 0,-4 6-154 0 0,-10 10 1368 0 0,-5 4-1368 0 0,28-37 277 0 0,2-3-147 0 0,1 1 0 0 0,0-1 0 0 0,0 0 0 0 0,0 1 0 0 0,0-1 1 0 0,0 0-1 0 0,0 1 0 0 0,0-1 0 0 0,0 1 0 0 0,0 0 0 0 0,0 0-130 0 0,21-2 492 0 0,49-13 303 0 0,-45 7-702 0 0,1 1 1 0 0,2 1-94 0 0,-13 3 11 0 0,10 0-12 0 0,-1 1 1 0 0,-19-1 0 0 0,-1 1 0 0 0,1 0 0 0 0,0 0 0 0 0,-1 0 0 0 0,1 0 0 0 0,2 1 0 0 0,29 5 54 0 0,-26-5-591 0 0,-1 1 0 0 0,1-1 0 0 0,0 2 1 0 0,-1-1-1 0 0,4 2 537 0 0,-3 2-1442 0 0</inkml:trace>
  <inkml:trace contextRef="#ctx0" brushRef="#br0" timeOffset="12649.613">770 115 2760 0 0,'0'0'125'0'0,"0"-9"22"0"0,-1 8 135 0 0,1 1-1 0 0,0-1 1 0 0,0 0 0 0 0,0 0 0 0 0,-1 0-1 0 0,1 0 1 0 0,0 0 0 0 0,0 0 0 0 0,0 0-1 0 0,0 0 1 0 0,1 0 0 0 0,-1 0 0 0 0,0 0-1 0 0,0 0-281 0 0,1-7 2305 0 0,-7-16 3630 0 0,6 24-5182 0 0,0 0-196 0 0,-13 0 971 0 0,8 3-1470 0 0,1 1 0 0 0,-1-1-1 0 0,1 1 1 0 0,0 0 0 0 0,1 0 0 0 0,-1 0-1 0 0,0 0 1 0 0,1 1 0 0 0,0 0 0 0 0,-1 2-58 0 0,-6 7 119 0 0,-1 2 2 0 0,0 0 0 0 0,1 0-1 0 0,1 1 1 0 0,-6 15-121 0 0,11-23 22 0 0,1 0 0 0 0,1 1 0 0 0,-1-1-1 0 0,1 0 1 0 0,1 1 0 0 0,0-1 0 0 0,0 1 0 0 0,1 0 0 0 0,0-1 0 0 0,2 7-22 0 0,-1-6-50 0 0,0 0 1 0 0,1 0-1 0 0,0 0 1 0 0,1 0-1 0 0,0 0 1 0 0,0-1 0 0 0,1 1-1 0 0,1-1 1 0 0,-1 0-1 0 0,1-1 1 0 0,3 3 49 0 0,-7-8-408 0 0,0-2 46 0 0,1 0 1 0 0,-1 1-1 0 0,0-1 0 0 0,0 0 0 0 0,1 0 0 0 0,-1 1 1 0 0,1-1-1 0 0,-1 0 0 0 0,2 0 362 0 0,2 2-1885 0 0</inkml:trace>
  <inkml:trace contextRef="#ctx0" brushRef="#br0" timeOffset="12910.466">768 328 3224 0 0,'-2'-1'-224'0'0,"-5"-3"7298"0"0,6 4-4976 0 0,1 0-1092 0 0,-1 15 290 0 0,0-12-1251 0 0,1-1 0 0 0,0 1 0 0 0,0 0 0 0 0,0 0 0 0 0,0-1 0 0 0,1 1 0 0 0,-1 0 0 0 0,1-1 0 0 0,-1 1 0 0 0,1 0 0 0 0,0-1 0 0 0,0 1 0 0 0,0-1 0 0 0,1 2-45 0 0,1 1 73 0 0,0-1 0 0 0,0 1 0 0 0,0-1 0 0 0,1 0 0 0 0,-1 0 0 0 0,1 0 0 0 0,0 0 0 0 0,4 1-73 0 0,-6-3 10 0 0,1 0 1 0 0,0-1-1 0 0,-1 0 1 0 0,1 1-1 0 0,0-1 1 0 0,0 0-1 0 0,0 0 1 0 0,0-1-1 0 0,0 1 1 0 0,0 0-1 0 0,0-1 1 0 0,0 0-1 0 0,0 0 1 0 0,0 0-1 0 0,0 0 1 0 0,1 0-11 0 0,2-1 50 0 0,1-1 1 0 0,-1 1 0 0 0,1-1 0 0 0,-1 0 0 0 0,1 0-1 0 0,-1-1 1 0 0,0 0 0 0 0,0 0-51 0 0,-3 1 9 0 0,1 0 1 0 0,-1 0-1 0 0,0 0 0 0 0,-1-1 1 0 0,1 1-1 0 0,0-1 0 0 0,-1 1 1 0 0,1-1-1 0 0,-1 0 0 0 0,0 0 1 0 0,0 0-1 0 0,0-1 0 0 0,0 1 1 0 0,-1 0-1 0 0,1-1-9 0 0,-1 1-37 0 0,1 0 0 0 0,-1 0 0 0 0,-1 1 0 0 0,1-1 0 0 0,0 0 0 0 0,-1 0 1 0 0,1 0-1 0 0,-1 0 0 0 0,0 0 0 0 0,0 0 0 0 0,0 1 0 0 0,-1-1 0 0 0,1 0 0 0 0,-1 0 0 0 0,1 0 0 0 0,-1 0 0 0 0,0 1 0 0 0,0-1 0 0 0,0 0 0 0 0,0 1 0 0 0,-2-3 37 0 0,1 1-146 0 0,0 1 0 0 0,-1-1 0 0 0,0 0-1 0 0,1 1 1 0 0,-1-1 0 0 0,-1 1 0 0 0,1 0 0 0 0,0 0-1 0 0,-1 0 1 0 0,0 1 0 0 0,1-1 0 0 0,-1 1 0 0 0,0 0-1 0 0,0 0 1 0 0,0 0 0 0 0,-4 0 146 0 0,4 0-711 0 0,-1 1 1 0 0,1 0-1 0 0,-1 0 1 0 0,1 0-1 0 0,-1 1 1 0 0,-1 0 710 0 0,-1 0-3888 0 0</inkml:trace>
  <inkml:trace contextRef="#ctx0" brushRef="#br0" timeOffset="13194.006">995 62 3680 0 0,'0'0'284'0'0,"1"2"99"0"0,0 1 441 0 0,0 1 0 0 0,1-1 0 0 0,-1 1 0 0 0,1-1 0 0 0,0 0 0 0 0,0 0 0 0 0,1 0 0 0 0,-1 0 1 0 0,1 0-1 0 0,2 3-824 0 0,10 10 1223 0 0,0 1 0 0 0,-1 0 1 0 0,4 7-1224 0 0,-12-16 459 0 0,-3-3-232 0 0,0 0 0 0 0,0 0 1 0 0,0 0-1 0 0,-1 1 0 0 0,0-1 1 0 0,0 1-1 0 0,0-1 0 0 0,-1 1 1 0 0,1 0-1 0 0,-2-1 0 0 0,1 1 1 0 0,0 4-228 0 0,-1-1 141 0 0,-1 1 0 0 0,1 0 0 0 0,-2 0 0 0 0,1-1 0 0 0,-1 1-1 0 0,-1 0 1 0 0,0 0-141 0 0,-2 3-72 0 0,-2 0 0 0 0,1 0-1 0 0,-1 0 1 0 0,-1-1 0 0 0,0 0-1 0 0,-1-1 1 0 0,-1 0 0 0 0,1 0-1 0 0,-2-1 1 0 0,1 0 0 0 0,-1-1-1 0 0,-4 2 73 0 0,-10 7-6979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2760 0 0,'0'0'125'0'0,"0"0"79"0"0,0 0 247 0 0,0 0 106 0 0,0 0 19 0 0,2 5 1079 0 0,0-4-1266 0 0,-2-1 224 0 0,2 0-268 0 0,0 1-1 0 0,0-1 0 0 0,0 1 0 0 0,0 0 0 0 0,0 0 0 0 0,0 0 1 0 0,0 0-1 0 0,1 1-344 0 0,12 5 799 0 0,1 0 0 0 0,0-1 0 0 0,0-1 0 0 0,1-1 0 0 0,12 2-799 0 0,-14-2 583 0 0,8 0 108 0 0,1 0 0 0 0,0-2 0 0 0,21-1-691 0 0,74-4 1020 0 0,-90 1-936 0 0,37-3 217 0 0,-32 2-127 0 0,0 1-1 0 0,23 2-173 0 0,-26 0 83 0 0,-24 0-73 0 0,1-1 1 0 0,-1 2-1 0 0,0-1 0 0 0,1 1 0 0 0,-1 0 0 0 0,0 1-10 0 0,71 11-1326 0 0,-75-12-195 0 0,-3-1-82 0 0,0 0-18 0 0</inkml:trace>
  <inkml:trace contextRef="#ctx0" brushRef="#br0" timeOffset="366.768">84 340 3224 0 0,'0'0'143'0'0,"1"0"-3"0"0,7-1 959 0 0,-8 0-794 0 0,1 1 1230 0 0,-1 0 69 0 0,0 0-178 0 0,14 0 294 0 0,18 0 585 0 0,1 1-1388 0 0,0-2 1 0 0,4-2-918 0 0,-16 1 343 0 0,1 1 1 0 0,2 1-344 0 0,25 0 352 0 0,50-5 232 0 0,-58 6-511 0 0,-12 1-63 0 0,21 0 46 0 0,1 2 0 0 0,0 3-56 0 0,-23-6-1618 0 0,-21-1 138 0 0</inkml:trace>
  <inkml:trace contextRef="#ctx0" brushRef="#br0" timeOffset="772.702">646 5 10656 0 0,'-7'-2'-6'0'0,"-3"-1"802"0"0,9 5-420 0 0,5 3-308 0 0,-3-4-64 0 0,0 0-1 0 0,0 0 0 0 0,0 0 0 0 0,0 0 1 0 0,0 1-1 0 0,-1-1 0 0 0,1 0 1 0 0,0 0-1 0 0,-1 1 0 0 0,1-1 0 0 0,-1 0 1 0 0,1 2-4 0 0,3 5 14 0 0,10 9 101 0 0,-10-11-37 0 0,1 0 0 0 0,0 0 0 0 0,0-1 0 0 0,0 0 0 0 0,1 1-78 0 0,17 14 67 0 0,7 6 33 0 0,-9-11 137 0 0,-1 0 1 0 0,-1 1 0 0 0,8 8-238 0 0,-10-3 442 0 0,-14-17-313 0 0,0 1 0 0 0,1-1 0 0 0,0 0 0 0 0,0 0 0 0 0,2 2-129 0 0,2-1 153 0 0,-7-4-102 0 0,1 0-1 0 0,0 0 1 0 0,0 1 0 0 0,0-1 0 0 0,0 1-1 0 0,-1-1 1 0 0,1 1 0 0 0,-1 0 0 0 0,1-1-1 0 0,-1 1 1 0 0,0 0 0 0 0,0 0 0 0 0,0 0 0 0 0,1 1-51 0 0,-1 1 106 0 0,1 0 0 0 0,0 0 1 0 0,0-1-1 0 0,1 1 0 0 0,-1-1 1 0 0,2 2-107 0 0,-1-1 105 0 0,0-1 1 0 0,-1 1 0 0 0,1 0-1 0 0,-1 1 1 0 0,0-1-1 0 0,1 3-105 0 0,0-1 76 0 0,-3-5-52 0 0,1 1 0 0 0,0-1 0 0 0,-1 0 0 0 0,1 1 0 0 0,-1-1 0 0 0,1 0-1 0 0,-1 1 1 0 0,0-1 0 0 0,0 1 0 0 0,1-1 0 0 0,-1 1 0 0 0,0-1-1 0 0,0 1 1 0 0,-1-1 0 0 0,1 1 0 0 0,0-1 0 0 0,0 1 0 0 0,-1-1 0 0 0,1 0-1 0 0,-1 1 1 0 0,1-1 0 0 0,-1 1 0 0 0,0-1 0 0 0,1 0 0 0 0,-1 0-1 0 0,-1 2-23 0 0,-5 10 172 0 0,6-10-132 0 0,-1-1-1 0 0,1 1 1 0 0,-1-1-1 0 0,0 1 1 0 0,1-1-1 0 0,-1 1 1 0 0,0-1-1 0 0,-1 1-39 0 0,-17 12 157 0 0,-1-1 0 0 0,-1 0-1 0 0,0-2 1 0 0,-19 8-157 0 0,5-1 75 0 0,18-11-203 0 0,1-1 0 0 0,-2 0-1 0 0,1-2 1 0 0,-13 3 128 0 0,-14 0-5772 0 0,38-8 532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28 10592 0 0,'0'0'488'0'0,"-9"-11"176"0"0,2 8-306 0 0,0 0 1 0 0,0 1 0 0 0,0 0 0 0 0,-1 0 0 0 0,1 1 0 0 0,-1 0-1 0 0,1 0 1 0 0,-1 0 0 0 0,1 1 0 0 0,-1 0-359 0 0,-4 0 270 0 0,-18 0 280 0 0,1 1 1 0 0,0 2-1 0 0,1 1 0 0 0,-1 1 1 0 0,1 1-1 0 0,0 2 0 0 0,-23 9-550 0 0,42-14 73 0 0,0 1 1 0 0,0 1-1 0 0,1 0 0 0 0,0 0 0 0 0,0 0 1 0 0,0 1-1 0 0,-1 1-73 0 0,4-3 34 0 0,0 1 0 0 0,0 0 0 0 0,1 0 0 0 0,0 0 0 0 0,-1 1-1 0 0,2-1 1 0 0,-1 1 0 0 0,1 0 0 0 0,0 0 0 0 0,-1 2-34 0 0,3-4 6 0 0,0 0 0 0 0,0 0 0 0 0,0 0 0 0 0,1-1 1 0 0,0 1-1 0 0,0 0 0 0 0,0 0 0 0 0,0 0 0 0 0,1 0 0 0 0,-1-1 0 0 0,1 1 0 0 0,0 0 0 0 0,0 0 0 0 0,0-1 1 0 0,1 1-1 0 0,-1 0 0 0 0,1-1 0 0 0,0 0 0 0 0,0 1 0 0 0,0-1 0 0 0,0 0 0 0 0,2 2-6 0 0,2 2 23 0 0,0-1-1 0 0,0 0 1 0 0,0 0-1 0 0,0-1 0 0 0,1 0 1 0 0,0 0-1 0 0,0 0 1 0 0,0-1-1 0 0,7 3-22 0 0,-4-3 33 0 0,1-1 0 0 0,0 0-1 0 0,-1 0 1 0 0,1-1 0 0 0,0 0 0 0 0,0-1 0 0 0,3 0-33 0 0,25-1-41 0 0,15-2 41 0 0,-42 1-52 0 0,14-1-2102 0 0,-1-2 0 0 0,2-1 2154 0 0,-12 2-3311 0 0,7-2-2377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5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58 148 8752 0 0,'3'-2'1161'0'0,"-3"15"3208"0"0,4 31-2214 0 0,-2-32-2094 0 0,-1-1 0 0 0,-1 1 0 0 0,0-1 0 0 0,0 2-61 0 0,0 35 840 0 0,1-38-602 0 0,-1 0 0 0 0,0 0 0 0 0,-1 0 0 0 0,0 0 0 0 0,-1 3-238 0 0,-1 10 163 0 0,1 0 0 0 0,0 0 0 0 0,2 17-163 0 0,0-36 9 0 0,1 15 36 0 0,-1 12 58 0 0,1-20 105 0 0,0-10 118 0 0,-1-5-279 0 0,-3-18-1049 0 0,1 0 0 0 0,1 1 1 0 0,0-1-1 0 0,2 0 0 0 0,1-7 1002 0 0,1-17-1616 0 0,-3 21-15 0 0,2 1-1 0 0,3-14 1632 0 0,-2 22-603 0 0,1 0-1 0 0,0 0 1 0 0,1 0-1 0 0,1 1 1 0 0,0 0-1 0 0,9-14 604 0 0,-12 23 291 0 0,0 0 0 0 0,1 1-1 0 0,0 0 1 0 0,1-1 0 0 0,-1 1 0 0 0,1 1 0 0 0,0-1 0 0 0,0 1-1 0 0,0 0 1 0 0,1 0 0 0 0,-1 0 0 0 0,1 1 0 0 0,0 0-1 0 0,0 0 1 0 0,1 0 0 0 0,-1 1 0 0 0,0 0 0 0 0,1 0-291 0 0,-2 1 210 0 0,0 1 1 0 0,0-1 0 0 0,-1 1-1 0 0,1 0 1 0 0,0 0 0 0 0,0 1-1 0 0,0-1 1 0 0,0 1 0 0 0,0 0 0 0 0,-1 1-1 0 0,1-1 1 0 0,0 1 0 0 0,-1 0-1 0 0,2 1-210 0 0,0 0 144 0 0,1 0-1 0 0,-1 1 0 0 0,0 0 1 0 0,-1 0-1 0 0,1 1 0 0 0,-1 0 1 0 0,0 0-1 0 0,0 0 1 0 0,2 3-144 0 0,-5-6 26 0 0,-1 0 1 0 0,1 0 0 0 0,-1 1-1 0 0,1-1 1 0 0,-1 0 0 0 0,0 1 0 0 0,0-1-1 0 0,0 0 1 0 0,0 1 0 0 0,0 0 0 0 0,-1-1-1 0 0,1 1 1 0 0,-1-1 0 0 0,0 1 0 0 0,0 0-1 0 0,0-1 1 0 0,0 1 0 0 0,0-1 0 0 0,0 1-1 0 0,0 0 1 0 0,-1-1 0 0 0,0 1-1 0 0,1-1 1 0 0,-1 1 0 0 0,0-1 0 0 0,0 1-1 0 0,0-1 1 0 0,-1 0 0 0 0,1 1 0 0 0,-1-1-1 0 0,1 0 1 0 0,-1 0 0 0 0,0 0 0 0 0,1 0-1 0 0,-1 0 1 0 0,0 0 0 0 0,0-1-1 0 0,-2 2-26 0 0,-8 4 107 0 0,1 0-1 0 0,-1 0 0 0 0,-1-1 1 0 0,1-1-1 0 0,-1 0 0 0 0,0 0 0 0 0,-12 1-106 0 0,-2 0 107 0 0,-6 1-23 0 0,0-1 0 0 0,-13 0-84 0 0,16-1-65 0 0,23-4 52 0 0,1 1-1 0 0,-1-1 0 0 0,0-1 0 0 0,-1 1 14 0 0,6-2-7 0 0,2 1 7 0 0,-1 0-1 0 0,1 0 0 0 0,0 0 1 0 0,-1 0-1 0 0,1 0 0 0 0,-1 0 1 0 0,1 0-1 0 0,-1 0 0 0 0,1 1 1 0 0,-1-1-1 0 0,1 0 0 0 0,-1 0 1 0 0,1 0-1 0 0,0 0 0 0 0,-1 0 1 0 0,1 1-1 0 0,-1-1 0 0 0,1 0 1 0 0,0 1-1 0 0,-1-1 0 0 0,1 0 1 0 0,-1 1 0 0 0,2 0-2 0 0,-1 0 0 0 0,1 1 0 0 0,0-1 0 0 0,0 0 0 0 0,0 0 0 0 0,-1 0 0 0 0,1 0 0 0 0,0 0 0 0 0,0 0 0 0 0,0 0 0 0 0,1 0 0 0 0,-1 0 2 0 0,12 7 171 0 0,1-1 0 0 0,0-1 0 0 0,1 0-171 0 0,29 14 393 0 0,42 22-91 0 0,-40-17-139 0 0,-1 2 0 0 0,5 6-163 0 0,-23-11 288 0 0,-3-2-924 0 0,-8-9-4443 0 0,-15-11-889 0 0</inkml:trace>
  <inkml:trace contextRef="#ctx0" brushRef="#br0" timeOffset="860.154">676 35 13824 0 0,'0'0'314'0'0,"0"0"46"0"0,-1 8 354 0 0,1-2-703 0 0,-2-1 0 0 0,1 1 0 0 0,-1 0 1 0 0,0-1-1 0 0,0 1 0 0 0,0-1 0 0 0,-1 0 1 0 0,0 0-1 0 0,0 0 0 0 0,0 0 1 0 0,-1 0-12 0 0,-9 10 174 0 0,-1-1 0 0 0,0 0 0 0 0,-11 7-174 0 0,19-17 58 0 0,1 1-21 0 0,-1 0 1 0 0,-1-1-1 0 0,1 0 1 0 0,0 0 0 0 0,-1-1-38 0 0,-1 0 80 0 0,5-3 0 0 0,3 0-97 0 0,-1 0 0 0 0,0-1 0 0 0,0 1 0 0 0,0 0 0 0 0,1-1 0 0 0,-1 1 0 0 0,0-1 0 0 0,0 1 0 0 0,1-1 0 0 0,-1 0 0 0 0,1 1 0 0 0,-1-1 0 0 0,0 0 0 0 0,1 1 0 0 0,-1-1 0 0 0,1 0 0 0 0,-1 0 0 0 0,1 1 0 0 0,0-1 0 0 0,-1 0 0 0 0,1 0 1 0 0,0 0-1 0 0,0 1 0 0 0,-1-1 0 0 0,1 0 0 0 0,0 0 0 0 0,0-1 17 0 0,0 2-46 0 0,0-2-66 0 0,0-1 0 0 0,0 1 0 0 0,0 0 0 0 0,0 0 0 0 0,0 0 0 0 0,1-1 0 0 0,-1 1 0 0 0,1 0 0 0 0,0 0 0 0 0,-1 0 0 0 0,2-2 112 0 0,13-24-846 0 0,-11 20 588 0 0,2-2-262 0 0,0 1 0 0 0,0-1 0 0 0,1 1 0 0 0,0 1 0 0 0,2-2 520 0 0,-5 6-159 0 0,0 0-1 0 0,1 0 0 0 0,-1 0 1 0 0,1 0-1 0 0,0 1 0 0 0,1 0 1 0 0,-1 0-1 0 0,0 0 0 0 0,1 1 1 0 0,2-1 159 0 0,-7 2 76 0 0,0 1 0 0 0,0 0 1 0 0,0 0-1 0 0,0 0 1 0 0,0 0-1 0 0,0 0 0 0 0,1 0 1 0 0,-1 0-1 0 0,0 0 0 0 0,0 0 1 0 0,0 0-1 0 0,0 0 0 0 0,0 1 1 0 0,0-1-1 0 0,0 1 1 0 0,0-1-1 0 0,0 1 0 0 0,0-1 1 0 0,0 1-1 0 0,0-1 0 0 0,0 1 1 0 0,0 0-1 0 0,0-1 0 0 0,-1 1 1 0 0,1 0-1 0 0,0 0 1 0 0,0 0-1 0 0,-1 0 0 0 0,1 0 1 0 0,-1-1-1 0 0,1 1 0 0 0,0 0 1 0 0,-1 1-77 0 0,1 0 88 0 0,0-1 0 0 0,-1 1 0 0 0,1 0 1 0 0,-1-1-1 0 0,1 1 0 0 0,-1 0 0 0 0,0-1 1 0 0,1 1-1 0 0,-1 0 0 0 0,0-1 0 0 0,0 1 1 0 0,0 0-1 0 0,0 0 0 0 0,-1-1 0 0 0,1 1 1 0 0,0 0-1 0 0,-1-1 0 0 0,1 1 0 0 0,-1-1 1 0 0,0 1-1 0 0,0 0-88 0 0,-3 4 176 0 0,0 0 0 0 0,0-1 0 0 0,-1 1 0 0 0,0-1 0 0 0,0 0 0 0 0,-1-1 1 0 0,1 1-1 0 0,-1-1 0 0 0,0 0 0 0 0,0 0 0 0 0,0-1 0 0 0,-1 0 0 0 0,1 0 0 0 0,-1 0 0 0 0,-4 1-176 0 0,4-2 17 0 0,-27 5 139 0 0,31-6-141 0 0,1-1-1 0 0,0 0 1 0 0,0 0 0 0 0,-1-1 0 0 0,1 1 0 0 0,0 0-1 0 0,0-1 1 0 0,-1 1 0 0 0,1-1 0 0 0,0 0 0 0 0,0 0 0 0 0,0 0-1 0 0,0 0 1 0 0,-1 0-15 0 0,3 0 7 0 0,-1 1 1 0 0,0-1-1 0 0,0 0 0 0 0,0 1 0 0 0,1-1 0 0 0,-1 0 1 0 0,0 0-1 0 0,1 0 0 0 0,-1 0 0 0 0,0 1 0 0 0,1-1 1 0 0,-1 0-1 0 0,1 0 0 0 0,0 0 0 0 0,-1 0 0 0 0,1 0 1 0 0,0 0-1 0 0,0 0 0 0 0,-1 0 0 0 0,1 0 0 0 0,0 0 0 0 0,0 0 1 0 0,0 0-1 0 0,0-1 0 0 0,0 1 0 0 0,1 0 0 0 0,-1 0 1 0 0,0 0-1 0 0,0 0-7 0 0,2-5 25 0 0,0 1 0 0 0,0-1 0 0 0,1 1 0 0 0,-1 0 0 0 0,2-1-25 0 0,3-8-5 0 0,-6 11 5 0 0,1 1-1 0 0,-1-1 1 0 0,1 0-1 0 0,0 1 0 0 0,0-1 1 0 0,0 1-1 0 0,1-1 1 0 0,-1 1-1 0 0,0 0 0 0 0,1 0 1 0 0,-1 0-1 0 0,1 0 0 0 0,0 1 1 0 0,0-1-1 0 0,0 0 1 0 0,8-2-58 0 0,0-1 0 0 0,0 1 0 0 0,6 0 58 0 0,-10 2-49 0 0,0 0 37 0 0,0 1 0 0 0,0 0-1 0 0,0 1 1 0 0,0 0 0 0 0,0 0-1 0 0,0 0 1 0 0,0 1 0 0 0,0 0-1 0 0,0 1 1 0 0,0-1 0 0 0,0 1-1 0 0,0 1 1 0 0,-1-1-1 0 0,1 1 1 0 0,-1 0 0 0 0,0 1-1 0 0,0 0 1 0 0,0 0 0 0 0,0 0-1 0 0,-1 0 1 0 0,1 1 0 0 0,-1 0 12 0 0,1 3 0 0 0,-3-3 22 0 0,-3-5-8 0 0,1 1 0 0 0,-1 0 0 0 0,0-1-1 0 0,0 1 1 0 0,0-1 0 0 0,0 1 0 0 0,1 0-1 0 0,-1-1 1 0 0,0 1 0 0 0,0-1 0 0 0,0 1 0 0 0,0 0-1 0 0,0-1 1 0 0,-1 1 0 0 0,1-1 0 0 0,0 1-1 0 0,0 0 1 0 0,0-1 0 0 0,0 1 0 0 0,-1-1 0 0 0,1 1-1 0 0,0 0 1 0 0,-1-1 0 0 0,1 1 0 0 0,0-1 0 0 0,-1 1-1 0 0,1-1 1 0 0,-1 0 0 0 0,1 1 0 0 0,0-1-1 0 0,-1 1 1 0 0,1-1 0 0 0,-1 0 0 0 0,0 1-14 0 0,-18 8 460 0 0,10-7-418 0 0,-1 0-1 0 0,0-1 0 0 0,1 0 0 0 0,-1-1 0 0 0,0 0 0 0 0,0 0 0 0 0,0-1 0 0 0,1 0 0 0 0,-1-1 0 0 0,1 0 1 0 0,-1-1-1 0 0,1 0 0 0 0,0 0 0 0 0,0-1 0 0 0,0-1 0 0 0,0 1 0 0 0,-4-4-41 0 0,10 6 8 0 0,1 0 0 0 0,-1 0 0 0 0,1 0 0 0 0,0-1 1 0 0,-1 1-1 0 0,1-1 0 0 0,-1-1-8 0 0,2 3 2 0 0,1 0 1 0 0,-1 0 0 0 0,1 0 0 0 0,-1 0 0 0 0,0 0-1 0 0,1 0 1 0 0,0 0 0 0 0,-1 0 0 0 0,1 0-1 0 0,0 0 1 0 0,-1 0 0 0 0,1 0 0 0 0,0 0-1 0 0,0 0 1 0 0,0 0 0 0 0,0 0 0 0 0,0-1-1 0 0,0 1 1 0 0,0 0 0 0 0,0 0 0 0 0,1 0-1 0 0,-1 0-2 0 0,1-1-6 0 0,0 0 0 0 0,0 0 0 0 0,1 0 0 0 0,-1 0 0 0 0,0 0 0 0 0,1 0 0 0 0,0 1 0 0 0,-1-1 0 0 0,1 1-1 0 0,0-1 1 0 0,0 1 0 0 0,0-1 0 0 0,0 1 0 0 0,0 0 0 0 0,0 0 0 0 0,0 0 0 0 0,0 0 0 0 0,1 1 0 0 0,-1-1-1 0 0,0 0 1 0 0,0 1 0 0 0,1 0 0 0 0,-1-1 0 0 0,0 1 0 0 0,1 0 0 0 0,1 1 6 0 0,9-2-22 0 0,-1 1 0 0 0,1 0 1 0 0,-1 2-1 0 0,1-1 0 0 0,-1 1 0 0 0,0 1 1 0 0,0 0-1 0 0,0 1 0 0 0,0 0 0 0 0,7 5 22 0 0,-1-2-1 0 0,-14-5-5 0 0,0-1 1 0 0,-1 1-1 0 0,1 0 0 0 0,-1 0 1 0 0,1 0-1 0 0,-1 0 0 0 0,1 1 1 0 0,-1-1-1 0 0,0 1 0 0 0,0 0 0 0 0,2 2 6 0 0,-5-4 4 0 0,1-1 0 0 0,-1 1 0 0 0,1-1 0 0 0,-1 1-1 0 0,0-1 1 0 0,1 1 0 0 0,-1-1 0 0 0,1 1-1 0 0,-1-1 1 0 0,0 1 0 0 0,0-1 0 0 0,1 1 0 0 0,-1 0-1 0 0,0-1 1 0 0,0 1 0 0 0,0 0 0 0 0,1-1-1 0 0,-1 1 1 0 0,0 0 0 0 0,0-1 0 0 0,0 1 0 0 0,0 0-4 0 0,-6 4 91 0 0,6-4-63 0 0,-4 1 27 0 0,0 1 0 0 0,0-1 0 0 0,0 1 0 0 0,0-1 0 0 0,0 0 0 0 0,-1-1 0 0 0,1 1 0 0 0,0-1 0 0 0,-1 0 0 0 0,1 0 0 0 0,-1 0 0 0 0,0 0 0 0 0,1-1 0 0 0,-1 0 0 0 0,0 0 0 0 0,-2 0-55 0 0,-13-2 81 0 0,-1-1 0 0 0,1 0-1 0 0,-4-2-80 0 0,8 1 43 0 0,9 3-21 0 0,1-1 0 0 0,-1 0 0 0 0,1 0-1 0 0,0-1 1 0 0,-2-1-22 0 0,6 3-24 0 0,0 0 1 0 0,-1 0-1 0 0,1-1 0 0 0,0 1 0 0 0,0-1 0 0 0,0 0 1 0 0,0 1-1 0 0,0-1 0 0 0,0 0 0 0 0,1 0 1 0 0,-1 0-1 0 0,1-1 0 0 0,-1 1 0 0 0,1-1 24 0 0,1 2-52 0 0,0 1-1 0 0,0-1 0 0 0,0 1 0 0 0,0-1 0 0 0,0 1 0 0 0,0-1 0 0 0,0 0 1 0 0,1 1-1 0 0,-1-1 0 0 0,0 1 0 0 0,0-1 0 0 0,1 1 0 0 0,-1-1 1 0 0,0 1-1 0 0,1-1 0 0 0,-1 1 0 0 0,0 0 0 0 0,1-1 0 0 0,-1 1 0 0 0,1-1 1 0 0,-1 1-1 0 0,0 0 0 0 0,1-1 0 0 0,-1 1 0 0 0,1 0 0 0 0,-1 0 0 0 0,1-1 1 0 0,0 1-1 0 0,-1 0 0 0 0,1 0 0 0 0,-1 0 0 0 0,1 0 53 0 0,18-6-1400 0 0,3 5-476 0 0,-9 1 924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2:0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2760 0 0,'11'-9'248'0'0,"6"-5"5342"0"0,-16 14-5139 0 0,-3-1-316 0 0,1 0 1 0 0,-1 0-1 0 0,1 0 1 0 0,-1 0-1 0 0,0 0 0 0 0,1 0 1 0 0,-1 1-1 0 0,0-1 0 0 0,0 1 1 0 0,0-1-1 0 0,1 1 1 0 0,-1 0-1 0 0,0 0 0 0 0,0 0 1 0 0,0 0-1 0 0,0 0 0 0 0,0 0 1 0 0,1 0-1 0 0,-2 1-135 0 0,-38 8 842 0 0,33-7-545 0 0,-13 5 227 0 0,-1 0 0 0 0,1 1 1 0 0,-9 6-525 0 0,20-9 120 0 0,0 0 0 0 0,1 1 0 0 0,0 1 0 0 0,0-1 0 0 0,0 1 0 0 0,1 1 0 0 0,0-1 0 0 0,0 3-120 0 0,3-5 66 0 0,1 0 1 0 0,0 1-1 0 0,0 0 0 0 0,0 0 1 0 0,-2 5-67 0 0,5-8 10 0 0,0-1 1 0 0,0 1 0 0 0,1-1 0 0 0,-1 1 0 0 0,1-1 0 0 0,-1 1-1 0 0,1 0 1 0 0,0-1 0 0 0,0 1 0 0 0,0 0 0 0 0,0-1 0 0 0,1 1-1 0 0,-1-1 1 0 0,1 1 0 0 0,-1 0 0 0 0,1-1 0 0 0,0 1-11 0 0,14 30 124 0 0,1-1 0 0 0,2 0 0 0 0,20 28-124 0 0,-8-15 385 0 0,2 10-385 0 0,-29-50 115 0 0,-1 0 0 0 0,1 0 0 0 0,-1 0-1 0 0,0 1 1 0 0,0-1 0 0 0,-1 1 0 0 0,1 0 0 0 0,-1-1-1 0 0,0 6-114 0 0,-1-10 43 0 0,0 0-1 0 0,0 0 0 0 0,0 0 0 0 0,0 0 0 0 0,0 0 1 0 0,-1 0-1 0 0,1 0 0 0 0,0 0 0 0 0,-1 0 0 0 0,1 0 1 0 0,0 0-1 0 0,-1 0 0 0 0,1 0 0 0 0,-1 0 0 0 0,0-1 1 0 0,1 1-1 0 0,-1 0 0 0 0,0 0 0 0 0,1-1 0 0 0,-1 1 0 0 0,0 0 1 0 0,0 0-43 0 0,-1 0 57 0 0,0 0 1 0 0,0 0 0 0 0,0 0 0 0 0,0-1 0 0 0,-1 1 0 0 0,1 0-1 0 0,0-1 1 0 0,0 0 0 0 0,0 1 0 0 0,-2-1-58 0 0,-3 0 98 0 0,0 0-1 0 0,-1 0 1 0 0,1-1 0 0 0,0 0 0 0 0,0-1 0 0 0,-3 0-98 0 0,5 0 25 0 0,0 1 0 0 0,0-1 0 0 0,0-1 0 0 0,0 1 0 0 0,0-1 0 0 0,0 1 0 0 0,1-1 0 0 0,-1-1 0 0 0,1 1 0 0 0,0-1 0 0 0,0 1 0 0 0,0-1 0 0 0,0 0 0 0 0,1-1 0 0 0,-1 1 0 0 0,1-1 0 0 0,0 1 0 0 0,-1-4-25 0 0,2 5 11 0 0,0-1 0 0 0,0 0 0 0 0,1 1 0 0 0,-1-1-1 0 0,1 0 1 0 0,0 0 0 0 0,0 0 0 0 0,0 0 0 0 0,1 0-1 0 0,-1 0 1 0 0,1 0 0 0 0,0 0 0 0 0,0 0 0 0 0,0 0-1 0 0,1 0 1 0 0,-1 0 0 0 0,1 0 0 0 0,0 0 0 0 0,0 0-1 0 0,1-1-10 0 0,0 0 27 0 0,0 1 0 0 0,1-1-1 0 0,-1 1 1 0 0,1-1-1 0 0,0 1 1 0 0,0 0-1 0 0,0 0 1 0 0,1 0-1 0 0,-1 1 1 0 0,1-1 0 0 0,0 1-1 0 0,0 0 1 0 0,0 0-1 0 0,5-2-26 0 0,-3 2-252 0 0,0 0 0 0 0,0 0 0 0 0,0 0 0 0 0,1 1 0 0 0,0 0 252 0 0,-1 1-1158 0 0,1-1 1 0 0,-1 1-1 0 0,1 0 1 0 0,0 1 0 0 0,0 0 1157 0 0,8 0-5892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2:0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8808 0 0,'0'0'400'0'0,"0"0"0"0"0,1 0-256 0 0,0 0-142 0 0,-1 0 1 0 0,1 0 0 0 0,-1 1 0 0 0,1-1-1 0 0,0-1 1 0 0,-1 1 0 0 0,1 0 0 0 0,-1 0-1 0 0,1 0 1 0 0,-1 0 0 0 0,1 0-1 0 0,-1 0 1 0 0,1-1 0 0 0,-1 1 0 0 0,1 0-1 0 0,-1 0 1 0 0,1-1 0 0 0,-1 1-1 0 0,1 0 1 0 0,-1-1 0 0 0,1 1 0 0 0,-1 0-1 0 0,0-1 1 0 0,1 1-3 0 0,-1-1 30 0 0,0 1 0 0 0,0 0 0 0 0,1 0 0 0 0,-1-1 0 0 0,0 1 0 0 0,0 0 0 0 0,1 0 0 0 0,-1-1 0 0 0,0 1 0 0 0,0 0-1 0 0,1 0 1 0 0,-1 0 0 0 0,0 0 0 0 0,1 0 0 0 0,-1-1 0 0 0,0 1 0 0 0,1 0 0 0 0,-1 0 0 0 0,0 0 0 0 0,1 0 0 0 0,-1 0 0 0 0,0 0 0 0 0,1 0 0 0 0,-1 0-30 0 0,3 0 210 0 0,0 1 0 0 0,0-1 0 0 0,0 1 0 0 0,0 0 0 0 0,0 0 0 0 0,0 0 0 0 0,-1 0 0 0 0,1 0 0 0 0,0 1 1 0 0,-1-1-1 0 0,1 1 0 0 0,-1 0 0 0 0,1-1 0 0 0,-1 1 0 0 0,0 0 0 0 0,0 1 0 0 0,0-1 0 0 0,0 0 0 0 0,0 0 0 0 0,0 1 1 0 0,0 0-211 0 0,6 9 490 0 0,-1 1 1 0 0,0 1 0 0 0,5 11-491 0 0,-6-12 155 0 0,-2-1-34 0 0,0-1-1 0 0,-1 1 1 0 0,0 0-1 0 0,-1 1 1 0 0,0 0-121 0 0,5 23 155 0 0,-6-26-63 0 0,1 0 0 0 0,-1 1 0 0 0,-1-1 0 0 0,0 0 0 0 0,-1 1 0 0 0,0-1 0 0 0,0 0 0 0 0,-1 0 0 0 0,0 1 0 0 0,-1-1 0 0 0,0-1 0 0 0,-4 9-92 0 0,5-13 70 0 0,0-1 0 0 0,-1 0 0 0 0,1 1 0 0 0,-1-2 0 0 0,0 1 1 0 0,0 0-1 0 0,-1 0 0 0 0,1-1 0 0 0,-1 0 0 0 0,0 0 0 0 0,1 0 0 0 0,-1 0 0 0 0,-1 0 1 0 0,1-1-1 0 0,0 0 0 0 0,-1 1 0 0 0,1-2 0 0 0,-1 1 0 0 0,1-1 0 0 0,-3 1-70 0 0,3-2 130 0 0,3 0-186 0 0,-10 0 246 0 0,10-2-185 0 0,1 0-1 0 0,0 1 0 0 0,0-1 0 0 0,0 1 1 0 0,0-1-1 0 0,0 1 0 0 0,0-1 1 0 0,0 1-1 0 0,1-1 0 0 0,-1 0 0 0 0,0 1 1 0 0,1-1-1 0 0,-1 1 0 0 0,1 0 1 0 0,0-1-1 0 0,-1 1 0 0 0,1-1 0 0 0,0 1 1 0 0,0 0-1 0 0,0 0 0 0 0,0-1 0 0 0,0 1 1 0 0,0 0-1 0 0,0 0 0 0 0,1 0 1 0 0,-1 0-1 0 0,0 0 0 0 0,1 0-4 0 0,7-6-14 0 0,1 1 1 0 0,-1 0-1 0 0,8-3 14 0 0,-10 5 65 0 0,12-6-64 0 0,11-6 2 0 0,0-1-1 0 0,-1-1 1 0 0,0-2-1 0 0,9-10-2 0 0,-24 18 38 0 0,-2 2 18 0 0,-1-1 1 0 0,0 1 0 0 0,-1-2 0 0 0,0 0 0 0 0,0 0 0 0 0,0-2-57 0 0,-6 7 37 0 0,0-1 1 0 0,-1 1-1 0 0,1-1 0 0 0,-1 0 1 0 0,-1 0-1 0 0,1 0 0 0 0,-2 0 1 0 0,1 0-1 0 0,-1-4-37 0 0,0 6 9 0 0,-1 0 0 0 0,0 0-1 0 0,-1 0 1 0 0,1 0 0 0 0,-1 0 0 0 0,0 1-1 0 0,-1-1 1 0 0,0 0 0 0 0,1 1-1 0 0,-2-1 1 0 0,1 1 0 0 0,-1 0 0 0 0,1-1-1 0 0,-2 0-8 0 0,0 0-44 0 0,-1 0 0 0 0,1 1 0 0 0,-1-1 0 0 0,0 1 0 0 0,0-1 0 0 0,-1 2 0 0 0,-3-3 44 0 0,-13-8-4999 0 0,20 13 2600 0 0,-4-5-22 0 0</inkml:trace>
  <inkml:trace contextRef="#ctx0" brushRef="#br0" timeOffset="2402.142">387 494 3224 0 0,'0'0'371'0'0,"0"0"347"0"0,0 0 156 0 0,0 0 28 0 0,0 0-82 0 0,0 0-380 0 0,0 0-168 0 0,0 0-31 0 0,0 0 30 0 0,0 0 156 0 0,0 0 70 0 0,0 0 14 0 0,0 0-1 0 0,0 0-4 0 0,0 0-2 0 0,0 0 0 0 0,4-16 3752 0 0,-2 12-4152 0 0,-1 3 13 0 0,0 0 0 0 0,-1 0 0 0 0,1 0 0 0 0,0 0 0 0 0,0 0 0 0 0,0 0 0 0 0,0 0 0 0 0,0 0 0 0 0,0 0 0 0 0,0 0 0 0 0,0 0 0 0 0,0 1 0 0 0,0-1 0 0 0,0 0 0 0 0,0 1 0 0 0,1-1 0 0 0,0 1-117 0 0,-1-1 101 0 0,-1 1 0 0 0,1 0-21 0 0,3-2-52 0 0,-2 2 31 0 0,3 0-4 0 0,1 3-45 0 0,-5-2-10 0 0,0-1 0 0 0,0 1 0 0 0,-1-1 0 0 0,1 1 0 0 0,0-1 0 0 0,0 1 0 0 0,-1 0 0 0 0,1 0 0 0 0,0-1 0 0 0,-1 1 0 0 0,1 0 0 0 0,-1 0 0 0 0,1 0 0 0 0,-1-1 0 0 0,1 1 0 0 0,-1 0 0 0 0,0 0 0 0 0,1 0 0 0 0,-1 0 0 0 0,0 0 0 0 0,0 1 0 0 0,1 1 0 0 0,0 0 0 0 0,0 0 0 0 0,0 0 0 0 0,0 0 0 0 0,0 0 0 0 0,-1 0 0 0 0,1 0 0 0 0,-1 0 0 0 0,0 0 0 0 0,0 1 0 0 0,0-1 0 0 0,0 1 0 0 0,0 5 0 0 0,-4 25 0 0 0,2-1 64 0 0,1-27-64 0 0,-6 24 54 0 0,6-25-25 0 0,0 18 70 0 0,-5-5-14 0 0,6-15-42 0 0,-3 36-33 0 0,2-33-10 0 0,2-1 16 0 0,-7 16 32 0 0,6-17-37 0 0,-1-3 32 0 0,-1 3-22 0 0,1-3 35 0 0,1-1 21 0 0,0 0 19 0 0,16 3 472 0 0,-13-2-503 0 0,-1-1 0 0 0,1 1 1 0 0,0-1-1 0 0,0 0 0 0 0,0 1 0 0 0,0-1 0 0 0,0 0-65 0 0,100-16 498 0 0,-62 8-476 0 0,1 2-1 0 0,-1 2 1 0 0,2 2-22 0 0,-4 1 49 0 0,-15 0-124 0 0,0 2 0 0 0,2 0 75 0 0,4 2-814 0 0,-5 0-314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2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 10136 0 0,'12'-23'2149'0'0,"-12"22"-957"0"0,0 1 51 0 0,0 0-125 0 0,0 0-543 0 0,0 0-242 0 0,0 0-49 0 0,0 0-13 0 0,0 0-14 0 0,0 0-8 0 0,0 14 535 0 0,-7 36 316 0 0,6-42-988 0 0,-1 0-1 0 0,1 0 0 0 0,-2 0 0 0 0,1 1-111 0 0,-7 25 309 0 0,4-9 242 0 0,-8 21-551 0 0,-3 12 731 0 0,4-6-212 0 0,4-21 128 0 0,2 0-1 0 0,-2 24-646 0 0,8-47 112 0 0,-1 1-37 0 0,0-1 1 0 0,0 0-1 0 0,1 1 0 0 0,1-1 1 0 0,-1 1-1 0 0,1-1 0 0 0,1 1 1 0 0,0-1-1 0 0,0 0 1 0 0,3 7-76 0 0,3 6-588 0 0,-8-21-718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1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82 8288 0 0,'0'-1'42'0'0,"1"0"1"0"0,-1 1 0 0 0,1-1-1 0 0,-1 0 1 0 0,0 0 0 0 0,1 0-1 0 0,-1 0 1 0 0,0 0-1 0 0,0 1 1 0 0,1-1 0 0 0,-1 0-1 0 0,0 0 1 0 0,0 0 0 0 0,0 0-1 0 0,0 0 1 0 0,0 0 0 0 0,-1 0-1 0 0,1 0 1 0 0,0 0-1 0 0,0 0 1 0 0,0 1 0 0 0,-1-1-1 0 0,1-1-42 0 0,-1 1 59 0 0,-1 0 0 0 0,1-1-1 0 0,0 1 1 0 0,-1 0 0 0 0,1 0-1 0 0,0 0 1 0 0,-1 0-1 0 0,1 0 1 0 0,-1 1 0 0 0,0-1-59 0 0,-5-3 614 0 0,7 4-465 0 0,-1-1 0 0 0,0 1 0 0 0,0-1 0 0 0,1 0 0 0 0,-1 1 0 0 0,0-1 0 0 0,1 0 0 0 0,-1 1 0 0 0,0-1 0 0 0,1 0 0 0 0,-1 0 0 0 0,1 1 0 0 0,0-1 0 0 0,-1 0 0 0 0,1 0 0 0 0,0 0 0 0 0,-1 0-1 0 0,1 0 1 0 0,0 0-149 0 0,0 0 104 0 0,-1 1 0 0 0,1-1 0 0 0,0 0 0 0 0,0 0 0 0 0,0 1 0 0 0,-1-1 0 0 0,1 0 0 0 0,0 1-1 0 0,-1-1 1 0 0,1 1 0 0 0,-1-1 0 0 0,1 0 0 0 0,-1 1 0 0 0,1-1 0 0 0,-1 1 0 0 0,1-1-1 0 0,-1 1 1 0 0,1 0 0 0 0,-1-1 0 0 0,1 1 0 0 0,-1-1 0 0 0,0 1-104 0 0,-3-2 124 0 0,0-1 1 0 0,0 1-1 0 0,0 1 1 0 0,0-1-1 0 0,-1 1 1 0 0,1-1-1 0 0,-1 1 1 0 0,1 0-1 0 0,-1 1 1 0 0,1-1-1 0 0,-1 1 0 0 0,1 0 1 0 0,-1 0-1 0 0,0 0 1 0 0,1 1-1 0 0,-1 0 1 0 0,-2 0-125 0 0,3 1 117 0 0,-1 0 0 0 0,1 0 0 0 0,0 0 1 0 0,0 0-1 0 0,0 1 0 0 0,0 0 0 0 0,1 0 0 0 0,-1 0 1 0 0,1 0-1 0 0,0 0 0 0 0,0 1 0 0 0,0-1 1 0 0,0 1-1 0 0,0 0 0 0 0,1 0-117 0 0,-1 2 29 0 0,0 0 0 0 0,1-1 1 0 0,0 1-1 0 0,0 0 0 0 0,0 0 0 0 0,1 1 1 0 0,-1-1-1 0 0,2 0 0 0 0,-1 0 0 0 0,1 0 1 0 0,0 1-30 0 0,-1-1-36 0 0,2 0 1 0 0,-1 0 0 0 0,1 0-1 0 0,0 0 1 0 0,0 0 0 0 0,0 0-1 0 0,1 0 1 0 0,0 0 0 0 0,2 3 35 0 0,-3-6 1 0 0,1 0 1 0 0,0-1 0 0 0,-1 1 0 0 0,1-1 0 0 0,0 1-1 0 0,0-1 1 0 0,1 0 0 0 0,-1 0 0 0 0,0 0 0 0 0,1 0-1 0 0,0 0 1 0 0,-1 0 0 0 0,1-1 0 0 0,0 1 0 0 0,0-1-1 0 0,0 0 1 0 0,0 0 0 0 0,0 0 0 0 0,3 1-2 0 0,2-1-1 0 0,0 0 1 0 0,0-1-1 0 0,0 1 1 0 0,0-2-1 0 0,0 1 0 0 0,0-1 1 0 0,0 0-1 0 0,0 0 1 0 0,0-1-1 0 0,-1-1 1 0 0,1 1-1 0 0,0-1 1 0 0,-1 0-1 0 0,0-1 1 0 0,0 1-1 0 0,0-2 0 0 0,1 0 1 0 0,-4 2 81 0 0,0 0 0 0 0,0-1-1 0 0,-1 1 1 0 0,0-1 0 0 0,0 0 0 0 0,0 0-1 0 0,0 0 1 0 0,2-4-81 0 0,-2 3-19 0 0,1-1-1 0 0,-1 1 1 0 0,1 0 0 0 0,1 0 0 0 0,1-1 19 0 0,14-17-319 0 0,-17 19 377 0 0,0 1 0 0 0,1-1 0 0 0,-1 0 0 0 0,0 1 0 0 0,1 0 1 0 0,0 0-1 0 0,4-3-58 0 0,-7 6-295 0 0,0 1 285 0 0,-1 0 0 0 0,1 0 0 0 0,-1 1 0 0 0,1-1-1 0 0,-1 0 1 0 0,0 0 0 0 0,1 1 0 0 0,-1-1 0 0 0,0 0 0 0 0,0 1 0 0 0,0-1 0 0 0,0 0-1 0 0,0 1 1 0 0,0-1 0 0 0,0 1 10 0 0,-1 0 41 0 0,3 17 518 0 0,-1 6-47 0 0,-3 30 120 0 0,2-13-607 0 0,0-7-25 0 0,1-24 0 0 0,-1-1 0 0 0,0 1 0 0 0,-2 5 0 0 0,-11 97 0 0 0,12-107 62 0 0,-1-1 0 0 0,0 1 0 0 0,-1-1 0 0 0,1 0 0 0 0,-1 1 0 0 0,0-1 0 0 0,0 0 0 0 0,0-1 0 0 0,-1 1 0 0 0,0 0 0 0 0,0-1 0 0 0,0 0 0 0 0,0 0 0 0 0,-1 0 0 0 0,-1 0-62 0 0,2-1 54 0 0,-1-1-1 0 0,1 1 1 0 0,-1-1 0 0 0,0 0 0 0 0,1 0 0 0 0,-1-1 0 0 0,0 0 0 0 0,0 1 0 0 0,0-2 0 0 0,0 1 0 0 0,0 0 0 0 0,-1-1 0 0 0,1 0 0 0 0,0-1-1 0 0,-1 1-53 0 0,-3-1 14 0 0,1 0 0 0 0,-1-1 0 0 0,0 0-1 0 0,1 0 1 0 0,-1-1 0 0 0,1 0 0 0 0,0-1-1 0 0,-3-2-13 0 0,7 5 17 0 0,1-1-1 0 0,0 0 1 0 0,0 0 0 0 0,0 0-1 0 0,0 0 1 0 0,0 0-1 0 0,0-1 1 0 0,1 0-1 0 0,-1 1 1 0 0,1-1 0 0 0,0 0-1 0 0,0 0 1 0 0,0 0-1 0 0,-1-2-16 0 0,-6-11-4 0 0,7 14 1 0 0,0-1 0 0 0,1 1 0 0 0,0-1 0 0 0,-1 1 0 0 0,1-1 0 0 0,0 1 0 0 0,-1-3 3 0 0,2 4-1 0 0,0 0-1 0 0,0 0 1 0 0,0 0-1 0 0,0 1 1 0 0,0-1-1 0 0,0 0 1 0 0,0 0-1 0 0,1 0 1 0 0,-1 1-1 0 0,0-1 1 0 0,0 0-1 0 0,1 0 1 0 0,-1 1 0 0 0,0-1-1 0 0,1 0 1 0 0,-1 1-1 0 0,1-1 1 0 0,-1 0-1 0 0,1 1 1 0 0,-1-1-1 0 0,1 1 1 0 0,-1-1-1 0 0,1 0 1 0 0,-1 1-1 0 0,1-1 1 0 0,0 1-1 0 0,-1 0 1 0 0,1-1-1 0 0,0 1 1 0 0,0-1 1 0 0,4-1-70 0 0,0 0 0 0 0,0 0 0 0 0,1 0 0 0 0,-1 0 0 0 0,0 1 0 0 0,1 0-1 0 0,-1 0 1 0 0,5 0 70 0 0,46 1-1062 0 0,-30 0 760 0 0,-6 1-63 0 0,1 0 0 0 0,13 3 365 0 0,-27-3-710 0 0,0 1 0 0 0,0 0 0 0 0,1 0 0 0 0,-1 0 0 0 0,3 3 710 0 0,11 1-3871 0 0,-11-4 1889 0 0</inkml:trace>
  <inkml:trace contextRef="#ctx0" brushRef="#br0" timeOffset="363.313">575 170 3224 0 0,'0'0'573'0'0,"0"0"1199"0"0,0 0 527 0 0,0 0 107 0 0,0 0-302 0 0,0 0-1362 0 0,18 17 2905 0 0,-15-12-3481 0 0,-1-1 0 0 0,1 1 0 0 0,-1-1 0 0 0,-1 1 0 0 0,1 0 0 0 0,-1 0 0 0 0,1-1 0 0 0,-1 1 0 0 0,-1 0 0 0 0,1 0 0 0 0,-1 1 0 0 0,0-1 0 0 0,0 0 0 0 0,0 0 0 0 0,-1 0 0 0 0,0 2-166 0 0,0 5 342 0 0,0 0-1 0 0,1 0 0 0 0,0-1 1 0 0,1 1-1 0 0,0 0 0 0 0,2 5-341 0 0,-2-12 9 0 0,1-1-1 0 0,-1 0 0 0 0,1 0 1 0 0,-1 1-1 0 0,3 2-8 0 0,-3-6-25 0 0,-1 0 1 0 0,1 0-1 0 0,0 0 1 0 0,-1 0-1 0 0,1 0 1 0 0,0 0-1 0 0,0 0 1 0 0,-1 0-1 0 0,1 0 0 0 0,0 0 1 0 0,0 0-1 0 0,0-1 1 0 0,0 1-1 0 0,0 0 1 0 0,1-1-1 0 0,-1 1 0 0 0,0-1 1 0 0,0 1-1 0 0,0-1 1 0 0,0 0-1 0 0,1 1 1 0 0,0-1 24 0 0,-2 0-667 0 0,0 0-196 0 0,3-5-5239 0 0,-2 2 345 0 0</inkml:trace>
  <inkml:trace contextRef="#ctx0" brushRef="#br0" timeOffset="614.857">668 25 14976 0 0,'0'0'340'0'0,"0"0"50"0"0,0 0 24 0 0,0 0-55 0 0,0 0-208 0 0,0 0 6 0 0,0 0 31 0 0,0 0 4 0 0,4 7-4766 0 0,-2 0-827 0 0</inkml:trace>
  <inkml:trace contextRef="#ctx0" brushRef="#br0" timeOffset="916.502">50 655 11976 0 0,'5'0'-156'0'0,"3"0"1092"0"0,-12-2 32 0 0,23-10 2075 0 0,-12 11-2799 0 0,7-3 309 0 0,0 1 1 0 0,0 0-1 0 0,10 0-553 0 0,128-12 2192 0 0,-52 5-1532 0 0,-43 4-796 0 0,33 2 136 0 0,-59 3-20 0 0,16 0-114 0 0,-16 5-3104 0 0,-26-4-1333 0 0,-4 0-1229 0 0</inkml:trace>
  <inkml:trace contextRef="#ctx0" brushRef="#br0" timeOffset="1614.098">272 739 3224 0 0,'14'-3'6364'0'0,"25"0"-1328"0"0,-39 3-4959 0 0,0 0 0 0 0,0 0 0 0 0,1 0 0 0 0,-1 0 0 0 0,0 0 0 0 0,1 0 0 0 0,-1 0 0 0 0,0 0 0 0 0,0 0 0 0 0,1 0 0 0 0,-1-1 0 0 0,0 1 0 0 0,0 0 0 0 0,0 0 0 0 0,1 0 1 0 0,-1 0-1 0 0,0-1 0 0 0,0 1 0 0 0,0 0 0 0 0,1 0 0 0 0,-1 0 0 0 0,0-1 0 0 0,0 1 0 0 0,0 0 0 0 0,0 0 0 0 0,0-1 0 0 0,1 1 0 0 0,-1 0 0 0 0,0 0 0 0 0,0-1 0 0 0,0 1 0 0 0,0 0 1 0 0,0-1-1 0 0,0 1 0 0 0,0 0 0 0 0,0 0 0 0 0,0-1 0 0 0,0 1 0 0 0,0 0 0 0 0,0 0 0 0 0,0-1 0 0 0,0 1 0 0 0,-1 0 0 0 0,1 0 0 0 0,0-1 0 0 0,0 1 0 0 0,0 0 0 0 0,0 0 1 0 0,0-1-1 0 0,-1 1 0 0 0,1 0 0 0 0,0 0 0 0 0,0-1 0 0 0,0 1 0 0 0,-1 0 0 0 0,1 0 0 0 0,0 0 0 0 0,0 0 0 0 0,0-1-77 0 0,-4 0 33 0 0,1 0-1 0 0,-1 0 1 0 0,1 0 0 0 0,-1 0-1 0 0,1 0 1 0 0,-1 0-1 0 0,1 1 1 0 0,-1 0 0 0 0,1 0-1 0 0,-3 0-32 0 0,-38 3 727 0 0,32-2-575 0 0,0 0 0 0 0,0 1 0 0 0,0 1 0 0 0,1 0 0 0 0,-1 1 0 0 0,1 0 0 0 0,-1 0 0 0 0,-3 4-152 0 0,-3 2-32 0 0,1-1 125 0 0,0 1 0 0 0,-1 2-93 0 0,13-8 23 0 0,0 0 1 0 0,0 0-1 0 0,0 1 1 0 0,1 0-1 0 0,0 0 1 0 0,0 0-1 0 0,0 0 1 0 0,-1 3-24 0 0,2-3-5 0 0,-1 1 1 0 0,2 0-1 0 0,-1 1 1 0 0,1-1 0 0 0,0 0-1 0 0,0 1 1 0 0,0-1-1 0 0,0 7 5 0 0,2-11 8 0 0,0 0 0 0 0,0 1 0 0 0,0-1-1 0 0,0 0 1 0 0,0 1 0 0 0,0-1-1 0 0,1 0 1 0 0,-1 0 0 0 0,1 1 0 0 0,0-1-1 0 0,-1 0 1 0 0,1 0 0 0 0,0 0-1 0 0,0 0 1 0 0,1 0 0 0 0,-1 0 0 0 0,0 0-1 0 0,1 0 1 0 0,-1 0 0 0 0,1 0-1 0 0,-1-1 1 0 0,1 1 0 0 0,0-1 0 0 0,0 1-1 0 0,0-1 1 0 0,1 1-8 0 0,1 0-38 0 0,0 0 1 0 0,0-1-1 0 0,0 1 0 0 0,0-1 0 0 0,1 0 1 0 0,-1 0-1 0 0,0-1 0 0 0,0 1 0 0 0,1-1 1 0 0,-1 0-1 0 0,0 0 0 0 0,2 0 38 0 0,9-2 130 0 0,1-1 0 0 0,11-3-130 0 0,-13 3 169 0 0,-3 0-67 0 0,0 0-1 0 0,0 0 1 0 0,-1-1-1 0 0,0-1 1 0 0,1 0-102 0 0,-6 2-23 0 0,1 0-1 0 0,-1 0 1 0 0,0-1 0 0 0,0 1-1 0 0,0-1 1 0 0,-1-1 0 0 0,1 1-1 0 0,-1 0 1 0 0,0-1 0 0 0,0 0 23 0 0,53-73-646 0 0,-48 70 646 0 0,-8 7 0 0 0,1 0 0 0 0,-1 0 0 0 0,0 0 0 0 0,1-1 0 0 0,-1 1 0 0 0,0 0 0 0 0,0-1 0 0 0,0 1 0 0 0,0 0 0 0 0,0-1 0 0 0,0 1 0 0 0,0-1 0 0 0,0-1 0 0 0,1 2 0 0 0,-1 4 0 0 0,1 6 0 0 0,-4 43-108 0 0,0-36 112 0 0,2 1 1 0 0,-1 0-1 0 0,2 0 0 0 0,1 0 1 0 0,0 3-5 0 0,3 9-93 0 0,0 18 93 0 0,-3-20 11 0 0,-1-13-5 0 0,-1 1 0 0 0,-2 15-6 0 0,0 7 52 0 0,2-34-29 0 0,0 1-1 0 0,0-1 0 0 0,0 1 0 0 0,-1-1 1 0 0,0 1-1 0 0,0-1 0 0 0,0 1 0 0 0,0-1 1 0 0,0 1-1 0 0,-1-1 0 0 0,1 0 0 0 0,-1 0 0 0 0,0 0 1 0 0,0 0-1 0 0,0 0 0 0 0,-1 0 0 0 0,1-1 1 0 0,-1 1-1 0 0,1-1 0 0 0,-1 1 0 0 0,-1 0-22 0 0,0-1 101 0 0,0 0-1 0 0,0 1 0 0 0,0-1 1 0 0,0-1-1 0 0,0 1 0 0 0,-1 0 1 0 0,1-1-1 0 0,-1 0 0 0 0,1 0 0 0 0,-1-1 1 0 0,1 1-1 0 0,-1-1 0 0 0,1 0 1 0 0,-1 0-1 0 0,0 0 0 0 0,1-1-100 0 0,-9 0 0 0 0,1-2 0 0 0,0 0 0 0 0,0 0 0 0 0,0-1 0 0 0,1 0 0 0 0,-1-1 0 0 0,1 0 0 0 0,0-1 0 0 0,-5-4 0 0 0,15 9-80 0 0,0 1 0 0 0,-1-1-1 0 0,1 0 1 0 0,0 0 0 0 0,0 0 0 0 0,0 0-1 0 0,0 0 1 0 0,0 0 0 0 0,0-1 0 0 0,0 1-1 0 0,0 0 1 0 0,0 0 0 0 0,1-1 0 0 0,-1 1-1 0 0,0 0 1 0 0,1-1 0 0 0,-1 1 0 0 0,1-1-1 0 0,0 1 1 0 0,-1-1 0 0 0,1 1-1 0 0,0-1 1 0 0,0 1 0 0 0,0-1 0 0 0,0 1-1 0 0,0-1 1 0 0,0 1 0 0 0,0-1 0 0 0,1 1-1 0 0,-1-2 81 0 0,1 2-183 0 0,1-1 0 0 0,-1 1 0 0 0,0 0 0 0 0,0-1 0 0 0,1 1 0 0 0,-1 0 0 0 0,1 0 0 0 0,-1 0 0 0 0,1 0 0 0 0,0 0-1 0 0,-1 0 184 0 0,8-5-1722 0 0,-6 3 1033 0 0,1 0 0 0 0,-1 1 0 0 0,1-1 0 0 0,0 1 0 0 0,0 0 0 0 0,0-1 689 0 0,4-1-836 0 0,11-6-1721 0 0</inkml:trace>
  <inkml:trace contextRef="#ctx0" brushRef="#br0" timeOffset="2162.629">597 982 8752 0 0,'0'0'398'0'0,"0"0"-3"0"0,-1 2-252 0 0,-1 9 1324 0 0,0 0 1 0 0,1-1-1 0 0,0 1 0 0 0,0 4-1467 0 0,1-1 916 0 0,-1 0 0 0 0,-3 12-916 0 0,-6 37 2087 0 0,7-37-133 0 0,-6 18-1954 0 0,5-21 19 0 0,3-14-20 0 0,-1 0 1 0 0,0-1-1 0 0,-2 8 1 0 0,4-16 0 0 0,0 0 0 0 0,0 0 0 0 0,0 1 0 0 0,0-1 0 0 0,-1 0 0 0 0,1 0 0 0 0,0 1 0 0 0,0-1 0 0 0,0 0 0 0 0,0 0 0 0 0,0 0 0 0 0,-1 1 0 0 0,1-1 0 0 0,0 0 0 0 0,0 0 0 0 0,0 0 0 0 0,-1 0 0 0 0,1 1 0 0 0,0-1 0 0 0,0 0 0 0 0,0 0 0 0 0,-1 0 0 0 0,1 0 0 0 0,0 0 0 0 0,0 0 0 0 0,-1 0 0 0 0,1 0 0 0 0,0 0 0 0 0,0 0 0 0 0,-1 0 0 0 0,1 0 0 0 0,0 0 0 0 0,-1 0 0 0 0,1 0 0 0 0,0 0 0 0 0,0 0 0 0 0,-1 0 0 0 0,1 0 0 0 0,0 0 0 0 0,0 0 0 0 0,-1 0 0 0 0,1 0 0 0 0,0 0 0 0 0,0 0 0 0 0,0-1 0 0 0,-1 1 0 0 0,1 0 0 0 0,0 0 0 0 0,0 0 0 0 0,0 0 0 0 0,-1-1 0 0 0,1 1 0 0 0,0 0 0 0 0,0 0 0 0 0,0-1 0 0 0,0 1 0 0 0,0 0 0 0 0,-1 0 0 0 0,1 0 0 0 0,0-1 0 0 0,0 1 0 0 0,0 0 0 0 0,0 0 0 0 0,0-1 0 0 0,0 1 0 0 0,-2-5-75 0 0,1 0-1 0 0,0 1 1 0 0,0-1-1 0 0,0 0 1 0 0,1 0-1 0 0,0 0 0 0 0,-1 0 1 0 0,2 0-1 0 0,-1 0 1 0 0,1 0-1 0 0,-1 0 1 0 0,1 0-1 0 0,1 0 1 0 0,-1 0-1 0 0,1 0 0 0 0,0 1 1 0 0,1-4 75 0 0,3-3-450 0 0,0 0-1 0 0,0 1 1 0 0,1-1-1 0 0,0 1 1 0 0,1 1 0 0 0,6-6 450 0 0,-9 9-6 0 0,1 0-1 0 0,0 1 1 0 0,0-1 0 0 0,1 1 0 0 0,-1 1-1 0 0,1 0 1 0 0,0 0 0 0 0,1 0 0 0 0,-1 0 0 0 0,1 1-1 0 0,-1 1 1 0 0,1-1 0 0 0,0 1 0 0 0,0 1-1 0 0,0-1 1 0 0,0 1 0 0 0,0 1 0 0 0,0-1 0 0 0,0 1-1 0 0,1 1 1 0 0,-1 0 6 0 0,-5-1 158 0 0,0 1 0 0 0,0 0 1 0 0,0 0-1 0 0,0 0 0 0 0,0 0 0 0 0,0 1 0 0 0,1 0-158 0 0,-1-1 398 0 0,-2 0-194 0 0,-1 0-168 0 0,0 0-1 0 0,0 0 0 0 0,-1 0 1 0 0,1 0-1 0 0,0 0 0 0 0,-1 0 0 0 0,1 0 1 0 0,0 0-1 0 0,-1 0 0 0 0,1 0 0 0 0,-1 0 1 0 0,0 0-1 0 0,1 0 0 0 0,-1 0 1 0 0,0 0-1 0 0,1 0 0 0 0,-1-1 0 0 0,0 1 1 0 0,0 0-1 0 0,0 0 0 0 0,0-1-35 0 0,-23 13 849 0 0,13-8-483 0 0,-82 46 118 0 0,88-48-483 0 0,0-1 0 0 0,0 2 1 0 0,0-1-1 0 0,0 1 0 0 0,1-1 0 0 0,0 1 0 0 0,0 0 0 0 0,0 1 0 0 0,0-1 0 0 0,0 2-1 0 0,4-6 7 0 0,-1 1 0 0 0,1-1 0 0 0,0 1 1 0 0,0-1-1 0 0,0 1 0 0 0,0-1 0 0 0,0 1 0 0 0,0-1 0 0 0,0 1 1 0 0,0 0-1 0 0,0-1 0 0 0,0 1 0 0 0,0-1 0 0 0,0 1 0 0 0,0-1 0 0 0,1 1 1 0 0,-1-1-1 0 0,0 0 0 0 0,0 1 0 0 0,1-1 0 0 0,-1 1 0 0 0,0-1 0 0 0,0 1 1 0 0,1-1-1 0 0,-1 0 0 0 0,0 1 0 0 0,1-1 0 0 0,-1 1 0 0 0,1-1-7 0 0,0 1-4 0 0,1 1-9 0 0,0 1 1 0 0,1-1-1 0 0,0 1 1 0 0,0-1 0 0 0,0 0-1 0 0,0 0 1 0 0,0-1-1 0 0,0 1 1 0 0,0 0 0 0 0,0-1-1 0 0,1 0 1 0 0,0 0 12 0 0,9 3-8 0 0,-1-2 0 0 0,12 2 8 0 0,16 3 117 0 0,-27-3-167 0 0,1-2 1 0 0,0 0 0 0 0,0 0-1 0 0,0-1 1 0 0,0-1 0 0 0,0 0-1 0 0,13-3 50 0 0,-25 3-587 0 0,1 0 0 0 0,-1-1 0 0 0,1 1 0 0 0,-1-1 0 0 0,0 0 0 0 0,1 1 0 0 0,-1-1 0 0 0,0 0 0 0 0,2-2 587 0 0,2-2-1984 0 0</inkml:trace>
  <inkml:trace contextRef="#ctx0" brushRef="#br0" timeOffset="3462.461">1074 633 2760 0 0,'0'0'532'0'0,"0"0"1192"0"0,0 0 520 0 0,0 0 105 0 0,0 0-216 0 0,0 0-978 0 0,0 0-430 0 0,0 0-86 0 0,0 0-23 0 0,0 0-15 0 0,0 0-7 0 0,0 0-3 0 0,0 0-9 0 0,6-5 980 0 0,2-5-943 0 0,-1-2-622 0 0,-5 7 197 0 0,-1 0-1 0 0,0 1 1 0 0,-1-1-1 0 0,1 0 1 0 0,-1 0-1 0 0,0 0 1 0 0,0 1-1 0 0,0-1 1 0 0,-1-2-194 0 0,2-12 56 0 0,-1 17-49 0 0,1-1-1 0 0,-1 1 1 0 0,0 0 0 0 0,0 0 0 0 0,0-1 0 0 0,0 1 0 0 0,0-2-7 0 0,-1-1 18 0 0,0 1 0 0 0,0 0 1 0 0,1-1-1 0 0,-1 1 0 0 0,1-1 1 0 0,0 1-1 0 0,1 0 0 0 0,-1-3-18 0 0,1-1 5 0 0,0 0-1 0 0,-1 0 0 0 0,0 0 1 0 0,-1-4-5 0 0,1 5 0 0 0,-1-1-1 0 0,1 1 1 0 0,1 0 0 0 0,-1-1-1 0 0,2-5 1 0 0,7-37-22 0 0,-9 40 243 0 0,2 0 0 0 0,-1 0 0 0 0,1 1-1 0 0,1-1 1 0 0,0 0 0 0 0,0 1 0 0 0,1 0-1 0 0,4-8-220 0 0,-8 17-15 0 0,0 0-1 0 0,1-1 1 0 0,-1 1-1 0 0,0 0 1 0 0,1 0 0 0 0,-1-1-1 0 0,1 1 1 0 0,-1 0-1 0 0,1 0 1 0 0,-1-1-1 0 0,0 1 1 0 0,1 0-1 0 0,-1 0 1 0 0,1 0-1 0 0,-1 0 1 0 0,1 0-1 0 0,-1 0 1 0 0,1 0 0 0 0,-1 0-1 0 0,1 0 1 0 0,-1 0-1 0 0,1 0 1 0 0,-1 0-1 0 0,0 0 1 0 0,1 0-1 0 0,-1 0 1 0 0,1 0-1 0 0,-1 1 1 0 0,1-1-1 0 0,-1 0 1 0 0,1 0-1 0 0,-1 0 1 0 0,1 1 15 0 0,12 7 283 0 0,-13-8-269 0 0,10 9-20 0 0,0 1-1 0 0,0 0 1 0 0,-1 1 0 0 0,-1 0-1 0 0,0 0 1 0 0,0 1 0 0 0,-1 0 0 0 0,3 8 6 0 0,25 39-773 0 0,-17-30 765 0 0,-15-22-41 0 0,0-1 0 0 0,1 1 1 0 0,0-1-1 0 0,0 0 1 0 0,1-1-1 0 0,4 6 49 0 0,13 14-352 0 0,-20-22 519 0 0,1 0-1 0 0,-1 1 1 0 0,1-1 0 0 0,-1-1 0 0 0,1 1 0 0 0,0 0 0 0 0,0-1-1 0 0,0 1 1 0 0,1-1 0 0 0,-1 0 0 0 0,3 1-167 0 0,-5-3-16 0 0,-1-2-51 0 0,1 0 0 0 0,-1 0-1 0 0,1 0 1 0 0,0-1 0 0 0,0 1 0 0 0,0 0 0 0 0,0 0 0 0 0,0 0-1 0 0,1-1 68 0 0,6-13 294 0 0,-7 8-229 0 0,0-1 0 0 0,-1 1 0 0 0,0 0 0 0 0,0-1 0 0 0,-1 1 0 0 0,-1-6-65 0 0,-6-52 4 0 0,4 0 1 0 0,3-50-5 0 0,1 78-155 0 0,0 28 113 0 0,0 1 0 0 0,1-1-1 0 0,0 0 1 0 0,0 0 0 0 0,1 0 0 0 0,1 1-1 0 0,1-7 43 0 0,-3 14-88 0 0,-1 2-36 0 0,3 0-160 0 0,-1 0-1 0 0,1 1 0 0 0,0-1 1 0 0,0 0-1 0 0,-1 1 1 0 0,1-1-1 0 0,0 1 0 0 0,-1 0 1 0 0,1 0-1 0 0,-1 0 0 0 0,1 1 285 0 0,14 12-6898 0 0,-11-8 1396 0 0</inkml:trace>
  <inkml:trace contextRef="#ctx0" brushRef="#br0" timeOffset="3984.148">1679 242 6448 0 0,'0'0'297'0'0,"0"0"-9"0"0,0 8 157 0 0,-3 46 9267 0 0,2-46-9497 0 0,1 0 0 0 0,-2-1 0 0 0,1 1 0 0 0,-1 0 1 0 0,-1 1-216 0 0,0 0 249 0 0,1 0 1 0 0,0 1 0 0 0,0 8-250 0 0,2-16 21 0 0,-1 8 303 0 0,0 0 0 0 0,0 0-1 0 0,-3 10-323 0 0,1-5 271 0 0,1 0 0 0 0,1 0 0 0 0,0 0 0 0 0,0 0-1 0 0,2 9-270 0 0,0 5 158 0 0,-1-25-158 0 0,0 1 0 0 0,1-1 0 0 0,0 1 0 0 0,-1-1 0 0 0,2 1 0 0 0,-1-1 0 0 0,2 4 0 0 0,-3-8 3 0 0,0 1 0 0 0,0-1-1 0 0,0 0 1 0 0,0 0 0 0 0,0 0-1 0 0,0 0 1 0 0,0 0 0 0 0,1 0-1 0 0,-1 0 1 0 0,0 0 0 0 0,0 0-1 0 0,0 1 1 0 0,0-1 0 0 0,0 0 0 0 0,0 0-1 0 0,0 0 1 0 0,0 0 0 0 0,0 0-1 0 0,0 0 1 0 0,1 0 0 0 0,-1 0-1 0 0,0 0 1 0 0,0 0 0 0 0,0 0-1 0 0,0 0 1 0 0,0 0 0 0 0,0 0-1 0 0,0 0 1 0 0,1 0 0 0 0,-1 0-1 0 0,0 0 1 0 0,0 0 0 0 0,0 0-1 0 0,0 0 1 0 0,0 0 0 0 0,0 0-1 0 0,0 0 1 0 0,1 0 0 0 0,-1 0 0 0 0,0 0-1 0 0,0 0 1 0 0,0 0 0 0 0,0 0-1 0 0,0 0-2 0 0,6-6 124 0 0,3-8 164 0 0,9-23-478 0 0,-9 16-18 0 0,2 1 0 0 0,0 0 0 0 0,0 0 0 0 0,7-5 208 0 0,-6 9-232 0 0,18-19-235 0 0,-27 32 448 0 0,-1 0-1 0 0,1 1 0 0 0,1-1 1 0 0,-1 1-1 0 0,0 0 0 0 0,1 0 0 0 0,-1 0 1 0 0,1 1-1 0 0,-1-1 0 0 0,4 0 20 0 0,10 0-60 0 0,-17 2 61 0 0,1 0-1 0 0,-1 0 1 0 0,0 0-1 0 0,1 0 0 0 0,-1 0 1 0 0,0 0-1 0 0,1 0 1 0 0,-1 0-1 0 0,0 0 0 0 0,1 0 1 0 0,-1 0-1 0 0,0 0 1 0 0,1 0-1 0 0,-1 0 1 0 0,0 0-1 0 0,0 1 0 0 0,1-1 1 0 0,-1 0-1 0 0,0 0 1 0 0,0 0-1 0 0,1 1 0 0 0,-1-1 1 0 0,0 0-1 0 0,0 0 1 0 0,1 1-1 0 0,-1-1 0 0 0,0 0 1 0 0,0 0-1 0 0,0 1 1 0 0,0-1-1 0 0,0 0 1 0 0,1 1-1 0 0,-1-1 0 0 0,0 0 1 0 0,0 1-1 0 0,0-1 1 0 0,0 0-1 0 0,0 1 0 0 0,0-1 0 0 0,0 1 9 0 0,1-1 0 0 0,-1 1 0 0 0,0 0 0 0 0,1-1 0 0 0,-1 1-1 0 0,0 0 1 0 0,0-1 0 0 0,0 1 0 0 0,0 0 0 0 0,0-1 0 0 0,0 1 0 0 0,0 0-1 0 0,0 0 1 0 0,0-1 0 0 0,0 1 0 0 0,0 0 0 0 0,0-1 0 0 0,0 1-1 0 0,0 0 1 0 0,-1 0 0 0 0,1-1 0 0 0,0 1 0 0 0,-1-1 0 0 0,1 1-1 0 0,0 0 1 0 0,-1-1 0 0 0,1 1 0 0 0,-1 0-9 0 0,0 1 67 0 0,-2 3 2 0 0,1-1 0 0 0,0 0 0 0 0,-1 0 0 0 0,1 0 0 0 0,-1-1 0 0 0,0 1 1 0 0,-1-1-1 0 0,1 0 0 0 0,0 1 0 0 0,-1-1 0 0 0,0-1 0 0 0,-1 2-69 0 0,-10 6 144 0 0,-1-1 1 0 0,-10 4-145 0 0,-1 0 45 0 0,20-9-55 0 0,3-3 11 0 0,1 1 0 0 0,0-1 0 0 0,0 1 0 0 0,0-1 1 0 0,0 1-1 0 0,0 0 0 0 0,1 1 0 0 0,-1-1 0 0 0,0 0 0 0 0,1 1 0 0 0,0-1 0 0 0,0 1 0 0 0,-1 0 0 0 0,1 0 1 0 0,1 0-1 0 0,-2 2-1 0 0,2-4-1 0 0,1-1 1 0 0,0 1 0 0 0,0 0-1 0 0,0-1 1 0 0,0 1-1 0 0,0 0 1 0 0,0-1 0 0 0,0 1-1 0 0,0-1 1 0 0,0 1-1 0 0,0 0 1 0 0,1-1 0 0 0,-1 1-1 0 0,0-1 1 0 0,0 1 0 0 0,1-1-1 0 0,-1 1 1 0 0,0-1-1 0 0,0 1 1 0 0,1-1 0 0 0,-1 1-1 0 0,1-1 1 0 0,-1 1-1 0 0,0-1 1 0 0,1 1 0 0 0,-1-1-1 0 0,1 0 1 0 0,-1 1 0 0 0,1-1-1 0 0,-1 0 1 0 0,1 1-1 0 0,0-1 1 0 0,0 0-1 0 0,14 9 134 0 0,0 0-1 0 0,1-2 0 0 0,0 0 0 0 0,13 4-132 0 0,11 4-38 0 0,37 16 171 0 0,-25-11 211 0 0,-18-10-3660 0 0,-33-10-3687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2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2760 0 0,'0'0'436'0'0,"0"0"789"0"0,2 0 6725 0 0,2 1-3964 0 0,22 4-2960 0 0,30 0 110 0 0,81-2-832 0 0,-98 2-493 0 0,-38-5-55 0 0,-1 0-20 0 0,0 0-89 0 0,0 0-350 0 0,0 1 270 0 0,-1 1 0 0 0,1-1 0 0 0,-1 0 0 0 0,0 0 0 0 0,1 0 1 0 0,-1 0-1 0 0,0-1 0 0 0,0 1 0 0 0,0 0 0 0 0,0 0 0 0 0,0 0 0 0 0,0-1 0 0 0,0 1 0 0 0,-1 0 433 0 0,-12 5-4753 0 0</inkml:trace>
  <inkml:trace contextRef="#ctx0" brushRef="#br0" timeOffset="267.838">42 109 3224 0 0,'-1'1'240'0'0,"-33"12"1411"0"0,32-13 130 0 0,2 0 77 0 0,-5 6 3660 0 0,16-3-4925 0 0,0-1 1 0 0,-1-1-1 0 0,1 1 1 0 0,0-2-1 0 0,0 1 1 0 0,7-2-594 0 0,-6 1 184 0 0,139 5 754 0 0,-98-3-838 0 0,-32-2-58 0 0,-1 0 0 0 0,16 4-42 0 0,-24-2-570 0 0,0-1 0 0 0,0-1 0 0 0,5 0 570 0 0,-1 0-3808 0 0,3 0-2045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2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52 4464 0 0,'0'0'200'0'0,"0"0"104"0"0,0 0 309 0 0,0 0 128 0 0,-5 0 731 0 0,-56 5 816 0 0,43-5-2267 0 0,-52-2 52 0 0,25-2 19 0 0,-15 2-92 0 0,51 3 178 0 0,-1 1 0 0 0,1-1 0 0 0,0 2 1 0 0,0-1-1 0 0,0 1 0 0 0,0 1 0 0 0,0-1 1 0 0,-3 4-179 0 0,-26 8 724 0 0,28-11-599 0 0,1-1-74 0 0,-1 1 0 0 0,0-1-1 0 0,0-1 1 0 0,0 0 0 0 0,0 0-1 0 0,0-1 1 0 0,0 0 0 0 0,-1 0 0 0 0,-4-2-51 0 0,12 1-9 0 0,0-1 1 0 0,0 0 0 0 0,1 0 0 0 0,-1 1 0 0 0,1-2 0 0 0,-1 1 0 0 0,1 0 0 0 0,-1 0 0 0 0,1-1 0 0 0,0 0-1 0 0,0 1 1 0 0,-1-1 0 0 0,1-1 8 0 0,-25-29-199 0 0,23 25 169 0 0,-2 1 0 0 0,1-1 0 0 0,-1 1 1 0 0,-1-1 29 0 0,5 4 0 0 0,-1 1 0 0 0,0-1 0 0 0,-1 1 0 0 0,1 0 0 0 0,0 0 0 0 0,-1 0 0 0 0,1 0 0 0 0,-1 0 0 0 0,1 1 0 0 0,-1-1 0 0 0,0 1 0 0 0,0 0 0 0 0,0 0 0 0 0,0 1 0 0 0,1-1 0 0 0,-1 1 0 0 0,0 0 0 0 0,0 0 0 0 0,0 0 0 0 0,-1 0 0 0 0,-10 3 12 0 0,0 1 1 0 0,0 1-1 0 0,0 0 1 0 0,0 1 0 0 0,-7 4-13 0 0,14-7 1 0 0,1 1-1 0 0,-1-1 0 0 0,0-1 0 0 0,1 1 0 0 0,-1-1 0 0 0,0 0 0 0 0,0-1 0 0 0,0 0 0 0 0,0 0 0 0 0,0-1 0 0 0,-2 0 0 0 0,2-1 0 0 0,1 0 0 0 0,-1-1 0 0 0,1 0 0 0 0,0 0 0 0 0,-1 0 0 0 0,1-1 0 0 0,0 0 0 0 0,1-1 0 0 0,-4-1 0 0 0,1 0 0 0 0,-1 0 0 0 0,0 0 0 0 0,0 1 0 0 0,0 0 0 0 0,-10-1 0 0 0,14 3 0 0 0,0 1 0 0 0,0 1 0 0 0,0-1 0 0 0,0 1 0 0 0,0 0 0 0 0,0 1 0 0 0,-1-1 0 0 0,1 1 0 0 0,0 1 0 0 0,1-1 0 0 0,-3 1 0 0 0,-14 6 154 0 0,1 1 0 0 0,0 0 0 0 0,0 2 0 0 0,-12 8-154 0 0,26-15-300 0 0,0-1 1 0 0,0 1 0 0 0,-1-1 0 0 0,1-1 0 0 0,-2 1 299 0 0,6-2-528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1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2030 826 6104 0 0,'0'0'274'0'0,"0"0"0"0"0,0 0-44 0 0,0 0 473 0 0,0 0 228 0 0,0 0 42 0 0,0 0-78 0 0,0 0-369 0 0,0 0-159 0 0,0 0-30 0 0,-9 4 511 0 0,-1-3-305 0 0,0 0-1 0 0,0-1 1 0 0,-10 0-543 0 0,-21 0 566 0 0,-22 4 361 0 0,-29-3-927 0 0,-10 0 545 0 0,-79 1 62 0 0,57-2-461 0 0,41 0-38 0 0,-7 3-108 0 0,23 0 11 0 0,-1-3-11 0 0,2 0-1 0 0,-2 3 1 0 0,-148 5 167 0 0,-200 3 867 0 0,390-11-1029 0 0,-9 1 5 0 0,16 0 22 0 0,0-1 0 0 0,-5-2-32 0 0,-45 0 52 0 0,68 2-121 0 0,1 0-52 0 0,0 0-21 0 0,0 0-202 0 0,1-1-838 0 0,5-1-355 0 0</inkml:trace>
  <inkml:trace contextRef="#ctx0" brushRef="#br0" timeOffset="4822.258">2539 344 3224 0 0,'8'-8'448'0'0,"3"-20"6405"0"0,-11 26-6463 0 0,1 0 1 0 0,0 0-1 0 0,-1 0 0 0 0,0 0 1 0 0,1 1-1 0 0,-1-1 1 0 0,0 0-1 0 0,0 0 0 0 0,0 0 1 0 0,0 0-1 0 0,0-1-390 0 0,0-3 1732 0 0,0 6-1292 0 0,0 0 0 0 0,0 0-48 0 0,0 0-201 0 0,0 0-88 0 0,0 0-21 0 0,-3 11 58 0 0,-25 115-116 0 0,-7 30 344 0 0,23-113-146 0 0,-1 5 171 0 0,-16 39-393 0 0,16-38 107 0 0,11-44-85 0 0,2-3 0 0 0,1-1 0 0 0,-1 1-1 0 0,0-1 1 0 0,1 1-1 0 0,-1-1 1 0 0,1 0 0 0 0,-1 1-1 0 0,1-1 1 0 0,-1 0 0 0 0,1 1-1 0 0,0-1 1 0 0,0 0-1 0 0,0 0 1 0 0,0 0 0 0 0,0 0-1 0 0,0 1-21 0 0,0-2 82 0 0,11-1 139 0 0,1 0 0 0 0,0-1 0 0 0,-1-1 0 0 0,1 0-1 0 0,-1-1 1 0 0,3-1-221 0 0,1 0 170 0 0,-7 2-120 0 0,0 0 0 0 0,1 1 0 0 0,-1 0 0 0 0,0 1 0 0 0,1 0 0 0 0,-1 0-1 0 0,1 1 1 0 0,-1 0 0 0 0,7 1-50 0 0,43 7 64 0 0,-56-7-70 0 0,6 0 36 0 0,0 0 0 0 0,0 1 0 0 0,0 0 0 0 0,-1 0 0 0 0,1 1-30 0 0,-4-2-87 0 0,-1 0-1 0 0,1 0 1 0 0,-1 0-1 0 0,1 0 1 0 0,0-1-1 0 0,-1 0 88 0 0,13 1-1183 0 0,-16 0 727 0 0,0-1 274 0 0,-1 0-1 0 0,1 0 1 0 0,-1 0 0 0 0,1 1-1 0 0,-1-1 1 0 0,1 0 0 0 0,-1 0 0 0 0,1 0-1 0 0,-1 0 1 0 0,1 0 0 0 0,0 0 0 0 0,-1 0-1 0 0,1 0 1 0 0,-1 0 0 0 0,1 0 0 0 0,-1-1-1 0 0,1 1 1 0 0,-1 0 0 0 0,1 0 0 0 0,-1 0-1 0 0,1-1 1 0 0,-1 1 0 0 0,1 0-1 0 0,-1 0 1 0 0,1-1 182 0 0,2-4-1854 0 0</inkml:trace>
  <inkml:trace contextRef="#ctx0" brushRef="#br0" timeOffset="5377.174">3228 361 2760 0 0,'0'0'393'0'0,"0"0"613"0"0,0 0 272 0 0,0 0 54 0 0,0 0-61 0 0,0 0-301 0 0,0 0-128 0 0,0 0-30 0 0,0 0-23 0 0,0 0-78 0 0,0 0-37 0 0,0 0-8 0 0,0 0-46 0 0,-10 8 512 0 0,7-6-1023 0 0,-1 1 0 0 0,1-1 0 0 0,0 0 0 0 0,0 1 0 0 0,0 0 0 0 0,0 0 1 0 0,1 0-1 0 0,-1 0 0 0 0,-1 2-109 0 0,-18 35 574 0 0,4-9-187 0 0,9-16-11 0 0,1 0 0 0 0,-5 16-376 0 0,-3 4 440 0 0,8-18-109 0 0,2 0-1 0 0,-3 10-330 0 0,4-12 167 0 0,-5 30 265 0 0,10-41-376 0 0,-1 1-11 0 0,0 0-1 0 0,1-1 1 0 0,0 1-1 0 0,0 0 0 0 0,0 0 1 0 0,0-1-1 0 0,1 1 1 0 0,0 0-1 0 0,0-1 0 0 0,1 3-44 0 0,3 5 70 0 0,-4-9-51 0 0,0 0 1 0 0,0-1-1 0 0,0 1 1 0 0,0 0-1 0 0,1-1 0 0 0,-1 0 1 0 0,1 1-20 0 0,0 0 29 0 0,1 0 1 0 0,-1-1 0 0 0,1 1 0 0 0,0 0-1 0 0,0-1 1 0 0,0 0 0 0 0,0 1-1 0 0,1-1 1 0 0,-1-1 0 0 0,0 1 0 0 0,1 0-1 0 0,-1-1 1 0 0,1 0 0 0 0,0 1-1 0 0,-1-1 1 0 0,1-1 0 0 0,0 1 0 0 0,3 0-30 0 0,-2-1-519 0 0,0 0 0 0 0,0-1 0 0 0,0 1 0 0 0,0-1 0 0 0,-1 0 1 0 0,1 0-1 0 0,0-1 0 0 0,-1 1 0 0 0,4-2 519 0 0,1-3-2006 0 0</inkml:trace>
  <inkml:trace contextRef="#ctx0" brushRef="#br0" timeOffset="5704.574">3440 544 3680 0 0,'0'0'167'0'0,"-9"1"2100"0"0,-6 9 3425 0 0,3 5-3304 0 0,-5 21-1512 0 0,14-29-482 0 0,2-5-343 0 0,0 0 0 0 0,0 0 0 0 0,1 0 0 0 0,-1 0 1 0 0,1 1-1 0 0,0-1 0 0 0,-1 0 0 0 0,1 0 1 0 0,0 0-1 0 0,0 1 0 0 0,1-1 0 0 0,-1 0 0 0 0,0 0 1 0 0,1 0-1 0 0,-1 0 0 0 0,1 0 0 0 0,0 1 1 0 0,-1-1-1 0 0,1 0 0 0 0,0 0 0 0 0,0-1 0 0 0,1 1 1 0 0,-1 0-1 0 0,0 0 0 0 0,1 0 0 0 0,-1-1 1 0 0,1 1-1 0 0,0 0-51 0 0,0 0 59 0 0,1 0 0 0 0,-1 0 1 0 0,1 0-1 0 0,-1-1 0 0 0,1 1 0 0 0,0-1 1 0 0,0 1-1 0 0,0-1 0 0 0,0 0 0 0 0,0 0 0 0 0,0-1 1 0 0,0 1-1 0 0,0 0 0 0 0,0-1 0 0 0,0 0 1 0 0,0 0-1 0 0,0 0 0 0 0,1 0 0 0 0,-1 0-59 0 0,16-3 72 0 0,-15 3-35 0 0,0 0 0 0 0,1-1-1 0 0,-1 1 1 0 0,0-1 0 0 0,0 0 0 0 0,0-1 0 0 0,0 1 0 0 0,0-1 0 0 0,0 0 0 0 0,-1 0-1 0 0,1 0 1 0 0,0 0 0 0 0,1-2-37 0 0,4-2 54 0 0,-8 5-44 0 0,1 1-1 0 0,-1-1 1 0 0,0 0-1 0 0,1 0 1 0 0,-1 0-1 0 0,0-1 1 0 0,0 1-1 0 0,1 0 1 0 0,-1 0 0 0 0,0-1-1 0 0,0 1 1 0 0,-1 0-1 0 0,1-1 1 0 0,0 1-1 0 0,0-1 1 0 0,0 0-10 0 0,0-1 14 0 0,0 0 1 0 0,0 0-1 0 0,0-1 0 0 0,0 1 1 0 0,0 0-1 0 0,-1 0 1 0 0,1-1-1 0 0,-1 1 1 0 0,0 0-1 0 0,0 0 1 0 0,0-1-1 0 0,-1 1 0 0 0,1 0 1 0 0,-1-1-1 0 0,1 1 1 0 0,-1 0-1 0 0,-1 0-14 0 0,1-2-8 0 0,-1 0-1 0 0,0 1 1 0 0,0-1-1 0 0,0 1 1 0 0,-1 0 0 0 0,1-1-1 0 0,-1 1 1 0 0,0 0-1 0 0,0 1 1 0 0,-1-1 0 0 0,1 0-1 0 0,-1 1 1 0 0,0 0-1 0 0,0 0 1 0 0,0 0 0 0 0,0 0-1 0 0,0 1 1 0 0,-4-2 8 0 0,4 2-276 0 0,0 1 0 0 0,0-1 1 0 0,0 1-1 0 0,-1 0 0 0 0,1 0 0 0 0,-1 0 1 0 0,1 0-1 0 0,-1 1 0 0 0,1 0 0 0 0,-1 0 1 0 0,1 0-1 0 0,-1 0 0 0 0,0 1 276 0 0,-1-1-1258 0 0</inkml:trace>
  <inkml:trace contextRef="#ctx0" brushRef="#br0" timeOffset="6211.504">3662 266 3224 0 0,'0'0'353'0'0,"0"0"277"0"0,0 0 124 0 0,6 6 766 0 0,17 9 409 0 0,-19-13-1448 0 0,-1 0 0 0 0,1 0 0 0 0,-1 0 0 0 0,1 1 1 0 0,2 2-482 0 0,1 2 723 0 0,1-1 0 0 0,0 0 0 0 0,4 2-723 0 0,-6-5 222 0 0,-1 1 0 0 0,1 0 0 0 0,-1 0 0 0 0,0 1-1 0 0,0 0 1 0 0,0-1 0 0 0,-1 2 0 0 0,4 3-222 0 0,-6-6 124 0 0,1 0 0 0 0,-1 0 0 0 0,1 0 0 0 0,0 0 1 0 0,0-1-1 0 0,0 1 0 0 0,0-1-124 0 0,1 1 99 0 0,-1-1 0 0 0,0 1 0 0 0,0 0-1 0 0,-1-1 1 0 0,1 1 0 0 0,0 1-99 0 0,9 12 355 0 0,-1 1-1 0 0,-1 0 1 0 0,0 0-1 0 0,-1 1 1 0 0,-1 0-1 0 0,-1 1 0 0 0,5 17-354 0 0,-10-26 242 0 0,0-1-1 0 0,0 0 0 0 0,-1 1 0 0 0,-1-1 0 0 0,1 7-241 0 0,-2-11 90 0 0,1 0 0 0 0,-1 0-1 0 0,0 0 1 0 0,-1 0 0 0 0,1 0-1 0 0,-1 0 1 0 0,0 0-1 0 0,0 0 1 0 0,-1-1 0 0 0,1 1-1 0 0,-2 1-89 0 0,0 1 88 0 0,-1 0-1 0 0,0-1 0 0 0,0 1 0 0 0,-1-1 1 0 0,1 0-1 0 0,-1 0 0 0 0,-1-1 1 0 0,1 1-1 0 0,-1-1 0 0 0,0-1 0 0 0,-5 3-87 0 0,-8 4 188 0 0,-1-1 0 0 0,-10 3-188 0 0,2-9 140 0 0,28-4-262 0 0,-19 0-3454 0 0,14 0 1942 0 0</inkml:trace>
  <inkml:trace contextRef="#ctx0" brushRef="#br0" timeOffset="-5596.431">61 222 8320 0 0,'-2'-12'880'0'0,"0"-1"1"0"0,1 0-1 0 0,0-9-880 0 0,1 21 613 0 0,0 1-38 0 0,0 0-20 0 0,0 0-3 0 0,0 0-7 0 0,0 0-29 0 0,0 0-17 0 0,0 0-3 0 0,0 0-66 0 0,3 18-159 0 0,1-2-187 0 0,-1 1 0 0 0,-1 0 1 0 0,-1 1-1 0 0,-1-1 0 0 0,0 4-84 0 0,0-14 21 0 0,2 142 731 0 0,-2-144-710 0 0,0 0-1 0 0,0 0 1 0 0,0 1-1 0 0,-1-1 1 0 0,0 0-1 0 0,0 0 1 0 0,0 0-1 0 0,0 0 1 0 0,-3 4-42 0 0,4-8 92 0 0,-10 7 410 0 0,9-9-482 0 0,-1 1-1 0 0,1 0 1 0 0,0-1-1 0 0,-1 1 1 0 0,1-1-1 0 0,0 1 1 0 0,-1-1-1 0 0,1 0 1 0 0,0 1-1 0 0,0-1 1 0 0,-1 0-1 0 0,1 0 1 0 0,0 0-1 0 0,0 0 1 0 0,0 0-1 0 0,0 0 1 0 0,0 0-1 0 0,1-1 1 0 0,-1 1-1 0 0,0 0 1 0 0,0 0-1 0 0,1-1 1 0 0,-1 1-1 0 0,1-1-19 0 0,-5-7 55 0 0,2-1 0 0 0,-1 1 0 0 0,1-4-55 0 0,-1 1 26 0 0,2 4-18 0 0,1 1-1 0 0,0-1 1 0 0,0 0 0 0 0,1 1-1 0 0,-1-1 1 0 0,2 0 0 0 0,-1 0-8 0 0,0-28-74 0 0,0 16 71 0 0,0 0 0 0 0,2 0 0 0 0,0 1-1 0 0,1-1 1 0 0,0 1 0 0 0,2-1 0 0 0,0 1 0 0 0,4-5 3 0 0,-7 19-12 0 0,0 1 1 0 0,0 0-1 0 0,0-1 1 0 0,0 1 0 0 0,1 0-1 0 0,0 1 1 0 0,0-1-1 0 0,0 0 1 0 0,0 1-1 0 0,1 0 1 0 0,-1 0-1 0 0,1 0 1 0 0,0 0 0 0 0,0 0-1 0 0,2 0 12 0 0,-4 1-6 0 0,1 1 0 0 0,0 0 0 0 0,0 0 0 0 0,0 0 0 0 0,0 0 0 0 0,0 1 0 0 0,0-1 0 0 0,0 1 0 0 0,0-1 0 0 0,0 1 0 0 0,0 0 0 0 0,0 0 0 0 0,0 1 0 0 0,0-1 0 0 0,0 1 0 0 0,0-1 0 0 0,0 1 0 0 0,0 0 0 0 0,0 0 0 0 0,0 0 0 0 0,0 1 0 0 0,0-1 0 0 0,2 2 6 0 0,2 3-4 0 0,1 0-1 0 0,0 1 1 0 0,-1 0-1 0 0,0 0 1 0 0,-1 0-1 0 0,0 1 0 0 0,0 0 1 0 0,0 0-1 0 0,-1 1 1 0 0,-1 0-1 0 0,1-1 1 0 0,-1 2-1 0 0,-1-1 0 0 0,1 1 5 0 0,-3-5 12 0 0,1-1 0 0 0,-1 1 0 0 0,0 0 0 0 0,-1 0-1 0 0,1 0 1 0 0,-1-1 0 0 0,0 1 0 0 0,0 0 0 0 0,-1 0-1 0 0,1 0 1 0 0,-1 0 0 0 0,0-1 0 0 0,0 1 0 0 0,-1 0-1 0 0,1-1 1 0 0,-1 1 0 0 0,0-1 0 0 0,0 0 0 0 0,-1 1-1 0 0,1-1 1 0 0,-1 0 0 0 0,0 0 0 0 0,0-1 0 0 0,-1 1 0 0 0,1-1-1 0 0,-1 1 1 0 0,-1 1-12 0 0,-3 1 50 0 0,0 0 0 0 0,0 0 0 0 0,0 0 0 0 0,0-1 0 0 0,-1 0 1 0 0,-8 3-51 0 0,15-7 15 0 0,-1 0 1 0 0,0 0-1 0 0,0 0 1 0 0,1 0 0 0 0,-1 0-1 0 0,0-1 1 0 0,0 1 0 0 0,0-1-1 0 0,0 0 1 0 0,0 0 0 0 0,0 0-1 0 0,0 0 1 0 0,0 0 0 0 0,1-1-1 0 0,-1 1 1 0 0,0-1 0 0 0,0 0-1 0 0,0 1 1 0 0,1-2-1 0 0,-1 1 1 0 0,0 0 0 0 0,1 0-1 0 0,-1-1 1 0 0,-1-1-16 0 0,3 2 3 0 0,1 1-1 0 0,-1 0 1 0 0,0-1 0 0 0,1 1 0 0 0,-1-1-1 0 0,1 0 1 0 0,0 1 0 0 0,-1-1-1 0 0,1 1 1 0 0,-1-1 0 0 0,1 0 0 0 0,0 1-1 0 0,0-1 1 0 0,-1 0 0 0 0,1 0-1 0 0,0 1 1 0 0,0-1 0 0 0,0 0 0 0 0,0 1-1 0 0,0-1 1 0 0,0 0 0 0 0,0 0-1 0 0,0 1 1 0 0,0-1 0 0 0,0 0 0 0 0,0 1-1 0 0,0-1 1 0 0,0 0 0 0 0,1 0-1 0 0,-1 1 1 0 0,0-1 0 0 0,1 0-1 0 0,-1 1 1 0 0,0-1 0 0 0,1 1 0 0 0,-1-1-1 0 0,1 0 1 0 0,-1 1 0 0 0,1-1-1 0 0,-1 1 1 0 0,1-1 0 0 0,-1 1 0 0 0,1-1-1 0 0,-1 1 1 0 0,1 0 0 0 0,0-1-1 0 0,0 1-2 0 0,3-3-3 0 0,0 1-1 0 0,0 0 0 0 0,0 0 1 0 0,0 0-1 0 0,0 0 0 0 0,0 1 0 0 0,1-1 4 0 0,1 1-18 0 0,0 1 0 0 0,0-1-1 0 0,0 1 1 0 0,0 0-1 0 0,0 0 1 0 0,0 1 0 0 0,0 0-1 0 0,0 0 1 0 0,3 1 18 0 0,3 1-30 0 0,-1 1 0 0 0,1 0 0 0 0,0 1 0 0 0,1 1 30 0 0,2 1-30 0 0,-1 2 0 0 0,0-1 0 0 0,-1 2 0 0 0,1 0-1 0 0,3 4 31 0 0,-12-9 14 0 0,0 0 0 0 0,0 0 0 0 0,-1 0 0 0 0,0 0 0 0 0,0 1 0 0 0,0-1 0 0 0,0 1 0 0 0,-1 0 0 0 0,0 0 0 0 0,0 1 0 0 0,-1-1 0 0 0,0 0 0 0 0,0 1 0 0 0,1 2-14 0 0,-3-6 32 0 0,0 0 0 0 0,0 1 0 0 0,-1-1 0 0 0,1 0-1 0 0,-1 0 1 0 0,1 0 0 0 0,-1 0 0 0 0,0 0 0 0 0,0-1-1 0 0,0 1 1 0 0,0 0 0 0 0,-1 0 0 0 0,1-1 0 0 0,-1 1-1 0 0,0 0 1 0 0,1-1 0 0 0,-1 0 0 0 0,0 1 0 0 0,-1-1-1 0 0,1 0 1 0 0,0 0 0 0 0,-1 0-32 0 0,-6 5 119 0 0,0-1-1 0 0,0 0 1 0 0,0 0 0 0 0,0-1 0 0 0,-8 3-119 0 0,9-5 37 0 0,0 1-1 0 0,0-2 1 0 0,0 1 0 0 0,-1-1 0 0 0,1 0 0 0 0,-1-1-1 0 0,0 0 1 0 0,1 0 0 0 0,-1-1 0 0 0,0 0 0 0 0,1-1 0 0 0,-1 0-1 0 0,-8-2-36 0 0,16 3-28 0 0,-1 0-1 0 0,1-1 0 0 0,-1 1 1 0 0,1-1-1 0 0,-1 1 1 0 0,1-1-1 0 0,0 1 0 0 0,-1-1 1 0 0,1 0-1 0 0,0 0 0 0 0,0 0 1 0 0,0 0-1 0 0,-1 0 0 0 0,1 0 1 0 0,0 0-1 0 0,0 0 1 0 0,0 0-1 0 0,1 0 0 0 0,-1-1 1 0 0,0 1-1 0 0,0 0 0 0 0,1-1 1 0 0,-1 1-1 0 0,0 0 0 0 0,1-1 1 0 0,0 1-1 0 0,-1-1 1 0 0,1 1-1 0 0,0-1 29 0 0,0-1-596 0 0,0 0 1 0 0,1 0-1 0 0,-1 1 1 0 0,1-1-1 0 0,0 0 1 0 0,0 0-1 0 0,0 1 1 0 0,0-1-1 0 0,0 0 1 0 0,1 1-1 0 0,-1 0 1 0 0,1-1-1 0 0,0 1 1 0 0,0-1 595 0 0,8-11-5148 0 0</inkml:trace>
  <inkml:trace contextRef="#ctx0" brushRef="#br0" timeOffset="-5316.858">432 350 3680 0 0,'0'0'284'0'0,"9"3"1574"0"0,11 16 4833 0 0,-10-10-5996 0 0,-9-7-563 0 0,1-1 1 0 0,-1 1-1 0 0,0-1 1 0 0,0 1-1 0 0,0 0 0 0 0,0 0 1 0 0,0-1-1 0 0,0 1 1 0 0,-1 0-1 0 0,1 0 1 0 0,0 2-133 0 0,2 5 519 0 0,1 1 179 0 0,-1 0 1 0 0,0 0 0 0 0,1 8-699 0 0,3 9 666 0 0,1 4-176 0 0,-3-11-257 0 0,1-1 0 0 0,1 0 0 0 0,1 1-233 0 0,5 15 136 0 0,-13-34-72 0 0,0-1-145 0 0,0 0-612 0 0,0 0-274 0 0,0 0-1003 0 0,0 0-3814 0 0</inkml:trace>
  <inkml:trace contextRef="#ctx0" brushRef="#br0" timeOffset="-5066.407">567 224 9672 0 0,'-18'-39'1656'0'0,"2"3"4521"0"0,15 34-5641 0 0,1 2-59 0 0,0 0-33 0 0,0 0-91 0 0,0 0-38 0 0,0 0-10 0 0,1 3-244 0 0,-1 0-1 0 0,1 0 0 0 0,0 0 0 0 0,-1 0 1 0 0,1 0-1 0 0,0 0 0 0 0,1 1-60 0 0,4 16-1503 0 0,-4-12-48 0 0</inkml:trace>
  <inkml:trace contextRef="#ctx0" brushRef="#br0" timeOffset="-4651.591">723 194 3680 0 0,'0'0'167'0'0,"0"9"26"0"0,-10 166 10600 0 0,7-25-8403 0 0,0-119-2214 0 0,3-30-98 0 0,0-1 4 0 0,0 0-2 0 0,0 0 0 0 0,0 0 3 0 0,0 0 12 0 0,0 0 7 0 0,0 0 2 0 0,0 0-99 0 0,1 0 0 0 0,0-1 0 0 0,-1 1 1 0 0,1 0-1 0 0,0 0 0 0 0,-1-1 0 0 0,1 1 0 0 0,0 0 0 0 0,-1-1 0 0 0,1 1 0 0 0,-1-1 0 0 0,1 1 0 0 0,-1-1 0 0 0,1 1 0 0 0,-1-1 0 0 0,1 1 0 0 0,-1-1 0 0 0,1 0 0 0 0,-1 1 0 0 0,0-1 0 0 0,1 1 0 0 0,-1-1 0 0 0,0 0-5 0 0,9-20-47 0 0,-5 9-119 0 0,17-33-550 0 0,-10 20 435 0 0,2 0-1 0 0,0 1 1 0 0,4-4 281 0 0,-9 20-25 0 0,-1-1-1 0 0,1 2 0 0 0,0-1 1 0 0,1 1-1 0 0,0 0 0 0 0,0 1 1 0 0,1 0-1 0 0,7-4 26 0 0,3-2-1 0 0,-6 9-15 0 0,-14 3 26 0 0,0 0 0 0 0,0 0 0 0 0,1 0 0 0 0,-1 0 0 0 0,0 0 0 0 0,1-1 1 0 0,-1 1-1 0 0,0 0 0 0 0,1 0 0 0 0,-1 1 0 0 0,0-1 0 0 0,0 0 0 0 0,1 0 0 0 0,-1 0 0 0 0,0 0 0 0 0,1 0 1 0 0,-1 0-1 0 0,0 0 0 0 0,0 0 0 0 0,1 0 0 0 0,-1 1 0 0 0,0-1 0 0 0,1 0 0 0 0,-1 0 0 0 0,0 0 0 0 0,0 1 1 0 0,0-1-1 0 0,1 0 0 0 0,-1 0 0 0 0,0 1 0 0 0,0-1 0 0 0,0 0 0 0 0,0 0 0 0 0,1 1 0 0 0,-1-1 1 0 0,0 0-12 0 0,-1 5 56 0 0,1 0 0 0 0,-1-1 0 0 0,0 1 0 0 0,-1 0 0 0 0,1-1 0 0 0,-1 1-1 0 0,0-1 1 0 0,0 0 0 0 0,0 0 0 0 0,0 0 0 0 0,-1 0 0 0 0,0 0-1 0 0,0 0 1 0 0,-2 2-55 0 0,-7 7 178 0 0,-1 0-1 0 0,0-2 0 0 0,-7 6-177 0 0,10-9 51 0 0,0 1 0 0 0,0 0-1 0 0,1 0 1 0 0,1 1 0 0 0,0 0-1 0 0,-4 7-50 0 0,11-16 10 0 0,0 0 0 0 0,1 0 0 0 0,-1 0-1 0 0,1 0 1 0 0,-1 0 0 0 0,1 0-1 0 0,-1 0 1 0 0,1 0 0 0 0,0 0 0 0 0,-1 0-1 0 0,1 0 1 0 0,0 0 0 0 0,0 0-1 0 0,0 1 1 0 0,0-1 0 0 0,0 0 0 0 0,0 0-1 0 0,0 0 1 0 0,0 0 0 0 0,1 0-1 0 0,-1 0 1 0 0,0 0 0 0 0,1 0 0 0 0,-1 0-1 0 0,0 0 1 0 0,1 0 0 0 0,-1 0-1 0 0,1 0 1 0 0,0 0 0 0 0,-1 0-1 0 0,1 0 1 0 0,0 0 0 0 0,0 0 0 0 0,-1-1-1 0 0,2 1-9 0 0,0 2 26 0 0,1-1-1 0 0,0-1 1 0 0,0 1-1 0 0,0 0 1 0 0,0-1-1 0 0,0 1 1 0 0,0-1-1 0 0,0 0 1 0 0,3 1-26 0 0,43 7 301 0 0,-29-6-255 0 0,0 1 0 0 0,-1 1-1 0 0,9 3-45 0 0,19 13 73 0 0,-28-11-5412 0 0,-12-7-642 0 0</inkml:trace>
  <inkml:trace contextRef="#ctx0" brushRef="#br0" timeOffset="-2851.66">1378 125 3224 0 0,'0'-1'240'0'0,"-1"0"110"0"0,1 0 0 0 0,0 1 0 0 0,1-1 0 0 0,-1 0 0 0 0,0 0 0 0 0,0 0 0 0 0,0 0 0 0 0,0 0 0 0 0,1 0-1 0 0,-1 0 1 0 0,1 0 0 0 0,-1 0 0 0 0,0 1 0 0 0,1-1 0 0 0,-1 0 0 0 0,1 0-350 0 0,1-4 1459 0 0,-2 4-911 0 0,0 1-10 0 0,0 0-2 0 0,0 0 0 0 0,0 0 0 0 0,0 0-34 0 0,0 0-139 0 0,0 0-62 0 0,0 0-11 0 0,0 0 2 0 0,1 2 16 0 0,2 3-148 0 0,0 0 0 0 0,0 0 1 0 0,-1 0-1 0 0,0 1 0 0 0,0-1 1 0 0,0 1-1 0 0,-1-1 1 0 0,0 1-1 0 0,0 0 0 0 0,0 0 1 0 0,-1 2-161 0 0,1 11 313 0 0,-2 0 0 0 0,-2 17-313 0 0,3 36 279 0 0,-3 12-79 0 0,2-64-114 0 0,0 1 0 0 0,2-1 0 0 0,1 7-86 0 0,0 25 74 0 0,-6-35-1642 0 0,1-8-4513 0 0</inkml:trace>
  <inkml:trace contextRef="#ctx0" brushRef="#br0" timeOffset="-2583.979">1209 572 8752 0 0,'0'0'673'0'0,"0"0"-268"0"0,0 0 497 0 0,0 0 260 0 0,19-2 1889 0 0,23-2-1990 0 0,1 1 0 0 0,-1 3 0 0 0,1 2-1061 0 0,24-1 159 0 0,-50-1-231 0 0,-6 1-83 0 0,-1-1 0 0 0,1-1 0 0 0,0 1 0 0 0,-1-2 0 0 0,1 1 0 0 0,-1-1 0 0 0,0-1 0 0 0,1 0 155 0 0,-1-2-6087 0 0</inkml:trace>
  <inkml:trace contextRef="#ctx0" brushRef="#br0" timeOffset="-2302.27">1293 53 3680 0 0,'-8'-16'311'0'0,"1"3"1916"0"0,1 4 3223 0 0,5 9-3022 0 0,1 0-1339 0 0,0 0-582 0 0,0 0-115 0 0,0 0-36 0 0,0 0-39 0 0,8-6 277 0 0,-4 5-511 0 0,-1-1-1 0 0,1 1 0 0 0,0 0 0 0 0,0 0 0 0 0,0 0 0 0 0,0 0 1 0 0,0 1-1 0 0,0-1 0 0 0,0 1 0 0 0,0 0 0 0 0,0 1 0 0 0,2-1-82 0 0,8 2 71 0 0,1 1 0 0 0,11 3-71 0 0,6 4 26 0 0,-1 1-1 0 0,26 15-25 0 0,-40-18-51 0 0,36 19-2532 0 0,-37-21 1591 0 0</inkml:trace>
  <inkml:trace contextRef="#ctx0" brushRef="#br0" timeOffset="95119.821">1725 408 3224 0 0,'0'0'501'0'0,"0"0"897"0"0,0 0 391 0 0,0 0 77 0 0,0 0-244 0 0,0 0-1118 0 0,0 0-522 0 0,-8 11 760 0 0,-67 51 3543 0 0,63-52-3814 0 0,6-6-157 0 0,1 0 0 0 0,0 1-1 0 0,0 0 1 0 0,0 0-1 0 0,1 0 1 0 0,-2 3-314 0 0,6-8 8 0 0,0 1-1 0 0,-1 0 1 0 0,1 0 0 0 0,0-1-1 0 0,0 1 1 0 0,0 0-1 0 0,1-1 1 0 0,-1 1 0 0 0,0 0-1 0 0,0-1 1 0 0,0 1-1 0 0,0 0 1 0 0,1-1 0 0 0,-1 1-1 0 0,0 0 1 0 0,1-1-1 0 0,-1 1 1 0 0,0-1 0 0 0,1 1-1 0 0,-1 0 1 0 0,1-1-1 0 0,-1 1 1 0 0,1-1 0 0 0,-1 1-1 0 0,1-1 1 0 0,0 0-8 0 0,12 12 31 0 0,27 13 37 0 0,-27-18 262 0 0,0 2 0 0 0,0-1 0 0 0,-1 2 0 0 0,7 6-330 0 0,-18-16 230 0 0,-9 11 487 0 0,6-8-636 0 0,0 0 0 0 0,-1-1 0 0 0,1 1 0 0 0,-1 0 0 0 0,0-1 0 0 0,1 0 0 0 0,-1 0 0 0 0,0 0 0 0 0,-1 0 0 0 0,1 0 0 0 0,0-1 0 0 0,0 1 0 0 0,-2 0-81 0 0,-8 2 53 0 0,0-1 1 0 0,0 0-1 0 0,-1 0-53 0 0,-3 0-2 0 0,12-2-187 0 0,-1 0 1 0 0,1-1-1 0 0,-1 0 1 0 0,1 0-1 0 0,-2 0 189 0 0,-15-2-3524 0 0,21 1 3193 0 0,0 1 1 0 0,0 0-1 0 0,0-1 0 0 0,0 1 0 0 0,1 0 0 0 0,-1-1 0 0 0,0 1 1 0 0,0-1-1 0 0,0 1 0 0 0,1-1 0 0 0,-1 0 0 0 0,0 1 1 0 0,1-1-1 0 0,-1 0 0 0 0,0 0 331 0 0,0 0-728 0 0,-1-1-2204 0 0</inkml:trace>
  <inkml:trace contextRef="#ctx0" brushRef="#br0" timeOffset="95533.454">1977 131 2760 0 0,'0'0'125'0'0,"-9"0"22"0"0,5 0 634 0 0,-1 1 0 0 0,1-1 1 0 0,0 1-1 0 0,0 0 0 0 0,0 0 0 0 0,-1 1 0 0 0,1-1 1 0 0,0 1-1 0 0,1 0 0 0 0,-1 0 0 0 0,-2 2-781 0 0,-7 4 2232 0 0,1 1 1 0 0,-7 7-2233 0 0,11-9-206 0 0,4-3 480 0 0,1 0 1 0 0,-1-1 0 0 0,1 1 0 0 0,0 1 0 0 0,1-1 0 0 0,-1 0 0 0 0,-1 5-275 0 0,-7 11 597 0 0,6-12-406 0 0,0 1 0 0 0,1-1 1 0 0,0 1-1 0 0,1 0 0 0 0,0 0 1 0 0,0 1-1 0 0,1-1-191 0 0,-3 16 295 0 0,1-1 0 0 0,1 5-295 0 0,3-19 25 0 0,1-1 0 0 0,0 1 0 0 0,1-1 0 0 0,-1 0 0 0 0,2 1 0 0 0,-1-1 0 0 0,1 0 0 0 0,1 0 0 0 0,1 1-25 0 0,-5-9-8 0 0,1 0 0 0 0,-1 0 0 0 0,1 0 0 0 0,0 0 0 0 0,-1 0 0 0 0,1 0 0 0 0,0 0 0 0 0,0 0 0 0 0,0 0 0 0 0,0-1 0 0 0,0 1 0 0 0,0 0 8 0 0,7 6-524 0 0,-8-6 404 0 0,1-1 0 0 0,0 1 0 0 0,0-1 0 0 0,0 0 0 0 0,0 1 0 0 0,0-1 0 0 0,0 0 0 0 0,0 0 0 0 0,0 1 0 0 0,0-1 0 0 0,0 0 0 0 0,0 0 0 0 0,0 0 0 0 0,0 0 0 0 0,0 0 0 0 0,1-1 120 0 0,-1 1-552 0 0,7 0-1347 0 0</inkml:trace>
  <inkml:trace contextRef="#ctx0" brushRef="#br0" timeOffset="95998.011">1983 228 3224 0 0,'7'3'283'0'0,"-2"0"262"0"0,0 0 1 0 0,0 0 0 0 0,0 1 0 0 0,-1-1 0 0 0,0 1 0 0 0,0 0 0 0 0,0 1-1 0 0,0-1 1 0 0,0 1 0 0 0,-1 0 0 0 0,0-1 0 0 0,0 2 0 0 0,0-1 0 0 0,-1 0-1 0 0,0 0 1 0 0,0 1 0 0 0,0-1 0 0 0,0 1 0 0 0,-1 0 0 0 0,0-1 0 0 0,0 4-546 0 0,0-3 205 0 0,-1 0 0 0 0,0 0 0 0 0,0 0 0 0 0,-1 0 0 0 0,1 1 0 0 0,-1-1 0 0 0,-1 0 0 0 0,1 1-205 0 0,-2 0 245 0 0,1 0-1 0 0,-1 0 1 0 0,0 0 0 0 0,-1-1-1 0 0,1 1 1 0 0,-1-1 0 0 0,0 0-1 0 0,-4 4-244 0 0,3-3 269 0 0,-7 10 219 0 0,11-16-447 0 0,0 0 0 0 0,1-1-1 0 0,-1 1 1 0 0,0 0-1 0 0,1-1 1 0 0,-1 1 0 0 0,0 0-1 0 0,0-1 1 0 0,1 1-1 0 0,-1-1 1 0 0,0 1 0 0 0,0-1-1 0 0,0 0 1 0 0,0 1-1 0 0,0-1 1 0 0,0 1-41 0 0,-1 7 799 0 0,4-7-788 0 0,0-1 0 0 0,0 1 0 0 0,0-1 0 0 0,0 0 0 0 0,0 0 0 0 0,0 0 1 0 0,0 0-1 0 0,0 0 0 0 0,0 0 0 0 0,0 0 0 0 0,0-1 0 0 0,0 1 0 0 0,0-1 0 0 0,0 0 0 0 0,1 0-11 0 0,30-17 133 0 0,-17 9-118 0 0,-10 5-3 0 0,0 0-1 0 0,0 0 0 0 0,0-1 0 0 0,-1 0 1 0 0,0 0-1 0 0,0-1 0 0 0,0 1 0 0 0,-1-1 0 0 0,1 0 1 0 0,-1 0-1 0 0,-1-1 0 0 0,2-2-11 0 0,4-11 15 0 0,0 0-1 0 0,-1-1 1 0 0,1-9-15 0 0,-8 27-134 0 0,-1 0-1 0 0,1 0 1 0 0,-1 0 0 0 0,0 0-1 0 0,0 0 1 0 0,0 0 0 0 0,0 0-1 0 0,0-1 135 0 0,-1-9-2808 0 0,1 7 1233 0 0</inkml:trace>
  <inkml:trace contextRef="#ctx0" brushRef="#br0" timeOffset="96271.085">2224 72 3680 0 0,'0'0'284'0'0,"9"-9"-79"0"0,-5 7 4716 0 0,-1 2-4663 0 0,0 0-1 0 0,0 0 0 0 0,0 1 0 0 0,0-1 0 0 0,0 1 1 0 0,0 0-1 0 0,0 0 0 0 0,0 0 0 0 0,0 0 1 0 0,-1 0-1 0 0,1 1 0 0 0,0-1 0 0 0,-1 1 0 0 0,1 0 1 0 0,-1 0-1 0 0,1 0 0 0 0,-1 0 0 0 0,0 0 1 0 0,0 0-1 0 0,0 0 0 0 0,0 1 0 0 0,0-1 0 0 0,-1 1 1 0 0,1 0-1 0 0,-1 0-257 0 0,5 5 509 0 0,-3-4-233 0 0,0 1 1 0 0,0-1-1 0 0,-1 0 1 0 0,0 1-1 0 0,0 0 0 0 0,0 0 1 0 0,0 1-277 0 0,3 12 520 0 0,-3-13-353 0 0,0 1-1 0 0,-1 0 0 0 0,1 0 0 0 0,-1 0 0 0 0,-1 1 0 0 0,1-1 0 0 0,-1 0 1 0 0,0 0-1 0 0,-1 3-166 0 0,-3 9 243 0 0,0 0 1 0 0,-1-1 0 0 0,-1 0 0 0 0,0 0-1 0 0,-1 0 1 0 0,-1-1 0 0 0,-10 15-244 0 0,1-4 51 0 0,-2-2-1 0 0,0 0 1 0 0,-2-1 0 0 0,-5 4-51 0 0,-9 3-780 0 0,-4 2-299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3:3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86 10592 0 0,'12'-56'2032'0'0,"-11"47"-814"0"0,-1 8-1087 0 0,0 0 0 0 0,1-1 0 0 0,-1 1 0 0 0,0 0 0 0 0,0 0 0 0 0,0 0 0 0 0,1 0 0 0 0,-1 0 0 0 0,0 0 0 0 0,1 0 0 0 0,-1 0 0 0 0,1 0 0 0 0,-1 0 0 0 0,1 0 0 0 0,0 0 0 0 0,-1 0 0 0 0,1 0 0 0 0,0 0 0 0 0,0 1-131 0 0,-1 0 75 0 0,0 0-1 0 0,0 0 0 0 0,1 0 1 0 0,-1 0-1 0 0,0 0 0 0 0,0 0 0 0 0,0 0 1 0 0,0 0-1 0 0,0 0 0 0 0,1 0 0 0 0,-1 0 1 0 0,0 0-1 0 0,0 0 0 0 0,0 0 1 0 0,0 0-1 0 0,0 0 0 0 0,0 1 0 0 0,0-1 1 0 0,1 0-1 0 0,-1 0 0 0 0,0 0 0 0 0,0 0 1 0 0,0 0-1 0 0,0 0 0 0 0,0 1 1 0 0,0-1-1 0 0,0 0 0 0 0,0 0 0 0 0,0 0 1 0 0,0 0-1 0 0,0 0 0 0 0,0 1 0 0 0,0-1 1 0 0,0 0-1 0 0,0 0 0 0 0,0 0 0 0 0,0 0 1 0 0,0 0-1 0 0,0 1 0 0 0,0-1-74 0 0,3 14 874 0 0,2 24-1111 0 0,-4-30 593 0 0,1 27 35 0 0,-1 1 0 0 0,-4 33-391 0 0,0 12 197 0 0,3-61 13 0 0,-2 0 0 0 0,0 0 1 0 0,-4 14-211 0 0,4-22-596 0 0,-1-1 0 0 0,0 0 1 0 0,-1 0-1 0 0,-1 0 1 0 0,1-1-1 0 0,-2 1 0 0 0,0 0 596 0 0,0-2-2735 0 0</inkml:trace>
  <inkml:trace contextRef="#ctx0" brushRef="#br0" timeOffset="247.34">4 544 9672 0 0,'-4'-25'1234'0'0,"5"24"-934"0"0,0 0 0 0 0,-1 1-1 0 0,1-1 1 0 0,0 1-1 0 0,-1-1 1 0 0,1 1 0 0 0,0 0-1 0 0,-1-1 1 0 0,1 1 0 0 0,0 0-1 0 0,0-1 1 0 0,0 1 0 0 0,-1 0-1 0 0,1 0 1 0 0,0 0-1 0 0,0 0 1 0 0,0 0-300 0 0,16-3 719 0 0,142-5 1553 0 0,-124 7-2272 0 0,12-1 11 0 0,-7 1 45 0 0,-11 0-76 0 0,-16 1-791 0 0,1-1-1 0 0,9-1 812 0 0,-14-1-1511 0 0</inkml:trace>
  <inkml:trace contextRef="#ctx0" brushRef="#br0" timeOffset="447.834">91 72 10592 0 0,'1'-4'144'0'0,"-2"1"0"0"0,1-1 0 0 0,0 0 0 0 0,-1 0 0 0 0,0 1 0 0 0,1-1 0 0 0,-2 0 0 0 0,0-2-144 0 0,2 5 96 0 0,0 0 1 0 0,0 1-1 0 0,0-1 1 0 0,-1 0-1 0 0,1 0 1 0 0,0 0-1 0 0,1 1 1 0 0,-1-1 0 0 0,0 0-1 0 0,0 0 1 0 0,0 0-1 0 0,0 1 1 0 0,1-1-1 0 0,-1 0 1 0 0,0 0-1 0 0,1 1 1 0 0,-1-1-1 0 0,0 0 1 0 0,1 1-1 0 0,-1-1 1 0 0,1 0 0 0 0,-1 1-1 0 0,1-1 1 0 0,-1 1-1 0 0,1-1 1 0 0,0 1-1 0 0,-1-1 1 0 0,1 1-1 0 0,0-1 1 0 0,0 1-97 0 0,0-1 274 0 0,1-1 0 0 0,0 1 0 0 0,0 0 0 0 0,0 0 0 0 0,0 1 0 0 0,-1-1 0 0 0,1 0 0 0 0,0 1 0 0 0,1-1 0 0 0,-1 1 0 0 0,2-1-274 0 0,19 0 434 0 0,-14 1-361 0 0,0-1 0 0 0,0 2 0 0 0,-1-1-1 0 0,5 2-72 0 0,12 2-505 0 0,-1 1 0 0 0,1 1-1 0 0,4 4 506 0 0,-14-5-6055 0 0</inkml:trace>
  <inkml:trace contextRef="#ctx0" brushRef="#br0" timeOffset="881.418">659 327 3224 0 0,'-2'0'143'0'0,"-1"0"-80"0"0,-12 0 523 0 0,1 0 0 0 0,-14 3-586 0 0,22-2 1778 0 0,0 1-1 0 0,0-1 1 0 0,0 1 0 0 0,0 1-1 0 0,-2 0-1777 0 0,-13 11 4178 0 0,16-10-4088 0 0,1 0 0 0 0,0 1-1 0 0,0 0 1 0 0,0-1 0 0 0,-1 3-90 0 0,4-5 29 0 0,0 0-1 0 0,0 0 1 0 0,0 0 0 0 0,1 0 0 0 0,-1 0 0 0 0,0 0 0 0 0,1 0-1 0 0,0 0 1 0 0,-1 0 0 0 0,1 0 0 0 0,0 0 0 0 0,0 0-1 0 0,0 0 1 0 0,0 0 0 0 0,1 0 0 0 0,-1 0 0 0 0,0 0 0 0 0,1 0-1 0 0,-1 0 1 0 0,1 0 0 0 0,0 0 0 0 0,0 0 0 0 0,0-1 0 0 0,0 1-1 0 0,0 0 1 0 0,0 0 0 0 0,1 1-29 0 0,4 3 36 0 0,-1 1 0 0 0,1-1 0 0 0,0 0 0 0 0,0-1 0 0 0,0 1 0 0 0,3 0-36 0 0,6 7 32 0 0,-11-10-12 0 0,0 1-1 0 0,1 0 1 0 0,0-1 0 0 0,0 0-1 0 0,0 0 1 0 0,1 0-20 0 0,20 13 248 0 0,-24-15-78 0 0,-2-1-2 0 0,0 1-14 0 0,3 8-62 0 0,-2-8-82 0 0,-1 0 1 0 0,0 0-1 0 0,1 0 1 0 0,-1 0-1 0 0,0 0 1 0 0,0 0-1 0 0,1 0 1 0 0,-1 0-1 0 0,0 0 1 0 0,0 0 0 0 0,0 0-1 0 0,-1 1 1 0 0,1-1-1 0 0,0 0-10 0 0,-5 5 62 0 0,2-4-22 0 0,-1 1-18 0 0,0 0-1 0 0,0 1 0 0 0,-1-1 1 0 0,0-1-1 0 0,1 1 1 0 0,-1-1-1 0 0,0 1 1 0 0,0-2-1 0 0,-3 2-21 0 0,-12 5-150 0 0,14-6-651 0 0,-1 1 1 0 0,0-2 0 0 0,0 1-1 0 0,0-1 1 0 0,0 0 0 0 0,0 0 0 0 0,0-1-1 0 0,-2 0 801 0 0,-7 0-2278 0 0</inkml:trace>
  <inkml:trace contextRef="#ctx0" brushRef="#br0" timeOffset="1364.481">889 208 3224 0 0,'0'0'605'0'0,"0"0"1334"0"0,-6 1 4660 0 0,-4 1-3962 0 0,6 0-2459 0 0,0 1 1 0 0,0 0 0 0 0,0 0-1 0 0,0 0 1 0 0,0 0 0 0 0,0 0-1 0 0,1 1 1 0 0,0 0 0 0 0,0 0 0 0 0,0 0-1 0 0,0 0 1 0 0,0 1-179 0 0,-7 12 545 0 0,0 2 1 0 0,-1 6-546 0 0,5-12 219 0 0,2 0-156 0 0,0-1 0 0 0,1 0 0 0 0,1 1 1 0 0,0 0-1 0 0,0-1 0 0 0,1 11-63 0 0,1-15 19 0 0,0 0 1 0 0,1-1 0 0 0,-1 1-1 0 0,2 0 1 0 0,-1-1 0 0 0,1 1-1 0 0,0-1 1 0 0,1 3-20 0 0,-1-5-60 0 0,0 0 1 0 0,0 0-1 0 0,1-1 0 0 0,-1 1 0 0 0,1 0 0 0 0,0-1 1 0 0,0 0-1 0 0,1 0 0 0 0,-1 0 0 0 0,1 0 1 0 0,0 0-1 0 0,2 1 60 0 0,1-2-1574 0 0,2 0-4481 0 0</inkml:trace>
  <inkml:trace contextRef="#ctx0" brushRef="#br0" timeOffset="2067.544">1030 266 2304 0 0,'0'0'101'0'0,"0"0"274"0"0,0 0 1065 0 0,0 0 469 0 0,0 0 91 0 0,0 0-228 0 0,0 0-1019 0 0,0 0-449 0 0,0 0-89 0 0,0 0 28 0 0,0 0 197 0 0,0 0 82 0 0,0 0 20 0 0,13-2 1434 0 0,-9 2-1840 0 0,0 1 0 0 0,0-1 0 0 0,0 1 0 0 0,-1 0 0 0 0,1 1 0 0 0,0-1 0 0 0,-1 1 0 0 0,1 0 0 0 0,-1-1 0 0 0,0 1 0 0 0,1 1-1 0 0,-1-1 1 0 0,0 0 0 0 0,0 1 0 0 0,0 0 0 0 0,-1 0 0 0 0,1-1 0 0 0,-1 2 0 0 0,1-1 0 0 0,-1 0 0 0 0,0 0 0 0 0,0 1 0 0 0,-1-1 0 0 0,1 1 0 0 0,-1-1 0 0 0,1 2-136 0 0,2 9 115 0 0,-2-7 58 0 0,0 1 1 0 0,0-1 0 0 0,-1 0-1 0 0,0 0 1 0 0,0 8-174 0 0,-2-11 63 0 0,1 0-1 0 0,-1 0 1 0 0,0 1 0 0 0,0-1-1 0 0,0 0 1 0 0,-1 2-63 0 0,1-3 87 0 0,-1 0 0 0 0,2 1 0 0 0,-1 0 0 0 0,0-1 1 0 0,0 1-1 0 0,1 0-87 0 0,0-3 158 0 0,-11 8 216 0 0,6-4-237 0 0,5-5-48 0 0,0 0-2 0 0,0 0-6 0 0,0 0-1 0 0,0 0 0 0 0,0 0 0 0 0,0 0 0 0 0,16-11 80 0 0,-5 3-106 0 0,4-3 2 0 0,-1 0 1 0 0,0-1-1 0 0,-1 0 1 0 0,0-1-1 0 0,4-5-56 0 0,-10 9 7 0 0,1-2-12 0 0,0 0 0 0 0,0-1 0 0 0,0-1 5 0 0,-6 8 9 0 0,0 1 1 0 0,0-1 0 0 0,0 0 0 0 0,0 0 0 0 0,-1 0 0 0 0,0 1 0 0 0,0-1 0 0 0,-1-1 0 0 0,1 1 0 0 0,-1-2-10 0 0,0 4 14 0 0,-1 0 0 0 0,1-1 0 0 0,-1 1-1 0 0,1 0 1 0 0,-1 0 0 0 0,0-1 0 0 0,-1 1 0 0 0,1 0 0 0 0,0 0 0 0 0,-1 0 0 0 0,0 0-1 0 0,1 0 1 0 0,-1 1 0 0 0,0-1 0 0 0,-1 1 0 0 0,1-1 0 0 0,0 1 0 0 0,-1 0 0 0 0,1-1-1 0 0,-1 1 1 0 0,0 0-14 0 0,-2-1-297 0 0,1 0 0 0 0,-1 1-1 0 0,0-1 1 0 0,0 1-1 0 0,0 0 1 0 0,0 0 0 0 0,0 1-1 0 0,-1-1 1 0 0,1 1 0 0 0,0 0-1 0 0,-1 1 1 0 0,-4-1 297 0 0,8 2-517 0 0,-2 0-120 0 0,2-1-5596 0 0,-3-3 1247 0 0</inkml:trace>
  <inkml:trace contextRef="#ctx0" brushRef="#br0" timeOffset="2367.578">1317 92 3680 0 0,'0'0'284'0'0,"0"0"171"0"0,7 0 3907 0 0,-3 1-3582 0 0,0 0 1 0 0,0 0-1 0 0,0 1 0 0 0,0-1 1 0 0,-1 1-1 0 0,1 0 0 0 0,-1 0 0 0 0,1 0 1 0 0,2 3-781 0 0,28 24 1458 0 0,-33-28-1311 0 0,8 7 333 0 0,0 1 1 0 0,0 0-1 0 0,-1 1 0 0 0,0-1 1 0 0,-1 2-1 0 0,0-1 0 0 0,1 3-480 0 0,-4-5 155 0 0,1 1-1 0 0,-1 0 0 0 0,-1-1 0 0 0,0 1 0 0 0,0 0 1 0 0,0 0-1 0 0,-2 1 0 0 0,1-1 0 0 0,-1 1 1 0 0,0-1-1 0 0,-1 0 0 0 0,0 1-154 0 0,0-1 34 0 0,-1 0 0 0 0,-1 1-1 0 0,1-1 1 0 0,-1-1 0 0 0,-1 1 0 0 0,0 0 0 0 0,0 0-1 0 0,-1-1 1 0 0,0 0 0 0 0,0 0 0 0 0,-1 0 0 0 0,0 0-1 0 0,0-1 1 0 0,-5 5-34 0 0,-18 20-143 0 0,6-7-541 0 0,-14 11 684 0 0,26-27-2039 0 0,0 0-1 0 0,-1-1 0 0 0,-3 1 2040 0 0,5-3-2069 0 0</inkml:trace>
  <inkml:trace contextRef="#ctx0" brushRef="#br0" timeOffset="2618.224">1664 289 14280 0 0,'0'0'1102'0'0,"2"-1"-719"0"0,5 0-92 0 0,1-1 0 0 0,0 1-1 0 0,-1 0 1 0 0,1 1 0 0 0,0 0 0 0 0,6 1-291 0 0,20-1 783 0 0,-7-2-838 0 0,1 1 0 0 0,-1 2-1 0 0,19 3 56 0 0,-17 5-2401 0 0,-29-9 1035 0 0</inkml:trace>
  <inkml:trace contextRef="#ctx0" brushRef="#br0" timeOffset="2814.818">1598 435 16064 0 0,'0'0'737'0'0,"0"0"-15"0"0,2 1-466 0 0,8 1-206 0 0,0 0-1 0 0,0 0 1 0 0,0-1 0 0 0,0-1-1 0 0,0 1 1 0 0,0-2-1 0 0,5 0-49 0 0,14 0 187 0 0,33 0 889 0 0,-10 0-84 0 0,50 6-992 0 0,65 9-1839 0 0,-142-11-4839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3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12 931 5064 0 0,'-1'-2'163'0'0,"-2"0"127"0"0,-5 0 5 0 0,45 8 10285 0 0,73-3-9185 0 0,-101-3-727 0 0,33 0-205 0 0,205 3 1674 0 0,-159-3-750 0 0,7-4-1387 0 0,79-1 947 0 0,148 1-205 0 0,-179-1-602 0 0,40-2 76 0 0,-77 2-218 0 0,-41 1-88 0 0,-34 3-27 0 0,21-1-1190 0 0,6 2 1307 0 0,-14 0-3912 0 0,-29 0-3179 0 0</inkml:trace>
  <inkml:trace contextRef="#ctx0" brushRef="#br0" timeOffset="-2124.338">155 452 11864 0 0,'-1'-4'204'0'0,"0"-1"0"0"0,0 1 1 0 0,0 0-1 0 0,0-1 0 0 0,1 1 1 0 0,-1 0-1 0 0,1-1 1 0 0,1-3-205 0 0,-1 6 45 0 0,-1-4 1550 0 0,0 9 1305 0 0,-1 12-1518 0 0,6 213 227 0 0,-8-154-1289 0 0,4-72-255 0 0,0-2-23 0 0,0 0-97 0 0,0 2-45 0 0,0 3-400 0 0,0-4-3236 0 0,0-6-496 0 0,0 5 4083 0 0,-2-8-5336 0 0</inkml:trace>
  <inkml:trace contextRef="#ctx0" brushRef="#br0" timeOffset="-1769.962">128 487 2760 0 0,'0'-7'252'0'0,"1"-1"0"0"0,0 0 0 0 0,0 1 0 0 0,1-1 1 0 0,2-4-253 0 0,-2 5 1319 0 0,0 1 1 0 0,1-1 0 0 0,0 1 0 0 0,0 0 0 0 0,1 0 0 0 0,1-3-1320 0 0,-1 5 326 0 0,1-1-1 0 0,-1 1 1 0 0,1 0 0 0 0,-1 1 0 0 0,1-1 0 0 0,0 1 0 0 0,0 0 0 0 0,1 0 0 0 0,-1 0 0 0 0,0 1 0 0 0,1 0 0 0 0,0 0 0 0 0,0 1 0 0 0,-1-1 0 0 0,1 1 0 0 0,1 0-326 0 0,6 0 238 0 0,-1-1 1 0 0,0 2 0 0 0,1 0 0 0 0,-1 0 0 0 0,0 2-1 0 0,1-1 1 0 0,3 2-239 0 0,-7-1 113 0 0,0 1 1 0 0,0 0-1 0 0,0 0 0 0 0,-1 1 1 0 0,0 0-1 0 0,0 0 0 0 0,5 4-113 0 0,-10-6 42 0 0,0 0 0 0 0,0 0 1 0 0,0 0-1 0 0,-1 1 0 0 0,1-1 0 0 0,-1 1 0 0 0,0-1 0 0 0,1 1 0 0 0,-1 0 0 0 0,-1 0 0 0 0,1 0 0 0 0,0 0 1 0 0,-1 0-1 0 0,1 0 0 0 0,-1 0 0 0 0,0 0 0 0 0,0 1 0 0 0,0-1 0 0 0,0 1 0 0 0,-1-1 0 0 0,1 1-42 0 0,-2 0 30 0 0,1 0 0 0 0,-1 0 0 0 0,0 0 1 0 0,0 0-1 0 0,-1 0 0 0 0,1 0 0 0 0,-1-1 0 0 0,0 1 0 0 0,0-1 0 0 0,0 1 0 0 0,0-1 0 0 0,0 0 0 0 0,-1 1 0 0 0,1-1 0 0 0,-1-1 0 0 0,0 1 0 0 0,0 0 0 0 0,-3 2-30 0 0,-6 3 61 0 0,1 1 0 0 0,-2-2-1 0 0,1 1 1 0 0,-10 2-61 0 0,-70 28 190 0 0,54-23-145 0 0,24-11-18 0 0,0 0 0 0 0,-10 2-27 0 0,-3 0-1 0 0,-16 5 12 0 0,72-6-38 0 0,13-1 2 0 0,0 2 0 0 0,0 1-1 0 0,18 8 26 0 0,-44-11-129 0 0,9 3-1548 0 0,17 3 1677 0 0,-34-9-1470 0 0,1 0 0 0 0,-1 0 0 0 0,1-1 0 0 0,1 0 1470 0 0,7-2-2365 0 0</inkml:trace>
  <inkml:trace contextRef="#ctx0" brushRef="#br0" timeOffset="-1250.514">671 191 15840 0 0,'0'0'726'0'0,"0"0"-21"0"0,0 8-425 0 0,-1 2-260 0 0,0 0 0 0 0,0 1 0 0 0,-1-1 0 0 0,0-1 0 0 0,-1 1 0 0 0,0 0 0 0 0,-3 5-20 0 0,-7 15 127 0 0,-12 19-127 0 0,23-45 21 0 0,-7 13 42 0 0,7-12-39 0 0,-1 0-1 0 0,1 1 1 0 0,-1-1 0 0 0,0-1-1 0 0,0 1 1 0 0,-1 0 0 0 0,0-1-1 0 0,1 0 1 0 0,-2 0-1 0 0,1 0 1 0 0,-1 1-24 0 0,5-5-16 0 0,-1 0-1 0 0,1 0 0 0 0,0 0 1 0 0,-1 1-1 0 0,1-1 1 0 0,0 0-1 0 0,-1 0 0 0 0,1 0 1 0 0,0 0-1 0 0,-1 0 1 0 0,1 0-1 0 0,0 0 0 0 0,-1 0 1 0 0,1 0-1 0 0,0 0 1 0 0,-1 0-1 0 0,1 0 0 0 0,0 0 1 0 0,-1 0-1 0 0,1 0 1 0 0,0-1-1 0 0,-1 1 0 0 0,1 0 1 0 0,0 0-1 0 0,-1 0 1 0 0,1 0-1 0 0,0-1 0 0 0,0 1 1 0 0,-1 0-1 0 0,1 0 1 0 0,0-1-1 0 0,0 1 1 0 0,-1 0-1 0 0,1 0 0 0 0,0-1 1 0 0,0 1-1 0 0,0 0 1 0 0,0 0-1 0 0,-1-1 17 0 0,-5-14-644 0 0,5 12 404 0 0,-2-5-108 0 0,1-1-1 0 0,0 0 1 0 0,0 0-1 0 0,1 0 0 0 0,0 0 1 0 0,1 0-1 0 0,-1 0 1 0 0,2 0 348 0 0,-3-38-970 0 0,1 43 953 0 0,-5-25-296 0 0,6 27 383 0 0,-1 0 0 0 0,1 1 0 0 0,-1-1 0 0 0,0 1 0 0 0,1-1 0 0 0,-1 0 0 0 0,0 1 0 0 0,0-1-1 0 0,0 1 1 0 0,-1 0 0 0 0,1-1 0 0 0,0 1 0 0 0,0 0 0 0 0,-1-1-70 0 0,1 2 42 0 0,1 0 0 0 0,-1 0 0 0 0,0 0 0 0 0,1 0 0 0 0,-1 0 0 0 0,0 0 0 0 0,1 0 0 0 0,-1 0 0 0 0,1 1 0 0 0,-1-1 0 0 0,0 0 0 0 0,1 0 0 0 0,-1 0 0 0 0,1 1 0 0 0,-1-1 0 0 0,0 0-1 0 0,1 1 1 0 0,-1-1 0 0 0,1 0 0 0 0,-1 1 0 0 0,1-1 0 0 0,0 1 0 0 0,-1-1-42 0 0,-11 12 343 0 0,11-11-306 0 0,-2 2 22 0 0,1-1 1 0 0,0 1 0 0 0,0 0-1 0 0,0 0 1 0 0,0 0-1 0 0,0 0 1 0 0,1 0-1 0 0,0 0 1 0 0,-1 0-1 0 0,1 0 1 0 0,0 1-1 0 0,0-1 1 0 0,0 4-60 0 0,1 5 113 0 0,2-9-94 0 0,-2-3 4 0 0,1 2 22 0 0,0-1 0 0 0,0 0 0 0 0,0 1 0 0 0,0-1 0 0 0,0 0 0 0 0,0 0 0 0 0,0 1 1 0 0,0-1-1 0 0,1 0 0 0 0,-1 0 0 0 0,0-1 0 0 0,1 1 0 0 0,-1 0 0 0 0,0 0 1 0 0,1-1-1 0 0,-1 1 0 0 0,1 0 0 0 0,-1-1 0 0 0,1 0 0 0 0,0 1 0 0 0,-1-1 0 0 0,1 0 1 0 0,-1 0-1 0 0,1 0 0 0 0,0 0 0 0 0,-1 0 0 0 0,1 0 0 0 0,0 0-45 0 0,6-1 165 0 0,0-1 0 0 0,1 1-1 0 0,-1-1 1 0 0,5-2-165 0 0,-11 3-7 0 0,11-4 84 0 0,1-1-1 0 0,0-1 1 0 0,9-6-77 0 0,-8 4 52 0 0,1 1 0 0 0,12-4-52 0 0,-16 7 8 0 0,4-1-7 0 0,1 0 0 0 0,-1 1-1 0 0,3 1 0 0 0,-14 2-12 0 0,-4 3 9 0 0,-1-1 0 0 0,1 0 1 0 0,-1 0-1 0 0,1 0 0 0 0,-1 1 0 0 0,0-1 0 0 0,1 0 0 0 0,-1 1 0 0 0,1-1 0 0 0,-1 0 0 0 0,0 1 0 0 0,1-1 0 0 0,-1 1 0 0 0,0-1 0 0 0,1 0 0 0 0,-1 1 0 0 0,0-1 0 0 0,0 1 0 0 0,1-1 0 0 0,-1 1 0 0 0,0-1 0 0 0,0 1 0 0 0,0 0 3 0 0,5 11-58 0 0,-5-9-73 0 0,0 0 0 0 0,0 0 0 0 0,-1 0 0 0 0,1 0 0 0 0,0 0 0 0 0,-1 0 0 0 0,0 0 0 0 0,0 0 0 0 0,0 0 0 0 0,0 0 0 0 0,0 0 0 0 0,-1 0 0 0 0,1-1 1 0 0,-1 2 130 0 0,-7 6-972 0 0</inkml:trace>
  <inkml:trace contextRef="#ctx0" brushRef="#br0" timeOffset="-505.47">1141 442 3224 0 0,'3'-12'-530'0'0,"-4"-4"4320"0"0,0 15-3505 0 0,1 0-1 0 0,-1 0 1 0 0,1 0 0 0 0,-1 0 0 0 0,1 0 0 0 0,-1 1 0 0 0,0-1 0 0 0,1 0 0 0 0,-1 0 0 0 0,0 1 0 0 0,0-1 0 0 0,0 0 0 0 0,1 1 0 0 0,-1-1-1 0 0,0 1 1 0 0,0-1 0 0 0,0 1 0 0 0,0 0 0 0 0,0-1 0 0 0,0 1 0 0 0,0 0 0 0 0,0-1 0 0 0,0 1 0 0 0,0 0 0 0 0,0 0 0 0 0,-1 0-285 0 0,-5 0 244 0 0,0 1-1 0 0,0-1 1 0 0,0 1 0 0 0,0 1 0 0 0,0-1 0 0 0,-3 2-244 0 0,-3 0 205 0 0,0 2 17 0 0,0-1 0 0 0,1 2 1 0 0,0 0-1 0 0,-1 0 1 0 0,2 1-1 0 0,-1 0 1 0 0,1 1-1 0 0,0 0 0 0 0,1 1 1 0 0,0 1-1 0 0,1-1 1 0 0,-4 5-223 0 0,10-11 124 0 0,0 1 0 0 0,0 0 0 0 0,0-1 1 0 0,0 1-1 0 0,0 0 0 0 0,1 1 0 0 0,0-1 1 0 0,0 0-1 0 0,0 1 0 0 0,0-1 0 0 0,1 1 0 0 0,-1 4-124 0 0,3-7 78 0 0,0 0-1 0 0,0 0 1 0 0,0-1-1 0 0,0 1 1 0 0,0 0-1 0 0,1 0 0 0 0,-1-1 1 0 0,1 1-1 0 0,0 0 1 0 0,-1-1-1 0 0,1 0 1 0 0,1 2-78 0 0,2 0 110 0 0,0 0 1 0 0,0 0 0 0 0,1 0-1 0 0,-1-1 1 0 0,1 0 0 0 0,-1 0-1 0 0,1 0 1 0 0,2 0-111 0 0,49 6 434 0 0,-34-5-291 0 0,17 1 127 0 0,32-1-270 0 0,-6-1-912 0 0,-31 3-309 0 0,-24-3-940 0 0,0 0 0 0 0,-1-1 0 0 0,2 0 2161 0 0,-2-1-2413 0 0</inkml:trace>
  <inkml:trace contextRef="#ctx0" brushRef="#br0" timeOffset="866.411">128 1194 3680 0 0,'0'0'167'0'0,"0"9"2863"0"0,-3 32 7076 0 0,-6 22-9356 0 0,2-17 228 0 0,-5 27 175 0 0,4-26-243 0 0,-1 24-910 0 0,-2 1 305 0 0,10-105 476 0 0,-1 14-1355 0 0,2 1-1 0 0,0-9 575 0 0,4-21-587 0 0,-2 9 144 0 0,3 0 1 0 0,5-21 442 0 0,-5 37-87 0 0,-1 4-11 0 0,0 0 0 0 0,4-4 98 0 0,-6 17-7 0 0,1-1-1 0 0,0 1 0 0 0,0 0 1 0 0,0 0-1 0 0,1 1 1 0 0,0-1-1 0 0,0 1 0 0 0,2-2 8 0 0,-1 3 45 0 0,-1 0 0 0 0,1 0-1 0 0,0 1 1 0 0,0-1 0 0 0,0 1-1 0 0,0 0 1 0 0,0 1 0 0 0,1 0-1 0 0,-1-1 1 0 0,1 2 0 0 0,0-1-1 0 0,0 1 1 0 0,-1-1 0 0 0,6 1-45 0 0,-4 0 66 0 0,0 0 1 0 0,0 0 0 0 0,0 0-1 0 0,0 1 1 0 0,0 0 0 0 0,0 1-1 0 0,1 0 1 0 0,4 1-67 0 0,5 1 108 0 0,-6-1 1 0 0,1 1-1 0 0,0 0 1 0 0,1 1-109 0 0,-9-2 31 0 0,0 0 1 0 0,0 0-1 0 0,-1 0 1 0 0,1 0 0 0 0,0 0-1 0 0,-1 1 1 0 0,1 0-1 0 0,-1 0 1 0 0,0 0-1 0 0,2 2-31 0 0,-3-3 28 0 0,1 2 23 0 0,0 0-1 0 0,0 0 1 0 0,0 0-1 0 0,0 0 1 0 0,-1 0-1 0 0,1 2-50 0 0,-2-4 33 0 0,0 0-1 0 0,-1 0 1 0 0,0 0 0 0 0,1 0-1 0 0,-1 0 1 0 0,0 0 0 0 0,0 0-1 0 0,0 0 1 0 0,0 0 0 0 0,0 0-1 0 0,0 0 1 0 0,-1 0 0 0 0,1 0-1 0 0,-1 0 1 0 0,0 0 0 0 0,0 1-33 0 0,0 2 41 0 0,-1-1 1 0 0,0 1-1 0 0,-1-1 1 0 0,1 0-1 0 0,-1 1 1 0 0,0-1-1 0 0,0 0 1 0 0,0-1-1 0 0,0 1 1 0 0,0-1-1 0 0,-1 1 1 0 0,0-1-1 0 0,0 0 1 0 0,0 0-1 0 0,-4 2-41 0 0,-15 9 48 0 0,15-9-36 0 0,1 0-1 0 0,-1-1 0 0 0,-1 1 1 0 0,1-1-1 0 0,0-1 0 0 0,-1 0 1 0 0,0 0-1 0 0,-5 0-11 0 0,6-2 31 0 0,7-1-86 0 0,1 0-44 0 0,0 0-5 0 0,1 0 84 0 0,0 1 1 0 0,0 0-1 0 0,1-1 0 0 0,-1 0 0 0 0,0 1 0 0 0,0-1 0 0 0,1 0 0 0 0,-1 1 0 0 0,0-1 0 0 0,1 0 1 0 0,-1 0-1 0 0,0 0 0 0 0,1 0 0 0 0,0-1 20 0 0,0 1-30 0 0,22 1-50 0 0,-1 0 0 0 0,1 2 0 0 0,-1 0-1 0 0,1 2 1 0 0,-1 1 0 0 0,16 6 80 0 0,-25-6-39 0 0,0 1 0 0 0,-1 0 0 0 0,0 1 0 0 0,0 0 0 0 0,3 4 39 0 0,-14-11 28 0 0,2 2 21 0 0,1 0 0 0 0,-1 1 0 0 0,0-1 0 0 0,-1 1 0 0 0,1-1 0 0 0,-1 1 0 0 0,1 0 0 0 0,-1 1 0 0 0,-1-1 0 0 0,3 4-49 0 0,-4-6 25 0 0,0 0 0 0 0,-1 0 0 0 0,1 0-1 0 0,-1 0 1 0 0,1 0 0 0 0,-1 0 0 0 0,0 0-1 0 0,0 0 1 0 0,0 1 0 0 0,0-1 0 0 0,0 0-1 0 0,0 0 1 0 0,0 0 0 0 0,-1 0 0 0 0,1 0-1 0 0,-1 1 1 0 0,0-1 0 0 0,1 0-1 0 0,-1 0 1 0 0,0-1 0 0 0,0 1 0 0 0,-1 0-1 0 0,1 0 1 0 0,0 0 0 0 0,0-1 0 0 0,-2 2-25 0 0,-2 3 63 0 0,-1 0 1 0 0,0 0 0 0 0,0-1 0 0 0,0 0 0 0 0,-1-1 0 0 0,1 1-1 0 0,-1-1 1 0 0,-3 1-64 0 0,-10 4 147 0 0,0-1 0 0 0,-7 1-147 0 0,-24 10 98 0 0,38-14-243 0 0,1-1 0 0 0,-1-1 0 0 0,0 0 0 0 0,0-1-1 0 0,0 0 1 0 0,0-1 0 0 0,0 0 0 0 0,-1-1 0 0 0,1-1-1 0 0,-10-1 146 0 0,21 1-207 0 0,0 1-1 0 0,0-1 1 0 0,0 1 0 0 0,0-1-1 0 0,0 1 1 0 0,0-1-1 0 0,0 0 1 0 0,0 0-1 0 0,-1-1 208 0 0,-5-5-5178 0 0,-1 0-1188 0 0</inkml:trace>
  <inkml:trace contextRef="#ctx0" brushRef="#br0" timeOffset="1078.251">671 1510 8752 0 0,'0'0'673'0'0,"1"2"-137"0"0,14 26 6916 0 0,-11-20-7166 0 0,-1 1 0 0 0,0-1 1 0 0,-1 1-1 0 0,0 0 0 0 0,0 0 0 0 0,0 0 1 0 0,-1 3-287 0 0,0 20 554 0 0,0-11-220 0 0,1-1-1 0 0,2 12-333 0 0,0-13 48 0 0,-3-12 1 0 0,0 0 1 0 0,1 0-1 0 0,0 0 0 0 0,0 0 1 0 0,0 0-1 0 0,1 0 0 0 0,2 2-49 0 0,-5-8-186 0 0,0-1-908 0 0,0 0-3729 0 0,0 0-1593 0 0</inkml:trace>
  <inkml:trace contextRef="#ctx0" brushRef="#br0" timeOffset="1449.727">911 1544 3680 0 0,'3'-2'210'0'0,"0"0"1"0"0,0 1-1 0 0,0-1 1 0 0,0 1-1 0 0,1 0 1 0 0,2 0-211 0 0,-1 0 1127 0 0,0 0 0 0 0,1 0 1 0 0,-1 1-1 0 0,1 0 0 0 0,0 0 1 0 0,-1 0-1 0 0,2 1-1127 0 0,-2 0 908 0 0,0 0 1 0 0,-1 0-1 0 0,1 0 0 0 0,0 1 0 0 0,-1 0 1 0 0,0 0-1 0 0,1 0 0 0 0,1 1-908 0 0,-3-1 19 0 0,-1 0 0 0 0,0 0 0 0 0,1 0 0 0 0,-1 0 0 0 0,0 0 0 0 0,0 0-1 0 0,0 0 1 0 0,1 2-19 0 0,-2-2 62 0 0,0 0 0 0 0,0 1-1 0 0,0-1 1 0 0,0 1 0 0 0,0-1-1 0 0,0 0 1 0 0,0 1 0 0 0,-1 0-1 0 0,1-1 1 0 0,-1 1 0 0 0,0-1-1 0 0,0 1 1 0 0,0-1 0 0 0,0 1-1 0 0,0 0 1 0 0,-1-1 0 0 0,1 1 0 0 0,-1-1-1 0 0,0 1 1 0 0,1-1 0 0 0,-1 0-1 0 0,0 1 1 0 0,-1-1 0 0 0,1 0-1 0 0,0 1 1 0 0,-1-1 0 0 0,1 0-1 0 0,-1 0 1 0 0,-1 1-62 0 0,-5 6 31 0 0,0 0 1 0 0,-1-1-1 0 0,0 0 0 0 0,-1 0 1 0 0,-7 4-32 0 0,15-10 30 0 0,1-1-23 0 0,0 0 0 0 0,0 0 1 0 0,0-1-1 0 0,0 1 1 0 0,0-1-1 0 0,0 1 0 0 0,0-1 1 0 0,0 1-1 0 0,0-1 0 0 0,0 0 1 0 0,0 1-1 0 0,0-1 1 0 0,0 0-1 0 0,-1 0-7 0 0,42 8 13 0 0,-29-8-20 0 0,-6-1 21 0 0,1 1-1 0 0,0 0 1 0 0,0 0-1 0 0,0 1 1 0 0,0 0-1 0 0,0 0 1 0 0,0 0-1 0 0,-1 1 1 0 0,1 0-1 0 0,1 0-13 0 0,11 4 0 0 0,-15-6 0 0 0,-1 1 0 0 0,1-1 0 0 0,-1 1 0 0 0,1 0 0 0 0,0 0 0 0 0,-1 0 0 0 0,2 1 0 0 0,1 1 2 0 0,0-1 0 0 0,0 1 0 0 0,1-1 1 0 0,-1 0-1 0 0,1 0 0 0 0,-1-1 0 0 0,1 1 0 0 0,2-1-2 0 0,8 1-102 0 0,1-1 1 0 0,10 0 101 0 0,-26-1-971 0 0,-1 0-341 0 0,0 0-59 0 0</inkml:trace>
  <inkml:trace contextRef="#ctx0" brushRef="#br0" timeOffset="9634.301">2262 817 3680 0 0,'0'0'284'0'0,"-1"0"-187"0"0,-7-2 1886 0 0,8 2 242 0 0,0 0 116 0 0,0 0-277 0 0,0 0-1262 0 0,0 0-554 0 0,0 0-110 0 0,13-4 1308 0 0,2 2-509 0 0,0 1-1 0 0,0 0 1 0 0,0 1 0 0 0,11 2-937 0 0,9 0 594 0 0,0-2-1 0 0,0-1 1 0 0,1-2-594 0 0,51-1 513 0 0,23 10-307 0 0,-86-5-231 0 0,1 1-1 0 0,-1 0 0 0 0,0 2 1 0 0,17 6 25 0 0,16 7-6245 0 0,-49-14 4293 0 0</inkml:trace>
  <inkml:trace contextRef="#ctx0" brushRef="#br0" timeOffset="11053.468">2268 1178 4232 0 0,'0'0'191'0'0,"10"-8"26"0"0,-4 1 215 0 0,-4 6 142 0 0,0-1-1 0 0,0 0 1 0 0,-1 0-1 0 0,1 0 0 0 0,-1 0 1 0 0,1 0-1 0 0,-1 0 1 0 0,0 0-574 0 0,10-7 3118 0 0,-11 8-2962 0 0,1 0-1 0 0,-1 1 1 0 0,1-1-1 0 0,-1 1 1 0 0,1-1-1 0 0,-1 0 1 0 0,1 0-1 0 0,-1 1 1 0 0,0-1-1 0 0,1 0 1 0 0,-1 0-1 0 0,0 1 1 0 0,0-1-1 0 0,1 0 1 0 0,-1 0-1 0 0,0 0 1 0 0,0 1-1 0 0,0-1 1 0 0,0 0-1 0 0,0 0 1 0 0,0 0-156 0 0,-1 0 75 0 0,1 0 1 0 0,-1 0-1 0 0,1 1 1 0 0,-1-1-1 0 0,0 0 1 0 0,1 0-1 0 0,-1 1 1 0 0,0-1-1 0 0,0 1 1 0 0,0-1-1 0 0,1 1 1 0 0,-1-1-1 0 0,0 1 1 0 0,0-1-1 0 0,0 1 1 0 0,0 0-1 0 0,0-1 1 0 0,0 1-1 0 0,0 0-75 0 0,-5-1 82 0 0,0 0-1 0 0,0 0 1 0 0,0 1 0 0 0,0 0-1 0 0,0 0 1 0 0,0 0-1 0 0,0 1 1 0 0,0 0 0 0 0,-4 1-82 0 0,-4 0-6 0 0,-3 2 92 0 0,1 1-1 0 0,-1 1 0 0 0,1 0 1 0 0,0 1-1 0 0,1 0 0 0 0,-6 5-85 0 0,7-5 95 0 0,1 1 0 0 0,0 1 0 0 0,1-1 0 0 0,0 2 0 0 0,-5 5-95 0 0,12-11 32 0 0,1 1-1 0 0,-1 0 1 0 0,1 0-1 0 0,0 0 1 0 0,1 0 0 0 0,-1 1-1 0 0,1 0 1 0 0,0-1 0 0 0,1 1-1 0 0,-1 0 1 0 0,1 0-1 0 0,0 1 1 0 0,1-1 0 0 0,-1 2-32 0 0,2-4 19 0 0,0 1 0 0 0,1 0 0 0 0,-1 0 0 0 0,1 0 0 0 0,0-1 0 0 0,0 1 0 0 0,0 0 1 0 0,0-1-1 0 0,1 1 0 0 0,0-1 0 0 0,0 0 0 0 0,0 1 0 0 0,1-1 0 0 0,-1 0 0 0 0,4 3-19 0 0,1 3 65 0 0,2 0 0 0 0,-1-1 0 0 0,1 0 0 0 0,0 0-1 0 0,6 3-64 0 0,35 26 368 0 0,11 3-368 0 0,-56-37 69 0 0,1 0-1 0 0,-1 1 1 0 0,0-1-1 0 0,0 1 1 0 0,-1 1-1 0 0,1-1 1 0 0,-1 0-1 0 0,0 1 1 0 0,-1 0-1 0 0,1 0 1 0 0,1 4-69 0 0,-5-8 28 0 0,1-1 1 0 0,-1 1-1 0 0,0-1 1 0 0,0 0-1 0 0,0 1 0 0 0,0-1 1 0 0,0 1-1 0 0,0-1 1 0 0,0 1-1 0 0,0-1 1 0 0,-1 0-1 0 0,1 1 1 0 0,0-1-1 0 0,-1 1 1 0 0,1-1-1 0 0,-1 0 1 0 0,0 1-1 0 0,1-1 0 0 0,-1 0 1 0 0,0 0-1 0 0,0 0 1 0 0,0 1-1 0 0,0-1-28 0 0,-3 2 10 0 0,2-2-2 0 0,0 1 1 0 0,0-1-1 0 0,0 1 1 0 0,-1-1-1 0 0,1 0 1 0 0,0 0-1 0 0,-1 0 1 0 0,1 0-1 0 0,-1 0 1 0 0,1-1-1 0 0,-1 1 1 0 0,1-1-1 0 0,-1 0 1 0 0,1 1-1 0 0,-1-1 1 0 0,-2-1-9 0 0,-9 0 108 0 0,0-2 1 0 0,0 0-1 0 0,-5-2-108 0 0,13 2 19 0 0,0 1 0 0 0,0-1-1 0 0,0 0 1 0 0,0 0 0 0 0,0-1 0 0 0,0 0 0 0 0,1 0 0 0 0,-2-2-19 0 0,-1 0 45 0 0,1-2 1 0 0,0 1 0 0 0,-2-3-46 0 0,7 7-4 0 0,0 1-1 0 0,0 0 1 0 0,1-1 0 0 0,0 1-1 0 0,-1-1 1 0 0,1 1 0 0 0,0-1 0 0 0,0 0-1 0 0,0 0 1 0 0,1 1 0 0 0,-1-1 0 0 0,0 0-1 0 0,1 0 1 0 0,0 0 4 0 0,0-2-16 0 0,0 4-29 0 0,-1-1 0 0 0,1 0 0 0 0,0 1 0 0 0,0-1 1 0 0,0 0-1 0 0,0 0 0 0 0,1 1 0 0 0,-1-1 0 0 0,0 0 0 0 0,1 1 0 0 0,-1-1 0 0 0,1 1 0 0 0,-1-1 1 0 0,1 1-1 0 0,0-1 0 0 0,0 1 0 0 0,0-1 0 0 0,0 1 0 0 0,0-1 0 0 0,0 1 0 0 0,0 0 0 0 0,0 0 1 0 0,0 0-1 0 0,1 0 0 0 0,-1-1 0 0 0,0 2 0 0 0,1-2 45 0 0,3-1-372 0 0,-1 0 0 0 0,1 0 0 0 0,0 0-1 0 0,0 0 1 0 0,0 1 0 0 0,0-1 0 0 0,0 1 0 0 0,3 0 372 0 0,6-3-4621 0 0,4-1-1371 0 0</inkml:trace>
  <inkml:trace contextRef="#ctx0" brushRef="#br0" timeOffset="12140.925">2456 1281 3224 0 0,'0'0'567'0'0,"3"-2"5024"0"0,6-3-1565 0 0,-8 4-3910 0 0,0 1 0 0 0,-1-1 0 0 0,1 0 0 0 0,0 1 0 0 0,-1-1 0 0 0,1 1 0 0 0,0-1 0 0 0,0 1 0 0 0,0 0 0 0 0,0-1 0 0 0,-1 1 0 0 0,1 0 0 0 0,0-1 0 0 0,0 1 0 0 0,0 0 0 0 0,0 0 0 0 0,0 0 1 0 0,0 0-1 0 0,0 0 0 0 0,0 0 0 0 0,-1 0 0 0 0,1 0 0 0 0,0 0 0 0 0,0 1 0 0 0,0-1 0 0 0,0 0-116 0 0,1 1 131 0 0,-1 0 0 0 0,0 0 0 0 0,1 0 0 0 0,-1 0 0 0 0,0 0 0 0 0,0 0 0 0 0,0 1-1 0 0,0-1 1 0 0,0 0 0 0 0,0 0 0 0 0,-1 1 0 0 0,1-1 0 0 0,0 1 0 0 0,0 0-131 0 0,1 5 234 0 0,0-1-1 0 0,0 1 1 0 0,0-1 0 0 0,-1 1 0 0 0,0 0-1 0 0,-1-1 1 0 0,1 3-234 0 0,-6 18 500 0 0,1-5-217 0 0,2-11-154 0 0,0-1 1 0 0,0 0 0 0 0,-1 0 0 0 0,0 0 0 0 0,-1 0-1 0 0,-2 4-129 0 0,-3 4 177 0 0,-1 0 0 0 0,0-1-1 0 0,-1-1 1 0 0,-6 7-177 0 0,15-20 23 0 0,0-1 19 0 0,0 0 1 0 0,1 1-1 0 0,-1-1 1 0 0,0 1-1 0 0,1 0 0 0 0,0-1 1 0 0,-1 4-43 0 0,1-5 53 0 0,1-1 13 0 0,0 0 3 0 0,0 0-4 0 0,0 0-1 0 0,0 0 0 0 0,0 0 0 0 0,1 1-10 0 0,4 1-33 0 0,-2-1 22 0 0,3 0-22 0 0,-5 0 32 0 0,0-1 11 0 0,3 3 0 0 0,-3-3 0 0 0,-1 0-41 0 0,0 0-164 0 0,0 0-37 0 0,0 0 2 0 0,0 0-54 0 0,0 0-230 0 0,0 0-99 0 0,0 0-17 0 0,0 0-164 0 0,0 0-661 0 0,0 0-287 0 0,1-1-824 0 0,5-3-3073 0 0</inkml:trace>
  <inkml:trace contextRef="#ctx0" brushRef="#br0" timeOffset="12722.453">2467 1453 2760 0 0,'0'0'359'0'0,"0"0"465"0"0,0 0 205 0 0,0 0 40 0 0,0 0-42 0 0,0 0-217 0 0,3-5 322 0 0,-1 5 2642 0 0,0 1-3642 0 0,-1 1 1 0 0,1-1-1 0 0,0 1 1 0 0,-1 0-1 0 0,0-1 1 0 0,1 1 0 0 0,-1 0-1 0 0,0 0 1 0 0,0 0-1 0 0,0 0 1 0 0,0 0-1 0 0,0 0 1 0 0,0 1 0 0 0,0-1-1 0 0,-1 0 1 0 0,1 0-1 0 0,-1 1 1 0 0,0-1-1 0 0,0 0 1 0 0,0 0 0 0 0,0 1-1 0 0,0-1 1 0 0,0 0-1 0 0,0 1 1 0 0,-1-1-1 0 0,1 0 1 0 0,-1 0-1 0 0,0 1-132 0 0,-6 19 881 0 0,6-16-663 0 0,-1 0 1 0 0,0 0 0 0 0,0 0-1 0 0,-1 0 1 0 0,1-1-1 0 0,-4 5-218 0 0,-30 34 1256 0 0,31-37-1126 0 0,5-6-107 0 0,-1 0-1 0 0,1 0 1 0 0,-1 0-1 0 0,1 0 0 0 0,-1 0 1 0 0,0 0-1 0 0,0 0 0 0 0,0 0 1 0 0,1-1-1 0 0,-1 1 1 0 0,0 0-1 0 0,0 0 0 0 0,0-1 1 0 0,0 1-1 0 0,0-1 0 0 0,-1 1-22 0 0,1-1 104 0 0,-7 6 632 0 0,12-9-632 0 0,1 1-1 0 0,-1-1 0 0 0,0 0 1 0 0,0 0-1 0 0,0 0 0 0 0,0-1-103 0 0,17-13 172 0 0,100-70-252 0 0,-46 30 80 0 0,-58 45 43 0 0,-1-1-1 0 0,0-1 0 0 0,-1-1 0 0 0,6-7-42 0 0,-10 11 47 0 0,3-5-23 0 0,-1 0 0 0 0,-1-1 0 0 0,0 0 0 0 0,-2-1 0 0 0,0-1 0 0 0,3-8-24 0 0,-9 21 7 0 0,-2-1-1 0 0,1 1 1 0 0,0-1-1 0 0,-1 0 0 0 0,-1 0 1 0 0,1 0-1 0 0,-1 0 1 0 0,0 0-1 0 0,0 0 1 0 0,-1 0-1 0 0,0-1-6 0 0,-6-31 311 0 0,4 34-301 0 0,2 4-15 0 0,0 1-1 0 0,-1-1 1 0 0,1 1 0 0 0,-1-1-1 0 0,1 1 1 0 0,-1-1-1 0 0,1 1 1 0 0,-1 0-1 0 0,1-1 1 0 0,-1 1 0 0 0,0 0-1 0 0,1-1 1 0 0,-1 1-1 0 0,0 0 1 0 0,1 0-1 0 0,-1-1 1 0 0,0 1-1 0 0,1 0 1 0 0,-1 0 0 0 0,0 0-1 0 0,1 0 1 0 0,-1 0-1 0 0,0 0 1 0 0,1 0-1 0 0,-1 0 1 0 0,0 0 0 0 0,0 0 5 0 0,1 1-14 0 0,-1-2-121 0 0,-1 2 0 0 0,1-1 0 0 0,-1 0 1 0 0,1 0-1 0 0,-1 0 0 0 0,1 1 0 0 0,-1-1 0 0 0,1 1 0 0 0,-1-1 0 0 0,1 1 0 0 0,0-1 0 0 0,-1 1 0 0 0,1 0 0 0 0,0 0 0 0 0,0 0 0 0 0,-1-1 0 0 0,1 1 0 0 0,0 0 0 0 0,0 1 135 0 0,-3 1-578 0 0,-6 8-3282 0 0,6-3-2001 0 0</inkml:trace>
  <inkml:trace contextRef="#ctx0" brushRef="#br0" timeOffset="13190.204">2785 1500 2304 0 0,'0'0'505'0'0,"0"0"1283"0"0,0 0 561 0 0,0 0 109 0 0,8 3 1736 0 0,-5 1-4014 0 0,-1-1 140 0 0,1 0 1 0 0,-1 1 0 0 0,1-1 0 0 0,-1 1-1 0 0,0 0 1 0 0,0-1 0 0 0,-1 1 0 0 0,1 0-1 0 0,-1 0 1 0 0,0 0 0 0 0,0 0 0 0 0,0 0-1 0 0,-1 0 1 0 0,1 0 0 0 0,-1 3-321 0 0,0-1 219 0 0,-1 1 1 0 0,0 0-1 0 0,0 0 1 0 0,-1 0-1 0 0,0 0 1 0 0,0-1-1 0 0,-1 3-219 0 0,-23 46 441 0 0,17-37-261 0 0,-22 25 352 0 0,19-20-155 0 0,12-22-301 0 0,0-1 0 0 0,2 1-16 0 0,12 3-37 0 0,-11-3 8 0 0,1 0 0 0 0,-1 0-1 0 0,0 0 1 0 0,1 0 0 0 0,0-1 0 0 0,-1 1 0 0 0,1-1 0 0 0,-1 0-1 0 0,2 0-30 0 0,105-9 302 0 0,-65 2-190 0 0,-32 4-82 0 0,1 0 0 0 0,-1 2 0 0 0,7-1-30 0 0,-12 2-37 0 0,-1 1 0 0 0,0-1-1 0 0,0 1 1 0 0,0 1 0 0 0,0-1-1 0 0,1 2 38 0 0,-3-2-161 0 0,-4-1 68 0 0,-1 0 1 0 0,1 0 0 0 0,-1 0-1 0 0,1 0 1 0 0,-1 0-1 0 0,1 0 1 0 0,-1 1 0 0 0,1-1-1 0 0,-1 0 1 0 0,1 0-1 0 0,-1 0 1 0 0,1 1 0 0 0,-1-1-1 0 0,0 0 1 0 0,1 1 0 0 0,-1-1-1 0 0,1 0 1 0 0,-1 1-1 0 0,0-1 1 0 0,1 1 92 0 0,-1-1-1888 0 0,0 0-87 0 0</inkml:trace>
  <inkml:trace contextRef="#ctx0" brushRef="#br0" timeOffset="9339.196">2531 271 2304 0 0,'8'-13'188'0'0,"-4"9"2537"0"0,0-3-2590 0 0,2 0 5045 0 0,-6 7-5073 0 0,0-1-1 0 0,0 1 1 0 0,0 0-1 0 0,0 0 1 0 0,0 0-1 0 0,0 0 1 0 0,0 0-1 0 0,1 0 1 0 0,-1 0-1 0 0,0 0 1 0 0,0 0-1 0 0,0 0 1 0 0,0 0-1 0 0,0 0 1 0 0,0 0-1 0 0,0 0 1 0 0,0 0-1 0 0,1 0 1 0 0,-1 0-1 0 0,0 0 0 0 0,0 0 1 0 0,0 0-1 0 0,0 0 1 0 0,0 0-1 0 0,0 0 1 0 0,0 0-1 0 0,0 0 1 0 0,0 0-1 0 0,1 0 1 0 0,-1 0-1 0 0,0 0 1 0 0,0 0-1 0 0,0 0 1 0 0,0 0-1 0 0,0 0 1 0 0,0 1-1 0 0,0-1 1 0 0,0 0-1 0 0,0 0 1 0 0,0 0-1 0 0,0 0 1 0 0,0 0-1 0 0,1 0 1 0 0,-1 0-1 0 0,0 0-106 0 0,1 12 1258 0 0,-2 13-537 0 0,-2 1-1 0 0,-1-1 1 0 0,-1 3-721 0 0,0 1 303 0 0,1 3 6 0 0,1 0-1 0 0,2 0 1 0 0,2 9-309 0 0,-1-6 194 0 0,0-32-164 0 0,1 1-1 0 0,0 0 0 0 0,0 0 0 0 0,1-1 1 0 0,-1 1-1 0 0,1-1 0 0 0,0 1 1 0 0,0 1-30 0 0,5 8 83 0 0,-1 12-4179 0 0,-6-20-1989 0 0</inkml:trace>
  <inkml:trace contextRef="#ctx0" brushRef="#br0" timeOffset="14923.054">2780 18 4632 0 0,'0'0'209'0'0,"1"0"-5"0"0,2-2-65 0 0,-2 2 351 0 0,-1 0 141 0 0,3-5 376 0 0,-3 3 3626 0 0,0 1-4597 0 0,-1 1 0 0 0,0-1 1 0 0,0 0-1 0 0,1 1 0 0 0,-1-1 0 0 0,0 0 1 0 0,0 1-1 0 0,0-1 0 0 0,1 1 0 0 0,-1-1 1 0 0,0 1-1 0 0,0 0 0 0 0,0-1 0 0 0,0 1 0 0 0,0 0 1 0 0,0 0-1 0 0,0 0 0 0 0,0 0 0 0 0,0-1 1 0 0,0 1-1 0 0,0 0 0 0 0,0 1 0 0 0,-1-1-36 0 0,-28 5 187 0 0,12-1-14 0 0,4-2 16 0 0,0 1 0 0 0,0 1 0 0 0,1 0 0 0 0,0 1 0 0 0,0 0 0 0 0,0 1 0 0 0,-4 3-189 0 0,-37 15 475 0 0,49-22-392 0 0,0 0 0 0 0,1 0 1 0 0,-1 1-1 0 0,1-1 0 0 0,0 1 1 0 0,0 0-1 0 0,0 0 0 0 0,0 1 1 0 0,0-1-1 0 0,1 1 0 0 0,0 0 1 0 0,-1 1-84 0 0,2-4 55 0 0,1 1 0 0 0,0-1 0 0 0,0 0 0 0 0,0 1 0 0 0,0-1 0 0 0,0 1 0 0 0,0 0 0 0 0,0-1 1 0 0,0 1-1 0 0,1 0 0 0 0,-1-1 0 0 0,1 1 0 0 0,-1 0 0 0 0,1 0 0 0 0,0-1 0 0 0,-1 1 0 0 0,1 0 0 0 0,0 0 1 0 0,0 0-1 0 0,0-1 0 0 0,1 2-55 0 0,-1 2 74 0 0,1 1 1 0 0,0-1-1 0 0,0 1 0 0 0,0-1 1 0 0,1 1-1 0 0,0-1 0 0 0,0 0 1 0 0,1 1-1 0 0,-1-1 0 0 0,2 1-74 0 0,6 10 150 0 0,0 0-1 0 0,6 5-149 0 0,1-1 134 0 0,-10-12-58 0 0,0 0-1 0 0,-1 0 0 0 0,1 4-75 0 0,13 14 196 0 0,-16-21-131 0 0,1 1 0 0 0,-1 0 0 0 0,0 0 0 0 0,-1 0-1 0 0,1 0-64 0 0,-2 0 51 0 0,3 2 133 0 0,-1 2-1 0 0,0-1 1 0 0,0 0-1 0 0,-1 1 1 0 0,-1-1 0 0 0,1 1-1 0 0,-2 0 1 0 0,1 0-1 0 0,-1 4-183 0 0,-1-10 50 0 0,0 0 1 0 0,0 0-1 0 0,-1 0 0 0 0,1-1 0 0 0,-1 1 1 0 0,0 0-1 0 0,0 0 0 0 0,0-1 1 0 0,0 1-1 0 0,-1-1 0 0 0,1 1 0 0 0,-1-1 1 0 0,0 1-1 0 0,0-1 0 0 0,-1 0 1 0 0,1 0-1 0 0,0 0 0 0 0,-1 0 0 0 0,0-1 1 0 0,0 1-1 0 0,-1 1-50 0 0,-5 3 57 0 0,1 0 1 0 0,-1-1-1 0 0,-1 0 1 0 0,1-1-1 0 0,-1 1 1 0 0,0-2-1 0 0,0 1 1 0 0,-1-2-1 0 0,-9 3-57 0 0,1-1 65 0 0,0-1 0 0 0,0-1 0 0 0,0 0 0 0 0,-14-1-65 0 0,31-2 11 0 0,0 0 0 0 0,0-1 0 0 0,0 1-1 0 0,0 0 1 0 0,0-1 0 0 0,0 1 0 0 0,0-1 0 0 0,0 0-1 0 0,0 1 1 0 0,1-1 0 0 0,-1 0 0 0 0,0 0-1 0 0,0 0 1 0 0,1 0 0 0 0,-1-1 0 0 0,1 1 0 0 0,-1 0-1 0 0,0-2-10 0 0,1 2 16 0 0,0 0-1 0 0,0 0 0 0 0,1 0 1 0 0,-1 0-1 0 0,0-1 0 0 0,1 1 1 0 0,-1 0-1 0 0,1 0 1 0 0,0-1-1 0 0,-1 1 0 0 0,1 0 1 0 0,0-1-1 0 0,0 1 0 0 0,0-1 1 0 0,0 1-1 0 0,0 0 0 0 0,0-1 1 0 0,0 1-1 0 0,0 0 0 0 0,1-1 1 0 0,-1 1-1 0 0,0 0 1 0 0,1-1-1 0 0,-1 1 0 0 0,1 0 1 0 0,0-1-1 0 0,-1 1 0 0 0,1 0-15 0 0,7-11 36 0 0,-1 1 0 0 0,2 1 0 0 0,-1-1 0 0 0,1 1 0 0 0,1 1 0 0 0,0 0 0 0 0,9-7-36 0 0,4 0 68 0 0,0 1 0 0 0,0 0 0 0 0,13-3-68 0 0,-26 12-166 0 0,1 2-1 0 0,0-1 0 0 0,6 0 167 0 0,-12 3-109 0 0,-1 1 0 0 0,1 1 0 0 0,0-1 0 0 0,-1 0 0 0 0,1 1 0 0 0,0 0 0 0 0,0 0 0 0 0,-1 1 0 0 0,1-1 0 0 0,1 1 109 0 0,6 1-1792 0 0,1-1-498 0 0</inkml:trace>
  <inkml:trace contextRef="#ctx0" brushRef="#br0" timeOffset="15569.884">2986 180 6912 0 0,'0'0'528'0'0,"0"0"-131"0"0,0 0 716 0 0,6 1 1883 0 0,-2 1-2801 0 0,0 1 0 0 0,-1 0 0 0 0,1 0 0 0 0,-1 1 0 0 0,1-1 0 0 0,-1 1 0 0 0,0-1 0 0 0,0 1 0 0 0,-1 0 0 0 0,1 0 0 0 0,-1 1-1 0 0,0-1 1 0 0,0 0 0 0 0,0 1-195 0 0,0 0 374 0 0,1 3 60 0 0,0 0 1 0 0,-1 0-1 0 0,0 0 0 0 0,0 0 1 0 0,0 5-435 0 0,3 14 766 0 0,-2-13-652 0 0,-1 1 0 0 0,-1-1 0 0 0,0 0 0 0 0,-1 0 0 0 0,0 1 0 0 0,-1-1 0 0 0,-1 0 0 0 0,0 0 0 0 0,-1 0 0 0 0,-2 2-114 0 0,3-9 53 0 0,-1-1 1 0 0,0 0-1 0 0,0 0 0 0 0,0 0 0 0 0,-1 0 0 0 0,0 0 0 0 0,0-1 0 0 0,-1 1 0 0 0,-2 1-53 0 0,-7 10 361 0 0,10-13-336 0 0,-2-3-14 0 0,5-1 42 0 0,1 0 15 0 0,1-1-54 0 0,-1 0 0 0 0,1 0 0 0 0,0-1 0 0 0,-1 1 0 0 0,1 0 0 0 0,0 0 0 0 0,0 0 0 0 0,0 0 0 0 0,0 0 0 0 0,0 0 0 0 0,1 0-14 0 0,3-5 10 0 0,-1 1-10 0 0,0 1 0 0 0,0 0 0 0 0,0 1 0 0 0,0-1 0 0 0,1 0 0 0 0,4-2 0 0 0,14-11 54 0 0,-10 5-4 0 0,1 1 1 0 0,13-7-51 0 0,13-11 136 0 0,-10 6-15 0 0,-15 12 36 0 0,0 0-1 0 0,-1-1 1 0 0,-1-1-1 0 0,0 0 1 0 0,0-1-1 0 0,7-11-156 0 0,-20 25 1 0 0,7-10 97 0 0,-1 0 0 0 0,0 0-1 0 0,0-1 1 0 0,3-10-98 0 0,-7 17 18 0 0,-1 0-1 0 0,0 0 1 0 0,-1 0-1 0 0,1 0 1 0 0,-1 0 0 0 0,1 0-1 0 0,-1 0 1 0 0,-1 0-1 0 0,1 0 1 0 0,0 0-1 0 0,-1 0 1 0 0,0 0 0 0 0,0 0-1 0 0,0 0 1 0 0,-1 0-1 0 0,0-1-17 0 0,1 2-78 0 0,-1-1-1 0 0,0 1 0 0 0,0 0 0 0 0,0 0 0 0 0,0 0 1 0 0,-1-1 78 0 0,3 3-107 0 0,-1 0 0 0 0,0 0 0 0 0,0 0 0 0 0,0 0 0 0 0,0 1 0 0 0,0-1 0 0 0,0 0 0 0 0,0 0 0 0 0,0 1 0 0 0,-1-1 0 0 0,1 0 0 0 0,0 1 0 0 0,0 0 0 0 0,-1-1 0 0 0,1 1 0 0 0,0 0 0 0 0,0-1 0 0 0,-2 1 107 0 0,2 0-1432 0 0,-5 0-2204 0 0,5 0 1767 0 0</inkml:trace>
  <inkml:trace contextRef="#ctx0" brushRef="#br0" timeOffset="16059.769">3526 418 2304 0 0,'0'-8'709'0'0,"-1"-3"3419"0"0,0 9-3539 0 0,1 1-1 0 0,-1 0 1 0 0,1-1-1 0 0,-1 1 1 0 0,0 0-1 0 0,0 0 1 0 0,0 0-1 0 0,0-1 1 0 0,0 1-1 0 0,-1 0-588 0 0,1-1 143 0 0,0 1-1 0 0,0 0 0 0 0,-1 0 0 0 0,1 0 1 0 0,0 0-1 0 0,-1 0 0 0 0,1 0 1 0 0,-1 1-1 0 0,0-1 0 0 0,1 0 0 0 0,-1 1 1 0 0,1-1-1 0 0,-1 1 0 0 0,0 0 0 0 0,1-1 1 0 0,-1 1-1 0 0,0 0 0 0 0,0 0 0 0 0,1 0 1 0 0,-1 0-1 0 0,0 1 0 0 0,1-1 1 0 0,-1 0-1 0 0,-1 1-142 0 0,-8 4 783 0 0,8-4-632 0 0,0 0 0 0 0,1 0 0 0 0,-1 1 0 0 0,0-1 1 0 0,1 1-1 0 0,-1 0 0 0 0,1 0 0 0 0,-1 0 0 0 0,1 0 0 0 0,0 0 0 0 0,0 0 0 0 0,0 1-151 0 0,-10 11 292 0 0,8-10-218 0 0,0 1-1 0 0,0-1 1 0 0,1 1-1 0 0,-1 0 1 0 0,0 2-74 0 0,3-5 17 0 0,-3 5 38 0 0,1 0 0 0 0,-1 0 0 0 0,1 0 0 0 0,1 1 0 0 0,-1-1 0 0 0,1 1 0 0 0,0-1 0 0 0,1 1-1 0 0,0 0 1 0 0,0 7-55 0 0,1-14 31 0 0,0 1-1 0 0,0-1 0 0 0,0 0 0 0 0,0 1 0 0 0,0-1 0 0 0,1 0 0 0 0,-1 1 1 0 0,1-1-1 0 0,-1 0 0 0 0,1 1 0 0 0,-1-1 0 0 0,1 0 0 0 0,0 0 0 0 0,-1 0 1 0 0,1 0-1 0 0,0 0 0 0 0,0 0 0 0 0,0 0 0 0 0,0 0 0 0 0,0 0 0 0 0,0 0 1 0 0,0 0-1 0 0,0 0 0 0 0,0-1 0 0 0,0 1 0 0 0,1 0-30 0 0,0 0 42 0 0,0 0 0 0 0,1-1 1 0 0,-1 1-1 0 0,0-1 0 0 0,0 1 0 0 0,1-1 0 0 0,-1 0 0 0 0,1 0 0 0 0,-1 0 1 0 0,0 0-1 0 0,1 0 0 0 0,-1-1 0 0 0,0 1 0 0 0,1-1 0 0 0,0 0-42 0 0,2 0 38 0 0,-3 0-21 0 0,0 1 0 0 0,0-1 0 0 0,0 0 0 0 0,-1 1-1 0 0,1-1 1 0 0,0 0 0 0 0,0 0 0 0 0,0 0 0 0 0,-1 0 0 0 0,1-1-1 0 0,-1 1 1 0 0,1-1-17 0 0,16-14 91 0 0,-13 12-65 0 0,-1 1 0 0 0,0-1 0 0 0,0-1 1 0 0,0 1-1 0 0,-1 0 0 0 0,1-1-26 0 0,10-15 32 0 0,7-12 24 0 0,-19 29-56 0 0,-2 1 0 0 0,1 1 0 0 0,-1 0 0 0 0,1-1 0 0 0,0 1 0 0 0,-1 0 0 0 0,1 0 0 0 0,0 0 0 0 0,0 0 0 0 0,0 0 0 0 0,0 0 0 0 0,0 0 0 0 0,0 0 0 0 0,0 0 0 0 0,1 0 0 0 0,-1 0 0 0 0,0 1 0 0 0,0-1 0 0 0,5-1 12 0 0,1 15 115 0 0,-4-3-70 0 0,1 0-1 0 0,-2 0 1 0 0,0 0 0 0 0,1 4-57 0 0,-2-6 21 0 0,0-1 1 0 0,1 1 0 0 0,0 0-1 0 0,0-1 1 0 0,1 1 0 0 0,0-1-1 0 0,0 1 1 0 0,3 2-22 0 0,29 40-976 0 0,-29-39 373 0 0</inkml:trace>
  <inkml:trace contextRef="#ctx0" brushRef="#br0" timeOffset="40493.097">3815 959 6912 0 0,'0'0'528'0'0,"0"0"-175"0"0,0 0 532 0 0,0-15 7991 0 0,2 10-7651 0 0,10 1-680 0 0,-8 2-427 0 0,-1 1 0 0 0,0 0 0 0 0,1 0 0 0 0,-1 0 0 0 0,0 1 0 0 0,1-1 0 0 0,-1 1-118 0 0,12-1 287 0 0,-1 0-1 0 0,1 0 1 0 0,-1-2 0 0 0,0 0-1 0 0,5-1-286 0 0,-4 0 206 0 0,1 2-1 0 0,0 0 0 0 0,15 0-205 0 0,0 0 128 0 0,41-6 13 0 0,-31 2 117 0 0,42 1-258 0 0,-44 3 159 0 0,0-2 0 0 0,0-2-1 0 0,5-2-158 0 0,-33 6 5 0 0,11-4 11 0 0,-16 4-9 0 0,0 1 0 0 0,0 0 0 0 0,0-1 0 0 0,0 2 0 0 0,0-1-1 0 0,0 1 1 0 0,1 0-7 0 0,24-2 176 0 0,-25 1-451 0 0,-1 0 0 0 0,1 1-1 0 0,-1-1 1 0 0,1 1 0 0 0,1 1 275 0 0,-20 11-2068 0 0,13-12 2059 0 0,-5 4-1008 0 0,0 1-1 0 0,-1-1 0 0 0,1 0 0 0 0,-1-1 0 0 0,0 1 1 0 0,-1-1 1017 0 0,-6 3-2328 0 0</inkml:trace>
  <inkml:trace contextRef="#ctx0" brushRef="#br0" timeOffset="40837.843">3856 1072 2304 0 0,'0'0'349'0'0,"0"0"629"0"0,0 0 276 0 0,0 0 53 0 0,0 0-145 0 0,0 0-628 0 0,0 0-284 0 0,0 0-52 0 0,0 0 76 0 0,0 0 349 0 0,0 0 154 0 0,0 0 30 0 0,0 0-22 0 0,0 0-122 0 0,0 0-58 0 0,0 0-11 0 0,0 0-37 0 0,0 0-144 0 0,0 0-58 0 0,0 0-16 0 0,7 3 406 0 0,0-2-455 0 0,1-1 1 0 0,0 0-1 0 0,-1 0 0 0 0,1 0 1 0 0,0-1-1 0 0,-1-1 0 0 0,1 1 1 0 0,6-3-291 0 0,17-3 395 0 0,-19 6-289 0 0,228-31 404 0 0,-164 23-511 0 0,-33 3 66 0 0,6 1-65 0 0,-9 3-366 0 0,13-4 366 0 0,-14-2-3243 0 0,-23 3 1429 0 0</inkml:trace>
  <inkml:trace contextRef="#ctx0" brushRef="#br0" timeOffset="41272.91">4499 679 3224 0 0,'0'0'143'0'0,"-4"-6"26"0"0,2 1 230 0 0,2 4 1667 0 0,0 1 707 0 0,0 0 137 0 0,0 0-346 0 0,0 0-1575 0 0,0 0-689 0 0,0 0-137 0 0,1 1-109 0 0,0 0 0 0 0,0 0 1 0 0,0-1-1 0 0,0 1 0 0 0,1 0 1 0 0,-1-1-1 0 0,0 1 1 0 0,0-1-1 0 0,1 0 0 0 0,-1 1 1 0 0,0-1-1 0 0,1 0 1 0 0,-1 0-1 0 0,1 0-54 0 0,4 2 202 0 0,8 2 141 0 0,0 1 0 0 0,-1 1-1 0 0,6 3-342 0 0,26 12 228 0 0,-24-13-216 0 0,0 2 0 0 0,-1 0 0 0 0,-1 1 0 0 0,1 1 0 0 0,4 5-12 0 0,14 13 822 0 0,33 32-822 0 0,-67-58 87 0 0,0 0 0 0 0,0 0 0 0 0,0 0 0 0 0,-1 1 0 0 0,0 0-87 0 0,-2-4 19 0 0,0 0 0 0 0,0 0 0 0 0,-1 0 0 0 0,1 1-1 0 0,-1-1 1 0 0,1 0 0 0 0,-1 0 0 0 0,1 0 0 0 0,-1 0 0 0 0,0 0 0 0 0,0 1 0 0 0,1-1 0 0 0,-1 0 0 0 0,0 0-1 0 0,0 1 1 0 0,0-1 0 0 0,0 0 0 0 0,-1 0 0 0 0,1 0 0 0 0,0 1 0 0 0,0-1 0 0 0,-1 0 0 0 0,1 0 0 0 0,-1 0 0 0 0,1 0-1 0 0,-1 1-18 0 0,-6 7 170 0 0,0-1 0 0 0,-1 0 0 0 0,0-1 0 0 0,-1 1 0 0 0,1-2 0 0 0,-1 1 0 0 0,-1-1 0 0 0,1 0 0 0 0,-3 0-170 0 0,-21 9 325 0 0,-1-1-1 0 0,-5 1-324 0 0,17-7 104 0 0,-20 6-46 0 0,19-7-160 0 0,0 2 1 0 0,-4 2 101 0 0,4-4-144 0 0,21-7 112 0 0,-1 0 0 0 0,1 1 0 0 0,-1 0-1 0 0,1 0 1 0 0,-1-1 0 0 0,1 1 0 0 0,0 1 0 0 0,-1-1 0 0 0,1 0-1 0 0,0 0 1 0 0,-1 2 32 0 0,2-2-380 0 0,1-1-106 0 0,0 0-24 0 0,0 0-139 0 0,0 0-578 0 0,13-4-2562 0 0,1 2-1633 0 0</inkml:trace>
  <inkml:trace contextRef="#ctx0" brushRef="#br0" timeOffset="41643.059">5363 487 13824 0 0,'0'0'629'0'0,"0"0"-12"0"0,0 0-361 0 0,0 0-70 0 0,0 0 7 0 0,0 0 6 0 0,0 0 26 0 0,6 14 877 0 0,-2-2-599 0 0,-1 0 0 0 0,0 1 0 0 0,0-1 0 0 0,-2 0 0 0 0,1 3-503 0 0,2 50 2089 0 0,-2 39-2089 0 0,-2-102 20 0 0,-3 117 1244 0 0,4-101-1096 0 0,0 0 0 0 0,2 0-1 0 0,0 0 1 0 0,4 10-168 0 0,-2 1-819 0 0,-5-28 613 0 0,0 0 0 0 0,0 0 0 0 0,0 0 0 0 0,0 0 0 0 0,0-1-1 0 0,0 1 1 0 0,-1 0 0 0 0,1 0 0 0 0,0 0 0 0 0,0 0 0 0 0,-1-1 0 0 0,1 1 0 0 0,0 0 0 0 0,-1 0 0 0 0,1-1-1 0 0,-1 1 1 0 0,1 0 0 0 0,-1-1 0 0 0,1 1 0 0 0,-1-1 0 0 0,0 1 0 0 0,0 0 206 0 0,-4 2-2125 0 0</inkml:trace>
  <inkml:trace contextRef="#ctx0" brushRef="#br0" timeOffset="41891.877">5157 1054 13184 0 0,'0'0'604'0'0,"0"0"-14"0"0,0 0-331 0 0,0 0-4 0 0,0 0 38 0 0,7 1 335 0 0,44-7 1630 0 0,-27 5-1527 0 0,-1-2 0 0 0,0 0 0 0 0,18-6-731 0 0,-1 1 294 0 0,51-11 65 0 0,0 0-251 0 0,-40 7-110 0 0,-17 2-323 0 0,-20 3-3271 0 0,-8 2 1438 0 0</inkml:trace>
  <inkml:trace contextRef="#ctx0" brushRef="#br0" timeOffset="42143.286">5095 509 10136 0 0,'-10'-9'1078'0'0,"10"9"-1031"0"0,0 0-1 0 0,0-1 1 0 0,-1 1-1 0 0,1 0 0 0 0,0-1 1 0 0,0 1-1 0 0,0 0 0 0 0,0-1 1 0 0,0 1-1 0 0,0 0 1 0 0,0-1-1 0 0,0 1 0 0 0,0 0 1 0 0,0 0-1 0 0,0-1 1 0 0,0 1-1 0 0,0 0 0 0 0,1-1 1 0 0,-1 1-1 0 0,0 0 1 0 0,0-1-1 0 0,0 1 0 0 0,0 0 1 0 0,0-1-1 0 0,1 1 1 0 0,-1 0-1 0 0,0 0 0 0 0,0-1 1 0 0,1 1-1 0 0,-1 0 1 0 0,0 0-1 0 0,0 0 0 0 0,1-1 1 0 0,-1 1-1 0 0,0 0 0 0 0,0 0 1 0 0,1 0-47 0 0,10-5 2381 0 0,-10 4-1917 0 0,7-1-92 0 0,1 1 0 0 0,-1 0 0 0 0,0 0 0 0 0,1 0 0 0 0,-1 1 0 0 0,8 1-372 0 0,2-1 317 0 0,28 1 273 0 0,142-4 34 0 0,-139 2-1068 0 0,0 3-1 0 0,-1 2 1 0 0,9 4 444 0 0,-29-5-1774 0 0,-6 0 67 0 0,-1 2-18 0 0</inkml:trace>
  <inkml:trace contextRef="#ctx0" brushRef="#br0" timeOffset="42894.385">5832 1031 9704 0 0,'0'0'440'0'0,"0"0"-6"0"0,19 0 501 0 0,-18 0-520 0 0,-1 0 50 0 0,0 0 208 0 0,0 0 95 0 0,0 0 22 0 0,0 0-8 0 0,0 0-36 0 0,0 0-12 0 0,0 0-5 0 0,0 0-69 0 0,-9 0-28 0 0,0 0-500 0 0,1 2 0 0 0,0-1 0 0 0,-1 1 0 0 0,1 1 0 0 0,0-1 0 0 0,-8 5-132 0 0,-15 4 212 0 0,11-5 35 0 0,0 2-1 0 0,1 0 0 0 0,0 2 1 0 0,-17 10-247 0 0,32-17 123 0 0,0 0 1 0 0,0 1 0 0 0,0-1 0 0 0,0 1 0 0 0,1 0-1 0 0,-2 2-123 0 0,5-6 22 0 0,0 1 0 0 0,-1 0-1 0 0,1 0 1 0 0,0 0-1 0 0,0 0 1 0 0,0 0-1 0 0,0 0 1 0 0,0 0 0 0 0,0 0-1 0 0,0 0 1 0 0,0 0-1 0 0,0 0 1 0 0,1 0 0 0 0,-1 0-1 0 0,0 0 1 0 0,1 0-1 0 0,-1 0 1 0 0,0 0-1 0 0,1 0-21 0 0,2 6 6 0 0,-3-4-17 0 0,1 0 1 0 0,0-1-1 0 0,-1 1 0 0 0,1-1 0 0 0,1 1 0 0 0,-1-1 1 0 0,0 1-1 0 0,0-1 0 0 0,1 0 0 0 0,0 1 0 0 0,-1-1 0 0 0,1 0 1 0 0,2 2 10 0 0,4 3-87 0 0,0-1 0 0 0,0 1 1 0 0,2 0 86 0 0,18 14 32 0 0,6 11 524 0 0,-33-31-365 0 0,-1-1 22 0 0,0 0 3 0 0,0 10 448 0 0,-1-9-641 0 0,-1 1-1 0 0,1-1 0 0 0,-1 0 0 0 0,1 0 0 0 0,-1 0 1 0 0,1 0-1 0 0,-1 0 0 0 0,0 0 0 0 0,0 0 1 0 0,0 0-1 0 0,1-1 0 0 0,-1 1 0 0 0,0-1 1 0 0,-2 1-23 0 0,-28 3 256 0 0,31-4-256 0 0,-57 7-747 0 0,36-3-1109 0 0,1-2 1 0 0,-15 1 1855 0 0,11-3-7237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9:00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3105 297 3224 0 0,'0'0'143'0'0,"5"-14"26"0"0,-4 11-91 0 0,0-2 1118 0 0,0-1 0 0 0,1 1 0 0 0,0 0 1 0 0,0-1-1 0 0,0 1 0 0 0,0 0 0 0 0,1 0 0 0 0,0 1 1 0 0,1-2-1197 0 0,10-15 514 0 0,-11 16-313 0 0,1 0 0 0 0,-1 0-1 0 0,1 1 1 0 0,0-1 0 0 0,0 1-1 0 0,0 0 1 0 0,1 0 0 0 0,0 0-201 0 0,15-13 542 0 0,-18 15-506 0 0,0 0 1 0 0,0-1 0 0 0,0 1 0 0 0,1 1 0 0 0,-1-1 0 0 0,1 0-1 0 0,-1 0 1 0 0,1 1 0 0 0,0 0 0 0 0,-1-1 0 0 0,1 1 0 0 0,0 0 0 0 0,0 0-1 0 0,0 1 1 0 0,0-1 0 0 0,0 1 0 0 0,0-1 0 0 0,2 1-37 0 0,0 0 17 0 0,-1 1 0 0 0,1-1 0 0 0,-1 1 0 0 0,1 0 0 0 0,-1 0 0 0 0,1 1-1 0 0,-1 0 1 0 0,0-1 0 0 0,0 1 0 0 0,0 1 0 0 0,0-1 0 0 0,0 0 0 0 0,1 2-17 0 0,3 2 93 0 0,0 1 1 0 0,-1 0-1 0 0,0 0 0 0 0,0 0 0 0 0,4 7-93 0 0,0-2 91 0 0,0-1 0 0 0,0 1-1 0 0,6 2-90 0 0,-8-7 11 0 0,-8-6 12 0 0,0 0 0 0 0,1 0 0 0 0,-1 0 0 0 0,1-1 0 0 0,-1 1 0 0 0,1-1 0 0 0,-1 1 0 0 0,1-1 0 0 0,-1 1 0 0 0,1-1 0 0 0,0 0 0 0 0,-1 1 0 0 0,1-1 0 0 0,-1 0 0 0 0,1 0-1 0 0,0-1 1 0 0,-1 1 0 0 0,1 0 0 0 0,-1 0 0 0 0,1-1 0 0 0,0 1 0 0 0,-1-1 0 0 0,1 1 0 0 0,-1-1 0 0 0,1 0 0 0 0,-1 0 0 0 0,0 1 0 0 0,1-1 0 0 0,-1 0 0 0 0,0 0 0 0 0,0 0 0 0 0,1-1-23 0 0,2-1 122 0 0,1 0 7 0 0,0-1 0 0 0,0 0-1 0 0,0 0 1 0 0,-1 0 0 0 0,0-1-1 0 0,0 1 1 0 0,0-1 0 0 0,0 0-1 0 0,-1 0 1 0 0,1-2-129 0 0,8-9 29 0 0,-9 14-713 0 0,0 0-1 0 0,0 0 1 0 0,0 1-1 0 0,0-1 1 0 0,0 1 0 0 0,1-1 684 0 0,-3 2-231 0 0,7-3-1775 0 0</inkml:trace>
  <inkml:trace contextRef="#ctx0" brushRef="#br0" timeOffset="254.318">3788 11 14768 0 0,'4'-3'1342'0'0,"-4"2"-1266"0"0,1 1-1 0 0,0-1 0 0 0,-1 0 1 0 0,1 1-1 0 0,0-1 1 0 0,0 1-1 0 0,0-1 0 0 0,0 1 1 0 0,0-1-1 0 0,0 1 1 0 0,-1 0-1 0 0,1-1 0 0 0,0 1 1 0 0,0 0-1 0 0,0 0 1 0 0,0 0-1 0 0,0-1 0 0 0,0 1-75 0 0,0 1 54 0 0,0-1 0 0 0,-1 0 0 0 0,1 0-1 0 0,-1 0 1 0 0,1 1 0 0 0,-1-1-1 0 0,1 0 1 0 0,-1 1 0 0 0,1-1 0 0 0,-1 0-1 0 0,1 1 1 0 0,-1-1 0 0 0,1 0-1 0 0,-1 1 1 0 0,1-1 0 0 0,-1 1-1 0 0,0-1 1 0 0,1 1 0 0 0,-1-1 0 0 0,1 1-54 0 0,0 3 227 0 0,0-1 1 0 0,0 1 0 0 0,0-1 0 0 0,0 1 0 0 0,0-1 0 0 0,0 1 0 0 0,-1 0-228 0 0,0-2 186 0 0,2 17 213 0 0,-1 0 0 0 0,-1-1 0 0 0,-1 1 0 0 0,-1 0 0 0 0,0-1 0 0 0,-3 8-399 0 0,3-9 43 0 0,1 0 1 0 0,0 0-1 0 0,2 0 0 0 0,0 1-43 0 0,0-3-211 0 0,-1 1 0 0 0,0-1 0 0 0,-1 1 0 0 0,0-1 0 0 0,-2 2 211 0 0,-3 21-2662 0 0,-1-17 1272 0 0</inkml:trace>
  <inkml:trace contextRef="#ctx0" brushRef="#br0" timeOffset="134829.648">6014 2927 12752 0 0,'0'0'586'0'0,"0"0"-15"0"0,10-9-10 0 0,1 6 72 0 0,1 0-1 0 0,0 0 1 0 0,-1 1-1 0 0,1 1 1 0 0,7 0-633 0 0,28-5 1510 0 0,-25 3-800 0 0,1 1-1 0 0,14 1-709 0 0,16-1 533 0 0,-36 0-491 0 0,1 0 0 0 0,-1 2 0 0 0,1 0 0 0 0,-1 1 0 0 0,1 1 0 0 0,-1 0 0 0 0,3 2-42 0 0,-9 0-571 0 0,-8-2-6153 0 0,-3-2 646 0 0</inkml:trace>
  <inkml:trace contextRef="#ctx0" brushRef="#br0" timeOffset="135097.501">6080 3074 5064 0 0,'0'0'232'0'0,"6"0"385"0"0,23-3 6387 0 0,-1-1-3672 0 0,-14 1-2583 0 0,0 1 0 0 0,0 1-1 0 0,2 0-748 0 0,59-4 1720 0 0,-53 2-1407 0 0,0 2 0 0 0,0 0 0 0 0,15 2-313 0 0,-18 1-16 0 0,0-1-384 0 0,0 2 0 0 0,7 2 400 0 0,-18-1-6364 0 0,-8-4 3966 0 0</inkml:trace>
  <inkml:trace contextRef="#ctx0" brushRef="#br0" timeOffset="132580.855">5140 2665 3224 0 0,'-6'-9'1751'0'0,"6"9"-1530"0"0,0-1 0 0 0,0 1 1 0 0,0-1-1 0 0,0 1 1 0 0,-1 0-1 0 0,1-1 1 0 0,0 1-1 0 0,0 0 0 0 0,0-1 1 0 0,0 1-1 0 0,-1 0 1 0 0,1-1-1 0 0,0 1 1 0 0,0 0-1 0 0,-1 0 1 0 0,1-1-1 0 0,0 1 0 0 0,0 0 1 0 0,-1 0-1 0 0,1-1 1 0 0,0 1-1 0 0,-1 0 1 0 0,1 0-1 0 0,0 0 0 0 0,-1-1 1 0 0,1 1-1 0 0,0 0 1 0 0,-1 0-1 0 0,1 0-221 0 0,-5 9 4038 0 0,1 20-2501 0 0,2 373 2173 0 0,1-388-3661 0 0,0 0 0 0 0,-1-1 1 0 0,0 1-1 0 0,-1 0 0 0 0,-5 11-49 0 0,3-15-2204 0 0,2-4-2289 0 0,-1 0-1633 0 0</inkml:trace>
  <inkml:trace contextRef="#ctx0" brushRef="#br0" timeOffset="132978.421">5050 3226 2760 0 0,'0'0'125'0'0,"-12"9"1963"0"0,6-7-1412 0 0,1 0-1 0 0,-1 0 1 0 0,0 0-1 0 0,1-1 1 0 0,-1 0-1 0 0,0 0 1 0 0,-5 0-676 0 0,-46-2 2929 0 0,27 0-1738 0 0,4 0 505 0 0,26 1-1667 0 0,0 0-1 0 0,0 0 1 0 0,-1 0-1 0 0,1 1 1 0 0,0-1-1 0 0,0 0 1 0 0,0 0-1 0 0,0 0 1 0 0,0 0-1 0 0,0 0 1 0 0,0 0-1 0 0,0 0 1 0 0,0 0-1 0 0,0 0 1 0 0,-1 0-1 0 0,1 0 1 0 0,0 0-1 0 0,0 0 1 0 0,0 0-1 0 0,0 0 1 0 0,0 0-1 0 0,0 0 1 0 0,0 0 0 0 0,0 0-1 0 0,0 0 1 0 0,0-1-1 0 0,-1 1 1 0 0,1 0-1 0 0,0 0 1 0 0,0 0-1 0 0,0 0 1 0 0,0 0-1 0 0,0 0 1 0 0,0 0-1 0 0,0 0 1 0 0,0 0-1 0 0,0 0 1 0 0,0 0-1 0 0,0 0 1 0 0,0 0-1 0 0,0 0 1 0 0,0-1-1 0 0,0 1 1 0 0,0 0-1 0 0,0 0 1 0 0,0 0-1 0 0,0 0 1 0 0,0 0-1 0 0,-1 0 1 0 0,1 0-1 0 0,0 0 1 0 0,0 0-1 0 0,1-1 1 0 0,-1 1-1 0 0,0 0 1 0 0,0 0-1 0 0,0 0 1 0 0,0 0-1 0 0,0 0 1 0 0,0 0-29 0 0,14-5 614 0 0,24-4-208 0 0,0 2 0 0 0,33-2-406 0 0,-35 5 174 0 0,28 0 262 0 0,-42 4-240 0 0,3-1 147 0 0,0 2 1 0 0,1 1-1 0 0,6 2-343 0 0,8 4 232 0 0,-36-5-200 0 0,-4-3-166 0 0,0 0-309 0 0,0 0-124 0 0,-2 1-787 0 0,-9 0-3190 0 0,-5-1-1361 0 0</inkml:trace>
  <inkml:trace contextRef="#ctx0" brushRef="#br0" timeOffset="133349.042">4860 2641 3224 0 0,'1'-11'639'0'0,"0"9"67"0"0,0 1 0 0 0,-1 0 1 0 0,1 0-1 0 0,0 0 1 0 0,0 0-1 0 0,0 0 0 0 0,0 0 1 0 0,0 0-1 0 0,0 0 1 0 0,1 0-1 0 0,-1 0 0 0 0,0 1 1 0 0,1-1-707 0 0,22-7 2303 0 0,-11 7-2293 0 0,0 0 1 0 0,11 0-11 0 0,-20 1 663 0 0,393-3 2319 0 0,-394 2-2980 0 0,11 5 50 0 0,-8-1 26 0 0,-6-3-4371 0 0,0 0 2823 0 0</inkml:trace>
  <inkml:trace contextRef="#ctx0" brushRef="#br0" timeOffset="134380.922">5603 3140 3224 0 0,'0'0'143'0'0,"0"0"359"0"0,0 0 1406 0 0,0 0 609 0 0,0 0 126 0 0,0 0-270 0 0,0 0-1214 0 0,0 0-536 0 0,0 0-110 0 0,0 0-45 0 0,0 0-98 0 0,0 0-39 0 0,0 0-10 0 0,0 0-42 0 0,-7 9-166 0 0,-4 14-93 0 0,8-19-11 0 0,1 0-1 0 0,0 0 1 0 0,0 0 0 0 0,0 0 0 0 0,1 1 0 0 0,0-1 0 0 0,0 0 0 0 0,0 1 0 0 0,0-1 0 0 0,0 1 0 0 0,1 3-9 0 0,0-6 18 0 0,0 1 0 0 0,1-1 1 0 0,-1 1-1 0 0,1-1 1 0 0,-1 1-1 0 0,1-1 0 0 0,0 0 1 0 0,0 1-1 0 0,0-1 0 0 0,0 0 1 0 0,1 2-19 0 0,5 9 70 0 0,-5-9-60 0 0,1-1-1 0 0,-1 0 1 0 0,1 0 0 0 0,0 0 0 0 0,0 0 0 0 0,0 0 0 0 0,0-1-1 0 0,1 1 1 0 0,0 0-10 0 0,2 1-3 0 0,4 3 93 0 0,-1 0 1 0 0,-1 1-1 0 0,1 0 0 0 0,-1 1 0 0 0,-1-1 0 0 0,5 8-90 0 0,-5-8 233 0 0,-6-8-224 0 0,-1 0 0 0 0,0 0 0 0 0,0 0 0 0 0,1 1 0 0 0,-1-1 0 0 0,0 0 1 0 0,0 0-1 0 0,0 1 0 0 0,1-1 0 0 0,-1 0 0 0 0,0 0 0 0 0,0 1 0 0 0,0-1 0 0 0,0 0 0 0 0,1 1 0 0 0,-1-1 0 0 0,0 0 1 0 0,0 1-1 0 0,0-1 0 0 0,0 0 0 0 0,0 0 0 0 0,0 1 0 0 0,0-1 0 0 0,0 0 0 0 0,0 1 0 0 0,0-1 0 0 0,0 0 0 0 0,0 1 0 0 0,0-1-9 0 0,-1 3 54 0 0,1 0-1 0 0,-1-1 0 0 0,0 1 0 0 0,0-1 0 0 0,0 1 0 0 0,0-1 0 0 0,0 1 0 0 0,0-1 1 0 0,-1 0-1 0 0,1 0 0 0 0,-1 1 0 0 0,0-1 0 0 0,1 0 0 0 0,-1-1 0 0 0,0 1 0 0 0,0 0 1 0 0,0 0-1 0 0,-1-1 0 0 0,1 1 0 0 0,0-1 0 0 0,-1 0 0 0 0,0 1-53 0 0,-7 3 131 0 0,-1 0 0 0 0,0 0 1 0 0,0-1-1 0 0,-8 2-131 0 0,10-3 4 0 0,6-2 9 0 0,0 0-1 0 0,-1 0 1 0 0,1 0 0 0 0,-1 0 0 0 0,1-1-1 0 0,-1 0 1 0 0,1 0-13 0 0,-22 4 94 0 0,22-3-84 0 0,-1 0 0 0 0,1-1-1 0 0,-1 1 1 0 0,0-1 0 0 0,1 0-1 0 0,-1 0 1 0 0,0 0 0 0 0,0-1-1 0 0,0 1-9 0 0,3 1 0 0 0,-16-10 118 0 0,17 8-116 0 0,0 1 0 0 0,0 0 0 0 0,0 0-1 0 0,0 0 1 0 0,0 0 0 0 0,0 0 0 0 0,0 0 0 0 0,-1 0 0 0 0,1-1 0 0 0,0 1 0 0 0,0 0 0 0 0,0 0 0 0 0,0 0 0 0 0,0 0 0 0 0,0-1 0 0 0,0 1 0 0 0,0 0 0 0 0,0 0-1 0 0,0 0 1 0 0,0 0 0 0 0,0 0 0 0 0,0-1 0 0 0,0 1 0 0 0,0 0 0 0 0,0 0 0 0 0,0 0 0 0 0,0 0 0 0 0,0-1 0 0 0,0 1 0 0 0,0 0 0 0 0,0 0 0 0 0,0 0 0 0 0,0 0-1 0 0,1 0 1 0 0,-1-1 0 0 0,0 1 0 0 0,0 0 0 0 0,0 0 0 0 0,0 0 0 0 0,0 0 0 0 0,0 0 0 0 0,0 0 0 0 0,1 0 0 0 0,-1-1 0 0 0,0 1 0 0 0,0 0 0 0 0,0 0 0 0 0,0 0-1 0 0,0 0 1 0 0,1 0 0 0 0,-1 0 0 0 0,0 0 0 0 0,0 0 0 0 0,0 0 0 0 0,0 0-2 0 0,8-4 32 0 0,37-4-32 0 0,-33 6 0 0 0,-1 0 0 0 0,1 0 0 0 0,0-1 0 0 0,-1-1 0 0 0,0 0 0 0 0,0 0 0 0 0,0-1 0 0 0,-1 0 0 0 0,1-1 0 0 0,-1-1 0 0 0,-1 1 0 0 0,5-5 0 0 0,-9 7 17 0 0,-1 0-1 0 0,0 0 0 0 0,0 0 1 0 0,0 0-1 0 0,-1-1 0 0 0,0 1 1 0 0,1-1-1 0 0,-2 0 1 0 0,1 0-1 0 0,-1 0 0 0 0,1 0 1 0 0,0-4-17 0 0,-2 6 3 0 0,-1 0 1 0 0,1 0 0 0 0,-1 0 0 0 0,0 0 0 0 0,0 0 0 0 0,0 0-1 0 0,0 0 1 0 0,-1 0 0 0 0,1 0 0 0 0,-1 1 0 0 0,1-1-1 0 0,-1 0 1 0 0,0 0 0 0 0,0 0 0 0 0,-1 0 0 0 0,1 1 0 0 0,0-1-1 0 0,-1 1 1 0 0,0-1 0 0 0,1 1 0 0 0,-1-1 0 0 0,0 1 0 0 0,0 0-1 0 0,-1 0-3 0 0,-6-7-52 0 0,-1 1 0 0 0,0 0-1 0 0,0 0 1 0 0,-4-1 52 0 0,-45-35-242 0 0,38 28 189 0 0,18 13 52 0 0,0 1-1 0 0,0-1 1 0 0,1 0-1 0 0,-1 0 1 0 0,1 1-1 0 0,0-1 1 0 0,-2-4 1 0 0,4 7-2 0 0,-1-1 0 0 0,1 0 0 0 0,0 1 0 0 0,0-1 0 0 0,0 0 0 0 0,0 1 0 0 0,0-1 0 0 0,1 0 0 0 0,-1 1 0 0 0,0-1 0 0 0,0 1 0 0 0,0-1 0 0 0,0 0 0 0 0,1 1 0 0 0,-1-1 0 0 0,0 1 0 0 0,1-1 0 0 0,-1 0 0 0 0,0 1 0 0 0,1-1 1 0 0,-1 1-1 0 0,1-1 0 0 0,-1 1 0 0 0,1 0 0 0 0,0-1 2 0 0,-1 0-5 0 0,3-1-2 0 0,0-1 0 0 0,0 1-1 0 0,1 0 1 0 0,-1 0-1 0 0,0 1 1 0 0,1-1-1 0 0,-1 1 1 0 0,1-1 0 0 0,0 1-1 0 0,-1 0 1 0 0,4 0 7 0 0,11-5-51 0 0,-8 3 45 0 0,1 0 0 0 0,-1 1 1 0 0,0 0-1 0 0,1 0 0 0 0,0 1 0 0 0,-1 1 0 0 0,1 0 0 0 0,0 0 0 0 0,-1 1 0 0 0,1 0 0 0 0,6 3 6 0 0,-2-2-32 0 0,-12-2 6 0 0,0 0 0 0 0,0 1 0 0 0,0-1 0 0 0,-1 1-1 0 0,1 0 1 0 0,0 0 0 0 0,0 0 0 0 0,0 0 0 0 0,-1 0 0 0 0,1 1 0 0 0,-1-1 0 0 0,1 1 0 0 0,-1 0 0 0 0,1 0 26 0 0,-1-1-399 0 0,-1 6-5434 0 0,0-6-244 0 0</inkml:trace>
  <inkml:trace contextRef="#ctx0" brushRef="#br0" timeOffset="144351.032">6863 2973 9816 0 0,'0'0'448'0'0,"0"0"-7"0"0,0-2-214 0 0,0 2 147 0 0,0 0 98 0 0,0 0 22 0 0,0 0 10 0 0,6-3 577 0 0,1 2-765 0 0,0 0 0 0 0,0 0 1 0 0,0 0-1 0 0,1 1 0 0 0,-1 0 0 0 0,0 0 1 0 0,0 1-1 0 0,0 0 0 0 0,0 0 0 0 0,0 1-316 0 0,37 2 756 0 0,13-2-18 0 0,-23 0 107 0 0,18-3-845 0 0,116-4 1204 0 0,-57 2-279 0 0,42-8-925 0 0,79-7 404 0 0,-168 15-301 0 0,44-3 73 0 0,-95 6-121 0 0,2 0-219 0 0,-14-1-43 0 0,-1 1-17 0 0,0 0-93 0 0,0 0-366 0 0,0 0-158 0 0,-7 3-5331 0 0,-5 0 299 0 0</inkml:trace>
  <inkml:trace contextRef="#ctx0" brushRef="#br0" timeOffset="145538.3">7022 3179 3224 0 0,'-1'-5'-1459'0'0,"-3"-2"8119"0"0,2 5 145 0 0,3 11-5506 0 0,9 31-360 0 0,-2 0 0 0 0,-1 4-939 0 0,0 9 552 0 0,-6-41-451 0 0,3 68 622 0 0,-4-63-520 0 0,-1 0 0 0 0,-1 1-1 0 0,-1 4-202 0 0,-3 5 206 0 0,8-18-141 0 0,-1-6 65 0 0,-2-6 525 0 0,0-4-715 0 0,0 0 0 0 0,1 0 0 0 0,-1 0 0 0 0,1-4 60 0 0,0 4-53 0 0,0 1-52 0 0,0 0 0 0 0,-1 0 0 0 0,1 1 1 0 0,-1-1-1 0 0,-1 0 0 0 0,1 0 0 0 0,-2-2 105 0 0,-3-13-405 0 0,-10-54-235 0 0,12 52 640 0 0,1 0 0 0 0,1 0 0 0 0,1-18 0 0 0,2 34-9 0 0,1 0 0 0 0,0 0 0 0 0,0 1 0 0 0,1-1 0 0 0,0 1 0 0 0,0 0-1 0 0,3-4 10 0 0,-4 7 0 0 0,0 0 0 0 0,1 0 0 0 0,-1 0 0 0 0,1 0 0 0 0,-1 1 0 0 0,1-1 0 0 0,0 1 0 0 0,0 0 0 0 0,0 0 0 0 0,1 0 0 0 0,-1 0 0 0 0,1 0 0 0 0,9-3 0 0 0,0 0 0 0 0,9-3 0 0 0,-4 3 0 0 0,-5 2 0 0 0,-1 1 0 0 0,1 0 0 0 0,-1 1 0 0 0,1 1 0 0 0,-1 0 0 0 0,1 0 0 0 0,5 2 0 0 0,-9-1 20 0 0,0 0 0 0 0,1 1 0 0 0,-1 0 0 0 0,0 0 1 0 0,0 1-1 0 0,1 0-20 0 0,-6-1 15 0 0,-1-1 0 0 0,1 1 0 0 0,0 0 0 0 0,0 1 1 0 0,-1-1-1 0 0,1 1 0 0 0,-1-1 0 0 0,0 1 1 0 0,0 0-1 0 0,0 0 0 0 0,0 0 0 0 0,0 1 1 0 0,-1-1-1 0 0,2 2-15 0 0,-4-3 9 0 0,1-1 0 0 0,0 1 0 0 0,0-1 0 0 0,-1 1 0 0 0,1-1 0 0 0,-1 1 0 0 0,0 0-1 0 0,1 0 1 0 0,-1-1 0 0 0,0 1 0 0 0,0 0 0 0 0,0-1 0 0 0,0 1 0 0 0,0 0 0 0 0,0 0 0 0 0,-1-1 0 0 0,1 1 0 0 0,-1 0-9 0 0,0 1 23 0 0,0 0-1 0 0,0 0 1 0 0,-1 0-1 0 0,0 0 1 0 0,1-1-1 0 0,-1 1 1 0 0,0 0-1 0 0,0-1 1 0 0,-1 2-23 0 0,-5 3 53 0 0,0 0 1 0 0,0 0-1 0 0,-1-1 1 0 0,1 0 0 0 0,-6 2-54 0 0,-21 11-61 0 0,-2-2 0 0 0,0-2 0 0 0,-15 3 61 0 0,51-17-119 0 0,1-1-1 0 0,0 0-2 0 0,0 0-13 0 0,0 0-8 0 0,6 1 61 0 0,-1 1 0 0 0,1-1 0 0 0,-1 1 0 0 0,0 0 0 0 0,0 1 0 0 0,3 1 82 0 0,1 0-46 0 0,52 18-72 0 0,-57-19 129 0 0,10 3 84 0 0,-1 1 1 0 0,0 0 0 0 0,-1 1-1 0 0,1 1 1 0 0,-2 0 0 0 0,1 0-1 0 0,5 8-95 0 0,-16-16 36 0 0,0 0-1 0 0,-1-1 0 0 0,1 1 0 0 0,0 0 0 0 0,-1 0 0 0 0,1 0 1 0 0,-1 0-1 0 0,1 0 0 0 0,-1 0 0 0 0,0 0 0 0 0,1 0 0 0 0,-1 0 1 0 0,0 0-1 0 0,0 0 0 0 0,0 1 0 0 0,0-1 0 0 0,0 0 0 0 0,0 0 1 0 0,0 0-1 0 0,0 0 0 0 0,0 0 0 0 0,0 1-35 0 0,-1 0 66 0 0,0 0-1 0 0,0 1 1 0 0,0-1 0 0 0,0 0-1 0 0,0 0 1 0 0,-1 0-1 0 0,1 0 1 0 0,0 0 0 0 0,-1 0-1 0 0,0 1-65 0 0,-3 1 99 0 0,1 1-1 0 0,-1-1 0 0 0,0-1 0 0 0,0 1 1 0 0,0-1-1 0 0,0 1 0 0 0,-1-1 0 0 0,0 0-98 0 0,-30 9 4 0 0,1-1 0 0 0,-1-2 0 0 0,-1-1 0 0 0,-3-2-4 0 0,30-4-231 0 0,-1-2 0 0 0,1 1 1 0 0,-1-1-1 0 0,-9-2 231 0 0,-21-6-3867 0 0,32 5 2210 0 0</inkml:trace>
  <inkml:trace contextRef="#ctx0" brushRef="#br0" timeOffset="145835.896">7503 3368 5064 0 0,'0'0'389'0'0,"1"0"-250"0"0,3 2 319 0 0,-3-2 1841 0 0,-2 3 2738 0 0,5 11-866 0 0,-3-11-4006 0 0,0 0 1 0 0,0 0-1 0 0,0 1 1 0 0,0-1-1 0 0,0 0 1 0 0,-1 1-1 0 0,0-1 0 0 0,1 0 1 0 0,-1 1-1 0 0,-1 0-165 0 0,-3 35 432 0 0,1-24-84 0 0,-6 33 227 0 0,-4 13-370 0 0,11-51-307 0 0,-1 1-1 0 0,0 0 0 0 0,-4 5 103 0 0,7-15-386 0 0,0-1-29 0 0,0 0-326 0 0,0 0-1339 0 0,0 0-569 0 0</inkml:trace>
  <inkml:trace contextRef="#ctx0" brushRef="#br0" timeOffset="146189.123">7759 3373 5528 0 0,'0'0'422'0'0,"2"0"-276"0"0,16-3 1091 0 0,-10 4 938 0 0,-1 0 0 0 0,1 0-1 0 0,-1 0 1 0 0,7 3-2175 0 0,-3-1 85 0 0,-9-2 93 0 0,0 0 0 0 0,0 0 1 0 0,-1 0-1 0 0,1 0 0 0 0,0 0 0 0 0,-1 0 1 0 0,1 0-1 0 0,-1 1 0 0 0,1-1-178 0 0,4 5 558 0 0,-4-5-465 0 0,-1 0 0 0 0,1 1 0 0 0,-1-1 0 0 0,1 1 0 0 0,-1 0 0 0 0,0-1 0 0 0,0 1-1 0 0,0 0 1 0 0,0-1 0 0 0,0 1 0 0 0,-1 0 0 0 0,1 0 0 0 0,0 0 0 0 0,-1 0 0 0 0,1 0-1 0 0,-1 0 1 0 0,0 0 0 0 0,0 0 0 0 0,0 0 0 0 0,0 1-93 0 0,1 1 62 0 0,-2 0 0 0 0,1 1 1 0 0,0-1-1 0 0,-1 0 0 0 0,0 0 0 0 0,0 0 0 0 0,0 1 0 0 0,0-1 1 0 0,-1 1-63 0 0,-1 0 24 0 0,0 0 0 0 0,0 0 0 0 0,-1 0 0 0 0,1-1 0 0 0,-1 1-1 0 0,0-1 1 0 0,-1 0 0 0 0,1 0 0 0 0,-1 0 0 0 0,1-1 0 0 0,-5 3-24 0 0,-9 5 74 0 0,-1-1-1 0 0,-13 4-73 0 0,-6 5 26 0 0,15-6-16 0 0,19-11-10 0 0,9-1 0 0 0,18 3 45 0 0,1-2 0 0 0,0-1-1 0 0,0-1 1 0 0,4-1-45 0 0,14 1-219 0 0,1 2 616 0 0,-2 1-4714 0 0,-41-3-2042 0 0</inkml:trace>
  <inkml:trace contextRef="#ctx0" brushRef="#br0" timeOffset="140352.531">7225 2308 3312 0 0,'0'0'149'0'0,"0"0"69"0"0,0 0 200 0 0,0 0 88 0 0,0 0 19 0 0,0 0-48 0 0,0 0-213 0 0,2-2-106 0 0,1 1 6249 0 0,5-2-6393 0 0,1 1-14 0 0,1-1 0 0 0,0 1 12 0 0,9-4 1280 0 0,-18 5-1148 0 0,-1 1 4 0 0,0 0 17 0 0,0 0 10 0 0,0 0 1 0 0,0 0 0 0 0,0 0 0 0 0,0 0 0 0 0,1 0-128 0 0,-1 0 0 0 0,0-1 0 0 0,1 1 1 0 0,-1-1-1 0 0,0 1 0 0 0,1-1 1 0 0,-1 1-1 0 0,0-1 0 0 0,1 0 0 0 0,-1 1 1 0 0,0-1-1 0 0,0 1 0 0 0,0-1 1 0 0,0 1-1 0 0,1-1 0 0 0,-1 0 1 0 0,0 1-1 0 0,0-1 0 0 0,0 1 0 0 0,0-1 1 0 0,0 0-1 0 0,-1 1 0 0 0,1-1 1 0 0,0 1-1 0 0,0-1 0 0 0,0 0 0 0 0,-1 0-47 0 0,0 0 33 0 0,-1 0 1 0 0,0 0 0 0 0,0 0-1 0 0,0 0 1 0 0,0 0 0 0 0,-1 0 0 0 0,1 1-1 0 0,0-1 1 0 0,0 1 0 0 0,0-1 0 0 0,-1 1-1 0 0,1 0 1 0 0,0 0 0 0 0,0 0 0 0 0,-1 0-1 0 0,1 0-34 0 0,-39 8 736 0 0,26-4-484 0 0,4-1-189 0 0,0-1-1 0 0,1 2 0 0 0,-1 0 1 0 0,1 0-1 0 0,0 0 0 0 0,1 2 0 0 0,-1-1 1 0 0,1 1-1 0 0,0 0 0 0 0,0 1 1 0 0,1 0-1 0 0,0 1 0 0 0,0-1 0 0 0,-1 4-62 0 0,1-3 77 0 0,1 1-1 0 0,0 1 0 0 0,0-1 0 0 0,1 1 1 0 0,-3 7-77 0 0,3-4 66 0 0,3-7-35 0 0,0-1 0 0 0,0 1 0 0 0,1 0 0 0 0,0 0 0 0 0,-1 5-31 0 0,1-6 28 0 0,1-4-22 0 0,1-1 0 0 0,-1 1-1 0 0,1 0 1 0 0,0 0-1 0 0,-1 0 1 0 0,1 0-1 0 0,0 0 1 0 0,0 0-1 0 0,-1 0 1 0 0,1 0-1 0 0,0 0 1 0 0,0 0-1 0 0,0 0 1 0 0,0 0-1 0 0,0 0 1 0 0,1 0-1 0 0,-1 0 1 0 0,0 0-1 0 0,0 0-5 0 0,1 4 74 0 0,0 1 0 0 0,1-1-1 0 0,-1-1 1 0 0,1 1-1 0 0,0 0 1 0 0,0 0 0 0 0,1-1-1 0 0,-1 1 1 0 0,1-1-1 0 0,0 0 1 0 0,0 0 0 0 0,0 0-1 0 0,1 0 1 0 0,-1 0-1 0 0,1-1 1 0 0,0 1 0 0 0,0-1-1 0 0,0 0 1 0 0,1 0-1 0 0,-1-1 1 0 0,1 1 0 0 0,0-1-1 0 0,-1 0 1 0 0,1-1-1 0 0,0 1 1 0 0,0-1 0 0 0,0 1-1 0 0,0-2 1 0 0,0 1-1 0 0,3 0-73 0 0,16-1 93 0 0,-11 1-32 0 0,0-1 0 0 0,-1-1-1 0 0,1 0 1 0 0,5-1-61 0 0,-13 2 0 0 0,-2 0 0 0 0,21-3 0 0 0,-19 1-65 0 0,-4 2-278 0 0,-1 0-133 0 0,0 0-32 0 0,0 0-230 0 0,11-9-5259 0 0,-10 8 3789 0 0</inkml:trace>
  <inkml:trace contextRef="#ctx0" brushRef="#br0" timeOffset="142317.037">7125 2306 11544 0 0,'0'0'264'0'0,"0"0"34"0"0,0 0 20 0 0,0 0-41 0 0,-11 11 886 0 0,8-7-968 0 0,0 0 0 0 0,0 0 0 0 0,0 1 0 0 0,0-1 0 0 0,1 1 0 0 0,-1 0-1 0 0,1 0 1 0 0,0 0 0 0 0,1 0 0 0 0,-2 4-195 0 0,-1 12 757 0 0,0 0-1 0 0,1 2-756 0 0,2-16 217 0 0,-17 140 1290 0 0,11-98-1068 0 0,3-28-188 0 0,2 1 0 0 0,-1 17-251 0 0,1-10 320 0 0,2-28-284 0 0,0-1-184 0 0,0 0-78 0 0,-10-17-1494 0 0,6 1 226 0 0,1 0 0 0 0,0-1 1 0 0,2 1-1 0 0,0 0 0 0 0,0-1 1 0 0,2-7 1493 0 0,-1 5-2003 0 0,0-3-981 0 0</inkml:trace>
  <inkml:trace contextRef="#ctx0" brushRef="#br0" timeOffset="142736.559">7057 2361 2304 0 0,'6'-23'-282'0'0,"-4"18"922"0"0,0 0 0 0 0,0 1 0 0 0,0 0 0 0 0,1 0 0 0 0,0 0 0 0 0,0-2-640 0 0,-1 4 334 0 0,0-1 0 0 0,1 1 0 0 0,-1 0 0 0 0,0 0 0 0 0,1 0 0 0 0,-1 0 0 0 0,1 0 0 0 0,0 1 0 0 0,-1-1 0 0 0,1 1 0 0 0,0 0 0 0 0,0-1 0 0 0,0 1 0 0 0,0 1 0 0 0,0-1 0 0 0,0 0 0 0 0,0 1 0 0 0,0-1-334 0 0,6 1 178 0 0,-1 0 0 0 0,0 1 0 0 0,0 0 0 0 0,-1 0 0 0 0,1 1 0 0 0,0-1 0 0 0,0 2-1 0 0,-1-1 1 0 0,1 1 0 0 0,-1 0 0 0 0,1 1 0 0 0,-1 0 0 0 0,-1 0 0 0 0,3 2-178 0 0,5 3 202 0 0,-1 2 1 0 0,0 0 0 0 0,0 0-1 0 0,-1 1 1 0 0,-1 1 0 0 0,3 4-203 0 0,-13-16 54 0 0,1 1 0 0 0,-1 0 1 0 0,0-1-1 0 0,0 1 0 0 0,0 0 0 0 0,0 0 1 0 0,0 0-1 0 0,0 0 0 0 0,-1 0 0 0 0,1 0 1 0 0,-1 0-1 0 0,1 0 0 0 0,-1 0 0 0 0,0 0 1 0 0,1 0-1 0 0,-1 0 0 0 0,0 0 0 0 0,0 0 1 0 0,-1 0-1 0 0,1 0 0 0 0,-1 2-54 0 0,0-1 58 0 0,0-1 0 0 0,0 0 0 0 0,-1 1 0 0 0,1-1-1 0 0,-1 0 1 0 0,1 0 0 0 0,-1 0 0 0 0,0 0 0 0 0,0 0 0 0 0,0 0-1 0 0,0 0 1 0 0,0-1 0 0 0,0 1 0 0 0,0-1 0 0 0,-1 1 0 0 0,1-1-1 0 0,-2 1-57 0 0,-13 6 20 0 0,0-1-1 0 0,-1-1 1 0 0,0 0-1 0 0,-18 2-19 0 0,-5 0 114 0 0,-29 0-114 0 0,30-10-16 0 0,40 2 18 0 0,0 0-1 0 0,0 0 1 0 0,0 0-1 0 0,0 0 1 0 0,0 1-1 0 0,-1-1 1 0 0,1 0-1 0 0,0 0 1 0 0,0 0-1 0 0,0 0 1 0 0,0 1-1 0 0,0-1 0 0 0,0 0 1 0 0,0 0-1 0 0,0 0 1 0 0,-1 1-1 0 0,1-1 1 0 0,0 0-1 0 0,0 0 1 0 0,0 0-1 0 0,0 1 1 0 0,0-1-1 0 0,0 0 0 0 0,0 0 1 0 0,0 1-1 0 0,0-1 1 0 0,0 0-1 0 0,0 0 1 0 0,1 0-1 0 0,-1 1 1 0 0,0-1-1 0 0,0 0 1 0 0,0 0-1 0 0,0 0 1 0 0,0 0-1 0 0,0 1 0 0 0,0-1 1 0 0,0 0-1 0 0,1 0 1 0 0,-1 0-2 0 0,3 8 43 0 0,-1-5-23 0 0,0-1 1 0 0,0 0-1 0 0,0 0 1 0 0,0 0-1 0 0,1 0 1 0 0,-1 0-1 0 0,0 0 1 0 0,2 1-21 0 0,9 6 170 0 0,65 58 706 0 0,-60-52-628 0 0,1-1 0 0 0,16 9-248 0 0,17 13 527 0 0,-38-26-368 0 0,-10-8-108 0 0,1 1-1 0 0,-1 0 1 0 0,0 1 0 0 0,0-1-1 0 0,0 1 1 0 0,-1 0 0 0 0,1 0-1 0 0,-1 0 1 0 0,0 0-1 0 0,2 4-50 0 0,-5-6 14 0 0,8 6-1 0 0,-7-7-296 0 0,-1-1-118 0 0,0 0-23 0 0,0 0-195 0 0,0 0-790 0 0,-5-6-2164 0 0,1-2 1736 0 0</inkml:trace>
  <inkml:trace contextRef="#ctx0" brushRef="#br0" timeOffset="143405.757">7649 2092 7368 0 0,'0'0'568'0'0,"0"0"-122"0"0,0 0 882 0 0,0 0 426 0 0,0 0 80 0 0,0 0-215 0 0,0 0-982 0 0,0 0-425 0 0,-1 2-85 0 0,-21 19 514 0 0,1-2 36 0 0,-40 44 133 0 0,50-50-751 0 0,-1 0 0 0 0,0-1 1 0 0,-1 0-1 0 0,-9 6-59 0 0,1-2 64 0 0,18-12-11 0 0,3-3-11 0 0,0-1-97 0 0,6-19-693 0 0,4 1 399 0 0,0 1-1 0 0,2 0 1 0 0,0 1-1 0 0,1 1 1 0 0,5-5 349 0 0,3-5-31 0 0,-2 8-2 0 0,2 2 276 0 0,-20 14-125 0 0,-1 1 116 0 0,0 0 57 0 0,0 0 11 0 0,-1 2-14 0 0,-9 9-27 0 0,-1-1 0 0 0,0 1 0 0 0,-1-2 0 0 0,-7 6-261 0 0,15-11 28 0 0,-11 7 42 0 0,8-5-41 0 0,0 0-1 0 0,0-1 1 0 0,0 0 0 0 0,-1 0-1 0 0,0 0 1 0 0,0-1-1 0 0,0-1 1 0 0,-2 1-29 0 0,5-3 53 0 0,4-1 17 0 0,1-6 107 0 0,2 0-157 0 0,0 0-1 0 0,0 0 0 0 0,1 1 1 0 0,-1-1-1 0 0,1 1 1 0 0,1 0-1 0 0,-1 0 1 0 0,1 0-1 0 0,1-2-19 0 0,9-8-35 0 0,0 1 0 0 0,4-3 35 0 0,15-14-26 0 0,-28 26 15 0 0,1 0 1 0 0,-1 1 0 0 0,1 0-1 0 0,0 0 1 0 0,1 0 10 0 0,5-3-2 0 0,-10 6-2 0 0,-2 0 2 0 0,1 1 0 0 0,-1-1-1 0 0,1 1 1 0 0,0 0 0 0 0,-1-1 0 0 0,1 1 0 0 0,0-1 0 0 0,0 1 0 0 0,-1 0 0 0 0,1 0-1 0 0,0-1 1 0 0,-1 1 0 0 0,1 0 0 0 0,0 0 0 0 0,0 0 0 0 0,0 0 0 0 0,-1 0 0 0 0,1 0 0 0 0,0 0-1 0 0,0 0 1 0 0,0 0 0 0 0,-1 0 0 0 0,2 1 2 0 0,-1-1 0 0 0,0 1-1 0 0,0 0 1 0 0,-1 0-1 0 0,1 0 1 0 0,0 0 0 0 0,0 0-1 0 0,0 0 1 0 0,-1 0-1 0 0,1 0 1 0 0,-1 1-1 0 0,1-1 1 0 0,-1 0 0 0 0,1 0-1 0 0,-1 0 1 0 0,0 1-1 0 0,0-1 1 0 0,1 0-1 0 0,-1 0 1 0 0,0 1 0 0 0,0-1-1 0 0,0 0 1 0 0,0 0-1 0 0,-1 2 1 0 0,1-2-1 0 0,-1 3 13 0 0,0 0-1 0 0,0 0 0 0 0,-1 0 1 0 0,1-1-1 0 0,-1 1 0 0 0,0-1 0 0 0,-3 4-11 0 0,2-1-7 0 0,-1 1-277 0 0,-1 0 0 0 0,1 0-1 0 0,-1 0 1 0 0,-2 1 284 0 0,1-2-575 0 0</inkml:trace>
  <inkml:trace contextRef="#ctx0" brushRef="#br0" timeOffset="143802.668">8008 2400 2304 0 0,'0'0'101'0'0,"6"-6"22"0"0,-3 2 218 0 0,-3 3 16 0 0,0 0 0 0 0,1 0 0 0 0,-1 0 0 0 0,0 1 0 0 0,1-1 0 0 0,-1 0 0 0 0,0 0-1 0 0,0 0 1 0 0,0 0 0 0 0,0 0 0 0 0,0 0 0 0 0,0 1 0 0 0,0-1 0 0 0,0 0 0 0 0,0 0 0 0 0,0 0 0 0 0,-1 0 0 0 0,1 0-1 0 0,0 1 1 0 0,-1-1 0 0 0,1 0 0 0 0,0 0 0 0 0,-1 0 0 0 0,1 1 0 0 0,-1-1 0 0 0,1 0-357 0 0,-2 0 145 0 0,1 0 1 0 0,0 0 0 0 0,-1 0-1 0 0,1 0 1 0 0,-1 0 0 0 0,1 0-1 0 0,-1 1 1 0 0,0-1 0 0 0,1 0-1 0 0,-1 1 1 0 0,0-1 0 0 0,1 1-1 0 0,-1 0-145 0 0,-6-1 35 0 0,0 0-1 0 0,0 0 1 0 0,0 1-1 0 0,0 1 0 0 0,-5 0-34 0 0,-7 2 540 0 0,1 0-1 0 0,-1 1 1 0 0,-7 4-540 0 0,18-5 245 0 0,0 0 0 0 0,1 1-1 0 0,-1 0 1 0 0,1 0 0 0 0,0 1 0 0 0,1 0 0 0 0,-1 0-1 0 0,-3 4-244 0 0,0 1 275 0 0,7-7-153 0 0,0 1 0 0 0,0-1 1 0 0,0 1-1 0 0,1-1 0 0 0,-1 1 0 0 0,1 0 1 0 0,0 0-1 0 0,0 1 0 0 0,1-1 0 0 0,-1 1 1 0 0,1-1-1 0 0,-1 3-122 0 0,0 2 132 0 0,2-8-106 0 0,1 1 0 0 0,-1-1 0 0 0,1 1 0 0 0,-1-1-1 0 0,1 1 1 0 0,-1 0 0 0 0,1-1 0 0 0,0 1 0 0 0,0-1 0 0 0,0 1-1 0 0,0 0 1 0 0,0-1 0 0 0,0 1 0 0 0,0-1 0 0 0,1 1 0 0 0,-1-1 0 0 0,1 1-1 0 0,-1 0 1 0 0,1-1 0 0 0,-1 0-26 0 0,2 4 42 0 0,0-1 0 0 0,0-1 0 0 0,0 1 1 0 0,0 0-1 0 0,1 0 0 0 0,-1-1 0 0 0,1 0 0 0 0,0 1 0 0 0,0-1 0 0 0,0 0 1 0 0,0 0-1 0 0,1-1 0 0 0,-1 1 0 0 0,1-1 0 0 0,0 0 0 0 0,-1 1 0 0 0,1-2 1 0 0,0 1-1 0 0,0 0 0 0 0,1-1 0 0 0,-1 0 0 0 0,0 0 0 0 0,2 0-42 0 0,40 8 332 0 0,1-2 0 0 0,42 0-332 0 0,-10-5-3232 0 0,-65-2-1457 0 0,0 0-1309 0 0</inkml:trace>
  <inkml:trace contextRef="#ctx0" brushRef="#br0" timeOffset="243568.034">2593 2750 14368 0 0,'-3'-2'94'0'0,"1"1"0"0"0,-1-1 0 0 0,0 0 0 0 0,0 1 1 0 0,0-1-1 0 0,-1 1 0 0 0,1 0 0 0 0,0 0 0 0 0,0 0 1 0 0,-1 1-1 0 0,1-1 0 0 0,-1 1 0 0 0,1 0 0 0 0,0-1 1 0 0,-1 2-1 0 0,1-1 0 0 0,-1 0 0 0 0,1 1 0 0 0,-3 0-94 0 0,-10 3-21 0 0,0 0 0 0 0,1 1 0 0 0,-11 6 21 0 0,7-4 159 0 0,10-3-64 0 0,0 1 0 0 0,0 0 0 0 0,1 0 0 0 0,-1 1 0 0 0,1 0 0 0 0,1 0 1 0 0,-1 1-1 0 0,1 0 0 0 0,0 1 0 0 0,1-1 0 0 0,-1 1 0 0 0,1 0 0 0 0,1 1 0 0 0,0-1 0 0 0,0 1-95 0 0,3-3 36 0 0,-1 0 0 0 0,1 0-1 0 0,0 0 1 0 0,1 0-1 0 0,-1 0 1 0 0,1 0-1 0 0,0 0 1 0 0,1 0-1 0 0,0 0 1 0 0,0 0-1 0 0,0 1 1 0 0,0-1-1 0 0,1 0 1 0 0,0 0-1 0 0,1 0 1 0 0,0 3-36 0 0,6 14 60 0 0,0 0 1 0 0,1-1-1 0 0,9 15-60 0 0,-3-7 186 0 0,-2-4 20 0 0,-8-17 6 0 0,-1-1 1 0 0,1 1-1 0 0,-2 0 0 0 0,0 0 0 0 0,1 4-212 0 0,-2-8 208 0 0,-1 1 1 0 0,0 0-1 0 0,0-1 0 0 0,-1 1 1 0 0,1 0-1 0 0,-1 0 0 0 0,-1 0 1 0 0,1-1-1 0 0,-1 3-208 0 0,0-5 64 0 0,0-1-1 0 0,1 0 1 0 0,-1 0-1 0 0,0 0 1 0 0,0 0-1 0 0,-1 0 1 0 0,1 0 0 0 0,0 0-1 0 0,-1-1 1 0 0,1 1-1 0 0,-1 0 1 0 0,1-1-1 0 0,-1 1 1 0 0,0-1-1 0 0,0 0 1 0 0,0 1 0 0 0,0-1-1 0 0,0 0 1 0 0,0 0-1 0 0,0 0 1 0 0,0 0-1 0 0,0-1 1 0 0,0 1-1 0 0,0 0 1 0 0,-1-1-64 0 0,-3 2 85 0 0,-1-1 0 0 0,1 0 1 0 0,0 0-1 0 0,-1-1 0 0 0,1 0 0 0 0,0 0 0 0 0,-1 0 1 0 0,-1-1-86 0 0,5 0 20 0 0,-1 1 0 0 0,0-1 0 0 0,1 0 1 0 0,-1 0-1 0 0,1-1 0 0 0,-1 1 0 0 0,1-1 1 0 0,-1 0-1 0 0,1 0 0 0 0,0 0 0 0 0,0 0 1 0 0,0 0-1 0 0,0-1 0 0 0,-2-1-20 0 0,4 1 9 0 0,-1 1 0 0 0,1-1 0 0 0,-1 1-1 0 0,1-1 1 0 0,0 0 0 0 0,0 1 0 0 0,0-1 0 0 0,0 0 0 0 0,0 0-1 0 0,0 0 1 0 0,1 1 0 0 0,0-1 0 0 0,-1 0 0 0 0,1 0-1 0 0,0 0 1 0 0,1 0 0 0 0,-1 0 0 0 0,0 0 0 0 0,1 0-1 0 0,0 0 1 0 0,-1 1 0 0 0,1-1 0 0 0,0 0 0 0 0,0 0-1 0 0,2-1-8 0 0,0-3-119 0 0,1-1-1 0 0,0 1 1 0 0,0 0-1 0 0,1 0 1 0 0,0 0-1 0 0,0 1 1 0 0,1 0-1 0 0,3-4 120 0 0,6-1-1698 0 0,1 0 0 0 0,0 1 0 0 0,0 1-1 0 0,0 1 1 0 0,2-1 1698 0 0,15-7-3174 0 0,-7 2 680 0 0</inkml:trace>
  <inkml:trace contextRef="#ctx0" brushRef="#br0" timeOffset="244535.964">2752 2898 2304 0 0,'0'0'457'0'0,"0"0"1081"0"0,0 0 469 0 0,1 8 1993 0 0,1-4-3447 0 0,-1-2-444 0 0,0-1 1 0 0,-1 1-1 0 0,1 0 1 0 0,0-1-1 0 0,-1 1 0 0 0,0 0 1 0 0,1-1-1 0 0,-1 1 1 0 0,0 0-1 0 0,0-1 1 0 0,0 1-1 0 0,0 0 1 0 0,0-1-1 0 0,0 1 1 0 0,-1 0-1 0 0,1 1-109 0 0,-3 17 799 0 0,2-13-478 0 0,0-1 0 0 0,0 1 0 0 0,-1 0 0 0 0,1 0 0 0 0,-3 2-321 0 0,-15 59 1575 0 0,15-56-1276 0 0,1 1 0 0 0,0 0 0 0 0,0 1-299 0 0,-8 35 721 0 0,-5 12 315 0 0,12-34 432 0 0,4-26-1313 0 0,0-1-58 0 0,0 0-29 0 0,7 2 66 0 0,0-3-85 0 0,-1 0 0 0 0,0 0 1 0 0,0-1-1 0 0,0 0 1 0 0,0 0-1 0 0,-1 0 0 0 0,1-1 1 0 0,0 0-1 0 0,4-3-49 0 0,20-9 110 0 0,-22 12-96 0 0,-1-1-1 0 0,1 0 0 0 0,-1-1 0 0 0,0 0 0 0 0,0 0 0 0 0,-1 0 1 0 0,0-1-1 0 0,0 0 0 0 0,0 0 0 0 0,0-1 0 0 0,0-2-13 0 0,11-14 220 0 0,-2-1 0 0 0,8-18-220 0 0,-22 41 14 0 0,4-10-11 0 0,-1 0-1 0 0,0-1 1 0 0,0 1 0 0 0,-2-1 0 0 0,1 0-1 0 0,0-9-2 0 0,-3 16 1 0 0,1-4 22 0 0,-1 0 0 0 0,-1 0-1 0 0,0 0 1 0 0,0 0 0 0 0,-1 0-1 0 0,-2-8-22 0 0,-1 3-251 0 0,1 1-1 0 0,-1 0 1 0 0,-1 1-1 0 0,-1 0 1 0 0,0-2 251 0 0,6 13-362 0 0,1 1 196 0 0,-1 0-1 0 0,1-1 1 0 0,0 1 0 0 0,0-1 0 0 0,-1 1-1 0 0,1-1 1 0 0,0 1 0 0 0,0-1 0 0 0,-1 1 0 0 0,1 0-1 0 0,0-1 1 0 0,0 1 0 0 0,0-1 0 0 0,0 1 0 0 0,0-1-1 0 0,0 0 1 0 0,0 1 0 0 0,0-1 0 0 0,0 1-1 0 0,0-1 167 0 0,0 1-1639 0 0</inkml:trace>
  <inkml:trace contextRef="#ctx0" brushRef="#br0" timeOffset="245026.722">2815 3417 7368 0 0,'12'-4'786'0'0,"8"-4"-556"0"0,-17 7 291 0 0,0-1 1 0 0,1 1-1 0 0,-1 0 1 0 0,1 0-1 0 0,-1 0 1 0 0,1 0-522 0 0,-3 1 158 0 0,1-1 0 0 0,-1 1 1 0 0,0 0-1 0 0,0 0 0 0 0,0 0 0 0 0,0 0 0 0 0,0 0 0 0 0,0 0 1 0 0,0 0-1 0 0,0 1 0 0 0,0-1 0 0 0,0 0 0 0 0,0 0 1 0 0,0 1-1 0 0,0-1 0 0 0,0 1 0 0 0,0-1 0 0 0,0 1 1 0 0,0-1-1 0 0,0 1 0 0 0,0 0 0 0 0,0-1 0 0 0,-1 1 0 0 0,1 0 1 0 0,0 0-1 0 0,-1 0 0 0 0,1-1 0 0 0,0 1 0 0 0,-1 0 1 0 0,1 0-1 0 0,-1 0 0 0 0,1 0 0 0 0,-1 0 0 0 0,0 0 1 0 0,1 0-1 0 0,-1 0 0 0 0,0 0 0 0 0,0 0 0 0 0,1 0 0 0 0,-1 1 1 0 0,0-1-1 0 0,0 0 0 0 0,0 0 0 0 0,-1 0 0 0 0,1 0-158 0 0,0 7 297 0 0,-1 0 0 0 0,0 0 0 0 0,0-1 0 0 0,-1 1 0 0 0,0-1 0 0 0,-3 8-297 0 0,-21 43 673 0 0,14-33-593 0 0,-1 0 9 0 0,9-17-37 0 0,0 0-1 0 0,0 0 0 0 0,1 1 0 0 0,0-1 0 0 0,0 1-51 0 0,-1 2 84 0 0,3-10-36 0 0,1 1 0 0 0,-1 0-1 0 0,1-1 1 0 0,-1 1 0 0 0,1 0 0 0 0,-1-1-1 0 0,1 1 1 0 0,0 0 0 0 0,0-1 0 0 0,0 1-1 0 0,0 0 1 0 0,0 0 0 0 0,0-1 0 0 0,0 1-1 0 0,1 0-47 0 0,1 0 56 0 0,-1-1 0 0 0,1 1 0 0 0,0-1 0 0 0,0 1 0 0 0,1-1 0 0 0,-1 0 0 0 0,0 0 0 0 0,0 0 0 0 0,1 0 0 0 0,-1-1 0 0 0,0 1-56 0 0,3 0 78 0 0,0-1 1 0 0,0 0-1 0 0,0 1 0 0 0,0-2 0 0 0,0 1 0 0 0,0-1 0 0 0,-1 1 0 0 0,6-2-78 0 0,7-1 167 0 0,-1 0-13 0 0,1 0 0 0 0,12-5-154 0 0,-13 3 44 0 0,-1 2 0 0 0,1-1 0 0 0,0 2-44 0 0,-3 0 12 0 0,-1-1 0 0 0,1 0 0 0 0,3-2-12 0 0,30-7 28 0 0,27 5-1871 0 0,-47 6 261 0 0,-10-2-3646 0 0,-1-2-1486 0 0</inkml:trace>
  <inkml:trace contextRef="#ctx0" brushRef="#br0" timeOffset="245354.874">3663 2948 17767 0 0,'0'0'812'0'0,"0"0"-14"0"0,2 0-512 0 0,20-1-250 0 0,22 1 962 0 0,16 3-998 0 0,-19 1 717 0 0,-14-3 164 0 0,21 6-881 0 0,-17-2-57 0 0,10 2 38 0 0,-14 0-2878 0 0,-26-7-236 0 0,-1 0-163 0 0,0 0-29 0 0</inkml:trace>
  <inkml:trace contextRef="#ctx0" brushRef="#br0" timeOffset="246058.699">3476 3186 3224 0 0,'0'0'544'0'0,"0"0"1077"0"0,0 0 479 0 0,4-7 3035 0 0,-2 5-4886 0 0,0 0 1 0 0,0-1-1 0 0,0 1 1 0 0,0 1-1 0 0,1-1 1 0 0,-1 0-1 0 0,1 0 1 0 0,-1 1-1 0 0,1-1 1 0 0,-1 1 0 0 0,1 0-1 0 0,0 0 1 0 0,0 0-1 0 0,0 0 1 0 0,0 1-1 0 0,-1-1 1 0 0,1 1-1 0 0,0-1 1 0 0,0 1-1 0 0,0 0 1 0 0,0 0-1 0 0,0 1 1 0 0,0-1 0 0 0,0 0-1 0 0,3 2-249 0 0,-2-2 91 0 0,0 1 1 0 0,-1-1-1 0 0,1 0 0 0 0,0 0 0 0 0,0 0 1 0 0,1-1-92 0 0,22 1 437 0 0,-18 0-315 0 0,0 0 1 0 0,0-1-1 0 0,0 0 0 0 0,0 0 0 0 0,0-1 0 0 0,3 0-122 0 0,-5 0 58 0 0,17-2 122 0 0,1 1 1 0 0,9 1-181 0 0,-11 1 64 0 0,0-1 0 0 0,21-5-64 0 0,-23 3 33 0 0,1 1 0 0 0,16 1-33 0 0,-12 0 9 0 0,17-4-9 0 0,19 1 39 0 0,-30 2-355 0 0,-4 1-4660 0 0,-22 2-1013 0 0</inkml:trace>
  <inkml:trace contextRef="#ctx0" brushRef="#br0" timeOffset="246455.542">3835 2784 3224 0 0,'0'-3'288'0'0,"0"-1"73"0"0,0 3 1508 0 0,0 1 626 0 0,2-5 2867 0 0,4 4-3308 0 0,8 6-1412 0 0,-10-4 238 0 0,7 4-485 0 0,-1 1-1 0 0,1 0 0 0 0,-1 0 0 0 0,0 1 0 0 0,0 0 0 0 0,1 2-394 0 0,27 20 459 0 0,3-2-187 0 0,-1 2 0 0 0,7 9-272 0 0,-37-30 233 0 0,0 1-1 0 0,-1 0 0 0 0,0 0 1 0 0,-1 1-1 0 0,0 0 1 0 0,0 0-1 0 0,2 5-232 0 0,0 3 155 0 0,9 17 383 0 0,-19-33-479 0 0,1 1-1 0 0,0-1 0 0 0,0 0 0 0 0,-1 0 1 0 0,0 1-1 0 0,1-1 0 0 0,-1 0 1 0 0,0 1-1 0 0,0-1 0 0 0,0 0 0 0 0,0 1 1 0 0,-1-1-1 0 0,1 0 0 0 0,-1 3-58 0 0,-3 15 492 0 0,5-18-476 0 0,-2 0-1 0 0,1 0 0 0 0,0 0 0 0 0,0 0 1 0 0,0 0-1 0 0,-1 0 0 0 0,1-1 0 0 0,-1 1 1 0 0,0 0-1 0 0,0 0 0 0 0,1 0 1 0 0,-1-1-1 0 0,0 1 0 0 0,0 0 0 0 0,-1-1 1 0 0,1 1-1 0 0,0-1 0 0 0,0 1 0 0 0,-1-1 1 0 0,0 1-16 0 0,-27 19 112 0 0,0-2 0 0 0,-2-1 0 0 0,0-1 0 0 0,-19 6-112 0 0,-48 18-1903 0 0,58-27 1168 0 0</inkml:trace>
  <inkml:trace contextRef="#ctx0" brushRef="#br0" timeOffset="240319.256">9 3092 5640 0 0,'0'0'257'0'0,"0"0"-2"0"0,0 0 5 0 0,0 0 616 0 0,0 0 290 0 0,0 0 61 0 0,0 0-46 0 0,0 0-239 0 0,0 0-109 0 0,0 0-22 0 0,-4 3 3028 0 0,14-3-3509 0 0,-1 0 22 0 0,0 0-1 0 0,0 0 1 0 0,0-1-1 0 0,3-1-351 0 0,109-17 1432 0 0,-83 15-1310 0 0,5-1-90 0 0,-35 4-218 0 0,0 0 0 0 0,0 0 1 0 0,0 1-1 0 0,4 0 186 0 0,15 3-3708 0 0,-25-3 1702 0 0</inkml:trace>
  <inkml:trace contextRef="#ctx0" brushRef="#br0" timeOffset="240571.628">0 3253 12552 0 0,'0'0'572'0'0,"0"0"-10"0"0,0 0-314 0 0,0 0 6 0 0,0 0 39 0 0,0 0 10 0 0,2 0 35 0 0,59 1 4282 0 0,17 3-4620 0 0,-68-4 48 0 0,-1 0 1 0 0,0 0-1 0 0,0-1 0 0 0,1-1 1 0 0,2 0-49 0 0,29-4 47 0 0,27 1 61 0 0,42-1-1978 0 0,-95 6-159 0 0</inkml:trace>
  <inkml:trace contextRef="#ctx0" brushRef="#br0" timeOffset="240983.88">812 2848 13992 0 0,'6'0'1268'0'0,"-5"0"-1254"0"0,0 0 1 0 0,-1 0 0 0 0,1 0 0 0 0,0 0 0 0 0,0 0-1 0 0,0 0 1 0 0,0 0 0 0 0,0 1 0 0 0,0-1 0 0 0,-1 0 0 0 0,1 0-1 0 0,0 1 1 0 0,0-1 0 0 0,0 0 0 0 0,-1 1 0 0 0,1-1 0 0 0,0 1-1 0 0,0-1 1 0 0,-1 1 0 0 0,1 0 0 0 0,0-1 0 0 0,-1 1 0 0 0,1-1-1 0 0,-1 1 1 0 0,1 0-15 0 0,0 1 7 0 0,-1-1 0 0 0,1 1 0 0 0,-1 0 0 0 0,0-1 0 0 0,0 1 0 0 0,1-1 0 0 0,-1 1-1 0 0,0-1 1 0 0,0 1 0 0 0,-1 1-7 0 0,2 8 125 0 0,3 1 133 0 0,-3-10-195 0 0,0 0 1 0 0,0 0-1 0 0,0 0 0 0 0,-1 0 1 0 0,1 1-1 0 0,-1-1 1 0 0,1 0-1 0 0,-1 0 0 0 0,0 0 1 0 0,0 1-1 0 0,0-1 0 0 0,0 0 1 0 0,0 1-1 0 0,-1-1 1 0 0,1 0-1 0 0,-1 0 0 0 0,0 1-63 0 0,0 2 124 0 0,0-1-1 0 0,-1 0 0 0 0,1 1 0 0 0,1-1 0 0 0,-1 0 1 0 0,1 1-1 0 0,0-1 0 0 0,0 1 0 0 0,0-1 0 0 0,0 3-123 0 0,1-1 142 0 0,-1 1 0 0 0,-1-1-1 0 0,1 1 1 0 0,-1-1 0 0 0,-1 2-142 0 0,1-2 92 0 0,0 1 1 0 0,0-1 0 0 0,1 0-1 0 0,0 1 1 0 0,0-1-1 0 0,0 2-92 0 0,1 3 97 0 0,-1 0 0 0 0,0 0-1 0 0,-1 9-96 0 0,0-11-3 0 0,0 1-1 0 0,1-1 1 0 0,0 1-1 0 0,1-1 0 0 0,1 4 4 0 0,-1-7 1 0 0,1 2 1 0 0,-1 0 0 0 0,0 0 1 0 0,0 0-1 0 0,0 0 0 0 0,-1 0 0 0 0,0 2-2 0 0,0-4 15 0 0,0 0 0 0 0,1 0 1 0 0,-1 0-1 0 0,2-1 0 0 0,-1 1 1 0 0,1-1-1 0 0,0 3-15 0 0,7 27 106 0 0,-8-28-111 0 0,0-3 8 0 0,-1 0 0 0 0,1-1 1 0 0,-1 1-1 0 0,0 0 1 0 0,0 0-1 0 0,0-1 1 0 0,-1 1-1 0 0,1 0 0 0 0,-2 2-3 0 0,2-5-54 0 0,0 0-1 0 0,-1-1 0 0 0,1 1 0 0 0,0 0 0 0 0,0 0 0 0 0,0 0 1 0 0,0 0-1 0 0,0 0 0 0 0,0 0 0 0 0,0 0 0 0 0,0 0 0 0 0,0 0 0 0 0,0 0 1 0 0,0-1-1 0 0,1 1 0 0 0,-1 0 0 0 0,0 0 0 0 0,1 0 0 0 0,-1 0 1 0 0,0 0-1 0 0,1-1 0 0 0,-1 1 0 0 0,1 0 55 0 0,-3 5-2974 0 0,1-5 238 0 0</inkml:trace>
  <inkml:trace contextRef="#ctx0" brushRef="#br0" timeOffset="241239.057">964 3405 5984 0 0,'-21'5'8370'0'0,"1"-1"-3975"0"0,-15 1-2897 0 0,-26 1-1498 0 0,12 0 5 0 0,27-4 30 0 0,1 0 0 0 0,-3-1-35 0 0,11 0-126 0 0,-28-2 259 0 0,15-5-2867 0 0,22 3 624 0 0,1 1-519 0 0</inkml:trace>
  <inkml:trace contextRef="#ctx0" brushRef="#br0" timeOffset="241523.916">1105 2865 3680 0 0,'-3'-15'360'0'0,"3"12"270"0"0,-1 0 1 0 0,0 0-1 0 0,0 0 0 0 0,0 0 1 0 0,-1 0-1 0 0,1 1 0 0 0,-1-1 1 0 0,0 0-1 0 0,1 1 1 0 0,-1-1-1 0 0,0 1 0 0 0,-1 0 1 0 0,1-1-1 0 0,0 1 0 0 0,-1 0 1 0 0,1 0-1 0 0,-1 1 0 0 0,1-1 1 0 0,-3 0-631 0 0,5 2 0 0 0,-4-3 228 0 0,-1 1-1 0 0,0 0 1 0 0,0 1-1 0 0,0-1 1 0 0,-1 1 0 0 0,1 0-1 0 0,-3 0-227 0 0,-5 0 191 0 0,-1 1 0 0 0,1 0 0 0 0,0 1-1 0 0,0 1 1 0 0,0 0 0 0 0,0 0 0 0 0,1 2 0 0 0,-1-1-1 0 0,-8 5-190 0 0,-72 25 0 0 0,69-23-5 0 0,-21 11-382 0 0,15-3-2283 0 0,29-17 1277 0 0</inkml:trace>
  <inkml:trace contextRef="#ctx0" brushRef="#br0" timeOffset="241969.101">1404 3413 15576 0 0,'-9'-13'1687'0'0,"2"12"-1556"0"0,0-1-1 0 0,1 1 1 0 0,-1 0-1 0 0,0 0 1 0 0,0 1-1 0 0,1 0 1 0 0,-1 0-1 0 0,-5 1-130 0 0,-13 1 288 0 0,-1 1-1 0 0,1 1 1 0 0,-16 6-288 0 0,28-7 121 0 0,-1 2 0 0 0,2 0-1 0 0,-1 0 1 0 0,0 1 0 0 0,1 1 0 0 0,0 0-1 0 0,-6 5-120 0 0,16-10 8 0 0,0-1 0 0 0,0 1 0 0 0,1 0 0 0 0,-1-1 0 0 0,1 1 0 0 0,-1 0-1 0 0,1 0 1 0 0,0 0 0 0 0,0 0 0 0 0,0 0 0 0 0,0 0 0 0 0,0 0 0 0 0,0 0-1 0 0,0 0 1 0 0,1 1 0 0 0,-1-1 0 0 0,1 0 0 0 0,0 0 0 0 0,0 1 0 0 0,-1-1-1 0 0,1 0 1 0 0,1 1 0 0 0,-1-1 0 0 0,0 0 0 0 0,1 2-8 0 0,0 2 23 0 0,1 0 1 0 0,0-1-1 0 0,0 0 1 0 0,0 1-1 0 0,1-1 1 0 0,-1 0-1 0 0,1 0 1 0 0,0 0-1 0 0,3 3-23 0 0,28 33 320 0 0,-22-26-128 0 0,-11-14-82 0 0,2 15 771 0 0,-3-15-860 0 0,0 1-1 0 0,0 0 1 0 0,-1-1-1 0 0,1 1 1 0 0,0-1-1 0 0,-1 1 1 0 0,0 0-1 0 0,1-1 1 0 0,-1 1-1 0 0,0-1 1 0 0,1 0-1 0 0,-1 1 1 0 0,0-1-1 0 0,0 0 1 0 0,0 1-1 0 0,-1-1-20 0 0,-1 2 32 0 0,0 0-1 0 0,0 0 0 0 0,-1-1 1 0 0,1 1-1 0 0,-1-1 1 0 0,-3 2-32 0 0,-1-1-257 0 0,1 0-1 0 0,-1 0 1 0 0,0 0 0 0 0,0-1 0 0 0,0 0-1 0 0,-7 0 258 0 0,13-2-184 0 0,0 1-210 0 0,0-1 1 0 0,0 0 0 0 0,0 0-1 0 0,0 0 1 0 0,0 0-1 0 0,0 0 1 0 0,0-1 0 0 0,0 1-1 0 0,-2-1 394 0 0,-6-4-2174 0 0</inkml:trace>
  <inkml:trace contextRef="#ctx0" brushRef="#br0" timeOffset="242310.193">1454 2853 14600 0 0,'0'-1'51'0'0,"-1"0"0"0"0,0 0 0 0 0,1 0 1 0 0,-1 0-1 0 0,0 0 0 0 0,1 0 0 0 0,-1 0 1 0 0,0 1-1 0 0,0-1 0 0 0,0 0 1 0 0,0 0-1 0 0,0 1 0 0 0,0-1 0 0 0,0 0 1 0 0,0 1-1 0 0,0-1 0 0 0,0 1 1 0 0,0 0-1 0 0,0-1 0 0 0,0 1 0 0 0,-1 0 1 0 0,1 0-1 0 0,0 0 0 0 0,0-1 0 0 0,0 1 1 0 0,0 0-1 0 0,-1 0 0 0 0,1 1 1 0 0,0-1-1 0 0,0 0 0 0 0,0 0 0 0 0,0 1 1 0 0,0-1-1 0 0,0 0 0 0 0,-1 1 0 0 0,1-1 1 0 0,0 1-52 0 0,-7 3 63 0 0,1 1 0 0 0,1-1 0 0 0,-1 1 0 0 0,1 0 0 0 0,-3 3-63 0 0,-3 2 409 0 0,5-4-197 0 0,1 0 1 0 0,0 0-1 0 0,0 0 1 0 0,0 1-1 0 0,1 0 1 0 0,0 0-1 0 0,-2 6-212 0 0,-5 8 520 0 0,2 0-1 0 0,-1 6-519 0 0,7-14 83 0 0,1 0-1 0 0,0 0 1 0 0,1 0-1 0 0,0 0 1 0 0,1 1-83 0 0,0-10 9 0 0,0 6 13 0 0,1 1 1 0 0,0-1 0 0 0,0 1-1 0 0,1-1 1 0 0,0 0 0 0 0,1 1-1 0 0,0-1 1 0 0,1 0 0 0 0,0 0-1 0 0,0 0 1 0 0,1-1 0 0 0,0 1-1 0 0,2 2-22 0 0,-2-6 8 0 0,-1-1-1 0 0,1 0 1 0 0,0 1-1 0 0,0-1 0 0 0,5 4-7 0 0,9 3-1592 0 0,-16-11 852 0 0,1 0-1 0 0,-1 0 0 0 0,0-1 0 0 0,1 1 1 0 0,-1-1-1 0 0,0 0 0 0 0,1 1 0 0 0,1-1 741 0 0,5 0-5598 0 0</inkml:trace>
  <inkml:trace contextRef="#ctx0" brushRef="#br0" timeOffset="242743.727">1542 3028 7368 0 0,'0'0'568'0'0,"16"3"634"0"0,-13-1-839 0 0,1-1-1 0 0,0 1 1 0 0,0 0-1 0 0,-1 0 1 0 0,1 0-1 0 0,-1 1 1 0 0,0-1-1 0 0,0 1 1 0 0,0 0-1 0 0,0 0 1 0 0,0 0 0 0 0,0 0-1 0 0,-1 0 1 0 0,0 1-1 0 0,1-1 1 0 0,-1 1-1 0 0,0 0-362 0 0,2 4 335 0 0,0 0 1 0 0,-1 0-1 0 0,0 1 1 0 0,-1-1-1 0 0,1 1 0 0 0,-2-1 1 0 0,2 7-336 0 0,-2-7 266 0 0,0 1 0 0 0,-1-1 0 0 0,0 1 0 0 0,0-1 0 0 0,-1 1 0 0 0,0-1 0 0 0,-1 5-266 0 0,-3 8 484 0 0,5-17-425 0 0,-1 0-1 0 0,0 1 1 0 0,0-1-1 0 0,0 0 1 0 0,-1 0 0 0 0,1 0-1 0 0,-1 0 1 0 0,0 0-1 0 0,0-1 1 0 0,0 1-1 0 0,-1-1 1 0 0,1 1-59 0 0,-5 5 109 0 0,6-9-15 0 0,1 0-12 0 0,0 0-4 0 0,0 0-6 0 0,0 0 13 0 0,2-9-16 0 0,4-4-69 0 0,2 0 0 0 0,0 0 0 0 0,0 1 0 0 0,1 0 0 0 0,1 0 0 0 0,7-7 0 0 0,19-23 0 0 0,20-35 0 0 0,-53 72 6 0 0,-1 1-1 0 0,1 0 1 0 0,-1-1-1 0 0,0 1 1 0 0,0-1-1 0 0,-1 0 1 0 0,1 0-1 0 0,-1 1 1 0 0,0-1-1 0 0,0 0 1 0 0,-1 0-1 0 0,0 0 1 0 0,1 0-1 0 0,-1 0 1 0 0,-1-4-6 0 0,0 6-21 0 0,1 0 0 0 0,-1 0 0 0 0,0-1 0 0 0,1 1 0 0 0,-2 0 1 0 0,1 0-1 0 0,0 0 0 0 0,-1 0 0 0 0,1 1 0 0 0,-1-1 1 0 0,0 0-1 0 0,0 1 0 0 0,0-1 0 0 0,0 1 0 0 0,0-1 1 0 0,0 1-1 0 0,-1 0 0 0 0,1 0 0 0 0,-1 0 0 0 0,0 0 0 0 0,1 1 1 0 0,-1-1-1 0 0,0 1 0 0 0,-2-1 21 0 0,-14-4-1565 0 0,7 4-3080 0 0,12 2-887 0 0</inkml:trace>
  <inkml:trace contextRef="#ctx0" brushRef="#br0" timeOffset="243017.482">1931 2787 2760 0 0,'14'9'2240'0'0,"-7"-2"-813"0"0,0 0 0 0 0,-1 1 0 0 0,1 0 1 0 0,-2 0-1 0 0,1 1 0 0 0,3 6-1427 0 0,-3-2 938 0 0,0 0 0 0 0,-1 1 0 0 0,0 0 0 0 0,1 7-938 0 0,-1 1 480 0 0,-2-1 1 0 0,0 1-1 0 0,-1 0 1 0 0,-1 0-1 0 0,-1 0 1 0 0,-2 6-481 0 0,1-15 198 0 0,0-1 0 0 0,-1 1 0 0 0,-1-1 0 0 0,0 0 0 0 0,-1 0 0 0 0,-3 8-198 0 0,3-11 86 0 0,-1-1 0 0 0,1 0 0 0 0,-1 0 0 0 0,0 0 0 0 0,-1-1 0 0 0,0 0 0 0 0,0 0-1 0 0,-1 0 1 0 0,-3 2-86 0 0,-2 1-287 0 0,0-1 1 0 0,-1 0-1 0 0,0-1 0 0 0,-1 0 0 0 0,1-1 0 0 0,-2-1 0 0 0,-7 3 287 0 0,16-9-4275 0 0,5 0-1745 0 0</inkml:trace>
  <inkml:trace contextRef="#ctx0" brushRef="#br0" timeOffset="250677.785">8777 2582 12440 0 0,'9'-13'976'0'0,"-6"9"-678"0"0,1 0-1 0 0,-1-1 1 0 0,-1 1 0 0 0,1-1-1 0 0,-1 0 1 0 0,2-4-298 0 0,-3 8 95 0 0,-1 1-1 0 0,0-1 0 0 0,0 1 1 0 0,0-1-1 0 0,0 1 1 0 0,0-1-1 0 0,0 1 0 0 0,0-1 1 0 0,0 1-1 0 0,0-1 0 0 0,0 1 1 0 0,0-1-1 0 0,0 0 1 0 0,0 1-1 0 0,0-1 0 0 0,0 1 1 0 0,-1-1-1 0 0,1 1 0 0 0,0-1 1 0 0,0 1-1 0 0,-1-1 1 0 0,1 1-1 0 0,0 0 0 0 0,-1-1 1 0 0,1 1-1 0 0,0-1 1 0 0,-1 1-95 0 0,0-1 54 0 0,0 1 0 0 0,0-1-1 0 0,0 1 1 0 0,0-1 0 0 0,0 1 0 0 0,0 0 0 0 0,0 0 0 0 0,0-1 0 0 0,0 1 0 0 0,0 0 0 0 0,-1 0 0 0 0,1 0 0 0 0,0 0-54 0 0,-7 1-65 0 0,1 0 0 0 0,-1 0 0 0 0,1 1 0 0 0,-2 1 65 0 0,5-2 183 0 0,-14 4-186 0 0,0 0-1 0 0,1 1 1 0 0,-1 2-1 0 0,-14 7 4 0 0,23-9-14 0 0,-1 0 1 0 0,1 0-1 0 0,1 1 0 0 0,-1 0 0 0 0,1 0 0 0 0,0 1 0 0 0,1 0 0 0 0,-6 8 14 0 0,11-14 0 0 0,0 1-1 0 0,1-1 0 0 0,0 1 1 0 0,-1-1-1 0 0,1 1 1 0 0,0-1-1 0 0,0 1 1 0 0,0 0-1 0 0,1-1 1 0 0,-1 1-1 0 0,1 0 0 0 0,-1 0 1 0 0,1-1-1 0 0,0 1 1 0 0,0 0-1 0 0,0 0 1 0 0,0 0-1 0 0,1 0 1 0 0,-1-1-1 0 0,1 1 1 0 0,0 0 0 0 0,2 6 23 0 0,0-1 1 0 0,1 1-1 0 0,1-1 1 0 0,-1 0 0 0 0,5 5-24 0 0,8 15 114 0 0,-7-10-59 0 0,-7-15-26 0 0,0 1 1 0 0,-1 0-1 0 0,0-1 0 0 0,0 1 1 0 0,0 0-1 0 0,0 1 0 0 0,-1-1 1 0 0,0 0-1 0 0,1 4-29 0 0,-1 0 7 0 0,0-2 120 0 0,-1-1 1 0 0,1 0 0 0 0,-1 0 0 0 0,-1 0-1 0 0,0 5-127 0 0,1-8 52 0 0,-1 0 0 0 0,0 1 1 0 0,0-1-1 0 0,0 0 0 0 0,0 0 0 0 0,0 1 0 0 0,0-1 0 0 0,0 0 0 0 0,-1 0 0 0 0,1 0 0 0 0,-1 0 1 0 0,0-1-1 0 0,0 1 0 0 0,0 0-52 0 0,-7 5 86 0 0,-1 0 1 0 0,1-1-1 0 0,-1 0 0 0 0,0 0 1 0 0,0-1-1 0 0,-1-1 1 0 0,1 0-1 0 0,-1 0 0 0 0,0-1 1 0 0,-4 1-87 0 0,-10 0 105 0 0,-1 0 0 0 0,1-1 1 0 0,0-1-1 0 0,-4-2-105 0 0,27 0 14 0 0,0 0 0 0 0,0 0 0 0 0,1 0 0 0 0,-1 0 0 0 0,0 0-1 0 0,1-1 1 0 0,-1 1 0 0 0,0-1 0 0 0,1 1 0 0 0,-1-1 0 0 0,1 1 0 0 0,-1-1 0 0 0,1 0 0 0 0,-1 0 0 0 0,1 0 0 0 0,-1 0-1 0 0,1 0 1 0 0,0 0 0 0 0,-1 0 0 0 0,1 0 0 0 0,-1-2-14 0 0,1 1 14 0 0,0 1 1 0 0,1-1-1 0 0,-1 0 1 0 0,0 0-1 0 0,1 1 0 0 0,-1-1 1 0 0,1 0-1 0 0,0 0 1 0 0,0 0-1 0 0,-1 0 0 0 0,1 0 1 0 0,0 0-1 0 0,1 1 0 0 0,-1-1 1 0 0,0 0-1 0 0,1 0 1 0 0,-1 0-1 0 0,1 0 0 0 0,0-1-14 0 0,1-3-12 0 0,0 1-1 0 0,1-1 0 0 0,0 1 0 0 0,0-1 0 0 0,1 1 1 0 0,-1 0-1 0 0,1 1 0 0 0,0-1 0 0 0,0 0 0 0 0,1 1 1 0 0,0 0-1 0 0,-1 0 0 0 0,1 1 0 0 0,1-1 13 0 0,7-5-1013 0 0,2 1 1 0 0,-1 1-1 0 0,1 0 0 0 0,12-4 1013 0 0,-3 3-1585 0 0</inkml:trace>
  <inkml:trace contextRef="#ctx0" brushRef="#br0" timeOffset="251178.504">9042 2626 12552 0 0,'1'-1'82'0'0,"0"-1"1"0"0,0 1 0 0 0,0 0-1 0 0,0 0 1 0 0,0 0 0 0 0,1 0 0 0 0,-1 1-1 0 0,0-1 1 0 0,1 0 0 0 0,-1 0 0 0 0,0 1-1 0 0,1-1 1 0 0,-1 1 0 0 0,1-1-1 0 0,-1 1 1 0 0,1 0 0 0 0,-1-1 0 0 0,1 1-1 0 0,-1 0 1 0 0,1 0 0 0 0,0 0-1 0 0,-1 0 1 0 0,1 0 0 0 0,-1 1-83 0 0,2 0 102 0 0,0 1 0 0 0,0-1 0 0 0,0 1 0 0 0,0 0 1 0 0,-1 0-1 0 0,1 0 0 0 0,-1 1 0 0 0,1-1 0 0 0,-1 0 0 0 0,0 1 0 0 0,0 0 1 0 0,0-1-1 0 0,0 1 0 0 0,-1 0 0 0 0,1 0 0 0 0,-1 0 0 0 0,0 0 0 0 0,1 0 1 0 0,-1 0-1 0 0,-1 1-102 0 0,4 8 107 0 0,-1 0 0 0 0,0 0 0 0 0,-1 1-1 0 0,0 10-106 0 0,0 33 730 0 0,-3 7-730 0 0,0-2 504 0 0,1-60-344 0 0,0-1 6 0 0,0 0-2 0 0,0 0-17 0 0,0 0-10 0 0,0 0-1 0 0,0 0 18 0 0,0 0 71 0 0,6-7 292 0 0,26-29 168 0 0,-15 17-499 0 0,-1 0-1 0 0,10-15-185 0 0,-6 4 18 0 0,-4 7 40 0 0,10-20-58 0 0,42-96 140 0 0,-53 93-94 0 0,-15 44-66 0 0,1 1 0 0 0,-1 0-1 0 0,0-1 1 0 0,1 1 0 0 0,-1-1 0 0 0,0 1 0 0 0,0 0 0 0 0,0-1 0 0 0,0 1 0 0 0,-1-1 0 0 0,1 1 0 0 0,0 0 0 0 0,0-1 0 0 0,-1 1 0 0 0,1-1-1 0 0,-1 1 1 0 0,0 0 20 0 0,1 0-80 0 0,-10-4-1384 0 0,-2 9-2411 0 0,6-3-2009 0 0</inkml:trace>
  <inkml:trace contextRef="#ctx0" brushRef="#br0" timeOffset="251674.87">9651 2843 13072 0 0,'0'0'597'0'0,"-10"-7"222"0"0,7 6-780 0 0,0-1 0 0 0,-1 1 1 0 0,1 0-1 0 0,0 0 0 0 0,-1 0 1 0 0,1 0-1 0 0,-1 0 1 0 0,1 1-1 0 0,-1 0 0 0 0,0-1 1 0 0,1 1-1 0 0,-1 1 0 0 0,1-1 1 0 0,-1 0-1 0 0,1 1 1 0 0,-1 0-1 0 0,-2 1-39 0 0,-9 2 273 0 0,1 2 0 0 0,0-1 0 0 0,-7 5-273 0 0,20-9 20 0 0,-14 6 383 0 0,0 1 1 0 0,1 1-1 0 0,-4 3-403 0 0,14-9 70 0 0,-1 0-1 0 0,1 1 0 0 0,0-1 0 0 0,1 1 0 0 0,-1 0 1 0 0,0 0-1 0 0,1 0 0 0 0,0 1 0 0 0,0-1 0 0 0,1 1 0 0 0,-3 4-69 0 0,4-8 21 0 0,1 0-1 0 0,0-1 0 0 0,0 1 0 0 0,-1 0 0 0 0,1 0 0 0 0,0-1 0 0 0,0 1 0 0 0,0 0 0 0 0,0 0 0 0 0,0-1 0 0 0,0 1 0 0 0,0 0 0 0 0,0 0 0 0 0,0-1 0 0 0,0 1 0 0 0,1 0 0 0 0,-1 0 0 0 0,0-1 1 0 0,0 1-1 0 0,1 0 0 0 0,-1-1 0 0 0,0 1 0 0 0,1 0 0 0 0,-1-1 0 0 0,1 1 0 0 0,-1 0-20 0 0,1-1 25 0 0,0 1-1 0 0,0 0 1 0 0,1 0 0 0 0,-1-1-1 0 0,0 1 1 0 0,0 0-1 0 0,1-1 1 0 0,-1 1 0 0 0,0-1-1 0 0,1 0 1 0 0,-1 1 0 0 0,0-1-1 0 0,1 0 1 0 0,-1 0-25 0 0,3 0 54 0 0,1 1 0 0 0,-1-1 0 0 0,1-1 0 0 0,-1 1 0 0 0,1-1 0 0 0,-1 0 0 0 0,0 0-1 0 0,1 0 1 0 0,-1 0-54 0 0,3-2 12 0 0,-1 0 0 0 0,0 0 0 0 0,0-1 0 0 0,0 1 0 0 0,0-1 0 0 0,-1-1 0 0 0,1 1 0 0 0,-1-1 0 0 0,0 0 0 0 0,0 0 0 0 0,-1 0 0 0 0,1-1-12 0 0,26-33-146 0 0,-13 19 132 0 0,-13 16 2 0 0,-4 4 10 0 0,-1 0 0 0 0,1 0-1 0 0,-1 0 1 0 0,0 0 0 0 0,1 0-1 0 0,-1 0 1 0 0,0 0 0 0 0,1 0-1 0 0,-1 0 1 0 0,1 0 0 0 0,-1 0-1 0 0,0 0 1 0 0,1 0-1 0 0,-1 0 1 0 0,0 0 0 0 0,1 1-1 0 0,-1-1 1 0 0,0 0 0 0 0,1 0-1 0 0,-1 0 1 0 0,0 1 0 0 0,1-1-1 0 0,-1 0 1 0 0,0 0 0 0 0,1 1-1 0 0,-1-1 1 0 0,0 0 0 0 0,0 1 2 0 0,9 8 11 0 0,-8-7-17 0 0,1 1 19 0 0,0 0 0 0 0,0 0 0 0 0,0 0-1 0 0,0 0 1 0 0,-1 0 0 0 0,1 0-1 0 0,-1 0 1 0 0,0 1 0 0 0,0 1-13 0 0,7 35 217 0 0,-4-18-209 0 0,0-6 3 0 0,1 0-1 0 0,1 0 0 0 0,1-1 0 0 0,0 0 0 0 0,0 0 0 0 0,2-1 1 0 0,0 0-1 0 0,5 6-10 0 0,-7-11-150 0 0,3-1-10 0 0</inkml:trace>
  <inkml:trace contextRef="#ctx0" brushRef="#br0" timeOffset="256751.107">9685 1755 2304 0 0,'3'0'42'0'0,"0"0"-1"0"0,-1-1 1 0 0,1 1 0 0 0,0-1 0 0 0,-1 0-1 0 0,1 0 1 0 0,-1 0 0 0 0,2 0-42 0 0,17-6 2159 0 0,5 5-463 0 0,0 1-1 0 0,15 3-1695 0 0,0-1 3594 0 0,-40-1-3272 0 0,-1 0-24 0 0,0 0-88 0 0,0 0-40 0 0,0 0-8 0 0,0 0-8 0 0,-11 10 228 0 0,6-6-327 0 0,0-1 0 0 0,-1-1 1 0 0,1 1-1 0 0,-1-1 1 0 0,0 0-1 0 0,0 0 0 0 0,0-1 1 0 0,0 1-1 0 0,0-1 1 0 0,-1 0-56 0 0,-9 1 86 0 0,-30 6 42 0 0,1-3 0 0 0,-1-2 0 0 0,-33-1-128 0 0,-127 9 334 0 0,70-1-156 0 0,-37 0-164 0 0,-178 6-12 0 0,158-9 91 0 0,-80 0 86 0 0,-176-3-310 0 0,-63 6 230 0 0,231 1-99 0 0,51 0 0 0 0,-2 7 0 0 0,65-3 0 0 0,-214 12 613 0 0,182-18-602 0 0,71-1-11 0 0,-37 0 0 0 0,-78-3-303 0 0,221-4 295 0 0,-204 4-1 0 0,-179-5 337 0 0,383-2-316 0 0,22 2 52 0 0,0 0 22 0 0,1 10-65 0 0,0 1 0 0 0,1-1 1 0 0,0 0-1 0 0,1 0 0 0 0,0 0 0 0 0,2 2-21 0 0,4 15 7 0 0,27 114 3 0 0,-29-104 74 0 0,-1 0-1 0 0,0 26-83 0 0,-1-3 15 0 0,11 170 112 0 0,-16-197-114 0 0,-2 0-1 0 0,-3 11-12 0 0,-2 28 71 0 0,-3 128 303 0 0,3-16-124 0 0,6-118-102 0 0,0 38 414 0 0,7-5-901 0 0,-2 37 334 0 0,-3-116 49 0 0,0-9-27 0 0,0 1-1 0 0,-2 11-16 0 0,1-11 15 0 0,0-1 0 0 0,1 0 1 0 0,0 1-1 0 0,1 0-15 0 0,1 12 46 0 0,-1-13-31 0 0,0-1 1 0 0,0 0 0 0 0,1 0-1 0 0,3 9-15 0 0,6 19 23 0 0,-10-33-2 0 0,0 1 0 0 0,1-1 0 0 0,-1 0 0 0 0,1 0 1 0 0,0 0-1 0 0,0 0 0 0 0,0 0 0 0 0,3 2-21 0 0,6 9 79 0 0,-11-14-71 0 0,1 0 0 0 0,-1-1 0 0 0,1 1-1 0 0,0 0 1 0 0,0-1 0 0 0,0 1 0 0 0,0-1 0 0 0,0 1-1 0 0,0-1 1 0 0,0 0 0 0 0,0 0 0 0 0,2 0-8 0 0,-4-1-1 0 0,5 3 20 0 0,0-1-1 0 0,1 0 0 0 0,-1 0 1 0 0,1-1-1 0 0,-1 1 0 0 0,1-1 0 0 0,1 0-18 0 0,10-1 0 0 0,1 1 0 0 0,0-2 0 0 0,-1-1 0 0 0,3 0 0 0 0,-10 1 0 0 0,42-7 0 0 0,-1-2 0 0 0,-4 1 0 0 0,17 0 0 0 0,-17 4-6 0 0,69-5-60 0 0,24 2 66 0 0,-56 5-46 0 0,51-2 82 0 0,398-15 91 0 0,-109 1-305 0 0,-246 8 296 0 0,-3 1-199 0 0,227-12 207 0 0,-2-9-276 0 0,-139 16 150 0 0,-208 13 0 0 0,97-12 0 0 0,-6 0 0 0 0,118 0 0 0 0,-103 0 0 0 0,-70 4 0 0 0,43 4 0 0 0,28 3 0 0 0,-81 0 0 0 0,43-9 0 0 0,-108 10 0 0 0,12-1 0 0 0,-1 1 0 0 0,1 1 0 0 0,9 2 0 0 0,-20-1 0 0 0,-1 0 0 0 0,14-2 0 0 0,-16 0 0 0 0,-1 1 0 0 0,1 1 0 0 0,-1 0 0 0 0,11 2 0 0 0,-10-1 0 0 0,0 0 0 0 0,0-1 0 0 0,-1 0 0 0 0,7-2 0 0 0,-4 1 0 0 0,0 1 0 0 0,12 0 0 0 0,-7 1 22 0 0,0-1 0 0 0,0-1 0 0 0,11-2-22 0 0,32-1-2 0 0,-53 3 13 0 0,0 0-1 0 0,-1-1 0 0 0,1 0 0 0 0,0 0 0 0 0,-1-1 0 0 0,0 0 0 0 0,6-3-10 0 0,0 1-7 0 0,-14 4 19 0 0,1 1 0 0 0,0-1 0 0 0,0 1 0 0 0,0-1 0 0 0,0 1 0 0 0,0-1 0 0 0,-1 1 0 0 0,1-1 0 0 0,0 0 0 0 0,-1 1 0 0 0,1-1 0 0 0,0 0 0 0 0,-1 0 0 0 0,1 1 0 0 0,-1-1-1 0 0,1 0 1 0 0,-1 0 0 0 0,1 0 0 0 0,-1 0 0 0 0,0 0 0 0 0,1 0 0 0 0,-1 0 0 0 0,0 0 0 0 0,0 0 0 0 0,0 0 0 0 0,0 0 0 0 0,0 0 0 0 0,0 0 0 0 0,0 0 0 0 0,0 1 0 0 0,0-1-1 0 0,0 0 1 0 0,-1-1-12 0 0,0-4 90 0 0,-1 0 0 0 0,0 0 0 0 0,0 1 0 0 0,0-1 0 0 0,-2 0-90 0 0,0-3 30 0 0,-14-37 40 0 0,2 0 0 0 0,1-1 0 0 0,3 0 0 0 0,2-1 0 0 0,-2-31-70 0 0,-19-149 400 0 0,28 195-369 0 0,1 0 0 0 0,2-14-31 0 0,0 38 2 0 0,1-24-26 0 0,4-17 24 0 0,1-17-72 0 0,2-10 293 0 0,-1 10-28 0 0,-1-105-9 0 0,-5 131-174 0 0,1 24-10 0 0,-2 0 0 0 0,0 0 0 0 0,-1 0 0 0 0,-1 1 0 0 0,-1-6 0 0 0,1 11 21 0 0,0 1 0 0 0,1-1 0 0 0,1-5-21 0 0,-1 8 0 0 0,1-1 1 0 0,-1 1-1 0 0,0 0 0 0 0,-1 0 0 0 0,-1-5 0 0 0,1 6 11 0 0,0 0-1 0 0,1 1 1 0 0,0-1 0 0 0,0-3-11 0 0,-4-20 21 0 0,-4-15-55 0 0,7 35 36 0 0,1 0 1 0 0,0 1 0 0 0,1-1-1 0 0,0-3-2 0 0,1-4 1 0 0,0 15-8 0 0,-1-1 0 0 0,0 0-1 0 0,1 0 1 0 0,-1 0 0 0 0,-1 1 0 0 0,1-1 0 0 0,0 0 0 0 0,-1 0-1 0 0,0-2 8 0 0,-1-8-15 0 0,2 12 6 0 0,0 0 0 0 0,0 0 0 0 0,0 0 0 0 0,0 0-1 0 0,-1 0 1 0 0,1 0 0 0 0,0 0 0 0 0,0 0 0 0 0,-1 0 0 0 0,1 0 0 0 0,-1 0-1 0 0,1 0 1 0 0,-1 0 0 0 0,1 0 0 0 0,-1 0 0 0 0,1 0 0 0 0,-1 0-1 0 0,0 0 1 0 0,0 1 0 0 0,1-1 0 0 0,-1 0 0 0 0,0 0 0 0 0,0 1-1 0 0,0-1 1 0 0,0 1 0 0 0,0-1 0 0 0,0 1 0 0 0,0-1 0 0 0,0 1 0 0 0,0-1-1 0 0,0 1 1 0 0,0 0 0 0 0,0 0 9 0 0,-7-2-276 0 0,-2 2-11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54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1047 11976 0 0,'0'0'546'0'0,"-1"0"-10"0"0,-4 0-270 0 0,4 0 131 0 0,1 0 92 0 0,0 0 21 0 0,0 0-68 0 0,9 0-276 0 0,41 0 353 0 0,17 1 2377 0 0,14-5-2896 0 0,-49 3 204 0 0,-1 2 0 0 0,1 0-1 0 0,21 5-203 0 0,-30 0-3182 0 0,-26 1 184 0 0,0 0 1464 0 0</inkml:trace>
  <inkml:trace contextRef="#ctx0" brushRef="#br0" timeOffset="276.237">97 1199 3224 0 0,'-5'8'312'0'0,"5"-8"-282"0"0,0 0 0 0 0,-1 0 0 0 0,1 0 1 0 0,0 0-1 0 0,0 0 0 0 0,0 0 0 0 0,0 0 0 0 0,0 0 0 0 0,0 0 0 0 0,0 0 1 0 0,0 0-1 0 0,0 0 0 0 0,0 0 0 0 0,0 1 0 0 0,-1-1 0 0 0,1 0 1 0 0,0 0-1 0 0,0 0 0 0 0,0 0 0 0 0,0 0 0 0 0,0 0 0 0 0,0 0 1 0 0,0 0-1 0 0,0 0 0 0 0,0 0 0 0 0,0 0 0 0 0,0 0 0 0 0,0 0 1 0 0,0 0-1 0 0,0 0 0 0 0,0 1 0 0 0,0-1 0 0 0,0 0 0 0 0,0 0 0 0 0,0 0 1 0 0,-1 0-1 0 0,1 0 0 0 0,0 0 0 0 0,0 0 0 0 0,0 0 0 0 0,0 0 1 0 0,0 0-1 0 0,1 0 0 0 0,-1 1 0 0 0,0-1 0 0 0,0 0 0 0 0,0 0 1 0 0,0 0-1 0 0,0 0 0 0 0,0 0 0 0 0,0 0 0 0 0,0 0 0 0 0,0 0 0 0 0,0 0 1 0 0,0 0-1 0 0,0 0 0 0 0,0 0 0 0 0,0 1 0 0 0,0-1-30 0 0,8 2 4109 0 0,13 0 3722 0 0,-18-2-7303 0 0,73-2 1246 0 0,10-2-1714 0 0,-50 1 110 0 0,0 2 0 0 0,10 1-170 0 0,-16 0-1691 0 0,-12 0-4879 0 0</inkml:trace>
  <inkml:trace contextRef="#ctx0" brushRef="#br0" timeOffset="2418.234">883 1257 11976 0 0,'0'0'266'0'0,"0"0"44"0"0,0 0 15 0 0,0 0-26 0 0,2 0-198 0 0,35-7 1216 0 0,1 1 0 0 0,-1 3-1 0 0,1 1 1 0 0,2 2-1317 0 0,9-1 758 0 0,0-3-1 0 0,1-1-757 0 0,36-8 430 0 0,0 4 0 0 0,1 3 0 0 0,66 6-430 0 0,-101 4 89 0 0,33 1-1449 0 0,-78-2-1972 0 0,-7-3 1810 0 0</inkml:trace>
  <inkml:trace contextRef="#ctx0" brushRef="#br0" timeOffset="3149.495">1099 1371 10136 0 0,'0'0'464'0'0,"0"0"-10"0"0,-4 15 166 0 0,2-11-343 0 0,1 0 0 0 0,0 0 0 0 0,0 0 0 0 0,0 0 0 0 0,1 1-1 0 0,-1-1 1 0 0,1 0 0 0 0,0 0 0 0 0,0 0 0 0 0,0 1 0 0 0,1 2-277 0 0,-1-3 166 0 0,0-1 1 0 0,0 1 0 0 0,-1 0 0 0 0,1 0 0 0 0,-1 0 0 0 0,0-1 0 0 0,0 1 0 0 0,-1 1-167 0 0,-4 17 728 0 0,2 9 1013 0 0,0 24-1741 0 0,3-23 969 0 0,-6 25-969 0 0,3-27 37 0 0,2-19-13 0 0,1 0 1 0 0,-1 1-1 0 0,-1-1 0 0 0,-2 6-24 0 0,3-11 70 0 0,0-1 0 0 0,1 1 0 0 0,0-1 0 0 0,1 0 0 0 0,-1 1 0 0 0,1 4-70 0 0,-3 20-368 0 0,2-24 278 0 0,1-5 390 0 0,0-1 168 0 0,-16-40 646 0 0,16 32-1112 0 0,-1 0-1 0 0,1 0 0 0 0,0 1 0 0 0,1-1 0 0 0,-1 0 1 0 0,2 0-1 0 0,-1 0 0 0 0,1 1 0 0 0,2-7-1 0 0,7-34-377 0 0,-10 35 186 0 0,0 0 0 0 0,1 0 0 0 0,1 1 0 0 0,0-1 1 0 0,1 1-1 0 0,0-1 0 0 0,1 1 0 0 0,5-9 191 0 0,9-19-97 0 0,-16 32 37 0 0,0 0 1 0 0,1 0 0 0 0,0 1-1 0 0,1-1 1 0 0,-1 1 0 0 0,1 0-1 0 0,1 0 1 0 0,3-4 59 0 0,3-1 165 0 0,-9 9-134 0 0,-1 0-1 0 0,0 1 1 0 0,1 0-1 0 0,0-1 1 0 0,-1 1-1 0 0,1 0 1 0 0,0 1-1 0 0,3-3-30 0 0,-2 2-24 0 0,0 0 0 0 0,0 0 0 0 0,1 0 0 0 0,-1 1 0 0 0,1 0 0 0 0,0 0 0 0 0,-1 0 0 0 0,1 0 0 0 0,0 0 0 0 0,-1 1 0 0 0,1 0 0 0 0,0 0 0 0 0,0 0 0 0 0,-1 1 0 0 0,1 0 0 0 0,2 0 24 0 0,6 2 49 0 0,-1 1 0 0 0,1 0 0 0 0,-1 1 0 0 0,0 0 0 0 0,0 0 0 0 0,-1 2 0 0 0,1-1 0 0 0,0 3-49 0 0,-9-7-2 0 0,-1 0 0 0 0,0 0 0 0 0,0 0 0 0 0,0 0 0 0 0,0 1-1 0 0,0-1 1 0 0,-1 1 0 0 0,1-1 0 0 0,-1 1 0 0 0,1 0 0 0 0,-1-1 0 0 0,0 1-1 0 0,0 0 1 0 0,0 0 0 0 0,0 0 0 0 0,-1 0 0 0 0,1 0 0 0 0,-1 2 2 0 0,0-2 30 0 0,1 1 0 0 0,-1-1 0 0 0,0 1 0 0 0,-1-1 0 0 0,1 1 0 0 0,-1-1 0 0 0,1 1 0 0 0,-1-1 0 0 0,0 1 1 0 0,0-1-1 0 0,-1 0 0 0 0,1 0 0 0 0,-1 1 0 0 0,1-1 0 0 0,-1 0 0 0 0,0 0-30 0 0,-7 8 116 0 0,0-1 0 0 0,-1 0 0 0 0,0 0 0 0 0,0 0 0 0 0,-1-2 0 0 0,-1 1 0 0 0,1-1 0 0 0,-1-1 0 0 0,0 0 0 0 0,-1-1 0 0 0,0 0 0 0 0,0-1 0 0 0,-13 3-116 0 0,19-6 46 0 0,4-2-67 0 0,0 1 0 0 0,1-1 0 0 0,-1 1 1 0 0,0 0-1 0 0,0-1 0 0 0,1 1 0 0 0,-1 1 1 0 0,1-1-1 0 0,-1 0 0 0 0,1 1 0 0 0,-2 0 21 0 0,3-1-108 0 0,1-1 18 0 0,0 0 4 0 0,36 8-686 0 0,-18-3 700 0 0,1 1 0 0 0,-1 1-1 0 0,0 0 1 0 0,-1 2-1 0 0,0 0 1 0 0,14 9 72 0 0,-28-16 89 0 0,0 1 0 0 0,-1-1 0 0 0,1 0 0 0 0,0 0 0 0 0,-1 1 0 0 0,0 0 0 0 0,1-1 1 0 0,-1 2-90 0 0,-1-3 39 0 0,0 1 1 0 0,0-1 0 0 0,-1 0-1 0 0,1 0 1 0 0,0 1 0 0 0,-1-1-1 0 0,1 1 1 0 0,-1-1 0 0 0,0 0-1 0 0,1 1 1 0 0,-1-1 0 0 0,0 1 0 0 0,0-1-1 0 0,0 1 1 0 0,0-1 0 0 0,0 1-1 0 0,0-1 1 0 0,0 1 0 0 0,0-1-1 0 0,-1 1-39 0 0,-2 8 180 0 0,2-8-177 0 0,1 1 1 0 0,-1-1-1 0 0,0 1 1 0 0,0-1-1 0 0,0 1 1 0 0,0-1-1 0 0,-1 0 1 0 0,1 1-1 0 0,0-1 1 0 0,-1 0-1 0 0,0 0 1 0 0,0 0-1 0 0,1 0 1 0 0,-1 0-1 0 0,-2 1-3 0 0,-12 6 23 0 0,-1 0 0 0 0,0-1-1 0 0,0-1 1 0 0,0 0 0 0 0,-1-2-1 0 0,-1 1-22 0 0,-4 0-250 0 0,17-4-75 0 0,-1 0 0 0 0,0 0 0 0 0,0-1 0 0 0,0 0 0 0 0,0 0 0 0 0,-1-1 325 0 0,-4 0-1609 0 0,0 0-373 0 0</inkml:trace>
  <inkml:trace contextRef="#ctx0" brushRef="#br0" timeOffset="3485.66">1557 1626 5984 0 0,'0'0'464'0'0,"2"4"8452"0"0,8 14-8508 0 0,-11 2 675 0 0,0-17-937 0 0,1-1-1 0 0,0 0 1 0 0,-1 1 0 0 0,1-1-1 0 0,0 1 1 0 0,0-1-1 0 0,1 3-145 0 0,0-1 163 0 0,0 0 1 0 0,-1 0-1 0 0,1 0 0 0 0,-1 1 0 0 0,0-1 0 0 0,-1 0 0 0 0,1 0 1 0 0,0 0-1 0 0,-1 1 0 0 0,0-1 0 0 0,0 0 0 0 0,0 0 1 0 0,-1 0-1 0 0,0 0 0 0 0,1 0 0 0 0,-1 0-163 0 0,-1 1 42 0 0,2 0 25 0 0,-1 1-1 0 0,1 0 1 0 0,0 0-1 0 0,0-1 0 0 0,1 1 1 0 0,-1 0-1 0 0,1 0 1 0 0,1 3-67 0 0,-1-5 17 0 0,1 1 1 0 0,-1-1 0 0 0,0 1-1 0 0,-1-1 1 0 0,1 1 0 0 0,-1-1-1 0 0,0 1 1 0 0,0-1 0 0 0,0 0-1 0 0,0 1 1 0 0,-1-1 0 0 0,0 0-1 0 0,0 0 1 0 0,0 1-18 0 0,-13 20 109 0 0,-1 2-138 0 0,7-13-3238 0 0,8-13 706 0 0,1-1-3341 0 0</inkml:trace>
  <inkml:trace contextRef="#ctx0" brushRef="#br0" timeOffset="3852.667">1723 1723 11976 0 0,'0'0'546'0'0,"0"0"-10"0"0,13-3-249 0 0,45-8 3266 0 0,-55 11-3354 0 0,-1 1-1 0 0,1-1 1 0 0,-1 0-1 0 0,1 1 1 0 0,-1-1-1 0 0,1 1 1 0 0,-1 0-1 0 0,0 0 1 0 0,1 0-1 0 0,-1 0-198 0 0,11 3 232 0 0,-11-3-174 0 0,-1-1 0 0 0,1 1 0 0 0,0 0 0 0 0,0-1 0 0 0,0 1 0 0 0,-1 0 0 0 0,1 0 0 0 0,0 0 0 0 0,-1 0 0 0 0,1 0 0 0 0,-1 0 0 0 0,1 1 0 0 0,-1-1 0 0 0,0 0 0 0 0,0 1 0 0 0,1-1 0 0 0,-1 1 0 0 0,0 0 0 0 0,0-1 0 0 0,0 1 0 0 0,0 0-58 0 0,1 3 137 0 0,-1 1 0 0 0,1 0 0 0 0,-1 0 0 0 0,0-1 1 0 0,0 1-1 0 0,-1 0-137 0 0,1-5-23 0 0,-1 2 28 0 0,-1 0 0 0 0,1 0 0 0 0,0-1 0 0 0,-1 1 0 0 0,0 0 0 0 0,1-1 0 0 0,-1 1 0 0 0,0 0 0 0 0,0-1 0 0 0,-1 1 0 0 0,1-1 0 0 0,0 0 0 0 0,-1 1 0 0 0,0-1-1 0 0,1 0 1 0 0,-2 1-5 0 0,-6 8 67 0 0,-1-1 0 0 0,-7 6-67 0 0,12-12 21 0 0,-84 67 145 0 0,63-50-8 0 0,26-20-223 0 0,0-1 0 0 0,0 0 123 0 0,3 1-48 0 0,0-1 1 0 0,-1 1-1 0 0,1-1 0 0 0,0 0 0 0 0,0 0 0 0 0,0 0 0 0 0,2 0-10 0 0,-5 0-16 0 0,25-1 101 0 0,0-2 0 0 0,-1 0 0 0 0,5-3-85 0 0,-5 2-128 0 0,1 0-1 0 0,-1 1 0 0 0,5 2 129 0 0,-27 1-27 0 0,23 0-2990 0 0,18-3 3017 0 0,-34 1-6739 0 0</inkml:trace>
  <inkml:trace contextRef="#ctx0" brushRef="#br0" timeOffset="951.786">1099 431 11976 0 0,'-2'-1'546'0'0,"-8"-6"249"0"0,9 6-432 0 0,1 1 79 0 0,0 0 20 0 0,0 0-54 0 0,0 0-235 0 0,4 18 51 0 0,-3-12 14 0 0,0 1-1 0 0,0-1 1 0 0,-1 1 0 0 0,1-1-1 0 0,-1 1 1 0 0,-1-1 0 0 0,1 0-1 0 0,-1 1-237 0 0,-1 24 524 0 0,-2 76 389 0 0,-5 51-646 0 0,8-138-227 0 0,1-14-3 0 0,0 1 0 0 0,0-1 1 0 0,0 0-1 0 0,0 0 1 0 0,1 0-1 0 0,0 0 0 0 0,1 0-37 0 0,-1-3 23 0 0,1 10 37 0 0,-2-14-66 0 0,0 1-1 0 0,0 0 1 0 0,0 0 0 0 0,0 0-1 0 0,0 0 1 0 0,0 0 0 0 0,0 0-1 0 0,0 0 1 0 0,0 0 0 0 0,0-1-1 0 0,0 1 1 0 0,0 0 0 0 0,0 0-1 0 0,0 0 1 0 0,0 0 0 0 0,0 0-1 0 0,0 0 1 0 0,-1 0 0 0 0,1 0-1 0 0,0 0 1 0 0,0 0 0 0 0,0 0-1 0 0,0-1 1 0 0,0 1-1 0 0,0 0 1 0 0,0 0 0 0 0,0 0-1 0 0,0 0 1 0 0,0 0 0 0 0,0 0-1 0 0,-1 0 1 0 0,1 0 0 0 0,0 0-1 0 0,0 0 1 0 0,0 0 0 0 0,0 0-1 0 0,0 0 1 0 0,0 0 0 0 0,0 0-1 0 0,0 0 1 0 0,-1 0 0 0 0,1 0-1 0 0,0 0 1 0 0,0 0 0 0 0,0 0-1 0 0,0 0 1 0 0,0 0 0 0 0,0 0-1 0 0,0 0 1 0 0,0 0 0 0 0,0 0-1 0 0,-1 0 1 0 0,1 0 0 0 0,0 0-1 0 0,0 0 1 0 0,0 1-1 0 0,0-1 1 0 0,0 0 0 0 0,0 0-1 0 0,0 0 1 0 0,0 0 0 0 0,0 0-1 0 0,0 0 1 0 0,0 0 0 0 0,0 0-1 0 0,0 0 1 0 0,0 0 0 0 0,0 1-1 0 0,0-1 1 0 0,0 0 6 0 0,-5-7-381 0 0,1-6-972 0 0,2-1 0 0 0,-2-12 1353 0 0,-2-9-1474 0 0,4 18 652 0 0,1 1-1 0 0,0-1 1 0 0,1 0 0 0 0,1 0-1 0 0,1-3 823 0 0,-1 0-797 0 0,1 3 120 0 0,1 1 1 0 0,0-1 0 0 0,5-12 676 0 0,5-21 241 0 0,-11 38 103 0 0,2 0-1 0 0,-1 0 1 0 0,2 0 0 0 0,-1 0 0 0 0,2 0-344 0 0,-3 5 405 0 0,1 1 1 0 0,0 0 0 0 0,0-1 0 0 0,0 2-1 0 0,1-1 1 0 0,0 0 0 0 0,0 1 0 0 0,0 0-1 0 0,3-2-405 0 0,-5 5 57 0 0,0 1-1 0 0,0-1 1 0 0,0 1-1 0 0,1-1 1 0 0,-1 1-1 0 0,0 0 1 0 0,1 0-1 0 0,-1 1 1 0 0,1-1-1 0 0,-1 1 1 0 0,1-1-1 0 0,-1 1 1 0 0,1 0-1 0 0,-1 0 1 0 0,1 1-1 0 0,-1-1 1 0 0,1 1-1 0 0,-1 0 1 0 0,3 1-57 0 0,1-1 113 0 0,-1 2 1 0 0,0-1 0 0 0,0 1-1 0 0,0-1 1 0 0,-1 2-1 0 0,1-1 1 0 0,-1 1-1 0 0,1 0 1 0 0,-1 0 0 0 0,1 1-114 0 0,-1 0 187 0 0,0 0 1 0 0,-1 0-1 0 0,0 0 1 0 0,0 1-1 0 0,0-1 1 0 0,-1 1-1 0 0,1 0 1 0 0,-1 0 0 0 0,0 1-188 0 0,-2-3 40 0 0,0-1 0 0 0,0 1 0 0 0,-1 0 0 0 0,1-1 1 0 0,-1 1-1 0 0,0 0 0 0 0,1 0 0 0 0,-2-1 1 0 0,1 1-1 0 0,0 0 0 0 0,-1-1 0 0 0,0 1 1 0 0,0 0-1 0 0,0-1 0 0 0,0 1 0 0 0,0-1 0 0 0,-2 2-40 0 0,0 3 104 0 0,-2 0 0 0 0,1-1 0 0 0,-1 1 0 0 0,0-1-1 0 0,0 0 1 0 0,-1-1 0 0 0,0 1 0 0 0,-1-1-1 0 0,1 0 1 0 0,-1-1 0 0 0,0 1 0 0 0,0-1-1 0 0,-1-1 1 0 0,1 1 0 0 0,-1-1 0 0 0,0-1-1 0 0,-7 3-103 0 0,-88 27 0 0 0,100-33 0 0 0,-14 7-13 0 0,16-6-54 0 0,1-1-13 0 0,2 0 70 0 0,0 0-1 0 0,0 1 0 0 0,0-1 0 0 0,0 1 1 0 0,1-1-1 0 0,-1 1 0 0 0,0 0 0 0 0,0 1 11 0 0,13 3 21 0 0,11 1 69 0 0,-1 2 1 0 0,-1 0-1 0 0,17 9-90 0 0,-14-6-6 0 0,7 4 6 0 0,20 11 0 0 0,-17 0 0 0 0,-22-13 0 0 0,-11-9 0 0 0,-4-4-647 0 0,3 3 1687 0 0,-2-2-8926 0 0,-1-1 2724 0 0</inkml:trace>
  <inkml:trace contextRef="#ctx0" brushRef="#br0" timeOffset="1610.184">1661 212 11920 0 0,'3'7'1054'0'0,"-2"-6"-1041"0"0,-1 0-1 0 0,1 0 1 0 0,-1 0-1 0 0,1 0 1 0 0,-1-1 0 0 0,1 1-1 0 0,-1 0 1 0 0,0 0 0 0 0,0 0-1 0 0,1 0 1 0 0,-1 0-1 0 0,0 1 1 0 0,0-1 0 0 0,0 0-1 0 0,0 0 1 0 0,0 0 0 0 0,0 0-1 0 0,0 0 1 0 0,-1 0-1 0 0,1 0 1 0 0,0 0 0 0 0,0 0-1 0 0,-1 0 1 0 0,0 0-13 0 0,1-1 2 0 0,-3 11 440 0 0,-1-2 0 0 0,0 1 0 0 0,-1 0 1 0 0,-3 4-443 0 0,-2 5 558 0 0,6-12-387 0 0,1-1-1 0 0,-1 0 1 0 0,0 0 0 0 0,-3 2-171 0 0,-35 51 461 0 0,37-54-425 0 0,0 0 1 0 0,1 0 0 0 0,-1-1 1 0 0,0 0-1 0 0,-4 3-37 0 0,7-5 36 0 0,-1-1 0 0 0,1 0 0 0 0,-1 1 0 0 0,0-1 1 0 0,1 0-1 0 0,-1-1 0 0 0,0 1 0 0 0,0 0 0 0 0,0-1 0 0 0,1 1 1 0 0,-1-1-1 0 0,-3 0-36 0 0,6-1-1 0 0,-1 1 0 0 0,0 0 0 0 0,0-1 1 0 0,1 0-1 0 0,-1 1 0 0 0,0-1 0 0 0,1 1 0 0 0,-1-1 0 0 0,1 0 1 0 0,-1 1-1 0 0,1-1 0 0 0,-1 0 0 0 0,1 0 0 0 0,-1 1 0 0 0,1-1 1 0 0,0 0-1 0 0,-1 0 0 0 0,1 0 0 0 0,0 0 1 0 0,-1 0-90 0 0,0-1 0 0 0,1 0-1 0 0,-1 1 1 0 0,1-1 0 0 0,-1 0 0 0 0,1 0-1 0 0,0 0 1 0 0,-1 0 0 0 0,1-1 90 0 0,2-5-428 0 0,0 0 1 0 0,0 1-1 0 0,1-1 1 0 0,0 0-1 0 0,0 1 1 0 0,3-5 427 0 0,2-3-482 0 0,-7 13 447 0 0,0-1 0 0 0,0 0 0 0 0,1 1 1 0 0,-1-1-1 0 0,1 1 0 0 0,0 0 1 0 0,-1-1-1 0 0,1 1 0 0 0,0 0 0 0 0,0 0 1 0 0,3-2 34 0 0,3-3-44 0 0,-6 5 42 0 0,0 0 0 0 0,0 0 0 0 0,0 0-1 0 0,1 0 1 0 0,-1 1 0 0 0,0-1 0 0 0,1 1 0 0 0,-1-1-1 0 0,1 1 1 0 0,0 0 0 0 0,-1 0 0 0 0,1 0 0 0 0,1 0 2 0 0,-3 1 1 0 0,-1 0 0 0 0,1 0 1 0 0,-1 0-1 0 0,0-1 1 0 0,1 1-1 0 0,-1 0 0 0 0,1 0 1 0 0,-1 0-1 0 0,0 0 0 0 0,1 0 1 0 0,-1 0-1 0 0,1 0 1 0 0,-1 0-1 0 0,1 0 0 0 0,-1 0 1 0 0,0 0-1 0 0,1 0 1 0 0,-1 0-1 0 0,1 0 0 0 0,-1 1 1 0 0,1-1-1 0 0,-1 0 0 0 0,0 0 1 0 0,1 0-1 0 0,-1 1 1 0 0,0-1-1 0 0,1 0 0 0 0,-1 0 1 0 0,0 1-1 0 0,1-1 1 0 0,-1 0-1 0 0,0 1 0 0 0,1-1 1 0 0,-1 0-1 0 0,0 1 0 0 0,0-1 1 0 0,0 1-1 0 0,1-1 1 0 0,-1 0-1 0 0,0 1 0 0 0,0-1 1 0 0,0 1-1 0 0,0-1 0 0 0,0 1-1 0 0,1 0 33 0 0,1 2 118 0 0,0 1 0 0 0,0-1 0 0 0,0 0 0 0 0,-1 1-1 0 0,0-1 1 0 0,1 1 0 0 0,-1-1 0 0 0,0 1 0 0 0,-1 0 0 0 0,1 0 0 0 0,0 2-151 0 0,0 0 73 0 0,0 0 1 0 0,0 0-1 0 0,1-1 0 0 0,0 1 1 0 0,0 0-74 0 0,19 43 354 0 0,-21-48-350 0 0,0-1 0 0 0,1 0 0 0 0,-1 1 0 0 0,0-1 0 0 0,0 0 0 0 0,0 0 1 0 0,0 1-1 0 0,0-1 0 0 0,0 0 0 0 0,0 1 0 0 0,0-1 0 0 0,0 1 0 0 0,0-1 0 0 0,0 0 0 0 0,0 1 0 0 0,0-1 0 0 0,0 0 0 0 0,0 1 0 0 0,0-1 0 0 0,0 0 0 0 0,0 1 0 0 0,-1-1 0 0 0,1 0 0 0 0,0 0 0 0 0,0 1 0 0 0,0-1 0 0 0,0 0 1 0 0,-1 1-1 0 0,1-1 0 0 0,0 0 0 0 0,0 0 0 0 0,-1 1 0 0 0,1-1 0 0 0,0 0 0 0 0,0 0 0 0 0,-1 0 0 0 0,1 0 0 0 0,0 1 0 0 0,-1-1 0 0 0,1 0 0 0 0,0 0 0 0 0,-1 0 0 0 0,1 0 0 0 0,0 0 0 0 0,-1 0 0 0 0,1 0 0 0 0,-1 0-4 0 0,-14 0 890 0 0,9-2-826 0 0,0 0 0 0 0,-1-1-1 0 0,1 0 1 0 0,0 0 0 0 0,1-1 0 0 0,-1 1 0 0 0,1-1-1 0 0,-1-1 1 0 0,1 1 0 0 0,0-1 0 0 0,1 0-1 0 0,-4-4-63 0 0,-13-8-2 0 0,18 14-13 0 0,-1 1 0 0 0,1-1-1 0 0,0 0 1 0 0,0 0 0 0 0,-2-2 15 0 0,-8-10-111 0 0,11 13 127 0 0,-1 0-1 0 0,1 0 0 0 0,0 0 0 0 0,0-1 0 0 0,0 1 1 0 0,1-1-1 0 0,-1 1 0 0 0,0-1 0 0 0,1 0 1 0 0,0 0-1 0 0,0 0 0 0 0,0 0 0 0 0,0 0 0 0 0,-1-2-15 0 0,2 4-4 0 0,1 1-1 0 0,-1-1 1 0 0,0 0-1 0 0,0 1 1 0 0,0-1-1 0 0,0 0 1 0 0,1 1-1 0 0,-1-1 0 0 0,0 1 1 0 0,0-1-1 0 0,1 0 1 0 0,-1 1-1 0 0,0-1 1 0 0,1 1-1 0 0,-1-1 0 0 0,1 1 1 0 0,-1-1-1 0 0,1 1 1 0 0,-1 0-1 0 0,1-1 1 0 0,-1 1-1 0 0,1-1 0 0 0,-1 1 1 0 0,1 0-1 0 0,0 0 1 0 0,-1-1-1 0 0,1 1 1 0 0,-1 0-1 0 0,1 0 0 0 0,0 0 1 0 0,-1 0-1 0 0,1-1 1 0 0,0 1-1 0 0,-1 0 1 0 0,1 0-1 0 0,0 0 5 0 0,25-1-312 0 0,-14 4 361 0 0,0 0 0 0 0,0 1-1 0 0,0 0 1 0 0,0 1-1 0 0,-1 0 1 0 0,0 1-1 0 0,4 3-48 0 0,3 0-215 0 0,-10-5 167 0 0,0 0 0 0 0,-1 0 0 0 0,1 1 0 0 0,-1 0 0 0 0,0 0 0 0 0,4 5 47 0 0,20 17-3326 0 0,-30-26 2143 0 0</inkml:trace>
  <inkml:trace contextRef="#ctx0" brushRef="#br0" timeOffset="1983.824">1757 683 3680 0 0,'1'-2'44'0'0,"-1"-1"0"0"0,0 1 0 0 0,1 0-1 0 0,0 0 1 0 0,-1 0 0 0 0,1 0 0 0 0,0 0 0 0 0,0 0 0 0 0,0 0 0 0 0,1-2-44 0 0,4-7 1869 0 0,6-10 4620 0 0,-11 20-5529 0 0,-4-6 166 0 0,3 6-1051 0 0,0 1-1 0 0,0-1 1 0 0,0 0-1 0 0,-1 1 1 0 0,1-1 0 0 0,0 0-1 0 0,-1 1 1 0 0,1-1 0 0 0,-1 0-1 0 0,1 1 1 0 0,-1-1-1 0 0,1 1 1 0 0,-1-1 0 0 0,1 1-1 0 0,-1-1 1 0 0,1 1 0 0 0,-1-1-1 0 0,0 1 1 0 0,1-1 0 0 0,-1 1-75 0 0,-1-1 69 0 0,1 1 0 0 0,-1-1 1 0 0,1 1-1 0 0,-1 0 1 0 0,0-1-1 0 0,1 1 1 0 0,-1 0-1 0 0,1 0 1 0 0,-1 0-1 0 0,0 0 1 0 0,1 0-1 0 0,-1 0 1 0 0,0 1-1 0 0,1-1 1 0 0,-1 1-70 0 0,-27 9 548 0 0,15-5-327 0 0,7-2-148 0 0,0 0 0 0 0,-1 0 0 0 0,1 1 0 0 0,1 0 0 0 0,-1 0 0 0 0,0 0 0 0 0,1 1 0 0 0,0 0 0 0 0,0 0 0 0 0,1 1 0 0 0,-1-1 0 0 0,-3 7-73 0 0,6-7 37 0 0,-6 10 60 0 0,0 1 0 0 0,0 1 0 0 0,2 0-1 0 0,0 2-96 0 0,5-16 32 0 0,1 1-1 0 0,0 0 0 0 0,0 0 0 0 0,1-1 0 0 0,-1 1 0 0 0,1 0 0 0 0,0 0 1 0 0,0 0-1 0 0,0 0 0 0 0,1 4-31 0 0,-1-6 40 0 0,1 0-1 0 0,0 1 1 0 0,0-1-1 0 0,0 0 1 0 0,0 1 0 0 0,0-1-1 0 0,0 0 1 0 0,1 0 0 0 0,-1 0-1 0 0,1 0 1 0 0,-1 0 0 0 0,1 0-1 0 0,0-1 1 0 0,0 1 0 0 0,0 0-1 0 0,0-1 1 0 0,0 0 0 0 0,0 1-40 0 0,10 5 103 0 0,1-1 0 0 0,-1 0 0 0 0,1 0 1 0 0,0-1-1 0 0,1-1 0 0 0,-1-1 0 0 0,1 1 0 0 0,0-2 1 0 0,0 0-1 0 0,-1-1 0 0 0,1 0 0 0 0,1-1-103 0 0,72 3-834 0 0,-74-2-148 0 0,-4 1-66 0 0</inkml:trace>
  <inkml:trace contextRef="#ctx0" brushRef="#br0" timeOffset="6148.801">2652 783 10448 0 0,'1'-3'505'0'0,"-1"2"-477"0"0,0 0 0 0 0,0 0 0 0 0,0 0-1 0 0,0 0 1 0 0,0 0 0 0 0,0 0 0 0 0,0 0 0 0 0,0 1 0 0 0,0-1-1 0 0,0 0 1 0 0,-1 0 0 0 0,1 0 0 0 0,0 0 0 0 0,-1 0 0 0 0,1 1 0 0 0,0-1-1 0 0,-1 0 1 0 0,1 0 0 0 0,-1 1 0 0 0,0-1-28 0 0,-1-2 66 0 0,0 0 0 0 0,0 1 0 0 0,-1 0 0 0 0,1 0 0 0 0,-1 0 1 0 0,-1-1-67 0 0,-3-2 326 0 0,0 1 0 0 0,0 0 0 0 0,0 1 1 0 0,-8-3-327 0 0,4 3 425 0 0,1 1 0 0 0,0 0 0 0 0,-1 1 0 0 0,1 0 0 0 0,-8 0-425 0 0,-21-1 1182 0 0,33 2-1042 0 0,0 0-1 0 0,-1 1 0 0 0,1-1 0 0 0,0 1 0 0 0,0 1 0 0 0,0-1 0 0 0,-2 2-139 0 0,-6 1 218 0 0,6-2-217 0 0,0 1 0 0 0,0 1 0 0 0,0 0-1 0 0,1 0 1 0 0,-1 0 0 0 0,1 1 0 0 0,0 0-1 0 0,1 0 1 0 0,-6 6-1 0 0,11-10 76 0 0,-1 1-1 0 0,0 0 1 0 0,0 0 0 0 0,1 0-1 0 0,-1 0 1 0 0,1 0 0 0 0,0 0-1 0 0,-1 0 1 0 0,1 0 0 0 0,0 0-1 0 0,0 1 1 0 0,1-1 0 0 0,-1 0-1 0 0,0 1 1 0 0,1-1-1 0 0,-1 1 1 0 0,1 1-76 0 0,0 0 32 0 0,0 0 0 0 0,1 0 0 0 0,-1-1-1 0 0,1 1 1 0 0,0-1 0 0 0,0 1 0 0 0,0 0-1 0 0,0-1 1 0 0,1 1 0 0 0,-1-1 0 0 0,1 0-32 0 0,6 9-47 0 0,-1-1 0 0 0,2 0 0 0 0,-1-1 0 0 0,1 0 0 0 0,9 8 47 0 0,23 29 39 0 0,-10-11 77 0 0,40 50 7 0 0,-67-80-84 0 0,1 0 1 0 0,-1 0 0 0 0,-1 1-1 0 0,1-1 1 0 0,-1 1-1 0 0,0 0 1 0 0,0 0 0 0 0,-1 0-1 0 0,0 0 1 0 0,0 0-1 0 0,-1 1 1 0 0,0-1 0 0 0,0 1-1 0 0,-1-1 1 0 0,0 1-1 0 0,0-1 1 0 0,-1 2-40 0 0,1-8 33 0 0,-1 1 0 0 0,0 0 0 0 0,1-1 0 0 0,-1 1 0 0 0,0 0 1 0 0,0-1-1 0 0,0 1 0 0 0,0-1 0 0 0,0 1 0 0 0,-1-1 0 0 0,1 0 0 0 0,0 0 0 0 0,-1 1 0 0 0,1-1 0 0 0,-1 0 0 0 0,1 0 0 0 0,-1 0 1 0 0,1 0-1 0 0,-1-1 0 0 0,0 1 0 0 0,1 0 0 0 0,-1-1 0 0 0,0 1 0 0 0,-1 0-33 0 0,-7 1 201 0 0,0 1 1 0 0,0-2-1 0 0,-7 2-201 0 0,15-3 34 0 0,-12 1 104 0 0,1-1-1 0 0,0 0 1 0 0,0-1 0 0 0,0-1-1 0 0,-1 0 1 0 0,1 0 0 0 0,1-1-1 0 0,-1-1 1 0 0,0 0 0 0 0,1-1-1 0 0,0 0 1 0 0,-5-4-138 0 0,15 8 17 0 0,0 0 1 0 0,0-1-1 0 0,-1 1 0 0 0,1-1 1 0 0,0 1-1 0 0,0-1 0 0 0,0 0 1 0 0,1 0-1 0 0,-1 0 1 0 0,0 0-1 0 0,1 0 0 0 0,-1 0 1 0 0,1-1-1 0 0,0 1 0 0 0,-1 0 1 0 0,1-1-1 0 0,0 1 0 0 0,1-1 1 0 0,-1 1-1 0 0,0-1 1 0 0,1 1-1 0 0,-1-1 0 0 0,1 1 1 0 0,0-2-18 0 0,0 1 15 0 0,0 0 1 0 0,1 1 0 0 0,-1-1 0 0 0,1 0 0 0 0,0 0 0 0 0,0 0 0 0 0,0 0-1 0 0,0 1 1 0 0,0-1 0 0 0,1 0 0 0 0,-1 1 0 0 0,1-1 0 0 0,-1 1-1 0 0,1-1 1 0 0,0 1 0 0 0,0 0 0 0 0,0 0 0 0 0,0 0 0 0 0,1 0-1 0 0,-1 0 1 0 0,1 0-16 0 0,6-4-70 0 0,2 0-1 0 0,-1 0 1 0 0,0 1 0 0 0,1 0-1 0 0,0 1 1 0 0,5-1 70 0 0,17-4-721 0 0,18-1 721 0 0,-29 6-131 0 0,-8 1-687 0 0,-1 2 0 0 0,14-1 818 0 0,27 3-5131 0 0,-35 0 3085 0 0</inkml:trace>
  <inkml:trace contextRef="#ctx0" brushRef="#br0" timeOffset="6753.1">2864 833 12840 0 0,'0'0'289'0'0,"2"-3"708"0"0,17-4-447 0 0,-18 6-72 0 0,-1 1 24 0 0,2 0-13 0 0,1 0-413 0 0,-2 0-19 0 0,0 0 0 0 0,0 0 0 0 0,1 0 0 0 0,-1 0 1 0 0,0 0-1 0 0,0 0 0 0 0,0 0 0 0 0,0 0 0 0 0,0 0 1 0 0,0 1-1 0 0,0-1 0 0 0,0 0 0 0 0,0 1 1 0 0,0-1-1 0 0,0 1 0 0 0,0-1 0 0 0,0 1 0 0 0,0-1 1 0 0,0 1-1 0 0,0 0 0 0 0,0-1 0 0 0,0 1 1 0 0,-1 0-1 0 0,1 0 0 0 0,0 0 0 0 0,0 0 0 0 0,-1-1 1 0 0,1 1-1 0 0,-1 0 0 0 0,1 0 0 0 0,-1 0 0 0 0,1 1-57 0 0,11 17 490 0 0,3 6-25 0 0,-8-8-164 0 0,2 0 0 0 0,2 5-301 0 0,16 30 122 0 0,-26-48-40 0 0,0 0-1 0 0,-1 0 1 0 0,1 0-1 0 0,-1 0 1 0 0,1 0-1 0 0,-1 0 1 0 0,-1 0-1 0 0,1 0 1 0 0,0 0-1 0 0,-1 0 1 0 0,0 0-82 0 0,0 2 58 0 0,0 0 1 0 0,1 0 0 0 0,0 0 0 0 0,0 5-59 0 0,-2 16 228 0 0,2-26-156 0 0,0-1 5 0 0,0 0 3 0 0,0 0 0 0 0,0 0 22 0 0,0 0-42 0 0,-1-1 0 0 0,0 1 0 0 0,1-1 0 0 0,-1 0 1 0 0,1 1-1 0 0,-1-1 0 0 0,1 0 0 0 0,0 1 0 0 0,-1-1 0 0 0,1 0 1 0 0,0 0-1 0 0,-1 0 0 0 0,1 1 0 0 0,0-1 0 0 0,0 0-60 0 0,3-17 537 0 0,0 0 0 0 0,-1-8-537 0 0,-2 24 2 0 0,1-11-2 0 0,-1 6 0 0 0,1 0 0 0 0,0 0 0 0 0,0-1 0 0 0,0 1 0 0 0,1 0 0 0 0,1-1 0 0 0,2-9 0 0 0,0 0 0 0 0,0-3 0 0 0,5-20 0 0 0,-8 33 0 0 0,-1-1 0 0 0,0 0 0 0 0,0 0 0 0 0,0-2 0 0 0,2-23 0 0 0,0 17 0 0 0,-1 0 0 0 0,0-1 0 0 0,-2-12 0 0 0,0 28-70 0 0,0 0-1 0 0,0 0 1 0 0,0 0 0 0 0,0 1-1 0 0,0-1 1 0 0,0 0-1 0 0,0 0 1 0 0,0 1 0 0 0,-1-1-1 0 0,1 0 1 0 0,0 0-1 0 0,-1 1 1 0 0,1-1 0 0 0,0 0-1 0 0,-1 1 1 0 0,1-1-1 0 0,-1 0 71 0 0,1-1-821 0 0,-6 9-361 0 0</inkml:trace>
  <inkml:trace contextRef="#ctx0" brushRef="#br0" timeOffset="7291.922">3242 916 11488 0 0,'0'0'264'0'0,"0"0"34"0"0,0 0 20 0 0,0 0-41 0 0,0 0-90 0 0,0 0 294 0 0,0 0 154 0 0,0 0 33 0 0,0 0-22 0 0,0 0-104 0 0,0 0-44 0 0,0 0-9 0 0,0 0-23 0 0,0 0-97 0 0,6 14 566 0 0,-4-10-856 0 0,-1-1 1 0 0,0 1-1 0 0,0 0 1 0 0,0 0-1 0 0,0-1 1 0 0,-1 1-1 0 0,1 0 1 0 0,-1 0-1 0 0,0 0 1 0 0,0 0-1 0 0,-1 1-79 0 0,-7 45-63 0 0,1-11 548 0 0,3-17 0 0 0,-1 0 1 0 0,0-1 0 0 0,-2 2-486 0 0,-11 42 165 0 0,18-49-165 0 0,0-15 24 0 0,0 0 0 0 0,0-1 0 0 0,1 1 0 0 0,-1 0-1 0 0,0 0 1 0 0,0-1 0 0 0,1 1 0 0 0,-1 0-1 0 0,0-1 1 0 0,1 1 0 0 0,-1 0 0 0 0,1-1 0 0 0,-1 1-1 0 0,1-1 1 0 0,-1 1 0 0 0,1-1 0 0 0,0 1 0 0 0,-1-1-1 0 0,1 1 1 0 0,-1-1 0 0 0,1 1 0 0 0,0-1 0 0 0,0 0-1 0 0,-1 1 1 0 0,1-1 0 0 0,0 0 0 0 0,-1 0 0 0 0,1 0-1 0 0,0 1 1 0 0,0-1 0 0 0,0 0 0 0 0,-1 0-1 0 0,1 0 1 0 0,0 0 0 0 0,0 0 0 0 0,0-1-24 0 0,-1 1 50 0 0,5 0 107 0 0,-1-1-1 0 0,0 0 1 0 0,0 0-1 0 0,0 0 1 0 0,0-1-1 0 0,0 1 1 0 0,1-2-157 0 0,5-1 13 0 0,16-7 145 0 0,17-5 1148 0 0,-36 15-1207 0 0,34-9 476 0 0,17-1-575 0 0,-44 10-47 0 0,1-1 0 0 0,0 2 1 0 0,-1 0-1 0 0,1 1 0 0 0,13 2 47 0 0,8 2-41 0 0,34 7-860 0 0,-39-4-1727 0 0,-16-2 1262 0 0</inkml:trace>
  <inkml:trace contextRef="#ctx0" brushRef="#br0" timeOffset="597661.452">3965 866 3224 0 0,'24'-1'1631'0'0,"-20"-1"-447"0"0,-2 0-255 0 0,-1 1 969 0 0,23-1 977 0 0,191-29-310 0 0,-190 28-3143 0 0,-1 1 0 0 0,24 2 578 0 0,-29 0-2761 0 0,-10 0 700 0 0</inkml:trace>
  <inkml:trace contextRef="#ctx0" brushRef="#br0" timeOffset="597877.939">3958 953 8288 0 0,'0'0'381'0'0,"0"0"-6"0"0,0 0-173 0 0,13 9 1604 0 0,1-6-1431 0 0,0-1 0 0 0,1 0 1 0 0,-1-1-1 0 0,0 0 1 0 0,0-1-1 0 0,5-2-375 0 0,14 2 593 0 0,94-6 120 0 0,-64 4-2443 0 0,-41 2-2942 0 0</inkml:trace>
  <inkml:trace contextRef="#ctx0" brushRef="#br0" timeOffset="598206.923">4857 505 10592 0 0,'0'0'69'0'0,"0"0"1"0"0,-1-1-1 0 0,1 1 0 0 0,-1 0 1 0 0,1 0-1 0 0,0 0 1 0 0,-1 0-1 0 0,1 0 0 0 0,-1-1 1 0 0,1 1-1 0 0,0 0 1 0 0,-1 0-1 0 0,1 0 0 0 0,-1 0 1 0 0,1 0-1 0 0,-1 0 1 0 0,1 0-1 0 0,0 0 1 0 0,-1 1-1 0 0,1-1 0 0 0,-1 0 1 0 0,1 0-1 0 0,0 0 1 0 0,-1 0-1 0 0,1 0 0 0 0,0 1 1 0 0,-1-1-70 0 0,0 10 2380 0 0,1 4-2634 0 0,-5 13 413 0 0,-1 0 1 0 0,-2 4-160 0 0,-2 5 305 0 0,6-19-146 0 0,-1 3-36 0 0,1 0 0 0 0,0 0 0 0 0,1 0 1 0 0,1 17-124 0 0,0 17 95 0 0,1-20 126 0 0,2 23-221 0 0,0-48 26 0 0,1 0 1 0 0,0 0-1 0 0,2 6-26 0 0,0 0 1 0 0,-2-10-551 0 0,0 1 0 0 0,0-1 0 0 0,1 0 0 0 0,2 4 550 0 0,-1-1-1240 0 0</inkml:trace>
  <inkml:trace contextRef="#ctx0" brushRef="#br0" timeOffset="598429.062">4642 1089 11200 0 0,'0'0'513'0'0,"0"0"-10"0"0,0 0-311 0 0,0 0-114 0 0,0 0-12 0 0,16-21 506 0 0,-5 14-104 0 0,1 0 0 0 0,1 0 0 0 0,-1 1 0 0 0,1 0 0 0 0,9-2-468 0 0,-15 7-18 0 0,0-1 0 0 0,-1 1 1 0 0,1 1-1 0 0,0-1 1 0 0,0 1-1 0 0,0 0 1 0 0,4 1 17 0 0,14 3-4791 0 0,-18-4 249 0 0</inkml:trace>
  <inkml:trace contextRef="#ctx0" brushRef="#br0" timeOffset="598810.272">4691 1016 2760 0 0,'-4'0'278'0'0,"1"0"3365"0"0,-10-2 1977 0 0,11 2-3022 0 0,9 0-2116 0 0,-7 0-489 0 0,82-1 2374 0 0,45-7-2367 0 0,-89 7-244 0 0,-28 1 343 0 0,0 0 0 0 0,0 0 0 0 0,0-1 0 0 0,0-1 0 0 0,0 1 0 0 0,1-2-99 0 0,-39 3-4651 0 0,-19-4 4651 0 0,28 2-5048 0 0</inkml:trace>
  <inkml:trace contextRef="#ctx0" brushRef="#br0" timeOffset="599138.649">4604 491 7368 0 0,'0'0'333'0'0,"0"0"0"0"0,12-10-26 0 0,-9 8 120 0 0,-1 0 0 0 0,1 0 1 0 0,0 0-1 0 0,0 0 0 0 0,-1 0 0 0 0,1 0 0 0 0,0 1 0 0 0,1-1 1 0 0,-1 1-1 0 0,0 0 0 0 0,0 0 0 0 0,1 0 0 0 0,1 0-427 0 0,14-5 818 0 0,-3 1-367 0 0,0 0 0 0 0,0 1 0 0 0,1 0 1 0 0,0 1-1 0 0,16 0-451 0 0,-5 2 121 0 0,1 1 1 0 0,-1 1 0 0 0,5 2-122 0 0,-13 0-282 0 0,0 1 1 0 0,7 3 281 0 0,-11-3-1040 0 0,5 2-4618 0 0</inkml:trace>
  <inkml:trace contextRef="#ctx0" brushRef="#br0" timeOffset="599475.451">5234 769 12672 0 0,'0'0'578'0'0,"-6"1"189"0"0,4-1-785 0 0,-1 1 1 0 0,1 0-1 0 0,0-1 0 0 0,0 1 1 0 0,0 0-1 0 0,0 1 1 0 0,0-1-1 0 0,0 0 0 0 0,0 0 1 0 0,0 1-1 0 0,1-1 1 0 0,-1 1-1 0 0,1 0 0 0 0,-1-1 1 0 0,1 1-1 0 0,-1 0 1 0 0,1 0-1 0 0,0 0 18 0 0,-5 7 4 0 0,1 0 0 0 0,1 1 0 0 0,-2 3-4 0 0,5-11 128 0 0,0 1-135 0 0,1 0 1 0 0,-1 0 0 0 0,1 0 0 0 0,-1 0-1 0 0,1-1 1 0 0,0 1 0 0 0,0 0 0 0 0,0 0-1 0 0,1 0 1 0 0,-1 0 0 0 0,1 0 0 0 0,-1-1-1 0 0,1 1 1 0 0,0 0 0 0 0,0 0-1 0 0,0-1 1 0 0,1 1 0 0 0,-1-1 0 0 0,2 3 6 0 0,2 3 175 0 0,1 1 1 0 0,0-1-1 0 0,0 0 1 0 0,1-1-1 0 0,0 1-175 0 0,46 36 586 0 0,-40-34-506 0 0,-10-8-77 0 0,-1 0 0 0 0,1 1 0 0 0,-1-1 0 0 0,1 0 0 0 0,-1 1 0 0 0,1 1-3 0 0,-3-4 6 0 0,1 1 0 0 0,-1-1-1 0 0,0 1 1 0 0,1-1 0 0 0,-1 1-1 0 0,0-1 1 0 0,1 1 0 0 0,-1 0 0 0 0,0-1-1 0 0,0 1 1 0 0,0-1 0 0 0,0 1-1 0 0,0 0 1 0 0,1-1 0 0 0,-1 1-1 0 0,0 0 1 0 0,0-1 0 0 0,-1 1 0 0 0,1 0-1 0 0,0-1 1 0 0,0 1 0 0 0,0-1-1 0 0,0 1 1 0 0,0 0 0 0 0,-1-1-1 0 0,1 1 1 0 0,0-1 0 0 0,-1 1 0 0 0,1 0-1 0 0,0-1 1 0 0,-1 1 0 0 0,1-1-1 0 0,-1 1 1 0 0,1-1 0 0 0,-1 1-6 0 0,-16 8 641 0 0,15-8-506 0 0,-7 2 94 0 0,-1 1-1 0 0,0-2 0 0 0,0 1 1 0 0,0-2-1 0 0,0 1 1 0 0,-3-1-229 0 0,-20 1-2155 0 0,16-1-718 0 0,-10 2-2536 0 0</inkml:trace>
  <inkml:trace contextRef="#ctx0" brushRef="#br0" timeOffset="602595.718">5752 53 7256 0 0,'0'0'165'0'0,"0"0"22"0"0,0 0 7 0 0,0 0 46 0 0,0 0 150 0 0,3-3 315 0 0,-4 2 3422 0 0,-79-3-3799 0 0,47 4-315 0 0,-19 0-274 0 0,-16 3 261 0 0,17 0 736 0 0,-39-4-736 0 0,26 0 245 0 0,-102-6-180 0 0,4 0 223 0 0,112 5 150 0 0,-10-3-438 0 0,11 0-540 0 0,-11 3 540 0 0,16 2 8 0 0,2 1 84 0 0,-1-2 0 0 0,-2-2-92 0 0,-11-2 259 0 0,-51 3-259 0 0,2 1-3 0 0,-192-7 187 0 0,108 6-184 0 0,98 3 0 0 0,-235-1 64 0 0,98 6-64 0 0,-44-1 39 0 0,-5 0-14 0 0,130 1-25 0 0,-92 16 0 0 0,65-8 0 0 0,116-8 0 0 0,-15 1 0 0 0,37-2 0 0 0,-16-1 0 0 0,-11 2 0 0 0,-270 24 0 0 0,330-30 0 0 0,-206 20 0 0 0,74-3 0 0 0,84-10-1197 0 0,-30 9 1197 0 0,76-15-195 0 0,-150 27-413 0 0,148-27 608 0 0,-5 1 0 0 0,0 1 0 0 0,0 1 0 0 0,-8 2 0 0 0,-16 4 0 0 0,29-8 0 0 0,0-1 0 0 0,1 1 0 0 0,-1 0 0 0 0,-5 3 0 0 0,3-2 0 0 0,8-2 0 0 0,0-1 0 0 0,0 0 0 0 0,0 0 0 0 0,1 1 0 0 0,-1-1 0 0 0,0 1 0 0 0,0-1 0 0 0,0 1 0 0 0,0-1 0 0 0,1 1 0 0 0,-1-1 0 0 0,0 1 0 0 0,0 0 0 0 0,1 0 0 0 0,-1-1 0 0 0,0 1 0 0 0,-9 5 0 0 0,9-6 0 0 0,0 0 0 0 0,0 1 0 0 0,0-1 0 0 0,0 0 0 0 0,0 1 0 0 0,0-1 0 0 0,0 1 0 0 0,0-1 0 0 0,0 1 0 0 0,0 0 0 0 0,1-1 0 0 0,-1 1 0 0 0,0 0 0 0 0,0-1 0 0 0,1 1 0 0 0,-1 0 0 0 0,0 0 0 0 0,1 0 0 0 0,-1 0 0 0 0,1 0 0 0 0,-1 0 0 0 0,1 0 0 0 0,-1 0 0 0 0,1 0 0 0 0,0 0 0 0 0,-1 0 0 0 0,0 5 0 0 0,-1 4 0 0 0,0 0 0 0 0,0 0 0 0 0,1 0 0 0 0,0 0 0 0 0,1 1 0 0 0,-10 102 0 0 0,9-79 625 0 0,-2-1-1 0 0,-5 18-624 0 0,-2 30 743 0 0,-3 39-743 0 0,2-13 0 0 0,4-46 0 0 0,1 48 0 0 0,3-50 0 0 0,-3-1 0 0 0,-4 15 0 0 0,-12 19 0 0 0,0 31 0 0 0,0-26 1882 0 0,17-56-1729 0 0,0 8-153 0 0,3-27 12 0 0,-14 146-12 0 0,7-120 0 0 0,-4-2 0 0 0,4-10 0 0 0,6-29 0 0 0,1 1 0 0 0,0 0 0 0 0,0 0 0 0 0,1 0 0 0 0,0 0 0 0 0,0 2 0 0 0,-1-5 0 0 0,1-1 0 0 0,3 14 0 0 0,-2-15 0 0 0,-1 0 0 0 0,3 14 0 0 0,1-9 0 0 0,-2-5 0 0 0,-1-3 0 0 0,0 0 0 0 0,0 1 0 0 0,0-1 0 0 0,0 0 0 0 0,0 1 0 0 0,0-1 0 0 0,0 0 0 0 0,1 1 0 0 0,-1-1 0 0 0,0 0 0 0 0,0 1 0 0 0,0-1 0 0 0,0 0 0 0 0,1 1 0 0 0,-1-1 0 0 0,0 0 0 0 0,0 1 0 0 0,0-1 0 0 0,1 0 0 0 0,-1 0 0 0 0,0 1 0 0 0,1-1 0 0 0,-1 0 0 0 0,0 0 0 0 0,0 0 0 0 0,1 1 0 0 0,-1-1 0 0 0,9 5 0 0 0,-4-3 0 0 0,-1 1 0 0 0,1-1 0 0 0,-1 1 0 0 0,1-1 0 0 0,0 0 0 0 0,0-1 0 0 0,0 1 0 0 0,0-1 0 0 0,0 0 0 0 0,2 0 0 0 0,8 0 0 0 0,0-1 0 0 0,13-1 0 0 0,3 0 0 0 0,20 3 0 0 0,48 8 0 0 0,-62-7 0 0 0,14-1 0 0 0,1 1 0 0 0,-23-3 0 0 0,0-1 0 0 0,1-1 0 0 0,36-1 0 0 0,314-1 1614 0 0,-250-2-3127 0 0,69-13 1513 0 0,-57 4-45 0 0,354-24 45 0 0,-286 17 0 0 0,-86 8 0 0 0,199-14 0 0 0,93 4 0 0 0,-341 23 0 0 0,-21 0 54 0 0,19-4-54 0 0,285-20 26 0 0,-325 24-60 0 0,501-10 108 0 0,-136 3 22 0 0,-17 2-320 0 0,-256 6 224 0 0,-112-2 0 0 0,0 0 0 0 0,0 0 0 0 0,-1-1 0 0 0,5-2 0 0 0,-12 3 16 0 0,-3 2 7 0 0,0-1 1 0 0,1 0-1 0 0,-1 1 0 0 0,0-1 1 0 0,0 0-1 0 0,0 0 1 0 0,0 0-1 0 0,0-1 0 0 0,-1 1 1 0 0,2-1-24 0 0,-1 0 28 0 0,0-1-1 0 0,0 1 1 0 0,-1-1 0 0 0,1 0 0 0 0,-1 1-1 0 0,0-1 1 0 0,1 0 0 0 0,-1 0 0 0 0,0 1 0 0 0,-1-1-1 0 0,1 0 1 0 0,0 0 0 0 0,-1 0 0 0 0,0 0-1 0 0,0 0 1 0 0,0 0 0 0 0,0 0 0 0 0,0-2-28 0 0,-1-9-114 0 0,-1 0 0 0 0,0 0 0 0 0,-1 0 0 0 0,-3-10 114 0 0,-6-26 702 0 0,5-3-494 0 0,2 0-1 0 0,1-45-207 0 0,-2-108 268 0 0,3 126-184 0 0,-9-112 257 0 0,12 161-323 0 0,1 1-1 0 0,1-1 1 0 0,3-4-18 0 0,-1-3-71 0 0,28-171 484 0 0,-13 100-285 0 0,-4-10-128 0 0,-14 108 34 0 0,2-18 205 0 0,-1 1 1 0 0,-1 0-1 0 0,-4-28-239 0 0,-1 32 103 0 0,1 4 61 0 0,1-1 1 0 0,1-2-165 0 0,-8-34 171 0 0,8 54-160 0 0,1 2-8 0 0,-1 0 0 0 0,1 0 0 0 0,0 0 0 0 0,0 0 1 0 0,0 0-1 0 0,0 0 0 0 0,0 0 0 0 0,0 0 0 0 0,0 0 0 0 0,0 0 0 0 0,0 0 0 0 0,0 0 0 0 0,1 0 0 0 0,-1 0 0 0 0,0 0 1 0 0,1 0-1 0 0,-1 0-3 0 0,2-4 10 0 0,-2 1-50 0 0,0 4-157 0 0,0 0-30 0 0,0 0 3 0 0,0 0-172 0 0,0 0-722 0 0,0 0-318 0 0,0 0-62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65 143 6448 0 0,'0'0'498'0'0,"-11"-5"-32"0"0,6 4 3396 0 0,4 1-3456 0 0,1 0 0 0 0,-1 0 0 0 0,0 0 0 0 0,0 0-1 0 0,0 0 1 0 0,0 1 0 0 0,1-1 0 0 0,-1 0 0 0 0,0 0 0 0 0,0 1 0 0 0,1-1-1 0 0,-1 1 1 0 0,0-1 0 0 0,0 1 0 0 0,1-1-406 0 0,-9 12 2365 0 0,7-6-2498 0 0,0 0-1 0 0,1 0 1 0 0,-1 0 0 0 0,1 3 133 0 0,-4 11 572 0 0,3-13-457 0 0,-1 0 1 0 0,1 0-1 0 0,0 1 0 0 0,0-1 0 0 0,1 1 0 0 0,0-1 1 0 0,0 1-1 0 0,1-1 0 0 0,0 1 0 0 0,0-1 0 0 0,1 1 1 0 0,0 3-116 0 0,2 1 33 0 0,2 5 35 0 0,-3-14-49 0 0,0-1 0 0 0,0 1-1 0 0,0-1 1 0 0,0 0-1 0 0,1 1 1 0 0,-1-1 0 0 0,1 0-1 0 0,0-1-18 0 0,-2 0 18 0 0,1 0 0 0 0,-1-1 0 0 0,1 1 0 0 0,-1-1 0 0 0,1 0 0 0 0,0 1 0 0 0,-1-1 0 0 0,1 0 0 0 0,-1 0 0 0 0,1 0-1 0 0,0 0 1 0 0,-1 0 0 0 0,1 0 0 0 0,-1-1 0 0 0,1 1 0 0 0,0 0 0 0 0,-1-1 0 0 0,1 1 0 0 0,-1-1 0 0 0,1 0-18 0 0,29-14 105 0 0,-22 9 29 0 0,-1 0 0 0 0,0-1 0 0 0,0 0 0 0 0,-1 0 0 0 0,0 0 0 0 0,5-8-134 0 0,-4 5-48 0 0,0 1 1 0 0,0 1-1 0 0,1 0 1 0 0,6-5 47 0 0,-14 12-27 0 0,1 0 7 0 0,-1 0 1 0 0,0 0-1 0 0,0 0 0 0 0,1 0 0 0 0,-1 0 0 0 0,0 0 0 0 0,1 0 0 0 0,-1 1 0 0 0,1-1 0 0 0,-1 0 0 0 0,1 1 0 0 0,-1-1 0 0 0,1 1 0 0 0,-1 0 0 0 0,1-1 0 0 0,0 1 0 0 0,-1 0 0 0 0,1 0 0 0 0,0 0 0 0 0,-1 0 0 0 0,1 1 0 0 0,-1-1 0 0 0,1 0 0 0 0,0 1 0 0 0,1-1 20 0 0,2 3-7 0 0,0-1 0 0 0,0 1 0 0 0,0 0 0 0 0,0 0-1 0 0,0 1 1 0 0,-1-1 0 0 0,1 1 0 0 0,-1 0 0 0 0,0 0-1 0 0,0 1 8 0 0,10 11-33 0 0,-1 2 0 0 0,1 1 33 0 0,-1 0-270 0 0,-7-13 357 0 0,0 0 0 0 0,0 0 0 0 0,1 0 0 0 0,-1-1 0 0 0,1 1 0 0 0,1-2 0 0 0,-1 1 0 0 0,1-1 0 0 0,-1 0 0 0 0,1-1 0 0 0,0 0 0 0 0,1 0-1 0 0,-1-1 1 0 0,0 0 0 0 0,1 0-87 0 0,-6-1 24 0 0,0-1 0 0 0,0 1 0 0 0,0-1 0 0 0,0 0 0 0 0,0 0 0 0 0,0 0 0 0 0,-1 0 0 0 0,1 0 0 0 0,0-1 0 0 0,0 1 0 0 0,0-1 0 0 0,0 0 0 0 0,-1 0 0 0 0,1 0 0 0 0,0 0 0 0 0,-1 0 0 0 0,1 0 0 0 0,0-1 0 0 0,-1 1 0 0 0,0-1 0 0 0,1 0 0 0 0,-1 0 0 0 0,0 0 0 0 0,0 0 0 0 0,0 0 0 0 0,1-2-24 0 0,-2 2 2 0 0,0 0 1 0 0,0 1-1 0 0,0-1 0 0 0,0 0 0 0 0,0 0 0 0 0,0 0 1 0 0,-1 0-1 0 0,1 0 0 0 0,-1 0 0 0 0,1 0 0 0 0,-1 0 1 0 0,0-1-3 0 0,1-28 45 0 0,-1 22-53 0 0,-1 1 45 0 0,0 0-1 0 0,-1 0 1 0 0,0 1-1 0 0,0-1 1 0 0,-1 1 0 0 0,0 0-1 0 0,0-1-36 0 0,-7-17 264 0 0,-4-5-134 0 0,-1 1-302 0 0,-31-68-220 0 0,45 93 294 0 0,0 0 0 0 0,0-1 1 0 0,0 1-1 0 0,1 0 0 0 0,-1-4 98 0 0,-1-13-1014 0 0,2 21 948 0 0,0-1 0 0 0,0 0 0 0 0,0 1 0 0 0,0-1 0 0 0,0 1 0 0 0,0-1-1 0 0,0 0 1 0 0,0 1 0 0 0,0-1 0 0 0,0 1 0 0 0,0-1 0 0 0,1 1 0 0 0,-1-1 0 0 0,0 0 0 0 0,0 1 0 0 0,1-1 0 0 0,-1 1 0 0 0,0-1 0 0 0,1 1 0 0 0,-1 0-1 0 0,1-1 1 0 0,-1 1 66 0 0,4-6-1589 0 0,-4 5-352 0 0,2 1-2496 0 0,3 0-1068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9216 0 0,'0'0'421'0'0,"0"0"-12"0"0,3 6-247 0 0,0 1 847 0 0,1 0 0 0 0,-1 0 0 0 0,0 0 0 0 0,0 0 0 0 0,0 6-1009 0 0,-1-6 916 0 0,0-1 0 0 0,0 1 0 0 0,1-1 0 0 0,0 0 1 0 0,0 1-1 0 0,0-1 0 0 0,3 3-916 0 0,-4-7 84 0 0,0 0 1 0 0,-1 0-1 0 0,1 1 0 0 0,-1-1 1 0 0,0 0-1 0 0,0 1 0 0 0,0-1 1 0 0,0 1-1 0 0,0-1 0 0 0,0 1 1 0 0,0-1-1 0 0,-1 1 0 0 0,0 0 1 0 0,1-1-1 0 0,-1 1 0 0 0,0 2-84 0 0,0-3 37 0 0,0 0 1 0 0,1 1-1 0 0,-1-1 0 0 0,1 0 0 0 0,-1 0 0 0 0,1 0 1 0 0,0 0-1 0 0,0 0 0 0 0,0 1-37 0 0,0-1 14 0 0,0 0-1 0 0,0-1 1 0 0,-1 1 0 0 0,1 0-1 0 0,0 0 1 0 0,-1 0-1 0 0,0 0 1 0 0,1 0 0 0 0,-1 0-1 0 0,0 0 1 0 0,0 0 0 0 0,0-1-1 0 0,0 3-13 0 0,-1-2 0 0 0,1 0 0 0 0,0 0 0 0 0,-1 0 0 0 0,1 0 0 0 0,0 0 0 0 0,0 0 0 0 0,0 0 0 0 0,0 0 0 0 0,1 0 0 0 0,-1 0 0 0 0,0 0 0 0 0,1-1 0 0 0,-1 1 0 0 0,1 0 0 0 0,0 0 0 0 0,0 0 0 0 0,0 0 0 0 0,0-1 0 0 0,0 1 0 0 0,-1-1 2 0 0,3 2 7 0 0,-10 6-65 0 0,5-7-183 0 0,2-2-94 0 0,0 0-970 0 0,1-2-3998 0 0,1-4-1709 0 0</inkml:trace>
  <inkml:trace contextRef="#ctx0" brushRef="#br0" timeOffset="250.566">325 1 18543 0 0,'-1'0'58'0'0,"0"0"-1"0"0,1 0 0 0 0,-1 0 0 0 0,1 0 0 0 0,-1 0 0 0 0,1 0 1 0 0,-1 0-1 0 0,0 0 0 0 0,1 0 0 0 0,-1 0 0 0 0,1 0 0 0 0,-1 1 0 0 0,1-1 1 0 0,-1 0-1 0 0,1 0 0 0 0,-1 1 0 0 0,1-1 0 0 0,-1 0 0 0 0,1 1 1 0 0,0-1-1 0 0,-1 0 0 0 0,1 1 0 0 0,-1-1 0 0 0,1 1 0 0 0,0-1 0 0 0,-1 1 1 0 0,1-1-1 0 0,0 0 0 0 0,0 1 0 0 0,-1 0-57 0 0,1 0 28 0 0,0 1-1 0 0,0-1 0 0 0,0 1 1 0 0,0-1-1 0 0,0 1 1 0 0,0-1-1 0 0,0 1 1 0 0,0-1-1 0 0,1 0 0 0 0,-1 1 1 0 0,0-1-1 0 0,1 1-27 0 0,37 132 2904 0 0,-23-89-2189 0 0,-11-33-587 0 0,0-1 0 0 0,0 1-1 0 0,-1 0 1 0 0,-1 0 0 0 0,1 9-128 0 0,-1-1 31 0 0,1 0 1 0 0,2 4-32 0 0,-2-8 80 0 0,0 0 0 0 0,-1 1-1 0 0,0 11-79 0 0,-2-3-1052 0 0,-15-28-2466 0 0,-1-5-3485 0 0,10 3 1117 0 0</inkml:trace>
  <inkml:trace contextRef="#ctx0" brushRef="#br0" timeOffset="417.166">175 287 3224 0 0,'-1'-1'240'0'0,"0"0"195"0"0,0 0 1566 0 0,1 1 673 0 0,2-1 1670 0 0,8-7-1942 0 0,-5 7-2043 0 0,1 0 1 0 0,-1 0 0 0 0,1 0 0 0 0,-1 1 0 0 0,1-1 0 0 0,-1 2 0 0 0,1-1 0 0 0,4 1-360 0 0,8 0 390 0 0,55 1 710 0 0,-34 0-1183 0 0,-1-2 0 0 0,6-1 83 0 0,-3-1 201 0 0,-24 2-398 0 0,0-1 0 0 0,15-3 197 0 0,-26 3-1101 0 0,0 0 0 0 0,0-1 0 0 0,0 0 0 0 0,0 0 0 0 0,-1-1 0 0 0,2 0 1101 0 0,6-5-5500 0 0</inkml:trace>
  <inkml:trace contextRef="#ctx0" brushRef="#br0" timeOffset="814.33">615 28 4144 0 0,'0'0'319'0'0,"0"9"183"0"0,1 10 4738 0 0,0-1 1 0 0,2 9-5241 0 0,11 37 2576 0 0,-2-24-2015 0 0,2 0-1 0 0,4 4-560 0 0,-7-17 421 0 0,4 9 1145 0 0,1-1 1 0 0,6 8-1567 0 0,-21-42 198 0 0,-1-1 2 0 0,0 0 0 0 0,2 0-33 0 0,-2 0-166 0 0,1 0-1 0 0,-1 0 1 0 0,1 0 0 0 0,-1 0 0 0 0,1 0 0 0 0,-1 0-1 0 0,1 0 1 0 0,-1 0 0 0 0,1 0 0 0 0,-1-1-1 0 0,1 1 1 0 0,-1 0 0 0 0,0 0 0 0 0,1 0-1 0 0,-1-1 1 0 0,1 1 0 0 0,-1 0 0 0 0,1 0-1 0 0,-1-1 1 0 0,0 1 0 0 0,1 0 0 0 0,-1-1-1 0 0,0 1 1 0 0,1-1 0 0 0,-1 1 0 0 0,0 0 0 0 0,1-1-1 0 0,-1 1 1 0 0,0-1 0 0 0,0 1 0 0 0,0-1-1 0 0,1 1 1 0 0,-1-1 0 0 0,0 1 0 0 0,0-1-1 0 0,0 1 1 0 0,0-1 0 0 0,0 1 0 0 0,0-1-1 0 0,0 1 0 0 0,0-2 3 0 0,8-14-3 0 0,-6 14 0 0 0,-1 0 0 0 0,0 0 0 0 0,0 0 0 0 0,0 0 0 0 0,0 0 0 0 0,0-1 0 0 0,0 1 0 0 0,-1 0 0 0 0,1-3 0 0 0,1-6-41 0 0,0 0 0 0 0,1 0 0 0 0,0 0 0 0 0,1 0-1 0 0,0 0 1 0 0,0 0 0 0 0,1 1 0 0 0,3-4 41 0 0,-6 10-10 0 0,1 1-1 0 0,-1 0 1 0 0,1 0 0 0 0,0 0-1 0 0,0 0 1 0 0,0 0 0 0 0,0 1-1 0 0,0-1 1 0 0,0 1 0 0 0,1 0-1 0 0,-1 0 1 0 0,1 0 0 0 0,-1 0-1 0 0,1 1 1 0 0,0 0 0 0 0,0-1-1 0 0,0 1 1 0 0,0 0 0 0 0,0 1-1 0 0,2-1 11 0 0,-3 1 13 0 0,-1 0-1 0 0,1 1 1 0 0,-1-1-1 0 0,0 1 0 0 0,1-1 1 0 0,-1 1-1 0 0,0 0 1 0 0,1 0-1 0 0,-1 0 1 0 0,0 0-1 0 0,0 0 0 0 0,0 1 1 0 0,1-1-13 0 0,23 24 250 0 0,-12-12-86 0 0,-11-11-134 0 0,0 1-1 0 0,-1-1 0 0 0,1 1 1 0 0,-1 0-1 0 0,0 0 0 0 0,0-1 1 0 0,0 1-1 0 0,0 1 0 0 0,0-1 1 0 0,-1 0-1 0 0,1 0 0 0 0,-1 2-29 0 0,3 2 75 0 0,-1 0 0 0 0,1 0-1 0 0,1 0 1 0 0,-1-1 0 0 0,1 1-1 0 0,0-1 1 0 0,0 0 0 0 0,6 4-75 0 0,17 22 360 0 0,-24-27-327 0 0,17 23 152 0 0,-1 2 1 0 0,11 22-186 0 0,-23-39-592 0 0,-7-11-462 0 0,-1-2-323 0 0,0 0-1228 0 0,0 0-4688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8 165 18655 0 0,'0'0'1991'0'0,"0"1"-1983"0"0,1-1 0 0 0,-1 1 1 0 0,0-1-1 0 0,0 1 0 0 0,1-1 0 0 0,-1 1 1 0 0,0 0-1 0 0,0-1 0 0 0,0 1 0 0 0,0-1 1 0 0,1 1-1 0 0,-1 0 0 0 0,0-1 0 0 0,0 1 0 0 0,0 0 1 0 0,-1-1-1 0 0,1 1 0 0 0,0-1 0 0 0,0 1 1 0 0,0 0-1 0 0,0-1 0 0 0,0 1 0 0 0,-1-1 0 0 0,1 1 1 0 0,0 0-9 0 0,0-1 19 0 0,-4 20 380 0 0,3-12-468 0 0,-1 1 0 0 0,1-1 1 0 0,1 1-1 0 0,0 0 0 0 0,0 1 69 0 0,1 4-157 0 0,-1-2 145 0 0,2 0-1 0 0,-1 0 1 0 0,1 0-1 0 0,2 2 13 0 0,-4-12 0 0 0,1 0 0 0 0,-1 1 0 0 0,1 0 0 0 0,0-1 0 0 0,0 1 0 0 0,0-1 0 0 0,1 0 0 0 0,-1 1 0 0 0,1-1 0 0 0,-1 0 0 0 0,1 0 0 0 0,-2-1 3 0 0,1 0 1 0 0,-1-1-1 0 0,0 1 0 0 0,1-1 0 0 0,-1 1 0 0 0,1-1 0 0 0,-1 1 0 0 0,1-1 0 0 0,-1 1 1 0 0,1-1-1 0 0,-1 1 0 0 0,1-1 0 0 0,-1 0 0 0 0,1 1 0 0 0,0-1 0 0 0,-1 0 0 0 0,1 1 0 0 0,-1-1 1 0 0,1 0-1 0 0,0 0 0 0 0,-1 0 0 0 0,1 0 0 0 0,0 0 0 0 0,-1 1 0 0 0,1-1 0 0 0,0 0 0 0 0,0-1 1 0 0,-1 1-1 0 0,1 0 0 0 0,0 0 0 0 0,-1 0 0 0 0,1 0 0 0 0,0 0 0 0 0,-1-1 0 0 0,1 1 0 0 0,-1 0 1 0 0,1-1-1 0 0,0 1-3 0 0,1-1 15 0 0,6-3 17 0 0,-1 0 0 0 0,0 0 0 0 0,0 0 0 0 0,0-1 0 0 0,-1 0 1 0 0,6-6-33 0 0,36-39 67 0 0,-17 17-133 0 0,-25 27 56 0 0,1-1 0 0 0,0 1 0 0 0,0 0 0 0 0,1 1 0 0 0,3-3 10 0 0,-10 7 1 0 0,1 1 1 0 0,-1-1 0 0 0,1 0 0 0 0,-1 0 0 0 0,1 1 0 0 0,0-1 0 0 0,-1 1 0 0 0,1-1 0 0 0,-1 1-1 0 0,1 0 1 0 0,0 0 0 0 0,0-1 0 0 0,-1 1 0 0 0,1 0 0 0 0,0 1 0 0 0,-1-1 0 0 0,1 0-1 0 0,0 0 1 0 0,-1 1 0 0 0,1-1 0 0 0,-1 1 0 0 0,1-1 0 0 0,0 1 0 0 0,-1 0 0 0 0,1-1-1 0 0,-1 1 1 0 0,0 0 0 0 0,1 0 0 0 0,-1 0 0 0 0,0 0 0 0 0,1 1 0 0 0,-1-1-2 0 0,29 38 405 0 0,-11-12-404 0 0,-5-8-1 0 0,-9-12 0 0 0,0-1 0 0 0,0 1 0 0 0,0-1 0 0 0,4 2 0 0 0,1 2 67 0 0,1-1 0 0 0,1 0 0 0 0,0-1 0 0 0,5 4-67 0 0,-13-10 91 0 0,0 0 0 0 0,0 0 0 0 0,1 0-1 0 0,-1-1 1 0 0,0 1 0 0 0,0-1 0 0 0,1 0-1 0 0,-1 0 1 0 0,1-1 0 0 0,-1 1 0 0 0,1-1-1 0 0,-1 0 1 0 0,1 0 0 0 0,-1 0 0 0 0,1-1-1 0 0,0 0-90 0 0,-3 1 160 0 0,2-7 0 0 0,-3 6-151 0 0,0-1 0 0 0,-1 1 0 0 0,1-1 0 0 0,0 1 0 0 0,0-1 0 0 0,-1 1 0 0 0,1-1 0 0 0,0 1 0 0 0,-1-1 0 0 0,0 0 0 0 0,1 1-1 0 0,-1-1 1 0 0,0 0 0 0 0,0 0 0 0 0,0 1 0 0 0,0-1 0 0 0,0 0 0 0 0,0 1 0 0 0,-1-1 0 0 0,1 0 0 0 0,-1 1 0 0 0,1-1 0 0 0,-1 0 0 0 0,1 1 0 0 0,-1-1 0 0 0,0 1-1 0 0,0-1 1 0 0,0 1 0 0 0,0-1 0 0 0,0 1-9 0 0,-1-4 114 0 0,-1 0 0 0 0,1 0 0 0 0,1 0 0 0 0,-1-1 0 0 0,0 0-114 0 0,1 1 70 0 0,0-1 0 0 0,-1 1 0 0 0,0-1 0 0 0,0 1 0 0 0,-3-3-70 0 0,2 2 10 0 0,0-1-1 0 0,0 0 0 0 0,1 0 0 0 0,0 0 1 0 0,-1-1-10 0 0,2 1 6 0 0,-1 0 0 0 0,0 1 1 0 0,-1-1-1 0 0,0 1 0 0 0,0 0 0 0 0,-2-3-6 0 0,-1 0-5 0 0,-1 0-51 0 0,1-1 1 0 0,1 1-1 0 0,-5-10 56 0 0,-38-67-1228 0 0,35 67-1032 0 0,13 18 1183 0 0,-3-1-2452 0 0,2 2 916 0 0</inkml:trace>
  <inkml:trace contextRef="#ctx0" brushRef="#br0" timeOffset="244.711">638 59 16208 0 0,'6'2'186'0'0,"0"0"0"0"0,-1 1 0 0 0,1 0 0 0 0,0 1 0 0 0,-1-1 0 0 0,0 1 0 0 0,0 0 1 0 0,0 0-1 0 0,0 1 0 0 0,-1-1 0 0 0,1 1 0 0 0,-1 0 0 0 0,0 0 0 0 0,-1 1 0 0 0,2 2-186 0 0,7 10 670 0 0,-9-13-313 0 0,0 0 0 0 0,0 1 1 0 0,0-1-1 0 0,0 1 0 0 0,1 3-357 0 0,0 6 589 0 0,-1-6-206 0 0,0-1-1 0 0,-1 1 1 0 0,1 5-383 0 0,-3-11 31 0 0,0 1 0 0 0,0-1 1 0 0,0 1-1 0 0,0-1 0 0 0,0 1 0 0 0,-1-1 0 0 0,0 0 1 0 0,0 1-1 0 0,0-1 0 0 0,0 0 0 0 0,0 1-31 0 0,0-2 20 0 0,0 1-1 0 0,0 0 1 0 0,1-1-1 0 0,-1 1 1 0 0,1 0-1 0 0,0 0 1 0 0,-1 0-1 0 0,1-1 1 0 0,0 1-1 0 0,1 0 1 0 0,-1 0-1 0 0,0-1 1 0 0,1 1 0 0 0,0 0-1 0 0,-1 0 1 0 0,1-1-1 0 0,0 1 1 0 0,1-1-1 0 0,-1 1 1 0 0,0-1-1 0 0,1 1 1 0 0,0 0-20 0 0,-1-2 485 0 0,-1-1 24 0 0,3 0-434 0 0,1-1-3158 0 0,-5-6 1821 0 0,-2-1-348 0 0</inkml:trace>
  <inkml:trace contextRef="#ctx0" brushRef="#br0" timeOffset="1297.791">897 109 2760 0 0,'16'-3'125'0'0,"-16"3"-111"0"0,1 0-1 0 0,-1 0 0 0 0,1 0 1 0 0,-1 0-1 0 0,1-1 1 0 0,-1 1-1 0 0,0 0 1 0 0,1 0-1 0 0,-1-1 0 0 0,0 1 1 0 0,1 0-1 0 0,-1-1 1 0 0,0 1-1 0 0,1 0 0 0 0,-1-1 1 0 0,0 1-1 0 0,0 0 1 0 0,1-1-1 0 0,-1 1 1 0 0,0-1-1 0 0,0 1 0 0 0,0-1 1 0 0,0 1-1 0 0,0 0 1 0 0,1-1-1 0 0,-1 1 0 0 0,0-1 1 0 0,0 1-1 0 0,0-1-13 0 0,0-4 4452 0 0,-3 4-3862 0 0,0-1 591 0 0,-1 0 1 0 0,1 0-1 0 0,-1 1 1 0 0,1-1-1 0 0,-1 1 1 0 0,-2-1-1182 0 0,-2 1 379 0 0,-8-2 464 0 0,1 1 1 0 0,0 1-1 0 0,-6 0-843 0 0,18 1 132 0 0,-1 0-1 0 0,0 0 1 0 0,0 1-1 0 0,0-1 1 0 0,1 1-1 0 0,-1 0 0 0 0,0 0 1 0 0,1 0-1 0 0,-1 1 1 0 0,1-1-1 0 0,-1 1 1 0 0,1 0-1 0 0,-1 0 1 0 0,1 0-1 0 0,-2 2-131 0 0,-32 37 1161 0 0,35-39-1120 0 0,1 0-1 0 0,0 1 0 0 0,0-1 1 0 0,-1 0-1 0 0,1 1 1 0 0,1 0-1 0 0,-1-1 0 0 0,0 1 1 0 0,0 1-41 0 0,-4 15 196 0 0,3-12-124 0 0,0 1 1 0 0,1-1-1 0 0,0 1 0 0 0,0 0 0 0 0,1-1 0 0 0,0 1 0 0 0,0 0 1 0 0,1 2-73 0 0,-1-8 71 0 0,1 2 64 0 0,-1 1 1 0 0,1-1 0 0 0,0 0-1 0 0,0 1 1 0 0,0-1 0 0 0,2 4-136 0 0,-2-6 3 0 0,0-1 1 0 0,0 1-1 0 0,1 0 0 0 0,-1-1 1 0 0,0 1-1 0 0,1-1 1 0 0,-1 1-1 0 0,0-1 1 0 0,1 1-1 0 0,0-1 1 0 0,-1 0-1 0 0,1 0 1 0 0,0 0-1 0 0,0 0 0 0 0,0 0 1 0 0,-1 0-1 0 0,1-1 1 0 0,0 1-1 0 0,2 0-3 0 0,-1-1-8 0 0,0 1-1 0 0,0-1 0 0 0,0 0 1 0 0,0 0-1 0 0,0 0 0 0 0,0 0 1 0 0,0 0-1 0 0,0-1 0 0 0,0 1 1 0 0,-1-1-1 0 0,1 0 0 0 0,1 0 9 0 0,33-16-141 0 0,-27 12 130 0 0,-8 4 12 0 0,0 0-1 0 0,-1 0 0 0 0,1-1 0 0 0,0 1 0 0 0,-1-1 1 0 0,1 1-1 0 0,-1-1 0 0 0,1 0 0 0 0,-1 1 1 0 0,1-1-1 0 0,9-12-13 0 0,-5 10-1 0 0,-2 0-1 0 0,1 0 1 0 0,0-1 0 0 0,-1 0 0 0 0,0 0 0 0 0,0 0 0 0 0,0 0 0 0 0,-1-1 0 0 0,0 0 0 0 0,0 1 0 0 0,0-1-1 0 0,-1 0 1 0 0,0-1 0 0 0,1-3 14 0 0,-3-8-22 0 0,-1 17 19 0 0,1-1 1 0 0,0 1-1 0 0,0 0 1 0 0,-1 0-1 0 0,1-1 1 0 0,0 1 0 0 0,1 0-1 0 0,-1-1 1 0 0,0 1-1 0 0,0 0 1 0 0,0 0-1 0 0,1-1 1 0 0,-1 1 0 0 0,1 0-1 0 0,-1 0 1 0 0,1 0-1 0 0,0-1 3 0 0,0-2-15 0 0,-1 4 13 0 0,0-1 0 0 0,0 1 0 0 0,0 0 0 0 0,0-1 0 0 0,0 1 0 0 0,0 0 0 0 0,0-1 0 0 0,0 1 0 0 0,0 0 0 0 0,0 0 0 0 0,1-1 0 0 0,-1 1 0 0 0,0 0 0 0 0,0-1-1 0 0,0 1 1 0 0,0 0 0 0 0,1 0 0 0 0,-1 0 0 0 0,0-1 0 0 0,0 1 0 0 0,1 0 0 0 0,-1 0 0 0 0,0 0 0 0 0,0-1 0 0 0,1 1 0 0 0,-1 0 0 0 0,0 0 0 0 0,1 0 0 0 0,-1 0 2 0 0,5 8-66 0 0,0-4 37 0 0,-5-3 26 0 0,1 0 1 0 0,0 0-1 0 0,0 0 1 0 0,0 0 0 0 0,0 1-1 0 0,-1-1 1 0 0,1 0 0 0 0,0 0-1 0 0,-1 0 1 0 0,1 1 0 0 0,-1-1-1 0 0,0 0 1 0 0,1 1 0 0 0,-1-1-1 0 0,0 0 1 0 0,0 1 0 0 0,0-1-1 0 0,0 1 3 0 0,1 3-12 0 0,-1 0 0 0 0,1 1 0 0 0,0-1-1 0 0,1 0 1 0 0,-1 0 0 0 0,2 2 12 0 0,-2-3 30 0 0,1 1 0 0 0,-1-1 0 0 0,0 1 0 0 0,0 0 0 0 0,0-1 0 0 0,0 1 0 0 0,-1 0 0 0 0,0 2-30 0 0,0-4 32 0 0,0-1 1 0 0,0 0-1 0 0,0 1 1 0 0,1-1-1 0 0,-1 1 0 0 0,1-1 1 0 0,0 0-1 0 0,-1 1 0 0 0,2 0-32 0 0,2 18 220 0 0,-4-12-192 0 0,-1-7-28 0 0,1-1 0 0 0,0 0 0 0 0,0 1 0 0 0,0-1 0 0 0,0 1 0 0 0,0-1 0 0 0,0 1 1 0 0,1-1-1 0 0,-1 1 0 0 0,0-1 0 0 0,1 0 0 0 0,-1 1 0 0 0,1-1 0 0 0,-1 0 0 0 0,1 1 1 0 0,0-1-1 0 0,-1 0 0 0 0,1 0 0 0 0,0 1 0 0 0,0-1 0 0 0,0 0 0 0 0,1 0 0 0 0,1 3-2 0 0,1-1-1 0 0,0 0 1 0 0,0 0-1 0 0,0-1 1 0 0,0 1-1 0 0,1-1 1 0 0,-1 0-1 0 0,1 0 1 0 0,-1-1 0 0 0,1 1-1 0 0,0-1 1 0 0,-1 0-1 0 0,1 0 1 0 0,0-1-1 0 0,0 1 1 0 0,0-1-1 0 0,0 0 1 0 0,0 0-1 0 0,-1-1 1 0 0,1 0-1 0 0,0 0 1 0 0,0 0-1 0 0,0 0 1 0 0,-1 0-1 0 0,1-1 1 0 0,-1 0-1 0 0,1 0 1 0 0,0-1 2 0 0,2-3 35 0 0,0 0-1 0 0,-1-1 1 0 0,0 1 0 0 0,0-1-1 0 0,2-5-34 0 0,-4 7 19 0 0,-1-1-1 0 0,0 0 1 0 0,0 1-1 0 0,-1-1 1 0 0,0-1-1 0 0,1-1-18 0 0,9-23-79 0 0,-4 7 60 0 0,-7 21 19 0 0,0 0 0 0 0,-1 0 1 0 0,1 0-1 0 0,0 1 0 0 0,1-1 1 0 0,-1 0-1 0 0,0 1 1 0 0,1-1-1 0 0,-1 1 0 0 0,2-2 0 0 0,6-9-209 0 0,-8 11 170 0 0,0 1 0 0 0,0-1-1 0 0,-1 1 1 0 0,1 0 0 0 0,1-1 0 0 0,-1 1-1 0 0,0 0 1 0 0,0-1 0 0 0,0 1 0 0 0,1 0-1 0 0,-1 0 1 0 0,0 0 0 0 0,1 0-1 0 0,-1 0 1 0 0,1 1 0 0 0,0-1 39 0 0,-1 1-11 0 0,0 0 0 0 0,-1 1 0 0 0,1-1 1 0 0,0 1-1 0 0,0-1 0 0 0,0 1 0 0 0,-1-1 0 0 0,1 1 1 0 0,0 0-1 0 0,-1-1 0 0 0,1 1 0 0 0,0 0 0 0 0,-1 0 0 0 0,1-1 1 0 0,-1 1-1 0 0,1 0 0 0 0,-1 0 0 0 0,0 0 0 0 0,1 0 0 0 0,-1-1 1 0 0,0 1 10 0 0,1 0-14 0 0,5 14 38 0 0,1-1 0 0 0,-2 2 0 0 0,0-1 0 0 0,2 12-24 0 0,-6-25 49 0 0,-1 1 0 0 0,1 0 1 0 0,0-1-1 0 0,1 0 0 0 0,-1 1 1 0 0,0-1-1 0 0,1 0 0 0 0,-1 1 1 0 0,1-1-1 0 0,0 0 0 0 0,0 0-49 0 0,0 0 50 0 0,0 1-1 0 0,0 0 0 0 0,0 0 1 0 0,0-1-1 0 0,0 1 0 0 0,0 2-49 0 0,1 0-27 0 0,0 0 0 0 0,0-1 0 0 0,1 0 0 0 0,-1 0 0 0 0,1 0 0 0 0,0 0 0 0 0,0 0 0 0 0,0-1 0 0 0,1 0 0 0 0,-1 0-1 0 0,1 0 1 0 0,0 0 0 0 0,3 1 27 0 0,-6-3 9 0 0,0 0 0 0 0,1 0-1 0 0,-1 0 1 0 0,0 0 0 0 0,0-1 0 0 0,0 1-1 0 0,1-1 1 0 0,-1 1 0 0 0,0-1 0 0 0,0 0-1 0 0,1 0 1 0 0,-1 0 0 0 0,0 0-1 0 0,1 0 1 0 0,-1 0 0 0 0,0-1 0 0 0,1 1-1 0 0,-1-1 1 0 0,0 0 0 0 0,0 1 0 0 0,0-1-1 0 0,0 0 1 0 0,0 0 0 0 0,0-1-1 0 0,0 1 1 0 0,0 0 0 0 0,0-1 0 0 0,0 1-1 0 0,-1-1 1 0 0,1 1 0 0 0,0-1 0 0 0,-1 0-1 0 0,1 0 1 0 0,-1 0 0 0 0,0 1-1 0 0,0-2 1 0 0,0 1 0 0 0,0 0 0 0 0,0 0-1 0 0,0 0 1 0 0,0 0 0 0 0,-1 0 0 0 0,1-1-1 0 0,-1 0-8 0 0,1-12 98 0 0,-1-1 0 0 0,-2-13-98 0 0,1 19 4 0 0,0-1 0 0 0,1 1 0 0 0,0-1 0 0 0,1 1 0 0 0,0-1 0 0 0,0 1 0 0 0,3-9-4 0 0,-2 14-19 0 0,2-6-8 0 0,-1 0 0 0 0,0 0 0 0 0,-1 0-1 0 0,0-7 28 0 0,0 8-284 0 0,-1-1 0 0 0,1 1 0 0 0,0 0 0 0 0,1 0 0 0 0,2-5 284 0 0,-2 7 215 0 0,-2 5-2365 0 0,4 5-1923 0 0,3 2 151 0 0,0 0-1383 0 0</inkml:trace>
  <inkml:trace contextRef="#ctx0" brushRef="#br0" timeOffset="1680.303">1627 209 13128 0 0,'47'6'1440'0'0,"-35"-6"-1045"0"0,1 1 0 0 0,0-2 1 0 0,0 0-1 0 0,0 0 1 0 0,-1-1-1 0 0,1-1 0 0 0,7-2-395 0 0,6 1 506 0 0,-20 3-328 0 0,-1 0 1 0 0,1 0-1 0 0,-1 0 1 0 0,1-1-1 0 0,-1 0 0 0 0,1 0-178 0 0,27-9 550 0 0,-33 11-548 0 0,1 0 1 0 0,-1 0-1 0 0,1 0 0 0 0,-1 0 1 0 0,0 0-1 0 0,1 0 1 0 0,-1-1-1 0 0,1 1 0 0 0,-1 0 1 0 0,0 0-1 0 0,1 0 1 0 0,-1-1-1 0 0,1 1 0 0 0,-1 0 1 0 0,0-1-1 0 0,0 1 1 0 0,1 0-1 0 0,-1-1 0 0 0,0 1 1 0 0,1 0-1 0 0,-1-1 1 0 0,0 1-1 0 0,0-1 1 0 0,0 1-1 0 0,1 0 0 0 0,-1-1 1 0 0,0 1-1 0 0,0-1 1 0 0,0 1-1 0 0,0-1 0 0 0,0 1-2 0 0,0-1 5 0 0,0 1-1 0 0,0-1 0 0 0,1 1 1 0 0,-1-1-1 0 0,0 1 0 0 0,0-1 1 0 0,0 1-1 0 0,0-1 1 0 0,1 1-1 0 0,-1-1 0 0 0,0 1 1 0 0,1-1-1 0 0,-1 1 0 0 0,0-1 1 0 0,1 1-1 0 0,-1 0 0 0 0,0-1 1 0 0,1 1-1 0 0,-1 0 0 0 0,1-1 1 0 0,-1 1-1 0 0,0 0 0 0 0,1 0-4 0 0,6-5 68 0 0,17-12 255 0 0,-23 16-306 0 0,-1 1 0 0 0,1-1 0 0 0,0 0 0 0 0,0 0 0 0 0,-1 0 0 0 0,1 0-1 0 0,0 0 1 0 0,-1 0 0 0 0,1 0 0 0 0,-1 0 0 0 0,0 0 0 0 0,1 0 0 0 0,-1 0 0 0 0,0-1 0 0 0,1 1 0 0 0,-1 0 0 0 0,0 0-1 0 0,0 0 1 0 0,0 0 0 0 0,0 0 0 0 0,0-1 0 0 0,0 1-17 0 0,0-13 163 0 0,0 13-158 0 0,0 1-1 0 0,0-1 1 0 0,0 1 0 0 0,0-1 0 0 0,0 0 0 0 0,0 1 0 0 0,0-1 0 0 0,0 1-1 0 0,0-1 1 0 0,0 1 0 0 0,0-1 0 0 0,0 1 0 0 0,0-1 0 0 0,0 1 0 0 0,0-1-1 0 0,-1 1 1 0 0,1-1 0 0 0,0 1 0 0 0,0-1 0 0 0,-1 1 0 0 0,1-1 0 0 0,0 1-1 0 0,-1-1 1 0 0,1 1 0 0 0,0 0 0 0 0,-1-1 0 0 0,1 1 0 0 0,-1 0 0 0 0,1-1 0 0 0,-1 1-1 0 0,1 0-4 0 0,-6-9 69 0 0,6 8-53 0 0,-1 1 0 0 0,1-1 1 0 0,0 1-1 0 0,0-1 1 0 0,-1 1-1 0 0,1-1 1 0 0,0 0-1 0 0,-1 1 0 0 0,1-1 1 0 0,-1 1-1 0 0,1 0 1 0 0,-1-1-1 0 0,1 1 1 0 0,-1-1-1 0 0,1 1 1 0 0,-1 0-1 0 0,1-1 0 0 0,-1 1 1 0 0,1 0-1 0 0,-1-1 1 0 0,0 1-1 0 0,1 0 1 0 0,-1 0-1 0 0,0 0 0 0 0,1 0 1 0 0,-1-1-1 0 0,1 1 1 0 0,-1 0-1 0 0,0 0 1 0 0,0 0-17 0 0,-3 0 44 0 0,0 1 0 0 0,-1-1 0 0 0,1 1 0 0 0,0-1 0 0 0,0 1 0 0 0,0 1 0 0 0,0-1 0 0 0,0 0 0 0 0,0 1 0 0 0,0 0 0 0 0,0 0 1 0 0,0 0-1 0 0,1 0 0 0 0,-1 1 0 0 0,1 0 0 0 0,0-1 0 0 0,0 1 0 0 0,-1 1-44 0 0,-3 3 124 0 0,0 1 1 0 0,1 0-1 0 0,0 1 0 0 0,0 0 1 0 0,0 0-1 0 0,2 0 1 0 0,-1 0-1 0 0,1 1 0 0 0,0-1 1 0 0,1 1-1 0 0,-1 4-124 0 0,3-10 3 0 0,0 1 0 0 0,0 0 0 0 0,0 0-1 0 0,1-1 1 0 0,0 1 0 0 0,0 0 0 0 0,0 0 0 0 0,1 0 0 0 0,-1-1 0 0 0,1 1-1 0 0,0 0 1 0 0,0 0 0 0 0,1-1 0 0 0,0 1 0 0 0,-1-1 0 0 0,1 0 0 0 0,1 1-1 0 0,-1-1 1 0 0,1 0 0 0 0,0 0 0 0 0,0 0 0 0 0,0-1 0 0 0,0 1 0 0 0,0-1 0 0 0,1 1-1 0 0,0-1 1 0 0,2 1-3 0 0,-3-1 0 0 0,1-1 0 0 0,0 0 0 0 0,0 0 0 0 0,0-1 0 0 0,0 1 0 0 0,1-1 0 0 0,3 1 0 0 0,4 2 0 0 0,0-2 0 0 0,-1 0 0 0 0,0-1 0 0 0,1 0 0 0 0,-1-1 0 0 0,1 0 0 0 0,3-2 0 0 0,18 1 0 0 0,-17 1-422 0 0,-1-1 0 0 0,0-1 0 0 0,0-1 0 0 0,0 0 0 0 0,0-1-1 0 0,0 0 1 0 0,0-1 0 0 0,11-6 422 0 0,-8 3-1239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2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200 178 10016 0 0,'0'0'462'0'0,"0"0"-12"0"0,0 0-174 0 0,0 0 349 0 0,0 0 188 0 0,0 0 34 0 0,0 14 1053 0 0,-6 48 398 0 0,3-39-1769 0 0,0-4-161 0 0,2 1 0 0 0,0-1-1 0 0,0 0 1 0 0,2 1 0 0 0,1 4-368 0 0,6 45 693 0 0,-5-36-402 0 0,2 1 0 0 0,1-1-291 0 0,-5-25 94 0 0,0 0 0 0 0,0 0 0 0 0,-1 0 0 0 0,0 0 0 0 0,0-1 1 0 0,-1 1-1 0 0,-1 6-94 0 0,1-13-274 0 0,0 1 1 0 0,1-1-1 0 0,-1 1 1 0 0,0-1-1 0 0,0 0 1 0 0,0 1-1 0 0,0-1 1 0 0,0 0-1 0 0,0 0 1 0 0,0 1-1 0 0,0-1 1 0 0,-1 0-1 0 0,1 0 1 0 0,0 0-1 0 0,-1-1 1 0 0,1 1 0 0 0,-1 0-1 0 0,1 0 1 0 0,-1-1-1 0 0,1 1 1 0 0,-1-1-1 0 0,1 1 1 0 0,-1-1-1 0 0,0 0 1 0 0,1 1-1 0 0,-2-1 274 0 0,-6 0-2054 0 0</inkml:trace>
  <inkml:trace contextRef="#ctx0" brushRef="#br0" timeOffset="246.453">29 628 2760 0 0,'0'0'125'0'0,"-6"2"22"0"0,-3-2 229 0 0,8 0 1575 0 0,1 0 671 0 0,0 0 129 0 0,0 0-265 0 0,0 0-1227 0 0,0 0-540 0 0,0 0-110 0 0,0 0-59 0 0,0 0-154 0 0,0 0-68 0 0,9 0 292 0 0,11-1-175 0 0,-14 1-328 0 0,0-1 0 0 0,-1 1 0 0 0,1 0 0 0 0,0 1 0 0 0,-1-1 0 0 0,1 1-117 0 0,-1 0 92 0 0,1 0 1 0 0,-1-1-1 0 0,0 0 0 0 0,1 0 0 0 0,-1 0 0 0 0,0-1 1 0 0,1 0-93 0 0,27-1 435 0 0,110 3 792 0 0,-69-2-376 0 0,-65 1-846 0 0,1-1 0 0 0,-1 0 1 0 0,1 0-1 0 0,-1-1 0 0 0,1 0 1 0 0,-1 0-1 0 0,0-1 0 0 0,4-2-5 0 0,-13 4-151 0 0,1 1-1 0 0,0 0 1 0 0,0-1-1 0 0,0 1 0 0 0,-1 0 1 0 0,1-1-1 0 0,0 0 0 0 0,0 1 1 0 0,-1-1-1 0 0,1 1 1 0 0,0-1-1 0 0,-1 0 0 0 0,1 1 1 0 0,-1-1-1 0 0,1 0 1 0 0,-1 0-1 0 0,1 1 0 0 0,-1-1 1 0 0,1 0-1 0 0,-1 0 1 0 0,0 0-1 0 0,0 1 0 0 0,1-1 1 0 0,-1 0-1 0 0,0 0 1 0 0,0 0-1 0 0,0 0 0 0 0,0 0 1 0 0,0 0-1 0 0,0 0 1 0 0,0 1-1 0 0,0-1 0 0 0,0 0 1 0 0,-1 0-1 0 0,1 0 0 0 0,0 0 1 0 0,0 0-1 0 0,-1 1 1 0 0,1-1 151 0 0,-2-2-724 0 0,1 0 1 0 0,-1 0-1 0 0,0 0 0 0 0,0 0 1 0 0,0 1-1 0 0,0-1 1 0 0,0 1-1 0 0,-1 0 0 0 0,-1-2 724 0 0,-15-9-2686 0 0</inkml:trace>
  <inkml:trace contextRef="#ctx0" brushRef="#br0" timeOffset="479.525">53 184 13184 0 0,'-5'-7'324'0'0,"0"0"0"0"0,-1 1 0 0 0,-1 0 0 0 0,-4-4-324 0 0,-8-7 3979 0 0,21 15-3909 0 0,0 1-1 0 0,0-1 0 0 0,0 1 0 0 0,0 0 0 0 0,1 0 0 0 0,-1 0 0 0 0,0 0 1 0 0,0 0-1 0 0,1 0 0 0 0,-1 0 0 0 0,0 1 0 0 0,1-1 0 0 0,-1 1-69 0 0,33-2 212 0 0,156 7 401 0 0,-54-5-1102 0 0,-72 1-2646 0 0,-46-1 296 0 0</inkml:trace>
  <inkml:trace contextRef="#ctx0" brushRef="#br0" timeOffset="902.993">640 273 6448 0 0,'0'0'297'0'0,"0"0"-9"0"0,-8 12-177 0 0,6-9 511 0 0,0 1-1 0 0,1-1 1 0 0,0 1 0 0 0,0-1-1 0 0,0 1 1 0 0,0-1 0 0 0,1 1 0 0 0,-1-1-1 0 0,1 1 1 0 0,0 0 0 0 0,0-1-1 0 0,1 4-621 0 0,-2 10 1545 0 0,1-8-1343 0 0,1 1-1 0 0,-1 0 1 0 0,2 0 0 0 0,-1-1-1 0 0,1 1-201 0 0,1 1 295 0 0,-2 1-1 0 0,1-1 1 0 0,-1 4-295 0 0,3 29 369 0 0,-2-31-107 0 0,0 0 0 0 0,-1 9-262 0 0,-1-21 79 0 0,0-1-7 0 0,0 0 13 0 0,2-7 146 0 0,40-100-633 0 0,-40 102 393 0 0,0-1-1 0 0,1 1 1 0 0,0 0-1 0 0,0 0 0 0 0,0 1 1 0 0,0-1-1 0 0,1 0 1 0 0,-1 1-1 0 0,1 0 0 0 0,0 0 1 0 0,1 0-1 0 0,-1 1 1 0 0,1-1-1 0 0,0 1 0 0 0,-1 0 1 0 0,1 1-1 0 0,1-1 1 0 0,-1 1-1 0 0,0 0 0 0 0,1 0 10 0 0,-3 1 20 0 0,1 0-1 0 0,0 0 0 0 0,-1 1 0 0 0,1-1 0 0 0,0 1 0 0 0,0 0 0 0 0,-1 0 1 0 0,1 0-1 0 0,0 1 0 0 0,-1-1 0 0 0,1 1 0 0 0,0 0 0 0 0,0 0-19 0 0,-2 0 54 0 0,1 0 1 0 0,-1 0-1 0 0,1 0 0 0 0,-1 1 0 0 0,0-1 0 0 0,0 0 1 0 0,1 1-1 0 0,-1 0 0 0 0,0-1 0 0 0,-1 1 0 0 0,1 0 1 0 0,0 0-1 0 0,0 0 0 0 0,-1 0 0 0 0,1 0 0 0 0,-1 1 1 0 0,0-1-1 0 0,1 0 0 0 0,-1 1-54 0 0,1 3 95 0 0,1 0 1 0 0,-1 0-1 0 0,0 0 0 0 0,-1 1 0 0 0,0-1 1 0 0,0 1-1 0 0,0-1 0 0 0,-1 1 0 0 0,1 0-95 0 0,-1 4 76 0 0,0-9-60 0 0,1 1-1 0 0,-1 0 1 0 0,-1 0 0 0 0,1 0-1 0 0,0 0 1 0 0,-1 0 0 0 0,0 2-16 0 0,-5 39 94 0 0,4-37-171 0 0,1-5-319 0 0,4 2-418 0 0,-1-3-2673 0 0,6-4 486 0 0</inkml:trace>
  <inkml:trace contextRef="#ctx0" brushRef="#br0" timeOffset="1200.762">1304 259 7832 0 0,'0'0'602'0'0,"1"0"-395"0"0,1-2 109 0 0,-1 2 1205 0 0,0-3 5460 0 0,-1 2-6941 0 0,0 1 0 0 0,0 0-1 0 0,0 0 1 0 0,-1 0 0 0 0,1 0 0 0 0,0 0 0 0 0,0 0-1 0 0,0 0 1 0 0,-1-1 0 0 0,1 1 0 0 0,0 0 0 0 0,0 0 0 0 0,0 0-1 0 0,-1 0 1 0 0,1 0 0 0 0,0 0 0 0 0,0 0 0 0 0,-1 0-1 0 0,1 0 1 0 0,0 0 0 0 0,0 0 0 0 0,-1 0 0 0 0,1 0-1 0 0,0 1 1 0 0,0-1 0 0 0,0 0 0 0 0,-1 0 0 0 0,1 0 0 0 0,0 0-1 0 0,0 0 1 0 0,0 0 0 0 0,-1 0 0 0 0,1 1-40 0 0,-25 11 331 0 0,1 2-1 0 0,0 1 1 0 0,1 1 0 0 0,1 0 0 0 0,0 2 0 0 0,1 1 0 0 0,1 0-1 0 0,-5 9-330 0 0,19-21 6 0 0,0 0-1 0 0,1 1 1 0 0,0 0-1 0 0,-2 3-5 0 0,5-6 0 0 0,-1-1 0 0 0,1 0 0 0 0,1 1-1 0 0,-1-1 1 0 0,1 1 0 0 0,0-1 0 0 0,0 1 0 0 0,0 0-1 0 0,0 2 1 0 0,1-4 0 0 0,0-1 0 0 0,0 0 0 0 0,1 1 0 0 0,-1-1 1 0 0,1 0-1 0 0,0 1 0 0 0,-1-1 0 0 0,1 0 0 0 0,0 0 0 0 0,0 0 0 0 0,0 0 0 0 0,1 0 0 0 0,-1 0 0 0 0,0 0 0 0 0,1 0 0 0 0,-1 0 0 0 0,1-1 0 0 0,0 1 0 0 0,0-1 0 0 0,-1 1 0 0 0,1-1 0 0 0,0 1 0 0 0,0-1 0 0 0,0 0 0 0 0,0 0 0 0 0,1 0 0 0 0,-1 0 0 0 0,0-1 0 0 0,0 1 0 0 0,1 0 0 0 0,0-1 0 0 0,5 2 57 0 0,0-1 0 0 0,1 0 0 0 0,-1 0 0 0 0,1-1 0 0 0,-1 0 0 0 0,1 0-1 0 0,-1-1 1 0 0,4-1-57 0 0,22-2-132 0 0,-21 2-221 0 0,0 1 1 0 0,-1-2-1 0 0,1 0 1 0 0,-1 0-1 0 0,0-1 0 0 0,7-3 353 0 0,-2-1-487 0 0,-11 7-389 0 0,0-2 0 0 0,-1 1-1 0 0,1-1 1 0 0,-1 0 0 0 0,0 0 0 0 0,0 0-1 0 0,3-4 877 0 0,12-11-2949 0 0,-3 3-24 0 0</inkml:trace>
  <inkml:trace contextRef="#ctx0" brushRef="#br0" timeOffset="1446.542">1464 387 4144 0 0,'0'0'319'0'0,"3"5"2378"0"0,5 17 5841 0 0,-7-18-7849 0 0,1 0 0 0 0,-1 0-1 0 0,1 0 1 0 0,0 0-1 0 0,0 0 1 0 0,2 3-689 0 0,18 33 2199 0 0,-3-6-1387 0 0,5 7 456 0 0,-23-40-1450 0 0,-1-1-68 0 0,0 0-20 0 0,0 0-206 0 0,0-9-2561 0 0,0-1 1254 0 0,0-1-8 0 0</inkml:trace>
  <inkml:trace contextRef="#ctx0" brushRef="#br0" timeOffset="1644.601">1454 172 14888 0 0,'0'0'656'0'0,"0"0"144"0"0,0 0-641 0 0,0 0-159 0 0,0 0 0 0 0,0 0 0 0 0,0 0 320 0 0,0 0 40 0 0,0 0 8 0 0,0 0 0 0 0,0 0-368 0 0,0 0-184 0 0,0 0 24 0 0,10 6 0 0 0,-3 0-568 0 0,-2 2-103 0 0,2-2-33 0 0,-1 0 0 0 0</inkml:trace>
  <inkml:trace contextRef="#ctx0" brushRef="#br0" timeOffset="2699.148">1944 287 14712 0 0,'-6'0'1573'0'0,"-15"5"-1245"0"0,1 2 0 0 0,0 0 0 0 0,1 1-1 0 0,-1 1 1 0 0,2 1 0 0 0,-1 0 0 0 0,1 1 0 0 0,0 2-328 0 0,8-5 138 0 0,0 0 1 0 0,0 1-1 0 0,1-1 0 0 0,0 2 1 0 0,1-1-1 0 0,0 2 0 0 0,1-1 1 0 0,0 1-1 0 0,0 0 0 0 0,1 0 1 0 0,1 0-1 0 0,0 1 0 0 0,0 0 1 0 0,1 2-139 0 0,2-6 1 0 0,1-1 0 0 0,0 1 1 0 0,1 0-1 0 0,0-1 0 0 0,0 1 1 0 0,1 0-1 0 0,0-1 0 0 0,0 2-1 0 0,0-7 11 0 0,-1-1 0 0 0,1 1 0 0 0,0 0 0 0 0,-1-1 0 0 0,1 1 0 0 0,0 0 0 0 0,0-1 0 0 0,0 1 0 0 0,0-1 0 0 0,0 0 0 0 0,0 1 0 0 0,0-1 0 0 0,1 0 0 0 0,-1 0 0 0 0,0 1 0 0 0,1-1 0 0 0,-1 0 0 0 0,1 0 0 0 0,0 0-11 0 0,0 0 8 0 0,1 0 0 0 0,-1 0 0 0 0,1 0 0 0 0,-1 0 0 0 0,1 0 0 0 0,-1 0 0 0 0,1-1 0 0 0,0 1 0 0 0,-1-1 0 0 0,1 0-1 0 0,0 0 1 0 0,0 0-8 0 0,3-1-1 0 0,0 0 0 0 0,0 0-1 0 0,-1-1 1 0 0,1 1-1 0 0,-1-1 1 0 0,1-1 0 0 0,-1 1-1 0 0,0-1 1 0 0,0 0-1 0 0,0 0 1 0 0,0-1 0 0 0,3-2 1 0 0,1-2-10 0 0,-1 0 1 0 0,0 0-1 0 0,0-1 1 0 0,0-1-1 0 0,4-7 10 0 0,3-5-35 0 0,-6 9-92 0 0,0 1 0 0 0,-2-1 0 0 0,5-10 127 0 0,0-6-350 0 0,-2-1 0 0 0,-1 0-1 0 0,-1 0 1 0 0,-2-1-1 0 0,-1 0 1 0 0,-1 0 0 0 0,-2 0-1 0 0,-1-1 1 0 0,-1 1-1 0 0,-4-26 351 0 0,3 53 153 0 0,0 1-1 0 0,0-1 0 0 0,0 0 0 0 0,0 1 1 0 0,0-1-1 0 0,-2-1-152 0 0,1-1 372 0 0,1 5-106 0 0,-1 2-176 0 0,0 1 0 0 0,0-1 0 0 0,0 1 0 0 0,1 0 0 0 0,-1-1 0 0 0,0 1 0 0 0,1 0 0 0 0,-1 0 0 0 0,1 0 0 0 0,0 0 0 0 0,-1 0 0 0 0,0 2-90 0 0,-1 3 54 0 0,0 0-1 0 0,1 0 1 0 0,-1 0-1 0 0,1 0 1 0 0,1 0-1 0 0,-1 1 1 0 0,1-1-1 0 0,0 1-53 0 0,0 19 61 0 0,1 16-61 0 0,0-23-1 0 0,0 11-9 0 0,2 0-1 0 0,4 23 11 0 0,-3-37 61 0 0,1 0-1 0 0,0 0 0 0 0,1-1 0 0 0,1 0 0 0 0,6 11-60 0 0,-8-19 135 0 0,0-1 1 0 0,0 1-1 0 0,1 0 0 0 0,0-1 0 0 0,0 0 0 0 0,1 0 0 0 0,0-1 0 0 0,0 0 0 0 0,6 4-135 0 0,-8-7 24 0 0,0 0 0 0 0,0-1 0 0 0,0 1 0 0 0,0-1 0 0 0,1 0 0 0 0,-1 0 0 0 0,1-1 0 0 0,-1 1 0 0 0,1-1 0 0 0,0 0 0 0 0,0 0 0 0 0,-1-1 0 0 0,1 0 0 0 0,0 1 0 0 0,0-1 0 0 0,0-1 0 0 0,0 1 0 0 0,1-1-24 0 0,6-2 72 0 0,-1 1 0 0 0,1-2-1 0 0,-1 0 1 0 0,0 0-1 0 0,0-1 1 0 0,-1 0 0 0 0,1-1-1 0 0,-1 0 1 0 0,0 0-1 0 0,8-8-71 0 0,-11 8-12 0 0,0-1-1 0 0,0 0 1 0 0,0 0 0 0 0,-1 0-1 0 0,0-1 1 0 0,0 0-1 0 0,-1 0 1 0 0,0 0 0 0 0,-1-1-1 0 0,0 0 1 0 0,0 0-1 0 0,-1 0 1 0 0,2-5 12 0 0,-5 11-7 0 0,1-1 1 0 0,-1 0-1 0 0,0 0 1 0 0,0 0-1 0 0,0 1 0 0 0,0-1 1 0 0,-1 0-1 0 0,0 0 0 0 0,0 1 1 0 0,0-1-1 0 0,0 0 1 0 0,0 1-1 0 0,-1-1 0 0 0,0 0 7 0 0,2 2-8 0 0,-1 0 0 0 0,0 0 0 0 0,-1 0 0 0 0,1 0 1 0 0,0 0-1 0 0,-1 1 0 0 0,1-1 0 0 0,-1 0 0 0 0,1 1 0 0 0,-1-1 0 0 0,0 1 0 0 0,1-1 0 0 0,-1 1 0 0 0,0 0 0 0 0,0 0 0 0 0,0 0 0 0 0,0 0 0 0 0,0 0 0 0 0,0 0 0 0 0,-1 0 0 0 0,1 1 0 0 0,0-1 0 0 0,0 1 0 0 0,-2 0 8 0 0,2 0-5 0 0,0 0 1 0 0,1 0-1 0 0,-1 0 1 0 0,1 1-1 0 0,-1-1 1 0 0,1 0-1 0 0,-1 1 1 0 0,1 0-1 0 0,-1-1 1 0 0,1 1-1 0 0,-1 0 0 0 0,1-1 1 0 0,0 1-1 0 0,-1 0 1 0 0,1 0-1 0 0,0 0 1 0 0,-1 1 4 0 0,0 1 1 0 0,0 0 0 0 0,0 0 0 0 0,0-1 0 0 0,0 1-1 0 0,0 0 1 0 0,1 1 0 0 0,-1-1 0 0 0,0 2-1 0 0,0 1-1 0 0,0 0 0 0 0,1 1 0 0 0,0-1 0 0 0,0 1 0 0 0,0 0 0 0 0,0-1 0 0 0,1 1 0 0 0,1-1 0 0 0,-1 2 1 0 0,2-1 18 0 0,-1 0-1 0 0,1 0 0 0 0,1 0 0 0 0,1 4-17 0 0,-1-5-20 0 0,-1 0 1 0 0,0 1-1 0 0,0-1 0 0 0,1 6 20 0 0,-3-9-36 0 0,1-1-1 0 0,0 0 1 0 0,0 1 0 0 0,0-1 0 0 0,0 0 0 0 0,0 0 0 0 0,1 0 0 0 0,-1 0-1 0 0,1 0 1 0 0,-1 0 0 0 0,1 0 0 0 0,0-1 0 0 0,0 1 0 0 0,0 0 36 0 0,2 1 72 0 0,-1 0 0 0 0,1-1 1 0 0,0 1-1 0 0,0-1 0 0 0,0 0 0 0 0,0 0 1 0 0,2 1-73 0 0,-2-2 15 0 0,1 0 0 0 0,0 0 1 0 0,-1 0-1 0 0,1 0 0 0 0,0-1 1 0 0,0 0-1 0 0,-1 0 0 0 0,1 0 0 0 0,0-1 1 0 0,0 1-1 0 0,-1-1 0 0 0,1 0 1 0 0,0-1-1 0 0,-1 1 0 0 0,1-1 1 0 0,-1 0-1 0 0,0 0 0 0 0,0 0 1 0 0,1 0-1 0 0,-1-1 0 0 0,-1 0 1 0 0,1 0-1 0 0,3-2-15 0 0,6-9-2 0 0,0-1 1 0 0,0 1 0 0 0,-1-2-1 0 0,-1 0 1 0 0,3-7 1 0 0,10-12-175 0 0,-12 14 60 0 0,-10 17 82 0 0,0 0 0 0 0,0 0-1 0 0,0 0 1 0 0,1 1 0 0 0,-1-1 0 0 0,1 1-1 0 0,0-1 1 0 0,0 1 0 0 0,1 0-1 0 0,1-1 34 0 0,1 1 0 0 0,-5 3 0 0 0,0-1 0 0 0,0 1 0 0 0,1 0 0 0 0,-1 0 0 0 0,0 0 0 0 0,0 0 0 0 0,0 0 0 0 0,0 0 0 0 0,0 0 0 0 0,0 0 0 0 0,0 1 0 0 0,1-1 0 0 0,-1 0 0 0 0,0 1 0 0 0,0-1 0 0 0,0 1 0 0 0,0-1 0 0 0,0 1 0 0 0,0-1 0 0 0,0 1 0 0 0,0 0 0 0 0,-1-1 0 0 0,1 1 0 0 0,0 0 0 0 0,0 0 0 0 0,-1 0 0 0 0,1-1 0 0 0,0 1 0 0 0,-1 0 0 0 0,1 0 0 0 0,0 0 0 0 0,-1 0 0 0 0,0 0 0 0 0,1 0 0 0 0,5 11 0 0 0,-2-5 0 0 0,0 0 0 0 0,-1 0 0 0 0,1 1 0 0 0,-1 0 0 0 0,0 4 0 0 0,16 50 206 0 0,-7-18-68 0 0,-11-43-126 0 0,-1 0 0 0 0,1 0 0 0 0,-1 0 0 0 0,0 0-1 0 0,1 0 1 0 0,0 0 0 0 0,-1 0 0 0 0,1 0 0 0 0,0 0 0 0 0,-1 0 0 0 0,1 0-1 0 0,0 0 1 0 0,0-1 0 0 0,0 1 0 0 0,0 0 0 0 0,0-1 0 0 0,0 1-1 0 0,0 0-11 0 0,0-1 4 0 0,0 0-1 0 0,-1 0 0 0 0,1 1 0 0 0,-1-1 0 0 0,1 0 1 0 0,-1 0-1 0 0,1 0 0 0 0,-1 0 0 0 0,1 0 0 0 0,0 0 0 0 0,-1 0 1 0 0,1 0-1 0 0,-1-1 0 0 0,1 1 0 0 0,-1 0 0 0 0,1 0 1 0 0,-1 0-1 0 0,1-1 0 0 0,-1 1 0 0 0,1 0 0 0 0,-1 0 1 0 0,1-1-1 0 0,-1 1 0 0 0,1 0 0 0 0,-1-1 0 0 0,1 1 1 0 0,-1-1-1 0 0,0 1 0 0 0,1-1 0 0 0,-1 1 0 0 0,0-1 1 0 0,1 1-1 0 0,-1-1 0 0 0,0 1 0 0 0,0-1 0 0 0,1 1-3 0 0,18-26 145 0 0,-4 6-74 0 0,-2-2-65 0 0,1 0 37 0 0,0 1-1 0 0,7-7-42 0 0,-9 11 217 0 0,4-4-215 0 0,-16 20-35 0 0,1 1 1 0 0,0-1 0 0 0,-1 1 0 0 0,1-1 0 0 0,0 1 0 0 0,-1-1 0 0 0,1 1-1 0 0,0 0 1 0 0,0-1 0 0 0,-1 1 0 0 0,1 0 0 0 0,0-1 0 0 0,0 1-1 0 0,0 0 1 0 0,-1 0 0 0 0,1 0 0 0 0,0 0 0 0 0,0 0 0 0 0,0 0-1 0 0,0 0 1 0 0,-1 0 0 0 0,1 0 0 0 0,1 1 32 0 0,-1-1 6 0 0,1 1 0 0 0,0 0 0 0 0,-1 0 0 0 0,1 0 0 0 0,-1 0 0 0 0,1 0 0 0 0,-1 0 0 0 0,1 0 0 0 0,-1 0 0 0 0,0 0 0 0 0,0 1-6 0 0,4 4 202 0 0,0 0 0 0 0,-1 0-1 0 0,1 1 1 0 0,0 4-202 0 0,-5-11 0 0 0,66 125 1177 0 0,-31-62-314 0 0,-31-55-856 0 0,2 0 1 0 0,-1-1-1 0 0,1 0 1 0 0,0 0-1 0 0,6 6-7 0 0,-11-13-3 0 0,1 1 1 0 0,-1 0-1 0 0,0-1 0 0 0,0 1 1 0 0,0-1-1 0 0,0 1 0 0 0,1-1 0 0 0,-1 0 1 0 0,0 0-1 0 0,0 1 0 0 0,1-1 0 0 0,-1 0 1 0 0,0 0-1 0 0,1 0 0 0 0,-1 0 0 0 0,0 0 1 0 0,0-1-1 0 0,1 1 0 0 0,-1 0 0 0 0,0-1 1 0 0,0 1-1 0 0,0-1 0 0 0,1 1 0 0 0,-1-1 1 0 0,0 1-1 0 0,0-1 0 0 0,0 0 0 0 0,0 1 1 0 0,0-1-1 0 0,0 0 0 0 0,0 0 3 0 0,4-3-49 0 0,-1 0 0 0 0,1 0 0 0 0,-1 0 0 0 0,0-1-1 0 0,0 1 1 0 0,1-3 49 0 0,2-4-831 0 0,0-1 0 0 0,-1 0-1 0 0,0 0 1 0 0,-1 0 0 0 0,0-1-1 0 0,3-12 832 0 0,-2 1-1904 0 0</inkml:trace>
  <inkml:trace contextRef="#ctx0" brushRef="#br0" timeOffset="2948.329">3108 1 15664 0 0,'0'0'718'0'0,"-6"9"259"0"0,4-5-979 0 0,1 0-1 0 0,0 0 0 0 0,0 0 0 0 0,0 0 0 0 0,0 1 0 0 0,1-1 0 0 0,-1 0 0 0 0,1 0 0 0 0,0 2 3 0 0,4 41 547 0 0,-3-37-121 0 0,8 64 1531 0 0,-6-56-1429 0 0,0 0-1 0 0,2 0 1 0 0,3 9-528 0 0,2 9 571 0 0,-2-8-386 0 0,-3-11-174 0 0,-1-1 0 0 0,0 1 0 0 0,-1 0 1 0 0,-1 1-1 0 0,-1 2-11 0 0,-1-19-102 0 0,0-1 0 0 0,0 1 1 0 0,0 0-1 0 0,0-1 0 0 0,0 1 0 0 0,0 0 0 0 0,0-1 0 0 0,0 1 1 0 0,-1 0-1 0 0,1-1 0 0 0,0 1 0 0 0,0 0 0 0 0,-1-1 0 0 0,1 1 1 0 0,0-1-1 0 0,-1 1 0 0 0,1-1 0 0 0,-1 1 0 0 0,1-1 1 0 0,-1 1-1 0 0,1-1 0 0 0,-1 1 0 0 0,1-1 0 0 0,-1 1 0 0 0,1-1 1 0 0,-1 0-1 0 0,0 1 0 0 0,1-1 0 0 0,-1 0 0 0 0,0 0 0 0 0,1 1 1 0 0,-1-1-1 0 0,0 0 0 0 0,1 0 0 0 0,-1 0 0 0 0,0 0 1 0 0,1 0-1 0 0,-1 0 0 0 0,0 0 0 0 0,1 0 0 0 0,-1 0 0 0 0,0 0 1 0 0,1 0-1 0 0,-1-1 0 0 0,0 1 0 0 0,0 0 102 0 0,-8-2-2118 0 0</inkml:trace>
  <inkml:trace contextRef="#ctx0" brushRef="#br0" timeOffset="3201.957">2999 308 14832 0 0,'0'0'678'0'0,"0"0"-14"0"0,4-2-399 0 0,4 0 19 0 0,0 0 0 0 0,0 0 0 0 0,0 1 0 0 0,0 0-1 0 0,0 1 1 0 0,0 0 0 0 0,0 0 0 0 0,0 0 0 0 0,1 1-284 0 0,19 0 619 0 0,90 6 874 0 0,-57-2-2370 0 0,0-3-4547 0 0,-37-2-933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7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277 350 2760 0 0,'4'-5'1381'0'0,"-2"3"-1121"0"0,-1 1-1 0 0,1 0 0 0 0,-1-1 1 0 0,0 1-1 0 0,0 0 0 0 0,1-1 0 0 0,-1 0 1 0 0,0 1-1 0 0,0-1 0 0 0,-1 0 1 0 0,1 1-1 0 0,0-1 0 0 0,-1 0 1 0 0,1 0-1 0 0,-1 0 0 0 0,1 1 1 0 0,-1-1-1 0 0,0 0 0 0 0,0 0 1 0 0,0 0-1 0 0,0 0 0 0 0,0 0 1 0 0,0 0-1 0 0,0 1 0 0 0,-1-1 1 0 0,1 0-1 0 0,-1 0 0 0 0,1 0 1 0 0,-1 0-1 0 0,0 1 0 0 0,0-1 1 0 0,1 0-1 0 0,-1 1 0 0 0,-1-2-259 0 0,-3-3 280 0 0,0 0 0 0 0,0 1 0 0 0,0 0-1 0 0,0 0 1 0 0,-1 0 0 0 0,0 1 0 0 0,0-1-1 0 0,0 1 1 0 0,-1 1 0 0 0,1-1 0 0 0,-1 1 0 0 0,0 1-1 0 0,1-1 1 0 0,-1 1 0 0 0,-1 0 0 0 0,1 0-280 0 0,1 1 107 0 0,1 1 1 0 0,-1-1 0 0 0,1 1-1 0 0,-1 0 1 0 0,0 0 0 0 0,1 0-1 0 0,-1 1 1 0 0,1 0 0 0 0,0 0-1 0 0,-1 1 1 0 0,1-1 0 0 0,0 1-1 0 0,0 0 1 0 0,0 1-1 0 0,0-1 1 0 0,0 1 0 0 0,0 0-1 0 0,1 0 1 0 0,-1 0 0 0 0,1 1-1 0 0,-3 2-107 0 0,-4 5 174 0 0,6-6-116 0 0,-1 0 1 0 0,1 0-1 0 0,0 1 0 0 0,1-1 1 0 0,-1 1-1 0 0,1 0 0 0 0,0 1 1 0 0,1-1-1 0 0,-3 7-58 0 0,3-4 13 0 0,1-1 1 0 0,0 1-1 0 0,0 0 1 0 0,1 0-1 0 0,0 0 1 0 0,0 0-1 0 0,1 0 1 0 0,1 0-1 0 0,-1 0 1 0 0,2 0-1 0 0,-1 0 0 0 0,1 1-13 0 0,0-1 3 0 0,1 1 0 0 0,0 0 0 0 0,1 0 0 0 0,0-1-1 0 0,1 0 1 0 0,-1 0 0 0 0,2 0 0 0 0,-1 0 0 0 0,1-1-1 0 0,5 5-2 0 0,-7-8 29 0 0,1 0-1 0 0,0-1 0 0 0,0 1 0 0 0,0-1 0 0 0,1 0 1 0 0,0-1-1 0 0,-1 1 0 0 0,1-1 0 0 0,0 0 1 0 0,1 0-1 0 0,-1-1 0 0 0,0 0 0 0 0,1 0 0 0 0,0-1 1 0 0,-1 1-1 0 0,1-2 0 0 0,0 1 0 0 0,-1-1 1 0 0,1 0-1 0 0,0 0 0 0 0,0 0 0 0 0,-1-1 0 0 0,1 0 1 0 0,0-1-1 0 0,-1 1 0 0 0,1-1 0 0 0,-1-1 1 0 0,0 1-1 0 0,1-1 0 0 0,4-3-28 0 0,-2 1 65 0 0,0 1 0 0 0,0-2 0 0 0,-1 1 0 0 0,0-1 0 0 0,0-1 0 0 0,0 1 0 0 0,-1-2 1 0 0,0 1-1 0 0,0 0 0 0 0,-1-1 0 0 0,0-1 0 0 0,0 1 0 0 0,-1-1 0 0 0,0 0 0 0 0,1-5-65 0 0,-4 8 13 0 0,0-1 0 0 0,-1 1 0 0 0,0-1 0 0 0,0 1-1 0 0,-1-1 1 0 0,0 1 0 0 0,0-1 0 0 0,0 1 0 0 0,-1-1 0 0 0,0 1 0 0 0,0-1 0 0 0,-1 1 0 0 0,0 0-1 0 0,0-1 1 0 0,-1-1-13 0 0,-2-1 0 0 0,0 0 0 0 0,-1 1 0 0 0,0-1 0 0 0,0 1 0 0 0,-1 1 0 0 0,0-1 0 0 0,-1 1 0 0 0,1 0 0 0 0,-1 1 0 0 0,-1-1 0 0 0,1 2 0 0 0,-1-1 0 0 0,0 1 0 0 0,-3 0 0 0 0,10 4-4 0 0,-7-4 7 0 0,0 1 0 0 0,-1 0 0 0 0,-5-1-3 0 0,12 4-27 0 0,0 1 0 0 0,0-1 1 0 0,0 1-1 0 0,0-1 1 0 0,1 1-1 0 0,-1 0 0 0 0,0 0 1 0 0,0 1-1 0 0,0-1 1 0 0,0 1-1 0 0,0-1 1 0 0,0 1-1 0 0,0 0 0 0 0,-1 1 27 0 0,2-2-71 0 0,1 1 0 0 0,0 0 0 0 0,0-1-1 0 0,0 1 1 0 0,0 0 0 0 0,0 0-1 0 0,1 0 1 0 0,-1 0 0 0 0,0 0 0 0 0,0 0-1 0 0,1 0 1 0 0,-1 0 0 0 0,0 0 0 0 0,1 0-1 0 0,-1 0 1 0 0,1 0 0 0 0,-1 1 0 0 0,1-1-1 0 0,0 0 1 0 0,-1 0 0 0 0,1 1-1 0 0,0-1 1 0 0,0 0 0 0 0,0 0 0 0 0,0 2 71 0 0,0-1-302 0 0,0 0 0 0 0,0 0 0 0 0,1 0-1 0 0,-1 0 1 0 0,1 0 0 0 0,-1 0 0 0 0,1 0 0 0 0,0 0 0 0 0,-1 0 0 0 0,1-1 0 0 0,0 1 0 0 0,0 0 0 0 0,0 0 0 0 0,1-1 0 0 0,-1 1 0 0 0,0 0 302 0 0,5 1-2009 0 0</inkml:trace>
  <inkml:trace contextRef="#ctx0" brushRef="#br0" timeOffset="465.957">520 62 3224 0 0,'0'-1'47'0'0,"0"1"0"0"0,-1 0 0 0 0,1 0 0 0 0,0 0 0 0 0,-1 0 1 0 0,1 0-1 0 0,0 0 0 0 0,-1 0 0 0 0,1-1 0 0 0,0 1 0 0 0,-1 0 0 0 0,1 0 0 0 0,0 0 0 0 0,-1 1 0 0 0,1-1 1 0 0,0 0-1 0 0,-1 0 0 0 0,1 0 0 0 0,0 0 0 0 0,-1 0 0 0 0,1 0 0 0 0,0 0 0 0 0,0 0 0 0 0,-1 1 0 0 0,1-1 1 0 0,0 0-1 0 0,-1 0 0 0 0,1 0 0 0 0,0 1 0 0 0,0-1 0 0 0,0 0 0 0 0,-1 0 0 0 0,1 1 0 0 0,0-1 0 0 0,0 0 1 0 0,-1 1-48 0 0,-3 7 3060 0 0,3-3-2082 0 0,0 1 0 0 0,0-1 0 0 0,1 0 0 0 0,0 0 0 0 0,0 0 0 0 0,0 3-978 0 0,3 8 13 0 0,0 1-1 0 0,3 9-12 0 0,1 4 351 0 0,18 74 544 0 0,-15-68-106 0 0,-2 0 1 0 0,-1 0-1 0 0,-1 0 1 0 0,0 31-790 0 0,-7-54 33 0 0,1 5 120 0 0,0-18-140 0 0,0 1 0 0 0,1-1-1 0 0,-1 1 1 0 0,0-1 0 0 0,0 1-1 0 0,0-1 1 0 0,0 1 0 0 0,0 0 0 0 0,0-1-1 0 0,0 1 1 0 0,0-1 0 0 0,0 1-1 0 0,0-1 1 0 0,0 1 0 0 0,0-1-1 0 0,0 1 1 0 0,0-1 0 0 0,0 1-1 0 0,0-1 1 0 0,-1 1 0 0 0,1-1-1 0 0,0 1 1 0 0,0-1 0 0 0,-1 1-13 0 0,1-1 25 0 0,-1 0 0 0 0,1-1 0 0 0,-1 1 0 0 0,1 0 0 0 0,-1 0 0 0 0,1-1 0 0 0,-1 1 0 0 0,1 0 0 0 0,0-1 0 0 0,-1 1 0 0 0,1-1 0 0 0,0 1 0 0 0,-1-1 0 0 0,1 1 0 0 0,0 0 0 0 0,0-1 0 0 0,-1 1 0 0 0,1-1 0 0 0,0 1 0 0 0,0-1 0 0 0,0 1 0 0 0,0-1 0 0 0,-1 0-25 0 0,0-5 25 0 0,-1 1 0 0 0,1-1-1 0 0,0 0 1 0 0,0 0 0 0 0,0 0-1 0 0,1 0 1 0 0,0 0 0 0 0,0 0-1 0 0,1 0 1 0 0,0 0 0 0 0,0 0-1 0 0,0 0 1 0 0,1 0-1 0 0,0-1-24 0 0,0-1-87 0 0,1 0 0 0 0,1 0 0 0 0,-1 1 0 0 0,1-1-1 0 0,1 1 1 0 0,-1-1 0 0 0,1 1 0 0 0,1 1-1 0 0,4-6 88 0 0,-7 8-19 0 0,1 0 0 0 0,0 1 0 0 0,-1 0 0 0 0,1 0 0 0 0,0 0 0 0 0,1 0 0 0 0,-1 1 0 0 0,0-1-1 0 0,1 1 1 0 0,-1 0 0 0 0,1 1 0 0 0,0-1 0 0 0,0 1 0 0 0,0 0 0 0 0,0 0 0 0 0,-1 0 0 0 0,1 1-1 0 0,4-1 20 0 0,-4 2-35 0 0,-1-1 44 0 0,1 1 0 0 0,-1-1 0 0 0,1 1 0 0 0,-1 0 0 0 0,1 0 0 0 0,1 2-9 0 0,-4-2 21 0 0,-1-1 0 0 0,1 1 1 0 0,-1 0-1 0 0,1 0 0 0 0,-1 0 1 0 0,0 1-1 0 0,1-1 1 0 0,-1 0-1 0 0,0 0 0 0 0,0 1 1 0 0,0-1-1 0 0,0 1 0 0 0,0-1 1 0 0,0 1-1 0 0,-1-1 0 0 0,1 1 1 0 0,0-1-1 0 0,-1 1 0 0 0,1 1-21 0 0,0 0 46 0 0,-1 0-1 0 0,1 0 1 0 0,-1 0-1 0 0,1 0 1 0 0,-1 0-1 0 0,0 0 1 0 0,0 0-1 0 0,0 1 0 0 0,-1-1 1 0 0,1 0-1 0 0,-1 0 1 0 0,0 0-1 0 0,1 0 1 0 0,-2 2-46 0 0,-1 0 58 0 0,1-1 0 0 0,0 1 0 0 0,-1-1 1 0 0,0 0-1 0 0,0 0 0 0 0,0 0 0 0 0,-1 0 0 0 0,-2 2-58 0 0,-7 4-21 0 0,0 0-1 0 0,0-1 0 0 0,-1 0 0 0 0,0-1 1 0 0,-3 1 21 0 0,8-5-477 0 0,0 0 1 0 0,0-1 0 0 0,0 0-1 0 0,0-1 1 0 0,0 0 0 0 0,0 0-1 0 0,-6 0 477 0 0,2-2-1498 0 0</inkml:trace>
  <inkml:trace contextRef="#ctx0" brushRef="#br0" timeOffset="900.326">901 308 2760 0 0,'0'0'460'0'0,"0"0"891"0"0,0 0 390 0 0,0 0 77 0 0,0 0-146 0 0,0 0-692 0 0,13 13 1378 0 0,17 36-218 0 0,-11-22-1224 0 0,-14-20-575 0 0,1 1 0 0 0,-1 0 0 0 0,-1 0-1 0 0,1 2-340 0 0,41 80 2446 0 0,-44-84-2348 0 0,1 0 1 0 0,-1 0-1 0 0,-1 1 1 0 0,1-1 0 0 0,-1 1-1 0 0,0-1 1 0 0,0 1-1 0 0,-1 0 1 0 0,0-1-1 0 0,0 1 1 0 0,-1-1-1 0 0,1 1 1 0 0,-1-1 0 0 0,-1 1-1 0 0,1-1 1 0 0,-1 1-1 0 0,0-1 1 0 0,-1 0-1 0 0,0 0 1 0 0,0 0 0 0 0,0 0-1 0 0,0-1 1 0 0,-1 1-1 0 0,0-1 1 0 0,0 0-1 0 0,-1 0-98 0 0,0 0 66 0 0,0-1 1 0 0,-1-1-1 0 0,1 1 0 0 0,-1-1 0 0 0,0 0 0 0 0,-1 0-66 0 0,-9 5 67 0 0,8-4-117 0 0,0-1 0 0 0,0 0-1 0 0,-1-1 1 0 0,0 0 0 0 0,1 0-1 0 0,-1-1 1 0 0,0 0 0 0 0,0-1-1 0 0,1 1 1 0 0,-1-2 0 0 0,0 1-1 0 0,0-1 1 0 0,0-1 0 0 0,1 1-1 0 0,-1-2 1 0 0,-2 0 50 0 0,9 2-206 0 0,-1-1 1 0 0,0 0-1 0 0,1 1 1 0 0,-1-1-1 0 0,1 0 0 0 0,0-1 1 0 0,0 1-1 0 0,0 0 0 0 0,0 0 1 0 0,0-1-1 0 0,0 1 1 0 0,0-1-1 0 0,1 0 0 0 0,-1 0 206 0 0,-7-14-2036 0 0</inkml:trace>
  <inkml:trace contextRef="#ctx0" brushRef="#br0" timeOffset="1148.06">892 117 11976 0 0,'-3'-1'327'0'0,"-3"-6"798"0"0,5 7-237 0 0,1-3 675 0 0,0 3-1628 0 0,0 0 0 0 0,0 0 0 0 0,0 0 0 0 0,0 0 0 0 0,0 0 0 0 0,0 0 0 0 0,0 0 1 0 0,0 0-1 0 0,0 0 0 0 0,0 0 0 0 0,0 0 0 0 0,1 0 0 0 0,-1 0 0 0 0,0 0 0 0 0,0 0 0 0 0,0 0 0 0 0,0 0 0 0 0,0 0 0 0 0,0 0 0 0 0,0 0 0 0 0,0 0 0 0 0,0 0 0 0 0,0 0 0 0 0,0 0 0 0 0,0 0 0 0 0,0 0 0 0 0,0 0 0 0 0,0 0 0 0 0,0 0 0 0 0,0 0 0 0 0,0 0 0 0 0,0 0 1 0 0,0 0-1 0 0,0 0 0 0 0,0 0 0 0 0,0 0 0 0 0,0 0 0 0 0,0 0 0 0 0,0 0 0 0 0,0 0 0 0 0,0 0 0 0 0,0 0 0 0 0,0 0 0 0 0,0-1 65 0 0,5 5-536 0 0,2 2-1445 0 0</inkml:trace>
  <inkml:trace contextRef="#ctx0" brushRef="#br0" timeOffset="1451.877">1232 403 14168 0 0,'0'0'646'0'0,"6"-1"218"0"0,0 0-758 0 0,-1 0 0 0 0,1 0 0 0 0,-1-1 0 0 0,0 0 0 0 0,1 0 0 0 0,-1 0-1 0 0,0-1 1 0 0,0 1 0 0 0,0-2 0 0 0,-1 1 0 0 0,1 0 0 0 0,-1-1 0 0 0,0 0 0 0 0,1 1 0 0 0,-2-2 0 0 0,1 1 0 0 0,0 0-1 0 0,-1-1 1 0 0,0 0 0 0 0,0 0 0 0 0,2-5-106 0 0,-2 3 79 0 0,-2 5-65 0 0,0 0 0 0 0,0 0 0 0 0,0 0 0 0 0,0-1 0 0 0,-1 1 0 0 0,1 0 0 0 0,-1-1 0 0 0,1 1 0 0 0,-1 0 0 0 0,0-1 0 0 0,0 1 0 0 0,0-1 0 0 0,0 1 0 0 0,0 0 0 0 0,0-1 0 0 0,-1 1 0 0 0,1 0 0 0 0,-1-1 0 0 0,0 1 0 0 0,1 0 0 0 0,-1 0 0 0 0,0-1 0 0 0,-1 0-14 0 0,0 0 50 0 0,0-1 0 0 0,0 1 1 0 0,0-1-1 0 0,-1 1 0 0 0,1 0 0 0 0,-1 0 0 0 0,0 0 0 0 0,0 0 0 0 0,0 1 0 0 0,0-1 0 0 0,0 1 0 0 0,-1-1 0 0 0,1 1 0 0 0,-1 0 0 0 0,1 1 0 0 0,-1-1 0 0 0,0 1 0 0 0,0-1 0 0 0,0 1 0 0 0,0 0 0 0 0,0 1 0 0 0,0-1 0 0 0,0 1 0 0 0,0-1 0 0 0,-2 1-50 0 0,1 1 35 0 0,1-1-1 0 0,-1 1 1 0 0,1 0 0 0 0,0 0-1 0 0,-1 0 1 0 0,1 0 0 0 0,0 1-1 0 0,0 0 1 0 0,0 0 0 0 0,0 0-1 0 0,0 0 1 0 0,0 0 0 0 0,1 1-1 0 0,-1 0 1 0 0,1 0 0 0 0,0 0 0 0 0,-3 3-36 0 0,-1 2 32 0 0,1-1 0 0 0,1 1-1 0 0,-1 0 1 0 0,1 0 0 0 0,1 1-1 0 0,0-1 1 0 0,0 1 0 0 0,0 1-31 0 0,3-5 17 0 0,-1 0 1 0 0,1 0 0 0 0,0 0-1 0 0,0 1 1 0 0,0-1 0 0 0,1 0 0 0 0,0 1-1 0 0,0-1 1 0 0,0 1 0 0 0,1-1-1 0 0,0 0 1 0 0,0 0 0 0 0,0 1-1 0 0,1 1-17 0 0,0-3 21 0 0,-1 0 0 0 0,1 0 0 0 0,0-1 0 0 0,0 1 0 0 0,0 0 0 0 0,0-1 0 0 0,1 0 0 0 0,-1 1 0 0 0,1-1 0 0 0,0 0 0 0 0,0-1 0 0 0,0 1 0 0 0,0 0 0 0 0,1-1 0 0 0,-1 0 0 0 0,1 0 0 0 0,-1 0 0 0 0,4 1-21 0 0,4 2 49 0 0,0-1-1 0 0,1 0 1 0 0,-1-1-1 0 0,1 0 1 0 0,0-1-1 0 0,0 0 1 0 0,0-1-1 0 0,0-1 1 0 0,0 0-1 0 0,0 0 1 0 0,0-1-1 0 0,-1 0 1 0 0,3-2-49 0 0,38-10-2119 0 0,-18-2-5390 0 0,-21 7 2292 0 0</inkml:trace>
  <inkml:trace contextRef="#ctx0" brushRef="#br0" timeOffset="1703.257">1647 28 8288 0 0,'0'-1'638'0'0,"0"-2"-178"0"0,0 2 788 0 0,0 1 391 0 0,0 0 80 0 0,0 0-187 0 0,0 0-823 0 0,0 0-360 0 0,0 0-77 0 0,-1 2-12 0 0,-1 7-58 0 0,0 0 1 0 0,0 0-1 0 0,1 0 0 0 0,0 1 1 0 0,0-1-1 0 0,1 0 0 0 0,1 0 0 0 0,0 6-202 0 0,0 14 381 0 0,-1 9 130 0 0,3 102 110 0 0,3 33-615 0 0,-6-172-125 0 0,0-1-1 0 0,0 1 0 0 0,0 0 1 0 0,0-1-1 0 0,0 1 0 0 0,0 0 0 0 0,0-1 1 0 0,0 1-1 0 0,0 0 0 0 0,0-1 1 0 0,-1 1-1 0 0,1-1 0 0 0,0 1 0 0 0,0 0 1 0 0,-1-1-1 0 0,1 1 0 0 0,0-1 1 0 0,-1 1-1 0 0,1-1 120 0 0,-6 0-1841 0 0</inkml:trace>
  <inkml:trace contextRef="#ctx0" brushRef="#br0" timeOffset="2069.362">1553 292 4144 0 0,'1'0'319'0'0,"0"-1"-260"0"0,-1 0 0 0 0,1 1 0 0 0,0 0 0 0 0,0-1 0 0 0,0 1 1 0 0,0 0-1 0 0,-1-1 0 0 0,1 1 0 0 0,0 0 0 0 0,0 0 1 0 0,0-1-1 0 0,0 1 0 0 0,0 0 0 0 0,0 0 0 0 0,0 0 0 0 0,0 0 1 0 0,0 1-1 0 0,-1-1 0 0 0,2 0-59 0 0,1 0 631 0 0,11-1 2363 0 0,-11 1-2601 0 0,0-1 0 0 0,1 1 1 0 0,-1 0-1 0 0,0-1 0 0 0,1 0 1 0 0,-1 0-1 0 0,0 0 0 0 0,0 0-393 0 0,12-5 53 0 0,0 1 0 0 0,1 1 0 0 0,-1 0 0 0 0,1 1 0 0 0,0 1-1 0 0,9 0-52 0 0,-8 0-117 0 0,-6 1 30 0 0,0 0-217 0 0,0 0 0 0 0,-1-1-1 0 0,11-3 305 0 0,-10 2-231 0 0,-1 0 1 0 0,1 1-1 0 0,-1 0 0 0 0,1 1 0 0 0,0 0 0 0 0,6 1 231 0 0,-16 0 283 0 0,-1 0 119 0 0,0 0 29 0 0,0 1 62 0 0,-1 6 30 0 0,0-1 0 0 0,1 0 0 0 0,0 0 0 0 0,0 0-1 0 0,0 1 1 0 0,1-1 0 0 0,0 0 0 0 0,1 1-523 0 0,0 13 1442 0 0,7 38 1617 0 0,-8-53-2839 0 0,1 1 0 0 0,-1-1-1 0 0,1 1 1 0 0,0-1 0 0 0,0 0 0 0 0,1 1-220 0 0,6 17 430 0 0,-9-20-387 0 0,0-3-32 0 0,0 1-1 0 0,0 0 1 0 0,0 0 0 0 0,0 0 0 0 0,1 0 0 0 0,-1-1 0 0 0,0 1 0 0 0,1 0 0 0 0,-1 0 0 0 0,0-1 0 0 0,1 1 0 0 0,-1 0 0 0 0,1 0 0 0 0,-1-1-1 0 0,1 1 1 0 0,-1-1 0 0 0,1 1-11 0 0,4 6 32 0 0,-3-6-5 0 0,-2-1-130 0 0,0-24-2475 0 0,0 19 1940 0 0,-1 1-1 0 0,1-1 1 0 0,0 1 0 0 0,-1-1 0 0 0,0 1-1 0 0,-1-2 639 0 0,0-4-866 0 0,-4-14-1563 0 0</inkml:trace>
  <inkml:trace contextRef="#ctx0" brushRef="#br0" timeOffset="2269.429">1940 0 12816 0 0,'0'0'586'0'0,"0"0"-15"0"0,0 0-308 0 0,0 0 61 0 0,0 0 69 0 0,0 0 14 0 0,0 0-51 0 0,1 1-224 0 0,29 12-677 0 0,-22-6-4072 0 0,-4-2 11 0 0</inkml:trace>
  <inkml:trace contextRef="#ctx0" brushRef="#br0" timeOffset="2800.169">2068 184 13536 0 0,'2'4'174'0'0,"0"1"1"0"0,0 0 0 0 0,0 0-1 0 0,0-1 1 0 0,-1 1-1 0 0,1 0 1 0 0,-2 0 0 0 0,1 1-175 0 0,3 10 71 0 0,7 29-50 0 0,-2-4 2022 0 0,4 3-2043 0 0,-9-31 516 0 0,1 0 0 0 0,1 0 0 0 0,0-1 0 0 0,1 0-1 0 0,2 3-515 0 0,-8-13 76 0 0,0 0 0 0 0,0-1 0 0 0,0 1 0 0 0,0 0 0 0 0,1-1 0 0 0,-1 1 0 0 0,1-1 0 0 0,-1 0 0 0 0,1 1-1 0 0,-1-1 1 0 0,1 0 0 0 0,0 0 0 0 0,0 0 0 0 0,0 0 0 0 0,-1 0 0 0 0,1 0 0 0 0,0-1 0 0 0,0 1 0 0 0,0-1 0 0 0,0 1 0 0 0,0-1-1 0 0,0 0 1 0 0,0 0 0 0 0,0 0 0 0 0,1 0 0 0 0,-1 0 0 0 0,0 0 0 0 0,0 0 0 0 0,0-1 0 0 0,0 1 0 0 0,0-1 0 0 0,0 1-1 0 0,1-2-75 0 0,6-2 76 0 0,-1-1 0 0 0,0 0 0 0 0,0 0 0 0 0,0-1-1 0 0,0 0 1 0 0,3-4-76 0 0,-8 8 3 0 0,0-2 9 0 0,0 0-1 0 0,0 0 1 0 0,0-1 0 0 0,-1 1 0 0 0,1-1-1 0 0,-1 1 1 0 0,0-1 0 0 0,-1 1-1 0 0,1-2-11 0 0,5-10 12 0 0,-5 8-10 0 0,1 0-1 0 0,-1 0 0 0 0,-1 0 1 0 0,1 0-1 0 0,-1-6-1 0 0,6-26-115 0 0,-6 34 76 0 0,0 0 0 0 0,0 0-1 0 0,-1 0 1 0 0,1-5 39 0 0,-2 6-5 0 0,2-1 0 0 0,-1 0 0 0 0,1 1 0 0 0,0-1 0 0 0,0 0 5 0 0,1-2-43 0 0,-2 7 40 0 0,0 0-1 0 0,0 1 1 0 0,0-1-1 0 0,0 0 1 0 0,0 1-1 0 0,1-1 1 0 0,-1 1-1 0 0,0-1 1 0 0,0 0-1 0 0,0 1 1 0 0,1-1-1 0 0,-1 1 1 0 0,0-1-1 0 0,1 1 1 0 0,-1-1-1 0 0,0 1 1 0 0,1-1-1 0 0,-1 1 1 0 0,0-1-1 0 0,1 1 4 0 0,1-1-16 0 0,-1 1 0 0 0,0 0-1 0 0,1 0 1 0 0,-1 0-1 0 0,0 0 1 0 0,0 0-1 0 0,1 0 1 0 0,-1 0 0 0 0,0 1-1 0 0,1-1 1 0 0,-1 0-1 0 0,0 1 17 0 0,1-1 0 0 0,1 1 1 0 0,-1 0-1 0 0,0 0 0 0 0,1 0 0 0 0,-1 0 0 0 0,0 0 0 0 0,0 0 1 0 0,0 1-1 0 0,0-1 0 0 0,0 1 0 0 0,-1-1 0 0 0,1 1 0 0 0,1 1 0 0 0,18 28-45 0 0,-17-25 40 0 0,0 0 0 0 0,0 0-1 0 0,1 0 1 0 0,0 0 5 0 0,6 6 0 0 0,-9-9 0 0 0,1 0 0 0 0,0 0 0 0 0,0-1 0 0 0,0 1 0 0 0,0-1 0 0 0,0 1 0 0 0,3 1 0 0 0,0-1 0 0 0,-1 0 0 0 0,1-1 0 0 0,0 1 0 0 0,0-1 0 0 0,0 0 0 0 0,1-1 0 0 0,-1 1 0 0 0,0-1 0 0 0,1-1 0 0 0,-1 1 0 0 0,1-1 0 0 0,-1 0 0 0 0,0 0 0 0 0,1-1 0 0 0,-1 0 0 0 0,1 0 0 0 0,-1-1 0 0 0,0 1 0 0 0,0-1 0 0 0,0-1 0 0 0,0 1 0 0 0,0-1 0 0 0,0 0 0 0 0,1-2 0 0 0,-3 2 0 0 0,0 0 0 0 0,-1 0 0 0 0,0-1 0 0 0,0 0 0 0 0,0 1 0 0 0,0-1 0 0 0,2-4 0 0 0,9-12 0 0 0,-13 18 0 0 0,1 1 0 0 0,-1-1 0 0 0,0 1 0 0 0,0-1 0 0 0,0 0 0 0 0,0 0 0 0 0,0 1 0 0 0,0-1 0 0 0,-1 0 0 0 0,1 0 0 0 0,0 0 0 0 0,-1 0 0 0 0,0 0 0 0 0,1 0 0 0 0,-1 0 0 0 0,0 0 0 0 0,0 0 0 0 0,0 0 0 0 0,0 0 0 0 0,0 0 0 0 0,-1 0 0 0 0,1 0 0 0 0,0 0 0 0 0,0 0 0 0 0,0 0 0 0 0,0 0 0 0 0,1 0 0 0 0,-1 0 0 0 0,0 0 0 0 0,1 0 0 0 0,0 0 0 0 0,-1 1 0 0 0,0 0 0 0 0,1 0 0 0 0,-1-1 0 0 0,0 1 0 0 0,0 0 0 0 0,1 0 0 0 0,-1 0 0 0 0,0 0 0 0 0,0 0 0 0 0,0 0 0 0 0,0-1 0 0 0,-1 1 0 0 0,1 0 0 0 0,0 0 0 0 0,0 0 0 0 0,-1 0 0 0 0,1 0 0 0 0,0 0 0 0 0,-1 0 0 0 0,1 0 0 0 0,-1 0 0 0 0,0-1 0 0 0,-5-12-9 0 0,6 13 16 0 0,-1 0 1 0 0,1 0-1 0 0,0 0 1 0 0,0 0-1 0 0,-1 0 1 0 0,1 0-1 0 0,-1 0 1 0 0,1 0-1 0 0,-1 0 1 0 0,1 1-1 0 0,-1-1 1 0 0,1 0-1 0 0,-1 0 1 0 0,0 0 0 0 0,1 0-1 0 0,-1 1 1 0 0,0-1-1 0 0,0 0 1 0 0,0 1-1 0 0,0-1 1 0 0,0 1-1 0 0,0-1 1 0 0,0 1-1 0 0,1-1 1 0 0,-1 1-1 0 0,0 0 1 0 0,-1-1-1 0 0,1 1 1 0 0,0 0-1 0 0,0 0-7 0 0,-2 0 6 0 0,-1 0-1 0 0,1 1 1 0 0,-1-1-1 0 0,1 1 1 0 0,-1 0-1 0 0,1 0 1 0 0,0 1-1 0 0,-1-1 1 0 0,1 1-1 0 0,0-1 1 0 0,0 1-1 0 0,0 0 1 0 0,0 0-1 0 0,1 1 0 0 0,-1-1 1 0 0,0 0-1 0 0,1 1 1 0 0,0 0-1 0 0,-2 1-5 0 0,-3 6 18 0 0,0 0 0 0 0,1 0-1 0 0,0 1 1 0 0,0 0-1 0 0,1 1-17 0 0,-2 8 22 0 0,0 0-1 0 0,2 0 0 0 0,-1 6-21 0 0,4-17 25 0 0,1 0-1 0 0,1 0 1 0 0,-1-1 0 0 0,1 1-1 0 0,1 0 1 0 0,-1 0-1 0 0,2 2-24 0 0,-1-6 7 0 0,0 0 0 0 0,0 0 0 0 0,0 1 0 0 0,1-1 0 0 0,0 0 0 0 0,0-1 0 0 0,0 1 0 0 0,0 0 0 0 0,1-1 0 0 0,0 1 0 0 0,0-1 0 0 0,3 4-7 0 0,-4-6 12 0 0,1 1-1 0 0,-1-1 0 0 0,1 0 0 0 0,0 0 1 0 0,0 0-1 0 0,0 0 0 0 0,0 0 1 0 0,0 0-1 0 0,0-1 0 0 0,1 0 1 0 0,-1 1-1 0 0,0-1 0 0 0,1-1 0 0 0,-1 1 1 0 0,1 0-1 0 0,-1-1 0 0 0,4 1-11 0 0,17-1 19 0 0,0-1 0 0 0,0 0 0 0 0,0-2 0 0 0,0-1 0 0 0,8-3-19 0 0,30-11-6368 0 0,-30 5-806 0 0</inkml:trace>
  <inkml:trace contextRef="#ctx0" brushRef="#br0" timeOffset="23039.069">3200 306 3224 0 0,'5'-6'288'0'0,"-1"3"-272"0"0,-4 2 15 0 0,1 1 0 0 0,-1 0 0 0 0,1 0 0 0 0,-1 0 0 0 0,0-1-1 0 0,1 1 1 0 0,-1 0 0 0 0,0-1 0 0 0,1 1 0 0 0,-1 0 0 0 0,0-1 0 0 0,1 1-1 0 0,-1 0 1 0 0,0-1 0 0 0,0 1 0 0 0,1-1 0 0 0,-1 1 0 0 0,0 0-1 0 0,0-1 1 0 0,0 1 0 0 0,0-1 0 0 0,1 1 0 0 0,-1-1 0 0 0,0 1 0 0 0,0-1-1 0 0,0 1 1 0 0,0-1 0 0 0,0 1 0 0 0,0 0 0 0 0,0-1 0 0 0,0 1 0 0 0,0-1-1 0 0,-1 1 1 0 0,1-1 0 0 0,0 1 0 0 0,0-1 0 0 0,0 1 0 0 0,0 0-1 0 0,-1-1 1 0 0,1 1 0 0 0,0-1-31 0 0,0 1 78 0 0,-1-1-1 0 0,1 1 1 0 0,0-1-1 0 0,0 1 1 0 0,0-1-1 0 0,0 1 0 0 0,0-1 1 0 0,0 1-1 0 0,0-1 1 0 0,0 1-1 0 0,1-1 1 0 0,-1 1-1 0 0,0-1 1 0 0,0 1-1 0 0,0 0 1 0 0,0-1-1 0 0,1 1 1 0 0,-1-1-1 0 0,0 1 1 0 0,0-1-1 0 0,1 1 0 0 0,-1 0 1 0 0,0-1-1 0 0,1 1 1 0 0,-1 0-1 0 0,1-1 1 0 0,-1 1-1 0 0,0 0 1 0 0,1-1-1 0 0,-1 1 1 0 0,1 0-1 0 0,-1 0 1 0 0,1-1-78 0 0,0 1 129 0 0,-1 0 0 0 0,1-1 0 0 0,0 1 1 0 0,-1-1-1 0 0,1 1 0 0 0,0-1 0 0 0,-1 0 1 0 0,1 1-1 0 0,-1-1 0 0 0,1 0 0 0 0,-1 1 0 0 0,1-1 1 0 0,-1 0-1 0 0,0 1 0 0 0,1-1 0 0 0,-1 0 1 0 0,0 0-1 0 0,1 0 0 0 0,-1 1 0 0 0,0-1-129 0 0,0 0 80 0 0,1 0 0 0 0,-1 0 0 0 0,0 0 0 0 0,1 0 0 0 0,-1 0 0 0 0,1 1 0 0 0,-1-1 0 0 0,1 0 0 0 0,-1 0 0 0 0,1 1 0 0 0,0-1 0 0 0,-1 0 0 0 0,1 1 1 0 0,0-1-81 0 0,7-9 817 0 0,-8 10-762 0 0,1-1 1 0 0,-1 1-1 0 0,0-1 0 0 0,0 1 0 0 0,0 0 0 0 0,0-1 0 0 0,0 1 1 0 0,0-1-1 0 0,0 1 0 0 0,0 0 0 0 0,0-1 0 0 0,0 1 0 0 0,0-1 1 0 0,0 1-1 0 0,0 0 0 0 0,0-1 0 0 0,0 1 0 0 0,0-1 0 0 0,0 1 1 0 0,0 0-1 0 0,-1-1 0 0 0,1 1 0 0 0,0 0 0 0 0,0-1 0 0 0,0 1 1 0 0,-1 0-1 0 0,1-1 0 0 0,0 1-55 0 0,-3-3 269 0 0,0-3 898 0 0,9 0-440 0 0,-6 6-714 0 0,0 0 0 0 0,1 0 1 0 0,-1 0-1 0 0,0 0 1 0 0,0 0-1 0 0,0-1 1 0 0,0 1-1 0 0,0 0 0 0 0,0 0 1 0 0,1 0-1 0 0,-1 0 1 0 0,0-1-1 0 0,0 1 1 0 0,0 0-1 0 0,0 0 1 0 0,0 0-1 0 0,0-1 0 0 0,0 1 1 0 0,0 0-1 0 0,0 0 1 0 0,0 0-1 0 0,0-1 1 0 0,0 1-1 0 0,0 0 1 0 0,0 0-1 0 0,0 0 0 0 0,0-1 1 0 0,0 1-1 0 0,0 0 1 0 0,0 0-1 0 0,0 0 1 0 0,-1-1-1 0 0,1 1 0 0 0,0 0 1 0 0,0 0-14 0 0,-7-9 515 0 0,5 7-341 0 0,0 1 0 0 0,1-1-1 0 0,-1 1 1 0 0,0 0-1 0 0,0 0 1 0 0,1 0-1 0 0,-1 0 1 0 0,0 0-1 0 0,-1 0-173 0 0,-5 0 288 0 0,0 0-3 0 0,0 0 1 0 0,0 0-1 0 0,0 1 1 0 0,-8 1-286 0 0,10 0 35 0 0,3-1-28 0 0,0 0 0 0 0,1 0 0 0 0,-1 1 0 0 0,0-1 0 0 0,0 1 0 0 0,1 0 0 0 0,-1-1 0 0 0,0 1 0 0 0,1 1 0 0 0,-1-1 0 0 0,1 0 0 0 0,-1 0 0 0 0,1 1 0 0 0,0 0-1 0 0,0-1 1 0 0,-1 1-7 0 0,2 0-25 0 0,-5 3-21 0 0,1 0 0 0 0,0 0 0 0 0,0 1 0 0 0,-3 5 46 0 0,7-10 7 0 0,0 1 0 0 0,0 0 0 0 0,0 0-1 0 0,0 0 1 0 0,0-1 0 0 0,1 1 0 0 0,-1 0 0 0 0,1 0-1 0 0,-1 0 1 0 0,1 0 0 0 0,0 1 0 0 0,0-1 0 0 0,0 0-1 0 0,0 0 1 0 0,0 0 0 0 0,0 0 0 0 0,0 0 0 0 0,1 0-1 0 0,0 1-6 0 0,3 20 0 0 0,-4-20 0 0 0,1 0 0 0 0,-1 0 0 0 0,1 0 0 0 0,0 0 0 0 0,0 0 0 0 0,0 0 0 0 0,0 0 0 0 0,0 0 0 0 0,1 0 0 0 0,0 1 0 0 0,2 8 0 0 0,-4-11 0 0 0,0 0 0 0 0,0 0 0 0 0,0 0 0 0 0,0 0 0 0 0,1 0 0 0 0,-1 0 0 0 0,0-1 0 0 0,1 1 0 0 0,-1 0 0 0 0,1 0 0 0 0,-1 0 0 0 0,1 0 0 0 0,-1 0 0 0 0,1 0 0 0 0,0 0 0 0 0,7 5 1 0 0,-7-5-6 0 0,0 0-1 0 0,1 0 1 0 0,-1 0 0 0 0,0 0 0 0 0,0 0 0 0 0,0 0 0 0 0,0 1 0 0 0,0-1-1 0 0,0 0 1 0 0,0 0 0 0 0,0 1 0 0 0,-1-1 0 0 0,1 1 5 0 0,-1-1-2 0 0,1-1 0 0 0,-1 1 0 0 0,1 0 0 0 0,-1 0 0 0 0,1 0 0 0 0,0 0 0 0 0,-1-1-1 0 0,1 1 1 0 0,0 0 0 0 0,-1 0 0 0 0,1-1 0 0 0,0 1 0 0 0,0-1 0 0 0,0 1 0 0 0,0-1 0 0 0,0 1 2 0 0,1 0-5 0 0,0 0 0 0 0,0 1-1 0 0,-1-1 1 0 0,1 1 0 0 0,0-1 0 0 0,0 1-1 0 0,-1 0 1 0 0,1 0 0 0 0,-1-1-1 0 0,1 2 6 0 0,5 4 0 0 0,-4-4 0 0 0,4 2 0 0 0,-9-2 0 0 0,-7 6 0 0 0,7-7 3 0 0,-1 1 0 0 0,1-1-1 0 0,-1 0 1 0 0,0-1-1 0 0,0 1 1 0 0,0 0-1 0 0,0-1 1 0 0,0 1 0 0 0,0-1-1 0 0,0 0 1 0 0,0 0-1 0 0,0 0 1 0 0,-2-1-3 0 0,-15 7 128 0 0,10-3-67 0 0,1-1 0 0 0,-1 0 0 0 0,1 0 0 0 0,-1-1-1 0 0,0-1 1 0 0,-7 1-61 0 0,-16 0-2513 0 0,-12-2 2513 0 0,20 0-3095 0 0,15 0-2303 0 0</inkml:trace>
  <inkml:trace contextRef="#ctx0" brushRef="#br0" timeOffset="23923.89">3300 647 2760 0 0,'5'-2'440'0'0,"-6"0"874"0"0,-15-1 2112 0 0,1-1-2016 0 0,12 3-1262 0 0,1 1-1 0 0,-1 0 0 0 0,1-1 0 0 0,-1 1 0 0 0,1 0 0 0 0,0 0 0 0 0,-1 1 1 0 0,0-1-148 0 0,-5 1 640 0 0,7-1-519 0 0,1 0 207 0 0,-12 0 527 0 0,-25 0-186 0 0,-9 7 1079 0 0,-102 7-301 0 0,-146-2-40 0 0,180-10-1237 0 0,34-1 366 0 0,-44 7-536 0 0,27 1 421 0 0,41-4-239 0 0,20-2 32 0 0,-18 5-214 0 0,18-3 162 0 0,-33 1-162 0 0,27-3 46 0 0,-8 3-46 0 0,-194 29 133 0 0,174-28-72 0 0,-47-2-61 0 0,-4 0 67 0 0,-19 1 125 0 0,101-5-192 0 0,-19-1 0 0 0,15-1 0 0 0,-70-3 0 0 0,57 1 0 0 0,0 2 0 0 0,-2 3 0 0 0,-14 2 0 0 0,-1-3 0 0 0,-11-4 0 0 0,52 1 0 0 0,9 0 0 0 0,1 0 0 0 0,-14 3 0 0 0,-1 0 0 0 0,-19 1 0 0 0,-113 15 0 0 0,159-15 0 0 0,3-1 0 0 0,-1-1 0 0 0,1 1 0 0 0,-7-1 0 0 0,-30 0 0 0 0,-4 0 0 0 0,-8-4 75 0 0,30 4-4413 0 0,22 0 2522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12 156 2760 0 0,'0'1'207'0'0,"-2"3"10"0"0,2-3 691 0 0,-5 2 1462 0 0,0 0-944 0 0,9 2 4435 0 0,-2-4-5689 0 0,-1 0 0 0 0,1 0 0 0 0,0-1 0 0 0,0 1 0 0 0,0 0 0 0 0,0-1 0 0 0,1 1 0 0 0,-1-1 0 0 0,0 0 1 0 0,0 0-1 0 0,0 0 0 0 0,0 0 0 0 0,0 0 0 0 0,0 0 0 0 0,0 0 0 0 0,1-1 0 0 0,-1 1 0 0 0,0-1-172 0 0,40-13 1696 0 0,-39 13-1535 0 0,6-2-14 0 0,0-1 1 0 0,0 0-1 0 0,-1-1 0 0 0,1 1 0 0 0,-1-2 0 0 0,0 1 0 0 0,0-1 0 0 0,-1 0 0 0 0,0-1 0 0 0,0 0 0 0 0,0 0 0 0 0,-1 0 0 0 0,1-3-147 0 0,4-3 157 0 0,-10 12-143 0 0,0 1 0 0 0,0-1 0 0 0,0 0 0 0 0,-1 0 0 0 0,1 0 0 0 0,0 1 0 0 0,0-1 0 0 0,-1 0 0 0 0,1 0 0 0 0,0 0 0 0 0,-1 0 0 0 0,1 0 0 0 0,-1-1 0 0 0,0 1 0 0 0,1 0 0 0 0,-1 0 0 0 0,0 0 0 0 0,1 0 0 0 0,-1 0 0 0 0,0 0 0 0 0,0-1 0 0 0,0 1 0 0 0,0 0 0 0 0,0 0-1 0 0,0 0 1 0 0,-1 0 0 0 0,1-1 0 0 0,0 1 0 0 0,0 0 0 0 0,-1 0 0 0 0,1 0 0 0 0,-1 0 0 0 0,1 0 0 0 0,-1 0-14 0 0,0-1 42 0 0,0 0 0 0 0,0 0 0 0 0,0 0-1 0 0,0 0 1 0 0,0 1 0 0 0,0-1 0 0 0,-1 0-1 0 0,1 1 1 0 0,-1-1 0 0 0,1 1 0 0 0,-1-1-1 0 0,0 1 1 0 0,1 0 0 0 0,-1 0 0 0 0,0 0 0 0 0,0 0-1 0 0,0 0 1 0 0,0 0 0 0 0,0 0 0 0 0,0 1-1 0 0,0-1 1 0 0,0 1 0 0 0,0-1 0 0 0,0 1-1 0 0,0 0 1 0 0,0 0 0 0 0,0 0 0 0 0,-2 0-42 0 0,-2 2 50 0 0,1-1-1 0 0,0 1 1 0 0,-1 0 0 0 0,1 0 0 0 0,0 1 0 0 0,0 0 0 0 0,1 0-1 0 0,-1 0 1 0 0,1 0 0 0 0,-1 1 0 0 0,1 0 0 0 0,0 0 0 0 0,0 0 0 0 0,1 0-1 0 0,-4 4-49 0 0,-3 7 75 0 0,1-1-1 0 0,1 1 1 0 0,0 1-1 0 0,-3 7-74 0 0,6-12-31 0 0,1 1 1 0 0,0 0-1 0 0,1-1 1 0 0,0 1 0 0 0,1 0-1 0 0,1 1 31 0 0,0-8 2 0 0,0-1 1 0 0,1 1-1 0 0,0-1 0 0 0,0 0 0 0 0,1 1 0 0 0,-1-1 1 0 0,1 0-1 0 0,0 1 0 0 0,0-1 0 0 0,0 0 1 0 0,1 0-1 0 0,-1 1 0 0 0,1-1 0 0 0,0 0 1 0 0,0-1-1 0 0,1 1 0 0 0,-1 0 0 0 0,1 0-2 0 0,0-2 8 0 0,-1 0 1 0 0,0 0-1 0 0,1 0 0 0 0,-1 0 0 0 0,1-1 0 0 0,-1 1 0 0 0,1-1 0 0 0,0 0 0 0 0,-1 0 0 0 0,1 0 1 0 0,0 0-1 0 0,0 0 0 0 0,0 0 0 0 0,0-1 0 0 0,0 0 0 0 0,0 1 0 0 0,1-1-8 0 0,1 0 4 0 0,-1 0 1 0 0,1-1-1 0 0,-1 0 0 0 0,1 1 0 0 0,-1-1 0 0 0,0-1 1 0 0,1 1-1 0 0,-1-1 0 0 0,0 1 0 0 0,0-1 0 0 0,1-1-4 0 0,34-17 0 0 0,-29 17 0 0 0,-1-2 0 0 0,0 0 0 0 0,0 0 0 0 0,0 0 0 0 0,0-1 0 0 0,-1 0 0 0 0,1-2 0 0 0,13-14-87 0 0,1 2-1 0 0,0 1 1 0 0,15-9 87 0 0,-17 10-101 0 0,-17 15 90 0 0,-1 0 0 0 0,1 0 0 0 0,0 0 0 0 0,0 0 0 0 0,0 1 0 0 0,0-1 1 0 0,0 1-1 0 0,1 0 0 0 0,-1 0 0 0 0,0 1 0 0 0,1-1 0 0 0,0 1 0 0 0,-1 0 0 0 0,4 0 11 0 0,-6 1-7 0 0,0 0 0 0 0,-1 0 0 0 0,1 0-1 0 0,0 0 1 0 0,-1 0 0 0 0,1 1 0 0 0,-1-1 0 0 0,1 1-1 0 0,0-1 1 0 0,-1 1 0 0 0,1 0 0 0 0,-1 0-1 0 0,0-1 1 0 0,1 1 0 0 0,-1 0 0 0 0,0 0 0 0 0,1 0-1 0 0,-1 0 1 0 0,0 1 0 0 0,0-1 0 0 0,0 0-1 0 0,0 1 1 0 0,0-1 7 0 0,3 4 94 0 0,0 0-1 0 0,-1 1 1 0 0,0-1-1 0 0,0 1 1 0 0,1 3-94 0 0,1 3 25 0 0,-1 1 1 0 0,-1 0 0 0 0,0 1 0 0 0,0-1 0 0 0,-2 0 0 0 0,1 1-1 0 0,-2-1 1 0 0,0 5-26 0 0,-1-12 0 0 0,1-4 0 0 0,0 0 0 0 0,0-1 0 0 0,-1 1 0 0 0,1 0 0 0 0,0-1 0 0 0,1 1 0 0 0,-1-1 0 0 0,0 1 0 0 0,0 0 0 0 0,1-1 0 0 0,-1 1 0 0 0,1 0 0 0 0,-1-2 0 0 0,0 0 0 0 0,0 0 0 0 0,0 0 0 0 0,0 0 0 0 0,0-1 0 0 0,0 1 0 0 0,0 0 0 0 0,0 0 0 0 0,0 0 0 0 0,0 0 0 0 0,0 0 0 0 0,0 0 0 0 0,1 0 0 0 0,-1 0 0 0 0,0 0 0 0 0,0 0 0 0 0,0 0 0 0 0,0 0 0 0 0,0 0 0 0 0,0 0 0 0 0,0 0 0 0 0,0-1 0 0 0,0 1 0 0 0,1 0 0 0 0,-1 0 0 0 0,0 0 0 0 0,0 0 0 0 0,0 0 0 0 0,0 0 0 0 0,0 0 0 0 0,0 0 0 0 0,0 0 0 0 0,0 0 0 0 0,0 0 0 0 0,1 0 0 0 0,-1 1 0 0 0,0-1 0 0 0,0 0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0,0 0 0 0 0,0 0 0 0 0,4-8 0 0 0,-3 6 0 0 0,8-16 0 0 0,-6 11 0 0 0,0 0 0 0 0,1 0 0 0 0,0 0 0 0 0,1-1 0 0 0,1 0-28 0 0,1 0 0 0 0,0 0-1 0 0,0 0 1 0 0,1 1 0 0 0,0 0-1 0 0,5-3 29 0 0,-10 8-11 0 0,-1 0-1 0 0,1 1 0 0 0,0-1 1 0 0,0 1-1 0 0,-1 0 1 0 0,1 0-1 0 0,0 0 0 0 0,0 0 1 0 0,0 1-1 0 0,0-1 0 0 0,0 1 1 0 0,0-1-1 0 0,0 1 0 0 0,0 0 1 0 0,0 0-1 0 0,0 1 0 0 0,0-1 1 0 0,0 1-1 0 0,0-1 1 0 0,0 1-1 0 0,0 0 0 0 0,0 0 1 0 0,0 0-1 0 0,2 2 12 0 0,18 11 106 0 0,0 1 0 0 0,-2 1 1 0 0,1 1-1 0 0,13 15-106 0 0,0-1-30 0 0,-24-22 11 0 0,0 0 1 0 0,1-1 0 0 0,0 0 0 0 0,1 0 0 0 0,7 2 18 0 0,-14-7-43 0 0,0-1 0 0 0,0 1 0 0 0,0-2-1 0 0,1 1 1 0 0,-1 0 0 0 0,0-1 0 0 0,1 0 0 0 0,-1-1 0 0 0,1 0 0 0 0,0 0 0 0 0,-1 0 0 0 0,1 0 0 0 0,2-2 43 0 0,-5 1-119 0 0,-1 0 0 0 0,1 0 1 0 0,-1 0-1 0 0,1-1 0 0 0,-1 0 0 0 0,0 0 0 0 0,0 0 1 0 0,0 0-1 0 0,0 0 0 0 0,0 0 0 0 0,0-1 0 0 0,1-1 119 0 0,5-6-945 0 0,-1-1 0 0 0,7-9 945 0 0,-8 9-515 0 0,-4 8 388 0 0,0-2-173 0 0,1 0 0 0 0,-1 0 0 0 0,0 0 0 0 0,0-1 0 0 0,0 1 0 0 0,-1-1 0 0 0,0 1 0 0 0,0-3 300 0 0,8-20-941 0 0,-8 22 903 0 0,0 1-1 0 0,0 0 1 0 0,0 0-1 0 0,-1-1 1 0 0,0 1 0 0 0,0-1-1 0 0,0 1 1 0 0,-1-1 0 0 0,0 1-1 0 0,0-1 1 0 0,0-2 38 0 0,-1 1 117 0 0,-1 1 0 0 0,1-1 0 0 0,-1 1 1 0 0,0-1-1 0 0,-1 1 0 0 0,0 0 0 0 0,0 0 0 0 0,0 1 1 0 0,0-1-1 0 0,-2-1-117 0 0,4 5 111 0 0,0 1 0 0 0,-1-1-1 0 0,1 1 1 0 0,-1 0 0 0 0,1-1 0 0 0,-1 1 0 0 0,1 0 0 0 0,-1 0-1 0 0,0 0 1 0 0,1 0 0 0 0,-1 0 0 0 0,0 0 0 0 0,0 1 0 0 0,0-1 0 0 0,1 1-1 0 0,-1-1 1 0 0,0 1 0 0 0,0 0 0 0 0,0-1 0 0 0,0 1 0 0 0,0 0-1 0 0,0 0 1 0 0,0 0 0 0 0,0 1 0 0 0,0-1 0 0 0,0 0 0 0 0,0 1 0 0 0,0-1-1 0 0,0 1 1 0 0,1 0 0 0 0,-1 0 0 0 0,0 0 0 0 0,0-1 0 0 0,1 2 0 0 0,-1-1-1 0 0,0 0-110 0 0,-2 2 55 0 0,0 0 0 0 0,0 0-1 0 0,0 0 1 0 0,1 0 0 0 0,-1 0-1 0 0,1 1 1 0 0,0-1 0 0 0,0 1-1 0 0,0 0 1 0 0,1 0 0 0 0,-1 0-1 0 0,1 0 1 0 0,0 1 0 0 0,0-1-1 0 0,0 0 1 0 0,1 1 0 0 0,-1 0-1 0 0,1-1-54 0 0,-3 23-104 0 0,3-24 120 0 0,0 1-1 0 0,0 0 1 0 0,1 0 0 0 0,-1 0 0 0 0,1 0-1 0 0,0 0 1 0 0,0 0 0 0 0,1 0 0 0 0,-1 0-1 0 0,1 0 1 0 0,-1 0 0 0 0,1 0 0 0 0,1 0-1 0 0,-1 1-15 0 0,3 4 164 0 0,1 0-1 0 0,0 0 1 0 0,0 0-1 0 0,3 3-163 0 0,-5-9 59 0 0,0 1 0 0 0,0-1 0 0 0,0-1 0 0 0,0 1 0 0 0,0 0 0 0 0,1-1 0 0 0,-1 0 0 0 0,1 0 0 0 0,0 0 0 0 0,-1 0 0 0 0,1 0 0 0 0,1-1-59 0 0,-1 1 33 0 0,1-1 0 0 0,-1 1 1 0 0,1-1-1 0 0,0-1 0 0 0,-1 1 0 0 0,1-1 1 0 0,0 1-1 0 0,-1-2 0 0 0,1 1 1 0 0,0 0-1 0 0,-1-1 0 0 0,1 0-33 0 0,7-2 140 0 0,0-1 0 0 0,0 0-1 0 0,9-4-139 0 0,-18 6 0 0 0,-1 1 0 0 0,0 0 1 0 0,1 0-1 0 0,-1-1 0 0 0,0 1 0 0 0,0-1 0 0 0,-1 1 1 0 0,1-1-1 0 0,0 0 0 0 0,1-1 0 0 0,13-12-23 0 0,4 2-300 0 0,0-1 1 0 0,-1-1-1 0 0,0-1 0 0 0,14-16 323 0 0,32-35-688 0 0,-63 65 676 0 0,-1 0 0 0 0,1 0 0 0 0,0 0 0 0 0,-1 1 0 0 0,1-1 0 0 0,0 1 0 0 0,0-1 0 0 0,0 1 0 0 0,1 0 0 0 0,-1-1 0 0 0,0 1 0 0 0,0 0 0 0 0,1 1 0 0 0,-1-1 0 0 0,0 0 0 0 0,1 1 0 0 0,-1-1 0 0 0,1 1 0 0 0,-1 0 0 0 0,1-1-1 0 0,-1 1 1 0 0,1 1 0 0 0,-1-1 0 0 0,0 0 0 0 0,1 1 0 0 0,-1-1 0 0 0,1 1 0 0 0,-1-1 0 0 0,0 1 0 0 0,1 0 0 0 0,-1 0 0 0 0,0 0 0 0 0,1 1 12 0 0,2 1 6 0 0,-1 1 1 0 0,0-1-1 0 0,0 1 0 0 0,0-1 0 0 0,-1 1 1 0 0,1 0-1 0 0,-1 1 0 0 0,3 3-6 0 0,20 41 298 0 0,-12-22-289 0 0,-8-11-9 0 0,-5-14 0 0 0,0 1 0 0 0,0-1 0 0 0,0 0 0 0 0,0 1 0 0 0,1-1 0 0 0,-1 0 0 0 0,0 0 0 0 0,1 0 0 0 0,1 1 0 0 0,6 8-6 0 0,-1-3 10 0 0,0-1 1 0 0,0 1 0 0 0,4 1-5 0 0,-9-7-7 0 0,0 0 1 0 0,0 0-1 0 0,0-1 1 0 0,0 1-1 0 0,0-1 1 0 0,0 0-1 0 0,0 0 1 0 0,0 0-1 0 0,1 0 1 0 0,-1-1-1 0 0,0 1 1 0 0,1-1-1 0 0,0 0 7 0 0,-1 0-76 0 0,1 0 0 0 0,-1 0 1 0 0,0 0-1 0 0,1 0 0 0 0,-1-1 0 0 0,0 0 0 0 0,0 0 1 0 0,1 0-1 0 0,-1 0 0 0 0,0 0 0 0 0,0 0 0 0 0,0-1 1 0 0,0 0-1 0 0,0 1 0 0 0,0-1 0 0 0,-1 0 0 0 0,1-1 1 0 0,-1 1-1 0 0,1 0 0 0 0,1-3 76 0 0,7-7-933 0 0,-1-1 0 0 0,0 0 0 0 0,-1-1 0 0 0,7-13 933 0 0,-8 12-787 0 0,0 2-1 0 0,1-1 1 0 0,0 1-1 0 0,2 1 1 0 0,4-5 787 0 0,1 1-586 0 0,-5 4-37 0 0,1 1 0 0 0,11-8 623 0 0,-8 6 872 0 0,-15 12-320 0 0,0 1 343 0 0,0 0 147 0 0,0 0 29 0 0,0 0-54 0 0,-9 15 1596 0 0,-9 3-1886 0 0,1 2 0 0 0,1 0-1 0 0,1 1 1 0 0,-10 20-727 0 0,17-29 44 0 0,5-7-19 0 0,2 0-1 0 0,-1 0 1 0 0,1 0-1 0 0,-1 0 1 0 0,1 0 0 0 0,1 1-1 0 0,-1-1 1 0 0,1 0 0 0 0,0 0-1 0 0,0 1 1 0 0,0 1-25 0 0,1 4-18 0 0,-2-10 19 0 0,1-1 0 0 0,0 1 1 0 0,0-1-1 0 0,0 1 0 0 0,0 0 0 0 0,1-1 0 0 0,-1 1 0 0 0,0-1 0 0 0,0 1 0 0 0,0-1 0 0 0,0 1 0 0 0,0-1 0 0 0,1 1 0 0 0,-1-1 0 0 0,0 1 0 0 0,1-1 0 0 0,-1 1 0 0 0,0-1 0 0 0,1 1 0 0 0,-1-1 1 0 0,0 1-1 0 0,1-1 0 0 0,-1 0 0 0 0,1 1 0 0 0,-1-1 0 0 0,1 0 0 0 0,-1 1 0 0 0,1-1 0 0 0,-1 0 0 0 0,1 0 0 0 0,-1 1 0 0 0,1-1 0 0 0,-1 0 0 0 0,1 0 0 0 0,-1 0 0 0 0,1 0 0 0 0,-1 0 0 0 0,1 0 1 0 0,0 0-1 0 0,-1 0 0 0 0,1 0 0 0 0,-1 0 0 0 0,1 0 0 0 0,-1 0 0 0 0,1 0 0 0 0,-1 0 0 0 0,1-1 0 0 0,0 1 0 0 0,-1 0 0 0 0,1 0 0 0 0,-1-1-1 0 0,7-1 113 0 0,-1-1 1 0 0,1 0-1 0 0,-1 0 0 0 0,3-3-113 0 0,-1 2-56 0 0,25-22-463 0 0,-23 20 539 0 0,1-1-64 0 0,0 1-1 0 0,0 0 1 0 0,0 0 0 0 0,1 2-1 0 0,-1-1 1 0 0,3 1 44 0 0,-11 3-16 0 0,0 1-1 0 0,0-1 1 0 0,0 1 0 0 0,0-1 0 0 0,0 1 0 0 0,0 0 0 0 0,0 1 0 0 0,0-1-1 0 0,0 0 1 0 0,-1 1 0 0 0,1-1 0 0 0,0 1 0 0 0,0 0 0 0 0,0 0 0 0 0,0 0-1 0 0,0 1 1 0 0,-1-1 0 0 0,1 1 0 0 0,-1-1 0 0 0,1 1 0 0 0,-1 0 0 0 0,0 0-1 0 0,1 0 1 0 0,-1 0 0 0 0,0 0 0 0 0,0 0 0 0 0,0 1 0 0 0,-1 0 16 0 0,9 12 21 0 0,0 1 0 0 0,-2 0 1 0 0,0 1-1 0 0,-1 0 0 0 0,0 0 1 0 0,-2 1-1 0 0,0-1 0 0 0,0 2-21 0 0,-3-6 105 0 0,1 1-1 0 0,-2 0 1 0 0,0 0-1 0 0,0 0 0 0 0,-1 0 1 0 0,-1 0-1 0 0,-1 0 1 0 0,0 0-1 0 0,0-1 0 0 0,-1 1 1 0 0,-1 0-1 0 0,-1-1 1 0 0,-5 12-105 0 0,8-22 122 0 0,1 0 0 0 0,-1 0 1 0 0,-1 0-1 0 0,1-1 0 0 0,0 1 1 0 0,0-1-1 0 0,-1 0 0 0 0,0 0 0 0 0,1 1-122 0 0,-5 2 14 0 0,6-4-14 0 0,1-1 0 0 0,-1 1 0 0 0,0 0 0 0 0,0-1 0 0 0,0 1 0 0 0,1-1 0 0 0,-1 1 0 0 0,0-1 0 0 0,0 0 0 0 0,0 1 0 0 0,0-1 0 0 0,0 0 0 0 0,0 0 0 0 0,0 0 0 0 0,0 1 0 0 0,0-1 0 0 0,0 0 0 0 0,0 0 0 0 0,0 0 0 0 0,0-1 0 0 0,0 1 0 0 0,0 0 0 0 0,1 0 0 0 0,-1 0 0 0 0,0-1 0 0 0,0 1 0 0 0,0 0 0 0 0,0-1 0 0 0,0 1 0 0 0,0-1 0 0 0,1 1 0 0 0,-1-1 0 0 0,0 0 0 0 0,0 1 0 0 0,1-1 0 0 0,-1 0 0 0 0,0 1 0 0 0,1-1 0 0 0,-1 0 0 0 0,1 0 0 0 0,-1 0 0 0 0,1 1 0 0 0,-1-1 0 0 0,1 0 0 0 0,-1 0 0 0 0,-1-7 5 0 0,0 0-1 0 0,0 0 0 0 0,1 0 0 0 0,0 0 0 0 0,1-1 1 0 0,-1 1-1 0 0,2 0 0 0 0,-1 0 0 0 0,1 0 1 0 0,0-1-5 0 0,4-19 20 0 0,2 0-1 0 0,2-5-19 0 0,-4 18-10 0 0,4-12 10 0 0,2 0 0 0 0,1 0 0 0 0,15-23 0 0 0,-24 45 0 0 0,11-20-66 0 0,2 0 0 0 0,0 1 0 0 0,2 1 0 0 0,1 0 0 0 0,9-7 66 0 0,-23 24-21 0 0,0 1 1 0 0,1 0 0 0 0,0 0 0 0 0,0 0 0 0 0,0 1-1 0 0,1 0 1 0 0,5-3 20 0 0,-12 7-2 0 0,1 0 1 0 0,0 0-1 0 0,0 0 0 0 0,-1 0 0 0 0,1-1 0 0 0,0 1 0 0 0,-1 0 0 0 0,1 0 0 0 0,0 1 0 0 0,0-1 1 0 0,-1 0-1 0 0,1 0 0 0 0,0 0 0 0 0,-1 0 0 0 0,1 1 0 0 0,0-1 0 0 0,-1 0 0 0 0,1 0 0 0 0,0 1 0 0 0,-1-1 1 0 0,1 1-1 0 0,-1-1 0 0 0,1 0 0 0 0,0 1 0 0 0,-1-1 0 0 0,1 1 0 0 0,-1 0 0 0 0,0-1 0 0 0,1 1 1 0 0,-1-1-1 0 0,1 1 0 0 0,-1 0 0 0 0,0-1 0 0 0,1 1 0 0 0,-1 0 0 0 0,0-1 0 0 0,0 2 2 0 0,1-2-6 0 0,3 10 74 0 0,0-1-1 0 0,-1 1 0 0 0,0 0 1 0 0,0 0-1 0 0,-1 1 0 0 0,0 4-67 0 0,9 30-206 0 0,-6-28 109 0 0,-4-11 123 0 0,0-1 0 0 0,1 1 0 0 0,0-1 0 0 0,0 0 0 0 0,0 0 0 0 0,1 0 0 0 0,-1 0-1 0 0,1 0 1 0 0,1-1 0 0 0,2 4-26 0 0,-6-7-5 0 0,1-1-1 0 0,0 1 0 0 0,0-1 1 0 0,-1 1-1 0 0,1-1 0 0 0,0 0 1 0 0,0 1-1 0 0,0-1 0 0 0,-1 0 1 0 0,1 0-1 0 0,0 1 0 0 0,0-1 1 0 0,0 0-1 0 0,0 0 0 0 0,-1 0 1 0 0,1 0-1 0 0,0 0 0 0 0,0 0 1 0 0,0-1-1 0 0,0 1 0 0 0,0 0 1 0 0,-1 0-1 0 0,1-1 0 0 0,0 1 1 0 0,0 0-1 0 0,0-1 0 0 0,-1 1 1 0 0,1 0-1 0 0,0-1 0 0 0,0 0 6 0 0,18-15 124 0 0,-6 1-275 0 0,-1 0 0 0 0,9-17 151 0 0,3-3-542 0 0,-18 25 416 0 0,1 1 1 0 0,1 0-1 0 0,-1 1 1 0 0,1 0-1 0 0,1 0 1 0 0,3-2 125 0 0,-10 8-21 0 0,0 1 1 0 0,0-1 0 0 0,1 1-1 0 0,-1-1 1 0 0,1 1-1 0 0,0 0 1 0 0,-1 0 0 0 0,1 0-1 0 0,0 1 1 0 0,0-1-1 0 0,-1 0 1 0 0,1 1 0 0 0,0 0-1 0 0,0 0 1 0 0,0 0-1 0 0,-1 0 1 0 0,1 0 0 0 0,0 0-1 0 0,0 1 1 0 0,0-1-1 0 0,-1 1 1 0 0,1 0 0 0 0,0 0-1 0 0,-1 0 1 0 0,1 0-1 0 0,0 1 1 0 0,-1-1 0 0 0,1 1 20 0 0,3 2-10 0 0,-1 0 1 0 0,0 1-1 0 0,0-1 1 0 0,0 1-1 0 0,0 0 1 0 0,-1 1-1 0 0,0-1 1 0 0,0 1 9 0 0,28 49 225 0 0,-19-28-16 0 0,-1 0-1 0 0,-2 1 1 0 0,0 1-1 0 0,-2-1 1 0 0,-1 2-1 0 0,-2-1 1 0 0,-1 0-1 0 0,-1 1 1 0 0,-1 0-1 0 0,-2 8-208 0 0,0-28 13 0 0,0 0 0 0 0,-1 0 0 0 0,0 0 0 0 0,-2 9-13 0 0,2-16 3 0 0,0 0 0 0 0,0 0 0 0 0,0 0 1 0 0,0-1-1 0 0,0 1 0 0 0,-1 0 0 0 0,0 0 0 0 0,1-1 0 0 0,-1 1 0 0 0,0-1 0 0 0,0 1 0 0 0,0-1 0 0 0,0 0 0 0 0,-1 0 0 0 0,1 0 0 0 0,-1 0 0 0 0,0 1-3 0 0,-3-1 20 0 0,1 1 0 0 0,0-1 0 0 0,-1 0 0 0 0,0 0 0 0 0,1-1 0 0 0,-1 0-1 0 0,0 0 1 0 0,0 0 0 0 0,1-1 0 0 0,-1 1 0 0 0,0-2 0 0 0,0 1 0 0 0,-5-1-20 0 0,-1-1 30 0 0,1 0 0 0 0,0-1 0 0 0,0 0 0 0 0,0-1 0 0 0,0 0 0 0 0,-6-4-30 0 0,-4-6-1067 0 0,20 13 708 0 0,0 0 1 0 0,0 0 0 0 0,0 0 0 0 0,0 0 0 0 0,0 0 0 0 0,1 0 0 0 0,-1 0 0 0 0,0 0 0 0 0,1-1 0 0 0,-1 1-1 0 0,0-1 359 0 0,1-6-7023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237 202 11664 0 0,'-1'-8'1242'0'0,"0"6"-1160"0"0,-1 1 0 0 0,1-1 0 0 0,-1 1 0 0 0,0 0-1 0 0,0 0 1 0 0,1 0 0 0 0,-1 0 0 0 0,0 0 0 0 0,0 0-1 0 0,0 0 1 0 0,0 0 0 0 0,0 1 0 0 0,0-1 0 0 0,0 1-1 0 0,0-1 1 0 0,0 1 0 0 0,-1 0 0 0 0,1 0 0 0 0,0 0 0 0 0,0 0-1 0 0,0 0 1 0 0,0 1 0 0 0,-2-1-82 0 0,-7 2 487 0 0,1 0 0 0 0,-1 0 0 0 0,1 1-1 0 0,-1 1-486 0 0,2-1 224 0 0,1 0-1 0 0,-1 1 0 0 0,1 0 0 0 0,0 1 0 0 0,0-1 0 0 0,1 2 0 0 0,-4 2-223 0 0,8-6 41 0 0,0 0 1 0 0,1 1-1 0 0,-1 0 0 0 0,1 0 0 0 0,-1 0 0 0 0,1 0 0 0 0,0 0 1 0 0,0 0-1 0 0,0 0 0 0 0,1 1 0 0 0,-1-1 0 0 0,1 0 0 0 0,0 1 1 0 0,0 0-1 0 0,0-1 0 0 0,0 1 0 0 0,1 0 0 0 0,-1-1 0 0 0,1 2-41 0 0,0-2 14 0 0,1 1 1 0 0,-1-1-1 0 0,1 0 0 0 0,-1 0 0 0 0,1-1 0 0 0,0 1 0 0 0,0 0 0 0 0,1 0 0 0 0,-1 0 0 0 0,0-1 0 0 0,1 1 0 0 0,0 0 0 0 0,-1-1 0 0 0,1 1 0 0 0,0-1 1 0 0,0 0-1 0 0,1 0 0 0 0,-1 0 0 0 0,0 0 0 0 0,1 0 0 0 0,0 0-14 0 0,9 6 30 0 0,0-1 1 0 0,1 0-1 0 0,0-1 1 0 0,2 1-31 0 0,16 7 6 0 0,8 4-6 0 0,-26-12 0 0 0,0 0 0 0 0,-1 0 0 0 0,0 1 0 0 0,0 0 0 0 0,2 4 0 0 0,-12-11 31 0 0,-1 1 1 0 0,0 0-1 0 0,0 0 0 0 0,1 1 0 0 0,-1-1 0 0 0,0 0 0 0 0,0 0 0 0 0,0 0 0 0 0,-1 1 0 0 0,1-1 0 0 0,0 0 0 0 0,0 1 1 0 0,-1-1-1 0 0,1 1 0 0 0,0-1 0 0 0,-1 1 0 0 0,0-1 0 0 0,1 1 0 0 0,-1-1 0 0 0,0 1 0 0 0,0-1 0 0 0,0 1 0 0 0,0 0 0 0 0,0-1 1 0 0,0 1-1 0 0,0-1 0 0 0,-1 1 0 0 0,1-1 0 0 0,0 1 0 0 0,-1-1 0 0 0,1 1 0 0 0,-1-1 0 0 0,0 1 0 0 0,1-1 0 0 0,-1 0 0 0 0,0 1 1 0 0,0-1-1 0 0,0 0 0 0 0,0 0 0 0 0,0 1 0 0 0,0-1 0 0 0,-1 0 0 0 0,1 0 0 0 0,0 0 0 0 0,0 0 0 0 0,-1-1 0 0 0,1 1 0 0 0,0 0 1 0 0,-1 0-1 0 0,1-1 0 0 0,-1 1 0 0 0,1-1 0 0 0,-1 0 0 0 0,0 1-31 0 0,-18 5 234 0 0,-1-1 0 0 0,-19 2-234 0 0,15-4-75 0 0,6 1-146 0 0,-1-2 0 0 0,-17 1 221 0 0,32-3-201 0 0,0 0 1 0 0,0 0 0 0 0,0-1 0 0 0,1 0 0 0 0,-1 0 0 0 0,0 0 0 0 0,0 0 0 0 0,0-1 0 0 0,1 0 0 0 0,-1 0 0 0 0,1 0-1 0 0,-1 0 1 0 0,-2-3 200 0 0,6 5-192 0 0,0-1-1 0 0,0 0 1 0 0,0 0-1 0 0,0 0 1 0 0,0 0-1 0 0,0-1 1 0 0,1 1-1 0 0,-1 0 1 0 0,0 0-1 0 0,1 0 1 0 0,-1-1 192 0 0,-2-9-4742 0 0,3 0-314 0 0</inkml:trace>
  <inkml:trace contextRef="#ctx0" brushRef="#br0" timeOffset="255.111">434 281 4608 0 0,'0'0'353'0'0,"2"1"117"0"0,1 2 511 0 0,0 0 0 0 0,1 0 0 0 0,-1 0 1 0 0,-1 1-1 0 0,1-1 0 0 0,0 1 1 0 0,-1 0-1 0 0,0-1 0 0 0,0 1 1 0 0,1 3-982 0 0,18 45 2965 0 0,-14-26-1962 0 0,-1 1 1 0 0,-1 0-1 0 0,0 18-1003 0 0,3 15-116 0 0,5 30-28 0 0,-8-36 262 0 0,-4-48-220 0 0,-1-5-490 0 0,0-1-245 0 0,-9-7-3332 0 0,3 2 1600 0 0</inkml:trace>
  <inkml:trace contextRef="#ctx0" brushRef="#br0" timeOffset="503.807">496 303 11976 0 0,'0'0'546'0'0,"0"0"-10"0"0,7-3-322 0 0,-3 2-70 0 0,1 0 0 0 0,-1 0 1 0 0,1 1-1 0 0,-1-1 1 0 0,1 1-1 0 0,0 0 0 0 0,-1 1 1 0 0,1-1-1 0 0,-1 1 1 0 0,1 0-1 0 0,-1 0 1 0 0,1 0-1 0 0,-1 0 0 0 0,1 1 1 0 0,-1 0-1 0 0,3 1-144 0 0,11 7 876 0 0,0 0 1 0 0,0 1-1 0 0,0 1-876 0 0,-17-11 14 0 0,3 2 132 0 0,0 0 0 0 0,0 0 0 0 0,0 1 0 0 0,-1 0 1 0 0,0-1-1 0 0,1 1 0 0 0,-1 0 0 0 0,0 1 0 0 0,-1-1 0 0 0,1 0 0 0 0,-1 1 1 0 0,0 0-1 0 0,0-1 0 0 0,-1 1 0 0 0,1 0 0 0 0,-1 0 0 0 0,0 0 1 0 0,0 0-1 0 0,-1 0 0 0 0,1 0 0 0 0,-1 4-146 0 0,-1-6 23 0 0,0-1 1 0 0,1 1-1 0 0,-1-1 1 0 0,-1 1-1 0 0,1-1 0 0 0,0 1 1 0 0,0-1-1 0 0,-1 0 1 0 0,0 0-1 0 0,1 1 0 0 0,-1-1 1 0 0,0 0-1 0 0,0 0 1 0 0,0-1-1 0 0,0 1 0 0 0,-2 1-23 0 0,-5 3 116 0 0,0 0 0 0 0,-1 0-1 0 0,-3 1-115 0 0,2-1 14 0 0,0-1-1 0 0,-1-1 1 0 0,0 1 0 0 0,1-2-1 0 0,-1 0 1 0 0,-8 1-14 0 0,12-3-467 0 0,0 0 0 0 0,0-1 0 0 0,0 0 1 0 0,-6-1 466 0 0,7 0-1173 0 0,1 0 1 0 0,-1 0 0 0 0,0-1-1 0 0,1 0 1 0 0,-1 0 0 0 0,1-1 1172 0 0,-3-2-5692 0 0</inkml:trace>
  <inkml:trace contextRef="#ctx0" brushRef="#br0" timeOffset="856.133">852 461 10136 0 0,'27'5'804'0'0,"1"0"1"0"0,0-2 0 0 0,0-1-1 0 0,0-2 1 0 0,0 0 0 0 0,1-2-805 0 0,-14 0 530 0 0,1 0 1 0 0,-1-1-1 0 0,1-1 1 0 0,12-5-531 0 0,-22 7 43 0 0,-1 0 1 0 0,0-1-1 0 0,0 0 0 0 0,0 0 1 0 0,1 0-44 0 0,-5 2 2 0 0,0 0 1 0 0,1 0-1 0 0,-1 0 1 0 0,1 0-1 0 0,-1 0 1 0 0,0 0 0 0 0,0 0-1 0 0,0-1 1 0 0,0 1-1 0 0,0 0 1 0 0,0-1-1 0 0,0 1 1 0 0,0-1 0 0 0,0 1-1 0 0,-1-1 1 0 0,1 1-1 0 0,-1-1 1 0 0,1 0-1 0 0,-1 0-2 0 0,1-10 1 0 0,0 10 0 0 0,-1 1 0 0 0,0-1 0 0 0,0 0-1 0 0,0 1 1 0 0,0-1 0 0 0,0 1-1 0 0,0-1 1 0 0,0 0 0 0 0,0 1-1 0 0,-1-1 1 0 0,1 1 0 0 0,0-1-1 0 0,-1 1 1 0 0,1-1 0 0 0,-1 1-1 0 0,0-1 1 0 0,0 1 0 0 0,1-1-1 0 0,-1 1 1 0 0,0 0 0 0 0,0-1-1 0 0,0 1 0 0 0,-6-5 47 0 0,1 1-1 0 0,-1-1 1 0 0,0 1-1 0 0,-1 1 0 0 0,1-1 1 0 0,-1 1-1 0 0,1 1 1 0 0,-1-1-1 0 0,-1 1 0 0 0,1 1 1 0 0,0 0-1 0 0,-1 0 1 0 0,1 0-1 0 0,-1 1 0 0 0,1 0 1 0 0,-1 1-1 0 0,0 0 1 0 0,1 0-1 0 0,-1 1 0 0 0,0 0-46 0 0,1 0 160 0 0,0 1-1 0 0,-1 0 0 0 0,1 1 1 0 0,0 0-1 0 0,-2 1-159 0 0,7-3 70 0 0,1 1 0 0 0,-1-1 1 0 0,1 1-1 0 0,-1 0 0 0 0,1-1 1 0 0,0 1-1 0 0,-1 0 0 0 0,1 1 1 0 0,0-1-1 0 0,0 0 0 0 0,1 0 1 0 0,-1 1-1 0 0,0-1 0 0 0,1 1 1 0 0,0 0-1 0 0,-1-1 0 0 0,1 1-70 0 0,-1 2 52 0 0,1-1-1 0 0,-1 1 1 0 0,1 0-1 0 0,0-1 1 0 0,0 1-1 0 0,1 0 0 0 0,-1 0 1 0 0,1 0-1 0 0,0-1 1 0 0,1 1-1 0 0,-1 0 1 0 0,1 0-1 0 0,0 0 0 0 0,0-1 1 0 0,0 1-1 0 0,0 0 1 0 0,1-1-1 0 0,0 1 0 0 0,0-1 1 0 0,0 0-1 0 0,3 3-51 0 0,-2-1 18 0 0,1 1 0 0 0,0-2 1 0 0,1 1-1 0 0,-1 0 0 0 0,1-1 0 0 0,0 0 0 0 0,1 0 0 0 0,-1-1 0 0 0,1 1 0 0 0,0-1 0 0 0,0-1 0 0 0,0 1 0 0 0,3 1-18 0 0,10 2 23 0 0,1 0 1 0 0,-1-1-1 0 0,1-1 0 0 0,4 0-23 0 0,-6-3-121 0 0,1 0 0 0 0,-1-1 0 0 0,0 0 0 0 0,6-2 121 0 0,-14 0-757 0 0,0 0-1 0 0,0-1 1 0 0,0 0-1 0 0,0-1 1 0 0,-1 0-1 0 0,1 0 1 0 0,-1-1 0 0 0,4-2 757 0 0,6-5-5744 0 0</inkml:trace>
  <inkml:trace contextRef="#ctx0" brushRef="#br0" timeOffset="1100.701">1448 295 6912 0 0,'0'0'528'0'0,"-4"-3"-320"0"0,1 2 284 0 0,0 1 0 0 0,0 0 0 0 0,-1 0 0 0 0,1 1 1 0 0,0-1-1 0 0,0 1 0 0 0,0-1 0 0 0,0 1 0 0 0,0 0 0 0 0,-1 1-492 0 0,-32 12 5264 0 0,22-7-4789 0 0,1 1 0 0 0,0 0 0 0 0,1 1-1 0 0,0 0 1 0 0,-8 8-475 0 0,17-15 42 0 0,1 0 0 0 0,0 0 0 0 0,0 1 0 0 0,0-1 0 0 0,1 0 0 0 0,-1 1 0 0 0,0-1 0 0 0,1 1 0 0 0,0-1 0 0 0,-1 1 0 0 0,1 0 0 0 0,0-1 0 0 0,1 1 0 0 0,-1 0 0 0 0,0 0 0 0 0,1 0-1 0 0,-1 0 1 0 0,1 0 0 0 0,0 0 0 0 0,0 0 0 0 0,0 0 0 0 0,1 0 0 0 0,-1-1 0 0 0,1 2-42 0 0,0 0 94 0 0,0 0 1 0 0,0-1-1 0 0,1 1 0 0 0,-1 0 1 0 0,1-1-1 0 0,0 0 0 0 0,0 1 0 0 0,0-1 1 0 0,0 0-1 0 0,1 0 0 0 0,0 0 1 0 0,-1 0-1 0 0,1-1 0 0 0,0 1 0 0 0,0-1 1 0 0,0 0-1 0 0,0 1 0 0 0,2-1-94 0 0,5 3-20 0 0,0 0-1 0 0,1-1 1 0 0,-1 0 0 0 0,0-1-1 0 0,1 0 1 0 0,0-1-1 0 0,0 0 1 0 0,0-1 0 0 0,0 0-1 0 0,0-1 1 0 0,-1 0-1 0 0,1-1 1 0 0,5 0 20 0 0,0-1-530 0 0,0-1 0 0 0,0 0 0 0 0,0-1 0 0 0,0-1 0 0 0,-1 0 0 0 0,0-1-1 0 0,4-3 531 0 0,-5-2-2502 0 0,2-2-3683 0 0</inkml:trace>
  <inkml:trace contextRef="#ctx0" brushRef="#br0" timeOffset="1305.406">1742 34 16783 0 0,'0'0'382'0'0,"0"11"924"0"0,0 5-1210 0 0,1-1-1 0 0,1 1 0 0 0,1 0 0 0 0,0-1 0 0 0,1 1 0 0 0,6 13-95 0 0,7 13 1312 0 0,17 31-1312 0 0,-3-15 1360 0 0,-27-50-1210 0 0,-1-1 1 0 0,1 1-1 0 0,-2 0 0 0 0,1 0 1 0 0,-1 0-1 0 0,0 4-150 0 0,3 7 121 0 0,-3-9-220 0 0,-1 0 1 0 0,1 0 0 0 0,-1 0-1 0 0,-1 1 1 0 0,0-1 0 0 0,-1 0-1 0 0,0 0 1 0 0,0 1 98 0 0,1-10-123 0 0,-1 1 1 0 0,1-1-1 0 0,-1 1 1 0 0,1-1-1 0 0,-1 1 0 0 0,0-1 1 0 0,1 0-1 0 0,-1 1 1 0 0,0-1-1 0 0,0 0 0 0 0,0 0 1 0 0,0 0-1 0 0,0 0 1 0 0,0 1-1 0 0,0-1 0 0 0,0-1 1 0 0,-1 1-1 0 0,0 1 123 0 0,1-1-576 0 0,-1-1 1 0 0,1 1-1 0 0,-1 0 0 0 0,1-1 0 0 0,-1 1 0 0 0,1-1 0 0 0,-1 0 0 0 0,0 1 1 0 0,1-1-1 0 0,-1 0 0 0 0,-1 0 576 0 0,-9-2-5793 0 0</inkml:trace>
  <inkml:trace contextRef="#ctx0" brushRef="#br0" timeOffset="2319.158">1654 255 3224 0 0,'2'0'143'0'0,"38"-3"-5"0"0,-32 1 278 0 0,0 1 0 0 0,0 0 0 0 0,0 1-1 0 0,1 0 1 0 0,-1 0 0 0 0,0 1 0 0 0,5 0-416 0 0,2 3 973 0 0,0 0 0 0 0,0 1-1 0 0,0 1 1 0 0,-1 0 0 0 0,0 1 0 0 0,0 1 0 0 0,-1 0 0 0 0,0 0 0 0 0,8 8-973 0 0,11 8 1620 0 0,-20-15-1053 0 0,1 0 0 0 0,-1 1 0 0 0,-1 0-1 0 0,0 1 1 0 0,0 1 0 0 0,1 2-567 0 0,5 11 401 0 0,-12-16-297 0 0,1-1 1 0 0,0 0 0 0 0,0 0-1 0 0,1 0 1 0 0,1-1-105 0 0,-6-5 10 0 0,-1 0 1 0 0,1 0 0 0 0,-1 1-1 0 0,1-1 1 0 0,-1 0 0 0 0,0 0-1 0 0,1 1 1 0 0,-1-1 0 0 0,0 0 0 0 0,0 2-11 0 0,6 12 70 0 0,-7-16-63 0 0,0 1 0 0 0,1-1 1 0 0,-1 1-1 0 0,0 0 0 0 0,0-1 0 0 0,0 1 1 0 0,1 0-1 0 0,-1-1 0 0 0,0 1 0 0 0,0 0 0 0 0,0-1 1 0 0,0 1-1 0 0,0 0 0 0 0,0-1 0 0 0,0 1 0 0 0,0 0 1 0 0,-1-1-1 0 0,1 1 0 0 0,0 0 0 0 0,0-1 1 0 0,0 1-1 0 0,-1 0 0 0 0,1-1 0 0 0,0 1 0 0 0,-1-1 1 0 0,1 1-1 0 0,-1 0 0 0 0,1-1 0 0 0,0 1 1 0 0,-1-1-1 0 0,1 1 0 0 0,-1-1 0 0 0,1 0 0 0 0,-1 1 1 0 0,0-1-1 0 0,1 1 0 0 0,-1-1 0 0 0,0 0-7 0 0,-1 1 13 0 0,1 0-1 0 0,-1 0 1 0 0,0-1-1 0 0,1 1 1 0 0,-1 0 0 0 0,0-1-1 0 0,0 0 1 0 0,0 1-1 0 0,0-1 1 0 0,1 0-1 0 0,-1 0 1 0 0,0 0 0 0 0,0 0-1 0 0,0 0 1 0 0,0-1-13 0 0,-1 0 2 0 0,-1 1 0 0 0,1-2 1 0 0,0 1-1 0 0,0 0 0 0 0,0-1 1 0 0,-1 1-1 0 0,2-1 0 0 0,-1 0 1 0 0,0 0-1 0 0,0 0 0 0 0,0 0 0 0 0,1-1 1 0 0,-1 1-1 0 0,1-1 0 0 0,0 0 1 0 0,0 1-1 0 0,0-1 0 0 0,0 0 1 0 0,0 0-1 0 0,1 0 0 0 0,-1 0 1 0 0,1-1-1 0 0,-1-1-2 0 0,-3-11-134 0 0,4 13 109 0 0,1 1 0 0 0,-1-1 1 0 0,0 0-1 0 0,0 1 0 0 0,1-1 1 0 0,0 1-1 0 0,-1-1 1 0 0,1 0-1 0 0,0 1 0 0 0,0-1 1 0 0,0 0-1 0 0,1 0 0 0 0,0-2 25 0 0,3-13-183 0 0,-3 13 107 0 0,0 0-1 0 0,1 0 1 0 0,-1 0-1 0 0,1 0 1 0 0,0 0-1 0 0,0 0 1 0 0,1 0-1 0 0,-1 1 0 0 0,2-3 77 0 0,-1 3-64 0 0,1-2-83 0 0,0 1 1 0 0,1-1-1 0 0,-1 1 1 0 0,1-1-1 0 0,0 1 1 0 0,0 1-1 0 0,1-1 1 0 0,0 1-1 0 0,-1 0 1 0 0,2 0-1 0 0,3-2 147 0 0,12-3-509 0 0,0 2 0 0 0,1 0 0 0 0,0 1 0 0 0,0 1 1 0 0,0 1-1 0 0,1 1 0 0 0,-1 1 0 0 0,3 1 509 0 0,87 3-1142 0 0,-89 0 1122 0 0,0 1-1 0 0,0 1 1 0 0,14 4 20 0 0,-36-7 99 0 0,-2-1 31 0 0,1 0-26 0 0,-1 1-1 0 0,0 0 0 0 0,1-1 1 0 0,-1 1-1 0 0,0 0 1 0 0,1 0-1 0 0,-1-1 0 0 0,0 1 1 0 0,0 0-1 0 0,0 0 0 0 0,1 0 1 0 0,-1-1-1 0 0,0 2-103 0 0,-171 72 3013 0 0,140-56-2773 0 0,-24 17-240 0 0,49-31 44 0 0,0 0-1 0 0,1 1 0 0 0,-1 0 0 0 0,1 0 0 0 0,0 0 0 0 0,0 0 0 0 0,1 1 0 0 0,0 0 0 0 0,0 0 0 0 0,0 0 0 0 0,1 0 0 0 0,-1 1 0 0 0,0 3-43 0 0,4-9 103 0 0,0 0-82 0 0,0 0-1 0 0,0-1 1 0 0,1 1-1 0 0,-1 0 1 0 0,1 0 0 0 0,-1 0-1 0 0,0 0 1 0 0,1 0-1 0 0,-1-1 1 0 0,1 1-1 0 0,0 0 1 0 0,-1 0 0 0 0,1-1-1 0 0,0 1 1 0 0,-1 0-1 0 0,1-1 1 0 0,0 1-1 0 0,0-1 1 0 0,-1 1 0 0 0,1-1-1 0 0,0 1 1 0 0,0-1-1 0 0,0 1 1 0 0,0-1-1 0 0,0 0 1 0 0,0 0 0 0 0,0 1-1 0 0,-1-1 1 0 0,2 0-21 0 0,3 1 71 0 0,0 0 0 0 0,0 0 0 0 0,0-1 0 0 0,5 1-71 0 0,-4-2 33 0 0,-1 0-1 0 0,1 0 0 0 0,-1 0 1 0 0,0 0-1 0 0,0-1 0 0 0,1 0 1 0 0,-1 0-1 0 0,0 0 0 0 0,0 0 1 0 0,-1-1-1 0 0,4-2-32 0 0,1 0 4 0 0,-5 2-9 0 0,0 0-1 0 0,-1 0 1 0 0,1 0-1 0 0,-1-1 1 0 0,0 1-1 0 0,1-1 0 0 0,1-3 6 0 0,15-17-143 0 0,-11 16 77 0 0,-1-1 1 0 0,-1 0-1 0 0,0 0 1 0 0,0-1-1 0 0,2-5 66 0 0,-7 12-18 0 0,0-1 0 0 0,1 1 0 0 0,-1-1 0 0 0,1 1 1 0 0,0-1-1 0 0,-1 1 0 0 0,2 0 0 0 0,-1 0 0 0 0,0 0 0 0 0,2-1 18 0 0,-3 3-10 0 0,1 0 0 0 0,-1 0 0 0 0,1 0 0 0 0,-1 1 0 0 0,0-1 0 0 0,1 0 0 0 0,-1 1 0 0 0,1 0 0 0 0,0-1 1 0 0,-1 1-1 0 0,1 0 0 0 0,-1 0 0 0 0,1 1 0 0 0,-1-1 0 0 0,1 0 0 0 0,-1 1 0 0 0,1 0 0 0 0,-1-1 0 0 0,1 1 0 0 0,0 1 10 0 0,5 3 11 0 0,-2 6 137 0 0,0 1 0 0 0,0-1 0 0 0,-1 3-148 0 0,1-1 155 0 0,3 8 106 0 0,2-1-1 0 0,0 0 1 0 0,11 14-261 0 0,-17-27 123 0 0,1 0 0 0 0,0 0 1 0 0,0 0-1 0 0,1-1 0 0 0,-1 0 0 0 0,1 0 0 0 0,1-1 0 0 0,-1 0 0 0 0,1 0 0 0 0,7 3-123 0 0,-11-6 51 0 0,0 0-1 0 0,1 0 0 0 0,-1-1 1 0 0,0 0-1 0 0,0 0 1 0 0,1 0-1 0 0,-1 0 1 0 0,0-1-1 0 0,1 0 1 0 0,-1 0-1 0 0,1 0 1 0 0,-1 0-1 0 0,0-1 1 0 0,1 0-1 0 0,-1 0 1 0 0,0 0-1 0 0,0 0 1 0 0,1 0-1 0 0,-1-1 1 0 0,0 0-1 0 0,0 0 1 0 0,0 0-1 0 0,1-1-50 0 0,0-2 27 0 0,1 1 0 0 0,-1-1 0 0 0,0 0 0 0 0,0 0 0 0 0,0-1 0 0 0,-1 0 0 0 0,0 1-1 0 0,0-1 1 0 0,0-1 0 0 0,-1 1 0 0 0,0 0 0 0 0,0-1 0 0 0,-1 0 0 0 0,1-2-27 0 0,4-16 8 0 0,-2-1 1 0 0,0 1 0 0 0,-1-9-9 0 0,-2 19-3 0 0,5-45-138 0 0,-2-1 0 0 0,-3 1-1 0 0,-4-38 142 0 0,-2 65-21 0 0,-1-11 104 0 0,6 44-73 0 0,-1-1 1 0 0,0 1 0 0 0,0 0 0 0 0,0-1-1 0 0,0 1 1 0 0,0-1 0 0 0,0 1 0 0 0,0 0 0 0 0,0-1-1 0 0,0 1 1 0 0,0 0 0 0 0,0-1 0 0 0,0 1-1 0 0,0-1 1 0 0,0 1 0 0 0,-1 0 0 0 0,1-1 0 0 0,0 1-1 0 0,0 0 1 0 0,0-1 0 0 0,0 1 0 0 0,-1 0-1 0 0,1-1 1 0 0,0 1 0 0 0,0 0 0 0 0,-1 0-1 0 0,1-1-10 0 0,-5 9 54 0 0,-4 18-129 0 0,5 1 37 0 0,1-1 0 0 0,1 1-1 0 0,2 23 39 0 0,0-21 11 0 0,2 1 1 0 0,1-1-1 0 0,1 0 0 0 0,1 0 0 0 0,2 0 0 0 0,4 10-11 0 0,-6-24 33 0 0,1 1 0 0 0,1-1 0 0 0,1 0 0 0 0,2 4-33 0 0,-4-11 31 0 0,-1 0-1 0 0,1 0 1 0 0,0-1 0 0 0,1 0 0 0 0,0 0 0 0 0,0-1 0 0 0,0 0 0 0 0,2 1-31 0 0,-1-2 10 0 0,0 0 0 0 0,0-1 0 0 0,0 0 1 0 0,1 0-1 0 0,-1-1 0 0 0,1 0 0 0 0,0-1 1 0 0,0 0-1 0 0,0 0 0 0 0,0-1 1 0 0,0 0-1 0 0,7 0-10 0 0,-8-1-1405 0 0,1-1 1 0 0,-1 0-1 0 0,1 0 0 0 0,-1-1 1 0 0,3 0 1404 0 0,7-3-7265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3 744 13824 0 0,'0'0'629'0'0,"0"0"-12"0"0,-3-12-294 0 0,26-66 3277 0 0,5-38-3600 0 0,-10 44 473 0 0,-4 11 369 0 0,1 1 0 0 0,4 1 1 0 0,11-22-843 0 0,-24 65 133 0 0,2 1 1 0 0,0-1 0 0 0,1 2-1 0 0,0-1 1 0 0,1 1 0 0 0,0 0-1 0 0,10-8-133 0 0,-13 14 17 0 0,1 0-1 0 0,1 1 1 0 0,0 0 0 0 0,0 0-1 0 0,0 1 1 0 0,1 0-1 0 0,0 0 1 0 0,0 1 0 0 0,0 1-1 0 0,0 0 1 0 0,1 0-1 0 0,3 0-16 0 0,-8 3-8 0 0,-1 0 0 0 0,1 1 0 0 0,-1-1 0 0 0,1 1 0 0 0,-1 0 0 0 0,1 1 0 0 0,-1-1 0 0 0,1 1 0 0 0,-1 0 0 0 0,1 1 0 0 0,-1-1 0 0 0,0 1 0 0 0,0 0 0 0 0,0 0 0 0 0,0 1 0 0 0,0 0 0 0 0,0-1 0 0 0,0 2 0 0 0,-1-1 0 0 0,0 0 0 0 0,1 1 0 0 0,-1 0 0 0 0,-1 0 0 0 0,1 0 0 0 0,0 1 0 0 0,-1-1 0 0 0,0 1 0 0 0,0-1 0 0 0,-1 1 0 0 0,1 0 0 0 0,-1 0 0 0 0,0 1 0 0 0,0-1 0 0 0,-1 0 0 0 0,1 1 0 0 0,-1-1 0 0 0,0 1 0 0 0,-1-1 0 0 0,1 2 8 0 0,-2 1 22 0 0,1 0-1 0 0,-1-1 0 0 0,0 1 0 0 0,0-1 1 0 0,-1 1-1 0 0,0-1 0 0 0,0 1 0 0 0,-1-1 1 0 0,0 0-1 0 0,0 0 0 0 0,-1-1 0 0 0,1 1 1 0 0,-2 0-1 0 0,1-1 0 0 0,-1 0 0 0 0,-3 4-21 0 0,-1-2-17 0 0,1-1 1 0 0,-1 1-1 0 0,0-2 0 0 0,-1 1 0 0 0,0-1 0 0 0,0-1 0 0 0,0 0 0 0 0,0 0 0 0 0,-1-1 0 0 0,-10 3 17 0 0,-13 3 351 0 0,-35 6-351 0 0,56-14 9 0 0,0 0 0 0 0,-1-1 0 0 0,1-1 0 0 0,0 0 0 0 0,-1-1 0 0 0,-10-2-9 0 0,15-1-191 0 0,8 2-8100 0 0,6-2 1854 0 0</inkml:trace>
  <inkml:trace contextRef="#ctx0" brushRef="#br0" timeOffset="480.974">459 543 10512 0 0,'0'0'480'0'0,"-4"-16"176"0"0,3 13-607 0 0,-1-23 3092 0 0,2 25-3013 0 0,1 0 1 0 0,-1 0-1 0 0,0 0 1 0 0,0 0 0 0 0,0 0-1 0 0,1 0 1 0 0,-1 0-1 0 0,1 0 1 0 0,-1 0-1 0 0,1 0 1 0 0,-1 0-1 0 0,1 0 1 0 0,-1 0-1 0 0,1 0 1 0 0,0 0-1 0 0,-1 1 1 0 0,1-1-1 0 0,0 0 1 0 0,0 0 0 0 0,0 1-1 0 0,-1-1 1 0 0,1 1-1 0 0,1-1-128 0 0,4-3 540 0 0,-4 3-451 0 0,-1 0 1 0 0,0 1-1 0 0,1-1 1 0 0,-1 0-1 0 0,1 0 1 0 0,0 1-1 0 0,-1-1 1 0 0,1 1-1 0 0,-1 0 0 0 0,1-1 1 0 0,0 1-1 0 0,0 0-89 0 0,2 0 120 0 0,0 0-1 0 0,0 0 0 0 0,0 0 1 0 0,0 1-1 0 0,-1-1 0 0 0,1 1 1 0 0,0 0-1 0 0,0 0 0 0 0,0 1 1 0 0,-1-1-1 0 0,1 1 0 0 0,0 0-119 0 0,4 2 59 0 0,-1 1 0 0 0,0-1-1 0 0,0 1 1 0 0,-1 1-1 0 0,0-1 1 0 0,1 1 0 0 0,-2 0-1 0 0,1 1 1 0 0,-1-1-1 0 0,0 1 1 0 0,3 5-59 0 0,-1 0 26 0 0,-1 0-1 0 0,1 1 1 0 0,-2 0 0 0 0,0 0-1 0 0,-1 0 1 0 0,3 10-26 0 0,-6-16 47 0 0,0 1-1 0 0,0-1 1 0 0,0 1 0 0 0,-1 0 0 0 0,0-1-1 0 0,0 1-46 0 0,0-5 6 0 0,0 0 0 0 0,-1 0-1 0 0,1 0 1 0 0,-1 0-1 0 0,0 0 1 0 0,0 0-1 0 0,0 0 1 0 0,0-1-1 0 0,-1 1 1 0 0,1 0 0 0 0,-1-1-1 0 0,1 1 1 0 0,-1-1-1 0 0,0 0 1 0 0,0 1-1 0 0,-1 0-5 0 0,-1 0 92 0 0,4-2-108 0 0,0-1 0 0 0,-1 1 1 0 0,1-1-1 0 0,0 0 0 0 0,-1 1 0 0 0,1-1 0 0 0,0 0 0 0 0,-1 1 0 0 0,1-1 0 0 0,0 0 0 0 0,-1 0 0 0 0,1 1 0 0 0,-1-1 0 0 0,1 0 0 0 0,-1 0 0 0 0,1 0 0 0 0,-1 0 1 0 0,1 0-1 0 0,-1 1 0 0 0,1-1 0 0 0,-1 0 16 0 0,1 0 276 0 0,0 0 20 0 0,-7-12 349 0 0,7 10-610 0 0,0 0 0 0 0,0 0 0 0 0,0 0 0 0 0,0 0 0 0 0,1 0 0 0 0,-1 0 0 0 0,1 0 0 0 0,-1 0 0 0 0,1 0 0 0 0,0 0 0 0 0,-1 0 0 0 0,1 0 0 0 0,0 1 0 0 0,1-2-35 0 0,16-25 291 0 0,-16 25-263 0 0,85-105 263 0 0,-31 28-764 0 0,-54 77 455 0 0,0 0 24 0 0,0-1-1 0 0,1 1 1 0 0,-1-1-1 0 0,0 0 0 0 0,-1 0 1 0 0,1 0-1 0 0,0-2-5 0 0,-2 5 7 0 0,0 0 0 0 0,0 0-1 0 0,0 1 1 0 0,0-1-1 0 0,0 0 1 0 0,0 0 0 0 0,0 0-1 0 0,0 0 1 0 0,0 0 0 0 0,-1 0-1 0 0,1 0 1 0 0,0 0 0 0 0,-1 0-1 0 0,1 0 1 0 0,0 0 0 0 0,-1 1-1 0 0,1-1 1 0 0,-1 0 0 0 0,1 0-1 0 0,-1 0 1 0 0,0 1-1 0 0,1-1 1 0 0,-1 0 0 0 0,0 1-1 0 0,0-1 1 0 0,1 1 0 0 0,-1-1-1 0 0,0 1 1 0 0,0-1 0 0 0,0 1-1 0 0,0-1 1 0 0,0 1 0 0 0,1 0-1 0 0,-1 0 1 0 0,-1-1-7 0 0,-5-1-475 0 0,1 0 0 0 0,-1 1 0 0 0,0-1 0 0 0,0 1 0 0 0,-1 1 475 0 0,-22-1-5974 0 0,6 1-715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4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220 371 2760 0 0,'6'-15'1230'0'0,"-5"11"7178"0"0,-5 1-8062 0 0,-1 0-1 0 0,1 0 0 0 0,-1 0 1 0 0,0 1-1 0 0,0 0 0 0 0,-1 0 1 0 0,1 1-1 0 0,0-1 0 0 0,-1 1 1 0 0,1 0-1 0 0,-1 0 0 0 0,1 1 0 0 0,-1 0 1 0 0,1 0-1 0 0,-1 0 0 0 0,1 0 1 0 0,0 1-1 0 0,-1 0 0 0 0,-1 1-345 0 0,-2 0 226 0 0,1 1 0 0 0,-1 0 0 0 0,1 1 0 0 0,0-1 0 0 0,0 2-1 0 0,0-1 1 0 0,1 1 0 0 0,-3 2-226 0 0,7-5 52 0 0,-1 1 0 0 0,1 0-1 0 0,-1 0 1 0 0,1 0 0 0 0,0 1 0 0 0,0-1 0 0 0,1 1-1 0 0,-1 0 1 0 0,1-1 0 0 0,0 1 0 0 0,-1 0 0 0 0,2 1-1 0 0,-2 0-51 0 0,2-3 0 0 0,0 0 1 0 0,0 1-1 0 0,0-1 0 0 0,1 0 0 0 0,-1 1 0 0 0,0-1 0 0 0,1 1 0 0 0,0-1 1 0 0,-1 1-1 0 0,1-1 0 0 0,0 1 0 0 0,0-1 0 0 0,0 1 0 0 0,1-1 0 0 0,-1 1 1 0 0,1-1-1 0 0,-1 0 0 0 0,1 1 0 0 0,0-1 0 0 0,0 0 0 0 0,0 1 0 0 0,0-1 1 0 0,0 0-1 0 0,1 0 0 0 0,-1 0 0 0 0,0 0 0 0 0,1 0 0 0 0,0 0 0 0 0,1 1 0 0 0,5 4 68 0 0,-7-6-65 0 0,0 0 0 0 0,0 0-1 0 0,0 0 1 0 0,0-1-1 0 0,0 1 1 0 0,0 0-1 0 0,0-1 1 0 0,0 1 0 0 0,0 0-1 0 0,0-1 1 0 0,1 0-1 0 0,-1 1 1 0 0,0-1-1 0 0,0 0 1 0 0,0 1 0 0 0,1-1-1 0 0,-1 0 1 0 0,0 0-1 0 0,1 0 1 0 0,-1 0 0 0 0,0 0-1 0 0,0 0 1 0 0,2-1-3 0 0,1 1 4 0 0,10-1 61 0 0,-1-1-1 0 0,1 0 0 0 0,-1-1 1 0 0,0 0-1 0 0,0-1 1 0 0,0 0-1 0 0,3-2-64 0 0,-7 1 190 0 0,1 1 0 0 0,-1-1 0 0 0,0-1 0 0 0,0 1 0 0 0,-1-2 0 0 0,7-5-190 0 0,5-7-119 0 0,-1-1-1 0 0,-1 0 120 0 0,-12 12-82 0 0,0 0 1 0 0,-1 0-1 0 0,0-1 0 0 0,0 1 0 0 0,-1-1 0 0 0,2-5 82 0 0,19-61-501 0 0,-14 38 153 0 0,16-78 312 0 0,-11 48-28 0 0,-16 52 64 0 0,0 15 0 0 0,0 0 0 0 0,-1-1 0 0 0,1 1 0 0 0,0 0 0 0 0,0 0 0 0 0,0 0 0 0 0,0 0 0 0 0,0 0 0 0 0,-1 0 0 0 0,1-1 0 0 0,0 1 0 0 0,0 0 0 0 0,0 0 0 0 0,-1 0 0 0 0,1 0 0 0 0,0 0 0 0 0,0 0 0 0 0,0 0 0 0 0,-1 0 0 0 0,1 0 0 0 0,0 0 0 0 0,0 0 0 0 0,0 0 0 0 0,0 0 0 0 0,-1 0 0 0 0,1 0 0 0 0,0 0 0 0 0,0 0 0 0 0,0 0 0 0 0,-1 0 0 0 0,1 0 0 0 0,0 0 0 0 0,0 0 0 0 0,0 1 0 0 0,-1-1 0 0 0,1 0 0 0 0,0 0 0 0 0,0 0 0 0 0,0 0 0 0 0,0 0 0 0 0,0 0 0 0 0,-1 1 0 0 0,1-1 0 0 0,0 0 0 0 0,0 0 0 0 0,0 0 0 0 0,0 0 0 0 0,0 1 0 0 0,0-1 0 0 0,0 0 0 0 0,0 0 0 0 0,0 0 0 0 0,-1 1 0 0 0,1-1 0 0 0,-10 33 74 0 0,7-26-44 0 0,1 1 1 0 0,0 0-1 0 0,0 0 1 0 0,1 0-1 0 0,0 0 1 0 0,1 0-1 0 0,-1 0 1 0 0,2 6-31 0 0,-2 17-6 0 0,1-13-46 0 0,0 0 0 0 0,2 0 0 0 0,0-1 0 0 0,1 1 0 0 0,1 0 52 0 0,4 25 64 0 0,-6-24 11 0 0,-1-11-66 0 0,-1 0-1 0 0,2 0 0 0 0,-1 0 0 0 0,1 0 0 0 0,1-1 0 0 0,-1 1 0 0 0,3 3-8 0 0,3 5 6 0 0,-7-13-19 0 0,0 0 0 0 0,1 0 0 0 0,-1 0 0 0 0,1-1 0 0 0,0 1 0 0 0,-1 0 0 0 0,1-1 0 0 0,1 1 0 0 0,-1-1-1 0 0,0 1 1 0 0,1-1 0 0 0,-1 0 0 0 0,1 0 0 0 0,-1 0 0 0 0,1-1 0 0 0,0 1 0 0 0,1 0 13 0 0,7 3 1 0 0,0-1-1 0 0,1 0 0 0 0,-1-1 0 0 0,1 0 1 0 0,-1-1-1 0 0,1 0 0 0 0,0-1 1 0 0,0-1-1 0 0,0 1 0 0 0,5-2 0 0 0,-2 0 117 0 0,0-1-1 0 0,0-1 1 0 0,-1 0-1 0 0,1-1 1 0 0,-1 0-1 0 0,0-1 1 0 0,0-1-1 0 0,2-1-116 0 0,-10 4 13 0 0,-1 0-1 0 0,1 0 1 0 0,-1 0-1 0 0,1-1 1 0 0,-1 0-1 0 0,0 0 1 0 0,-1 0-1 0 0,1-1 1 0 0,-1 1-1 0 0,0-1 1 0 0,0 0-1 0 0,0 0 1 0 0,0-1-1 0 0,-1 1 1 0 0,2-4-13 0 0,2-9 43 0 0,-4 12-42 0 0,0 0 0 0 0,-1 0 0 0 0,0 1 1 0 0,0-1-1 0 0,0-1 0 0 0,-1 1 0 0 0,0 0 0 0 0,0 0 0 0 0,0-3-1 0 0,0-8 0 0 0,0 14 0 0 0,-1 1 0 0 0,0 0 0 0 0,0 0 0 0 0,1 0 0 0 0,-1-1 0 0 0,-1 1 0 0 0,1 0 0 0 0,0 0 0 0 0,0 0 0 0 0,-1-1 0 0 0,1 1 0 0 0,-1 0 0 0 0,0 0 0 0 0,0 0 0 0 0,0 0 0 0 0,0 0 0 0 0,-1-1 0 0 0,-6-14 0 0 0,8 16 0 0 0,-1-1 0 0 0,1 1 0 0 0,-1 0 0 0 0,0-1 0 0 0,1 1 0 0 0,-1-1 0 0 0,0 1 0 0 0,0 0 0 0 0,0-1 0 0 0,0 1 0 0 0,0 0 0 0 0,0 0 0 0 0,0 0 0 0 0,-1 0 0 0 0,1 0 0 0 0,0 0 0 0 0,-1 0 0 0 0,-1-1 9 0 0,0 1 0 0 0,1 0-1 0 0,-1-1 1 0 0,0 1-1 0 0,0 0 1 0 0,0 1 0 0 0,0-1-1 0 0,0 0 1 0 0,0 1 0 0 0,0-1-1 0 0,0 1 1 0 0,0 0-1 0 0,0 0 1 0 0,0 1 0 0 0,0-1-9 0 0,-1 1 2 0 0,1 0 0 0 0,-1 0 0 0 0,0 1 0 0 0,1 0 0 0 0,-1-1 0 0 0,1 1 0 0 0,0 0 0 0 0,-1 1 0 0 0,1-1 0 0 0,0 1 0 0 0,-1 1-2 0 0,-10 7 0 0 0,-10 10 0 0 0,23-20 0 0 0,0 1 0 0 0,0-1 0 0 0,0 1 0 0 0,0 0 0 0 0,0-1 0 0 0,0 1 0 0 0,0 0 0 0 0,1-1 0 0 0,-1 1 0 0 0,1 0 0 0 0,-1 0 0 0 0,1 0 0 0 0,0 0 0 0 0,0 0 0 0 0,-1 0 0 0 0,1 0 0 0 0,0-1 0 0 0,0 1 1 0 0,0-1-1 0 0,-1 0 0 0 0,1 1 0 0 0,-1-1 0 0 0,1 0 0 0 0,-1 1 0 0 0,1-1 0 0 0,-1 0 0 0 0,0 0 1 0 0,0 1-1 0 0,0-1-4 0 0,1 0 1 0 0,-1 0-1 0 0,1 0 1 0 0,-1 0 0 0 0,1-1-1 0 0,-1 1 1 0 0,1 0-1 0 0,-1 0 1 0 0,1 1 0 0 0,0-1-1 0 0,0 0 1 0 0,-1 0-1 0 0,1 0 1 0 0,0 0 0 0 0,0 0-1 0 0,0 0 1 0 0,0 0-1 0 0,0 0 1 0 0,1 0 0 0 0,-1 0 3 0 0,15 37-14 0 0,-14-34 51 0 0,0-1 0 0 0,0 0-1 0 0,1 0 1 0 0,-1 0 0 0 0,1 0 0 0 0,0 0-1 0 0,2 3-36 0 0,9 17 438 0 0,-12-21-436 0 0,0 0 1 0 0,0 0-1 0 0,1 0 0 0 0,-1 0 1 0 0,1 0-1 0 0,-1 0 0 0 0,1 0 1 0 0,0 0-1 0 0,0 0 0 0 0,0-1 1 0 0,0 1-1 0 0,0-1 1 0 0,0 1-1 0 0,0-1 0 0 0,1 0 1 0 0,-1 0-1 0 0,0 0 0 0 0,1 0 1 0 0,-1 0-1 0 0,1-1 0 0 0,-1 1 1 0 0,1-1-1 0 0,-1 0 0 0 0,2 1-2 0 0,4 0-39 0 0,0-1-1 0 0,0 0 0 0 0,0 0 1 0 0,0 0-1 0 0,0-1 0 0 0,0-1 1 0 0,4 0 39 0 0,3-2-47 0 0,-11 4 40 0 0,0-1 1 0 0,1 0-1 0 0,-1 0 0 0 0,0-1 1 0 0,0 0-1 0 0,0 1 0 0 0,0-1 1 0 0,0 0-1 0 0,-1-1 0 0 0,2 0 7 0 0,13-9-17 0 0,-14 9 6 0 0,1 1 0 0 0,-1-1 0 0 0,0 0 0 0 0,0-1 0 0 0,0 1 0 0 0,0-1 0 0 0,-1 0 0 0 0,3-2 11 0 0,60-99-535 0 0,-62 100 280 0 0,-3 4 237 0 0,0 0 0 0 0,0 0 0 0 0,0 0-1 0 0,0 1 1 0 0,-1-1 0 0 0,1 0 0 0 0,0 0-1 0 0,-1 0 1 0 0,1 0 0 0 0,0-1 0 0 0,-1 1 0 0 0,1 0-1 0 0,-1 0 19 0 0,0 0-61 0 0,2 2-18 0 0,0 0 71 0 0,0 0 0 0 0,-1 0 0 0 0,1 0-1 0 0,0 0 1 0 0,0 0 0 0 0,-1 0 0 0 0,1 0-1 0 0,-1 1 1 0 0,1-1 0 0 0,-1 1 0 0 0,0-1-1 0 0,0 1 1 0 0,1-1 0 0 0,-1 1 0 0 0,0 0-1 0 0,0 0 1 0 0,-1-1 0 0 0,1 1 0 0 0,0 0-1 0 0,-1 0 1 0 0,1 1 8 0 0,0-1-5 0 0,-1-1-1 0 0,1 1 1 0 0,0 0 0 0 0,0-1-1 0 0,0 1 1 0 0,0 0-1 0 0,0-1 1 0 0,0 1 0 0 0,0-1-1 0 0,1 0 1 0 0,-1 1 0 0 0,1 0 5 0 0,0-1-1 0 0,-1 0-1 0 0,0 0 1 0 0,1 1 0 0 0,-1-1 0 0 0,0 0 0 0 0,0 1 0 0 0,0-1 0 0 0,0 1 0 0 0,-1-1 0 0 0,1 1 0 0 0,0-1-1 0 0,0 1 1 0 0,-1 0 1 0 0,2 13-48 0 0,-1-11 46 0 0,-1-1 0 0 0,1 1 0 0 0,-1 0 0 0 0,1-1 0 0 0,0 1 0 0 0,1 1 2 0 0,1 2 0 0 0,-2-1 0 0 0,1 1 0 0 0,0 0 0 0 0,-1 0 0 0 0,0 4 0 0 0,-1-6 0 0 0,1 1 0 0 0,-1-1 0 0 0,1 0 0 0 0,1 0 0 0 0,-1 1 0 0 0,1-1 0 0 0,0 0 0 0 0,0 0 0 0 0,0 0 0 0 0,1 0 0 0 0,-2-4 1 0 0,0 0-1 0 0,0 0 0 0 0,0 0 0 0 0,0 0 1 0 0,0 0-1 0 0,0 0 0 0 0,1 0 1 0 0,-1 0-1 0 0,0-1 0 0 0,0 1 1 0 0,1 0-1 0 0,-1-1 0 0 0,1 1 0 0 0,-1-1 1 0 0,1 1-1 0 0,2 0 6 0 0,-3-1 54 0 0,-1 0 40 0 0,0 0 17 0 0,2 0-29 0 0,0-1-84 0 0,-2 1-10 0 0,1 0 0 0 0,-1 0 0 0 0,1 0 0 0 0,-1 0 0 0 0,0 0 0 0 0,1 0 0 0 0,-1 0 0 0 0,1 0 0 0 0,-1 0 0 0 0,1 0 0 0 0,-1 0 0 0 0,1-1 0 0 0,-1 1 0 0 0,0 0 0 0 0,1 0 0 0 0,-1 0 0 0 0,1-1 0 0 0,-1 1 0 0 0,0 0 0 0 0,1-1 0 0 0,-1 1 0 0 0,0 0 0 0 0,1 0 0 0 0,-1-1 0 0 0,0 1 0 0 0,0-1 0 0 0,1 1 0 0 0,-1 0 0 0 0,0-1 0 0 0,0 1 0 0 0,0-1 0 0 0,0 1 0 0 0,1-1 0 0 0,-1 1 0 0 0,0 0 0 0 0,0-1 0 0 0,0 1 0 0 0,0-1 0 0 0,0 1 0 0 0,0-1 0 0 0,0 1 0 0 0,0-1 0 0 0,0 1 0 0 0,0-1 0 0 0,-1 1 0 0 0,1 0 6 0 0,0-2-7 0 0,0 1 1 0 0,1 0-1 0 0,-1-1 0 0 0,0 1 0 0 0,0 0 0 0 0,1 0 0 0 0,-1-1 0 0 0,0 1 0 0 0,1 0 0 0 0,-1 0 0 0 0,1 0 1 0 0,0-1-1 0 0,-1 1 0 0 0,1 0 0 0 0,0 0 0 0 0,0 0 0 0 0,0 0 0 0 0,0 0 7 0 0,0-1 1 0 0,1 1-1 0 0,-1-1 1 0 0,0 0-1 0 0,0 0 1 0 0,0 0-1 0 0,0 0 0 0 0,0 0 1 0 0,0 0-1 0 0,0 0 0 0 0,-1-14 0 0 0,-1 14 0 0 0,1 0 0 0 0,0 0 0 0 0,0 1 0 0 0,0-1 0 0 0,0 0 0 0 0,0 1 0 0 0,0-1 0 0 0,1 0 0 0 0,-1 0 0 0 0,1 1 0 0 0,-1-1 0 0 0,1 0 0 0 0,2-5-17 0 0,-1 0-1 0 0,1 0 0 0 0,-1-1 1 0 0,0-4 17 0 0,0 8-15 0 0,-1 1-1 0 0,1-1 1 0 0,0 1 0 0 0,-1 0 0 0 0,2 0 0 0 0,-1 0 0 0 0,0 0 0 0 0,1 0 0 0 0,-1 0 0 0 0,1 0 0 0 0,0 1-1 0 0,0-1 1 0 0,0 1 0 0 0,0 0 0 0 0,0 0 0 0 0,2-1 15 0 0,5-3-45 0 0,-9 4 44 0 0,1 1 0 0 0,0 0 0 0 0,-1 1 0 0 0,1-1 0 0 0,0 0 0 0 0,0 0 0 0 0,-1 1 1 0 0,1-1-1 0 0,0 1 0 0 0,0 0 0 0 0,0-1 0 0 0,0 1 0 0 0,0 0 0 0 0,-1 0 0 0 0,1 0 0 0 0,0 0 0 0 0,0 0 0 0 0,0 1 0 0 0,0-1 0 0 0,0 1 0 0 0,0-1 0 0 0,-1 1 0 0 0,1 0 0 0 0,0-1 1 0 0,0 1-1 0 0,-1 0 0 0 0,2 1 1 0 0,4 3 70 0 0,1 1 0 0 0,-1 0 0 0 0,0 0 0 0 0,-1 1 0 0 0,3 2-70 0 0,11 11 144 0 0,32 27-169 0 0,-16-17-374 0 0,-27-21 570 0 0,1-1 0 0 0,0 0 1 0 0,1 0-1 0 0,3 1-171 0 0,-9-7-464 0 0,-1 0-1 0 0,1 0 1 0 0,-1 0-1 0 0,1 0 0 0 0,0-1 1 0 0,0 0-1 0 0,0 0 1 0 0,-1 0-1 0 0,1-1 1 0 0,0 0-1 0 0,0 0 0 0 0,0 0 1 0 0,2 0 464 0 0,3-2-2045 0 0</inkml:trace>
  <inkml:trace contextRef="#ctx0" brushRef="#br0" timeOffset="317.379">1802 138 5528 0 0,'0'0'249'0'0,"0"0"-1"0"0,-3-4-145 0 0,1 1 307 0 0,1 2 1724 0 0,1 1-1950 0 0,0 0 0 0 0,0-1 0 0 0,0 1 0 0 0,-1 0 0 0 0,1 0 0 0 0,0 0 0 0 0,0-1 0 0 0,0 1-1 0 0,0 0 1 0 0,-1 0 0 0 0,1 0 0 0 0,0 0 0 0 0,0 0 0 0 0,0 0 0 0 0,-1-1 0 0 0,1 1 0 0 0,0 0 0 0 0,0 0 0 0 0,0 0 0 0 0,-1 0 0 0 0,1 0 0 0 0,0 0 0 0 0,0 0 0 0 0,-1 0 0 0 0,1 0 0 0 0,0 0 0 0 0,0 0 0 0 0,0 0 0 0 0,-1 0 0 0 0,1 0 0 0 0,0 0 0 0 0,0 0 0 0 0,-1 0 0 0 0,1 1 0 0 0,0-1 0 0 0,0 0 0 0 0,0 0 0 0 0,-1 0 0 0 0,1 0 0 0 0,0 0 0 0 0,0 0-184 0 0,-11 5 2091 0 0,2 0-1887 0 0,1 1 0 0 0,-1 0-1 0 0,1 1 1 0 0,0-1 0 0 0,1 2 0 0 0,0-1-1 0 0,0 1 1 0 0,0 0 0 0 0,1 1-204 0 0,-11 15 502 0 0,2 1-1 0 0,-7 16-501 0 0,19-36 16 0 0,1 0 0 0 0,0 0-1 0 0,0 0 1 0 0,1 0 0 0 0,-1 0-1 0 0,1 0 1 0 0,0 1 0 0 0,1-1-1 0 0,-1 1 1 0 0,1-1-1 0 0,0 5-15 0 0,1-6 7 0 0,-1 0 0 0 0,1 0 0 0 0,0 0-1 0 0,0-1 1 0 0,0 1 0 0 0,0 0 0 0 0,1-1-1 0 0,0 1 1 0 0,-1-1 0 0 0,1 1 0 0 0,1-1-1 0 0,-1 0 1 0 0,0 0 0 0 0,1 0 0 0 0,-1 0-1 0 0,3 2-6 0 0,1-1 61 0 0,-1-1 0 0 0,1 1 1 0 0,0-1-1 0 0,0 0 0 0 0,0 0 0 0 0,0 0 0 0 0,0-1 0 0 0,1 0 0 0 0,-1 0 0 0 0,1-1 0 0 0,-1 0 0 0 0,1 0 0 0 0,2 0-61 0 0,5 0 104 0 0,-1-1 0 0 0,0-1-1 0 0,1 0 1 0 0,-1 0 0 0 0,0-2-1 0 0,5-1-103 0 0,-10 2-172 0 0,1-1-1 0 0,-1 0 0 0 0,0 0 0 0 0,0 0 0 0 0,-1-1 1 0 0,1-1-1 0 0,-1 1 0 0 0,0-1 0 0 0,0-1 0 0 0,0 0 173 0 0,20-16-1158 0 0,-18 14-477 0 0,0 0 0 0 0,0 0 0 0 0,7-9 1635 0 0,-11 11-856 0 0</inkml:trace>
  <inkml:trace contextRef="#ctx0" brushRef="#br0" timeOffset="1032.301">1983 367 2760 0 0,'0'0'448'0'0,"0"0"841"0"0,0 0 372 0 0,0 0 71 0 0,0 0-140 0 0,0 0-657 0 0,0 0-287 0 0,0 0-59 0 0,0 0-25 0 0,0 0-57 0 0,0 0-26 0 0,0 0-7 0 0,0 0-29 0 0,0 0-112 0 0,12 11 542 0 0,20 15 2231 0 0,-28-22-2932 0 0,-1-1 0 0 0,1 1 0 0 0,-1 0 0 0 0,1 0 0 0 0,-1 0 0 0 0,0 0 0 0 0,-1 0 0 0 0,1 1 0 0 0,-1 0-1 0 0,0-1 1 0 0,1 3-174 0 0,-3-4 72 0 0,1 0-1 0 0,0 0 0 0 0,-1 0 0 0 0,0 0 0 0 0,0 1 0 0 0,0-1 1 0 0,0 0-1 0 0,0 0 0 0 0,-1 0 0 0 0,1 0 0 0 0,-1 0 0 0 0,0 0 1 0 0,0 0-1 0 0,0 0 0 0 0,0 0 0 0 0,0 0 0 0 0,-1-1 0 0 0,1 1 1 0 0,-2 1-72 0 0,0 0 55 0 0,1-1 1 0 0,-1 0 0 0 0,0 0 0 0 0,0 0-1 0 0,-1 0 1 0 0,1 0 0 0 0,-1-1 0 0 0,1 0-1 0 0,-1 1 1 0 0,0-1-56 0 0,-40 18 289 0 0,37-18-259 0 0,-3 2 14 0 0,-1 0 1 0 0,1-1-1 0 0,-1-1 1 0 0,-4 1-45 0 0,9-2-130 0 0,1-1-1 0 0,0 1 1 0 0,0-1 0 0 0,0 0-1 0 0,0-1 1 0 0,-1 1-1 0 0,1-1 1 0 0,0 0 0 0 0,0 0-1 0 0,-1-1 131 0 0,5 1-187 0 0,0 1-1 0 0,0 0 0 0 0,0-1 0 0 0,0 1 1 0 0,0-1-1 0 0,0 0 0 0 0,0 1 0 0 0,0-1 1 0 0,1 0-1 0 0,-1 1 0 0 0,0-1 0 0 0,0 0 1 0 0,1 0-1 0 0,-1 0 0 0 0,1 0 1 0 0,-1 1-1 0 0,0-1 0 0 0,1 0 0 0 0,0 0 1 0 0,-1 0-1 0 0,1-1 188 0 0,-1-6-1913 0 0</inkml:trace>
  <inkml:trace contextRef="#ctx0" brushRef="#br0" timeOffset="1319.841">2230 304 16096 0 0,'0'0'737'0'0,"0"0"-15"0"0,3 8-438 0 0,3 0 24 0 0,-1 0 0 0 0,0 1 0 0 0,0-1 0 0 0,-1 1-1 0 0,0 1 1 0 0,-1-1 0 0 0,0 0 0 0 0,0 1-1 0 0,-1-1 1 0 0,0 1 0 0 0,-1 0 0 0 0,0 3-308 0 0,-1-11-1 0 0,0 1 1 0 0,0-1 0 0 0,1 1 0 0 0,-1-1-1 0 0,1 1 1 0 0,-1-1 0 0 0,1 1 0 0 0,0-1-1 0 0,0 0 1 0 0,0 0 0 0 0,2 3 0 0 0,-3-5 59 0 0,0 0 33 0 0,0 0 10 0 0,0 0-308 0 0,0 0-1305 0 0,0 0-569 0 0,-2-2-116 0 0,-9-13-18 0 0</inkml:trace>
  <inkml:trace contextRef="#ctx0" brushRef="#br0" timeOffset="1573.804">2348 32 11976 0 0,'0'0'922'0'0,"0"0"-410"0"0,0 0 508 0 0,0 0 284 0 0,16 6 1919 0 0,-13-3-3041 0 0,-1-1 0 0 0,1 0 0 0 0,0 1 0 0 0,0 0 0 0 0,-1 0 0 0 0,0-1 0 0 0,1 2 0 0 0,-1-1 0 0 0,0 0 0 0 0,1 3-182 0 0,15 40 1588 0 0,-4-12-682 0 0,32 76 656 0 0,-43-103-1513 0 0,5 18 39 0 0,0 1 0 0 0,-1 0 0 0 0,-2 1 0 0 0,-1 0 0 0 0,-1-1 0 0 0,-1 1 0 0 0,-1 15-88 0 0,-1-40-51 0 0,0 0 1 0 0,0-1-1 0 0,0 1 1 0 0,0 0-1 0 0,-1 0 1 0 0,1 0-1 0 0,0-1 1 0 0,-1 1-1 0 0,0 0 1 0 0,1-1-1 0 0,-1 1 1 0 0,0 0-1 0 0,0-1 1 0 0,0 1-1 0 0,0-1 1 0 0,0 1-1 0 0,0-1 1 0 0,0 0-1 0 0,0 1 0 0 0,-1-1 1 0 0,1 0-1 0 0,0 0 1 0 0,-1 0-1 0 0,0 1 51 0 0,0-2-318 0 0,1 1 1 0 0,-1 0-1 0 0,0-1 0 0 0,1 0 0 0 0,-1 1 0 0 0,0-1 0 0 0,1 0 0 0 0,-1 0 0 0 0,0 0 0 0 0,0 0 0 0 0,1 0 0 0 0,-1 0 0 0 0,0-1 0 0 0,1 1 0 0 0,-1-1 0 0 0,0 1 0 0 0,1-1 0 0 0,-1 1 1 0 0,1-1-1 0 0,-1 0 0 0 0,1 0 0 0 0,-1 0 0 0 0,1 0 0 0 0,-1 0 0 0 0,0-1 318 0 0,-10-7-6257 0 0</inkml:trace>
  <inkml:trace contextRef="#ctx0" brushRef="#br0" timeOffset="2000.014">2336 324 3224 0 0,'11'-16'305'0'0,"-6"14"-249"0"0,-3 1 223 0 0,2 0 714 0 0,0 0 1 0 0,0 0-1 0 0,-1 0 0 0 0,1 1 1 0 0,0-1-1 0 0,0 1 0 0 0,0 0 0 0 0,0 0 1 0 0,0 0-994 0 0,36 5 2434 0 0,22 7-29 0 0,0 3 1 0 0,25 10-2406 0 0,-54-14 955 0 0,1-2 0 0 0,12 1-955 0 0,-41-9 46 0 0,1 0-1 0 0,-1 0 0 0 0,1 0 1 0 0,-1-1-1 0 0,1 0 0 0 0,-1 0 1 0 0,1-1-1 0 0,-1 0 0 0 0,1 1 1 0 0,-1-2-1 0 0,0 1 0 0 0,2-1-45 0 0,-6 1-15 0 0,0 0 1 0 0,0 1-1 0 0,-1-1 0 0 0,1 0 0 0 0,0 0 0 0 0,0 1 1 0 0,-1-1-1 0 0,1 0 0 0 0,0 0 0 0 0,-1 0 0 0 0,1 0 0 0 0,-1 0 1 0 0,1 0-1 0 0,-1 0 0 0 0,0 0 0 0 0,1 0 0 0 0,-1-1 0 0 0,0 1 1 0 0,0 0-1 0 0,0 0 0 0 0,0 0 0 0 0,0 0 0 0 0,0 0 0 0 0,0 0 1 0 0,0-1 14 0 0,-6-34-1460 0 0,4 27 874 0 0,1 2 601 0 0,0 0-1 0 0,0 0 0 0 0,1 0 0 0 0,0 0 1 0 0,0 0-1 0 0,1-4-14 0 0,-1 9 2 0 0,0 0 1 0 0,1 1-1 0 0,-1-1 1 0 0,0 0-1 0 0,1 0 0 0 0,0 1 1 0 0,-1-1-1 0 0,1 0 1 0 0,0 1-1 0 0,0-1 0 0 0,0 1 1 0 0,0-1-1 0 0,0 1 1 0 0,1 0-1 0 0,-1-1 0 0 0,0 1 1 0 0,0 0-1 0 0,1 0 1 0 0,-1 0-1 0 0,1 0 0 0 0,-1 0 1 0 0,1 0-1 0 0,0 0 1 0 0,-1 1-1 0 0,1-1 0 0 0,1 0-2 0 0,1 1 43 0 0,-1 0 0 0 0,1 0 0 0 0,-1 1 0 0 0,1-1 1 0 0,-1 1-1 0 0,0 0 0 0 0,1 0 0 0 0,1 1-43 0 0,3 0 173 0 0,1 1-103 0 0,-1 1 1 0 0,1-1-1 0 0,-1 1 1 0 0,0 1-1 0 0,0-1 1 0 0,-1 1-1 0 0,1 1 1 0 0,-1 0-1 0 0,0 0 1 0 0,-1 0-1 0 0,1 0 1 0 0,-1 1-1 0 0,-1 0 1 0 0,1 1-1 0 0,-1-1 1 0 0,1 3-71 0 0,10 18 498 0 0,-1 2 0 0 0,-2-1 0 0 0,9 28-498 0 0,-15-37 122 0 0,-1-1 0 0 0,-2 1 0 0 0,0 0-1 0 0,-1 0 1 0 0,0 0 0 0 0,-2 0 0 0 0,-1 1-1 0 0,0-1 1 0 0,-1 0 0 0 0,-2 1 0 0 0,0-1 0 0 0,-2 5-122 0 0,4-20 26 0 0,0-1 0 0 0,-1 0 1 0 0,1 0-1 0 0,-1 0 0 0 0,0 0 1 0 0,0 0-1 0 0,0 0 0 0 0,-1-1 1 0 0,1 1-1 0 0,-1-1 0 0 0,0 0 1 0 0,0 1-1 0 0,0-1 1 0 0,0 0-1 0 0,-1-1 0 0 0,1 1 1 0 0,-1-1-1 0 0,0 1 0 0 0,1-1 1 0 0,-1 0-1 0 0,0-1 0 0 0,0 1 1 0 0,0 0-1 0 0,-1-1 0 0 0,0 0-26 0 0,-3 1-15 0 0,-1-1 0 0 0,0-1-1 0 0,1 1 1 0 0,-1-1 0 0 0,0 0-1 0 0,1-1 1 0 0,-1 0 0 0 0,1-1-1 0 0,-1 0 1 0 0,1 0 0 0 0,0 0-1 0 0,-2-2 16 0 0,4 2-22 0 0,-32-14-310 0 0,36 14 226 0 0,-1 1 0 0 0,0-1 1 0 0,1 0-1 0 0,-1 0 0 0 0,1 0 0 0 0,-1 0 1 0 0,1 0-1 0 0,0 0 0 0 0,0-1 1 0 0,0 1-1 0 0,-1-2 106 0 0,3 2-356 0 0,-1 0-1 0 0,1 0 1 0 0,-1 0 0 0 0,1 0-1 0 0,-1 0 1 0 0,1 0 0 0 0,0 0-1 0 0,0-1 1 0 0,0 1 0 0 0,0 0-1 0 0,0 0 1 0 0,1 0 356 0 0,1-7-1591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19 864 2760 0 0,'-8'23'815'0'0,"-2"-2"3790"0"0,10-17-778 0 0,5-6-2958 0 0,8-8-509 0 0,-9 3 123 0 0,1-1 0 0 0,-1-1 1 0 0,0 1-1 0 0,-1-1 0 0 0,0 1 1 0 0,1-8-484 0 0,9-57 1292 0 0,-5 25-1345 0 0,8-41 59 0 0,22-97-18 0 0,-27 142 38 0 0,2 0 0 0 0,2 1 0 0 0,4-4-26 0 0,-11 30 312 0 0,1 0-1 0 0,0 0 0 0 0,1 1 0 0 0,1 0 1 0 0,1 1-1 0 0,2-1-311 0 0,-6 6 12 0 0,2 1 0 0 0,-1 0 0 0 0,1 0 0 0 0,0 1 0 0 0,1 1 0 0 0,0 0 0 0 0,0 0 0 0 0,1 1 0 0 0,3-1-12 0 0,36-16 0 0 0,-34 14 0 0 0,2 1 0 0 0,-1 0 0 0 0,1 1 0 0 0,0 2 0 0 0,3-1 0 0 0,-17 5 0 0 0,0 1 0 0 0,0 0 0 0 0,0 0 0 0 0,0 0 0 0 0,-1 0 0 0 0,1 1 0 0 0,0 0 0 0 0,0 0 0 0 0,-1 0 0 0 0,3 1 0 0 0,-4-1 0 0 0,0 0 0 0 0,-1 0 0 0 0,1 0 0 0 0,0 1 0 0 0,-1-1 0 0 0,1 1 0 0 0,-1-1 0 0 0,0 1 0 0 0,1 0 0 0 0,-1 0 0 0 0,0 0 0 0 0,0 0 0 0 0,0 1 0 0 0,-1-1 0 0 0,1 0 0 0 0,0 1 0 0 0,-1-1 0 0 0,1 1 0 0 0,0 5 0 0 0,1-1 0 0 0,-1 1 0 0 0,0 0 0 0 0,0 0 0 0 0,-1 0 0 0 0,0 0 0 0 0,-1 0 0 0 0,0 0 0 0 0,0 0 0 0 0,-1 0 0 0 0,0 0 0 0 0,-1 4 0 0 0,0-2 4 0 0,0 0 0 0 0,-1 0 0 0 0,-1-1 0 0 0,1 1-1 0 0,-2-1 1 0 0,1 0 0 0 0,-1 0 0 0 0,-1 0 0 0 0,0-1-1 0 0,0 1 1 0 0,0-1 0 0 0,-1-1 0 0 0,0 1-1 0 0,-1-1 1 0 0,0-1 0 0 0,0 1 0 0 0,0-1 0 0 0,-1-1-1 0 0,-5 3-3 0 0,13-7 51 0 0,-29 15 1674 0 0,-21 7-1725 0 0,42-19 29 0 0,-1-1-1 0 0,0 0 1 0 0,0-1 0 0 0,0 0-1 0 0,0 0 1 0 0,0-1-1 0 0,-6 0-28 0 0,8-1-40 0 0,-3 0 315 0 0,0 0-1 0 0,0 0 1 0 0,0-1 0 0 0,0-1 0 0 0,1 0-1 0 0,-1 0 1 0 0,-3-2-275 0 0,12 3 7 0 0,0 0 1 0 0,0 0-1 0 0,0 0 1 0 0,1 0-1 0 0,-1 0 0 0 0,0-1 1 0 0,0 1-1 0 0,1-1 1 0 0,-1 1-1 0 0,1-1 1 0 0,-1 0-1 0 0,1 0 0 0 0,0 1 1 0 0,-1-1-1 0 0,1 0 1 0 0,0 0-1 0 0,0 0 0 0 0,1 0 1 0 0,-1 0-1 0 0,0-1 1 0 0,1 1-1 0 0,-1 0 1 0 0,1 0-1 0 0,0 0 0 0 0,-1-2-7 0 0,1 2-3 0 0,0-1-1 0 0,0 1 1 0 0,0 0-1 0 0,0-1 1 0 0,1 1-1 0 0,-1 0 1 0 0,1-1-1 0 0,-1 1 1 0 0,1 0-1 0 0,0 0 1 0 0,0-1-1 0 0,-1 1 1 0 0,2 0-1 0 0,-1 0 1 0 0,0 0-1 0 0,0 0 1 0 0,1 0-1 0 0,-1 1 1 0 0,1-1-1 0 0,-1 0 1 0 0,1 1-1 0 0,0-1 1 0 0,0 1-1 0 0,0-1 4 0 0,-1 1-337 0 0,2 0 141 0 0,7 0-7614 0 0,-3 1 2010 0 0</inkml:trace>
  <inkml:trace contextRef="#ctx0" brushRef="#br0" timeOffset="600.504">247 720 10824 0 0,'0'0'496'0'0,"0"0"-12"0"0,16 0 812 0 0,-11 0-1028 0 0,0 1 1 0 0,-1 0 0 0 0,1 0-1 0 0,0 0 1 0 0,0 0 0 0 0,-1 1 0 0 0,1 0-1 0 0,-1-1 1 0 0,2 2-269 0 0,40 25 1184 0 0,-22-13-92 0 0,-19-12-1001 0 0,0 1-1 0 0,0 0 1 0 0,0-1-1 0 0,-1 2 1 0 0,1-1-1 0 0,-1 0 1 0 0,0 1-1 0 0,-1 0 1 0 0,1 0-1 0 0,-1 0 1 0 0,0 0-1 0 0,0 1 1 0 0,0-1-1 0 0,-1 1 1 0 0,0 0-1 0 0,0-1 1 0 0,0 1-1 0 0,-1 2-90 0 0,0-5 0 0 0,-1 0 0 0 0,0-1 0 0 0,0 1 0 0 0,0 0 0 0 0,-1 0 0 0 0,1 0 0 0 0,-1-1 0 0 0,1 1 0 0 0,-1 0 0 0 0,0 0 0 0 0,0-1 0 0 0,0 1 0 0 0,-1-1 0 0 0,1 1 0 0 0,0-1 0 0 0,-1 1 0 0 0,0-1 0 0 0,1 0 0 0 0,-1 0 0 0 0,0 0 0 0 0,0 0 0 0 0,-1 0 0 0 0,1 0 0 0 0,0-1 0 0 0,0 1 0 0 0,-1-1 0 0 0,1 1 0 0 0,-1-1 0 0 0,1 0 0 0 0,-2 0 0 0 0,0 0 0 0 0,1-1 0 0 0,-1 0 0 0 0,0 0 0 0 0,0 0 0 0 0,1 0 0 0 0,-1-1 0 0 0,-3-1 0 0 0,0 1 0 0 0,4 1 93 0 0,-1-1 0 0 0,0-1 0 0 0,1 1-1 0 0,-1 0 1 0 0,1-1 0 0 0,-3-1-93 0 0,5 3 56 0 0,0-1 0 0 0,0 0 1 0 0,-1 1-1 0 0,1-1 0 0 0,0 0 0 0 0,0 1 0 0 0,1-1 1 0 0,-1 0-1 0 0,0 0 0 0 0,0 0 0 0 0,0 0 1 0 0,1 0-1 0 0,-1 0 0 0 0,0 0 0 0 0,1 0 1 0 0,-1 0-1 0 0,1 0 0 0 0,-1 0 0 0 0,1-1 0 0 0,-1 1 1 0 0,1-1-57 0 0,0-6 173 0 0,-1 7-157 0 0,1 0 1 0 0,0 0 0 0 0,0 0 0 0 0,0 0 0 0 0,0 0 0 0 0,0 1 0 0 0,0-1 0 0 0,1 0 0 0 0,-1 0 0 0 0,0 0 0 0 0,0 0 0 0 0,1 0 0 0 0,-1 0 0 0 0,0 1 0 0 0,1-1 0 0 0,-1 0 0 0 0,1 0-1 0 0,-1 1 1 0 0,1-1 0 0 0,-1 0 0 0 0,1 1 0 0 0,-1-1 0 0 0,1 0 0 0 0,0 1 0 0 0,-1-1 0 0 0,2 0-17 0 0,10-16 183 0 0,-11 15-176 0 0,1 0-1 0 0,-1 0 1 0 0,1 0 0 0 0,-1 0-1 0 0,1 0 1 0 0,0 0 0 0 0,0 0-1 0 0,-1 0 1 0 0,1 1-1 0 0,2-2-6 0 0,12-6-53 0 0,1 1-1 0 0,1 0 0 0 0,-1 2 0 0 0,1 0 0 0 0,6-1 54 0 0,2 0-109 0 0,-1-2-1 0 0,3-2 110 0 0,-28 11-13 0 0,1-1 0 0 0,0 1 0 0 0,-1 0 0 0 0,1-1 0 0 0,0 1 0 0 0,-1 0 0 0 0,1-1 0 0 0,0 1 0 0 0,-1-1 0 0 0,1 1 0 0 0,-1-1 0 0 0,1 0 0 0 0,0 1 0 0 0,-1-1 0 0 0,0 1 0 0 0,1-1-1 0 0,-1 0 1 0 0,1 1 0 0 0,-1-1 0 0 0,0 0 0 0 0,1 0 0 0 0,-1 1 0 0 0,0-1 0 0 0,0 0 0 0 0,0 0 0 0 0,0 1 0 0 0,0-1 0 0 0,0 0 0 0 0,0 0 0 0 0,0 0 0 0 0,0 1 0 0 0,0-1 0 0 0,0 0 0 0 0,0 0 0 0 0,0 1 0 0 0,-1-1-1 0 0,1 0 15 0 0,-1-2-219 0 0,-1 0 0 0 0,1-1 0 0 0,-1 1 0 0 0,0 0 0 0 0,0 0 0 0 0,-3-2 218 0 0,3 2-170 0 0,-20-25-1061 0 0,6 9-440 0 0,1-1 0 0 0,-3-7 1671 0 0,11 11-5458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5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6448 0 0,'0'0'141'0'0,"0"0"23"0"0,0 0 13 0 0,0 0 103 0 0,0 0 383 0 0,0 0 164 0 0,0 0 34 0 0,0 0-86 0 0,0 0-402 0 0,0 0-174 0 0,0 0-37 0 0,0 0 40 0 0,0 0 199 0 0,0 0 88 0 0,0 0 21 0 0,0 0-61 0 0,0 0-262 0 0,0 0-106 0 0,0 0 14 0 0,0 0 22 0 0,0 0 10 0 0,0 0 1 0 0,0 0 8 0 0,0 0 34 0 0,0 0 20 0 0,0 0 2 0 0,0 0-14 0 0,0 0-55 0 0,0 0-24 0 0,0 0-3 0 0,-2 0-6 0 0,-8 0-16 0 0,10 1 10 0 0,8 0-42 0 0,-7-1 170 0 0,-1 0 38 0 0,0 0-2 0 0,0 0-27 0 0,0 0-105 0 0,0 0-20 0 0,0 0 1 0 0,0 0-21 0 0,0 0-11 0 0,1 0-11 0 0,3 0-33 0 0,-2 0 32 0 0,-2 0 22 0 0,0 0 41 0 0,2 1 52 0 0,-2-1-168 0 0,0 0 1 0 0,0 0-1 0 0,0 0 0 0 0,0 0 1 0 0,0 0-1 0 0,0 0 1 0 0,0 0-1 0 0,0 0 0 0 0,0 0 1 0 0,0 0-1 0 0,0 0 1 0 0,0 0-1 0 0,0 0 0 0 0,0 0 1 0 0,0 0-1 0 0,0 0 1 0 0,0 0-1 0 0,0 0 0 0 0,0 1 1 0 0,0-1-1 0 0,1 0 1 0 0,-1 0-1 0 0,0 0 0 0 0,0 0 1 0 0,0 0-1 0 0,0 0 1 0 0,0 0-1 0 0,0 0 0 0 0,0 0 1 0 0,0 0-1 0 0,0 0 1 0 0,0 0-1 0 0,0 0 0 0 0,0 0 1 0 0,0 0-1 0 0,0 0 1 0 0,0 0-1 0 0,0 0 0 0 0,0 0 1 0 0,0 0-1 0 0,0 0 1 0 0,0 0-1 0 0,0 0 0 0 0,0 0 1 0 0,0 0-1 0 0,0 1 1 0 0,0-1-1 0 0,0 0 0 0 0,0 0 1 0 0,-1 0-1 0 0,1 0 1 0 0,0 0-1 0 0,0 0 0 0 0,0 0 1 0 0,0 0-1 0 0,0 0 0 0 0,20 1 155 0 0,-12-1-108 0 0,-1 0 0 0 0,1 1 0 0 0,-1 0 0 0 0,1 1-47 0 0,22 2 1679 0 0,26 2-1851 0 0,121-1 493 0 0,-166-5-326 0 0,29 0 842 0 0,9 3-837 0 0,-31-1 66 0 0,3 1-666 0 0,0-3-5276 0 0,-21 0 3831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0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8288 0 0,'0'0'190'0'0,"0"0"28"0"0,0 0 7 0 0,0 0 43 0 0,0 0 159 0 0,7 0 2026 0 0,38 6 1727 0 0,-19-5-3201 0 0,-1-1-1 0 0,1-1 1 0 0,7-2-979 0 0,-27 2 187 0 0,0 1 0 0 0,1 0 0 0 0,-1 1 0 0 0,0-1 0 0 0,4 2-187 0 0,16 1 159 0 0,52 7 673 0 0,-2 0-512 0 0,-10-5-320 0 0,-50-4-81 0 0,-1 1 0 0 0,1 0-1 0 0,3 2 82 0 0,-6-1-1306 0 0,1-1 0 0 0,-1-1 0 0 0,2 0 1306 0 0,-11-1-1533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2760 0 0,'0'0'125'0'0,"-1"0"-3"0"0,-1 2 147 0 0,1-2 995 0 0,1 0 428 0 0,0 0 78 0 0,0 0-144 0 0,0 0-686 0 0,0 0-299 0 0,7 0 499 0 0,15-3-279 0 0,0 1-1 0 0,-1 2 1 0 0,1 0 0 0 0,10 2-861 0 0,45-2 1221 0 0,-44 2-739 0 0,1-2 1 0 0,3-1-483 0 0,0-1 476 0 0,22 3-476 0 0,-22 0 345 0 0,36-4-345 0 0,4 0 88 0 0,-6 0 30 0 0,-36 3-36 0 0,2 0 65 0 0,-15-2 136 0 0,1 1 0 0 0,1 1-283 0 0,-16 0 151 0 0,-5 0-47 0 0,2-2-28 0 0,0 2 8 0 0,-3-1 3 0 0,2-3-8 0 0,-2 4-23 0 0,-2 0-41 0 0,1 0 1 0 0,-1 0-1 0 0,0 0 1 0 0,0 0 0 0 0,1 1-1 0 0,-1-1 1 0 0,0 0-1 0 0,0 0 1 0 0,1 0-1 0 0,-1 0 1 0 0,0 0 0 0 0,0 0-1 0 0,1 0 1 0 0,-1 1-1 0 0,0-1 1 0 0,1 0-1 0 0,-1 0 1 0 0,0 0-1 0 0,1 0 1 0 0,-1 0 0 0 0,0 0-1 0 0,0-1 1 0 0,1 1-1 0 0,-1 0 1 0 0,0 0-1 0 0,1 0 1 0 0,-1 0 0 0 0,0 0-1 0 0,0 0 1 0 0,1 0-1 0 0,-1-1 1 0 0,0 1-16 0 0,1-1-2077 0 0,1 1-3299 0 0,-2 0-426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75 2760 0 0,'10'0'345'0'0,"-8"0"411"0"0,0-4 671 0 0,-2 3 1849 0 0,0 1 3589 0 0,-5 8-6739 0 0,1 0 0 0 0,1 0 1 0 0,0 0-1 0 0,0 1 0 0 0,0-1 0 0 0,1 1 0 0 0,-1 7-126 0 0,-8 25 597 0 0,4-16 324 0 0,-2 17-921 0 0,7-34 25 0 0,-10 83 321 0 0,12-86-340 0 0,-1-1 0 0 0,1 1 0 0 0,0 0 0 0 0,1-1 0 0 0,0 3-6 0 0,-1-3 16 0 0,1 0-1 0 0,-1 0 1 0 0,0 0-1 0 0,0 0 1 0 0,-1 0-1 0 0,1 0 0 0 0,-1 0-15 0 0,-2 27 130 0 0,1-6-188 0 0,2-24-110 0 0,0 0 0 0 0,0-1 0 0 0,0 1 0 0 0,0 0 0 0 0,0 0-1 0 0,0 0 1 0 0,0 0 0 0 0,-1 0 0 0 0,1 0 0 0 0,0 0 0 0 0,-1 0-1 0 0,1 0 1 0 0,0-1 0 0 0,-1 1 0 0 0,1 0 0 0 0,-1 0 168 0 0,0 0-1473 0 0</inkml:trace>
  <inkml:trace contextRef="#ctx0" brushRef="#br0" timeOffset="294.298">0 552 8808 0 0,'0'0'400'0'0,"0"0"0"0"0,0 0-195 0 0,0 0 127 0 0,0 0 85 0 0,0 0 21 0 0,0 0-2 0 0,0 0-18 0 0,0 0-8 0 0,0 0-2 0 0,7 0 492 0 0,15 3 296 0 0,12 1-54 0 0,-32-3-1093 0 0,1-1 1 0 0,-1 0-1 0 0,0 0 0 0 0,1 0 0 0 0,-1 0 0 0 0,0 0 1 0 0,0-1-1 0 0,1 1 0 0 0,-1-1-49 0 0,1 1 52 0 0,0-1 0 0 0,-1 1-1 0 0,1-1 1 0 0,0 1 0 0 0,-1 0 0 0 0,1 0 0 0 0,0 0-1 0 0,1 1-51 0 0,11 1 206 0 0,0 0-1 0 0,-1-1 0 0 0,1-1 1 0 0,0 0-1 0 0,13-3-205 0 0,23 1-299 0 0,43 2 331 0 0,-92 0-144 0 0,0 0-1 0 0,0 0 0 0 0,-1 0 1 0 0,1-1-1 0 0,0 1 0 0 0,0 0 0 0 0,0-1 1 0 0,-1 0-1 0 0,1 1 0 0 0,0-1 1 0 0,0 0 112 0 0,-2 1-1611 0 0,0 0-458 0 0</inkml:trace>
  <inkml:trace contextRef="#ctx0" brushRef="#br0" timeOffset="566.68">0 14 8752 0 0,'0'0'673'0'0,"0"-5"289"0"0,1 4 3177 0 0,2-1-4074 0 0,0 1 0 0 0,0 0 0 0 0,1 0 0 0 0,-1 0 1 0 0,0 0-1 0 0,1 1 0 0 0,-1-1 0 0 0,0 1 0 0 0,1 0 0 0 0,-1 0 0 0 0,0 0 0 0 0,1 1 0 0 0,-1-1 0 0 0,0 1 0 0 0,1 0 0 0 0,-1 0-65 0 0,12 1 266 0 0,63 0 620 0 0,-60-2-756 0 0,220 0 418 0 0,-202 3-368 0 0,-18-1-1147 0 0,-1-1-3403 0 0,-7-1-894 0 0</inkml:trace>
  <inkml:trace contextRef="#ctx0" brushRef="#br0" timeOffset="4670.241">553 349 2760 0 0,'0'0'387'0'0,"0"0"582"0"0,0 0 256 0 0,0 0 50 0 0,0 0-155 0 0,0 0-674 0 0,0 0-299 0 0,0 0-62 0 0,-3 14 1174 0 0,1-3-701 0 0,1 0 0 0 0,0 0-1 0 0,1-1 1 0 0,0 1 0 0 0,1 0 0 0 0,1 9-558 0 0,2 29 970 0 0,-5-31-713 0 0,0-1 0 0 0,-4 14-257 0 0,4-16 144 0 0,1-12-87 0 0,-1 0 0 0 0,1 0 0 0 0,0-1 0 0 0,-1 1 0 0 0,1 0 0 0 0,-1-1 0 0 0,0 1 0 0 0,0 0-1 0 0,0-1 1 0 0,0 1 0 0 0,0-1 0 0 0,0 1 0 0 0,-1-1 0 0 0,1 0 0 0 0,-1 0 0 0 0,0 0 0 0 0,-1 2-57 0 0,-2 2 1493 0 0,5-5-579 0 0,12-7-282 0 0,17-16-352 0 0,-16 8-7 0 0,115-127 590 0 0,-117 129-753 0 0,-8 10-78 0 0,-1 0 0 0 0,0 0 1 0 0,0 0-1 0 0,0 0 0 0 0,0 0 0 0 0,-1-1 1 0 0,1 1-1 0 0,-1-1 0 0 0,2-1-32 0 0,2-6 98 0 0,-4 9-88 0 0,0-1 0 0 0,0 1 0 0 0,0 0 0 0 0,0-1 0 0 0,0 1 0 0 0,-1-1 0 0 0,1 1-1 0 0,-1-1 1 0 0,1 1 0 0 0,-1-1 0 0 0,0 0 0 0 0,1 1 0 0 0,-1-1 0 0 0,0 1 0 0 0,0-1 0 0 0,0 0-1 0 0,0 1 1 0 0,0-1 0 0 0,-1 1 0 0 0,1-1 0 0 0,0 0 0 0 0,-1 1 0 0 0,1-1-10 0 0,-3-2-3 0 0,3 3-180 0 0,-1 0 0 0 0,1 0-1 0 0,-1 0 1 0 0,0 0 0 0 0,1 1 0 0 0,-1-1-1 0 0,0 0 1 0 0,0 0 0 0 0,1 1 0 0 0,-1-1-1 0 0,0 1 1 0 0,0-1 0 0 0,0 1 0 0 0,0-1 0 0 0,0 1-1 0 0,0-1 1 0 0,0 1 0 0 0,0 0 0 0 0,0 0-1 0 0,0-1 1 0 0,-1 1 183 0 0,-7 0-2282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51 4608 0 0,'0'0'208'0'0,"-8"-5"760"0"0,3 2 2629 0 0,2 1-2991 0 0,0 1 0 0 0,1-1 0 0 0,-1 1-1 0 0,1-1 1 0 0,0 0 0 0 0,-1 0 0 0 0,1 0 0 0 0,0 0 0 0 0,0 0 0 0 0,-1-3-606 0 0,2 4 134 0 0,-1-1 0 0 0,1 1 1 0 0,-1-1-1 0 0,1 1 1 0 0,-1-1-1 0 0,0 1 1 0 0,0 0-1 0 0,1 0 1 0 0,-1 0-1 0 0,0 0 1 0 0,0 0-1 0 0,0 0 1 0 0,0 0-1 0 0,0 1 0 0 0,0-1 1 0 0,0 1-1 0 0,0-1 1 0 0,0 1-1 0 0,-1 0 1 0 0,0 0-135 0 0,-5 0 121 0 0,1 0 0 0 0,-1 0 0 0 0,1 0 0 0 0,-1 1 0 0 0,-2 1-121 0 0,-64 20 481 0 0,66-19-416 0 0,0-1-1 0 0,1 1 0 0 0,-1 1 0 0 0,1-1 0 0 0,0 1 0 0 0,-1 1-64 0 0,-5 3 113 0 0,3-2 5 0 0,1 1 1 0 0,1 0-1 0 0,-1 1 0 0 0,1 0 1 0 0,0 0-1 0 0,-2 4-118 0 0,8-9 54 0 0,0-1-1 0 0,0 1 1 0 0,0 0-1 0 0,1 0 1 0 0,-1 0-1 0 0,1-1 1 0 0,0 1-1 0 0,-1 1 1 0 0,1-1-1 0 0,1 0 1 0 0,-1 0-1 0 0,0 0 1 0 0,1 0-1 0 0,0 1 1 0 0,-1-1-1 0 0,1 0 1 0 0,1 0-1 0 0,-1 0 1 0 0,0 1-1 0 0,1-1 1 0 0,0 0-1 0 0,-1 0 1 0 0,1 0-1 0 0,1 2-53 0 0,0-2 73 0 0,-1 1 0 0 0,1-1-1 0 0,0 1 1 0 0,0-1-1 0 0,0 0 1 0 0,0 0-1 0 0,1 0 1 0 0,-1 0 0 0 0,1 0-1 0 0,0-1 1 0 0,0 1-1 0 0,0-1 1 0 0,0 0 0 0 0,0 0-1 0 0,0 0 1 0 0,1 0-1 0 0,-1 0 1 0 0,1-1 0 0 0,-1 1-1 0 0,2-1-72 0 0,24 10 451 0 0,-25-9-389 0 0,1 0 1 0 0,-1 0 0 0 0,1 0 0 0 0,-1-1-1 0 0,1 0 1 0 0,0 0 0 0 0,-1 0-1 0 0,1 0 1 0 0,1-1-63 0 0,41 5 145 0 0,3 0-41 0 0,8-8 21 0 0,3-2-125 0 0,-49 4 3 0 0,-5 0-624 0 0,1-1 0 0 0,-1 0 0 0 0,0 0-1 0 0,5-3 622 0 0,-6 3-1371 0 0,3-3-6196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2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3224 0 0,'-4'-10'228'0'0,"1"0"1346"0"0,-1 3 4026 0 0,3 6-3306 0 0,1 1-1106 0 0,-2 1 4234 0 0,1 2-5675 0 0,-3 61 1363 0 0,6-7-519 0 0,3 1 0 0 0,2 0-1 0 0,11 40-590 0 0,-10-27 430 0 0,-7-60-796 0 0,-1-11 252 0 0,0 0 0 0 0,0 0 0 0 0,0 0 0 0 0,0 1 1 0 0,-1-1-1 0 0,1 0 0 0 0,0 0 0 0 0,0 0 0 0 0,0 1 0 0 0,0-1 0 0 0,0 0 0 0 0,0 0 0 0 0,-1 0 1 0 0,1 0-1 0 0,0 1 0 0 0,0-1 0 0 0,0 0 0 0 0,-1 0 0 0 0,1 0 0 0 0,0 0 0 0 0,0 0 1 0 0,0 0-1 0 0,-1 0 0 0 0,1 0 0 0 0,0 1 0 0 0,0-1 0 0 0,0 0 0 0 0,-1 0 0 0 0,1 0 0 0 0,0 0 1 0 0,0 0-1 0 0,-1 0 0 0 0,1 0 114 0 0,-6 0-6801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16 306 7832 0 0,'0'0'602'0'0,"-3"6"-112"0"0,0 1 1019 0 0,1 0 0 0 0,0 0 0 0 0,1 1 1 0 0,0-1-1 0 0,0 5-1509 0 0,-2 6 24 0 0,3-15 1 0 0,0 0 0 0 0,0 0 0 0 0,1 0 0 0 0,-1 1 0 0 0,1-1 0 0 0,0 0 0 0 0,0 1-25 0 0,2 13 156 0 0,-3-15-111 0 0,1-1 0 0 0,-1 0 0 0 0,1 0 0 0 0,-1 0 0 0 0,1 0 0 0 0,0 0 0 0 0,0 0 1 0 0,0 0-1 0 0,-1 0 0 0 0,1 0 0 0 0,0 0 0 0 0,0 0 0 0 0,0 0 0 0 0,0 0 0 0 0,1-1 0 0 0,-1 1 0 0 0,1 0-45 0 0,3 0 63 0 0,0 0 0 0 0,0-1-1 0 0,0 1 1 0 0,0-1 0 0 0,0 0-1 0 0,0-1 1 0 0,0 1-1 0 0,0-1 1 0 0,0 0 0 0 0,0 0-1 0 0,2-2-62 0 0,10-3-31 0 0,1-1 0 0 0,8-6 31 0 0,19-7-613 0 0,-24 12 583 0 0,-7 7 29 0 0,-11 4-7 0 0,-3-2-1 0 0,4 2-27 0 0,-3-3 33 0 0,-1 0-1 0 0,1 0 1 0 0,-1 1-1 0 0,1-1 1 0 0,-1 0-1 0 0,1 1 1 0 0,-1-1-1 0 0,0 0 1 0 0,1 1 0 0 0,-1-1-1 0 0,1 1 1 0 0,-1-1-1 0 0,0 0 1 0 0,1 1-1 0 0,-1-1 1 0 0,0 1-1 0 0,0-1 1 0 0,1 1-1 0 0,-1-1 1 0 0,0 1-1 0 0,0-1 1 0 0,0 1 0 0 0,1 0-1 0 0,-1-1 1 0 0,0 1-1 0 0,0-1 1 0 0,0 1-1 0 0,0-1 1 0 0,0 1-1 0 0,0-1 1 0 0,0 1-1 0 0,0 0 1 0 0,-1-1 0 0 0,1 1 2 0 0,1 0 10 0 0,-1 1-1 0 0,0-1 0 0 0,0 1 0 0 0,1-1 0 0 0,-1 0 0 0 0,1 1 0 0 0,0-1 0 0 0,-1 1 1 0 0,1-1-1 0 0,0 0 0 0 0,0 0 0 0 0,0 1 0 0 0,0-1 0 0 0,0 0 0 0 0,0 0 0 0 0,0 1-8 0 0,9 11 126 0 0,-8-10-96 0 0,-1 1 0 0 0,1-1 0 0 0,0 0 0 0 0,0 0 0 0 0,0 0 0 0 0,0 0-1 0 0,1 0 1 0 0,0 0 0 0 0,-1-1 0 0 0,1 1 0 0 0,0-1 0 0 0,0 0-1 0 0,0 0-29 0 0,10 11 58 0 0,1 1 62 0 0,-8-10 75 0 0,1 0 0 0 0,0-1 0 0 0,-1 0 0 0 0,9 2-195 0 0,-14-4 37 0 0,1-1 0 0 0,0 1 0 0 0,-1-1 0 0 0,1 0 1 0 0,0 1-1 0 0,-1-1 0 0 0,1 0 0 0 0,0 0 0 0 0,0 0 0 0 0,-1 0 0 0 0,1 0 0 0 0,0-1 0 0 0,0 1 1 0 0,-1-1-1 0 0,1 1 0 0 0,0-1 0 0 0,-1 1 0 0 0,1-1 0 0 0,-1 0 0 0 0,1 0 0 0 0,-1 0 0 0 0,1 0 1 0 0,-1 0-1 0 0,0 0 0 0 0,1 0-37 0 0,9-9 138 0 0,-9 8-117 0 0,0 1 1 0 0,0-1 0 0 0,-1 1 0 0 0,1-1-1 0 0,0 0 1 0 0,-1 0 0 0 0,1 0 0 0 0,-1 0 0 0 0,0 0-1 0 0,0 0 1 0 0,1-2-22 0 0,1-3 44 0 0,0-1 0 0 0,-1 1 0 0 0,-1-1 0 0 0,1 1 0 0 0,-1-1 0 0 0,0 0 0 0 0,-1-7-44 0 0,1 8 18 0 0,-1 1 0 0 0,1 0-1 0 0,1-1 1 0 0,-1-1-18 0 0,1 5-3 0 0,-1-1-1 0 0,-1 0 0 0 0,1 1 0 0 0,0-1 1 0 0,-1 0-1 0 0,0 0 0 0 0,0 0 1 0 0,0 1-1 0 0,0-1 0 0 0,-1 0 0 0 0,0 0 1 0 0,0-1 3 0 0,-10-31-258 0 0,8 22-158 0 0,-1 1 0 0 0,-1 0 0 0 0,-4-9 416 0 0,5 12-391 0 0,3 8 239 0 0,1 0 0 0 0,-1 1-1 0 0,0-1 1 0 0,0 1 0 0 0,1-1 0 0 0,-1 1 0 0 0,0-1-1 0 0,0 1 1 0 0,-1-1 0 0 0,1 1 0 0 0,0 0 0 0 0,0 0 0 0 0,0 0-1 0 0,-1 0 1 0 0,1 0 0 0 0,-1 0 0 0 0,0-1 152 0 0,-5-3-1825 0 0</inkml:trace>
  <inkml:trace contextRef="#ctx0" brushRef="#br0" timeOffset="240.853">634 270 14832 0 0,'-4'-1'219'0'0,"1"1"-90"0"0,5 5 1104 0 0,12 27-749 0 0,-13-30-434 0 0,0 0 0 0 0,-1 0 0 0 0,1 0 0 0 0,0 0 0 0 0,-1 0 0 0 0,0 0 0 0 0,0 0 0 0 0,1 1 0 0 0,-1-1 0 0 0,0 0 0 0 0,-1 1-50 0 0,1 0 58 0 0,0-1 0 0 0,0 1 0 0 0,0-1 0 0 0,0 1 0 0 0,1-1 0 0 0,-1 1 0 0 0,1-1 0 0 0,0 2-58 0 0,0-1 53 0 0,1 0 0 0 0,-1 0-1 0 0,0 0 1 0 0,0 1 0 0 0,-1-1-1 0 0,1 0 1 0 0,-1 0-1 0 0,1 0 1 0 0,-1 1 0 0 0,0-1-1 0 0,0 0 1 0 0,0 0-1 0 0,-1 3-52 0 0,0-2 36 0 0,1 0-1 0 0,0 0 0 0 0,1 1 1 0 0,-1-1-1 0 0,1 0 0 0 0,-1 0 0 0 0,1 0 1 0 0,0 1-36 0 0,1-1 26 0 0,-1 0 0 0 0,-1 0 0 0 0,1 1 0 0 0,-1-1 0 0 0,1 1 1 0 0,-1-1-1 0 0,-1 3-26 0 0,1-6 6 0 0,0 1 1 0 0,0 0-1 0 0,0 0 0 0 0,0 0 1 0 0,0 0-1 0 0,0 0 0 0 0,0-1 1 0 0,0 1-1 0 0,1 0 1 0 0,-1 0-1 0 0,1 0 0 0 0,-1-1 1 0 0,1 1-1 0 0,0 0 1 0 0,0-1-1 0 0,0 1 0 0 0,0 0 1 0 0,0-1-1 0 0,0 1-6 0 0,0-1 5 0 0,-1-1 0 0 0,0 0 1 0 0,0 1-1 0 0,1-1 0 0 0,-1 0 0 0 0,0 1 0 0 0,0-1 0 0 0,0 1 1 0 0,0-1-1 0 0,0 0 0 0 0,1 1 0 0 0,-1-1 0 0 0,0 1 0 0 0,0-1 1 0 0,0 0-1 0 0,0 1 0 0 0,0-1 0 0 0,0 1 0 0 0,0-1 0 0 0,0 1 1 0 0,0-1-1 0 0,-1 0 0 0 0,1 1 0 0 0,0-1 0 0 0,0 1 0 0 0,0-1 1 0 0,0 0-1 0 0,-1 1 0 0 0,1-1 0 0 0,0 0 0 0 0,0 1 1 0 0,0-1-1 0 0,-1 0 0 0 0,1 1-5 0 0,-8-1-5373 0 0,5-2-644 0 0</inkml:trace>
  <inkml:trace contextRef="#ctx0" brushRef="#br0" timeOffset="507.174">680 7 14048 0 0,'22'-6'624'0'0,"-22"6"128"0"0,0 0-600 0 0,0 0-152 0 0,9 0 0 0 0,-2 2 0 0 0,6-2 192 0 0,-7 4 0 0 0,-6-4 8 0 0,6 2 0 0 0,4 4-200 0 0,-5-4 63 0 0,-5 4-63 0 0,0 0 0 0 0,0-1 0 0 0,4 3 0 0 0,-8-2 0 0 0,1 2-6567 0 0</inkml:trace>
  <inkml:trace contextRef="#ctx0" brushRef="#br0" timeOffset="755.231">890 37 9960 0 0,'-9'-3'1494'0'0,"10"10"1614"0"0,3 11-2210 0 0,-3-6-253 0 0,-1 0 0 0 0,1 0 0 0 0,2 5-645 0 0,-3-14 66 0 0,1-1-1 0 0,-1 1 1 0 0,-1-1-1 0 0,1 1 1 0 0,0-1-1 0 0,0 1 0 0 0,-1-1 1 0 0,0 1-1 0 0,1-1 1 0 0,-2 3-66 0 0,1-2 82 0 0,0 0 1 0 0,0 1 0 0 0,0-1 0 0 0,0 1-1 0 0,1-1 1 0 0,-1 2-83 0 0,1 26 755 0 0,-2 0-1 0 0,-3 13-754 0 0,0-3 131 0 0,4-26-92 0 0,0 0-1 0 0,-4 10-38 0 0,4-16 0 0 0,0 0 0 0 0,0-1 0 0 0,1 1 0 0 0,0 0 0 0 0,0 2 0 0 0,0 29 0 0 0,-1-30 0 0 0,0 0 0 0 0,1 0 0 0 0,1 0 0 0 0,-1 0 0 0 0,2 0 0 0 0,2 10 0 0 0,-3 1 0 0 0,-2-19 0 0 0,1 0 0 0 0,0 0 0 0 0,0 1 0 0 0,0-1 0 0 0,1 0 0 0 0,-1 0 0 0 0,0 0 0 0 0,1 0 0 0 0,0 1 0 0 0,-1-1 0 0 0,1 0 0 0 0,1 1 0 0 0,0 6 283 0 0,-2-9-348 0 0,0 0 0 0 0,0 0 0 0 0,0 0 1 0 0,0 0-1 0 0,0 0 0 0 0,0 0 0 0 0,0 1 0 0 0,0-1 0 0 0,0 0 1 0 0,0 0-1 0 0,0 0 0 0 0,0 0 0 0 0,0 0 0 0 0,0 0 0 0 0,0 1 1 0 0,1-1-1 0 0,-1 0 0 0 0,0 0 0 0 0,-1 0 0 0 0,1 0 0 0 0,0 0 1 0 0,0 1-1 0 0,0-1 0 0 0,0 0 0 0 0,0 0 0 0 0,0 0 0 0 0,0 0 1 0 0,0 0-1 0 0,0 0 0 0 0,0 0 0 0 0,0 1 0 0 0,0-1 0 0 0,0 0 1 0 0,0 0-1 0 0,0 0 0 0 0,0 0 0 0 0,-1 0 0 0 0,1 0 0 0 0,0 0 1 0 0,0 0-1 0 0,0 1 0 0 0,0-1 0 0 0,0 0 0 0 0,0 0 0 0 0,0 0 0 0 0,-1 0 1 0 0,1 0-1 0 0,0 0 0 0 0,0 0 0 0 0,0 0 0 0 0,0 0 0 0 0,0 0 1 0 0,-1 0-1 0 0,1 0 65 0 0,-4-3-1197 0 0</inkml:trace>
  <inkml:trace contextRef="#ctx0" brushRef="#br0" timeOffset="999.768">746 293 4144 0 0,'0'0'191'0'0,"-1"-1"-11"0"0,2 0-178 0 0,-1 1 0 0 0,1 0 0 0 0,-1-1 0 0 0,1 1 0 0 0,0-1 0 0 0,-1 1 0 0 0,1 0 0 0 0,0-1 0 0 0,-1 1 0 0 0,1 0 1 0 0,0-1-1 0 0,-1 1 0 0 0,1 0 0 0 0,0 0 0 0 0,-1 0 0 0 0,1 0 0 0 0,0 0 0 0 0,0 0-2 0 0,-1 0 0 0 0,27-4 2088 0 0,-1 1-1 0 0,1 1 1 0 0,26 2-2088 0 0,-17 1 4161 0 0,30-5-4161 0 0,-36 2-180 0 0,18-3 344 0 0,-17-5-4275 0 0,-16 2-554 0 0</inkml:trace>
  <inkml:trace contextRef="#ctx0" brushRef="#br0" timeOffset="1290.885">1142 20 10656 0 0,'-4'6'964'0'0,"1"-3"-934"0"0,1 1 1 0 0,-1-1 0 0 0,1 0-1 0 0,0 1 1 0 0,-1 0-1 0 0,2 0 1 0 0,-1-1 0 0 0,0 1-1 0 0,1 0 1 0 0,0 1-31 0 0,-3 5 218 0 0,4-8-169 0 0,-1 0 0 0 0,1 0 0 0 0,-1 1 1 0 0,1-1-1 0 0,0 0 0 0 0,0 0 0 0 0,0 1 0 0 0,0-1 1 0 0,0 0-1 0 0,1 1 0 0 0,-1-1 0 0 0,1 1-49 0 0,0 0 78 0 0,-1 0-1 0 0,1 0 1 0 0,-1 1-1 0 0,0-1 1 0 0,0 0-1 0 0,0 1 1 0 0,0 0-78 0 0,-2 4 134 0 0,-1 8 205 0 0,1-1 1 0 0,1 0-1 0 0,0 1 1 0 0,1 8-340 0 0,0-12 288 0 0,0 0-1 0 0,-1 1 1 0 0,0-1 0 0 0,0 0 0 0 0,-2 1-288 0 0,1 22 696 0 0,2-28-544 0 0,0-1 0 0 0,0 1 0 0 0,-1-1-1 0 0,0 3-151 0 0,-1-1 157 0 0,0 4 108 0 0,-1 0-1 0 0,0 0 1 0 0,-1 0 0 0 0,0 0-1 0 0,-5 9-264 0 0,8-21 14 0 0,1 1-1 0 0,0-1 0 0 0,-1 1 0 0 0,1 0 1 0 0,0-1-1 0 0,-1 1 0 0 0,1-1 0 0 0,0 1 1 0 0,0 0-1 0 0,0-1 0 0 0,-1 1 1 0 0,1-1-1 0 0,0 1 0 0 0,0 0 0 0 0,0-1 1 0 0,0 1-1 0 0,0 0 0 0 0,0-1 0 0 0,0 1 1 0 0,1 0-1 0 0,-1-1 0 0 0,0 1 0 0 0,0-1 1 0 0,0 1-1 0 0,1 0 0 0 0,-1-1 0 0 0,0 1 1 0 0,0-1-1 0 0,1 1 0 0 0,-1-1 0 0 0,1 1 1 0 0,-1-1-1 0 0,0 1 0 0 0,1-1 0 0 0,0 1-13 0 0,-1-1 9 0 0,-1 0 0 0 0,1 0 0 0 0,0 0 0 0 0,0 0 0 0 0,0 0-1 0 0,0 0 1 0 0,-1 0 0 0 0,1 0 0 0 0,0 0 0 0 0,0 1 0 0 0,0-1-1 0 0,0 0 1 0 0,-1 0 0 0 0,1 0 0 0 0,0 0 0 0 0,0 0 0 0 0,0 0-1 0 0,0 0 1 0 0,0 1 0 0 0,0-1 0 0 0,-1 0 0 0 0,1 0 0 0 0,0 0-1 0 0,0 0 1 0 0,0 1 0 0 0,0-1 0 0 0,0 0 0 0 0,0 0 0 0 0,0 0-1 0 0,0 0 1 0 0,0 1 0 0 0,0-1 0 0 0,0 0 0 0 0,0 0 0 0 0,0 0-9 0 0,2 1 122 0 0,7-6 66 0 0,11-9-436 0 0,20-11 248 0 0,16-9-860 0 0,-42 24 600 0 0,-4 1 6 0 0,1 1 0 0 0,0 1 0 0 0,1 0 0 0 0,0 0 0 0 0,0 1 0 0 0,0 1 0 0 0,1 0 0 0 0,3-1 254 0 0,-14 6 53 0 0,0 0 0 0 0,-1 0-1 0 0,1 0 1 0 0,0 0-1 0 0,-1 0 1 0 0,1 1-1 0 0,0-1 1 0 0,-1 0-1 0 0,1 1 1 0 0,0-1-1 0 0,-1 1 1 0 0,1 0-1 0 0,0 0 1 0 0,-1-1-1 0 0,0 1 1 0 0,1 0-1 0 0,-1 0 1 0 0,1 0-1 0 0,-1 1 1 0 0,0-1 0 0 0,0 0-1 0 0,0 0 1 0 0,1 1-53 0 0,0 1 141 0 0,1 0 1 0 0,0 1-1 0 0,-1-1 1 0 0,0 1-1 0 0,0 0 0 0 0,0 0 1 0 0,0 0-1 0 0,0 1-141 0 0,10 27 695 0 0,-8-22-453 0 0,0 0-1 0 0,0 0 1 0 0,0 6-242 0 0,12 44 235 0 0,-15-55-374 0 0,1-1 1 0 0,0 0-1 0 0,-1 0 0 0 0,1 0 1 0 0,1-1-1 0 0,-1 1 0 0 0,1 0 1 0 0,-1-1-1 0 0,2 1 139 0 0,5 5-487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10136 0 0,'10'-11'1078'0'0,"-2"4"-788"0"0,-2-1 0 0 0,1 1-1 0 0,-1-1 1 0 0,0 0 0 0 0,-1-1-1 0 0,0 1 1 0 0,-1-1 0 0 0,3-5-290 0 0,-1-3 433 0 0,0 0 0 0 0,-1 0 0 0 0,-1-1 0 0 0,0 0 0 0 0,-1 0 0 0 0,-1 0 0 0 0,-1 0 0 0 0,-1 0 0 0 0,0-5-433 0 0,0 16 143 0 0,-1 0 0 0 0,0 0 0 0 0,0 0 0 0 0,0 0 0 0 0,-1 0 0 0 0,-2-3-143 0 0,3 6 104 0 0,-7-10 464 0 0,7 14-563 0 0,1 0 0 0 0,-1 0-1 0 0,1 0 1 0 0,-1 0 0 0 0,1 0-1 0 0,-1 0 1 0 0,1 0 0 0 0,-1 0 0 0 0,1 0-1 0 0,-1 0 1 0 0,1 0 0 0 0,-1 1-1 0 0,1-1 1 0 0,-1 0 0 0 0,1 0-1 0 0,-1 0 1 0 0,1 1 0 0 0,0-1-1 0 0,-1 0 1 0 0,1 0 0 0 0,-1 1-1 0 0,1-1 1 0 0,0 0 0 0 0,-1 1-1 0 0,1-1 1 0 0,-1 1-5 0 0,-8 8-10 0 0,5-4 40 0 0,0 0 0 0 0,1 1 0 0 0,0 0 0 0 0,1 0 0 0 0,-1-1 0 0 0,1 2 0 0 0,0-1 0 0 0,0 0 0 0 0,1 0 0 0 0,-1 3-30 0 0,-1 15 165 0 0,2-1-1 0 0,0 7-164 0 0,-1 6 131 0 0,1-14-109 0 0,-1-7 7 0 0,1 0 0 0 0,1 0 1 0 0,1 10-30 0 0,4 27 62 0 0,-1-12 25 0 0,7 32-87 0 0,-10-67 18 0 0,1 0 0 0 0,-1 0 0 0 0,1 0 0 0 0,1 0 0 0 0,-1 0 0 0 0,1-1 0 0 0,0 1 0 0 0,0-1 0 0 0,0 1-1 0 0,0-1 1 0 0,1 0 0 0 0,0 0 0 0 0,0-1 0 0 0,0 1 0 0 0,0-1 0 0 0,0 0 0 0 0,1 0 0 0 0,0 0 0 0 0,2 1-18 0 0,-3-3 46 0 0,-1 1-1 0 0,0-1 1 0 0,0 0-1 0 0,1 0 1 0 0,-1 0 0 0 0,1 0-1 0 0,-1-1 1 0 0,1 1-1 0 0,-1-1 1 0 0,1 0 0 0 0,-1 0-1 0 0,1 0 1 0 0,0-1 0 0 0,-1 1-1 0 0,1-1 1 0 0,-1 0-1 0 0,0 0 1 0 0,1 0 0 0 0,-1 0-1 0 0,0-1 1 0 0,0 1-1 0 0,1-1 1 0 0,-1 0 0 0 0,0 0-1 0 0,-1 0 1 0 0,1 0-1 0 0,0-1 1 0 0,-1 1 0 0 0,1-1-1 0 0,-1 0-45 0 0,17-20 71 0 0,-2-2 0 0 0,-1 0 0 0 0,-1 0 0 0 0,8-20-71 0 0,-3 6 4 0 0,-12 26-22 0 0,-7 12-82 0 0,-1 1-47 0 0,13 14-185 0 0,-8-6 304 0 0,-1 1 0 0 0,0 0 0 0 0,0 0 0 0 0,1 6 28 0 0,-2-8 9 0 0,-1 1 0 0 0,1-1 0 0 0,0 0 0 0 0,1-1 0 0 0,-1 1 0 0 0,1 0 0 0 0,1-1 0 0 0,2 3-9 0 0,-5-7 61 0 0,0 1 0 0 0,1-1 0 0 0,0 1 1 0 0,0-1-1 0 0,0 0 0 0 0,-1 0 0 0 0,2 0 0 0 0,-1 0 0 0 0,0-1 0 0 0,0 1 0 0 0,1-1 0 0 0,-1 0 1 0 0,0 0-1 0 0,1 0 0 0 0,-1-1 0 0 0,1 1 0 0 0,0-1 0 0 0,-1 0-61 0 0,1 0-164 0 0,0 0-1 0 0,0 0 1 0 0,-1-1 0 0 0,1 0-1 0 0,-1 1 1 0 0,1-1-1 0 0,2-2 165 0 0,-1 1-1227 0 0,0 0 0 0 0,-1 0-1 0 0,1-1 1 0 0,-1 0-1 0 0,4-2 1228 0 0,4-6-6566 0 0</inkml:trace>
  <inkml:trace contextRef="#ctx0" brushRef="#br0" timeOffset="248.6">406 228 12896 0 0,'0'0'1152'0'0,"0"0"-928"0"0,-2-2-224 0 0,2 2 0 0 0,0 0 488 0 0,0 0 56 0 0,0 0 0 0 0,0 0-6832 0 0</inkml:trace>
  <inkml:trace contextRef="#ctx0" brushRef="#br0" timeOffset="567.29">799 248 13824 0 0,'-13'3'1472'0'0,"-2"4"-1030"0"0,1 0 0 0 0,0 1 0 0 0,0 0 1 0 0,1 1-1 0 0,0 1-442 0 0,-5 3-4 0 0,-3 2 299 0 0,0 0 0 0 0,1 1-1 0 0,1 2 1 0 0,1 0 0 0 0,1 0-1 0 0,-10 15-294 0 0,26-31 54 0 0,1-1-44 0 0,0-1 1 0 0,0 1 0 0 0,0-1-1 0 0,0 1 1 0 0,1-1 0 0 0,-1 0-1 0 0,0 1 1 0 0,0-1 0 0 0,0 1-1 0 0,1-1 1 0 0,-1 1 0 0 0,0-1-1 0 0,0 0 1 0 0,1 1 0 0 0,-1-1-1 0 0,0 1 1 0 0,1-1 0 0 0,-1 0 0 0 0,0 0-1 0 0,1 1 1 0 0,-1-1 0 0 0,1 0-1 0 0,-1 1 1 0 0,1-1 0 0 0,-1 0-1 0 0,0 0 1 0 0,1 0 0 0 0,-1 0-1 0 0,1 1 1 0 0,-1-1 0 0 0,1 0-1 0 0,-1 0 1 0 0,1 0 0 0 0,0 0-11 0 0,14-1 270 0 0,-14 1-259 0 0,4-1-87 0 0,-1 0 0 0 0,1 0 0 0 0,0-1 1 0 0,-1 1-1 0 0,3-2 76 0 0,20-7-285 0 0,2 2 95 0 0,-17 5 169 0 0,0-1-1 0 0,1 2 0 0 0,-1-1 1 0 0,6 1 21 0 0,-16 2-9 0 0,1 0 0 0 0,0 0 0 0 0,0 0 0 0 0,-1 0 0 0 0,1 0-1 0 0,0 1 1 0 0,-1-1 0 0 0,1 1 0 0 0,0 0 0 0 0,-1 0 0 0 0,1 0 0 0 0,-1 0 0 0 0,1 0 0 0 0,-1 0 0 0 0,1 1 0 0 0,-1-1 0 0 0,0 1 0 0 0,0 0 0 0 0,0-1 0 0 0,0 1 0 0 0,0 0 0 0 0,0 1 9 0 0,9 12 99 0 0,-1 1-1 0 0,0 0 1 0 0,-2 0-1 0 0,0 1 0 0 0,0 0 1 0 0,-2 1-1 0 0,1 4-98 0 0,-1-1 174 0 0,0-1-1 0 0,-2 1 0 0 0,-1 0 0 0 0,1 18-173 0 0,-4-25 156 0 0,0 0-1 0 0,-1 1 1 0 0,0-1-1 0 0,-2 0 1 0 0,1 1-1 0 0,-2-1 1 0 0,-1 6-156 0 0,4-19 10 0 0,0 1 1 0 0,0 0 0 0 0,0-1-1 0 0,1 1 1 0 0,-1-1-1 0 0,-1 1 1 0 0,1-1 0 0 0,0 0-1 0 0,0 1 1 0 0,0-1-1 0 0,-1 0 1 0 0,1 0 0 0 0,-1 0-1 0 0,1 0 1 0 0,-1 0-1 0 0,1 0 1 0 0,-1 0 0 0 0,0 0-1 0 0,1-1 1 0 0,-1 1-1 0 0,0-1 1 0 0,0 1 0 0 0,1-1-1 0 0,-1 1 1 0 0,0-1 0 0 0,0 0-1 0 0,0 0 1 0 0,1 0-1 0 0,-1 0 1 0 0,0 0 0 0 0,0-1-1 0 0,0 1 1 0 0,1-1-1 0 0,-1 1 1 0 0,0-1 0 0 0,0 1-1 0 0,1-1 1 0 0,-1 0-1 0 0,1 0 1 0 0,-1 0 0 0 0,0 0-1 0 0,1 0 1 0 0,0 0-1 0 0,-1 0 1 0 0,1 0 0 0 0,0-1-1 0 0,-1 0-10 0 0,-8-11-490 0 0,7 9-121 0 0,0 0 0 0 0,1 0-1 0 0,-1-1 1 0 0,1 1 0 0 0,0-1 0 0 0,-1-1 611 0 0,-4-12-6514 0 0</inkml:trace>
  <inkml:trace contextRef="#ctx0" brushRef="#br0" timeOffset="1167.142">984 1 12440 0 0,'0'0'565'0'0,"3"8"192"0"0,0 12-736 0 0,-3-13 36 0 0,1-1 0 0 0,0 0 0 0 0,1 0 1 0 0,0 3-58 0 0,3 9 261 0 0,-1 1 1 0 0,-1 0 0 0 0,0-1 0 0 0,-2 1 0 0 0,0 0 0 0 0,-2 18-262 0 0,0-12 257 0 0,2 21 452 0 0,5 39-709 0 0,3-5 1117 0 0,-7-68-477 0 0,-1 1 0 0 0,-1 11-640 0 0,0-16 123 0 0,0-7-9 0 0,0-1 5 0 0,0 0 28 0 0,0 0 11 0 0,0 0 2 0 0,0 0-12 0 0,10-18 96 0 0,-1-1-136 0 0,1 0-1 0 0,8-11-107 0 0,-13 22-40 0 0,1 1 0 0 0,0 0 1 0 0,0 1-1 0 0,0-1 0 0 0,0 1 0 0 0,1 0 0 0 0,4-2 40 0 0,-10 7-2 0 0,1 0 1 0 0,-1 0-1 0 0,1 0 0 0 0,-1 0 0 0 0,1 0 0 0 0,0 1 0 0 0,-1-1 0 0 0,1 1 0 0 0,0-1 0 0 0,0 1 0 0 0,0-1 0 0 0,-1 1 0 0 0,1 0 0 0 0,0 0 0 0 0,0 0 0 0 0,0 0 1 0 0,0 0-1 0 0,-1 0 0 0 0,1 1 0 0 0,0-1 0 0 0,0 1 0 0 0,0-1 0 0 0,-1 1 0 0 0,1-1 0 0 0,0 1 0 0 0,-1 0 0 0 0,1 0 0 0 0,-1 0 0 0 0,1 0 2 0 0,2 3 0 0 0,-1 0 0 0 0,1 0 0 0 0,-1 0 0 0 0,0 0 0 0 0,0 0 0 0 0,0 1 0 0 0,0 0 0 0 0,1 3 0 0 0,5 15-7 0 0,-5-10 29 0 0,1-2 0 0 0,0 1 0 0 0,1-1 0 0 0,0 1 0 0 0,3 2-22 0 0,-8-12 32 0 0,1 0 0 0 0,0 1-1 0 0,-1-1 1 0 0,1 0 0 0 0,1 0 0 0 0,-1 0 0 0 0,0-1-1 0 0,0 1 1 0 0,1 0 0 0 0,-1-1 0 0 0,0 0-1 0 0,1 1 1 0 0,0-1 0 0 0,-1 0 0 0 0,1 0 0 0 0,0-1-1 0 0,-1 1 1 0 0,1 0 0 0 0,0-1 0 0 0,0 0 0 0 0,0 1-1 0 0,-1-1 1 0 0,1 0 0 0 0,0-1 0 0 0,2 1-32 0 0,0-1 64 0 0,-1-1 1 0 0,1 1-1 0 0,0-1 1 0 0,-1 1-1 0 0,1-2 1 0 0,-1 1-1 0 0,0 0 0 0 0,0-1 1 0 0,0 0-1 0 0,0 0 1 0 0,0 0-1 0 0,3-3-64 0 0,-1 0 59 0 0,0-1 0 0 0,-1 1 0 0 0,0-1 0 0 0,0 0 0 0 0,0-1-1 0 0,2-5-58 0 0,-5 9 27 0 0,5-9-336 0 0,0-1 1 0 0,-1-1 0 0 0,0 1 0 0 0,-2-1 0 0 0,4-13 308 0 0,-7 21-134 0 0,3-17-757 0 0,0 0 0 0 0,-1-22 891 0 0,-6 21-306 0 0,-10 36 545 0 0,10-5-193 0 0,0 0 0 0 0,1 1 0 0 0,-1-1-1 0 0,1 1 1 0 0,0 0 0 0 0,1 0 0 0 0,-1 6-46 0 0,0-6 32 0 0,1 10 14 0 0,-1-1 0 0 0,2 1 0 0 0,0 0 0 0 0,1 0 0 0 0,3 10-46 0 0,-4-19 16 0 0,2 1 17 0 0,0 1 0 0 0,0 0 0 0 0,0-1 0 0 0,1 1 1 0 0,1-1-1 0 0,0 0 0 0 0,0 0 0 0 0,1 0 0 0 0,4 5-33 0 0,-8-12 70 0 0,-1-2 15 0 0,0 0-250 0 0,0 0-993 0 0,0 0-426 0 0</inkml:trace>
  <inkml:trace contextRef="#ctx0" brushRef="#br0" timeOffset="1348.178">1255 312 13592 0 0,'12'-9'600'0'0,"-5"7"128"0"0,3-1-584 0 0,5 3-144 0 0,1-3 0 0 0,6 3 0 0 0,2-2-568 0 0,7 2-136 0 0,29-6-32 0 0,-11 6-8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4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2760 0 0,'0'0'125'0'0,"5"-14"22"0"0,-2-4 128 0 0,1-24 6774 0 0,2-11-5060 0 0,-6 49-2494 0 0,0-6 3736 0 0,1 8-1511 0 0,1 6-1376 0 0,1 4-344 0 0,-1-1 0 0 0,0 0 0 0 0,1 8 0 0 0,3 15 0 0 0,-2-17 15 0 0,0 0 0 0 0,1-1-1 0 0,0 0 1 0 0,1 0 0 0 0,0 0-1 0 0,1-1 1 0 0,0 0 0 0 0,8 9-15 0 0,-2-5 52 0 0,-11-12-50 0 0,0-1 0 0 0,-1 1 0 0 0,1-1 1 0 0,0 0-1 0 0,0 0 0 0 0,1 0 0 0 0,-1 0 1 0 0,0 0-1 0 0,1-1 0 0 0,-1 1 0 0 0,1-1 1 0 0,-1 1-1 0 0,1-1 0 0 0,-1 0 0 0 0,1 0 1 0 0,0 0-1 0 0,0 0 0 0 0,0-1 0 0 0,0 1 1 0 0,-1-1-1 0 0,1 0 0 0 0,3 1-2 0 0,0-2 58 0 0,-1 1 0 0 0,1-1 0 0 0,0 0 0 0 0,-1 0 0 0 0,1 0 0 0 0,-1-1 0 0 0,0 0 0 0 0,1 0 0 0 0,-1-1-1 0 0,2-1-57 0 0,5-2 101 0 0,-1-2 0 0 0,0 0-1 0 0,8-8-100 0 0,-15 12 5 0 0,0 0-1 0 0,0 0 1 0 0,-1 0-1 0 0,0-1 1 0 0,0 0-1 0 0,0 1 1 0 0,0-1-1 0 0,-1 0 1 0 0,0 0-1 0 0,0 0 1 0 0,0-1-1 0 0,-1 1 1 0 0,1 0-1 0 0,-1-1 1 0 0,-1 1-1 0 0,1-1 0 0 0,-1-4-4 0 0,-4-4-13 0 0,4 13 28 0 0,0 1-1 0 0,0-1 1 0 0,-1 1-1 0 0,1-1 0 0 0,0 1 1 0 0,0-1-1 0 0,-1 1 0 0 0,1-1 1 0 0,-1 1-1 0 0,1 0 1 0 0,0-1-1 0 0,-1 1 0 0 0,1-1 1 0 0,-1 1-1 0 0,1 0 0 0 0,-1-1 1 0 0,1 1-1 0 0,-1 0 1 0 0,1 0-1 0 0,-1-1 0 0 0,1 1 1 0 0,-1 0-1 0 0,1 0 0 0 0,-1 0-14 0 0,0 0 3 0 0,1 0-1 0 0,-1 0 1 0 0,1 1-1 0 0,-1-1 0 0 0,1 0 1 0 0,-1 1-1 0 0,0-1 0 0 0,1 0 1 0 0,-1 1-1 0 0,1-1 1 0 0,-1 1-1 0 0,1-1 0 0 0,0 1 1 0 0,-1-1-1 0 0,1 1 0 0 0,-1-1 1 0 0,1 1-1 0 0,0-1 1 0 0,-1 1-1 0 0,1-1 0 0 0,0 1 1 0 0,0 0-1 0 0,0-1 0 0 0,-1 1 1 0 0,1 0-1 0 0,0-1 1 0 0,0 1-1 0 0,0 0-2 0 0,-1 18-23 0 0,2-12 14 0 0,0-1-1 0 0,1 1 1 0 0,0 0-1 0 0,0-1 0 0 0,1 1 1 0 0,0-1-1 0 0,0 0 1 0 0,1 0-1 0 0,-1 0 0 0 0,1 0 1 0 0,0 0-1 0 0,1-1 0 0 0,4 4 10 0 0,-6-5 25 0 0,0-1 0 0 0,1 0-1 0 0,0-1 1 0 0,-1 1 0 0 0,1-1-1 0 0,0 1 1 0 0,0-1-1 0 0,0 0 1 0 0,1-1 0 0 0,-1 1-1 0 0,0-1 1 0 0,1 0-1 0 0,-1 0 1 0 0,1 0 0 0 0,-1 0-1 0 0,1-1 1 0 0,-1 0 0 0 0,1 0-1 0 0,0 0 1 0 0,-1-1-1 0 0,3 1-24 0 0,-1-3 62 0 0,0 1 0 0 0,0-1 0 0 0,-1 0 0 0 0,1 0 0 0 0,-1-1-1 0 0,1 1 1 0 0,-1-1 0 0 0,0-1 0 0 0,0 1 0 0 0,-1-1-1 0 0,1 0-61 0 0,2-3 58 0 0,0-1 0 0 0,-1 0 1 0 0,0 0-1 0 0,-1-1 0 0 0,1 1 0 0 0,-1-4-58 0 0,-2 7 21 0 0,-1 0 0 0 0,0 0-1 0 0,0 0 1 0 0,-1-1 0 0 0,0 1 0 0 0,0-1 0 0 0,0 1 0 0 0,-1-1 0 0 0,0 1 0 0 0,0-1 0 0 0,-1 0-21 0 0,0-1-93 0 0,0 1-1 0 0,-1-1 1 0 0,0 0-1 0 0,0 1 1 0 0,0-1-1 0 0,-1 1 1 0 0,-1 0-1 0 0,0-2 94 0 0,-12-21-3120 0 0,12 24 1202 0 0</inkml:trace>
  <inkml:trace contextRef="#ctx0" brushRef="#br0" timeOffset="243.759">725 156 4144 0 0,'0'0'191'0'0,"0"11"454"0"0,11 23 8523 0 0,-9-28-8392 0 0,0 0 0 0 0,0 0 0 0 0,0 1 0 0 0,-1-1-1 0 0,1 4-775 0 0,1 50 1528 0 0,-2-28-256 0 0,3 17-1272 0 0,-3-42 64 0 0,1 38 307 0 0,-4-39-2206 0 0,2-6-57 0 0</inkml:trace>
  <inkml:trace contextRef="#ctx0" brushRef="#br0" timeOffset="492.168">769 20 13360 0 0,'0'0'1184'0'0,"0"0"-944"0"0,-4-5-240 0 0,4 5 0 0 0,4-4 392 0 0,-4 4 32 0 0,0 0 8 0 0,0 0-1 0 0,2-2-367 0 0,-2 2-64 0 0,0 0 0 0 0,0 0 0 0 0,9 2-1175 0 0,-2 4-193 0 0</inkml:trace>
  <inkml:trace contextRef="#ctx0" brushRef="#br0" timeOffset="692.034">939 90 11056 0 0,'0'0'852'0'0,"1"1"-560"0"0,7 11 765 0 0,-1 0 0 0 0,0 0 0 0 0,-1 1 0 0 0,3 8-1057 0 0,-4-6 195 0 0,0 0 1 0 0,0 0 0 0 0,-2 0 0 0 0,0 1 0 0 0,-1 0 0 0 0,0-1 0 0 0,-1 1 0 0 0,-1 0 0 0 0,0 0 0 0 0,-2 0 0 0 0,1 0 0 0 0,-2-1 0 0 0,0 1 0 0 0,-1-1 0 0 0,-1 1 0 0 0,-3 7-196 0 0,-10 8-1954 0 0,11-23 816 0 0</inkml:trace>
  <inkml:trace contextRef="#ctx0" brushRef="#br0" timeOffset="943.333">930 317 3224 0 0,'13'-12'136'0'0,"-8"8"40"0"0,6 0-176 0 0,-5-2 0 0 0,3 2 0 0 0,0-2 0 0 0,0-2 1352 0 0,4 2 240 0 0,3 0 40 0 0,-1 1 16 0 0,1-1-1336 0 0,-1-2-312 0 0,-2 2 0 0 0,0-2-2672 0 0,2 0-560 0 0</inkml:trace>
  <inkml:trace contextRef="#ctx0" brushRef="#br0" timeOffset="1214.101">1189 1 10136 0 0,'0'0'777'0'0,"1"1"-505"0"0,-1 2-220 0 0,1 1 0 0 0,-1-1 0 0 0,0 0 0 0 0,0 0-1 0 0,0 0 1 0 0,-1 0 0 0 0,1 0 0 0 0,-1 2-52 0 0,-2 17 761 0 0,2 12 490 0 0,1-14-550 0 0,0-1 1 0 0,1 1 0 0 0,2 14-702 0 0,10 82 3570 0 0,-10-98-2993 0 0,1-1 0 0 0,3 11-577 0 0,-5-23 66 0 0,0 1 0 0 0,1-1 1 0 0,-1 0-1 0 0,1 1 1 0 0,0-1-1 0 0,0 0 0 0 0,1 0 1 0 0,0-1-1 0 0,2 3-66 0 0,-6-6 9 0 0,1-1-1 0 0,-1 0 0 0 0,1 1 1 0 0,-1-1-1 0 0,1 0 1 0 0,0 1-1 0 0,-1-1 1 0 0,1 0-1 0 0,-1 1 1 0 0,1-1-1 0 0,0 0 1 0 0,-1 0-1 0 0,1 0 1 0 0,0 0-1 0 0,-1 0 1 0 0,1 0-1 0 0,0 0 1 0 0,-1 0-1 0 0,1 0 1 0 0,0 0-1 0 0,-1 0 1 0 0,1 0-1 0 0,0 0 1 0 0,-1 0-1 0 0,1-1 1 0 0,-1 1-1 0 0,1 0 1 0 0,0-1-1 0 0,-1 1 0 0 0,1 0 1 0 0,-1-1-1 0 0,1 1 1 0 0,-1 0-1 0 0,1-1-8 0 0,19-19 172 0 0,-13 12-269 0 0,3-3-315 0 0,0-1 1 0 0,-1-1 0 0 0,5-8 411 0 0,-5 8-784 0 0,0 0 0 0 0,0 0 0 0 0,8-6 784 0 0,-9 10-516 0 0,-5 6 423 0 0,-1 1 1 0 0,0-1-1 0 0,1 1 1 0 0,-1-1 0 0 0,1 1-1 0 0,-1 0 1 0 0,1 0 0 0 0,2 0 92 0 0,-4 1-38 0 0,-1 1 114 0 0,16 3 357 0 0,-13 0-309 0 0,0-1 0 0 0,0 1 0 0 0,0 0 0 0 0,0-1 0 0 0,0 2 0 0 0,0-1 0 0 0,-1 0 0 0 0,1 0 0 0 0,-1 1 0 0 0,0-1 0 0 0,2 4-124 0 0,1 6 189 0 0,0 0 0 0 0,3 13-189 0 0,-5-15 33 0 0,0 1 0 0 0,2-1-1 0 0,4 10-32 0 0,-9-20 10 0 0,3 5-268 0 0,1 0 1 0 0,-1 0 0 0 0,1 0 0 0 0,0 0 0 0 0,0-1 0 0 0,1 0 0 0 0,2 3 257 0 0,5-1-1017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57 350 12840 0 0,'-6'-22'2888'0'0,"-12"39"-1698"0"0,16-14-992 0 0,-1 1 0 0 0,1-1-1 0 0,0 1 1 0 0,0-1 0 0 0,0 1-1 0 0,1 0 1 0 0,-1 0 0 0 0,0 3-198 0 0,-8 34 1016 0 0,9-32-785 0 0,0-3-171 0 0,0 0 0 0 0,0-1-1 0 0,1 1 1 0 0,0 0-1 0 0,0 0 1 0 0,0 0-1 0 0,1 0 1 0 0,0 0 0 0 0,0 0-1 0 0,1 0 1 0 0,0 0-1 0 0,0 2-59 0 0,-1-6 17 0 0,0 0 0 0 0,0 0 0 0 0,1 1 0 0 0,-1-1 0 0 0,0 0 0 0 0,1 0 0 0 0,-1 0-1 0 0,1 0 1 0 0,0-1 0 0 0,-1 1 0 0 0,1 0 0 0 0,0-1 0 0 0,0 1 0 0 0,0-1 0 0 0,0 1-1 0 0,1-1 1 0 0,-1 0 0 0 0,0 0 0 0 0,0 0 0 0 0,1 0 0 0 0,-1-1 0 0 0,1 1 0 0 0,-1-1-1 0 0,0 1 1 0 0,1-1 0 0 0,-1 0 0 0 0,1 0 0 0 0,-1 0 0 0 0,1 0 0 0 0,1 0-17 0 0,12-3 27 0 0,0-1 0 0 0,-1 0 0 0 0,0-2 0 0 0,0 1 0 0 0,0-2 0 0 0,-1 0 0 0 0,12-7-27 0 0,-5 3-177 0 0,17-14-262 0 0,-32 21 396 0 0,0-1 0 0 0,0 1-1 0 0,1 0 1 0 0,0 0 0 0 0,0 1 0 0 0,-1 0 0 0 0,2 0 0 0 0,3 0 43 0 0,-10 3-8 0 0,1 0 0 0 0,-1 0 0 0 0,1 0 0 0 0,-1 0 0 0 0,1 0 0 0 0,-1 0 0 0 0,0 0 0 0 0,1 1-1 0 0,-1-1 1 0 0,0 1 0 0 0,1-1 0 0 0,-1 1 0 0 0,0-1 0 0 0,1 1 0 0 0,-1 0 0 0 0,0 0 0 0 0,0 0 0 0 0,0-1 0 0 0,0 1 0 0 0,0 0 0 0 0,0 0 0 0 0,1 1 8 0 0,19 27-194 0 0,-19-25 162 0 0,6 8 19 0 0,0-1-1 0 0,1 0 0 0 0,0 0 1 0 0,0-1-1 0 0,1 0 1 0 0,1 0-1 0 0,4 2 14 0 0,-10-8 41 0 0,0-1-1 0 0,0 0 1 0 0,0 0 0 0 0,0 0-1 0 0,0-1 1 0 0,1 0 0 0 0,-1 0-1 0 0,1 0 1 0 0,0-1 0 0 0,0 0-1 0 0,-1 0 1 0 0,1 0 0 0 0,0-1-1 0 0,0 1 1 0 0,0-2-1 0 0,0 1 1 0 0,0 0 0 0 0,-1-1-1 0 0,2-1-40 0 0,-4 2 31 0 0,0-1 0 0 0,0 0-1 0 0,0-1 1 0 0,0 1-1 0 0,-1 0 1 0 0,1-1 0 0 0,0 0-1 0 0,-1 1 1 0 0,1-1-1 0 0,-1 0 1 0 0,1 0 0 0 0,-1-1-1 0 0,0 1 1 0 0,0 0-1 0 0,0-1 1 0 0,0 1 0 0 0,-1-1-1 0 0,1 0 1 0 0,-1 1-1 0 0,1-2-30 0 0,0-1 28 0 0,0 0-1 0 0,0 0 0 0 0,-1 0 0 0 0,0 0 1 0 0,0 0-1 0 0,0 0 0 0 0,0 0 1 0 0,-1 0-1 0 0,0-1 0 0 0,0 1 0 0 0,-1-2-27 0 0,0-4-146 0 0,-2 1-1 0 0,1-1 0 0 0,-1 1 1 0 0,-1-1-1 0 0,0 1 0 0 0,0 0 0 0 0,-2 0 147 0 0,0-5-941 0 0,-1-4-3842 0 0,1-1-1513 0 0</inkml:trace>
  <inkml:trace contextRef="#ctx0" brushRef="#br0" timeOffset="251.985">850 273 14944 0 0,'3'6'1357'0'0,"9"14"-801"0"0,0 0 0 0 0,-2 1 0 0 0,0 1 0 0 0,-1 1-556 0 0,28 92 3428 0 0,-29-81-3147 0 0,5 14-92 0 0,-3-15 251 0 0,-10-32-437 0 0,0-1-459 0 0,0 0-199 0 0,0 0-873 0 0,0 0-3515 0 0,0 0-1509 0 0</inkml:trace>
  <inkml:trace contextRef="#ctx0" brushRef="#br0" timeOffset="406.014">925 164 6912 0 0,'0'0'608'0'0,"0"0"-480"0"0,0 0-128 0 0,0 0 0 0 0,0 0 992 0 0,0 0 168 0 0,0 0 40 0 0,0 0 8 0 0,0 0-992 0 0,9 6-216 0 0,-3-4 0 0 0,3 4-3320 0 0,0 2-648 0 0</inkml:trace>
  <inkml:trace contextRef="#ctx0" brushRef="#br0" timeOffset="668.438">1404 334 3680 0 0,'0'0'284'0'0,"-9"-4"5593"0"0,-16 9 1536 0 0,-13 9-7021 0 0,27-9 249 0 0,-4 1-488 0 0,0 1 0 0 0,1 1-1 0 0,0 0 1 0 0,1 1 0 0 0,-1 0-1 0 0,2 1 1 0 0,-1 0 0 0 0,1 1-1 0 0,1 1 1 0 0,0 0 0 0 0,1 0-1 0 0,-7 11-152 0 0,16-21 4 0 0,-1 0 0 0 0,1 1 0 0 0,0-1 0 0 0,0 1 0 0 0,-1-1 0 0 0,2 1-1 0 0,-1-1 1 0 0,0 1 0 0 0,0 0 0 0 0,1-1 0 0 0,0 1 0 0 0,-1 0 0 0 0,1 0-1 0 0,0-1 1 0 0,0 1 0 0 0,1 0 0 0 0,-1 0 0 0 0,1-1 0 0 0,-1 1 0 0 0,1 0 0 0 0,0-1-1 0 0,0 1 1 0 0,0 0 0 0 0,0-1 0 0 0,0 1-4 0 0,1-1 12 0 0,-1 0 0 0 0,0-1 0 0 0,1 1 0 0 0,0 0 0 0 0,-1-1 0 0 0,1 1 0 0 0,0-1 1 0 0,0 1-1 0 0,0-1 0 0 0,0 0 0 0 0,0 0 0 0 0,0 0 0 0 0,0 0 0 0 0,0 0 0 0 0,0 0 0 0 0,0-1 0 0 0,0 1 0 0 0,1-1 0 0 0,-1 1 0 0 0,0-1 0 0 0,1 0 0 0 0,-1 0 1 0 0,0 0-1 0 0,0 0 0 0 0,1 0 0 0 0,-1-1 0 0 0,0 1 0 0 0,1-1 0 0 0,-1 1 0 0 0,0-1-12 0 0,7-1 2 0 0,0-1 1 0 0,-1 1-1 0 0,1-2 0 0 0,-1 1 1 0 0,0-1-1 0 0,0-1 0 0 0,0 1 1 0 0,0-1-1 0 0,-1-1 0 0 0,0 1 1 0 0,0-1-1 0 0,3-4-2 0 0,-1-1-241 0 0,0 0 0 0 0,0-1 0 0 0,-1 0 0 0 0,-1 0 1 0 0,0-1-1 0 0,-1 0 0 0 0,0 0 0 0 0,0-2 241 0 0,0-3-1615 0 0,0-1 0 0 0,-2 0 0 0 0,2-10 1615 0 0,-2 0-5242 0 0</inkml:trace>
  <inkml:trace contextRef="#ctx0" brushRef="#br0" timeOffset="923.958">1404 54 3224 0 0,'0'-4'-28'0'0,"0"0"0"0"0,-1 0 1 0 0,0 0-1 0 0,0 0 0 0 0,0 0 1 0 0,-1 0-1 0 0,0-2 28 0 0,-5-13 7003 0 0,5 18-4002 0 0,-8 5-2029 0 0,8-2-834 0 0,0 1 1 0 0,0-1-1 0 0,0 1 0 0 0,1 0 0 0 0,-1 0 1 0 0,1-1-1 0 0,-1 1 0 0 0,1 0 0 0 0,0 0 1 0 0,0 0-1 0 0,1 0 0 0 0,-1 2-138 0 0,-5 42 305 0 0,5-35-157 0 0,-3 38 414 0 0,3 0 1 0 0,3-1-1 0 0,1 1 0 0 0,10 45-562 0 0,-1-28 824 0 0,4 1-824 0 0,-9-42 397 0 0,2 0 0 0 0,12 24-397 0 0,-19-45-103 0 0,1-1-1 0 0,0 1 1 0 0,0-1 0 0 0,0 1 0 0 0,1-1 0 0 0,-1 0-1 0 0,1 0 1 0 0,0 0 0 0 0,0-1 0 0 0,4 3 103 0 0,-7-5-158 0 0,0-1 0 0 0,0 1 0 0 0,0-1-1 0 0,0 1 1 0 0,0-1 0 0 0,0 0 0 0 0,1 1 0 0 0,-1-1 0 0 0,0 0 0 0 0,0 0 0 0 0,0 0 0 0 0,0 0 0 0 0,1 0 0 0 0,-1 0 0 0 0,0 0-1 0 0,1 0 159 0 0,8-1-1311 0 0</inkml:trace>
  <inkml:trace contextRef="#ctx0" brushRef="#br0" timeOffset="1170.325">1808 237 15632 0 0,'2'8'761'0'0,"2"8"-423"0"0,-1-1 1 0 0,0 1-1 0 0,-1 8-338 0 0,0-6 180 0 0,1-1-1 0 0,3 13-179 0 0,2 9 796 0 0,-1 1-1 0 0,-2 0 0 0 0,-2 0-795 0 0,1 5-2 0 0,-3-39 27 0 0,0 0 0 0 0,-1-1 0 0 0,0 1-1 0 0,-1 0 1 0 0,1-1 0 0 0,-1 1-1 0 0,0 0 1 0 0,0-1 0 0 0,-1 1 0 0 0,0-1-1 0 0,-1 3-24 0 0,3-7-87 0 0,-1-1 0 0 0,1 1 0 0 0,-1-1 0 0 0,1 1 0 0 0,-1-1 0 0 0,1 1 0 0 0,-1-1-1 0 0,1 1 1 0 0,-1-1 0 0 0,0 1 0 0 0,1-1 0 0 0,-1 0 0 0 0,0 1 0 0 0,0-1 0 0 0,1 0 0 0 0,-1 1-1 0 0,0-1 1 0 0,0 0 0 0 0,1 0 0 0 0,-1 0 0 0 0,0 0 0 0 0,0 0 0 0 0,1 0 0 0 0,-1 0 0 0 0,0 0-1 0 0,0 0 1 0 0,1 0 0 0 0,-2-1 87 0 0,-21-7-3870 0 0,16 4 3592 0 0,-18-4-2118 0 0</inkml:trace>
  <inkml:trace contextRef="#ctx0" brushRef="#br0" timeOffset="1339.306">1629 409 10680 0 0,'16'-9'472'0'0,"-10"9"104"0"0,10 0-464 0 0,3 0-112 0 0,3 0 0 0 0,0 3 0 0 0,-1-3 0 0 0,4 0-128 0 0,3 0 24 0 0,-3-3 8 0 0,0 3 96 0 0,0-3 128 0 0,0-3-24 0 0,3 1-4792 0 0</inkml:trace>
  <inkml:trace contextRef="#ctx0" brushRef="#br0" timeOffset="1605.983">2157 40 10592 0 0,'0'0'818'0'0,"-3"6"-500"0"0,-2 5 329 0 0,0 1 0 0 0,1 0 1 0 0,1 0-1 0 0,0 0 1 0 0,0 0-1 0 0,1 1 1 0 0,0 6-649 0 0,0 23 1709 0 0,3 25-1708 0 0,-1-22 622 0 0,-1-2 46 0 0,0-20-278 0 0,1 0 0 0 0,1 0 0 0 0,1 0 0 0 0,3 14-390 0 0,-3-26 70 0 0,-1-7-24 0 0,0 1 1 0 0,-1-1-1 0 0,2 0 0 0 0,-1 0 0 0 0,0 0 1 0 0,1 0-1 0 0,0 0 0 0 0,0 0 0 0 0,2 2-46 0 0,-2-5 45 0 0,0-1 0 0 0,1 0 0 0 0,-1 1 0 0 0,1-1-1 0 0,-1 0 1 0 0,0 0 0 0 0,1-1 0 0 0,-1 1 0 0 0,0 0-1 0 0,1-1-44 0 0,3-1 42 0 0,1-1 0 0 0,0 0-1 0 0,-1 0 1 0 0,0 0 0 0 0,0-1 0 0 0,0 0-1 0 0,0 0 1 0 0,1-2-42 0 0,42-38-422 0 0,-34 29 256 0 0,0 2-1 0 0,1 0 0 0 0,6-4 167 0 0,-15 12 16 0 0,0 1-1 0 0,0 0 1 0 0,0 0-1 0 0,1 1 0 0 0,-1 0 1 0 0,1 0-1 0 0,0 1 1 0 0,0 0-1 0 0,6-1-15 0 0,-13 3 25 0 0,1 0-1 0 0,0 0 0 0 0,0 0 1 0 0,-1 0-1 0 0,1 1 1 0 0,0-1-1 0 0,0 1 1 0 0,-1-1-1 0 0,1 1 1 0 0,0 0-1 0 0,-1-1 1 0 0,1 1-1 0 0,-1 0 1 0 0,1 0-1 0 0,-1 0 1 0 0,1 0-1 0 0,-1 0 1 0 0,0 1-1 0 0,1-1-24 0 0,23 29 457 0 0,-19-21-378 0 0,0 0 66 0 0,0 1 0 0 0,-1-1 1 0 0,4 11-146 0 0,5 10 300 0 0,7 10-8 0 0,-9-17-210 0 0,0-1 0 0 0,12 15-82 0 0,-9-14-252 0 0,10 12 152 0 0,-6-16-6412 0 0,-9-13-639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287 237 8288 0 0,'0'-2'36'0'0,"0"1"1"0"0,0-1-1 0 0,0 1 0 0 0,0-1 1 0 0,0 1-1 0 0,0 0 1 0 0,-1-1-1 0 0,1 1 0 0 0,-1-1 1 0 0,1 1-1 0 0,-1 0 1 0 0,0-1-1 0 0,1 1 1 0 0,-1 0-1 0 0,0-1 0 0 0,0 1-36 0 0,0 0 261 0 0,0 0-1 0 0,1 1 0 0 0,-1-1 0 0 0,0 1 0 0 0,0-1 0 0 0,0 1 0 0 0,0-1 0 0 0,0 1 0 0 0,0-1 1 0 0,0 1-1 0 0,0 0 0 0 0,0 0 0 0 0,0-1 0 0 0,0 1 0 0 0,0 0 0 0 0,0 0 0 0 0,0 0 0 0 0,0 0-260 0 0,-2 0 684 0 0,0 1 1 0 0,0-1-1 0 0,0 1 0 0 0,1-1 0 0 0,-1 1 0 0 0,0 0 0 0 0,0 0 0 0 0,-1 1-684 0 0,-12 8 401 0 0,7-4-400 0 0,2 0 1 0 0,-1 0-1 0 0,1 1 0 0 0,0-1 0 0 0,0 2 0 0 0,0-1 1 0 0,1 1-1 0 0,1 0 0 0 0,-1 0 0 0 0,1 1 0 0 0,-3 6-1 0 0,5-7-5 0 0,0 1 0 0 0,0-1 0 0 0,1 0 0 0 0,0 1-1 0 0,0 0 6 0 0,2-6-3 0 0,0 0 0 0 0,0 1 0 0 0,0-1 0 0 0,0 0 0 0 0,0 0 0 0 0,1 1 0 0 0,-1-1 0 0 0,1 0 0 0 0,0 0 0 0 0,0 0 0 0 0,0 0 0 0 0,1 0 0 0 0,-1 0-1 0 0,1 0 1 0 0,0 1 3 0 0,50 71-60 0 0,-50-72 59 0 0,0 0-1 0 0,0 0 0 0 0,0 0 1 0 0,-1 1-1 0 0,1-1 0 0 0,-1 0 0 0 0,1 3 2 0 0,-2-5 6 0 0,1 1 0 0 0,-1-1 0 0 0,0 0-1 0 0,0 0 1 0 0,0 0 0 0 0,0 0 0 0 0,0 0-1 0 0,0 0 1 0 0,-1 0 0 0 0,1 0 0 0 0,0 0-1 0 0,0 0 1 0 0,-1 0 0 0 0,1 0-1 0 0,-1 0 1 0 0,1 0 0 0 0,-1 0 0 0 0,1 0-1 0 0,-1 0 1 0 0,1 0 0 0 0,-1 0 0 0 0,0 0-1 0 0,0-1 1 0 0,1 1 0 0 0,-1 0 0 0 0,0-1-1 0 0,0 1 1 0 0,0 0 0 0 0,0-1 0 0 0,0 1-1 0 0,0-1 1 0 0,0 1 0 0 0,0-1-6 0 0,1 0 8 0 0,-15 7 80 0 0,0-1 1 0 0,0 0-1 0 0,0-1 0 0 0,-1-1 1 0 0,-7 1-89 0 0,6-3-874 0 0,0 0 1 0 0,0-1-1 0 0,-1 0 874 0 0,2-3-6290 0 0</inkml:trace>
  <inkml:trace contextRef="#ctx0" brushRef="#br0" timeOffset="286.712">384 261 6912 0 0,'2'1'81'0'0,"1"-1"0"0"0,-1 1 1 0 0,0-1-1 0 0,0 1 0 0 0,0 0 1 0 0,0 0-1 0 0,0 0 0 0 0,0 0 0 0 0,0 1 1 0 0,0-1-1 0 0,0 0 0 0 0,0 1 1 0 0,-1 0-1 0 0,1-1 0 0 0,-1 1 0 0 0,1 0 1 0 0,-1 0-1 0 0,1 0 0 0 0,0 1-81 0 0,4 7 2573 0 0,1 1 0 0 0,4 11-2573 0 0,-11-22 40 0 0,5 13 638 0 0,1 0-1 0 0,-2 0 1 0 0,0 1-1 0 0,-1 0 0 0 0,0 0 1 0 0,-1 0-1 0 0,0 6-677 0 0,0 22 347 0 0,-3 35-347 0 0,-1-12 532 0 0,2-25-290 0 0,-1 8 54 0 0,2 0 0 0 0,3-1 0 0 0,1 2-296 0 0,-2-34 101 0 0,0 1-1 0 0,1-1 1 0 0,2 3-101 0 0,-6-16 80 0 0,0-2-36 0 0,0 0-217 0 0,0 0-92 0 0,6-15-2142 0 0,-6-31-1770 0 0,0 14 2020 0 0</inkml:trace>
  <inkml:trace contextRef="#ctx0" brushRef="#br0" timeOffset="565.437">461 391 12032 0 0,'0'0'553'0'0,"0"0"-16"0"0,8-4-323 0 0,-5 2-137 0 0,-1 0 0 0 0,2 1 0 0 0,-1-1 0 0 0,0 1 1 0 0,0 0-1 0 0,0 0 0 0 0,1 0 0 0 0,-1 0 1 0 0,0 1-1 0 0,1-1 0 0 0,-1 1 0 0 0,0 0 0 0 0,2 0-77 0 0,4 1 417 0 0,1 0 0 0 0,-1 1 0 0 0,9 2-417 0 0,14 3 244 0 0,-21-4-9 0 0,0 1 0 0 0,-1 0-1 0 0,1 0 1 0 0,-1 1-1 0 0,0 0 1 0 0,0 1 0 0 0,-1 0-1 0 0,2 2-234 0 0,-6-5 155 0 0,-1 0 0 0 0,0 1 0 0 0,0 0 0 0 0,0 0-1 0 0,2 2-154 0 0,-5-4 37 0 0,0-1 0 0 0,0 0 0 0 0,0 1-1 0 0,0-1 1 0 0,0 1 0 0 0,0-1-1 0 0,0 1 1 0 0,-1-1 0 0 0,1 1 0 0 0,-1 0-1 0 0,1-1 1 0 0,-1 1 0 0 0,1 0 0 0 0,-1 0-1 0 0,0-1 1 0 0,0 1 0 0 0,0 0 0 0 0,0 0-1 0 0,0 0-36 0 0,-1 0 54 0 0,0 0 0 0 0,-1 0-1 0 0,1 0 1 0 0,0 0-1 0 0,0 0 1 0 0,-1 0 0 0 0,1-1-1 0 0,-1 1 1 0 0,0-1 0 0 0,0 1-1 0 0,1-1 1 0 0,-3 1-54 0 0,-22 14 668 0 0,-55 9 268 0 0,55-17-875 0 0,-1-1-1 0 0,-1-1 0 0 0,1-2 0 0 0,0-1 0 0 0,-11-1-60 0 0,24 0-11 0 0,10-2-58 0 0,1 0-16 0 0,0 1 0 0 0,0-1 0 0 0,0 0 0 0 0,0 0 0 0 0,0 0 0 0 0,0 0 0 0 0,0-1 0 0 0,0 1 0 0 0,0-1-1 0 0,0 0 1 0 0,0 0 0 0 0,0 0 85 0 0,1 1-496 0 0,1-4-1105 0 0,1-3-3252 0 0,5 2-1044 0 0</inkml:trace>
  <inkml:trace contextRef="#ctx0" brushRef="#br0" timeOffset="941.712">871 452 11056 0 0,'0'0'852'0'0,"18"1"688"0"0,12 3 3113 0 0,-19-4-4177 0 0,0-1 0 0 0,0 0-1 0 0,-1 0 1 0 0,1-2-1 0 0,6-1-475 0 0,-10 1 68 0 0,1-1-1 0 0,-1 0 0 0 0,0-1 1 0 0,0 1-1 0 0,-1-1 0 0 0,0 0 1 0 0,0-1-1 0 0,1 0-67 0 0,-5 4 3 0 0,1 0 0 0 0,-1 0 0 0 0,0-1 0 0 0,0 1 0 0 0,0 0 0 0 0,0-1 0 0 0,0 1 0 0 0,-1-1 0 0 0,1 0-1 0 0,-1 1 1 0 0,1-1 0 0 0,-1 0 0 0 0,0 0 0 0 0,0 0 0 0 0,-1 0 0 0 0,1 0 0 0 0,0 0 0 0 0,-1 0 0 0 0,0 0 0 0 0,0-1 0 0 0,0 1 0 0 0,0 0 0 0 0,0 0 0 0 0,-1 0 0 0 0,1 0 0 0 0,-1 0-1 0 0,0 0 1 0 0,0 0 0 0 0,-1-1-3 0 0,2 3-7 0 0,-1 0-1 0 0,0 0 0 0 0,0 0 1 0 0,0 0-1 0 0,0 0 0 0 0,0 0 1 0 0,0 0-1 0 0,0 1 0 0 0,0-1 0 0 0,0 0 1 0 0,-1 1-1 0 0,1-1 0 0 0,0 1 1 0 0,0-1-1 0 0,-1 1 0 0 0,1-1 1 0 0,0 1-1 0 0,-1 0 0 0 0,1 0 1 0 0,0 0-1 0 0,-1 0 0 0 0,1 0 1 0 0,0 0-1 0 0,-1 0 0 0 0,1 0 0 0 0,0 0 1 0 0,-1 1 7 0 0,-4 0-41 0 0,0 0-1 0 0,-1 0 1 0 0,1 1 0 0 0,0 0 0 0 0,-2 1 41 0 0,-4 4 2 0 0,-1-1-1 0 0,1 2 1 0 0,0 0 0 0 0,1 0 0 0 0,0 1-1 0 0,0 0 1 0 0,1 1 0 0 0,0 1-1 0 0,1-1 1 0 0,0 1 0 0 0,-4 7-2 0 0,11-14 14 0 0,0-1 0 0 0,-1 0 0 0 0,2 1 0 0 0,-1 0 0 0 0,0 0 0 0 0,1-1 0 0 0,-1 1 0 0 0,1 0 0 0 0,0 0 0 0 0,0 0 1 0 0,1 0-1 0 0,-1 0 0 0 0,1 0 0 0 0,0 1 0 0 0,0-1 0 0 0,0 0 0 0 0,1 0 0 0 0,0 4-14 0 0,0-5 7 0 0,0 0-1 0 0,0 0 0 0 0,0 0 1 0 0,1 0-1 0 0,-1-1 1 0 0,1 1-1 0 0,0 0 1 0 0,-1-1-1 0 0,1 1 1 0 0,0-1-1 0 0,1 1 0 0 0,-1-1 1 0 0,0 0-1 0 0,1 0 1 0 0,-1 0-1 0 0,1 0 1 0 0,0-1-1 0 0,-1 1 1 0 0,1-1-1 0 0,0 1 0 0 0,0-1 1 0 0,0 0-1 0 0,0 0 1 0 0,1 0-7 0 0,9 2-84 0 0,1 0 1 0 0,-1-1 0 0 0,1 0-1 0 0,-1-1 1 0 0,1 0 0 0 0,0-1-1 0 0,-1-1 1 0 0,1 0 0 0 0,0-1-1 0 0,1-1 84 0 0,32-8-3782 0 0,-24 3 1537 0 0</inkml:trace>
  <inkml:trace contextRef="#ctx0" brushRef="#br0" timeOffset="1187.101">1447 345 4144 0 0,'0'0'319'0'0,"-13"-5"269"0"0,7 5 1556 0 0,-1 0 0 0 0,0 1 0 0 0,1 0 0 0 0,-1 0 0 0 0,1 1 0 0 0,-4 0-2144 0 0,-2 1 640 0 0,-1 1-415 0 0,0 1 0 0 0,0 0 0 0 0,1 1 0 0 0,0 0 0 0 0,0 0 0 0 0,1 2 0 0 0,-1-1 0 0 0,1 1 0 0 0,1 1 0 0 0,0 0 0 0 0,-1 2-225 0 0,5-4 112 0 0,0 0 1 0 0,1 0-1 0 0,-1 1 0 0 0,2-1 0 0 0,-1 1 1 0 0,-3 8-113 0 0,6-12 36 0 0,1 0 0 0 0,-1 1 0 0 0,1-1 0 0 0,0 0 0 0 0,0 0 0 0 0,0 1-1 0 0,0-1 1 0 0,1 1 0 0 0,0-1 0 0 0,0 1 0 0 0,0-1 0 0 0,0 1 0 0 0,1-1 0 0 0,0 4-36 0 0,1-5 27 0 0,-1 0 0 0 0,1 0-1 0 0,-1 0 1 0 0,1 0 0 0 0,0 0 0 0 0,0-1-1 0 0,0 1 1 0 0,0-1 0 0 0,1 1-1 0 0,-1-1 1 0 0,1 0 0 0 0,-1 0 0 0 0,1 0-1 0 0,0 0 1 0 0,0-1 0 0 0,0 1-1 0 0,0-1 1 0 0,0 0 0 0 0,0 0 0 0 0,3 1-27 0 0,4 1 48 0 0,0-1 0 0 0,0 0 0 0 0,0 0 1 0 0,1-1-1 0 0,-1 0 0 0 0,1-1-48 0 0,11 0-57 0 0,0 0-1 0 0,-1-2 0 0 0,1 0 0 0 0,-1-1 0 0 0,1-1 1 0 0,13-5 57 0 0,-27 6-405 0 0,-1 0 0 0 0,0-1 0 0 0,0 0 1 0 0,-1 0-1 0 0,1-1 0 0 0,-1 1 1 0 0,0-1-1 0 0,0-1 405 0 0,5-4-1555 0 0,0-1-1 0 0,-1-1 1 0 0,3-4 1555 0 0,11-17-2589 0 0</inkml:trace>
  <inkml:trace contextRef="#ctx0" brushRef="#br0" timeOffset="1439.58">1692 126 11808 0 0,'0'3'1068'0'0,"-4"64"186"0"0,8 179 5669 0 0,-5-194-6657 0 0,1-38-279 0 0,0-1-1 0 0,-1 1 1 0 0,-1 0-1 0 0,0-1 1 0 0,-1 1-1 0 0,-1 4 14 0 0,0-8-1154 0 0,-1-3-3697 0 0,1-2-1702 0 0</inkml:trace>
  <inkml:trace contextRef="#ctx0" brushRef="#br0" timeOffset="2395.068">1595 320 3680 0 0,'25'-9'363'0'0,"-19"6"36"0"0,-1 1 0 0 0,1 0 1 0 0,0 1-1 0 0,5-2-399 0 0,1 2 1030 0 0,1 0 0 0 0,0 0 1 0 0,-1 1-1 0 0,1 1 0 0 0,0 0 0 0 0,0 1 1 0 0,-1 0-1 0 0,6 2-1030 0 0,-9-1 363 0 0,-1 0 0 0 0,1 0 0 0 0,-1 0 0 0 0,0 1 0 0 0,-1 0 0 0 0,1 1 0 0 0,-1-1 0 0 0,0 2 0 0 0,0-1 0 0 0,0 1 0 0 0,0 0 0 0 0,3 5-363 0 0,-5-4 123 0 0,0 0 0 0 0,-1 1 0 0 0,1-1 0 0 0,-2 1 0 0 0,1 0 0 0 0,-1 0 0 0 0,0 1 1 0 0,-1-1-1 0 0,0 1 0 0 0,0-1 0 0 0,-1 1 0 0 0,0 0 0 0 0,0 0 0 0 0,-1-1 0 0 0,-1 1 0 0 0,1 0 0 0 0,-2 3-123 0 0,2-11 46 0 0,0 0 1 0 0,0 0-1 0 0,0 0 1 0 0,0-1-1 0 0,-1 1 1 0 0,1 0-1 0 0,0 0 0 0 0,-1-1 1 0 0,1 1-1 0 0,0 0 1 0 0,-1-1-1 0 0,1 1 0 0 0,-1 0 1 0 0,1-1-1 0 0,-1 1 1 0 0,1-1-1 0 0,-1 1 1 0 0,0-1-1 0 0,1 1 0 0 0,-1-1 1 0 0,0 1-47 0 0,1-1 15 0 0,-1 0-1 0 0,1 0 1 0 0,-1 0 0 0 0,1 0 0 0 0,-1 0 0 0 0,1 0-1 0 0,-1 0 1 0 0,1 0 0 0 0,-1 0 0 0 0,1-1 0 0 0,-1 1 0 0 0,1 0-1 0 0,-1 0 1 0 0,1 0 0 0 0,0-1 0 0 0,-1 1 0 0 0,1 0-1 0 0,-1 0 1 0 0,1-1 0 0 0,0 1 0 0 0,-1 0 0 0 0,1-1 0 0 0,-1 1-1 0 0,1-1 1 0 0,0 1 0 0 0,0 0 0 0 0,-1-1 0 0 0,1 1-1 0 0,0-1 1 0 0,0 1 0 0 0,-1-1 0 0 0,1 1 0 0 0,0-1 0 0 0,0 1-1 0 0,0-1-14 0 0,-1 0 17 0 0,0-1 0 0 0,1 0-1 0 0,-1 0 1 0 0,1 1 0 0 0,-1-1-1 0 0,1 0 1 0 0,0 0-1 0 0,0 0 1 0 0,0 0 0 0 0,0 0-1 0 0,0 1 1 0 0,0-1 0 0 0,0 0-1 0 0,0 0 1 0 0,1-2-17 0 0,1 0 13 0 0,-1 0 0 0 0,1 0 0 0 0,0 0 0 0 0,0 1 0 0 0,0-1 0 0 0,0 0 0 0 0,1 0-13 0 0,6-7-149 0 0,1 0 0 0 0,0 1 0 0 0,9-8 149 0 0,-18 17-15 0 0,16-13-375 0 0,0 0 0 0 0,1 1-1 0 0,0 1 1 0 0,1 0 0 0 0,1 2 0 0 0,0 0 0 0 0,0 1-1 0 0,1 1 1 0 0,8-1 390 0 0,12-3-287 0 0,13-6 287 0 0,-42 16-29 0 0,3-1 690 0 0,-51 28 231 0 0,24-17-690 0 0,1 0 1 0 0,0 0-1 0 0,-5 6-202 0 0,-28 27 104 0 0,25-25-47 0 0,1 1-1 0 0,-12 14-56 0 0,12-11 38 0 0,13-15-21 0 0,0 0-1 0 0,0 1 1 0 0,1-1-1 0 0,-1 1 1 0 0,1 0-1 0 0,1 1 1 0 0,-1-1-1 0 0,1 1 1 0 0,0-1-1 0 0,0 1 1 0 0,1 0-1 0 0,-1 4-16 0 0,3-10 64 0 0,2 0-43 0 0,0 0 0 0 0,0-1-1 0 0,0 1 1 0 0,0-1-1 0 0,0 0 1 0 0,0 0-1 0 0,0 0 1 0 0,1 0-1 0 0,-1 0 1 0 0,0 0 0 0 0,0 0-1 0 0,0-1 1 0 0,0 1-1 0 0,0-1 1 0 0,0 1-1 0 0,0-1 1 0 0,0 0 0 0 0,1-1-21 0 0,5-1 16 0 0,-1-1 0 0 0,1-1 0 0 0,-1 1 0 0 0,1-2-16 0 0,51-44-804 0 0,4-2-877 0 0,-54 45 1390 0 0,1 0 1 0 0,0 1 0 0 0,0 1-1 0 0,1 0 1 0 0,9-4 290 0 0,-14 7-54 0 0,0 0 0 0 0,0 0 0 0 0,1 1 0 0 0,-1-1 0 0 0,0 1 1 0 0,1 1-1 0 0,2-1 54 0 0,-7 1 4 0 0,1 1 0 0 0,-1-1 1 0 0,0 0-1 0 0,0 1 0 0 0,1 0 1 0 0,-1-1-1 0 0,0 1 0 0 0,0 0 0 0 0,0 0 1 0 0,0 0-1 0 0,0 0 0 0 0,0 1 1 0 0,0-1-1 0 0,0 1 0 0 0,-1-1 0 0 0,1 1 1 0 0,0-1-1 0 0,-1 1 0 0 0,0 0 1 0 0,1 0-1 0 0,-1 0 0 0 0,1 0-4 0 0,20 40 711 0 0,-15-28-296 0 0,1 0 1 0 0,0 0 0 0 0,4 3-416 0 0,-9-13 94 0 0,0-1 0 0 0,0 0-1 0 0,0 1 1 0 0,0-2 0 0 0,0 1 0 0 0,0 0 0 0 0,1-1 0 0 0,0 1 0 0 0,-1-1 0 0 0,1 0-1 0 0,0 0 1 0 0,0 0 0 0 0,0-1 0 0 0,1 1-94 0 0,0-1 82 0 0,-1-1-1 0 0,1 1 1 0 0,-1-1 0 0 0,1 0 0 0 0,-1 0-1 0 0,0-1 1 0 0,1 1 0 0 0,-1-1-1 0 0,1 0 1 0 0,-1 0 0 0 0,0 0-1 0 0,0-1 1 0 0,1 0 0 0 0,-1 0 0 0 0,0 0-1 0 0,-1 0 1 0 0,1 0 0 0 0,0-1-1 0 0,0 0-81 0 0,1-1 19 0 0,1 0 0 0 0,-1-1 0 0 0,0 0-1 0 0,-1 0 1 0 0,1 0 0 0 0,-1 0 0 0 0,0 0-1 0 0,-1-1 1 0 0,1 0 0 0 0,-1 0 0 0 0,0 0-1 0 0,1-3-18 0 0,-1-1-177 0 0,0 1-1 0 0,-1-1 0 0 0,1-1 0 0 0,-2 1 0 0 0,0 0 1 0 0,0 0-1 0 0,-1-1 0 0 0,0 1 0 0 0,-2-9 178 0 0,-5-45-1270 0 0,0 5-1575 0 0,-10-40 2845 0 0,15 91-75 0 0,-1-6-5 0 0,0 0-1 0 0,-2 1 1 0 0,-1-4 80 0 0,6 15 30 0 0,-1-1-1 0 0,0 1 1 0 0,-1-1 0 0 0,1 1-1 0 0,0 0 1 0 0,-1 0-1 0 0,1 0 1 0 0,-1-1-1 0 0,0 1 1 0 0,1 1-1 0 0,-1-1 1 0 0,0 0 0 0 0,0 0-1 0 0,0 1 1 0 0,-1-1-1 0 0,1 1 1 0 0,0 0-1 0 0,0-1 1 0 0,-1 1 0 0 0,0 0-31 0 0,2 1 27 0 0,0 0 0 0 0,0 0 0 0 0,-1 0 0 0 0,1 0 0 0 0,0 0 0 0 0,0 0 0 0 0,0 0 0 0 0,0 0 0 0 0,-1 0 0 0 0,1 1 0 0 0,0-1 0 0 0,0 0 0 0 0,0 1 0 0 0,0-1 0 0 0,0 1 0 0 0,0-1 0 0 0,0 1 0 0 0,0 0 0 0 0,0-1 0 0 0,0 1 0 0 0,0 0 0 0 0,0 0 0 0 0,0 0 0 0 0,0 0 0 0 0,0 0-26 0 0,-2 3 80 0 0,0 1 1 0 0,0 0 0 0 0,0 0 0 0 0,-1 4-81 0 0,1-3 67 0 0,-3 8 32 0 0,0 0 0 0 0,1 1-1 0 0,0 0 1 0 0,2 0 0 0 0,-1 0-1 0 0,2 0 1 0 0,0 1 0 0 0,1-1-1 0 0,1 1 1 0 0,0 4-99 0 0,2 8 123 0 0,1 0 0 0 0,1-1 0 0 0,1 1 0 0 0,2-1 0 0 0,4 9-123 0 0,-1-8 163 0 0,1-1 1 0 0,1 0 0 0 0,2-1 0 0 0,0 0-1 0 0,12 14-163 0 0,-13-22 11 0 0,0-1-1 0 0,16 16-10 0 0,-22-26-331 0 0,0-1 0 0 0,1 1-1 0 0,-1-1 1 0 0,2 0 0 0 0,-1-1 0 0 0,1 0-1 0 0,-1-1 1 0 0,4 2 331 0 0,40 11-1526 0 0,-4-5-10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5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14944 0 0,'-5'-2'147'0'0,"0"-1"0"0"0,0 1-1 0 0,0 0 1 0 0,0 0 0 0 0,-1 1 0 0 0,1-1 0 0 0,0 1 0 0 0,-1 1 0 0 0,1-1 0 0 0,-1 1 0 0 0,1-1 0 0 0,-1 2 0 0 0,-1-1-147 0 0,-11 2 126 0 0,0 1 0 0 0,0 1 0 0 0,-3 1-126 0 0,17-4 79 0 0,3-1-59 0 0,-1 1 0 0 0,0-1 0 0 0,1 0 0 0 0,-1 1 0 0 0,1 0 0 0 0,-1-1 0 0 0,1 1 0 0 0,-1 0 0 0 0,1 0 0 0 0,-1 0 0 0 0,1 0 0 0 0,0 0 0 0 0,0 0 0 0 0,-1 0 0 0 0,1 1 0 0 0,0-1 0 0 0,0 0 0 0 0,0 1 0 0 0,0-1-1 0 0,1 0 1 0 0,-1 1 0 0 0,0-1 0 0 0,0 1 0 0 0,1 0 0 0 0,-1-1 0 0 0,1 1 0 0 0,0-1 0 0 0,-1 1 0 0 0,1 0 0 0 0,0-1 0 0 0,0 1 0 0 0,0 0 0 0 0,0-1 0 0 0,0 1 0 0 0,0 0 0 0 0,1 1-20 0 0,0 3 9 0 0,1-1 0 0 0,-1 1 0 0 0,1 0 0 0 0,0-1 0 0 0,1 1 0 0 0,0-1 0 0 0,-1 0 0 0 0,2 1 0 0 0,1 1-9 0 0,23 32 72 0 0,18 16-72 0 0,-22-29 4 0 0,10 11 64 0 0,-1 1-1 0 0,0 5-67 0 0,-30-39 6 0 0,0 0 1 0 0,0 1-1 0 0,-1-1 0 0 0,0 1 1 0 0,0-1-1 0 0,0 1 0 0 0,-1 0 1 0 0,1 0-1 0 0,-1-1 0 0 0,0 1 0 0 0,0 0 1 0 0,-1 0-1 0 0,1 4-6 0 0,-2-5 31 0 0,1-1 0 0 0,-1 1 0 0 0,1-1-1 0 0,-1 1 1 0 0,0-1 0 0 0,0 0 0 0 0,0 1 0 0 0,-1-1 0 0 0,1 0 0 0 0,-1 0-1 0 0,0 0 1 0 0,0 0 0 0 0,0 0 0 0 0,0 0 0 0 0,0-1 0 0 0,-1 1-1 0 0,1-1 1 0 0,-1 1 0 0 0,-1 0-31 0 0,-4 2 142 0 0,-1 0-1 0 0,1 0 1 0 0,-1-1 0 0 0,0 0-1 0 0,0-1 1 0 0,-1 0 0 0 0,1-1-1 0 0,-1 1-141 0 0,-6 1 116 0 0,6-2-19 0 0,0 0 1 0 0,0 0-1 0 0,-1-1 0 0 0,1 0 0 0 0,0-1 0 0 0,0-1 0 0 0,-1 1 0 0 0,1-2 0 0 0,0 1 0 0 0,-2-2-97 0 0,9 3 60 0 0,0-1 1 0 0,0-1-1 0 0,1 1 1 0 0,-1 0-1 0 0,0 0 1 0 0,1-1-1 0 0,-1 0 0 0 0,1 1 1 0 0,0-1-1 0 0,-1 0 1 0 0,1 0-1 0 0,0 0 1 0 0,0-1-1 0 0,0 1 0 0 0,1 0 1 0 0,-2-2-61 0 0,2 3 28 0 0,1-1 0 0 0,-1 0-1 0 0,0 1 1 0 0,1-1 0 0 0,-1 0 0 0 0,1 1 0 0 0,0-1-1 0 0,0 0 1 0 0,-1 0 0 0 0,1 1 0 0 0,0-1 0 0 0,0 0-1 0 0,0 0 1 0 0,1 0 0 0 0,-1 1 0 0 0,0-1 0 0 0,1 0-1 0 0,-1 1 1 0 0,1-1 0 0 0,0 0 0 0 0,-1 1-1 0 0,1-1 1 0 0,0 1 0 0 0,0-1 0 0 0,0 1 0 0 0,0-1-1 0 0,0 1 1 0 0,1-1-28 0 0,5-6 5 0 0,1 1-1 0 0,-1 1 0 0 0,1-1 0 0 0,0 1 0 0 0,1 0 1 0 0,0 1-1 0 0,0 0 0 0 0,0 0 0 0 0,0 1 1 0 0,1 0-1 0 0,2 0-4 0 0,16-4-1001 0 0,0 0 0 0 0,1 3 0 0 0,11-2 1001 0 0,-19 5-1718 0 0,-2 2-68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1:5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3224 0 0,'0'0'477'0'0,"0"0"797"0"0,13 9 3568 0 0,-13-9-4792 0 0,2 1 69 0 0,-1 0 0 0 0,0-1 0 0 0,1 1 0 0 0,-1 0 0 0 0,0 0 0 0 0,0 0 0 0 0,1 0 0 0 0,-1 1 0 0 0,0-1 0 0 0,0 0 0 0 0,0 0 0 0 0,0 1-1 0 0,-1-1 1 0 0,1 0 0 0 0,0 1 0 0 0,0 0-119 0 0,12 21 1932 0 0,-7-13-1360 0 0,0 1 0 0 0,-1-1 0 0 0,0 0 0 0 0,-1 1 0 0 0,0 1-572 0 0,1 4 596 0 0,0 4-83 0 0,0 1-1 0 0,-1 0-512 0 0,-2-11 28 0 0,-1 0 19 0 0,0 0-1 0 0,0 0 0 0 0,0 7-46 0 0,-2-14 27 0 0,1 1 0 0 0,-1 0 0 0 0,1-1 0 0 0,-1 1 0 0 0,0 0 0 0 0,-1-1 0 0 0,1 1 0 0 0,0-1 0 0 0,-1 0 0 0 0,0 1 0 0 0,-1 1-27 0 0,1-2 22 0 0,0 0-1 0 0,-1 0 0 0 0,1-1 0 0 0,0 1 0 0 0,-1-1 0 0 0,0 1 0 0 0,1-1 0 0 0,-1 0 0 0 0,0 0 0 0 0,0 0 0 0 0,0 0 0 0 0,0-1 0 0 0,-1 1 0 0 0,1-1 0 0 0,0 0 0 0 0,-1 0 1 0 0,1 0-1 0 0,-1 0 0 0 0,1-1 0 0 0,-2 1-21 0 0,-13-3 146 0 0,24-12-28 0 0,5 6-105 0 0,1 1 1 0 0,0 0 0 0 0,0 1 0 0 0,0 0-1 0 0,7-1-13 0 0,24-13 272 0 0,-20 9-185 0 0,-2-1 1 0 0,0-1 0 0 0,-1-1-1 0 0,2-3-87 0 0,1-1 7 0 0,-11 9-68 0 0,0-1-1 0 0,0-1 0 0 0,-1 0 0 0 0,5-7 62 0 0,-7 7-57 0 0,-6 8 59 0 0,-1 0-1 0 0,1 0 1 0 0,-1 0 0 0 0,1 0 0 0 0,-1 0-1 0 0,0-1 1 0 0,0 1 0 0 0,-1-1 0 0 0,1 0-1 0 0,-1 1 1 0 0,0-1 0 0 0,0 0 0 0 0,0-2-2 0 0,3-14 52 0 0,-3 18-42 0 0,0 0 0 0 0,0 0 1 0 0,-1 0-1 0 0,1-1 0 0 0,-1 1 1 0 0,0 0-1 0 0,0 0 1 0 0,1-1-1 0 0,-1 1 0 0 0,-1 0 1 0 0,1 0-1 0 0,0-1 0 0 0,-1 1 1 0 0,1 0-1 0 0,-1 0 1 0 0,1 0-1 0 0,-1-1 0 0 0,0 1 1 0 0,0 0-1 0 0,0 0 0 0 0,0 0 1 0 0,-1 1-11 0 0,-2-5-13 0 0,0 1 0 0 0,0 0 0 0 0,-1 0 0 0 0,0 0 0 0 0,0 1 0 0 0,0-1 1 0 0,-1 1-1 0 0,1 1 0 0 0,-3-2 13 0 0,-26-12-871 0 0,10 8-3251 0 0,18 7-1462 0 0</inkml:trace>
  <inkml:trace contextRef="#ctx0" brushRef="#br0" timeOffset="529.212">377 344 6448 0 0,'8'-2'470'0'0,"0"0"1"0"0,0 1 0 0 0,0-1-1 0 0,4 1-470 0 0,-10 1 462 0 0,0 0 0 0 0,0 0 0 0 0,0 1 0 0 0,0-1-1 0 0,0 0 1 0 0,0 1 0 0 0,0-1 0 0 0,0 1 0 0 0,0 0-1 0 0,0-1 1 0 0,0 1-462 0 0,-1 0 358 0 0,-1-1-1 0 0,6 11 822 0 0,-3 2-493 0 0,-3-12-646 0 0,0 0-1 0 0,0 0 1 0 0,0 0 0 0 0,0 0-1 0 0,0 0 1 0 0,0 0-1 0 0,0 0 1 0 0,1 0 0 0 0,-1-1-1 0 0,0 1 1 0 0,1 0-1 0 0,-1 0 1 0 0,1 0 0 0 0,-1 0-1 0 0,1 0 1 0 0,-1 0-1 0 0,1 0-39 0 0,0 0 45 0 0,0 0 0 0 0,-1 0 0 0 0,0 0 0 0 0,1 0 0 0 0,-1 0 0 0 0,0 0 0 0 0,1 0 0 0 0,-1 0 0 0 0,0 0 0 0 0,0 0 0 0 0,0 0 0 0 0,0 1 0 0 0,0-1 0 0 0,0 0 0 0 0,0 0 0 0 0,0 0 0 0 0,-1 0 0 0 0,1 0 0 0 0,0 0-45 0 0,-1 15 633 0 0,5 0-221 0 0,-3-15-388 0 0,-1 1 0 0 0,1-1 0 0 0,-1 1 1 0 0,1 0-1 0 0,-1-1 0 0 0,0 1 0 0 0,0 0 1 0 0,1-1-1 0 0,-1 1 0 0 0,0 0 0 0 0,-1-1 1 0 0,1 1-1 0 0,0 0 0 0 0,0-1 0 0 0,-1 1 1 0 0,1-1-1 0 0,-1 1 0 0 0,1-1 0 0 0,-2 2-24 0 0,2-1 17 0 0,-1-1-1 0 0,1 1 1 0 0,-1 0-1 0 0,1 0 1 0 0,0 0-1 0 0,0-1 1 0 0,-1 1-1 0 0,1 0 0 0 0,0 0 1 0 0,1 0-1 0 0,-1-1 1 0 0,0 1-1 0 0,1 0-16 0 0,-1 0 6 0 0,0 0 1 0 0,0 0-1 0 0,1 0 0 0 0,-1 0 0 0 0,0 0 0 0 0,0-1 0 0 0,-1 1 1 0 0,1 0-1 0 0,0 0 0 0 0,-1 0 0 0 0,1 0 0 0 0,-1 0-6 0 0,-6 24 178 0 0,7-23-155 0 0,-1 1 0 0 0,1-1 0 0 0,-1 1 0 0 0,0-1 0 0 0,0 0 0 0 0,-1 1 1 0 0,1-1-1 0 0,-1 0 0 0 0,0 2-23 0 0,-9 15 239 0 0,10-17-208 0 0,0-1 0 0 0,0 1 0 0 0,-1 0 1 0 0,1-1-1 0 0,-1 1 0 0 0,1-1 0 0 0,-1 0 0 0 0,0 1 0 0 0,0-1 0 0 0,0 0-31 0 0,1-2 0 0 0,1 0 0 0 0,0 1-1 0 0,0-1 1 0 0,-1 0-1 0 0,1 0 1 0 0,0 0 0 0 0,0 0-1 0 0,0 0 1 0 0,-1 1-1 0 0,1-1 1 0 0,0 0 0 0 0,0 0-1 0 0,0 0 1 0 0,0 1-1 0 0,-1-1 1 0 0,1 0 0 0 0,0 0-1 0 0,0 1 1 0 0,0-1-1 0 0,0 0 1 0 0,0 0 0 0 0,0 1-1 0 0,0-1 1 0 0,0 0-1 0 0,0 0 1 0 0,0 1 0 0 0,0-1-1 0 0,0 0 1 0 0,0 0-1 0 0,0 1 1 0 0,0-1 0 0 0,0 0-1 0 0,0 0 1 0 0,0 1-1 0 0,0-1 1 0 0,0 1-1 0 0,0-1-1 0 0,0 1 0 0 0,1-1 0 0 0,-1 1 0 0 0,0 0 1 0 0,0-1-1 0 0,0 1 0 0 0,0 0 0 0 0,0-1 1 0 0,-1 1-1 0 0,1-1 0 0 0,0 1 0 0 0,0 0 0 0 0,0-1 1 0 0,0 1-1 0 0,-1-1 0 0 0,1 1 0 0 0,0 0 0 0 0,-1-1 1 0 0,1 1-1 0 0,0-1 0 0 0,-1 1 2 0 0,3 0 54 0 0,-1 0 0 0 0,1-1 0 0 0,0 1-1 0 0,-1-1 1 0 0,1 1 0 0 0,0-1 0 0 0,0 1 0 0 0,1-1-54 0 0,4 0 197 0 0,0 0 0 0 0,0 0 0 0 0,0-1 1 0 0,0 0-1 0 0,0 0 0 0 0,0-1 0 0 0,5-1-197 0 0,51-21 333 0 0,-17 5-253 0 0,-18 9-256 0 0,1 2-1 0 0,0 0 1 0 0,0 3 0 0 0,1 0 0 0 0,0 1 176 0 0,2 2-5199 0 0,5-1-1819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3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104 360 4608 0 0,'0'0'353'0'0,"0"0"74"0"0,0 0 1171 0 0,0 0 540 0 0,0 0 108 0 0,0 0-242 0 0,0 0-1110 0 0,0 0-485 0 0,-4 1 196 0 0,-3 2-427 0 0,-1 0-1 0 0,1 0 1 0 0,1 0 0 0 0,-1 1-1 0 0,0 0 1 0 0,1 1 0 0 0,0 0-1 0 0,0 0 1 0 0,0 0 0 0 0,1 0-1 0 0,0 1 1 0 0,0 0-1 0 0,-3 4-177 0 0,7-8 14 0 0,-1 1 0 0 0,1 0-1 0 0,0-1 1 0 0,-1 1 0 0 0,1 0-1 0 0,1 0 1 0 0,-1 0 0 0 0,0 0-1 0 0,1 0 1 0 0,-1 0 0 0 0,1 0-1 0 0,0 0 1 0 0,0 0 0 0 0,0 0-1 0 0,0 0 1 0 0,1 0-1 0 0,0 3-13 0 0,0-5 8 0 0,-1 0-1 0 0,1 1 0 0 0,0-1 0 0 0,-1 0 1 0 0,1 0-1 0 0,0 0 0 0 0,0 1 0 0 0,0-1 0 0 0,0 0 1 0 0,0 0-1 0 0,0 0 0 0 0,0-1 0 0 0,0 1 1 0 0,1 0-1 0 0,-1 0 0 0 0,0 0 0 0 0,0-1 1 0 0,1 1-1 0 0,-1-1 0 0 0,1 1-7 0 0,1 0 27 0 0,0 0-1 0 0,0 0 1 0 0,0 0-1 0 0,-1-1 1 0 0,1 1 0 0 0,0-1-1 0 0,0 0 1 0 0,0 0-1 0 0,2 0-26 0 0,3-1 47 0 0,0-2 0 0 0,1 1 0 0 0,-1-1 0 0 0,0 0-1 0 0,0-1 1 0 0,0 0 0 0 0,-1 0 0 0 0,1 0 0 0 0,-1-1-1 0 0,0 0 1 0 0,2-3-47 0 0,-5 4 28 0 0,0-1 1 0 0,0 0-1 0 0,0-1 0 0 0,-1 1 1 0 0,3-6-29 0 0,8-10 82 0 0,-7 10-34 0 0,-1-1 0 0 0,0 0 1 0 0,0 0-1 0 0,-1 0 0 0 0,0 0 0 0 0,1-8-48 0 0,5-24 146 0 0,0-12-146 0 0,-7 34 18 0 0,-2 8-18 0 0,-1 0 0 0 0,0 0 0 0 0,-1-11 0 0 0,-1 12 0 0 0,2 0 0 0 0,-1-1 0 0 0,3-12 0 0 0,-2 20 45 0 0,0 1 0 0 0,-1-1-1 0 0,0 0 1 0 0,0 0-1 0 0,-1-4-44 0 0,0-8 381 0 0,1 17-266 0 0,0 1-19 0 0,0 0-7 0 0,0 0 3 0 0,0 0 18 0 0,0 0 8 0 0,0 0 2 0 0,0 6 0 0 0,-3 77-192 0 0,3-31 72 0 0,-1-2 0 0 0,2-1 0 0 0,2 0 0 0 0,3 8 0 0 0,-1-27-117 0 0,-4-19-137 0 0,0-1-1 0 0,1 0 1 0 0,0 0 0 0 0,0 0 0 0 0,1 0 0 0 0,1 0 0 0 0,0-1 0 0 0,0 2 254 0 0,-3-10-1154 0 0</inkml:trace>
  <inkml:trace contextRef="#ctx0" brushRef="#br0" timeOffset="414.317">448 236 13560 0 0,'0'0'306'0'0,"0"0"46"0"0,3-2 466 0 0,0 2-765 0 0,1 0 1 0 0,-1 0-1 0 0,0 0 1 0 0,0 1 0 0 0,0-1-1 0 0,0 1 1 0 0,0 0 0 0 0,0 0-1 0 0,-1 0 1 0 0,1 0-1 0 0,0 0 1 0 0,0 1 0 0 0,-1-1-1 0 0,1 1 1 0 0,-1 0 0 0 0,1 0-1 0 0,-1 0 1 0 0,0 0-1 0 0,1 0 1 0 0,-1 1 0 0 0,0-1-1 0 0,-1 0 1 0 0,1 1 0 0 0,0 0-1 0 0,-1-1 1 0 0,1 1 0 0 0,-1 0-55 0 0,3 5 200 0 0,-2-5-127 0 0,-1 0 1 0 0,1 1 0 0 0,-1-1 0 0 0,0 0-1 0 0,0 1 1 0 0,0-1 0 0 0,0 0-1 0 0,0 3-72 0 0,1 10 220 0 0,0-6-69 0 0,0 0 0 0 0,-1 0 0 0 0,0 0 0 0 0,-1 1 0 0 0,0-1 0 0 0,-1 0 0 0 0,0 1 0 0 0,-2 7-151 0 0,1-3 100 0 0,1-12-82 0 0,1 0-1 0 0,0 0 0 0 0,-1 0 1 0 0,1 0-1 0 0,-1 0 0 0 0,0 0 1 0 0,0-1-1 0 0,0 1 0 0 0,-1 0 1 0 0,0 2-18 0 0,1-4 97 0 0,1-1-1 0 0,0 0-7 0 0,0 0 9 0 0,0 0 39 0 0,0 0 20 0 0,13-1 163 0 0,3-3-274 0 0,-1 0 0 0 0,0-1-1 0 0,0-1 1 0 0,-1 0 0 0 0,1-1-1 0 0,-2-1 1 0 0,1 0-1 0 0,-1-1 1 0 0,10-9-46 0 0,-9 7 207 0 0,0-1-1 0 0,0 0 1 0 0,-1-1-1 0 0,-1-1 1 0 0,0 0-1 0 0,-1 0 1 0 0,-1-1-1 0 0,5-10-206 0 0,-13 21 119 0 0,0-1 0 0 0,0 1 0 0 0,-1 0-1 0 0,0-1 1 0 0,0 0 0 0 0,0 1 0 0 0,0-1 0 0 0,-1 0 0 0 0,0 1 0 0 0,0-1 0 0 0,0 0-1 0 0,0 1 1 0 0,-1-1 0 0 0,0 0 0 0 0,0 0-119 0 0,0 2-61 0 0,1 1-1 0 0,-1 0 1 0 0,0 0 0 0 0,0 0-1 0 0,0-1 1 0 0,0 1 0 0 0,0 0-1 0 0,-1 0 1 0 0,1 1 0 0 0,-1-1-1 0 0,1 0 1 0 0,-1 0-1 0 0,1 1 1 0 0,-1-1 0 0 0,0 1-1 0 0,0-1 1 0 0,0 1 0 0 0,0 0-1 0 0,0 0 1 0 0,0 0 0 0 0,0 0-1 0 0,0 0 1 0 0,-1 0 0 0 0,1 1-1 0 0,0-1 1 0 0,-1 1 0 0 0,1-1-1 0 0,0 1 1 0 0,0 0 0 0 0,-3 0 61 0 0,-7 0-5412 0 0,2-2-1717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3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58 8752 0 0,'0'-2'183'0'0,"0"0"1"0"0,0-1-1 0 0,-1 1 1 0 0,1 0-1 0 0,-1 0 1 0 0,1 0-1 0 0,-1 0 1 0 0,0 0-1 0 0,1 0-183 0 0,-1 0 209 0 0,0 0 0 0 0,-1 0 0 0 0,1 1 0 0 0,0-1 0 0 0,0 0 0 0 0,-1 1-1 0 0,1-1 1 0 0,-1 1 0 0 0,0-1 0 0 0,1 1 0 0 0,-1 0 0 0 0,-1-1-209 0 0,-2 0 250 0 0,0-1 0 0 0,0 1 0 0 0,0 0-1 0 0,-1 0 1 0 0,1 1 0 0 0,-1-1 0 0 0,1 1 0 0 0,-1 1-250 0 0,1 0 270 0 0,-1 0 1 0 0,1 0-1 0 0,0 1 1 0 0,0 0 0 0 0,-1 0-1 0 0,1 0 1 0 0,0 1-1 0 0,0 0 1 0 0,0 0-1 0 0,-3 2-270 0 0,-13 6 450 0 0,13-6-415 0 0,-1 0 0 0 0,1 0 0 0 0,1 1 0 0 0,-1 0 0 0 0,1 0 0 0 0,0 1 0 0 0,0 0-1 0 0,-2 2-34 0 0,0 2 0 0 0,3-3 0 0 0,-1 0 0 0 0,1 0 0 0 0,0 1 0 0 0,0-1 0 0 0,1 1 0 0 0,0 1 0 0 0,1-1 0 0 0,0 1 0 0 0,-4 10 0 0 0,5-15 0 0 0,1 0 0 0 0,1 0 0 0 0,-1 1 0 0 0,1-1 0 0 0,-1 3 0 0 0,-3 21 0 0 0,1 1 0 0 0,2-1 0 0 0,0 0 0 0 0,2 1 0 0 0,2-1 0 0 0,0 1 0 0 0,3 8 0 0 0,-3-30 0 0 0,10 52 99 0 0,-3-1 0 0 0,-2 1-1 0 0,-2 22-98 0 0,-3-14 314 0 0,-1-29-83 0 0,-1 1 0 0 0,-2-1 0 0 0,-2 10-231 0 0,-1-18 118 0 0,4-12-42 0 0,-2-1 0 0 0,0 1 0 0 0,-2-1 1 0 0,1 0-1 0 0,-2 0 0 0 0,-4 7-76 0 0,4-12 19 0 0,0-1 1 0 0,-1 0 0 0 0,0-1 0 0 0,-1 0-1 0 0,-1 0 1 0 0,1 0 0 0 0,-1-1 0 0 0,-1 0-1 0 0,0-1 1 0 0,0 0 0 0 0,-1-1 0 0 0,1 0-1 0 0,-2-1 1 0 0,1 0 0 0 0,-12 4-20 0 0,13-7-632 0 0,-1-1 0 0 0,0 0 1 0 0,1-1-1 0 0,-1 0 0 0 0,-1 0 632 0 0,-1 0-1311 0 0,-6-1-160 0 0</inkml:trace>
  <inkml:trace contextRef="#ctx0" brushRef="#br0" timeOffset="752.066">627 504 11488 0 0,'0'-6'1226'0'0,"-1"3"-1183"0"0,0 2 64 0 0,5-12 790 0 0,-1 11-579 0 0,1-1 1 0 0,0 1-1 0 0,-1 0 1 0 0,1 0-1 0 0,0 0 1 0 0,2 0-319 0 0,-4 2 232 0 0,20 2 1006 0 0,2-2-302 0 0,-23 0-839 0 0,-1 0-1 0 0,0 0-5 0 0,0 0-18 0 0,0 0 21 0 0,0 0 36 0 0,0 0-7 0 0,0 0-10 0 0,0 0 15 0 0,0 0 67 0 0,0 0 28 0 0,0 0 7 0 0,0 0-26 0 0,0 0-110 0 0,1 0-36 0 0,3 0-62 0 0,-3 0-49 0 0,-1 0 90 0 0,0 0 30 0 0,0 0 10 0 0,1 1-10 0 0,0 0-66 0 0,0 0-1 0 0,0 0 1 0 0,0 0 0 0 0,0 0 0 0 0,0 0-1 0 0,0 0 1 0 0,0 0 0 0 0,0 1-1 0 0,-1-1 1 0 0,1 0 0 0 0,0 1-1 0 0,-1-1 1 0 0,1 0 0 0 0,-1 1 0 0 0,1-1-1 0 0,-1 0 1 0 0,0 1 0 0 0,0 0-1 0 0,2 5 0 0 0,3 6 1 0 0,2 5 1 0 0,-1 0 0 0 0,-1 1 0 0 0,-1-1 0 0 0,0 1 0 0 0,0 6-2 0 0,-1 9 62 0 0,9 31-62 0 0,1 13 66 0 0,-8-23 62 0 0,-2-4 97 0 0,-3-50-198 0 0,0-1-119 0 0,0 0-21 0 0,0 0-193 0 0,0 0-836 0 0,0 0-365 0 0,1 0-77 0 0,5-2-14 0 0</inkml:trace>
  <inkml:trace contextRef="#ctx0" brushRef="#br0" timeOffset="995.066">971 835 5064 0 0,'0'0'232'0'0,"-12"7"4444"0"0,6-3-3482 0 0,1-1 0 0 0,-1-1 0 0 0,0 1 0 0 0,0-1 0 0 0,-3 1-1194 0 0,-8 1 678 0 0,0-1 1 0 0,-10 1-679 0 0,-25 5 751 0 0,29-3-687 0 0,-1-1 0 0 0,0-1 0 0 0,0-2 0 0 0,0 0 0 0 0,-24-1-64 0 0,46-2-251 0 0,-23-2 425 0 0,14-2-1658 0 0,5-3-3673 0 0,5 2 129 0 0</inkml:trace>
  <inkml:trace contextRef="#ctx0" brushRef="#br0" timeOffset="1179.433">946 421 12552 0 0,'-3'-47'2242'0'0,"3"47"-2191"0"0,0-1 0 0 0,0 0-1 0 0,-1 0 1 0 0,1 1 0 0 0,0-1 0 0 0,-1 0-1 0 0,1 0 1 0 0,0 1 0 0 0,-1-1 0 0 0,1 1-1 0 0,-1-1 1 0 0,1 0 0 0 0,-1 1 0 0 0,0-1-1 0 0,1 1 1 0 0,-1-1 0 0 0,1 1 0 0 0,-1-1-1 0 0,0 1 1 0 0,1 0 0 0 0,-1-1 0 0 0,0 1-1 0 0,0 0 1 0 0,1 0 0 0 0,-1-1 0 0 0,0 1-51 0 0,-19-4 413 0 0,-3 3-208 0 0,1 2 0 0 0,0 1 0 0 0,0 1 0 0 0,0 1 0 0 0,-7 2-205 0 0,16-3 23 0 0,-35 7-73 0 0,-20 8 50 0 0,65-17-382 0 0,-14 4 174 0 0,9 1-5355 0 0,5-1 655 0 0</inkml:trace>
  <inkml:trace contextRef="#ctx0" brushRef="#br0" timeOffset="1681.379">1124 604 3680 0 0,'0'0'284'0'0,"0"0"208"0"0,16 6 7248 0 0,-12-4-7290 0 0,0 0 1 0 0,0 1-1 0 0,0 0 0 0 0,0-1 1 0 0,0 1-1 0 0,0 1 1 0 0,-1-1-1 0 0,4 4-450 0 0,-3-2 103 0 0,-1 0 0 0 0,1 0 0 0 0,-1 0 0 0 0,0 1 0 0 0,0-1 0 0 0,-1 1 0 0 0,1 0 0 0 0,-1 0 0 0 0,-1 0 0 0 0,1 0-1 0 0,-1 0 1 0 0,0 0 0 0 0,-1 1 0 0 0,1-1 0 0 0,-1 0 0 0 0,-1 6-103 0 0,-8 27 399 0 0,8-33-365 0 0,0 1 1 0 0,-1 0-1 0 0,1-1 1 0 0,-1 0-1 0 0,-1 1 1 0 0,0-1-1 0 0,1 0 1 0 0,-2 0-1 0 0,1-1 1 0 0,-2 2-35 0 0,-8 12 165 0 0,-1-2-1 0 0,-6 6-164 0 0,19-20 288 0 0,6-3-208 0 0,10-7-141 0 0,-12 5 90 0 0,30-10-60 0 0,-23 9 18 0 0,0 0 0 0 0,-1-1 0 0 0,1 0 0 0 0,-1-1 0 0 0,0 0 0 0 0,-1 0 0 0 0,1-1-1 0 0,2-2 14 0 0,8-8-2 0 0,-15 14 10 0 0,-1 0-1 0 0,0 0 1 0 0,-1 0-1 0 0,1-1 1 0 0,0 1-1 0 0,-1-1 1 0 0,1 1-1 0 0,-1-1 1 0 0,0 0-1 0 0,0 0 1 0 0,0-1-1 0 0,1-2-7 0 0,-1 1 39 0 0,0 2 36 0 0,-1-1 0 0 0,0 0 0 0 0,0 0 0 0 0,0 0 0 0 0,0 1 0 0 0,-1-1 0 0 0,0 0 0 0 0,1-3-75 0 0,-1 1 84 0 0,0 5-59 0 0,0 0 0 0 0,0 0 1 0 0,0-1-1 0 0,0 1 0 0 0,0 0 1 0 0,0 0-1 0 0,-1 0 0 0 0,1-1 1 0 0,0 1-1 0 0,0 0 0 0 0,-1 0 1 0 0,1 0-1 0 0,-1 0 1 0 0,1 0-1 0 0,-1 0 0 0 0,0 0 1 0 0,1 0-1 0 0,-1 0 0 0 0,0 0 1 0 0,0 0-1 0 0,0-1-25 0 0,-12-15 177 0 0,12 16-184 0 0,0-1 0 0 0,0 1 0 0 0,0 0 0 0 0,0 0 0 0 0,0 0 0 0 0,0-1 0 0 0,-1 1-1 0 0,1 0 1 0 0,-1-1 7 0 0,1 2-244 0 0,-1-2-169 0 0,3 1-6076 0 0,3-2 4356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3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61 2760 0 0,'1'-1'6'0'0,"0"0"0"0"0,-1 0 0 0 0,1 0 0 0 0,-1 0 0 0 0,0 0 0 0 0,1 0 0 0 0,-1 0-1 0 0,0 0 1 0 0,1 0 0 0 0,-1 0 0 0 0,0 0 0 0 0,0 0 0 0 0,0 0 0 0 0,0 0 0 0 0,0 0 0 0 0,0 0 0 0 0,0 0 0 0 0,0 0 0 0 0,0 0 0 0 0,-1-1-6 0 0,0 1 154 0 0,0-1 1 0 0,0 1 0 0 0,0-1-1 0 0,0 1 1 0 0,-1-1 0 0 0,1 1-1 0 0,0 0 1 0 0,-1-1 0 0 0,1 1-1 0 0,-1 0 1 0 0,-1-1-155 0 0,-1 0 1017 0 0,0-1 1 0 0,0 1-1 0 0,-1 0 1 0 0,1 0-1 0 0,-1 1 1 0 0,-3-2-1018 0 0,-1 1 852 0 0,0 1-1 0 0,-1-1 1 0 0,-4 1-852 0 0,3 0 470 0 0,0 1 0 0 0,-1 1 0 0 0,1 0 0 0 0,0 0 0 0 0,1 1 0 0 0,-6 2-470 0 0,10-2 118 0 0,1 0 0 0 0,-1 1 1 0 0,1-1-1 0 0,0 1 0 0 0,0 0 1 0 0,0 1-1 0 0,0-1 0 0 0,1 1 1 0 0,-1 0-1 0 0,1 0 0 0 0,0 1 1 0 0,0-1-1 0 0,-2 5-118 0 0,4-6 8 0 0,0 1 1 0 0,1-1-1 0 0,-1 1 0 0 0,1-1 1 0 0,0 1-1 0 0,0 0 0 0 0,0-1 1 0 0,1 1-1 0 0,-1 0 0 0 0,1-1 0 0 0,0 1 1 0 0,0 0-1 0 0,0 0 0 0 0,1-1 1 0 0,-1 1-1 0 0,1 0 0 0 0,0-1 1 0 0,0 1-1 0 0,0 0 0 0 0,1-1 1 0 0,-1 0-1 0 0,1 1 0 0 0,0-1 0 0 0,0 1-8 0 0,6 9 39 0 0,0-1 0 0 0,1 0 0 0 0,0-1 0 0 0,1 1-1 0 0,6 5-38 0 0,-3-5-32 0 0,14 14 128 0 0,-1 2 0 0 0,-2 1 0 0 0,7 11-96 0 0,-29-37 4 0 0,0 0-1 0 0,0 1 1 0 0,-1-1-1 0 0,0 1 1 0 0,1-1-1 0 0,-1 1 0 0 0,-1 0 1 0 0,1-1-1 0 0,0 1 1 0 0,-1 0-1 0 0,0-1 0 0 0,0 1 1 0 0,0 4-4 0 0,-1-3 142 0 0,1 1 0 0 0,-1-1 0 0 0,0 1 0 0 0,-1-1 0 0 0,1 0 0 0 0,-1 1 0 0 0,0-1 0 0 0,-1 0 0 0 0,0 1-142 0 0,2-4 68 0 0,-1 0 0 0 0,1-1 0 0 0,-1 1 0 0 0,0 0 1 0 0,1-1-1 0 0,-1 1 0 0 0,0-1 0 0 0,0 1 0 0 0,0-1 0 0 0,0 0 0 0 0,0 0 0 0 0,0 0 0 0 0,-1 0 0 0 0,-1 0-68 0 0,-36 9 653 0 0,26-7-430 0 0,10-2-178 0 0,-1-1 0 0 0,1 1 0 0 0,-1-1 0 0 0,1 0-1 0 0,-1 0 1 0 0,1 0 0 0 0,-1-1 0 0 0,0 0 0 0 0,1 1 0 0 0,0-2-1 0 0,-1 1 1 0 0,1 0 0 0 0,-4-3-45 0 0,6 4 20 0 0,1-1-1 0 0,-1 0 0 0 0,0 0 1 0 0,1 0-1 0 0,-1 0 1 0 0,1 0-1 0 0,0 0 1 0 0,-1-1-1 0 0,1 1 1 0 0,0 0-1 0 0,-1-1 1 0 0,1 1-1 0 0,0-1 1 0 0,0 1-1 0 0,1-1 1 0 0,-1 0-1 0 0,0 1 1 0 0,0-1-1 0 0,1 0 1 0 0,-1 0-1 0 0,1 1 1 0 0,-1-1-1 0 0,1 0 1 0 0,0 0-1 0 0,0 0 1 0 0,0 0-1 0 0,0 1 1 0 0,0-1-1 0 0,0 0 1 0 0,0 0-1 0 0,1 0 1 0 0,-1 0-1 0 0,1 1 1 0 0,-1-1-20 0 0,3-6 23 0 0,0 1 1 0 0,0-1 0 0 0,1 1 0 0 0,0 0 0 0 0,1 0-1 0 0,-1 1 1 0 0,1-1 0 0 0,0 1 0 0 0,1 0 0 0 0,0 0-1 0 0,-1 1 1 0 0,2 0 0 0 0,-1 0 0 0 0,1 0-1 0 0,0 1 1 0 0,1-1-24 0 0,7-4-329 0 0,0 2-1 0 0,1-1 0 0 0,3 1 330 0 0,46-14-4475 0 0,-49 16-2038 0 0</inkml:trace>
  <inkml:trace contextRef="#ctx0" brushRef="#br0" timeOffset="1950.3">455 219 7512 0 0,'0'0'341'0'0,"0"0"-1"0"0,1-1-219 0 0,0-2 14 0 0,-1 2 37 0 0,1 1 0 0 0,-1-1 1 0 0,0 0-1 0 0,1 1 0 0 0,-1-1 0 0 0,0 1 0 0 0,1-1 0 0 0,-1 1 1 0 0,1 0-1 0 0,-1-1 0 0 0,0 1 0 0 0,1-1 0 0 0,-1 1 1 0 0,1 0-1 0 0,-1-1 0 0 0,1 1 0 0 0,0 0 0 0 0,-1 0 0 0 0,1-1 1 0 0,-1 1-1 0 0,1 0 0 0 0,-1 0 0 0 0,1 0 0 0 0,0 0 0 0 0,0 0-172 0 0,0 0 153 0 0,0 0 0 0 0,1 0 0 0 0,-1 0 0 0 0,0 1 0 0 0,1-1-1 0 0,-1 1 1 0 0,0-1 0 0 0,0 1 0 0 0,1-1 0 0 0,-1 1-1 0 0,0 0 1 0 0,0 0-153 0 0,5 3 290 0 0,0 1-1 0 0,0 0 0 0 0,-1 1 1 0 0,1 1-290 0 0,-3-5 317 0 0,8 10 145 0 0,-1-2-103 0 0,0 2 1 0 0,0 0-1 0 0,4 6-359 0 0,3 5 279 0 0,-14-20-245 0 0,0 0-1 0 0,0 0 1 0 0,0 1 0 0 0,-1-1 0 0 0,0 1 0 0 0,1 0 0 0 0,-1 0-1 0 0,-1 0 1 0 0,1 0 0 0 0,0 0 0 0 0,-1 0-34 0 0,8 22 58 0 0,-8-22-44 0 0,1 0-1 0 0,-1 0 0 0 0,1 1 1 0 0,-1-1-1 0 0,0 0 0 0 0,-1 1 1 0 0,1-1-1 0 0,-1 1-13 0 0,0-3 1 0 0,0 2 30 0 0,1 0 1 0 0,-1 0 0 0 0,-1 0 0 0 0,1 0-1 0 0,-1 1 1 0 0,1-1 0 0 0,-1 0-1 0 0,-1 0 1 0 0,1 0 0 0 0,0 0-1 0 0,-1 0-31 0 0,-1 9 156 0 0,3-13-145 0 0,0 1 1 0 0,0 0-1 0 0,0-1 0 0 0,0 1 1 0 0,0 0-1 0 0,0-1 1 0 0,0 1-1 0 0,0-1 0 0 0,-1 1 1 0 0,1 0-1 0 0,0-1 0 0 0,0 1 1 0 0,-1-1-1 0 0,1 1 1 0 0,0 0-1 0 0,-1-1 0 0 0,1 1 1 0 0,0-1-1 0 0,-1 1 1 0 0,1-1-1 0 0,-1 1 0 0 0,1-1 1 0 0,-1 0-1 0 0,1 1 0 0 0,-1-1-11 0 0,-3 3 96 0 0,3-2-30 0 0,-1 0-1 0 0,1 0 0 0 0,0 0 1 0 0,-1 0-1 0 0,1-1 0 0 0,-1 1 1 0 0,0 0-1 0 0,1-1 0 0 0,-1 0 1 0 0,1 1-1 0 0,-2-1-65 0 0,2 0 121 0 0,1 0-1 0 0,0 0 0 0 0,0 0 0 0 0,9-28 308 0 0,-9 23-414 0 0,1 1 0 0 0,1-1 1 0 0,-1 1-1 0 0,1 0 0 0 0,-1 0 0 0 0,1-1 0 0 0,2-1-14 0 0,28-45 195 0 0,-2-1-1 0 0,10-26-194 0 0,-32 61 50 0 0,-1 1 0 0 0,-1-1 0 0 0,-1 0 0 0 0,0 0 0 0 0,-1-1 0 0 0,2-17-50 0 0,-5 28-12 0 0,-1-1 1 0 0,0 1-1 0 0,0-1 0 0 0,-1 1 0 0 0,0-1 0 0 0,0 1 0 0 0,-1-1 0 0 0,0 1 0 0 0,0 0 0 0 0,-1 0 0 0 0,1 0 1 0 0,-2 0-1 0 0,-1-4 12 0 0,-11-8-384 0 0,9 14-8152 0 0,2 3 3059 0 0</inkml:trace>
  <inkml:trace contextRef="#ctx0" brushRef="#br0" timeOffset="2404.518">863 333 11488 0 0,'0'0'528'0'0,"0"0"-16"0"0,0 0-280 0 0,0 0 21 0 0,0 0 47 0 0,0 0 11 0 0,0 0-3 0 0,4 8 272 0 0,-2 2-146 0 0,0 1 1 0 0,0 0 0 0 0,-1-1 0 0 0,0 1 0 0 0,-1 0-1 0 0,0 0 1 0 0,-1 0 0 0 0,0 0 0 0 0,-2 7-435 0 0,-1 8 181 0 0,2-13-65 0 0,0 0 0 0 0,-2 0 0 0 0,-3 10-116 0 0,3-10 122 0 0,0 1 0 0 0,0 0-1 0 0,1 2-121 0 0,3-14 54 0 0,-1 0 0 0 0,1-1 0 0 0,0 1 0 0 0,0 0 0 0 0,0-1 0 0 0,0 1 0 0 0,0-1 0 0 0,0 1 0 0 0,1 0 0 0 0,-1-1 0 0 0,0 1 0 0 0,1-1 0 0 0,-1 1 0 0 0,1 0-54 0 0,0-1 21 0 0,0 0 0 0 0,0-1 0 0 0,-1 1 0 0 0,1-1 0 0 0,0 1 0 0 0,0 0 0 0 0,0-1 0 0 0,0 0 0 0 0,0 1 0 0 0,0-1 0 0 0,0 0 0 0 0,0 1 0 0 0,0-1 0 0 0,0 0 0 0 0,0 0 0 0 0,0 0 0 0 0,0 0 0 0 0,0 0 0 0 0,0 0 0 0 0,0 0 0 0 0,0 0-1 0 0,0 0 1 0 0,0 0 0 0 0,0-1 0 0 0,1 1-21 0 0,16-4 156 0 0,0-1 0 0 0,0-1 0 0 0,-1 0 0 0 0,4-3-156 0 0,39-13 64 0 0,-34 14-295 0 0,-1 2 0 0 0,1 1 0 0 0,0 0 0 0 0,18 1 231 0 0,-22 3-1076 0 0,0-1-68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150 125 2760 0 0,'-22'-5'-254'0'0,"-6"-2"3685"0"0,25 6-2616 0 0,1 0 1 0 0,-1-1-1 0 0,1 1 1 0 0,-1 0 0 0 0,1-1-1 0 0,0 1 1 0 0,0-1-1 0 0,-1 0 1 0 0,1 0-816 0 0,2 2 555 0 0,-1-1-478 0 0,1 1 0 0 0,0-1 0 0 0,-1 1 0 0 0,1-1 0 0 0,0 1 0 0 0,0-1 0 0 0,-1 1 0 0 0,1-1 0 0 0,0 1 0 0 0,0-1 0 0 0,0 1 0 0 0,0-1 0 0 0,-1 1 0 0 0,1-1 0 0 0,0 1 0 0 0,0-1 0 0 0,0 1 0 0 0,0-1 1 0 0,0 0-1 0 0,0 1 0 0 0,1-1 0 0 0,-1 1 0 0 0,0-1 0 0 0,0 1 0 0 0,0-1 0 0 0,0 1 0 0 0,1-1-77 0 0,4-16 799 0 0,-2 14-721 0 0,0-1-1 0 0,0 1 0 0 0,0-1 0 0 0,0 1 0 0 0,1 0 0 0 0,-1 0 0 0 0,1 0 0 0 0,0 1 0 0 0,0-1 0 0 0,0 1 1 0 0,0 0-1 0 0,0 0 0 0 0,3 0-77 0 0,12-5 119 0 0,0 1 0 0 0,12-1-119 0 0,-17 3 42 0 0,-1 3-18 0 0,-1 0-1 0 0,1 0 1 0 0,-1 1-1 0 0,1 1 0 0 0,-1 0 1 0 0,1 0-1 0 0,0 2-23 0 0,-8-3 4 0 0,0 1-2 0 0,1 0 1 0 0,-1 1-1 0 0,0-1 0 0 0,1 1 0 0 0,-1 0 1 0 0,0 1-1 0 0,0-1 0 0 0,0 1 0 0 0,-1 0 1 0 0,1 0-1 0 0,-1 0 0 0 0,1 1 0 0 0,-1-1 1 0 0,0 1-1 0 0,-1 0 0 0 0,1 0 0 0 0,-1 1 1 0 0,1-1-1 0 0,-1 1 0 0 0,0 1-2 0 0,0-2 7 0 0,-1 1 0 0 0,0-1 1 0 0,-1 1-1 0 0,1 0 0 0 0,-1 0 0 0 0,1-1 0 0 0,-2 1 0 0 0,1 0 1 0 0,0 0-1 0 0,-1 0 0 0 0,0 0 0 0 0,0 0 0 0 0,0 0 0 0 0,-1 0 1 0 0,0 0-1 0 0,0 0 0 0 0,0 0 0 0 0,0-1 0 0 0,-1 1 0 0 0,0 0 1 0 0,0-1-1 0 0,-1 3-7 0 0,-8 10 13 0 0,0 0 0 0 0,-1 0 0 0 0,-1-1 0 0 0,-11 10-13 0 0,-61 54 27 0 0,63-60-44 0 0,-7 6-49 0 0,-30 20 66 0 0,48-38 3 0 0,0-2-1 0 0,0 1 1 0 0,-1-1 0 0 0,1-1-1 0 0,-1 0 1 0 0,0-1-1 0 0,-9 3-2 0 0,19-7 13 0 0,-1 0 0 0 0,0 0 0 0 0,1 1-1 0 0,-1-1 1 0 0,1-1 0 0 0,-1 1-1 0 0,0 0 1 0 0,1-1 0 0 0,-1 1-1 0 0,-1-2-12 0 0,3 2 14 0 0,0 0 0 0 0,1 0 0 0 0,-1-1 0 0 0,0 1 0 0 0,0 0-1 0 0,0-1 1 0 0,0 1 0 0 0,0-1 0 0 0,1 1 0 0 0,-1-1-1 0 0,0 1 1 0 0,1-1 0 0 0,-1 0 0 0 0,0 1 0 0 0,1-1-1 0 0,-1 0 1 0 0,0 1 0 0 0,1-1 0 0 0,-1 0 0 0 0,1 0 0 0 0,0 0-1 0 0,-1 1 1 0 0,1-1 0 0 0,0 0 0 0 0,-1 0 0 0 0,1 0-1 0 0,0-1-13 0 0,0 0 20 0 0,0-1-1 0 0,1 1 1 0 0,-1 0 0 0 0,1-1-1 0 0,0 1 1 0 0,-1-1-1 0 0,1 1 1 0 0,0 0-1 0 0,0 0 1 0 0,1-1-1 0 0,-1 1 1 0 0,0 0-1 0 0,1 0 1 0 0,-1 0-1 0 0,1 0 1 0 0,0 1-1 0 0,0-2-19 0 0,5-3-4 0 0,0 0 0 0 0,1 1 0 0 0,7-5 4 0 0,-10 7 18 0 0,1 1 1 0 0,-1-1-1 0 0,1 1 0 0 0,0 0 0 0 0,0 1 0 0 0,0-1 0 0 0,0 1 0 0 0,0 0 0 0 0,3 1-18 0 0,1-1 139 0 0,0 1-1 0 0,0 0 1 0 0,-1 1 0 0 0,1 0-1 0 0,5 1-138 0 0,-11-1 54 0 0,-1-1-1 0 0,0 1 1 0 0,1 0 0 0 0,-1 1-1 0 0,0-1 1 0 0,1 0-1 0 0,-1 1 1 0 0,0 0-1 0 0,2 1-53 0 0,4 5 125 0 0,0 1 1 0 0,0-1-1 0 0,2 6-125 0 0,-7-10 76 0 0,-4-3-76 0 0,0-1-284 0 0,0 0-130 0 0,0 0-847 0 0,0 0-3437 0 0,0 0-1474 0 0</inkml:trace>
  <inkml:trace contextRef="#ctx0" brushRef="#br0" timeOffset="296.949">577 430 4144 0 0,'0'0'191'0'0,"0"0"358"0"0,0 0 1403 0 0,0 0 616 0 0,0 0 120 0 0,0 0-260 0 0,0 0-1207 0 0,0 0-533 0 0,0 0-103 0 0,0 0-56 0 0,0 0-167 0 0,0 0-70 0 0,0 0-18 0 0,0 0-35 0 0,0 0-134 0 0,0 0-63 0 0,0 0-120 0 0,0 0-831 0 0,0 0-3431 0 0,0 0-1478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3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2304 0 0,'0'0'101'0'0,"0"0"182"0"0,0 0 678 0 0,0 0 301 0 0,0 0 60 0 0,0 0-105 0 0,0 0-491 0 0,0 0-218 0 0,0 0-42 0 0,0 0-2 0 0,0 0 27 0 0,0 0 12 0 0,0 0 1 0 0,0 0-31 0 0,0 0-129 0 0,0 0-59 0 0,0 0-11 0 0,0 0-5 0 0,14-12 738 0 0,-4 4-719 0 0,0 0 0 0 0,1 1 1 0 0,5-3-289 0 0,-11 7 123 0 0,0 1-1 0 0,-1 0 1 0 0,1 0 0 0 0,0 0 0 0 0,0 1 0 0 0,0-1-1 0 0,0 1 1 0 0,1 1 0 0 0,-1-1 0 0 0,3 1-123 0 0,-5 0 64 0 0,7 1-59 0 0,12 10 340 0 0,-6-5-1 0 0,-14-5-270 0 0,1 0 0 0 0,-1-1 0 0 0,0 1 1 0 0,1 1-1 0 0,-1-1 0 0 0,0 0 0 0 0,0 0 0 0 0,0 1 0 0 0,2 1-74 0 0,1 1 148 0 0,1 0 0 0 0,0 0 0 0 0,-1-1 0 0 0,1 0 0 0 0,1 0 0 0 0,-1 0 0 0 0,0-1 0 0 0,6 2-148 0 0,5 0 267 0 0,0 0-1 0 0,14 1-266 0 0,-23-4 100 0 0,0-1 1 0 0,0 0-1 0 0,-1 0 0 0 0,1-1 0 0 0,0 0 0 0 0,-1 0 0 0 0,1-1 0 0 0,0 0 0 0 0,-1-1 0 0 0,4-1-100 0 0,12-6 188 0 0,-1-1 0 0 0,14-10-188 0 0,-36 21-1 0 0,9-7 1 0 0,7-2 11 0 0,5-2 42 0 0,-12 8-36 0 0,12-3-234 0 0,-20 6-50 0 0,0-1 0 0 0,0 1-1 0 0,1 0 1 0 0,-1 0 0 0 0,0 0-1 0 0,1-1 1 0 0,-1 1 0 0 0,1 1-1 0 0,-1-1 1 0 0,0 0 0 0 0,0 0-1 0 0,1 0 1 0 0,-1 1 0 0 0,0-1 267 0 0,0 0-6097 0 0</inkml:trace>
  <inkml:trace contextRef="#ctx0" brushRef="#br0" timeOffset="451.812">42 694 4144 0 0,'-5'-9'440'0'0,"0"2"1152"0"0,-1-8 5461 0 0,6 14-6988 0 0,0 0 0 0 0,0 0 0 0 0,1 1 0 0 0,-1-1-1 0 0,0 0 1 0 0,0 0 0 0 0,0 0 0 0 0,1 1 0 0 0,-1-1 0 0 0,0 0 0 0 0,1 0 0 0 0,-1 1 0 0 0,1-1-1 0 0,-1 0 1 0 0,1 1 0 0 0,-1-1 0 0 0,1 0 0 0 0,-1 1 0 0 0,1-1 0 0 0,0 1 0 0 0,-1-1 0 0 0,1 1-1 0 0,0-1 1 0 0,-1 1 0 0 0,1 0 0 0 0,0-1 0 0 0,0 1 0 0 0,-1 0 0 0 0,1-1 0 0 0,0 1 0 0 0,0 0-1 0 0,0 0 1 0 0,-1 0 0 0 0,1 0 0 0 0,0 0 0 0 0,0 0 0 0 0,0 0-65 0 0,3 0 162 0 0,0 0-1 0 0,0 0 1 0 0,0 1-1 0 0,0-1 1 0 0,0 1-1 0 0,1 0-161 0 0,8 3 574 0 0,-1 1-1 0 0,0 0 0 0 0,3 3-573 0 0,-7-4 134 0 0,-1-1 0 0 0,0 1-1 0 0,1-1 1 0 0,0-1 0 0 0,0 1-1 0 0,0-1 1 0 0,0-1-1 0 0,0 0 1 0 0,7 1-134 0 0,1-3 149 0 0,0-1 0 0 0,1 0 0 0 0,-1-2 0 0 0,0 1-1 0 0,0-2 1 0 0,0-1-149 0 0,36-15 75 0 0,-24 10-19 0 0,-22 8-56 0 0,0 0-1 0 0,0 1 1 0 0,0 0-1 0 0,0 0 1 0 0,1 1-1 0 0,1-1 1 0 0,6 0-49 0 0,-10 1-45 0 0,0 1 1 0 0,0-1-1 0 0,0 1 1 0 0,1 0-1 0 0,-1 0 1 0 0,0 0 0 0 0,0 0-1 0 0,1 1 1 0 0,2 0 93 0 0,1 1-502 0 0,5 1-4783 0 0,-6 0-685 0 0</inkml:trace>
  <inkml:trace contextRef="#ctx0" brushRef="#br0" timeOffset="2485.456">1458 187 5064 0 0,'0'0'389'0'0,"0"-1"-250"0"0,0-3 129 0 0,0 3 1040 0 0,0 1 453 0 0,0 0 88 0 0,0 0-203 0 0,0 0-940 0 0,0 0-412 0 0,0 0-81 0 0,2 19 356 0 0,0-1 0 0 0,1 1 0 0 0,0-1 0 0 0,4 7-569 0 0,4 28 918 0 0,-7-35-676 0 0,1-1-1 0 0,1 0 0 0 0,4 8-241 0 0,7 23 159 0 0,16 66 84 0 0,-20-78-537 0 0,-12-34-133 0 0,0 1-1 0 0,1-1 1 0 0,-1 0-1 0 0,1 0 1 0 0,-1 1-1 0 0,1-1 1 0 0,-1-1 0 0 0,1 1-1 0 0,0 0 1 0 0,0 0-1 0 0,0-1 1 0 0,0 1-1 0 0,1 0 428 0 0,-2-2-3281 0 0,-1 0-568 0 0</inkml:trace>
  <inkml:trace contextRef="#ctx0" brushRef="#br0" timeOffset="2769.349">1751 630 2760 0 0,'1'1'207'0'0,"1"0"198"0"0,-1 0 1480 0 0,-1-1 639 0 0,0 0 120 0 0,0 0-237 0 0,0 0-1074 0 0,0 0-469 0 0,0 0-96 0 0,0 0-63 0 0,0 0-176 0 0,0 0-75 0 0,-7 3 402 0 0,-7 4-438 0 0,0-1 1 0 0,0-1-1 0 0,-1-1 0 0 0,-9 2-418 0 0,-29 10 89 0 0,31-10-79 0 0,-1 0-1 0 0,0-2 1 0 0,0 0-1 0 0,-15-1-9 0 0,21-1-68 0 0,7-1-292 0 0,-1-1 1 0 0,1 0-1 0 0,-8-1 360 0 0,14 1-729 0 0,1-1 0 0 0,-1 1-1 0 0,0-1 1 0 0,0 0 0 0 0,0-1-1 0 0,-2 0 730 0 0,-4-2-5506 0 0</inkml:trace>
  <inkml:trace contextRef="#ctx0" brushRef="#br0" timeOffset="3023.152">1736 170 14712 0 0,'0'0'332'0'0,"-4"-3"457"0"0,-1 1-721 0 0,0 1 0 0 0,1-1 0 0 0,-1 1 0 0 0,0 0 0 0 0,0 0 0 0 0,0 1 0 0 0,0-1 0 0 0,0 1 0 0 0,0 0 0 0 0,-3 1-68 0 0,-9 1 190 0 0,0 1 0 0 0,-8 2-190 0 0,4-1 210 0 0,-152 39 287 0 0,97-22-498 0 0,69-20-100 0 0,1 1-1 0 0,-1 0 0 0 0,0 1 1 0 0,1 0-1 0 0,-1 0 0 0 0,1 0 0 0 0,-1 1 102 0 0,-10 1-1222 0 0,14-5 687 0 0,2 1-1101 0 0,1-1-76 0 0,0 0-14 0 0</inkml:trace>
  <inkml:trace contextRef="#ctx0" brushRef="#br0" timeOffset="3422.396">1857 447 3224 0 0,'25'2'560'0'0,"-24"-1"-20"0"0,1 0-1 0 0,-1-1 1 0 0,0 1 0 0 0,1 0-1 0 0,-1 0 1 0 0,0 0 0 0 0,0 0-1 0 0,1 0 1 0 0,-1 0 0 0 0,0 1-540 0 0,5 2 1599 0 0,-3 0-1330 0 0,1-1 0 0 0,-1 1 1 0 0,1-1-1 0 0,-1 1 1 0 0,0 0-1 0 0,-1 1 1 0 0,1-1-1 0 0,-1 0 0 0 0,0 1 1 0 0,0-1-1 0 0,0 1 1 0 0,0 0-1 0 0,-1-1 0 0 0,0 1 1 0 0,1 4-270 0 0,1 9 641 0 0,-1 0 0 0 0,0 0-1 0 0,-2 14-640 0 0,0-21 243 0 0,-1 1-1 0 0,-1 0 1 0 0,0-1-1 0 0,0 1 1 0 0,-1-1-1 0 0,-5 11-242 0 0,5-9 331 0 0,3-13-321 0 0,0 0-1 0 0,0 0 0 0 0,0 0 0 0 0,0 0 0 0 0,0 1 1 0 0,0-1-1 0 0,1 0 0 0 0,-1 0 0 0 0,0 0 1 0 0,0 0-1 0 0,0 0 0 0 0,0 0 0 0 0,0 0 1 0 0,0 0-1 0 0,0 1 0 0 0,0-1 0 0 0,0 0 1 0 0,1 0-1 0 0,-1 0 0 0 0,0 0 0 0 0,0 0 1 0 0,0 0-1 0 0,0 0 0 0 0,0 0 0 0 0,0 0 1 0 0,1 0-1 0 0,-1 0 0 0 0,0 0 0 0 0,0 0 0 0 0,0 0 1 0 0,0 0-1 0 0,0 0 0 0 0,0 0 0 0 0,1 0 1 0 0,-1 0-1 0 0,0 0 0 0 0,0 0 0 0 0,0 0 1 0 0,0 0-1 0 0,0 0 0 0 0,0 0 0 0 0,1 0 1 0 0,-1 0-1 0 0,0 0 0 0 0,0 0-9 0 0,19-14 286 0 0,-13 9-242 0 0,-1-1-1 0 0,0 0 1 0 0,-1 0-1 0 0,1 0 1 0 0,-1-1-1 0 0,0 1 1 0 0,2-7-44 0 0,11-16 90 0 0,-11 19-38 0 0,-1-1 1 0 0,0 0-1 0 0,0 0 1 0 0,-1 0-1 0 0,-1-1 0 0 0,0 1 1 0 0,0-1-1 0 0,-1 0 0 0 0,-1 0 1 0 0,0 0-1 0 0,-1-12-52 0 0,0 20-249 0 0,-1 1 0 0 0,0-1-1 0 0,0 0 1 0 0,-1 1 0 0 0,1-1 0 0 0,-1 1-1 0 0,1-1 1 0 0,-1 1 0 0 0,0 0 0 0 0,-1-1 0 0 0,1 1-1 0 0,0 0 1 0 0,-4-2 249 0 0,1-1-1370 0 0</inkml:trace>
  <inkml:trace contextRef="#ctx0" brushRef="#br0" timeOffset="5775.786">2388 287 2304 0 0,'0'0'101'0'0,"0"0"225"0"0,0 0 858 0 0,0 0 380 0 0,0 0 71 0 0,0 0-144 0 0,0 0-680 0 0,0 0-298 0 0,0 0-58 0 0,0 0-18 0 0,0 0-42 0 0,0 0-13 0 0,0 0-4 0 0,0 0 4 0 0,0 0 28 0 0,0 0 7 0 0,0 0 6 0 0,0 0-11 0 0,0 0-50 0 0,0 0-18 0 0,0 0-6 0 0,0 0-21 0 0,0 0-77 0 0,-11 4 364 0 0,5 0-448 0 0,-1 0-9 0 0,1 0 1 0 0,0 1 0 0 0,0 0 0 0 0,0 0-1 0 0,-2 2-147 0 0,-9 12 277 0 0,2-4 28 0 0,1 1 0 0 0,1 1 0 0 0,-9 13-305 0 0,16-20 80 0 0,1 0-1 0 0,0-1 1 0 0,1 2 0 0 0,0-1-1 0 0,1 0 1 0 0,0 1-1 0 0,0 0 1 0 0,1-1-1 0 0,1 1 1 0 0,0 0-1 0 0,0 0 1 0 0,1 0-1 0 0,0 0 1 0 0,1 0-1 0 0,0 0 1 0 0,1 0-1 0 0,0 1-79 0 0,1 0 93 0 0,-2-6-53 0 0,0 0 0 0 0,1 0 0 0 0,0 0 0 0 0,0 0 1 0 0,0 0-1 0 0,1-1 0 0 0,0 1 0 0 0,0-1 0 0 0,1 2-40 0 0,8 10 77 0 0,-10-13-64 0 0,0-1 1 0 0,0 0-1 0 0,1 1 0 0 0,-1-1 0 0 0,1 0 0 0 0,0 0 0 0 0,0 0 0 0 0,0-1 0 0 0,0 1 0 0 0,0-1 0 0 0,3 2-13 0 0,43 28 1 0 0,-17-20-1206 0 0,-27-11 421 0 0,-1-1 0 0 0,1 1 0 0 0,-1-1-1 0 0,1 1 1 0 0,-1-2 0 0 0,1 1 0 0 0,-1 0 0 0 0,1-1 0 0 0,3-1 784 0 0,11-3-2397 0 0</inkml:trace>
  <inkml:trace contextRef="#ctx0" brushRef="#br0" timeOffset="6642.516">2572 447 2304 0 0,'0'0'287'0'0,"0"0"363"0"0,0 0 160 0 0,0 0 28 0 0,0 0 7 0 0,0 0-3 0 0,0 0-2 0 0,0 0 0 0 0,0 0-39 0 0,0 0-164 0 0,0 0-77 0 0,0 0-14 0 0,0 0-28 0 0,0 0-106 0 0,7 0 978 0 0,-3 1-1266 0 0,0-1 1 0 0,-1 1-1 0 0,1 0 1 0 0,0 0 0 0 0,-1 0-1 0 0,1 1 1 0 0,-1-1 0 0 0,1 1-1 0 0,-1 0 1 0 0,0 0-1 0 0,0 0 1 0 0,0 0 0 0 0,0 0-1 0 0,0 1 1 0 0,0-1 0 0 0,-1 1-125 0 0,4 3 226 0 0,-1 0 1 0 0,0-1 0 0 0,0 2 0 0 0,-1-1-1 0 0,0 1 1 0 0,0-1 0 0 0,2 7-227 0 0,-2-3 187 0 0,-1 0 0 0 0,0 1 0 0 0,-1-1 0 0 0,0 0 0 0 0,-1 1 0 0 0,0 0 0 0 0,0 7-187 0 0,-1-3 76 0 0,0-8-32 0 0,0 1 1 0 0,0-1-1 0 0,0 0 1 0 0,-1 1 0 0 0,-1 1-45 0 0,0 2 46 0 0,2-10 6 0 0,0 0 1 0 0,-1 1-1 0 0,1-1 0 0 0,0 0 1 0 0,-1 1-1 0 0,1-1 0 0 0,-1 0 1 0 0,0 0-1 0 0,1 0 0 0 0,-1 1 0 0 0,0-1 1 0 0,0 0-1 0 0,1 0 0 0 0,-1 0-52 0 0,0-1 13 0 0,1 0 0 0 0,0 1-1 0 0,-1-1 1 0 0,1 0 0 0 0,0 1-1 0 0,0-1 1 0 0,-1 0 0 0 0,1 1-1 0 0,0-1 1 0 0,0 0 0 0 0,-1 1-1 0 0,1-1 1 0 0,0 1-1 0 0,0-1 1 0 0,0 0 0 0 0,0 1-1 0 0,0-1 1 0 0,0 1 0 0 0,0-1-1 0 0,0 0 1 0 0,0 1 0 0 0,0-1-1 0 0,0 1 1 0 0,0-1 0 0 0,0 1-1 0 0,0-1 1 0 0,0 0 0 0 0,0 1-1 0 0,0-1 1 0 0,0 1 0 0 0,0-1-1 0 0,1 0 1 0 0,-1 1-1 0 0,0-1-12 0 0,1 1 34 0 0,0-1-1 0 0,0 1 0 0 0,1-1 0 0 0,-1 0 0 0 0,0 0 1 0 0,0 1-1 0 0,0-1 0 0 0,0 0 0 0 0,1 0 0 0 0,-1 0 1 0 0,0 0-1 0 0,0 0 0 0 0,0 0 0 0 0,0 0 0 0 0,2-1-33 0 0,8-1 0 0 0,0-1 0 0 0,0 0 0 0 0,0 0 0 0 0,0-1 0 0 0,0-1 0 0 0,-1 0 0 0 0,0 0 0 0 0,0-1 0 0 0,0 0 0 0 0,-1 0 0 0 0,0-2 0 0 0,6-5 0 0 0,3-2 44 0 0,-13 11 8 0 0,-1 0 0 0 0,1 0 0 0 0,-1 0 0 0 0,0-1 0 0 0,3-4-52 0 0,2-5 83 0 0,-2 0 0 0 0,1 0-1 0 0,-2-1 1 0 0,0 0 0 0 0,-1 0-1 0 0,0-1 1 0 0,-1 1 0 0 0,-1-1-1 0 0,0-2-82 0 0,-3 11 23 0 0,0 0-1 0 0,0 0 0 0 0,0-1 0 0 0,-1 1 0 0 0,0 0 1 0 0,-1 0-1 0 0,0 0 0 0 0,0 1 0 0 0,-2-6-22 0 0,0 4 14 0 0,1 1-1 0 0,-1-1 0 0 0,-1 1 1 0 0,-4-6-14 0 0,9 8 218 0 0,0 3-6643 0 0,0 2 715 0 0</inkml:trace>
  <inkml:trace contextRef="#ctx0" brushRef="#br0" timeOffset="7028.209">3081 611 3224 0 0,'-16'5'656'0'0,"-10"6"7891"0"0,1 7-6314 0 0,23-16-2162 0 0,-1 1 1 0 0,1-1-1 0 0,0 0 0 0 0,0 1 0 0 0,0 0 1 0 0,0-1-1 0 0,0 1 0 0 0,1 0 0 0 0,-1 0 1 0 0,1 0-1 0 0,0 0 0 0 0,0 0 0 0 0,0 0 1 0 0,0 0-1 0 0,0 0 0 0 0,1 1 1 0 0,-1 2-72 0 0,1-5 65 0 0,0 1 0 0 0,1 0 0 0 0,-1-1 1 0 0,0 1-1 0 0,1 0 0 0 0,-1-1 0 0 0,1 1 0 0 0,-1 0 1 0 0,1-1-1 0 0,0 1 0 0 0,0-1 0 0 0,-1 1 1 0 0,1-1-1 0 0,0 0 0 0 0,0 1 0 0 0,1-1 1 0 0,-1 1-66 0 0,2 0 71 0 0,0 1 1 0 0,0-1-1 0 0,0 0 0 0 0,0 0 1 0 0,0-1-1 0 0,1 1 1 0 0,-1 0-1 0 0,2 0-71 0 0,2 0 56 0 0,1 0 0 0 0,-1 0 0 0 0,1-1 0 0 0,-1 1 0 0 0,1-2 0 0 0,-1 1 0 0 0,1-1-1 0 0,2 0-55 0 0,-5-1 72 0 0,1 0 0 0 0,-1 0 0 0 0,0 0 0 0 0,1-1 0 0 0,-1 1 0 0 0,0-1 0 0 0,0-1 0 0 0,0 1 0 0 0,0-1 0 0 0,0 0 0 0 0,3-3-72 0 0,-7 6 18 0 0,0-1 0 0 0,0 0 0 0 0,0 0 0 0 0,-1 1 0 0 0,1-1 0 0 0,0 0 0 0 0,-1 0 0 0 0,1 0 0 0 0,-1 0 0 0 0,1 0 0 0 0,-1 0-1 0 0,1 0 1 0 0,-1 0 0 0 0,0 0 0 0 0,1 0 0 0 0,-1 0 0 0 0,0 0 0 0 0,0 0 0 0 0,0-1 0 0 0,0 1 0 0 0,0 0 0 0 0,0 0-1 0 0,0 0 1 0 0,0 0 0 0 0,-1 0 0 0 0,1 0 0 0 0,0 0 0 0 0,0 0 0 0 0,-1 0 0 0 0,1 0 0 0 0,-1 0 0 0 0,1 0 0 0 0,-1 0 0 0 0,0 0-1 0 0,1 0 1 0 0,-1 0 0 0 0,0 0 0 0 0,1 1 0 0 0,-1-1-18 0 0,-3-3 13 0 0,1 0 1 0 0,-1 1-1 0 0,0 0 0 0 0,0 0 1 0 0,0 0-1 0 0,0 0 0 0 0,-4-1-13 0 0,0 1-119 0 0,1-1-1 0 0,-1 1 0 0 0,0 1 1 0 0,-3-1 119 0 0,-7 1-6193 0 0,13 2 625 0 0</inkml:trace>
  <inkml:trace contextRef="#ctx0" brushRef="#br0" timeOffset="7372.113">3340 253 10512 0 0,'0'0'480'0'0,"0"0"-11"0"0,0 0-269 0 0,1 2-20 0 0,26 42 1852 0 0,-1 1 0 0 0,-3 1 0 0 0,12 34-2032 0 0,-23-52 727 0 0,-2 1 1 0 0,0 0 0 0 0,-2 1-1 0 0,4 30-727 0 0,-11-52 29 0 0,0-1-1 0 0,-1 1 1 0 0,0 0-1 0 0,0 0 1 0 0,0-1-1 0 0,-1 1 1 0 0,0-1-1 0 0,-1 1 1 0 0,0-1-1 0 0,0 1 1 0 0,-1-1-1 0 0,1 0 1 0 0,-2 0-1 0 0,1 0 1 0 0,-1 0-1 0 0,0-1 1 0 0,0 1-1 0 0,-1-1 1 0 0,0 0-1 0 0,0 0 1 0 0,0-1-1 0 0,-1 0 1 0 0,1 0-1 0 0,-5 2-28 0 0,-8 7-1508 0 0,-2 0-5659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9:40.98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346 239 4608 0 0,'0'0'353'0'0,"0"0"45"0"0,0 0 1047 0 0,0 0 481 0 0,0 0 98 0 0,0 0-154 0 0,0 0-738 0 0,0 0-327 0 0,-10 8 1088 0 0,-6 12-997 0 0,2 1 0 0 0,0 0 0 0 0,-10 21-896 0 0,-45 106 1336 0 0,39-79-965 0 0,22-47-293 0 0,-1-1-1 0 0,-1-1 1 0 0,0 0-1 0 0,-3 2-77 0 0,0 3 24 0 0,12-24 111 0 0,1-1 86 0 0,0 0 31 0 0,0 0-65 0 0,1-10-425 0 0,0 0 0 0 0,1 0-1 0 0,0 0 1 0 0,1 1 0 0 0,2-8 238 0 0,7-26-441 0 0,-6 16-52 0 0,1 0 0 0 0,2 1 0 0 0,1-1 493 0 0,10-32-885 0 0,8-17-236 0 0,-8 25 284 0 0,-17 43 949 0 0,1 0 0 0 0,1 0 0 0 0,-1 1 0 0 0,1-1-1 0 0,1 1 1 0 0,-1 0 0 0 0,1 1 0 0 0,0-1 0 0 0,1 1 0 0 0,6-5-112 0 0,-12 10 39 0 0,0 1 0 0 0,-1-1 0 0 0,1 0 0 0 0,0 1 0 0 0,0-1 0 0 0,0 1 0 0 0,0-1 0 0 0,0 1 0 0 0,0 0 0 0 0,0-1 0 0 0,0 1 0 0 0,0 0 0 0 0,0 0 0 0 0,0 0 0 0 0,0-1 0 0 0,0 1 0 0 0,0 0 0 0 0,0 0 0 0 0,0 1 0 0 0,0-1 0 0 0,0 0 0 0 0,1 0-39 0 0,0 1 51 0 0,0 0 1 0 0,0 0-1 0 0,0 0 1 0 0,0 0-1 0 0,0 0 1 0 0,0 0-1 0 0,0 1 1 0 0,0-1-1 0 0,0 1 1 0 0,0 0-52 0 0,3 4 138 0 0,1 0 0 0 0,-1 1 1 0 0,0 0-1 0 0,0 0 0 0 0,0 1-138 0 0,7 16 145 0 0,-1 1-1 0 0,-1 0 1 0 0,1 7-145 0 0,4 9 273 0 0,29 84-116 0 0,-16-58-110 0 0,-7-11 152 0 0,-21-56-213 0 0,0 1 0 0 0,0-1 0 0 0,0 0 0 0 0,0 0 0 0 0,0 0 0 0 0,0 1 0 0 0,0-1 0 0 0,0 0 0 0 0,0 0 0 0 0,0 0 0 0 0,0 1 0 0 0,0-1 0 0 0,0 0 0 0 0,0 0 0 0 0,0 0 0 0 0,-1 0 0 0 0,1 1 0 0 0,0-1 0 0 0,0 0 0 0 0,0 0 0 0 0,0 0 0 0 0,0 0 0 0 0,-1 0 0 0 0,1 1 0 0 0,0-1 0 0 0,0 0 0 0 0,0 0 0 0 0,0 0 0 0 0,-1 0 0 0 0,1 0 0 0 0,0 0 0 0 0,0 0 0 0 0,0 0 0 0 0,-1 0 0 0 0,1 0 0 0 0,0 0 0 0 0,0 0 0 0 0,0 0 0 0 0,-1 0 0 0 0,1 0 14 0 0,-7 2-423 0 0,4-3-91 0 0,0 1 0 0 0,0-1 0 0 0,0 0 0 0 0,0 0 0 0 0,1 0 0 0 0,-1 0 0 0 0,0 0 0 0 0,-1-1 514 0 0,1 0-898 0 0,-7-3-4530 0 0</inkml:trace>
  <inkml:trace contextRef="#ctx0" brushRef="#br0" timeOffset="244.279">156 502 3224 0 0,'0'0'143'0'0,"0"0"370"0"0,0 0 1451 0 0,0 0 1484 0 0,6 1-1584 0 0,36 8 3144 0 0,-22-5-3989 0 0,0 0 0 0 0,4-1-1019 0 0,5 0 580 0 0,-4-1-401 0 0,0 0-1 0 0,-1-1 1 0 0,1-2 0 0 0,19-2-179 0 0,-11 0 3 0 0,-24 2-298 0 0,-1 1 1 0 0,0-1-1 0 0,0-1 0 0 0,0 1 0 0 0,0-1 0 0 0,4-2 295 0 0,3-2-964 0 0</inkml:trace>
  <inkml:trace contextRef="#ctx0" brushRef="#br0" timeOffset="1931.317">798 122 9152 0 0,'6'-3'295'0'0,"-5"2"-199"0"0,1 0 0 0 0,0 0-1 0 0,-1 0 1 0 0,1 0 0 0 0,-1-1 0 0 0,1 1-1 0 0,-1 0 1 0 0,1 0 0 0 0,-1-1 0 0 0,0 1 0 0 0,0-1-1 0 0,0 1 1 0 0,0-1 0 0 0,0 0 0 0 0,0 1 0 0 0,0-1-1 0 0,0 0 1 0 0,-1 0 0 0 0,1 0 0 0 0,-1 0 0 0 0,1 1-1 0 0,-1-3-95 0 0,0 4 191 0 0,0-1 0 0 0,0 1 0 0 0,0-1 0 0 0,0 1 0 0 0,0-1-1 0 0,0 1 1 0 0,0 0 0 0 0,0-1 0 0 0,0 1 0 0 0,0-1 0 0 0,0 1 0 0 0,1-1-1 0 0,-1 1 1 0 0,0 0 0 0 0,0-1 0 0 0,0 1 0 0 0,0-1 0 0 0,1 1 0 0 0,-1 0 0 0 0,0-1-1 0 0,0 1 1 0 0,1 0 0 0 0,-1-1 0 0 0,0 1 0 0 0,1 0 0 0 0,-1-1 0 0 0,0 1-1 0 0,1 0 1 0 0,-1 0 0 0 0,1-1-191 0 0,0 1 97 0 0,-1 0-1 0 0,1 0 1 0 0,0 0-1 0 0,0 1 1 0 0,0-1-1 0 0,-1 0 1 0 0,1 0-1 0 0,0 0 1 0 0,0 1-1 0 0,-1-1 1 0 0,1 0-1 0 0,0 0 1 0 0,-1 1-1 0 0,1-1 1 0 0,0 1-97 0 0,3 2 83 0 0,0 0 0 0 0,-1 0 0 0 0,1 0 0 0 0,-1 0 0 0 0,2 2-83 0 0,1 3 70 0 0,-1 0 1 0 0,0 0-1 0 0,-1 1 0 0 0,0-1 0 0 0,0 1 0 0 0,0 0 0 0 0,-1 0 0 0 0,-1 1 0 0 0,1 3-70 0 0,22 106-248 0 0,-20-69 645 0 0,-3 2 0 0 0,-2 22-397 0 0,-1-20 247 0 0,1-48-637 0 0,0 6 357 0 0,0 1 0 0 0,-2 9 33 0 0,1-19-1031 0 0,0 1 1 0 0,1-1-1 0 0,-1 1 1 0 0,-1-1-1 0 0,1 1 0 0 0,0-1 1 0 0,-2 2 1030 0 0,0-1-5561 0 0</inkml:trace>
  <inkml:trace contextRef="#ctx0" brushRef="#br0" timeOffset="2215.207">820 626 9528 0 0,'0'0'216'0'0,"-2"0"47"0"0,2 0 1515 0 0,25-5 162 0 0,0 2-1 0 0,0 1 1 0 0,25 0-1940 0 0,14 0 1435 0 0,-31-1-1221 0 0,109-4 219 0 0,-142 5-1973 0 0,0-5-486 0 0</inkml:trace>
  <inkml:trace contextRef="#ctx0" brushRef="#br0" timeOffset="2496.123">667 164 7832 0 0,'0'0'602'0'0,"-1"-8"-3"0"0,-1-8 4402 0 0,3 16-4896 0 0,-1-1-1 0 0,0 0 1 0 0,0 0-1 0 0,1 0 1 0 0,-1 0-1 0 0,0 0 1 0 0,1 0-1 0 0,-1 0 1 0 0,1 1-1 0 0,-1-1 1 0 0,1 0-1 0 0,-1 0 1 0 0,1 0-1 0 0,-1 1 1 0 0,1-1 0 0 0,0 0-1 0 0,0 1 1 0 0,-1-1-1 0 0,1 1 1 0 0,0-1-105 0 0,20-11 863 0 0,-15 9-540 0 0,5-1 31 0 0,-1 0 0 0 0,1 1-1 0 0,1 1 1 0 0,-1 0-1 0 0,5-1-353 0 0,22 0 73 0 0,0 1 0 0 0,0 2-1 0 0,0 1 1 0 0,0 3-1 0 0,0 1-72 0 0,27 1-3650 0 0,-46-5-2214 0 0</inkml:trace>
  <inkml:trace contextRef="#ctx0" brushRef="#br0" timeOffset="2830.856">1513 435 13704 0 0,'0'0'306'0'0,"-9"8"760"0"0,-3-1-933 0 0,6-3-41 0 0,0 0 0 0 0,0 0 0 0 0,1 0 0 0 0,-2 1-92 0 0,-23 21 1168 0 0,19-17-346 0 0,0 1 0 0 0,0 0 0 0 0,-3 5-822 0 0,10-11 40 0 0,1 0-1 0 0,-1 1 1 0 0,1 0-1 0 0,0 0 1 0 0,0 0-1 0 0,0 3-39 0 0,2-6 7 0 0,0 0 0 0 0,1 0 0 0 0,-1 0 0 0 0,1 0 0 0 0,-1 0 1 0 0,1 0-1 0 0,0 0 0 0 0,0 1 0 0 0,0-1 0 0 0,0 0 0 0 0,0 0 0 0 0,0 0 0 0 0,1 0 0 0 0,-1 0 0 0 0,1 0 0 0 0,0 0 0 0 0,-1 0 0 0 0,2 2-7 0 0,-1-3 9 0 0,0 0-1 0 0,0 1 0 0 0,1-1 1 0 0,-1 0-1 0 0,0 0 1 0 0,0-1-1 0 0,1 1 0 0 0,-1 0 1 0 0,1 0-1 0 0,-1 0 0 0 0,1-1 1 0 0,-1 1-1 0 0,1-1 0 0 0,-1 0 1 0 0,1 1-1 0 0,0-1 0 0 0,0 0-8 0 0,32 3 757 0 0,-29-3-712 0 0,0-1 0 0 0,-1 0 0 0 0,1 0 0 0 0,0 0 0 0 0,0 0-1 0 0,0-1 1 0 0,-1 0 0 0 0,1 0 0 0 0,-1 0 0 0 0,1 0 0 0 0,-1-1 0 0 0,0 0 0 0 0,0 0 0 0 0,0 0 0 0 0,1-1-45 0 0,-2 1 8 0 0,0 0 0 0 0,0 0 1 0 0,0 0-1 0 0,0-1 0 0 0,0 1 1 0 0,-1-1-1 0 0,0 0 1 0 0,0 1-1 0 0,0-1 0 0 0,0 0 1 0 0,0 0-1 0 0,-1 0 0 0 0,0 0 1 0 0,0-1-1 0 0,0 1 1 0 0,0 0-1 0 0,0-4-8 0 0,-1 4-63 0 0,0 0 0 0 0,-1 1 0 0 0,1-1 0 0 0,-1 0 0 0 0,1 0 0 0 0,-1 0 0 0 0,0 1 0 0 0,-1-1-1 0 0,1 0 1 0 0,-1 1 0 0 0,1-1 0 0 0,-1 1 0 0 0,0 0 0 0 0,0 0 0 0 0,-1-1 0 0 0,1 1 0 0 0,-1 0 0 0 0,1 1 0 0 0,-1-1 0 0 0,0 0 0 0 0,0 1 0 0 0,0 0 0 0 0,0 0 0 0 0,0 0 0 0 0,-1 0-1 0 0,1 0 1 0 0,-3 0 63 0 0,5 1-113 0 0,-2 0 99 0 0,0-1 0 0 0,0 1 0 0 0,-1 0 0 0 0,1 0 0 0 0,0 0 1 0 0,-1 1-1 0 0,-1-1 14 0 0,-6 4-3533 0 0,11-3 1553 0 0,0 0-76 0 0</inkml:trace>
  <inkml:trace contextRef="#ctx0" brushRef="#br0" timeOffset="3332.159">2190 180 5984 0 0,'0'0'464'0'0,"0"0"-39"0"0,0 0 974 0 0,0-1-927 0 0,0 0 1 0 0,0 1 0 0 0,0-1 0 0 0,-1 0-1 0 0,1 0 1 0 0,0 0 0 0 0,0 1 0 0 0,-1-1-1 0 0,1 0 1 0 0,0 1 0 0 0,-1-1 0 0 0,1 0-1 0 0,0 1 1 0 0,-1-1-473 0 0,-3 0 327 0 0,0 0 0 0 0,-1 1 0 0 0,1-1 0 0 0,0 1 0 0 0,-1 0 0 0 0,1 1 0 0 0,-4 0-327 0 0,-6-1 298 0 0,-38 2 1002 0 0,-28 6-1300 0 0,37-3 292 0 0,-66 11 294 0 0,93-13-444 0 0,1 0 0 0 0,0 1 0 0 0,-7 3-142 0 0,17-6-10 0 0,0 1 1 0 0,0 0-1 0 0,1 0 1 0 0,-1 1 0 0 0,1-1-1 0 0,0 1 1 0 0,-1 0-1 0 0,1 0 1 0 0,1 1-1 0 0,-1-1 1 0 0,0 1-1 0 0,0 0 10 0 0,1 0 12 0 0,1 0-1 0 0,-1 0 1 0 0,1 0-1 0 0,0 0 1 0 0,0 0-1 0 0,0 0 1 0 0,1 0-1 0 0,-1 1 1 0 0,1-1-1 0 0,0 1 1 0 0,0-1-1 0 0,1 1 1 0 0,-1-1-1 0 0,1 1 1 0 0,0-1-1 0 0,0 1 1 0 0,1-1-1 0 0,-1 1 0 0 0,1-1 1 0 0,0 1-1 0 0,0-1 1 0 0,1 1-1 0 0,1 3-11 0 0,-1-3-1 0 0,1 1-34 0 0,0 1-1 0 0,0-1 0 0 0,1 0 1 0 0,-1 0-1 0 0,2 0 1 0 0,-1 0-1 0 0,0-1 1 0 0,1 1-1 0 0,3 2 36 0 0,-1-2 52 0 0,1 0-1 0 0,-1 0 1 0 0,1-1 0 0 0,0 0-1 0 0,0 0 1 0 0,0-1 0 0 0,1 0-1 0 0,-1 0 1 0 0,1-1 0 0 0,0-1-1 0 0,0 1 1 0 0,2-1-52 0 0,-3 0 22 0 0,0-1 0 0 0,-1 0 0 0 0,1-1 0 0 0,-1 0 0 0 0,1 0 0 0 0,0-1 0 0 0,-1 0-1 0 0,7-1-21 0 0,-11 2 10 0 0,-1-1-1 0 0,1 0 0 0 0,-1 0 0 0 0,1 1 1 0 0,-1-2-1 0 0,1 1 0 0 0,-1 0 0 0 0,0 0 0 0 0,0-1 1 0 0,0 1-1 0 0,0-1 0 0 0,0 1 0 0 0,0-1 0 0 0,0 0 1 0 0,0 0-1 0 0,0 0 0 0 0,-1 0 0 0 0,1 0 0 0 0,-1-1 1 0 0,0 1-1 0 0,1 0 0 0 0,-1-1 0 0 0,0 1 0 0 0,0 0 1 0 0,-1-1-1 0 0,1 1 0 0 0,0-3-9 0 0,-1 2 16 0 0,0 0 0 0 0,0 0 0 0 0,0 0 0 0 0,-1 0 0 0 0,1 0 0 0 0,-1 0 0 0 0,1 0 0 0 0,-1 0 0 0 0,0 0 0 0 0,0 0 0 0 0,-1 0 0 0 0,1 0 0 0 0,-1 1 0 0 0,1-1 0 0 0,-1 0 0 0 0,0 1 0 0 0,0-1 0 0 0,0 1 0 0 0,0 0 0 0 0,0 0 0 0 0,-1 0 0 0 0,1 0 0 0 0,-1 0 0 0 0,0 0-16 0 0,-6-5-109 0 0,-1 1-1 0 0,0 0 0 0 0,-1 1 0 0 0,0 0 0 0 0,-7-2 110 0 0,3 1-279 0 0,0 1 1 0 0,0 1 0 0 0,0 1 0 0 0,0 0 0 0 0,-1 1-1 0 0,-13-1 279 0 0,22 6-885 0 0,6-2-2270 0 0,1-1 3148 0 0,0 0-1401 0 0</inkml:trace>
  <inkml:trace contextRef="#ctx0" brushRef="#br0" timeOffset="3595.276">2146 560 5984 0 0,'0'0'464'0'0,"-1"9"74"0"0,-1 16 7175 0 0,3 0-3689 0 0,1 2-2390 0 0,-2-21-1468 0 0,1 0 1 0 0,-1 1-1 0 0,1-1 0 0 0,1 0 1 0 0,-1 0-1 0 0,1 0 0 0 0,0 0 1 0 0,0 0-1 0 0,1 0 1 0 0,1 2-167 0 0,9 17-84 0 0,-13-24 125 0 0,1 0 1 0 0,0-1-1 0 0,0 1 0 0 0,-1 0 1 0 0,1-1-1 0 0,0 1 1 0 0,0-1-1 0 0,0 1 0 0 0,0-1 1 0 0,-1 1-1 0 0,1-1 1 0 0,0 0-1 0 0,0 0 1 0 0,0 1-1 0 0,0-1 0 0 0,1 0-41 0 0,-1 0-208 0 0,0 0-1 0 0,0 0 1 0 0,0 0-1 0 0,0 0 1 0 0,0 0-1 0 0,0 0 1 0 0,0 0-1 0 0,0 0 1 0 0,0 0-1 0 0,0-1 1 0 0,0 1-1 0 0,0 0 1 0 0,0-1-1 0 0,0 1 1 0 0,-1-1-1 0 0,1 1 1 0 0,0-1-1 0 0,0 0 1 0 0,0 1-1 0 0,-1-1 0 0 0,1 0 1 0 0,0 1-1 0 0,0-2 209 0 0,0-5-6547 0 0</inkml:trace>
  <inkml:trace contextRef="#ctx0" brushRef="#br0" timeOffset="3884.736">2133 349 11520 0 0,'-23'-16'1384'0'0,"22"15"-558"0"0,1 1 272 0 0,0 0 43 0 0,0 0-79 0 0,0 0-367 0 0,0 0-160 0 0,0 0-30 0 0,0 0-69 0 0,0 0-257 0 0,0 0-103 0 0,1 0-74 0 0,0-1-1 0 0,0 1 1 0 0,0 0 0 0 0,0 0 0 0 0,1 0-1 0 0,-1 0 1 0 0,0 0 0 0 0,0 0 0 0 0,0 0-1 0 0,0 0 1 0 0,0 0 0 0 0,0 0 0 0 0,0 1 0 0 0,0-1-1 0 0,0 0 1 0 0,0 1 0 0 0,0-1 0 0 0,0 1-1 0 0,0-1 1 0 0,0 1 0 0 0,0-1 0 0 0,0 1-1 0 0,0 0-1 0 0,20 14-375 0 0,-14-10-1277 0 0,-1 1-578 0 0</inkml:trace>
  <inkml:trace contextRef="#ctx0" brushRef="#br0" timeOffset="4329.414">2336 496 5064 0 0,'0'0'232'0'0,"0"8"32"0"0,3 19 53 0 0,6 14 6363 0 0,2 8-1816 0 0,-8-13-3514 0 0,-1-13-264 0 0,1 1-1 0 0,4 9-1085 0 0,-7-33 7 0 0,0 0 0 0 0,0 0 1 0 0,0 0-1 0 0,0 0 0 0 0,0 0 0 0 0,0 0 0 0 0,0 0 0 0 0,0 0 0 0 0,0 0 1 0 0,0 0-1 0 0,0 0 0 0 0,0-1 0 0 0,0 1 0 0 0,0 0 0 0 0,0 0 1 0 0,0 0-1 0 0,0 0 0 0 0,0 0 0 0 0,0 0 0 0 0,0 0 0 0 0,0 0 1 0 0,0 0-1 0 0,0 0 0 0 0,0 0 0 0 0,0 0 0 0 0,0 0 0 0 0,0 0 1 0 0,0 0-1 0 0,1 0 0 0 0,-1 0 0 0 0,0 0 0 0 0,0 0 0 0 0,0 0 1 0 0,0 0-1 0 0,0 0 0 0 0,0 0 0 0 0,0 0 0 0 0,0 0 0 0 0,0 0 1 0 0,0 0-1 0 0,0 0 0 0 0,0 0 0 0 0,0 0 0 0 0,0 0 0 0 0,0 0 0 0 0,0 0 1 0 0,0 0-1 0 0,1 0 0 0 0,-1 0 0 0 0,0 0 0 0 0,0 0 0 0 0,0 0 1 0 0,0 0-1 0 0,0 0 0 0 0,0 0 0 0 0,0 0 0 0 0,0 0 0 0 0,0 0 1 0 0,0 0-1 0 0,0 0-7 0 0,3-9-16 0 0,2-13-270 0 0,-2 6-316 0 0,1-1 1 0 0,0 1-1 0 0,1 1 0 0 0,1-1 0 0 0,1 1 0 0 0,7-13 602 0 0,-4 5-1309 0 0,-7 14 686 0 0,1 1-1 0 0,0-1 1 0 0,0 1-1 0 0,1 0 1 0 0,0 0-1 0 0,3-3 624 0 0,-5 8 67 0 0,0 1 0 0 0,1-1 0 0 0,-1 0 0 0 0,0 1 0 0 0,1-1 0 0 0,0 1 0 0 0,-1 0 0 0 0,1 0 0 0 0,0 1 0 0 0,0-1 0 0 0,4 0-67 0 0,-8 2 135 0 0,1 0-1 0 0,-1-1 1 0 0,0 1-1 0 0,1 0 1 0 0,-1 0-1 0 0,1 0 0 0 0,-1 0 1 0 0,1 0-1 0 0,-1 0 1 0 0,1 0-1 0 0,-1 0 1 0 0,0 0-1 0 0,1 0 1 0 0,-1 0-1 0 0,1 0 0 0 0,-1 0 1 0 0,1 0-1 0 0,-1 1 1 0 0,1-1-1 0 0,-1 0 1 0 0,0 0-1 0 0,1 0 1 0 0,-1 1-1 0 0,1-1 1 0 0,-1 0-1 0 0,0 0 0 0 0,1 1 1 0 0,-1-1-1 0 0,0 0 1 0 0,1 1-135 0 0,-1 0 113 0 0,0-1 1 0 0,0 1-1 0 0,0 0 1 0 0,0 0-1 0 0,1-1 0 0 0,-1 1 1 0 0,0 0-1 0 0,0 0 1 0 0,-1 0-1 0 0,1-1 1 0 0,0 1-1 0 0,0 0 1 0 0,0 0-1 0 0,0 0 1 0 0,-1 0-114 0 0,-1 3 213 0 0,1 1 1 0 0,-1-1 0 0 0,-1 0-1 0 0,1 0 1 0 0,-3 3-214 0 0,-3 3 247 0 0,0-1 0 0 0,0 0 1 0 0,-1 0-1 0 0,0-1 0 0 0,-4 3-247 0 0,6-6 69 0 0,1 1 0 0 0,0 0 0 0 0,-4 5-69 0 0,1 0 57 0 0,7-9-51 0 0,1-1 0 0 0,0 0-1 0 0,0 1 1 0 0,-1-1 0 0 0,1 1-1 0 0,0-1 1 0 0,0 1 0 0 0,1-1 0 0 0,-1 1-1 0 0,0 0 1 0 0,0 0 0 0 0,1-1 0 0 0,-1 1-1 0 0,1 0 1 0 0,0 0 0 0 0,-1 0 0 0 0,1 0-1 0 0,0-1 1 0 0,0 1 0 0 0,0 0 0 0 0,0 0-1 0 0,1 0 1 0 0,-1 0 0 0 0,0-1 0 0 0,1 1-1 0 0,-1 0 1 0 0,1 0 0 0 0,0-1 0 0 0,0 1-1 0 0,-1 0 1 0 0,1-1 0 0 0,0 1 0 0 0,0 0-1 0 0,0-1 1 0 0,1 0 0 0 0,-1 1 0 0 0,0-1-1 0 0,1 0 1 0 0,-1 1 0 0 0,1-1 0 0 0,-1 0-1 0 0,1 0-5 0 0,10 6-32 0 0,0-1-1 0 0,0 0 0 0 0,0 0 0 0 0,1-2 0 0 0,0 1 33 0 0,63 24 402 0 0,-50-22 655 0 0,-19-6-1129 0 0,1 1 0 0 0,-1 0 0 0 0,0 0 0 0 0,0 0 0 0 0,3 2 72 0 0,-5-1-148 0 0,-4-2-400 0 0,-1-1-195 0 0,0 0-830 0 0,0 0-3336 0 0,0 0-1428 0 0</inkml:trace>
  <inkml:trace contextRef="#ctx0" brushRef="#br0" timeOffset="6247.872">3020 168 12960 0 0,'0'0'594'0'0,"0"0"-16"0"0,0 0-297 0 0,0 0 132 0 0,0 0 99 0 0,0 0 22 0 0,0 0-42 0 0,0 0-185 0 0,2 9 133 0 0,-2-3-314 0 0,0 0 0 0 0,0 0 0 0 0,-1 0-1 0 0,0 0 1 0 0,0 0 0 0 0,0-1 0 0 0,-1 1-1 0 0,0 0 1 0 0,0-1 0 0 0,-2 3-126 0 0,-6 20 302 0 0,-13 69 293 0 0,6-29-352 0 0,-5 9-243 0 0,17-64 16 0 0,4-9-6 0 0,-1-1 0 0 0,1 1 0 0 0,0 0 0 0 0,0 0 0 0 0,0 0 1 0 0,1 0-1 0 0,-1 1 0 0 0,1-1 0 0 0,0 0 0 0 0,0 1-10 0 0,1-8-78 0 0,-1 1 0 0 0,1 0 0 0 0,0 0 1 0 0,-1 0-1 0 0,1-1 0 0 0,0 1 0 0 0,1 0 0 0 0,-1 0 0 0 0,0 0 0 0 0,2-1 78 0 0,6-14-584 0 0,54-188-3550 0 0,-38 123 2839 0 0,-22 74 1378 0 0,0 0-1 0 0,0 1 0 0 0,1-1 1 0 0,1-1-83 0 0,5-10 108 0 0,-9 17-18 0 0,0 0 0 0 0,1 0 0 0 0,-1-1 0 0 0,1 1 0 0 0,-1 0 0 0 0,1 0 0 0 0,0 0 0 0 0,0 1 0 0 0,0-1 0 0 0,0 0 0 0 0,0 1 0 0 0,0-1 0 0 0,1 1 0 0 0,-1 0 0 0 0,0 0 0 0 0,1 0 0 0 0,-1 0 0 0 0,1 0 0 0 0,-1 0 0 0 0,1 1 0 0 0,2-1-90 0 0,-3 1 77 0 0,1 0 0 0 0,0 1 0 0 0,0 0 0 0 0,0-1 0 0 0,-1 1 0 0 0,1 0-1 0 0,0 0 1 0 0,-1 0 0 0 0,1 1 0 0 0,-1-1 0 0 0,1 0 0 0 0,-1 1 0 0 0,0 0 0 0 0,0 0 0 0 0,0-1 0 0 0,0 1-1 0 0,0 0 1 0 0,0 1 0 0 0,0-1 0 0 0,0 0 0 0 0,0 2-77 0 0,5 5 430 0 0,19 20-404 0 0,-2 0-1 0 0,-1 2 0 0 0,-1 1 1 0 0,-2 1-1 0 0,-1 0 0 0 0,3 13-25 0 0,28 62 64 0 0,-43-95-62 0 0,-6-11 1 0 0,1 0 0 0 0,-1 0 0 0 0,0 0 0 0 0,0 0 0 0 0,-1 0 0 0 0,1 1 1 0 0,0-1-1 0 0,-1 0 0 0 0,1 0 0 0 0,-1 1 0 0 0,0-1 0 0 0,0 0 0 0 0,0 1 0 0 0,0-1 0 0 0,0 1-3 0 0,0-1 74 0 0,-1-1-1 0 0,1 0 0 0 0,-1 0 0 0 0,1 1 0 0 0,-1-1 0 0 0,1 0 1 0 0,-1 0-1 0 0,0 0 0 0 0,1 0 0 0 0,-1 0 0 0 0,0 0 0 0 0,0 0 1 0 0,0 0-1 0 0,0 0 0 0 0,0 0 0 0 0,0 0 0 0 0,0 0 0 0 0,0-1 1 0 0,0 1-1 0 0,0 0 0 0 0,0-1 0 0 0,-1 1 0 0 0,1-1 0 0 0,0 0 1 0 0,0 1-1 0 0,-1-1 0 0 0,1 0 0 0 0,0 0 0 0 0,-1 1-73 0 0,-6 0 100 0 0,0 0-1 0 0,0 0 1 0 0,1 0-1 0 0,-3-1-99 0 0,-48-2 295 0 0,-1-3-295 0 0,-29-2 36 0 0,46 6 8 0 0,-1-2-39 0 0,0 3-1 0 0,-35 4-4 0 0,32-4-386 0 0,45 0 148 0 0,2 0-171 0 0,16-3-2224 0 0,-7 0 1044 0 0</inkml:trace>
  <inkml:trace contextRef="#ctx0" brushRef="#br0" timeOffset="6867.719">3600 602 9272 0 0,'0'0'422'0'0,"-5"5"140"0"0,-6 8 3177 0 0,10-12 906 0 0,1-13-4218 0 0,-1 3-216 0 0,1 6-137 0 0,-1 0-1 0 0,1 0 1 0 0,0 0-1 0 0,-1 0 1 0 0,2-1-1 0 0,-1-1-73 0 0,0-52 464 0 0,0 50-497 0 0,0-1 1 0 0,0 1-1 0 0,-1 0 0 0 0,0 0 0 0 0,0-1 33 0 0,-1 1-76 0 0,1 1 0 0 0,1-1 1 0 0,-1 0-1 0 0,1 0 0 0 0,0 1 1 0 0,1-2 75 0 0,1-13 311 0 0,-1 0 1 0 0,-1-11-312 0 0,0 12-214 0 0,1-1-1 0 0,1-11 215 0 0,12-50 132 0 0,-14 81-86 0 0,0 0 0 0 0,0 1 0 0 0,0-1 0 0 0,1 0 0 0 0,-1 1 0 0 0,0-1 0 0 0,1 0 0 0 0,-1 1 0 0 0,0-1 0 0 0,1 0 0 0 0,-1 1 0 0 0,1-1 0 0 0,-1 1 0 0 0,1-1 0 0 0,0 0-46 0 0,-1 1 37 0 0,1 0 1 0 0,-1-1 0 0 0,0 1-1 0 0,1-1 1 0 0,-1 1-1 0 0,0-1 1 0 0,1 1 0 0 0,-1-1-1 0 0,0 1 1 0 0,1-1 0 0 0,-1 1-1 0 0,0-1 1 0 0,0 1-1 0 0,0-1 1 0 0,0 1 0 0 0,1-1-1 0 0,-1 1 1 0 0,0-1-38 0 0,19 1-692 0 0,-16 1 642 0 0,0-1 0 0 0,0 1 1 0 0,0 1-1 0 0,-1-1 0 0 0,1 0 0 0 0,0 0 0 0 0,-1 1 0 0 0,1 0 0 0 0,-1-1 1 0 0,1 1-1 0 0,-1 0 0 0 0,0 0 0 0 0,0 1 0 0 0,0-1 0 0 0,0 0 1 0 0,0 1-1 0 0,0-1 0 0 0,-1 1 0 0 0,1-1 0 0 0,-1 1 0 0 0,0 0 50 0 0,24 47 423 0 0,15 48-423 0 0,-1-2-232 0 0,-36-90 246 0 0,0 0 1 0 0,0 0-1 0 0,0 0 0 0 0,1 0 0 0 0,0-1 1 0 0,0 1-1 0 0,1-1 0 0 0,-1 0 1 0 0,1 0-1 0 0,0-1 0 0 0,1 1 0 0 0,-1-1 1 0 0,1 0-1 0 0,5 3-14 0 0,-9-7-61 0 0,0 2 153 0 0,0-1 0 0 0,0 0 1 0 0,1 0-1 0 0,-1-1 0 0 0,0 1 0 0 0,1 0 0 0 0,-1-1 1 0 0,0 1-1 0 0,1-1 0 0 0,-1 0 0 0 0,2 0-92 0 0,-3 0 9 0 0,0 0-1 0 0,0 0 1 0 0,0 0-1 0 0,0-1 1 0 0,0 1-1 0 0,0 0 1 0 0,-1-1-1 0 0,1 1 1 0 0,0-1-1 0 0,0 1 0 0 0,0-1 1 0 0,0 1-1 0 0,0-1 1 0 0,-1 1-1 0 0,1-1 1 0 0,0 0-1 0 0,0 1 1 0 0,-1-1-1 0 0,1 0 1 0 0,-1 0-1 0 0,1 0 1 0 0,-1 1-1 0 0,1-1 1 0 0,-1 0-1 0 0,1 0 0 0 0,-1 0 1 0 0,0 0-1 0 0,1 0 1 0 0,-1 0-1 0 0,0 0 1 0 0,0 0-1 0 0,0 0 1 0 0,0 0-1 0 0,0 0-8 0 0,1-3 67 0 0,0 1-51 0 0,0 1 1 0 0,0-1-1 0 0,0 0 0 0 0,-1 1 1 0 0,1-1-1 0 0,-1 0 0 0 0,0 1 1 0 0,0-1-1 0 0,0 0 0 0 0,0 0 1 0 0,0 1-1 0 0,-1-1 0 0 0,1 0 1 0 0,-1 1-1 0 0,1-1 0 0 0,-2-2-16 0 0,-1-6 190 0 0,1 0 1 0 0,1 0-1 0 0,0 0 0 0 0,0 0 0 0 0,1-1 0 0 0,1 1 0 0 0,1-9-190 0 0,0-22 693 0 0,-5-1-677 0 0,2 35-100 0 0,0-1 1 0 0,0 1 0 0 0,1-1-1 0 0,0 1 1 0 0,1-1-1 0 0,0 1 1 0 0,0-1-1 0 0,2-2 84 0 0,-2 7 48 0 0,-1 2-34 0 0,1 0 0 0 0,0 0 0 0 0,-1 0 0 0 0,1 0 0 0 0,-1 0 0 0 0,0 0 0 0 0,1 0 0 0 0,-1 0 0 0 0,0 0 0 0 0,0 0 0 0 0,-1 0 0 0 0,1 0 0 0 0,0 0 0 0 0,-1 0 0 0 0,1-1-14 0 0,0 3-44 0 0,0-1 0 0 0,0 1 0 0 0,0-1 0 0 0,0 0 0 0 0,0 1 0 0 0,0-1 0 0 0,0 1 0 0 0,0-1 0 0 0,0 1 0 0 0,1-1 0 0 0,-1 1 1 0 0,0-1-1 0 0,0 0 0 0 0,1 1 0 0 0,-1 0 0 0 0,0-1 0 0 0,1 1 0 0 0,-1-1 0 0 0,1 1 0 0 0,-1-1 0 0 0,0 1 0 0 0,1 0 0 0 0,-1-1 44 0 0,4-3-629 0 0,-4 3-657 0 0</inkml:trace>
  <inkml:trace contextRef="#ctx0" brushRef="#br0" timeOffset="8867.566">4470 440 2760 0 0,'-4'-2'248'0'0,"-8"-3"1752"0"0,-43-19 6953 0 0,15 14-7168 0 0,36 9-1612 0 0,-1 0 0 0 0,1 1-1 0 0,-1-1 1 0 0,1 1 0 0 0,-1 0 0 0 0,1 0 0 0 0,-1 1-1 0 0,1 0 1 0 0,0-1 0 0 0,-1 1 0 0 0,1 1-1 0 0,0-1 1 0 0,-1 0 0 0 0,1 1 0 0 0,0 0-1 0 0,0 0 1 0 0,1 1 0 0 0,-1-1 0 0 0,-2 3-173 0 0,1-2 67 0 0,0 1 0 0 0,0 0 1 0 0,1 0-1 0 0,-1 1 0 0 0,1 0 1 0 0,0-1-1 0 0,1 1 0 0 0,-4 5-67 0 0,5-6 36 0 0,0 0-1 0 0,1 0 0 0 0,-1 0 1 0 0,1 0-1 0 0,0 0 0 0 0,0 0 1 0 0,0 1-1 0 0,1-1 0 0 0,-1 0 1 0 0,1 1-1 0 0,0-1 0 0 0,0 3-35 0 0,1 0-1 0 0,0 0 0 0 0,0-1 0 0 0,0 1 0 0 0,1 0-1 0 0,0-1 1 0 0,0 1 0 0 0,0-1 0 0 0,1 0 0 0 0,0 0 0 0 0,0 0-1 0 0,3 3 2 0 0,-4-6 8 0 0,0 0 0 0 0,1-1 0 0 0,-1 1 0 0 0,1 0 0 0 0,0-1 0 0 0,0 0-1 0 0,0 0 1 0 0,0 1 0 0 0,0-2 0 0 0,1 1 0 0 0,-1 0 0 0 0,0-1 0 0 0,1 1-1 0 0,0-1 1 0 0,-1 0 0 0 0,1 0 0 0 0,0-1 0 0 0,-1 1 0 0 0,1-1 0 0 0,0 0-1 0 0,1 0-7 0 0,2 0 59 0 0,-1-1 0 0 0,0 0-1 0 0,1 0 1 0 0,-1 0 0 0 0,0-1 0 0 0,0 0-1 0 0,0 0 1 0 0,0-1 0 0 0,0 0-1 0 0,0 0 1 0 0,-1 0 0 0 0,1-1-1 0 0,-1 1 1 0 0,4-5-59 0 0,-2 2 50 0 0,-1 0 1 0 0,1-1-1 0 0,-1 0 0 0 0,-1 0 0 0 0,1 0 0 0 0,-1 0 1 0 0,-1-1-1 0 0,1 0 0 0 0,-1 0 0 0 0,1-3-50 0 0,1-10-65 0 0,-1 0-1 0 0,0 0 1 0 0,0-10 65 0 0,-5 28 7 0 0,13-89 178 0 0,-10 74-255 0 0,-2 1-1 0 0,0-1 1 0 0,-1-9 70 0 0,0 10-19 0 0,0 0 1 0 0,1 1-1 0 0,1-1 1 0 0,1-2 18 0 0,2-26 134 0 0,-5 36-92 0 0,1-1 0 0 0,0 1 0 0 0,1-1-1 0 0,0-2-41 0 0,-1 10 0 0 0,-1-1-1 0 0,0 1 1 0 0,1-1 0 0 0,-1 1-1 0 0,0-1 1 0 0,0 1-1 0 0,-1-1 1 0 0,1 1-1 0 0,-1-1 1 0 0,1 1-1 0 0,-1-2 1 0 0,0 2-10 0 0,1 1 1 0 0,-1 0-1 0 0,1-1 0 0 0,-1 0 0 0 0,1 1 0 0 0,0-1 0 0 0,0 1 0 0 0,0-1 0 0 0,0 1 0 0 0,0-1 0 0 0,0 1 0 0 0,0-1 0 0 0,1 0 0 0 0,-1 1 0 0 0,0-1 0 0 0,1 1 0 0 0,-1 0 0 0 0,1-1 0 0 0,0 1 0 0 0,0-1 10 0 0,-1 1 15 0 0,1 0-3 0 0,8 0 85 0 0,-9 2-94 0 0,1-1 0 0 0,-1 1 0 0 0,1-1-1 0 0,-1 1 1 0 0,1-1 0 0 0,-1 1 0 0 0,1 0-1 0 0,-1-1 1 0 0,0 1 0 0 0,0 0 0 0 0,1 0 0 0 0,-1-1-1 0 0,0 1 1 0 0,0 0 0 0 0,0-1 0 0 0,0 1-1 0 0,0 0 1 0 0,0 0 0 0 0,0-1 0 0 0,0 1-1 0 0,0 0 1 0 0,0 0-3 0 0,0 0 3 0 0,1 10-46 0 0,0 1 0 0 0,1-1-1 0 0,0 1 1 0 0,1-1 0 0 0,1 3 43 0 0,0-1 10 0 0,0 1 1 0 0,-2 0-1 0 0,1 3-10 0 0,-1 7 18 0 0,-1 1 1 0 0,0-1-1 0 0,-2 0 0 0 0,-3 13-18 0 0,2-12 0 0 0,0 0 0 0 0,2 1 0 0 0,-2 31 0 0 0,2-48 0 0 0,0 1 0 0 0,0 0 0 0 0,1-1 0 0 0,1 1 0 0 0,1 28 0 0 0,-2-27 23 0 0,0 0 1 0 0,0-1-1 0 0,1 3-23 0 0,-1-9-6 0 0,-1 7 4 0 0,0-10-281 0 0,0-1-124 0 0,0 0-867 0 0,0 0-3526 0 0,0 0-1505 0 0</inkml:trace>
  <inkml:trace contextRef="#ctx0" brushRef="#br0" timeOffset="9355.303">4857 271 6912 0 0,'-13'-5'977'0'0,"11"4"-1653"0"0,-5-2 7062 0 0,7 3-6305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 0 0 0 0,0-1 0 0 0,1 1 0 0 0,-1 0 0 0 0,0 0 0 0 0,0 0 0 0 0,0 0 0 0 0,0 0 0 0 0,0 0 0 0 0,0 0 0 0 0,0 0 0 0 0,0 0 0 0 0,0 0 0 0 0,1 0 0 0 0,-1 0 0 0 0,0 0 0 0 0,0 0 0 0 0,0 0 0 0 0,0 0 0 0 0,0 0-81 0 0,1-1 380 0 0,18-4 529 0 0,10-5-437 0 0,1 2 0 0 0,1 0 0 0 0,29-2-472 0 0,-43 9 648 0 0,7-2-628 0 0,1 1 1 0 0,-1 2-1 0 0,21 1-20 0 0,-44-1 13 0 0,0 0 0 0 0,0 1 1 0 0,0-1-1 0 0,0 0 0 0 0,1 0 0 0 0,-1 1 0 0 0,0-1 0 0 0,0 0 0 0 0,0 1 0 0 0,0-1 0 0 0,0 1 0 0 0,0-1 0 0 0,0 1 0 0 0,0 0 0 0 0,0 0 0 0 0,0-1 0 0 0,0 1 0 0 0,0 0 0 0 0,0 0 0 0 0,-1 0 0 0 0,1 0 0 0 0,0 0 1 0 0,-1 0-1 0 0,1 0 0 0 0,0 0 0 0 0,-1 1-13 0 0,1 0 7 0 0,-1 0 0 0 0,0 1 0 0 0,0-1 0 0 0,0 0 0 0 0,0 0 0 0 0,0 1 0 0 0,0-1 0 0 0,0 0 0 0 0,-1 0 0 0 0,0 1 0 0 0,1-1 0 0 0,-1 0 0 0 0,0 0 0 0 0,0 1-7 0 0,-1 0 36 0 0,0 0 1 0 0,0 0-1 0 0,0 0 1 0 0,0 0-1 0 0,0-1 1 0 0,-1 1 0 0 0,-1 1-37 0 0,-8 9 138 0 0,-4 5 9 0 0,0-1-1 0 0,-1 0 1 0 0,-10 6-147 0 0,11-9 191 0 0,0 1 0 0 0,0 0-1 0 0,2 1 1 0 0,-7 9-191 0 0,11-12-465 0 0,7-9 438 0 0,-1 0-1 0 0,1 0 1 0 0,0 0-1 0 0,1 0 1 0 0,-1 1-1 0 0,1 0 1 0 0,-1-1-1 0 0,1 1 0 0 0,1 0 1 0 0,-1 0-1 0 0,1 0 1 0 0,0 0-1 0 0,0 0 28 0 0,1-3 5 0 0,0 0 0 0 0,0-1-1 0 0,1 1 1 0 0,-1 0-1 0 0,1-1 1 0 0,-1 1-1 0 0,1-1 1 0 0,0 1 0 0 0,0-1-1 0 0,0 1 1 0 0,0-1-1 0 0,-1 0 1 0 0,2 1 0 0 0,-1-1-1 0 0,0 0 1 0 0,0 0-1 0 0,0 0 1 0 0,1 0 0 0 0,-1 0-1 0 0,0 0 1 0 0,1 0-1 0 0,-1 0 1 0 0,1-1 0 0 0,-1 1-1 0 0,1 0 1 0 0,-1-1-1 0 0,1 1 1 0 0,0-1-5 0 0,8 3 68 0 0,0-1-1 0 0,0 0 1 0 0,0 0-1 0 0,3-1-67 0 0,-9 0 36 0 0,36 2 87 0 0,0-1 0 0 0,-1-3 0 0 0,5-1-123 0 0,-38 2-125 0 0,0-1 0 0 0,0 0 0 0 0,0-1 0 0 0,0 1-1 0 0,0-1 1 0 0,0 0 0 0 0,0-1 0 0 0,-1 1 0 0 0,1-1-1 0 0,0-1 126 0 0,-1 0-1298 0 0,-4-4-56 0 0</inkml:trace>
  <inkml:trace contextRef="#ctx0" brushRef="#br0" timeOffset="9600.122">4876 416 16296 0 0,'0'0'745'0'0,"16"0"277"0"0,362 0-238 0 0,-296-3-3681 0 0,20-5 2897 0 0,-52 2-1038 0 0</inkml:trace>
  <inkml:trace contextRef="#ctx0" brushRef="#br1" timeOffset="13207.506">3304 967 12496 0 0,'0'-70'1841'0'0,"0"69"-1586"0"0,3-10 3060 0 0,0 17-3198 0 0,0 0-1 0 0,-1 1 1 0 0,0-1-1 0 0,-1 0 1 0 0,1 1-1 0 0,-1-1 1 0 0,-1 1-1 0 0,1 3-116 0 0,3 89 1160 0 0,5 54-853 0 0,-8-122-199 0 0,2 0 0 0 0,1 0 1 0 0,1 0-1 0 0,2 0 0 0 0,1-1 0 0 0,2 0 0 0 0,2 1-108 0 0,-8-19 19 0 0,1-1-1 0 0,1 0 0 0 0,0-1 1 0 0,0 0-1 0 0,1 0 0 0 0,1 0 1 0 0,-1-1-1 0 0,2 0 0 0 0,-1 0 1 0 0,1-1-1 0 0,0 0 0 0 0,1-1 1 0 0,2 2-19 0 0,1-1 21 0 0,-1-1 1 0 0,2 0 0 0 0,-1-1 0 0 0,1 0-1 0 0,0-1 1 0 0,0-1 0 0 0,0 0 0 0 0,0-1 0 0 0,1-1-1 0 0,9 1-21 0 0,-10-2-75 0 0,-7 1-12 0 0,1-2 0 0 0,-1 1 0 0 0,0-1 0 0 0,1 0 0 0 0,-1-1 0 0 0,0 1 0 0 0,0-2 0 0 0,1 1 0 0 0,5-3 87 0 0,-12 4-970 0 0,2-6-5297 0 0,-2-2 467 0 0</inkml:trace>
  <inkml:trace contextRef="#ctx0" brushRef="#br1" timeOffset="13638.725">3157 1125 11976 0 0,'0'0'546'0'0,"0"0"-10"0"0,-7 6-322 0 0,3-2-114 0 0,0-1 1 0 0,0 1 0 0 0,0 0-1 0 0,1 0 1 0 0,-1 1 0 0 0,1-1 0 0 0,0 1-1 0 0,0-1 1 0 0,1 1 0 0 0,-1 0-1 0 0,1 0 1 0 0,0 1 0 0 0,0 0-101 0 0,2 3 6 0 0,2-6 565 0 0,0-7 1905 0 0,26-96 185 0 0,20-41-2661 0 0,-45 134 18 0 0,0-1 1 0 0,0 1-1 0 0,1 0 0 0 0,0 0 0 0 0,3-4-18 0 0,-5 9 30 0 0,0-1-1 0 0,0 1 1 0 0,0 0 0 0 0,0 0 0 0 0,0 0 0 0 0,0 0 0 0 0,1 0 0 0 0,-1 1-1 0 0,1-1 1 0 0,-1 1 0 0 0,1-1 0 0 0,0 1 0 0 0,0 0 0 0 0,-1 0 0 0 0,1 0-1 0 0,2 0-29 0 0,1 1 15 0 0,0 1-1 0 0,0-1 0 0 0,-1 1 1 0 0,1 0-1 0 0,0 1 0 0 0,-1 0 1 0 0,1-1-1 0 0,0 2 0 0 0,-1-1 1 0 0,1 1-15 0 0,-4-2 0 0 0,66 29 64 0 0,15 12-64 0 0,-68-35-36 0 0,-7-3-88 0 0,0 1 1 0 0,0-1 0 0 0,0 1-1 0 0,0 1 1 0 0,5 4 123 0 0,-4-2-1489 0 0,0-2-489 0 0</inkml:trace>
  <inkml:trace contextRef="#ctx0" brushRef="#br1" timeOffset="14390.479">4412 1352 4144 0 0,'0'-1'37'0'0,"1"1"-1"0"0,0-2 1 0 0,-1 1 0 0 0,1 0-1 0 0,-1 0 1 0 0,0 0 0 0 0,1 0-1 0 0,-1 0 1 0 0,0 0 0 0 0,1 0-1 0 0,-1-1 1 0 0,0 1-37 0 0,-1-2 448 0 0,0 0 1 0 0,-1 0-1 0 0,1 0 0 0 0,0 1 1 0 0,-1-1-1 0 0,0 1 1 0 0,0-1-1 0 0,0 1 0 0 0,0-1 1 0 0,0 1-1 0 0,0 0 0 0 0,0 0 1 0 0,-1 0-1 0 0,1 0 1 0 0,-1 1-1 0 0,1-1 0 0 0,-1 1 1 0 0,0-1-1 0 0,0 1 1 0 0,0 0-1 0 0,0 0 0 0 0,0 0-448 0 0,-4-1 371 0 0,1 0-1 0 0,0 0 0 0 0,-1 1 1 0 0,0 0-1 0 0,1 1 0 0 0,-1-1 1 0 0,1 1-1 0 0,-1 0 0 0 0,0 1 0 0 0,-1 0-370 0 0,4 0 102 0 0,0 0-1 0 0,0 1 0 0 0,0 0 1 0 0,0-1-1 0 0,0 2 0 0 0,1-1 1 0 0,-1 0-1 0 0,1 1 0 0 0,-1-1 0 0 0,1 1 1 0 0,0 0-1 0 0,0 0 0 0 0,0 0 1 0 0,1 1-1 0 0,-1-1 0 0 0,1 0 1 0 0,-1 1-1 0 0,1 0 0 0 0,1 0 0 0 0,-1 0 1 0 0,0 0-1 0 0,1 0-101 0 0,-5 11 34 0 0,2-1 1 0 0,0 1-1 0 0,1 0 0 0 0,0 0 0 0 0,0 10-34 0 0,3 0 77 0 0,0 1-1 0 0,2 0 0 0 0,0 0 0 0 0,2-1 0 0 0,1 3-76 0 0,8 57 859 0 0,1 53-603 0 0,-14-113-494 0 0,-1-25 111 0 0,0 1 0 0 0,1-1 0 0 0,-1 1 1 0 0,0-1-1 0 0,0 0 0 0 0,0 1 1 0 0,0-1-1 0 0,0 0 0 0 0,0 0 0 0 0,0 0 1 0 0,0 0-1 0 0,0 0 0 0 0,0 0 0 0 0,0 0 1 0 0,0 0-1 0 0,0 0 0 0 0,0 0 0 0 0,-1 0 127 0 0,-17-10-3144 0 0,17 9 2443 0 0,-11-7-5205 0 0</inkml:trace>
  <inkml:trace contextRef="#ctx0" brushRef="#br1" timeOffset="14970.214">3900 1622 12728 0 0,'0'0'289'0'0,"0"0"40"0"0,3-4 433 0 0,2 1-713 0 0,1 0 1 0 0,-1 1-1 0 0,0-1 1 0 0,1 1-1 0 0,0 1 1 0 0,-1-1-1 0 0,1 1 1 0 0,0 0-1 0 0,3-1-49 0 0,14 1 656 0 0,20 0-656 0 0,-4 0 67 0 0,-7-1-122 0 0,23 0 792 0 0,-1-3-1 0 0,31-8-736 0 0,-67 9 235 0 0,9-1-253 0 0,-1-1 0 0 0,-1-1 0 0 0,0-2 0 0 0,6-3 18 0 0,-25 10-11 0 0,-5 2 80 0 0,-1 0 38 0 0,0 0 152 0 0,0 0 43 0 0,-13 8 437 0 0,9-3-663 0 0,1 0 0 0 0,-1 0 0 0 0,1 1 0 0 0,-2 5-76 0 0,-3 4-3 0 0,7-13 23 0 0,0 0 0 0 0,0 0 0 0 0,1 0 0 0 0,-1 0 0 0 0,1 0 0 0 0,-1 0-1 0 0,1 0 1 0 0,-1 0 0 0 0,1 0 0 0 0,0 0 0 0 0,0 0 0 0 0,0 0 0 0 0,1 0-1 0 0,-1 1 1 0 0,0-1 0 0 0,1 0 0 0 0,-1 0 0 0 0,1 0 0 0 0,0 0 0 0 0,-1 0 0 0 0,1-1-1 0 0,0 1 1 0 0,0 0 0 0 0,0 0 0 0 0,1 0 0 0 0,-1-1 0 0 0,0 1 0 0 0,1-1-1 0 0,-1 1 1 0 0,2 1-20 0 0,-1-1 44 0 0,1 0 1 0 0,-1 0-1 0 0,1-1 0 0 0,-1 1 0 0 0,1 0 1 0 0,0-1-1 0 0,-1 1 0 0 0,1-1 0 0 0,0 0 0 0 0,0 0 1 0 0,0 0-1 0 0,0 0 0 0 0,0-1 0 0 0,0 1 0 0 0,0-1 1 0 0,0 0-1 0 0,0 0 0 0 0,0 0 0 0 0,0 0 0 0 0,3 0-44 0 0,4-2-66 0 0,0-1-1 0 0,1 1 0 0 0,-1-2 1 0 0,0 1-1 0 0,0-2 0 0 0,-1 1 1 0 0,1-1-1 0 0,-1 0 0 0 0,8-7 67 0 0,-12 8 0 0 0,-1 1 0 0 0,0-1 0 0 0,0 0 0 0 0,0-1 0 0 0,0 1 0 0 0,-1-1 0 0 0,0 1 0 0 0,0-1 0 0 0,0 0 0 0 0,0 0 0 0 0,-1-1 0 0 0,0 1 0 0 0,0 0 0 0 0,0-1 0 0 0,-1 1 0 0 0,1-1 0 0 0,-2 0 0 0 0,2-4 0 0 0,-3 5 0 0 0,-4 5 0 0 0,4 0-3 0 0,0 1-1 0 0,0-1 0 0 0,0 1 0 0 0,0 0 0 0 0,1 0 1 0 0,-1-1-1 0 0,0 1 0 0 0,0 0 0 0 0,1 0 0 0 0,-1 0 1 0 0,0 0-1 0 0,1 0 0 0 0,-1 0 0 0 0,1 0 0 0 0,-1 0 1 0 0,1 0-1 0 0,-1 0 0 0 0,1 0 4 0 0,-5 18-150 0 0,5-18 144 0 0,-1 3 15 0 0,1 0-1 0 0,0-1 0 0 0,0 1 1 0 0,0 0-1 0 0,0 0 0 0 0,0-1 1 0 0,1 1-1 0 0,-1 0 0 0 0,1-1 0 0 0,0 1 1 0 0,0 0-1 0 0,1-1 0 0 0,-1 1 1 0 0,1-1-1 0 0,0 0 0 0 0,0 0 1 0 0,0 1-1 0 0,0-1 0 0 0,0 0 1 0 0,1-1-1 0 0,-1 1 0 0 0,3 1-8 0 0,-3-2 4 0 0,0 0-1 0 0,1 0 1 0 0,-1-1 0 0 0,1 1-1 0 0,0-1 1 0 0,-1 1-1 0 0,1-1 1 0 0,0 0 0 0 0,0 0-1 0 0,0 0 1 0 0,0-1-1 0 0,0 1 1 0 0,0-1 0 0 0,0 1-1 0 0,0-1 1 0 0,0 0-1 0 0,0 0 1 0 0,0-1 0 0 0,0 1-1 0 0,0 0 1 0 0,0-1-1 0 0,0 0 1 0 0,0 0 0 0 0,0 0-1 0 0,0 0 1 0 0,0 0-1 0 0,1-1-3 0 0,3-2-204 0 0,0 0 0 0 0,1-1 0 0 0,-2 0 0 0 0,7-4 204 0 0,-9 5-683 0 0,0 0 1 0 0,-1 0-1 0 0,1-1 1 0 0,-1 1-1 0 0,1-2 683 0 0,4-7-2426 0 0</inkml:trace>
  <inkml:trace contextRef="#ctx0" brushRef="#br1" timeOffset="15321.496">4857 1427 3224 0 0,'10'14'4900'0'0,"8"24"2162"0"0,-11-24-6023 0 0,0 0 1 0 0,8 12-1040 0 0,-5-11 548 0 0,-6-11-398 0 0,0 1 1 0 0,-1 0 0 0 0,0 1-1 0 0,0-1 1 0 0,0 1 0 0 0,-1-1-1 0 0,1 1 1 0 0,-1 0 0 0 0,-1 0-1 0 0,1 1-150 0 0,1 1 75 0 0,-3-7-67 0 0,1 1-1 0 0,0 0 0 0 0,-1 0 1 0 0,1 0-1 0 0,-1 0 1 0 0,0-1-1 0 0,0 1 1 0 0,1 0-1 0 0,-1 0 1 0 0,-1 0-8 0 0,1-1 232 0 0,0 0-202 0 0,0-1 1 0 0,0 0-1 0 0,0 0 1 0 0,0 1-1 0 0,0-1 1 0 0,0 0-1 0 0,0 1 1 0 0,0-1-1 0 0,0 0 1 0 0,0 0-1 0 0,-1 0 1 0 0,1 1-1 0 0,0-1 1 0 0,0 0-1 0 0,0 0 1 0 0,-1 1-1 0 0,1-1 1 0 0,0 0-1 0 0,0 0 1 0 0,0 0-1 0 0,-1 0 1 0 0,1 0-1 0 0,0 1 1 0 0,0-1-1 0 0,-1 0 1 0 0,1 0-1 0 0,0 0 1 0 0,0 0-1 0 0,-1 0 1 0 0,1 0-1 0 0,0 0 1 0 0,-1 0-1 0 0,1 0 1 0 0,0 0-1 0 0,0 0 1 0 0,-1 0-1 0 0,1 0 1 0 0,0 0 0 0 0,0 0-1 0 0,-1 0 1 0 0,1 0-1 0 0,0 0 1 0 0,0 0-1 0 0,-1 0 1 0 0,1-1-1 0 0,0 1 1 0 0,0 0-1 0 0,-1 0 1 0 0,1 0-1 0 0,0 0 1 0 0,0-1-1 0 0,0 1 1 0 0,-1 0-1 0 0,1 0 1 0 0,0 0-1 0 0,0-1 1 0 0,0 1-1 0 0,0 0 1 0 0,-1-1-31 0 0,-5-3-54 0 0,6 3 47 0 0,-1 0-1 0 0,1 1 0 0 0,-1-1 0 0 0,0 0 0 0 0,1 0 0 0 0,0 0 1 0 0,-1 1-1 0 0,1-1 0 0 0,-1 0 0 0 0,1 0 0 0 0,0 0 0 0 0,0 0 1 0 0,-1 0-1 0 0,1 0 0 0 0,0 0 0 0 0,0 0 0 0 0,0 0 0 0 0,0 0 1 0 0,0 0-1 0 0,0 0 0 0 0,1 0 0 0 0,-1 0 8 0 0,5-22-701 0 0,-3 17 583 0 0,0 1-1 0 0,1 0 1 0 0,-1 0 0 0 0,1 1-1 0 0,0-1 1 0 0,1 0 0 0 0,-1 1-1 0 0,1 0 1 0 0,0 0 0 0 0,0 0-1 0 0,0 0 1 0 0,1 1 0 0 0,-1-1-1 0 0,1 1 1 0 0,0 0 0 0 0,-1 1-1 0 0,1-1 1 0 0,1 1-1 0 0,-1 0 1 0 0,0 0 0 0 0,2 0 118 0 0,1 0-133 0 0,-1 0 0 0 0,0 0 0 0 0,1 1 0 0 0,-1 0-1 0 0,6 0 134 0 0,-11 1 36 0 0,1 1 0 0 0,0-1-1 0 0,-1 0 1 0 0,1 1 0 0 0,-1-1-1 0 0,1 1 1 0 0,-1 0-1 0 0,1 0 1 0 0,-1 0 0 0 0,0 0-1 0 0,1 0 1 0 0,-1 1 0 0 0,0-1-1 0 0,0 0 1 0 0,0 1 0 0 0,0 0-1 0 0,0 0 1 0 0,1 0-36 0 0,6 9 253 0 0,-1-1 1 0 0,1 1 0 0 0,-2 1-1 0 0,4 5-253 0 0,6 18-930 0 0,-16-34-500 0 0,-1-1-76 0 0,0 0-19 0 0</inkml:trace>
  <inkml:trace contextRef="#ctx0" brushRef="#br1" timeOffset="15662.329">5559 1358 16040 0 0,'0'0'362'0'0,"-13"-7"1035"0"0,6 6-1263 0 0,0 1-1 0 0,0 0 0 0 0,0 1 0 0 0,0 0 1 0 0,1 0-1 0 0,-1 0 0 0 0,0 1 0 0 0,1 0 0 0 0,-1 0 1 0 0,1 1-1 0 0,-1-1 0 0 0,-1 3-133 0 0,-9 4 318 0 0,-1 1 0 0 0,2 1 1 0 0,-11 9-319 0 0,17-11 182 0 0,1 0 1 0 0,0 1-1 0 0,0 0 1 0 0,1 1 0 0 0,0 0-1 0 0,-2 4-182 0 0,1-2 7 0 0,8-11 0 0 0,-1 0-1 0 0,1 0 1 0 0,0 1-1 0 0,0-1 1 0 0,0 0-1 0 0,0 0 1 0 0,0 1-1 0 0,0-1 1 0 0,1 0-1 0 0,-1 1 1 0 0,1-1-1 0 0,0 1 1 0 0,0-1-1 0 0,-1 1 1 0 0,2-1-1 0 0,-1 1 1 0 0,0-1-1 0 0,0 0 1 0 0,1 1-1 0 0,-1-1 1 0 0,1 1-1 0 0,0-1 1 0 0,0 0-1 0 0,0 0 1 0 0,1 2-7 0 0,0-1 86 0 0,0 1 0 0 0,1-1 1 0 0,0 0-1 0 0,-1 1 0 0 0,1-1 0 0 0,0-1 0 0 0,1 1 1 0 0,-1 0-1 0 0,0-1 0 0 0,1 0 0 0 0,0 0 1 0 0,-1 0-1 0 0,1 0 0 0 0,0 0 0 0 0,0-1-86 0 0,10 4 53 0 0,1 0 0 0 0,-1-1 0 0 0,1-1 0 0 0,-1 0 0 0 0,1-1 1 0 0,0-1-1 0 0,0 0 0 0 0,0-1 0 0 0,8-2-53 0 0,2 0-267 0 0,28-3-475 0 0,-48 4 432 0 0,-1 0 1 0 0,1-1 0 0 0,0 1 0 0 0,-1-1 0 0 0,1 0-1 0 0,-1 0 1 0 0,0 0 0 0 0,0-1 0 0 0,3-2 309 0 0,6-3-1070 0 0</inkml:trace>
  <inkml:trace contextRef="#ctx0" brushRef="#br1" timeOffset="15906.515">5765 1173 4144 0 0,'0'0'319'0'0,"1"14"4567"0"0,13 55 3124 0 0,-7-40-6931 0 0,1 1-1 0 0,2-1 0 0 0,1 0 1 0 0,6 9-1079 0 0,-8-17 291 0 0,-1 0 0 0 0,-2 1-1 0 0,0 0 1 0 0,-1 0 0 0 0,2 20-291 0 0,-6-41-70 0 0,-1 1 0 0 0,0-1-1 0 0,0 1 1 0 0,0-1 0 0 0,0 0 0 0 0,0 1-1 0 0,0-1 1 0 0,0 0 0 0 0,0 1-1 0 0,-1-1 1 0 0,1 0 0 0 0,0 1 0 0 0,-1-1-1 0 0,1 0 1 0 0,-1 1 0 0 0,1-1-1 0 0,-1 0 1 0 0,0 0 0 0 0,0 1 70 0 0,0-2-201 0 0,0 1 0 0 0,1 0-1 0 0,-1-1 1 0 0,0 1 0 0 0,0-1 0 0 0,0 1 0 0 0,0-1 0 0 0,0 0 0 0 0,0 1 0 0 0,0-1-1 0 0,0 0 1 0 0,0 0 0 0 0,0 0 0 0 0,0 0 0 0 0,0 0 0 0 0,0 0 0 0 0,0 0 0 0 0,0 0-1 0 0,-1 0 1 0 0,1 0 0 0 0,0 0 0 0 0,0-1 0 0 0,0 1 0 0 0,-1-1 201 0 0,-8-1-1645 0 0</inkml:trace>
  <inkml:trace contextRef="#ctx0" brushRef="#br1" timeOffset="16238.664">5672 1400 5984 0 0,'18'-5'648'0'0,"0"3"569"0"0,0 0 1 0 0,0 2 0 0 0,0-1-1 0 0,3 2-1217 0 0,0 0 2054 0 0,0-1-1 0 0,18-3-2053 0 0,-20 2 320 0 0,0 0 1 0 0,0 1 0 0 0,1 1-1 0 0,12 3-320 0 0,-3-1 234 0 0,14-1-234 0 0,-29-1 21 0 0,0 0 0 0 0,0 0 1 0 0,0 2-1 0 0,3 0-21 0 0,-12 1 43 0 0,-3-2 65 0 0,-1 1 1 0 0,0 0 0 0 0,0-1-1 0 0,0 1 1 0 0,0 0 0 0 0,0 0-1 0 0,-1-1 1 0 0,1 1-1 0 0,-1 0 1 0 0,0 0 0 0 0,0 0-1 0 0,0 2-108 0 0,2 14 587 0 0,-1-12-379 0 0,1 9 219 0 0,1-1 0 0 0,1 0 0 0 0,1 0 0 0 0,0-1 0 0 0,2 5-427 0 0,-6-18 82 0 0,-1 1 1 0 0,1-1-1 0 0,-1 0 0 0 0,1 0 1 0 0,0 1-1 0 0,-1-1 0 0 0,1 0 1 0 0,0 0-1 0 0,0 0 0 0 0,0 0 1 0 0,0 0-1 0 0,0 0 0 0 0,0 0 1 0 0,0 0-1 0 0,0 0 0 0 0,0-1 0 0 0,0 1 1 0 0,1 0-1 0 0,-1-1 0 0 0,0 1 1 0 0,1-1-1 0 0,0 1-82 0 0,-1-1-91 0 0,0 0 0 0 0,0 0-1 0 0,0 0 1 0 0,0 0 0 0 0,0 0 0 0 0,0 0 0 0 0,0 0-1 0 0,0 0 1 0 0,0-1 0 0 0,0 1 0 0 0,0 0 0 0 0,1-1 90 0 0,11-10-6568 0 0,-7 3-168 0 0</inkml:trace>
  <inkml:trace contextRef="#ctx0" brushRef="#br1" timeOffset="16407.734">6305 1222 15664 0 0,'-8'-4'718'0'0,"7"4"-19"0"0,1 0-407 0 0,0 0-56 0 0,0 0 20 0 0,0 0 6 0 0,0 0-19 0 0,0 0-90 0 0,0 0-38 0 0,0 0-10 0 0,0 0 5 0 0,0 0 22 0 0,0 0 10 0 0,0 0 2 0 0,0 0-104 0 0,0 0-436 0 0,0 0-188 0 0,0 0-1124 0 0,0 0-4355 0 0</inkml:trace>
  <inkml:trace contextRef="#ctx0" brushRef="#br1" timeOffset="17009.945">6555 1322 12960 0 0,'0'0'297'0'0,"-2"1"39"0"0,-29 13 459 0 0,16-6-807 0 0,-17 9 912 0 0,0 2 0 0 0,-3 4-900 0 0,27-18 191 0 0,1 0 0 0 0,-1 1 1 0 0,1 0-1 0 0,1 0 1 0 0,-1 0-1 0 0,1 1 0 0 0,0 0 1 0 0,1 1-1 0 0,0-1 1 0 0,0 1-1 0 0,0 0 1 0 0,1 0-1 0 0,0 0 0 0 0,0 4-191 0 0,3-9 31 0 0,0 0-1 0 0,0 1 0 0 0,0-1 0 0 0,1 0 0 0 0,-1 1 0 0 0,1-1 0 0 0,0 0 1 0 0,0 1-1 0 0,0 0-30 0 0,1-3 1 0 0,-1 0 1 0 0,0 0-1 0 0,1 0 1 0 0,-1 0-1 0 0,1 0 1 0 0,-1 0-1 0 0,1 0 1 0 0,0 0-1 0 0,-1 0 1 0 0,1 0-1 0 0,0 0 1 0 0,0 0-1 0 0,-1 0 1 0 0,1 0-1 0 0,0 0 1 0 0,0-1-1 0 0,0 1 1 0 0,0 0-1 0 0,0-1 1 0 0,0 1-1 0 0,0-1 1 0 0,0 1-1 0 0,1-1 1 0 0,-1 1-1 0 0,0-1 1 0 0,0 0-1 0 0,0 0-1 0 0,5 1 82 0 0,-1-1-1 0 0,0 0 0 0 0,1-1 1 0 0,-1 1-1 0 0,1-1 0 0 0,-1 0 1 0 0,0 0-1 0 0,0-1 0 0 0,1 1 1 0 0,-1-1-1 0 0,0-1 0 0 0,0 1-81 0 0,3-2 35 0 0,1-1 0 0 0,-1 0 0 0 0,0 0 0 0 0,0 0 0 0 0,-1-1 0 0 0,3-3-35 0 0,42-43-577 0 0,-37 34 441 0 0,2 1-1 0 0,16-12 137 0 0,-28 24 8 0 0,1 1-1 0 0,1 0 1 0 0,-1 0-1 0 0,0 0 1 0 0,1 1-1 0 0,0 0 0 0 0,0 1 1 0 0,0-1-8 0 0,-5 2 2 0 0,1 1 1 0 0,-1-1-1 0 0,1 1 0 0 0,-1 0 1 0 0,1 0-1 0 0,-1 0 0 0 0,1 0 1 0 0,-1 0-1 0 0,1 0 1 0 0,-1 1-1 0 0,1-1 0 0 0,-1 1 1 0 0,1 0-1 0 0,-1-1 0 0 0,0 1 1 0 0,0 0-1 0 0,1 1 0 0 0,-1-1 1 0 0,0 0-1 0 0,0 1 1 0 0,0-1-1 0 0,0 1 0 0 0,0-1 1 0 0,0 1-1 0 0,0 1-2 0 0,7 8 59 0 0,0 2 0 0 0,-1-1 1 0 0,0 1-1 0 0,-1 0 0 0 0,0 1 0 0 0,-1 0 0 0 0,-1 0 0 0 0,1 6-59 0 0,-3-12 106 0 0,0 0 0 0 0,-1 0 0 0 0,-1 0-1 0 0,1 0 1 0 0,-1 0 0 0 0,0 7-106 0 0,-1-13 84 0 0,0-2-11 0 0,0 0-1 0 0,0 0 0 0 0,0 0 0 0 0,0 0 0 0 0,0 0 0 0 0,0 0 2 0 0,-2-15 82 0 0,1 9-155 0 0,1 0 0 0 0,0 0 0 0 0,1 0 0 0 0,-1 0 0 0 0,1 0 1 0 0,0 1-1 0 0,1-1 0 0 0,0 0 0 0 0,-1 0 0 0 0,2 1 0 0 0,-1-1-1 0 0,2-3-98 0 0,1-1 0 0 0,1 1 0 0 0,-1 0 0 0 0,1 0 0 0 0,5-5 98 0 0,-9 12-33 0 0,0-1 0 0 0,1 1 0 0 0,-1-1 0 0 0,1 1 0 0 0,-1 0 0 0 0,1 0 0 0 0,0 0 0 0 0,0 1 0 0 0,-1-1 0 0 0,2 0 0 0 0,-1 1 0 0 0,0 0 0 0 0,0 0 0 0 0,0 0 0 0 0,0 0 0 0 0,1 0 0 0 0,-1 1 0 0 0,0-1 0 0 0,1 1 0 0 0,-1 0 0 0 0,0 0 0 0 0,1 0 0 0 0,-1 1 0 0 0,0-1 0 0 0,4 2 33 0 0,-1 0-3 0 0,0 0 0 0 0,0 0 0 0 0,0 1 0 0 0,-1 0 0 0 0,1 0 0 0 0,-1 0 0 0 0,0 1 0 0 0,1 0 0 0 0,-2 0 0 0 0,1 0 0 0 0,0 1 0 0 0,-1-1 0 0 0,1 3 3 0 0,57 60 108 0 0,-11-13-3093 0 0,-45-45-3329 0 0</inkml:trace>
  <inkml:trace contextRef="#ctx0" brushRef="#br0" timeOffset="280785.129">477 890 2760 0 0,'0'0'285'0'0,"0"0"157"0"0,0 0 66 0 0,0 0 17 0 0,0 0 42 0 0,0 0 160 0 0,0 0 69 0 0,0 0 18 0 0,0 0-53 0 0,0 0-229 0 0,-14-3 684 0 0,4 2-1067 0 0,-1 0 1 0 0,0 0-1 0 0,0 1 0 0 0,-8 2-149 0 0,-8-1 263 0 0,-10 1-111 0 0,0 1-1 0 0,-36 9-151 0 0,27-4 136 0 0,-22 0-136 0 0,31-4 0 0 0,-14 0 0 0 0,53-3-95 0 0,0 0 24 0 0,-1 0 0 0 0,1-1 0 0 0,-1 1 0 0 0,1-1 0 0 0,-1 1 0 0 0,1-1 0 0 0,-1 0 0 0 0,1 1 0 0 0,0-1 0 0 0,-1 0 0 0 0,2 0 71 0 0,23 0-508 0 0,1 0-4 0 0</inkml:trace>
  <inkml:trace contextRef="#ctx0" brushRef="#br0" timeOffset="281055.991">551 973 7600 0 0,'0'0'166'0'0,"0"0"29"0"0,0 0 14 0 0,0 1 70 0 0,-3 2-104 0 0,1-1 0 0 0,-1 0 0 0 0,1 0 0 0 0,-1 0 0 0 0,0 0 0 0 0,0 0 0 0 0,0-1 0 0 0,1 1 0 0 0,-2-1-1 0 0,1 0 1 0 0,0 0 0 0 0,0 0 0 0 0,0 0 0 0 0,-1-1-175 0 0,-50 9 263 0 0,49-9-264 0 0,-82 10 497 0 0,-168 14 13 0 0,149-16 606 0 0,117-9-1111 0 0,-1 0 1 0 0,0-1 0 0 0,4-1-5 0 0,19-4-78 0 0,7 1-689 0 0,-6 0-258 0 0,0 2 1 0 0,22 1 1024 0 0,-30 3-312 0 0</inkml:trace>
  <inkml:trace contextRef="#ctx0" brushRef="#br0" timeOffset="281906.652">4295 798 8288 0 0,'-9'-9'633'0'0,"9"8"-618"0"0,-1 0 0 0 0,0 0 0 0 0,0 0-1 0 0,0 0 1 0 0,0 0 0 0 0,1 0 0 0 0,-1 0 0 0 0,0 0-1 0 0,-1 0 1 0 0,1 0 0 0 0,0 0 0 0 0,0 0 0 0 0,0 1 0 0 0,0-1-1 0 0,-1 0-14 0 0,-5-2 85 0 0,6 2 303 0 0,1 1 109 0 0,0 0 14 0 0,0 0-69 0 0,0 0-232 0 0,0 0 115 0 0,0 0 82 0 0,21 0 582 0 0,18-1-729 0 0,13 0-229 0 0,102 2 1100 0 0,-19 0-854 0 0,-39 0-178 0 0,23 1 10 0 0,-82 0-64 0 0,-19-2-30 0 0,0 2 0 0 0,0 0 0 0 0,1 1-15 0 0,-1 0-2724 0 0,-23 2 2134 0 0</inkml:trace>
  <inkml:trace contextRef="#ctx0" brushRef="#br0" timeOffset="282190.872">4339 854 10136 0 0,'0'0'230'0'0,"-6"0"309"0"0,0 1-300 0 0,4 3-191 0 0,3-3-13 0 0,0 0 0 0 0,-1 0 0 0 0,1 0 0 0 0,0 0 0 0 0,0-1 0 0 0,0 1 1 0 0,0 0-1 0 0,0-1 0 0 0,0 1 0 0 0,0 0 0 0 0,0-1 0 0 0,0 1 0 0 0,0-1 1 0 0,0 0-1 0 0,0 1 0 0 0,0-1 0 0 0,0 0-35 0 0,21 6 867 0 0,-21-6-851 0 0,27 4 123 0 0,1-1 0 0 0,0-2 0 0 0,0 0 0 0 0,8-3-139 0 0,17 1 52 0 0,-12 1-52 0 0,23 1 0 0 0,0-4 0 0 0,16-4 0 0 0,-10-2 0 0 0,1 4 0 0 0,-47 4 0 0 0,0 1 0 0 0,-1 1 0 0 0,1 1 0 0 0,19 5 0 0 0,-37-5 0 0 0,1-1 0 0 0,0 2 0 0 0,0-1 0 0 0,-1 1 0 0 0,1 0 0 0 0,1 2 0 0 0,4 4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5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2304 0 0,'0'0'329'0'0,"0"0"543"0"0,0 0 236 0 0,0 0 48 0 0,0 0-60 0 0,0 0-295 0 0,0 0-127 0 0,0 0-30 0 0,0 0-32 0 0,0 0-119 0 0,0 0-56 0 0,0 0-11 0 0,0 0 8 0 0,13 10 1052 0 0,-11-9-1341 0 0,0 0 1 0 0,0 0 0 0 0,0 0 0 0 0,0 0 0 0 0,0-1 0 0 0,0 1-1 0 0,0 0 1 0 0,1-1-146 0 0,9 4 426 0 0,-4-2-134 0 0,0 0 1 0 0,0 0 0 0 0,0 0-1 0 0,1-1 1 0 0,7 0-293 0 0,2 0 304 0 0,5 1 262 0 0,1-1-1 0 0,7-2-565 0 0,7 0 413 0 0,49-2 607 0 0,27-8-1020 0 0,-20 2 116 0 0,-59 6-122 0 0,7 0-148 0 0,6 1 154 0 0,-40 3 91 0 0,0 0-4969 0 0,-8-1-390 0 0</inkml:trace>
  <inkml:trace contextRef="#ctx0" brushRef="#br0" timeOffset="303.361">121 322 1840 0 0,'-27'4'312'0'0,"22"-4"705"0"0,1 0 0 0 0,0 1 0 0 0,0 0 0 0 0,0 0 0 0 0,0 0-1 0 0,0 0 1 0 0,-1 1-1017 0 0,4-2 1012 0 0,7-2 2996 0 0,14-2-3383 0 0,-8 2-228 0 0,14-2 270 0 0,0 1 1 0 0,0 1-1 0 0,24 2-667 0 0,-47 0 53 0 0,108 6 1466 0 0,-64-2-918 0 0,0-2-1 0 0,3-2-600 0 0,21-2 147 0 0,27-2-43 0 0,-8-5-1340 0 0,-77 4-4532 0 0,-10 3 26 0 0</inkml:trace>
  <inkml:trace contextRef="#ctx0" brushRef="#br0" timeOffset="720.664">577 4 8288 0 0,'0'0'381'0'0,"0"0"-6"0"0,-1-1-242 0 0,0-1 68 0 0,0 1 766 0 0,1 1 328 0 0,0 0 66 0 0,0 0-153 0 0,0 0-699 0 0,0 0-306 0 0,0 0-62 0 0,0 0-3 0 0,1 4-62 0 0,-1-1 1 0 0,1 1 0 0 0,0-1-1 0 0,0 0 1 0 0,0 1 0 0 0,1-1 0 0 0,-1 0-1 0 0,1 0 1 0 0,0 1 0 0 0,-1-1-1 0 0,1-1 1 0 0,1 1 0 0 0,0 2-77 0 0,4 2 82 0 0,0 1 0 0 0,0-1 0 0 0,1 0 0 0 0,1 1-82 0 0,21 17 143 0 0,-18-15-76 0 0,1 1 0 0 0,-1-2 0 0 0,2 0-1 0 0,8 4-66 0 0,112 62 416 0 0,-129-72-393 0 0,35 23 336 0 0,-37-24-310 0 0,1 1-1 0 0,-1 0 0 0 0,-1-1 0 0 0,1 1 0 0 0,0 0 1 0 0,-1 1-1 0 0,1-1 0 0 0,-1 0 0 0 0,0 1 0 0 0,0 1-48 0 0,-1-3 35 0 0,-1-1-1 0 0,0 1 1 0 0,1 0-1 0 0,-1 0 0 0 0,0-1 1 0 0,0 1-1 0 0,-1 0 1 0 0,1 0-1 0 0,0 0 0 0 0,0-1 1 0 0,-1 1-1 0 0,1 0 0 0 0,-1-1 1 0 0,0 1-1 0 0,1 0 1 0 0,-1-1-1 0 0,0 1 0 0 0,0-1 1 0 0,0 1-1 0 0,0-1 0 0 0,0 1 1 0 0,0-1-1 0 0,-1 0 1 0 0,1 0-1 0 0,-2 2-34 0 0,-4 4 276 0 0,-1 0-1 0 0,-1-1 1 0 0,-5 5-276 0 0,12-10 25 0 0,-101 65 903 0 0,88-57-862 0 0,-1-1 0 0 0,-8 3-66 0 0,-20 11 36 0 0,-5 5-18 0 0,-1-1-1 0 0,-20 4-17 0 0,20-8-2863 0 0,43-18 756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5064 0 0,'0'0'232'0'0,"3"6"358"0"0,25 55 8577 0 0,-14-24-9046 0 0,-1 0 0 0 0,-2 1 0 0 0,-2 1-121 0 0,9 37 562 0 0,7 37 570 0 0,-25-99-891 0 0,0-14-228 0 0,0 0 0 0 0,0 1 0 0 0,0-1 0 0 0,0 0 0 0 0,0 0 0 0 0,-1 0 0 0 0,1 0 0 0 0,0 0 0 0 0,0 0 0 0 0,0 0 0 0 0,0 0 0 0 0,0 0 0 0 0,-1 0 0 0 0,1 0 0 0 0,0 0 0 0 0,0 0 0 0 0,0 0 0 0 0,0 0 0 0 0,-1 0 0 0 0,1 0 1 0 0,0 0-1 0 0,0 0 0 0 0,0 0 0 0 0,0 0 0 0 0,0 0 0 0 0,-1 0 0 0 0,1 0 0 0 0,0 0 0 0 0,0 0 0 0 0,0 0 0 0 0,0 0 0 0 0,0 0 0 0 0,-1 0 0 0 0,1 0 0 0 0,0 0 0 0 0,0 0 0 0 0,0-1 0 0 0,0 1 0 0 0,0 0 0 0 0,0 0 0 0 0,0 0 0 0 0,-1 0-13 0 0,0-1 34 0 0,0-1 0 0 0,0 1 0 0 0,0 0 0 0 0,0-1 0 0 0,0 1 0 0 0,0-1-1 0 0,0 1 1 0 0,1-1 0 0 0,-1 1 0 0 0,1-1 0 0 0,-1 1 0 0 0,1-1 0 0 0,-1 0 0 0 0,1 0-34 0 0,-1-6-6 0 0,1 0 1 0 0,0-1 0 0 0,1 1 0 0 0,0 0-1 0 0,0-1 1 0 0,1 1 0 0 0,0 0-1 0 0,0 0 1 0 0,2-2 5 0 0,0-2-47 0 0,1 1 1 0 0,0 0-1 0 0,1 1 0 0 0,0-1 0 0 0,1 1 1 0 0,0 0 46 0 0,-1 2-40 0 0,0 1 1 0 0,0 0 0 0 0,5-3 39 0 0,-9 9-11 0 0,-1-1 1 0 0,1 0 0 0 0,1 1 0 0 0,-1-1-1 0 0,0 1 1 0 0,0 0 0 0 0,0 0 0 0 0,1 0-1 0 0,-1 0 1 0 0,0 0 0 0 0,1 1 0 0 0,-1-1-1 0 0,1 1 1 0 0,-1-1 0 0 0,1 1 10 0 0,2 0 10 0 0,-1 0 1 0 0,1 1-1 0 0,-1 0 0 0 0,1-1 1 0 0,-1 2-1 0 0,0-1 1 0 0,0 0-1 0 0,1 1 0 0 0,-1 0 1 0 0,0 0-1 0 0,0 0 1 0 0,0 0-1 0 0,-1 1 0 0 0,1 0 1 0 0,-1-1-1 0 0,1 1 1 0 0,-1 0-1 0 0,0 1 0 0 0,0-1 1 0 0,0 1-11 0 0,1-1 90 0 0,-1 1 0 0 0,1-1 0 0 0,-1 1 0 0 0,0 0 0 0 0,0 0 0 0 0,0 1 0 0 0,-1-1 0 0 0,1 0 0 0 0,-1 1 0 0 0,0-1 0 0 0,-1 1 0 0 0,1 0 0 0 0,-1 0 0 0 0,0 0 0 0 0,0 0 0 0 0,0 2-90 0 0,-1-3 63 0 0,-1-1 0 0 0,0 1 0 0 0,1 0 0 0 0,-1-1 0 0 0,-1 1 0 0 0,1 0-1 0 0,-1-1 1 0 0,1 1 0 0 0,-1-1 0 0 0,0 0 0 0 0,0 0 0 0 0,0 0 0 0 0,-1 0 0 0 0,1 0 0 0 0,-1 0 0 0 0,1 0 0 0 0,-1-1 0 0 0,0 1 0 0 0,0-1 0 0 0,0 0 0 0 0,-1 0 0 0 0,1 0 0 0 0,0 0 0 0 0,-1-1 0 0 0,1 0 0 0 0,-1 1 0 0 0,0-1-63 0 0,1 0-41 0 0,-10 4 213 0 0,-1-1 1 0 0,1 0-1 0 0,-6 0-172 0 0,16-3-199 0 0,0-1 1 0 0,-1 0-1 0 0,1 1 0 0 0,0-1 1 0 0,-1 0-1 0 0,1 0 0 0 0,-1-1 1 0 0,1 1-1 0 0,0-1 0 0 0,0 0 1 0 0,-1 0-1 0 0,1 0 0 0 0,0 0 0 0 0,0 0 1 0 0,0-1-1 0 0,-2 0 199 0 0,-1-4-1435 0 0</inkml:trace>
  <inkml:trace contextRef="#ctx0" brushRef="#br0" timeOffset="667.078">366 416 6448 0 0,'0'0'297'0'0,"0"0"-9"0"0,0 0-19 0 0,0 0 619 0 0,4 10 3587 0 0,1 2-3509 0 0,-4-10-729 0 0,0 0-1 0 0,0-1 1 0 0,-1 1-1 0 0,1 0 1 0 0,0 0-1 0 0,-1 0 1 0 0,1 0 0 0 0,-1 2-237 0 0,1-2 199 0 0,0 0 0 0 0,0 0 0 0 0,0 0 0 0 0,0 0 1 0 0,0 0-1 0 0,1-1 0 0 0,-1 1 0 0 0,2 1-199 0 0,-2-1 222 0 0,64 91 2342 0 0,-64-92-2479 0 0,0 1 0 0 0,0-1 0 0 0,1 1 0 0 0,-1-1 0 0 0,1 1 0 0 0,-1-1 0 0 0,1 0 0 0 0,0 0 0 0 0,-1 0 0 0 0,2 1-85 0 0,5-13 501 0 0,-6 7-446 0 0,1-1-1 0 0,-2 0 1 0 0,1 1 0 0 0,0-1-1 0 0,-1 0 1 0 0,0 0 0 0 0,0 0-1 0 0,0-3-54 0 0,4-19-4 0 0,4-1-144 0 0,1-1 0 0 0,2 1 0 0 0,2-3 148 0 0,-10 22-350 0 0,1 0 0 0 0,1 1 0 0 0,0-1 1 0 0,0 1-1 0 0,0 0 0 0 0,1 0 0 0 0,0 1 1 0 0,1 0-1 0 0,-1 0 0 0 0,1 1 0 0 0,1-1 350 0 0,-4 4-154 0 0,-1 1-158 0 0,0-1 0 0 0,1 0 0 0 0,-1 1 0 0 0,1 0 0 0 0,-1 0 0 0 0,2 0 312 0 0,-5 2-41 0 0,0-1 0 0 0,0 1 1 0 0,0 0-1 0 0,0 0 0 0 0,0 0 0 0 0,0 0 0 0 0,0 0 1 0 0,0 0-1 0 0,0 0 0 0 0,1 0 0 0 0,-1 0 0 0 0,0 1 1 0 0,0-1-1 0 0,-1 0 0 0 0,1 0 0 0 0,0 1 0 0 0,0-1 1 0 0,0 1-1 0 0,0-1 0 0 0,0 1 0 0 0,0-1 0 0 0,0 1 1 0 0,-1 0-1 0 0,1-1 0 0 0,0 1 0 0 0,0 0 1 0 0,-1 0-1 0 0,1 0 0 0 0,-1-1 0 0 0,1 1 0 0 0,-1 0 1 0 0,1 1 40 0 0,1 2 87 0 0,-1-1 1 0 0,0 1 0 0 0,0-1 0 0 0,0 1 0 0 0,0 0-1 0 0,-1 0 1 0 0,0 0 0 0 0,1-1 0 0 0,-1 1 0 0 0,-1 0-1 0 0,1 0 1 0 0,0 0 0 0 0,-2 2-88 0 0,-1 10 759 0 0,-1 0 0 0 0,-4 8-759 0 0,6-18 78 0 0,-50 140 1628 0 0,50-143-1689 0 0,2 1 0 0 0,-1-1 0 0 0,0 1 0 0 0,1-1 0 0 0,-1 1 0 0 0,1 0-1 0 0,0-1 1 0 0,0 2-17 0 0,0 0 53 0 0,0-4 11 0 0,1 0-44 0 0,-1 0 0 0 0,0-1-1 0 0,0 1 1 0 0,0-1 0 0 0,0 1-1 0 0,1 0 1 0 0,-1-1 0 0 0,0 1-1 0 0,0-1 1 0 0,1 1-1 0 0,-1-1 1 0 0,1 1 0 0 0,-1-1-1 0 0,0 1 1 0 0,1-1 0 0 0,-1 1-1 0 0,1-1 1 0 0,-1 1 0 0 0,1-1-1 0 0,-1 0 1 0 0,1 1-1 0 0,0-1-19 0 0,3 1 29 0 0,-1-1 0 0 0,1 0 0 0 0,0 1 0 0 0,0-2-1 0 0,-1 1 1 0 0,1 0 0 0 0,0-1 0 0 0,0 0 0 0 0,-1 1-1 0 0,1-1 1 0 0,-1-1 0 0 0,1 1 0 0 0,-1-1 0 0 0,1 1-1 0 0,-1-1 1 0 0,0 0 0 0 0,0 0 0 0 0,0 0 0 0 0,2-2-29 0 0,6-6 65 0 0,0 1 1 0 0,-1-2 0 0 0,0 1 0 0 0,5-9-66 0 0,-7 7 41 0 0,-1 0-1 0 0,-1-1 0 0 0,0 0 1 0 0,-1 0-1 0 0,0 0 1 0 0,1-8-41 0 0,-5 16 21 0 0,0 0 1 0 0,0 0-1 0 0,0-1 1 0 0,-1 1-1 0 0,0 0 1 0 0,0 0-1 0 0,0-1 0 0 0,-1 1 1 0 0,1 0-1 0 0,-2-3-21 0 0,1 5 11 0 0,1 0 0 0 0,-1 1 1 0 0,0-1-1 0 0,0 0 0 0 0,0 0 0 0 0,-1 0 0 0 0,1 0 0 0 0,-1 1 0 0 0,1-1 0 0 0,-1 1 0 0 0,0-1 0 0 0,0 1 0 0 0,0 0 0 0 0,0-1 0 0 0,-1 1 0 0 0,1 0 0 0 0,0 1 0 0 0,-1-1-11 0 0,2 1-9 0 0,0 0 0 0 0,-1 1 0 0 0,1-1 0 0 0,0 1 0 0 0,0 0 0 0 0,0-1 0 0 0,-1 1 0 0 0,1 0 0 0 0,0-1 0 0 0,-1 1 0 0 0,1 0 0 0 0,0 0 0 0 0,-1 0 0 0 0,1 0 0 0 0,0 1 0 0 0,-1-1-1 0 0,1 0 1 0 0,0 0 0 0 0,0 1 0 0 0,-1-1 0 0 0,1 1 0 0 0,0-1 0 0 0,0 1 9 0 0,-1 0-214 0 0,0 0-1 0 0,0 1 0 0 0,0-1 1 0 0,0 1-1 0 0,1 0 0 0 0,-1 0 1 0 0,1-1-1 0 0,-1 1 0 0 0,1 0 0 0 0,0 0 1 0 0,-2 2 214 0 0,-2 5-4491 0 0,-2-4-1371 0 0</inkml:trace>
  <inkml:trace contextRef="#ctx0" brushRef="#br0" timeOffset="1100.581">1109 255 3680 0 0,'0'0'284'0'0,"0"0"155"0"0,0 0 1344 0 0,-2 0 2420 0 0,-9 4-1239 0 0,-21 17 746 0 0,-5 8-3710 0 0,22-18 571 0 0,0 2 0 0 0,1-1 0 0 0,0 2 0 0 0,-9 12-571 0 0,18-20 109 0 0,2-3 0 0 0,0 1 0 0 0,0 1 0 0 0,0-1 1 0 0,0 0-1 0 0,1 1 0 0 0,0-1 1 0 0,-1 3-110 0 0,-9 16 333 0 0,10-21-293 0 0,1 1 1 0 0,-1-1-1 0 0,1 1 0 0 0,-1 0 1 0 0,1 0-1 0 0,0 0 1 0 0,0 0-1 0 0,0 0 0 0 0,0 0 1 0 0,1 0-1 0 0,-1 2-40 0 0,1 3 67 0 0,0-5-29 0 0,0-1-1 0 0,0 1 1 0 0,0 0-1 0 0,0-1 0 0 0,0 1 1 0 0,1-1-1 0 0,-1 1 0 0 0,1 0 1 0 0,0-1-1 0 0,0 1 1 0 0,0-1-1 0 0,0 0 0 0 0,0 1-37 0 0,0-2 17 0 0,0 0-1 0 0,-1 1 0 0 0,1-1 1 0 0,0 0-1 0 0,0 0 1 0 0,1 1-1 0 0,-1-1 0 0 0,0 0 1 0 0,0 0-1 0 0,1 0 1 0 0,-1-1-1 0 0,0 1 0 0 0,1 0 1 0 0,-1 0-1 0 0,1-1 0 0 0,-1 1 1 0 0,1-1-1 0 0,-1 1 1 0 0,1-1-1 0 0,-1 0 0 0 0,1 1 1 0 0,-1-1-1 0 0,1 0 0 0 0,0 0 1 0 0,-1 0-1 0 0,1 0 1 0 0,-1-1-1 0 0,1 1 0 0 0,0 0 1 0 0,-1-1-1 0 0,1 1 1 0 0,-1-1-1 0 0,1 0-16 0 0,3 0 25 0 0,-1-1 0 0 0,0 0 0 0 0,0 0 0 0 0,0-1 0 0 0,0 1 0 0 0,0-1 0 0 0,-1 0 0 0 0,1 0 0 0 0,-1 0 0 0 0,1 0 0 0 0,-1-2-25 0 0,10-9 20 0 0,-2-1-1 0 0,0-1 1 0 0,-1 0-1 0 0,0 0 0 0 0,-1-1 1 0 0,-1-1-1 0 0,1-3-19 0 0,-9 17 11 0 0,0 3 42 0 0,0 1 11 0 0,0 12-16 0 0,0-1 0 0 0,1 1 0 0 0,0-1 0 0 0,3 9-48 0 0,0 2 6 0 0,-3-17-32 0 0,0 0-1 0 0,-1-1 0 0 0,2 1 0 0 0,-1-1 1 0 0,0 1-1 0 0,1-1 0 0 0,0 1 0 0 0,0-1 1 0 0,0 0-1 0 0,0 0 0 0 0,3 3 27 0 0,-3-4-394 0 0,0 0-1 0 0,1-1 0 0 0,-1 1 0 0 0,0-1 1 0 0,1 1-1 0 0,0-1 0 0 0,-1 0 0 0 0,1 0 1 0 0,0 0-1 0 0,0 0 0 0 0,0 0 0 0 0,1-1 1 0 0,-1 0-1 0 0,3 2 395 0 0,7-2-6393 0 0</inkml:trace>
  <inkml:trace contextRef="#ctx0" brushRef="#br0" timeOffset="1549.262">1539 277 3224 0 0,'-13'-8'808'0'0,"11"8"-90"0"0,1 0 0 0 0,-1-1 1 0 0,0 1-1 0 0,1 0 0 0 0,-1 0 1 0 0,1 0-1 0 0,-1 1 0 0 0,0-1 0 0 0,1 0 1 0 0,-1 1-1 0 0,1-1 0 0 0,-1 1 1 0 0,1-1-1 0 0,-1 1 0 0 0,1-1 1 0 0,-1 1-1 0 0,1 0 0 0 0,-1 0 0 0 0,0 1-718 0 0,-13 9 2869 0 0,3 1-3279 0 0,6-4 518 0 0,0-1 0 0 0,-1 0-1 0 0,0 0 1 0 0,-2 0-108 0 0,1 0 98 0 0,1 0 0 0 0,-1 0 0 0 0,-2 5-98 0 0,-14 17 255 0 0,17-23-233 0 0,0 1 0 0 0,1 1-1 0 0,0-1 1 0 0,1 1 0 0 0,0 0 0 0 0,0 0-1 0 0,0 1 1 0 0,1-1 0 0 0,1 1-1 0 0,-1 3-21 0 0,-2 1 0 0 0,0 2 11 0 0,8-10 32 0 0,-1-4-49 0 0,-1 0 0 0 0,1 0 0 0 0,-1 0 0 0 0,1 0 0 0 0,0-1 0 0 0,0 1 0 0 0,-1 0 0 0 0,1 0 0 0 0,0-1 1 0 0,0 1-1 0 0,0-1 0 0 0,0 1 0 0 0,-1-1 0 0 0,1 1 0 0 0,0-1 0 0 0,0 1 0 0 0,0-1 0 0 0,0 0 0 0 0,0 1 0 0 0,0-1 0 0 0,0 0 1 0 0,0 0-1 0 0,1 0 0 0 0,-1 0 6 0 0,2 0-23 0 0,0-1 0 0 0,0 1 0 0 0,0-1 0 0 0,0 0 0 0 0,0 0 0 0 0,2-1 23 0 0,0 1 24 0 0,-1-1-2 0 0,1 0 0 0 0,-1 0 0 0 0,0-1 0 0 0,0 1 0 0 0,0-1 1 0 0,0 0-1 0 0,0 0 0 0 0,-1 0 0 0 0,1 0 0 0 0,-1-1 0 0 0,2-2-22 0 0,5-8-126 0 0,0 0-1 0 0,5-10 127 0 0,-8 12-12 0 0,0-1 12 0 0,-2 0 0 0 0,0 0 0 0 0,0 0 0 0 0,-1-1 0 0 0,-1 0 0 0 0,0 1 0 0 0,0-3 0 0 0,3-16 0 0 0,2-25 2 0 0,-3 14-16 0 0,-3 19-2 0 0,0 0 0 0 0,-2 0 0 0 0,0-1 16 0 0,-1-5 99 0 0,1 29 137 0 0,0 1 59 0 0,0 0 7 0 0,0 0-34 0 0,0 0-148 0 0,0 2-62 0 0,-9 58-48 0 0,4-13-23 0 0,-2 27 52 0 0,3-1-1 0 0,5 54-38 0 0,0-105-12 0 0,1-1-1 0 0,1 1 0 0 0,1-1 0 0 0,1 0 0 0 0,7 19 13 0 0,-4-27-3622 0 0,-7-12-3275 0 0</inkml:trace>
  <inkml:trace contextRef="#ctx0" brushRef="#br0" timeOffset="1996.217">1674 34 13824 0 0,'0'0'1061'0'0,"0"0"-596"0"0,3 8 707 0 0,4 6-887 0 0,0 1 0 0 0,-1 1 0 0 0,-1-1 0 0 0,0 1 0 0 0,-1 0 0 0 0,-1 0 0 0 0,1 7-285 0 0,2 34 1312 0 0,-2 26-1312 0 0,-3-77 110 0 0,-1 13 7 0 0,1 9 116 0 0,1 1 0 0 0,4 17-233 0 0,-5-38 148 0 0,0 1 1 0 0,-1 0-1 0 0,0 8-148 0 0,-1-3 232 0 0,1-12-112 0 0,0-2-6 0 0,0 0-29 0 0,0 0-12 0 0,0 0-1 0 0,3-9 139 0 0,17-27 16 0 0,1 2-1 0 0,16-21-226 0 0,-20 28 0 0 0,-11 17 0 0 0,0 1 0 0 0,0 0 0 0 0,4-4 0 0 0,-8 11 0 0 0,0 0 0 0 0,0 0 0 0 0,0 0 0 0 0,1 0 0 0 0,-1 0 0 0 0,0 1 0 0 0,1-1 0 0 0,0 1 0 0 0,-1-1 0 0 0,1 1 0 0 0,0 0 0 0 0,-1 0 0 0 0,1 0 0 0 0,3 0 0 0 0,-6 1-1 0 0,1 0-1 0 0,-1-1 1 0 0,0 1-1 0 0,1 0 0 0 0,-1 0 1 0 0,1 0-1 0 0,-1 0 1 0 0,1 0-1 0 0,-1 0 0 0 0,0 0 1 0 0,1 0-1 0 0,-1 0 1 0 0,1 0-1 0 0,-1 0 0 0 0,1 0 1 0 0,-1 0-1 0 0,0 0 1 0 0,1 0-1 0 0,-1 0 0 0 0,1 0 1 0 0,-1 1-1 0 0,1-1 1 0 0,-1 0-1 0 0,0 0 0 0 0,1 0 1 0 0,-1 1-1 0 0,0-1 1 0 0,1 0-1 0 0,-1 1 1 0 0,0-1-1 0 0,1 0 0 0 0,-1 1 1 0 0,0-1-1 0 0,0 0 1 0 0,1 1-1 0 0,-1-1 0 0 0,0 1 2 0 0,0-1-11 0 0,2 3-3 0 0,0-1 0 0 0,0 0 0 0 0,0 0 0 0 0,-1 1 0 0 0,1-1 0 0 0,-1 1 0 0 0,0-1 0 0 0,0 1 0 0 0,0 0 0 0 0,0-1 0 0 0,0 1 0 0 0,-1 0 0 0 0,1 0 0 0 0,-1 0 0 0 0,1-1 0 0 0,-1 1 0 0 0,0 0 0 0 0,0 0 0 0 0,-1 0 0 0 0,1 0 0 0 0,-1-1 0 0 0,1 1 0 0 0,-1 0 0 0 0,0 0 0 0 0,0 0 14 0 0,-2 6 47 0 0,0 0 0 0 0,-1 0-1 0 0,0-1 1 0 0,-1 1 0 0 0,0-1-1 0 0,0 0 1 0 0,-2 1-47 0 0,0-1 55 0 0,-1 0 1 0 0,0 0-1 0 0,-1-1 0 0 0,0 0 1 0 0,0 0-1 0 0,-1-1 0 0 0,0 0-55 0 0,-25 18 90 0 0,24-17-533 0 0,0 0-1 0 0,-1-1 1 0 0,1 0-1 0 0,-1-1 1 0 0,-1 0-1 0 0,-1 0 444 0 0,13-5-2309 0 0,1 0-4272 0 0</inkml:trace>
  <inkml:trace contextRef="#ctx0" brushRef="#br0" timeOffset="2767.224">2338 361 13792 0 0,'0'0'25'0'0,"0"0"0"0"0,0 0 1 0 0,0 0-1 0 0,0 0 1 0 0,1-1-1 0 0,-1 1 1 0 0,0 0-1 0 0,0 0 1 0 0,0 0-1 0 0,0 0 0 0 0,0 0 1 0 0,0-1-1 0 0,0 1 1 0 0,0 0-1 0 0,0 0 1 0 0,0 0-1 0 0,0-1 0 0 0,0 1 1 0 0,0 0-1 0 0,0 0 1 0 0,0 0-1 0 0,0 0 1 0 0,0-1-1 0 0,0 1 1 0 0,0 0-1 0 0,0 0 0 0 0,0 0 1 0 0,0 0-1 0 0,0-1 1 0 0,0 1-1 0 0,0 0 1 0 0,0 0-1 0 0,0 0 0 0 0,0 0 1 0 0,0 0-1 0 0,-1-1 1 0 0,1 1-1 0 0,0 0 1 0 0,0 0-1 0 0,0 0 1 0 0,0 0-1 0 0,0 0 0 0 0,0 0 1 0 0,-1-1-1 0 0,1 1 1 0 0,0 0-26 0 0,-12 4 465 0 0,9-3-566 0 0,-17 6 630 0 0,0 1 0 0 0,1 1 0 0 0,0 0 0 0 0,1 2 0 0 0,0 0 0 0 0,0 1 0 0 0,1 1 0 0 0,-8 8-529 0 0,16-12 163 0 0,1 0 1 0 0,0 0-1 0 0,0 1 0 0 0,1 0 1 0 0,0 0-1 0 0,0 1 0 0 0,1 0 1 0 0,1 0-1 0 0,0 0 0 0 0,-3 12-163 0 0,8-22 14 0 0,-1-1-1 0 0,1 0 0 0 0,0 1 0 0 0,0-1 0 0 0,0 1 0 0 0,0-1 1 0 0,0 0-1 0 0,0 1 0 0 0,-1-1 0 0 0,1 1 0 0 0,0-1 1 0 0,0 0-1 0 0,0 1 0 0 0,0-1 0 0 0,1 0 0 0 0,-1 1 0 0 0,0-1 1 0 0,0 1-1 0 0,0-1 0 0 0,0 0 0 0 0,0 1 0 0 0,0-1 0 0 0,0 0 1 0 0,1 1-1 0 0,-1-1 0 0 0,0 0 0 0 0,0 1 0 0 0,1-1 1 0 0,-1 0-1 0 0,0 1 0 0 0,0-1 0 0 0,1 0-13 0 0,12 0 245 0 0,-9 0-272 0 0,-1-1 41 0 0,-1 0 0 0 0,1 0 0 0 0,0 0 0 0 0,0 0-1 0 0,0-1 1 0 0,-1 1 0 0 0,1-1 0 0 0,-1 0 0 0 0,1 1 0 0 0,-1-1-1 0 0,0-1 1 0 0,2 0-14 0 0,1-3 12 0 0,0 1-1 0 0,-1 0 1 0 0,1-1 0 0 0,-2 0-1 0 0,2-1-11 0 0,1-4 4 0 0,2-3-56 0 0,0 0 1 0 0,-1-1-1 0 0,0 0 0 0 0,-1-1 1 0 0,1-8 51 0 0,-4 12-12 0 0,-1 0 14 0 0,1 0 1 0 0,1 0-1 0 0,0 1 0 0 0,2-4-2 0 0,-5 13 69 0 0,4 20 60 0 0,-5-16-99 0 0,8 32 121 0 0,9 28 5 0 0,-15-56-155 0 0,0 0 0 0 0,1 1 1 0 0,0-1-1 0 0,0-1 0 0 0,0 1 1 0 0,1 0-1 0 0,0-1 0 0 0,1 1-1 0 0,-1-1-10 0 0,0-1 0 0 0,1 0 0 0 0,0 1 0 0 0,-1-2-1 0 0,1 1 1 0 0,5 2 10 0 0,-8-5-55 0 0,0 0-1 0 0,1 0 1 0 0,-1 0-1 0 0,0 0 1 0 0,1 0-1 0 0,-1-1 1 0 0,1 1-1 0 0,-1-1 1 0 0,1 0-1 0 0,-1 1 1 0 0,1-1-1 0 0,-1 0 1 0 0,1 0-1 0 0,-1-1 1 0 0,1 1-1 0 0,-1-1 1 0 0,1 1-1 0 0,0-1 56 0 0,1-1-516 0 0,1 1 0 0 0,0-1-1 0 0,-1-1 1 0 0,0 1 0 0 0,1-1-1 0 0,-1 1 1 0 0,0-1-1 0 0,0 0 1 0 0,-1-1 0 0 0,1 1-1 0 0,-1-1 1 0 0,1 1 0 0 0,-1-1-1 0 0,0 0 1 0 0,-1-1 0 0 0,1 1-1 0 0,-1 0 1 0 0,1-1-1 0 0,-1 1 1 0 0,-1-1 0 0 0,1 0 516 0 0,9-22-1655 0 0,-6 18 1113 0 0,-2 0 1 0 0,1-1-1 0 0,-1 1 0 0 0,0-3 542 0 0,13-52 1040 0 0,-16 64-830 0 0,0-1 0 0 0,0 1 0 0 0,0 0 0 0 0,0-1 0 0 0,0 1 0 0 0,0 0 0 0 0,0-1 0 0 0,0 1 0 0 0,0 0 0 0 0,0 0 0 0 0,0-1 0 0 0,0 1 0 0 0,0 0 0 0 0,0-1 0 0 0,0 1 0 0 0,0 0 0 0 0,0 0 0 0 0,1-1 0 0 0,-1 1 0 0 0,0 0 0 0 0,0 0 0 0 0,0-1 0 0 0,0 1 0 0 0,1 0 0 0 0,-1 0 0 0 0,0-1 0 0 0,0 1 0 0 0,1 0 0 0 0,-1 0 0 0 0,0 0 0 0 0,0 0 0 0 0,1 0 0 0 0,-1-1 0 0 0,0 1 0 0 0,1 0-210 0 0,4 10 2085 0 0,0 19-1323 0 0,1 120 1958 0 0,-2-125-2144 0 0,-4-23-392 0 0,0-1-9 0 0,0 0-40 0 0,0 0-21 0 0,0 0-2 0 0,0 0 0 0 0,0 0 0 0 0,0-20 224 0 0,5-2-367 0 0,2 1 0 0 0,0 0 1 0 0,1 1-1 0 0,1-1 0 0 0,5-6 31 0 0,-11 21-34 0 0,1 0-1 0 0,0 0 1 0 0,1 0 0 0 0,-1 1 0 0 0,1-1 0 0 0,1 1 34 0 0,-4 3-15 0 0,0 0-1 0 0,0 0 1 0 0,0 0 0 0 0,1 0-1 0 0,-1 1 1 0 0,1-1 0 0 0,-1 1-1 0 0,1 0 1 0 0,0-1 0 0 0,-1 1-1 0 0,1 0 1 0 0,0 1 0 0 0,0-1-1 0 0,0 0 1 0 0,1 1 15 0 0,-2 1-8 0 0,1 0 0 0 0,-1 0 0 0 0,0 0-1 0 0,0 0 1 0 0,0 0 0 0 0,0 1 0 0 0,0-1 0 0 0,-1 1 0 0 0,1-1-1 0 0,0 1 1 0 0,-1 0 0 0 0,1 0 0 0 0,-1 0 0 0 0,1 0 0 0 0,-1 0-1 0 0,0 0 1 0 0,0 0 8 0 0,0 1 0 0 0,0 0 0 0 0,1 1 0 0 0,-1-1 0 0 0,1 0 0 0 0,-1 0 0 0 0,1-1 0 0 0,0 1 0 0 0,0 0 0 0 0,0 0 0 0 0,2 0 0 0 0,-2 1 0 0 0,0-1 0 0 0,0 1 0 0 0,0 0 0 0 0,0 0 0 0 0,0 0 0 0 0,-1 0 0 0 0,1 2 0 0 0,8 19 0 0 0,1-8 0 0 0,-8-13 0 0 0,0 0 0 0 0,-1 0 0 0 0,0 0 0 0 0,1 0 0 0 0,0 5 0 0 0,-2-6-47 0 0,0-1 0 0 0,0 1 0 0 0,0-1 0 0 0,1 0 0 0 0,-1 0 0 0 0,1 0 0 0 0,-1 0 0 0 0,1 0 0 0 0,0 0 0 0 0,-1 0 0 0 0,1 0-1 0 0,0-1 1 0 0,0 1 0 0 0,0-1 0 0 0,1 1 47 0 0,0 0-328 0 0,-1 0 0 0 0,1 0 1 0 0,-1 0-1 0 0,0 0 0 0 0,1 0 0 0 0,-1 1 0 0 0,1 1 328 0 0,1 4-1623 0 0,3-5-8 0 0</inkml:trace>
  <inkml:trace contextRef="#ctx0" brushRef="#br0" timeOffset="3221.766">3302 275 14280 0 0,'0'0'1102'0'0,"-3"0"-571"0"0,-2 1-188 0 0,1-1-1 0 0,-1 1 1 0 0,1 0-1 0 0,-1 1 1 0 0,1-1 0 0 0,0 1-1 0 0,0 0 1 0 0,0 0 0 0 0,0 0-1 0 0,0 1 1 0 0,-1 0-343 0 0,-8 6 233 0 0,0 0 0 0 0,1 2-1 0 0,0-1 1 0 0,0 1 0 0 0,-2 5-233 0 0,-8 6 197 0 0,17-17-147 0 0,0 0 0 0 0,0 0-1 0 0,0 0 1 0 0,1 1-1 0 0,-2 2-49 0 0,-51 77 258 0 0,10-18-168 0 0,37-42-36 0 0,10-24-54 0 0,0-1 0 0 0,0 0 1 0 0,0 0-1 0 0,-1 1 0 0 0,1-1 1 0 0,0 0-1 0 0,0 0 1 0 0,0 1-1 0 0,0-1 0 0 0,0 0 1 0 0,0 1-1 0 0,0-1 0 0 0,-1 0 1 0 0,1 1-1 0 0,0-1 0 0 0,0 0 1 0 0,0 0-1 0 0,0 1 1 0 0,0-1-1 0 0,0 0 0 0 0,1 1 1 0 0,-1-1-1 0 0,0 0 0 0 0,0 1 1 0 0,0-1-1 0 0,0 0 0 0 0,0 0 1 0 0,0 1-1 0 0,0-1 1 0 0,1 0-1 0 0,-1 0 0 0 0,0 1 0 0 0,4 0-1 0 0,-4-1 1 0 0,1 0 0 0 0,0 1 0 0 0,0-1 0 0 0,-1 0 0 0 0,1 0 0 0 0,0 0 0 0 0,0 1 0 0 0,0-1 0 0 0,-1 0 0 0 0,1 0 0 0 0,0 0 0 0 0,0 0 0 0 0,0 0 0 0 0,0 0 0 0 0,-1-1 0 0 0,1 1 0 0 0,0 0 0 0 0,0 0 0 0 0,-1-1 0 0 0,1 1 0 0 0,0 0 0 0 0,0-1 0 0 0,-1 1 0 0 0,1 0 0 0 0,0-1 0 0 0,-1 1 0 0 0,1-1 0 0 0,0 0 0 0 0,2-1 0 0 0,17-10 0 0 0,-13 9 0 0 0,0-2 0 0 0,0 1 0 0 0,0-1 0 0 0,-1 0 0 0 0,3-3 0 0 0,8-7 0 0 0,-11 10-2 0 0,0-1 0 0 0,0 1 0 0 0,-1-1 0 0 0,1 0 0 0 0,-2 0 0 0 0,3-3 2 0 0,36-72-812 0 0,15-42 812 0 0,-46 98-103 0 0,-4 9 12 0 0,-1 1 0 0 0,-1-1 0 0 0,-1 0 0 0 0,0-1 0 0 0,3-14 91 0 0,-6 16-114 0 0,2 1 0 0 0,3-9 114 0 0,-4 13-5 0 0,0 1-1 0 0,-1-1 1 0 0,0 0 0 0 0,0 0-1 0 0,-1 0 1 0 0,0-1 5 0 0,-1 8 27 0 0,0 1 1 0 0,0 0-1 0 0,1-1 1 0 0,-1 1-1 0 0,1 0 1 0 0,0-1-1 0 0,0 1 1 0 0,0 0-1 0 0,0 0 1 0 0,0 0 0 0 0,0 0-1 0 0,0 0 1 0 0,1-1-28 0 0,-1 2 42 0 0,-2 1-20 0 0,1 0 1 0 0,0-1-1 0 0,0 1 1 0 0,0 0-1 0 0,0 0 1 0 0,0 0 0 0 0,-1 0-1 0 0,1-1 1 0 0,0 1-1 0 0,0 0 1 0 0,0 0-1 0 0,0 0 1 0 0,-1 0-1 0 0,1 0 1 0 0,0-1-1 0 0,0 1 1 0 0,-1 0-1 0 0,1 0 1 0 0,0 0 0 0 0,0 0-1 0 0,0 0 1 0 0,-1 0-1 0 0,1 0 1 0 0,0 0-1 0 0,0 0 1 0 0,-1 0-1 0 0,1 0 1 0 0,0 0-1 0 0,0 0 1 0 0,-1 0 0 0 0,1 0-1 0 0,0 0 1 0 0,0 0-1 0 0,0 0 1 0 0,-1 0-1 0 0,1 1 1 0 0,0-1-1 0 0,0 0 1 0 0,-1 0-1 0 0,1 0 1 0 0,0 0-1 0 0,0 0 1 0 0,0 1-23 0 0,-2 2 50 0 0,1 0 0 0 0,0 1 1 0 0,-1-1-1 0 0,0 0 0 0 0,0 0 0 0 0,0 0 1 0 0,0 0-51 0 0,-11 17 156 0 0,-3 25-148 0 0,12-33-28 0 0,0 0 1 0 0,-1 0-1 0 0,-2 4 20 0 0,0-3 1 0 0,4-8 1 0 0,0 0 0 0 0,0 0 1 0 0,0 1-1 0 0,1 0 0 0 0,0 0 0 0 0,0-1 0 0 0,0 5-2 0 0,0 19 61 0 0,3-22-41 0 0,-2 1 0 0 0,1 0 0 0 0,-1 0-1 0 0,-1 2-19 0 0,0 1 6 0 0,-1-1-7 0 0,1 0 0 0 0,0 0 0 0 0,1 0 0 0 0,0 0 0 0 0,0 1 0 0 0,1-1 0 0 0,1 0 0 0 0,0 2 1 0 0,2 20-56 0 0,5 23 19 0 0,-7-50 26 0 0,0 0 1 0 0,1 1-1 0 0,0-1 1 0 0,0 0-1 0 0,0 0 1 0 0,1 0-1 0 0,-1 0 0 0 0,3 2 11 0 0,39 46-1950 0 0,-32-41-5203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15120 0 0,'-3'-8'340'0'0,"3"7"50"0"0,-1-4 391 0 0,-1 0-635 0 0,1 4-52 0 0,1 1 2 0 0,-5 30 284 0 0,1 1 0 0 0,1-1 0 0 0,1 0-1 0 0,3 25-379 0 0,-3 46 585 0 0,1-69-375 0 0,2 1-1 0 0,1 9-209 0 0,2 34 187 0 0,-2-64-11 0 0,0 10-2716 0 0,-4-24 332 0 0,-3-4-3457 0 0</inkml:trace>
  <inkml:trace contextRef="#ctx0" brushRef="#br0" timeOffset="244.302">0 111 3680 0 0,'0'0'284'0'0,"0"-5"1244"0"0,2 4 4341 0 0,16-9-2233 0 0,-16 9-3597 0 0,1-1-1 0 0,-1 1 1 0 0,1-1 0 0 0,0 1-1 0 0,0 0 1 0 0,0 0 0 0 0,-1 0-1 0 0,1 0 1 0 0,0 0 0 0 0,2 1-39 0 0,86-12 1237 0 0,-45 5-808 0 0,1-2-45 0 0,40-13-384 0 0,-40 10 395 0 0,38-6-395 0 0,-81 17-311 0 0,-1 1-1 0 0,1-1 1 0 0,0 1 0 0 0,0 0 0 0 0,0 0-1 0 0,-1 1 1 0 0,3-1 311 0 0,-6 2-3885 0 0,-2 5-1184 0 0</inkml:trace>
  <inkml:trace contextRef="#ctx0" brushRef="#br0" timeOffset="409.321">176 245 2760 0 0,'-2'0'207'0'0,"-2"2"22"0"0,0-1 0 0 0,-1 1 0 0 0,1 1 0 0 0,0-1 1 0 0,0 0-1 0 0,-2 3-229 0 0,-14 8 9547 0 0,23-12-9415 0 0,0 0-1 0 0,1 1 1 0 0,-1-1 0 0 0,1-1-1 0 0,-1 1 1 0 0,1 0 0 0 0,-1-1-1 0 0,1 0 1 0 0,0 1 0 0 0,-1-2-1 0 0,4 1-131 0 0,6-2 194 0 0,-1 0-1 0 0,11-4-193 0 0,14-3 174 0 0,-3 3-329 0 0,-1-3 0 0 0,7-2 155 0 0,37-10-848 0 0,-67 18 324 0 0,0 0 0 0 0,-1-1 1 0 0,6-2 523 0 0,4-2-1752 0 0,-3 2 71 0 0</inkml:trace>
  <inkml:trace contextRef="#ctx0" brushRef="#br0" timeOffset="846.327">485 233 4144 0 0,'-12'9'253'0'0,"0"0"0"0"0,-9 4-253 0 0,9-6 1138 0 0,0 1 1 0 0,1 0-1 0 0,0 1-1138 0 0,-10 10 2276 0 0,1 1 0 0 0,1 0 0 0 0,-1 3-2276 0 0,14-15 237 0 0,0-1 0 0 0,1 1 0 0 0,0 0 0 0 0,1 0 0 0 0,-1 1 0 0 0,2-1 0 0 0,-1 1 0 0 0,1 0 0 0 0,0 0 0 0 0,-1 9-237 0 0,4-15 67 0 0,0 0-1 0 0,0-1 0 0 0,0 1 0 0 0,0-1 1 0 0,0 1-1 0 0,1 0 0 0 0,-1-1 0 0 0,1 1 0 0 0,0-1 1 0 0,-1 1-1 0 0,1-1 0 0 0,0 1 0 0 0,1-1 0 0 0,-1 0 1 0 0,0 1-1 0 0,1-1 0 0 0,-1 0 0 0 0,1 0 0 0 0,0 0 1 0 0,0 0-67 0 0,-1-1 17 0 0,0 0 0 0 0,1 0 0 0 0,-1 0 0 0 0,0 0 0 0 0,1 0 0 0 0,-1 0 0 0 0,1 0 0 0 0,-1-1 0 0 0,1 1 0 0 0,-1-1 0 0 0,1 1 0 0 0,0-1 0 0 0,-1 0 0 0 0,1 1 0 0 0,0-1 0 0 0,-1 0 0 0 0,1 0 0 0 0,0 0 0 0 0,-1 0 0 0 0,1 0 0 0 0,-1-1 0 0 0,1 1 0 0 0,0 0 0 0 0,-1-1 1 0 0,1 1-1 0 0,-1-1 0 0 0,1 0 0 0 0,-1 1 0 0 0,1-1 0 0 0,-1 0 0 0 0,1 0 0 0 0,-1 0-17 0 0,18-11 80 0 0,9-7 26 0 0,-21 13-91 0 0,4-4 13 0 0,0 0 0 0 0,-1 0 1 0 0,0-1-1 0 0,-1 0 0 0 0,8-12-28 0 0,27-40 109 0 0,-28 42-78 0 0,-12 16-12 0 0,0 0-1 0 0,1 0 1 0 0,0 1-1 0 0,-1-1 1 0 0,1 1 0 0 0,1 0-1 0 0,-1 1 1 0 0,0-1-1 0 0,4 0-18 0 0,-8 3-8 0 0,-1 1 0 0 0,0 0 0 0 0,1-1-1 0 0,-1 1 1 0 0,1 0 0 0 0,-1 0 0 0 0,0 0 0 0 0,1-1 0 0 0,-1 1-1 0 0,1 0 1 0 0,-1 0 0 0 0,1 0 0 0 0,-1 0 0 0 0,1 0 0 0 0,-1 0 0 0 0,1 0-1 0 0,-1 0 1 0 0,1 0 0 0 0,-1 0 0 0 0,0 0 0 0 0,1 0 0 0 0,-1 0-1 0 0,1 0 1 0 0,-1 0 0 0 0,1 1 0 0 0,-1-1 0 0 0,1 0 0 0 0,-1 0 8 0 0,3 2 21 0 0,2 0-29 0 0,-1 0 0 0 0,1 0 0 0 0,-1 0 0 0 0,0 1 0 0 0,0 0 0 0 0,0 0 0 0 0,0 0 0 0 0,-1 1 0 0 0,1-1 0 0 0,2 4 8 0 0,5 7 24 0 0,-1 1 1 0 0,4 7-25 0 0,4 6 77 0 0,11 25 189 0 0,-28-51-148 0 0,0 0 0 0 0,0 0-1 0 0,0 0 1 0 0,0 0-1 0 0,0 0 1 0 0,-1 1 0 0 0,1-1-1 0 0,-1 0 1 0 0,1 0-1 0 0,-1 3-117 0 0,-9-14 1248 0 0,8 3-1178 0 0,1 0 0 0 0,-1 0 1 0 0,1 0-1 0 0,0-1 0 0 0,0 1 0 0 0,0 0 0 0 0,1 0 0 0 0,0 0 0 0 0,1 0 0 0 0,-1 0 0 0 0,1 0 0 0 0,1-1-70 0 0,5-27 26 0 0,-5 20-67 0 0,1 0-1 0 0,0 0 1 0 0,1 1 0 0 0,1-1-1 0 0,0 1 1 0 0,1 1 0 0 0,0-1-1 0 0,7-7 42 0 0,-10 14-366 0 0,0 1-1 0 0,1 0 1 0 0,0 0-1 0 0,0 0 1 0 0,0 1-1 0 0,0 0 0 0 0,1 0 1 0 0,-1 0-1 0 0,3 0 367 0 0,11-9-4863 0 0,-3 0-1478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55 324 15632 0 0,'-1'0'74'0'0,"-1"1"0"0"0,1-1 1 0 0,-1 1-1 0 0,1-1 1 0 0,0 1-1 0 0,0 0 0 0 0,-1-1 1 0 0,1 1-1 0 0,0 0 1 0 0,0 0-1 0 0,0 0 0 0 0,0 0 1 0 0,-1 0-1 0 0,1 0 1 0 0,1 0-1 0 0,-1 0 0 0 0,0 0 1 0 0,0 0-1 0 0,0 1 1 0 0,1-1-1 0 0,-1 0 0 0 0,0 1 1 0 0,1-1-1 0 0,0 0 1 0 0,-1 2-75 0 0,-2 6 34 0 0,0 1 0 0 0,1-1 0 0 0,-1 4-34 0 0,3-13 13 0 0,-6 39 516 0 0,1 26-529 0 0,3-39 130 0 0,0-5 199 0 0,1-10-69 0 0,0-1 0 0 0,0 1 0 0 0,1 0 0 0 0,1-1 0 0 0,0 2-260 0 0,2 7 234 0 0,1 0-1 0 0,0 0 0 0 0,1 0 1 0 0,6 12-234 0 0,-10-30 89 0 0,-1-1-8 0 0,16-9 79 0 0,-12 4-185 0 0,0 0 0 0 0,0 0 0 0 0,0 0-1 0 0,0-1 1 0 0,-1 1 0 0 0,0-1 0 0 0,0 0-1 0 0,1-4 26 0 0,3-11-736 0 0,5-18 736 0 0,2-26-3413 0 0,5-61 3413 0 0,-8 40-806 0 0,-9 75 800 0 0,-1 5 78 0 0,-1 0 1 0 0,1 1-1 0 0,1-1 1 0 0,-1 0-1 0 0,1 1 1 0 0,0-1-1 0 0,2-3-72 0 0,-3 8 160 0 0,0 1-141 0 0,1 0 0 0 0,-1 1 0 0 0,1-1 0 0 0,-1 1 0 0 0,1-1 0 0 0,-1 1 0 0 0,1 0 0 0 0,-1 0 0 0 0,1 0-1 0 0,-1-1 1 0 0,0 1 0 0 0,0 0 0 0 0,1 1 0 0 0,-1-1 0 0 0,0 0 0 0 0,0 0-19 0 0,18 22 13 0 0,-18-20-9 0 0,43 63 626 0 0,31 63-630 0 0,6 11 1413 0 0,-79-137-1285 0 0,0 0-1 0 0,-1 0 1 0 0,1 0 0 0 0,0 0 0 0 0,-1 1-1 0 0,0-1 1 0 0,0 0 0 0 0,1 3-128 0 0,-2-5 21 0 0,0 0 0 0 0,0 0 0 0 0,0 0 0 0 0,0 1 0 0 0,0-1 1 0 0,-1 0-1 0 0,1 0 0 0 0,0 1 0 0 0,-1-1 0 0 0,1 0 0 0 0,-1 0 1 0 0,1 0-1 0 0,-1 0 0 0 0,1 0 0 0 0,-1 0 0 0 0,0 0 0 0 0,1 0 1 0 0,-1 0-1 0 0,0 0 0 0 0,0 0 0 0 0,0 0 0 0 0,0 0 0 0 0,0-1 1 0 0,0 1-1 0 0,0 0-21 0 0,-5 3 112 0 0,-1 0 1 0 0,0 0-1 0 0,0-1 1 0 0,0 1-1 0 0,0-2 1 0 0,0 1-1 0 0,-1-1 1 0 0,1 0-1 0 0,-1 0 1 0 0,0-1-1 0 0,-6 0-112 0 0,-13 0-74 0 0,0-1 1 0 0,-21-3 73 0 0,16 1-389 0 0,31 1 294 0 0,-48-4-64 0 0,25-1-1380 0 0,3-5-4416 0 0,15 4 121 0 0</inkml:trace>
  <inkml:trace contextRef="#ctx0" brushRef="#br0" timeOffset="314.308">688 190 11056 0 0,'0'0'852'0'0,"-3"7"-356"0"0,-1 3 1016 0 0,1 1 0 0 0,0 0 0 0 0,-1 10-1512 0 0,0 14 1374 0 0,2 17-1374 0 0,-3 16 1503 0 0,-3 28 595 0 0,4 62-2098 0 0,9-39 546 0 0,-5-117-536 0 0,0-1-7 0 0,0-1 1 0 0,0 0-1 0 0,0 1 0 0 0,0-1 1 0 0,0 1-1 0 0,0-1 1 0 0,0 1-1 0 0,0-1 0 0 0,0 1 1 0 0,0-1-1 0 0,0 1 0 0 0,0-1 1 0 0,0 1-1 0 0,0-1 0 0 0,1 1 1 0 0,-1-1-1 0 0,0 0 0 0 0,0 1 1 0 0,0-1-1 0 0,1 1 0 0 0,-1-1 1 0 0,0 0-1 0 0,1 1 0 0 0,-1-1-3 0 0,1 1 54 0 0,-10-13-1208 0 0,0-21-2708 0 0,6 17-115 0 0,-1-8-1907 0 0</inkml:trace>
  <inkml:trace contextRef="#ctx0" brushRef="#br0" timeOffset="530.866">663 16 4608 0 0,'7'-3'292'0'0,"0"0"1"0"0,0 1-1 0 0,1-1 0 0 0,2 1-292 0 0,-4 1 854 0 0,0 0 0 0 0,0 1 0 0 0,0 0-1 0 0,0 0 1 0 0,0 0 0 0 0,0 1-1 0 0,0-1 1 0 0,0 1 0 0 0,2 1-854 0 0,4 3 562 0 0,1 0 1 0 0,0 1-1 0 0,-1 0 1 0 0,0 1-1 0 0,-1 0 0 0 0,2 1-562 0 0,-7-3 248 0 0,0-1-1 0 0,-1 1 0 0 0,0 0 0 0 0,0 0 1 0 0,0 1-1 0 0,0-1 0 0 0,-1 1 0 0 0,0 0 1 0 0,0 0-1 0 0,-1 1 0 0 0,1 1-247 0 0,-1-3 153 0 0,-1 0 0 0 0,0 0 0 0 0,0 1-1 0 0,-1-1 1 0 0,1 1 0 0 0,-1-1 0 0 0,0 1-1 0 0,-1-1 1 0 0,1 1 0 0 0,-1 0 0 0 0,0-1-1 0 0,-1 1 1 0 0,1 0 0 0 0,-2 1-153 0 0,1-2 73 0 0,-1-1-1 0 0,1 0 1 0 0,-1 0 0 0 0,0 0-1 0 0,-1-1 1 0 0,1 1 0 0 0,0 0-1 0 0,-1-1 1 0 0,0 0 0 0 0,0 1-1 0 0,-2 0-72 0 0,-7 7 165 0 0,-1-1-1 0 0,-5 4-164 0 0,7-6 65 0 0,-7 4 35 0 0,1-1-1 0 0,-1-1 0 0 0,-1 0 1 0 0,-18 6-100 0 0,2-4-391 0 0,0-1 0 0 0,-14 2 391 0 0,2-3-2005 0 0,25-9 138 0 0</inkml:trace>
  <inkml:trace contextRef="#ctx0" brushRef="#br0" timeOffset="832.643">1066 340 16096 0 0,'0'0'737'0'0,"0"0"-15"0"0,-3-3-466 0 0,0-1-174 0 0,21-2 880 0 0,1 1-638 0 0,1 2-1 0 0,-1 0 0 0 0,0 1 0 0 0,5 1-323 0 0,79 3 666 0 0,-78-1-578 0 0,3 0-71 0 0,-1 1 1 0 0,1 2-1 0 0,0 0 0 0 0,18 7-17 0 0,-17 2-2042 0 0,-17-7 792 0 0</inkml:trace>
  <inkml:trace contextRef="#ctx0" brushRef="#br0" timeOffset="995.941">1035 484 17015 0 0,'0'0'779'0'0,"0"0"-15"0"0,2 0-489 0 0,42-10-245 0 0,-38 10-51 0 0,60-5-465 0 0,-1 3 0 0 0,19 3 486 0 0,-52 1-4330 0 0,2-2-1490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2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4144 0 0,'4'-3'428'0'0,"0"2"124"0"0,0 0 1 0 0,1 0 0 0 0,-1 0-1 0 0,1 0 1 0 0,-1 1-1 0 0,1 0-552 0 0,17-3 4885 0 0,-14 2-4110 0 0,0 1 1 0 0,1 0 0 0 0,-1 0-1 0 0,0 0 1 0 0,5 2-776 0 0,23 0 257 0 0,166-7 2503 0 0,-129 4-1920 0 0,63 1 396 0 0,-88 2-939 0 0,91 7-242 0 0,-126-8-76 0 0,-6 0-20 0 0,1-1 0 0 0,0 2 0 0 0,-1-1 0 0 0,1 1 0 0 0,-1 0 0 0 0,1 0 0 0 0,-1 1 0 0 0,0 0 41 0 0,-2 0-309 0 0,2 1-18 0 0,-2-3-5670 0 0,-5-1-508 0 0</inkml:trace>
  <inkml:trace contextRef="#ctx0" brushRef="#br0" timeOffset="232.26">122 352 8288 0 0,'-43'3'1200'0'0,"42"-3"336"0"0,1 0 532 0 0,0 0 106 0 0,3 0 374 0 0,11 3-2271 0 0,-4-2-219 0 0,-1 0-1 0 0,1 0 1 0 0,0-1-1 0 0,0 0 1 0 0,0-1-1 0 0,7-1-57 0 0,31 0 118 0 0,57 1-41 0 0,68-10-77 0 0,-139 7-414 0 0,1-2-1 0 0,10-3 415 0 0,63-22-5669 0 0,-74 20 3408 0 0</inkml:trace>
  <inkml:trace contextRef="#ctx0" brushRef="#br0" timeOffset="468.789">565 0 15776 0 0,'0'0'726'0'0,"0"0"-21"0"0,1 1-435 0 0,3 2-207 0 0,0-1-1 0 0,0 1 1 0 0,-1 0 0 0 0,0 1 0 0 0,3 2-63 0 0,-2-1 14 0 0,0-1 1 0 0,0 0-1 0 0,1 0 1 0 0,0-1-1 0 0,2 3-14 0 0,8 3 57 0 0,-1 2-1 0 0,3 3-56 0 0,-2-3 96 0 0,0 1-1 0 0,6 1-95 0 0,37 24 585 0 0,-2 1 0 0 0,15 16-585 0 0,-57-42 351 0 0,0 1 1 0 0,-1 0 0 0 0,-1 1-1 0 0,7 9-351 0 0,-17-21 35 0 0,-1 1 0 0 0,1-1-1 0 0,0 1 1 0 0,-1 0-1 0 0,0-1 1 0 0,1 1 0 0 0,-1 0-1 0 0,0 0 1 0 0,-1-1 0 0 0,1 1-1 0 0,0 0 1 0 0,-1 0 0 0 0,0 0-1 0 0,1 0 1 0 0,-1 0-1 0 0,0 0 1 0 0,-1 0 0 0 0,1 0-1 0 0,-1 0 1 0 0,1 0 0 0 0,-1 0-1 0 0,0 0 1 0 0,0 0-1 0 0,0-1 1 0 0,0 1 0 0 0,0 0-1 0 0,-1-1 1 0 0,1 1 0 0 0,-1-1-1 0 0,0 1 1 0 0,0-1-1 0 0,0 0 1 0 0,0 0 0 0 0,-2 2-35 0 0,-14 11 116 0 0,0-1 1 0 0,-1-1 0 0 0,-1-1 0 0 0,0-1-117 0 0,-85 41-1260 0 0,69-36-129 0 0,8-4-639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26 8288 0 0,'-8'-9'888'0'0,"4"7"-667"0"0,1 0 0 0 0,0 1 0 0 0,-1-1 0 0 0,1 1 0 0 0,-1-1 0 0 0,0 1 0 0 0,1 0 0 0 0,-1 0 0 0 0,0 1 0 0 0,1-1 0 0 0,-1 1 0 0 0,0 0 0 0 0,0 0 0 0 0,0 0 0 0 0,-1 0-221 0 0,-14 2 1712 0 0,0 0-1 0 0,-9 4-1711 0 0,9-3 210 0 0,1 1 0 0 0,0 1 0 0 0,0 0 0 0 0,0 2 0 0 0,1 0 0 0 0,0 1-1 0 0,-2 2-209 0 0,1 1 239 0 0,5-4-16 0 0,1 1 1 0 0,0 0-1 0 0,1 1 1 0 0,-4 3-224 0 0,12-9 32 0 0,0 0-1 0 0,1 0 1 0 0,-1 0 0 0 0,1 0-1 0 0,-1 0 1 0 0,1 1 0 0 0,0-1-1 0 0,1 1 1 0 0,-1-1 0 0 0,1 1-1 0 0,-1-1 1 0 0,1 1 0 0 0,0 0-1 0 0,0 0 1 0 0,1 0 0 0 0,-1 0-1 0 0,1 0 1 0 0,0 0-32 0 0,0 1 18 0 0,0 1-1 0 0,1-1 0 0 0,0 1 1 0 0,0-1-1 0 0,0 0 1 0 0,1 1-1 0 0,0-1 1 0 0,0 0-1 0 0,0 0 1 0 0,1 0-1 0 0,2 3-17 0 0,4 7 56 0 0,2-1-1 0 0,-1-1 1 0 0,3 1-56 0 0,0 1 197 0 0,-1 0 0 0 0,3 5-197 0 0,-2-5 201 0 0,-11-12-144 0 0,1 0 1 0 0,0 1 0 0 0,-1-1-1 0 0,0 0 1 0 0,1 1 0 0 0,-1-1-1 0 0,1 3-57 0 0,-3-5 34 0 0,0 1 1 0 0,0-1-1 0 0,1 0 0 0 0,-1 0 1 0 0,0 0-1 0 0,0 0 0 0 0,0 0 0 0 0,0 0 1 0 0,0 0-1 0 0,-1 1 0 0 0,1-1 0 0 0,0 0 1 0 0,0 0-1 0 0,-1 0 0 0 0,1 0 1 0 0,-1 0-1 0 0,1 0 0 0 0,-1 0 0 0 0,1 0 1 0 0,-1 0-1 0 0,1 0 0 0 0,-1 0 0 0 0,0 0 1 0 0,0-1-1 0 0,1 1 0 0 0,-1 0 1 0 0,0 0-1 0 0,0-1 0 0 0,0 1 0 0 0,0 0-34 0 0,-5 3 57 0 0,-1-1-1 0 0,1 1 0 0 0,-1-1 0 0 0,1 0 0 0 0,-1 0 0 0 0,0-1 1 0 0,0 0-1 0 0,0 0 0 0 0,0-1 0 0 0,0 0 0 0 0,-1 0 0 0 0,1-1 1 0 0,0 0-1 0 0,0 0 0 0 0,-1 0 0 0 0,1-1 0 0 0,0 0 0 0 0,0-1 1 0 0,0 1-1 0 0,0-1 0 0 0,0-1 0 0 0,0 1 0 0 0,-5-4-56 0 0,10 5 5 0 0,1 0 0 0 0,-1 0-1 0 0,0 0 1 0 0,1 0 0 0 0,-1 0 0 0 0,1-1-1 0 0,0 1 1 0 0,-1 0 0 0 0,1-1-1 0 0,0 1 1 0 0,0-1 0 0 0,0 1-1 0 0,0-1 1 0 0,0 1 0 0 0,0-1 0 0 0,1 0-1 0 0,-1 1 1 0 0,0-1 0 0 0,1 0-1 0 0,-1-1-4 0 0,1 0-28 0 0,0 0 0 0 0,0 0-1 0 0,0 1 1 0 0,0-1 0 0 0,0 0-1 0 0,1 0 1 0 0,-1 0-1 0 0,1 0 1 0 0,0 0 0 0 0,0 1-1 0 0,0-1 1 0 0,1-1 28 0 0,1-2-174 0 0,0 1 1 0 0,0 0-1 0 0,0 0 1 0 0,1 0-1 0 0,-1 0 0 0 0,1 1 1 0 0,1-1-1 0 0,-1 1 1 0 0,1 0-1 0 0,-1 0 1 0 0,1 1-1 0 0,5-3 174 0 0,23-12-3251 0 0,-17 5 1380 0 0</inkml:trace>
  <inkml:trace contextRef="#ctx0" brushRef="#br0" timeOffset="515.297">446 167 3224 0 0,'0'0'143'0'0,"0"0"343"0"0,8 4 3754 0 0,-4-2-3696 0 0,0 1 1 0 0,0 1-1 0 0,0-1 1 0 0,0 1-1 0 0,0 0 0 0 0,0 0 1 0 0,-1 0-1 0 0,0 0 1 0 0,0 0-1 0 0,0 1 0 0 0,0-1 1 0 0,-1 2-545 0 0,7 12 254 0 0,-2 0 1 0 0,4 14-255 0 0,0 1 1281 0 0,0-2 889 0 0,2 18-2170 0 0,-6-22 700 0 0,0-8-145 0 0,-5-16-429 0 0,-1 1-1 0 0,0-1 1 0 0,0 1 0 0 0,0-1-1 0 0,0 1 1 0 0,0 0 0 0 0,-1 1-126 0 0,0-4 182 0 0,0-1 2 0 0,0 0 0 0 0,0 0 2 0 0,0 0 6 0 0,1 0-155 0 0,0 0 0 0 0,0-1-1 0 0,-1 1 1 0 0,1 0 0 0 0,0-1 0 0 0,0 1 0 0 0,-1-1 0 0 0,1 1 0 0 0,0-1 0 0 0,-1 1 0 0 0,1-1 0 0 0,-1 1 0 0 0,1-1-1 0 0,-1 0 1 0 0,1 1 0 0 0,-1-1-37 0 0,21-35 205 0 0,-1-1-1 0 0,-2 0 0 0 0,3-13-204 0 0,4-8 19 0 0,-21 48-9 0 0,-1-1-1 0 0,0 1 0 0 0,0-1 1 0 0,0-10-10 0 0,-1 8 61 0 0,0 5-57 0 0,-1-1-1 0 0,0 0 1 0 0,0 1 0 0 0,-1-1-1 0 0,0 0 1 0 0,-1 1 0 0 0,0-1-1 0 0,0 0 1 0 0,-1 1 0 0 0,0 0-1 0 0,-1-1 1 0 0,0-1-4 0 0,1 6-65 0 0,0 0-1 0 0,0-1 1 0 0,0 1 0 0 0,0 0 0 0 0,-1 0-1 0 0,1 0 1 0 0,-1 1 0 0 0,0-1 0 0 0,-1 1-1 0 0,1-1 1 0 0,0 1 0 0 0,-1 0 0 0 0,0 0-1 0 0,0 1 1 0 0,0-1 0 0 0,0 1 0 0 0,0 0-1 0 0,-1 0 66 0 0,5 1-86 0 0,-1 1-1 0 0,0 0 1 0 0,1 0-1 0 0,-1 0 1 0 0,0-1-1 0 0,1 1 0 0 0,-1 0 1 0 0,0 0-1 0 0,1 0 1 0 0,-1 0-1 0 0,0 0 1 0 0,1 0-1 0 0,-1 1 1 0 0,0-1-1 0 0,1 0 0 0 0,-1 0 1 0 0,0 0-1 0 0,1 1 1 0 0,-1-1-1 0 0,0 0 1 0 0,1 1-1 0 0,-1-1 0 0 0,1 0 1 0 0,-1 1-1 0 0,0-1 1 0 0,1 1 86 0 0,-6 2-1716 0 0,5-2 233 0 0,1-1-11 0 0</inkml:trace>
  <inkml:trace contextRef="#ctx0" brushRef="#br0" timeOffset="950.372">998 287 15464 0 0,'0'0'705'0'0,"0"0"-11"0"0,-12-8 458 0 0,9 8-1068 0 0,0 0-1 0 0,0 0 1 0 0,0 0-1 0 0,0 0 0 0 0,0 1 1 0 0,0-1-1 0 0,0 1 0 0 0,0 0 1 0 0,0 0-1 0 0,0 0 0 0 0,1 0 1 0 0,-1 0-1 0 0,0 1 0 0 0,1-1 1 0 0,-1 1-1 0 0,1 0 0 0 0,-1 0 1 0 0,1 0-84 0 0,-6 4 182 0 0,1 1 0 0 0,1 0 0 0 0,-1 0 0 0 0,1 0 0 0 0,-1 2-182 0 0,3-3 91 0 0,-6 8 205 0 0,0 1 0 0 0,-3 6-296 0 0,11-16 36 0 0,-1-1-1 0 0,1 1 1 0 0,0 0 0 0 0,1 1 0 0 0,-1-1-1 0 0,1 0 1 0 0,0 0 0 0 0,0 1-1 0 0,1-1 1 0 0,-1 1-36 0 0,1-1 9 0 0,0 1 0 0 0,1-1 0 0 0,-1 0 1 0 0,1 0-1 0 0,0 0 0 0 0,1 0 0 0 0,-1 0 0 0 0,1 0 0 0 0,0 0 0 0 0,1 2-9 0 0,-2-5 11 0 0,0 0 0 0 0,1 0 0 0 0,-1 0 0 0 0,1 0 0 0 0,-1-1 0 0 0,1 1 0 0 0,0 0 0 0 0,-1-1 0 0 0,1 1 0 0 0,0-1 0 0 0,0 0 0 0 0,0 0 0 0 0,0 1 0 0 0,0-1 0 0 0,0-1 0 0 0,1 1 0 0 0,-1 0 0 0 0,0 0 0 0 0,0-1 0 0 0,1 1 0 0 0,-1-1 0 0 0,0 0 0 0 0,1 0 0 0 0,1 0-11 0 0,-1 0-24 0 0,1-1 1 0 0,-1 1 0 0 0,1-1 0 0 0,-1 0 0 0 0,0 0-1 0 0,0 0 1 0 0,1-1 0 0 0,-1 1 0 0 0,0-1-1 0 0,0 1 1 0 0,0-1 0 0 0,0 0 0 0 0,-1 0-1 0 0,1-1 1 0 0,0 1 0 0 0,-1 0 0 0 0,0-1 0 0 0,1 0-1 0 0,-1 0 24 0 0,7-8-331 0 0,-2-1 0 0 0,1 1 0 0 0,-2-1 0 0 0,2-3 331 0 0,16-31-512 0 0,-23 44 575 0 0,8 25 525 0 0,-8-6-373 0 0,1 0-1 0 0,-2 0 1 0 0,0 0-1 0 0,-2 1-214 0 0,1 23 157 0 0,1-13-214 0 0,2 0 1 0 0,3 15 56 0 0,-2-26-1566 0 0,0-1-1 0 0,7 16 1567 0 0,-2-10-6579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1331 187 5152 0 0,'0'0'233'0'0,"-7"-13"2066"0"0,4-1 650 0 0,3 10-2240 0 0,-1 1 0 0 0,1-1 0 0 0,-1 1 0 0 0,0-1 0 0 0,0 1 1 0 0,-1-2-710 0 0,1 0 1977 0 0,4 6 759 0 0,7 9-1634 0 0,-3 0-1102 0 0,0-1-1 0 0,1-1 1 0 0,0 1-1 0 0,0-1 1 0 0,0 0-1 0 0,1-1 1 0 0,1 0-1 0 0,8 6 1 0 0,12 3 18 0 0,1 0-1 0 0,12 3-17 0 0,-17-8 33 0 0,-11-4-20 0 0,1 0 0 0 0,-2 0 0 0 0,1 2 0 0 0,-1 0-1 0 0,2 2-12 0 0,-10-3 0 0 0,-5-8 2 0 0,-1 0-1 0 0,0 1 0 0 0,1-1 1 0 0,-1 0-1 0 0,0 0 0 0 0,0 1 0 0 0,1-1 1 0 0,-1 1-1 0 0,0-1 0 0 0,0 0 1 0 0,0 1-1 0 0,0-1 0 0 0,1 0 0 0 0,-1 1 1 0 0,0-1-1 0 0,0 1 0 0 0,0-1 1 0 0,0 0-1 0 0,0 1 0 0 0,0-1 1 0 0,0 1-1 0 0,0-1 0 0 0,0 0 0 0 0,0 1 1 0 0,0-1-1 0 0,0 1 0 0 0,0-1 1 0 0,-1 0-1 0 0,1 1 0 0 0,0-1 0 0 0,0 0 1 0 0,0 1-1 0 0,0-1 0 0 0,-1 1 1 0 0,1-1-2 0 0,-1 1 8 0 0,1 1 4 0 0,-1 1-1 0 0,0-1 1 0 0,0 0 0 0 0,-1 0 0 0 0,1 1 0 0 0,0-1 0 0 0,-1 0 0 0 0,1 0 0 0 0,-1 0 0 0 0,1-1-1 0 0,-1 1 1 0 0,0 0 0 0 0,-1 0-12 0 0,-30 21 246 0 0,27-19-210 0 0,-26 14 422 0 0,-15 6-458 0 0,-25 13 226 0 0,15-7-102 0 0,21-13-102 0 0,-29 11 42 0 0,53-24-2506 0 0,27-12-3935 0 0,0 1 589 0 0</inkml:trace>
  <inkml:trace contextRef="#ctx0" brushRef="#br0" timeOffset="367.559">1792 0 14888 0 0,'0'0'332'0'0,"0"0"50"0"0,0 0 26 0 0,0 0-43 0 0,0 9-221 0 0,0-2-87 0 0,0 0 0 0 0,1-1 0 0 0,0 1 0 0 0,0 0 0 0 0,1-1 0 0 0,0 1 0 0 0,0-1 0 0 0,0 1 0 0 0,1-1-1 0 0,-1 0 1 0 0,3 2-57 0 0,-4-5 113 0 0,7 11 131 0 0,0-1 0 0 0,0-1 1 0 0,1 0-1 0 0,1 0 0 0 0,1 1-244 0 0,-2-4 118 0 0,3 5 24 0 0,2-1 0 0 0,7 7-142 0 0,1-1 152 0 0,36 27 344 0 0,-54-41-442 0 0,1-1 0 0 0,-1 0 0 0 0,-1 1 0 0 0,1 0 0 0 0,-1 0 0 0 0,1 0 0 0 0,-1 1 0 0 0,1 3-54 0 0,-3-8 7 0 0,-1 1 0 0 0,1 0 0 0 0,-1 0 1 0 0,0-1-1 0 0,1 1 0 0 0,-1 0 1 0 0,0 0-1 0 0,0 0 0 0 0,0 0 1 0 0,0 0-1 0 0,-1-1 0 0 0,1 1 1 0 0,0 0-1 0 0,-1 0 0 0 0,1 0 1 0 0,-1-1-1 0 0,0 1 0 0 0,1 0 1 0 0,-1-1-1 0 0,0 1 0 0 0,0-1 1 0 0,0 1-1 0 0,0-1 0 0 0,-1 1 0 0 0,1-1 1 0 0,0 1-1 0 0,0-1 0 0 0,-1 0 1 0 0,0 1-8 0 0,-10 8 69 0 0,3-2 102 0 0,-1 0 0 0 0,0-1 0 0 0,0 0 1 0 0,0 0-1 0 0,-3 0-171 0 0,-44 22 266 0 0,10-4-183 0 0,-5-1-83 0 0,6-3 61 0 0,1 0-3498 0 0,22-11 1587 0 0,6-7-19 0 0</inkml:trace>
  <inkml:trace contextRef="#ctx0" brushRef="#br0" timeOffset="4132.123">367 292 2760 0 0,'0'-2'92'0'0,"0"0"0"0"0,0 0 0 0 0,0 0 0 0 0,0 0 0 0 0,0 1 1 0 0,-1-1-1 0 0,1 0 0 0 0,-1 0 0 0 0,0 0 0 0 0,1 0 0 0 0,-1 1 0 0 0,0-1 0 0 0,0 0 0 0 0,0 1 0 0 0,0-1-92 0 0,-1 1 394 0 0,1 0 0 0 0,0-1 0 0 0,-1 1-1 0 0,1 0 1 0 0,-1 0 0 0 0,0 0 0 0 0,1 1-1 0 0,-1-1 1 0 0,0 0 0 0 0,1 1-1 0 0,-1-1 1 0 0,0 1 0 0 0,0-1 0 0 0,1 1-1 0 0,-1 0 1 0 0,0 0 0 0 0,0 0 0 0 0,0 0-1 0 0,0 0 1 0 0,0 0-394 0 0,-5 1 1197 0 0,-1 0-1 0 0,1 0 1 0 0,-1 1-1 0 0,1 0 1 0 0,-1 1-1197 0 0,-19 6-1981 0 0,15-3 2162 0 0,0 0-1 0 0,0 1 0 0 0,0 0 0 0 0,1 0 1 0 0,0 2-1 0 0,1-1 0 0 0,0 1 1 0 0,0 1-1 0 0,1 0 0 0 0,0 0 1 0 0,0 0-1 0 0,-4 10-180 0 0,7-11 135 0 0,1 0 1 0 0,0 0-1 0 0,0 1 0 0 0,-2 8-135 0 0,5-14 25 0 0,1 0 0 0 0,0 0 0 0 0,0 0 0 0 0,1 0 0 0 0,-1 0 0 0 0,1 1 0 0 0,0-1 0 0 0,0 0 0 0 0,0 0 0 0 0,0 0 0 0 0,1 1-1 0 0,0-1 1 0 0,1 3-25 0 0,0 0 45 0 0,0 1-1 0 0,1-1 1 0 0,0-1-1 0 0,1 1 1 0 0,0 0-1 0 0,0-1 1 0 0,0 0-1 0 0,1 0 0 0 0,0 1-44 0 0,67 71 584 0 0,-67-72-576 0 0,1-1-1 0 0,-1 2 1 0 0,0-1-1 0 0,0 1 0 0 0,-1-1 1 0 0,3 7-8 0 0,-6-12 15 0 0,-1 0 0 0 0,1 1 0 0 0,0-1 0 0 0,-1 1 0 0 0,1-1-1 0 0,-1 1 1 0 0,1 0 0 0 0,-1-1 0 0 0,0 1 0 0 0,1-1 0 0 0,-1 1 0 0 0,0 0 0 0 0,0-1 0 0 0,0 1 0 0 0,-1 0 0 0 0,1-1 0 0 0,0 1 0 0 0,0 0 0 0 0,-1-1 0 0 0,1 1 0 0 0,-1-1 0 0 0,0 1 0 0 0,1-1 0 0 0,-1 1 0 0 0,0-1 0 0 0,0 0 0 0 0,0 1 0 0 0,0-1 0 0 0,0 0 0 0 0,0 0 0 0 0,0 1-1 0 0,-1-1 1 0 0,1 0 0 0 0,0 0 0 0 0,-2 0-15 0 0,-19 16 236 0 0,18-14-191 0 0,0 0-1 0 0,0 1 1 0 0,0-2-1 0 0,0 1 1 0 0,0 0-1 0 0,-1-1 1 0 0,1 0 0 0 0,-1 0-1 0 0,0 0 1 0 0,-1-1-45 0 0,-3 1 120 0 0,-4 2 70 0 0,-1-2 0 0 0,1 0 0 0 0,-8 0-190 0 0,17-2 5 0 0,0 0 1 0 0,1 0-1 0 0,-1 0 0 0 0,1-1 0 0 0,-1 1 1 0 0,1-1-1 0 0,-1 0 0 0 0,1 0 0 0 0,0 0 1 0 0,-1 0-1 0 0,1-1 0 0 0,0 1 1 0 0,0-1-1 0 0,0 0 0 0 0,0 0 0 0 0,0 0-5 0 0,1 0 0 0 0,1 0-1 0 0,0 1 1 0 0,-1-1-1 0 0,1 0 1 0 0,0 0-1 0 0,0 0 0 0 0,0 0 1 0 0,0 0-1 0 0,0 0 1 0 0,1 0-1 0 0,-1-1 1 0 0,1 1-1 0 0,-1 0 1 0 0,1 0-1 0 0,0-1 0 0 0,0 1 1 0 0,0 0-1 0 0,0 0 1 0 0,0 0-1 0 0,0-1 1 0 0,1 1-1 0 0,-1 0 0 0 0,1 0 1 0 0,0-2 0 0 0,2-5-29 0 0,0 1 0 0 0,0-1 1 0 0,1 1-1 0 0,0 0 0 0 0,2-4 29 0 0,0 3-164 0 0,0 0 0 0 0,0 1 0 0 0,1 0 1 0 0,0 0-1 0 0,0 0 0 0 0,1 1 0 0 0,0 0 0 0 0,2-1 164 0 0,2 0-2445 0 0,-1 0 1 0 0,2 1-1 0 0,7-3 2445 0 0,2-2-5733 0 0</inkml:trace>
  <inkml:trace contextRef="#ctx0" brushRef="#br0" timeOffset="4602.419">461 442 3224 0 0,'0'0'143'0'0,"0"0"375"0"0,0 0 1475 0 0,0 0 647 0 0,0 0 131 0 0,2 1 364 0 0,10 7-2611 0 0,-6-1-295 0 0,-1 0 1 0 0,0 0 0 0 0,0 0 0 0 0,-1 1 0 0 0,0-1 0 0 0,0 1 0 0 0,-1 0 0 0 0,1 3-230 0 0,5 9 451 0 0,9 22 377 0 0,-1-1 909 0 0,19 29-1737 0 0,-34-65 167 0 0,1 0-1 0 0,0-1 1 0 0,-1 1-1 0 0,0 0 1 0 0,0 1-1 0 0,-1-1 1 0 0,0 0-1 0 0,1 3-166 0 0,5-26 255 0 0,-2 3-200 0 0,11-34 26 0 0,-3-1 0 0 0,6-37-81 0 0,-16 58 74 0 0,0 1 0 0 0,-2-1 0 0 0,-1 1 0 0 0,-2-1 0 0 0,0 1 0 0 0,-4-12-74 0 0,1 25-51 0 0,0-6-568 0 0,5 21-181 0 0,0 0-234 0 0,0 0-707 0 0,0 0-2799 0 0,0 0-1198 0 0</inkml:trace>
  <inkml:trace contextRef="#ctx0" brushRef="#br0" timeOffset="5388.234">841 689 8496 0 0,'0'0'388'0'0,"0"0"-11"0"0,0 0-98 0 0,0 0 462 0 0,0 0 231 0 0,0 0 48 0 0,0 0-55 0 0,0 0-271 0 0,0 0-118 0 0,0 0-28 0 0,0 0-31 0 0,0 0-112 0 0,0 0-47 0 0,3 7 581 0 0,-12 19-218 0 0,-3 10-16 0 0,-29 61 273 0 0,29-70-570 0 0,1 0 0 0 0,1 4-408 0 0,9-28 70 0 0,0-1-1 0 0,0 1 1 0 0,1-1 0 0 0,0 1-1 0 0,-1 0 1 0 0,1-1-1 0 0,0 1 1 0 0,0-1-1 0 0,0 1 1 0 0,0 0-1 0 0,1-1 1 0 0,-1 1-1 0 0,1 1-69 0 0,0-3 21 0 0,-1-1-1 0 0,1 1 1 0 0,-1 0-1 0 0,1 0 0 0 0,0-1 1 0 0,0 1-1 0 0,-1 0 0 0 0,1-1 1 0 0,0 1-1 0 0,0-1 1 0 0,0 1-1 0 0,-1-1 0 0 0,1 1 1 0 0,0-1-1 0 0,0 1 1 0 0,0-1-1 0 0,0 0 0 0 0,0 0 1 0 0,0 1-1 0 0,0-1 0 0 0,0 0 1 0 0,0 0-1 0 0,0 0 1 0 0,0 0-1 0 0,0 0-20 0 0,3 0 51 0 0,-1-1 0 0 0,0 1 0 0 0,0 0 0 0 0,0-1 0 0 0,1 0 0 0 0,1-1-51 0 0,74-33 654 0 0,-69 31-629 0 0,0 1 0 0 0,1 0 1 0 0,8-2-26 0 0,9-1 22 0 0,-14 2-50 0 0,1 2 0 0 0,1 0 0 0 0,-1 1-1 0 0,7 0 29 0 0,11-1-409 0 0,52-8-6160 0 0,-55 6 4077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2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171 336 8752 0 0,'1'0'5518'0'0,"-3"3"-3688"0"0,0-1-1827 0 0,0 0 1 0 0,0 0-1 0 0,1 0 1 0 0,-1 0 0 0 0,1 0-1 0 0,0 0 1 0 0,-1 1-4 0 0,-11 15 433 0 0,11-15-277 0 0,0-1 0 0 0,0 1-1 0 0,0 0 1 0 0,0-1 0 0 0,0 1 0 0 0,1 0 0 0 0,-1 1-156 0 0,-15 33 1279 0 0,11-27-948 0 0,1 1-1 0 0,1-1 1 0 0,0 1 0 0 0,0 2-331 0 0,1-5 166 0 0,1-1-1 0 0,-1 0 0 0 0,-4 7-165 0 0,4-9 87 0 0,0 1 0 0 0,1 1-1 0 0,-1-1 1 0 0,1 0 0 0 0,1 1-1 0 0,-1 0-86 0 0,-1 4 125 0 0,0-1-1 0 0,0 0 0 0 0,-1 0 0 0 0,-4 9-124 0 0,-7 15 163 0 0,14-31-140 0 0,0-1 0 0 0,0 1 0 0 0,-1-1 0 0 0,1 1 0 0 0,-1-1 0 0 0,0 0 0 0 0,1 1 0 0 0,-1-1 0 0 0,-1 1-23 0 0,2-2 73 0 0,1-1-67 0 0,0 0-1 0 0,-1 0 0 0 0,1 0 0 0 0,0 0 1 0 0,0 0-1 0 0,0 0 0 0 0,0 0 0 0 0,-1 0 1 0 0,1 0-1 0 0,0 0 0 0 0,0 0 1 0 0,0 0-1 0 0,0 0 0 0 0,0 0 0 0 0,-1 0 1 0 0,1 0-1 0 0,0 0 0 0 0,0 0 0 0 0,0 0 1 0 0,0 1-1 0 0,0-1 0 0 0,0 0 0 0 0,0 0 1 0 0,-1 0-1 0 0,1 0 0 0 0,0 0 1 0 0,0 0-1 0 0,0 1 0 0 0,0-1 0 0 0,0 0 1 0 0,0 0-1 0 0,0 0 0 0 0,0 0 0 0 0,0 1 1 0 0,0-1-1 0 0,0 0 0 0 0,0 0 0 0 0,0 0 1 0 0,0 0-1 0 0,0 0 0 0 0,0 1 1 0 0,0-1-6 0 0,1 1 204 0 0,2-5 10 0 0,35-81-82 0 0,-31 72-284 0 0,-1-1 0 0 0,-1 0 0 0 0,0 0 0 0 0,0-3 152 0 0,6-19-30 0 0,-8 26 26 0 0,0-1-1 0 0,0 0 0 0 0,-1 0 0 0 0,1-9 5 0 0,-2 15-30 0 0,0 0 0 0 0,0 0 0 0 0,0 0 0 0 0,1 0 0 0 0,0 1 0 0 0,0-1 0 0 0,0 0 0 0 0,1 0 30 0 0,7-18-51 0 0,-10 21 46 0 0,1 1-1 0 0,0-1 1 0 0,-1 0-1 0 0,1 0 1 0 0,0 0-1 0 0,0 1 1 0 0,0-1-1 0 0,0 1 1 0 0,0-1-1 0 0,1 1 1 0 0,-1-1-1 0 0,0 1 1 0 0,1-1-1 0 0,-1 1 1 0 0,1 0-1 0 0,-1 0 1 0 0,1 0-1 0 0,-1 0 1 0 0,1 0-1 0 0,0 0 1 0 0,0 0-1 0 0,0 1 1 0 0,-1-1-1 0 0,1 1 1 0 0,0-1-1 0 0,0 1 1 0 0,0 0 0 0 0,0-1-1 0 0,0 1 1 0 0,0 0-1 0 0,0 0 1 0 0,0 0-1 0 0,0 1 6 0 0,1 0-9 0 0,0 0 0 0 0,0 0 0 0 0,0 0 0 0 0,0 0 0 0 0,0 1 0 0 0,-1-1 0 0 0,1 1 0 0 0,0 0 0 0 0,-1-1 0 0 0,1 1 0 0 0,-1 1-1 0 0,0-1 1 0 0,0 0 0 0 0,0 0 0 0 0,0 1 0 0 0,0 0 0 0 0,1 0 9 0 0,3 6-17 0 0,-1 0-1 0 0,0 0 1 0 0,0 0-1 0 0,1 8 18 0 0,11 20-12 0 0,-11-23 13 0 0,0-1-1 0 0,4 14 0 0 0,-3-6 24 0 0,1 0-1 0 0,1 0 1 0 0,2 0-1 0 0,-1-1 1 0 0,10 11-24 0 0,-14-15 177 0 0,-6-15-155 0 0,0 0 0 0 0,0 0 1 0 0,1 0-1 0 0,-1 0 1 0 0,0 0-1 0 0,1 0 0 0 0,-1 0 1 0 0,1 0-1 0 0,-1 0 0 0 0,1 0 1 0 0,-1 0-1 0 0,1 0 1 0 0,0 0-23 0 0,-1 0 37 0 0,0 0 0 0 0,0-1 0 0 0,-1 1 1 0 0,1 0-1 0 0,0 0 0 0 0,0 0 0 0 0,-1-1 1 0 0,1 1-1 0 0,0 0 0 0 0,-1-1 1 0 0,1 1-1 0 0,-1 0 0 0 0,1-1 0 0 0,-1 1 1 0 0,1 0-1 0 0,-1-1 0 0 0,1 1 0 0 0,-1 0-37 0 0,-5 1 71 0 0,1 1-1 0 0,0-1 1 0 0,-1 0-1 0 0,1-1 1 0 0,-1 1-1 0 0,0-1 1 0 0,1 0-1 0 0,-2 0-70 0 0,-49 2 468 0 0,-13-9-505 0 0,48 4-44 0 0,-57-4-2167 0 0,76 6 882 0 0,-2-4-2078 0 0,3 3 1685 0 0</inkml:trace>
  <inkml:trace contextRef="#ctx0" brushRef="#br0" timeOffset="532.867">438 699 7368 0 0,'0'0'568'0'0,"4"0"783"0"0,12-2 9603 0 0,-14 1-10296 0 0,-2 0-630 0 0,0 0-1 0 0,1 1 1 0 0,-1-1-1 0 0,0 0 1 0 0,0 1-1 0 0,0-1 1 0 0,1 1-1 0 0,-1-1 1 0 0,0 1-1 0 0,1-1 1 0 0,-1 0-1 0 0,1 1 0 0 0,-1-1 1 0 0,0 1-1 0 0,1-1 1 0 0,-1 1-1 0 0,1 0 1 0 0,-1-1-1 0 0,1 1-27 0 0,0-1 22 0 0,-1 1 0 0 0,1-1 0 0 0,0 1 0 0 0,-1-1 0 0 0,1 0-1 0 0,-1 1 1 0 0,1-1 0 0 0,-1 0 0 0 0,1 1 0 0 0,-1-1 0 0 0,1 0 0 0 0,-1 0-1 0 0,0 1 1 0 0,1-2-22 0 0,0-7 126 0 0,-1 6-94 0 0,0 1 0 0 0,1-1 1 0 0,0 0-1 0 0,-1 0 1 0 0,1 1-1 0 0,0-1 0 0 0,1-2-32 0 0,1-1 25 0 0,0 0 0 0 0,-1-1-1 0 0,0 1 1 0 0,0-1 0 0 0,0 1-1 0 0,-1-1 1 0 0,0 0 0 0 0,0-2-25 0 0,-1 6 9 0 0,1 0 0 0 0,-1-1 0 0 0,1 1 0 0 0,0 0 1 0 0,0 0-1 0 0,1 0 0 0 0,0-2-9 0 0,0 2 2 0 0,-1 0 0 0 0,0 0 0 0 0,0 0 0 0 0,0 0 0 0 0,0 0 0 0 0,-1 0 0 0 0,1-2-2 0 0,0-7 24 0 0,0-1-1 0 0,1 1 1 0 0,1-3-24 0 0,-1 4 13 0 0,0 0 0 0 0,-1 0 0 0 0,-1 0 0 0 0,0-10-13 0 0,0 8 1 0 0,0 9-1 0 0,1 1 0 0 0,-1-1 0 0 0,1 0 0 0 0,0 1 0 0 0,0-1 0 0 0,0 1 0 0 0,2-3 0 0 0,-2 2 0 0 0,1 1 0 0 0,-1-1 0 0 0,0 0 0 0 0,0 1 0 0 0,0-1 0 0 0,-1 0 0 0 0,1-3 0 0 0,-1 5 0 0 0,1 0-1 0 0,0-1 0 0 0,-1 1 0 0 0,1 0 0 0 0,0 0 1 0 0,0 0-1 0 0,0 0 0 0 0,1 0 0 0 0,-1 0 0 0 0,0 0 1 0 0,1 0-1 0 0,-1 0 0 0 0,1 1 0 0 0,0-1 1 0 0,-1 1-1 0 0,1-1 0 0 0,0 0 1 0 0,0 2-9 0 0,-1 0-1 0 0,0 0 1 0 0,0-1-1 0 0,0 1 1 0 0,0 0-1 0 0,1 0 1 0 0,-1 0-1 0 0,0 0 1 0 0,0 0 0 0 0,0 0-1 0 0,1 1 1 0 0,-1-1-1 0 0,0 0 1 0 0,0 0-1 0 0,1 1 10 0 0,1 0-5 0 0,-1 0 1 0 0,0-1 1 0 0,1 1-1 0 0,-1 0 0 0 0,0 0 0 0 0,-1 0 0 0 0,1 0 0 0 0,0 0 1 0 0,0 1-1 0 0,0-1 0 0 0,-1 1 0 0 0,1-1 0 0 0,0 1 0 0 0,-1-1 1 0 0,0 1-1 0 0,1 0 0 0 0,-1 0 0 0 0,0 0 0 0 0,1 2 4 0 0,3 5-95 0 0,-1 1-1 0 0,0 0 1 0 0,1 4 95 0 0,-2-5-63 0 0,-3-8 62 0 0,8 19 63 0 0,-2 0 1 0 0,0 0-1 0 0,2 20-62 0 0,10 49-54 0 0,-16-76-22 0 0,6 16-6 0 0,6 18 82 0 0,-12-44 41 0 0,-1 0 0 0 0,1 0 0 0 0,-1-1 0 0 0,1 1 0 0 0,0-1 0 0 0,0 1 0 0 0,0-1 0 0 0,0 0 0 0 0,1 1-41 0 0,0 0 59 0 0,-2-2 53 0 0,-1-1-72 0 0,1 0-1 0 0,-1 0 1 0 0,0 0 0 0 0,1 1-1 0 0,-1-1 1 0 0,1 0-1 0 0,-1 0 1 0 0,1 0-1 0 0,-1 0 1 0 0,1 0-1 0 0,-1 0 1 0 0,1 0 0 0 0,-1 0-1 0 0,1 0 1 0 0,-1 0-1 0 0,1 0 1 0 0,-1 0-1 0 0,1 0-39 0 0,0-24 551 0 0,0 16-411 0 0,-1 0 0 0 0,0 0 0 0 0,0-1 0 0 0,-1 1 0 0 0,0-1-140 0 0,-3-13 60 0 0,1 0 1 0 0,1 1-1 0 0,1-1 0 0 0,1-15-60 0 0,1 0 77 0 0,-2 26-96 0 0,1 0 0 0 0,1 0 1 0 0,0 0-1 0 0,2-8 19 0 0,1-2-209 0 0,-3 15-7 0 0,0-1 1 0 0,0 1-1 0 0,1 0 1 0 0,0 0 0 0 0,1 0-1 0 0,0-2 216 0 0,-1 5-423 0 0,-1 1 0 0 0,0-1 0 0 0,0 0 0 0 0,0 1 0 0 0,0-1-1 0 0,0 0 1 0 0,0 0 0 0 0,-1-1 423 0 0,1-8-7270 0 0</inkml:trace>
  <inkml:trace contextRef="#ctx0" brushRef="#br0" timeOffset="1173.732">1232 275 6912 0 0,'1'-19'-341'0'0,"0"13"1673"0"0,-1 10 5798 0 0,-5 42-3606 0 0,-2 35-2968 0 0,2-33 146 0 0,1-8 152 0 0,1 22-854 0 0,-1 25 448 0 0,4-86-339 0 0,0-1-17 0 0,0 0-11 0 0,0 0 9 0 0,0 0 39 0 0,-1 0-97 0 0,0-1-1 0 0,0 0 1 0 0,0 0-1 0 0,0 0 1 0 0,0 0-1 0 0,0 0 1 0 0,0 0 0 0 0,0 0-1 0 0,0 0 1 0 0,0 0-1 0 0,1-1 1 0 0,-1 1-1 0 0,0 0 1 0 0,1-1-32 0 0,-3-2 11 0 0,-11-21-24 0 0,9 16-177 0 0,0 0 0 0 0,-1 0-1 0 0,-4-5 191 0 0,8 12-28 0 0,-4-5-57 0 0,0 0-1 0 0,-1 0 0 0 0,1 1 0 0 0,-5-4 86 0 0,8 8-8 0 0,1 1 0 0 0,-1-1 0 0 0,1 1 0 0 0,-1 0 0 0 0,0-1 0 0 0,0 1-1 0 0,1 0 1 0 0,-1 0 0 0 0,0 1 0 0 0,0-1 0 0 0,0 1 0 0 0,0-1-1 0 0,0 1 1 0 0,0 0 0 0 0,0 0 0 0 0,-2 0 8 0 0,-2 2 42 0 0,0 0 0 0 0,0 0 1 0 0,-1 0-1 0 0,1 1 0 0 0,1 0 0 0 0,-1 0 0 0 0,0 0 0 0 0,1 1 1 0 0,0 0-1 0 0,0 1 0 0 0,-2 1-42 0 0,6-4 45 0 0,0 0 0 0 0,0 0 0 0 0,0 1-1 0 0,1-1 1 0 0,-1 0 0 0 0,1 1 0 0 0,0-1 0 0 0,-1 1 0 0 0,1-1-1 0 0,0 1 1 0 0,0 2-45 0 0,-5 9 43 0 0,6-12-51 0 0,-1-1 0 0 0,1 1 0 0 0,-1 0 0 0 0,1-1 0 0 0,0 1 0 0 0,0-1 1 0 0,-1 1-1 0 0,1 0 0 0 0,0-1 0 0 0,0 1 0 0 0,1-1 0 0 0,-1 1 0 0 0,0 0 0 0 0,1-1 0 0 0,-1 1 0 0 0,0-1 0 0 0,1 1 0 0 0,0-1 0 0 0,-1 1 0 0 0,1-1 1 0 0,0 0-1 0 0,0 1 0 0 0,0-1 0 0 0,0 0 0 0 0,0 0 0 0 0,0 1 0 0 0,0-1 8 0 0,9 15 3 0 0,-8-13 5 0 0,1 0-1 0 0,-1 1 0 0 0,0-2 1 0 0,1 1-1 0 0,-1 0 1 0 0,1 0-1 0 0,0-1 0 0 0,0 0 1 0 0,0 1-1 0 0,0-1 1 0 0,1 0-1 0 0,-1 0 0 0 0,0-1 1 0 0,3 2-8 0 0,16 8 46 0 0,-16-7-18 0 0,1-1 1 0 0,0 0 0 0 0,-1 0-1 0 0,1-1 1 0 0,0 0-1 0 0,1 0 1 0 0,4 0-29 0 0,5 0-121 0 0,0 0 0 0 0,13-1 121 0 0,-22-1-461 0 0,1-1-1 0 0,0 0 1 0 0,5-1 461 0 0,11-6-5267 0 0,-6 0-1293 0 0</inkml:trace>
  <inkml:trace contextRef="#ctx0" brushRef="#br0" timeOffset="1670.631">1462 331 1840 0 0,'0'0'83'0'0,"0"0"113"0"0,0 0 433 0 0,0 0 188 0 0,0 0 42 0 0,0 0-102 0 0,0 0-446 0 0,0 0-191 0 0,0 0-38 0 0,0 0-35 0 0,0 0-147 0 0,0 0-188 0 0,0 0-68 0 0,0 0-17 0 0</inkml:trace>
  <inkml:trace contextRef="#ctx0" brushRef="#br0" timeOffset="2268.912">1471 345 6248 0 0,'0'0'282'0'0,"0"0"-2"0"0,3-6-170 0 0,10-26 7274 0 0,-12 31-6852 0 0,-1 1-16 0 0,0 0-4 0 0,0 0 0 0 0,0-1-442 0 0,0 1 0 0 0,0 0 0 0 0,0-1 0 0 0,0 1 0 0 0,1 0 0 0 0,-1 0 0 0 0,0-1 0 0 0,0 1 0 0 0,0 0 0 0 0,1-1 0 0 0,-1 1 0 0 0,0 0 1 0 0,0 0-1 0 0,1 0 0 0 0,-1-1 0 0 0,0 1 0 0 0,1 0 0 0 0,-1 0 0 0 0,0 0 0 0 0,1 0 0 0 0,-1 0 0 0 0,0-1 0 0 0,1 1 0 0 0,-1 0 0 0 0,0 0 1 0 0,1 0-1 0 0,-1 0 0 0 0,1 0 0 0 0,-1 0 0 0 0,0 0 0 0 0,1 0 0 0 0,-1 0 0 0 0,0 0 0 0 0,1 1 0 0 0,-1-1 0 0 0,0 0 0 0 0,1 0 0 0 0,-1 0 1 0 0,0 0-1 0 0,1 0 0 0 0,-1 1 0 0 0,0-1 0 0 0,0 0 0 0 0,1 0-70 0 0,13 14 200 0 0,-9-9-74 0 0,-1 16 88 0 0,-1-10-125 0 0,0 1-1 0 0,-1-1 0 0 0,0 12-88 0 0,1 2 79 0 0,13 94 319 0 0,-15-108-295 0 0,1 0 0 0 0,0 0 1 0 0,1 0-1 0 0,0 0 0 0 0,1 0 1 0 0,0-1-1 0 0,1 0 0 0 0,4 7-103 0 0,-8-16 130 0 0,-1-1 6 0 0,0 0 6 0 0,0 0 2 0 0,1 0-86 0 0,1 1 1 0 0,0-1-1 0 0,-1 0 0 0 0,1 0 0 0 0,0 1 0 0 0,-1-1 0 0 0,1-1 0 0 0,-1 1 0 0 0,1 0 0 0 0,0 0 1 0 0,-1-1-1 0 0,2 1-58 0 0,-1-2 74 0 0,1 0-1 0 0,-1 0 1 0 0,1 0 0 0 0,-1 0 0 0 0,0 0 0 0 0,0-1 0 0 0,0 1 0 0 0,0-1 0 0 0,0 1 0 0 0,-1-1 0 0 0,1 0-1 0 0,-1 1 1 0 0,2-4-74 0 0,14-43 458 0 0,-14 39-374 0 0,20-55 124 0 0,5-15-213 0 0,-13 34 18 0 0,3 1-1 0 0,2 1 1 0 0,5-6-13 0 0,-7 13-30 0 0,-12 26-698 0 0,0 0-1 0 0,0 1 1 0 0,7-7 728 0 0,-10 12-920 0 0,4-4-1274 0 0</inkml:trace>
  <inkml:trace contextRef="#ctx0" brushRef="#br0" timeOffset="3387.522">2270 47 4608 0 0,'0'0'353'0'0,"0"0"73"0"0,0 0 1164 0 0,0 0 533 0 0,0 0 106 0 0,0 0-214 0 0,0 0-974 0 0,0 0-429 0 0,0 0-89 0 0,0 0-66 0 0,0 10 6 0 0,-4 5-185 0 0,1 0 1 0 0,0 0 0 0 0,1 0 0 0 0,1 0 0 0 0,0 0 0 0 0,1 3-279 0 0,-2 31 293 0 0,0-21-61 0 0,2 0 0 0 0,0 0 0 0 0,3 5-232 0 0,4 29 296 0 0,-1-19 143 0 0,-1 40-439 0 0,-5-76-83 0 0,-1 0-1 0 0,0 0 1 0 0,0 1 0 0 0,0-1 0 0 0,-1 0 0 0 0,-1 3 83 0 0,-7 9-5908 0 0,5-16 118 0 0</inkml:trace>
  <inkml:trace contextRef="#ctx0" brushRef="#br0" timeOffset="3640.801">2024 596 10712 0 0,'-4'3'970'0'0,"-1"-2"-799"0"0,2-1-46 0 0,2 0 425 0 0,1 0 175 0 0,0 0 38 0 0,0 0-27 0 0,0 0-134 0 0,0 0-52 0 0,0 0-8 0 0,0 0-21 0 0,19 10 767 0 0,-9-7-976 0 0,0-2 0 0 0,0 1 0 0 0,1-1-1 0 0,-1-1 1 0 0,0 0 0 0 0,7-1-312 0 0,16-3 799 0 0,13-4-799 0 0,21-2 348 0 0,-25 4-255 0 0,-26 3-53 0 0,0 1-1 0 0,0 0 1 0 0,1 1-40 0 0,13-1-389 0 0,1-1 1 0 0,-1-1-1 0 0,1-3 389 0 0,-26 6-321 0 0,-3 1-129 0 0,7-3-2748 0 0,-4-2-2920 0 0</inkml:trace>
  <inkml:trace contextRef="#ctx0" brushRef="#br0" timeOffset="3924.239">2130 53 5984 0 0,'0'0'464'0'0,"-1"-3"-1509"0"0,1-7 11450 0 0,0 8-9059 0 0,2 0-1252 0 0,0 1 0 0 0,-1-1 0 0 0,1 1 0 0 0,0 0 0 0 0,0-1 0 0 0,0 1 0 0 0,0 0 0 0 0,0 0 0 0 0,0 0 0 0 0,0 1 0 0 0,0-1 0 0 0,1 0 0 0 0,-1 1 0 0 0,0 0 0 0 0,2-1-94 0 0,35-1 572 0 0,-39 2-571 0 0,53-1 499 0 0,26 1-307 0 0,4 4-193 0 0,-16 2-1190 0 0,30 2-6637 0 0,-74-6 5446 0 0</inkml:trace>
  <inkml:trace contextRef="#ctx0" brushRef="#br0" timeOffset="4218.173">2760 0 4144 0 0,'0'0'319'0'0,"0"0"71"0"0,0 0 1082 0 0,0 0 493 0 0,0 2 1593 0 0,-2 10-2308 0 0,-5 8 417 0 0,0 1 1 0 0,-6 9-1668 0 0,-8 25 856 0 0,12-27-607 0 0,-2 3-48 0 0,1 2 1 0 0,2-1 0 0 0,-3 29-202 0 0,10-51 32 0 0,0-1-1 0 0,1 1 0 0 0,1-1 0 0 0,0 1 0 0 0,0-1 1 0 0,0 0-1 0 0,1 1 0 0 0,1-1 0 0 0,0 0 0 0 0,2 4-31 0 0,-4-9-90 0 0,1 0 0 0 0,0-1 0 0 0,0 1 0 0 0,0 0 0 0 0,0-1-1 0 0,1 0 1 0 0,-1 1 0 0 0,1-1 0 0 0,0 0 0 0 0,0-1 0 0 0,0 1-1 0 0,0 0 1 0 0,1-1 0 0 0,-1 0 0 0 0,1 0 0 0 0,-1 0 0 0 0,1 0 0 0 0,0 0-1 0 0,0-1 1 0 0,0 1 0 0 0,0-1 0 0 0,0 0 0 0 0,0-1 0 0 0,3 1 89 0 0,-4-1-385 0 0,0 0-1 0 0,0 0 1 0 0,-1 0-1 0 0,1 0 1 0 0,0-1-1 0 0,-1 0 1 0 0,1 1-1 0 0,0-1 1 0 0,2-1 386 0 0,0 0-551 0 0,14-4-1527 0 0</inkml:trace>
  <inkml:trace contextRef="#ctx0" brushRef="#br0" timeOffset="4654.9">2962 217 4608 0 0,'0'0'208'0'0,"2"0"-9"0"0,2 0 359 0 0,-1 0 1 0 0,1 1 0 0 0,0 0 0 0 0,0-1 0 0 0,-1 1 0 0 0,1 0-1 0 0,-1 1 1 0 0,1-1 0 0 0,-1 1 0 0 0,1-1 0 0 0,-1 1 0 0 0,1 1-559 0 0,1 1 476 0 0,1 0 1 0 0,0 1-1 0 0,-1 0 1 0 0,0 0-1 0 0,0 0 1 0 0,2 3-477 0 0,3 6 570 0 0,0 1 0 0 0,-1 0 1 0 0,-1 0-1 0 0,0 1 0 0 0,0 2-570 0 0,-1 0 514 0 0,0-1-1 0 0,-1 5-513 0 0,-4-16 70 0 0,-1-1 0 0 0,0 1-1 0 0,0 0 1 0 0,0-1 0 0 0,-1 1 0 0 0,0 0 0 0 0,0 0-1 0 0,0 0 1 0 0,-1 2-70 0 0,0-4 100 0 0,0 0-1 0 0,0-1 1 0 0,0 1 0 0 0,-1 0-1 0 0,1 0 1 0 0,-1 0 0 0 0,0-1-1 0 0,0 1 1 0 0,0-1 0 0 0,-1 0-1 0 0,1 1 1 0 0,-3 1-100 0 0,5-4 6 0 0,-1-1 1 0 0,1 0-1 0 0,0 1 0 0 0,-1-1 0 0 0,1 0 0 0 0,0 0 1 0 0,-1 1-1 0 0,1-1 0 0 0,0 0 0 0 0,-1 0 1 0 0,1 0-1 0 0,0 1 0 0 0,-1-1 0 0 0,1 0 1 0 0,-1 0-1 0 0,1 0 0 0 0,0 0 0 0 0,-1 0 0 0 0,1 0 1 0 0,-1 0-1 0 0,1 0 0 0 0,-1 0-6 0 0,1-6 438 0 0,9-14-65 0 0,54-71-220 0 0,-49 70-217 0 0,-1 0-1 0 0,-1-1 1 0 0,0-1-1 0 0,2-11 65 0 0,-5 15-7 0 0,-1 1 156 0 0,-1-2 1 0 0,2-6-150 0 0,-7 18 3 0 0,0 1 0 0 0,0-1 0 0 0,-1 0 1 0 0,0 1-1 0 0,-1-1 0 0 0,0 0 0 0 0,0-6-3 0 0,-1-5 5 0 0,1 16-29 0 0,0-1 1 0 0,0 1-1 0 0,-1-1 0 0 0,1 0 0 0 0,-1 1 1 0 0,0-1-1 0 0,0 1 0 0 0,0 0 1 0 0,0-1-1 0 0,0 1 0 0 0,-1 0 0 0 0,0-1 24 0 0,0-1-74 0 0,2 4 65 0 0,-1 0-1 0 0,1 0 0 0 0,-1 0 1 0 0,1 0-1 0 0,-1 0 1 0 0,1 0-1 0 0,-1 0 0 0 0,0 0 1 0 0,1 0-1 0 0,-1 0 1 0 0,0 0-1 0 0,0 0 1 0 0,1 0-1 0 0,-1 1 0 0 0,0-1 1 0 0,0 0-1 0 0,0 1 1 0 0,0-1 9 0 0,-10 1-7494 0 0,11 0 7281 0 0,-7 3-5497 0 0</inkml:trace>
  <inkml:trace contextRef="#ctx0" brushRef="#br0" timeOffset="5006.857">3474 342 10136 0 0,'-12'5'1080'0'0,"5"-1"-584"0"0,1 0 1 0 0,-1 1 0 0 0,1 0-1 0 0,1 0 1 0 0,-1 0 0 0 0,1 1-1 0 0,0 0 1 0 0,0 0 0 0 0,0 0-1 0 0,-1 3-496 0 0,6-9-3 0 0,-3 5 132 0 0,0-1 0 0 0,0 1 0 0 0,1 0 0 0 0,-1 0 0 0 0,1 0-1 0 0,-1 4-128 0 0,3-7 72 0 0,-1 0 0 0 0,1 0 0 0 0,0 0 0 0 0,0 0-1 0 0,0 0 1 0 0,0 0 0 0 0,0 0 0 0 0,1 0 0 0 0,-1 0 0 0 0,1-1-1 0 0,-1 1 1 0 0,1 0 0 0 0,0 0 0 0 0,0 0 0 0 0,-1 0-1 0 0,1-1 1 0 0,0 1 0 0 0,1-1 0 0 0,-1 1 0 0 0,1 1-72 0 0,0-1 61 0 0,0 0-1 0 0,0-1 1 0 0,0 1 0 0 0,0 0 0 0 0,0-1-1 0 0,0 1 1 0 0,1-1 0 0 0,-1 0 0 0 0,1 0 0 0 0,-1 0-1 0 0,1 0 1 0 0,-1 0 0 0 0,1 0 0 0 0,-1-1 0 0 0,1 1-1 0 0,0-1 1 0 0,1 1-61 0 0,6-1 195 0 0,1 0-1 0 0,0 0 1 0 0,7-2-195 0 0,-17 2-15 0 0,2 0 29 0 0,-1-1 0 0 0,1 1 0 0 0,-1 0 0 0 0,0-1 0 0 0,1 0 0 0 0,-1 1 0 0 0,1-1 0 0 0,-1 0 0 0 0,0 0 0 0 0,0 0 0 0 0,0-1 0 0 0,0 1 0 0 0,0 0 0 0 0,0-1 0 0 0,0 0 0 0 0,0 1 0 0 0,0-1-1 0 0,0 0 1 0 0,-1 0 0 0 0,1 0 0 0 0,-1 0 0 0 0,0 0 0 0 0,0 0 0 0 0,1 0 0 0 0,-1 0 0 0 0,0-1 0 0 0,-1 1 0 0 0,1 0 0 0 0,0-1 0 0 0,-1 1 0 0 0,1-1 0 0 0,-1 0-14 0 0,0-1-3 0 0,1-1 1 0 0,-2 0-1 0 0,1 1 0 0 0,0-1 1 0 0,-1 0-1 0 0,0 1 1 0 0,0-1-1 0 0,0 1 1 0 0,-1-1-1 0 0,1 1 1 0 0,-1 0-1 0 0,0-1 0 0 0,0 1 1 0 0,-1 0-1 0 0,1 0 1 0 0,-3-2 2 0 0,-10-15-606 0 0,-7-6-4004 0 0,15 19-1099 0 0</inkml:trace>
  <inkml:trace contextRef="#ctx0" brushRef="#br0" timeOffset="5289.609">3712 18 11664 0 0,'7'6'307'0'0,"0"0"0"0"0,-1 0 0 0 0,1 1 0 0 0,-1 1 0 0 0,0-1 1 0 0,-1 1-1 0 0,0 0 0 0 0,3 5-307 0 0,1 3 449 0 0,-1 0 1 0 0,-1 1-1 0 0,0 0 0 0 0,-1 1 1 0 0,0-1-1 0 0,-2 1 0 0 0,0 0 0 0 0,-1 1 1 0 0,-1-1-1 0 0,-1 0 0 0 0,0 9-449 0 0,-1-10 262 0 0,1-8-79 0 0,-1 1 0 0 0,-1 0 0 0 0,0 0 0 0 0,-1 3-183 0 0,-3 13 325 0 0,-2-1-1 0 0,-9 24-324 0 0,13-40 47 0 0,-1-1 0 0 0,0 1 0 0 0,-1-1-1 0 0,0 0 1 0 0,0 0 0 0 0,-1 0 0 0 0,0-1 0 0 0,0 0-1 0 0,-7 6-46 0 0,-23 20 86 0 0,21-18-491 0 0,-1-1 0 0 0,-1 0 0 0 0,0-1 0 0 0,-9 4 405 0 0,10-8-1946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3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13648 0 0,'-2'1'306'0'0,"-18"3"-80"0"0,1 1 0 0 0,0 0-1 0 0,0 2 1 0 0,0 0 0 0 0,1 1-1 0 0,-7 5-225 0 0,16-8 3 0 0,-1 1-1 0 0,1 0 0 0 0,0 0 0 0 0,0 1 1 0 0,1 0-1 0 0,0 1 0 0 0,0 0 1 0 0,1 0-1 0 0,0 1 0 0 0,0-1 0 0 0,1 2 1 0 0,-2 4-3 0 0,7-13 49 0 0,0 1 0 0 0,0-1 0 0 0,1 0 0 0 0,-1 1 0 0 0,1-1 0 0 0,-1 1 1 0 0,1-1-1 0 0,0 1 0 0 0,-1-1 0 0 0,1 1 0 0 0,0-1 0 0 0,0 1 0 0 0,0-1 1 0 0,0 1-1 0 0,0-1 0 0 0,1 1 0 0 0,-1-1 0 0 0,0 0 0 0 0,1 1 0 0 0,-1-1 0 0 0,1 1 1 0 0,-1-1-1 0 0,1 1 0 0 0,0-1 0 0 0,-1 0 0 0 0,1 0 0 0 0,0 1 0 0 0,1-1-49 0 0,-1 1 35 0 0,0-1-1 0 0,1 0 0 0 0,-1 0 0 0 0,1 0 0 0 0,0 0 0 0 0,-1-1 0 0 0,1 1 0 0 0,-1 0 0 0 0,1-1 0 0 0,0 1 0 0 0,0-1 1 0 0,0 1-1 0 0,-1-1 0 0 0,1 0 0 0 0,0 0 0 0 0,0 0 0 0 0,0 0 0 0 0,-1 0 0 0 0,1 0 0 0 0,0 0 0 0 0,0-1 0 0 0,0 1 0 0 0,0-1-34 0 0,13-3 14 0 0,-8 3-179 0 0,1-1 0 0 0,0-1 0 0 0,-1 1 0 0 0,1-1 0 0 0,-1-1 0 0 0,0 1 165 0 0,12-10-378 0 0,-1 0 0 0 0,-1-1 0 0 0,0-1 0 0 0,-1-1 0 0 0,-1 0 0 0 0,9-11 378 0 0,-13 14-155 0 0,-11 13 203 0 0,0-1 1 0 0,1 1 0 0 0,-1 0 0 0 0,0-1-1 0 0,1 1 1 0 0,-1 0 0 0 0,0-1-1 0 0,1 1 1 0 0,-1 0 0 0 0,0-1 0 0 0,1 1-1 0 0,-1 0 1 0 0,0 0 0 0 0,1 0 0 0 0,-1-1-1 0 0,1 1 1 0 0,-1 0 0 0 0,1 0 0 0 0,-1 0-1 0 0,1 0 1 0 0,-1 0 0 0 0,0 0 0 0 0,1 0-1 0 0,-1 0 1 0 0,1 0 0 0 0,-1 0-1 0 0,1 0 1 0 0,-1 0 0 0 0,1 0 0 0 0,-1 0-49 0 0,1 1 46 0 0,0 0 0 0 0,0-1 1 0 0,-1 1-1 0 0,1 0 0 0 0,0-1 0 0 0,-1 1 1 0 0,1 0-1 0 0,0 0 0 0 0,-1-1 1 0 0,1 1-1 0 0,-1 0 0 0 0,1 0 1 0 0,-1 0-1 0 0,0 0-46 0 0,4 7 83 0 0,-1 1 0 0 0,-1 0 0 0 0,1 5-83 0 0,-1-6 142 0 0,1 0-131 0 0,-1 0 1 0 0,1 0 0 0 0,1-1-1 0 0,0 1 1 0 0,0-1 0 0 0,0 0-1 0 0,1 0 1 0 0,0-1-1 0 0,0 1 1 0 0,1-1 0 0 0,0 0-1 0 0,0 0 1 0 0,0-1-1 0 0,3 1-11 0 0,-6-3 35 0 0,1-1 0 0 0,1 0-1 0 0,-1 0 1 0 0,0-1-1 0 0,0 1 1 0 0,1-1-1 0 0,-1 0 1 0 0,0 0-1 0 0,1-1 1 0 0,-1 1-1 0 0,1-1 1 0 0,-1 0-1 0 0,1 0 1 0 0,0 0-1 0 0,-1-1 1 0 0,0 0-1 0 0,1 0 1 0 0,-1 0-1 0 0,1 0 1 0 0,1-1-35 0 0,5-2 47 0 0,0-1 0 0 0,0 0 0 0 0,0-1-1 0 0,-1 0 1 0 0,0 0 0 0 0,0-1 0 0 0,0-1-47 0 0,12-10-99 0 0,-11 9-106 0 0,0 0 0 0 0,0 0 0 0 0,1 1 0 0 0,0 0 0 0 0,0 1 0 0 0,1 0 0 0 0,0 1 1 0 0,1 1 204 0 0,-12 4-7 0 0,0 0 1 0 0,0 1 0 0 0,0-1-1 0 0,0 1 1 0 0,0 0 0 0 0,0 0 0 0 0,0-1-1 0 0,0 1 1 0 0,-1 0 0 0 0,1 1 0 0 0,0-1-1 0 0,0 0 1 0 0,0 0 0 0 0,0 1 0 0 0,0 0-1 0 0,0-1 1 0 0,0 1 0 0 0,-1 0 0 0 0,1 0-1 0 0,0-1 1 0 0,0 2 0 0 0,-1-1 0 0 0,1 0-1 0 0,-1 0 1 0 0,1 0 0 0 0,-1 1 0 0 0,0-1-1 0 0,1 1 1 0 0,-1-1 0 0 0,0 1 0 0 0,0-1-1 0 0,0 1 1 0 0,1 1 6 0 0,2 7-12 0 0,0 0 0 0 0,0-1 0 0 0,-1 1 0 0 0,0 1 0 0 0,-1-1 0 0 0,0 1 12 0 0,3 12 623 0 0,-3-14-480 0 0,0-2 0 0 0,0 0 0 0 0,0 1 0 0 0,-1-1 0 0 0,0 1-143 0 0,-1-7 254 0 0,0-1 8 0 0,0 0 13 0 0,0 0 45 0 0,0 0 21 0 0,0 0 3 0 0,1-1-190 0 0,1 0 0 0 0,-1 0 1 0 0,0-1-1 0 0,0 1 0 0 0,0 0 0 0 0,0-1 0 0 0,0 1 0 0 0,0-1 0 0 0,0 1 0 0 0,0-1 0 0 0,0 1 0 0 0,-1-1 0 0 0,1 0 0 0 0,-1 0-154 0 0,7-12 315 0 0,-3 8-376 0 0,15-24-47 0 0,1 1 1 0 0,21-22 107 0 0,-1 13-338 0 0,-17 19-6038 0 0,-17 13 183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9:02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446 220 11976 0 0,'0'0'266'0'0,"0"0"44"0"0,0 0 15 0 0,0 0-26 0 0,0-1-198 0 0,-3 0-20 0 0,-11-1 1186 0 0,6 2-730 0 0,-42-4-371 0 0,41 4-166 0 0,1 0 0 0 0,-1 0 0 0 0,1 0 0 0 0,-9 2 0 0 0,-20 2 0 0 0,-3-6 1228 0 0,-8-2-1228 0 0,-2 0 1750 0 0,-15 2-1750 0 0,62 2 64 0 0,0 1 0 0 0,1-1 0 0 0,-1 1 0 0 0,0 0 0 0 0,0 0 0 0 0,1 0 0 0 0,-1 0 0 0 0,0 1 0 0 0,1-1 0 0 0,-1 0 0 0 0,1 1 0 0 0,0 0 0 0 0,0 0 0 0 0,-1 0 0 0 0,1 0 0 0 0,0 0-1 0 0,0 0 1 0 0,1 0 0 0 0,-2 2-64 0 0,0 0-10 0 0,0 1-1 0 0,0 0 0 0 0,0 0 0 0 0,0 0 0 0 0,1 0 0 0 0,0 0 0 0 0,0 0 0 0 0,1 1 0 0 0,-2 3 11 0 0,1 4 0 0 0,0 0 0 0 0,1 0 0 0 0,1 0 0 0 0,0 1 0 0 0,0-1 0 0 0,1 0 0 0 0,1 0 0 0 0,0 0 0 0 0,1 0 0 0 0,1 0 0 0 0,2 6 0 0 0,-5-16 0 0 0,1 0 0 0 0,0 0 0 0 0,-1-1 0 0 0,1 1 0 0 0,1-1 0 0 0,-1 1 0 0 0,0-1 0 0 0,0 0 0 0 0,1 1 0 0 0,-1-1 0 0 0,1 0 0 0 0,0-1 0 0 0,0 1 0 0 0,2 1 0 0 0,0 0 0 0 0,0-1 0 0 0,0 0 0 0 0,1 0 0 0 0,-1 0 0 0 0,1-1 0 0 0,0 1 0 0 0,-2-2 0 0 0,-1 0 0 0 0,0 0 0 0 0,0 0 0 0 0,0-1 0 0 0,0 1 0 0 0,0-1 0 0 0,0 0 0 0 0,0 0 0 0 0,0 0 0 0 0,0 0 0 0 0,16-4 0 0 0,-18 5 0 0 0,-1 0 0 0 0,1-1 0 0 0,0 1 0 0 0,0 0 0 0 0,0 0 0 0 0,-1 0 0 0 0,1 0 0 0 0,0-1 0 0 0,-1 1 0 0 0,1 0 0 0 0,0-1 0 0 0,-1 1 0 0 0,1-1 0 0 0,0 1 0 0 0,-1-1 0 0 0,1 1 0 0 0,0-1 0 0 0,-1 1 0 0 0,1-1 0 0 0,-1 1 0 0 0,1-1 0 0 0,-1 0 0 0 0,0 1 0 0 0,1-1 0 0 0,-1 0 0 0 0,0 1 0 0 0,1-1 0 0 0,-1 0 0 0 0,0 0 0 0 0,0 1 0 0 0,1-1 0 0 0,-1 0 0 0 0,0 0 0 0 0,0 1 0 0 0,0-1 0 0 0,0-1 0 0 0,0 1 33 0 0,-1-1 0 0 0,1 0 0 0 0,0 0 0 0 0,-1 0 0 0 0,1 1 0 0 0,-1-1 0 0 0,1 0 0 0 0,-1 1 0 0 0,0-1 0 0 0,0 0 0 0 0,0 1 0 0 0,0-1 0 0 0,0 1 0 0 0,0 0 0 0 0,0-1 0 0 0,0 1 0 0 0,0 0 0 0 0,-1-1 0 0 0,1 1 0 0 0,-1 0 0 0 0,1 0 0 0 0,-1 0 0 0 0,0 0-33 0 0,-6-5 681 0 0,-4-3-651 0 0,0 0-1 0 0,0 0 1 0 0,-1 2-1 0 0,0-1 1 0 0,0 2 0 0 0,0 0-1 0 0,-4-1-29 0 0,2 7-1920 0 0,14 0 112 0 0,1 0-602 0 0,0 0-118 0 0,0 0-28 0 0</inkml:trace>
  <inkml:trace contextRef="#ctx0" brushRef="#br0" timeOffset="668.017">620 126 6448 0 0,'0'0'297'0'0,"0"0"-9"0"0,0 0-188 0 0,-3-4 49 0 0,3 3 571 0 0,0 1 250 0 0,0 0 43 0 0,0 0-906 0 0,0-1-1 0 0,0 1 1 0 0,0 0-1 0 0,0 0 1 0 0,0 0-1 0 0,0 0 1 0 0,0 0-1 0 0,0 0 1 0 0,0-1 0 0 0,-1 1-1 0 0,1 0 1 0 0,0 0-1 0 0,0 0 1 0 0,0 0-1 0 0,0 0 1 0 0,0 0-1 0 0,0 0 1 0 0,0 0 0 0 0,0 0-1 0 0,0-1 1 0 0,-1 1-1 0 0,1 0 1 0 0,0 0-1 0 0,0 0 1 0 0,0 0-1 0 0,0 0 1 0 0,0 0 0 0 0,0 0-1 0 0,0 0 1 0 0,-1 0-1 0 0,1 0 1 0 0,0 0-1 0 0,0 0 1 0 0,0 0-1 0 0,0 0 1 0 0,0 0 0 0 0,-1 0-1 0 0,1 0 1 0 0,0 0-1 0 0,0 0 1 0 0,0 0-1 0 0,0 0 1 0 0,0 0 0 0 0,0 0-1 0 0,0 0 1 0 0,-1 0-1 0 0,1 0-106 0 0,-11 5 1435 0 0,-10 9-660 0 0,8-2-497 0 0,1 0-1 0 0,0 1 1 0 0,1 0-1 0 0,0 0 1 0 0,1 1-1 0 0,0 1 1 0 0,2 0-1 0 0,-2 3-277 0 0,4-7 0 0 0,1 2 0 0 0,0-1 0 0 0,0 1 0 0 0,2 0 0 0 0,-1-1 0 0 0,2 2 0 0 0,-2 10 0 0 0,4-21 0 0 0,0 1 0 0 0,0-1 0 0 0,1 1 0 0 0,-1-1 0 0 0,1 1 0 0 0,0-1 0 0 0,0 1 0 0 0,0-1 0 0 0,0 1 0 0 0,1-1 0 0 0,-1 0 0 0 0,1 0 0 0 0,0 0 0 0 0,0 0 0 0 0,0 0 0 0 0,0 0 0 0 0,0 0 0 0 0,1-1 0 0 0,-1 1 0 0 0,1-1 0 0 0,0 1 0 0 0,0-1 0 0 0,0 0 0 0 0,0 0 0 0 0,0-1 0 0 0,0 1 0 0 0,0-1 0 0 0,1 1 0 0 0,-1-1 0 0 0,0 0 0 0 0,1 0 0 0 0,1 0 0 0 0,18 3-67 0 0,1-1 0 0 0,0-1 0 0 0,2-1 67 0 0,14-7-4785 0 0,-27 2-668 0 0</inkml:trace>
  <inkml:trace contextRef="#ctx0" brushRef="#br0" timeOffset="1853.134">792 237 6448 0 0,'0'0'297'0'0,"0"0"-9"0"0,0 0-88 0 0,0 0 328 0 0,0 0 161 0 0,0 0 30 0 0,0 0-30 0 0,0 0-155 0 0,0 0-72 0 0,0 0-12 0 0,0 0 15 0 0,0 0 74 0 0,0 0 33 0 0,0 0 4 0 0,0 0-54 0 0,0 0-222 0 0,0 0-92 0 0,0 0-16 0 0,0 0 3 0 0,7 7 548 0 0,-5-3-682 0 0,1-1 1 0 0,-1 1 0 0 0,0 0 0 0 0,-1 0 0 0 0,1 0 0 0 0,-1 0 0 0 0,1 0 0 0 0,-1 0 0 0 0,0 0 0 0 0,-1 0 0 0 0,1 0 0 0 0,-1 0 0 0 0,0 1-1 0 0,0-1 1 0 0,0 0 0 0 0,0 0 0 0 0,-1 1 0 0 0,0-1 0 0 0,0 0 0 0 0,0 0 0 0 0,0 0 0 0 0,-1 0 0 0 0,1 0 0 0 0,-1 0 0 0 0,0-1 0 0 0,0 1-1 0 0,-3 3-61 0 0,-10 6 1032 0 0,15-13-980 0 0,0 1 0 0 0,0-1-1 0 0,0 0 1 0 0,0 0-1 0 0,-1 0 1 0 0,1 0 0 0 0,0 1-1 0 0,0-1 1 0 0,0 0-1 0 0,0 0 1 0 0,-1 0-1 0 0,1 0 1 0 0,0 0 0 0 0,0 0-1 0 0,-1 1 1 0 0,1-1-1 0 0,0 0 1 0 0,0 0 0 0 0,0 0-1 0 0,-1 0 1 0 0,1 0-1 0 0,0 0 1 0 0,0 0-1 0 0,-1 0 1 0 0,1 0 0 0 0,0 0-1 0 0,0 0 1 0 0,0 0-1 0 0,-1 0-51 0 0,29-28 198 0 0,-3 3-183 0 0,-4 4-80 0 0,14-11 89 0 0,5-8-24 0 0,-21 14-476 0 0,-18 25 475 0 0,-1 0 0 0 0,1 0 0 0 0,-1 0 0 0 0,0 0 0 0 0,1 0 0 0 0,-1 0 0 0 0,0 0 0 0 0,0 0 0 0 0,0 0 0 0 0,1 0 0 0 0,-1 0 0 0 0,0 0 0 0 0,-1 0 0 0 0,1 0 0 0 0,0 0 0 0 0,0 0 0 0 0,0 0 0 0 0,-1 0 0 0 0,1 0 0 0 0,0 0 0 0 0,-1 0-1 0 0,1 0 1 0 0,-1-1 1 0 0,0 1 0 0 0,1 0 0 0 0,-1 0 0 0 0,0 0 0 0 0,0 0 0 0 0,1 0 0 0 0,-1 0 0 0 0,0 1 0 0 0,0-1 0 0 0,0 0 0 0 0,0 0 0 0 0,0 1 0 0 0,0-1 0 0 0,0 1 0 0 0,0-1 0 0 0,-1 1 0 0 0,1-1 0 0 0,0 1-1 0 0,0-1 1 0 0,-25-5 12 0 0,10 3 481 0 0,0 0-1170 0 0,7 2-5408 0 0,9 0 3404 0 0,0-1-27 0 0</inkml:trace>
  <inkml:trace contextRef="#ctx0" brushRef="#br0" timeOffset="2101.789">1079 1 11976 0 0,'0'0'266'0'0,"0"0"44"0"0,0 0 15 0 0,0 0-26 0 0,7 3-187 0 0,17 8-112 0 0,-20-7 136 0 0,-1-1 1 0 0,1 1 0 0 0,-1 0 0 0 0,0 0-1 0 0,0 0 1 0 0,-1 1 0 0 0,1-1-1 0 0,-1 1 1 0 0,0-1 0 0 0,0 1 0 0 0,-1 0-1 0 0,1-1 1 0 0,-1 1 0 0 0,1 4-137 0 0,1 8 863 0 0,-1 0 0 0 0,-1 0 0 0 0,0 13-863 0 0,-2-20 289 0 0,0 0 0 0 0,0-1 0 0 0,-1 1 0 0 0,-1-1 0 0 0,0 1 0 0 0,0-1 0 0 0,0 0 0 0 0,-1 0 0 0 0,-1 0-1 0 0,0-1 1 0 0,-4 7-289 0 0,-3 3-231 0 0,-1-1-1 0 0,-1-1 0 0 0,0 0 0 0 0,-16 14 232 0 0,-2-2-7146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7:30.88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1984 3680 0 0,'0'0'284'0'0,"0"0"-81"0"0,0 0 351 0 0,0 0 170 0 0,0 0 39 0 0,0 0-86 0 0,0 0-378 0 0,0 0-161 0 0,0 0-36 0 0,0 0 18 0 0,12 7 912 0 0,-7-6-779 0 0,1 0 1 0 0,0 0-1 0 0,0-1 1 0 0,-1 0-1 0 0,1 0 1 0 0,0 0-1 0 0,1-1-253 0 0,42-8 821 0 0,-42 8-752 0 0,5-2 62 0 0,0-1 1 0 0,1-1-1 0 0,-1 0-131 0 0,17-6 174 0 0,15-5-16 0 0,0-3 1 0 0,-1-2 0 0 0,-1-1-1 0 0,0-2 1 0 0,-2-2 0 0 0,4-6-159 0 0,5-8 429 0 0,37-40-429 0 0,23-19 284 0 0,-60 56 99 0 0,11-14-383 0 0,-8 6-168 0 0,-8 9 208 0 0,1-5-40 0 0,-26 27-53 0 0,0 2 0 0 0,6-4 53 0 0,-7 8-74 0 0,-1-2 0 0 0,-1 0 0 0 0,3-5 74 0 0,-10 9 21 0 0,1 1 1 0 0,0 0 0 0 0,0 1-1 0 0,5-4-21 0 0,15-12 325 0 0,6-8-325 0 0,-15 13-141 0 0,67-66-36 0 0,58-55 148 0 0,45-19-43 0 0,-123 117 72 0 0,-24 19 56 0 0,-19 11-32 0 0,41-17 18 0 0,-42 20 178 0 0,-4 2-115 0 0,-8 5-173 0 0,-1-1 0 0 0,0-1 0 0 0,0 0-1 0 0,-1 0 1 0 0,2-2 68 0 0,5-5-39 0 0,1 1 0 0 0,2 0 39 0 0,22-14 4 0 0,-36 22 12 0 0,0 1 1 0 0,1-1 0 0 0,-1 2-1 0 0,1-1-16 0 0,14-7 22 0 0,44-25-61 0 0,2 3 0 0 0,54-18 39 0 0,-74 32 2 0 0,-29 10-12 0 0,0 2 1 0 0,1-1 0 0 0,13-1 9 0 0,72-17 200 0 0,-58 13 37 0 0,32-6 222 0 0,-52 13-310 0 0,-7 1 22 0 0,1 1 0 0 0,-1 0 0 0 0,12 1-171 0 0,12 0 201 0 0,-29 1-159 0 0,0 1 0 0 0,-1-1 0 0 0,1 2 1 0 0,10 1-43 0 0,61 5 64 0 0,38 4-64 0 0,-74-4 0 0 0,25 9 0 0 0,-26 1 212 0 0,-36-11-115 0 0,0-2 0 0 0,1 0 1 0 0,11 3-98 0 0,2-1 62 0 0,0 1 0 0 0,7 4-62 0 0,21 6-8 0 0,-14-4-133 0 0,8 4 141 0 0,24 9 9 0 0,-14-6 82 0 0,-1 3 0 0 0,51 29-91 0 0,-101-48 10 0 0,46 21 11 0 0,20 9 139 0 0,-60-26-159 0 0,7 3 58 0 0,0 1 0 0 0,-1 0 0 0 0,3 4-59 0 0,-15-10 26 0 0,12 8 6 0 0,-1 2 1 0 0,-1 0-1 0 0,-1 0 0 0 0,0 2-32 0 0,52 70 53 0 0,-47-60-61 0 0,-6-8 77 0 0,0 0 0 0 0,1-1-1 0 0,1-1 1 0 0,7 5-69 0 0,50 34 340 0 0,-27-23 45 0 0,16 12-57 0 0,-20-15-680 0 0,14 14 352 0 0,-30-20 0 0 0,19 15 0 0 0,45 31 0 0 0,-8-8 64 0 0,-47-35-64 0 0,64 42 152 0 0,62 32-24 0 0,-75-46-128 0 0,32 18 0 0 0,-38-20 0 0 0,3 6 0 0 0,-61-43 0 0 0,51 41 0 0 0,-50-37 0 0 0,2-2 0 0 0,0-1 0 0 0,10 4 0 0 0,13 3 27 0 0,1-1 0 0 0,21 4-27 0 0,-5-2 74 0 0,5 6-74 0 0,-34-14 0 0 0,18 6 0 0 0,-47-21 0 0 0,0 1 0 0 0,0 0 0 0 0,7 6 0 0 0,-8-5 0 0 0,1-1 0 0 0,-1 1 0 0 0,1-2 0 0 0,1 1 0 0 0,96 33 120 0 0,77 29 251 0 0,-97-35 20 0 0,-27-8-18 0 0,17 1-373 0 0,-67-21-4 0 0,36 9 163 0 0,9-1-159 0 0,5 2 46 0 0,-7 0-483 0 0,73 17 1158 0 0,-41-15-6431 0 0,-57-12-359 0 0</inkml:trace>
  <inkml:trace contextRef="#ctx0" brushRef="#br0" timeOffset="2361.697">2172 2077 3392 0 0,'0'0'157'0'0,"0"0"87"0"0,0 0 282 0 0,9 0 796 0 0,11-1 346 0 0,0-1 0 0 0,12-3-1668 0 0,11-1 855 0 0,27-4 17 0 0,-58 7-512 0 0,1-1 0 0 0,-1 1 1 0 0,9-6-361 0 0,-8 5 195 0 0,11-5 341 0 0,-1-1 1 0 0,18-11-537 0 0,-29 15 164 0 0,-1-2 1 0 0,0 1-1 0 0,-1-2 1 0 0,0 1-1 0 0,0-1 1 0 0,2-4-165 0 0,-4 4 24 0 0,-1 0 1 0 0,1-1 0 0 0,-2 0 0 0 0,1-1 0 0 0,-1 1 0 0 0,-1-1 0 0 0,0 0 0 0 0,-1-1 0 0 0,1-3-25 0 0,8-12 0 0 0,-10 23 0 0 0,-1-1 0 0 0,1 0 0 0 0,-1 1 0 0 0,0-1 0 0 0,-1 0 0 0 0,1 0 0 0 0,10-47 6 0 0,3 2 1 0 0,5-9-7 0 0,-15 40 68 0 0,0 0-1 0 0,0-7-67 0 0,-1 7 35 0 0,0 0 0 0 0,4-6-35 0 0,-1 2-4 0 0,-1 0 0 0 0,-2-1 0 0 0,2-12 4 0 0,-2 8-11 0 0,1 0 0 0 0,3-5 11 0 0,20-81 88 0 0,-20 91-88 0 0,2-11 0 0 0,3 0 0 0 0,9-19 0 0 0,-17 42-21 0 0,-1 0 1 0 0,-1 1 0 0 0,0-2 0 0 0,1-5 20 0 0,-1 3 0 0 0,0 1 0 0 0,1 0 1 0 0,1-2-1 0 0,6-17-31 0 0,-9 25 18 0 0,0-1 0 0 0,1 1 0 0 0,0 0 0 0 0,0 0 0 0 0,5-6 13 0 0,-6 8-2 0 0,5-5-22 0 0,1 0-1 0 0,-1 1 0 0 0,2-1 0 0 0,-1 1 0 0 0,4-1 25 0 0,-12 9-2 0 0,1 1-1 0 0,0-1 1 0 0,0 0 0 0 0,-1 1-1 0 0,1-1 1 0 0,0 0 0 0 0,0 1-1 0 0,0 0 1 0 0,0-1 0 0 0,0 1-1 0 0,0-1 1 0 0,0 1-1 0 0,0 0 1 0 0,0 0 0 0 0,0-1-1 0 0,0 1 1 0 0,0 0 0 0 0,0 0-1 0 0,0 0 1 0 0,0 0-1 0 0,0 0 1 0 0,0 1 0 0 0,0-1-1 0 0,0 0 1 0 0,0 0 0 0 0,0 1-1 0 0,0-1 3 0 0,2 2 0 0 0,0-1-1 0 0,0 1 1 0 0,0 0-1 0 0,0 0 0 0 0,-1 0 1 0 0,1 1-1 0 0,-1-1 1 0 0,1 1-1 0 0,-1-1 0 0 0,0 1 1 0 0,0 0-1 0 0,0-1 1 0 0,0 1-1 0 0,-1 0 1 0 0,1 0-1 0 0,-1 1 0 0 0,0-1 1 0 0,1 3 0 0 0,8 15 10 0 0,1 4 56 0 0,-10-21-56 0 0,0 0 0 0 0,1 0 1 0 0,-1-1-1 0 0,1 1 1 0 0,2 2-11 0 0,2 4 27 0 0,0 1 1 0 0,-1-1-1 0 0,1 5-27 0 0,9 17 99 0 0,15 45 170 0 0,-27-69-241 0 0,-1 0 1 0 0,0 0-1 0 0,0 0 0 0 0,0 0 0 0 0,-1 0 0 0 0,0 0 1 0 0,-1 3-29 0 0,6 50 272 0 0,-7-52-215 0 0,2 0 0 0 0,-1 0 0 0 0,1 0 0 0 0,0 0 0 0 0,1 0 0 0 0,0 0 1 0 0,2 5-58 0 0,-1-6 67 0 0,-1 0 0 0 0,0 1 1 0 0,0-1-1 0 0,-1 1 1 0 0,0-1-1 0 0,-1 1 1 0 0,0 0-1 0 0,0-1 1 0 0,-1 2-68 0 0,0 12 59 0 0,2-15-37 0 0,0 0-1 0 0,0 0 0 0 0,0 0 1 0 0,1-1-1 0 0,0 1 0 0 0,2 4-21 0 0,-1-3 44 0 0,-1 0-1 0 0,0 0 1 0 0,2 8-44 0 0,1 3 117 0 0,-4-16-85 0 0,0-1-1 0 0,0 1 1 0 0,-1 0 0 0 0,1-1-1 0 0,-1 1 1 0 0,1 0-1 0 0,-1 1-31 0 0,1 13 136 0 0,0 1 0 0 0,3 4-136 0 0,-2-4 66 0 0,0 0-1 0 0,-1 5-65 0 0,5 68 277 0 0,-6-63-117 0 0,0-24-123 0 0,0 0 0 0 0,0 1 0 0 0,0-1 0 0 0,1 1 0 0 0,0 1-37 0 0,0 10 59 0 0,-4 46 84 0 0,3-56-126 0 0,1-1 0 0 0,0 1-1 0 0,0-1 1 0 0,1 1 0 0 0,-1-1-1 0 0,2 3-16 0 0,3 12 28 0 0,7 16 97 0 0,-9-27-89 0 0,1-1-1 0 0,1 1 0 0 0,3 3-35 0 0,-2-1 76 0 0,-3-7-42 0 0,-1 0-1 0 0,0-1 1 0 0,1 1 0 0 0,0-1 0 0 0,0 0-1 0 0,0 0 1 0 0,0 0 0 0 0,3 1-34 0 0,38 18 434 0 0,-9-6-251 0 0,0-2 1 0 0,2-1-1 0 0,0-2 1 0 0,0-2-1 0 0,0-1 1 0 0,13-1-184 0 0,-20-3-72 0 0,-12-1-492 0 0,-1-1 1 0 0,7-1 563 0 0,9-3-708 0 0</inkml:trace>
  <inkml:trace contextRef="#ctx0" brushRef="#br0" timeOffset="5473.905">484 1096 3224 0 0,'-15'6'1280'0'0,"12"-5"-765"0"0,0 0 0 0 0,0-1 0 0 0,0 1 1 0 0,0-1-1 0 0,0 1 0 0 0,0-1 0 0 0,0 0 1 0 0,0 0-1 0 0,0 0 0 0 0,0-1 0 0 0,0 1 0 0 0,-3-1-515 0 0,10 0 2643 0 0,55-6-1300 0 0,125 7-957 0 0,-81 6-215 0 0,-101-6-170 0 0,63 0 609 0 0,26-6-610 0 0,-84 7 2 0 0,-6-1-1 0 0,0 0-1 0 0,0 0 1 0 0,0 0 0 0 0,0 1 0 0 0,0-2-1 0 0,0 1 1 0 0,0 0 0 0 0,0 0 0 0 0,0 0-1 0 0,0 0 1 0 0,0-1 0 0 0,0 1 0 0 0,0 0-1 0 0,0-1 1 0 0,0 1 0 0 0,-1-1 0 0 0,1 1 0 0 0,0-1-1 0 0,0 1-252 0 0,-1 0-100 0 0,0 0-28 0 0,0 0-267 0 0,0 0-1104 0 0,0 0-475 0 0</inkml:trace>
  <inkml:trace contextRef="#ctx0" brushRef="#br0" timeOffset="5808.012">903 1013 6248 0 0,'0'0'282'0'0,"0"0"-2"0"0,12-4 2159 0 0,-7 3-2219 0 0,-1 0 0 0 0,1 0 0 0 0,-1 0 0 0 0,1 0 0 0 0,-1 1 0 0 0,1 0-1 0 0,0 0 1 0 0,-1 0 0 0 0,1 0 0 0 0,-1 1 0 0 0,1-1 0 0 0,-1 1 0 0 0,1 1 0 0 0,-1-1 0 0 0,0 1 0 0 0,2 0-220 0 0,13 6 737 0 0,0 1 1 0 0,0 0 0 0 0,7 7-738 0 0,-24-15 32 0 0,-1 0 0 0 0,1 0 0 0 0,0 0 1 0 0,-1 0-1 0 0,1 0 0 0 0,-1 0 0 0 0,1 0 0 0 0,-1 1 0 0 0,0-1 1 0 0,0 1-1 0 0,0-1 0 0 0,0 1 0 0 0,0-1 0 0 0,0 1 0 0 0,0 0 1 0 0,0-1-1 0 0,0 1 0 0 0,-1 0 0 0 0,1 0 0 0 0,-1 0 0 0 0,1-1 1 0 0,-1 1-1 0 0,0 0 0 0 0,0 0 0 0 0,0 0-32 0 0,0 1 58 0 0,-1 0-1 0 0,1-1 0 0 0,-1 1 1 0 0,0-1-1 0 0,0 1 0 0 0,0-1 1 0 0,-1 0-1 0 0,1 1 1 0 0,-1-1-1 0 0,1 0 0 0 0,-1 0 1 0 0,0 0-1 0 0,1 0 1 0 0,-1 0-1 0 0,0 0 0 0 0,0 0 1 0 0,-1 0-58 0 0,-41 30 708 0 0,36-26-631 0 0,0-2 0 0 0,-1 1 0 0 0,1-1-1 0 0,-1 0 1 0 0,0 0 0 0 0,-8 1-77 0 0,-20 9 141 0 0,-63 27 3 0 0,65-29 206 0 0,20-8-1462 0 0,1 2-3377 0 0,13-6-1083 0 0</inkml:trace>
  <inkml:trace contextRef="#ctx0" brushRef="#br0" timeOffset="6859.332">4846 1060 4864 0 0,'0'0'223'0'0,"0"0"75"0"0,0 0 214 0 0,0 0 89 0 0,0 0 21 0 0,0 0-60 0 0,0 0-258 0 0,0 0-117 0 0,0 0-24 0 0,0 0 18 0 0,7 3 702 0 0,10 0 298 0 0,0 0-1 0 0,4-1-1180 0 0,8 1 564 0 0,33-3-44 0 0,-32 1-430 0 0,1-1 1 0 0,11-1-91 0 0,-10-1 81 0 0,-1 2 1 0 0,8 2-82 0 0,-13-1 319 0 0,0-1 1 0 0,12-2-320 0 0,16 0 308 0 0,27 4 196 0 0,-71-5-416 0 0,-8 2-66 0 0,-1 0 0 0 0,1 1 0 0 0,-1-1 0 0 0,1 1 0 0 0,0-1 0 0 0,-1 1 0 0 0,1-1 0 0 0,0 1 0 0 0,0 0 0 0 0,-1 0 0 0 0,2 0-22 0 0,-13-8-4422 0 0,2 6-118 0 0</inkml:trace>
  <inkml:trace contextRef="#ctx0" brushRef="#br0" timeOffset="7373.657">5071 949 2304 0 0,'0'0'101'0'0,"0"0"150"0"0,0 0 544 0 0,0 0 239 0 0,0 0 50 0 0,0 0-31 0 0,0 0-171 0 0,7 2 335 0 0,-6-1 5770 0 0,-41 18-6738 0 0,27-14-184 0 0,3-1-30 0 0,0 0 1 0 0,0 0-1 0 0,0 1 1 0 0,0 0 0 0 0,-4 4-36 0 0,9-6 4 0 0,1 0 1 0 0,-1-1 0 0 0,0 1-1 0 0,0-1 1 0 0,-2 1-5 0 0,-19 8 41 0 0,-1 9 135 0 0,25-19-102 0 0,-2-1 1 0 0,3 0 10 0 0,1 0-14 0 0,0 0-1 0 0,0 1-23 0 0,0 0 0 0 0,0 0-1 0 0,0 0 1 0 0,1 0 0 0 0,-1 0-1 0 0,0 0 1 0 0,0-1 0 0 0,1 1-1 0 0,-1 0 1 0 0,1 0 0 0 0,-1 0-1 0 0,1 0 1 0 0,-1 0 0 0 0,1 0-1 0 0,-1-1 1 0 0,1 2-47 0 0,5 3 114 0 0,-1 1 1 0 0,1-1-1 0 0,0 0 0 0 0,0 0 1 0 0,0-1-1 0 0,1 0 0 0 0,0 0 1 0 0,-1 0-1 0 0,1-1 0 0 0,1 0 1 0 0,3 1-115 0 0,7 1 89 0 0,0 0 0 0 0,0-1 0 0 0,0-1-1 0 0,6 0-88 0 0,9 0 37 0 0,-15-2-279 0 0,-1 0-1 0 0,1 2 1 0 0,-1 0-1 0 0,16 5 243 0 0,-13-3-4440 0 0,0-1-1490 0 0</inkml:trace>
  <inkml:trace contextRef="#ctx0" brushRef="#br0" timeOffset="8763.729">6131 682 3224 0 0,'-1'-1'26'0'0,"0"0"0"0"0,0-1 0 0 0,0 1 1 0 0,0-1-1 0 0,0 1 0 0 0,1-1 0 0 0,-1 1 0 0 0,0-1 0 0 0,1 1 1 0 0,-1-1-1 0 0,1 0 0 0 0,-1 1 0 0 0,1-1 0 0 0,0 0 1 0 0,0 0-1 0 0,-1 1 0 0 0,1-1 0 0 0,1 0 0 0 0,-1 1 0 0 0,0-1 1 0 0,0 0-1 0 0,1 0-26 0 0,-1-9 1772 0 0,0 10 514 0 0,0 1 108 0 0,2 2 2700 0 0,5 10-4664 0 0,-5 3-150 0 0,-1-13-152 0 0,-1-2 0 0 0,5 5 1438 0 0,-3-4-1521 0 0,10 1 267 0 0,-9-3-281 0 0,0 1 0 0 0,0-1 0 0 0,0 0 1 0 0,0-1-1 0 0,0 1 0 0 0,0 0 0 0 0,0-1-31 0 0,0 2 9 0 0,1-6 5 0 0,2-4 48 0 0,-6 10-60 0 0,0 0-1 0 0,0-1 1 0 0,0 1-1 0 0,0-1 1 0 0,0 1-1 0 0,0-1 1 0 0,0 1-1 0 0,0 0 1 0 0,0-1-1 0 0,0 1 1 0 0,0-1-1 0 0,-1 1 1 0 0,1 0 0 0 0,0-1-1 0 0,0 1 1 0 0,0-1-1 0 0,-1 1 1 0 0,1 0-1 0 0,0-1 1 0 0,0 1-1 0 0,-1 0 1 0 0,1-1-1 0 0,0 1 1 0 0,0 0-1 0 0,-1-1 1 0 0,1 1-1 0 0,0 0 1 0 0,-1 0 0 0 0,1-1-1 0 0,-1 1 1 0 0,1 0-1 0 0,0 0 1 0 0,-1 0-1 0 0,1 0 1 0 0,-1 0-1 0 0,1-1 1 0 0,0 1-1 0 0,-1 0-1 0 0,-14-5-6 0 0,15 5 7 0 0,-9-1-1 0 0,0-1 0 0 0,0 2 0 0 0,-1-1 0 0 0,1 1 0 0 0,0 1 0 0 0,-8 1 0 0 0,-5 0 0 0 0,8-1 0 0 0,0 0 0 0 0,1 1 0 0 0,-1 1 0 0 0,1 0 0 0 0,0 1 0 0 0,0 0 0 0 0,0 1 0 0 0,-7 5 0 0 0,4 3 0 0 0,15-12 0 0 0,1-1 0 0 0,0 1 0 0 0,0 0 0 0 0,-1-1 0 0 0,1 1 0 0 0,0-1 0 0 0,0 1 0 0 0,0 0 0 0 0,0-1 0 0 0,-1 1 0 0 0,1 0 0 0 0,0-1 0 0 0,0 1 0 0 0,0 0 0 0 0,0-1 0 0 0,1 1 0 0 0,-1 0 0 0 0,0-1 0 0 0,0 1 0 0 0,0-1 0 0 0,0 1 0 0 0,1 0 0 0 0,-1-1 0 0 0,0 1 0 0 0,1 0 0 0 0,4 7 0 0 0,1-1 0 0 0,0-1 0 0 0,0 0 0 0 0,0 0 0 0 0,1 0 0 0 0,0-1 0 0 0,0 0 0 0 0,0 0 0 0 0,1-1 0 0 0,1 1 0 0 0,29 19 0 0 0,-8 0 0 0 0,-1 3 0 0 0,-1 0 0 0 0,21 27 0 0 0,-46-50 1 0 0,1 1 0 0 0,-1 0 0 0 0,0 0 0 0 0,0 0 0 0 0,0 1 0 0 0,-1-1 0 0 0,0 1 0 0 0,0-1 0 0 0,0 1 0 0 0,0 0 0 0 0,-1 0 0 0 0,0-1 0 0 0,-1 1 0 0 0,1 0 0 0 0,-1 0-1 0 0,0 0 1 0 0,-1 3-1 0 0,1-7 40 0 0,-1 1-1 0 0,0-1 0 0 0,0 1 1 0 0,0-1-1 0 0,0 0 1 0 0,0 0-1 0 0,0 1 0 0 0,0-1 1 0 0,-1 0-1 0 0,1 0 0 0 0,-1 0 1 0 0,0 0-1 0 0,0 0 0 0 0,1-1 1 0 0,-1 1-1 0 0,0-1 0 0 0,0 1 1 0 0,-1-1-1 0 0,1 1 0 0 0,0-1 1 0 0,0 0-40 0 0,-5 2 102 0 0,1 0 1 0 0,0-1-1 0 0,-1 0 1 0 0,1 0-1 0 0,-1 0 1 0 0,0-1-1 0 0,-1 1-102 0 0,-1-1 31 0 0,0-1 0 0 0,0 1-1 0 0,0-2 1 0 0,-1 1 0 0 0,1-1-1 0 0,0 0 1 0 0,0-1 0 0 0,0 0-1 0 0,0-1 1 0 0,1 0 0 0 0,-1 0-1 0 0,-3-2-30 0 0,9 3 14 0 0,1 1-1 0 0,0 0 1 0 0,0 0-1 0 0,0-1 1 0 0,0 1-1 0 0,1-1 1 0 0,-1 0-1 0 0,0 1 1 0 0,1-1-1 0 0,-1 0 1 0 0,1 0 0 0 0,-1 0-1 0 0,1 0 1 0 0,0 0-1 0 0,0-1 1 0 0,0 1-1 0 0,0 0 1 0 0,0 0-1 0 0,1-1 1 0 0,-1 1-1 0 0,1-1 1 0 0,-1 1-1 0 0,1 0 1 0 0,0-1-1 0 0,0 1 1 0 0,0-1-1 0 0,0 1 1 0 0,1 0-1 0 0,-1-1 1 0 0,1 1-1 0 0,-1-1 1 0 0,1 1-1 0 0,0 0 1 0 0,0 0-1 0 0,0-1 1 0 0,0 1-1 0 0,0 0 1 0 0,0 0-1 0 0,1 0 1 0 0,-1 0-1 0 0,1 0 1 0 0,-1 0-1 0 0,1 1 1 0 0,0-1-1 0 0,1-1-13 0 0,4-3-81 0 0,1 1 0 0 0,-1-1 0 0 0,1 2 0 0 0,0-1-1 0 0,0 1 1 0 0,0 0 0 0 0,1 1 0 0 0,0 0 0 0 0,7-2 81 0 0,27-5-2076 0 0,-21 4 850 0 0</inkml:trace>
  <inkml:trace contextRef="#ctx0" brushRef="#br0" timeOffset="9363.711">6433 655 2304 0 0,'0'0'313'0'0,"0"0"477"0"0,18-3 3347 0 0,-3 2-799 0 0,-12 1-3141 0 0,-1 0 0 0 0,1 0 1 0 0,-1-1-1 0 0,1 1 0 0 0,-1 1 0 0 0,1-1 0 0 0,-1 0 0 0 0,1 1 1 0 0,-1-1-1 0 0,1 1 0 0 0,-1 0 0 0 0,0 0 0 0 0,1 0 0 0 0,-1 0 1 0 0,1 0-198 0 0,0 1 133 0 0,1 1 1 0 0,-1-1 0 0 0,1 0 0 0 0,-1 1-1 0 0,0 0 1 0 0,0 0 0 0 0,0 0 0 0 0,0 0 0 0 0,0 1-134 0 0,-1-2 60 0 0,0 1 0 0 0,0-1 0 0 0,0 1 0 0 0,0 0 1 0 0,-1 0-1 0 0,1 0 0 0 0,-1 0 0 0 0,0 0 1 0 0,0 0-1 0 0,0 0 0 0 0,0 0 0 0 0,0 0 0 0 0,-1 0 1 0 0,1 1-1 0 0,-1-1 0 0 0,0 0 0 0 0,0 1 1 0 0,0-1-61 0 0,3 70 895 0 0,-2-59-718 0 0,0-10-137 0 0,-1-1 0 0 0,0 0 0 0 0,0 0 0 0 0,0 0 0 0 0,0 1-1 0 0,-1-1 1 0 0,0 1-40 0 0,0 20 282 0 0,1-22-243 0 0,0 1-1 0 0,0-1 1 0 0,0 0-1 0 0,0 1 0 0 0,-1-1 1 0 0,1 1-1 0 0,-1-1 0 0 0,1 0 1 0 0,-1 1-1 0 0,0-1 0 0 0,0 1-38 0 0,-3 5 141 0 0,3-5-73 0 0,-1 0 0 0 0,1 0 0 0 0,-1 0 0 0 0,0-1 1 0 0,0 1-1 0 0,1-1 0 0 0,-2 1 0 0 0,0 0-68 0 0,3-3 24 0 0,0 0-1 0 0,-1 1 1 0 0,1-1 0 0 0,0 0 0 0 0,0 0 0 0 0,-1 0 0 0 0,1 0 0 0 0,0 0-1 0 0,0 0 1 0 0,0 1 0 0 0,-1-1 0 0 0,1 0 0 0 0,0 0 0 0 0,0 0 0 0 0,0 0-1 0 0,-1 1 1 0 0,1-1 0 0 0,0 0 0 0 0,0 0 0 0 0,0 1 0 0 0,0-1-1 0 0,0 0 1 0 0,0 0 0 0 0,0 1 0 0 0,0-1 0 0 0,-1 0 0 0 0,1 0 0 0 0,0 1-1 0 0,0-1 1 0 0,0 0 0 0 0,0 0 0 0 0,0 1 0 0 0,0-1 0 0 0,0 0 0 0 0,0 0-24 0 0,10-1 210 0 0,17-10-67 0 0,-7 0-91 0 0,0-1 0 0 0,-1-1 0 0 0,-1-1 0 0 0,0 0 0 0 0,1-3-52 0 0,-6 4 23 0 0,-1 0 0 0 0,-1 0 1 0 0,0-2-1 0 0,8-14-23 0 0,-12 19 29 0 0,-2-1 0 0 0,1 1-1 0 0,-1-1 1 0 0,-1-1 0 0 0,0 1 0 0 0,-1 0 0 0 0,0-1-1 0 0,-1 0 1 0 0,0 0 0 0 0,0-5-29 0 0,-3 12 10 0 0,1 1 1 0 0,-1-1-1 0 0,1 1 0 0 0,-1 0 1 0 0,0 0-1 0 0,-1 0 0 0 0,1-1 1 0 0,-1 1-1 0 0,0 0 0 0 0,0 1 1 0 0,0-1-1 0 0,0 0 0 0 0,-1 1 1 0 0,0-1-1 0 0,1 1 0 0 0,-4-3-10 0 0,4 5-30 0 0,1-1 0 0 0,-1 1 0 0 0,1 0 0 0 0,-1 0-1 0 0,1 0 1 0 0,-1 0 0 0 0,0 1 0 0 0,0-1 0 0 0,1 0-1 0 0,-1 1 1 0 0,-2-1 30 0 0,4 1-159 0 0,-1-1 1 0 0,0 1-1 0 0,0 0 0 0 0,0 0 0 0 0,0 0 1 0 0,0 0-1 0 0,1 0 0 0 0,-1 0 0 0 0,0 0 1 0 0,0 0-1 0 0,0 0 0 0 0,0 0 0 0 0,0 0 1 0 0,1 1-1 0 0,-1-1 0 0 0,0 0 0 0 0,0 0 0 0 0,0 1 1 0 0,1-1-1 0 0,-1 1 0 0 0,0-1 0 0 0,0 1 1 0 0,1-1-1 0 0,-1 1 0 0 0,0 0 159 0 0,1-1-1565 0 0,0 0-16 0 0</inkml:trace>
  <inkml:trace contextRef="#ctx0" brushRef="#br0" timeOffset="9858.499">6929 863 8320 0 0,'0'0'381'0'0,"0"0"-6"0"0,0 0-197 0 0,0 0 70 0 0,0 0 59 0 0,4 7 768 0 0,-3-5-984 0 0,0-1 0 0 0,-1 0 1 0 0,1 1-1 0 0,-1-1 1 0 0,1 1-1 0 0,-1-1 0 0 0,0 1 1 0 0,0-1-1 0 0,0 1 1 0 0,1-1-1 0 0,-1 1 0 0 0,-1-1 1 0 0,1 1-1 0 0,0-1 1 0 0,0 1-1 0 0,0-1 0 0 0,-1 1 1 0 0,1-1-1 0 0,-1 1 0 0 0,1-1 1 0 0,-1 1-1 0 0,0 0-91 0 0,-4 11 492 0 0,5-10-423 0 0,-1-1 0 0 0,0 1 0 0 0,0-1 1 0 0,1 1-1 0 0,-2-1 0 0 0,1 0 0 0 0,-1 2-69 0 0,-9 15 695 0 0,0 0 0 0 0,-7 19-695 0 0,16-32 258 0 0,-1 0 0 0 0,1 0 1 0 0,0 0-1 0 0,0 0 0 0 0,0 5-258 0 0,2-10 208 0 0,0-1 19 0 0,10 11 754 0 0,-7-9-891 0 0,-1-1 0 0 0,1 0 0 0 0,0 1 0 0 0,0-2 0 0 0,0 1 0 0 0,0 0 0 0 0,0 0 0 0 0,0-1 0 0 0,0 0 0 0 0,0 0 0 0 0,1 0 0 0 0,-1 0 0 0 0,0 0-90 0 0,43-6 525 0 0,-41 5-494 0 0,286-44 774 0 0,-101 20-3553 0 0,-134 18 1725 0 0</inkml:trace>
  <inkml:trace contextRef="#ctx0" brushRef="#br0" timeOffset="10863.185">2265 1537 2304 0 0,'0'0'101'0'0,"0"0"1"0"0,-1 0 56 0 0,-1 0 1 0 0,1 0 0 0 0,-1 0-1 0 0,1 0 1 0 0,0-1 0 0 0,-1 1-1 0 0,1 0 1 0 0,0-1 0 0 0,0 1-1 0 0,-1 0 1 0 0,1-1 0 0 0,0 1-1 0 0,0-1 1 0 0,-1 0 0 0 0,1 0-159 0 0,1 1 1305 0 0,-8-2 274 0 0,7 0-674 0 0,5 1 4288 0 0,40-5-4382 0 0,1 3 0 0 0,38 1-811 0 0,21 0 181 0 0,-103 2-185 0 0,136-6 66 0 0,-73 2 298 0 0,-61 5-353 0 0,-2-1-9 0 0,0 0 0 0 0,-1 0 0 0 0,1 0 0 0 0,0 0 1 0 0,0 0-1 0 0,-1 0 0 0 0,1 0 0 0 0,0 0 0 0 0,-1-1 0 0 0,1 1 0 0 0,0 0 0 0 0,0 0 0 0 0,-1-1 0 0 0,1 1 0 0 0,0 0 0 0 0,0-1 2 0 0,0 1-197 0 0,-1 0-83 0 0,0 0-21 0 0,0 0-214 0 0,-2-1-884 0 0,-6-1-375 0 0</inkml:trace>
  <inkml:trace contextRef="#ctx0" brushRef="#br0" timeOffset="11108.872">2478 1440 3224 0 0,'0'0'143'0'0,"1"0"-3"0"0,2 0 205 0 0,0-1 0 0 0,1 1 0 0 0,-1-1 0 0 0,0 1 1 0 0,0-1-1 0 0,1 0 0 0 0,-1 0 0 0 0,2-1-345 0 0,12-3 2785 0 0,-3 3-2321 0 0,0 2 1 0 0,0 0-1 0 0,0 0 0 0 0,-1 1 1 0 0,4 1-465 0 0,-8 0 252 0 0,0 0 1 0 0,0 0-1 0 0,0 0 0 0 0,0 1 1 0 0,-1 1-1 0 0,1-1 1 0 0,-1 1-1 0 0,1 1-252 0 0,-8-4 502 0 0,1 15 866 0 0,-3-14-1283 0 0,1 0 1 0 0,-1 0 0 0 0,0 0 0 0 0,0 0 0 0 0,0 0 0 0 0,0 0 0 0 0,-1 0 0 0 0,1 0 0 0 0,0 0 0 0 0,-1-1 0 0 0,1 1 0 0 0,-1 0 0 0 0,0-1 0 0 0,0 0 0 0 0,1 1 0 0 0,-3 0-86 0 0,-34 19 358 0 0,30-18-265 0 0,-113 53-2126 0 0,111-50 224 0 0</inkml:trace>
  <inkml:trace contextRef="#ctx0" brushRef="#br0" timeOffset="11580.859">3236 1448 3224 0 0,'10'3'3272'0'0,"52"-4"2891"0"0,3-1-4552 0 0,3 4-679 0 0,-38 0-653 0 0,-1-2 0 0 0,1 0 1 0 0,16-4-280 0 0,-21 2 126 0 0,0 0 1 0 0,24 3-127 0 0,-10-1-1792 0 0,-39 0-85 0 0</inkml:trace>
  <inkml:trace contextRef="#ctx0" brushRef="#br0" timeOffset="11861.229">3507 1335 2760 0 0,'0'0'125'0'0,"-3"14"3584"0"0,1-10-3208 0 0,-1 0 0 0 0,1 0 0 0 0,-1 0-1 0 0,0 0 1 0 0,0-1 0 0 0,-1 1-1 0 0,1-1 1 0 0,-1 0 0 0 0,1 0 0 0 0,-1 0-1 0 0,0-1 1 0 0,0 1 0 0 0,-4 1-501 0 0,-4 2 261 0 0,0-1 1 0 0,0 0 0 0 0,-1 0-1 0 0,-6 0-261 0 0,-44 14 610 0 0,-17 9-610 0 0,70-24 0 0 0,4 0 10 0 0,6-4-8 0 0,0 0-1 0 0,0 0 1 0 0,0 0 0 0 0,0 1-1 0 0,0-1 1 0 0,0 0-1 0 0,0 0 1 0 0,-1 0 0 0 0,1 0-1 0 0,0 1 1 0 0,0-1-1 0 0,0 0 1 0 0,0 0 0 0 0,0 0-1 0 0,0 0 1 0 0,0 0-1 0 0,0 1 1 0 0,1-1 0 0 0,-1 0-1 0 0,0 0 1 0 0,0 0-1 0 0,0 0 1 0 0,0 0 0 0 0,0 1-1 0 0,0-1 1 0 0,0 0-1 0 0,0 0 1 0 0,0 0 0 0 0,0 0-1 0 0,0 0 1 0 0,1 0-1 0 0,-1 1 1 0 0,0-1 0 0 0,0 0-1 0 0,0 0 1 0 0,0 0-1 0 0,0 0 1 0 0,0 0 0 0 0,1 0-1 0 0,-1 0 1 0 0,0 0-1 0 0,0 0 1 0 0,0 0-2 0 0,7 4 29 0 0,-6-3-20 0 0,15 6-588 0 0,1 1 1 0 0,0-2 0 0 0,1 0-1 0 0,0-1 1 0 0,0-1-1 0 0,10 0 579 0 0,-9-1-1062 0 0</inkml:trace>
  <inkml:trace contextRef="#ctx0" brushRef="#br0" timeOffset="12396.291">4266 1351 2760 0 0,'-11'-9'3808'0'0,"6"7"-3258"0"0,-1 0 0 0 0,0 0 0 0 0,1 1 0 0 0,-1 0 0 0 0,0 0 0 0 0,0 0 0 0 0,0 1 0 0 0,1 0 0 0 0,-1 0 0 0 0,0 0 0 0 0,0 1 0 0 0,-1 0-550 0 0,-6 1 524 0 0,-1 1 0 0 0,1 0 0 0 0,0 1 0 0 0,-10 4-524 0 0,20-6 76 0 0,-1-1 0 0 0,1 1 1 0 0,-1 0-1 0 0,1 0 0 0 0,0 0 1 0 0,0 1-1 0 0,0-1 0 0 0,0 1 1 0 0,0-1-1 0 0,0 1 1 0 0,1 0-1 0 0,-2 2-76 0 0,3-3 9 0 0,0-1 0 0 0,0 1 0 0 0,1-1 0 0 0,-1 1 1 0 0,1-1-1 0 0,-1 1 0 0 0,1 0 0 0 0,-1-1 0 0 0,1 1 0 0 0,0 0 0 0 0,-1-1 1 0 0,1 1-1 0 0,0 0 0 0 0,0-1 0 0 0,1 1 0 0 0,-1 0 0 0 0,0-1 0 0 0,0 1 0 0 0,1 0 1 0 0,-1-1-1 0 0,1 1 0 0 0,0-1 0 0 0,-1 1 0 0 0,1-1 0 0 0,0 1 0 0 0,0-1 1 0 0,0 1-1 0 0,0-1 0 0 0,0 1-9 0 0,3 2 21 0 0,0 0-1 0 0,0 0 1 0 0,0-1 0 0 0,1 0-1 0 0,-1 1 1 0 0,1-2 0 0 0,-1 1-1 0 0,5 2-20 0 0,21 13 123 0 0,26 18-59 0 0,-30-20-23 0 0,-20-13 51 0 0,0 1 0 0 0,-1-1 0 0 0,1 1 0 0 0,-1 0-1 0 0,0 1 1 0 0,0-1 0 0 0,0 1 0 0 0,3 4-92 0 0,-8-9 33 0 0,0 1 1 0 0,1 0-1 0 0,-1 0 1 0 0,0 0-1 0 0,1-1 0 0 0,-1 1 1 0 0,0 0-1 0 0,0 0 1 0 0,0 0-1 0 0,0-1 1 0 0,0 1-1 0 0,0 0 0 0 0,0 0 1 0 0,0 0-1 0 0,0 0 1 0 0,0-1-1 0 0,0 1 1 0 0,-1 0-1 0 0,1 0 0 0 0,0 0 1 0 0,-1-1-1 0 0,1 1 1 0 0,0 0-1 0 0,-1 0 1 0 0,1-1-1 0 0,-1 1 0 0 0,1 0 1 0 0,-1-1-1 0 0,0 1-33 0 0,-17 16 513 0 0,10-12-384 0 0,0 0 0 0 0,0 0 0 0 0,-1-1 0 0 0,1 0 0 0 0,-1-1-1 0 0,-5 2-128 0 0,-59 12 355 0 0,52-12-311 0 0,11-3-17 0 0,1 0 1 0 0,0-1-1 0 0,0 0 0 0 0,-1 0 0 0 0,1-1 0 0 0,-1 0 0 0 0,1-1 0 0 0,0 0 0 0 0,-1 0 0 0 0,-5-2-27 0 0,21-17 113 0 0,-5 17-127 0 0,1 0 0 0 0,-1 0 0 0 0,1 0 0 0 0,0 1 0 0 0,0-1 0 0 0,0 1 0 0 0,0-1 0 0 0,1 1 0 0 0,-1 0 0 0 0,1 0-1 0 0,-1-1 1 0 0,1 2 0 0 0,0-1 0 0 0,2-1 14 0 0,9-5-363 0 0,0 1 0 0 0,7-2 363 0 0,-20 9-42 0 0,104-39-5648 0 0,-83 33 406 0 0</inkml:trace>
  <inkml:trace contextRef="#ctx0" brushRef="#br0" timeOffset="12899.617">4394 1515 3224 0 0,'0'0'143'0'0,"12"5"206"0"0,-9-3 210 0 0,0 0-1 0 0,0 0 1 0 0,0 0 0 0 0,0 1-1 0 0,0-1 1 0 0,0 1 0 0 0,-1-1-1 0 0,1 1 1 0 0,-1 0 0 0 0,0 0 0 0 0,0 0-1 0 0,0 0 1 0 0,0 1 0 0 0,0-1-1 0 0,-1 1-558 0 0,5 10 1134 0 0,-1 1-1 0 0,0 0 0 0 0,-1 2-1133 0 0,2 3 904 0 0,1 11 77 0 0,-5-24-759 0 0,-1 1 0 0 0,1-1-1 0 0,0 0 1 0 0,1 0 0 0 0,0 0-1 0 0,2 4-221 0 0,-5-10 144 0 0,0-1 2 0 0,0 0 4 0 0,0 0 2 0 0,1 0-111 0 0,0 0-1 0 0,0 0 1 0 0,0 0 0 0 0,0 0-1 0 0,0 0 1 0 0,0 0-1 0 0,0 0 1 0 0,0-1-1 0 0,0 1 1 0 0,0 0-1 0 0,0-1 1 0 0,0 1-1 0 0,0-1 1 0 0,0 1-1 0 0,0-1-40 0 0,3-4 53 0 0,0 0-1 0 0,0 0 0 0 0,0 0 0 0 0,0-1 0 0 0,-1 1 0 0 0,0-1 0 0 0,0 0 0 0 0,-1 0 1 0 0,1-1-53 0 0,13-28 58 0 0,-12 28-45 0 0,-1 0-1 0 0,0 0 0 0 0,-1-1 0 0 0,2-5-12 0 0,5-14 63 0 0,4-11-329 0 0,2-11 266 0 0,-14 43-74 0 0,0 1 1 0 0,0 0-1 0 0,-1-1 0 0 0,0 1 1 0 0,0-5 73 0 0,0 0-750 0 0,0 9 421 0 0,0 1-174 0 0,-3-2-175 0 0,1 1-524 0 0,0 0-2885 0 0,-3 1-1249 0 0</inkml:trace>
  <inkml:trace contextRef="#ctx0" brushRef="#br0" timeOffset="13494.486">4780 1700 3224 0 0,'0'0'503'0'0,"0"0"902"0"0,-4-1 3036 0 0,-5-3-2540 0 0,7 4-1749 0 0,-1 0-1 0 0,1 0 1 0 0,-1 0 0 0 0,1 0-1 0 0,0 0 1 0 0,-1 1-1 0 0,1-1 1 0 0,-1 1-1 0 0,1 0 1 0 0,0-1 0 0 0,0 1-1 0 0,-1 0 1 0 0,1 0-1 0 0,0 1-151 0 0,-7 2 604 0 0,-2 1-123 0 0,0 1 1 0 0,0 1-1 0 0,1 0 0 0 0,0 1 1 0 0,0 0-1 0 0,-5 5-481 0 0,-12 9 654 0 0,22-17-520 0 0,0 1 0 0 0,0-1 0 0 0,0 1 0 0 0,0-1 0 0 0,1 1 0 0 0,-1 2-134 0 0,0 0 194 0 0,0 0-1 0 0,-1-1 1 0 0,-4 4-194 0 0,10-11 24 0 0,1 0-1 0 0,-1 0 0 0 0,0 0 0 0 0,0 0 0 0 0,0 0 0 0 0,0 0 0 0 0,0 0 1 0 0,0 0-1 0 0,0 0 0 0 0,1 0 0 0 0,-1 0 0 0 0,0 0 0 0 0,0 0 0 0 0,0 0 1 0 0,0 0-1 0 0,0 1 0 0 0,0-1 0 0 0,0 0 0 0 0,0 0 0 0 0,0 0 0 0 0,0 0 1 0 0,1 0-1 0 0,-1 0 0 0 0,0 0 0 0 0,0 0 0 0 0,0 0 0 0 0,0 1 1 0 0,0-1-1 0 0,0 0 0 0 0,0 0 0 0 0,0 0 0 0 0,0 0 0 0 0,0 0 0 0 0,0 0 1 0 0,0 0-1 0 0,0 1 0 0 0,0-1 0 0 0,0 0 0 0 0,0 0 0 0 0,0 0 0 0 0,0 0 1 0 0,0 0-1 0 0,0 0 0 0 0,0 0 0 0 0,0 1 0 0 0,0-1 0 0 0,0 0 0 0 0,-1 0 1 0 0,1 0-1 0 0,0 0 0 0 0,0 0 0 0 0,0 0 0 0 0,0 0 0 0 0,0 0 0 0 0,0 0 1 0 0,0 1-1 0 0,0-1 0 0 0,0 0 0 0 0,0 0 0 0 0,-1 0 0 0 0,1 0 0 0 0,0 0 1 0 0,0 0-1 0 0,0 0-23 0 0,16-3 370 0 0,20-10-339 0 0,-26 8 1 0 0,-1-1 0 0 0,0 0 0 0 0,0-1 0 0 0,2-2-32 0 0,17-13 21 0 0,27-25-21 0 0,-55 47-7 0 0,0 0-1 0 0,1 0 1 0 0,-1 0 0 0 0,0 0-1 0 0,1 0 1 0 0,-1 0-1 0 0,0 0 1 0 0,0 0-1 0 0,1 0 1 0 0,-1 0-1 0 0,0 0 1 0 0,1 0-1 0 0,-1 0 1 0 0,0 0-1 0 0,0 0 1 0 0,1 0-1 0 0,-1 0 1 0 0,0 1 0 0 0,1-1-1 0 0,-1 0 1 0 0,0 0-1 0 0,0 0 1 0 0,1 0-1 0 0,-1 0 1 0 0,0 1-1 0 0,0-1 1 0 0,0 0-1 0 0,1 0 1 0 0,-1 1-1 0 0,0-1 1 0 0,0 0 0 0 0,0 0-1 0 0,1 1 1 0 0,-1-1-1 0 0,0 0 1 0 0,0 0-1 0 0,0 1 1 0 0,0-1-1 0 0,0 0 1 0 0,0 0-1 0 0,0 1 1 0 0,0-1-1 0 0,0 1 8 0 0,5 18 24 0 0,-3-12-39 0 0,11 57 213 0 0,-11-58-155 0 0,1 1 1 0 0,0-1 0 0 0,0 0 0 0 0,0 0-1 0 0,1 0 1 0 0,0 0 0 0 0,0-1 0 0 0,1 1-1 0 0,0-1 1 0 0,-1 0 0 0 0,6 3-44 0 0,-6-4-999 0 0,1-1 0 0 0,-1-1 0 0 0,1 1 1 0 0,-1-1-1 0 0,1 0 0 0 0,2 1 999 0 0,9 3-6661 0 0</inkml:trace>
  <inkml:trace contextRef="#ctx0" brushRef="#br0" timeOffset="33594.057">3217 1856 2760 0 0,'-6'1'269'0'0,"1"0"1"0"0,-1 1 0 0 0,1 0-1 0 0,0 0 1 0 0,-1 0-1 0 0,1 0 1 0 0,-3 3-270 0 0,-15 6 414 0 0,-12 4 384 0 0,1 1 0 0 0,1 1-1 0 0,0 2 1 0 0,1 1 0 0 0,1 2 0 0 0,-13 13-798 0 0,31-21 278 0 0,10-10-407 0 0,0-1 0 0 0,0 0 0 0 0,0 0 0 0 0,-1 0 0 0 0,1 0 0 0 0,-1-1-1 0 0,-1 2 130 0 0,5-4-3326 0 0</inkml:trace>
  <inkml:trace contextRef="#ctx0" brushRef="#br0" timeOffset="33826.032">3195 1712 10512 0 0,'-2'0'480'0'0,"-7"1"-413"0"0,0 0 0 0 0,-1 1 0 0 0,2 0 0 0 0,-1 0 1 0 0,0 1-1 0 0,0 1 0 0 0,1-1 0 0 0,0 1 0 0 0,-6 4-67 0 0,-16 6 52 0 0,-21 13-52 0 0,29-15 0 0 0,-20 8 0 0 0,-31 12-599 0 0,71-31-2092 0 0,2-1-907 0 0</inkml:trace>
  <inkml:trace contextRef="#ctx0" brushRef="#br0" timeOffset="33978.647">3207 1562 6448 0 0,'-16'4'761'0'0,"-1"1"1"0"0,1 0-1 0 0,0 1 1 0 0,1 1-1 0 0,-1 1 1 0 0,-1 1-762 0 0,-14 11 300 0 0,-51 30 429 0 0,-2-3 1 0 0,-20 5-730 0 0,70-36 128 0 0,15-6-444 0 0,-1-2 0 0 0,-7 2 316 0 0,19-9-2959 0 0,7-1-1042 0 0</inkml:trace>
  <inkml:trace contextRef="#ctx0" brushRef="#br0" timeOffset="34179.336">3033 1432 3680 0 0,'0'0'167'0'0,"-1"0"-7"0"0,-2 0-86 0 0,-1 0 0 0 0,1 1 1 0 0,0-1-1 0 0,0 1 1 0 0,0 0-1 0 0,-3 1-74 0 0,-32 16 5178 0 0,30-14-3712 0 0,-32 19 1539 0 0,-16 13-2926 0 0,14-9-20 0 0,14-8-59 0 0,23-18-3 0 0,6-4 9 0 0,4-5-217 0 0,5-2-876 0 0,5 0-394 0 0</inkml:trace>
  <inkml:trace contextRef="#ctx0" brushRef="#br0" timeOffset="34425.714">3127 1191 8952 0 0,'0'0'406'0'0,"0"0"-4"0"0,-2 0-258 0 0,-8 4 22 0 0,0 0-1 0 0,0 1 1 0 0,0 0 0 0 0,1 1 0 0 0,0 0 0 0 0,0 0 0 0 0,0 1-166 0 0,-16 11 864 0 0,-128 89 497 0 0,110-75-1237 0 0,42-31-58 0 0,3-1-171 0 0,0 0 1 0 0,0-1 0 0 0,0 1 0 0 0,-1-1 0 0 0,1 0-1 0 0,0 1 1 0 0,0-1 0 0 0,-1 0 0 0 0,1 0 0 0 0,0 0 0 0 0,-1 0-1 0 0,1-1 1 0 0,-1 1 0 0 0,1 0 0 0 0,-1-1 0 0 0,1 0 104 0 0,7-6-743 0 0,18-14-687 0 0,1-1-10 0 0</inkml:trace>
  <inkml:trace contextRef="#ctx0" brushRef="#br0" timeOffset="34591.727">3173 1037 3224 0 0,'-6'-2'288'0'0,"0"0"-288"0"0,-3 2 0 0 0,2 0 0 0 0,-2 2 2064 0 0,-4 4 360 0 0,-2 0 72 0 0,-1 2 8 0 0,1 0-1704 0 0,-7 3-352 0 0,0 3-64 0 0,0 0-8 0 0,1 8-248 0 0,-5-3-56 0 0,2 1-8 0 0,-1 2 0 0 0,-1-3-528 0 0,2 3-112 0 0</inkml:trace>
  <inkml:trace contextRef="#ctx0" brushRef="#br1" timeOffset="89901.845">3454 938 3680 0 0,'0'0'284'0'0,"0"0"5"0"0,0 0 717 0 0,0 0 327 0 0,0 0 67 0 0,0 0-179 0 0,0 0-784 0 0,0 0-319 0 0,4-13 346 0 0,-3 9-388 0 0,1 1 1 0 0,-1 0-1 0 0,1 0 1 0 0,0 0-1 0 0,0 0 1 0 0,0 0-1 0 0,1 0 1 0 0,-1 0-1 0 0,0 1 1 0 0,1-1-1 0 0,0 1 1 0 0,0-1-1 0 0,0 1-76 0 0,9-10 343 0 0,59-61 342 0 0,33-36 357 0 0,-65 69-1042 0 0,13-15 0 0 0,97-119 2016 0 0,-117 141-2011 0 0,0 2 0 0 0,2 1 1 0 0,30-20-6 0 0,-5 11 0 0 0,2 3 0 0 0,15-4 0 0 0,-73 39 0 0 0,198-97 2047 0 0,-179 87-2071 0 0,-11 7-735 0 0,-1-2 0 0 0,0 1 0 0 0,0-1 0 0 0,-1 0 0 0 0,6-5 759 0 0,-9 4-1703 0 0,-3 0-2734 0 0</inkml:trace>
  <inkml:trace contextRef="#ctx0" brushRef="#br1" timeOffset="90533.582">3516 603 10136 0 0,'0'0'464'0'0,"0"0"-10"0"0,0 0-222 0 0,0 0 156 0 0,0 0 100 0 0,0 0 22 0 0,0 0 2 0 0,0 0 0 0 0,-3 8 512 0 0,0 0-727 0 0,-1 0 0 0 0,0-1 0 0 0,-1 1 1 0 0,-2 2-298 0 0,-13 26 1450 0 0,-14 56-1434 0 0,31-83-16 0 0,1 1 0 0 0,0 0 0 0 0,1 0 0 0 0,0 0 0 0 0,0 1 0 0 0,1-1 0 0 0,0 3 0 0 0,0-3 0 0 0,0-7 0 0 0,0-2 0 0 0,0-1 0 0 0,-1 1 0 0 0,1 0 0 0 0,0 0 0 0 0,0-1 0 0 0,0 1 0 0 0,0 0 0 0 0,0-1 0 0 0,1 1 0 0 0,-1 0 0 0 0,0 0 0 0 0,0-1 0 0 0,0 1 0 0 0,1 0 0 0 0,-1-1 0 0 0,0 1 0 0 0,1 0 0 0 0,-1-1 0 0 0,0 1 0 0 0,1-1 0 0 0,2 11 0 0 0,2-5 0 0 0,-2-3 0 0 0,-3-2 2 0 0,1 1-1 0 0,0-1 0 0 0,0 0 1 0 0,0 0-1 0 0,0 0 0 0 0,0 0 1 0 0,0 0-1 0 0,1 0 0 0 0,-1-1 1 0 0,0 1-1 0 0,0 0 0 0 0,1 0-1 0 0,0 0 56 0 0,0-1 315 0 0,4 3 626 0 0,-3-2-949 0 0,0 0-1 0 0,1 0 0 0 0,-1-1 1 0 0,0 1-1 0 0,1-1 0 0 0,-1 0 1 0 0,0 0-1 0 0,1 0 0 0 0,-1 0 1 0 0,1-1-1 0 0,-1 1 0 0 0,0-1 0 0 0,0 0 1 0 0,4-1-48 0 0,5-2-33 0 0,0-2-1 0 0,0 0 1 0 0,3-2 33 0 0,12-6 45 0 0,-7 4-459 0 0,-2 0-1 0 0,15-12 415 0 0,-17 14-2918 0 0,-10 2-2878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5:12.47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53 727 2304 0 0,'-1'1'167'0'0,"-4"4"-736"0"0,-2-2 7238 0 0,7-3-31 0 0,6-1-4656 0 0,-4 0-1897 0 0,1 1 0 0 0,0-1 0 0 0,-1 0 0 0 0,1 0 0 0 0,-1-1 0 0 0,1 1 0 0 0,-1 0 0 0 0,0-1-1 0 0,1 1 1 0 0,-1-1 0 0 0,0 0 0 0 0,0 0 0 0 0,0 0 0 0 0,0 0 0 0 0,-1 0 0 0 0,1 0 0 0 0,0-2-85 0 0,4-5 82 0 0,0-1 1 0 0,0-1-1 0 0,1-4-82 0 0,-6 12 16 0 0,19-45 48 0 0,-2-1 0 0 0,-2 0 0 0 0,1-12-64 0 0,-14 50 6 0 0,1-10 134 0 0,2 0 0 0 0,1 0 0 0 0,0 1-1 0 0,8-13-139 0 0,-10 25 75 0 0,-3 7-72 0 0,-1 1 1 0 0,1-1-1 0 0,-1 1 0 0 0,1 0 1 0 0,-1 0-1 0 0,1 0 0 0 0,-1 0 1 0 0,1 0-1 0 0,-1 0 0 0 0,1 1 1 0 0,-1-1-1 0 0,1 0 0 0 0,-1 1 1 0 0,1-1-1 0 0,-1 1 0 0 0,1-1-3 0 0,5 7 30 0 0,1-1 0 0 0,-2 1 0 0 0,1 0 0 0 0,-1 0 1 0 0,0 0-1 0 0,1 3-30 0 0,1 0-21 0 0,19 29-74 0 0,-2 1-1 0 0,-1 0 1 0 0,15 39 95 0 0,-19-39 17 0 0,-16-31-3 0 0,0 0-1 0 0,-1 0 0 0 0,1 0 1 0 0,-2 0-1 0 0,1 1 1 0 0,-1-1-1 0 0,-1 1 1 0 0,0 0-1 0 0,0-1 1 0 0,-1 1-1 0 0,0 0 0 0 0,-1 2-13 0 0,1-10 30 0 0,-1-1-1 0 0,0 1 1 0 0,1 0 0 0 0,-1-1-1 0 0,0 1 1 0 0,0 0-1 0 0,0-1 1 0 0,0 1-1 0 0,0-1 1 0 0,-1 0-1 0 0,1 1 1 0 0,0-1-1 0 0,-1 0 1 0 0,1 0 0 0 0,-1 0-1 0 0,1 0 1 0 0,-1 0-1 0 0,1 0 1 0 0,-1 0-1 0 0,0 0 1 0 0,1 0-1 0 0,-2-1-29 0 0,-3 2 77 0 0,0 0-1 0 0,0 0 0 0 0,0-1 1 0 0,0 1-1 0 0,-1-2 0 0 0,1 1-76 0 0,-49 0 214 0 0,-1-2-1 0 0,1-3 0 0 0,-8-3-213 0 0,-38-3 144 0 0,89 9-144 0 0,1 1 0 0 0,1-1 0 0 0,0-1 0 0 0,-1 0 0 0 0,1 0 0 0 0,7 1-30 0 0,2 1-129 0 0,1 0-53 0 0,0 0-11 0 0,22-3-1507 0 0,9-5-4282 0 0,-12 4 243 0 0</inkml:trace>
  <inkml:trace contextRef="#ctx0" brushRef="#br0" timeOffset="334.212">714 287 6912 0 0,'0'0'314'0'0,"0"0"-6"0"0,0 0 84 0 0,0 0 1088 0 0,0 0 500 0 0,-1 8 1926 0 0,-1 16-3217 0 0,1 0 1 0 0,1 1 0 0 0,2 18-690 0 0,-1-20 382 0 0,3 135 1733 0 0,-3-116-1918 0 0,-2-1 0 0 0,-1 1-197 0 0,-2 43 185 0 0,5-84-180 0 0,-1 0-1 0 0,0 0 1 0 0,0 0 0 0 0,0 0 0 0 0,0 0 0 0 0,-1 0 0 0 0,1 0 0 0 0,0 0 0 0 0,0 0 0 0 0,0 0-1 0 0,-1 0 1 0 0,1 0 0 0 0,0-1 0 0 0,-1 1 0 0 0,1 0 0 0 0,-1 0 0 0 0,0 0-5 0 0,1-1-7 0 0,0 0 1 0 0,0 0-1 0 0,-1 0 0 0 0,1 0 1 0 0,0 0-1 0 0,-1 0 0 0 0,1 0 1 0 0,0 0-1 0 0,-1 0 1 0 0,1 0-1 0 0,0 0 0 0 0,-1 0 1 0 0,1 0-1 0 0,0 0 0 0 0,-1 0 1 0 0,1 0-1 0 0,0 0 1 0 0,0 0-1 0 0,-1 0 0 0 0,1 0 1 0 0,0-1-1 0 0,-1 1 0 0 0,1 0 1 0 0,0 0-1 0 0,0 0 0 0 0,-1-1 1 0 0,1 1-1 0 0,0 0 1 0 0,0 0-1 0 0,0 0 0 0 0,-1-1 7 0 0,-1-1-393 0 0,0-1 1 0 0,-1 0-1 0 0,1 0 0 0 0,0 0 0 0 0,1 0 0 0 0,-1-1 0 0 0,0 1 0 0 0,1-1 393 0 0,-4-10-2261 0 0,0-2-89 0 0</inkml:trace>
  <inkml:trace contextRef="#ctx0" brushRef="#br0" timeOffset="621.602">695 279 3224 0 0,'4'-7'-534'0'0,"-1"2"1289"0"0,0-1-1 0 0,0 1 1 0 0,0 0-1 0 0,1-1 1 0 0,0 1 0 0 0,0 1-1 0 0,0-1 1 0 0,1 1-1 0 0,0 0 1 0 0,-1 0 0 0 0,1 0-1 0 0,1 0 1 0 0,-1 1-1 0 0,2-1-754 0 0,2 0 285 0 0,1 1-1 0 0,-1 0 0 0 0,0 1 1 0 0,1 0-1 0 0,0 0 1 0 0,-1 1-1 0 0,1 1 0 0 0,0-1 1 0 0,-1 1-1 0 0,1 1 1 0 0,0 0-1 0 0,7 2-284 0 0,-9-2 142 0 0,0 1 0 0 0,0 0 0 0 0,0 1 0 0 0,0 0 0 0 0,0 0 0 0 0,0 1 0 0 0,-1 0 0 0 0,1 0 0 0 0,-1 1 0 0 0,0 0 0 0 0,0 0 0 0 0,-1 1 0 0 0,0-1 0 0 0,4 6-142 0 0,-8-9 42 0 0,-1-1 0 0 0,0 1 0 0 0,0 0 0 0 0,0-1 0 0 0,0 1 0 0 0,0 0 0 0 0,0 0 0 0 0,0 0 0 0 0,-1 0 0 0 0,1 0 0 0 0,-1 0 0 0 0,1 0 0 0 0,-1 0 0 0 0,0 0 0 0 0,0 0-1 0 0,0 0 1 0 0,0 0 0 0 0,0 1-42 0 0,-1 0 49 0 0,0 1 1 0 0,0-1-1 0 0,0 0 0 0 0,0 0 0 0 0,0 0 0 0 0,-1 0 1 0 0,1 0-1 0 0,-1 0 0 0 0,0-1 0 0 0,0 1 0 0 0,0 0-49 0 0,-4 4 75 0 0,-1 0 1 0 0,0-1-1 0 0,0 0 0 0 0,0 0 1 0 0,-1 0-1 0 0,0-1 0 0 0,-6 3-75 0 0,-27 14-192 0 0,-1-3 1 0 0,-1-1-1 0 0,-1-2 0 0 0,-44 9 192 0 0,62-21-1038 0 0,25-4 819 0 0,0 0 0 0 0,1 0-1 0 0,-1 0 1 0 0,0 0 0 0 0,0 0 0 0 0,0 0 0 0 0,0 0 0 0 0,0-1 0 0 0,0 1 0 0 0,1 0 0 0 0,-1 0 0 0 0,0-1 0 0 0,0 1 0 0 0,0 0-1 0 0,1-1 1 0 0,-1 1 0 0 0,0-1 0 0 0,0 1 0 0 0,1-1 0 0 0,-1 1 0 0 0,0-1 0 0 0,1 0 0 0 0,-1 1 0 0 0,1-1 0 0 0,-1 0 219 0 0,0-2-5012 0 0</inkml:trace>
  <inkml:trace contextRef="#ctx0" brushRef="#br0" timeOffset="867.12">1180 431 13128 0 0,'0'0'597'0'0,"6"0"206"0"0,57-1 158 0 0,101 4 2045 0 0,-155-3-3203 0 0,0 1-1 0 0,0 0 0 0 0,0 1 0 0 0,0 0 1 0 0,-1 0-1 0 0,3 1 198 0 0,-10-2-1437 0 0,-1-1-78 0 0,0 0-18 0 0</inkml:trace>
  <inkml:trace contextRef="#ctx0" brushRef="#br0" timeOffset="1115.895">1110 630 5528 0 0,'0'0'249'0'0,"0"0"-1"0"0,17 0 1607 0 0,30-1 5834 0 0,0-2-4175 0 0,49-1-960 0 0,-63 3-2198 0 0,-24 0-300 0 0,0 0-1 0 0,0 1 1 0 0,1 0 0 0 0,-1 0 0 0 0,0 1-1 0 0,2 1-55 0 0,-6-1-2 0 0,0 0-1 0 0,0 0 0 0 0,0-1 1 0 0,0 0-1 0 0,4 0 3 0 0,6 0-135 0 0,-9 2-1199 0 0,-5-1-5621 0 0,-1-1 953 0 0</inkml:trace>
  <inkml:trace contextRef="#ctx0" brushRef="#br0" timeOffset="2935.713">1955 293 12464 0 0,'1'-9'1133'0'0,"3"-14"-914"0"0,-4 21-88 0 0,1 1 1 0 0,-1-1 0 0 0,1 1-1 0 0,-1-1 1 0 0,1 0 0 0 0,0 1-1 0 0,0-1 1 0 0,0 1 0 0 0,-1 0-1 0 0,1-1 1 0 0,0 1 0 0 0,1 0 0 0 0,-1-1-132 0 0,0 2 280 0 0,-1 0-2 0 0,0 0-4 0 0,0 0-3 0 0,0 0 1 0 0,5 22 664 0 0,-4-17-859 0 0,0-1 0 0 0,0 1 0 0 0,0 0-1 0 0,-1 0 1 0 0,1 0 0 0 0,-1-1 0 0 0,0 1-1 0 0,-1 0 1 0 0,1 0 0 0 0,-1-1 0 0 0,0 1-1 0 0,0 0-76 0 0,-2 17 222 0 0,1-14-155 0 0,0 0 0 0 0,0 0 0 0 0,0 0 0 0 0,-3 5-67 0 0,-7 25 156 0 0,8-24-101 0 0,0 0-1 0 0,-1 0 1 0 0,0-1 0 0 0,-2 3-55 0 0,-12 29 142 0 0,16-37-109 0 0,0 0 0 0 0,-1 0-1 0 0,0 0 1 0 0,-1-1 0 0 0,0 1-1 0 0,-2 1-32 0 0,4-5 12 0 0,2-1 3 0 0,-1-1-1 0 0,1 1 0 0 0,0 0 0 0 0,-1 0 0 0 0,1 0 0 0 0,0 0 1 0 0,1 0-1 0 0,-1 3-14 0 0,0-3 9 0 0,1-1 0 0 0,-1 1 0 0 0,0 0 1 0 0,1-1-1 0 0,-1 1 0 0 0,0-1 0 0 0,-1 1 0 0 0,1-1 1 0 0,0 1-1 0 0,-2 1-9 0 0,-9 16 83 0 0,6-8 135 0 0,6-11-121 0 0,1-1-87 0 0,-1 0-1 0 0,0 1 1 0 0,0-1 0 0 0,1 0 0 0 0,-1 0 0 0 0,0 0 0 0 0,0 0 0 0 0,1 1 0 0 0,-1-1 0 0 0,0 0-1 0 0,0 0 1 0 0,1 0 0 0 0,-1 0 0 0 0,0 0 0 0 0,1 0 0 0 0,-1 0 0 0 0,0 0 0 0 0,1 0 0 0 0,-1 0-1 0 0,0 0 1 0 0,0 0 0 0 0,1 0 0 0 0,-1 0 0 0 0,0 0 0 0 0,1 0 0 0 0,-1 0 0 0 0,0 0 0 0 0,1 0-1 0 0,-1 0 1 0 0,0-1-10 0 0,4-5 50 0 0,0 0-1 0 0,-1 0 1 0 0,0 0-1 0 0,-1-1 0 0 0,1 0 1 0 0,-1 1-1 0 0,0-1 1 0 0,-1 0-1 0 0,1-2-49 0 0,6-25-9 0 0,2-4 9 0 0,5-13 0 0 0,-4 22-4 0 0,0 0-20 0 0,1 0-1 0 0,12-20 25 0 0,-10 21-11 0 0,-10 19 7 0 0,1 1 1 0 0,-1-1 0 0 0,3-2 3 0 0,4-7-51 0 0,-10 15 49 0 0,1 1 1 0 0,0-1-1 0 0,0 0 0 0 0,0 0 1 0 0,0 0-1 0 0,0 1 0 0 0,0 0 1 0 0,1-1 1 0 0,0 0-54 0 0,-1 3-15 0 0,-1-1 65 0 0,-1 1 1 0 0,0 0-1 0 0,0 0 0 0 0,1 0 1 0 0,-1 0-1 0 0,0 0 0 0 0,1 0 1 0 0,-1 0-1 0 0,1 0 0 0 0,-1 0 1 0 0,0 0-1 0 0,1 0 0 0 0,-1 0 1 0 0,0 0-1 0 0,1 0 0 0 0,-1 0 1 0 0,0 0-1 0 0,1 0 0 0 0,-1 0 1 0 0,0 1-1 0 0,1-1 0 0 0,-1 0 1 0 0,0 0-1 0 0,0 0 0 0 0,1 0 1 0 0,-1 1-1 0 0,0-1 0 0 0,0 0 1 0 0,1 0-1 0 0,-1 1 0 0 0,0-1 1 0 0,0 0-1 0 0,0 1 0 0 0,1-1 1 0 0,-1 0-1 0 0,0 0 0 0 0,0 1 1 0 0,0-1-1 0 0,0 0 0 0 0,0 1 4 0 0,1 0-17 0 0,13 19-49 0 0,-11-16 48 0 0,0 0 0 0 0,0 1 1 0 0,0-1-1 0 0,0 1 0 0 0,-1 0 18 0 0,18 29-67 0 0,-16-27 64 0 0,0 0 0 0 0,0 0 1 0 0,0 0-1 0 0,-1 1 0 0 0,0 0 0 0 0,0-1 1 0 0,1 8 2 0 0,-1-4-19 0 0,0-1 1 0 0,0 0 0 0 0,2 3 18 0 0,-1-1 1 0 0,0 0-1 0 0,3 11 0 0 0,-5-11 0 0 0,0-7 0 0 0,-1 1 0 0 0,0 0 0 0 0,-1-1 0 0 0,1 1 0 0 0,-1 0 0 0 0,0-1 0 0 0,0 1 0 0 0,-1 0 0 0 0,0 7-1 0 0,1-13 4 0 0,0 1 0 0 0,0 0 0 0 0,0 0 0 0 0,0 0 0 0 0,0 0 0 0 0,0 0 0 0 0,0 0-1 0 0,0 0 1 0 0,-1 0 0 0 0,1 0 0 0 0,0 0 0 0 0,-1 0 0 0 0,1 0 0 0 0,0-1 0 0 0,-1 1 0 0 0,1 0-1 0 0,-1 0 1 0 0,0 0 0 0 0,1-1 0 0 0,-1 1 0 0 0,0 0 0 0 0,1-1 0 0 0,-2 1-3 0 0,-9 7 65 0 0,-1 0 0 0 0,0-1-1 0 0,-1-1 1 0 0,0 0 0 0 0,0-1 0 0 0,0 0 0 0 0,0-1 0 0 0,-1 0 0 0 0,0-1 0 0 0,-9 0-65 0 0,-47 7 103 0 0,-72 11-65 0 0,118-15-37 0 0,17-4-67 0 0,0 0 0 0 0,-1-1 0 0 0,1 0-1 0 0,-7 0 67 0 0,13-1-242 0 0,1 0-584 0 0,0 0-255 0 0,0 0-682 0 0,3 0-2658 0 0,10-2-1133 0 0</inkml:trace>
  <inkml:trace contextRef="#ctx0" brushRef="#br0" timeOffset="3588.182">2296 603 5984 0 0,'0'0'464'0'0,"2"1"-160"0"0,-1 0-193 0 0,9 7 750 0 0,-9-8-799 0 0,-1 0 0 0 0,0 0 0 0 0,1 1-1 0 0,-1-1 1 0 0,0 0 0 0 0,0 1 0 0 0,1-1-1 0 0,-1 0 1 0 0,0 1 0 0 0,0-1 0 0 0,0 0 0 0 0,1 1-1 0 0,-1-1 1 0 0,0 0 0 0 0,0 1 0 0 0,0-1-1 0 0,0 0 1 0 0,0 1 0 0 0,0-1 0 0 0,0 1-1 0 0,0-1 1 0 0,0 0 0 0 0,0 1 0 0 0,0-1-1 0 0,0 1 1 0 0,0-1 0 0 0,0 0 0 0 0,0 1-1 0 0,0-1 1 0 0,-1 1-62 0 0,11 15 2781 0 0,-8-8-1853 0 0,-2-8-864 0 0,0 1-1 0 0,0-1 1 0 0,0 0-1 0 0,0 1 1 0 0,0-1-1 0 0,0 1 0 0 0,0-1 1 0 0,0 0-1 0 0,0 1 1 0 0,0-1-1 0 0,0 1 1 0 0,1-1-1 0 0,-1 0 0 0 0,0 1 1 0 0,0-1-1 0 0,0 0 1 0 0,1 1-1 0 0,-1-1 1 0 0,0 0-1 0 0,0 1 0 0 0,1-1 1 0 0,-1 0-1 0 0,0 0 1 0 0,1 1-1 0 0,-1-1 1 0 0,1 0-64 0 0,0 1 658 0 0,-1-1-156 0 0,2 1-72 0 0,0 0-189 0 0,1 0-1 0 0,-1 0 1 0 0,1-1 0 0 0,0 1-1 0 0,-1-1 1 0 0,1 0-1 0 0,-1 1 1 0 0,1-1 0 0 0,0 0-1 0 0,-1-1 1 0 0,1 1-1 0 0,0 0 1 0 0,0-1-241 0 0,-2 0 64 0 0,1 0 0 0 0,-1 0 0 0 0,0 0 0 0 0,0 0 0 0 0,0 0 0 0 0,0 0 0 0 0,0 0 0 0 0,0 0 0 0 0,0 0 0 0 0,0-1-1 0 0,-1 1-63 0 0,1 0 72 0 0,0-1-29 0 0,0 0 0 0 0,0-1 1 0 0,-1 1-1 0 0,1 0 0 0 0,-1 0 0 0 0,1 0 1 0 0,-1 0-1 0 0,0 0 0 0 0,0-1 0 0 0,0 1 1 0 0,0 0-1 0 0,0 0 0 0 0,-1 0 1 0 0,1 0-1 0 0,-1-2-43 0 0,0-17 225 0 0,1 17-184 0 0,1-1 0 0 0,-1 0 0 0 0,0 1 0 0 0,0-1 0 0 0,-1 1-1 0 0,1-1 1 0 0,-1 0 0 0 0,-1-2-41 0 0,1 3 15 0 0,1-1 0 0 0,0 1 0 0 0,0 0 0 0 0,0-1 0 0 0,0 1 0 0 0,1-1 0 0 0,0 0-15 0 0,1-25 56 0 0,-2 24-50 0 0,0 0 0 0 0,0 0 0 0 0,1 0-1 0 0,0 0 1 0 0,0 0 0 0 0,1 0 0 0 0,-1 0-1 0 0,1 0 1 0 0,1 0-6 0 0,0-3 60 0 0,0 1 0 0 0,-1-1 0 0 0,1-4-60 0 0,-3 10 10 0 0,1 0-1 0 0,0 0 1 0 0,0 0-1 0 0,0 0 1 0 0,0 0-1 0 0,1 0 1 0 0,0-1-10 0 0,7-18-3 0 0,-9 21 3 0 0,0 0 0 0 0,1 0 0 0 0,-1 0 0 0 0,0 0 0 0 0,0 1 0 0 0,1-1 0 0 0,-1 0 0 0 0,0 0 0 0 0,1 1 0 0 0,-1-1 0 0 0,1 0 0 0 0,-1 1 0 0 0,1-1 0 0 0,-1 0 0 0 0,1 1 0 0 0,-1-1 0 0 0,1 1 0 0 0,0-1 0 0 0,-1 1 0 0 0,1-1 0 0 0,0 1 0 0 0,-1-1 0 0 0,1 1 0 0 0,0 0 0 0 0,0 0 0 0 0,0-1 0 0 0,-1 1 0 0 0,1 0 0 0 0,0 0 0 0 0,0 0 0 0 0,0-1 0 0 0,-1 1 0 0 0,2 0 0 0 0,6 1 0 0 0,-5 0-16 0 0,-1 1-1 0 0,1 0 1 0 0,0 0 0 0 0,-1 0-1 0 0,0 0 1 0 0,1 0-1 0 0,-1 0 1 0 0,0 1-1 0 0,0-1 1 0 0,0 1 0 0 0,0 0-1 0 0,-1-1 1 0 0,1 1-1 0 0,-1 0 1 0 0,1 0-1 0 0,-1 0 17 0 0,4 10-188 0 0,0 1-1 0 0,3 13 189 0 0,35 144-72 0 0,-39-155 77 0 0,-3-13-3 0 0,-1 1 1 0 0,1-1 0 0 0,0 1-1 0 0,0-1 1 0 0,1 0-1 0 0,-1 0 1 0 0,1 1-1 0 0,-1-1 1 0 0,1 0 0 0 0,0 0-1 0 0,0 0 1 0 0,1-1-1 0 0,-1 1 1 0 0,0 0-1 0 0,1-1 1 0 0,0 0 0 0 0,-1 1-1 0 0,1-1 1 0 0,3 1-3 0 0,-6-2 27 0 0,1-1 0 0 0,0 1 0 0 0,0-1 0 0 0,0 1 0 0 0,0-1 0 0 0,0 0 0 0 0,0 1 0 0 0,0-1 0 0 0,0 0 0 0 0,0 0 0 0 0,0 0 0 0 0,0 0 0 0 0,0 0 0 0 0,0 0 0 0 0,0 0 0 0 0,0 0 0 0 0,0 0 0 0 0,0 0 0 0 0,0-1 1 0 0,0 1-1 0 0,0 0 0 0 0,0-1 0 0 0,0 1 0 0 0,0-1 0 0 0,0 1 0 0 0,0-1 0 0 0,0 1 0 0 0,0-1 0 0 0,0 0-27 0 0,0 0 51 0 0,1-1 1 0 0,0 1-1 0 0,0-1 1 0 0,-1 0 0 0 0,1 1-1 0 0,-1-1 1 0 0,0 0-1 0 0,0 0 1 0 0,1 0-1 0 0,-1 0 1 0 0,0 0-1 0 0,0-3-51 0 0,7-14 379 0 0,-6 17-340 0 0,-1 0 0 0 0,0-1 0 0 0,0 1 0 0 0,0 0 0 0 0,-1-1 1 0 0,1 1-1 0 0,0-1 0 0 0,-1 1 0 0 0,0-1 0 0 0,1 1 0 0 0,-1-1 0 0 0,0-1-39 0 0,0-24 263 0 0,1 21-242 0 0,-1 1 0 0 0,0-1 0 0 0,0 1 0 0 0,-1-1 0 0 0,0-2-21 0 0,-3-6 34 0 0,2 0-1 0 0,0-1 0 0 0,1 1 1 0 0,0-3-34 0 0,-3-12 11 0 0,3 26-11 0 0,0 0 0 0 0,1-1 0 0 0,-1 1 0 0 0,1 0 0 0 0,0-1 0 0 0,0 1-1 0 0,0-1 1 0 0,1-3 0 0 0,0 3 0 0 0,0 0 0 0 0,-1 0 0 0 0,1-1 0 0 0,-1 1 0 0 0,-1-6 0 0 0,0-5 0 0 0,1 15 0 0 0,1 0 0 0 0,-1-1 0 0 0,0 1 0 0 0,1 0 0 0 0,-1 0 0 0 0,0 0 0 0 0,1-1 0 0 0,0 1 0 0 0,-1 0 0 0 0,1 0 0 0 0,0 0 0 0 0,4-12 0 0 0,-4 6-121 0 0,0 7 192 0 0,1 0-3555 0 0,-5 6 1790 0 0,3 2-390 0 0</inkml:trace>
  <inkml:trace contextRef="#ctx0" brushRef="#br0" timeOffset="4556.641">3133 447 3680 0 0,'0'0'284'0'0,"-3"-11"179"0"0,2 9 67 0 0,1 1 0 0 0,-1-1 0 0 0,0 0 1 0 0,1 0-1 0 0,-1 0 0 0 0,0 0 1 0 0,0 1-1 0 0,0-1 0 0 0,-1 1 1 0 0,1-1-1 0 0,0 0 0 0 0,-1 1 1 0 0,1 0-1 0 0,-1-1 0 0 0,1 1 1 0 0,-1 0-1 0 0,1 0 0 0 0,-1 0 1 0 0,-1-1-531 0 0,-1 1 250 0 0,1-1 0 0 0,-1 1 1 0 0,0 0-1 0 0,0 0 0 0 0,0 1 1 0 0,1-1-1 0 0,-1 1 0 0 0,0 0 1 0 0,0 0-1 0 0,-1 0-250 0 0,-3 0 89 0 0,-1 1 0 0 0,1 1 0 0 0,0 0 0 0 0,0 0 0 0 0,0 0-1 0 0,0 1 1 0 0,0 0 0 0 0,1 0 0 0 0,-7 4-89 0 0,5-1 110 0 0,0 0 0 0 0,0 0 0 0 0,1 1 0 0 0,0-1 0 0 0,0 2 0 0 0,0 0-1 0 0,-5 6-109 0 0,5-2 58 0 0,5-9-56 0 0,0 1 1 0 0,0 0-1 0 0,1 0 1 0 0,-1-1-1 0 0,1 2 1 0 0,0-1-1 0 0,0 0 1 0 0,1 0-1 0 0,-1 1-2 0 0,-4 13 25 0 0,5-16-14 0 0,0 1 0 0 0,0-1 0 0 0,0 1 0 0 0,0 0 1 0 0,1-1-1 0 0,-1 1 0 0 0,1 0 0 0 0,-1-1 0 0 0,1 1 0 0 0,0 0 1 0 0,0 0-1 0 0,0-1 0 0 0,1 1 0 0 0,-1 0 0 0 0,1-1 0 0 0,-1 1 1 0 0,1 0-1 0 0,0 0-11 0 0,4 10 41 0 0,-5-11-28 0 0,1 0 0 0 0,-1 0-1 0 0,1 1 1 0 0,0-1 0 0 0,0 0 0 0 0,0-1 0 0 0,0 1-1 0 0,0 0 1 0 0,0 0 0 0 0,0 0 0 0 0,1-1-1 0 0,0 2-12 0 0,9 10 158 0 0,-10-12-146 0 0,0 0 1 0 0,0 1-1 0 0,0-1 1 0 0,1 0 0 0 0,-1 1-1 0 0,0-1 1 0 0,1 0-1 0 0,-1 0 1 0 0,0 0-1 0 0,1 0 1 0 0,-1 0-1 0 0,2 0-12 0 0,1 1 60 0 0,0-1 0 0 0,0 0 0 0 0,0 0 0 0 0,0-1 0 0 0,1 1 0 0 0,-1-1 0 0 0,0 0 0 0 0,0 0 0 0 0,1 0 0 0 0,-1 0-1 0 0,0-1 1 0 0,0 0 0 0 0,0 0 0 0 0,0 0 0 0 0,0 0 0 0 0,3-2-60 0 0,9-5 468 0 0,-15 8-391 0 0,-1 0 2 0 0,0 0-7 0 0,2 0-17 0 0,21 0 19 0 0,-19-1-42 0 0,-1 1-1 0 0,1 0 0 0 0,-1-1 0 0 0,1 0 1 0 0,-1 0-1 0 0,0 0 0 0 0,1 0 1 0 0,-1 0-1 0 0,0-1 0 0 0,0 0 0 0 0,1 1-31 0 0,-1-2 22 0 0,0 1-1 0 0,0 0 1 0 0,0-1-1 0 0,0 1 1 0 0,0-1-1 0 0,0 0 0 0 0,-1 0 1 0 0,0 0-1 0 0,1 0 1 0 0,-1 0-1 0 0,0-1 1 0 0,0 1-1 0 0,-1-1 1 0 0,1 0-22 0 0,1-5 31 0 0,-1 0 0 0 0,0 1 1 0 0,-1-1-1 0 0,0 0 1 0 0,0 0-32 0 0,5-30 62 0 0,-2 19-32 0 0,-2-1-1 0 0,0 0 0 0 0,-1 1 1 0 0,-1-8-30 0 0,9-119 10 0 0,-5 108-10 0 0,-3 30 0 0 0,0 1 0 0 0,0-1 0 0 0,-1 1 0 0 0,0-1 0 0 0,0 0 0 0 0,-1-20 0 0 0,2 24 0 0 0,-1-1 0 0 0,0 1 0 0 0,-1-1 0 0 0,1 1 0 0 0,-1-1 0 0 0,-1-1 0 0 0,0 2-13 0 0,-7 23-114 0 0,-3 17 72 0 0,3 0-1 0 0,0 0 1 0 0,3 1-1 0 0,-3 34 56 0 0,0 0-6 0 0,2 0 21 0 0,2 0 0 0 0,4 28-15 0 0,5-66 25 0 0,-1 11-614 0 0,-2-44-989 0 0,4-7-502 0 0</inkml:trace>
  <inkml:trace contextRef="#ctx0" brushRef="#br0" timeOffset="5019.821">3285 297 12896 0 0,'0'0'297'0'0,"0"0"39"0"0,0 0 16 0 0,0 0-41 0 0,3 14-191 0 0,-2 6 674 0 0,1-1 0 0 0,2 9-794 0 0,1 8 762 0 0,0-1 169 0 0,0 0-1 0 0,4 4-930 0 0,-5-25 260 0 0,0 1 0 0 0,1-1 0 0 0,1 0-1 0 0,0-1 1 0 0,1 1 0 0 0,2 3-260 0 0,-8-16 83 0 0,0 1 1 0 0,0-1-1 0 0,0 1 0 0 0,0-1 1 0 0,0 0-1 0 0,0 0 0 0 0,1 0 0 0 0,-1 1 1 0 0,0-1-1 0 0,1 0 0 0 0,-1-1 1 0 0,1 1-1 0 0,-1 0 0 0 0,1 0 1 0 0,-1-1-1 0 0,1 1 0 0 0,-1 0 0 0 0,1-1 1 0 0,1 1-84 0 0,0-1 62 0 0,-1 0 0 0 0,1 0 0 0 0,-1-1 0 0 0,1 1 0 0 0,0 0 0 0 0,-1-1 0 0 0,1 0 0 0 0,-1 0 0 0 0,1 1 0 0 0,-1-1 0 0 0,0-1 0 0 0,2 1-62 0 0,-2-2 65 0 0,1 1-1 0 0,0-1 1 0 0,-1 0 0 0 0,0 0 0 0 0,0 0 0 0 0,0 0 0 0 0,0 0 0 0 0,0 0 0 0 0,0-1 0 0 0,-1 1 0 0 0,0-1-1 0 0,1 0-63 0 0,3-8 146 0 0,3-7-39 0 0,0 0 0 0 0,-2 0-1 0 0,1-6-107 0 0,8-26 85 0 0,29-73-21 0 0,-35 100-69 0 0,-2 8 50 0 0,-1-1-1 0 0,2 1 0 0 0,8-13-44 0 0,-15 26 1 0 0,-1 3-2 0 0,0-1 0 0 0,0 1 0 0 0,0-1 1 0 0,0 1-1 0 0,0-1 0 0 0,0 1 0 0 0,0-1 0 0 0,0 1 1 0 0,0-1-1 0 0,1 1 0 0 0,-1 0 0 0 0,0-1 1 0 0,0 1-1 0 0,0-1 0 0 0,1 1 0 0 0,-1-1 1 0 0,0 1-1 0 0,1 0 0 0 0,-1-1 0 0 0,0 1 1 0 0,1 0-1 0 0,-1-1 0 0 0,0 1 0 0 0,1 0 1 0 0,-1-1 0 0 0,1 1-96 0 0,-1 0-31 0 0,0 0-8 0 0,0 0-58 0 0,0 0-240 0 0,-1 1 198 0 0,0 0-1 0 0,-1 0 1 0 0,1 0 0 0 0,0 0 0 0 0,0 0 0 0 0,1 0 0 0 0,-1 0 0 0 0,0 1 0 0 0,0-1-1 0 0,1 0 1 0 0,-1 2 235 0 0,-1 0-1288 0 0,-4 3-1155 0 0</inkml:trace>
  <inkml:trace contextRef="#ctx0" brushRef="#br0" timeOffset="6725.418">4031 242 3224 0 0,'0'0'387'0'0,"3"-14"2419"0"0,2-22 1385 0 0,2 13-1167 0 0,-6 21-3408 0 0,3-6 3222 0 0,-3 8-1187 0 0,0 6-1322 0 0,-1 9-89 0 0,0 12 136 0 0,-14 55 777 0 0,5-34-405 0 0,0 18-748 0 0,3-28 193 0 0,4-26-134 0 0,0 1-1 0 0,1-1 0 0 0,0 2-58 0 0,-2 35 139 0 0,2-36-93 0 0,0-1 1 0 0,1 1 0 0 0,0 0 0 0 0,1 0-1 0 0,0 0 1 0 0,3 7-47 0 0,-4-19 4 0 0,0 0 1 0 0,0 1-1 0 0,1-1 0 0 0,-1 0 1 0 0,0 0-1 0 0,1 0 0 0 0,-1 0 0 0 0,1 0 1 0 0,0 0-1 0 0,-1 0 0 0 0,1 0 1 0 0,0 0-5 0 0,1 5-2851 0 0,-2-6 736 0 0</inkml:trace>
  <inkml:trace contextRef="#ctx0" brushRef="#br0" timeOffset="7026.483">3828 630 11600 0 0,'0'0'530'0'0,"-6"0"182"0"0,5 0-704 0 0,-1 0-2 0 0,0 0 1 0 0,0 0-1 0 0,0 0 0 0 0,1 1 1 0 0,-1-1-1 0 0,0 0 1 0 0,0 1-1 0 0,0-1 1 0 0,-1 1-7 0 0,2 0 225 0 0,1-1 67 0 0,0 0 11 0 0,0 0-228 0 0,0 0 1 0 0,0 0 0 0 0,-1 0 0 0 0,1 0 0 0 0,0 0 0 0 0,0 0 0 0 0,-1 0 0 0 0,1 0 0 0 0,0 0 0 0 0,0 0-1 0 0,-1 0 1 0 0,1 1 0 0 0,0-1 0 0 0,0 0 0 0 0,-1 0 0 0 0,1 0 0 0 0,0 0 0 0 0,0 0 0 0 0,0 0 0 0 0,0 1-1 0 0,-1-1 1 0 0,1 0 0 0 0,0 0 0 0 0,0 0 0 0 0,0 1 0 0 0,0-1 0 0 0,-1 0-76 0 0,5 2 189 0 0,-1 0 0 0 0,1 0 1 0 0,-1 0-1 0 0,1-1 0 0 0,-1 1 1 0 0,1-1-1 0 0,0 0 0 0 0,0 0 1 0 0,-1 0-1 0 0,1-1 0 0 0,0 1 0 0 0,0-1 1 0 0,0 0-1 0 0,3-1-189 0 0,12 0 497 0 0,0-1-1 0 0,10-3-496 0 0,-15 3 131 0 0,99-20 741 0 0,-46 8-250 0 0,61-5-622 0 0,-61 15-1784 0 0,-67-3-1520 0 0,0 6 1595 0 0</inkml:trace>
  <inkml:trace contextRef="#ctx0" brushRef="#br0" timeOffset="7291.96">3878 46 14832 0 0,'-1'-10'973'0'0,"1"9"-914"0"0,0-1 0 0 0,-1 1 0 0 0,1-1 0 0 0,0 1 0 0 0,0-1 0 0 0,1 1 0 0 0,-1-1-1 0 0,0 1 1 0 0,0 0 0 0 0,1-1 0 0 0,0 0-59 0 0,-1 1 14 0 0,1 0 0 0 0,0-1-1 0 0,0 1 1 0 0,0 0 0 0 0,0 1 0 0 0,0-1 0 0 0,0 0-1 0 0,0 0 1 0 0,1 0 0 0 0,-1 1 0 0 0,0-1 0 0 0,0 0-1 0 0,1 1 1 0 0,-1-1 0 0 0,0 1 0 0 0,1 0-1 0 0,-1-1-13 0 0,6 0 114 0 0,0 0 0 0 0,-1 0 0 0 0,1 1 0 0 0,0 0-1 0 0,0 0 1 0 0,-1 1 0 0 0,1-1 0 0 0,0 1 0 0 0,0 1-114 0 0,22 2 255 0 0,-1-3-116 0 0,160 15 10 0 0,-86 1-2324 0 0,-85-14 303 0 0</inkml:trace>
  <inkml:trace contextRef="#ctx0" brushRef="#br0" timeOffset="7638.75">4720 90 4608 0 0,'0'0'353'0'0,"0"0"94"0"0,0 0 1257 0 0,0 0 578 0 0,0 2 112 0 0,-12 17 642 0 0,-1-1-2680 0 0,3 1 193 0 0,-2-2 1 0 0,0 1-1 0 0,-1-1 1 0 0,-7 6-550 0 0,0 0 977 0 0,-12 20-977 0 0,21-26 140 0 0,0 0-1 0 0,2 0 1 0 0,-1 1-1 0 0,2 1 1 0 0,1 0-1 0 0,0 0 1 0 0,1 0-1 0 0,-3 19-139 0 0,8-28 96 0 0,0-4-6 0 0,0 0 0 0 0,1 0 0 0 0,-1 0 0 0 0,1 4-90 0 0,1-8-3 0 0,-1 1 1 0 0,1-1-1 0 0,-1 0 1 0 0,1 1-1 0 0,0-1 1 0 0,0 0-1 0 0,0 1 1 0 0,0-1-1 0 0,0 0 1 0 0,0 0-1 0 0,1 0 1 0 0,-1 0-1 0 0,1 1 3 0 0,1 0 4 0 0,0 0 0 0 0,0 0 1 0 0,0-1-1 0 0,0 1 0 0 0,0-1 0 0 0,1 0 1 0 0,-1 0-1 0 0,1 0 0 0 0,-1 0 0 0 0,1 0 0 0 0,0-1 1 0 0,0 0-1 0 0,0 0 0 0 0,-1 0 0 0 0,1 0 1 0 0,0 0-1 0 0,2-1-4 0 0,2 1-523 0 0,0-1 1 0 0,-1-1 0 0 0,1 1 0 0 0,0-1-1 0 0,-1-1 1 0 0,1 1 0 0 0,-1-1 0 0 0,8-3 522 0 0,0-3-5812 0 0</inkml:trace>
  <inkml:trace contextRef="#ctx0" brushRef="#br0" timeOffset="8089.584">4863 295 3224 0 0,'0'0'143'0'0,"1"0"-3"0"0,2 0 438 0 0,0 0 1 0 0,0 0 0 0 0,0 1-1 0 0,0-1 1 0 0,0 1 0 0 0,0 0 0 0 0,0 0-1 0 0,0 0 1 0 0,0 0 0 0 0,-1 0-1 0 0,1 1 1 0 0,0-1 0 0 0,0 2-579 0 0,0-1 368 0 0,1 1 1 0 0,-2 0-1 0 0,1-1 1 0 0,0 1-1 0 0,-1 0 1 0 0,1 1-1 0 0,-1-1 1 0 0,0 0-1 0 0,1 2-368 0 0,0 2 306 0 0,0 0 0 0 0,0 0 0 0 0,-1 0 0 0 0,0 0 0 0 0,0 1 0 0 0,0-1 0 0 0,-1 1 0 0 0,-1-1-1 0 0,1 6-305 0 0,-1-4 119 0 0,-1 0 0 0 0,0 0 0 0 0,0 0 0 0 0,-1 0-1 0 0,0 0 1 0 0,0-1 0 0 0,-1 1 0 0 0,0-1 0 0 0,-1 1-1 0 0,-1 2-118 0 0,0-6 256 0 0,5-5-241 0 0,0-1 1 0 0,0 1 0 0 0,0 0 0 0 0,-1 0 0 0 0,1-1-1 0 0,0 1 1 0 0,0 0 0 0 0,0 0 0 0 0,0 0-1 0 0,0-1 1 0 0,1 1 0 0 0,-1 0 0 0 0,0 0-1 0 0,0-1 1 0 0,0 1 0 0 0,0 0 0 0 0,0 0-1 0 0,0 0 1 0 0,0-1 0 0 0,0 1 0 0 0,0 0 0 0 0,1 0-1 0 0,-1 0 1 0 0,0-1 0 0 0,0 1 0 0 0,0 0-1 0 0,0 0 1 0 0,0 0 0 0 0,1 0 0 0 0,-1 0-1 0 0,0-1-15 0 0,44-50 177 0 0,-24 27-166 0 0,1 0-1 0 0,0 2 0 0 0,7-4-10 0 0,-12 12 69 0 0,-1-2 0 0 0,0 1 0 0 0,-1-2 0 0 0,-1 0-1 0 0,1-1-68 0 0,-11 12 35 0 0,0 1 1 0 0,0-1-1 0 0,0 0 0 0 0,-1 0 0 0 0,0 0 0 0 0,0 0 0 0 0,0-1 0 0 0,-1 1 0 0 0,0 0 0 0 0,0-1 0 0 0,-1 1 0 0 0,0 0 0 0 0,0-1 1 0 0,0 1-1 0 0,-1-1 0 0 0,0-2-35 0 0,1 7 14 0 0,-1 1 1 0 0,0-1 0 0 0,1 0-1 0 0,-1 0 1 0 0,0 1 0 0 0,0-1-1 0 0,0 1 1 0 0,0-1-1 0 0,0 0-14 0 0,-6-11 14 0 0,6 11-51 0 0,0 0 1 0 0,0 0-1 0 0,0 0 0 0 0,-1 0 1 0 0,1 0-1 0 0,0 0 0 0 0,-1 0 1 0 0,1 0-1 0 0,-1 1 0 0 0,0-1 1 0 0,1 1-1 0 0,-1-1 0 0 0,0 1 1 0 0,0 0-1 0 0,0 0 0 0 0,0-1 1 0 0,0 1-1 0 0,0 1 0 0 0,0-1 1 0 0,0 0-1 0 0,-1 0 0 0 0,1 1 1 0 0,0-1-1 0 0,0 1 0 0 0,-1 0 1 0 0,0 0 36 0 0,-10 9-4388 0 0,10-4-1209 0 0</inkml:trace>
  <inkml:trace contextRef="#ctx0" brushRef="#br0" timeOffset="8458.587">5273 456 11520 0 0,'0'0'528'0'0,"0"0"-16"0"0,-13 3-304 0 0,-3 5 552 0 0,1 0 0 0 0,1 2 0 0 0,-1-1 0 0 0,2 2-1 0 0,-1-1 1 0 0,-8 11-760 0 0,20-18 84 0 0,0 0-1 0 0,0-1 1 0 0,0 1-1 0 0,1 0 1 0 0,-1 0 0 0 0,1 1-1 0 0,0-1 1 0 0,-1 0-84 0 0,-5 14 442 0 0,7-16-414 0 0,1 0 0 0 0,-1 0 0 0 0,1 0-1 0 0,-1 0 1 0 0,1 0 0 0 0,0 0 0 0 0,-1 0 0 0 0,1 0-1 0 0,0-1 1 0 0,0 1 0 0 0,0 0 0 0 0,0 0-28 0 0,2 2 87 0 0,0 1-34 0 0,0-1 0 0 0,0 0 0 0 0,1 0 0 0 0,-1 0-1 0 0,1 0 1 0 0,-1 0 0 0 0,1-1 0 0 0,0 0 0 0 0,0 0-1 0 0,1 0 1 0 0,-1 0 0 0 0,0-1 0 0 0,0 1 0 0 0,1-1-1 0 0,-1 0 1 0 0,1 0 0 0 0,-1-1 0 0 0,2 1-53 0 0,4 0 53 0 0,-1-1-1 0 0,0 0 1 0 0,0 0 0 0 0,0-1 0 0 0,0 0-1 0 0,0 0 1 0 0,0-1 0 0 0,0 0 0 0 0,0-1-53 0 0,-8 3 1 0 0,0-1 0 0 0,1 1 1 0 0,-1-1-1 0 0,0 1 1 0 0,1-1-1 0 0,-1 1 0 0 0,0-1 1 0 0,0 0-1 0 0,1 0 1 0 0,-1 0-1 0 0,0 0 0 0 0,0 0 1 0 0,0 0-1 0 0,0 0 1 0 0,0 0-1 0 0,0 0 0 0 0,-1 0 1 0 0,1 0-1 0 0,0 0 1 0 0,0-1-1 0 0,-1 1 0 0 0,1 0 1 0 0,-1-1-1 0 0,1 1 1 0 0,-1 0-1 0 0,0-1 0 0 0,1 1 1 0 0,-1-1-1 0 0,0 1 0 0 0,0 0 1 0 0,0-1-1 0 0,0 1-1 0 0,-1-3 4 0 0,0 0 0 0 0,0 0-1 0 0,0 0 1 0 0,0 1 0 0 0,-1-1 0 0 0,0 0-1 0 0,0 1 1 0 0,0 0 0 0 0,0-1-1 0 0,0 1 1 0 0,-1-1-4 0 0,-3-2-272 0 0,0-1 0 0 0,0 2 0 0 0,0-1 0 0 0,-1 1 1 0 0,-1-1 271 0 0,0 0-1586 0 0,0 0 0 0 0,1-1 0 0 0,-6-6 1586 0 0,3 0-1781 0 0</inkml:trace>
  <inkml:trace contextRef="#ctx0" brushRef="#br0" timeOffset="8761.495">5419 109 6912 0 0,'0'0'314'0'0,"0"0"-6"0"0,10 12 2926 0 0,-6-8-2354 0 0,-1 1 0 0 0,1 0 0 0 0,-1 0 1 0 0,0 0-1 0 0,0 1-880 0 0,5 12 728 0 0,-2-1 0 0 0,1 3-728 0 0,4 14 1173 0 0,2-2-595 0 0,-2 1 0 0 0,-1 1 0 0 0,-2-1 0 0 0,-1 2-1 0 0,0 16-577 0 0,-6-36 95 0 0,0-1-1 0 0,-1 0 1 0 0,-1 0-1 0 0,-1 0 0 0 0,0 1 1 0 0,0-1-1 0 0,-5 11-94 0 0,5-19 28 0 0,0 1 0 0 0,0-1 0 0 0,-1 0 0 0 0,0 1-1 0 0,-1-1 1 0 0,1-1 0 0 0,-1 1 0 0 0,0-1 0 0 0,-1 1 0 0 0,1-1 0 0 0,-1 0 0 0 0,0-1-1 0 0,0 1 1 0 0,0-1 0 0 0,-1 0 0 0 0,0 0 0 0 0,0 0-28 0 0,-25 15-2853 0 0,30-19 874 0 0,1 0-2431 0 0,0 0-1042 0 0</inkml:trace>
  <inkml:trace contextRef="#ctx0" brushRef="#br0" timeOffset="18362.34">6242 414 6992 0 0,'0'0'322'0'0,"14"-9"116"0"0,0-1-203 0 0,-9 7 654 0 0,-1 0 1 0 0,1 0 0 0 0,0 0 0 0 0,3-1-890 0 0,9-7 3326 0 0,-16 11-2782 0 0,-1-1-493 0 0,0 1 1 0 0,0 0-1 0 0,0 0 1 0 0,0 0-1 0 0,1 0 1 0 0,-1-1-1 0 0,0 1 1 0 0,0 0-1 0 0,0 0 1 0 0,0 0-1 0 0,1 0 1 0 0,-1 0-1 0 0,0 0 1 0 0,0-1-1 0 0,0 1 1 0 0,0 0-1 0 0,1 0 1 0 0,-1 0 0 0 0,0 0-1 0 0,0 0 1 0 0,0 0-1 0 0,1 0 1 0 0,-1 0-1 0 0,0 0 1 0 0,0 0-1 0 0,0 0 1 0 0,1 0-1 0 0,-1 0 1 0 0,0 0-52 0 0,2-1 2071 0 0,-7-1-1143 0 0,-4-2-778 0 0,-1 1 0 0 0,0 0 0 0 0,0 1 0 0 0,-1 0-150 0 0,-14-3 106 0 0,-2-2-41 0 0,10 3-47 0 0,0 0-1 0 0,1-1 1 0 0,-1-1-18 0 0,-2-1 31 0 0,0 1 1 0 0,-14-2-32 0 0,12 4 11 0 0,0-2 0 0 0,-2-1-11 0 0,21 6 3 0 0,1 0 0 0 0,-1 1-1 0 0,0-1 1 0 0,0 1 0 0 0,0-1 0 0 0,0 1 0 0 0,0 0-1 0 0,0 0 1 0 0,0 0 0 0 0,0 0 0 0 0,0 0-1 0 0,0 1 1 0 0,0-1 0 0 0,0 0 0 0 0,1 1 0 0 0,-1 0-1 0 0,0-1 1 0 0,0 1 0 0 0,0 0 0 0 0,1 0 0 0 0,-1 0-1 0 0,0 0 1 0 0,1 0 0 0 0,-1 0 0 0 0,1 0-1 0 0,-1 1 1 0 0,1-1 0 0 0,0 1 0 0 0,-1-1 0 0 0,1 1-1 0 0,0-1-2 0 0,-5 8 8 0 0,1 0-1 0 0,0 0 0 0 0,0 1 0 0 0,1-1 0 0 0,-2 7-7 0 0,-3 5-5 0 0,3-5 5 0 0,1-1 0 0 0,0 1 0 0 0,1 1 0 0 0,1-1 0 0 0,0 4 0 0 0,-4 22 11 0 0,6-37 7 0 0,0 0 0 0 0,1 0 0 0 0,0 0-1 0 0,0 0 1 0 0,0 0 0 0 0,0 1 0 0 0,1-1 0 0 0,0 0 0 0 0,0 0 0 0 0,0 0-1 0 0,1 0 1 0 0,0-1 0 0 0,-1 1 0 0 0,2 0 0 0 0,-1-1 0 0 0,1 1-1 0 0,-1-1 1 0 0,3 2-18 0 0,-1 0 35 0 0,0-2-1 0 0,0 1 1 0 0,1 0 0 0 0,0-1-1 0 0,0 0 1 0 0,0 0-1 0 0,0 0 1 0 0,1-1-1 0 0,-1 1 1 0 0,1-1 0 0 0,0-1-1 0 0,0 1 1 0 0,0-1-1 0 0,3 0-34 0 0,-2 1 83 0 0,0-1 0 0 0,1-1 0 0 0,-1 1 0 0 0,1-1 0 0 0,-1-1 0 0 0,1 1 0 0 0,-1-1 0 0 0,5-1-83 0 0,-11 1 16 0 0,1 0-1 0 0,-1 0 1 0 0,0 0 0 0 0,0-1-1 0 0,0 1 1 0 0,0 0-1 0 0,0-1 1 0 0,0 1 0 0 0,0-1-1 0 0,0 1 1 0 0,0-1-1 0 0,0 1 1 0 0,0-1-1 0 0,0 0 1 0 0,0 1 0 0 0,-1-1-1 0 0,1 0 1 0 0,0 0-1 0 0,0 0 1 0 0,-1 1-1 0 0,1-1 1 0 0,0 0 0 0 0,-1 0-1 0 0,1 0 1 0 0,-1 0-1 0 0,1 0 1 0 0,-1 0-1 0 0,0 0 1 0 0,1-1 0 0 0,-1 1-1 0 0,0 0 1 0 0,0 0-1 0 0,0 0 1 0 0,0 0 0 0 0,0 0-1 0 0,0 0 1 0 0,0 0-1 0 0,0 0 1 0 0,0-1-1 0 0,-1 1 1 0 0,1 0 0 0 0,0 0-1 0 0,-1 0 1 0 0,1 0-1 0 0,-1 0 1 0 0,1 0-1 0 0,-1 0 1 0 0,1 0 0 0 0,-1 0-1 0 0,0 0 1 0 0,1 1-1 0 0,-1-1 1 0 0,0 0 0 0 0,0 0-1 0 0,0 1 1 0 0,1-1-1 0 0,-2 0-15 0 0,-1-1 14 0 0,0-1 1 0 0,0 0-1 0 0,0 1 0 0 0,0-1 0 0 0,-2-3-14 0 0,2 2 11 0 0,-1 0-1 0 0,0 0 0 0 0,0 0 1 0 0,0 0-1 0 0,-3-1-10 0 0,6 5-107 0 0,-1-5-31 0 0,2 4-4338 0 0,14 1-1907 0 0,-13 0 1045 0 0</inkml:trace>
  <inkml:trace contextRef="#ctx0" brushRef="#br0" timeOffset="18609.095">6330 628 4144 0 0,'0'0'319'0'0,"0"0"222"0"0,0 0 1713 0 0,8 4 7300 0 0,2 3-7207 0 0,-8-4-2123 0 0,-1 0 0 0 0,0 0 0 0 0,0 0 0 0 0,0 1 0 0 0,0-1 0 0 0,0 0 0 0 0,0 0-1 0 0,-1 1 1 0 0,0-1 0 0 0,1 0 0 0 0,-1 1 0 0 0,-1-1 0 0 0,1 3-224 0 0,1 24 608 0 0,6 11-380 0 0,-4-35-172 0 0,-1-4-15 0 0,0 1-169 0 0,0 1-217 0 0,-1-3-3386 0 0,5-6 1843 0 0</inkml:trace>
  <inkml:trace contextRef="#ctx0" brushRef="#br0" timeOffset="18788.008">6408 508 14544 0 0,'0'-2'135'0'0,"1"-1"1"0"0,-1 0 0 0 0,-1 1 0 0 0,1-1 0 0 0,0 1 0 0 0,-1-1 0 0 0,1 1 0 0 0,-1-1 0 0 0,0 1-1 0 0,0-1 1 0 0,0 1 0 0 0,0-1-136 0 0,0-3 2137 0 0,5 12-1509 0 0,14 39-2097 0 0,-14-37-177 0 0</inkml:trace>
  <inkml:trace contextRef="#ctx0" brushRef="#br0" timeOffset="19327.949">6646 459 7368 0 0,'0'0'568'0'0,"0"0"-158"0"0,-8 17 5217 0 0,1 5-4002 0 0,5-16-1332 0 0,0 0 0 0 0,0 0-1 0 0,1-1 1 0 0,0 1 0 0 0,0 0 0 0 0,0 0-1 0 0,0 1-292 0 0,-1 19 718 0 0,1-19-591 0 0,1 0-1 0 0,-1 0 1 0 0,1 1-1 0 0,0-1-126 0 0,1 14 197 0 0,0 0 0 0 0,-2-1 0 0 0,-1 6-197 0 0,-2 33 161 0 0,1-17 273 0 0,4-44-519 0 0,0 0 0 0 0,0 0 1 0 0,0 0-1 0 0,1 0 0 0 0,-1 1 0 0 0,0-1 1 0 0,1 1-1 0 0,-1-1 0 0 0,2 0 85 0 0,2-2-232 0 0,35-35-1262 0 0,-23 24 230 0 0,13-16 1264 0 0,-20 21-183 0 0,1 1 1 0 0,-1 0 0 0 0,1 0-1 0 0,1 1 1 0 0,1 0 182 0 0,5-4-67 0 0,-15 10 58 0 0,0 0 0 0 0,1 0 1 0 0,-1 1-1 0 0,1-1 0 0 0,-1 1 1 0 0,1 0-1 0 0,2-1 9 0 0,7-2 52 0 0,0 3 596 0 0,-13 1-604 0 0,0 0-1 0 0,0 0 1 0 0,0 0 0 0 0,1 0-1 0 0,-1 0 1 0 0,0 0 0 0 0,0 0-1 0 0,0 1 1 0 0,0-1 0 0 0,0 0-1 0 0,0 0 1 0 0,0 0-1 0 0,0 0 1 0 0,0 0 0 0 0,0 0-1 0 0,0 1 1 0 0,0-1 0 0 0,0 0-1 0 0,0 0 1 0 0,0 0 0 0 0,0 0-1 0 0,0 0 1 0 0,0 1 0 0 0,0-1-1 0 0,0 0 1 0 0,0 0 0 0 0,0 0-1 0 0,0 0 1 0 0,0 0 0 0 0,0 1-1 0 0,0-1 1 0 0,0 0 0 0 0,0 0-1 0 0,0 0 1 0 0,0 0 0 0 0,0 0-1 0 0,-1 0 1 0 0,1 0 0 0 0,0 1-1 0 0,0-1 1 0 0,0 0 0 0 0,0 0-44 0 0,-2 2 197 0 0,0 0 1 0 0,0 1 0 0 0,-1-1 0 0 0,1 0 0 0 0,0-1-1 0 0,-1 1 1 0 0,0 0-198 0 0,-13 7 387 0 0,-1-2 1 0 0,-4 2-388 0 0,5-2 185 0 0,0 0 0 0 0,-4 4-185 0 0,-1 2 256 0 0,20-12-160 0 0,1-1 0 0 0,-3 14 304 0 0,4-11-349 0 0,0-1 0 0 0,0 1-1 0 0,0 0 1 0 0,1-1 0 0 0,-1 1-1 0 0,1-1 1 0 0,-1 1-1 0 0,1-1 1 0 0,0 0 0 0 0,0 1-1 0 0,0-1 1 0 0,0 0 0 0 0,2 1-51 0 0,5 4 160 0 0,0-1 0 0 0,0-1 1 0 0,3 2-161 0 0,8 4 92 0 0,72 40-1008 0 0,-78-44-1021 0 0,-4-1-5177 0 0</inkml:trace>
  <inkml:trace contextRef="#ctx0" brushRef="#br0" timeOffset="21945.985">7232 265 5264 0 0,'0'0'241'0'0,"6"-18"4808"0"0,-5 17-4853 0 0,-1 1-1 0 0,0-1 0 0 0,0 1 0 0 0,0-1 1 0 0,0 1-1 0 0,0-1 0 0 0,0 1 0 0 0,0-1 1 0 0,0 0-1 0 0,0 1 0 0 0,0-1 0 0 0,-1 1 1 0 0,1-1-1 0 0,0 1 0 0 0,0-1 0 0 0,0 1 1 0 0,-1-1-1 0 0,1 1 0 0 0,0 0 0 0 0,0-1 1 0 0,-1 1-1 0 0,1-1 0 0 0,0 1 0 0 0,-1-1 1 0 0,1 1-1 0 0,-1 0 0 0 0,1-1 0 0 0,0 1 1 0 0,-1 0-1 0 0,1 0 0 0 0,-1-1 0 0 0,1 1 1 0 0,-1 0-1 0 0,1 0 0 0 0,-1-1-195 0 0,-1 2 243 0 0,-1-1 0 0 0,1 0 0 0 0,0 0 0 0 0,0 1 0 0 0,0-1 0 0 0,0 1 0 0 0,0 0 0 0 0,0 0 0 0 0,-2 1-243 0 0,-2 1 53 0 0,-1 1-1 0 0,1 0 0 0 0,-1 0 1 0 0,1 0-1 0 0,0 1 0 0 0,1 0 1 0 0,-1 0-1 0 0,1 1 0 0 0,0 0 0 0 0,0 0 1 0 0,1 0-1 0 0,0 0 0 0 0,0 0 1 0 0,0 1-1 0 0,1 0 0 0 0,0 0 1 0 0,0 0-1 0 0,1 0 0 0 0,-2 7-52 0 0,1 0 30 0 0,0 0 0 0 0,1 1 0 0 0,1-1 0 0 0,0 1 0 0 0,1-1 0 0 0,0 1 0 0 0,2 0 0 0 0,-1-1 0 0 0,4 13-30 0 0,-1-15 35 0 0,1 0-1 0 0,0-1 0 0 0,1 1 0 0 0,0-1 1 0 0,0 0-1 0 0,1-1 0 0 0,5 6-34 0 0,-6-8-46 0 0,-1-2-276 0 0,0 1 1 0 0,1-1-1 0 0,0 0 1 0 0,1 0 321 0 0,-5-4-660 0 0,1 0 0 0 0,-1 0 0 0 0,1 0 0 0 0,-1 0 0 0 0,1-1 0 0 0,0 1 1 0 0,2 0 659 0 0,5-1-5720 0 0</inkml:trace>
  <inkml:trace contextRef="#ctx0" brushRef="#br0" timeOffset="22397.529">7410 378 6912 0 0,'0'0'528'0'0,"13"-9"2585"0"0,-12 8-2890 0 0,0 0-1 0 0,0 0 1 0 0,1 0 0 0 0,-1 1-1 0 0,0-1 1 0 0,0 0 0 0 0,1 1-1 0 0,-1-1 1 0 0,0 1-1 0 0,1-1 1 0 0,-1 1 0 0 0,1-1-1 0 0,-1 1 1 0 0,1 0 0 0 0,-1 0-1 0 0,0 0 1 0 0,1 0 0 0 0,-1 0-1 0 0,1 0 1 0 0,-1 0 0 0 0,1 1-223 0 0,0-1 140 0 0,1 1 1 0 0,-1 0 0 0 0,0 0-1 0 0,0 0 1 0 0,0 0 0 0 0,0 1-1 0 0,0-1 1 0 0,0 0-1 0 0,0 1 1 0 0,-1-1 0 0 0,1 1-1 0 0,1 1-140 0 0,0 1 85 0 0,0 1 0 0 0,1-1-1 0 0,-1 1 1 0 0,-1 0 0 0 0,1-1-1 0 0,-1 1 1 0 0,0 0 0 0 0,0 1-1 0 0,0-1 1 0 0,-1 0-1 0 0,1 3-84 0 0,-1 0 98 0 0,-1 0 0 0 0,0 0 0 0 0,0 0-1 0 0,-1 0 1 0 0,0 0 0 0 0,0 0 0 0 0,-1 1-98 0 0,-18 54 391 0 0,19-61-384 0 0,0 0 46 0 0,1-1-30 0 0,-1 0-1 0 0,1 0 1 0 0,0 0 0 0 0,-1 0-1 0 0,1 0 1 0 0,0 0-1 0 0,0 0 1 0 0,0 1 0 0 0,0-1-1 0 0,0 0 1 0 0,0 0-1 0 0,0 0 1 0 0,0 0 0 0 0,0 0-1 0 0,0 1 1 0 0,1-1-1 0 0,-1 0-22 0 0,1 0 12 0 0,-1-1 0 0 0,1 1-1 0 0,0-1 1 0 0,-1 0-1 0 0,1 1 1 0 0,0-1 0 0 0,-1 0-1 0 0,1 0 1 0 0,0 0-1 0 0,-1 1 1 0 0,1-1-1 0 0,0 0 1 0 0,0 0 0 0 0,-1 0-1 0 0,1 0 1 0 0,0 0-1 0 0,0 0 1 0 0,-1-1 0 0 0,1 1-1 0 0,0 0 1 0 0,-1 0-1 0 0,1 0 1 0 0,0-1 0 0 0,-1 1-1 0 0,1 0 1 0 0,0-1-1 0 0,-1 1 1 0 0,1-1-12 0 0,22-9 218 0 0,-23 10-207 0 0,21-12 165 0 0,0-2-1 0 0,-1 0 1 0 0,0-1 0 0 0,-1-1 0 0 0,-1 0 0 0 0,0-2 0 0 0,-2 0 0 0 0,0-1-1 0 0,-1-1 1 0 0,0-1-176 0 0,-7 9 144 0 0,-1 0-1 0 0,0 0 0 0 0,-1-1 0 0 0,0 0 0 0 0,0-2-143 0 0,-4 8 28 0 0,0 0 0 0 0,0 0 0 0 0,-1 0 0 0 0,0 0 0 0 0,0-1-1 0 0,0 1 1 0 0,-1 0 0 0 0,0-1 0 0 0,-1 1 0 0 0,0-4-28 0 0,0 4 31 0 0,2 6-33 0 0,-1 0 0 0 0,0-1 0 0 0,0 1 0 0 0,0 0 0 0 0,0 0 0 0 0,-1-1 0 0 0,1 1-1 0 0,0 0 1 0 0,0 0 0 0 0,-1-1 0 0 0,1 1 0 0 0,-1 0 0 0 0,1 0 0 0 0,-1 0 0 0 0,1 0 0 0 0,-1 0 0 0 0,0 0 0 0 0,1 0 0 0 0,-1 0 0 0 0,0 0 0 0 0,0 0 0 0 0,0 0 0 0 0,0 0 0 0 0,0 0-1 0 0,0 1 1 0 0,0-1 0 0 0,0 0 0 0 0,0 1 2 0 0,0-1-71 0 0,0 1-1 0 0,1 0 0 0 0,-1 0 0 0 0,0 0 1 0 0,0 0-1 0 0,0 0 0 0 0,0 0 0 0 0,1 0 0 0 0,-1 0 1 0 0,0 0-1 0 0,0 0 0 0 0,0 0 0 0 0,1 1 1 0 0,-1-1-1 0 0,0 0 0 0 0,0 1 0 0 0,0-1 1 0 0,1 0-1 0 0,-1 1 0 0 0,0-1 0 0 0,1 1 1 0 0,-1-1-1 0 0,0 1 72 0 0,-14 14-4956 0 0,11-7-1077 0 0</inkml:trace>
  <inkml:trace contextRef="#ctx0" brushRef="#br0" timeOffset="22750.93">7974 508 14368 0 0,'0'0'661'0'0,"0"0"-17"0"0,-6 4-389 0 0,4-4-258 0 0,-6 3 239 0 0,0 0 1 0 0,0 0-1 0 0,1 0 1 0 0,-1 1-1 0 0,1 0 1 0 0,0 1-1 0 0,0 0 1 0 0,1 0 0 0 0,-1 0-1 0 0,-2 4-236 0 0,5-5 120 0 0,3-3-52 0 0,0 0 0 0 0,0 0 0 0 0,0 0 0 0 0,0 0 0 0 0,0 0 0 0 0,0 0-1 0 0,1 1 1 0 0,-1-1 0 0 0,0 0 0 0 0,1 0 0 0 0,-1 1 0 0 0,1-1 0 0 0,-1 1 0 0 0,1-1 0 0 0,0 0 0 0 0,-1 1 0 0 0,1-1 0 0 0,0 1 0 0 0,0-1 0 0 0,0 1 0 0 0,0-1-68 0 0,0 0 16 0 0,1 0 1 0 0,-1 0-1 0 0,0-1 1 0 0,1 1-1 0 0,-1 0 0 0 0,1-1 1 0 0,-1 1-1 0 0,1 0 1 0 0,-1-1-1 0 0,1 1 1 0 0,0-1-1 0 0,-1 1 1 0 0,1-1-1 0 0,0 1 1 0 0,-1-1-1 0 0,1 1 0 0 0,0-1 1 0 0,0 0-1 0 0,-1 1 1 0 0,1-1-1 0 0,0 0-16 0 0,15 5 249 0 0,-13-5-217 0 0,1 1 0 0 0,-1-1-1 0 0,0-1 1 0 0,1 1 0 0 0,-1 0-1 0 0,1-1 1 0 0,-1 0 0 0 0,0 1-1 0 0,1-2 1 0 0,-1 1 0 0 0,0 0-1 0 0,0 0 1 0 0,0-1 0 0 0,0 0-1 0 0,0 0 1 0 0,0 1 0 0 0,0-2-1 0 0,-1 1 1 0 0,1 0 0 0 0,-1 0-1 0 0,0-1 1 0 0,1 0 0 0 0,-1 1-1 0 0,0-1-31 0 0,-1 1 24 0 0,0 0-1 0 0,-1 0 0 0 0,1 1 0 0 0,-1-1 0 0 0,1 0 0 0 0,-1 0 0 0 0,0 0 1 0 0,1 0-1 0 0,-1 0 0 0 0,0 1 0 0 0,0-1 0 0 0,-1 0 0 0 0,1 0 0 0 0,0 0 1 0 0,-1 0-1 0 0,1 0 0 0 0,-1 1 0 0 0,1-1 0 0 0,-1 0 0 0 0,0-1-23 0 0,-3-4 53 0 0,1 0 0 0 0,-1 0-1 0 0,0 1 1 0 0,-2-3-53 0 0,3 5 11 0 0,-12-16 1 0 0,0 0 1 0 0,-14-13-13 0 0,26 28 286 0 0,3 5-626 0 0,-1-1 0 0 0,1 0 0 0 0,0 1-1 0 0,0-1 1 0 0,0 1 0 0 0,0-1-1 0 0,0 1 1 0 0,0-1 0 0 0,0 0-1 0 0,1 1 1 0 0,-1-1 0 0 0,0 1 0 0 0,0-1-1 0 0,0 1 1 0 0,1-1 0 0 0,-1 1-1 0 0,0-1 1 0 0,0 1 0 0 0,1-1-1 0 0,-1 1 1 0 0,0-1 0 0 0,1 1 340 0 0,4-6-2189 0 0</inkml:trace>
  <inkml:trace contextRef="#ctx0" brushRef="#br0" timeOffset="23000.335">8227 149 11520 0 0,'3'-6'1190'0'0,"0"3"-1027"0"0,-3 2 504 0 0,0 1 211 0 0,2 0-707 0 0,0 1-1 0 0,0-1 1 0 0,0 0-1 0 0,0 1 1 0 0,-1-1-1 0 0,1 1 1 0 0,0 0 0 0 0,0 0-1 0 0,-1-1 1 0 0,1 1-1 0 0,-1 0 1 0 0,1 0-1 0 0,-1 1 1 0 0,1-1-1 0 0,-1 0 1 0 0,1 0-1 0 0,0 2-170 0 0,20 28 504 0 0,-18-24-158 0 0,4 6-196 0 0,-1 1 0 0 0,0 0 0 0 0,-1 1 0 0 0,-1 0 0 0 0,0 0 0 0 0,-1 0 0 0 0,-1 0 0 0 0,0 0-1 0 0,-1 1 1 0 0,-1 0 0 0 0,-1-1 0 0 0,0 1 0 0 0,0-1 0 0 0,-2 1 0 0 0,0 0 0 0 0,-1-1 0 0 0,0 0-1 0 0,-1 0 1 0 0,-5 12-150 0 0,2-9 65 0 0,0-1 0 0 0,-1 0 0 0 0,-1 0 0 0 0,0 0 0 0 0,-2-1 0 0 0,0-1 0 0 0,-11 13-65 0 0,12-18-1470 0 0,0 0 0 0 0,-1 0 0 0 0,0-1 0 0 0,-2 1 1470 0 0,-20 12-6686 0 0</inkml:trace>
  <inkml:trace contextRef="#ctx0" brushRef="#br1" timeOffset="261281.883">1039 1399 2760 0 0,'0'0'125'0'0,"-3"-16"2331"0"0,2-6 1087 0 0,1 14-2933 0 0,0 7-147 0 0,4-14 2140 0 0,-1-2-1457 0 0,-3 16-852 0 0,0 1-6 0 0,0 0-8 0 0,0 0-35 0 0,3 24 1867 0 0,-5 35-1439 0 0,-4 8-673 0 0,2-28 159 0 0,3-26-98 0 0,-5 99 504 0 0,3-55-187 0 0,2-40-330 0 0,1-6-22 0 0,0-1 1 0 0,1 1-1 0 0,0-1 0 0 0,1 4-26 0 0,5 12 28 0 0,-7-25-151 0 0,0-1-9 0 0,3 3-25 0 0,-1-2-1908 0 0,-1 1-3968 0 0,-1-2 1505 0 0</inkml:trace>
  <inkml:trace contextRef="#ctx0" brushRef="#br1" timeOffset="261681.197">821 1796 2760 0 0,'0'0'125'0'0,"-1"0"-3"0"0,-4 0 151 0 0,4 0 1012 0 0,1 0 438 0 0,0 0 79 0 0,0 0-162 0 0,0 0-757 0 0,0 0-328 0 0,0 0-67 0 0,0 0 1 0 0,0 0 39 0 0,17 2 1595 0 0,-9-4-1725 0 0,0 0 1 0 0,0 0-1 0 0,0 1 1 0 0,0 0-1 0 0,0 0 1 0 0,3 1-399 0 0,32-4 843 0 0,32-4 134 0 0,-25 1-586 0 0,-33 5-326 0 0,0-1-1 0 0,10-2-64 0 0,-8 1 126 0 0,-2 1-687 0 0,-6-1-4017 0 0,-10 4-888 0 0</inkml:trace>
  <inkml:trace contextRef="#ctx0" brushRef="#br1" timeOffset="261963.593">808 1311 3224 0 0,'2'-11'1148'0'0,"-1"7"6325"0"0,4 2-7234 0 0,-1-1 1 0 0,1 1-1 0 0,0 0 1 0 0,0 0-1 0 0,0 1 0 0 0,0-1 1 0 0,0 1-1 0 0,0 0 0 0 0,4 0-239 0 0,48-1 1362 0 0,-45 2-918 0 0,194-2 561 0 0,-195 2-2451 0 0,-1 2-470 0 0</inkml:trace>
  <inkml:trace contextRef="#ctx0" brushRef="#br1" timeOffset="262595.617">1329 1549 2760 0 0,'0'0'367'0'0,"0"0"497"0"0,0 0 214 0 0,8 7 1837 0 0,-6-4-2690 0 0,1-1 0 0 0,-1 1 1 0 0,0-1-1 0 0,0 1 0 0 0,0 0 1 0 0,0 0-1 0 0,0 0 0 0 0,-1 0 1 0 0,1 0-1 0 0,-1 0 0 0 0,0 1 1 0 0,0-1-1 0 0,0 0 0 0 0,0 1 1 0 0,-1-1-1 0 0,0 0 0 0 0,1 1 1 0 0,-1 1-226 0 0,2 21 817 0 0,-1-20-640 0 0,0-1 1 0 0,0 0-1 0 0,-1 1 0 0 0,0-1 1 0 0,0 1-1 0 0,-1 1-177 0 0,-1 3 144 0 0,1-2-18 0 0,0-1 0 0 0,-1 1 0 0 0,0-1 0 0 0,0 1-126 0 0,-2 6 206 0 0,3-11-153 0 0,0 1 1 0 0,0-1-1 0 0,0 0 0 0 0,-1 1 1 0 0,1-1-1 0 0,-1 0 1 0 0,0 0-1 0 0,1 0 1 0 0,-2 0-54 0 0,-22 42 752 0 0,-5 2 333 0 0,29-46-1019 0 0,1-1-2 0 0,0 0 0 0 0,0 0 0 0 0,0 0 6 0 0,2 0 15 0 0,1 0-61 0 0,-1 1 0 0 0,1-1 0 0 0,0 0 0 0 0,0 0-1 0 0,0-1 1 0 0,0 1 0 0 0,0-1 0 0 0,0 0-24 0 0,15-1 170 0 0,-16 2-146 0 0,0-1-1 0 0,0 0 0 0 0,0 0 0 0 0,-1 0 1 0 0,1 0-1 0 0,0 0 0 0 0,-1 0 0 0 0,1 0 1 0 0,-1 0-1 0 0,1-1-23 0 0,2-1 51 0 0,59-44 125 0 0,-33 24-67 0 0,-13 10 340 0 0,0-1 0 0 0,0-1-449 0 0,-12 10 66 0 0,-1 1 0 0 0,0-1 0 0 0,0 0 0 0 0,0 0 0 0 0,-1 0 0 0 0,0-1 0 0 0,0 1-1 0 0,0-1 1 0 0,0-2-66 0 0,1-1 14 0 0,-3 6 17 0 0,0 0 0 0 0,0 0 0 0 0,0 1 0 0 0,0-1 0 0 0,-1 0 0 0 0,1 0 0 0 0,-1 0-1 0 0,0 0 1 0 0,1-1-31 0 0,-1-3 18 0 0,0 6-10 0 0,0 0-1 0 0,0 0 0 0 0,0 0 1 0 0,0 0-1 0 0,0 0 0 0 0,0-1 1 0 0,0 1-1 0 0,0 0 0 0 0,0 0 1 0 0,0 0-1 0 0,-1 0 0 0 0,1 0 1 0 0,-1 0-1 0 0,1 0 0 0 0,0 0 1 0 0,-1 0-1 0 0,0 0 0 0 0,1 0 1 0 0,-1 0-1 0 0,0 0 0 0 0,0 0-7 0 0,-11-22 72 0 0,-7 1-2705 0 0,15 16-3837 0 0</inkml:trace>
  <inkml:trace contextRef="#ctx0" brushRef="#br1" timeOffset="267347.88">1818 1222 3680 0 0,'0'0'167'0'0,"-2"-3"26"0"0,-1-1 110 0 0,3 3 1263 0 0,-2 1-832 0 0,0-1-1 0 0,1 1 1 0 0,-1 1-1 0 0,0-1 1 0 0,1 0 0 0 0,-1 0-1 0 0,0 1 1 0 0,1-1-1 0 0,-1 0 1 0 0,-1 2-734 0 0,-12 9 479 0 0,11-10-339 0 0,1 1 0 0 0,1 0 0 0 0,-1 0 0 0 0,0 1 0 0 0,0-1 0 0 0,1 0 0 0 0,-2 3-140 0 0,-10 9 561 0 0,12-13-496 0 0,0 0-1 0 0,0 1 1 0 0,1-1-1 0 0,-1 1 1 0 0,1 0 0 0 0,-1 0-1 0 0,1-1 1 0 0,0 1-1 0 0,0 0 1 0 0,0 0 0 0 0,-1 2-65 0 0,-9 18 493 0 0,8-18-398 0 0,1 0 1 0 0,0 0 0 0 0,0 0-1 0 0,0 0 1 0 0,0 1 0 0 0,1-1-1 0 0,0 1 1 0 0,-1 3-96 0 0,0 7 148 0 0,1-6-38 0 0,0 0 0 0 0,0 0 0 0 0,1 0 1 0 0,0 0-1 0 0,1 8-110 0 0,2 5 106 0 0,-3-18-83 0 0,0 0 0 0 0,1 0 0 0 0,0 0 0 0 0,-1 0 0 0 0,1 0 0 0 0,1 0 0 0 0,-1 0 0 0 0,0 0-23 0 0,8 24 156 0 0,-8-25-143 0 0,-1 0-1 0 0,1 0 0 0 0,0-1 1 0 0,0 1-1 0 0,0 0 0 0 0,0-1 0 0 0,0 1 1 0 0,0 0-1 0 0,1-1 0 0 0,-1 1 1 0 0,1-1-1 0 0,0 0 0 0 0,0 0 0 0 0,0 1-12 0 0,11 12 92 0 0,-13-14-87 0 0,1 1 1 0 0,0-1-1 0 0,0 0 1 0 0,0 1-1 0 0,1-1 1 0 0,-1 0-1 0 0,0 0 1 0 0,0 0-1 0 0,1 1 0 0 0,-1-1 1 0 0,1-1-1 0 0,-1 1 1 0 0,1 0-1 0 0,-1 0 1 0 0,2 0-6 0 0,15 5-18 0 0,4 1-449 0 0,-5-6-4329 0 0,-2-1-984 0 0</inkml:trace>
  <inkml:trace contextRef="#ctx0" brushRef="#br1" timeOffset="267785.594">1935 1358 7368 0 0,'-11'-5'743'0'0,"16"5"2248"0"0,-3 1-2708 0 0,0 0 0 0 0,1 0 0 0 0,-1 0-1 0 0,0 0 1 0 0,1 0 0 0 0,-1 0 0 0 0,0 1 0 0 0,0-1-1 0 0,0 1 1 0 0,0-1-283 0 0,5 7 105 0 0,-2-3 262 0 0,-1 0 0 0 0,1 0 0 0 0,-1 0 1 0 0,3 6-368 0 0,-1-1 471 0 0,-5-9-406 0 0,0 1-1 0 0,0 0 1 0 0,0 0 0 0 0,0-1-1 0 0,0 1 1 0 0,0 0-1 0 0,-1 0 1 0 0,1 0 0 0 0,-1 0-1 0 0,1 0 1 0 0,-1 0-1 0 0,0 0 1 0 0,0 0-1 0 0,0 1-64 0 0,4 19 486 0 0,-3-19-447 0 0,0-1 0 0 0,-1 1-1 0 0,1-1 1 0 0,-1 1 0 0 0,0-1 0 0 0,1 1-1 0 0,-1-1 1 0 0,0 1 0 0 0,-1-1 0 0 0,1 1-1 0 0,0-1 1 0 0,-1 1-39 0 0,-1 4 67 0 0,-1 1-1 0 0,0-1 1 0 0,0 0-1 0 0,-1 0 1 0 0,1-1-1 0 0,-2 1 1 0 0,1-1-1 0 0,-3 3-66 0 0,4-3 24 0 0,2-1 29 0 0,2-4 1 0 0,-1 0-52 0 0,0-1-1 0 0,0 0 1 0 0,1 0 0 0 0,-1 1-1 0 0,0-1 1 0 0,1 0 0 0 0,-1 0 0 0 0,0 1-1 0 0,1-1 1 0 0,-1 0 0 0 0,0 0 0 0 0,1 0-1 0 0,-1 0 1 0 0,0 1 0 0 0,1-1 0 0 0,-1 0-1 0 0,0 0 1 0 0,1 0 0 0 0,-1 0-1 0 0,1 0 1 0 0,-1 0 0 0 0,0 0 0 0 0,1 0-1 0 0,-1 0 1 0 0,0 0 0 0 0,1 0 0 0 0,-1 0-1 0 0,1-1 1 0 0,-1 1 0 0 0,0 0 0 0 0,1 0-1 0 0,-1 0-1 0 0,1-1 9 0 0,7 0 12 0 0,0-2-1 0 0,0 1 1 0 0,0-1 0 0 0,-1 0-1 0 0,1 0 1 0 0,-1-1 0 0 0,0 0 0 0 0,6-5-21 0 0,3-1 34 0 0,-10 6-23 0 0,0 0 0 0 0,0-1 1 0 0,0 0-1 0 0,0-1-11 0 0,15-12 29 0 0,-13 11-12 0 0,1 0-1 0 0,-2-1 0 0 0,6-7-16 0 0,12-11 39 0 0,-19 19 13 0 0,1-1-1 0 0,-2 0 0 0 0,1 0 1 0 0,2-5-52 0 0,7-9 76 0 0,-14 19-67 0 0,1 0 1 0 0,-1 0-1 0 0,0 1 0 0 0,0-1 1 0 0,0 0-1 0 0,-1 0 0 0 0,1 0 1 0 0,0 0-1 0 0,-1 0 1 0 0,0-2-10 0 0,3-14 54 0 0,-3 17-54 0 0,0 0 1 0 0,0-1-1 0 0,0 1 1 0 0,0 0 0 0 0,0-1-1 0 0,0 1 1 0 0,0 0-1 0 0,-1 0 1 0 0,0 0-1 0 0,1-1 1 0 0,-1 1-1 0 0,0 0 1 0 0,0 0 0 0 0,0 0-1 0 0,0 0 1 0 0,0 0-1 0 0,0 0 1 0 0,-2-1-1 0 0,-5-11 0 0 0,6 12-68 0 0,0-1-1 0 0,0 1 0 0 0,0 0 0 0 0,0 0 1 0 0,-1 0-1 0 0,1 0 0 0 0,-1 0 0 0 0,-1 0 69 0 0,-6-6-1848 0 0,9 8 497 0 0,1 0-51 0 0</inkml:trace>
  <inkml:trace contextRef="#ctx0" brushRef="#br1" timeOffset="268119.756">2221 1557 14600 0 0,'-7'1'1320'0'0,"4"2"-1277"0"0,-1-1 0 0 0,1 1 1 0 0,0 0-1 0 0,0 0 0 0 0,0 0 1 0 0,-1 1-44 0 0,1 0 17 0 0,0-1 21 0 0,1 0 0 0 0,0 0 0 0 0,0 1 0 0 0,0-1 0 0 0,1 1 0 0 0,-1 0 0 0 0,1-1 0 0 0,0 1 0 0 0,0 0 0 0 0,0 0 0 0 0,1 0 0 0 0,-1 0 0 0 0,1 0 0 0 0,0-1 0 0 0,0 1 0 0 0,0 0 0 0 0,1 0 0 0 0,0 2-38 0 0,0 1 86 0 0,-1-5-61 0 0,0-1 0 0 0,0 1 0 0 0,0-1 0 0 0,1 1-1 0 0,-1 0 1 0 0,1-1 0 0 0,-1 1 0 0 0,1-1-1 0 0,0 0 1 0 0,0 1 0 0 0,-1-1 0 0 0,1 1 0 0 0,0-1-1 0 0,0 0 1 0 0,0 0 0 0 0,0 0 0 0 0,2 2-25 0 0,-2-2 20 0 0,1 1 0 0 0,0-1 0 0 0,-1 0 0 0 0,1 1 0 0 0,0-1 0 0 0,0 0 0 0 0,0 0 0 0 0,0 0 0 0 0,0 0 0 0 0,0-1 1 0 0,0 1-1 0 0,0 0 0 0 0,1-1 0 0 0,-1 0 0 0 0,0 1 0 0 0,0-1 0 0 0,0 0 0 0 0,1 0 0 0 0,-1 0 0 0 0,1 0-20 0 0,0-1 28 0 0,0 0 0 0 0,0 1 0 0 0,0-1 1 0 0,0-1-1 0 0,0 1 0 0 0,0 0 0 0 0,0 0 0 0 0,0-1 0 0 0,-1 0 0 0 0,1 0 0 0 0,-1 1 0 0 0,1-1 0 0 0,-1-1 0 0 0,2-1-28 0 0,15-12 131 0 0,2-1-54 0 0,-20 16-71 0 0,0 0 0 0 0,0 0 0 0 0,0 0 0 0 0,0 0 0 0 0,-1 0 0 0 0,1 0 0 0 0,0 0 0 0 0,-1 0 0 0 0,1-1 0 0 0,-1 1 0 0 0,1 0 0 0 0,-1 0 0 0 0,0-1 0 0 0,1 1 0 0 0,-1 0 0 0 0,0-1-6 0 0,0 1 11 0 0,0-1-1 0 0,0 1 0 0 0,1 0 1 0 0,-1 0-1 0 0,0 0 0 0 0,1 0 1 0 0,-1 0-1 0 0,0 0 0 0 0,1 0 1 0 0,0 0-1 0 0,0-1-10 0 0,-1 2 3 0 0,0-1 1 0 0,1 1-1 0 0,-1-1 1 0 0,0 1-1 0 0,1-1 1 0 0,-1 1-1 0 0,0-1 1 0 0,0 1-1 0 0,0-1 1 0 0,1 1-1 0 0,-1-1 0 0 0,0 0 1 0 0,0 1-1 0 0,0-1 1 0 0,0 1-1 0 0,0-1 1 0 0,0 0-1 0 0,0 1 1 0 0,0-1-1 0 0,0 1 1 0 0,0-1-1 0 0,0 1 1 0 0,-1-1-1 0 0,1 0 0 0 0,0 1 1 0 0,0-1-1 0 0,-1 1 1 0 0,1-1-1 0 0,0 1 1 0 0,0-1-1 0 0,-1 1 1 0 0,1-1-1 0 0,-1 1 1 0 0,1-1-1 0 0,-1 1-3 0 0,-4-6 55 0 0,4 4-45 0 0,-1 0 0 0 0,1 1 0 0 0,0-1 0 0 0,-1 1 0 0 0,1 0 0 0 0,-1-1 0 0 0,0 1 0 0 0,1 0 0 0 0,-1 0 1 0 0,0 0-1 0 0,1 0 0 0 0,-1 0 0 0 0,0 1 0 0 0,0-1 0 0 0,0 0 0 0 0,-1 1-10 0 0,-27-6-119 0 0,21 6-1084 0 0,0 1-1 0 0,0 0 1 0 0,-9 3 1203 0 0,9-2-2289 0 0</inkml:trace>
  <inkml:trace contextRef="#ctx0" brushRef="#br1" timeOffset="268391.373">2480 1233 3224 0 0,'1'0'240'0'0,"1"0"37"0"0,1 1-1 0 0,-1-1 1 0 0,1 1-1 0 0,-1-1 1 0 0,0 1 0 0 0,0-1-1 0 0,1 1 1 0 0,-1 0 0 0 0,0 0-1 0 0,0 0 1 0 0,0 1 0 0 0,0-1-1 0 0,0 1-276 0 0,3 1 596 0 0,-2-1-313 0 0,0 0 1 0 0,-1 0-1 0 0,1 1 1 0 0,-1-1-1 0 0,1 1 1 0 0,-1 0-1 0 0,0-1 1 0 0,0 1-1 0 0,0 0 1 0 0,-1 1-1 0 0,1-1-283 0 0,9 14 846 0 0,-6-10-505 0 0,0 0-1 0 0,0 0 1 0 0,-1 1 0 0 0,0-1 0 0 0,0 1 0 0 0,-1 0 0 0 0,0 0 0 0 0,0 0 0 0 0,-1 0-1 0 0,0 0 1 0 0,0 1 0 0 0,0 7-341 0 0,-1 3 399 0 0,-1-14-263 0 0,0 1-1 0 0,0 0 0 0 0,0 0 0 0 0,0 0 0 0 0,-1-1 0 0 0,0 1 0 0 0,-1 3-135 0 0,2-8 17 0 0,-4 12 93 0 0,0-1 1 0 0,0 0-1 0 0,-2 0 1 0 0,1 0-1 0 0,-1-1 0 0 0,-1 0 1 0 0,-1 2-111 0 0,-7 8 42 0 0,11-14-53 0 0,-2 1 0 0 0,1-1 0 0 0,-1 0 0 0 0,-5 4 11 0 0,6-6-365 0 0,0 0 0 0 0,0 1 0 0 0,0-1 1 0 0,0 2 364 0 0,-4 4-5888 0 0</inkml:trace>
  <inkml:trace contextRef="#ctx0" brushRef="#br1" timeOffset="269100.592">3155 1198 11920 0 0,'0'0'546'0'0,"0"-1"-10"0"0,0-5-344 0 0,0 0-141 0 0,0 5 98 0 0,0 1 41 0 0,0 0 2 0 0,-12-4 320 0 0,-3 5-172 0 0,0 1 1 0 0,0 0 0 0 0,0 1 0 0 0,0 1-1 0 0,-4 2-340 0 0,-7 1 119 0 0,-62 11-51 0 0,43-9 561 0 0,-17 6-629 0 0,48-12 156 0 0,11-3-115 0 0,1 0-1 0 0,-1 1 1 0 0,0 0-1 0 0,0-1 1 0 0,0 1-1 0 0,1 0 1 0 0,-1 1-1 0 0,-1 0-40 0 0,-3 0 42 0 0,6-2-40 0 0,-1 0 0 0 0,1 1 0 0 0,-1-1 1 0 0,1 1-1 0 0,-1 0 0 0 0,1-1 1 0 0,0 1-1 0 0,-1 0 0 0 0,1 0 0 0 0,0 0 1 0 0,-1 0-1 0 0,1 0 0 0 0,0 0 1 0 0,0 0-1 0 0,0 0 0 0 0,0 0 0 0 0,-1 1-2 0 0,-6 8 0 0 0,7-9 0 0 0,0 0 0 0 0,-1 1 0 0 0,1-1 0 0 0,0 1 0 0 0,0 0 0 0 0,0 0 0 0 0,0-1 0 0 0,0 1 0 0 0,0 0 0 0 0,0 0 0 0 0,0 0 0 0 0,0 1 0 0 0,-4 10 0 0 0,4-12 0 0 0,1 0 0 0 0,-1 0 0 0 0,1 0 0 0 0,-1 0 0 0 0,1 0 0 0 0,-1 0 0 0 0,1 0 0 0 0,0 1 0 0 0,0-1 0 0 0,-1 0 0 0 0,1 0 0 0 0,0 0 0 0 0,0 0 0 0 0,0 0 0 0 0,0 0 0 0 0,0 0 0 0 0,0 0 0 0 0,1 1 0 0 0,-1-1 0 0 0,0 0 0 0 0,0 0 0 0 0,1 1 0 0 0,1 3-10 0 0,0 1 0 0 0,0-1 0 0 0,-1 1-1 0 0,0-1 1 0 0,0 1 0 0 0,0 0-1 0 0,0 1 11 0 0,-1-5 0 0 0,0-1 0 0 0,1 1 0 0 0,0 0 0 0 0,-1-1 0 0 0,1 1 0 0 0,0-1 0 0 0,0 1 0 0 0,0-1 0 0 0,0 1 0 0 0,0-1 0 0 0,0 0 0 0 0,0 1 0 0 0,0-1 0 0 0,1 0 0 0 0,9 14 0 0 0,-9-10 0 0 0,0-1 0 0 0,1 1 0 0 0,-1-1 0 0 0,1 1 0 0 0,0-1 0 0 0,0 0 0 0 0,0 0 0 0 0,1 0 0 0 0,0 1 0 0 0,10 9 17 0 0,-2-1-27 0 0,0 0-1 0 0,11 7 11 0 0,-18-16 51 0 0,0 0-1 0 0,0-1 0 0 0,0 0 0 0 0,1 0 0 0 0,0 0 1 0 0,-1-1-1 0 0,1 0 0 0 0,0 0 0 0 0,4 1-50 0 0,-9-3 8 0 0,9 2 204 0 0,-1 0-1 0 0,1-1 0 0 0,2 0-211 0 0,-9-1 60 0 0,-1 0-1 0 0,1 0 1 0 0,-1 0-1 0 0,0 0 1 0 0,1-1-1 0 0,-1 1 1 0 0,1-1-1 0 0,-1 1 1 0 0,0-1-1 0 0,0 0 1 0 0,1 0-1 0 0,-1 0 1 0 0,0 0 0 0 0,0-1-1 0 0,1 0-59 0 0,-2 1 27 0 0,0 0 1 0 0,0 0-1 0 0,-1 0 0 0 0,1 0 0 0 0,0 0 1 0 0,0-1-1 0 0,-1 1 0 0 0,1 0 1 0 0,-1-1-1 0 0,1 1 0 0 0,-1 0 0 0 0,0-1 1 0 0,1 1-1 0 0,-1 0 0 0 0,0-1 1 0 0,0 1-1 0 0,0-1 0 0 0,0 1 0 0 0,0 0 1 0 0,0-1-1 0 0,-1 1 0 0 0,1-1 1 0 0,0 1-1 0 0,-1-1-27 0 0,0-2 64 0 0,0 0 1 0 0,-1-1-1 0 0,1 1 1 0 0,-1 0-1 0 0,0 0 0 0 0,-2-2-64 0 0,-8-12 372 0 0,-15-15-372 0 0,16 20 71 0 0,-26-20 6 0 0,35 31-143 0 0,-1-1 1 0 0,-1 1-1 0 0,1-1 0 0 0,0 1 0 0 0,-1 0 0 0 0,1 0 0 0 0,-1 0 0 0 0,1 1 0 0 0,-1-1 0 0 0,0 1 0 0 0,0 0 1 0 0,0 0-1 0 0,1 0 0 0 0,-3 1 66 0 0,4 0-538 0 0,2 0-26 0 0,0 0-270 0 0,0 0-1121 0 0,0 0-490 0 0,0 0-98 0 0,0 0-15 0 0</inkml:trace>
  <inkml:trace contextRef="#ctx0" brushRef="#br1" timeOffset="269354.876">3314 1198 14944 0 0,'-11'-9'1623'0'0,"8"10"-1598"0"0,0 0-1 0 0,0 0 0 0 0,0 1 0 0 0,0-1 0 0 0,0 0 0 0 0,1 1 0 0 0,-1 0 0 0 0,0-1 0 0 0,1 1 0 0 0,-1 0 0 0 0,0 1-24 0 0,-4 3 79 0 0,-6 4 167 0 0,-1 1-1 0 0,1 1 0 0 0,1 0 1 0 0,0 0-1 0 0,1 1 0 0 0,-7 11-245 0 0,2 0 260 0 0,0 1 0 0 0,0 2-260 0 0,10-15 157 0 0,1-1 0 0 0,0 2 0 0 0,1-1-1 0 0,0 0 1 0 0,-2 13-157 0 0,5-18 50 0 0,0 0-1 0 0,0 0 0 0 0,1 0 1 0 0,0 0-1 0 0,0 0 0 0 0,0 0 0 0 0,2 7-49 0 0,-1-11-9 0 0,0 1 0 0 0,0 0 0 0 0,1-1 0 0 0,-1 1 0 0 0,1-1 0 0 0,-1 0 0 0 0,1 1-1 0 0,0-1 1 0 0,1 0 0 0 0,-1 0 0 0 0,0 0 0 0 0,1 0 0 0 0,0-1 0 0 0,0 1-1 0 0,2 2 10 0 0,-2-4-42 0 0,-1 1 0 0 0,1-1 1 0 0,-1 1-1 0 0,1-1 0 0 0,-1 0 0 0 0,1 0 0 0 0,0 0 0 0 0,1 0 42 0 0,1 0-578 0 0,0-1 1 0 0,0 1-1 0 0,0-1 0 0 0,1 0 1 0 0,-1 0-1 0 0,0-1 1 0 0,0 0-1 0 0,0 1 0 0 0,0-2 1 0 0,-1 1-1 0 0,5-2 578 0 0,17-8-2246 0 0</inkml:trace>
  <inkml:trace contextRef="#ctx0" brushRef="#br1" timeOffset="269766.974">3404 1336 10944 0 0,'0'0'497'0'0,"0"0"-8"0"0,6 2-55 0 0,-3 0-368 0 0,0-1 1 0 0,-1 0-1 0 0,1 1 1 0 0,-1-1 0 0 0,1 1-1 0 0,-1 0 1 0 0,0 0-1 0 0,0 0 1 0 0,1 0 0 0 0,-1 0-1 0 0,-1 1 1 0 0,1-1 0 0 0,0 0-1 0 0,-1 1 1 0 0,1 0-1 0 0,0 0-66 0 0,3 8 293 0 0,-1 0-1 0 0,1 1 1 0 0,0 5-293 0 0,4 11 861 0 0,-6-18-598 0 0,-1-1 0 0 0,0 1 0 0 0,-1 0 0 0 0,0 0 0 0 0,0 1 1 0 0,-1-1-1 0 0,0 0 0 0 0,-1 0 0 0 0,0 0 0 0 0,-1 0-263 0 0,1-5 86 0 0,0 0-1 0 0,-1 0 0 0 0,0 0 1 0 0,0 0-1 0 0,0-1 0 0 0,0 1 0 0 0,-3 2-85 0 0,-6 14 443 0 0,11-20-394 0 0,-1 0 0 0 0,0 1 0 0 0,0-1 0 0 0,0 0 0 0 0,0 0 0 0 0,-1 0 0 0 0,1 1 0 0 0,0-1-1 0 0,0-1 1 0 0,-1 1 0 0 0,1 0 0 0 0,-1 0-49 0 0,-1 1 89 0 0,3-2-15 0 0,0 0 15 0 0,0 0-1 0 0,0 0-9 0 0,1-1-23 0 0,82-104 153 0 0,-12 15-120 0 0,-56 70-67 0 0,-1-1-1 0 0,-1 0 1 0 0,4-12-22 0 0,-13 26-1 0 0,-1-1 18 0 0,0 1-1 0 0,-1-1 0 0 0,1 0 1 0 0,-2 0-1 0 0,1 0 0 0 0,-1 0 0 0 0,0-1 1 0 0,-1 1-1 0 0,0-4-16 0 0,-1 7 12 0 0,1 0 0 0 0,-1 0 0 0 0,0 0 0 0 0,-1 0 0 0 0,1 0 0 0 0,-1 0 0 0 0,0 1 0 0 0,0-1 0 0 0,0 1 0 0 0,-2-3-12 0 0,4 7-159 0 0,-1 0 1 0 0,1 0-1 0 0,0 0 0 0 0,-1 0 0 0 0,1 0 1 0 0,0 0-1 0 0,-1 0 0 0 0,1 0 1 0 0,0 0-1 0 0,-1 0 0 0 0,1 0 0 0 0,0 0 1 0 0,-1 0-1 0 0,1 0 0 0 0,0 0 1 0 0,-1 0-1 0 0,1 1 0 0 0,0-1 0 0 0,0 0 1 0 0,-1 0-1 0 0,1 0 0 0 0,0 0 1 0 0,-1 1-1 0 0,1-1 0 0 0,0 0 0 0 0,0 0 1 0 0,0 1-1 0 0,-1-1 0 0 0,1 0 1 0 0,0 0-1 0 0,0 1 0 0 0,0-1 0 0 0,-1 0 159 0 0,1 1-59 0 0,-7 5-5654 0 0</inkml:trace>
  <inkml:trace contextRef="#ctx0" brushRef="#br1" timeOffset="270118.043">3837 1430 6912 0 0,'0'0'528'0'0,"-1"2"-342"0"0,-10 12 118 0 0,4-5 1822 0 0,1 0 1 0 0,0-1-1 0 0,1 2 1 0 0,-3 4-2128 0 0,-1 5 160 0 0,6-14-119 0 0,1 1-1 0 0,-1 0 1 0 0,1 0 0 0 0,0 0-1 0 0,0 0 1 0 0,0 0 0 0 0,1 0-1 0 0,0 6-39 0 0,1-11 130 0 0,11 2 524 0 0,-10-2-627 0 0,0-1-1 0 0,-1 1 1 0 0,1-1 0 0 0,0 1 0 0 0,0-1 0 0 0,0 0 0 0 0,0 1 0 0 0,0-1 0 0 0,0 0 0 0 0,0 0-1 0 0,0 0 1 0 0,0 0 0 0 0,0 0 0 0 0,0 0 0 0 0,0 0 0 0 0,0 0-27 0 0,4-1 42 0 0,0 0 1 0 0,0-1 0 0 0,0 0-1 0 0,0 0 1 0 0,0 0 0 0 0,-1 0-1 0 0,1-1 1 0 0,-1 1 0 0 0,0-1-1 0 0,0 0 1 0 0,0-1 0 0 0,0 1-1 0 0,0-1 1 0 0,-1 0 0 0 0,1 0-1 0 0,-1 0 1 0 0,0 0 0 0 0,0 0-1 0 0,-1-1 1 0 0,1 1 0 0 0,-1-1-1 0 0,0 0 1 0 0,0 0 0 0 0,-1 1-1 0 0,1-1 1 0 0,-1 0 0 0 0,0-1-1 0 0,-1 1 1 0 0,1 0 0 0 0,-1 0-1 0 0,0 0 1 0 0,0 0 0 0 0,-1 0-1 0 0,1-1 1 0 0,-1 1 0 0 0,0 0-1 0 0,-1-1-42 0 0,1 3-34 0 0,0-1-1 0 0,0 1 0 0 0,-1 0 0 0 0,1-1 0 0 0,-1 1 0 0 0,0 0 1 0 0,0 0-1 0 0,0 0 0 0 0,0 0 0 0 0,-1 1 0 0 0,1-1 0 0 0,-1 1 1 0 0,0-1-1 0 0,1 1 0 0 0,-1 0 0 0 0,0 0 0 0 0,0 0 0 0 0,-1 0 1 0 0,1 1-1 0 0,0-1 0 0 0,-1 1 0 0 0,1 0 0 0 0,0 0 0 0 0,-1 0 0 0 0,1 0 1 0 0,-1 1-1 0 0,0-1 0 0 0,1 1 0 0 0,-1 0 0 0 0,1 0 0 0 0,-2 0 35 0 0,-23 6-8505 0 0,26-6 5555 0 0</inkml:trace>
  <inkml:trace contextRef="#ctx0" brushRef="#br1" timeOffset="270373.861">4118 1150 13128 0 0,'0'0'297'0'0,"4"6"395"0"0,8 9-261 0 0,-9-13-428 0 0,0 1 0 0 0,-1 0 1 0 0,1 0-1 0 0,-1 0 0 0 0,0 0 1 0 0,1 3-4 0 0,13 23 391 0 0,-11-20-67 0 0,0 0 1 0 0,-1 0-1 0 0,0 1 1 0 0,0 0-325 0 0,1 5 417 0 0,-1 1 0 0 0,-1-1 1 0 0,0 1-1 0 0,-1 0 0 0 0,0 0 1 0 0,-2 1-1 0 0,0-1 0 0 0,-1 0 1 0 0,0 0-1 0 0,-1 0 0 0 0,-4 14-417 0 0,3-22 108 0 0,0 0 0 0 0,0-1-1 0 0,-1 1 1 0 0,-2 3-108 0 0,-7 13 121 0 0,10-18-75 0 0,0 0 0 0 0,0-1 0 0 0,-1 1 1 0 0,0-1-1 0 0,-1 0 0 0 0,1 0 0 0 0,-2 1-46 0 0,-36 30-923 0 0,36-31 391 0 0,-10 7-1176 0 0</inkml:trace>
  <inkml:trace contextRef="#ctx0" brushRef="#br1" timeOffset="271640.73">4739 1133 2760 0 0,'0'0'485'0'0,"0"0"998"0"0,0 0 438 0 0,-7-3 1911 0 0,1 1-3479 0 0,-1 0 0 0 0,0 1 1 0 0,0 0-1 0 0,0 0 0 0 0,0 0 0 0 0,0 1 0 0 0,0 0 1 0 0,0 0-1 0 0,0 0 0 0 0,0 1 0 0 0,-5 2-353 0 0,-4 0 267 0 0,1 2-1 0 0,0 0 0 0 0,0 0 1 0 0,-10 6-267 0 0,23-10 23 0 0,-1 1 0 0 0,0-1 0 0 0,0 1 1 0 0,1 0-1 0 0,-1-1 0 0 0,1 1 1 0 0,0 0-1 0 0,-1 1 0 0 0,1-1 1 0 0,0 0-1 0 0,0 1 0 0 0,1-1 0 0 0,-1 1 1 0 0,0-1-1 0 0,1 1 0 0 0,-1 0 1 0 0,1 0-1 0 0,0 0 0 0 0,0 0 1 0 0,0 1-24 0 0,0 0 3 0 0,1 0 0 0 0,0 0 0 0 0,-1 0 1 0 0,1 0-1 0 0,1 0 0 0 0,-1 1 1 0 0,1-1-1 0 0,-1 0 0 0 0,1 0 0 0 0,0 0 1 0 0,1 0-1 0 0,-1 0 0 0 0,1 0 1 0 0,1 2-4 0 0,3 5 9 0 0,1-1 0 0 0,0 0 1 0 0,0-1-1 0 0,1 1 1 0 0,0-2-1 0 0,4 4-9 0 0,1 1 36 0 0,-1 0 0 0 0,4 8-36 0 0,41 55 74 0 0,-49-65-30 0 0,-6-9-27 0 0,-1 0 0 0 0,1 0 0 0 0,-1 0-1 0 0,0 0 1 0 0,1 1 0 0 0,-1-1 0 0 0,0 0-1 0 0,0 0 1 0 0,-1 1 0 0 0,1-1 0 0 0,0 1 0 0 0,-1 1-17 0 0,1 3 171 0 0,0 1 0 0 0,-1-1 0 0 0,0 1 1 0 0,0-1-1 0 0,-1 4-171 0 0,0-9 66 0 0,1-1 0 0 0,-1 1 0 0 0,1 0 0 0 0,-1 0 0 0 0,0 0 0 0 0,0 0 0 0 0,1 0-1 0 0,-1 0 1 0 0,-1-1 0 0 0,1 1 0 0 0,0 0 0 0 0,0-1 0 0 0,-1 1 0 0 0,1-1 0 0 0,-1 0 0 0 0,1 1 0 0 0,-1-1 0 0 0,1 0 0 0 0,-1 0 0 0 0,0 0 0 0 0,0 1-66 0 0,-2-1 135 0 0,0 1 1 0 0,0 0 0 0 0,0-1-1 0 0,0 0 1 0 0,0 0 0 0 0,0 0-1 0 0,0-1 1 0 0,0 1-1 0 0,0-1 1 0 0,0 0 0 0 0,0 0-1 0 0,0 0 1 0 0,0-1 0 0 0,0 1-1 0 0,-4-2-135 0 0,5 1 39 0 0,0 0-1 0 0,0 0 1 0 0,1 0-1 0 0,-1-1 1 0 0,0 1-1 0 0,1-1 1 0 0,-1 1 0 0 0,1-1-1 0 0,-1 0 1 0 0,1 0-1 0 0,0 0 1 0 0,0-1-1 0 0,0 1 1 0 0,0 0-1 0 0,0-1 1 0 0,0 1-1 0 0,1-1 1 0 0,-1 0 0 0 0,1 0-1 0 0,0 1 1 0 0,-1-3-39 0 0,1 1 16 0 0,0 1 0 0 0,-1-1 1 0 0,1 0-1 0 0,1 0 0 0 0,-1-1 1 0 0,1 1-1 0 0,0 0 0 0 0,0 0 0 0 0,0 0 1 0 0,0 0-1 0 0,1 0 0 0 0,-1 0 1 0 0,1 0-1 0 0,0 0 0 0 0,0 0 1 0 0,1 0-1 0 0,-1 0 0 0 0,1 0 1 0 0,0 1-1 0 0,0-1 0 0 0,0 1 0 0 0,1-1-15 0 0,2-2-253 0 0,0 0 1 0 0,1 0-1 0 0,0 0 1 0 0,0 1 0 0 0,0 0-1 0 0,1 1 1 0 0,-1-1 0 0 0,1 1-1 0 0,0 0 1 0 0,8-2 251 0 0,0-1-2173 0 0,3 0-4176 0 0</inkml:trace>
  <inkml:trace contextRef="#ctx0" brushRef="#br1" timeOffset="274721.198">4947 1319 5208 0 0,'0'0'235'0'0,"4"-6"42"0"0,14-37 4001 0 0,-2 21-1198 0 0,-15 21-3007 0 0,0-1-1 0 0,0 1 0 0 0,0 0 1 0 0,0 0-1 0 0,0-1 1 0 0,0 1-1 0 0,1 0 0 0 0,-1 0 1 0 0,0 0-1 0 0,1 0 0 0 0,-1 1 1 0 0,1-1-1 0 0,-1 0 1 0 0,1 0-1 0 0,-1 1 0 0 0,1-1 1 0 0,0 1-1 0 0,-1 0 0 0 0,1-1 1 0 0,-1 1-1 0 0,1 0 1 0 0,0 0-1 0 0,0 0-72 0 0,5 0 154 0 0,0 1 0 0 0,0 0 0 0 0,-1 0 0 0 0,1 1 0 0 0,0 0-154 0 0,3 0 207 0 0,-7-2-169 0 0,0 1 1 0 0,1 0 0 0 0,-1 0-1 0 0,0 0 1 0 0,0 1 0 0 0,0-1 0 0 0,0 1-1 0 0,0 0 1 0 0,0-1 0 0 0,-1 1-1 0 0,1 0 1 0 0,0 1 0 0 0,-1-1 0 0 0,0 0-1 0 0,1 1 1 0 0,-1-1 0 0 0,0 1-1 0 0,0 0 1 0 0,0 0 0 0 0,-1 0 0 0 0,1 0-1 0 0,-1 0 1 0 0,0 0 0 0 0,0 0-1 0 0,1 2-38 0 0,0 5 147 0 0,0 0 0 0 0,-1 0-1 0 0,0 0 1 0 0,-1 0 0 0 0,0 0-1 0 0,-1 0 1 0 0,1 0 0 0 0,-2-1-1 0 0,0 1 1 0 0,0 0 0 0 0,-1 0-1 0 0,-3 7-146 0 0,3-8 72 0 0,-1-1-1 0 0,0 0 1 0 0,-1 0-1 0 0,0 0 1 0 0,0-1-1 0 0,-2 2-71 0 0,1-2 134 0 0,0 2 188 0 0,6-9-312 0 0,1 0 1 0 0,-1 0 0 0 0,0 0-1 0 0,0 0 1 0 0,0 0 0 0 0,0 0 0 0 0,0 0-1 0 0,0 0 1 0 0,0 0 0 0 0,0 0 0 0 0,0 0-1 0 0,0 0 1 0 0,0 0 0 0 0,0 0-1 0 0,0 0 1 0 0,0 0 0 0 0,0 0 0 0 0,0 0-1 0 0,0 0 1 0 0,0 0 0 0 0,0 0 0 0 0,0 0-1 0 0,0 0 1 0 0,0 0 0 0 0,0 0-1 0 0,0 0 1 0 0,0 0 0 0 0,1 0 0 0 0,-1 0-1 0 0,0 0 1 0 0,0 0 0 0 0,0 0 0 0 0,0 0-1 0 0,0 0 1 0 0,0 0 0 0 0,0 0-1 0 0,0 0 1 0 0,0 0 0 0 0,0 0 0 0 0,0 0-1 0 0,0 0 1 0 0,0 1 0 0 0,0-1 0 0 0,0 0-1 0 0,0 0 1 0 0,0 0 0 0 0,0 0 0 0 0,0 0-1 0 0,0 0 1 0 0,0 0 0 0 0,0 0-1 0 0,0 0 1 0 0,0 0 0 0 0,0 0 0 0 0,0 0-1 0 0,0 0 1 0 0,0 0-11 0 0,15-12 1099 0 0,-5 3-1254 0 0,41-31 225 0 0,-2-3 0 0 0,-1-1 0 0 0,-3-3 0 0 0,18-25-70 0 0,-59 67 9 0 0,0 0-1 0 0,0-1 0 0 0,-1 0 1 0 0,1 1-1 0 0,-1-1 1 0 0,0-1-1 0 0,-1 1 0 0 0,0 0 1 0 0,0 0-1 0 0,0-1 1 0 0,0 0-1 0 0,-1 1 0 0 0,0-1 1 0 0,-1 0-9 0 0,0 6 5 0 0,0-1 0 0 0,-1 1 0 0 0,1 0 0 0 0,0-1 0 0 0,-1 1 0 0 0,1 0 0 0 0,-1-1 0 0 0,1 1 0 0 0,-1 0 0 0 0,0 0 0 0 0,0-1 0 0 0,1 1 0 0 0,-1 0 0 0 0,0 0 1 0 0,0 0-1 0 0,0 0 0 0 0,0 0 0 0 0,0 0 0 0 0,-1 0 0 0 0,1 1 0 0 0,0-1 0 0 0,0 0 0 0 0,-1 0 0 0 0,1 1 0 0 0,0-1 0 0 0,-1 1 0 0 0,1 0 0 0 0,-1-1-5 0 0,-1 0-37 0 0,0 0 0 0 0,0 1 1 0 0,0-1-1 0 0,0 1 0 0 0,0-1 0 0 0,0 1 0 0 0,0 0 0 0 0,0 0 0 0 0,0 1 0 0 0,-1-1 0 0 0,1 0 0 0 0,-2 2 37 0 0,-5 1-388 0 0,7-2 39 0 0,-1 0 1 0 0,1 0-1 0 0,1 0 1 0 0,-1 0 0 0 0,0 1-1 0 0,0-1 1 0 0,0 1 0 0 0,1 0-1 0 0,-1-1 1 0 0,1 1 0 0 0,-1 1-1 0 0,-1 0 349 0 0,-1 3-2286 0 0</inkml:trace>
  <inkml:trace contextRef="#ctx0" brushRef="#br1" timeOffset="275110.085">5604 1286 5528 0 0,'3'0'336'0'0,"-11"4"1055"0"0,-19 11 4254 0 0,25-13-5345 0 0,-23 17 3510 0 0,-13 15-3810 0 0,31-27 237 0 0,1-1 1 0 0,0 1-1 0 0,1 1 0 0 0,-1-1 1 0 0,1 1-1 0 0,1 0 0 0 0,-4 8-237 0 0,7-16 23 0 0,1 1-1 0 0,-1 0 1 0 0,1-1-1 0 0,0 1 1 0 0,-1 0-1 0 0,1 0 1 0 0,0-1-1 0 0,0 1 1 0 0,0 0-1 0 0,0 0 0 0 0,0-1 1 0 0,-1 1-1 0 0,1 0 1 0 0,0 0-1 0 0,1 0 1 0 0,-1-1-1 0 0,0 1 1 0 0,0 0-1 0 0,0 0 1 0 0,0-1-1 0 0,1 1 1 0 0,-1 0-1 0 0,0 0 0 0 0,1 0-22 0 0,0-1 25 0 0,-1 1-1 0 0,1-1 0 0 0,-1 0 0 0 0,1 1 1 0 0,0-1-1 0 0,0 0 0 0 0,-1 1 1 0 0,1-1-1 0 0,0 0 0 0 0,0 0 0 0 0,-1 0 1 0 0,1 0-1 0 0,0 1 0 0 0,0-1 0 0 0,-1 0 1 0 0,1-1-1 0 0,0 1 0 0 0,0 0 0 0 0,0 0 1 0 0,-1 0-25 0 0,5-1 51 0 0,-1 0 0 0 0,0 0 0 0 0,0-1 0 0 0,1 1 0 0 0,-1-1-1 0 0,0 0 1 0 0,0 0 0 0 0,-1 0-51 0 0,30-23 320 0 0,20-19-320 0 0,-46 39 0 0 0,-6 4 0 0 0,1 0 0 0 0,-1 0 0 0 0,0 0 0 0 0,1 0 0 0 0,-1-1 0 0 0,0 1 0 0 0,0 0 0 0 0,0-1 0 0 0,0 1 0 0 0,0-1 0 0 0,0 1 0 0 0,0-1 0 0 0,2-3-14 0 0,2 6-45 0 0,-3 2 72 0 0,0 1 0 0 0,-1 0 0 0 0,1 0 0 0 0,-1 0 0 0 0,0 0 0 0 0,-1 0 1 0 0,1 1-1 0 0,-1-1 0 0 0,1 0 0 0 0,-1 1-13 0 0,-12 57 566 0 0,11-57-513 0 0,1 1 0 0 0,0 0 0 0 0,0 0 0 0 0,0 0 0 0 0,1 0 0 0 0,1 2-53 0 0,-2-6-90 0 0,1 0-1 0 0,0 0 1 0 0,-1 1-1 0 0,1-1 1 0 0,0 0-1 0 0,0 0 0 0 0,1 0 1 0 0,-1-1-1 0 0,0 1 1 0 0,1 0-1 0 0,-1 0 1 0 0,1-1-1 0 0,-1 1 1 0 0,1-1-1 0 0,0 1 1 0 0,-1-1-1 0 0,1 0 0 0 0,1 1 91 0 0,6 4-7063 0 0</inkml:trace>
  <inkml:trace contextRef="#ctx0" brushRef="#br1" timeOffset="287099.878">2474 1907 3312 0 0,'0'0'149'0'0,"0"1"-7"0"0,-1-1-70 0 0,1 1 0 0 0,0 0 0 0 0,-1-1 1 0 0,1 1-1 0 0,-1 0 0 0 0,1-1 0 0 0,-1 1 1 0 0,1-1-1 0 0,-1 1 0 0 0,0 0 0 0 0,1-1 1 0 0,-1 0-1 0 0,0 1 0 0 0,1-1 0 0 0,-1 1 0 0 0,0-1 1 0 0,1 0-1 0 0,-1 1 0 0 0,0-1 0 0 0,0 0-72 0 0,-6 3 3349 0 0,7-3-3167 0 0,-4 3 230 0 0,0-1 1 0 0,0 0-1 0 0,0 0 0 0 0,0 0 1 0 0,-1 0-413 0 0,-15 5 912 0 0,-58 6 337 0 0,-35 2-412 0 0,-52 4 493 0 0,-163 2-1104 0 0,214-15-159 0 0,-66-6-67 0 0,126-1 11 0 0,22 1-11 0 0,1-1 0 0 0,-4-3 0 0 0,-7-1-5 0 0,10 1 39 0 0,0-1 1 0 0,-2-2-35 0 0,0-1 0 0 0,-18-4 0 0 0,27 3-43 0 0,3 3 165 0 0,-1-2 0 0 0,2 0 0 0 0,-1-2 0 0 0,2 0 1 0 0,-12-8-123 0 0,20 9-13 0 0,0 1 1 0 0,1-1 0 0 0,0-1-1 0 0,0 0 1 0 0,1 0 0 0 0,0-1-1 0 0,1-1 1 0 0,1 1 0 0 0,0-2-1 0 0,0 1 1 0 0,1-1 0 0 0,1 0 0 0 0,-4-10 12 0 0,-20-52 28 0 0,-18-47 8 0 0,44 109-36 0 0,0 0 0 0 0,1 0 0 0 0,1 0 0 0 0,-2-13 0 0 0,4 13 5 0 0,0 0 0 0 0,1 0 1 0 0,0 0-1 0 0,1 0 1 0 0,1 0-1 0 0,0 0 1 0 0,0 1-1 0 0,2-1 1 0 0,-1 1-1 0 0,1 0 1 0 0,5-7-6 0 0,1-2 0 0 0,1 1 1 0 0,2 0 0 0 0,0 1-1 0 0,0 1 1 0 0,2 0 0 0 0,2-1-1 0 0,-1 3 39 0 0,1 1 0 0 0,1 0 0 0 0,0 2 1 0 0,1 0-1 0 0,11-5-39 0 0,32-14-197 0 0,13-2 197 0 0,5-1-15 0 0,-24 10-7 0 0,1 2 1 0 0,2 2 0 0 0,50-9 21 0 0,-81 25-31 0 0,0 0 0 0 0,0 3 31 0 0,34-6-2 0 0,15-4-6 0 0,0 3 0 0 0,0 4 0 0 0,1 3 0 0 0,31 5 8 0 0,-61-1 0 0 0,-31-2 0 0 0,-1 1 0 0 0,0 0 0 0 0,1 1 0 0 0,8 3 0 0 0,-7-1 0 0 0,-1-1 0 0 0,3 0 0 0 0,11 1 0 0 0,-31-4 0 0 0,44 8 138 0 0,26 8-138 0 0,-9 1 187 0 0,-26 0-116 0 0,-27-15-47 0 0,-8-2-20 0 0,0 0 1 0 0,1 1-1 0 0,-1-1 0 0 0,0 0 0 0 0,0 1 0 0 0,1-1 0 0 0,-1 1 0 0 0,0-1 0 0 0,0 1 1 0 0,0 0-1 0 0,0-1 0 0 0,0 1 0 0 0,0 0 0 0 0,0 0 0 0 0,1 0-4 0 0,49 30 108 0 0,-36-23-88 0 0,18 10 191 0 0,-31-16-168 0 0,1-1 1 0 0,-2 0-1 0 0,1 1 0 0 0,0 0 1 0 0,0-1-1 0 0,0 1 1 0 0,0 1-44 0 0,1 0 74 0 0,-2 3 39 0 0,-1-6-111 0 0,0 1 1 0 0,-1-1-1 0 0,1 1 1 0 0,0-1-1 0 0,0 0 1 0 0,0 1-1 0 0,0-1 0 0 0,0 1 1 0 0,0-1-1 0 0,0 0 1 0 0,0 1-1 0 0,0-1 1 0 0,0 1-1 0 0,1-1 1 0 0,-1 0-1 0 0,0 1 1 0 0,0-1-1 0 0,0 1 1 0 0,0-1-1 0 0,0 0 1 0 0,1 1-1 0 0,-1-1 1 0 0,0 1-3 0 0,25 26 94 0 0,-15-13-35 0 0,1 0 0 0 0,5 5-59 0 0,-11-14 9 0 0,-3-4-9 0 0,-1 1 0 0 0,1-1 0 0 0,-1 1 1 0 0,0 0-1 0 0,1-1 0 0 0,-1 1 0 0 0,0 0 0 0 0,0 0 0 0 0,0 0 0 0 0,0 1 0 0 0,8 13-2 0 0,-7-14 8 0 0,-1 0-1 0 0,0 0 1 0 0,1 0-1 0 0,-1 0 1 0 0,0 1 0 0 0,0-1-1 0 0,0 0 1 0 0,-1 0-1 0 0,1 1 1 0 0,0 0-6 0 0,4 12 11 0 0,-4-14-10 0 0,0 0 0 0 0,0 1 1 0 0,-1-1-1 0 0,1 0 0 0 0,-1 1 1 0 0,1-1-1 0 0,-1 1 0 0 0,1-1 1 0 0,-1 1-1 0 0,0-1 0 0 0,0 1 0 0 0,0 0-1 0 0,0 1 11 0 0,-1-1 12 0 0,1 0 1 0 0,0-1-1 0 0,0 1 0 0 0,-1 0 0 0 0,1 0 0 0 0,0 0 0 0 0,1 0 0 0 0,-1-1 0 0 0,0 1 0 0 0,0 0 0 0 0,1 0 0 0 0,0 1-23 0 0,-1-2 18 0 0,0 0 0 0 0,0 0 0 0 0,0 1-1 0 0,0-1 1 0 0,0 0 0 0 0,0 1-1 0 0,0-1 1 0 0,0 0 0 0 0,0 0-1 0 0,-1 2-17 0 0,1-2 13 0 0,0 0 0 0 0,-1 0-1 0 0,1 0 1 0 0,0 0 0 0 0,0 0-1 0 0,0 0 1 0 0,0 0 0 0 0,0 0-1 0 0,0 0 1 0 0,0 0 0 0 0,0 0-1 0 0,1 0 1 0 0,-1 0 0 0 0,0-1-1 0 0,0 1 1 0 0,1 0-1 0 0,-1 0-12 0 0,2 2 14 0 0,-1 0 0 0 0,0-1 0 0 0,0 1-1 0 0,0 0 1 0 0,0-1 0 0 0,0 1 0 0 0,0 0-1 0 0,-1 0 1 0 0,1 0 0 0 0,-1 0 0 0 0,0-1-1 0 0,0 1 1 0 0,0 1-14 0 0,0-4 3 0 0,0 1 0 0 0,0 0-1 0 0,0 0 1 0 0,0 0 0 0 0,1 0 0 0 0,-1-1 0 0 0,0 1-1 0 0,0 0 1 0 0,1 0 0 0 0,-1 0 0 0 0,0-1 0 0 0,1 1-1 0 0,-1 0 1 0 0,1-1 0 0 0,-1 1 0 0 0,1 0 0 0 0,-1-1-1 0 0,1 1 1 0 0,0 0-3 0 0,0-1 1 0 0,0 1 0 0 0,-1 0-1 0 0,1-1 1 0 0,-1 1 0 0 0,1 0 0 0 0,-1-1 0 0 0,1 1-1 0 0,-1 0 1 0 0,1 0 0 0 0,-1 0 0 0 0,0-1-1 0 0,1 1 1 0 0,-1 0 0 0 0,0 0 0 0 0,0 0-1 0 0,1 0 0 0 0,-1 9 44 0 0,0-8-42 0 0,0-1-1 0 0,0 1 0 0 0,0-1 1 0 0,0 0-1 0 0,0 1 0 0 0,0-1 1 0 0,1 1-1 0 0,-1-1 0 0 0,1 1 1 0 0,-1-1-1 0 0,1 0 0 0 0,0 1-1 0 0,0 2 0 0 0,0-1 0 0 0,0 1 0 0 0,-1-1 0 0 0,1 1 0 0 0,-1-1 0 0 0,0 1 0 0 0,0-1 0 0 0,0 1 0 0 0,0-1 0 0 0,-1 3 0 0 0,1 6 0 0 0,-3-2 31 0 0,2-9-29 0 0,1-1 0 0 0,0 1 1 0 0,0-1-1 0 0,-1 1 0 0 0,1 0 1 0 0,0-1-1 0 0,0 1 0 0 0,0-1 1 0 0,-1 1-1 0 0,1 0 0 0 0,0-1 1 0 0,0 1-1 0 0,0 0 0 0 0,0-1 1 0 0,0 1-1 0 0,0-1 0 0 0,1 1 1 0 0,-1 0-1 0 0,0 0-2 0 0,1 1 10 0 0,-1 0 0 0 0,1 0 0 0 0,-1 1-1 0 0,0-1 1 0 0,0 0 0 0 0,0 0 0 0 0,0 1 0 0 0,0-1 0 0 0,0 0 0 0 0,0 0-1 0 0,-1 1 1 0 0,1-1 0 0 0,-1 1-10 0 0,0-1 10 0 0,1-1 1 0 0,0 1-1 0 0,0 0 0 0 0,0-1 1 0 0,1 1-1 0 0,-1-1 0 0 0,0 1 0 0 0,1-1 1 0 0,-1 1-1 0 0,1 1-10 0 0,2 10 102 0 0,0 6 20 0 0,-2-17-121 0 0,-1-1-1 0 0,1 1 1 0 0,-1 0-1 0 0,0 0 1 0 0,1-1-1 0 0,-1 1 1 0 0,0 0-1 0 0,0-1 1 0 0,0 1-1 0 0,0 0 1 0 0,-1-1-1 0 0,1 1 0 0 0,-1 1 0 0 0,0 15 0 0 0,1-16 0 0 0,0-1 0 0 0,1 1 0 0 0,-1-1 0 0 0,0 1 0 0 0,-1-1 0 0 0,1 1 0 0 0,0 0 0 0 0,0-1 0 0 0,-1 0 0 0 0,1 1 0 0 0,-1-1 0 0 0,1 1 0 0 0,-1-1 0 0 0,1 1 0 0 0,-1-1 0 0 0,-1 1 0 0 0,1-1 0 0 0,1 0 0 0 0,-1 0 0 0 0,0 0 0 0 0,1 0 0 0 0,-1 0 0 0 0,0 0 0 0 0,1 0 0 0 0,-1 1 0 0 0,1-1 0 0 0,0 0 0 0 0,-1 0 0 0 0,1 0 0 0 0,0 0 0 0 0,0 1 0 0 0,0-1 0 0 0,0 0 0 0 0,0 0 0 0 0,0 1 0 0 0,0-1 0 0 0,0 0 0 0 0,0 0 0 0 0,0 1 0 0 0,0-1 0 0 0,0 0 0 0 0,0 1 0 0 0,0-1 0 0 0,0 0 0 0 0,-1 0 0 0 0,1 1 0 0 0,-1-1 0 0 0,1 0 0 0 0,-1 0 0 0 0,1 1 0 0 0,-1-1 0 0 0,1 0 0 0 0,-1 0 0 0 0,0 0 1 0 0,1 1 0 0 0,-1-1 0 0 0,0 0 0 0 0,1 0 0 0 0,0 1-1 0 0,-1-1 1 0 0,1 0 0 0 0,0 0 0 0 0,0 1 0 0 0,0-1-1 0 0,0 0 1 0 0,0 1 0 0 0,0 0-1 0 0,0 0 3 0 0,0-1 0 0 0,0 0 0 0 0,0 0 0 0 0,1 1 0 0 0,-2-1 0 0 0,1 0 0 0 0,0 0 0 0 0,0 1 0 0 0,0-1 0 0 0,0 0 0 0 0,-1 0 0 0 0,1 1 0 0 0,-1-1 0 0 0,1 0-1 0 0,-1 0 1 0 0,1 0 0 0 0,-1 1-3 0 0,-10 26 57 0 0,4-9-38 0 0,5-15-10 0 0,0 0 0 0 0,1 0 1 0 0,0-1-1 0 0,0 1 0 0 0,0 0 0 0 0,0 1-9 0 0,-1 0 7 0 0,1-1-1 0 0,-1 1 1 0 0,0-1-1 0 0,0 1 1 0 0,0-1-1 0 0,0 0 1 0 0,-1 0-1 0 0,0 0 0 0 0,-3 3-6 0 0,-6 11 6 0 0,-6 3-8 0 0,14-17 14 0 0,0 0-1 0 0,1 0 0 0 0,-1 1 0 0 0,1-1 0 0 0,-2 4-11 0 0,0 0 15 0 0,-1 0 0 0 0,0-1 0 0 0,0 1 1 0 0,-1-2-1 0 0,0 1 0 0 0,0-1 0 0 0,-1 0 1 0 0,-3 3-16 0 0,2-2 16 0 0,-17 11-716 0 0,-1 0-1 0 0,0-2 0 0 0,-24 10 701 0 0,31-18-1568 0 0,-6 0-65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2:13.35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10218 189 2760 0 0,'0'0'615'0'0,"0"0"1539"0"0,0 0 675 0 0,-3 2 2836 0 0,-6 5-4674 0 0,7-3-859 0 0,0 0 0 0 0,0 0-1 0 0,0 0 1 0 0,1 0 0 0 0,0 0 0 0 0,0 1 0 0 0,0-1-1 0 0,0 1 1 0 0,0-1 0 0 0,1 0 0 0 0,0 3-132 0 0,-1 1 215 0 0,0 8 244 0 0,0 0-1 0 0,2 0 0 0 0,0-1 0 0 0,2 14-458 0 0,4 10 1166 0 0,5 12-1166 0 0,21 72 799 0 0,-24-79-639 0 0,-3-7-33 0 0,-2-10-84 0 0,-3-15 113 0 0,0-1-1732 0 0,1-3-5238 0 0,0-3 1369 0 0</inkml:trace>
  <inkml:trace contextRef="#ctx0" brushRef="#br0" timeOffset="217.089">10399 711 6912 0 0,'0'0'528'0'0,"0"0"-103"0"0,0 0 834 0 0,7 0 1445 0 0,-6 0 4890 0 0,-78 22-4961 0 0,43-13-2594 0 0,0-1 0 0 0,-1-2 0 0 0,1-1 0 0 0,-1-2 0 0 0,-32-1-39 0 0,63-1-174 0 0,0-1 0 0 0,-1 0 0 0 0,1-1 0 0 0,0 1 0 0 0,0-1 0 0 0,0 1 0 0 0,0-1 0 0 0,0-1-1 0 0,0 1 1 0 0,0 0 0 0 0,0-1 174 0 0,3 2-110 0 0,1-1 0 0 0,0 1-1 0 0,-1 0 1 0 0,1 0-1 0 0,0-1 1 0 0,-1 1 0 0 0,1 0-1 0 0,0-1 1 0 0,0 1 0 0 0,0 0-1 0 0,-1-1 1 0 0,1 1-1 0 0,0 0 1 0 0,0-1 0 0 0,0 1-1 0 0,0 0 1 0 0,0-1 0 0 0,-1 1-1 0 0,1 0 1 0 0,0-1-1 0 0,0 1 1 0 0,0-1 0 0 0,0 1-1 0 0,0 0 1 0 0,0-1-1 0 0,0 1 1 0 0,0 0 0 0 0,1-1-1 0 0,-1 1 1 0 0,0 0 0 0 0,0-1-1 0 0,0 1 1 0 0,0-1-1 0 0,0 1 1 0 0,1 0 0 0 0,-1-1-1 0 0,0 1 1 0 0,0 0 0 0 0,0 0-1 0 0,1-1 1 0 0,-1 1-1 0 0,0 0 1 0 0,1 0 0 0 0,-1-1-1 0 0,0 1 1 0 0,1 0 110 0 0,0-2-1117 0 0,2-6-4264 0 0</inkml:trace>
  <inkml:trace contextRef="#ctx0" brushRef="#br0" timeOffset="462.887">10397 339 7832 0 0,'-12'-8'809'0'0,"-1"1"1"0"0,0 1-1 0 0,0 0 1 0 0,0 1-1 0 0,-1 0 1 0 0,0 1-1 0 0,-13-2-809 0 0,-76-14 2711 0 0,-1 5-1 0 0,-16 4-2710 0 0,72 10 336 0 0,41 1-665 0 0,31 0-824 0 0,26 0-2324 0 0,-16 0-1899 0 0</inkml:trace>
  <inkml:trace contextRef="#ctx0" brushRef="#br0" timeOffset="3270.505">10671 591 12728 0 0,'0'0'580'0'0,"0"0"-11"0"0,0 0-313 0 0,0 0 32 0 0,0 0 52 0 0,0 0 11 0 0,13-5 289 0 0,2 0-99 0 0,0 2 1 0 0,0 0-1 0 0,4 0-541 0 0,29-6 591 0 0,3-1-286 0 0,1 2 0 0 0,8 1-305 0 0,-49 6 20 0 0,34-3 174 0 0,20 1-194 0 0,-18 1-1461 0 0,-38 2-69 0 0</inkml:trace>
  <inkml:trace contextRef="#ctx0" brushRef="#br0" timeOffset="3513.467">10708 664 3680 0 0,'0'0'284'0'0,"-12"-5"-216"0"0,10 4 3753 0 0,2 0 4056 0 0,5 0-7679 0 0,-1-1 0 0 0,1 1 1 0 0,0 0-1 0 0,0 1 0 0 0,0-1 0 0 0,0 1 0 0 0,-1 0 0 0 0,5 0-198 0 0,9-1 407 0 0,61-4 42 0 0,-1 4 1 0 0,24 4-450 0 0,22 13-1827 0 0,-106-15 745 0 0</inkml:trace>
  <inkml:trace contextRef="#ctx0" brushRef="#br0" timeOffset="145211.139">10474 1564 12696 0 0,'0'1'41'0'0,"0"-1"0"0"0,-1 0 1 0 0,1 0-1 0 0,0 1 0 0 0,0-1 1 0 0,0 0-1 0 0,-1 1 0 0 0,1-1 1 0 0,0 0-1 0 0,0 1 1 0 0,0-1-1 0 0,0 0 0 0 0,0 1 1 0 0,0-1-1 0 0,0 1 0 0 0,0-1 1 0 0,0 0-1 0 0,0 1 0 0 0,0-1 1 0 0,0 0-1 0 0,0 1 1 0 0,0-1-1 0 0,0 1 0 0 0,0-1 1 0 0,0 0-1 0 0,1 1 0 0 0,-1-1 1 0 0,0 0-1 0 0,0 1 0 0 0,0-1 1 0 0,1 0-1 0 0,-1 0 0 0 0,0 1 1 0 0,0-1-1 0 0,1 0 1 0 0,-1 0-42 0 0,14 19 138 0 0,-1-2 112 0 0,-1 11 896 0 0,-2-1-1 0 0,-1 1 1 0 0,1 11-1146 0 0,-3-13 383 0 0,-5-21-330 0 0,0 1 1 0 0,-1 0 0 0 0,1 0 0 0 0,-1-1 0 0 0,-1 1 0 0 0,1 0 0 0 0,-1 0-1 0 0,0 4-53 0 0,-2 10 85 0 0,2-15-34 0 0,0 0-1 0 0,-1 0 0 0 0,1 0 0 0 0,-1 0 0 0 0,-1 1-50 0 0,2-5 14 0 0,-1 0-1 0 0,0 0 0 0 0,1 0 0 0 0,-1 0 1 0 0,0 0-1 0 0,0 0 0 0 0,1 0 0 0 0,-1-1 1 0 0,0 1-1 0 0,0 0 0 0 0,0-1 0 0 0,0 1 1 0 0,0 0-1 0 0,0-1 0 0 0,0 1 0 0 0,0-1 0 0 0,0 0 1 0 0,0 1-1 0 0,0-1 0 0 0,-1 0 0 0 0,1 0 1 0 0,0 1-1 0 0,0-1 0 0 0,0 0 0 0 0,0 0 1 0 0,0 0-1 0 0,-1 0 0 0 0,1-1-13 0 0,1 1 11 0 0,-1 0 1 0 0,1 0-1 0 0,0 0 0 0 0,0 0 1 0 0,-1 0-1 0 0,1-1 0 0 0,0 1 1 0 0,0 0-1 0 0,-1 0 0 0 0,1 0 1 0 0,0-1-1 0 0,0 1 0 0 0,0 0 1 0 0,0 0-1 0 0,-1-1 1 0 0,1 1-1 0 0,0 0 0 0 0,0 0 1 0 0,0-1-1 0 0,0 1 0 0 0,0 0 1 0 0,0 0-1 0 0,0-1 0 0 0,0 1 1 0 0,0 0-1 0 0,0-1 0 0 0,0 1 1 0 0,0 0-1 0 0,0 0 0 0 0,0-1 1 0 0,0 1-1 0 0,0 0 0 0 0,0 0 1 0 0,0-1-1 0 0,0 1 0 0 0,0 0 1 0 0,0-1-1 0 0,0 1-11 0 0,3-10-72 0 0,3-4 116 0 0,0 1 0 0 0,2 1 0 0 0,-1-1 0 0 0,1 1 0 0 0,1 1 1 0 0,0-1-1 0 0,7-5-44 0 0,24-32-143 0 0,-13 10 506 0 0,6-13-363 0 0,-23 34 381 0 0,-1 0 0 0 0,-1 0 0 0 0,-1-1 0 0 0,2-8-381 0 0,-8 25-15 0 0,-1 0 1 0 0,0-1-1 0 0,1 1 1 0 0,-1 0-1 0 0,0-1 1 0 0,0 1-1 0 0,0 0 0 0 0,0-1 1 0 0,-1 1-1 0 0,1 0 1 0 0,-1-1-1 0 0,1 1 1 0 0,-1 0-1 0 0,0 0 0 0 0,0 0 1 0 0,0-1-1 0 0,0 1 1 0 0,0 0-1 0 0,0 0 1 0 0,-1 1-1 0 0,1-1 0 0 0,-1 0 1 0 0,1 0-1 0 0,-1 1 1 0 0,0-1-1 0 0,0 0 1 0 0,0 1-1 0 0,1 0 0 0 0,-2-1 15 0 0,-6-1-1248 0 0</inkml:trace>
  <inkml:trace contextRef="#ctx0" brushRef="#br0" timeOffset="141414.294">8693 1512 2760 0 0,'0'0'341'0'0,"0"0"394"0"0,0 0 176 0 0,-13 3 1554 0 0,-5-1-2035 0 0,0 0 1 0 0,1-1-1 0 0,-1-1 0 0 0,0-1 1 0 0,-4-2-431 0 0,-10 1 276 0 0,-1-1-255 0 0,0-2 0 0 0,0-1 1 0 0,-3-2-22 0 0,19 3 53 0 0,0-1 0 0 0,-2-2-53 0 0,-3 0 92 0 0,-10-5 551 0 0,17 7-92 0 0,0 0 1 0 0,0 1-1 0 0,0 1 1 0 0,0 0-1 0 0,-1 1-551 0 0,11 2 238 0 0,1 1-1 0 0,-1-1 0 0 0,1 1 1 0 0,-1 0-1 0 0,0 1 1 0 0,1-1-1 0 0,-2 1-237 0 0,4 0 40 0 0,0-1 0 0 0,0 1 1 0 0,1-1-1 0 0,-1 1 0 0 0,1 0 0 0 0,-1 0 0 0 0,1 0 0 0 0,-1 0 1 0 0,1 0-1 0 0,-1 0 0 0 0,1 0 0 0 0,0 1 0 0 0,0-1 0 0 0,0 0 1 0 0,-1 1-1 0 0,1-1 0 0 0,1 1 0 0 0,-1-1 0 0 0,0 1 1 0 0,0 0-41 0 0,-3 7 39 0 0,0-1 1 0 0,0 1 0 0 0,1 0 0 0 0,0 0 0 0 0,1 0 0 0 0,0 0-1 0 0,1 0 1 0 0,0 0 0 0 0,0 3-40 0 0,-2 33 215 0 0,1-34-175 0 0,1 0-1 0 0,1 0 1 0 0,0 0-1 0 0,0 0 1 0 0,1 0-1 0 0,0 0-39 0 0,3 15 132 0 0,-4-21-78 0 0,1 0 0 0 0,-1 0-1 0 0,1 0 1 0 0,0 0 0 0 0,1-1 0 0 0,-1 1-1 0 0,1 0 1 0 0,0-1 0 0 0,0 1-1 0 0,1 1-53 0 0,0-1 137 0 0,1 0 0 0 0,-1-1-1 0 0,1 1 1 0 0,0-1 0 0 0,1 0-1 0 0,-1 0 1 0 0,1 0 0 0 0,0 0-1 0 0,0-1-135 0 0,-3-1 66 0 0,1 0 0 0 0,0-1 0 0 0,0 0 0 0 0,0 1 1 0 0,0-1-1 0 0,0 0 0 0 0,0-1 0 0 0,0 1 0 0 0,1 0 1 0 0,-1-1-1 0 0,0 0 0 0 0,0 0 0 0 0,0 0 1 0 0,1 0-1 0 0,-1 0 0 0 0,0-1 0 0 0,0 1 0 0 0,1-1-67 0 0,5-1 161 0 0,0-1 0 0 0,0 0 0 0 0,0-1 0 0 0,0 0 0 0 0,7-4-161 0 0,-13 7 23 0 0,-1-1-1 0 0,1 0 1 0 0,-1 0 0 0 0,1 0 0 0 0,-1 0 0 0 0,0 0 0 0 0,0 0 0 0 0,0-1 0 0 0,0 1 0 0 0,-1-1 0 0 0,1 1 0 0 0,0-1 0 0 0,-1 0 0 0 0,0 0 0 0 0,0 0 0 0 0,0 0 0 0 0,0 0 0 0 0,0 0 0 0 0,0 0 0 0 0,-1-1-23 0 0,1 0 15 0 0,-1 1-1 0 0,0-1 0 0 0,0 0 1 0 0,0 0-1 0 0,0 1 0 0 0,-1-1 1 0 0,1 0-1 0 0,-1 1 0 0 0,0-1 1 0 0,0 0-1 0 0,0 1 0 0 0,-1-1 0 0 0,1 1 1 0 0,-1 0-1 0 0,0-1 0 0 0,0 1 1 0 0,0 0-1 0 0,0 0 0 0 0,-3-2-14 0 0,-5-9 0 0 0,9 13 0 0 0,-1-1 0 0 0,1 0 0 0 0,0 1 0 0 0,0-1 0 0 0,-1 1 0 0 0,1-1 0 0 0,-1 1 0 0 0,0-1 0 0 0,1 1 0 0 0,-1 0 0 0 0,0 0 0 0 0,-1-1 0 0 0,2 2 0 0 0,-4-3-57 0 0,1 1 1 0 0,-1 0-1 0 0,0 1 0 0 0,0-1 0 0 0,0 1 1 0 0,0 0-1 0 0,0 0 0 0 0,0 0 1 0 0,-2 1 56 0 0,7 0-106 0 0,-1 0 0 0 0,0 1 0 0 0,0-1-1 0 0,0 1 1 0 0,0-1 0 0 0,1 0 0 0 0,-1 1 0 0 0,0 0 0 0 0,1-1 0 0 0,-1 1 0 0 0,0 0 0 0 0,1-1 0 0 0,-1 1 0 0 0,1 0 0 0 0,-1-1 0 0 0,0 2 106 0 0,-1 4-4819 0 0,2 9 2982 0 0</inkml:trace>
  <inkml:trace contextRef="#ctx0" brushRef="#br0" timeOffset="141659.58">8455 1906 12896 0 0,'0'0'997'0'0,"0"1"-656"0"0,3 33 1118 0 0,-2-25-815 0 0,0 0 0 0 0,0 0 1 0 0,-1 0-1 0 0,0 0 0 0 0,-2 6-644 0 0,-4 29 1120 0 0,3-9-859 0 0,2-29 285 0 0,2-3-1591 0 0,-2 5-4191 0 0,1-8-1020 0 0</inkml:trace>
  <inkml:trace contextRef="#ctx0" brushRef="#br0" timeOffset="141829.193">8490 1767 3224 0 0,'6'-2'695'0'0,"-5"2"1708"0"0,-1 0 755 0 0,0 0 148 0 0,0 0-403 0 0,0 0-1807 0 0,0 0-795 0 0,0 0-158 0 0,0 0-27 0 0,0 0 2 0 0,2 5 122 0 0,1 2-319 0 0,-1 0 0 0 0,0-1 0 0 0,0 1 0 0 0,-1 0 0 0 0,0 0-1 0 0,0 0 1 0 0,0 0 0 0 0,-1 1 79 0 0,0 3-1334 0 0</inkml:trace>
  <inkml:trace contextRef="#ctx0" brushRef="#br0" timeOffset="142245.584">8733 1842 10680 0 0,'0'0'489'0'0,"0"0"-8"0"0,4 15 134 0 0,-3-11-402 0 0,0-1-1 0 0,0 0 1 0 0,0 0 0 0 0,-1 1-1 0 0,0-1 1 0 0,1 1 0 0 0,-1-1-1 0 0,0 0 1 0 0,-1 1 0 0 0,1-1-1 0 0,0 1 1 0 0,-1-1-213 0 0,-12 44 2203 0 0,6-25-1624 0 0,2-8-365 0 0,-1 1 0 0 0,0-1 0 0 0,-1-1 0 0 0,0 1 0 0 0,-5 5-214 0 0,6-10 32 0 0,6-8 34 0 0,0-9-300 0 0,4-2-286 0 0,-1 1 1 0 0,1-1 0 0 0,1 1-1 0 0,0 0 1 0 0,0 0 0 0 0,6-7 519 0 0,4-9-969 0 0,-5 9 308 0 0,-4 5 290 0 0,0 0 0 0 0,1 1 0 0 0,0 0 1 0 0,5-4 370 0 0,4-10-113 0 0,-14 21 135 0 0,-1 2 259 0 0,-1 1 115 0 0,0 0 27 0 0,0 0 17 0 0,0 0 41 0 0,0 0 21 0 0,-1 1 2 0 0,-2 7-42 0 0,-10 21 1915 0 0,-11 19-2377 0 0,21-42 41 0 0,0 0 0 0 0,0 0-1 0 0,1 0 1 0 0,-1 0 0 0 0,1 1-1 0 0,1-1 1 0 0,-1 1 0 0 0,1-1-1 0 0,0 1 1 0 0,1-1 0 0 0,0 1-1 0 0,0 3-40 0 0,0-9 1 0 0,0 0 0 0 0,0 0 0 0 0,0 1 0 0 0,1-1-1 0 0,-1 0 1 0 0,0 0 0 0 0,1 0 0 0 0,-1 0-1 0 0,0 0 1 0 0,1 0 0 0 0,0 0 0 0 0,-1 0 0 0 0,1 0-1 0 0,0 0 1 0 0,-1 0 0 0 0,1 0 0 0 0,0 0 0 0 0,0-1-1 0 0,0 1 0 0 0,1 2 1 0 0,0-2 1 0 0,-1 0-1 0 0,0 0 1 0 0,0 0-1 0 0,1 1 1 0 0,-1-1-1 0 0,0 0 1 0 0,1-1-1 0 0,-1 1 1 0 0,1 0-1 0 0,0 0 0 0 0,-1-1 1 0 0,1 1-1 0 0,-1-1 1 0 0,1 1-1 0 0,0-1 1 0 0,0 0-1 0 0,-1 0 1 0 0,1 0-2 0 0,3 0-407 0 0,-1 0 0 0 0,0 0 0 0 0,0-1 0 0 0,1 0 1 0 0,-1 0-1 0 0,3-1 407 0 0,2-2-1321 0 0</inkml:trace>
  <inkml:trace contextRef="#ctx0" brushRef="#br0" timeOffset="142558.825">9086 1384 13560 0 0,'0'0'306'0'0,"0"0"46"0"0,0 0 23 0 0,-7 3 68 0 0,1 2-334 0 0,-1-1 1 0 0,1 1 0 0 0,0 0 0 0 0,0 1 0 0 0,0-1 0 0 0,1 1 0 0 0,-1 2-110 0 0,-8 7 365 0 0,3-2-220 0 0,0 0-1 0 0,1 0 1 0 0,1 1-1 0 0,0 1 1 0 0,1-1-1 0 0,1 1 1 0 0,0 1-1 0 0,1-1 0 0 0,1 1 1 0 0,0 1-1 0 0,-2 13-144 0 0,6-23 15 0 0,0 1-1 0 0,1-1 1 0 0,0 0-1 0 0,0 1 1 0 0,1-1-1 0 0,0 1 1 0 0,0-1-1 0 0,0 0 1 0 0,1 0-1 0 0,0 0 1 0 0,1 0-1 0 0,0 0 1 0 0,0 0-1 0 0,0 0 1 0 0,1-1-1 0 0,1 2-14 0 0,-2-6-219 0 0,0 1 0 0 0,0-1-1 0 0,0 0 1 0 0,0 0-1 0 0,0 0 1 0 0,1-1 0 0 0,-1 1-1 0 0,1-1 1 0 0,-1 0-1 0 0,1 0 1 0 0,0 0 0 0 0,-1 0-1 0 0,1-1 1 0 0,0 1-1 0 0,0-1 1 0 0,-1 0 0 0 0,1 0-1 0 0,1 0 220 0 0,12-2-5234 0 0</inkml:trace>
  <inkml:trace contextRef="#ctx0" brushRef="#br0" timeOffset="143013.679">9223 1509 3224 0 0,'0'0'397'0'0,"4"8"2623"0"0,3 23-737 0 0,-3-15-1804 0 0,-1-1-1 0 0,0 1 0 0 0,-1 0 0 0 0,0 0 1 0 0,-2 0-1 0 0,0 0 0 0 0,-1 0 0 0 0,0 4-478 0 0,-1-14 139 0 0,1 0-1 0 0,-1-1 0 0 0,0 1 0 0 0,-1 0 0 0 0,0-1-138 0 0,-3 10 711 0 0,6-14-559 0 0,0-1 5 0 0,0 0 23 0 0,0 0 11 0 0,0 0 1 0 0,0 0 5 0 0,0 0 24 0 0,0 0 17 0 0,0 0 2 0 0,0 0-3 0 0,0-1-168 0 0,1-1 0 0 0,0 0 0 0 0,-1 1 1 0 0,1-1-1 0 0,0 1 0 0 0,0-1 0 0 0,1 1 1 0 0,-1-1-1 0 0,0 1 0 0 0,0 0 0 0 0,1 0 0 0 0,-1-1-69 0 0,7-7 68 0 0,22-30-29 0 0,-21 27-3 0 0,1-1 0 0 0,-2 1 0 0 0,6-12-36 0 0,-7 11 19 0 0,4-9 55 0 0,6-18-74 0 0,-14 32 3 0 0,0 0 1 0 0,-1 0-1 0 0,0 0 1 0 0,-1-1-1 0 0,0 1 1 0 0,0 0-1 0 0,-1-2-3 0 0,0 5 12 0 0,0 1 0 0 0,0-1 0 0 0,-1 0 0 0 0,0 1-1 0 0,0-1 1 0 0,0 0 0 0 0,-1-2-12 0 0,1 5-127 0 0,0 0 1 0 0,0 0-1 0 0,0 0 1 0 0,0 0-1 0 0,0 1 1 0 0,-1-1-1 0 0,1 0 0 0 0,0 1 1 0 0,-1-1-1 0 0,1 1 1 0 0,-1-1-1 0 0,0 1 1 0 0,0-1-1 0 0,1 1 0 0 0,-1 0 1 0 0,-2-1 126 0 0,-2 1-1521 0 0</inkml:trace>
  <inkml:trace contextRef="#ctx0" brushRef="#br0" timeOffset="143295.001">9563 1313 5064 0 0,'0'0'232'0'0,"7"4"32"0"0,0 1 363 0 0,0-1 0 0 0,0 1 0 0 0,0 0-1 0 0,-1 1 1 0 0,0 0 0 0 0,0 0 0 0 0,0 0 0 0 0,-1 1 0 0 0,0-1 0 0 0,0 1 0 0 0,-1 0 0 0 0,0 1 0 0 0,2 3-627 0 0,6 17 1119 0 0,0-1 1 0 0,-3 2 0 0 0,1 4-1120 0 0,-2-7 780 0 0,-2 0-1 0 0,3 22-779 0 0,-8-40 109 0 0,0 1-1 0 0,0-1 0 0 0,-1 1 1 0 0,0-1-1 0 0,-1 0 0 0 0,0 1 0 0 0,0-1 1 0 0,-1 0-1 0 0,0 0 0 0 0,-1 0 0 0 0,0 1-108 0 0,0-1 46 0 0,-1-1-1 0 0,-1 0 1 0 0,1 0-1 0 0,-1-1 1 0 0,0 1-1 0 0,-1-1 0 0 0,1 0 1 0 0,-1-1-1 0 0,0 1 1 0 0,-1-1-1 0 0,-3 2-45 0 0,-3 1-38 0 0,1 0 0 0 0,-2-1-1 0 0,1-1 1 0 0,-1 0-1 0 0,-12 3 39 0 0,6-5-949 0 0,7-5-4107 0 0,1-2-1018 0 0</inkml:trace>
  <inkml:trace contextRef="#ctx0" brushRef="#br0" timeOffset="144812.199">10128 1783 3224 0 0,'-12'-7'288'0'0,"8"4"383"0"0,0 0 0 0 0,0 1-1 0 0,0-1 1 0 0,0 1 0 0 0,0 0 0 0 0,-1 0 0 0 0,1 1 0 0 0,-1-1-1 0 0,1 1 1 0 0,-1 0-671 0 0,-49-7 986 0 0,39 7-278 0 0,5 0-317 0 0,1 1 0 0 0,-1 0-1 0 0,0 0 1 0 0,0 1-1 0 0,1 1 1 0 0,-1-1 0 0 0,1 2-1 0 0,-1-1 1 0 0,1 1-1 0 0,-8 4-390 0 0,12-5 114 0 0,-1 1 0 0 0,1-1 0 0 0,0 1-1 0 0,0 1 1 0 0,1-1 0 0 0,-1 0-1 0 0,1 1 1 0 0,-1 0 0 0 0,1 0-1 0 0,1 1 1 0 0,-1-1 0 0 0,0 1 0 0 0,1-1-1 0 0,0 1 1 0 0,0 0 0 0 0,1 1-1 0 0,-1-1 1 0 0,1 0 0 0 0,0 1-114 0 0,1-2 19 0 0,0-1-1 0 0,0 1 1 0 0,0-1 0 0 0,1 1 0 0 0,0 0 0 0 0,-1-1-1 0 0,1 1 1 0 0,1 0 0 0 0,-1 0 0 0 0,1 3-19 0 0,0-4 19 0 0,0-1 0 0 0,0 1 0 0 0,0-1 0 0 0,0 1 0 0 0,1-1-1 0 0,-1 0 1 0 0,1 1 0 0 0,-1-1 0 0 0,1 0 0 0 0,0 0 0 0 0,0 0 0 0 0,0 0 0 0 0,0 0 0 0 0,0 0 0 0 0,2 1-19 0 0,1-1 44 0 0,-1 0-1 0 0,1 1 1 0 0,-1-2 0 0 0,1 1 0 0 0,0 0 0 0 0,0-1-1 0 0,0 0 1 0 0,0 0 0 0 0,0 0 0 0 0,0-1 0 0 0,0 0 0 0 0,0 0-1 0 0,0 0 1 0 0,0 0 0 0 0,0-1 0 0 0,0 0 0 0 0,0 0-1 0 0,0 0 1 0 0,0-1 0 0 0,3-1-44 0 0,5-2 53 0 0,0 0 0 0 0,0-1 0 0 0,-1-1 0 0 0,1-1 1 0 0,-1 1-1 0 0,-1-2 0 0 0,0 0-53 0 0,2-1-27 0 0,-1-1 0 0 0,-1 0 0 0 0,0-1 0 0 0,-1-1 0 0 0,0 0 0 0 0,-1 0 0 0 0,0-1-1 0 0,-1 0 1 0 0,0 0 0 0 0,-2-1 0 0 0,2-2 27 0 0,3-16-338 0 0,-1 0 0 0 0,-2 0 0 0 0,3-24 338 0 0,8-103-574 0 0,-19 87 1190 0 0,-6 88-488 0 0,-5 64-119 0 0,2 49-9 0 0,5-69 55 0 0,2 3 568 0 0,4 29-623 0 0,1-1 529 0 0,-3-89-511 0 0,0-1-230 0 0,0 0-99 0 0,0 0-810 0 0,0 0-3339 0 0,0 0-1429 0 0</inkml:trace>
  <inkml:trace contextRef="#ctx0" brushRef="#br0" timeOffset="-7771.117">2013 339 2760 0 0,'2'-4'248'0'0,"-1"0"0"0"0,-1 1 0 0 0,1-1 0 0 0,-1 0 0 0 0,1 1 0 0 0,-1-3-248 0 0,2-13 5490 0 0,-2 17-5009 0 0,1 0-1 0 0,-1 1 1 0 0,1-1-1 0 0,0 0 1 0 0,-1 0-1 0 0,1 1 0 0 0,0-1 1 0 0,0 0-1 0 0,0 1 1 0 0,0-1-1 0 0,1 1 1 0 0,-1-1-481 0 0,0 1 474 0 0,-1 1 13 0 0,0 0 7 0 0,0 0 2 0 0,14 12 1110 0 0,-10-7-1477 0 0,-1 0 0 0 0,0 0 0 0 0,0 0 1 0 0,-1 1-1 0 0,1-1 0 0 0,-1 1 0 0 0,0 0 1 0 0,0 0-1 0 0,-1 1-129 0 0,3 12 144 0 0,-2 1 0 0 0,0 4-144 0 0,4 26 122 0 0,6 54-45 0 0,-8-71-23 0 0,6 33 5 0 0,-8-58-31 0 0,0 0-1 0 0,1 0 1 0 0,0-1-1 0 0,0 1 0 0 0,0-1 1 0 0,5 7-28 0 0,-1-2 23 0 0,-5-8-50 0 0,0-1-1 0 0,1 1 1 0 0,0 0-1 0 0,0-1 1 0 0,0 1-1 0 0,0-1 28 0 0,1 2-934 0 0,-3-5-1282 0 0,-1 0-41 0 0</inkml:trace>
  <inkml:trace contextRef="#ctx0" brushRef="#br0" timeOffset="-7519.573">1873 506 5064 0 0,'0'0'389'0'0,"-7"-7"-403"0"0,5 5 3164 0 0,2 0 3441 0 0,1 1-6553 0 0,0 0 0 0 0,0 0 1 0 0,0 0-1 0 0,0 0 0 0 0,0 0 1 0 0,0 0-1 0 0,0 0 1 0 0,1 0-1 0 0,-1 0 0 0 0,0 0 1 0 0,1 1-1 0 0,-1-1 0 0 0,0 0 1 0 0,1 1-1 0 0,-1 0 1 0 0,1-1-1 0 0,-1 1 0 0 0,1 0 1 0 0,-1-1-1 0 0,1 1 0 0 0,0 0-38 0 0,5-1 114 0 0,1 1 0 0 0,-1-1 0 0 0,1 1 0 0 0,0 1-114 0 0,120 7 503 0 0,-1-6 0 0 0,52-8-503 0 0,-124 4 55 0 0,9 0-3596 0 0,-51 1-1636 0 0</inkml:trace>
  <inkml:trace contextRef="#ctx0" brushRef="#br0" timeOffset="-7239.679">2491 500 10104 0 0,'-9'2'307'0'0,"1"0"1"0"0,0 1-1 0 0,0 0 1 0 0,0 1-1 0 0,0-1 1 0 0,1 1-1 0 0,0 1 1 0 0,-1-1-1 0 0,1 1 1 0 0,1 1-1 0 0,-2 1-307 0 0,2-3 671 0 0,4-2-623 0 0,1-1 75 0 0,-1-1 0 0 0,1 1 0 0 0,0 0 0 0 0,0 0 0 0 0,0 0 0 0 0,-1 0 0 0 0,1 0 0 0 0,0 0 0 0 0,1 0 0 0 0,-1 1 0 0 0,0-1 0 0 0,0 0 0 0 0,0 0 0 0 0,1 1 0 0 0,-1-1 0 0 0,0 1 0 0 0,1-1 0 0 0,0 0 0 0 0,-1 1 0 0 0,1-1 0 0 0,0 1 0 0 0,-1 1-123 0 0,1 0 82 0 0,1 1 0 0 0,-1 0-1 0 0,1-1 1 0 0,-1 1-1 0 0,1-1 1 0 0,0 1-1 0 0,0-1 1 0 0,0 1-1 0 0,1-1 1 0 0,-1 0 0 0 0,1 0-1 0 0,0 0 1 0 0,0 1-1 0 0,0-2 1 0 0,2 4-82 0 0,1 0 60 0 0,0-1 1 0 0,0 0 0 0 0,0 0-1 0 0,1 0 1 0 0,0-1 0 0 0,0 1-1 0 0,4 1-60 0 0,-3-2 29 0 0,1-1 0 0 0,0 0 0 0 0,1 0 0 0 0,-1 0 0 0 0,0-1-1 0 0,1 0 1 0 0,-1-1 0 0 0,1 0 0 0 0,0 0 0 0 0,-1-1 0 0 0,1 0-1 0 0,-1-1 1 0 0,4 0-29 0 0,-6 0 19 0 0,1 0-1 0 0,-1 0 1 0 0,0-1 0 0 0,0 0-1 0 0,0 0 1 0 0,0 0-1 0 0,-1 0 1 0 0,1-1 0 0 0,-1 0-1 0 0,1-1 1 0 0,-1 1-1 0 0,0-1 1 0 0,0 0-1 0 0,-1 0 1 0 0,1 0 0 0 0,-1-1-1 0 0,0 0 1 0 0,3-3-19 0 0,-5 4 14 0 0,-1 1 0 0 0,1 0 1 0 0,-1-1-1 0 0,0 1 0 0 0,0 0 1 0 0,-1-1-1 0 0,1 1 0 0 0,-1-1 1 0 0,1 1-1 0 0,-1-1 0 0 0,0 0 1 0 0,0 1-1 0 0,-1-1 0 0 0,1 1 1 0 0,-1-1-1 0 0,0 1 0 0 0,0-1 1 0 0,0 1-1 0 0,0 0 0 0 0,0-1 1 0 0,-1 1-1 0 0,1 0 0 0 0,-2-1-14 0 0,-2-5 13 0 0,-1 0 0 0 0,0 0-1 0 0,0 0 1 0 0,-1 1 0 0 0,0 0 0 0 0,0 0-1 0 0,-3-1-12 0 0,2 2 0 0 0,-1 1 0 0 0,0 0 0 0 0,0 0 0 0 0,0 1 0 0 0,-1 0 0 0 0,0 1 0 0 0,0 0 0 0 0,-2 0 0 0 0,8 4-232 0 0,-5-1 169 0 0,6-1-5884 0 0,3 2 158 0 0</inkml:trace>
  <inkml:trace contextRef="#ctx0" brushRef="#br0" timeOffset="-6970.194">2943 234 3224 0 0,'-12'-3'552'0'0,"11"3"-242"0"0,1 0-1 0 0,-1 0 0 0 0,0 0 0 0 0,1 0 1 0 0,-1 0-1 0 0,1 0 0 0 0,-1 0 0 0 0,0 0 1 0 0,1 0-1 0 0,-1 0 0 0 0,0 1 0 0 0,1-1 1 0 0,-1 0-1 0 0,1 0 0 0 0,-1 1 0 0 0,1-1 1 0 0,-1 0-1 0 0,1 1 0 0 0,-1-1 0 0 0,1 0 1 0 0,-1 1-1 0 0,1-1 0 0 0,-1 1 0 0 0,1-1 1 0 0,-1 1-310 0 0,-1 5 489 0 0,0-1 0 0 0,0 1 0 0 0,0 0 0 0 0,1 0 1 0 0,0 0-1 0 0,0 0 0 0 0,0 0 0 0 0,1 0 0 0 0,0 0 0 0 0,0 0 1 0 0,0 0-1 0 0,1 2-489 0 0,3 15 661 0 0,1 0 1 0 0,5 15-662 0 0,2 9 856 0 0,-6-18-464 0 0,0-1-102 0 0,0 1 1 0 0,10 23-291 0 0,-9-32 67 0 0,-1 1 1 0 0,-2 0-1 0 0,0 0 0 0 0,0 8-67 0 0,-3-27-10 0 0,-1 0 0 0 0,0 0 1 0 0,0 0-1 0 0,0 0 0 0 0,0 0 0 0 0,0 0 0 0 0,0 0 0 0 0,-1 0 0 0 0,0 2 10 0 0,-4 4-2751 0 0,-1-6 1231 0 0</inkml:trace>
  <inkml:trace contextRef="#ctx0" brushRef="#br0" timeOffset="-6238.288">2874 500 2760 0 0,'3'-1'252'0'0,"0"0"0"0"0,0 0 0 0 0,1 0-1 0 0,-1 1 1 0 0,1-1 0 0 0,-1 1 0 0 0,1 0 0 0 0,-1 0 0 0 0,0 0 0 0 0,1 0-1 0 0,-1 1 1 0 0,1-1 0 0 0,-1 1 0 0 0,2 1-252 0 0,18 1 3323 0 0,59 6-380 0 0,122 7-1407 0 0,-178-15-951 0 0,1-2 0 0 0,1-1-585 0 0,-3 1 478 0 0,-18 0-309 0 0,7 1 116 0 0,0-1 1 0 0,-1-1-1 0 0,1 0 0 0 0,7-2-285 0 0,-20 3 33 0 0,1 1 1 0 0,0-1-1 0 0,0 0 0 0 0,0 0 0 0 0,-1 0 0 0 0,1 0 1 0 0,0 0-1 0 0,-1 0 0 0 0,1 0 0 0 0,-1-1 1 0 0,1 1-1 0 0,-1-1-33 0 0,-8-9 826 0 0,5 10-762 0 0,1 0-1 0 0,-1-1 0 0 0,0 1 1 0 0,0 0-1 0 0,0 1 0 0 0,0-1 0 0 0,0 0 1 0 0,0 0-1 0 0,0 1 0 0 0,0-1 0 0 0,0 1 1 0 0,-1 0-1 0 0,1 0 0 0 0,0 0 0 0 0,-2 0-63 0 0,-34 5 494 0 0,26-3-353 0 0,0 1-92 0 0,0 1-1 0 0,0 0 1 0 0,0 1-1 0 0,1 0 1 0 0,-1 1-1 0 0,1 1 1 0 0,1-1-1 0 0,-11 9-48 0 0,20-14 8 0 0,-4 3 9 0 0,0-1 0 0 0,1 1 0 0 0,-1 0 0 0 0,1 1 0 0 0,0-1 0 0 0,0 1 0 0 0,-2 3-17 0 0,4-6 5 0 0,1 1 1 0 0,-1 0-1 0 0,1-1 1 0 0,0 1-1 0 0,-1 0 1 0 0,1 0-1 0 0,0 0 0 0 0,1 0 1 0 0,-1-1-1 0 0,0 1 1 0 0,1 0-1 0 0,0 1 1 0 0,0-1-1 0 0,0 0 0 0 0,0 1-5 0 0,0-2 10 0 0,1-1 1 0 0,-1 1-1 0 0,1-1 0 0 0,0 1 0 0 0,0-1 0 0 0,-1 1 0 0 0,1-1 0 0 0,0 1 0 0 0,0-1 0 0 0,0 0 0 0 0,1 1 0 0 0,-1-1 0 0 0,0 0 0 0 0,0 0 0 0 0,1 0 1 0 0,-1 0-1 0 0,0 0 0 0 0,1 0 0 0 0,-1-1 0 0 0,1 1 0 0 0,-1 0 0 0 0,1-1 0 0 0,0 1 0 0 0,-1-1 0 0 0,2 1-10 0 0,5 1 48 0 0,-1-1 0 0 0,0 0 0 0 0,1 0 0 0 0,-1-1 0 0 0,2 0-48 0 0,1 0 40 0 0,0-1 0 0 0,1 0 0 0 0,-1 0 0 0 0,0-1 0 0 0,0-1 0 0 0,-1 0 0 0 0,1 0 0 0 0,-1-1 0 0 0,1 0 0 0 0,-1-1 0 0 0,2-1-40 0 0,13-8 37 0 0,-5 4 13 0 0,-2-1-1 0 0,3-3-49 0 0,10-8 0 0 0,-12 16 0 0 0,-7 5 0 0 0,-7 4-4 0 0,-3-2-2 0 0,3 1-9 0 0,0 0-1 0 0,-1 0 1 0 0,1 1 0 0 0,-1-1 0 0 0,1 1 0 0 0,-1 0 0 0 0,0 0 0 0 0,2 2 15 0 0,7 8 3 0 0,-5-8-3 0 0,-1 0-1 0 0,1 0 0 0 0,0 0 0 0 0,0-1 0 0 0,0 0 0 0 0,4 2 1 0 0,-6-5 7 0 0,-1 1 0 0 0,1-1-1 0 0,-1 0 1 0 0,1 0-1 0 0,-1 0 1 0 0,1-1 0 0 0,0 0-1 0 0,-1 0 1 0 0,1 0 0 0 0,0 0-1 0 0,-1-1 1 0 0,3 0-7 0 0,4-1 37 0 0,0-1-1 0 0,1-1 1 0 0,-1 0 0 0 0,0 0 0 0 0,-1-1-1 0 0,1-1 1 0 0,-1 0 0 0 0,0 0 0 0 0,4-4-37 0 0,-8 5 5 0 0,-1-1-1 0 0,0 1 1 0 0,0-1 0 0 0,-1 0 0 0 0,1 0 0 0 0,-1 0 0 0 0,-1-1 0 0 0,3-4-5 0 0,-1 1-108 0 0,-1-1 0 0 0,0 0 0 0 0,0 0-1 0 0,-1 0 1 0 0,0-5 108 0 0,0-12-626 0 0,-1 0-1 0 0,-1 0 1 0 0,-2 0-1 0 0,-3-19 627 0 0,-1-16-854 0 0,2 35 878 0 0,-1 0-1 0 0,-7-23-23 0 0,2 19 1352 0 0,9 31-1339 0 0,0 1 1 0 0,0 0-1 0 0,0 0 0 0 0,0 0 1 0 0,0 0-1 0 0,0 0 1 0 0,0-1-1 0 0,0 1 0 0 0,0 0 1 0 0,0 0-1 0 0,0 0 0 0 0,0 0 1 0 0,0 0-1 0 0,0-1 0 0 0,0 1 1 0 0,0 0-1 0 0,0 0 0 0 0,0 0 1 0 0,-1 0-1 0 0,1 0 0 0 0,0 0 1 0 0,0-1-1 0 0,0 1 0 0 0,0 0 1 0 0,0 0-1 0 0,0 0 0 0 0,0 0 1 0 0,-1 0-1 0 0,1 0 0 0 0,0 0 1 0 0,0 0-1 0 0,0 0 1 0 0,0 0-1 0 0,0 0 0 0 0,0 0 1 0 0,-1 0-1 0 0,1 0 0 0 0,0 0 1 0 0,0 0-1 0 0,0 0 0 0 0,0 0 1 0 0,0 0-1 0 0,-1 0 0 0 0,1 0 1 0 0,0 0-1 0 0,0 0 0 0 0,0 0 1 0 0,0 0-1 0 0,0 0 0 0 0,-1 0 1 0 0,1 0-1 0 0,0 0 0 0 0,0 0 1 0 0,0 0-1 0 0,0 0 1 0 0,0 0-1 0 0,0 1 0 0 0,-1-1-13 0 0,-5 5 174 0 0,0 6-130 0 0,1 1 1 0 0,1 0-1 0 0,0 0 1 0 0,0 0-1 0 0,1 1 0 0 0,1-1 1 0 0,0 1-1 0 0,0 12-44 0 0,1-3 35 0 0,2 1-1 0 0,0-1 1 0 0,2 1-1 0 0,3 14-34 0 0,-1-3 24 0 0,-3-21 9 0 0,0 1 0 0 0,1-1 0 0 0,1 0 0 0 0,2 6-33 0 0,3 6 71 0 0,-4-11-8 0 0,0 1 1 0 0,2-1-1 0 0,0 0 0 0 0,4 6-63 0 0,-9-16-22 0 0,6 8-31 0 0,0 0-1 0 0,1 0 1 0 0,0 0 0 0 0,1-1-1 0 0,0 0 1 0 0,0-1-1 0 0,2 0 54 0 0,-2-4-897 0 0,2-1-50 0 0</inkml:trace>
  <inkml:trace contextRef="#ctx0" brushRef="#br0" timeOffset="122031.006">2222 1769 6912 0 0,'0'0'528'0'0,"7"0"1462"0"0,31 3 4399 0 0,-22-2-6228 0 0,1 0 1 0 0,8-2-162 0 0,9 0 837 0 0,24 3-837 0 0,-4-1 52 0 0,-51-1-198 0 0,0 1 0 0 0,1-1 0 0 0,-1 1 0 0 0,0 0 0 0 0,0 0 0 0 0,1 0 0 0 0,-1 0 0 0 0,0 0 146 0 0,-2 0-306 0 0,0-1-5283 0 0</inkml:trace>
  <inkml:trace contextRef="#ctx0" brushRef="#br0" timeOffset="122249.38">2138 1927 4144 0 0,'0'0'319'0'0,"0"0"109"0"0,0 0 1237 0 0,0 0 560 0 0,3 3 2014 0 0,7 3-3337 0 0,-5-3-751 0 0,1-1-1 0 0,0-1 1 0 0,0 1-1 0 0,0-1 1 0 0,0 0-1 0 0,0-1 1 0 0,4 1-151 0 0,45-3 1251 0 0,-44 1-1184 0 0,174-13 774 0 0,-165 12-829 0 0,-13 1-32 0 0,0 0 0 0 0,0 0 1 0 0,0 0-1 0 0,1 1 0 0 0,-1 1 1 0 0,0-1-1 0 0,0 1 0 0 0,0 0 1 0 0,0 1-1 0 0,2 0 20 0 0,-3 0-1293 0 0,3-2-436 0 0</inkml:trace>
  <inkml:trace contextRef="#ctx0" brushRef="#br0" timeOffset="121067.777">821 2053 2304 0 0,'-1'6'203'0'0,"-8"18"-22"0"0,7-17 3673 0 0,2-7-3742 0 0,0 0-1 0 0,0 1 0 0 0,-1-1 0 0 0,1 0 0 0 0,0 0 0 0 0,0 0 0 0 0,0 0 0 0 0,0 0 0 0 0,0 0 0 0 0,0 0 0 0 0,0 1 0 0 0,0-1 1 0 0,0 0-1 0 0,0 0 0 0 0,1 0 0 0 0,-1 0 0 0 0,0 0 0 0 0,0 0 0 0 0,0 0 0 0 0,0 1 0 0 0,0-1 0 0 0,0 0 0 0 0,0 0 0 0 0,0 0 0 0 0,0 0 1 0 0,0 0-1 0 0,0 0 0 0 0,0 0 0 0 0,0 0 0 0 0,0 0 0 0 0,1 0 0 0 0,-1 0 0 0 0,0 1 0 0 0,0-1 0 0 0,0 0 0 0 0,0 0 0 0 0,0 0 0 0 0,0 0 1 0 0,0 0-1 0 0,1 0 0 0 0,-1 0 0 0 0,0 0 0 0 0,0 0 0 0 0,0 0 0 0 0,0 0 0 0 0,0 0 0 0 0,0 0 0 0 0,0 0 0 0 0,1 0 0 0 0,-1 0 1 0 0,0 0-1 0 0,0 0 0 0 0,0 0 0 0 0,0 0 0 0 0,0 0-111 0 0,9-7 1335 0 0,8-14-1284 0 0,2-8 356 0 0,0-2 0 0 0,-2 0-1 0 0,8-24-406 0 0,-18 37 14 0 0,-3 10-9 0 0,-1-1 1 0 0,0 1-1 0 0,-1-1 0 0 0,1-3-5 0 0,1-7 262 0 0,1 1 1 0 0,8-17-263 0 0,-1-2 78 0 0,-11 37-74 0 0,-1-3-8 0 0,1 0 0 0 0,0 0 0 0 0,0 0 0 0 0,0 0 0 0 0,0 1 0 0 0,1-1 0 0 0,-1 0 0 0 0,1 1 0 0 0,0-1 0 0 0,0 1 0 0 0,0 0 0 0 0,0-1 0 0 0,0 1 0 0 0,0 0 0 0 0,0 0 0 0 0,1 0 0 0 0,-1 1 0 0 0,1-1 4 0 0,-1 1 48 0 0,4 2-36 0 0,-5-1-12 0 0,0 0 0 0 0,0 0 0 0 0,0 0 0 0 0,-1 0 0 0 0,1 0 0 0 0,0 0 0 0 0,0 1 0 0 0,-1-1 0 0 0,1 0 0 0 0,0 0 0 0 0,-1 1 0 0 0,1-1 0 0 0,0 0 0 0 0,-1 1 0 0 0,1-1 0 0 0,0 1 0 0 0,-1-1 0 0 0,1 1 0 0 0,-1-1 0 0 0,1 1 0 0 0,-1-1 0 0 0,1 1 0 0 0,-1 0 0 0 0,1-1 0 0 0,0 3 0 0 0,12 8 6 0 0,-6-6-23 0 0,-1 0-1 0 0,0 1 0 0 0,-1 0 1 0 0,5 5 17 0 0,40 60 44 0 0,-11-15-88 0 0,22 21 44 0 0,-47-63 31 0 0,-11-11 1 0 0,0 0 1 0 0,0 0-1 0 0,0-1 1 0 0,-1 2-1 0 0,1-1 1 0 0,-1 0-1 0 0,1 0 1 0 0,-1 1 0 0 0,1 2-33 0 0,-2-1 40 0 0,1-2 89 0 0,-1 0-1 0 0,0 1 1 0 0,0-1-1 0 0,0 1 0 0 0,-1 0 1 0 0,1 2-129 0 0,-1-5 65 0 0,0 1 0 0 0,0 0 0 0 0,-1-1 0 0 0,1 1 0 0 0,0-1 0 0 0,-1 1 0 0 0,1 0 0 0 0,-1-1 0 0 0,0 1 0 0 0,1-1 0 0 0,-1 1 1 0 0,0-1-1 0 0,0 0 0 0 0,0 1 0 0 0,0-1 0 0 0,0 0 0 0 0,-1 1-65 0 0,-3 2 153 0 0,0 0 0 0 0,-1 1 0 0 0,0-2 0 0 0,0 1 0 0 0,0-1 0 0 0,-1 0 0 0 0,-3 2-153 0 0,-1 0 139 0 0,3-2-101 0 0,1 0 1 0 0,-1-1-1 0 0,0 0 0 0 0,1 0 0 0 0,-1 0 0 0 0,0-1 0 0 0,0-1 0 0 0,0 1-38 0 0,-21-1 377 0 0,-17-2-377 0 0,35 1 42 0 0,-4-1-42 0 0,0 0 0 0 0,-11-4 0 0 0,-3 0 0 0 0,12 2 0 0 0,0-1 0 0 0,-4-1 0 0 0,-16-6-504 0 0,36 12 316 0 0,1 0-217 0 0,0 0-91 0 0,0 0-16 0 0,0 0-221 0 0,0 0-903 0 0,1-1 1327 0 0,0 0 1 0 0,0 1-1 0 0,0-1 0 0 0,0 0 1 0 0,0 0-1 0 0,0 0 0 0 0,0 0 1 0 0,0 1-1 0 0,-1-1 0 0 0,1-1 1 0 0,0 1 308 0 0,3-4-741 0 0,10-5-1384 0 0</inkml:trace>
  <inkml:trace contextRef="#ctx0" brushRef="#br0" timeOffset="121396.812">1483 1665 3224 0 0,'0'0'567'0'0,"0"0"1171"0"0,0 0 519 0 0,0 0 102 0 0,0 0-274 0 0,0 0-1214 0 0,0 0-536 0 0,0 0-110 0 0,-2 7 244 0 0,3 9 383 0 0,0 0 0 0 0,2 0 0 0 0,1 7-852 0 0,5 26 1025 0 0,9 75-89 0 0,-5-4-666 0 0,-6-67-142 0 0,-5-38-75 0 0,1 19-2282 0 0,-4-34 469 0 0,-4-2-85 0 0</inkml:trace>
  <inkml:trace contextRef="#ctx0" brushRef="#br0" timeOffset="121717.958">1485 1712 3224 0 0,'11'-20'77'0'0,"-10"16"526"0"0,1 1 1 0 0,-1-1-1 0 0,1 1 1 0 0,0-1-1 0 0,0 1 0 0 0,0 0 1 0 0,1 0-1 0 0,-1 0 1 0 0,1 0-1 0 0,0 1 0 0 0,1-2-603 0 0,0 1 172 0 0,0 0-1 0 0,1 0 1 0 0,0 0-1 0 0,-1 0 1 0 0,1 1-1 0 0,0 0 1 0 0,0 0-1 0 0,0 0 1 0 0,0 1-1 0 0,0 0 0 0 0,1-1 1 0 0,-1 2-1 0 0,0-1 1 0 0,1 1-1 0 0,-1 0 1 0 0,0 0-1 0 0,1 0 1 0 0,-1 1-1 0 0,0 0 1 0 0,4 1-172 0 0,6 2 268 0 0,0 0 1 0 0,-1 2-1 0 0,1 0 1 0 0,-1 0-1 0 0,4 4-268 0 0,-13-8 97 0 0,-1 1-1 0 0,0-1 1 0 0,0 1-1 0 0,-1 0 1 0 0,1 0-1 0 0,0 1 1 0 0,-1-1-1 0 0,0 1 1 0 0,0-1-1 0 0,0 1 1 0 0,0 0-1 0 0,-1 0 1 0 0,1 0-1 0 0,-1 0 1 0 0,0 1-1 0 0,0-1 1 0 0,-1 1-1 0 0,1-1 0 0 0,-1 2-96 0 0,-1-3 75 0 0,0 0-1 0 0,0 0 0 0 0,0 0 0 0 0,0 0 0 0 0,-1 0 1 0 0,0 0-1 0 0,1 0 0 0 0,-1 0 0 0 0,0 0 0 0 0,0-1 0 0 0,-1 1 1 0 0,1 0-1 0 0,-1-1 0 0 0,1 1 0 0 0,-1-1 0 0 0,0 0 0 0 0,0 1 1 0 0,0-1-1 0 0,0 0 0 0 0,0 0 0 0 0,0 0 0 0 0,-1 0-74 0 0,-9 7 210 0 0,-1 0 0 0 0,0 0-1 0 0,-12 5-209 0 0,11-6 39 0 0,-3 1-204 0 0,0-1 0 0 0,-1-1 0 0 0,0 0 0 0 0,0-1 0 0 0,-1-1 0 0 0,1-1-1 0 0,-13 1 166 0 0,7-7-1730 0 0,23 2 401 0 0,0-1-2373 0 0,-1-3-1016 0 0</inkml:trace>
  <inkml:trace contextRef="#ctx0" brushRef="#br0" timeOffset="124213.723">2965 1867 2304 0 0,'-4'16'4041'0'0,"3"-11"-3544"0"0,0 0-1 0 0,0-1 0 0 0,-1 1 1 0 0,0 0-1 0 0,0 0 1 0 0,-2 2-497 0 0,-2 6 1436 0 0,4-6-827 0 0,1 0 0 0 0,0-1 0 0 0,0 1 0 0 0,0 0 1 0 0,1 0-1 0 0,0 0 0 0 0,1 2-609 0 0,-1 4 1894 0 0,8-26-1292 0 0,-1 1-316 0 0,3-15-101 0 0,-2 0-1 0 0,0-1 1 0 0,-2-3-185 0 0,9-29 39 0 0,-1-11 43 0 0,-9 45-18 0 0,7-24-64 0 0,-10 41 56 0 0,1 1 0 0 0,0 0 0 0 0,0 0 0 0 0,1 0 0 0 0,0 1 0 0 0,1-1 0 0 0,0 1-56 0 0,-4 5 5 0 0,1 0 0 0 0,-1 0-1 0 0,0 1 1 0 0,1-1 0 0 0,0 1-1 0 0,-1-1 1 0 0,1 1 0 0 0,0-1-1 0 0,0 1 1 0 0,0 0-1 0 0,0 0 1 0 0,0 0 0 0 0,0 0-1 0 0,0 0 1 0 0,0 1 0 0 0,0-1-1 0 0,1 1 1 0 0,-1-1 0 0 0,0 1-1 0 0,0 0 1 0 0,1 0 0 0 0,-1 0-1 0 0,0 0 1 0 0,0 0-1 0 0,1 0 1 0 0,-1 1 0 0 0,0-1-1 0 0,2 1-4 0 0,1 1-14 0 0,0 0 0 0 0,-1 1 0 0 0,1-1-1 0 0,-1 1 1 0 0,1 0 0 0 0,-1 0 0 0 0,0 0-1 0 0,0 1 1 0 0,0-1 0 0 0,-1 1 0 0 0,1 0-1 0 0,2 4 15 0 0,7 10-9 0 0,-1 0 0 0 0,4 10 9 0 0,-8-14 1 0 0,30 46-1 0 0,-13-21 0 0 0,-1 1 0 0 0,16 17 0 0 0,-8-7 364 0 0,-22-38 133 0 0,-3-5 43 0 0,-7-7-522 0 0,0 0 0 0 0,0 1 0 0 0,1-1 0 0 0,-1 0 0 0 0,0 0 0 0 0,0 1 0 0 0,0-1 0 0 0,0 0 0 0 0,0 0 0 0 0,0 0-1 0 0,0 1 1 0 0,0-1 0 0 0,0 0 0 0 0,0 0 0 0 0,0 1 0 0 0,0-1 0 0 0,0 0 0 0 0,0 0 0 0 0,0 0 0 0 0,0 1 0 0 0,0-1 0 0 0,-1 0-1 0 0,1 0 1 0 0,0 0 0 0 0,0 1 0 0 0,0-1 0 0 0,0 0 0 0 0,0 0 0 0 0,0 0 0 0 0,-1 0 0 0 0,1 1 0 0 0,0-1 0 0 0,0 0-1 0 0,0 0 1 0 0,0 0-18 0 0,-5 6 49 0 0,5-6-48 0 0,0 1 0 0 0,0-1 0 0 0,-1 1 0 0 0,1-1 0 0 0,0 1 0 0 0,0-1 0 0 0,-1 0 0 0 0,1 1 0 0 0,0-1 0 0 0,-1 0 0 0 0,1 1 0 0 0,0-1 0 0 0,-1 0 0 0 0,1 1 0 0 0,-1-1 0 0 0,1 0 0 0 0,-1 0 0 0 0,1 0 0 0 0,0 1 0 0 0,-1-1 0 0 0,1 0 0 0 0,-1 0 0 0 0,0 0-1 0 0,-64 15 444 0 0,-44-4-364 0 0,55-6-30 0 0,-1-1 0 0 0,0-3 0 0 0,0-3 0 0 0,-37-6-50 0 0,78 8-2 0 0,12 0-24 0 0,0 0 1 0 0,0 0-1 0 0,0 0 1 0 0,0 0-1 0 0,0-1 1 0 0,0 1-1 0 0,0-1 1 0 0,0 1-1 0 0,0-1 26 0 0,0 0-241 0 0,2 1-576 0 0,0 0-250 0 0,0 0-696 0 0,2 0-2727 0 0,6 0-1171 0 0</inkml:trace>
  <inkml:trace contextRef="#ctx0" brushRef="#br0" timeOffset="124898.489">3610 1998 7776 0 0,'0'0'356'0'0,"0"0"-8"0"0,0 0-163 0 0,0 0 151 0 0,0 0 89 0 0,0 0 21 0 0,0 0 23 0 0,0 0 91 0 0,0 0 44 0 0,7-3 625 0 0,-4 2-1055 0 0,-1 0-1 0 0,1 0 1 0 0,-1 0-1 0 0,1 0 1 0 0,-1-1-1 0 0,1 1 1 0 0,-1-1-1 0 0,0 1 1 0 0,1-1-1 0 0,-1 0 1 0 0,0 0-1 0 0,0 0 1 0 0,0 0-1 0 0,-1-1 1 0 0,1 1-1 0 0,-1 0 1 0 0,1-1-1 0 0,-1 1 1 0 0,0-1-1 0 0,1 1 1 0 0,-1-2-174 0 0,4-9 275 0 0,-1-1 0 0 0,0 0 0 0 0,2-13-275 0 0,-1 0 212 0 0,-2 12-160 0 0,-1 0-1 0 0,-1-1 0 0 0,-1 1 0 0 0,0-1 0 0 0,-1-2-51 0 0,0-17 208 0 0,3-67 504 0 0,-2 96-663 0 0,0 1 0 0 0,1-1 0 0 0,-1 0 0 0 0,1 1-1 0 0,0-1 1 0 0,1 1 0 0 0,-1 0 0 0 0,1-1 0 0 0,0 1-1 0 0,1-2-48 0 0,0 3 54 0 0,0 1-57 0 0,-2 2-4 0 0,-1 1 1 0 0,1 0-1 0 0,-1 0 0 0 0,1-1 0 0 0,-1 1 0 0 0,1 0 1 0 0,-1 0-1 0 0,1 0 0 0 0,0 0 0 0 0,-1-1 1 0 0,1 1-1 0 0,-1 0 0 0 0,1 0 0 0 0,0 0 0 0 0,-1 0 1 0 0,1 1-1 0 0,-1-1 0 0 0,1 0 0 0 0,0 0 1 0 0,-1 0-1 0 0,1 0 0 0 0,-1 1 0 0 0,1-1 1 0 0,-1 0-1 0 0,1 0 7 0 0,13 8-66 0 0,-8-1 47 0 0,0-1 0 0 0,-1 1 0 0 0,1 0 0 0 0,-1 0-1 0 0,-1 0 1 0 0,1 1 0 0 0,-1 0 0 0 0,0 0 19 0 0,-3-5-4 0 0,87 163-73 0 0,-81-153 78 0 0,1 0 0 0 0,1 0 0 0 0,0-1 0 0 0,0 0 0 0 0,1 0 0 0 0,3 1-1 0 0,-12-12 51 0 0,-1-1-1 0 0,1 1 0 0 0,-1 0 0 0 0,1-1 0 0 0,-1 1 0 0 0,1-1 0 0 0,-1 1 0 0 0,1-1 1 0 0,-1 1-1 0 0,1-1 0 0 0,0 0 0 0 0,-1 1 0 0 0,1-1 0 0 0,0 0 0 0 0,-1 1 0 0 0,1-1 1 0 0,0 0-1 0 0,-1 0 0 0 0,1 0 0 0 0,0 0 0 0 0,0 1 0 0 0,-1-1 0 0 0,1 0 0 0 0,0 0 1 0 0,0 0-1 0 0,-1-1 0 0 0,1 1 0 0 0,0 0 0 0 0,-1 0 0 0 0,1 0 0 0 0,0 0 1 0 0,0-1-1 0 0,-1 1 0 0 0,1 0 0 0 0,0-1 0 0 0,-1 1 0 0 0,1-1 0 0 0,-1 1 0 0 0,1 0 1 0 0,0-1-1 0 0,-1 1 0 0 0,1-1 0 0 0,-1 0-50 0 0,2-2 147 0 0,0 1 1 0 0,0-1-1 0 0,-1 0 1 0 0,0 1-1 0 0,1-1 1 0 0,-1 0-1 0 0,0-2-147 0 0,3-9 218 0 0,-2 1-1 0 0,0-1 0 0 0,1-13-217 0 0,-1-4 71 0 0,4-30-15 0 0,-2 20 5 0 0,4-19-61 0 0,-5 43-551 0 0,-1 5 847 0 0,0 0 0 0 0,1 0 0 0 0,0 0-296 0 0,7-9-2064 0 0,-8 19 1278 0 0,-1 0 1 0 0,1 1-1 0 0,-1-1 1 0 0,1 0-1 0 0,0 1 1 0 0,-1-1-1 0 0,1 1 1 0 0,1-2 785 0 0,6 1-6332 0 0</inkml:trace>
  <inkml:trace contextRef="#ctx0" brushRef="#br0" timeOffset="-5256.311">4590 366 11256 0 0,'13'-6'514'0'0,"-17"-12"345"0"0,5 7 2059 0 0,-1 7 1894 0 0,0 13-4573 0 0,-1 1 0 0 0,0-1-1 0 0,0 1 1 0 0,-1-1 0 0 0,-2 9-239 0 0,3-15 49 0 0,1 0 1 0 0,-1 0-1 0 0,1 0 0 0 0,0 0 1 0 0,0 0-1 0 0,1 1 1 0 0,-1-1-1 0 0,0 0 0 0 0,1 0 1 0 0,0 0-1 0 0,0 1-49 0 0,3 13 190 0 0,-4-13-158 0 0,1 0 0 0 0,0-1-1 0 0,1 1 1 0 0,-1 0 0 0 0,0 0 0 0 0,1-1-1 0 0,0 1 1 0 0,0 0 0 0 0,0-1 0 0 0,1 0 0 0 0,-1 0-1 0 0,3 3-31 0 0,-4-5 6 0 0,0 1 0 0 0,0-1 1 0 0,0 0-1 0 0,0 1 0 0 0,-1-1 0 0 0,1 1 0 0 0,0-1 0 0 0,-1 1 0 0 0,1 1-6 0 0,0-1 9 0 0,-1 0 0 0 0,1 0 1 0 0,0 0-1 0 0,0-1 0 0 0,0 1 0 0 0,0 0 0 0 0,1 0 0 0 0,-1 0 1 0 0,0-1-1 0 0,1 1 0 0 0,-1-1 0 0 0,1 1 0 0 0,0-1 1 0 0,-1 0-1 0 0,1 1 0 0 0,0-1 0 0 0,0 0 0 0 0,1 1-9 0 0,6 5 198 0 0,-3-3-836 0 0,0-3-5400 0 0,-6-1-1019 0 0</inkml:trace>
  <inkml:trace contextRef="#ctx0" brushRef="#br0" timeOffset="-5004.318">4649 178 12152 0 0,'26'0'536'0'0,"-21"3"112"0"0,-5-3-520 0 0,0 0-128 0 0,7 3 0 0 0,5 5 0 0 0,4-2 0 0 0,-3 2 0 0 0,-11 2-104 0 0,5 0 40 0 0,11 0-672 0 0,-5 2-128 0 0,0 13-24 0 0,-4-11-8 0 0</inkml:trace>
  <inkml:trace contextRef="#ctx0" brushRef="#br0" timeOffset="-4753.49">4940 528 3680 0 0,'0'0'284'0'0,"0"1"-187"0"0,0 2-41 0 0,1-1 0 0 0,-1 0-1 0 0,0 0 1 0 0,-1 0 0 0 0,1 0-1 0 0,0 0 1 0 0,0 0 0 0 0,-1 1-56 0 0,0 0 570 0 0,1 0 1 0 0,-1-1-1 0 0,1 1 0 0 0,0 0 1 0 0,0-1-1 0 0,0 1 1 0 0,0 1-571 0 0,0-3 343 0 0,0 1 0 0 0,0-1 0 0 0,1 1 0 0 0,-1-1 0 0 0,-1 1 0 0 0,1 0 0 0 0,0-1 0 0 0,0 1-1 0 0,0-1 1 0 0,-1 1 0 0 0,1-1 0 0 0,-1 1 0 0 0,1-1 0 0 0,-1 0 0 0 0,0 1 0 0 0,0-1 0 0 0,0 1-343 0 0,1-1 62 0 0,-1 0 0 0 0,1-1-1 0 0,0 1 1 0 0,0-1 0 0 0,0 1 0 0 0,-1 0-1 0 0,1-1 1 0 0,0 1 0 0 0,0 0 0 0 0,0-1-1 0 0,0 1 1 0 0,0 0 0 0 0,0-1 0 0 0,1 1-1 0 0,-1 0 1 0 0,0-1 0 0 0,0 2-62 0 0,0-2 47 0 0,1 0 0 0 0,-1 1 1 0 0,0-1-1 0 0,0 1 0 0 0,0-1 1 0 0,0 1-1 0 0,0-1 0 0 0,0 1 0 0 0,0-1 1 0 0,0 1-1 0 0,0-1 0 0 0,0 0 1 0 0,0 1-1 0 0,0-1 0 0 0,0 1 1 0 0,0-1-1 0 0,0 1 0 0 0,-1-1 0 0 0,1 1 1 0 0,0-1-1 0 0,0 0 0 0 0,0 1 1 0 0,-1-1-1 0 0,1 0 0 0 0,0 1 1 0 0,-1-1-1 0 0,1 1-47 0 0,-1 0 574 0 0,1-1 2 0 0,0 0-14 0 0,0 0-61 0 0,0 0-21 0 0,0-17 709 0 0,-2-6-945 0 0,1 20-228 0 0,1-1-1 0 0,0 1 1 0 0,0 0-1 0 0,0-1 1 0 0,0 1-1 0 0,1 0 1 0 0,-1 0-1 0 0,1-1 1 0 0,0 0-16 0 0,3-19-4 0 0,-5 7 4 0 0,0 13 0 0 0,1-1 0 0 0,0 0 0 0 0,0 0 0 0 0,0 0 0 0 0,0 0 0 0 0,1 1 0 0 0,0-3 0 0 0,2-3-24 0 0,-1-1 0 0 0,0 1 0 0 0,0-7 24 0 0,-1 11 0 0 0,1 0 0 0 0,-1 1 0 0 0,1-1 0 0 0,0 1 0 0 0,1 0 0 0 0,-1-1 0 0 0,1 1 0 0 0,-1 0 0 0 0,1 0 0 0 0,0 1 0 0 0,1-1 0 0 0,-1 1 0 0 0,1-1 0 0 0,-1 2-11 0 0,0 0 0 0 0,0 0-1 0 0,0 0 1 0 0,1 1 0 0 0,-1-1-1 0 0,1 1 1 0 0,-1 0 0 0 0,1 0-1 0 0,-1 0 1 0 0,1 0 0 0 0,0 0-1 0 0,-1 1 1 0 0,4 0 11 0 0,-4 0-4 0 0,0-1 0 0 0,0 2-1 0 0,0-1 1 0 0,-1 0 0 0 0,1 0-1 0 0,0 1 1 0 0,0 0 0 0 0,0 0 0 0 0,-1-1-1 0 0,1 1 1 0 0,0 1 0 0 0,-1-1 0 0 0,1 0-1 0 0,-1 1 1 0 0,1-1 0 0 0,-1 1 0 0 0,0 0-1 0 0,0 0 5 0 0,42 37 131 0 0,-43-38-127 0 0,-1 0 0 0 0,1 0-1 0 0,0 0 1 0 0,0 0 0 0 0,0 0 0 0 0,-1 0 0 0 0,1 0-1 0 0,0 0 1 0 0,-1 0 0 0 0,1 1 0 0 0,-1-1-1 0 0,1 0 1 0 0,-1 0 0 0 0,0 1 0 0 0,0 0-4 0 0,1-1 4 0 0,-1 1-1 0 0,0-1 1 0 0,1 1 0 0 0,-1-1 0 0 0,1 0 0 0 0,-1 1 0 0 0,1-1 0 0 0,-1 0-1 0 0,1 1 1 0 0,0-1 0 0 0,0 0 0 0 0,0 0 0 0 0,0 1-4 0 0,9 7 31 0 0,-8-8-25 0 0,0 1-1 0 0,0 0 1 0 0,-1 0-1 0 0,1 0 1 0 0,0 0-1 0 0,0 0 1 0 0,-1 0-1 0 0,0 0 1 0 0,1 0-1 0 0,-1 1 1 0 0,0-1 0 0 0,0 0-1 0 0,0 1 1 0 0,0-1-1 0 0,-1 1 1 0 0,1 1-6 0 0,1 1 3 0 0,0-1 0 0 0,-1 1 1 0 0,1-1-1 0 0,1 0 0 0 0,-1 0 1 0 0,1 0-1 0 0,0 0 0 0 0,0 0 1 0 0,0 0-1 0 0,2 1-3 0 0,12 17 60 0 0,-15-19-169 0 0,0-1 1 0 0,0 1-1 0 0,0-1 1 0 0,0 1-1 0 0,0-1 1 0 0,1 0-1 0 0,-1 0 0 0 0,0 0 1 0 0,1-1-1 0 0,0 1 1 0 0,-1 0-1 0 0,1-1 1 0 0,0 0-1 0 0,0 0 1 0 0,0 0-1 0 0,0 0 0 0 0,0 0 1 0 0,0 0-1 0 0,0-1 1 0 0,0 1-1 0 0,2-1 109 0 0,8 0-2243 0 0</inkml:trace>
  <inkml:trace contextRef="#ctx0" brushRef="#br0" timeOffset="-4542.756">5417 206 16008 0 0,'0'0'730'0'0,"0"0"-9"0"0,1 2-465 0 0,14 44-118 0 0,-12-38-60 0 0,0-1 1 0 0,0 1-1 0 0,1 0 0 0 0,0-1 1 0 0,0 0-1 0 0,0 0 1 0 0,5 5-79 0 0,14 23 671 0 0,-2-6-175 0 0,-17-25-414 0 0,-1 1 1 0 0,1 0 0 0 0,-1-1 0 0 0,0 1 0 0 0,0 1 0 0 0,0-1 0 0 0,-1 0-1 0 0,0 1-82 0 0,15 30 381 0 0,-14-31-349 0 0,-1 1 0 0 0,1-1 0 0 0,-1 0 0 0 0,1 1 0 0 0,-2-1 0 0 0,1 1 0 0 0,-1 0-1 0 0,1 0 1 0 0,-1 4-32 0 0,-1-6 18 0 0,0-1 0 0 0,0 1-1 0 0,0-1 1 0 0,1 1 0 0 0,-1-1-1 0 0,1 1 1 0 0,0-1-1 0 0,0 1 1 0 0,2 2-18 0 0,-3-5-81 0 0,0 0 0 0 0,1-1-1 0 0,-1 1 1 0 0,0 0 0 0 0,0 0 0 0 0,0 0 0 0 0,0 0 0 0 0,0 0-1 0 0,0 0 1 0 0,0-1 0 0 0,0 1 0 0 0,0 0 0 0 0,0 0-1 0 0,0 0 1 0 0,0 0 0 0 0,0 0 0 0 0,-1-1 0 0 0,1 1-1 0 0,0 0 1 0 0,-1 0 0 0 0,1 0 0 0 0,-1-1 0 0 0,1 1-1 0 0,-1 0 1 0 0,1 0 0 0 0,-1-1 0 0 0,1 1 0 0 0,-1 0 81 0 0,0-1-1314 0 0</inkml:trace>
  <inkml:trace contextRef="#ctx0" brushRef="#br0" timeOffset="-3852.796">5489 386 4144 0 0,'-10'0'257'0'0,"19"1"261"0"0,19 1 3825 0 0,-5 2-202 0 0,11-1-2320 0 0,7 1-1495 0 0,9 3 909 0 0,0-3-1 0 0,1-1 1 0 0,31-4-1235 0 0,-75 1 113 0 0,0-1 0 0 0,0-1 1 0 0,0 1-1 0 0,0-1 0 0 0,0 0 0 0 0,1-1-113 0 0,-4 2 9 0 0,-1-1-1 0 0,1 0 0 0 0,-1 1 1 0 0,0-1-1 0 0,0 0 1 0 0,0-1-1 0 0,0 1 0 0 0,0 0 1 0 0,0-1-1 0 0,-1 0 1 0 0,1 0-1 0 0,0-1-8 0 0,-2 3 6 0 0,0 0-1 0 0,-1 0 0 0 0,0 0 1 0 0,1 0-1 0 0,-1 0 1 0 0,1 0-1 0 0,-1 0 1 0 0,0 0-1 0 0,0 0 1 0 0,0 0-1 0 0,0 0 1 0 0,0 0-1 0 0,0 0 1 0 0,0 0-1 0 0,0 0 1 0 0,0 0-1 0 0,0 0 1 0 0,0 0-1 0 0,-1 0 1 0 0,1-1-6 0 0,-1 0-24 0 0,0-1 0 0 0,0 1 0 0 0,0 0 0 0 0,-1 0 0 0 0,1 0 0 0 0,-1-1 0 0 0,1 1 0 0 0,-3-1 24 0 0,1-1-84 0 0,-1 1 1 0 0,0 0 0 0 0,0-1 0 0 0,0 2-1 0 0,0-1 1 0 0,-1 0 0 0 0,1 1-1 0 0,-1 0 1 0 0,0 0 83 0 0,1 0-6 0 0,0 1 0 0 0,-1 0 0 0 0,1 0 0 0 0,0 0-1 0 0,0 1 1 0 0,-1 0 0 0 0,1-1 0 0 0,-1 1 0 0 0,1 1 0 0 0,0-1 0 0 0,-1 1-1 0 0,1 0 1 0 0,0 0 0 0 0,0 0 0 0 0,-1 0 0 0 0,1 1 0 0 0,0-1 0 0 0,0 1 0 0 0,1 0-1 0 0,-4 2 7 0 0,3 0 18 0 0,1-3-8 0 0,0 1 0 0 0,0-1 1 0 0,1 1-1 0 0,-1 0 0 0 0,1 0 0 0 0,0 0 0 0 0,-1 1 0 0 0,1-1 0 0 0,0 0 1 0 0,0 1-1 0 0,1 0 0 0 0,-1-1 0 0 0,0 1 0 0 0,1 0 0 0 0,0 0 1 0 0,-1 0-1 0 0,1 0 0 0 0,0 0 0 0 0,1 1-10 0 0,-5 11 16 0 0,4-11-5 0 0,0-1 0 0 0,0 0 0 0 0,0 0 0 0 0,1 0 0 0 0,-1 1 0 0 0,1-1 0 0 0,0 0-1 0 0,0 1 1 0 0,0-1 0 0 0,0 0 0 0 0,0 1 0 0 0,1-1 0 0 0,-1 0 0 0 0,1 1 0 0 0,1 0-11 0 0,3 17 131 0 0,-4-18-114 0 0,-1 0 1 0 0,1 0-1 0 0,0-1 0 0 0,0 1 0 0 0,0 0 1 0 0,0 0-1 0 0,0-1 0 0 0,0 1 1 0 0,1-1-1 0 0,-1 1 0 0 0,1-1-17 0 0,5 6 56 0 0,-3-2 0 0 0,1 0 0 0 0,0-1 0 0 0,0 0-1 0 0,1 0 1 0 0,-1 0 0 0 0,1 0-56 0 0,-4-4 17 0 0,0 0 1 0 0,0 0-1 0 0,0 0 1 0 0,0 0-1 0 0,0 0 1 0 0,0-1-1 0 0,1 1 1 0 0,-1-1-1 0 0,0 1 1 0 0,0-1-1 0 0,1 0 1 0 0,-1 1 0 0 0,0-1-1 0 0,0-1 1 0 0,1 1-1 0 0,-1 0 1 0 0,0 0-1 0 0,0-1 1 0 0,0 1-1 0 0,1-1 1 0 0,-1 0-1 0 0,0 0-17 0 0,9-3 83 0 0,-8 3-64 0 0,0 0 0 0 0,0 0 0 0 0,0 0 0 0 0,0 0-1 0 0,0-1 1 0 0,0 1 0 0 0,-1-1 0 0 0,1 0 0 0 0,0 0 0 0 0,1-2-19 0 0,8-7 36 0 0,0 0 0 0 0,5-3-36 0 0,-5 5-106 0 0,0-1 0 0 0,-1 0 0 0 0,1-2 106 0 0,-2 1-143 0 0,0 0 0 0 0,1 1 1 0 0,0 0-1 0 0,1 1 0 0 0,0 0 1 0 0,0 1-1 0 0,3-1 143 0 0,-13 7-8 0 0,1 1 0 0 0,-1 0 0 0 0,0 0 1 0 0,1 0-1 0 0,-1 0 0 0 0,1 1 0 0 0,-1-1 0 0 0,1 1 0 0 0,-1-1 0 0 0,1 1 1 0 0,-1 0-1 0 0,1 0 0 0 0,-1 0 0 0 0,1 0 0 0 0,0 1 0 0 0,-1-1 0 0 0,1 1 1 0 0,-1-1-1 0 0,1 1 0 0 0,-1 0 0 0 0,0 0 0 0 0,1 0 0 0 0,-1 0 0 0 0,0 1 1 0 0,0-1-1 0 0,0 0 0 0 0,0 1 0 0 0,0 0 0 0 0,0-1 0 0 0,1 2 8 0 0,2 3 45 0 0,0 0-1 0 0,0 0 1 0 0,-1 0 0 0 0,0 0-1 0 0,0 1 1 0 0,0 0-1 0 0,-1 0 1 0 0,0 0-1 0 0,1 5-44 0 0,10 36 1240 0 0,4 28-1240 0 0,-16-77 1033 0 0,3-8-673 0 0,7-22-821 0 0,0 1-184 0 0,-6 17 404 0 0,-1 1-35 0 0,1 0 0 0 0,0 0 0 0 0,7-9 276 0 0,-11 18-15 0 0,1 0 0 0 0,-1 0 1 0 0,0 0-1 0 0,1 1 1 0 0,0-1-1 0 0,0 1 1 0 0,0 0-1 0 0,0-1 0 0 0,0 1 1 0 0,0 1-1 0 0,0-1 1 0 0,1 0-1 0 0,-1 1 1 0 0,0 0-1 0 0,1 0 0 0 0,0-1 15 0 0,-2 2 10 0 0,0 0-1 0 0,-1 0 1 0 0,1 1-1 0 0,0-1 1 0 0,0 0-1 0 0,0 0 1 0 0,-1 1-1 0 0,1-1 1 0 0,0 1-1 0 0,-1 0 1 0 0,1-1-1 0 0,0 1 0 0 0,-1 0 1 0 0,1 0-1 0 0,-1 0 1 0 0,1 0-1 0 0,-1 0 1 0 0,0 0-1 0 0,1 1-9 0 0,25 26 462 0 0,-24-24-392 0 0,63 73 352 0 0,-58-68-571 0 0,0 0 0 0 0,1-1 0 0 0,0-1 0 0 0,1 1 0 0 0,0-1 0 0 0,0-1 1 0 0,0 0-1 0 0,1-1 0 0 0,3 2 149 0 0,-4-4-907 0 0,-1-3-12 0 0</inkml:trace>
  <inkml:trace contextRef="#ctx0" brushRef="#br0" timeOffset="-3538.058">6756 278 12440 0 0,'-3'-1'146'0'0,"1"0"0"0"0,0 1 0 0 0,0 0 0 0 0,-1 0 0 0 0,1 0 0 0 0,-1 0 0 0 0,1 0 0 0 0,0 0 0 0 0,0 0 0 0 0,-1 1 0 0 0,1-1 0 0 0,0 1 0 0 0,-1 0 0 0 0,1 0 0 0 0,0-1 0 0 0,0 1 0 0 0,0 1 0 0 0,0-1 0 0 0,0 0 0 0 0,0 0 0 0 0,0 1 0 0 0,0-1 0 0 0,1 1 0 0 0,-1 0 1 0 0,0 1-147 0 0,-2 1 272 0 0,0 0 1 0 0,1 0-1 0 0,0 1 1 0 0,0 0-1 0 0,0 0 0 0 0,0 0 1 0 0,1 0-1 0 0,0 0 1 0 0,0 0-1 0 0,0 2-272 0 0,2-3 0 0 0,0 0 0 0 0,-1 0 0 0 0,2 0 0 0 0,-1 0 0 0 0,0 0 0 0 0,1 0 0 0 0,0-1 0 0 0,0 1 0 0 0,0 0 0 0 0,1 0 0 0 0,-1-1 0 0 0,1 1 0 0 0,-1-1 0 0 0,1 1 0 0 0,1-1 0 0 0,-1 0 0 0 0,3 3 0 0 0,3 2 0 0 0,0 0 0 0 0,1-1 0 0 0,0 0 0 0 0,0-1 0 0 0,1 0 0 0 0,2 1 0 0 0,21 9 0 0 0,10 3 0 0 0,18 8 0 0 0,-44-21 27 0 0,-14-5 39 0 0,0 0-1 0 0,0-1 0 0 0,0 2 0 0 0,0-1 1 0 0,0 0-1 0 0,0 1 0 0 0,-1-1 0 0 0,1 1 0 0 0,0 0 1 0 0,-1 0-1 0 0,1 0 0 0 0,-1 0 0 0 0,0 0 0 0 0,2 2-65 0 0,-7-2 170 0 0,1 0 0 0 0,0-1 0 0 0,-1 1 0 0 0,1-1 0 0 0,-1 1 1 0 0,0-1-1 0 0,1 0 0 0 0,-1 0 0 0 0,0 0 0 0 0,0-1 0 0 0,0 1-170 0 0,0 0 105 0 0,-27 6 25 0 0,-1 0 1 0 0,0-3-1 0 0,0 0 0 0 0,0-2 0 0 0,-10-2-130 0 0,33 1-118 0 0,-11-1-2115 0 0,1-1 0 0 0,-10-2 2233 0 0,12 0-2110 0 0</inkml:trace>
  <inkml:trace contextRef="#ctx0" brushRef="#br0" timeOffset="-3288.09">6990 358 5528 0 0,'0'0'422'0'0,"1"1"156"0"0,2 1 705 0 0,0 0 0 0 0,0 0 1 0 0,0 1-1 0 0,0-1 1 0 0,0 1-1 0 0,-1 0 0 0 0,0-1 1 0 0,1 1-1 0 0,1 3-1283 0 0,-3-3 274 0 0,1 0 1 0 0,-1 0-1 0 0,0 0 0 0 0,0 0 0 0 0,0 1 1 0 0,0-1-1 0 0,0 0 0 0 0,-1 0 1 0 0,1 1-1 0 0,-1-1 0 0 0,0 2-274 0 0,4 38 1628 0 0,-2-35-1489 0 0,-1 1 1 0 0,-1-1-1 0 0,1 1 1 0 0,-1-1-1 0 0,-1 1 0 0 0,0 0-139 0 0,1-5-152 0 0,-1-2 19 0 0,1-1 0 0 0,0 1 0 0 0,-1 0 0 0 0,1-1 0 0 0,0 1 0 0 0,0-1 0 0 0,0 1 1 0 0,0 0-1 0 0,0-1 0 0 0,1 1 0 0 0,-1 0 133 0 0,-3-6-1146 0 0</inkml:trace>
  <inkml:trace contextRef="#ctx0" brushRef="#br0" timeOffset="-3006.798">7127 1 17479 0 0,'3'3'844'0'0,"10"10"-534"0"0,0 1-1 0 0,-2 1 0 0 0,1 0 1 0 0,-2 1-1 0 0,0 0 0 0 0,0 3-309 0 0,-5-11 226 0 0,9 18 595 0 0,-1 1 0 0 0,-1 2-821 0 0,8 19 320 0 0,-12-31-270 0 0,-2 1-1 0 0,1 4-49 0 0,-1-4 25 0 0,0 1 1 0 0,2 1-26 0 0,7 16 81 0 0,7 29-81 0 0,3 5 1 0 0,-10-24 15 0 0,5 22-16 0 0,-1-1 59 0 0,-12-47-58 0 0,5 18 79 0 0,-11-35-190 0 0,0 0 0 0 0,-1 0 0 0 0,1 0 0 0 0,-1 0 0 0 0,0 0 0 0 0,0 0 0 0 0,0 0 0 0 0,0 0 0 0 0,-1 0 0 0 0,0 2 110 0 0,1-4-101 0 0,0-1 0 0 0,0 1 0 0 0,-1-1-1 0 0,1 1 1 0 0,0-1 0 0 0,-1 0 0 0 0,1 1 0 0 0,0-1-1 0 0,-1 0 1 0 0,1 1 0 0 0,-1-1 0 0 0,1 0-1 0 0,0 1 1 0 0,-1-1 0 0 0,1 0 0 0 0,-1 0-1 0 0,1 0 1 0 0,-1 1 0 0 0,1-1 0 0 0,-1 0 0 0 0,1 0-1 0 0,-1 0 1 0 0,1 0 0 0 0,-1 0 0 0 0,1 0-1 0 0,-1 0 102 0 0,-13 0-2655 0 0,13 0 2533 0 0,-9-2-1668 0 0</inkml:trace>
  <inkml:trace contextRef="#ctx0" brushRef="#br0" timeOffset="-2284.629">7049 441 9672 0 0,'0'0'440'0'0,"0"0"-6"0"0,2 1 5 0 0,11 4 2320 0 0,1 0 0 0 0,-1 1 0 0 0,10 6-2759 0 0,14 7 455 0 0,-12-8-52 0 0,-13-5-190 0 0,0 0 0 0 0,0-1 1 0 0,0 0-1 0 0,1-1 0 0 0,-1-1 1 0 0,1 0-1 0 0,0 0 0 0 0,0-2 0 0 0,7 1-213 0 0,2-1-14 0 0,-17-1 35 0 0,0 1 0 0 0,1-1 1 0 0,-1 0-1 0 0,1 0 0 0 0,-1-1 0 0 0,0 0 0 0 0,1 0 1 0 0,-1 0-1 0 0,0-1 0 0 0,1 1 0 0 0,-1-1 0 0 0,2-2-21 0 0,-3 3-54 0 0,-1-1 0 0 0,0 1-1 0 0,0-1 1 0 0,0 0 0 0 0,0 0-1 0 0,0-1 1 0 0,0 1 0 0 0,0-1-1 0 0,-1 1 1 0 0,1-1 0 0 0,-1 0-1 0 0,0 0 1 0 0,0 0 0 0 0,0 0-1 0 0,0 0 1 0 0,0 0 0 0 0,-1-1-1 0 0,1 1 1 0 0,-1 0 0 0 0,0-1 54 0 0,2-7-753 0 0,-1 1 0 0 0,0-1 1 0 0,0-1 752 0 0,-1 8-284 0 0,-1 1 0 0 0,0-1 0 0 0,0 0 0 0 0,0 0-1 0 0,-1 0 1 0 0,1 1 0 0 0,-1-1 0 0 0,0 0 0 0 0,0 0 0 0 0,-1-1 284 0 0,1 4-245 0 0,1 1 21 0 0,0 0 71 0 0,0 0 270 0 0,0 0 119 0 0,-4 12 493 0 0,3-11-701 0 0,1 0-1 0 0,-1 0 0 0 0,1 1 0 0 0,-1-1 1 0 0,1 0-1 0 0,0 0 0 0 0,-1 0 0 0 0,1 0 0 0 0,0 0 1 0 0,0 0-1 0 0,0 1 0 0 0,0-1 0 0 0,-1 0 0 0 0,2 1-27 0 0,0 3 138 0 0,1 1 0 0 0,1 0 0 0 0,-1 0 0 0 0,1-1-1 0 0,0 0 1 0 0,0 1 0 0 0,0-1 0 0 0,1 0 0 0 0,3 4-138 0 0,2 1 179 0 0,-6-6-121 0 0,0 0-1 0 0,1-1 0 0 0,-1 1 0 0 0,1-1 0 0 0,0 0 0 0 0,0 0 0 0 0,1 0 1 0 0,-1-1-1 0 0,1 1-57 0 0,6 2 174 0 0,0 0 0 0 0,0-1-1 0 0,5 1-173 0 0,-9-3 58 0 0,0 0 0 0 0,1-1 0 0 0,-1 1 0 0 0,1-2 0 0 0,-1 1 0 0 0,1-1 0 0 0,-1 0 0 0 0,1-1 0 0 0,-1 0 0 0 0,1 0 0 0 0,-1-1 0 0 0,0 1 0 0 0,1-2-58 0 0,-2 1-8 0 0,-1 0-1 0 0,1 0 0 0 0,-1-1 1 0 0,0 0-1 0 0,0 0 1 0 0,0 0-1 0 0,0-1 1 0 0,-1 0-1 0 0,1 0 0 0 0,-1 0 1 0 0,0 0-1 0 0,0 0 1 0 0,-1-1-1 0 0,1 0 1 0 0,-1 0-1 0 0,0 0 0 0 0,0 0 9 0 0,3-11-209 0 0,0 1-1 0 0,-1-1 1 0 0,-1 0-1 0 0,0 0 0 0 0,-1-5 210 0 0,-4 45 63 0 0,-1 1 0 0 0,-5 18-63 0 0,2-15 45 0 0,-1 28-45 0 0,1 24 55 0 0,2-21 0 0 0,1-1 0 0 0,5 18-55 0 0,1-20 77 0 0,7 70-74 0 0,-4-78 65 0 0,-2 1 0 0 0,-2-1-1 0 0,-3 15-67 0 0,0-52 80 0 0,-1-1 1 0 0,-1 1-1 0 0,0 0 0 0 0,0-1 0 0 0,-1 0 0 0 0,0 1 1 0 0,-2 1-81 0 0,3-8 52 0 0,1 0 0 0 0,-1 0 1 0 0,0-1-1 0 0,0 1 1 0 0,-1-1-1 0 0,1 1 0 0 0,-1-1 1 0 0,0 0-1 0 0,0 0 0 0 0,0 0 1 0 0,0-1-1 0 0,0 1 1 0 0,-1-1-1 0 0,1 1 0 0 0,-1-1 1 0 0,1 0-1 0 0,-1-1 1 0 0,0 1-1 0 0,0-1 0 0 0,-1 1-52 0 0,-4 0 154 0 0,-1 0-1 0 0,1-1 1 0 0,-1 0 0 0 0,1-1-1 0 0,-1 0 1 0 0,1 0-1 0 0,-1-1 1 0 0,1-1-1 0 0,-1 1 1 0 0,1-1 0 0 0,0-1-1 0 0,0 0 1 0 0,0 0-1 0 0,0-1 1 0 0,0 0-1 0 0,1 0 1 0 0,-1-1-1 0 0,1 0 1 0 0,1-1 0 0 0,-1 0-1 0 0,1 0 1 0 0,0 0-1 0 0,-6-8-153 0 0,10 11 31 0 0,1 0 1 0 0,0 0-1 0 0,0 0 0 0 0,0 0 0 0 0,1-1 0 0 0,-1 1 0 0 0,1-1 0 0 0,0 1 1 0 0,-1-1-1 0 0,2 1 0 0 0,-1-1 0 0 0,0 0 0 0 0,1 1 0 0 0,0-1 0 0 0,-1 0 1 0 0,2 0-1 0 0,-1 1 0 0 0,0-1 0 0 0,1 0 0 0 0,-1 1 0 0 0,1-1 0 0 0,0 0 1 0 0,1 1-1 0 0,-1-1 0 0 0,0 1 0 0 0,1-1 0 0 0,0 1 0 0 0,1-2-31 0 0,2-3 86 0 0,1-1-1 0 0,0 1 0 0 0,1 0 1 0 0,0 0-1 0 0,0 0 0 0 0,1 1 1 0 0,0 0-1 0 0,0 1 0 0 0,7-4-85 0 0,31-17-1797 0 0,1 2 1 0 0,39-14 1796 0 0,10-4-2089 0 0,-60 26 267 0 0</inkml:trace>
  <inkml:trace contextRef="#ctx0" brushRef="#br0" timeOffset="125833.363">4615 1676 2304 0 0,'0'0'101'0'0,"-1"0"1"0"0,-3-3 475 0 0,0 1-1 0 0,0 0 1 0 0,0 0 0 0 0,0 1 0 0 0,-3-2-577 0 0,-3 0 3963 0 0,2 0-3516 0 0,1 2 0 0 0,-1-1 0 0 0,0 1 0 0 0,0 0-1 0 0,0 0 1 0 0,0 1 0 0 0,0 0 0 0 0,0 1-1 0 0,0 0 1 0 0,0 0 0 0 0,-5 1-447 0 0,-15 5 1504 0 0,1 1 0 0 0,-17 7-1504 0 0,37-12 103 0 0,0 0 0 0 0,1 0 0 0 0,-1 1 0 0 0,1 0-1 0 0,0 0 1 0 0,0 1 0 0 0,0-1 0 0 0,1 1 0 0 0,0 0 0 0 0,0 1 0 0 0,0-1 0 0 0,0 1 0 0 0,1 0 0 0 0,0 0 0 0 0,0 0 0 0 0,0 1 0 0 0,1 0 0 0 0,0-1-1 0 0,1 1 1 0 0,-1 2-103 0 0,1-4 49 0 0,1 0-1 0 0,0 0 0 0 0,1 0 0 0 0,-1-1 0 0 0,1 1 0 0 0,0 0 0 0 0,0 3-48 0 0,1-5 21 0 0,-1-1 0 0 0,1 0-1 0 0,-1 1 1 0 0,1-1 0 0 0,0 0 0 0 0,0 0-1 0 0,0 0 1 0 0,0 0 0 0 0,0 0 0 0 0,0 0-1 0 0,0 0 1 0 0,1 0 0 0 0,-1 0-1 0 0,1 0 1 0 0,0-1 0 0 0,-1 1 0 0 0,2 0-21 0 0,-1-1 4 0 0,0 1 0 0 0,0-1 0 0 0,1 1 0 0 0,-1-1 0 0 0,1 0 0 0 0,-1 0 0 0 0,1 0 0 0 0,-1-1 0 0 0,1 1 1 0 0,-1 0-1 0 0,1-1 0 0 0,0 0 0 0 0,-1 0 0 0 0,1 0 0 0 0,0 0 0 0 0,0 0 0 0 0,-1 0 0 0 0,2-1-4 0 0,6-1 55 0 0,0-1-1 0 0,0 0 1 0 0,0 0-1 0 0,1-2-54 0 0,0 1-61 0 0,-3 1 70 0 0,-1-1-1 0 0,1 0 1 0 0,-1 0-1 0 0,0 0 0 0 0,-1-1 1 0 0,1 0-1 0 0,-1-1 1 0 0,0 0-1 0 0,0 0 0 0 0,0 0 1 0 0,-1 0-1 0 0,0-1-8 0 0,3-4 6 0 0,-1-1 0 0 0,0 1 1 0 0,-1-2-1 0 0,0 1 0 0 0,-1 0 0 0 0,0-1 0 0 0,-1 0-6 0 0,1-3-14 0 0,0-1-67 0 0,0 0 0 0 0,-1 0 0 0 0,-1 0 0 0 0,1-15 81 0 0,1-18-299 0 0,-2 34 171 0 0,-1-1 0 0 0,-1-7 128 0 0,3-31-140 0 0,-2 40 126 0 0,-1-1 0 0 0,0 1 1 0 0,-1 0-1 0 0,-1-2 14 0 0,4-5 0 0 0,-3 20 0 0 0,1 0 0 0 0,-1 0 0 0 0,1 0 0 0 0,-1 0 0 0 0,0 0 0 0 0,0 0 0 0 0,0-1 0 0 0,0 1 0 0 0,0 0 0 0 0,0 0 0 0 0,-1 0 0 0 0,1 0 0 0 0,-1-1 0 0 0,-1 0 13 0 0,1-14 209 0 0,-3 30-146 0 0,-1 3-83 0 0,-2 78-57 0 0,4-34 17 0 0,1-31 30 0 0,1 26 17 0 0,2-19 0 0 0,-4 31 0 0 0,2-55 0 0 0,-1 27 0 0 0,2 0 0 0 0,4 31 0 0 0,-4-47 30 0 0,0-19-24 0 0,0 0 0 0 0,0-1-1 0 0,0 1 1 0 0,0-1 0 0 0,1 1 0 0 0,-1-1 0 0 0,1 1-1 0 0,1 2-5 0 0,2 12 126 0 0,-4-16-103 0 0,0 0-1 0 0,1 0 1 0 0,-1 1 0 0 0,1-1-1 0 0,-1 0 1 0 0,1 0 0 0 0,0 0-1 0 0,0 0 1 0 0,1 1-23 0 0,-1-1-90 0 0,26 3-3178 0 0,-24-6 1546 0 0,1-3-19 0 0</inkml:trace>
  <inkml:trace contextRef="#ctx0" brushRef="#br0" timeOffset="126299.755">4783 1548 3680 0 0,'0'0'167'0'0,"2"0"-7"0"0,-2-1-77 0 0,1 1 1 0 0,-1 0 0 0 0,1 0 0 0 0,-1 0 0 0 0,0 0 0 0 0,1-1 0 0 0,-1 1 0 0 0,1 0 0 0 0,-1 0 0 0 0,1 0 0 0 0,-1 0 0 0 0,1 0 0 0 0,0 0 0 0 0,-1 0 0 0 0,1 0 0 0 0,-1 0 0 0 0,1 0 0 0 0,-1 1 0 0 0,0-1 0 0 0,1 0-1 0 0,-1 0 1 0 0,1 0 0 0 0,-1 1 0 0 0,1-1 0 0 0,-1 0 0 0 0,1 0 0 0 0,-1 1 0 0 0,0-1 0 0 0,1 0 0 0 0,-1 1 0 0 0,0-1 0 0 0,1 0 0 0 0,-1 1 0 0 0,0-1 0 0 0,1 1-84 0 0,-2 10 2996 0 0,1-10-2503 0 0,-1 5 130 0 0,0 0 0 0 0,1 0-1 0 0,0-1 1 0 0,0 1 0 0 0,1 3-623 0 0,0 24 317 0 0,-2-29-191 0 0,1 0 0 0 0,1 0 0 0 0,-1 0 0 0 0,0 0 0 0 0,1 0 0 0 0,0 3-126 0 0,0-3 133 0 0,0 0-1 0 0,0 0 0 0 0,-1 1 1 0 0,1-1-1 0 0,-1 0 1 0 0,-1 3-133 0 0,1-1 120 0 0,1-1 1 0 0,-1 1 0 0 0,1-1 0 0 0,0 0 0 0 0,0 1 0 0 0,0-1 0 0 0,1 0 0 0 0,1 3-121 0 0,3 12 291 0 0,-3-10-143 0 0,0 0 0 0 0,1 0-1 0 0,0 0 1 0 0,0-1 0 0 0,3 4-148 0 0,15 33 530 0 0,-14-30-377 0 0,-7-15-107 0 0,-1 1 0 0 0,1-1 1 0 0,0 1-1 0 0,-1-1 0 0 0,1 1 0 0 0,0-1 1 0 0,0 0-1 0 0,0 1 0 0 0,0-1 0 0 0,0 0 1 0 0,1 0-1 0 0,-1 0 0 0 0,0 0 0 0 0,1 1-46 0 0,-1-1 187 0 0,-1-1 12 0 0,13 5 215 0 0,-12-4-385 0 0,1-1-1 0 0,-1 1 1 0 0,1-1-1 0 0,-1 0 1 0 0,1 1-1 0 0,-1-1 1 0 0,1 0-1 0 0,-1 0 1 0 0,1 0-1 0 0,0 0 1 0 0,-1 0-1 0 0,1 0 1 0 0,-1 0-1 0 0,1-1 1 0 0,-1 1-1 0 0,1 0 1 0 0,-1-1-1 0 0,1 0 1 0 0,-1 1 0 0 0,1-1-1 0 0,-1 0 1 0 0,0 0-1 0 0,1 1 1 0 0,0-2-29 0 0,2-2 75 0 0,0 0 0 0 0,0 0 0 0 0,0-1 1 0 0,0 1-1 0 0,2-5-75 0 0,-1 3 99 0 0,-5 5-76 0 0,1-1-1 0 0,0 1 1 0 0,-1 0-1 0 0,1-1 1 0 0,-1 1-1 0 0,1-1 1 0 0,-1 1 0 0 0,1-1-1 0 0,-1 1 1 0 0,0-1-1 0 0,0 1 1 0 0,0-1-1 0 0,0 1 1 0 0,0-2-23 0 0,1-12 174 0 0,4-5-3 0 0,-2 0 0 0 0,0 0 0 0 0,-1-5-171 0 0,-1 20 12 0 0,0 0 1 0 0,0-1-1 0 0,0 1 1 0 0,2-4-13 0 0,-1 4 0 0 0,-1 0 1 0 0,0 0-1 0 0,0 1 1 0 0,0-1 0 0 0,0 0-1 0 0,-1-1 0 0 0,0-2 7 0 0,0 1 1 0 0,0-1-1 0 0,1 1 0 0 0,0 0 0 0 0,0-1 0 0 0,1 1 0 0 0,0 0 0 0 0,0 0 0 0 0,2-2-7 0 0,0-2 0 0 0,-1 0 0 0 0,3-12 0 0 0,-5 14 0 0 0,2 0 0 0 0,-1 0 0 0 0,1 0 0 0 0,0 1 0 0 0,4-6 0 0 0,-5 9 0 0 0,1 0 0 0 0,-1-1 0 0 0,0 0 0 0 0,0 1 0 0 0,-1-1 0 0 0,1 0 0 0 0,-1 0 0 0 0,-1 0 0 0 0,1-3 0 0 0,-1 5 0 0 0,1 1-1 0 0,0 0 0 0 0,-1 0 0 0 0,1 0 0 0 0,0 0 1 0 0,1 0-1 0 0,-1 0 0 0 0,0 0 0 0 0,1 0 0 0 0,0 0 1 0 0,-1 1-1 0 0,1-1 0 0 0,0 0 0 0 0,0 1 1 0 0,1 0-1 0 0,-1 0 0 0 0,1-1 1 0 0,-3 2-1052 0 0,0-1-641 0 0,3 2-3495 0 0,-6 0-801 0 0</inkml:trace>
  <inkml:trace contextRef="#ctx0" brushRef="#br0" timeOffset="134992.708">6037 1246 8176 0 0,'1'-25'887'0'0,"0"16"-577"0"0,-1-1 1 0 0,0 0-1 0 0,-1 1 1 0 0,0-3-311 0 0,1 9 109 0 0,-1 0 0 0 0,1 1-1 0 0,-1-1 1 0 0,0 1 0 0 0,0-1 0 0 0,0 0 0 0 0,0 1 0 0 0,0 0-1 0 0,-1-1 1 0 0,1 1 0 0 0,-1 0 0 0 0,1 0 0 0 0,-1 0-1 0 0,0 0 1 0 0,0 0 0 0 0,0 0 0 0 0,0 0 0 0 0,0 0 0 0 0,0 1-1 0 0,0-1 1 0 0,-1 1 0 0 0,1 0 0 0 0,-1 0 0 0 0,1 0-1 0 0,-1 0 1 0 0,0 0-109 0 0,-13-2 453 0 0,12 2-394 0 0,0 0 0 0 0,0 0 0 0 0,0 1 0 0 0,1 0 0 0 0,-1-1 0 0 0,0 1 0 0 0,-2 1-59 0 0,-12 2 81 0 0,0 0 0 0 0,1 2 0 0 0,-1 0 0 0 0,1 1 0 0 0,0 0 0 0 0,0 2 1 0 0,-2 1-82 0 0,-40 24 256 0 0,52-28-223 0 0,0 0 0 0 0,1 0 1 0 0,0 0-1 0 0,0 1 1 0 0,1 0-1 0 0,0 0 1 0 0,-1 1-34 0 0,0 1 38 0 0,5-7-32 0 0,0 1 1 0 0,0-1 0 0 0,0 1-1 0 0,0 0 1 0 0,1-1 0 0 0,-1 1 0 0 0,0 0-1 0 0,1 0 1 0 0,-1 0 0 0 0,1-1-1 0 0,0 1 1 0 0,0 0 0 0 0,-1 0 0 0 0,1 0-1 0 0,1 1-6 0 0,-1-1 2 0 0,-1 0-1 0 0,1 1 1 0 0,0-1-1 0 0,0 1 0 0 0,-1-1 1 0 0,0 0-1 0 0,1 0 1 0 0,-1 1-2 0 0,-5 8-1 0 0,5-9 11 0 0,0-1-1 0 0,0 1 0 0 0,0 0 0 0 0,0-1 0 0 0,1 1 0 0 0,-1 0 1 0 0,0-1-1 0 0,1 1 0 0 0,0 0 0 0 0,-1 0 0 0 0,1 0 0 0 0,0 0 1 0 0,0-1-1 0 0,0 1 0 0 0,0 0 0 0 0,0 1-9 0 0,0 0 33 0 0,0 0 0 0 0,0-1 0 0 0,0 1 0 0 0,-1 0-1 0 0,1 0 1 0 0,-1-1 0 0 0,0 1 0 0 0,0 0-33 0 0,0 0 27 0 0,0 0 0 0 0,1-1 0 0 0,-1 1-1 0 0,1 0 1 0 0,-1-1 0 0 0,1 1 0 0 0,0 2-27 0 0,4 17 50 0 0,-3-18-44 0 0,0 0 1 0 0,0 1 0 0 0,0-1 0 0 0,-1 0 0 0 0,0 1 0 0 0,0 3-7 0 0,0 0 0 0 0,-1 0 0 0 0,1 0 0 0 0,1 0 0 0 0,0 0 0 0 0,0 0 0 0 0,0-1 0 0 0,1 1 0 0 0,2 7 0 0 0,-2-10 11 0 0,-1-1 0 0 0,0 1 0 0 0,-1 0 0 0 0,1-1 0 0 0,-1 1 0 0 0,0 3-11 0 0,0-3 30 0 0,0 0 0 0 0,0 0 0 0 0,0 0 0 0 0,1 0 0 0 0,1 3-30 0 0,8 24 142 0 0,-5-19-40 0 0,-1 1 0 0 0,-1-1-1 0 0,2 12-101 0 0,-3-11 106 0 0,1 0-1 0 0,1-1 1 0 0,1 5-106 0 0,-1-7 125 0 0,-1 1 0 0 0,0 0 0 0 0,-1 0-1 0 0,1 7-124 0 0,4 29 302 0 0,-5-35-208 0 0,0 0 0 0 0,0 0 0 0 0,-1 13-94 0 0,-20 202 1224 0 0,17-219-1125 0 0,1 0-1 0 0,-2-1 0 0 0,1 1 0 0 0,-3 4-98 0 0,1-4 116 0 0,1 0 0 0 0,1 0 0 0 0,-1 0-1 0 0,1 4-115 0 0,0-2 40 0 0,0 0 0 0 0,0 0-1 0 0,-1 0 1 0 0,-1-1-1 0 0,0 0 1 0 0,0 1 0 0 0,-3 3-40 0 0,-1 11 29 0 0,7-22-22 0 0,1 1 0 0 0,-1-1 0 0 0,0 0-1 0 0,0 0 1 0 0,-1 1 0 0 0,1-1 0 0 0,-1 0 0 0 0,1 0-1 0 0,-2 1-6 0 0,-33 40 240 0 0,33-40-215 0 0,0-1-1 0 0,-1 1 0 0 0,1-1 1 0 0,-1 0-1 0 0,1-1 0 0 0,-1 1 1 0 0,0 0-1 0 0,0-1 0 0 0,0 0 1 0 0,-3 1-25 0 0,-2 1 30 0 0,0 0-1 0 0,-1-1 1 0 0,1 0 0 0 0,-8 1-30 0 0,11-3 43 0 0,0 0 0 0 0,-1-1 0 0 0,1 0-1 0 0,0 0 1 0 0,0-1 0 0 0,-1 1 0 0 0,1-1 0 0 0,0-1 0 0 0,0 1 0 0 0,-1-1-43 0 0,-4-2-175 0 0,1 0 1 0 0,0-1-1 0 0,0 0 0 0 0,0 0 1 0 0,-5-5 174 0 0,-1-2-872 0 0,1 0 0 0 0,0 0-1 0 0,1-1 1 0 0,1-1 0 0 0,0-1 0 0 0,-3-6 872 0 0,12 16-472 0 0,1 0 0 0 0,0 0-1 0 0,0 0 1 0 0,-2-6 472 0 0,5 10-12 0 0</inkml:trace>
  <inkml:trace contextRef="#ctx0" brushRef="#br0" timeOffset="135460.751">6312 1420 3224 0 0,'0'0'143'0'0,"0"0"338"0"0,0 0 1316 0 0,0 0 571 0 0,0 1 901 0 0,7 4-1857 0 0,-5-2-1240 0 0,0 0 0 0 0,0 0 0 0 0,0 1 0 0 0,-1-1 0 0 0,1 0 0 0 0,-1 1 0 0 0,0-1-1 0 0,1 0 1 0 0,-1 1 0 0 0,-1 0 0 0 0,1-1 0 0 0,-1 1 0 0 0,1 0-172 0 0,0 12 598 0 0,-1 1 0 0 0,0 6-598 0 0,-1-3 456 0 0,1 25 273 0 0,1 17 768 0 0,-5 15-1497 0 0,3-40 341 0 0,2 29-341 0 0,0-33 178 0 0,-1 0-1 0 0,-3 14-177 0 0,3-46-22 0 0,0 0-138 0 0,0 1 1 0 0,0-1-1 0 0,-1 0 0 0 0,1 1 1 0 0,0-1-1 0 0,-1 0 0 0 0,1 1 1 0 0,0-1-1 0 0,-1 0 1 0 0,1 0-1 0 0,-1 1 0 0 0,0-1 1 0 0,1 0-1 0 0,-1 0 0 0 0,0 0 1 0 0,0 0-1 0 0,0 0 1 0 0,-1 1 158 0 0,-4 1-1486 0 0</inkml:trace>
  <inkml:trace contextRef="#ctx0" brushRef="#br0" timeOffset="135704.959">6110 1911 7368 0 0,'0'0'568'0'0,"-3"6"6154"0"0,4-2-7039 0 0,1-1 501 0 0,1 0 0 0 0,0-1 0 0 0,1 1 1 0 0,-1 0-1 0 0,0-1 0 0 0,1 0 0 0 0,-1 0 0 0 0,1 0 1 0 0,0 0-1 0 0,0-1 0 0 0,-1 1 0 0 0,1-1 0 0 0,0 0 1 0 0,0 0-1 0 0,1 0-184 0 0,9 1 325 0 0,0 0 0 0 0,0 0 0 0 0,14-1-325 0 0,-1-3 130 0 0,0 0 0 0 0,1-2-1 0 0,-2 0 1 0 0,1-2-1 0 0,11-5-129 0 0,-31 9-266 0 0,-1-1 0 0 0,1 0 0 0 0,-1 0 0 0 0,0-1 0 0 0,0 0 0 0 0,0 0 0 0 0,3-3 266 0 0,-5 2-1089 0 0</inkml:trace>
  <inkml:trace contextRef="#ctx0" brushRef="#br0" timeOffset="136008.383">6165 1443 2760 0 0,'0'0'207'0'0,"0"-3"113"0"0,0 2 228 0 0,0 0 0 0 0,0 0 0 0 0,0 0 1 0 0,0 0-1 0 0,1 0 0 0 0,-1 0 0 0 0,0 0 1 0 0,0 0-1 0 0,0 1 0 0 0,1-1 0 0 0,-1 0 1 0 0,1 0-1 0 0,-1 0 0 0 0,1 0 1 0 0,-1 0-549 0 0,14-8 2154 0 0,-13 8-2258 0 0,7-2 416 0 0,0-1 0 0 0,0 1 0 0 0,0 1 0 0 0,0-1 0 0 0,0 2 0 0 0,0-1 0 0 0,4 1-312 0 0,16-2 870 0 0,17 2-870 0 0,8 0 463 0 0,-17-1 117 0 0,16 3-580 0 0,27 0 155 0 0,-66-2-159 0 0,-1 2 0 0 0,11 1 4 0 0,19 1-1829 0 0,-23-3 763 0 0,-5 0-12 0 0</inkml:trace>
  <inkml:trace contextRef="#ctx0" brushRef="#br0" timeOffset="137912.327">6705 1989 3224 0 0,'0'0'469'0'0,"0"0"762"0"0,0 0 331 0 0,0 0 66 0 0,0 0-134 0 0,0 0-636 0 0,0 0-275 0 0,0 0-58 0 0,0 0-43 0 0,0 0-136 0 0,0 0-55 0 0,11 0 436 0 0,3 4-326 0 0,-11-3-333 0 0,1-1 0 0 0,-1 1-1 0 0,0 0 1 0 0,0 1 0 0 0,0-1 0 0 0,0 1 0 0 0,0-1 0 0 0,0 1 0 0 0,0 0-68 0 0,1 1 42 0 0,0 0 0 0 0,-1 0 0 0 0,1 0 0 0 0,-1 0 0 0 0,0 1 0 0 0,0-1 0 0 0,-1 1 0 0 0,1 0 0 0 0,-1 0 0 0 0,0 0 0 0 0,1 0 0 0 0,-2 0 0 0 0,1 0 0 0 0,0 1 1 0 0,-1-1-1 0 0,0 1 0 0 0,0-1 0 0 0,0 1 0 0 0,-1-1 0 0 0,0 1 0 0 0,0-1 0 0 0,0 1 0 0 0,0 0 0 0 0,0-1 0 0 0,-1 1 0 0 0,0-1 0 0 0,0 1 0 0 0,0-1 0 0 0,-1 1 0 0 0,0-1 1 0 0,0 1-43 0 0,0-2 80 0 0,1 0 1 0 0,-1-1 0 0 0,-1 1 0 0 0,1 0 0 0 0,0-1 0 0 0,0 0-1 0 0,-1 1 1 0 0,0-1 0 0 0,1 0 0 0 0,-1 0 0 0 0,0-1 0 0 0,0 1-1 0 0,0 0 1 0 0,0-1 0 0 0,0 0 0 0 0,0 0 0 0 0,0 0 0 0 0,-1 0-1 0 0,1 0 1 0 0,0-1 0 0 0,0 1 0 0 0,-1-1 0 0 0,1 0 0 0 0,0 0-1 0 0,-1 0 1 0 0,1-1 0 0 0,-2 1-81 0 0,4-1 233 0 0,1-2-111 0 0,1 0 0 0 0,-1 0 0 0 0,1 0-1 0 0,-1 0 1 0 0,1 1 0 0 0,0-1 0 0 0,0 0-1 0 0,0 0 1 0 0,1 0 0 0 0,-1 1-1 0 0,1-1 1 0 0,-1 1 0 0 0,1-1 0 0 0,2-2-122 0 0,3-3 76 0 0,1 0 0 0 0,1 0 1 0 0,3-2-77 0 0,4-3 93 0 0,77-70 24 0 0,-78 71-81 0 0,-13 10-33 0 0,1 0 0 0 0,-1 0 0 0 0,1 0 0 0 0,-1 0-1 0 0,0-1 1 0 0,0 1 0 0 0,0-1 0 0 0,0 1 0 0 0,0-1-1 0 0,1-2-2 0 0,6-10-15 0 0,-8 13-51 0 0,1 0 0 0 0,-1 0 0 0 0,0 0 0 0 0,0 0 0 0 0,0 0-1 0 0,0 0 1 0 0,0 0 0 0 0,0 0 0 0 0,0 0 0 0 0,-1-1 0 0 0,1 1-1 0 0,-1 0 1 0 0,0 0 0 0 0,1-1 0 0 0,-1 1 0 0 0,0 0 0 0 0,0 0-1 0 0,-1-1 1 0 0,1 1 0 0 0,0 0 0 0 0,-1 0 0 0 0,0-2 66 0 0,-5-13-5053 0 0,6 15-199 0 0</inkml:trace>
  <inkml:trace contextRef="#ctx0" brushRef="#br0" timeOffset="138393.257">7192 1587 3224 0 0,'0'0'143'0'0,"10"-11"26"0"0,0-2 520 0 0,-7 10 27 0 0,0 0 0 0 0,0 0 0 0 0,-1-1 0 0 0,1 1 1 0 0,-1-1-1 0 0,0 1 0 0 0,0-1 0 0 0,-1 0 0 0 0,1 0-716 0 0,-2 2 410 0 0,0 2 167 0 0,1-10 2030 0 0,-2 9-2001 0 0,-8-5 972 0 0,8 6-1519 0 0,-1 0 1 0 0,0 0 0 0 0,1 0 0 0 0,-1 0 0 0 0,1 0 0 0 0,-1 0 0 0 0,0 0 0 0 0,1 1 0 0 0,-1-1 0 0 0,1 1 0 0 0,-1-1 0 0 0,1 1 0 0 0,-1-1 0 0 0,1 1 0 0 0,-1 0 0 0 0,1 0 0 0 0,-1 0 0 0 0,1 0 0 0 0,0 0 0 0 0,0 0 0 0 0,-1 0 0 0 0,1 1-60 0 0,-6 4 24 0 0,2 1 0 0 0,-1 0 0 0 0,-3 6-24 0 0,4-6 78 0 0,-12 19-12 0 0,1 0 0 0 0,1 1 0 0 0,2 0 0 0 0,-3 11-66 0 0,13-31 6 0 0,0 0 1 0 0,1 0-1 0 0,0 0 0 0 0,1 0 1 0 0,-1 1-1 0 0,1-1 1 0 0,0 0-1 0 0,1 1 0 0 0,0-1 1 0 0,0 1-7 0 0,1-4 10 0 0,-1 0 0 0 0,1-1 0 0 0,-1 1 0 0 0,1-1-1 0 0,0 0 1 0 0,1 1 0 0 0,-1-1 0 0 0,1 0 0 0 0,-1 1 0 0 0,1-1 0 0 0,0 0 0 0 0,0 0 0 0 0,0 0 0 0 0,0-1 0 0 0,1 1 0 0 0,-1 0 0 0 0,1-1 0 0 0,0 0 0 0 0,0 1 0 0 0,0-1-1 0 0,0 0 1 0 0,0-1-10 0 0,32 16-130 0 0,-33-16-54 0 0,1 0 0 0 0,0-1 0 0 0,-1 1 0 0 0,1-1 0 0 0,0 1-1 0 0,0-1 1 0 0,0 0 0 0 0,0 0 0 0 0,-1 0 0 0 0,1-1 0 0 0,0 1 0 0 0,1-1 184 0 0,8-1-4011 0 0,1-1-1206 0 0</inkml:trace>
  <inkml:trace contextRef="#ctx0" brushRef="#br0" timeOffset="138964.087">7358 1631 3224 0 0,'0'0'143'0'0,"13"-6"1045"0"0,-10 6-876 0 0,-1 0 0 0 0,0 0 0 0 0,1 0 1 0 0,-1 0-1 0 0,0 0 0 0 0,1 0 0 0 0,-1 1 0 0 0,0-1 1 0 0,0 1-1 0 0,1-1 0 0 0,-1 1 0 0 0,0 0 1 0 0,0 0-1 0 0,0 0 0 0 0,0 0 0 0 0,0 1 1 0 0,0-1-1 0 0,0 0 0 0 0,0 1 0 0 0,0-1 1 0 0,1 3-313 0 0,0-2 173 0 0,-1 1 1 0 0,1-1 0 0 0,-1 1-1 0 0,1 0 1 0 0,-1 0 0 0 0,0 0 0 0 0,0 1-1 0 0,0-1 1 0 0,0 0 0 0 0,-1 1-1 0 0,1 1-173 0 0,3 5 312 0 0,-4-8-241 0 0,0 0-1 0 0,0 0 0 0 0,0 0 0 0 0,-1 0 1 0 0,1 0-1 0 0,0 1 0 0 0,-1-1 0 0 0,0 0 1 0 0,1 0-1 0 0,-1 1-70 0 0,9 54 1163 0 0,-9-50-901 0 0,0 0 1 0 0,0 0-1 0 0,-1-1 1 0 0,0 1-1 0 0,-1-1 1 0 0,1 1-1 0 0,-1-1 1 0 0,0 1-1 0 0,-1-1 1 0 0,0 0-1 0 0,-2 4-262 0 0,6-12 52 0 0,0 1-14 0 0,2 3-27 0 0,12-6 70 0 0,-9 2-80 0 0,-1 0 0 0 0,0 0 0 0 0,0 0 1 0 0,0-1-1 0 0,-1 0 0 0 0,1 0 0 0 0,-1 0 0 0 0,1-1 0 0 0,1-1-1 0 0,12-13 45 0 0,-15 16-29 0 0,0-1 0 0 0,-1 1 0 0 0,1-1 0 0 0,-1 1 1 0 0,1-1-1 0 0,-1 0 0 0 0,2-2-16 0 0,4-11 107 0 0,0 1 1 0 0,-1-1-1 0 0,1-7-107 0 0,-6 16 13 0 0,-1 0-1 0 0,0 1 0 0 0,0-1 0 0 0,0 0 0 0 0,-1 0 0 0 0,0 0 0 0 0,0 1 0 0 0,-1-1 0 0 0,0 0 0 0 0,0 0 0 0 0,-1 1 1 0 0,1-1-1 0 0,-1 1 0 0 0,-1-1 0 0 0,-1-3-12 0 0,1 5 12 0 0,1 1 1 0 0,-1 0-1 0 0,0 0 1 0 0,0 0-1 0 0,0 0 0 0 0,-2-1-12 0 0,0 2-14 0 0,4 2-77 0 0,1 1-89 0 0,0 0-39 0 0,0 0-5 0 0,0 0-208 0 0,0 0-874 0 0,0 0-389 0 0,0 0-81 0 0,0 0-14 0 0</inkml:trace>
  <inkml:trace contextRef="#ctx0" brushRef="#br0" timeOffset="139258.104">7788 1507 3224 0 0,'0'0'143'0'0,"14"2"1903"0"0,-10 0-1309 0 0,0 0-1 0 0,0 0 0 0 0,-1 0 1 0 0,1 1-1 0 0,0-1 0 0 0,-1 1 1 0 0,0 0-1 0 0,1 0 0 0 0,-1 0 1 0 0,0 0-737 0 0,2 3 558 0 0,-1 0 1 0 0,0 0 0 0 0,0 0 0 0 0,0 0 0 0 0,2 8-559 0 0,-1-4 286 0 0,-1 0 0 0 0,-1 1 1 0 0,0-1-1 0 0,-1 1 1 0 0,0 0-1 0 0,0 0 1 0 0,-1 0-1 0 0,-1 4-286 0 0,0-7 67 0 0,-1 1 0 0 0,0-1-1 0 0,0 0 1 0 0,-1 1 0 0 0,0-1 0 0 0,0 0 0 0 0,-1 0-1 0 0,0 0 1 0 0,0 0 0 0 0,-1-1 0 0 0,0 1 0 0 0,-1-1-1 0 0,-3 6-66 0 0,0-4 13 0 0,0 0-1 0 0,-1 0 0 0 0,0 0 0 0 0,0-1 1 0 0,0 0-1 0 0,-1-1 0 0 0,-1 0 0 0 0,1-1 1 0 0,-4 2-13 0 0,-16 9-978 0 0,29-17 504 0 0,1 0-650 0 0,0 0-284 0 0,0 0-57 0 0</inkml:trace>
  <inkml:trace contextRef="#ctx0" brushRef="#br0" timeOffset="150585.247">472 2740 2304 0 0,'13'-3'200'0'0,"-4"-2"706"0"0,-6 3-398 0 0,-1 0 0 0 0,1 1 0 0 0,0-1 0 0 0,-1 1 0 0 0,1 0 0 0 0,0 0 0 0 0,0 0 0 0 0,0 0 0 0 0,3-1-508 0 0,9-6 2259 0 0,-14 8-2114 0 0,-1-1 0 0 0,1 1 0 0 0,-1 0 0 0 0,1 0 0 0 0,-1 0 0 0 0,1-1 0 0 0,-1 1 0 0 0,1 0 0 0 0,-1 0 0 0 0,0-1 0 0 0,1 1 0 0 0,-1 0 0 0 0,1-1 0 0 0,-1 1 0 0 0,0-1 0 0 0,1 1 0 0 0,-1-1 0 0 0,0 1 0 0 0,1 0 0 0 0,-1-1 0 0 0,0 1 0 0 0,0-1-145 0 0,0 1 76 0 0,0-1 1 0 0,0 1-1 0 0,0-1 0 0 0,0 1 0 0 0,0 0 1 0 0,-1 0-1 0 0,1-1 0 0 0,0 1 0 0 0,0 0 1 0 0,-1-1-1 0 0,1 1 0 0 0,0 0 0 0 0,0 0 1 0 0,-1-1-1 0 0,1 1 0 0 0,0 0 0 0 0,0 0 1 0 0,-1 0-1 0 0,1-1 0 0 0,0 1 0 0 0,-1 0 1 0 0,1 0-1 0 0,0 0 0 0 0,-1 0-76 0 0,-2-1 183 0 0,0 0 0 0 0,0 0 0 0 0,-1 0 0 0 0,1 1-1 0 0,0-1 1 0 0,-3 1-183 0 0,-46 2 105 0 0,0 3-1 0 0,0 2 0 0 0,-7 4-104 0 0,41-8 58 0 0,-1 1 0 0 0,0 1 0 0 0,1 1 0 0 0,-13 5-58 0 0,29-10 20 0 0,0 0-1 0 0,0 0 0 0 0,0 1 1 0 0,0-1-1 0 0,1 0 0 0 0,-1 0 1 0 0,0 1-1 0 0,1-1 0 0 0,-1 1 1 0 0,1 0-1 0 0,-1-1 0 0 0,1 1 1 0 0,0 0-1 0 0,0 0 0 0 0,0 0 1 0 0,0 0-1 0 0,0 0 0 0 0,0 1-19 0 0,0 2 35 0 0,0-1 0 0 0,0 1 0 0 0,1 0 0 0 0,0 0 0 0 0,0-1 0 0 0,0 1-1 0 0,1 4-34 0 0,15 95 468 0 0,0 14 42 0 0,-5-41-104 0 0,-9-46-300 0 0,0-6 128 0 0,-1 1 1 0 0,-1 11-235 0 0,0-30-52 0 0,-1 1-1 0 0,0-1 1 0 0,0 0 0 0 0,-1 0-1 0 0,0-1 1 0 0,0 1-1 0 0,-1 0 1 0 0,0-1-1 0 0,0 1 1 0 0,-4 5 52 0 0,-2-1-2984 0 0,3-7-2922 0 0</inkml:trace>
  <inkml:trace contextRef="#ctx0" brushRef="#br0" timeOffset="151379.159">0 3131 3224 0 0,'16'-5'4516'0'0,"2"-2"566"0"0,-9 6-4860 0 0,0-1 1 0 0,1 1 0 0 0,-1 1 0 0 0,2 0-223 0 0,81 1 1160 0 0,99-2-201 0 0,-164-2-967 0 0,22-4 8 0 0,15-2 141 0 0,-17 0 110 0 0,-32 6-91 0 0,-13 3-78 0 0,-2 0 13 0 0,0 0 7 0 0,0 0 2 0 0,0 0 39 0 0,0 0 162 0 0,0 0 71 0 0,-13-2 576 0 0,1 3-893 0 0,1 0 0 0 0,0 1 0 0 0,0 1 0 0 0,0 0 0 0 0,1 0 0 0 0,-1 1 0 0 0,1 1 0 0 0,-1 0 0 0 0,-4 3-59 0 0,-3 1 24 0 0,13-6-16 0 0,-1 0 0 0 0,1 0 0 0 0,0 0-1 0 0,0 1 1 0 0,0 0 0 0 0,0 0 0 0 0,0 1 0 0 0,1 0-8 0 0,2-3-6 0 0,0 1 1 0 0,0-1-1 0 0,0 1 1 0 0,0 0 0 0 0,0 0-1 0 0,1 0 1 0 0,-1 0-1 0 0,1 0 1 0 0,0 0-1 0 0,0 0 1 0 0,0 0 0 0 0,0 1-1 0 0,1-1 1 0 0,-1 0-1 0 0,1 2 6 0 0,0-4 0 0 0,0-1 0 0 0,0 1 0 0 0,-1-1 0 0 0,1 1 0 0 0,0-1 0 0 0,0 0 0 0 0,0 1 0 0 0,0-1 0 0 0,0 1 0 0 0,0-1 0 0 0,0 1 0 0 0,0-1 0 0 0,1 1 0 0 0,-1-1 0 0 0,0 1 0 0 0,0-1 0 0 0,0 0 0 0 0,0 1 0 0 0,0-1 0 0 0,1 1 0 0 0,-1-1 0 0 0,0 0 0 0 0,1 1 0 0 0,-1-1 0 0 0,0 1 0 0 0,0-1 0 0 0,1 0 0 0 0,-1 0 0 0 0,0 1 0 0 0,1-1 0 0 0,-1 0 0 0 0,1 1 0 0 0,-1-1 0 0 0,1 0 0 0 0,0 1 0 0 0,4 2 23 0 0,-1 0 1 0 0,1 1-1 0 0,0-2 0 0 0,0 1 0 0 0,0-1 0 0 0,0 1 0 0 0,0-1 0 0 0,0-1 0 0 0,1 1 0 0 0,-1-1 0 0 0,1 0 0 0 0,-1 0 0 0 0,1-1 0 0 0,-1 1 0 0 0,6-1-23 0 0,4-1 146 0 0,1-1 0 0 0,0 0 0 0 0,-1-1 0 0 0,15-5-146 0 0,-24 6-25 0 0,-1 0 0 0 0,0 0-1 0 0,1 0 1 0 0,-1-1 0 0 0,0 1 0 0 0,0-1 0 0 0,-1-1 0 0 0,1 1 0 0 0,-1 0 0 0 0,1-1 0 0 0,-1 0 0 0 0,0-1 25 0 0,-2 3-27 0 0,1-1 1 0 0,-1 0 0 0 0,-1 1 0 0 0,1-1-1 0 0,0 0 1 0 0,-1 0 0 0 0,1 0-1 0 0,-1-1 1 0 0,0 1 0 0 0,0 0 0 0 0,0 0-1 0 0,-1 0 1 0 0,1-1 0 0 0,-1 1-1 0 0,0 0 1 0 0,1-1 0 0 0,-1 1 0 0 0,-1-1-1 0 0,1 1 1 0 0,-1-2 26 0 0,-1-3-285 0 0,-2-25-717 0 0,5 35 987 0 0,0 0 0 0 0,0 0-1 0 0,1 0 1 0 0,-1 1 0 0 0,1-1-1 0 0,-1-1 1 0 0,1 1-1 0 0,0 0 1 0 0,0 0 0 0 0,0-1-1 0 0,1 2 16 0 0,1 0-28 0 0,6 7-14 0 0,-1 1-1 0 0,-1 0 0 0 0,3 3 43 0 0,-2-1 1 0 0,1-1-1 0 0,6 6 0 0 0,37 43 357 0 0,-33-37-495 0 0,-19-23 219 0 0,-1-1-1 0 0,1 1 1 0 0,-1 0 0 0 0,0-1-1 0 0,1 1 1 0 0,-1-1-1 0 0,1 1 1 0 0,-1-1 0 0 0,1 1-1 0 0,0-1 1 0 0,-1 0-1 0 0,1 1 1 0 0,-1-1 0 0 0,1 1-1 0 0,0-1 1 0 0,-1 0 0 0 0,1 0-1 0 0,0 1 1 0 0,-1-1-1 0 0,1 0 1 0 0,0 0 0 0 0,-1 0-1 0 0,2 0-80 0 0,-2 0 45 0 0,1-1 1 0 0,-1 1-1 0 0,1 0 0 0 0,-1-1 0 0 0,0 1 0 0 0,1-1 0 0 0,-1 1 1 0 0,1-1-1 0 0,-1 1 0 0 0,0-1 0 0 0,0 1 0 0 0,1-1 1 0 0,-1 1-1 0 0,0-1 0 0 0,0 1 0 0 0,0-1 0 0 0,1 1 1 0 0,-1-1-1 0 0,0 0 0 0 0,0 1 0 0 0,0-1-45 0 0,0-6 173 0 0,1 0 0 0 0,-1-1-1 0 0,-1-5-172 0 0,0 12 8 0 0,-6-73 171 0 0,5 57-138 0 0,1 11-38 0 0,1 0-1 0 0,0-1 0 0 0,0 1 1 0 0,0 0-1 0 0,1-2-2 0 0,2-29 10 0 0,-3 23-48 0 0,1 1 1 0 0,3-13 37 0 0,-3 22-22 0 0,0 0 1 0 0,0 0 0 0 0,0 1 0 0 0,1-1 0 0 0,0 0-1 0 0,-1 1 1 0 0,1-1 0 0 0,0 1 0 0 0,1 0 0 0 0,-1 0 0 0 0,0 0-1 0 0,2-1 22 0 0,0 0-172 0 0,0-1-1 0 0,0 1 0 0 0,1 0 1 0 0,0 0-1 0 0,0 0 0 0 0,0 1 1 0 0,0 0-1 0 0,0 0 0 0 0,1 0 1 0 0,0 1-1 0 0,-1 0 0 0 0,1 0 1 0 0,0 0-1 0 0,3 0 173 0 0,40-5-3433 0 0,-18 6 1660 0 0</inkml:trace>
  <inkml:trace contextRef="#ctx0" brushRef="#br0" timeOffset="156289.801">2019 2973 3224 0 0,'-3'-13'288'0'0,"2"8"-405"0"0,-1-2 5995 0 0,1 4 1081 0 0,5 8-6712 0 0,-1 0-106 0 0,0 0-1 0 0,-1 0 0 0 0,0 0 0 0 0,0 1 0 0 0,0-1 0 0 0,0 1 0 0 0,0 3-140 0 0,2 8 233 0 0,6 16 367 0 0,5 31-600 0 0,-13-50 73 0 0,0 0 0 0 0,-1 0 0 0 0,0 1 0 0 0,-1-1 0 0 0,-2 14-73 0 0,2-27 18 0 0,0-1 0 0 0,0 0 0 0 0,0 0 0 0 0,0 0 0 0 0,0 0-1 0 0,0 0 1 0 0,0 1 0 0 0,0-1 0 0 0,0 0 0 0 0,0 0 0 0 0,0 0 0 0 0,0 0 0 0 0,0 1 0 0 0,0-1 0 0 0,0 0-1 0 0,0 0 1 0 0,0 0 0 0 0,0 0 0 0 0,0 1 0 0 0,0-1 0 0 0,0 0 0 0 0,0 0 0 0 0,0 0 0 0 0,-1 0 0 0 0,1 0-1 0 0,0 1 1 0 0,0-1 0 0 0,0 0 0 0 0,0 0 0 0 0,0 0 0 0 0,0 0 0 0 0,-1 0 0 0 0,1 0 0 0 0,0 0 0 0 0,0 0-1 0 0,0 1 1 0 0,0-1 0 0 0,0 0 0 0 0,-1 0 0 0 0,1 0 0 0 0,0 0 0 0 0,0 0 0 0 0,0 0-18 0 0,-5-8 123 0 0,4 6-151 0 0,0-1-1 0 0,0 0 1 0 0,1 0-1 0 0,-1 0 1 0 0,1 0-1 0 0,-1 0 0 0 0,1 0 29 0 0,2-13-290 0 0,1-1-1 0 0,0 1 0 0 0,1 0 1 0 0,1 1-1 0 0,0-1 0 0 0,1 1 1 0 0,1 0-1 0 0,1 0 0 0 0,4-7 291 0 0,-11 21-7 0 0,0-1 0 0 0,0 1-1 0 0,0 0 1 0 0,0-1 0 0 0,0 1-1 0 0,0 0 1 0 0,0 0 0 0 0,0 0-1 0 0,0 0 1 0 0,0 0 0 0 0,1 0-1 0 0,-1 0 1 0 0,0 0 0 0 0,1 1-1 0 0,-1-1 1 0 0,0 0-1 0 0,1 1 1 0 0,-1-1 0 0 0,1 1-1 0 0,-1 0 1 0 0,1-1 0 0 0,1 1 7 0 0,-1 0-7 0 0,0 1 0 0 0,0-1 1 0 0,0 0-1 0 0,0 1 1 0 0,0 0-1 0 0,-1-1 0 0 0,1 1 1 0 0,0 0-1 0 0,0 0 1 0 0,0 0-1 0 0,-1 0 0 0 0,1 0 1 0 0,-1 1-1 0 0,1-1 1 0 0,0 1 6 0 0,4 5-5 0 0,0-1 1 0 0,0 1-1 0 0,-1 1 1 0 0,0-1-1 0 0,0 1 1 0 0,-1 0 0 0 0,0 1 3 0 0,0-3 15 0 0,-1 0 0 0 0,1-1-1 0 0,-1 0 1 0 0,1 0-1 0 0,1 1-13 0 0,7 9 46 0 0,-8-10-68 0 0,0-1-1 0 0,0 1 1 0 0,1-1 0 0 0,-1 0 0 0 0,1 0 0 0 0,0 0 0 0 0,0-1-1 0 0,0 0 1 0 0,1 0 0 0 0,-1 0 0 0 0,1 0 0 0 0,-1-1-1 0 0,1 0 1 0 0,0 0 0 0 0,4 0 22 0 0,-2-1-540 0 0,-1 1 0 0 0,1-2 0 0 0,-1 1 0 0 0,1-1-1 0 0,0 0 1 0 0,-1-1 0 0 0,1 0 0 0 0,-1 0 0 0 0,1 0 0 0 0,-1-1 0 0 0,0 0-1 0 0,5-3 541 0 0,6-3-1182 0 0</inkml:trace>
  <inkml:trace contextRef="#ctx0" brushRef="#br0" timeOffset="156942.245">2568 3046 2760 0 0,'1'-2'-60'0'0,"0"0"0"0"0,0 0-1 0 0,-1 0 1 0 0,1 0 0 0 0,0 0 0 0 0,-1 0 0 0 0,0 0-1 0 0,1 0 1 0 0,-1 0 0 0 0,0 0 0 0 0,0 0 0 0 0,0 0 0 0 0,0 0 60 0 0,-1-2 546 0 0,1 1 0 0 0,-1-1 0 0 0,0 0 0 0 0,0 1 0 0 0,0-1 0 0 0,-1 0 0 0 0,0-1-546 0 0,1 2 602 0 0,-1 0 1 0 0,1 1-1 0 0,-1-1 0 0 0,0 0 0 0 0,0 1 0 0 0,0-1 0 0 0,0 1 0 0 0,0-1 0 0 0,0 1 0 0 0,-1 0 0 0 0,1 0 1 0 0,-1 0-1 0 0,1 0 0 0 0,-1 1 0 0 0,0-1 0 0 0,0 1 0 0 0,0 0 0 0 0,-1-1-602 0 0,2 2 83 0 0,0-1 0 0 0,-1 1 0 0 0,1 0 0 0 0,0 0 0 0 0,-1 0 0 0 0,1 1 0 0 0,0-1 0 0 0,0 0 0 0 0,-1 1 0 0 0,1-1 0 0 0,0 1 0 0 0,0 0 0 0 0,-1 0 0 0 0,1 0 1 0 0,0 0-1 0 0,0 0 0 0 0,0 0 0 0 0,0 1 0 0 0,1-1 0 0 0,-1 1 0 0 0,0-1 0 0 0,1 1 0 0 0,-1 0-83 0 0,-3 3 86 0 0,1 1 0 0 0,-1-1 0 0 0,1 1-1 0 0,1 0 1 0 0,-1 0 0 0 0,-2 6-86 0 0,3-4 34 0 0,0-1 0 0 0,1 1 0 0 0,0 0 0 0 0,0-1 0 0 0,0 1 0 0 0,1 0 0 0 0,0 0 0 0 0,1 0 0 0 0,0 1 0 0 0,0-1-34 0 0,0-2 31 0 0,1-1 0 0 0,0 1 0 0 0,0 0 0 0 0,0-1 0 0 0,1 1 0 0 0,0-1 0 0 0,0 0 0 0 0,0 1 0 0 0,0-1 0 0 0,1 0 0 0 0,0 0 0 0 0,0-1 0 0 0,0 1 0 0 0,3 2-31 0 0,-4-5 14 0 0,0-1 0 0 0,-1 1 1 0 0,1-1-1 0 0,0 0 1 0 0,0 0-1 0 0,0 0 0 0 0,1 0 1 0 0,-1 0-1 0 0,0 0 1 0 0,0 0-1 0 0,0-1 0 0 0,1 1 1 0 0,-1-1-1 0 0,0 1 0 0 0,1-1 1 0 0,-1 0-1 0 0,0 0 1 0 0,1 0-1 0 0,-1 0 0 0 0,0-1 1 0 0,1 1-1 0 0,-1 0 0 0 0,2-2-14 0 0,2 1 14 0 0,0-1-1 0 0,0 0 0 0 0,0-1 1 0 0,0 0-1 0 0,-1 0 0 0 0,0 0 1 0 0,1 0-1 0 0,0-2-13 0 0,1-1 1 0 0,0 0-1 0 0,0-1 1 0 0,-1 0-1 0 0,0 0 1 0 0,-1-1-1 0 0,1 1 1 0 0,-2-1-1 0 0,1 0 1 0 0,-1-1-1 0 0,0 1 1 0 0,1-4-1 0 0,2-9-306 0 0,-1 0 0 0 0,0-1 0 0 0,-2 1 1 0 0,0-6 305 0 0,0-1-282 0 0,-4 23 206 0 0,0 4-10 0 0,0 2 16 0 0,0 10 6 0 0,0 5-17 0 0,0 0 0 0 0,2 0-1 0 0,0 5 82 0 0,-1-16-15 0 0,0 1 0 0 0,1-1 0 0 0,-1 0-1 0 0,1 0 1 0 0,0 0 0 0 0,0 0 0 0 0,1-1 0 0 0,0 1-1 0 0,0-1 1 0 0,0 1 0 0 0,0-1 0 0 0,1 1 15 0 0,-2-3-75 0 0,-1 0-1 0 0,1-1 1 0 0,0 1 0 0 0,0-1 0 0 0,0 1 0 0 0,0-1-1 0 0,0 0 1 0 0,0 0 0 0 0,0 1 0 0 0,0-1-1 0 0,0-1 1 0 0,0 1 0 0 0,0 0 0 0 0,2 0 75 0 0,-3-1-16 0 0,1 0-1 0 0,-1 0 1 0 0,1 0 0 0 0,-1 0 0 0 0,1-1 0 0 0,-1 1 0 0 0,0 0-1 0 0,1-1 1 0 0,-1 1 0 0 0,0-1 0 0 0,1 1 0 0 0,-1-1-1 0 0,0 0 1 0 0,1 1 0 0 0,-1-1 0 0 0,0 0 0 0 0,0 0-1 0 0,0 0 1 0 0,0 0 0 0 0,0 0 0 0 0,0 0 0 0 0,0 0 0 0 0,1-2 15 0 0,32-49-131 0 0,24-12 66 0 0,-56 61 48 0 0,1 0-1 0 0,0 1 1 0 0,0-1 0 0 0,1 1-1 0 0,-1 0 1 0 0,0 0 0 0 0,1 0-1 0 0,2-1 19 0 0,-6 3 1 0 0,1-1 0 0 0,-1 1 1 0 0,1 0-1 0 0,-1 0 0 0 0,1 0 0 0 0,0-1 0 0 0,-1 1 0 0 0,1 0 0 0 0,-1 0 0 0 0,1 0 0 0 0,0 0 1 0 0,-1 0-1 0 0,1 0 0 0 0,0 0 0 0 0,-1 0 0 0 0,1 1 0 0 0,-1-1 0 0 0,1 0 0 0 0,0 0 1 0 0,-1 0-1 0 0,1 1 0 0 0,-1-1 0 0 0,1 0 0 0 0,-1 1 0 0 0,1-1 0 0 0,-1 0 0 0 0,1 1 0 0 0,-1-1 1 0 0,1 0-1 0 0,-1 1 0 0 0,0-1 0 0 0,1 1 0 0 0,-1-1 0 0 0,0 1 0 0 0,1-1 0 0 0,-1 1 1 0 0,0 0-1 0 0,1-1 0 0 0,-1 1 0 0 0,0-1 0 0 0,0 1-1 0 0,1 0 21 0 0,3 7 132 0 0,-1-1 0 0 0,1 1 1 0 0,-1 0-1 0 0,0 0 0 0 0,0 5-153 0 0,-1-9 70 0 0,3 14 183 0 0,5 15 588 0 0,0 10-841 0 0,-8-34 166 0 0,1-1-1 0 0,0 1 0 0 0,1-1 1 0 0,0 0-1 0 0,1 1-165 0 0,2 7 376 0 0,14 24 1293 0 0,-20-38-1525 0 0,-1-2-33 0 0,0 0-14 0 0,0 0-1 0 0,0 0 3 0 0,0 0 10 0 0,0-2 3 0 0,6-13-43 0 0,-1-1 0 0 0,-1 0 0 0 0,-1-1 0 0 0,-1 1 0 0 0,0-3-69 0 0,1-4-224 0 0,1-1-1 0 0,3-6 225 0 0,-5 23-167 0 0,0 0-1 0 0,0 0 0 0 0,1 0 0 0 0,0 0 1 0 0,0 0-1 0 0,1 0 0 0 0,0 1 1 0 0,0 0-1 0 0,0 0 0 0 0,1 0 0 0 0,0 0 1 0 0,0 1-1 0 0,0-1 0 0 0,1 1 1 0 0,0 1-1 0 0,0-1 0 0 0,0 1 0 0 0,0 0 1 0 0,1 0 167 0 0,6-1-1791 0 0,0 2-4359 0 0</inkml:trace>
  <inkml:trace contextRef="#ctx0" brushRef="#br0" timeOffset="157490.137">3214 2868 3224 0 0,'0'0'399'0'0,"0"0"465"0"0,0 0 205 0 0,0 0 40 0 0,0 0-34 0 0,-1 14 1423 0 0,-2 8-1155 0 0,0 0 0 0 0,1-1-1 0 0,1 1 1 0 0,1 0-1 0 0,1 8-1342 0 0,1-8 461 0 0,1 0 0 0 0,0 0 0 0 0,2-1 0 0 0,0 0-1 0 0,8 17-460 0 0,-13-38 22 0 0,0 1 0 0 0,0-1-1 0 0,0 0 1 0 0,0 0-1 0 0,0 1 1 0 0,0-1-1 0 0,0 0 1 0 0,0 0-1 0 0,0 0 1 0 0,0 0 0 0 0,0 1-1 0 0,1-1 1 0 0,-1 0-1 0 0,0 0 1 0 0,0 0-1 0 0,0 1 1 0 0,0-1-1 0 0,0 0 1 0 0,1 0 0 0 0,-1 0-1 0 0,0 0 1 0 0,0 0-1 0 0,0 0 1 0 0,0 1-1 0 0,1-1 1 0 0,-1 0-1 0 0,0 0 1 0 0,0 0 0 0 0,0 0-1 0 0,1 0 1 0 0,-1 0-1 0 0,0 0 1 0 0,0 0-1 0 0,0 0 1 0 0,1 0 0 0 0,-1 0-1 0 0,0 0 1 0 0,0 0-1 0 0,0 0 1 0 0,1 0-1 0 0,-1 0 1 0 0,0 0-1 0 0,0 0 1 0 0,0 0 0 0 0,1 0-1 0 0,-1 0 1 0 0,0-1-1 0 0,0 1 1 0 0,0 0-1 0 0,1 0 1 0 0,-1 0-1 0 0,0 0 1 0 0,0 0 0 0 0,0 0-1 0 0,0-1 1 0 0,0 1-1 0 0,1 0 1 0 0,-1 0-1 0 0,0 0 1 0 0,0 0-1 0 0,0-1 1 0 0,0 1 0 0 0,0 0-1 0 0,0 0-21 0 0,10-19 168 0 0,-3 6 40 0 0,-5 11-200 0 0,-1-1 0 0 0,1 0-1 0 0,0 0 1 0 0,-1 1 0 0 0,1-1 0 0 0,-1 0-1 0 0,0 0 1 0 0,0 0 0 0 0,0 0-1 0 0,-1 0 1 0 0,1-1 0 0 0,-1 1-1 0 0,1 0-7 0 0,0-3 0 0 0,0 0 0 0 0,0 0 0 0 0,1 0 0 0 0,0 0 0 0 0,0 0 0 0 0,1 1 0 0 0,0-1 0 0 0,6-16 0 0 0,-4 8-4 0 0,1 0-1 0 0,0 1 1 0 0,0 0 0 0 0,1 0-1 0 0,1 0 1 0 0,3-3 4 0 0,-3 5-63 0 0,-1 2-188 0 0,0 0 1 0 0,1 1-1 0 0,3-3 251 0 0,-8 8-138 0 0,0 1 1 0 0,0-1 0 0 0,0 1-1 0 0,1 0 1 0 0,-1 0 0 0 0,1 0 0 0 0,-1 0-1 0 0,1 1 1 0 0,0 0 0 0 0,0-1-1 0 0,2 1 138 0 0,13-4-1079 0 0,-13 3-276 0 0,0 1 1 0 0,0 0 0 0 0,0 0-1 0 0,5 0 1355 0 0,-6 2-2441 0 0,14 6-20 0 0</inkml:trace>
  <inkml:trace contextRef="#ctx0" brushRef="#br0" timeOffset="157777.931">3567 2971 11488 0 0,'-4'6'1040'0'0,"-17"23"-617"0"0,6-9 1050 0 0,2 1 0 0 0,-2 3-1473 0 0,12-19 202 0 0,0 1 1 0 0,1 0 0 0 0,-1 0-1 0 0,1 0 1 0 0,0 1 0 0 0,1-1-1 0 0,-1 1 1 0 0,1-1 0 0 0,0 0-1 0 0,1 3-202 0 0,0-7 33 0 0,0-1-1 0 0,0 1 1 0 0,0 0-1 0 0,0 0 0 0 0,1 0 1 0 0,-1 0-1 0 0,0 0 1 0 0,1 0-1 0 0,0 0 0 0 0,-1 0 1 0 0,1-1-1 0 0,0 1 0 0 0,0 0 1 0 0,0 0-1 0 0,0-1 1 0 0,0 1-1 0 0,0-1 0 0 0,1 1 1 0 0,-1-1-1 0 0,2 2-32 0 0,-1-2 35 0 0,1 0 0 0 0,-1 1-1 0 0,1-1 1 0 0,-1 0 0 0 0,1 0 0 0 0,-1 0 0 0 0,1-1-1 0 0,0 1 1 0 0,-1 0 0 0 0,1-1 0 0 0,0 0-1 0 0,-1 0 1 0 0,3 0-35 0 0,4 0 73 0 0,0-1 0 0 0,0-1 0 0 0,-1 1 0 0 0,1-1 0 0 0,0-1 0 0 0,-1 1 0 0 0,1-2 0 0 0,4-2-73 0 0,-5 2 68 0 0,0 0 0 0 0,0-1-1 0 0,-1-1 1 0 0,0 1-1 0 0,0-1 1 0 0,0 0 0 0 0,-1-1-1 0 0,1 0 1 0 0,1-3-68 0 0,-4 5 19 0 0,-1 1 0 0 0,0-1 0 0 0,-1 1 0 0 0,1-1 0 0 0,-1 0 0 0 0,0 0 0 0 0,0 0 0 0 0,0 0 0 0 0,-1-1 0 0 0,0 1-1 0 0,0 0 1 0 0,0-1 0 0 0,-1 1 0 0 0,0 0 0 0 0,0-1 0 0 0,0-3-19 0 0,-1 2-85 0 0,-1 0 0 0 0,1 0 0 0 0,-1 1-1 0 0,0-1 1 0 0,-1 0 0 0 0,0 1 0 0 0,0-1-1 0 0,0 1 1 0 0,-1 0 0 0 0,0 0 0 0 0,0 1-1 0 0,-1-1 1 0 0,1 1 0 0 0,-1 0 0 0 0,0 0-1 0 0,-1 0 86 0 0,1 0-1133 0 0,2 2-5671 0 0,3 3 1946 0 0</inkml:trace>
  <inkml:trace contextRef="#ctx0" brushRef="#br0" timeOffset="158204.452">3866 2860 9416 0 0,'0'0'430'0'0,"0"1"-8"0"0,-1 0-398 0 0,0 1 1 0 0,1-1 0 0 0,-1 0-1 0 0,1 1 1 0 0,-1-1 0 0 0,1 1-1 0 0,0-1 1 0 0,-1 1 0 0 0,1-1 0 0 0,0 1-1 0 0,0-1 1 0 0,0 1 0 0 0,0 0-1 0 0,0-1 1 0 0,1 1 0 0 0,-1-1-1 0 0,0 1-24 0 0,1 4 625 0 0,-2 18 1941 0 0,0-14-2053 0 0,1 0 0 0 0,0-1-1 0 0,1 1 1 0 0,0 0-1 0 0,0-1 1 0 0,1 3-513 0 0,3 7 490 0 0,-5-15-397 0 0,1 1 1 0 0,0-1 0 0 0,0 0-1 0 0,0 0 1 0 0,1-1-1 0 0,-1 1 1 0 0,1 0 0 0 0,0 0-1 0 0,1 1-93 0 0,0-1 59 0 0,0 0 1 0 0,0 1-1 0 0,1-1 0 0 0,-1-1 0 0 0,1 1 1 0 0,0-1-1 0 0,4 4-59 0 0,-7-6 27 0 0,1 0-1 0 0,0 0 1 0 0,0 0-1 0 0,0-1 1 0 0,0 1 0 0 0,0 0-1 0 0,0-1 1 0 0,0 1-1 0 0,0-1 1 0 0,0 1-1 0 0,1-1 1 0 0,-1 0 0 0 0,0 0-1 0 0,0 0 1 0 0,0 0-1 0 0,0-1 1 0 0,0 1 0 0 0,0-1-1 0 0,0 1 1 0 0,1-1-27 0 0,1 0 57 0 0,-1-1 1 0 0,1 0-1 0 0,0 0 1 0 0,-1 0-1 0 0,1 0 1 0 0,-1-1-1 0 0,0 1 1 0 0,0-1-1 0 0,0 0 1 0 0,0 0-1 0 0,0 0 1 0 0,-1 0-1 0 0,1-1 1 0 0,0 0-58 0 0,4-8-85 0 0,0 0 1 0 0,-1-1 0 0 0,3-8 84 0 0,4-14 109 0 0,-12 34-54 0 0,-1 10-247 0 0,-1 13-52 0 0,0-16 343 0 0,1 0 1 0 0,0 0-1 0 0,0 0 1 0 0,0 0-1 0 0,2 5-99 0 0,0 0 78 0 0,-2-5-52 0 0,1 0 1 0 0,1 0 0 0 0,-1 0-1 0 0,1 0 1 0 0,0-1 0 0 0,0 1-1 0 0,0 0 1 0 0,1-1-1 0 0,0 1 1 0 0,0-1 0 0 0,1 0-1 0 0,-1 0 1 0 0,4 2-27 0 0,-4-4 56 0 0,0 0 1 0 0,0 0-1 0 0,0-1 0 0 0,0 1 0 0 0,1-1 1 0 0,-1 0-1 0 0,1 0 0 0 0,-1-1 0 0 0,1 1 1 0 0,0-1-1 0 0,0 1 0 0 0,0-1 0 0 0,0-1 1 0 0,0 1-1 0 0,0 0 0 0 0,0-1 1 0 0,0 0-1 0 0,0 0 0 0 0,0 0 0 0 0,4-1-56 0 0,9-2 300 0 0,-1-1 0 0 0,0-1-1 0 0,14-5-299 0 0,-25 7 36 0 0,0 1-1 0 0,0-1 1 0 0,0 0-1 0 0,-1 0 1 0 0,1 0-1 0 0,-1-1 1 0 0,0 1-1 0 0,0-1 1 0 0,0 0-1 0 0,0 0 0 0 0,-1-1 1 0 0,1 1-1 0 0,1-4-35 0 0,0-2 82 0 0,0-1-1 0 0,0 1 0 0 0,-1-1 0 0 0,0 0 1 0 0,-1 0-1 0 0,0-1 0 0 0,0-6-81 0 0,2-31-1379 0 0,-4-1-5096 0 0,-1 35-255 0 0</inkml:trace>
  <inkml:trace contextRef="#ctx0" brushRef="#br0" timeOffset="159391.625">4805 2782 14944 0 0,'-2'-1'1699'0'0,"3"2"-819"0"0,-1-1-853 0 0,1 0 0 0 0,0 1 1 0 0,-1-1-1 0 0,1 0 0 0 0,-1 1 0 0 0,1-1 1 0 0,-1 1-1 0 0,0-1 0 0 0,1 1 0 0 0,-1-1 1 0 0,1 1-1 0 0,-1-1 0 0 0,0 1 0 0 0,1-1 1 0 0,-1 1-1 0 0,0-1 0 0 0,0 1 0 0 0,1-1 1 0 0,-1 1-1 0 0,0 0 0 0 0,0-1 0 0 0,0 1 0 0 0,0 0 1 0 0,0-1-1 0 0,0 1 0 0 0,0-1 0 0 0,0 1 1 0 0,0 0-1 0 0,0-1 0 0 0,0 1 0 0 0,0 0-27 0 0,0 0 29 0 0,-1-1 0 0 0,1 1 0 0 0,0 0 0 0 0,0-1 0 0 0,0 1 0 0 0,0-1 0 0 0,0 1-1 0 0,0 0 1 0 0,0-1 0 0 0,0 1 0 0 0,0 0 0 0 0,0-1 0 0 0,0 1 0 0 0,0-1-1 0 0,1 1 1 0 0,-1 0 0 0 0,0-1 0 0 0,0 1 0 0 0,1-1 0 0 0,-1 1 0 0 0,0-1 0 0 0,1 1-1 0 0,-1-1 1 0 0,0 1 0 0 0,1 0-29 0 0,0 0 52 0 0,0 0-1 0 0,-1 0 1 0 0,1 0-1 0 0,-1 0 1 0 0,1 0-1 0 0,-1 0 0 0 0,1 0 1 0 0,-1 0-1 0 0,0 0 1 0 0,1 1-1 0 0,-1 0-51 0 0,-3 27 342 0 0,2-24-319 0 0,0 1 0 0 0,1-1 0 0 0,-1 0 1 0 0,1 1-1 0 0,0-1 0 0 0,1 0 0 0 0,-1 1 0 0 0,2 3-23 0 0,1 6 107 0 0,-3-13-86 0 0,0 0-1 0 0,1 0 1 0 0,-1 0-1 0 0,1 0 1 0 0,0 1-1 0 0,-1-1 1 0 0,1 0-1 0 0,0 0 1 0 0,0 0-1 0 0,0-1 0 0 0,0 1 1 0 0,1 0-1 0 0,0 1-20 0 0,7 10 196 0 0,-8-13-92 0 0,0 1 0 0 0,2 1-34 0 0,5 2-25 0 0,-8-4-34 0 0,0 0 0 0 0,0 0 0 0 0,-1 0 0 0 0,1 0 0 0 0,0 0-1 0 0,0 0 1 0 0,0 0 0 0 0,0 0 0 0 0,0 0 0 0 0,0 0 0 0 0,0 0 0 0 0,0 0 0 0 0,0 0 0 0 0,0 0 0 0 0,0 0 0 0 0,0 0 0 0 0,0 0 0 0 0,-1 0 0 0 0,1 0-1 0 0,0 0 1 0 0,0 0 0 0 0,0 1 0 0 0,0-1 0 0 0,0 0 0 0 0,0 0 0 0 0,0 0 0 0 0,0 0 0 0 0,0 0 0 0 0,0 0 0 0 0,0 0 0 0 0,0 0 0 0 0,0 0-1 0 0,0 0 1 0 0,0 0 0 0 0,0 0 0 0 0,0 0 0 0 0,0 1 0 0 0,0-1 0 0 0,0 0 0 0 0,0 0 0 0 0,0 0 0 0 0,0 0 0 0 0,0 0 0 0 0,0 0 0 0 0,0 0 0 0 0,0 0-1 0 0,0 0 1 0 0,0 0 0 0 0,0 0 0 0 0,0 0 0 0 0,0 1 0 0 0,0-1-11 0 0,-1 0 92 0 0,1-1-83 0 0,0 0 1 0 0,0 0-1 0 0,0 0 1 0 0,0 0-1 0 0,-1 0 1 0 0,1 0-1 0 0,0 0 1 0 0,-1 0-1 0 0,1 0 1 0 0,0 0-1 0 0,-1 0 0 0 0,1 0 1 0 0,-1 1-1 0 0,0-1 1 0 0,1 0-1 0 0,-1 0 1 0 0,0 1-1 0 0,1-1-9 0 0,-1 0-1 0 0,0 0 1 0 0,0 0-1 0 0,0 0 0 0 0,0-1 1 0 0,1 1-1 0 0,-1 0 0 0 0,0 0 1 0 0,1-1-1 0 0,-1 1 0 0 0,1 0 1 0 0,0 0-1 0 0,-1-1 0 0 0,1 1 1 0 0,-6-24-172 0 0,5 22 134 0 0,0 0 1 0 0,1 0-1 0 0,-1 1 0 0 0,0-1 0 0 0,1 0 0 0 0,-1 0 0 0 0,1 0 0 0 0,0 1 1 0 0,0-1-1 0 0,0-3 38 0 0,1 4-19 0 0,0 0 1 0 0,-1 1-1 0 0,1-1 1 0 0,-1 0-1 0 0,0 0 1 0 0,0 0-1 0 0,0 0 1 0 0,0 1-1 0 0,0-1 1 0 0,0 0 0 0 0,0 0-1 0 0,0 0 1 0 0,-1 0-1 0 0,1 1 1 0 0,-1-1-1 0 0,1 0 1 0 0,-1 0-1 0 0,0 1 1 0 0,0-1-1 0 0,0 0 19 0 0,0 0-12 0 0,1 0 0 0 0,-1 0 0 0 0,1 0 0 0 0,-1 0 0 0 0,1 0-1 0 0,0 0 1 0 0,0 0 0 0 0,0 0 0 0 0,0 0 0 0 0,0 0 0 0 0,0 0 0 0 0,1 0-1 0 0,-1-1 13 0 0,1 1-9 0 0,-1-1 0 0 0,1 0 0 0 0,-1 1 0 0 0,0-1 0 0 0,0 0 0 0 0,0 1 0 0 0,-1-4 9 0 0,-18-41-127 0 0,9 29 109 0 0,9 15 3 0 0,-1 0-1 0 0,0 0 1 0 0,1 0 0 0 0,0 0-1 0 0,-1 0 1 0 0,1-2 15 0 0,0 3-4 0 0,1 1 0 0 0,-1 0 0 0 0,1 0 0 0 0,-1 0 0 0 0,1-1 0 0 0,-1 1 0 0 0,0 0 0 0 0,1 0 0 0 0,-1 0 0 0 0,0 0 0 0 0,0 0 0 0 0,0 0 0 0 0,0 0 0 0 0,0 0 4 0 0,0 0 0 0 0,0 1 0 0 0,0-1 0 0 0,0 0 0 0 0,0 0 1 0 0,0 0-1 0 0,0 0 0 0 0,1 0 0 0 0,-1 0 0 0 0,0 0 0 0 0,1 0 0 0 0,-1 0 0 0 0,1 0 0 0 0,-1 0 1 0 0,1 0-1 0 0,0 0 0 0 0,-1-1 0 0 0,1 1 0 0 0,0 0 0 0 0,0 0 0 0 0,0 0 0 0 0,0-1 0 0 0,-1-5-20 0 0,1 7 18 0 0,-1-1 0 0 0,1 0 0 0 0,0 1-1 0 0,0-1 1 0 0,0 0 0 0 0,0 1 0 0 0,0-1 0 0 0,0 0-1 0 0,0 0 1 0 0,0 1 0 0 0,0-1 0 0 0,0 0 0 0 0,0 1 0 0 0,0-1-1 0 0,1 0 1 0 0,-1 1 0 0 0,0-1 0 0 0,0 1 0 0 0,1-1-1 0 0,-1 0 3 0 0,0 1-1 0 0,0-1 0 0 0,1 1 0 0 0,-1 0-1 0 0,0-1 1 0 0,0 1 0 0 0,0 0 0 0 0,0-1-1 0 0,0 1 1 0 0,0 0 0 0 0,0-1 0 0 0,0 1-1 0 0,0 0 1 0 0,0-1 0 0 0,0 1 0 0 0,0 0-1 0 0,0-1 1 0 0,0 1 0 0 0,0 0 0 0 0,0-1-1 0 0,0 1 1 0 0,-1 0 0 0 0,1-1 0 0 0,0 1-1 0 0,0 0 1 0 0,0-1 0 0 0,-1 1 0 0 0,1 0-1 0 0,0-1 2 0 0,-10-10-61 0 0,5 7 61 0 0,7 1 14 0 0,-1 3 50 0 0,1-1-37 0 0,-1 1 1 0 0,1-1-1 0 0,0 1 0 0 0,0-1 1 0 0,-1 1-1 0 0,1 0 1 0 0,0 0-1 0 0,0 0 1 0 0,-1 0-1 0 0,1 0 1 0 0,0 1-1 0 0,1-1-27 0 0,-1 1 9 0 0,-1-1 1 0 0,0 0 0 0 0,0 0 0 0 0,0 1 0 0 0,0-1 0 0 0,0 1 0 0 0,0-1 0 0 0,0 1 0 0 0,0-1-1 0 0,0 1 1 0 0,0 0 0 0 0,0-1 0 0 0,0 1 0 0 0,-1 0 0 0 0,1 0 0 0 0,0-1 0 0 0,0 1 0 0 0,-1 0 0 0 0,1 0 0 0 0,-1 0-1 0 0,1 0 1 0 0,0 1-10 0 0,0 1 29 0 0,1-1-1 0 0,-1 1 0 0 0,1-1 1 0 0,0 1-1 0 0,0-1 1 0 0,0 0-1 0 0,1 1-28 0 0,0-1 22 0 0,-1 0 0 0 0,-1 0 0 0 0,1 0 0 0 0,0 0 0 0 0,0 1 0 0 0,-1-1 0 0 0,0 0 0 0 0,1 1-1 0 0,-1-1 1 0 0,0 1 0 0 0,1 2-22 0 0,10 42 110 0 0,-10-43-97 0 0,-1 1 0 0 0,0-1 0 0 0,0 1 1 0 0,-1 0-1 0 0,1 3-13 0 0,2 19 0 0 0,6 3 59 0 0,-2 1 0 0 0,1 16-59 0 0,-4-21 53 0 0,-2-18-8 0 0,0-1 0 0 0,-1 1 0 0 0,-1 0-1 0 0,1-1 1 0 0,-1 1 0 0 0,-1 0-45 0 0,1 16 79 0 0,1-18-87 0 0,-1-1-1 0 0,-1 1 1 0 0,1 0 0 0 0,-1 0 0 0 0,1 0 0 0 0,-2 2 8 0 0,1-7 10 0 0,1 1 0 0 0,-1-1 1 0 0,1 0-1 0 0,-1 1 0 0 0,0-1 1 0 0,0 0-1 0 0,1 1 0 0 0,-1-1 0 0 0,0 0 1 0 0,0 0-1 0 0,0 0 0 0 0,0 0 1 0 0,-1 0-1 0 0,1 0 0 0 0,0 0 1 0 0,0 0-1 0 0,-1 0 0 0 0,1-1 1 0 0,0 1-1 0 0,-1 0 0 0 0,1-1 0 0 0,-1 1 1 0 0,1-1-1 0 0,0 0 0 0 0,-1 1 1 0 0,0-1-11 0 0,-1 0 24 0 0,1 0 0 0 0,-1 0 1 0 0,1 0-1 0 0,-1 0 1 0 0,1 0-1 0 0,-1 0 1 0 0,1-1-1 0 0,-1 1 0 0 0,1-1 1 0 0,0 0-1 0 0,-1 1 1 0 0,1-1-1 0 0,0 0 1 0 0,0-1-1 0 0,-1 1 0 0 0,1 0 1 0 0,0-1-25 0 0,-2-1 3 0 0,1 0 1 0 0,0 0-1 0 0,0 0 1 0 0,0 0-1 0 0,0 0 1 0 0,0-1-1 0 0,1 0 1 0 0,0 1-1 0 0,-1-3-3 0 0,2 5-12 0 0,1-1-1 0 0,-1 0 0 0 0,1 1 0 0 0,0-1 1 0 0,0 0-1 0 0,-1 0 0 0 0,1 0 1 0 0,0 1-1 0 0,0-1 0 0 0,1 0 0 0 0,-1 0 1 0 0,0 1-1 0 0,1-1 0 0 0,-1 0 1 0 0,1 0-1 0 0,-1 1 0 0 0,1-1 0 0 0,0 0 1 0 0,0 1-1 0 0,0-1 13 0 0,5-16-186 0 0,-4 12 119 0 0,0 0 0 0 0,0 0 0 0 0,1 0-1 0 0,0 0 1 0 0,0 0 0 0 0,0 1 0 0 0,3-5 67 0 0,12-22-290 0 0,-16 28 264 0 0,0 1 0 0 0,1 0 0 0 0,-1 0-1 0 0,1 0 1 0 0,-1 0 0 0 0,1 0-1 0 0,0 0 1 0 0,0 1 0 0 0,0-1 0 0 0,3-1 26 0 0,36-20-166 0 0,-35 21 131 0 0,0 0-1 0 0,1 1 1 0 0,-1 0-1 0 0,0 0 1 0 0,1 0-1 0 0,0 1 0 0 0,-1 0 1 0 0,1 1-1 0 0,-1-1 1 0 0,5 2 35 0 0,6 0-51 0 0,0 1 0 0 0,-1 1 0 0 0,16 5 51 0 0,-28-6 2 0 0,0 0-1 0 0,0 0 0 0 0,0 0 1 0 0,0 1-1 0 0,2 1-1 0 0,16 8 63 0 0,-17-9-41 0 0,-2-1 8 0 0,1 0 0 0 0,0 0-1 0 0,-1 0 1 0 0,1 1 0 0 0,-1 0 0 0 0,0 0 0 0 0,0 0 0 0 0,0 0-1 0 0,3 4-29 0 0,9 10 123 0 0,-12-14-67 0 0,-1 1 0 0 0,0-1 1 0 0,1 1-1 0 0,-2-1 0 0 0,3 5-56 0 0,-4-6 24 0 0,0 0 0 0 0,0 0-1 0 0,0 0 1 0 0,0 1 0 0 0,-1-1 0 0 0,1 0-1 0 0,-1 1 1 0 0,0-1 0 0 0,1 0-1 0 0,-1 1 1 0 0,0-1 0 0 0,0 0 0 0 0,-1 1-1 0 0,1 0-23 0 0,-1-1 25 0 0,1 1 0 0 0,-1-1-1 0 0,1 1 1 0 0,-1-1 0 0 0,0 0 0 0 0,0 0-1 0 0,0 1 1 0 0,-1-1 0 0 0,1 0-1 0 0,0 0 1 0 0,-1 0 0 0 0,1 0-1 0 0,-1-1 1 0 0,-1 2-25 0 0,-3 3 71 0 0,-1-1-1 0 0,0 0 1 0 0,-5 3-71 0 0,-5 3 138 0 0,8-6-83 0 0,0 0 0 0 0,0-1 0 0 0,-1 0 0 0 0,0 0 0 0 0,1-1 0 0 0,-8 1-55 0 0,-27 10 192 0 0,32-10-167 0 0,0 0 1 0 0,0-1 0 0 0,-1-1 0 0 0,1 0 0 0 0,-1 0 0 0 0,-9-1-26 0 0,-3-1-27 0 0,1-1 0 0 0,-1-1 0 0 0,0-1 27 0 0,17 2-182 0 0,-1-1-1 0 0,1 0 1 0 0,0 0-1 0 0,0 0 1 0 0,0-1-1 0 0,0 0 1 0 0,0-1 182 0 0,7 4-104 0 0,1 0 1 0 0,-1-1-1 0 0,1 1 1 0 0,-1 0-1 0 0,1-1 1 0 0,-1 1-1 0 0,1 0 1 0 0,-1-1-1 0 0,1 1 1 0 0,0 0-1 0 0,-1-1 1 0 0,1 1-1 0 0,0-1 1 0 0,-1 1-1 0 0,1-1 1 0 0,0 1-1 0 0,-1-1 1 0 0,1 1-1 0 0,0-1 1 0 0,0 1-1 0 0,0-1 1 0 0,0 1-1 0 0,-1-1 104 0 0,2 1-234 0 0,-1-1-1 0 0,0 1 1 0 0,0-1-1 0 0,1 1 0 0 0,-1-1 1 0 0,0 1-1 0 0,1-1 1 0 0,-1 1-1 0 0,1-1 1 0 0,-1 1-1 0 0,0 0 1 0 0,1-1-1 0 0,-1 1 1 0 0,1 0-1 0 0,-1-1 1 0 0,1 1-1 0 0,0-1 235 0 0,11-6-5798 0 0</inkml:trace>
  <inkml:trace contextRef="#ctx0" brushRef="#br0" timeOffset="160159.845">5470 2862 3680 0 0,'0'0'284'0'0,"6"-5"-176"0"0,14 0 2154 0 0,-18 4 297 0 0,-2 1 128 0 0,8-1 1689 0 0,-18 11-3624 0 0,4-4-371 0 0,0 0-1 0 0,0 0 1 0 0,0 0-1 0 0,-3 0-380 0 0,-3 2 191 0 0,-26 20 290 0 0,14-9-258 0 0,18-15-160 0 0,0 0 0 0 0,0 1 0 0 0,1 0 0 0 0,-1 1 0 0 0,1-1 0 0 0,-3 5-63 0 0,-8 10 166 0 0,-4 5-24 0 0,19-23-135 0 0,0 0 0 0 0,0 0 0 0 0,0-1 1 0 0,0 1-1 0 0,1 0 0 0 0,-1 0 0 0 0,1 0 0 0 0,-1 0 0 0 0,1 0 1 0 0,0 0-1 0 0,0 0 0 0 0,-1 0 0 0 0,2 0 0 0 0,-1 1-7 0 0,-2 11 38 0 0,2-14-33 0 0,-1 1 0 0 0,1 0 1 0 0,0-1-1 0 0,0 1 0 0 0,0 0 1 0 0,0-1-1 0 0,-1 1 0 0 0,1 0 0 0 0,0-1 1 0 0,0 1-1 0 0,0 0 0 0 0,0-1 0 0 0,1 1 1 0 0,-1 0-1 0 0,0-1 0 0 0,0 1 1 0 0,0 0-1 0 0,1-1 0 0 0,-1 1 0 0 0,0 0 1 0 0,0-1-1 0 0,1 1 0 0 0,-1-1 0 0 0,1 1-5 0 0,0 1 25 0 0,-1-1 0 0 0,1 1 0 0 0,0-1-1 0 0,1 1 1 0 0,-1-1 0 0 0,0 0 0 0 0,0 0 0 0 0,0 1-1 0 0,1-1 1 0 0,-1 0 0 0 0,1 0 0 0 0,-1 0-1 0 0,1 0 1 0 0,-1-1 0 0 0,1 1-25 0 0,0 0 22 0 0,0-1-1 0 0,0 0 1 0 0,0 0-1 0 0,0 0 1 0 0,0 0-1 0 0,0-1 1 0 0,0 1 0 0 0,0-1-1 0 0,0 1 1 0 0,-1-1-1 0 0,1 1 1 0 0,0-1-1 0 0,1-1-21 0 0,5-1 18 0 0,0-2 0 0 0,0 1 0 0 0,0-1 0 0 0,0-1 0 0 0,-1 1 0 0 0,0-1 0 0 0,0 0 0 0 0,-1-1 0 0 0,2-2-18 0 0,9-11-53 0 0,-1-1 0 0 0,8-14 53 0 0,-8 2-53 0 0,-3 4 34 0 0,-11 26 7 0 0,0-1 0 0 0,0 0 0 0 0,-1 0 0 0 0,0 0 0 0 0,0 0 0 0 0,1-3 12 0 0,1 0 0 0 0,0 6 0 0 0,-3 6 5 0 0,0 0 0 0 0,1 0 0 0 0,-1-1 0 0 0,1 1 0 0 0,0 0 0 0 0,0 0 0 0 0,0-1 0 0 0,1 1 0 0 0,-1-1 0 0 0,1 1 0 0 0,0-1 0 0 0,1 1-5 0 0,4 14 18 0 0,-6-16-11 0 0,0 0 0 0 0,0 0-1 0 0,0 0 1 0 0,0-1-1 0 0,0 1 1 0 0,1 0 0 0 0,0 0-1 0 0,-1-1 1 0 0,1 1-1 0 0,1-1-6 0 0,1 3 0 0 0,-2-4 0 0 0,-1 1 0 0 0,1-1 0 0 0,-1 0 0 0 0,0 1 0 0 0,1-1 0 0 0,-1 1 0 0 0,0-1 0 0 0,0 1 0 0 0,0-1 0 0 0,0 1 0 0 0,0 0 0 0 0,-1 0 0 0 0,1-1 0 0 0,-1 1 0 0 0,1 1 0 0 0,0-1 4 0 0,0 0-1 0 0,-1-1 1 0 0,1 1-1 0 0,0-1 1 0 0,0 1-1 0 0,0-1 0 0 0,0 0 1 0 0,0 1-1 0 0,0-1 1 0 0,1 0-1 0 0,-1 0 1 0 0,0 0-1 0 0,1 0 0 0 0,-1 0 1 0 0,0 0-1 0 0,1 0 1 0 0,-1 0-1 0 0,1 0 0 0 0,0-1 1 0 0,-1 1-1 0 0,2 0-3 0 0,2 0 31 0 0,0 1 0 0 0,0-1-1 0 0,1 1 1 0 0,-1-2 0 0 0,0 1-1 0 0,3 0-30 0 0,9-7 179 0 0,-12 3-142 0 0,-1 1-21 0 0,-1 0 0 0 0,0-1 0 0 0,0 1 1 0 0,0-1-1 0 0,0 0 0 0 0,0 0 0 0 0,0 0 0 0 0,-1 0 0 0 0,1 0 0 0 0,0-4-16 0 0,5-3 50 0 0,12-14-36 0 0,16-21-15 0 0,-30 35 20 0 0,-4 6-54 0 0,1-1 1 0 0,-1 1 0 0 0,1 0 0 0 0,0 0 0 0 0,0 1 0 0 0,1-1 0 0 0,-1 0-1 0 0,1 1 1 0 0,0 0 0 0 0,0 0 0 0 0,3-2 34 0 0,-7 5 9 0 0,3-3 3 0 0,9 7 74 0 0,-8-1-85 0 0,0 0 0 0 0,-1 1-1 0 0,1 0 1 0 0,0 0 0 0 0,-1 0 0 0 0,0 0 0 0 0,0 0 0 0 0,0 1 0 0 0,-1-1 0 0 0,1 1 0 0 0,-1 0-1 0 0,9 15 0 0 0,-2-3 62 0 0,0 0 0 0 0,-1 0 0 0 0,0 5-62 0 0,1 1 150 0 0,-9-23-128 0 0,0 0 0 0 0,0 0 0 0 0,1 0-1 0 0,-1 1 1 0 0,0-1 0 0 0,0 0 0 0 0,0 0-1 0 0,0 0 1 0 0,0 0 0 0 0,0 0 0 0 0,0 1-1 0 0,0-1 1 0 0,0 0 0 0 0,0 0 0 0 0,1 0 0 0 0,-1 0-1 0 0,0 0 1 0 0,0 0 0 0 0,0 0 0 0 0,0 0-1 0 0,0 0 1 0 0,0 1 0 0 0,1-1 0 0 0,-1 0-1 0 0,0 0 1 0 0,0 0 0 0 0,0 0 0 0 0,0 0-1 0 0,0 0 1 0 0,1 0 0 0 0,-1 0 0 0 0,0 0 0 0 0,0 0-1 0 0,0 0 1 0 0,0 0 0 0 0,0 0 0 0 0,1 0-1 0 0,-1 0 1 0 0,0 0 0 0 0,0 0 0 0 0,0-1-1 0 0,0 1 1 0 0,0 0 0 0 0,1 0 0 0 0,-1 0-1 0 0,0 0 1 0 0,0 0 0 0 0,0 0 0 0 0,0 0-1 0 0,0 0 1 0 0,0 0 0 0 0,0-1-22 0 0,9-9 258 0 0,3-16-261 0 0,-8 13 1 0 0,1 1 1 0 0,0 0-1 0 0,1 0 1 0 0,1 0-1 0 0,0 0 1 0 0,0 1-1 0 0,8-8 2 0 0,-13 17-12 0 0,1 0 0 0 0,-1 0-1 0 0,0 1 1 0 0,1-1 0 0 0,0 1-1 0 0,2-2 13 0 0,2-1-14 0 0,-6 4 6 0 0,0 0 0 0 0,0-1 0 0 0,0 1 0 0 0,0 0 0 0 0,1 0 0 0 0,-1 0 0 0 0,0 0 0 0 0,0 0 0 0 0,0 0 0 0 0,0 0 0 0 0,0 1 0 0 0,0-1 0 0 0,1 0 0 0 0,-1 1 0 0 0,0-1 0 0 0,0 0 0 0 0,0 1 8 0 0,17 8-112 0 0,-7-1 100 0 0,0 0 0 0 0,-1 1-1 0 0,0 0 1 0 0,-1 0 0 0 0,8 10 12 0 0,-5-6-28 0 0,0 0 0 0 0,1-1 0 0 0,1-1 28 0 0,-5-3-324 0 0,0-2 0 0 0,1 1 0 0 0,0-1 0 0 0,0-1 0 0 0,3 1 324 0 0,-6-3-1599 0 0,0-1-1 0 0,0 0 0 0 0,0 0 0 0 0,0-1 1 0 0,6 1 1599 0 0,5-1-5572 0 0</inkml:trace>
  <inkml:trace contextRef="#ctx0" brushRef="#br0" timeOffset="160624.203">6587 2813 7368 0 0,'-2'-1'331'0'0,"0"0"0"0"0,-1 0 0 0 0,1 0 0 0 0,0 1 1 0 0,-1-1-1 0 0,1 1 0 0 0,-1-1 0 0 0,1 1 0 0 0,-1 0 0 0 0,1 0 0 0 0,-1 0 1 0 0,1 0-1 0 0,-1 0 0 0 0,1 1 0 0 0,-2 0-331 0 0,0 0 505 0 0,-1 1-1 0 0,1-1 1 0 0,0 1-1 0 0,0 0 1 0 0,0 0-1 0 0,0 1 1 0 0,0-1-1 0 0,-1 3-504 0 0,-3 1 247 0 0,0 1 1 0 0,1 1-1 0 0,0-1 0 0 0,1 1 0 0 0,0 0 0 0 0,0 0 0 0 0,-3 7-247 0 0,4-5 37 0 0,-5 7 50 0 0,1 0-1 0 0,1 1 0 0 0,0 2-86 0 0,7-16 22 0 0,-1 1-1 0 0,1 0 0 0 0,0 0 1 0 0,0 0-1 0 0,0 0 0 0 0,0 0 0 0 0,1 0 1 0 0,0 0-1 0 0,0 0 0 0 0,1 0 1 0 0,-1 0-1 0 0,1 0 0 0 0,0 0 0 0 0,1 2-21 0 0,-2-6 12 0 0,0 0 0 0 0,1 0-1 0 0,-1 0 1 0 0,1 0-1 0 0,-1 0 1 0 0,1 0-1 0 0,-1 0 1 0 0,1 0 0 0 0,0 0-1 0 0,-1 0 1 0 0,1-1-1 0 0,0 1 1 0 0,0 0-1 0 0,0 0 1 0 0,-1-1-1 0 0,1 1 1 0 0,0 0 0 0 0,0-1-1 0 0,0 1 1 0 0,0-1-1 0 0,0 1 1 0 0,0-1-1 0 0,1 1-11 0 0,0-1 14 0 0,0 0 0 0 0,0 0-1 0 0,-1 0 1 0 0,1 0 0 0 0,0-1-1 0 0,0 1 1 0 0,-1 0-1 0 0,1-1 1 0 0,0 1 0 0 0,-1-1-1 0 0,1 1 1 0 0,0-1 0 0 0,-1 0-1 0 0,1 0-13 0 0,3-2 28 0 0,0 0-1 0 0,-1 0 1 0 0,1-1-1 0 0,-1 0 1 0 0,1 1-1 0 0,-1-2 0 0 0,0 1 1 0 0,-1 0-1 0 0,1-1-27 0 0,-3 3 3 0 0,7-9-1 0 0,0-1 0 0 0,-1 0-1 0 0,0 0 1 0 0,-1 0 0 0 0,-1-1-1 0 0,0 1 1 0 0,1-8-2 0 0,0-5-108 0 0,14-53-3118 0 0,20-54 3226 0 0,-23 80-552 0 0,-13 35 1138 0 0,1 0 0 0 0,1 1 1 0 0,1 0-1 0 0,7-12-586 0 0,-14 27 574 0 0,0 1 2 0 0,1 2-445 0 0,0 0 0 0 0,0-1-1 0 0,0 1 1 0 0,0 0 0 0 0,0 0-1 0 0,0 1 1 0 0,-1-1 0 0 0,1 0-1 0 0,0 2-130 0 0,1 23 201 0 0,-1 1 0 0 0,-1-1 0 0 0,-1 1-1 0 0,-1-1 1 0 0,-3 9-201 0 0,-3 36 724 0 0,5-32-455 0 0,2 1 0 0 0,1-1 0 0 0,3 1 0 0 0,2 4-269 0 0,-4-22 195 0 0,-2 3-338 0 0,1-25-970 0 0,0-1-356 0 0,0 0-61 0 0</inkml:trace>
  <inkml:trace contextRef="#ctx0" brushRef="#br0" timeOffset="165764.131">7813 2402 2304 0 0,'14'-8'1956'0'0,"-14"8"-1784"0"0,0 0 1 0 0,0 0-1 0 0,-1 0 1 0 0,1 0 0 0 0,0 0-1 0 0,0 0 1 0 0,0 0-1 0 0,0-1 1 0 0,0 1-1 0 0,0 0 1 0 0,0 0-1 0 0,0 0 1 0 0,0 0-1 0 0,0 0 1 0 0,0 0-1 0 0,0 0 1 0 0,0 0-1 0 0,0 0 1 0 0,0 0-1 0 0,0 0 1 0 0,0 0 0 0 0,0 0-1 0 0,0 0 1 0 0,0 0-1 0 0,0 0 1 0 0,0 0-1 0 0,0 0 1 0 0,0 0-1 0 0,0-1 1 0 0,0 1-1 0 0,0 0 1 0 0,0 0-1 0 0,0 0 1 0 0,0 0-1 0 0,0 0 1 0 0,0 0-1 0 0,0 0 1 0 0,0 0 0 0 0,0 0-1 0 0,0 0 1 0 0,0 0-1 0 0,1 0 1 0 0,-1 0-1 0 0,0 0 1 0 0,0 0-1 0 0,0 0 1 0 0,0 0-173 0 0,-10 1 2029 0 0,-12 5-1554 0 0,13-1-272 0 0,-1 0 0 0 0,1 0 0 0 0,0 1 0 0 0,1 0 1 0 0,0 0-1 0 0,0 1 0 0 0,0 0 0 0 0,0 0 0 0 0,-2 5-203 0 0,7-8 22 0 0,1-1-1 0 0,0 0 1 0 0,-1 1-1 0 0,1-1 1 0 0,1 1-1 0 0,-1 0 1 0 0,0-1-1 0 0,1 1 1 0 0,0 0-1 0 0,0 0 1 0 0,0 0 0 0 0,0 0-1 0 0,1 0 1 0 0,0 0-1 0 0,-1 0 1 0 0,2 0-1 0 0,-1 1 1 0 0,0-1-1 0 0,1 0 1 0 0,0 0-1 0 0,-1 0 1 0 0,2 0-1 0 0,-1-1 1 0 0,0 1-1 0 0,1 1-21 0 0,8 12 102 0 0,0 0 1 0 0,2 0-1 0 0,-1-2 0 0 0,2 1 0 0 0,0-1 0 0 0,1-1 0 0 0,1 0-102 0 0,8 10 637 0 0,19 24-637 0 0,-31-31 422 0 0,0 0 0 0 0,6 15-422 0 0,-15-29 75 0 0,-1 1 1 0 0,1-1-1 0 0,-1 1 0 0 0,0-1 0 0 0,0 1 0 0 0,-1 0 0 0 0,1 0 0 0 0,-1-1 0 0 0,0 1 0 0 0,0 0 0 0 0,0 0 0 0 0,0-1 0 0 0,0 1 0 0 0,-1 0 0 0 0,0 0-75 0 0,1-2 36 0 0,-1-1 0 0 0,1 0 0 0 0,-1 1 0 0 0,1-1 0 0 0,-1 0 0 0 0,0 0 0 0 0,0 0 0 0 0,1 1 0 0 0,-1-1 0 0 0,0 0 0 0 0,0 0 0 0 0,0 0 0 0 0,0 0 0 0 0,0 0-1 0 0,0-1 1 0 0,-1 1 0 0 0,1 0 0 0 0,0 0 0 0 0,0-1 0 0 0,-1 1 0 0 0,1-1 0 0 0,0 1 0 0 0,-1-1 0 0 0,1 1 0 0 0,0-1 0 0 0,-1 0 0 0 0,1 0 0 0 0,0 0 0 0 0,-1 0 0 0 0,1 0 0 0 0,-1 0 0 0 0,1 0 0 0 0,0 0 0 0 0,-1 0 0 0 0,1-1 0 0 0,-1 1 0 0 0,1 0-1 0 0,0-1 1 0 0,-1 1 0 0 0,1-1-36 0 0,-3 0 39 0 0,0-1 0 0 0,0 1 0 0 0,1-1 0 0 0,-1 0 0 0 0,0 0 0 0 0,1 0 0 0 0,0 0 0 0 0,-1-1 0 0 0,1 1 0 0 0,0-1 0 0 0,0 0 0 0 0,0 0 0 0 0,1 0 0 0 0,-1 0 0 0 0,1-1 0 0 0,0 1 0 0 0,0-1 0 0 0,0 1 0 0 0,0-1 0 0 0,0 0 0 0 0,1 1 0 0 0,0-1 0 0 0,0 0 0 0 0,0-1-39 0 0,-1-6 91 0 0,0-1-1 0 0,1 1 1 0 0,1-7-91 0 0,0 13 6 0 0,0 1 0 0 0,1-1 1 0 0,0 1-1 0 0,0-1 1 0 0,0 1-1 0 0,1-1 1 0 0,-1 1-1 0 0,1 0 1 0 0,0 0-1 0 0,2-2-6 0 0,-1 0-47 0 0,0 1-1 0 0,1 0 1 0 0,0 0-1 0 0,1 0 1 0 0,-1 0-1 0 0,1 1 1 0 0,-1-1-1 0 0,2 1 1 0 0,-1 0-1 0 0,0 1 1 0 0,1 0-1 0 0,-1-1 1 0 0,1 2-1 0 0,0-1 1 0 0,0 1-1 0 0,0 0 1 0 0,0 0-1 0 0,1 0 1 0 0,2 0 47 0 0,-3 2-765 0 0,0-1 1 0 0,0 1 0 0 0,1 0-1 0 0,-1 0 1 0 0,0 1 0 0 0,0 0-1 0 0,0 0 1 0 0,2 1 764 0 0,5 1-6118 0 0</inkml:trace>
  <inkml:trace contextRef="#ctx0" brushRef="#br0" timeOffset="166499.472">8097 2521 2760 0 0,'0'0'547'0'0,"0"0"1254"0"0,0 0 549 0 0,0 0 108 0 0,0 0-282 0 0,0 0-1288 0 0,0 0-562 0 0,0 0-114 0 0,0 0 18 0 0,0 0 148 0 0,0 0 66 0 0,3 8 479 0 0,2 8 4 0 0,0 0 0 0 0,-1 0 0 0 0,1 13-927 0 0,1 2 484 0 0,-6-27-434 0 0,0 0 1 0 0,0 0-1 0 0,0 1 0 0 0,0-1 1 0 0,-1 0-1 0 0,1 0-50 0 0,-2 12 85 0 0,2-9-77 0 0,0-2 99 0 0,0 1 0 0 0,0-1 0 0 0,0 0-1 0 0,-1 1 1 0 0,0-1 0 0 0,0 1 0 0 0,0-1-1 0 0,-2 3-106 0 0,2-1 0 0 0,1-5 0 0 0,0-1 0 0 0,0 1 0 0 0,0-1 0 0 0,-1 0 0 0 0,1 1 0 0 0,-1-1 0 0 0,1 0 0 0 0,-1 1 0 0 0,1-1 0 0 0,-1 0 0 0 0,1 0 0 0 0,-1 1 0 0 0,0-1 0 0 0,0 0 0 0 0,0 0 0 0 0,0 0 0 0 0,-1 1 0 0 0,0 0 16 0 0,1-1 59 0 0,0-1-67 0 0,0 1 0 0 0,0-1 0 0 0,0 0 1 0 0,0 0-1 0 0,0 1 0 0 0,0-1 0 0 0,-1 0 0 0 0,1 0 0 0 0,0 0 0 0 0,0 0 1 0 0,0 0-1 0 0,0 0 0 0 0,0-1 0 0 0,0 1 0 0 0,0 0 0 0 0,0 0 0 0 0,-1-1 0 0 0,1 1 1 0 0,0-1-1 0 0,0 1-8 0 0,1-1 4 0 0,-1 0 0 0 0,1 0 0 0 0,0 1 0 0 0,-1-1 0 0 0,1 0 0 0 0,0 0 0 0 0,0 0 0 0 0,0 1 0 0 0,-1-1 0 0 0,1 0 0 0 0,0 0 0 0 0,0 0 0 0 0,0 0 0 0 0,0 0 0 0 0,0 1 0 0 0,1-1 0 0 0,-1 0 0 0 0,0 0 0 0 0,0 0 0 0 0,1 1 0 0 0,-1-1 0 0 0,0 0 0 0 0,1 0 0 0 0,-1 0 0 0 0,0 1 0 0 0,1-1 0 0 0,-1 0 0 0 0,1 1 0 0 0,0-1 0 0 0,-1 0 0 0 0,1 1 0 0 0,-1-1-4 0 0,3-1 1 0 0,-1-1 1 0 0,0 0-1 0 0,1 1 0 0 0,0 0 1 0 0,-1-1-1 0 0,1 1 0 0 0,0 0 0 0 0,1 0-1 0 0,60-27-35 0 0,-25 12 60 0 0,17-12-25 0 0,-44 22 65 0 0,-1-1 1 0 0,0-1 0 0 0,0 0-1 0 0,-1 0 1 0 0,0-1 0 0 0,-1 0-1 0 0,0-1 1 0 0,2-4-66 0 0,-9 12 9 0 0,0 1 0 0 0,0-1 0 0 0,-1 0 1 0 0,1 0-1 0 0,-1 1 0 0 0,0-1 0 0 0,0 0 0 0 0,0 0 0 0 0,0 0 1 0 0,0-1-1 0 0,-1 1 0 0 0,1 0 0 0 0,-1 0 0 0 0,0 0 0 0 0,0 0 0 0 0,0-1 1 0 0,0 1-1 0 0,-1 0 0 0 0,1 0 0 0 0,-1 0 0 0 0,0 0 0 0 0,0-1-9 0 0,-3-6 56 0 0,-6-12-140 0 0,10 21-68 0 0,-1 0-1 0 0,0 1 1 0 0,1-1 0 0 0,-1 0-1 0 0,1 1 1 0 0,-1-1-1 0 0,0 1 1 0 0,0-1-1 0 0,1 1 1 0 0,-1-1-1 0 0,0 1 1 0 0,0 0 0 0 0,1-1-1 0 0,-1 1 1 0 0,0 0-1 0 0,0 0 1 0 0,0 0-1 0 0,0-1 1 0 0,1 1-1 0 0,-1 0 1 0 0,0 0-1 0 0,0 0 1 0 0,0 0 0 0 0,0 0-1 0 0,0 1 1 0 0,1-1-1 0 0,-1 0 1 0 0,0 0-1 0 0,0 0 1 0 0,0 1-1 0 0,0-1 1 0 0,1 0-1 0 0,-1 1 1 0 0,0-1 0 0 0,0 1-1 0 0,1-1 1 0 0,-1 1-1 0 0,0-1 1 0 0,1 1-1 0 0,-1 0 1 0 0,0 0 152 0 0,-3 3-5573 0 0</inkml:trace>
  <inkml:trace contextRef="#ctx0" brushRef="#br0" timeOffset="166892.672">8250 2776 4144 0 0,'0'0'319'0'0,"0"0"73"0"0,19-1 8846 0 0,-11 7-8015 0 0,-7-5-1113 0 0,0 0 0 0 0,1 0 0 0 0,-1 0-1 0 0,0 0 1 0 0,0 0 0 0 0,0 0 0 0 0,0 0 0 0 0,0 0-1 0 0,0 1 1 0 0,0-1 0 0 0,-1 0 0 0 0,1 0 0 0 0,0 1 0 0 0,-1-1-1 0 0,1 1 1 0 0,-1-1 0 0 0,1 0 0 0 0,-1 1 0 0 0,0-1-1 0 0,1 1 1 0 0,-1 1-110 0 0,0 9 322 0 0,0 5-43 0 0,0-1-1 0 0,-1 1 1 0 0,0-1-1 0 0,-2 1 1 0 0,0-1-1 0 0,-2 6-278 0 0,1-10 110 0 0,2-8-63 0 0,1-1 1 0 0,-1 1-1 0 0,1 0 0 0 0,0 0 1 0 0,1 0-1 0 0,-1 0 1 0 0,1 0-1 0 0,-1 0 0 0 0,1 4-47 0 0,1-7 15 0 0,-1 0-1 0 0,0 0 1 0 0,0 0-1 0 0,0 0 1 0 0,1 0-1 0 0,-1 0 1 0 0,0-1-1 0 0,1 1 1 0 0,-1 0-1 0 0,1 0 0 0 0,-1 0 1 0 0,1-1-1 0 0,-1 1 1 0 0,1 0-1 0 0,0 0 1 0 0,-1-1-1 0 0,1 1 1 0 0,0-1-1 0 0,-1 1 1 0 0,1-1-1 0 0,0 1 1 0 0,0-1-1 0 0,0 1 0 0 0,-1-1 1 0 0,1 1-1 0 0,0-1 1 0 0,0 0-1 0 0,0 0 1 0 0,0 1-1 0 0,0-1 1 0 0,0 0-1 0 0,0 0 1 0 0,0 0-1 0 0,0 0 1 0 0,0 0-1 0 0,-1 0 1 0 0,2 0-16 0 0,5-1 123 0 0,1 1-1 0 0,0-1 1 0 0,-1 0-1 0 0,3-1-121 0 0,-7 1 27 0 0,48-11 311 0 0,-34 7-185 0 0,0 0 1 0 0,1 2-1 0 0,0 0-153 0 0,35-1-840 0 0,16 3 840 0 0,-48 3-4551 0 0,-19-2 2401 0 0</inkml:trace>
  <inkml:trace contextRef="#ctx0" brushRef="#br0" timeOffset="167397.827">9095 2469 5064 0 0,'0'0'389'0'0,"0"0"54"0"0,0 0 1150 0 0,0 0 530 0 0,0 0 106 0 0,0 0-245 0 0,0 0-1103 0 0,0 0-486 0 0,0 0-99 0 0,0 0-1 0 0,0 0 81 0 0,0 0 37 0 0,0 10 781 0 0,-4-2-993 0 0,0 1 0 0 0,0-1 0 0 0,0 0 0 0 0,-1-1 0 0 0,-1 1 0 0 0,1-1 0 0 0,-1 0 0 0 0,0 0 0 0 0,-1 0 0 0 0,1-1 0 0 0,-3 1-201 0 0,-130 84 426 0 0,89-60-355 0 0,25-14-71 0 0,20-13 0 0 0,6 3 18 0 0,2-5 12 0 0,0 1-1 0 0,-1-1 1 0 0,1 0 0 0 0,0 0 0 0 0,0 0 0 0 0,0-1 0 0 0,0 1 0 0 0,0-1-1 0 0,1 1 1 0 0,-1-1 0 0 0,0 0 0 0 0,3 0-30 0 0,-4 0 16 0 0,53 14 280 0 0,32 3-296 0 0,-61-13 32 0 0,-10-1 14 0 0,0 1 0 0 0,10 4-46 0 0,24 7-460 0 0,-48-15 253 0 0,5 1-61 0 0,-1-3-2786 0 0,0-1 1208 0 0</inkml:trace>
  <inkml:trace contextRef="#ctx0" brushRef="#br0" timeOffset="167732.714">9426 2438 14600 0 0,'-6'9'802'0'0,"-1"-1"0"0"0,0 0-1 0 0,-1 0 1 0 0,-2 1-802 0 0,-20 18 372 0 0,-2 0 0 0 0,-1-3 0 0 0,-3 1-372 0 0,22-16 49 0 0,1-2-32 0 0,2 1 0 0 0,-1 0 1 0 0,1 0-1 0 0,0 2 0 0 0,-4 3-17 0 0,15-12 11 0 0,0-1-1 0 0,-1 1 1 0 0,1 0 0 0 0,0-1 0 0 0,-1 1-1 0 0,1 0 1 0 0,0 0 0 0 0,0 0-1 0 0,0-1 1 0 0,0 1 0 0 0,0 0-1 0 0,0 0 1 0 0,0 0 0 0 0,0-1-1 0 0,0 1 1 0 0,0 0 0 0 0,0 0-1 0 0,0-1 1 0 0,0 1 0 0 0,1 0 0 0 0,-1 0-1 0 0,0-1 1 0 0,1 1 0 0 0,-1 0-1 0 0,1-1 1 0 0,-1 1 0 0 0,0 0-1 0 0,1-1 1 0 0,-1 1 0 0 0,1 0-1 0 0,0-1 1 0 0,-1 1 0 0 0,1-1-1 0 0,0 1-10 0 0,27 22 298 0 0,-21-18-244 0 0,62 36 170 0 0,-55-32-231 0 0,2 0 1 0 0,-1-1-1 0 0,1-1 0 0 0,16 5 7 0 0,-26-10-95 0 0,20 5-1124 0 0,-14-6-3651 0 0,0 0-1068 0 0</inkml:trace>
  <inkml:trace contextRef="#ctx0" brushRef="#br0" timeOffset="171800.615">10079 2324 5064 0 0,'0'0'389'0'0,"-4"-14"1616"0"0,-7 5 4651 0 0,10 8-6616 0 0,0 0 1 0 0,0 0-1 0 0,0 0 0 0 0,0 0 1 0 0,-1 0-1 0 0,1 0 1 0 0,0 0-1 0 0,-1 0 0 0 0,1 1 1 0 0,-1-1-1 0 0,1 1 1 0 0,-1-1-1 0 0,1 1 0 0 0,-1-1 1 0 0,1 1-1 0 0,-1 0 0 0 0,0-1 1 0 0,0 1-41 0 0,-37 6 2070 0 0,37-5-1999 0 0,1 0-1 0 0,0 0 0 0 0,-1 0 0 0 0,1 0 0 0 0,0 0 0 0 0,-1 0 0 0 0,1 0 1 0 0,0 0-1 0 0,0 1 0 0 0,0-1 0 0 0,0 0 0 0 0,0 1 0 0 0,0-1 0 0 0,0 1 1 0 0,1 0-71 0 0,-1-1 103 0 0,0 1-86 0 0,1 0-1 0 0,-1 1 0 0 0,1-1 0 0 0,0 0 0 0 0,0 0 1 0 0,0 0-1 0 0,0 1 0 0 0,0-1 0 0 0,0 0 0 0 0,1 1-16 0 0,-1 4 10 0 0,2 7-10 0 0,-1 0 0 0 0,2 0 0 0 0,0 0 0 0 0,1 0 0 0 0,0 0 0 0 0,1-1 0 0 0,4 9 0 0 0,13 39 0 0 0,-10-30-1 0 0,-9-23 16 0 0,0-1 1 0 0,0 1-1 0 0,-1 0 0 0 0,1 2-15 0 0,-2-1 86 0 0,0 0-1 0 0,0 0 1 0 0,0 0-1 0 0,-1 0 1 0 0,-1 0-1 0 0,1 0 1 0 0,-1-1-1 0 0,-2 5-85 0 0,2-9 66 0 0,0-1 0 0 0,0 1 0 0 0,0-1 0 0 0,0 0-1 0 0,-1 1 1 0 0,0-1 0 0 0,0 0 0 0 0,0 0 0 0 0,0 0 0 0 0,0 0-1 0 0,-1-1 1 0 0,1 1 0 0 0,-1 0 0 0 0,1-1 0 0 0,-1 0-1 0 0,0 0 1 0 0,0 0 0 0 0,0 0 0 0 0,0 0 0 0 0,-1 0 0 0 0,1-1-1 0 0,-1 1-65 0 0,-6 1 137 0 0,0 1 0 0 0,0-1 0 0 0,0-1-1 0 0,0 0 1 0 0,-7 0-137 0 0,14-1 46 0 0,-1-1 0 0 0,0 0 0 0 0,1 0 0 0 0,-1-1 0 0 0,1 1 0 0 0,-1-1 0 0 0,1 0 0 0 0,-1 1 0 0 0,1-2 0 0 0,0 1 0 0 0,-1 0 0 0 0,1-1 0 0 0,0 1 0 0 0,0-1 0 0 0,0 0 0 0 0,0 0 0 0 0,0 0 0 0 0,0-1-46 0 0,1 1 31 0 0,1 1-1 0 0,0-1 0 0 0,0 0 1 0 0,0 0-1 0 0,0 1 0 0 0,0-1 1 0 0,0 0-1 0 0,0 0 1 0 0,1 0-1 0 0,-1 0 0 0 0,0 0 1 0 0,1 0-1 0 0,0 0 0 0 0,-1 0 1 0 0,1 0-1 0 0,0-2-30 0 0,3-34 286 0 0,-2 33-260 0 0,-1 2-18 0 0,1 1 1 0 0,0-1 0 0 0,-1 1 0 0 0,1-1 0 0 0,0 1-1 0 0,1 0 1 0 0,-1-1 0 0 0,1 0-9 0 0,6-13 28 0 0,-6 11-26 0 0,0 0 0 0 0,1 1 0 0 0,-1-1 0 0 0,1 1 0 0 0,0 0 0 0 0,0 0 0 0 0,0 0 0 0 0,1 0-1 0 0,-1 0 1 0 0,1 1 0 0 0,0-1 0 0 0,0 1 0 0 0,0 0 0 0 0,1 0 0 0 0,3-1-2 0 0,5-3-209 0 0,0 1 0 0 0,0 1 0 0 0,0 0 0 0 0,1 1 0 0 0,1 0 209 0 0,-8 3-751 0 0,0 0 0 0 0,1 0 0 0 0,-1 1-1 0 0,0 0 1 0 0,2 0 751 0 0,14 0-2430 0 0,-4 0 337 0 0</inkml:trace>
  <inkml:trace contextRef="#ctx0" brushRef="#br0" timeOffset="172551.025">10306 2444 5640 0 0,'0'0'257'0'0,"0"0"-2"0"0,0 0-13 0 0,0 0 545 0 0,0 0 261 0 0,0 0 52 0 0,0 0-68 0 0,0 0-328 0 0,7-4 1407 0 0,-4 3-1880 0 0,0 1 1 0 0,-1-1-1 0 0,1 1 1 0 0,0 0 0 0 0,0-1-1 0 0,0 2 1 0 0,0-1-1 0 0,0 0 1 0 0,0 0-1 0 0,0 1 1 0 0,0 0 0 0 0,1 0-232 0 0,-2-1 74 0 0,0 1 1 0 0,0 0 0 0 0,0-1-1 0 0,0 1 1 0 0,0 0 0 0 0,0 0 0 0 0,0 0-1 0 0,-1 1 1 0 0,1-1 0 0 0,0 0-1 0 0,-1 1 1 0 0,1-1 0 0 0,-1 1 0 0 0,0-1-1 0 0,1 1 1 0 0,-1 0 0 0 0,0-1-1 0 0,0 1 1 0 0,0 0-75 0 0,1 3 82 0 0,0 0-1 0 0,0 1 1 0 0,0-1-1 0 0,-1 0 1 0 0,1 1 0 0 0,-2-1-1 0 0,1 1 1 0 0,0-1-1 0 0,-1 1 1 0 0,0-1-1 0 0,-1 5-81 0 0,1-8 18 0 0,-1 13 105 0 0,-1-1 1 0 0,-1 0 0 0 0,0 0 0 0 0,-1 0 0 0 0,0 0-1 0 0,-4 6-123 0 0,-1 2 189 0 0,7-16-98 0 0,-1 0-1 0 0,0 1 1 0 0,0-1 0 0 0,0 0 0 0 0,-2 1-91 0 0,-26 39 877 0 0,31-46-741 0 0,0 0-12 0 0,0 0-37 0 0,0 0 29 0 0,0 0 5 0 0,1 0-1 0 0,5 0-38 0 0,0-1-1 0 0,0 0 0 0 0,0 0 0 0 0,0 0 1 0 0,0-1-1 0 0,0 0 0 0 0,2-1-81 0 0,42-20 301 0 0,-32 14-261 0 0,1-1-21 0 0,-1-1 1 0 0,0 0 0 0 0,-1-1 0 0 0,0-1-1 0 0,-1-1 1 0 0,0 0 0 0 0,-1-1 0 0 0,-1-1-1 0 0,0 0 1 0 0,-2-1 0 0 0,1 0-1 0 0,-2-1 1 0 0,-1-1 0 0 0,0 1 0 0 0,1-5-20 0 0,-3 4 17 0 0,-1 0 0 0 0,-1 0 1 0 0,0 0-1 0 0,-2-1 0 0 0,1-9-17 0 0,-4 25 12 0 0,-1 0 0 0 0,0 0-1 0 0,0 0 1 0 0,-1 0 0 0 0,1 0 0 0 0,-1-1-1 0 0,0 1 1 0 0,0 0 0 0 0,-1-1-12 0 0,2 3-37 0 0,-1 0 0 0 0,0 0 0 0 0,0 1 0 0 0,1-1 0 0 0,-2 0 0 0 0,1 0 0 0 0,0 0 0 0 0,0 1 0 0 0,0-1 0 0 0,-1 1 0 0 0,1-1 0 0 0,-1 1 0 0 0,1-1 0 0 0,-1 1 0 0 0,0 0 0 0 0,1 0 0 0 0,-1 0 0 0 0,0-1 37 0 0,1 2-187 0 0,1 0 0 0 0,-1 0 0 0 0,1 0 1 0 0,0 0-1 0 0,-1 0 0 0 0,1 0 0 0 0,-1 0 0 0 0,1 0 0 0 0,-1 0 0 0 0,1 0 0 0 0,0 0 0 0 0,-1 0 0 0 0,1 0 0 0 0,-1 1 0 0 0,1-1 0 0 0,0 0 0 0 0,-1 0 0 0 0,1 0 0 0 0,-1 1 187 0 0,1-1-957 0 0,-1 0-5545 0 0</inkml:trace>
  <inkml:trace contextRef="#ctx0" brushRef="#br0" timeOffset="173031.219">10827 2624 9216 0 0,'0'-2'189'0'0,"0"1"0"0"0,0 0-1 0 0,0-1 1 0 0,0 1 0 0 0,0 0 0 0 0,0-1 0 0 0,0 1 0 0 0,0-1 0 0 0,-1 1 0 0 0,1 0 0 0 0,-1-1 0 0 0,1 1 0 0 0,-1 0 0 0 0,1 0-1 0 0,-1-1 1 0 0,0 1 0 0 0,1 0 0 0 0,-1 0 0 0 0,0 0 0 0 0,0 0 0 0 0,0 0 0 0 0,0 0 0 0 0,0 0 0 0 0,0 0 0 0 0,0 0 0 0 0,0 1 0 0 0,-1-1-1 0 0,1 0 1 0 0,0 1 0 0 0,0-1 0 0 0,-1 1 0 0 0,1-1 0 0 0,0 1 0 0 0,-1-1 0 0 0,1 1 0 0 0,0 0 0 0 0,-1 0-189 0 0,-1 0 112 0 0,0 0 1 0 0,-1 0 0 0 0,1 1 0 0 0,0-1 0 0 0,-1 1-1 0 0,1 0 1 0 0,0 0 0 0 0,0 0 0 0 0,0 0 0 0 0,0 0-1 0 0,0 1 1 0 0,0-1 0 0 0,0 1 0 0 0,-1 1-113 0 0,-4 4 104 0 0,1-1 0 0 0,0 1 1 0 0,0 0-1 0 0,1 1 0 0 0,0 0 0 0 0,0 0 1 0 0,1 0-1 0 0,0 0 0 0 0,0 1 0 0 0,1 1-104 0 0,2-7 17 0 0,2 0 0 0 0,-1 0-1 0 0,0 0 1 0 0,0 0 0 0 0,1 0-1 0 0,0 1 1 0 0,0-1-1 0 0,0 0 1 0 0,0 0 0 0 0,0 0-1 0 0,1 0 1 0 0,-1 1 0 0 0,1-1-1 0 0,0 0 1 0 0,0 0 0 0 0,0 0-1 0 0,0 0 1 0 0,0 0-1 0 0,2 2-16 0 0,-1-4 23 0 0,-1 1 1 0 0,1-1-1 0 0,0 0 0 0 0,0 1 0 0 0,0-1 0 0 0,0 0 0 0 0,0 0 0 0 0,0-1 0 0 0,0 1 0 0 0,0 0 0 0 0,0-1 0 0 0,1 1 0 0 0,-1-1 1 0 0,0 1-1 0 0,0-1 0 0 0,1 0 0 0 0,-1 0 0 0 0,0 0 0 0 0,0-1 0 0 0,0 1 0 0 0,1 0 0 0 0,-1-1 0 0 0,0 1 0 0 0,0-1 0 0 0,0 0 0 0 0,2-1-23 0 0,8-2 78 0 0,-1-2-1 0 0,0 1 0 0 0,0-2 0 0 0,3-2-77 0 0,-9 6 51 0 0,8-5-66 0 0,-1-1 0 0 0,0-1 0 0 0,1-1 15 0 0,-11 7 0 0 0,-1 3 55 0 0,-2 33 135 0 0,0-17-148 0 0,1 1 0 0 0,0-1 0 0 0,2 6-42 0 0,-1-16-2 0 0,0 0 1 0 0,0 0-1 0 0,0 0 0 0 0,1 0 0 0 0,0 0 1 0 0,0-1-1 0 0,0 1 0 0 0,0 0 1 0 0,1-1-1 0 0,0 1 0 0 0,0-1 1 0 0,0 0 1 0 0,7 8-160 0 0,4 5-296 0 0,-4-7-4800 0 0,-4-2-993 0 0</inkml:trace>
  <inkml:trace contextRef="#ctx0" brushRef="#br1" timeOffset="221332.685">6899 2269 3312 0 0,'0'0'149'0'0,"0"0"33"0"0,0 0 50 0 0,0 0 21 0 0,0 0 3 0 0,-9 7 7591 0 0,4-4-8368 0 0,-5 1 731 0 0,0-1 1 0 0,-1 0-1 0 0,0-1 0 0 0,1 0 0 0 0,-1-1 0 0 0,0 0 1 0 0,1-1-1 0 0,-3 0-210 0 0,-5 0 336 0 0,0 1 0 0 0,-10 3-336 0 0,-49 1 88 0 0,-27 4-88 0 0,32-4 0 0 0,-10-1 117 0 0,-4-3-117 0 0,-156 8-52 0 0,147-4 35 0 0,24-5 122 0 0,-21 3 91 0 0,40-1 8 0 0,-1-3 0 0 0,0-2-204 0 0,-46 0 160 0 0,-40-3 43 0 0,78 2 331 0 0,23 1-1490 0 0,12 2-2429 0 0,17 1-1536 0 0</inkml:trace>
  <inkml:trace contextRef="#ctx0" brushRef="#br1" timeOffset="222784.921">9622 2183 2760 0 0,'0'0'368'0'0,"0"0"505"0"0,0 0 226 0 0,0 0 42 0 0,0 0-105 0 0,0 0-480 0 0,0 0-209 0 0,0 0-41 0 0,0 0-32 0 0,0 0-104 0 0,0 0-46 0 0,0 0-10 0 0,0 0 11 0 0,17 2 1326 0 0,-14-2-1101 0 0,-1-1 1 0 0,1 0 0 0 0,-1 1-1 0 0,1 0 1 0 0,0 0 0 0 0,-1 0-1 0 0,2 0-350 0 0,15-2 382 0 0,-17 1-288 0 0,-2 1-2 0 0,0 0-10 0 0,0 0 0 0 0,0 0 12 0 0,0 0 2 0 0,0 0 0 0 0,0 0 0 0 0,13-3 1497 0 0,-10 1-1585 0 0,2-1-83 0 0,14-2 34 0 0,40-6 412 0 0,11 8-83 0 0,-54 1-255 0 0,-1 1 0 0 0,15 2-33 0 0,14-2-2 0 0,20-1 45 0 0,2 3-43 0 0,-5 0 20 0 0,114 7-20 0 0,55-14 216 0 0,-215 5-216 0 0,-10 1 0 0 0,0-1 0 0 0,0 1 0 0 0,-1 0 0 0 0,1 0 0 0 0,0 1 0 0 0,2 0 0 0 0,11-2 0 0 0,4 0 0 0 0,-13 1 0 0 0,17 2-1683 0 0,-21-2 759 0 0</inkml:trace>
  <inkml:trace contextRef="#ctx0" brushRef="#br1" timeOffset="349370.827">9408 1071 3680 0 0,'0'0'167'0'0,"0"0"78"0"0,0 0 224 0 0,0 0 91 0 0,0 0 16 0 0,0 0-11 0 0,0 0-73 0 0,0 0-38 0 0,0 0-6 0 0,0 0-23 0 0,0 0-96 0 0,0 0-45 0 0,0 0-10 0 0,0 0-1 0 0,0 0 6 0 0,-14-2 782 0 0,9 3-836 0 0,1-1 1 0 0,0 1-1 0 0,-1-1 0 0 0,1 0 1 0 0,-5 0-226 0 0,0 0 121 0 0,-53 4 103 0 0,23 1-236 0 0,9-1 75 0 0,0-1 1 0 0,0-1 0 0 0,-31-3-64 0 0,40 1-78 0 0,0 0 0 0 0,-21 3 78 0 0,8 0-12 0 0,18-2 12 0 0,-28 1 0 0 0,4-1 0 0 0,32 0 0 0 0,-1 0 0 0 0,1-1 0 0 0,0 0 0 0 0,-6-1 0 0 0,3 0 0 0 0,0 1 0 0 0,0 0 0 0 0,-4 0 0 0 0,5 1 0 0 0,0-1 0 0 0,0 0 0 0 0,0-1 0 0 0,-9-1 0 0 0,-2-1-10 0 0,0 1 0 0 0,-1 1 0 0 0,1 0 0 0 0,-3 2 10 0 0,-7-1 22 0 0,7 2-268 0 0,0 0 0 0 0,-10 3 246 0 0,-9 1-298 0 0,-13 3 79 0 0,36-4 119 0 0,0-2-1 0 0,0-1 1 0 0,-7 0 100 0 0,-88-5 0 0 0,92 0 0 0 0,20 2 0 0 0,-1 1 0 0 0,0-1 0 0 0,0 1 0 0 0,0-1 0 0 0,1 1 0 0 0,-3 1 0 0 0,1-1 0 0 0,0 0 0 0 0,0-1 0 0 0,0 1 0 0 0,0-1 0 0 0,0 0 0 0 0,-21-2 0 0 0,-60 3-44 0 0,84 0 141 0 0,2 0 10 0 0,0 0-3 0 0,0 0-6 0 0,-9 7 244 0 0,9-5-316 0 0,0 0 0 0 0,0-1 0 0 0,0 1 0 0 0,0-1 0 0 0,-1 1 0 0 0,1-1 0 0 0,-1 1 0 0 0,1-1 0 0 0,-1 1 0 0 0,1-1 0 0 0,-2 2-26 0 0,1-2 74 0 0,0 21 200 0 0,1-18-183 0 0,-1 1 0 0 0,1-1 1 0 0,0 1-1 0 0,0-1 1 0 0,0 1-1 0 0,1-1 1 0 0,0 1-1 0 0,0-1 1 0 0,0 1-1 0 0,0-1 1 0 0,2 4-92 0 0,-2-6 43 0 0,-1 0 0 0 0,1 0 0 0 0,-1 0 0 0 0,0 0 0 0 0,1 0-1 0 0,-1 0 1 0 0,0 0 0 0 0,0 0 0 0 0,-1 2-43 0 0,3 15 268 0 0,-2-15-202 0 0,1 0-1 0 0,-1 0 1 0 0,1 0 0 0 0,-1 1-1 0 0,-1-1 1 0 0,1 0-1 0 0,-1 4-65 0 0,0-3 46 0 0,1-1 0 0 0,0 1 0 0 0,-1 0 1 0 0,2-1-1 0 0,-1 3-46 0 0,0-5 11 0 0,0 1 1 0 0,0-1 0 0 0,0 1 0 0 0,0-1 0 0 0,0 1 0 0 0,-1 0-1 0 0,1-1 1 0 0,-1 1 0 0 0,0-1-12 0 0,-2 19 48 0 0,2 62 134 0 0,1-61-177 0 0,-1-18 5 0 0,1 0 0 0 0,0 0-1 0 0,0 0 1 0 0,0 0 0 0 0,1 0 0 0 0,0 3-10 0 0,0 0 9 0 0,-1-1 0 0 0,1 1 1 0 0,-1-1-1 0 0,0 0 1 0 0,-1 1-1 0 0,0 3-9 0 0,-2 20 8 0 0,3-11-8 0 0,0 17 0 0 0,0 15 0 0 0,0-47 0 0 0,0 1 0 0 0,0-1 0 0 0,0 0 0 0 0,-1 0 0 0 0,1 0 0 0 0,-2 4 0 0 0,1-4 0 0 0,0 0 0 0 0,1 0 0 0 0,-1 0 0 0 0,1 0 0 0 0,0 0 0 0 0,0 4 0 0 0,1-1 8 0 0,-1 1 1 0 0,0 0 0 0 0,0 0 0 0 0,-2 6-9 0 0,0 16 29 0 0,-5 80-29 0 0,9-95 9 0 0,0 0 0 0 0,1 0 0 0 0,0-1 0 0 0,1 1 0 0 0,1-1 0 0 0,0 0 1 0 0,2 4-10 0 0,-5-14 0 0 0,-1 1 0 0 0,0-1 0 0 0,-1 1 0 0 0,1-1 0 0 0,-1 1 0 0 0,0 0 0 0 0,0-1 0 0 0,-1 1 0 0 0,1 7 10 0 0,-1 1 16 0 0,0-11-23 0 0,1 1 1 0 0,0-1-1 0 0,0 0 1 0 0,0 1-1 0 0,0-1 1 0 0,0 1-1 0 0,1-1 1 0 0,-1 2-4 0 0,0 12-3 0 0,0 5 16 0 0,4 6 105 0 0,-4-26-119 0 0,1 1 0 0 0,-1-1 1 0 0,0 0-1 0 0,0 0 1 0 0,0 1-1 0 0,0-1 1 0 0,0 0-1 0 0,-1 0 0 0 0,1 1 1 0 0,0-1-1 0 0,-1 0 1 0 0,1 0-1 0 0,-1 1 1 0 0,0 0-5 0 0,1 0 0 0 0,-1 1 0 0 0,1-1 0 0 0,-1 0 0 0 0,1 1 0 0 0,0-1 0 0 0,-1 0 0 0 0,1 1 0 0 0,1-1 0 0 0,-1 0 0 0 0,0 1 1 0 0,0-1-1 0 0,1 2 5 0 0,3 5-2 0 0,-1-6 57 0 0,-2-2-55 0 0,-1 0 1 0 0,1-1-1 0 0,-1 1 1 0 0,1 0-1 0 0,-1-1 1 0 0,1 1-1 0 0,0-1 1 0 0,-1 1-1 0 0,1-1 1 0 0,0 1-1 0 0,-1-1 1 0 0,1 1-1 0 0,0-1 1 0 0,0 0-1 0 0,0 1 1 0 0,-1-1-1 0 0,1 0 0 0 0,0 0 1 0 0,0 1-1 0 0,0-1 1 0 0,0 0-1 0 0,2 1 1 0 0,1 0 10 0 0,1 0 1 0 0,-1 0 0 0 0,0-1 0 0 0,1 1 0 0 0,-1-1-1 0 0,0 0 1 0 0,1 0 0 0 0,-1-1 0 0 0,0 1 0 0 0,3-1-12 0 0,15-1 63 0 0,-11 1-59 0 0,1 0-1 0 0,0-1 1 0 0,3-1-4 0 0,20-2 0 0 0,110-15 64 0 0,-64 15 0 0 0,173 5 10 0 0,201-2 28 0 0,-380 2-102 0 0,27 2 180 0 0,-73-3 117 0 0,-11 1-288 0 0,0 0 0 0 0,1 1 0 0 0,7 2-9 0 0,-16-2 0 0 0,0 0 0 0 0,0-1 0 0 0,8 0 0 0 0,6 0 0 0 0,60 1 0 0 0,-72 0 0 0 0,-2-2 0 0 0,-7 0 0 0 0,16-5 0 0 0,-11 4 10 0 0,8-3 48 0 0,3-3-52 0 0,-4-4 49 0 0,-7 4-56 0 0,-6 5 13 0 0,1 0 0 0 0,-1 0 0 0 0,0 0 0 0 0,0-1 0 0 0,0 1 0 0 0,-1 0 0 0 0,1-1 0 0 0,-1 1 0 0 0,0-1 0 0 0,1-2-12 0 0,8-38 72 0 0,2-35-72 0 0,11-51-15 0 0,-16 84 49 0 0,-1 0 1 0 0,-2-1-1 0 0,-3-12-34 0 0,5-48 751 0 0,-3 8-63 0 0,6-45-528 0 0,-2 88-160 0 0,0-49 0 0 0,-1 10 0 0 0,-4 85 0 0 0,-2 6 0 0 0,-3 1 29 0 0,1 1-1 0 0,-1-1 1 0 0,1 0-1 0 0,-1 1 1 0 0,0 0-1 0 0,-2-2-28 0 0,-9 1 30 0 0,2 1-12 0 0,2 1-9 0 0,0 0 0 0 0,-1 1 0 0 0,1 0 0 0 0,-1 0 0 0 0,1 1-1 0 0,-4 1-8 0 0,-22 2-21 0 0,-15-1-756 0 0,8 0-3703 0 0,1-1-1193 0 0</inkml:trace>
  <inkml:trace contextRef="#ctx0" brushRef="#br2" timeOffset="474756.672">10110 944 1840 0 0,'0'0'156'0'0,"-1"0"0"0"0,1 0 1 0 0,0 0-1 0 0,0 0 0 0 0,0 0 1 0 0,0 1-1 0 0,0-1 0 0 0,0 0 0 0 0,-1 0 1 0 0,1 0-1 0 0,0 0 0 0 0,0 1 0 0 0,0-1 1 0 0,0 0-1 0 0,0 0 0 0 0,0 0 0 0 0,0 0 1 0 0,0 1-1 0 0,0-1 0 0 0,0 0 0 0 0,0 0 1 0 0,0 0-1 0 0,0 1 0 0 0,0-1 0 0 0,0 0 1 0 0,0 0-1 0 0,0 0 0 0 0,0 0 1 0 0,0 1-1 0 0,0-1 0 0 0,0 0 0 0 0,0 0 1 0 0,0 0-1 0 0,0 0 0 0 0,1 1-156 0 0,6 3 2212 0 0,21 2-2310 0 0,-11-2 952 0 0,-3-1-728 0 0,0 0 0 0 0,-1-2 0 0 0,1 1-1 0 0,0-2 1 0 0,13 0-126 0 0,20-3 614 0 0,5-4-614 0 0,-3 1 250 0 0,-34 4-238 0 0,23 0-54 0 0,-37 2-194 0 0,-1 0-112 0 0,0 0-32 0 0,0 0-4 0 0</inkml:trace>
  <inkml:trace contextRef="#ctx0" brushRef="#br2" timeOffset="475067.332">10143 1024 2760 0 0,'0'0'324'0'0,"0"0"319"0"0,0 0 137 0 0,0 0 26 0 0,0 0-62 0 0,14 4 944 0 0,18 1-329 0 0,-25-3-1067 0 0,0-1 0 0 0,0 0 0 0 0,1 0 0 0 0,-1-1-292 0 0,9 1 461 0 0,12-1 486 0 0,44-4 603 0 0,-63 3-1460 0 0,1 0-1 0 0,0 0 1 0 0,-1 1-1 0 0,1 1 1 0 0,0-1 0 0 0,6 2-90 0 0,4 1-155 0 0,0-1 0 0 0,16 0 155 0 0,-24-2-362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0:09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1840 0 0,'20'3'983'0'0,"1"-1"1"0"0,-1 0-1 0 0,1-1 1 0 0,-1-2 0 0 0,17-1-984 0 0,23-1 704 0 0,-31 3-537 0 0,258-5 2586 0 0,252-2-369 0 0,-355 8-2006 0 0,-103 1-244 0 0,23 1-12 0 0,-45-5-44 0 0,21-1 49 0 0,59 6-127 0 0,46 5 97 0 0,24-9-97 0 0,-64 0-45 0 0,244 3 12 0 0,-343-1 305 0 0,34 6-272 0 0,-62-5-26 0 0,0-2 1 0 0,3 0 25 0 0,29 1-37 0 0,-21 0 37 0 0,0-1 0 0 0,0-2 0 0 0,4-1 0 0 0,20-2 0 0 0,-15 1 16 0 0,17 0 176 0 0,58-1 920 0 0,-44 2-491 0 0,-44 1-1544 0 0,-25 2-4351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16:31.49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356 208 2304 0 0,'6'-1'281'0'0,"0"1"1"0"0,0-1-1 0 0,0 0 1 0 0,0 0-1 0 0,0-1 1 0 0,0 1-1 0 0,0-1 1 0 0,5-3-282 0 0,-2 1 1830 0 0,2 1-7 0 0,-9 3-1640 0 0,0-1 0 0 0,-1 1 0 0 0,1-1 1 0 0,0 1-1 0 0,-1-1 0 0 0,1 0 0 0 0,-1 0 1 0 0,1 0-1 0 0,-1 0 0 0 0,1 0 0 0 0,-1 0 1 0 0,1 0-184 0 0,6-1 1115 0 0,-3 1 541 0 0,-6 1 2748 0 0,-27 9-3758 0 0,19-6-601 0 0,0 0 1 0 0,0-1-1 0 0,0 0 0 0 0,0-1 0 0 0,-2 1-45 0 0,-29 0 76 0 0,-1-1 0 0 0,1-2 0 0 0,-1-1 0 0 0,-5-4-76 0 0,15 2-1 0 0,-23-5 126 0 0,50 7-86 0 0,-1 1-1 0 0,1 0 0 0 0,-1 1 1 0 0,1-1-1 0 0,-1 1 0 0 0,1 0 1 0 0,-1 0-1 0 0,1 0 1 0 0,-5 1-39 0 0,7 0 3 0 0,1-1 1 0 0,-1 1 0 0 0,1-1-1 0 0,-1 1 1 0 0,1 0 0 0 0,0-1-1 0 0,-1 1 1 0 0,1 0 0 0 0,0 0-1 0 0,-1 0 1 0 0,1 0 0 0 0,0 0-1 0 0,0 0 1 0 0,0 0 0 0 0,0 1-1 0 0,0-1 1 0 0,0 0 0 0 0,0 1 0 0 0,1-1-1 0 0,-1 1 1 0 0,0-1 0 0 0,1 0-1 0 0,-1 1 1 0 0,1-1 0 0 0,0 1-1 0 0,-1 0 1 0 0,1-1 0 0 0,0 1-1 0 0,0 0-3 0 0,-5 38-192 0 0,1-10 281 0 0,1 1 0 0 0,2 0-89 0 0,1-18 5 0 0,0 23 6 0 0,2 10-11 0 0,0-33-1 0 0,-1-1 1 0 0,2 0 0 0 0,0 1 0 0 0,0-1-1 0 0,4 6 1 0 0,-5-13 16 0 0,0 0 0 0 0,0 0 0 0 0,0-1-1 0 0,1 1 1 0 0,0-1 0 0 0,0 0-1 0 0,0 0 1 0 0,0 0 0 0 0,1 0 0 0 0,0-1-1 0 0,0 1-15 0 0,-1-2 39 0 0,0 1-1 0 0,1-1 1 0 0,-1 0-1 0 0,1-1 1 0 0,0 1-1 0 0,-1-1 1 0 0,1 1-1 0 0,0-1 1 0 0,0 0-1 0 0,0-1 1 0 0,0 1-1 0 0,0-1 1 0 0,0 1-1 0 0,3-1-38 0 0,6 0 148 0 0,0-1 0 0 0,0 0-1 0 0,0-1 1 0 0,0 0-1 0 0,9-3-147 0 0,-17 3 65 0 0,1 0-1 0 0,0 0 1 0 0,-1-1-1 0 0,1 1 1 0 0,-1-1-1 0 0,0-1 1 0 0,0 1-1 0 0,0 0 0 0 0,0-1 1 0 0,-1 0-1 0 0,1 0 1 0 0,-1-1-1 0 0,2-2-64 0 0,-5 5 25 0 0,1 0-1 0 0,-1-1 0 0 0,0 1 0 0 0,1-1 1 0 0,-1 1-1 0 0,0-1 0 0 0,-1 0 1 0 0,1 1-1 0 0,0-1 0 0 0,-1 0 0 0 0,1 0 1 0 0,-1 1-1 0 0,0-1 0 0 0,0 0 1 0 0,0 0-1 0 0,0 0 0 0 0,-1 1 0 0 0,0-3-24 0 0,-1-5 72 0 0,-1-1 0 0 0,-1 1-1 0 0,0 0 1 0 0,-1-3-72 0 0,0 2 28 0 0,3 8-23 0 0,-1 1 1 0 0,0-1-1 0 0,1 0 0 0 0,-1 1 0 0 0,0-1 0 0 0,0 1 0 0 0,-1 0 0 0 0,1 0 0 0 0,0 0 1 0 0,-1 0-1 0 0,1 1 0 0 0,-4-1-5 0 0,-9-6-11 0 0,12 5-101 0 0,0 0 0 0 0,0 1 0 0 0,-1 0 0 0 0,1 0 0 0 0,-1 0 1 0 0,0 1-1 0 0,0-1 0 0 0,1 1 0 0 0,-1 0 0 0 0,0 1 0 0 0,0-1 0 0 0,0 1 0 0 0,0 0 0 0 0,-1 0 112 0 0,5 0-74 0 0,1 0-1 0 0,-1 0 1 0 0,1 0-1 0 0,-1 1 1 0 0,1-1-1 0 0,-1 0 1 0 0,1 0-1 0 0,-1 1 1 0 0,1-1-1 0 0,-1 0 1 0 0,1 0-1 0 0,0 1 1 0 0,-1-1-1 0 0,1 0 1 0 0,-1 1-1 0 0,1-1 1 0 0,0 1-1 0 0,-1-1 1 0 0,1 1 74 0 0,-3 5-4174 0 0,3-5 2982 0 0,-1-1-4878 0 0</inkml:trace>
  <inkml:trace contextRef="#ctx0" brushRef="#br0" timeOffset="614.728">213 804 13472 0 0,'0'0'620'0'0,"1"-1"-16"0"0,3 0-295 0 0,-3 0 195 0 0,-1 1 127 0 0,0 0 28 0 0,0 0-9 0 0,0 0-61 0 0,0 0-21 0 0,0 0-7 0 0,0 0-46 0 0,0 0-190 0 0,0 0-79 0 0,0 1-212 0 0,1 0 0 0 0,-1-1 0 0 0,1 1-1 0 0,0 0 1 0 0,-1-1 0 0 0,1 1 0 0 0,-1 0 0 0 0,0 0 0 0 0,1 0 0 0 0,-1-1 0 0 0,0 1 0 0 0,1 0 0 0 0,-1 0 0 0 0,0 0 0 0 0,0 0 0 0 0,0 0 0 0 0,0 0 0 0 0,0-1 0 0 0,0 1-1 0 0,0 0 1 0 0,0 0 0 0 0,0 0-34 0 0,-1 7 96 0 0,-1-1-46 0 0,1 0 0 0 0,0 0 0 0 0,0 0-1 0 0,0 1 1 0 0,1-1 0 0 0,1 0 0 0 0,-1 0 0 0 0,1 0-1 0 0,1 5-49 0 0,-1 3 21 0 0,-1-13-16 0 0,0 0 0 0 0,0 0 1 0 0,0-1-1 0 0,0 1 0 0 0,1 0 0 0 0,-1 0 0 0 0,0 0 0 0 0,1 0 0 0 0,-1-1 0 0 0,1 2-5 0 0,4 5 1 0 0,-4-7 4 0 0,0 1 1 0 0,0-1-1 0 0,0 0 1 0 0,0 1-1 0 0,0-1 1 0 0,0 1-1 0 0,-1 0 1 0 0,1-1-1 0 0,-1 1 1 0 0,1-1-1 0 0,-1 1 1 0 0,0 0-1 0 0,1 0-5 0 0,-1-1 10 0 0,0 1 0 0 0,0-1 0 0 0,1 1 0 0 0,-1-1 0 0 0,0 0 0 0 0,1 1 0 0 0,0-1-1 0 0,-1 0 1 0 0,1 1 0 0 0,0-1 0 0 0,-1 0 0 0 0,1 0 0 0 0,0 1 0 0 0,1-1-10 0 0,0 3 36 0 0,-1-3 29 0 0,1 0-79 0 0,-1 0-1 0 0,1-1 1 0 0,0 1 0 0 0,-1 0-1 0 0,1-1 1 0 0,0 1-1 0 0,-1-1 1 0 0,1 0 0 0 0,0 1-1 0 0,0-1 1 0 0,1 0 14 0 0,-2 0-237 0 0,0 0 0 0 0,1-1 0 0 0,-1 1 0 0 0,0 0 1 0 0,1 0-1 0 0,-1-1 0 0 0,0 1 0 0 0,0-1 0 0 0,1 1 1 0 0,-1-1-1 0 0,0 0 0 0 0,0 1 0 0 0,0-1 0 0 0,0 0 1 0 0,0 0-1 0 0,0 0 0 0 0,0 0 0 0 0,0 0 0 0 0,0 0 1 0 0,0 0-1 0 0,0 0 0 0 0,-1 0 0 0 0,1-1 237 0 0,8-7-6146 0 0</inkml:trace>
  <inkml:trace contextRef="#ctx0" brushRef="#br0" timeOffset="864.116">365 643 12528 0 0,'4'-11'1330'0'0,"-4"6"-1188"0"0,-1 5 44 0 0,1-1 0 0 0,0 0 0 0 0,0 1 0 0 0,0-1 0 0 0,0 1 1 0 0,0-1-1 0 0,0 1 0 0 0,0-1 0 0 0,0 1 0 0 0,0-1 0 0 0,1 1 1 0 0,-1-1-1 0 0,0 1 0 0 0,0-1 0 0 0,0 1 0 0 0,1-1 0 0 0,-1 1 1 0 0,0-1-1 0 0,0 1 0 0 0,1 0 0 0 0,-1-1 0 0 0,0 1 0 0 0,1-1 1 0 0,-1 1-187 0 0,1 0 55 0 0,0 0 0 0 0,0 0 0 0 0,-1 0 0 0 0,1 0 0 0 0,0 0 1 0 0,0 0-1 0 0,-1 0 0 0 0,1 0 0 0 0,0 1 0 0 0,0-1 1 0 0,-1 0-1 0 0,1 0 0 0 0,0 1 0 0 0,-1-1 0 0 0,1 1-55 0 0,1-1-92 0 0,-1 1-1 0 0,0 0 1 0 0,0 0-1 0 0,0 0 1 0 0,0 0-1 0 0,0 0 1 0 0,0 0-1 0 0,0 0 1 0 0,-1 0-1 0 0,1 0 1 0 0,0 0-1 0 0,0 0 1 0 0,-1 0-1 0 0,1 1 0 0 0,-1-1 1 0 0,1 0-1 0 0,-1 0 1 0 0,1 1-1 0 0,-1-1 1 0 0,0 0 92 0 0,3 6-2452 0 0,-3-6-3149 0 0</inkml:trace>
  <inkml:trace contextRef="#ctx0" brushRef="#br0" timeOffset="1200.762">500 687 6912 0 0,'0'0'314'0'0,"0"0"-6"0"0,0 2-198 0 0,4 105 8175 0 0,1 5-6271 0 0,-8-80-1296 0 0,13-47-912 0 0,2-7-1147 0 0,2 1-1 0 0,1 0 1 0 0,0 1-1 0 0,14-13 1342 0 0,-15 16-945 0 0,20-13-358 0 0,-33 29 1319 0 0,-1 1 117 0 0,0 0 25 0 0,0 0 103 0 0,0 0 426 0 0,0 0 185 0 0,0 0 37 0 0,-7 16 1440 0 0,-6 3-1040 0 0,1-1-1 0 0,-4 2-1308 0 0,6-7 277 0 0,0 0 1 0 0,1 1-1 0 0,0 0 1 0 0,-5 13-278 0 0,13-24 10 0 0,0-1 1 0 0,1 0-1 0 0,-1 0 1 0 0,0 0-1 0 0,1 1 1 0 0,0-1-1 0 0,0 0 1 0 0,-1 1-1 0 0,1-1 1 0 0,1 0-1 0 0,-1 0 1 0 0,0 1-1 0 0,0-1 1 0 0,1 0-1 0 0,0 0 1 0 0,-1 1-1 0 0,1-1 1 0 0,0 0-1 0 0,0 0 1 0 0,0 0-1 0 0,0 0 1 0 0,0 0-1 0 0,1 0 1 0 0,-1 0-1 0 0,1-1 1 0 0,-1 1-1 0 0,1 0 1 0 0,-1-1 0 0 0,1 1-1 0 0,0-1 1 0 0,0 0-1 0 0,0 1 1 0 0,0-1-1 0 0,1 0-10 0 0,18 6 51 0 0,0-1 1 0 0,0-1-1 0 0,0-1 0 0 0,19 0-51 0 0,24 4-3082 0 0,-54-8 1949 0 0</inkml:trace>
  <inkml:trace contextRef="#ctx0" brushRef="#br0" timeOffset="2894.804">1071 318 6912 0 0,'0'0'528'0'0,"-11"-7"1206"0"0,7 8-1055 0 0,0 1-1 0 0,1 0 1 0 0,-1 0-1 0 0,0 1 1 0 0,1-1-1 0 0,-1 1 1 0 0,1-1-1 0 0,0 1 1 0 0,0 0-1 0 0,-1 2-678 0 0,-29 37 249 0 0,16-18 653 0 0,9-13-739 0 0,1 0 0 0 0,0 1-1 0 0,1 0 1 0 0,0 0 0 0 0,1 1 0 0 0,0-1-1 0 0,1 1 1 0 0,1 0 0 0 0,0 1 0 0 0,0-1-1 0 0,2 0 1 0 0,-1 1 0 0 0,2-1 0 0 0,0 1-1 0 0,0 0 1 0 0,1-1 0 0 0,3 11-163 0 0,-3-20 8 0 0,0 0 1 0 0,0 0-1 0 0,0 0 1 0 0,1 1-1 0 0,0-1 1 0 0,0-1-1 0 0,0 1 1 0 0,0 0 0 0 0,0 0-1 0 0,1-1 1 0 0,-1 1-1 0 0,1-1 1 0 0,0 0-1 0 0,0 0 1 0 0,1 0-1 0 0,-1 0 1 0 0,1-1-1 0 0,-1 1 1 0 0,1-1-1 0 0,0 0 1 0 0,0 0-1 0 0,0 0 1 0 0,0-1 0 0 0,0 1-1 0 0,0-1 1 0 0,0 0-1 0 0,0 0 1 0 0,1 0-1 0 0,-1-1 1 0 0,2 1-9 0 0,4-1 21 0 0,-5 0-411 0 0,0 0 0 0 0,1 0-1 0 0,-1 0 1 0 0,0-1 0 0 0,0 1-1 0 0,0-1 1 0 0,0-1 0 0 0,0 1-1 0 0,0-1 1 0 0,0 0 0 0 0,0 0 390 0 0,24-14-2176 0 0,2-1-21 0 0</inkml:trace>
  <inkml:trace contextRef="#ctx0" brushRef="#br0" timeOffset="3288.429">1327 435 4144 0 0,'0'0'319'0'0,"1"1"110"0"0,25 41 7601 0 0,9 27-6658 0 0,-20-38-624 0 0,-11-21-387 0 0,-1-1-1 0 0,0 0 1 0 0,0 1 0 0 0,-1 0-1 0 0,0-1 1 0 0,-1 1-1 0 0,0 0 1 0 0,0 0-1 0 0,-2 3-360 0 0,1-12 160 0 0,0-1-12 0 0,0 0-52 0 0,1 6 767 0 0,1-12-447 0 0,2-4-404 0 0,1 0-1 0 0,0 1 0 0 0,0 0 1 0 0,5-6-12 0 0,-3 4-23 0 0,0 0 0 0 0,-1 0 0 0 0,1-4 23 0 0,13-28-10 0 0,-11 26 10 0 0,-1-2-1 0 0,-1 1 1 0 0,0-1 0 0 0,-1 0 0 0 0,-2 0 0 0 0,1 0-1 0 0,-1-9 1 0 0,-3 21 5 0 0,-1 0 0 0 0,0-1-1 0 0,0 1 1 0 0,-1 0-1 0 0,1 0 1 0 0,-1 0 0 0 0,-1 0-1 0 0,0 0 1 0 0,0 0 0 0 0,0 0-1 0 0,-1 1 1 0 0,1-1-1 0 0,-3-2-4 0 0,4 7-8 0 0,0 0-1 0 0,0 1 1 0 0,-1-1-1 0 0,1 0 1 0 0,0 1-1 0 0,-1-1 1 0 0,1 1-1 0 0,-1 0 1 0 0,1-1-1 0 0,-1 1 1 0 0,0 0-1 0 0,-1-1 9 0 0,1 0-103 0 0,1 2-154 0 0,1 0-837 0 0,-1 1-3428 0 0,-4 4-1467 0 0</inkml:trace>
  <inkml:trace contextRef="#ctx0" brushRef="#br0" timeOffset="3616.654">1769 587 16439 0 0,'-12'6'1251'0'0,"6"-1"-1138"0"0,0 1 1 0 0,0 0-1 0 0,0 0 0 0 0,1 0 1 0 0,0 0-1 0 0,0 1 0 0 0,0 2-113 0 0,2-5 150 0 0,0-1-72 0 0,1 1 0 0 0,0-1 0 0 0,0 1 1 0 0,0-1-1 0 0,0 1 0 0 0,0 0 0 0 0,1-1 1 0 0,0 1-1 0 0,0 0 0 0 0,0 0 0 0 0,0 0 1 0 0,0 0-1 0 0,1 0 0 0 0,0 0 0 0 0,0 0 1 0 0,0 0-1 0 0,0 0 0 0 0,0 0 0 0 0,2 3-78 0 0,-1-6 39 0 0,0 0-1 0 0,0 0 0 0 0,0 0 0 0 0,0 0 0 0 0,0 0 0 0 0,1 0 0 0 0,-1 0 0 0 0,0 0 0 0 0,1 0 1 0 0,-1-1-1 0 0,1 1 0 0 0,-1-1 0 0 0,2 1-38 0 0,-2 0 42 0 0,5 1 15 0 0,0-1 0 0 0,1 1 0 0 0,-1-1 0 0 0,1 0 0 0 0,-1-1 1 0 0,1 1-1 0 0,-1-1 0 0 0,1 0 0 0 0,-1-1 0 0 0,1 0 0 0 0,-1 0 0 0 0,0 0 1 0 0,1-1-1 0 0,-1 0 0 0 0,1 0-57 0 0,-4 1 9 0 0,0-1 0 0 0,1 1 0 0 0,-1-1-1 0 0,0 1 1 0 0,0-1 0 0 0,0 0 0 0 0,0 0 0 0 0,0 0 0 0 0,0-1 0 0 0,-1 1 0 0 0,1-1 0 0 0,-1 1 0 0 0,0-1-1 0 0,1 0 1 0 0,-1 0 0 0 0,-1 0 0 0 0,1 0 0 0 0,0 0 0 0 0,-1 0 0 0 0,1-1 0 0 0,-1 1 0 0 0,0 0-1 0 0,0-1 1 0 0,0 1 0 0 0,-1-1 0 0 0,1 1 0 0 0,-1-3-9 0 0,0 2-7 0 0,0-1-1 0 0,-1 1 1 0 0,0 0-1 0 0,0 0 1 0 0,0-1-1 0 0,0 1 1 0 0,0 0-1 0 0,-1 0 1 0 0,0 0 0 0 0,0 0-1 0 0,0 0 1 0 0,0 1-1 0 0,0-1 1 0 0,-1 1-1 0 0,0-1 1 0 0,0 1 0 0 0,0 0-1 0 0,0 0 1 0 0,-1-1 7 0 0,-5-3-1061 0 0,-1 1 0 0 0,1 0 1 0 0,-1 0-1 0 0,0 1 0 0 0,-2 0 1061 0 0,1-1-2072 0 0,1 3 75 0 0</inkml:trace>
  <inkml:trace contextRef="#ctx0" brushRef="#br0" timeOffset="3866.088">2097 202 6912 0 0,'8'3'714'0'0,"-4"0"-353"0"0,1 0-1 0 0,0 0 0 0 0,0 0 0 0 0,-1 1 1 0 0,0 0-1 0 0,0-1 0 0 0,3 4-360 0 0,26 33 5066 0 0,-22-27-4696 0 0,-3-2 110 0 0,-1 0-1 0 0,1 1 1 0 0,-2 0 0 0 0,1 0 0 0 0,-2 0 0 0 0,0 1 0 0 0,3 9-480 0 0,-6-14 157 0 0,0 0 0 0 0,0 0-1 0 0,-1 1 1 0 0,0-1-1 0 0,0 0 1 0 0,-1 0-1 0 0,0 1 1 0 0,0-1-1 0 0,-1 0 1 0 0,0 1 0 0 0,0-1-1 0 0,-1 0 1 0 0,0 0-1 0 0,-1 0 1 0 0,0 0-1 0 0,0-1 1 0 0,-1 1-1 0 0,0-1 1 0 0,0 1-157 0 0,-19 26 387 0 0,-1-2 1 0 0,-1 0-1 0 0,-14 11-387 0 0,-14 10 283 0 0,-23 16-283 0 0,37-38-1513 0 0,-3 0-6281 0 0</inkml:trace>
  <inkml:trace contextRef="#ctx0" brushRef="#br1" timeOffset="244431.117">2964 5 3224 0 0,'-2'-1'49'0'0,"1"0"1"0"0,0 1-1 0 0,-1-1 1 0 0,1 1-1 0 0,-1-1 1 0 0,0 1-1 0 0,1 0 1 0 0,-1 0-1 0 0,1-1 0 0 0,-1 1 1 0 0,1 0-1 0 0,-1 0 1 0 0,0 1-1 0 0,0-1-49 0 0,-24 4 2754 0 0,-5 2 729 0 0,6 0-2956 0 0,0 0 1 0 0,-8 4-528 0 0,5 3 1248 0 0,27-13-928 0 0,1 0-135 0 0,-3 15 147 0 0,6-8-313 0 0,0-1 0 0 0,1 1-1 0 0,-1 0 1 0 0,1-1 0 0 0,0 0 0 0 0,1 0 0 0 0,0 0-1 0 0,0 0-18 0 0,18 25-83 0 0,3 12 287 0 0,8 22-204 0 0,-29-54 142 0 0,-1-1 1 0 0,0 1-1 0 0,0 0 1 0 0,-1 0 0 0 0,0 5-143 0 0,-2-10 102 0 0,0 0 1 0 0,-1 0 0 0 0,1 0-1 0 0,-1 0 1 0 0,-1 0 0 0 0,1 0-1 0 0,-1 0 1 0 0,0 0 0 0 0,0 0 0 0 0,-3 5-103 0 0,1-3 215 0 0,0 0 1 0 0,-1-1 0 0 0,1 0 0 0 0,-2 0 0 0 0,1 0 0 0 0,-1 0 0 0 0,0-1 0 0 0,0 1 0 0 0,-1-1 0 0 0,0-1-1 0 0,-1 2-215 0 0,3-4 96 0 0,0 0 0 0 0,-1 0-1 0 0,1 0 1 0 0,-1-1-1 0 0,0 1 1 0 0,0-1 0 0 0,0 0-1 0 0,0-1 1 0 0,0 1-1 0 0,0-1 1 0 0,0 0-1 0 0,0 0 1 0 0,-1-1 0 0 0,1 1-1 0 0,0-1 1 0 0,-1 0-1 0 0,-3-1-95 0 0,4 0 51 0 0,0 0 0 0 0,1 0-1 0 0,-1-1 1 0 0,1 1 0 0 0,-1-1-1 0 0,1 0 1 0 0,-1 0 0 0 0,1 0-1 0 0,0-1 1 0 0,0 0 0 0 0,0 1-1 0 0,1-1 1 0 0,-1-1 0 0 0,1 1-1 0 0,-1-1 1 0 0,1 1 0 0 0,0-1-1 0 0,0 0 1 0 0,1 0 0 0 0,-1 0-1 0 0,1 0 1 0 0,0 0 0 0 0,-1-2-51 0 0,2 3 16 0 0,1 0 0 0 0,-1 0 0 0 0,0 0 0 0 0,1 0 1 0 0,0-1-1 0 0,0 1 0 0 0,0 0 0 0 0,0 0 0 0 0,0 0 1 0 0,0 0-1 0 0,1 0 0 0 0,0 0 0 0 0,-1 0 0 0 0,1 0 1 0 0,0 0-1 0 0,1 0 0 0 0,0-1-16 0 0,0 0 3 0 0,-1 0 0 0 0,1 1 0 0 0,0-1 0 0 0,1 1 0 0 0,-1-1 0 0 0,0 1 0 0 0,1 0 0 0 0,0 0 0 0 0,0 0 0 0 0,0 0 0 0 0,0 1 0 0 0,0-1 0 0 0,1 1-3 0 0,7-3-39 0 0,0 0-1 0 0,0 1 1 0 0,0 0-1 0 0,0 1 0 0 0,1 0 1 0 0,9 0 39 0 0,19-2-6132 0 0,-25 3-66 0 0</inkml:trace>
  <inkml:trace contextRef="#ctx0" brushRef="#br1" timeOffset="244936.243">3196 125 9216 0 0,'0'0'706'0'0,"9"0"574"0"0,-6 1-1070 0 0,-1 0-1 0 0,1-1 1 0 0,-1 2-1 0 0,1-1 1 0 0,-1 0-1 0 0,1 0 1 0 0,-1 1 0 0 0,0 0-1 0 0,0-1 1 0 0,0 1-1 0 0,0 0 1 0 0,0 0-1 0 0,0 0 1 0 0,0 0-1 0 0,-1 0 1 0 0,1 1-1 0 0,-1-1 1 0 0,0 0-1 0 0,2 3-209 0 0,1 4 23 0 0,0 1 0 0 0,0-1-1 0 0,0 1 1 0 0,0 7-23 0 0,0 4 277 0 0,-2 1 0 0 0,0 0 0 0 0,-2 0 0 0 0,0-1 0 0 0,-3 15-277 0 0,3-25 77 0 0,-2 0 0 0 0,0 1 0 0 0,0-1 0 0 0,-1 0 0 0 0,0-1 0 0 0,-1 2-77 0 0,2-6 76 0 0,-1 0-1 0 0,0-1 1 0 0,0 1-1 0 0,0 0 1 0 0,-1-1-1 0 0,1 0 1 0 0,-1 0-1 0 0,-1 0 1 0 0,1 0-1 0 0,-1-1 0 0 0,-1 2-75 0 0,4-5-72 0 0,-12 9 963 0 0,13-10-875 0 0,1 0-1 0 0,0 0 1 0 0,0 0-1 0 0,0 0 1 0 0,0 0-1 0 0,0 0 1 0 0,0 0-1 0 0,0 0 1 0 0,0 0-1 0 0,0 0 1 0 0,0 0-1 0 0,0 0 1 0 0,0 0 0 0 0,0 0-1 0 0,-1 0 1 0 0,1 0-1 0 0,0 0 1 0 0,0 0-1 0 0,0 0 1 0 0,0 0-1 0 0,0 0 1 0 0,0 0-1 0 0,0 0 1 0 0,0 0-1 0 0,0 0 1 0 0,0 0-1 0 0,0 0 1 0 0,0-1-1 0 0,0 1 1 0 0,0 0-1 0 0,0 0 1 0 0,0 0-1 0 0,0 0 1 0 0,-1 0-1 0 0,1 0 1 0 0,0 0 0 0 0,0 0-1 0 0,0 0 1 0 0,0 0-1 0 0,0 0 1 0 0,0 0-1 0 0,0 0 1 0 0,0 0-1 0 0,0 0 1 0 0,0-1-1 0 0,0 1 1 0 0,0 0-1 0 0,0 0 1 0 0,0 0-1 0 0,0 0 1 0 0,0 0-1 0 0,0 0 1 0 0,0 0-1 0 0,0 0-15 0 0,4-10 471 0 0,0 4-406 0 0,0-1 0 0 0,1 2-1 0 0,0-1 1 0 0,0 0-1 0 0,0 1 1 0 0,6-5-65 0 0,3-3 52 0 0,52-55 159 0 0,67-64 89 0 0,-125 125-325 0 0,8-7 145 0 0,-1-1 0 0 0,0 0 1 0 0,-1-2-121 0 0,-10 13 47 0 0,-1 0 1 0 0,0-1 0 0 0,0 0 0 0 0,0 1-1 0 0,0-1 1 0 0,-1 0 0 0 0,0-1 0 0 0,0 1-1 0 0,0 0 1 0 0,-1 0 0 0 0,0-1 0 0 0,0 1-1 0 0,0-1 1 0 0,-1 0-48 0 0,0 3-2 0 0,0 0 0 0 0,-1 0 0 0 0,0 0-1 0 0,1 0 1 0 0,-1 1 0 0 0,0-1 0 0 0,0 0 0 0 0,-1 0 0 0 0,1 1 0 0 0,-1-1 0 0 0,1 1-1 0 0,-1 0 1 0 0,0-1 0 0 0,0 1 0 0 0,0 0 0 0 0,0 0 0 0 0,0 0 0 0 0,0 0-1 0 0,0 0 1 0 0,-3-1 2 0 0,-18-14-12 0 0,19 15-60 0 0,0 1-1 0 0,-1-1 1 0 0,1 1 0 0 0,0 0-1 0 0,-1 0 1 0 0,1 0-1 0 0,-1 0 1 0 0,1 1-1 0 0,-3-1 73 0 0,-1 7-1275 0 0,3 0-1103 0 0,2-6-2828 0 0,3 0-198 0 0</inkml:trace>
  <inkml:trace contextRef="#ctx0" brushRef="#br1" timeOffset="245416.917">3723 322 13448 0 0,'0'0'298'0'0,"0"0"46"0"0,0 0 24 0 0,0 0-37 0 0,-11-4-168 0 0,5 5-13 0 0,0-1 0 0 0,0 1 0 0 0,-1 1 0 0 0,1-1 0 0 0,0 1 0 0 0,0 0 0 0 0,1 0 0 0 0,-1 1 0 0 0,0 0 0 0 0,1 0-1 0 0,-1 0 1 0 0,1 1 0 0 0,0-1 0 0 0,0 1 0 0 0,1 1 0 0 0,-1-1 0 0 0,1 1 0 0 0,0-1 0 0 0,0 1 0 0 0,-3 5-150 0 0,-9 11 391 0 0,14-18-367 0 0,-1 0 1 0 0,0 0-1 0 0,1 1 0 0 0,-1-1 1 0 0,1 1-1 0 0,0-1 1 0 0,0 1-1 0 0,0 0 0 0 0,1 0 1 0 0,0 0-1 0 0,-1 0 0 0 0,1 0 1 0 0,1 0-1 0 0,-1 0 0 0 0,0 3-24 0 0,1-7 25 0 0,0 1-1 0 0,0-1 0 0 0,0 1 1 0 0,1 0-1 0 0,-1-1 0 0 0,0 1 0 0 0,0-1 1 0 0,0 1-1 0 0,1-1 0 0 0,-1 1 1 0 0,0-1-1 0 0,0 1 0 0 0,1-1 0 0 0,-1 1 1 0 0,0-1-1 0 0,1 1 0 0 0,-1-1 1 0 0,1 0-1 0 0,-1 1 0 0 0,1-1 0 0 0,-1 1 1 0 0,1-1-1 0 0,-1 0 0 0 0,1 0 0 0 0,-1 1 1 0 0,1-1-1 0 0,-1 0 0 0 0,1 0 1 0 0,-1 0-1 0 0,1 1 0 0 0,-1-1 0 0 0,1 0 1 0 0,0 0-1 0 0,-1 0 0 0 0,1 0 1 0 0,-1 0-1 0 0,1 0 0 0 0,0 0 0 0 0,-1 0 1 0 0,1-1-1 0 0,-1 1 0 0 0,1 0 1 0 0,-1 0-25 0 0,30-8 290 0 0,-25 6-229 0 0,0 0-36 0 0,-1 0 0 0 0,0-1 0 0 0,1 1-1 0 0,-1-1 1 0 0,0 0 0 0 0,-1 0 0 0 0,1-1 0 0 0,0 1-1 0 0,1-3-24 0 0,6-4 92 0 0,15-21 162 0 0,-18 20-247 0 0,-5 7-19 0 0,-3 3-52 0 0,7 20-28 0 0,-4 4 133 0 0,-1-7 10 0 0,1 1 1 0 0,0-1 0 0 0,2 3-52 0 0,-3-14 21 0 0,0 0 1 0 0,0 0-1 0 0,0 0 1 0 0,1 0-1 0 0,0-1 1 0 0,0 1-1 0 0,0-1 1 0 0,0 1-1 0 0,1-1 1 0 0,0 0-1 0 0,3 2-21 0 0,-1 0-323 0 0,11 9 807 0 0,-3-9-6334 0 0,-6-6-692 0 0</inkml:trace>
  <inkml:trace contextRef="#ctx0" brushRef="#br1" timeOffset="255392.177">2578 671 2304 0 0,'0'0'232'0'0,"0"0"135"0"0,0 0 59 0 0,0 0 13 0 0,0 0 8 0 0,0 0 26 0 0,15 3 955 0 0,-2-1-986 0 0,-6-1-213 0 0,0 0 0 0 0,0 0 0 0 0,0-1 0 0 0,4 0-229 0 0,41 3 600 0 0,-36-4-139 0 0,0 0 0 0 0,1 2 0 0 0,7 1-461 0 0,22 0 949 0 0,92 3 1151 0 0,-67-1-1489 0 0,-1-3 0 0 0,1-4-611 0 0,-42 2 166 0 0,0 0 0 0 0,0 2 0 0 0,0 1 0 0 0,12 4-166 0 0,-15-4 153 0 0,16 1-153 0 0,-18-2-9 0 0,22 3 9 0 0,-4 1 44 0 0,-1-2 1 0 0,1-3-1 0 0,11-1-44 0 0,12 0 349 0 0,-60 1-291 0 0,-2 0-34 0 0,0 0 1 0 0,0 0-1 0 0,0 0 1 0 0,0 0-1 0 0,-1-1 1 0 0,1 1-1 0 0,0-1 1 0 0,0 0-25 0 0,4-2 0 0 0,0 1-19 0 0,-6 2-72 0 0,-1 0-7 0 0,0 0-650 0 0,0 0-2739 0 0,0 0-1174 0 0</inkml:trace>
  <inkml:trace contextRef="#ctx0" brushRef="#br1" timeOffset="256041.522">2827 884 5904 0 0,'0'0'266'0'0,"0"0"1"0"0,-13-3 608 0 0,9 2-538 0 0,-1 0 0 0 0,0 0-1 0 0,1 0 1 0 0,-1 0 0 0 0,0 1 0 0 0,0 0 0 0 0,0 0 0 0 0,1 1 0 0 0,-1-1-1 0 0,0 1 1 0 0,-2 0-337 0 0,-10 4 379 0 0,1 0-1 0 0,-9 3-378 0 0,18-5 192 0 0,-10 3-55 0 0,1 0-1 0 0,1 2 1 0 0,-1-1 0 0 0,1 2-1 0 0,1 0 1 0 0,-1 1-1 0 0,2 0 1 0 0,-1 1 0 0 0,-3 6-137 0 0,14-15 7 0 0,1 1 0 0 0,0-1 0 0 0,0 1 1 0 0,0 0-1 0 0,1 0 0 0 0,-1 0 0 0 0,1 0 0 0 0,-1 0 1 0 0,1 0-1 0 0,0 0 0 0 0,0 0 0 0 0,0 1 1 0 0,1-1-1 0 0,-1 0 0 0 0,1 1 0 0 0,0-1 0 0 0,0 1 1 0 0,0-1-1 0 0,0 0 0 0 0,0 1 0 0 0,1-1 1 0 0,0 0-1 0 0,0 1 0 0 0,0-1 0 0 0,0 0 1 0 0,0 0-1 0 0,1 2-7 0 0,6 9 51 0 0,-1 0 0 0 0,2-1 1 0 0,0-1-1 0 0,0 1 0 0 0,7 5-51 0 0,1 2 14 0 0,1 4 125 0 0,-1 0-1 0 0,-1 0 1 0 0,-1 2 0 0 0,3 9-139 0 0,-16-31 101 0 0,0 1 0 0 0,0-1 1 0 0,0 1-1 0 0,-1-1 1 0 0,0 1-1 0 0,0 0 1 0 0,0 0-1 0 0,0 2-101 0 0,-1-4 70 0 0,0-1 0 0 0,-1 0 1 0 0,1 0-1 0 0,0 0 0 0 0,-1 0 1 0 0,1 0-1 0 0,-1 0 0 0 0,0 0 0 0 0,1 0 1 0 0,-1 0-1 0 0,0 0 0 0 0,0 0 1 0 0,-1 0-1 0 0,1-1 0 0 0,0 1 0 0 0,0 0 1 0 0,-1-1-1 0 0,1 1 0 0 0,-2 1-70 0 0,-2-2 121 0 0,1 1 1 0 0,0-1-1 0 0,0 0 0 0 0,-1 0 1 0 0,1 0-1 0 0,-1 0 0 0 0,1-1 1 0 0,-1 1-1 0 0,1-1 0 0 0,-3-1-121 0 0,-1 1 36 0 0,0-2-1 0 0,0 1 0 0 0,0-1 0 0 0,0 0 0 0 0,0 0 0 0 0,1-1 0 0 0,-1 0 0 0 0,1-1 0 0 0,-1 1 0 0 0,1-1 0 0 0,0-1 0 0 0,1 1 0 0 0,-1-1 0 0 0,1-1 0 0 0,0 1 0 0 0,0-1 0 0 0,-1-2-35 0 0,5 5 10 0 0,0 0 0 0 0,0 0 0 0 0,0 0 0 0 0,0-1 0 0 0,1 1 0 0 0,-1-1 0 0 0,1 1 0 0 0,0-1 0 0 0,0 1 0 0 0,0-1 0 0 0,0 0 0 0 0,1 0 0 0 0,-1 1 0 0 0,1-1 0 0 0,0 0 0 0 0,0 0 0 0 0,1-3-10 0 0,0 2 13 0 0,0 0-1 0 0,0 0 1 0 0,1 0-1 0 0,-1 0 1 0 0,1 1-1 0 0,0-1 1 0 0,0 0-1 0 0,1 1 1 0 0,-1 0-1 0 0,1-1 0 0 0,0 1 1 0 0,1 0-1 0 0,0 0-12 0 0,-1 1-2 0 0,0 0 0 0 0,1 0-1 0 0,0 0 1 0 0,0 1 0 0 0,0-1-1 0 0,0 1 1 0 0,0 0 0 0 0,4-1 2 0 0,37-10-112 0 0,-29 9-488 0 0,-1 1 0 0 0,0 1 1 0 0,1 0-1 0 0,-1 1 0 0 0,11 1 600 0 0,-11 1-2014 0 0</inkml:trace>
  <inkml:trace contextRef="#ctx0" brushRef="#br1" timeOffset="256906.319">2980 1054 2760 0 0,'0'0'353'0'0,"10"-7"3391"0"0,-8 6-3616 0 0,-1 0-1 0 0,1 0 1 0 0,0 0 0 0 0,0 0-1 0 0,0 0 1 0 0,-1 0 0 0 0,1 0-1 0 0,0 1 1 0 0,0-1 0 0 0,0 1-1 0 0,0-1 1 0 0,0 1-1 0 0,0 0 1 0 0,0 0 0 0 0,0 0-1 0 0,0 0 1 0 0,0 0 0 0 0,0 0-1 0 0,0 1 1 0 0,0-1 0 0 0,0 1-1 0 0,0-1 1 0 0,0 1 0 0 0,0 0-1 0 0,0 0 1 0 0,-1-1-1 0 0,1 1 1 0 0,0 1 0 0 0,0-1-1 0 0,0 0-127 0 0,12 11 415 0 0,-11-10-339 0 0,0 0 0 0 0,-1 0 0 0 0,1 0 0 0 0,-1 1 1 0 0,1-1-1 0 0,-1 1 0 0 0,0-1 0 0 0,0 1 1 0 0,0 0-1 0 0,0 0 0 0 0,0 0 0 0 0,-1 0 0 0 0,1 0 1 0 0,-1 2-77 0 0,0-1 82 0 0,0 0 0 0 0,0 0 0 0 0,0 0 0 0 0,-1 0 1 0 0,1 1-1 0 0,-1-1 0 0 0,0 0 0 0 0,-1 0 0 0 0,1 1 1 0 0,-1-1-1 0 0,0 0 0 0 0,0 2-82 0 0,-4 19 326 0 0,4-17-192 0 0,-1 0 0 0 0,0-1 1 0 0,-1 1-1 0 0,0-1 0 0 0,0 0 1 0 0,0 0-1 0 0,-1 0 0 0 0,0 0 1 0 0,-1-1-1 0 0,-2 4-134 0 0,-17 30 929 0 0,21-34-729 0 0,1-2 662 0 0,7-5-158 0 0,4-3-787 0 0,69-29 931 0 0,-67 27-811 0 0,0 0-1 0 0,-1-1 0 0 0,0 0 1 0 0,0 0-1 0 0,0-1 0 0 0,-1-1 0 0 0,0 1 1 0 0,1-4-37 0 0,9-7 47 0 0,-10 10-44 0 0,-1 0 1 0 0,0-1-1 0 0,4-8-3 0 0,5-5 0 0 0,-13 17 14 0 0,0 1-1 0 0,-1-1 0 0 0,0 0 0 0 0,0 1 0 0 0,0-1 1 0 0,0-1-1 0 0,-1 1 0 0 0,0 0 0 0 0,-1-1 0 0 0,2-5-13 0 0,-3 8 11 0 0,0 1 0 0 0,1-1 0 0 0,-1 0 0 0 0,-1 0 0 0 0,1 1 0 0 0,0-1 0 0 0,-1 0 0 0 0,0 0 0 0 0,0 1 1 0 0,0-1-1 0 0,0 1 0 0 0,-1-1 0 0 0,1 1 0 0 0,-1-1 0 0 0,0 1 0 0 0,0 0 0 0 0,0 0 0 0 0,-1 0 0 0 0,0-2-11 0 0,1 3 0 0 0,0 0 1 0 0,1 0 0 0 0,-1 0-1 0 0,0 0 1 0 0,0 0-1 0 0,-1 0 1 0 0,1 0 0 0 0,0 1-1 0 0,-1-1 1 0 0,1 1-1 0 0,-1 0 1 0 0,1-1-1 0 0,-1 1 1 0 0,0 0 0 0 0,1 1-1 0 0,-1-1 1 0 0,0 0-1 0 0,-2 0 0 0 0,-15-1 5 0 0,18 2-58 0 0,0-1 1 0 0,0 1-1 0 0,0 0 0 0 0,-1-1 0 0 0,1 1 0 0 0,0 0 0 0 0,0 0 0 0 0,0 1 0 0 0,0-1 0 0 0,0 0 0 0 0,-1 1 0 0 0,1-1 0 0 0,0 1 0 0 0,-1 0 53 0 0,-15 7-2935 0 0,17-7 1453 0 0,1-1-12 0 0</inkml:trace>
  <inkml:trace contextRef="#ctx0" brushRef="#br1" timeOffset="257393.833">3392 1076 3224 0 0,'0'0'143'0'0,"0"0"229"0"0,0 0 857 0 0,9 11 4096 0 0,-7-4-5162 0 0,0 0 0 0 0,-1 1 0 0 0,1-1-1 0 0,-2 1 1 0 0,1-1 0 0 0,-1 1 0 0 0,0-1 0 0 0,-1 1 0 0 0,1-1 0 0 0,-1 1 0 0 0,-1 0-163 0 0,-2 37 345 0 0,3-31-147 0 0,-1 0 1 0 0,0 0-1 0 0,0 0 0 0 0,-2 0 0 0 0,-1 3-198 0 0,-7 35 779 0 0,6-31-367 0 0,5-15 123 0 0,-1-1-1 0 0,1 0 1 0 0,0 1-1 0 0,0 0 1 0 0,0 3-535 0 0,17-9 1000 0 0,-9-1-753 0 0,0 0 1 0 0,0 0-1 0 0,0-1 1 0 0,0 0 0 0 0,0 0-1 0 0,-1-1 1 0 0,1 0-1 0 0,5-4-247 0 0,18-6 432 0 0,-17 8-325 0 0,15-6 881 0 0,29-6-988 0 0,-47 15-18 0 0,-1 0-1 0 0,0 1 1 0 0,1 0-1 0 0,-1 0 0 0 0,0 1 1 0 0,1 0-1 0 0,-1 1 0 0 0,5 1 19 0 0,3 1-24 0 0,0 0-55 0 0,0 0 0 0 0,7 4 79 0 0,7 2-1731 0 0,-18-3-5351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1:16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606 748 2760 0 0,'-1'-2'-103'0'0,"1"2"145"0"0,-1 0 0 0 0,1-1 0 0 0,0 1-1 0 0,0 0 1 0 0,0 0 0 0 0,0 0 0 0 0,0 0-1 0 0,0 0 1 0 0,0 0 0 0 0,0 0 0 0 0,0 0 0 0 0,0 0-1 0 0,0 0 1 0 0,0 0 0 0 0,0-1 0 0 0,0 1-1 0 0,0 0 1 0 0,0 0 0 0 0,0 0 0 0 0,0 0-1 0 0,0 0 1 0 0,0 0 0 0 0,0 0 0 0 0,0 0-1 0 0,0 0 1 0 0,0-1 0 0 0,0 1 0 0 0,0 0-1 0 0,0 0 1 0 0,0 0 0 0 0,0 0 0 0 0,0 0-1 0 0,0 0 1 0 0,0 0 0 0 0,0 0 0 0 0,0 0-1 0 0,1 0 1 0 0,-1 0 0 0 0,0-1 0 0 0,0 1-1 0 0,0 0 1 0 0,0 0 0 0 0,0 0 0 0 0,0 0-1 0 0,0 0 1 0 0,0 0 0 0 0,0 0 0 0 0,0 0-1 0 0,1 0 1 0 0,-1 0-42 0 0,0 0 1921 0 0,0 0 95 0 0,0 0-217 0 0,0 0-999 0 0,0 0-435 0 0,0 0-86 0 0,0 0 10 0 0,0 0 126 0 0,1 1 53 0 0,2 4-241 0 0,0-1 0 0 0,0 1 1 0 0,-1-1-1 0 0,1 1 0 0 0,-1 0 0 0 0,0 0 1 0 0,0 0-1 0 0,-1 0 0 0 0,0 0 0 0 0,0 0 1 0 0,0 1-1 0 0,0-1-227 0 0,1 16 403 0 0,-1 1 0 0 0,-1 9-403 0 0,-1-12 185 0 0,1 7 8 0 0,-1 1 0 0 0,-2-1-1 0 0,-1 0 1 0 0,-3 11-193 0 0,1 4 84 0 0,5-32-76 0 0,0 0 1 0 0,0 0 0 0 0,-1 0 0 0 0,0 0 0 0 0,-1 1-9 0 0,-12 37 144 0 0,12-38 50 0 0,2-14-548 0 0,2-18-577 0 0,2-15-902 0 0,-3-1 0 0 0,-2-7 1833 0 0,1-16-1152 0 0,-1 29 175 0 0,-4-26 977 0 0,1 7-220 0 0,1 18 321 0 0,-1-21 1387 0 0,5 53-1357 0 0,0 0 0 0 0,-1 0 1 0 0,1 0-1 0 0,-1 0 0 0 0,1 0 0 0 0,-1 1 1 0 0,1-1-1 0 0,-1 0 0 0 0,0 0-131 0 0,0 0 249 0 0,0 0 1 0 0,0 1-1 0 0,1-1 0 0 0,-1 0 1 0 0,1 0-1 0 0,-1 0 1 0 0,1 0-1 0 0,0 0 0 0 0,0 0-249 0 0,0 1 191 0 0,13-11 40 0 0,-7 9-197 0 0,0 0 1 0 0,0 0 0 0 0,0 1 0 0 0,0 0 0 0 0,0 0 0 0 0,1 0 0 0 0,-1 1 0 0 0,1 0 0 0 0,-1 0 0 0 0,6 1-35 0 0,20-4 94 0 0,-22 3-53 0 0,0 0 0 0 0,0 1 0 0 0,1 0-1 0 0,3 1-40 0 0,15 0 13 0 0,-16-1 30 0 0,1 0 0 0 0,-1 1 0 0 0,1 1 0 0 0,8 2-43 0 0,-19-3 22 0 0,0-1 0 0 0,-1 1-1 0 0,1 0 1 0 0,0 0 0 0 0,0 0 0 0 0,0 0 0 0 0,-1 0 0 0 0,1 1 0 0 0,-1-1-1 0 0,1 1 1 0 0,-1 0 0 0 0,0 0 0 0 0,0 0 0 0 0,1 0 0 0 0,-1 0 0 0 0,0 0-1 0 0,-1 0 1 0 0,1 1 0 0 0,0-1 0 0 0,-1 1 0 0 0,1-1 0 0 0,-1 1 0 0 0,0 0-1 0 0,0 1-21 0 0,0-2 29 0 0,-1 0-1 0 0,0 0 1 0 0,0 0-1 0 0,-1 1 0 0 0,1-1 1 0 0,0 0-1 0 0,-1 0 1 0 0,1 0-1 0 0,-1 1 0 0 0,0-1 1 0 0,0 0-1 0 0,0 0 1 0 0,0 0-1 0 0,0 0 0 0 0,0 0 1 0 0,0-1-1 0 0,-1 1 1 0 0,1 0-29 0 0,-30 33 391 0 0,27-32-366 0 0,-16 17 278 0 0,-22 17-303 0 0,33-31 8 0 0,1 0 1 0 0,-1 0-1 0 0,0-1 0 0 0,0 0 0 0 0,-1-1 0 0 0,1 0 0 0 0,-2 0-8 0 0,33-4-51 0 0,1 0 0 0 0,-1 2-1 0 0,0 0 1 0 0,20 6 51 0 0,-31-4-7 0 0,1 0 1 0 0,-1 1-1 0 0,-1 1 0 0 0,1 0 0 0 0,-1 0 0 0 0,0 1 1 0 0,0 0-1 0 0,-1 1 0 0 0,0 0 0 0 0,0 0 0 0 0,1 2 7 0 0,-8-7 12 0 0,1-1-1 0 0,-1 1 1 0 0,1 0-1 0 0,-1 0 1 0 0,0 0-1 0 0,0 0 1 0 0,-1 0-1 0 0,1 0 1 0 0,0 1-1 0 0,-1-1 1 0 0,0 0-1 0 0,0 1 1 0 0,0-1-1 0 0,0 1 1 0 0,-1 0-1 0 0,1-1 1 0 0,-1 1-1 0 0,0-1 1 0 0,0 1-1 0 0,0 0 1 0 0,0-1-1 0 0,-1 1 1 0 0,0 0-1 0 0,1-1 1 0 0,-1 1-1 0 0,-1-1 1 0 0,1 0-1 0 0,0 1 1 0 0,-1-1-1 0 0,0 0 1 0 0,1 0-1 0 0,-3 2-11 0 0,-1 3 105 0 0,0 0-1 0 0,-1-1 1 0 0,0 0-1 0 0,0 0 1 0 0,0 0-1 0 0,-1-1 1 0 0,0 0-1 0 0,-1 0 1 0 0,1-1-1 0 0,-1 0 1 0 0,-8 4-105 0 0,-7 3 48 0 0,18-8-16 0 0,0-1 1 0 0,0-1-1 0 0,0 1 0 0 0,0-1 0 0 0,0 0 1 0 0,-1 0-1 0 0,1 0 0 0 0,-2-1-32 0 0,-8 2 122 0 0,0-2 0 0 0,-1 0 0 0 0,1 0 0 0 0,0-1 0 0 0,-9-2-122 0 0,18 1 23 0 0,0 0 0 0 0,0 0 1 0 0,0-1-1 0 0,0 0 1 0 0,0 0-1 0 0,0 0 0 0 0,1-1 1 0 0,-1 0-1 0 0,1 0 0 0 0,0 0 1 0 0,-1-1-1 0 0,2 0 1 0 0,-1 0-1 0 0,0 0 0 0 0,1 0-23 0 0,1 1 25 0 0,0-1 0 0 0,1 1-1 0 0,-1 0 1 0 0,1-1 0 0 0,0 1 0 0 0,0-1-1 0 0,0 0 1 0 0,0 0 0 0 0,0-1-25 0 0,2 4-85 0 0,0 0 0 0 0,-1 0 1 0 0,1 0-1 0 0,0 0 0 0 0,0 0 1 0 0,0 0-1 0 0,0 0 0 0 0,0 0 0 0 0,0 0 1 0 0,0 1-1 0 0,0-1 0 0 0,0 0 1 0 0,1 0-1 0 0,-1 0 0 0 0,0 0 1 0 0,0 0-1 0 0,1 0 0 0 0,-1 0 1 0 0,1 0-1 0 0,-1 1 0 0 0,1-1 1 0 0,-1 0-1 0 0,1 0 0 0 0,0 1 0 0 0,-1-1 1 0 0,1 0-1 0 0,0 1 0 0 0,-1-1 1 0 0,1 0-1 0 0,0 1 0 0 0,0-1 1 0 0,0 1-1 0 0,-1-1 0 0 0,1 1 1 0 0,0 0-1 0 0,0-1 0 0 0,0 1 1 0 0,0 0-1 0 0,0 0 0 0 0,0 0 0 0 0,0 0 1 0 0,0-1 84 0 0,14-3-3879 0 0,-9 3-1467 0 0</inkml:trace>
  <inkml:trace contextRef="#ctx0" brushRef="#br0" timeOffset="1718.338">1236 1236 2760 0 0,'4'-5'-1021'0'0,"-3"-3"7858"0"0,-2 6 131 0 0,1 8-5053 0 0,-1 12-1365 0 0,-1 1-1 0 0,-1-1 0 0 0,-4 15-549 0 0,3-15 203 0 0,1 0 0 0 0,0 0 1 0 0,0 15-204 0 0,3-30 15 0 0,0 0 0 0 0,0 0 0 0 0,0 1 0 0 0,1-1 0 0 0,-1 0 0 0 0,1 0 0 0 0,-1 0 0 0 0,1 0 0 0 0,0 0-1 0 0,0 0 1 0 0,1 0 0 0 0,-1 0 0 0 0,1 2-15 0 0,-1-4 7 0 0,0 0-1 0 0,0 0 1 0 0,0 0-1 0 0,0 0 1 0 0,0 0-1 0 0,0-1 0 0 0,1 1 1 0 0,-1 0-1 0 0,0 0 1 0 0,0-1-1 0 0,0 1 1 0 0,1-1-1 0 0,-1 1 0 0 0,0-1 1 0 0,2 1-7 0 0,-1-2-7 0 0,0 1 1 0 0,0 0-1 0 0,0-1 1 0 0,-1 1 0 0 0,1-1-1 0 0,0 1 1 0 0,0-1-1 0 0,0 0 1 0 0,-1 0-1 0 0,2 0 7 0 0,0-1-90 0 0,1 0-1 0 0,-1 0 1 0 0,0 0-1 0 0,0-1 1 0 0,0 1-1 0 0,0-1 1 0 0,0 0-1 0 0,0 0 1 0 0,-1 0-1 0 0,1 0 1 0 0,1-2 90 0 0,12-27-5924 0 0,-7 13 308 0 0</inkml:trace>
  <inkml:trace contextRef="#ctx0" brushRef="#br0" timeOffset="1969.349">1249 1038 11920 0 0,'-2'0'29'0'0,"1"0"58"0"0,0-1 1 0 0,-1 1-1 0 0,1 0 1 0 0,0-1 0 0 0,0 1-1 0 0,0-1 1 0 0,0 1-1 0 0,0-1 1 0 0,0 0-1 0 0,0 1 1 0 0,0-1 0 0 0,1 0-1 0 0,-1 0 1 0 0,0 0-1 0 0,0 0-87 0 0,1 1 239 0 0,0 0 69 0 0,0 0 11 0 0,0 0-34 0 0,0 0-145 0 0,0 0-63 0 0,0 0-11 0 0,14 8-466 0 0,-13-8 160 0 0</inkml:trace>
  <inkml:trace contextRef="#ctx0" brushRef="#br0" timeOffset="2486.573">1502 1011 11088 0 0,'0'0'248'0'0,"0"6"338"0"0,3 16-126 0 0,-1 0-1 0 0,-1 0 0 0 0,-1-1 0 0 0,-1 2-459 0 0,1 49 1458 0 0,0-3 95 0 0,-1-47-1141 0 0,1-1 1 0 0,1 1-1 0 0,2 5-412 0 0,1 12 378 0 0,3-50-298 0 0,-2 5-82 0 0,15-33-300 0 0,7-16-840 0 0,-21 44 843 0 0,0 1 0 0 0,1-1-1 0 0,0 1 1 0 0,0 1 0 0 0,1 0-1 0 0,0 0 1 0 0,3-2 299 0 0,17-19-372 0 0,-26 26 358 0 0,4-1-16 0 0,12-3-4 0 0,-17 8 110 0 0,-1 0 100 0 0,0 0 18 0 0,0 2-2 0 0,0 1-123 0 0,-1 0 1 0 0,1 0-1 0 0,-1 0 1 0 0,0 0 0 0 0,0 0-1 0 0,0 0 1 0 0,0 0 0 0 0,-1 0-1 0 0,1 0 1 0 0,-1 0-1 0 0,0-1 1 0 0,0 1 0 0 0,0-1-1 0 0,0 1 1 0 0,0-1 0 0 0,0 0-1 0 0,-1 0 1 0 0,0 1-70 0 0,-10 7 169 0 0,0 0 0 0 0,-1-1 0 0 0,-2 0-169 0 0,0 1 10 0 0,-5 2 44 0 0,7-3 11 0 0,11-2 3 0 0,3-5-66 0 0,-1-2-2 0 0,1 1 0 0 0,0-1 0 0 0,0 0 0 0 0,0 1 0 0 0,0-1 0 0 0,0 1 0 0 0,0-1 0 0 0,0 1 0 0 0,0-1 0 0 0,0 0 0 0 0,0 1 0 0 0,0-1 0 0 0,0 1 0 0 0,0-1 0 0 0,0 0 0 0 0,0 1 0 0 0,0-1 0 0 0,1 1 0 0 0,-1-1 0 0 0,0 0 0 0 0,0 1 0 0 0,0-1 0 0 0,1 0 0 0 0,-1 1 0 0 0,0-1 0 0 0,1 0 0 0 0,-1 1 0 0 0,0-1 0 0 0,1 0 0 0 0,-1 1 0 0 0,0-1 0 0 0,1 0 0 0 0,9 5 0 0 0,-9-5 0 0 0,124 41 64 0 0,-106-35-74 0 0,-12-4-17 0 0,1 0 1 0 0,-1 1-1 0 0,1 0 0 0 0,-1 0 1 0 0,0 0-1 0 0,7 5 27 0 0,-7-6-2119 0 0,-1 3 817 0 0</inkml:trace>
  <inkml:trace contextRef="#ctx0" brushRef="#br0" timeOffset="2802.861">2019 928 12672 0 0,'2'-1'108'0'0,"-1"0"1"0"0,1 0 0 0 0,0 0 0 0 0,-1 0-1 0 0,1 0 1 0 0,0 0 0 0 0,0 1 0 0 0,0-1-1 0 0,-1 1 1 0 0,1-1 0 0 0,0 1 0 0 0,0 0 0 0 0,0 0-1 0 0,1 0-108 0 0,30 3 375 0 0,-6 0 242 0 0,36 0 2404 0 0,33 6-3021 0 0,-84-7 55 0 0,8 0 54 0 0,14 1 87 0 0,15 5-196 0 0,-43-7-69 0 0,-5-1-295 0 0,-1 0-143 0 0,-1 1-1090 0 0,-5 3-4233 0 0</inkml:trace>
  <inkml:trace contextRef="#ctx0" brushRef="#br0" timeOffset="3089.113">2091 1011 2304 0 0,'-1'1'167'0'0,"-3"3"197"0"0,3-4 1348 0 0,1 0 575 0 0,2 5 2252 0 0,5 1-3451 0 0,-3-4-876 0 0,0 0 0 0 0,-1 0 0 0 0,1-1 0 0 0,0 1 1 0 0,0-1-1 0 0,0 0 0 0 0,0 0 0 0 0,0-1 0 0 0,0 1 0 0 0,1-1-212 0 0,44-1 711 0 0,-22 0-382 0 0,112-4 243 0 0,-98 3-486 0 0,51 1-961 0 0,-75 1 318 0 0</inkml:trace>
  <inkml:trace contextRef="#ctx0" brushRef="#br0" timeOffset="4099.119">3367 473 3224 0 0,'13'-11'1196'0'0,"0"-7"2214"0"0,5-6-592 0 0,-17 21-2483 0 0,1 1 0 0 0,-1-1 0 0 0,0 0 0 0 0,1 0 0 0 0,-1 0 0 0 0,-1 1 0 0 0,1-1 0 0 0,0 0 1 0 0,-1 0-1 0 0,1-3-335 0 0,-2 5 99 0 0,1-1 0 0 0,-1 1 0 0 0,1 0 0 0 0,-1-1 1 0 0,1 1-1 0 0,-1 0 0 0 0,0 0 0 0 0,1 0 0 0 0,-1 0 1 0 0,0-1-1 0 0,0 1 0 0 0,0 0 0 0 0,0 0 0 0 0,0 0 1 0 0,0 1-1 0 0,0-1 0 0 0,0 0 0 0 0,0 0 0 0 0,-1 1 1 0 0,1-1-1 0 0,0 0 0 0 0,0 1 0 0 0,-1-1 1 0 0,0 1-100 0 0,-3-2 61 0 0,0 1 1 0 0,-1-1-1 0 0,1 1 1 0 0,0 0-1 0 0,-1 1 1 0 0,0 0 0 0 0,1 0-1 0 0,-1 0 1 0 0,1 0-1 0 0,-1 1 1 0 0,1 0-1 0 0,0 0 1 0 0,-1 0 0 0 0,1 1-1 0 0,0 0 1 0 0,-5 2-62 0 0,-10 2 73 0 0,16-6-44 0 0,1 1 1 0 0,-1 0 0 0 0,1 0-1 0 0,0 1 1 0 0,-1-1 0 0 0,1 1 0 0 0,0 0-1 0 0,0-1-29 0 0,-6 5 76 0 0,0 0 0 0 0,1 1 0 0 0,-1 0 0 0 0,1 0 0 0 0,1 1 0 0 0,0-1 0 0 0,0 2 0 0 0,0-1 0 0 0,1 1 0 0 0,0 0 0 0 0,1 0 0 0 0,0 1 0 0 0,1-1 0 0 0,0 1 0 0 0,-1 4-76 0 0,2-5 85 0 0,1 0 0 0 0,0 0 0 0 0,1 0-1 0 0,-1 8-84 0 0,2-13 12 0 0,1-1-1 0 0,-1 1 1 0 0,0-1-1 0 0,1 1 1 0 0,0-1-1 0 0,0 1 1 0 0,0-1-1 0 0,0 0 1 0 0,0 1-1 0 0,1-1 1 0 0,-1 0-1 0 0,1 0 1 0 0,0 0-1 0 0,0 0-11 0 0,4 4 56 0 0,-1-1 0 0 0,1 0-1 0 0,0 0 1 0 0,0-1 0 0 0,1 0-1 0 0,-1 0 1 0 0,1 0 0 0 0,0-1-1 0 0,1 0 1 0 0,-1-1 0 0 0,1 1-1 0 0,-1-1 1 0 0,9 1-56 0 0,12 3 271 0 0,0-1 0 0 0,1-1 0 0 0,9-1-271 0 0,-9-1 165 0 0,-4-1 10 0 0,1-2-1 0 0,14-1-174 0 0,1 0-49 0 0,-19-2-135 0 0,-21 3 286 0 0,-1 0 5 0 0,0 0-99 0 0,0 0-376 0 0,0 0-164 0 0,0 0-39 0 0,0 0-314 0 0,0 0-1299 0 0,-3-1-1716 0 0,-4 0 2831 0 0,6 1 418 0 0,-14-3-2235 0 0</inkml:trace>
  <inkml:trace contextRef="#ctx0" brushRef="#br0" timeOffset="4736.484">2946 906 2304 0 0,'-21'-6'8293'0'0,"20"6"-7560"0"0,1 0-49 0 0,0 0-10 0 0,0 0-48 0 0,0 0-190 0 0,0 0-85 0 0,0 0-20 0 0,0 0-1 0 0,0 0 12 0 0,2-1-246 0 0,-1 0 0 0 0,0-1 0 0 0,1 1 0 0 0,-1 0 0 0 0,1 0 0 0 0,-1 0 0 0 0,1 0 0 0 0,-1 1 0 0 0,1-1 0 0 0,0 0 1 0 0,0 1-97 0 0,2-2 196 0 0,2-1-67 0 0,0 1 0 0 0,0 0 0 0 0,0 0 0 0 0,1 1 0 0 0,-1-1 0 0 0,1 1 0 0 0,-1 1-1 0 0,2-1-128 0 0,28-3 513 0 0,3-3-199 0 0,1 2 1 0 0,3 2-315 0 0,28-4 261 0 0,-43 5-101 0 0,0 1-1 0 0,5 2-159 0 0,36-2 161 0 0,12 0-81 0 0,-40 1-32 0 0,28-4-48 0 0,-37 2-288 0 0,17 1 288 0 0,-24 1 48 0 0,-1 0 0 0 0,1-2 0 0 0,3-2-48 0 0,-20 0 72 0 0,-8 4-72 0 0,0 0 1 0 0,1-1-1 0 0,-1 1 0 0 0,0 0 1 0 0,1 0-1 0 0,-1-1 1 0 0,0 1-1 0 0,1 0 0 0 0,-1 0 1 0 0,1 0-1 0 0,-1-1 1 0 0,1 1-1 0 0,-1 0 0 0 0,0 0 1 0 0,1 0-1 0 0,-1 0 0 0 0,1 0 1 0 0,-1 0-1 0 0,1 0 1 0 0,-1 0-1 0 0,1 0 0 0 0,-1 0 0 0 0,4 1 0 0 0,-4-1 3 0 0,1 0-1 0 0,0 1 1 0 0,-1-1-1 0 0,1 0 1 0 0,0 0-1 0 0,-1 0 1 0 0,1 0-1 0 0,0 0 1 0 0,0 0-1 0 0,-1 0 0 0 0,1 0 1 0 0,0 0-1 0 0,-1 0 1 0 0,1 0-1 0 0,0 0 1 0 0,0-1-1 0 0,-1 1 1 0 0,1 0-1 0 0,-1 0 1 0 0,1-1-1 0 0,0 1 1 0 0,-1 0-1 0 0,1-1 0 0 0,-1 1 1 0 0,1-1-1 0 0,0 0-2 0 0,-1 1 0 0 0,1 0 0 0 0,-1 0 0 0 0,1-1 0 0 0,-1 1 0 0 0,1 0 0 0 0,-1 0 0 0 0,1 0 0 0 0,-1 0 0 0 0,1-1 0 0 0,-1 1 0 0 0,1 0 0 0 0,-1 0 0 0 0,1 0 0 0 0,-1 0 0 0 0,1 0 0 0 0,-1 1 0 0 0,1-1 0 0 0,0 0 0 0 0,9 0 11 0 0,-3 2 35 0 0,-7-1-37 0 0,1-1-1 0 0,-1 0 0 0 0,1 1 1 0 0,-1-1-1 0 0,1 0 0 0 0,-1 0 1 0 0,1 0-1 0 0,-1 0 0 0 0,1 1 1 0 0,-1-1-1 0 0,1 0 0 0 0,-1 0 1 0 0,1 0-1 0 0,0 0 0 0 0,-1 0 1 0 0,1 0-1 0 0,-1 0 0 0 0,1 0 0 0 0,-1-1 1 0 0,1 1-1 0 0,-1 0 0 0 0,1 0-8 0 0,-5-2-1461 0 0,8 0-4691 0 0,-4 2 1558 0 0</inkml:trace>
  <inkml:trace contextRef="#ctx0" brushRef="#br0" timeOffset="6335.992">2943 1227 2760 0 0,'-2'-4'1399'0'0,"2"1"5436"0"0,0 2-6389 0 0,1-1 0 0 0,0 1-1 0 0,0-1 1 0 0,-1 1 0 0 0,1 0-1 0 0,0-1 1 0 0,0 1 0 0 0,0 0-1 0 0,1 0 1 0 0,-1 0 0 0 0,0 0-1 0 0,1-1-445 0 0,-1 1 208 0 0,-1 1-15 0 0,0 0 7 0 0,6 6 280 0 0,-2-2-378 0 0,0 0 0 0 0,0 1 0 0 0,-1-1 0 0 0,0 1 0 0 0,0 0 0 0 0,0 0 0 0 0,-1 0 0 0 0,1 0 0 0 0,-1 1 0 0 0,-1-1 0 0 0,1 1 0 0 0,0 2-102 0 0,1 6 258 0 0,-1 0 0 0 0,0 1 0 0 0,-1 0 0 0 0,-1 5-258 0 0,-1 54 1136 0 0,-4 3-1136 0 0,0-52 129 0 0,4-21-122 0 0,0 0 1 0 0,0 0 0 0 0,0 0-1 0 0,1 0 1 0 0,-1 0-1 0 0,1 0 1 0 0,0 1 0 0 0,0-1-8 0 0,1 0 1 0 0,-1 1 1 0 0,0-1-1 0 0,-1 0 0 0 0,1 1 1 0 0,-1-1-1 0 0,0 0 1 0 0,0 1-2 0 0,-1 6 0 0 0,4 1-23 0 0,-2-11 41 0 0,0 0 0 0 0,1-1 1 0 0,-1 1-1 0 0,0-1 0 0 0,0 1 0 0 0,1-1 1 0 0,-1 1-1 0 0,0-1 0 0 0,0 1 1 0 0,1-1-1 0 0,-1 0 0 0 0,1 1 0 0 0,-1-1 1 0 0,0 1-1 0 0,1-1 0 0 0,-1 0 0 0 0,1 1 1 0 0,-1-1-1 0 0,1 0 0 0 0,-1 0 1 0 0,1 1-1 0 0,-1-1 0 0 0,1 0 0 0 0,-1 0 1 0 0,1 0-19 0 0,8-14 462 0 0,0-9-246 0 0,0 0 0 0 0,3-18-216 0 0,9-25 0 0 0,-17 56-21 0 0,20-47-198 0 0,-21 51 185 0 0,0 1 1 0 0,1-1-1 0 0,0 1 1 0 0,0 0 0 0 0,0 0-1 0 0,0 0 1 0 0,1 0-1 0 0,1 0 34 0 0,0 1-12 0 0,-5 4 17 0 0,0 0 1 0 0,0-1-1 0 0,0 1 0 0 0,0 0 0 0 0,0 0 0 0 0,0 0 0 0 0,0-1 0 0 0,0 1 0 0 0,0 0 1 0 0,0 0-1 0 0,0 0 0 0 0,0 1 0 0 0,0-1 0 0 0,0 0 0 0 0,0 0 0 0 0,0 1 0 0 0,0-1 1 0 0,0 0-1 0 0,0 1 0 0 0,0-1 0 0 0,-1 1 0 0 0,1-1 0 0 0,0 1 0 0 0,0-1 1 0 0,0 1-1 0 0,0 0 0 0 0,-1-1 0 0 0,1 1 0 0 0,0 0 0 0 0,-1 0 0 0 0,1 0-5 0 0,2 2-59 0 0,-1 0 0 0 0,0 1 0 0 0,0 0-1 0 0,0-1 1 0 0,1 5 59 0 0,-3-8-7 0 0,4 13 65 0 0,0 1-1 0 0,-1 0 1 0 0,-1-1 0 0 0,0 1-1 0 0,-1 0 1 0 0,-1 11-58 0 0,4 120 206 0 0,-5-137-270 0 0,-1-3 67 0 0,1-5 85 0 0,1 0-72 0 0,0 0-296 0 0,0 0-127 0 0,13-25-4413 0 0,-6 9 2669 0 0</inkml:trace>
  <inkml:trace contextRef="#ctx0" brushRef="#br0" timeOffset="6720.593">3354 1275 5984 0 0,'0'0'464'0'0,"2"-1"-56"0"0,1 1 253 0 0,1-1 0 0 0,-1 1-1 0 0,0-1 1 0 0,0 1 0 0 0,1 0 0 0 0,-1 0 0 0 0,0 1 0 0 0,1-1 0 0 0,2 2-661 0 0,32 9 2522 0 0,-27-6-2076 0 0,0 2 0 0 0,0 0 0 0 0,-1 0 0 0 0,0 0-1 0 0,5 6-445 0 0,-11-10 104 0 0,0 1 0 0 0,-1 0 0 0 0,1 0 0 0 0,-1 0 0 0 0,0 0 0 0 0,0 0 0 0 0,0 1 0 0 0,-1-1 0 0 0,1 1 0 0 0,-1 0 0 0 0,0 1-104 0 0,2 7 196 0 0,-1 0 0 0 0,0 0 0 0 0,1 10-196 0 0,-4-20 24 0 0,0-1 0 0 0,0 1 0 0 0,-1-1 0 0 0,1 1 0 0 0,0-1 0 0 0,-1 1 0 0 0,1 0 0 0 0,-1-1 0 0 0,-1 3-24 0 0,-2 14 112 0 0,3-16-61 0 0,1 1 0 0 0,-1-1 0 0 0,0 0 1 0 0,0 0-1 0 0,0 0 0 0 0,0 1 0 0 0,0-1 0 0 0,-1 0 0 0 0,1 0 0 0 0,-1-1 0 0 0,0 1 0 0 0,0 0 0 0 0,0 0 0 0 0,-2 1-51 0 0,-8 12 220 0 0,11-15-155 0 0,1-1-1 0 0,0 0 0 0 0,2-1-44 0 0,0 0 0 0 0,0-1-1 0 0,0 1 1 0 0,0 0-1 0 0,0-1 1 0 0,-1 0 0 0 0,1 1-1 0 0,1-3-19 0 0,1 0 33 0 0,12-10 24 0 0,-2 0-1 0 0,1 0 1 0 0,-2-1 0 0 0,0-1 0 0 0,-1 0 0 0 0,5-10-57 0 0,0-13 79 0 0,-13 29 1 0 0,0 0 0 0 0,1 0 0 0 0,5-8-80 0 0,-4 7 55 0 0,-1 0 0 0 0,0 0 1 0 0,0 0-1 0 0,-2 0 0 0 0,1-1 1 0 0,0-6-56 0 0,-3 15 3 0 0,0-1 1 0 0,-1 0 0 0 0,1 1-1 0 0,-1-1 1 0 0,0 0 0 0 0,0 0 0 0 0,0 1-1 0 0,-1-1 1 0 0,1 0 0 0 0,-1 0-1 0 0,0 1 1 0 0,0-1 0 0 0,0 1 0 0 0,0-1-1 0 0,-1 1 1 0 0,1-1 0 0 0,-1 1-1 0 0,-2-2-3 0 0,3 3-23 0 0,0 1-1 0 0,0 0 0 0 0,-1 0 1 0 0,1 0-1 0 0,-1 0 0 0 0,1 0 1 0 0,-1 0-1 0 0,1 0 0 0 0,-1 0 1 0 0,1 1-1 0 0,-1-1 0 0 0,0 0 1 0 0,1 1-1 0 0,-1 0 0 0 0,0-1 1 0 0,0 1-1 0 0,1 0 0 0 0,-1 0 24 0 0,-14-1-6420 0 0,7 1-93 0 0</inkml:trace>
  <inkml:trace contextRef="#ctx0" brushRef="#br0" timeOffset="13298.676">7189 667 8720 0 0,'0'0'398'0'0,"-8"0"140"0"0,-3-3-647 0 0,2 0 690 0 0,0 1 1 0 0,0 0-1 0 0,0 1 1 0 0,-1 0 0 0 0,1 0-1 0 0,-1 1 1 0 0,1 0 0 0 0,-9 2-582 0 0,13-1 235 0 0,-7 1 194 0 0,-1 0-1 0 0,1 2 1 0 0,0-1 0 0 0,0 1 0 0 0,0 1 0 0 0,1 0 0 0 0,-10 6-429 0 0,16-7 173 0 0,-1 0 1 0 0,0 0 0 0 0,1 0 0 0 0,0 1-1 0 0,0 0 1 0 0,1 0 0 0 0,-1 1-1 0 0,1-1 1 0 0,0 1 0 0 0,1 0-1 0 0,-1 0 1 0 0,-1 3-174 0 0,4-5 12 0 0,-1 0-1 0 0,1 0 1 0 0,0-1 0 0 0,0 1-1 0 0,0 0 1 0 0,1 0 0 0 0,-1 0-1 0 0,1 0 1 0 0,0 0 0 0 0,0 0 0 0 0,0 0-1 0 0,1-1 1 0 0,-1 1 0 0 0,1 0-1 0 0,0 0 1 0 0,0 0 0 0 0,1 0-1 0 0,-1-1 1 0 0,1 1 0 0 0,-1-1-1 0 0,1 1 1 0 0,1 1-12 0 0,-1-2 15 0 0,0-1 0 0 0,1 1 0 0 0,-1 0-1 0 0,0-1 1 0 0,1 0 0 0 0,-1 1 0 0 0,1-1 0 0 0,0 0 0 0 0,0 0-1 0 0,0-1 1 0 0,0 1 0 0 0,0 0 0 0 0,0-1 0 0 0,0 0 0 0 0,0 0-1 0 0,1 0 1 0 0,-1 0 0 0 0,0 0 0 0 0,1-1 0 0 0,-1 0 0 0 0,0 1-1 0 0,1-1 1 0 0,-1 0 0 0 0,1-1 0 0 0,-1 1 0 0 0,0-1 0 0 0,1 1 0 0 0,-1-1-1 0 0,0 0 1 0 0,1 0 0 0 0,-1-1 0 0 0,0 1 0 0 0,0-1 0 0 0,0 1-1 0 0,0-1 1 0 0,0 0 0 0 0,0 0 0 0 0,-1 0 0 0 0,3-2-15 0 0,4-5 116 0 0,-1 0 0 0 0,0-1 1 0 0,0 0-1 0 0,-1 0 1 0 0,0 0-1 0 0,-1-1 0 0 0,0 0 1 0 0,2-7-117 0 0,2-6-107 0 0,-2-1 0 0 0,0 0 0 0 0,2-14 107 0 0,-8 27-158 0 0,-1-1 0 0 0,0 1 0 0 0,-1-1 0 0 0,-1-7 158 0 0,2-24-340 0 0,-1 19 183 0 0,-1 0 0 0 0,-1 1 0 0 0,-3-16 157 0 0,1 9-7 0 0,1 0 1 0 0,2 0 6 0 0,-1 16 291 0 0,1 14 4 0 0,0 8-289 0 0,-4 80 125 0 0,2 34-27 0 0,3-99-43 0 0,0-1-1 0 0,2 1 1 0 0,3 13-61 0 0,1 15 31 0 0,6 24-31 0 0,-10-50 0 0 0,2 0 0 0 0,1 0 0 0 0,5 18 0 0 0,-9-40-185 0 0,0 0 0 0 0,0 0 0 0 0,0 0 1 0 0,0 0-1 0 0,1 0 0 0 0,-1 0 0 0 0,0 0 0 0 0,1 0 0 0 0,-1-1 0 0 0,1 1 0 0 0,1 1 185 0 0,2 1-1798 0 0,-5-3 455 0 0</inkml:trace>
  <inkml:trace contextRef="#ctx0" brushRef="#br0" timeOffset="13728.079">7330 573 6448 0 0,'0'0'498'0'0,"15"-2"978"0"0,-11 2-1088 0 0,-1 0-1 0 0,0 0 1 0 0,1 0-1 0 0,-1 1 1 0 0,0-1-1 0 0,0 1 0 0 0,1 0 1 0 0,-1 0-1 0 0,0 0 1 0 0,0 0-1 0 0,0 1 1 0 0,0-1-1 0 0,-1 1 0 0 0,1 0 1 0 0,0 0-1 0 0,0 0 1 0 0,-1 0-1 0 0,0 0 1 0 0,2 2-388 0 0,1 1 184 0 0,0 0 1 0 0,-1 1 0 0 0,1-1 0 0 0,-1 1 0 0 0,-1 0-1 0 0,1 0 1 0 0,-1 0 0 0 0,3 7-185 0 0,7 17 569 0 0,-8-20-319 0 0,0 1 0 0 0,-1-1 0 0 0,0 4-250 0 0,2 5 147 0 0,-3-13-107 0 0,-1 0 0 0 0,-1 0 0 0 0,1 0 0 0 0,-1 0 0 0 0,0 0-1 0 0,-1 5-39 0 0,1-3 98 0 0,0-1 0 0 0,0 1 0 0 0,0-1 0 0 0,3 7-98 0 0,-3-9 59 0 0,-1-4-49 0 0,1 0-1 0 0,-1 0 1 0 0,0 0-1 0 0,1 0 1 0 0,-1 0-1 0 0,0-1 1 0 0,1 1-1 0 0,-1 0 1 0 0,1 0-1 0 0,0 0 1 0 0,-1-1-1 0 0,1 1 1 0 0,-1 0-1 0 0,1-1 1 0 0,0 1-1 0 0,0-1 1 0 0,-1 1-1 0 0,1-1 1 0 0,0 1-1 0 0,0-1 0 0 0,0 1 1 0 0,0-1-1 0 0,0 0 1 0 0,-1 1-1 0 0,1-1 1 0 0,1 0-10 0 0,21 0 291 0 0,-20-1-272 0 0,-1 1 0 0 0,-1-1-1 0 0,1 1 1 0 0,-1-1-1 0 0,1 0 1 0 0,-1 0-1 0 0,1 0 1 0 0,-1 0-1 0 0,0 0 1 0 0,1 0-1 0 0,-1 0 0 0 0,0-1 1 0 0,0 1-1 0 0,0 0 1 0 0,0 0-1 0 0,0-1-18 0 0,12-12 195 0 0,-8 10-83 0 0,0 0-1 0 0,0-1 0 0 0,-1 0 0 0 0,0 0 1 0 0,1 0-1 0 0,-2-1 0 0 0,4-4-111 0 0,20-44 313 0 0,-23 44-330 0 0,-2 5 147 0 0,0 0 0 0 0,0 0-1 0 0,-1 0 1 0 0,0-1 0 0 0,0 1 0 0 0,0 0 0 0 0,0-1-1 0 0,-1 1 1 0 0,0-1 0 0 0,0 1 0 0 0,-1-1 0 0 0,0 0-130 0 0,0-4-66 0 0,-2 0 0 0 0,1 0 1 0 0,-2 0-1 0 0,1 0 1 0 0,-1 1-1 0 0,-1 0 66 0 0,1-1 47 0 0,3 6-23 0 0,-1 1 1 0 0,0-1 0 0 0,0 0 0 0 0,0 1-1 0 0,0-1 1 0 0,-1 1 0 0 0,1 0-1 0 0,-1 0 1 0 0,0 0 0 0 0,0 0-1 0 0,0 0 1 0 0,0 0 0 0 0,0 1 0 0 0,-1 0-1 0 0,0-1-24 0 0,3 3-169 0 0,1-1 0 0 0,0 1 1 0 0,-1 0-1 0 0,1 0 0 0 0,-1 0 0 0 0,1 0 0 0 0,-1-1 0 0 0,1 1 0 0 0,-1 0 0 0 0,1 0 0 0 0,-1 0 0 0 0,1 0 0 0 0,-1 0 1 0 0,0 0-1 0 0,1 0 0 0 0,-1 0 0 0 0,1 0 0 0 0,-1 1 0 0 0,1-1 0 0 0,-1 0 0 0 0,1 0 0 0 0,0 0 0 0 0,-1 0 0 0 0,1 1 1 0 0,-1-1 168 0 0,-2 1-2869 0 0,3-1-4023 0 0</inkml:trace>
  <inkml:trace contextRef="#ctx0" brushRef="#br0" timeOffset="8589.976">4521 243 2760 0 0,'0'0'125'0'0,"1"-1"-3"0"0,-1 1-122 0 0,0 0 1 0 0,0-1 0 0 0,0 1-1 0 0,0 0 1 0 0,0 0 0 0 0,0 0-1 0 0,0-1 1 0 0,0 1-1 0 0,0 0 1 0 0,0 0 0 0 0,0 0-1 0 0,0 0 1 0 0,0-1 0 0 0,0 1-1 0 0,0 0 1 0 0,0 0 0 0 0,0 0-1 0 0,0-1 1 0 0,0 1 0 0 0,0 0-1 0 0,0 0 1 0 0,0 0 0 0 0,0 0-1 0 0,0-1 1 0 0,-1 1 0 0 0,1 0-1 0 0,0 0 1 0 0,0 0 0 0 0,0 0-1 0 0,0 0 1 0 0,0 0 0 0 0,-1-1-1 0 0,1 1 1 0 0,0 0 0 0 0,0 0-1 0 0,0 0 1 0 0,0 0 0 0 0,0 0-1 0 0,-1 0 1 0 0,1 0-1 0 0,0 0 1 0 0,0 0-1 0 0,-6-2-2 0 0,1-5 119 0 0,4 5 2382 0 0,-33-2 1059 0 0,33 4-3018 0 0,0 0-472 0 0,-1 0 0 0 0,1 0-1 0 0,0 0 1 0 0,0 0 0 0 0,0 0-1 0 0,0 0 1 0 0,0 0 0 0 0,0 1-1 0 0,0-1 1 0 0,0 0 0 0 0,0 1-1 0 0,0-1-67 0 0,-5 2 167 0 0,-3 0 28 0 0,4-2-62 0 0,0 1 1 0 0,0 0-1 0 0,0 0 1 0 0,0 1 0 0 0,0-1-1 0 0,1 1 1 0 0,-1 0-1 0 0,1 1 1 0 0,-1-1 0 0 0,0 1-134 0 0,-23 13 716 0 0,24-14-614 0 0,-1 0-1 0 0,1 0 1 0 0,0 0-1 0 0,0 1 1 0 0,0 0-1 0 0,0 0 1 0 0,0 0-1 0 0,1 0 1 0 0,-1 1-1 0 0,1 0 1 0 0,-2 2-102 0 0,1 0 125 0 0,0-1 3 0 0,0 1-1 0 0,0 0 1 0 0,0 0 0 0 0,1 0 0 0 0,0 1 0 0 0,0-1 0 0 0,1 1 0 0 0,-1-1 0 0 0,2 1 0 0 0,-1 0 0 0 0,0 4-128 0 0,1-5 68 0 0,0 0 0 0 0,0 0 0 0 0,-1-1 0 0 0,0 1 1 0 0,0-1-1 0 0,-1 2-68 0 0,1-2 44 0 0,0 1 1 0 0,0 0 0 0 0,0-1 0 0 0,0 1-1 0 0,1 0 1 0 0,0 3-45 0 0,-4 25 61 0 0,3-25-27 0 0,1 1 1 0 0,0 1 0 0 0,0-1 0 0 0,1 0 0 0 0,0 0-1 0 0,2 7-34 0 0,1-2 37 0 0,-1-11-30 0 0,-1 0 0 0 0,0 0 0 0 0,0 0 0 0 0,-1 1 0 0 0,1-1 0 0 0,-1 0 0 0 0,0 1-7 0 0,-2 11 59 0 0,1-12-41 0 0,0-1 0 0 0,1 1-1 0 0,0-1 1 0 0,-1 1 0 0 0,1 0 0 0 0,1-1-1 0 0,-1 1 1 0 0,1 2-18 0 0,9 26 104 0 0,-6-21-53 0 0,0 1 0 0 0,-1 0 0 0 0,0 1-51 0 0,4 19 219 0 0,1 0 0 0 0,13 28-219 0 0,-11-18 311 0 0,-8-33-194 0 0,0 1 0 0 0,1-1-1 0 0,3 9-116 0 0,3 1 130 0 0,-6-14-87 0 0,0 0 0 0 0,-1 0 1 0 0,1 0-1 0 0,-1 1 0 0 0,-1-1 0 0 0,1 2-43 0 0,0 16 161 0 0,-2-17-103 0 0,0-1-1 0 0,1 1 1 0 0,0-1-1 0 0,1 5-57 0 0,15 33 359 0 0,-13-35-278 0 0,0 0 0 0 0,-1 0 0 0 0,0 0 0 0 0,-1 0 0 0 0,0 1 1 0 0,0-1-1 0 0,0 3-81 0 0,-2 9 115 0 0,0-14-79 0 0,0 0-1 0 0,0 0 1 0 0,1 0-1 0 0,1 3-35 0 0,-1-2 26 0 0,1 0 1 0 0,-1 0-1 0 0,-1 0 0 0 0,1-1 0 0 0,-1 1 1 0 0,0 0-1 0 0,-1 0 0 0 0,1 0 0 0 0,-1 0 1 0 0,-2 7-27 0 0,2-9 9 0 0,0 1 0 0 0,0-1-1 0 0,1 1 1 0 0,0-1 0 0 0,0 1 0 0 0,1 0 0 0 0,-1-1 0 0 0,2 2-9 0 0,-1-1 17 0 0,-1 0 0 0 0,1 0 0 0 0,-1 0-1 0 0,0 0 1 0 0,0 0 0 0 0,-1 1 0 0 0,1-1-17 0 0,-2 6 37 0 0,0 0 1 0 0,2 1-1 0 0,0-1 0 0 0,0 1 1 0 0,1-1-1 0 0,1 5-37 0 0,-2-15 7 0 0,0 0 0 0 0,0 0 0 0 0,0 0 0 0 0,0 1 1 0 0,-1-1-1 0 0,1 0 0 0 0,0 0 0 0 0,-1 0 0 0 0,0 0 0 0 0,1 0 0 0 0,-1 0 0 0 0,0 0 0 0 0,0 0 1 0 0,0-1-1 0 0,-1 1 0 0 0,0 1-7 0 0,0 0 6 0 0,1 0 0 0 0,-1-1 0 0 0,1 1 0 0 0,-1 0-1 0 0,1 0 1 0 0,-1 3-6 0 0,2-2 11 0 0,-1-1 0 0 0,0 1-1 0 0,0-1 1 0 0,0 1 0 0 0,0-1-1 0 0,0 0 1 0 0,-1 1 0 0 0,1-1-1 0 0,-1 0 1 0 0,0 0 0 0 0,0 0-1 0 0,0 0 1 0 0,-1 0 0 0 0,1-1-1 0 0,-2 3-10 0 0,-7 4 43 0 0,0 0 0 0 0,0 0 0 0 0,-1-1 0 0 0,0-1 0 0 0,0 0-1 0 0,-1 0 1 0 0,-11 3-43 0 0,8-2 12 0 0,13-7 0 0 0,0 1-1 0 0,0-1 0 0 0,1 0 0 0 0,-1 0 1 0 0,0 0-1 0 0,-1 0 0 0 0,-1 0-11 0 0,-4 0 17 0 0,1 0 0 0 0,-1 0 1 0 0,0-1-1 0 0,1-1 0 0 0,-1 1 0 0 0,0-1 0 0 0,1-1 1 0 0,-1 0-1 0 0,1 0 0 0 0,-1-1-17 0 0,-4-7-553 0 0,10 6 447 0 0,2 3 4 0 0,1 0 1 0 0,-1 0-1 0 0,1-1 0 0 0,-1 1 0 0 0,1 0 0 0 0,-1 0 0 0 0,1-1 0 0 0,0 1 0 0 0,-1 0 0 0 0,1-1 0 0 0,0 1 0 0 0,0 0 0 0 0,0-1 0 0 0,0 1 0 0 0,0 0 1 0 0,1-1-1 0 0,-1 1 0 0 0,0 0 0 0 0,1-1 0 0 0,-1 0 102 0 0,2-12-2223 0 0,-2 1-2099 0 0,3-1-1078 0 0</inkml:trace>
  <inkml:trace contextRef="#ctx0" brushRef="#br0" timeOffset="9308.122">5190 428 10912 0 0,'0'0'497'0'0,"0"0"-8"0"0,0 0-249 0 0,0 0 102 0 0,-10-1 930 0 0,4 0-1037 0 0,1 1 0 0 0,-1 0 1 0 0,1 0-1 0 0,-1 0 0 0 0,-1 1-235 0 0,-14 0 576 0 0,-15 1 789 0 0,-15 3-1365 0 0,-8 0 634 0 0,21-1-182 0 0,0 0 0 0 0,0 3-1 0 0,1 1 1 0 0,-17 7-452 0 0,46-12 166 0 0,1 0 0 0 0,0 0 0 0 0,0 0 0 0 0,-4 4-166 0 0,-7 11 313 0 0,16-16-302 0 0,-1 1 0 0 0,0 0-1 0 0,1 0 1 0 0,0 1 0 0 0,0-1-1 0 0,0 0 1 0 0,0 1 0 0 0,0-1 0 0 0,0 1-11 0 0,-7 13-1 0 0,8-16 1 0 0,0 1 0 0 0,0 0 0 0 0,0 0 0 0 0,0 0 0 0 0,1 0 0 0 0,-1 0 0 0 0,0 0 0 0 0,1 0 0 0 0,0 1 0 0 0,-1-1 0 0 0,1 0 0 0 0,0 0 0 0 0,0 2 0 0 0,-3 16 0 0 0,3-20 0 0 0,-1 3 0 0 0,0 0 0 0 0,0-1 0 0 0,0 1 0 0 0,0 0 0 0 0,1-1 0 0 0,-1 1 0 0 0,1 0 0 0 0,0 0 0 0 0,0 0 0 0 0,0-1 0 0 0,0 1 0 0 0,0 0 0 0 0,1 0 0 0 0,-1 0 0 0 0,1-1 0 0 0,7 25 0 0 0,-6-15 0 0 0,1-1 0 0 0,1 0 0 0 0,0 0 0 0 0,1 0 0 0 0,5 9 0 0 0,0 2 0 0 0,-9-19 0 0 0,1 1 0 0 0,-1 0 0 0 0,1-1 0 0 0,0 1 0 0 0,0-1 0 0 0,2 3 0 0 0,35 53 0 0 0,-36-55 0 0 0,1 0 0 0 0,0 0 0 0 0,0-1 0 0 0,0 1 0 0 0,1-1 0 0 0,-1 0 0 0 0,1 0 0 0 0,2 1 0 0 0,16 11 11 0 0,-19-13-3 0 0,1 1 1 0 0,-1-1-1 0 0,0 0 0 0 0,1-1 1 0 0,-1 1-1 0 0,1-1 0 0 0,-1 0 0 0 0,1 0 1 0 0,0 0-1 0 0,0 0 0 0 0,2-1-8 0 0,6 0 29 0 0,-1 0 0 0 0,0 0-1 0 0,11-3-28 0 0,-13 2 41 0 0,1-1 1 0 0,-1-1-1 0 0,4-1-41 0 0,-11 3 4 0 0,-1 0 0 0 0,1 0-1 0 0,-1 0 1 0 0,1 0 0 0 0,-1 0 0 0 0,0-1 0 0 0,0 0 0 0 0,1 1 0 0 0,-1-1 0 0 0,0 0 0 0 0,0 0 0 0 0,-1 0 0 0 0,1 0 0 0 0,0 0 0 0 0,0-1-4 0 0,1-2 32 0 0,-2 3-19 0 0,1 0 0 0 0,-1 0 1 0 0,0-1-1 0 0,1 1 0 0 0,-1 0 1 0 0,0 0-1 0 0,-1-1 1 0 0,1 1-1 0 0,0-1 0 0 0,-1 1 1 0 0,1 0-1 0 0,-1-1 0 0 0,0 1 1 0 0,0-1-1 0 0,0 1 0 0 0,0-1 1 0 0,0 1-1 0 0,0-1 0 0 0,-1 1 1 0 0,0-1-14 0 0,0-1 1 0 0,0-1-1 0 0,-1 1 1 0 0,0 0 0 0 0,0 0 0 0 0,0 0 0 0 0,0 0-1 0 0,0 0 1 0 0,-1 1 0 0 0,0-1 0 0 0,0 1 0 0 0,0 0 0 0 0,0-1-1 0 0,0 2 1 0 0,-1-2-1 0 0,-4-2 0 0 0,0 1 0 0 0,0-1 0 0 0,0 2 0 0 0,-1-1 0 0 0,1 1-1 0 0,-4-1 1 0 0,-22-6 0 0 0,-14-3 0 0 0,42 13 0 0 0,1 0 0 0 0,-1 1 0 0 0,0-1 0 0 0,1 1 0 0 0,-1 0 0 0 0,-13 0 0 0 0,16-1 1 0 0,0 0-1 0 0,-1 1 0 0 0,1 0 0 0 0,0-1 1 0 0,-1 2-1 0 0,1-1 0 0 0,0 0 0 0 0,0 0 0 0 0,-1 1 0 0 0,-3 1 14 0 0,-11 0 67 0 0,15 1-85 0 0,2-1 7 0 0,-1-2-136 0 0,0 1-1 0 0,1 0 1 0 0,-1 0 0 0 0,0 0-1 0 0,1 1 1 0 0,-1-1-1 0 0,1 0 1 0 0,0 0-1 0 0,-1 1 1 0 0,1-1-1 0 0,0 1 1 0 0,0-1 0 0 0,0 2 133 0 0,-3 2-956 0 0,4-5 929 0 0,0 0 1 0 0,0 0-1 0 0,0 0 1 0 0,0 0-1 0 0,0 0 1 0 0,-1 0 0 0 0,1 0-1 0 0,0 1 1 0 0,0-1-1 0 0,0 0 1 0 0,0 0-1 0 0,0 0 1 0 0,0 0-1 0 0,0 0 1 0 0,0 0-1 0 0,0 0 1 0 0,0 0-1 0 0,0 0 1 0 0,0 0-1 0 0,0 0 1 0 0,0 0 0 0 0,0 0-1 0 0,0 0 1 0 0,0 0-1 0 0,0 1 1 0 0,0-1-1 0 0,0 0 1 0 0,0 0-1 0 0,0 0 1 0 0,0 0-1 0 0,0 0 1 0 0,0 0-1 0 0,0 0 1 0 0,0 0-1 0 0,1 0 1 0 0,-1 0 0 0 0,0 0-1 0 0,0 0 1 0 0,0 0-1 0 0,0 0 1 0 0,0 0-1 0 0,0 0 1 0 0,0 0-1 0 0,0 0 1 0 0,0 0-1 0 0,0 0 1 0 0,0 0-1 0 0,0 1 1 0 0,0-1-1 0 0,0 0 1 0 0,0 0 0 0 0,0 0-1 0 0,0 0 1 0 0,1 0-1 0 0,-1 0 1 0 0,0 0-1 0 0,0 0 1 0 0,0 0-1 0 0,0 0 1 0 0,0 0-1 0 0,0 0 1 0 0,0 0-1 0 0,0 0 1 0 0,0 0-1 0 0,0-1 1 0 0,0 1 0 0 0,0 0 25 0 0,13 5-1846 0 0</inkml:trace>
  <inkml:trace contextRef="#ctx0" brushRef="#br0" timeOffset="9575.118">5158 786 13448 0 0,'0'0'298'0'0,"0"1"46"0"0,2 5-229 0 0,-1-1-1 0 0,0 0 1 0 0,-1 0 0 0 0,1 1-1 0 0,-1-1 1 0 0,0 0-1 0 0,0 1-114 0 0,1 25 677 0 0,0-14 190 0 0,0-1 0 0 0,-1 0 0 0 0,-1 0 0 0 0,-2 7-867 0 0,2-8 224 0 0,-1 0 1 0 0,2 0-1 0 0,0 0 1 0 0,1 0-1 0 0,1 2-224 0 0,1-2 72 0 0,-3-15-95 0 0,0 1 0 0 0,0-1-1 0 0,0 0 1 0 0,0 1-1 0 0,0-1 1 0 0,0 0-1 0 0,0 1 1 0 0,0-1 0 0 0,0 0-1 0 0,1 1 1 0 0,-1-1-1 0 0,0 0 1 0 0,0 0-1 0 0,0 1 1 0 0,0-1 0 0 0,0 0-1 0 0,1 1 1 0 0,-1-1-1 0 0,0 0 1 0 0,0 0-1 0 0,0 1 1 0 0,1-1 0 0 0,-1 0-1 0 0,0 0 1 0 0,0 0-1 0 0,1 0 1 0 0,-1 1 0 0 0,0-1-1 0 0,1 0 1 0 0,-1 0-1 0 0,0 0 1 0 0,1 0-1 0 0,-1 0 1 0 0,0 0 0 0 0,0 0-1 0 0,1 0 1 0 0,-1 0-1 0 0,0 0 1 0 0,1 0-1 0 0,-1 0 1 0 0,0 0 0 0 0,1 0-1 0 0,-1 0 1 0 0,0 0-1 0 0,1 0 1 0 0,-1 0-1 0 0,0 0 1 0 0,1 0 0 0 0,-1 0-1 0 0,0-1 1 0 0,1 1 23 0 0,-1 0-184 0 0,1 0 0 0 0,0 0 0 0 0,-1-1 0 0 0,1 1 0 0 0,-1 0 0 0 0,1 0 0 0 0,-1-1 0 0 0,1 1 0 0 0,-1-1 0 0 0,1 1 1 0 0,-1 0-1 0 0,1-1 0 0 0,-1 1 0 0 0,1-1 0 0 0,-1 1 0 0 0,0-1 0 0 0,1 1 0 0 0,-1-1 0 0 0,0 1 0 0 0,1-1 184 0 0,4-10-5774 0 0</inkml:trace>
  <inkml:trace contextRef="#ctx0" brushRef="#br0" timeOffset="9823.106">5221 681 14600 0 0,'0'0'330'0'0,"0"0"45"0"0,-3-3 377 0 0,0 1-561 0 0,2 1 146 0 0,1 1 88 0 0,0 0 20 0 0,0 0-49 0 0,0 0-217 0 0,0 0-92 0 0,1 8-101 0 0,0 0-1 0 0,0 0 1 0 0,1 0 0 0 0,0-1 0 0 0,1 3 14 0 0,3 14-15 0 0,0 1-654 0 0,5 10-5132 0 0,-10-33 5380 0 0,0 2-2071 0 0</inkml:trace>
  <inkml:trace contextRef="#ctx0" brushRef="#br0" timeOffset="10228.214">5436 748 5064 0 0,'0'0'389'0'0,"2"-3"835"0"0,0 4 7656 0 0,-1 4-8600 0 0,0 0 1 0 0,0 1 0 0 0,-1-1-1 0 0,1 0 1 0 0,-1 1-1 0 0,0-1 1 0 0,-1 0-1 0 0,1 1 1 0 0,-1-1-1 0 0,0 0 1 0 0,-1 2-281 0 0,-2 21 812 0 0,3-17-561 0 0,-1 0 0 0 0,0 0 0 0 0,-2 1-251 0 0,-4 32 357 0 0,6-30-318 0 0,-3 57 80 0 0,-2-19-24 0 0,7-51-40 0 0,0-1 15 0 0,0 0 2 0 0,0 0 0 0 0,2 0-67 0 0,-1 0 0 0 0,0-1 0 0 0,0 1 0 0 0,1-1 0 0 0,-1 1 0 0 0,0-1 0 0 0,0 1 0 0 0,0-1 0 0 0,0 1 0 0 0,0-1 0 0 0,0 0 0 0 0,0 0 0 0 0,0 0 0 0 0,0 0 0 0 0,0 0 0 0 0,0 1 0 0 0,0-2-5 0 0,15-20-91 0 0,-13 17 21 0 0,9-15-688 0 0,0-2-1 0 0,5-16 759 0 0,10-17-1159 0 0,-3-5 25 0 0,-23 59 1038 0 0,-1 1 68 0 0,0 0 164 0 0,0 0 93 0 0,0 0 24 0 0,0 0-18 0 0,-1 2-91 0 0,-39 95 1007 0 0,32-78-770 0 0,5-12-325 0 0,0 0 0 0 0,1 0 0 0 0,-1 0 1 0 0,1 1-1 0 0,1-1 0 0 0,0 1 0 0 0,-1 7-56 0 0,2-14 9 0 0,0 1 0 0 0,0 0 0 0 0,0 0 0 0 0,1-1 0 0 0,-1 1-1 0 0,0 0 1 0 0,1 0 0 0 0,-1-1 0 0 0,1 1 0 0 0,0 0 0 0 0,0-1 0 0 0,-1 1-1 0 0,1-1 1 0 0,0 1 0 0 0,0-1 0 0 0,0 1 0 0 0,1-1 0 0 0,-1 0 0 0 0,1 1-9 0 0,0 1 2 0 0,1 0 11 0 0,1-1-1 0 0,-1 1 0 0 0,1 0 1 0 0,-1-1-1 0 0,1 0 1 0 0,0 0-1 0 0,0 0 1 0 0,0 0-1 0 0,0-1 1 0 0,1 1-1 0 0,-1-1 0 0 0,0 0 1 0 0,1 0-1 0 0,-1-1 1 0 0,1 1-13 0 0,-4-1 2 0 0,16 4-605 0 0,-16-3 401 0 0,-1-1-1 0 0,1 0 0 0 0,0 0 1 0 0,0 1-1 0 0,0-1 1 0 0,-1 0-1 0 0,1 0 0 0 0,0 0 1 0 0,0 0-1 0 0,0 0 0 0 0,-1 0 1 0 0,1 0-1 0 0,0 0 0 0 0,0 0 1 0 0,-1-1-1 0 0,1 1 1 0 0,0 0 202 0 0,6-3-6048 0 0</inkml:trace>
  <inkml:trace contextRef="#ctx0" brushRef="#br0" timeOffset="11906.341">5900 509 3680 0 0,'0'0'167'0'0,"0"0"307"0"0,-3 2 3133 0 0,-6 2-1101 0 0,2-1-1371 0 0,0 1 0 0 0,-1 1 0 0 0,1-1 0 0 0,-2 3-1135 0 0,-5 5 562 0 0,0 1 0 0 0,-5 6-562 0 0,1-1 665 0 0,15-13-563 0 0,-1-1 0 0 0,1 1 0 0 0,0-1-1 0 0,0 1 1 0 0,1 0 0 0 0,-1 0 0 0 0,1 0-1 0 0,0 0 1 0 0,0 1 0 0 0,1-1 0 0 0,0 1-1 0 0,0-1 1 0 0,0 1 0 0 0,0-1 0 0 0,1 1 0 0 0,0-1-1 0 0,0 3-101 0 0,1 0 12 0 0,-1-1-1 0 0,1 1 1 0 0,0-1-1 0 0,1 1 1 0 0,0-1-1 0 0,0 0 1 0 0,1 0-1 0 0,-1 0 1 0 0,2 0-1 0 0,-1 0 1 0 0,1-1-1 0 0,3 5-11 0 0,-4-7-5 0 0,2 3 18 0 0,0 0 1 0 0,0-1-1 0 0,1 0 0 0 0,0 0 1 0 0,0 0-1 0 0,1-1-13 0 0,5 4 13 0 0,-5-4-235 0 0,1 1 0 0 0,0-1 0 0 0,0-1 0 0 0,0 1 222 0 0,0-2-146 0 0,-3 0-167 0 0,0-1 0 0 0,0 0 0 0 0,1 0 0 0 0,-1 0 1 0 0,1 0-1 0 0,-1-1 0 0 0,1 0 0 0 0,5 0 313 0 0,5-1-806 0 0</inkml:trace>
  <inkml:trace contextRef="#ctx0" brushRef="#br0" timeOffset="12379.543">6116 594 3224 0 0,'0'0'143'0'0,"0"0"231"0"0,12 6 4199 0 0,18 13-459 0 0,-23-15-3785 0 0,-2 1-1 0 0,1 0 0 0 0,0 0 1 0 0,-1 1-1 0 0,0 0 0 0 0,0 0 1 0 0,-1 0-1 0 0,0 0 1 0 0,4 7-329 0 0,12 21 1090 0 0,-16-29-942 0 0,0 0 0 0 0,-1 0-1 0 0,0 1 1 0 0,0 0 0 0 0,0 0 0 0 0,0 0 0 0 0,-1 0-1 0 0,0 0 1 0 0,0 0 0 0 0,-1 0 0 0 0,0 1-1 0 0,1 3-147 0 0,-2-8 1 0 0,0-1 0 0 0,0-1-1 0 0,0 1 0 0 0,0-1 1 0 0,0 0-1 0 0,0 1 1 0 0,0-1-1 0 0,0 1 1 0 0,0-1-1 0 0,0 1 0 0 0,0-1 1 0 0,0 1-1 0 0,0-1 1 0 0,0 1-1 0 0,-1-1 1 0 0,1 1-1 0 0,0-1 0 0 0,0 0 1 0 0,0 1-1 0 0,-1-1 1 0 0,1 1-1 0 0,0-1 1 0 0,-1 0-1 0 0,1 1 0 0 0,-1 0 53 0 0,-14 3 150 0 0,8-5-117 0 0,7 1-82 0 0,0 0-1 0 0,0 0 0 0 0,-1 0 0 0 0,1 0 1 0 0,0 0-1 0 0,-1 0 0 0 0,1 0 0 0 0,0 0 0 0 0,0 0 1 0 0,-1 0-1 0 0,1 0 0 0 0,0 0 0 0 0,0 0 0 0 0,-1 0 1 0 0,1 0-1 0 0,0 0 0 0 0,0 0 0 0 0,-1 0 0 0 0,1 0 1 0 0,0 0-1 0 0,0-1 0 0 0,-1 1 0 0 0,1 0 1 0 0,0 0-1 0 0,0 0 0 0 0,0 0 0 0 0,-1-1 0 0 0,1 1 1 0 0,0 0-1 0 0,0 0 0 0 0,0 0 0 0 0,0-1 0 0 0,0 1 1 0 0,-1 0-1 0 0,1 0 0 0 0,0-1 0 0 0,0 1 0 0 0,0 0 1 0 0,0 0-1 0 0,0-1 0 0 0,0 1 0 0 0,0 0 1 0 0,0 0-1 0 0,0-1 0 0 0,0 1 0 0 0,0 0 0 0 0,0 0 1 0 0,0-1-1 0 0,0 1 0 0 0,0 0 0 0 0,0-1-3 0 0,0 0-5 0 0,1-3 8 0 0,-1 0 0 0 0,1 0 1 0 0,0 1-1 0 0,0-1 0 0 0,0 0 0 0 0,0 1 0 0 0,1-1 0 0 0,-1 1 0 0 0,2-3-3 0 0,21-32 87 0 0,-20 32-74 0 0,13-19-13 0 0,-6 11 0 0 0,-1-1 0 0 0,5-11 0 0 0,-7 12 28 0 0,-7 12-1 0 0,1 0-1 0 0,-1 0 1 0 0,1-1 0 0 0,-1 1 0 0 0,0-1-1 0 0,0 1 1 0 0,0-1 0 0 0,0 0-27 0 0,1-6 102 0 0,-1 4-69 0 0,0 1 1 0 0,0-1-1 0 0,-1 1 0 0 0,1-1 1 0 0,-1 0-1 0 0,0-2-33 0 0,0 5-21 0 0,-1 0 1 0 0,1 0-1 0 0,-1 0 0 0 0,1 1 0 0 0,-1-1 0 0 0,0 0 0 0 0,0 0 0 0 0,0 1 0 0 0,0-1 1 0 0,0 1-1 0 0,0-1 0 0 0,0 0 0 0 0,0 1 0 0 0,-1 0 0 0 0,1-1 0 0 0,-1 1 0 0 0,1 0 0 0 0,-1 0 21 0 0,-2-2-15 0 0,1 2 0 0 0,-1-1 0 0 0,0 0 0 0 0,0 1-1 0 0,0-1 1 0 0,0 1 0 0 0,0 0 0 0 0,0 1-1 0 0,0-1 1 0 0,0 1 0 0 0,0 0 0 0 0,0 0-1 0 0,-3 0 16 0 0,-3 0-125 0 0,0 1 0 0 0,0 1 0 0 0,0-1 0 0 0,0 2-1 0 0,0 0 126 0 0,6-2-893 0 0,0 1-1 0 0,0-1 1 0 0,1 1-1 0 0,-1 0 1 0 0,-1 2 893 0 0,4-3-438 0 0,0-1-4600 0 0</inkml:trace>
  <inkml:trace contextRef="#ctx0" brushRef="#br0" timeOffset="12679.936">6512 456 10968 0 0,'16'0'833'0'0,"-6"4"-487"0"0,-1 1-1 0 0,0-1 1 0 0,0 1-1 0 0,0 1 1 0 0,-1 0 0 0 0,0 0-1 0 0,0 1 1 0 0,0 0-1 0 0,-1 0 1 0 0,0 1 0 0 0,0-1-1 0 0,-1 2 1 0 0,0-1-1 0 0,1 3-345 0 0,-2-3 160 0 0,1 1 0 0 0,-1 0 0 0 0,-1 1 0 0 0,0-1-1 0 0,0 1 1 0 0,-1-1 0 0 0,0 1 0 0 0,-1 0-1 0 0,1 5-159 0 0,-2-9 90 0 0,-1 0 0 0 0,1 1 0 0 0,-2-1-1 0 0,1 0 1 0 0,0 1 0 0 0,-1-1 0 0 0,0 0-1 0 0,-1 0 1 0 0,0 0 0 0 0,0 0-1 0 0,0 0 1 0 0,0 0 0 0 0,-1 0 0 0 0,0-1-1 0 0,-3 5-89 0 0,-5 6 11 0 0,-1 1 0 0 0,-1-2 0 0 0,0 0 0 0 0,-1-1 0 0 0,-1 0 0 0 0,0-1 0 0 0,-1 0 0 0 0,-5 2-11 0 0,20-15-168 0 0,-3 5 56 0 0,3-4-5594 0 0,6-3 549 0 0</inkml:trace>
  <inkml:trace contextRef="#ctx0" brushRef="#br0" timeOffset="26601.932">7851 32 2304 0 0,'0'0'259'0'0,"0"0"246"0"0,9-6 1302 0 0,-5 4-2124 0 0,4-1 2108 0 0,-7-1 617 0 0,-1 3-2285 0 0,0 1 471 0 0,0 0-123 0 0,-9-9 1250 0 0,5 8-1500 0 0,1 1 1 0 0,-1-1-1 0 0,0 1 0 0 0,0-1 0 0 0,0 1 0 0 0,1 1 0 0 0,-1-1 0 0 0,0 0 0 0 0,0 1 1 0 0,-1 0-222 0 0,-18 2 178 0 0,8-2-62 0 0,0 1 1 0 0,0 0-1 0 0,0 1 1 0 0,-7 3-117 0 0,-12 2 254 0 0,-27 1-50 0 0,0-2 0 0 0,-1-4 0 0 0,-41-3-204 0 0,91 0 12 0 0,-67 4 443 0 0,-34 6-455 0 0,-29 2 393 0 0,50-10-63 0 0,26-1 422 0 0,-10 4-752 0 0,-35 2 27 0 0,1-4-1 0 0,-9-5-26 0 0,17 3 0 0 0,-9 4 0 0 0,-1 1 0 0 0,-303 10 0 0 0,231-10 0 0 0,-35-1 0 0 0,-21 1 0 0 0,-120-11 0 0 0,112 1 0 0 0,143 5 0 0 0,-95-2 0 0 0,-203-10 0 0 0,56 2 0 0 0,9 6 0 0 0,-225 2 0 0 0,188 17 0 0 0,234-6 0 0 0,-2 0 0 0 0,-49 1 0 0 0,95-3 0 0 0,-113 8 0 0 0,-39 4 0 0 0,59-6 0 0 0,11-1 0 0 0,-214 12 0 0 0,342-24 0 0 0,27-1 0 0 0,-22 2 0 0 0,-38 3 0 0 0,46-3 0 0 0,29-2 0 0 0,1 0 0 0 0,-1 0 0 0 0,1 1 0 0 0,-9 2 0 0 0,-5 2 0 0 0,16-5 0 0 0,0 1 0 0 0,0 1 0 0 0,0-1 0 0 0,1 1 0 0 0,-2 0 0 0 0,7-2 0 0 0,-1 1 0 0 0,1-1 0 0 0,0 0 0 0 0,-1 0 0 0 0,1 0 0 0 0,0 0 0 0 0,-1 1 0 0 0,1-1 0 0 0,0 0 0 0 0,-1 0 0 0 0,1 1 0 0 0,0-1 0 0 0,0 0 0 0 0,-1 0 0 0 0,1 1 0 0 0,0-1 0 0 0,0 0 0 0 0,0 1 0 0 0,-1-1 0 0 0,1 0 0 0 0,0 1 0 0 0,0-1 0 0 0,0 0 0 0 0,0 1 0 0 0,0-1 0 0 0,0 0 0 0 0,0 1 0 0 0,0-1 0 0 0,0 1 0 0 0,0-1 0 0 0,0 0 0 0 0,0 1 0 0 0,0-1 0 0 0,0 0 0 0 0,0 1 0 0 0,0-1 0 0 0,0 1 0 0 0,0-1 0 0 0,0 0 0 0 0,1 1 0 0 0,-1-1 0 0 0,0 0 0 0 0,0 1 0 0 0,0-1 0 0 0,1 0 0 0 0,-1 0 0 0 0,0 1 0 0 0,0-1 0 0 0,1 0 0 0 0,2 6 0 0 0,-1 0-6 0 0,0 0-1 0 0,0 0 0 0 0,1 0 0 0 0,1 2 7 0 0,-1-3 92 0 0,0 1 1 0 0,-1-1 0 0 0,0 0 0 0 0,0 1-1 0 0,1 4-92 0 0,5 12 726 0 0,-6-18-584 0 0,0 0 1 0 0,-1-1 0 0 0,1 1-1 0 0,-1 0 1 0 0,0 3-143 0 0,1 4 97 0 0,0 2-74 0 0,0 0 0 0 0,1 1-1 0 0,2 3-22 0 0,-2-6 0 0 0,-1 1 0 0 0,1-1 0 0 0,-2 1 0 0 0,0 0 0 0 0,5 25 0 0 0,14 66 0 0 0,7 107 0 0 0,-15-82-9 0 0,5 66 314 0 0,-6-25-187 0 0,1 33-266 0 0,-8-129 233 0 0,4-1 0 0 0,2-1-1 0 0,16 51-84 0 0,-21-106 27 0 0,0 0 0 0 0,2 0 0 0 0,0-1 0 0 0,0 0 0 0 0,2 0 0 0 0,0-1-1 0 0,10 13-26 0 0,-9-14 25 0 0,-6-6-15 0 0,0-1 1 0 0,0-1-1 0 0,1 1 1 0 0,-1-1-1 0 0,1 1 1 0 0,1-1-1 0 0,-1-1 1 0 0,1 1-1 0 0,0-1 1 0 0,3 2-11 0 0,-5-4 3 0 0,0 0-2 0 0,1 1 0 0 0,0-1 0 0 0,0 0 0 0 0,0-1 0 0 0,0 1 0 0 0,0-1 0 0 0,2 0-1 0 0,23 5 3 0 0,-17-3-43 0 0,0-1 0 0 0,-1 0 0 0 0,14 0 40 0 0,798 0-947 0 0,-514 0 403 0 0,340 4 254 0 0,-473-4 241 0 0,173-4 20 0 0,3-6 16 0 0,-117 0-58 0 0,213-11 75 0 0,-147 1-76 0 0,36-4 72 0 0,15-1 0 0 0,-41 4 0 0 0,182 2 32 0 0,-5-1 0 0 0,72-35-32 0 0,-123 13 0 0 0,104-11 0 0 0,-393 40 44 0 0,-96 7-192 0 0,-23 3 120 0 0,0-3-1 0 0,-1 0 0 0 0,1-2 1 0 0,17-6 28 0 0,-41 10 23 0 0,-1 0-1 0 0,-1 0 1 0 0,1-1 0 0 0,0 0 0 0 0,-1 1 0 0 0,1-1 0 0 0,-1-1 0 0 0,0 1-1 0 0,0-1 1 0 0,0 0 0 0 0,0 0 0 0 0,-1 0 0 0 0,1 0 0 0 0,2-5-23 0 0,-3 3 376 0 0,-1 4-310 0 0,-1 0-1 0 0,0 1 1 0 0,0-1 0 0 0,0 0-1 0 0,-1 0 1 0 0,1 0 0 0 0,0 0-1 0 0,-1 0 1 0 0,1 0 0 0 0,-1 0-1 0 0,0 0-65 0 0,4-25 18 0 0,-2 21-19 0 0,-1-1 1 0 0,0 1 0 0 0,-1 0 0 0 0,1-1-1 0 0,-1-5 1 0 0,-17-198 0 0 0,9-9 0 0 0,7 16 540 0 0,2 106 803 0 0,2-86-1178 0 0,3-169-165 0 0,-11 163 0 0 0,-8 43 0 0 0,12 141 163 0 0,1 0 1 0 0,-1 0-1 0 0,-1 0 0 0 0,1 1 0 0 0,-1-1 0 0 0,0 0 0 0 0,0 1 0 0 0,0 0 0 0 0,-1-1 0 0 0,-1-2-163 0 0,2 5 18 0 0,1 0-1 0 0,-1 1 0 0 0,1-1 1 0 0,-1 0-1 0 0,1 1 0 0 0,-1 0 1 0 0,0-1-1 0 0,0 1 1 0 0,0 0-1 0 0,0 0 0 0 0,0 0 1 0 0,0 0-1 0 0,0 0 1 0 0,0 0-1 0 0,0 1 0 0 0,-1-1 1 0 0,1 1-1 0 0,0-1 0 0 0,0 1 1 0 0,-1 0-1 0 0,1 0 1 0 0,0 0-1 0 0,0 0 0 0 0,-1 0-17 0 0,-18 4-358 0 0,-1 2 0 0 0,1 0 0 0 0,1 0-1 0 0,-4 4 359 0 0,-12 3-667 0 0,-7 1-906 0 0,-6 3-370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22T08:21:46.628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22T08:21:48.082"/>
    </inkml:context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2970 1088,'0'0,"0"0,0 0,0 0</inkml:trace>
  <inkml:trace contextRef="#ctx1" brushRef="#br1">2371 4 14600 0 0,'0'0'330'0'0,"0"0"45"0"0,0 0 20 0 0,0 0-38 0 0,0-1-229 0 0,0-1-85 0 0,0 1 101 0 0,0 1 43 0 0,0 0 5 0 0,0 0 6 0 0,-9 7 476 0 0,7-2-582 0 0,1 0-1 0 0,0 0 0 0 0,0 0 1 0 0,0 1-1 0 0,0-1 0 0 0,1 0 1 0 0,0 1-1 0 0,1 3-91 0 0,-1-1 109 0 0,3 60 380 0 0,-1-42-308 0 0,-1 0-1 0 0,-2 0 1 0 0,0 0 0 0 0,-3 14-181 0 0,2-24 45 0 0,0 0-1 0 0,1 1 0 0 0,2 14-44 0 0,-1-7 93 0 0,0-23-21 0 0,0-1 17 0 0,0 0-1 0 0,0 0-7 0 0,0 0-1 0 0,-2-5 64 0 0,1-15-104 0 0,0 0-1 0 0,0 0 1 0 0,2 0-1 0 0,2-13-39 0 0,-1 13-26 0 0,0 5-3 0 0,0 0-1 0 0,1 1 0 0 0,0-1 1 0 0,1 1-1 0 0,2-4 30 0 0,-2 9-14 0 0,-1 1 1 0 0,1-1 0 0 0,1 1-1 0 0,-1 0 1 0 0,1 0-1 0 0,1 1 1 0 0,-1 0-1 0 0,8-7 14 0 0,-4 5-1 0 0,1 0 0 0 0,1 0 0 0 0,0 2-1 0 0,0-1 1 0 0,1 1 1 0 0,-5 3 34 0 0,-1 1 0 0 0,0 1 0 0 0,1-1 0 0 0,0 1 0 0 0,-1 0 0 0 0,1 1 0 0 0,0-1 0 0 0,0 1 0 0 0,0 1 0 0 0,4-1-34 0 0,-7 1 34 0 0,1 0 0 0 0,-1 1 1 0 0,1-1-1 0 0,0 1 1 0 0,-1 0-1 0 0,1 0 0 0 0,-1 1 1 0 0,0-1-1 0 0,1 1 1 0 0,-1 0-1 0 0,0 0 0 0 0,0 1 1 0 0,0-1-1 0 0,0 1 0 0 0,-1 0 1 0 0,1 0-1 0 0,-1 0 1 0 0,0 0-1 0 0,3 4-34 0 0,-2-2 27 0 0,-1-1-1 0 0,0 1 1 0 0,0 1-1 0 0,-1-1 1 0 0,1 0-1 0 0,-1 1 1 0 0,0-1-1 0 0,-1 1 1 0 0,1 0-1 0 0,-1-1 1 0 0,0 5-27 0 0,1 11 126 0 0,-1 0 0 0 0,-1 13-126 0 0,-1-10 49 0 0,0-6-4 0 0,-1-1 0 0 0,0 1 0 0 0,-2-1 0 0 0,-3 12-45 0 0,-2 8 82 0 0,7-30-88 0 0,-2 18 70 0 0,4-24-209 0 0,0-1-284 0 0,2 4-405 0 0,-1-2-2124 0 0,-1-2 541 0 0</inkml:trace>
  <inkml:trace contextRef="#ctx1" brushRef="#br1" timeOffset="848.316">2848 361 2304 0 0,'3'-4'902'0'0,"-2"3"3378"0"0,0 2 4507 0 0,1 3-8531 0 0,1 0 0 0 0,-1 0 1 0 0,0 0-1 0 0,0 1 0 0 0,-1-1 1 0 0,1 1-1 0 0,-1-1 0 0 0,0 2-256 0 0,7 43 701 0 0,-5-23-206 0 0,1 12 117 0 0,-2 1-1 0 0,-2 29-611 0 0,0-33 167 0 0,-6 115-63 0 0,6-149-371 0 0,0-1-105 0 0,0 0-20 0 0,0 0-84 0 0,0-10-1275 0 0,2-114-5499 0 0,-1 0 3593 0 0,0 82 2123 0 0,5-19 1534 0 0,-3 39 479 0 0,-3 16 37 0 0,1 0-1 0 0,0 0 1 0 0,0 0-1 0 0,0 1 1 0 0,1-1-1 0 0,0 0 1 0 0,0 1-1 0 0,1-1 1 0 0,0 1-1 0 0,0 0 0 0 0,0 0 1 0 0,0 0-1 0 0,1 0 1 0 0,-1 1-1 0 0,1-1 1 0 0,2-1-516 0 0,-4 5 143 0 0,0 0 1 0 0,-1 0-1 0 0,1 0 1 0 0,0 1-1 0 0,0-1 1 0 0,0 0-1 0 0,0 1 1 0 0,0-1-1 0 0,-1 1 1 0 0,1 0-1 0 0,0-1 1 0 0,0 1-1 0 0,0 0 1 0 0,0 0-1 0 0,0 0 0 0 0,0 1 1 0 0,0-1-1 0 0,0 0 1 0 0,0 1-1 0 0,0-1 1 0 0,1 1-144 0 0,1 0 150 0 0,-1 1-1 0 0,1-1 1 0 0,-1 1 0 0 0,1-1 0 0 0,-1 1-1 0 0,1 0 1 0 0,-1 0 0 0 0,0 0 0 0 0,0 1-1 0 0,2 1-149 0 0,-3-2 46 0 0,-1 0-1 0 0,0-1 1 0 0,0 1-1 0 0,0 0 1 0 0,0-1-1 0 0,0 1 0 0 0,0 0 1 0 0,0 0-1 0 0,0 0 1 0 0,-1 0-1 0 0,1 0 0 0 0,-1 0 1 0 0,0 0-1 0 0,1 0 1 0 0,-1 0-1 0 0,0 0 1 0 0,0 0-1 0 0,0 0 0 0 0,-1 0 1 0 0,1 0-1 0 0,0 0 1 0 0,-1 0-1 0 0,1 0 0 0 0,-1 0 1 0 0,0 0-1 0 0,1 0 1 0 0,-1-1-1 0 0,0 1 1 0 0,0 0-1 0 0,0 0 0 0 0,-1 0-45 0 0,-11 15 212 0 0,9-12-162 0 0,1 0 1 0 0,-1 0-1 0 0,0-1 0 0 0,-1 1 0 0 0,1-1 1 0 0,-1 0-1 0 0,0 0 0 0 0,0 0 0 0 0,-2 0-50 0 0,-67 37 83 0 0,68-39-414 0 0,0 0 0 0 0,1 0 0 0 0,-1 0 1 0 0,0-1-1 0 0,0 0 0 0 0,0-1 0 0 0,-6 1 331 0 0,6-3-1746 0 0,5 1-3048 0 0,1-4 192 0 0</inkml:trace>
  <inkml:trace contextRef="#ctx1" brushRef="#br1" timeOffset="1544.085">3139 270 10968 0 0,'0'0'498'0'0,"0"0"-3"0"0,0 0-210 0 0,0 0 287 0 0,0 0 164 0 0,0 0 31 0 0,0 0-31 0 0,0 0-160 0 0,0 0-68 0 0,0 0-18 0 0,1-7 2649 0 0,4 3-3150 0 0,1-6 119 0 0,-6 9-17 0 0,1 0-23 0 0,3-5-71 0 0,-2 3-61 0 0,1-4 48 0 0,-1 2 32 0 0,-1 4 34 0 0,-1 1-104 0 0,0 0 9 0 0,0 0 93 0 0,6 15 110 0 0,0-2-75 0 0,0 49 124 0 0,-3-18-104 0 0,-3-23-92 0 0,1 5-1 0 0,1-14 9 0 0,-1 0 0 0 0,0 1 0 0 0,-1 4-19 0 0,2 25 74 0 0,1 1 72 0 0,-3-17-63 0 0,0-25-30 0 0,-3 5 23 0 0,3-1-12 0 0,0-4 28 0 0,-4-30 116 0 0,5 20-283 0 0,0 1-1 0 0,1-1 1 0 0,-1 1 0 0 0,2 0-1 0 0,1-6 76 0 0,4-13-167 0 0,-7 23 146 0 0,0 0 1 0 0,0 0-1 0 0,1 0 0 0 0,-1 0 0 0 0,1 0 0 0 0,0 0 0 0 0,1 1 0 0 0,-1-1 0 0 0,0 0 0 0 0,1 1 1 0 0,0 0-1 0 0,0 0 0 0 0,0 0 0 0 0,0 0 0 0 0,1 0 0 0 0,-1 0 0 0 0,1 1 0 0 0,2-2 21 0 0,-4 4-2 0 0,-1-1-1 0 0,0 1 1 0 0,0 0-1 0 0,0 0 1 0 0,0-1-1 0 0,1 1 1 0 0,-1 0-1 0 0,0 0 1 0 0,0 1 0 0 0,0-1-1 0 0,1 0 1 0 0,-1 0-1 0 0,0 0 1 0 0,0 1-1 0 0,0-1 1 0 0,0 1-1 0 0,0-1 1 0 0,0 1-1 0 0,0-1 1 0 0,0 1-1 0 0,0 0 1 0 0,0-1-1 0 0,0 1 1 0 0,0 0-1 0 0,0 0 1 0 0,0 0-1 0 0,0-1 1 0 0,-1 1-1 0 0,1 0 1 0 0,0 0-1 0 0,0 1 3 0 0,3 4 102 0 0,0 0-1 0 0,0 0 0 0 0,-1 0 0 0 0,2 4-101 0 0,-1 0 123 0 0,0 0 0 0 0,-1 0 0 0 0,0 0 0 0 0,-1 1 0 0 0,0-1 0 0 0,0 1 0 0 0,-1 0 0 0 0,-1 9-123 0 0,6 8 150 0 0,-6-27-443 0 0,1 3 681 0 0,-2-1-4865 0 0,1-3-2034 0 0</inkml:trace>
  <inkml:trace contextRef="#ctx1" brushRef="#br2" timeOffset="9049.54">2231 769 10680 0 0,'0'0'489'0'0,"0"0"-8"0"0,0 0-231 0 0,0 0 174 0 0,0 0 109 0 0,-4 8 1730 0 0,-2 7-1190 0 0,-2 1 1 0 0,0-1 0 0 0,0-1 0 0 0,-4 5-1074 0 0,-2 3 519 0 0,-186 299 1350 0 0,134-223-1653 0 0,27-41-201 0 0,8-12 52 0 0,-25 27-67 0 0,20-24 198 0 0,18-22-363 0 0,7-9 167 0 0,2-2-1069 0 0,1-5-4500 0 0,9-12 1502 0 0,2-4-892 0 0</inkml:trace>
  <inkml:trace contextRef="#ctx1" brushRef="#br2" timeOffset="9454.417">1972 888 2304 0 0,'0'0'503'0'0,"0"0"1271"0"0,0 0 561 0 0,-1-1 1544 0 0,-3-7-1548 0 0,3 6 1954 0 0,2 0-4225 0 0,0 1-1 0 0,0 0 0 0 0,0 0 0 0 0,0 0 0 0 0,0 0 0 0 0,0 0 1 0 0,0 0-1 0 0,0 0 0 0 0,0 0 0 0 0,0 0 0 0 0,0 0 1 0 0,1 0-1 0 0,-1 1 0 0 0,0-1 0 0 0,1 1 0 0 0,-1-1-59 0 0,29-9 398 0 0,-8 3-171 0 0,-10 2-83 0 0,-1 0 0 0 0,1 1 0 0 0,0 1 0 0 0,1 0 0 0 0,-1 0 0 0 0,0 1 0 0 0,1 1 0 0 0,10 0-144 0 0,-21 1 64 0 0,-1 0-10 0 0,1 1-35 0 0,0-1 0 0 0,0 1 0 0 0,0 0 0 0 0,0 0 0 0 0,0 0 1 0 0,-1 0-1 0 0,1 0 0 0 0,0 0 0 0 0,-1 0 0 0 0,1 1 0 0 0,-1-1 0 0 0,1 0 0 0 0,-1 1 1 0 0,1 0-20 0 0,1 3 66 0 0,0-1 0 0 0,0 1 0 0 0,0 0 0 0 0,-1 0 1 0 0,2 4-67 0 0,0 4 53 0 0,0 0-1 0 0,0 0 1 0 0,-1 1 0 0 0,-1 3-53 0 0,0 1 182 0 0,-1 1 0 0 0,-1-1 0 0 0,-1 0 0 0 0,-1 4-182 0 0,-3 12 283 0 0,3-18-620 0 0,-1 0-1 0 0,1 13 338 0 0,-1-10-409 0 0,0-11-1083 0 0,2 0-3808 0 0,1-7-818 0 0</inkml:trace>
  <inkml:trace contextRef="#ctx1" brushRef="#br2" timeOffset="11768.725">0 1895 3224 0 0,'4'-14'288'0'0,"-3"12"224"0"0,0 0 0 0 0,0 0 0 0 0,0 0 0 0 0,1 0-1 0 0,-1 0 1 0 0,1 1 0 0 0,-1-1 0 0 0,1 0 0 0 0,0 0-512 0 0,5-6 3686 0 0,-6 7-3461 0 0,-1 1 1 0 0,0-1-1 0 0,1 1 0 0 0,-1-1 1 0 0,1 1-1 0 0,-1-1 1 0 0,1 1-1 0 0,-1 0 0 0 0,1-1 1 0 0,-1 1-1 0 0,1 0 1 0 0,-1-1-1 0 0,1 1 0 0 0,-1 0 1 0 0,1 0-1 0 0,-1 0 0 0 0,1-1 1 0 0,0 1-1 0 0,-1 0-225 0 0,0 0 58 0 0,1 0-1 0 0,-1 0 1 0 0,0 0-1 0 0,0 0 1 0 0,1 0-1 0 0,-1 1 1 0 0,0-1 0 0 0,0 0-1 0 0,1 0 1 0 0,-1 0-1 0 0,0 0 1 0 0,0 0-1 0 0,0 0 1 0 0,1 0-1 0 0,-1 1 1 0 0,0-1-1 0 0,0 0 1 0 0,0 0 0 0 0,1 0-1 0 0,-1 1 1 0 0,0-1-1 0 0,0 0 1 0 0,0 0-1 0 0,0 0 1 0 0,0 1-1 0 0,0-1 1 0 0,0 0-1 0 0,1 0 1 0 0,-1 0 0 0 0,0 1-1 0 0,0-1 1 0 0,0 0-1 0 0,0 0 1 0 0,0 1-1 0 0,0-1 1 0 0,0 0-1 0 0,0 0 1 0 0,0 1-1 0 0,0-1-57 0 0,4 21 1089 0 0,1 5-343 0 0,-2 14-214 0 0,-2-30-472 0 0,0 0 1 0 0,-1 0-1 0 0,0 0 0 0 0,0 0 0 0 0,-2 7-60 0 0,1 14 141 0 0,1-26-74 0 0,0 0 1 0 0,0 0 0 0 0,0-1 0 0 0,-1 1 0 0 0,0 4-68 0 0,0 2 171 0 0,0 0 0 0 0,1 0-1 0 0,0 0-170 0 0,9-25 4 0 0,0-1-1 0 0,-1 0 1 0 0,0 0 0 0 0,-1-1-1 0 0,0-4-3 0 0,13-26-275 0 0,11-14-169 0 0,-27 54 427 0 0,0-1 0 0 0,1 1 0 0 0,0 0 0 0 0,0 0 0 0 0,1 0 0 0 0,0 0 0 0 0,3-1 17 0 0,-3 2 12 0 0,-5 3-12 0 0,1 1 0 0 0,-1 0 0 0 0,1 0 0 0 0,0-1 0 0 0,-1 1 0 0 0,1 0 0 0 0,0 1 0 0 0,-1-1 0 0 0,1 0 0 0 0,1 0 0 0 0,5 1 0 0 0,-8 0 1 0 0,1 0-1 0 0,-1 0 0 0 0,1 0 1 0 0,-1 1-1 0 0,1-1 0 0 0,-1 0 0 0 0,1 0 1 0 0,-1 1-1 0 0,1-1 0 0 0,-1 0 1 0 0,1 0-1 0 0,-1 1 0 0 0,0-1 1 0 0,1 0-1 0 0,-1 1 0 0 0,1-1 1 0 0,-1 1-1 0 0,0-1 0 0 0,0 1 0 0 0,1-1 1 0 0,-1 1-1 0 0,1 0 9 0 0,1 2 25 0 0,1-1 1 0 0,-1 1-1 0 0,0 0 0 0 0,-1-1 0 0 0,1 1 0 0 0,0 0 0 0 0,-1 0 0 0 0,0 0 0 0 0,1 0 1 0 0,-1 0-1 0 0,0 1 0 0 0,-1-1 0 0 0,1 3-34 0 0,5 45 391 0 0,-5-46-351 0 0,0 39 166 0 0,1 14-100 0 0,2-9 30 0 0,-4-48-121 0 0,1-1-80 0 0,0 1 1 0 0,1-1-1 0 0,-1 0 1 0 0,0 1-1 0 0,0-1 1 0 0,1 0-1 0 0,-1 0 1 0 0,0 0-1 0 0,0 0 1 0 0,1 0-1 0 0,-1 0 1 0 0,0 0 0 0 0,0-1-1 0 0,1 1 1 0 0,-1 0-1 0 0,0-1 1 0 0,0 1-1 0 0,0-1 1 0 0,0 1-1 0 0,1-1 1 0 0,-1 0-1 0 0,0 1 1 0 0,0-1-1 0 0,0 0 1 0 0,0 0-1 0 0,0 0 1 0 0,-1 1-1 0 0,1-1 1 0 0,0 0 0 0 0,0 0-1 0 0,-1 0 1 0 0,1-1-1 0 0,0 0 65 0 0,4-5-736 0 0,0-1-1 0 0,-1 0 1 0 0,0-1-1 0 0,1-3 737 0 0,-3 7-442 0 0,10-28-5123 0 0,-9 17 605 0 0</inkml:trace>
  <inkml:trace contextRef="#ctx1" brushRef="#br2" timeOffset="12168.466">406 1829 2304 0 0,'0'0'528'0'0,"0"0"1377"0"0,0 0 602 0 0,0 1 949 0 0,0 6-1900 0 0,-4 8-272 0 0,2 0 0 0 0,0 1 0 0 0,1-1-1 0 0,1 1-1283 0 0,-3 27 1166 0 0,1-34-1003 0 0,1 0-1 0 0,1 0 1 0 0,-1 0 0 0 0,2 0 0 0 0,-1 0 0 0 0,2 8-163 0 0,1-3 137 0 0,-2-9-119 0 0,0 0 0 0 0,0 0 1 0 0,0-1-1 0 0,1 1 1 0 0,-1-1-1 0 0,1 1 1 0 0,0-1-1 0 0,0 1 1 0 0,1-1-1 0 0,0 0-18 0 0,-3-3 13 0 0,1 0 0 0 0,-1 0-1 0 0,1 0 1 0 0,0-1 0 0 0,-1 1-1 0 0,1 0 1 0 0,0 0 0 0 0,0-1-1 0 0,0 1 1 0 0,-1-1 0 0 0,1 1 0 0 0,0-1-1 0 0,0 1 1 0 0,0-1 0 0 0,0 1-1 0 0,0-1 1 0 0,0 0 0 0 0,0 1-1 0 0,0-1 1 0 0,0 0 0 0 0,0 0-1 0 0,0 0 1 0 0,0 0 0 0 0,0 0-1 0 0,0 0 1 0 0,1 0-13 0 0,0-1 3 0 0,0 1-1 0 0,0-1 1 0 0,0 0-1 0 0,-1 0 1 0 0,1 0 0 0 0,0 0-1 0 0,-1 0 1 0 0,1-1 0 0 0,-1 1-1 0 0,1 0 1 0 0,-1-1 0 0 0,1 1-1 0 0,0-2-2 0 0,3-4-90 0 0,-1 0 1 0 0,1 0-1 0 0,-1 0 0 0 0,0-1 0 0 0,0 0 1 0 0,0-4 89 0 0,6-13-524 0 0,3-11-63 0 0,-3 10 230 0 0,0-3-25 0 0,-4 16 368 0 0,-3 12 406 0 0,-3 7-106 0 0,-1 1-129 0 0,0 0 42 0 0,1-1 0 0 0,-1 1 0 0 0,1-1 0 0 0,0 0 0 0 0,1 4-199 0 0,-1 11 409 0 0,0-18-370 0 0,-1 0 0 0 0,1 0 0 0 0,1 0 0 0 0,-1 1 0 0 0,0-1 0 0 0,1 0 0 0 0,-1 0 0 0 0,1 0 0 0 0,0 1-39 0 0,7 22 196 0 0,-6-19-146 0 0,1 1 1 0 0,-1-1-1 0 0,1 0 1 0 0,0 1 0 0 0,1-1-1 0 0,0 0 1 0 0,1 1-51 0 0,0 0 19 0 0,-4-7-15 0 0,0 0 1 0 0,0 1-1 0 0,0-1 0 0 0,0 0 0 0 0,-1 0 0 0 0,2 0 1 0 0,-1 1-1 0 0,0-1 0 0 0,0 0 0 0 0,0 0 0 0 0,0-1 1 0 0,1 1-1 0 0,-1 0 0 0 0,0 0 0 0 0,1-1 0 0 0,-1 1-4 0 0,1-1 63 0 0,-2 0 18 0 0,12-8 105 0 0,-9 6-221 0 0,-1-1 0 0 0,0 0 0 0 0,0 0 0 0 0,0 0 0 0 0,0 0 0 0 0,0 0 0 0 0,-1 0 0 0 0,1 0 0 0 0,-1-1 0 0 0,1-2 35 0 0,8-39-1556 0 0,-4 16-129 0 0,6-15-4336 0 0,-11 37 3692 0 0</inkml:trace>
  <inkml:trace contextRef="#ctx1" brushRef="#br2" timeOffset="12822.808">790 1681 3224 0 0,'-3'14'2552'0'0,"1"15"5467"0"0,0 1-5913 0 0,3 28 329 0 0,0-1 172 0 0,-6 41-2607 0 0,4-46 93 0 0,2-21 274 0 0,-1-34-430 0 0,1 0-1 0 0,0 1 0 0 0,0-1 1 0 0,0 0-1 0 0,0 0 0 0 0,0 1 1 0 0,2-3 63 0 0,1-2-111 0 0,9-25-473 0 0,-11 23 313 0 0,2 1 0 0 0,-1-1 0 0 0,1 1 0 0 0,0 0 0 0 0,1 0 0 0 0,0 1 0 0 0,4-6 271 0 0,-5 9-70 0 0,-2 2 32 0 0,-1 0 1 0 0,1 0-1 0 0,0 0 1 0 0,0 1-1 0 0,-1-1 0 0 0,1 1 1 0 0,0-1-1 0 0,1 1 0 0 0,1-1 38 0 0,-4 2 1 0 0,1-1 0 0 0,0 1 0 0 0,0 0 0 0 0,0 0-1 0 0,0 1 1 0 0,0-1 0 0 0,0 0 0 0 0,-1 0 0 0 0,1 0 0 0 0,0 0-1 0 0,0 1 1 0 0,0-1 0 0 0,0 0 0 0 0,-1 1 0 0 0,1-1 0 0 0,0 1-1 0 0,0-1 1 0 0,-1 1 0 0 0,1-1 0 0 0,0 1 0 0 0,-1 0 0 0 0,1-1-1 0 0,0 1 1 0 0,-1 0 0 0 0,1-1 0 0 0,-1 1 0 0 0,0 0-1 0 0,1 0 1 0 0,-1-1 0 0 0,1 2-1 0 0,1 3 113 0 0,0 0-1 0 0,0 1 1 0 0,0-1 0 0 0,0 1-1 0 0,-1-1 1 0 0,0 1-1 0 0,0 3-112 0 0,2 10 285 0 0,-1-9-106 0 0,-1 0-1 0 0,0 0 1 0 0,-1 0 0 0 0,0 0-1 0 0,-1 4-178 0 0,1 18 313 0 0,0-31-249 0 0,0-3-56 0 0,1-1-1 0 0,-1 1 1 0 0,1-1 0 0 0,0 1 0 0 0,0 0 0 0 0,0-1 0 0 0,0 1 0 0 0,2-2-8 0 0,1-3-13 0 0,1-7-58 0 0,-4 8-1 0 0,1 1 0 0 0,0-1 0 0 0,1 1-1 0 0,2-4 73 0 0,12-21-304 0 0,-12 20 164 0 0,0 1 0 0 0,1 0 0 0 0,0 0 0 0 0,1-1 140 0 0,6-5-180 0 0,-10 11 128 0 0,0 0 1 0 0,1-1-1 0 0,-1 1 1 0 0,1 1-1 0 0,0-1 1 0 0,0 1-1 0 0,3-2 52 0 0,-1 0-42 0 0,-5 4 41 0 0,-1 0 0 0 0,1 1 0 0 0,-1-1 0 0 0,1 1 0 0 0,-1-1-1 0 0,1 1 1 0 0,0 0 0 0 0,-1-1 0 0 0,1 1 0 0 0,0 0 0 0 0,-1-1 0 0 0,1 1 0 0 0,0 0-1 0 0,-1 0 1 0 0,1-1 0 0 0,0 1 1 0 0,10 18 512 0 0,-8-14-425 0 0,-1-3-27 0 0,-1 1 0 0 0,1 0 0 0 0,-1 0 1 0 0,1 1-1 0 0,-1-1 0 0 0,0 0 0 0 0,0 0 1 0 0,0 1-1 0 0,0-1 0 0 0,0 0 0 0 0,0 1 0 0 0,0 2-60 0 0,4 18 361 0 0,-3-17-312 0 0,-1 0 1 0 0,1 0-1 0 0,-2 0 1 0 0,1 0-1 0 0,0 2-49 0 0,3 14 70 0 0,1 0-8 0 0,-3-3-259 0 0,-1-15-4180 0 0,-1-4 2268 0 0</inkml:trace>
  <inkml:trace contextRef="#ctx1" brushRef="#br2" timeOffset="13220.208">1229 1665 12528 0 0,'0'0'281'0'0,"0"0"40"0"0,0 0 22 0 0,3 8 68 0 0,2 39 387 0 0,0 0 789 0 0,3 10-188 0 0,-3-13-564 0 0,3 41 49 0 0,-6-76-784 0 0,0 19 394 0 0,-2-27-397 0 0,1-1-97 0 0,0 0-1 0 0,0-1 1 0 0,0 1-1 0 0,0-1 1 0 0,-1 1-1 0 0,1-1 1 0 0,0 1-1 0 0,0-1 1 0 0,-1 0 0 0 0,1 1-1 0 0,0-1 1 0 0,-1 0-1 0 0,1 0 1 0 0,-1 1-1 0 0,1-1 1 0 0,-1 0-1 0 0,1 0 1 0 0,7-15-320 0 0,-2 3-191 0 0,1 0 0 0 0,0 0 0 0 0,5-3 511 0 0,7-15-912 0 0,-17 27 799 0 0,1 0 1 0 0,1 0-1 0 0,-1 0 1 0 0,0 0-1 0 0,1 1 1 0 0,0-1-1 0 0,0 1 1 0 0,0 0-1 0 0,3-2 113 0 0,-5 4-4 0 0,0 0 0 0 0,0-1-1 0 0,0 1 1 0 0,0 0-1 0 0,1 0 1 0 0,-1 1-1 0 0,0-1 1 0 0,0 0-1 0 0,0 1 1 0 0,1-1-1 0 0,-1 1 1 0 0,0 0-1 0 0,1 0 1 0 0,-1 0-1 0 0,0 0 1 0 0,1 0 0 0 0,-1 0-1 0 0,0 1 1 0 0,1-1-1 0 0,-1 1 1 0 0,0 0-1 0 0,0-1 5 0 0,1 2 86 0 0,-1-1 0 0 0,0 1-1 0 0,1-1 1 0 0,-1 1 0 0 0,0 0 0 0 0,0 0 0 0 0,0 0-1 0 0,0 0 1 0 0,-1 0 0 0 0,1 1 0 0 0,-1-1-1 0 0,1 0 1 0 0,-1 1 0 0 0,0-1 0 0 0,0 1-1 0 0,0-1 1 0 0,0 1 0 0 0,0 0 0 0 0,0 0 0 0 0,-1-1-1 0 0,0 1 1 0 0,1 0 0 0 0,-1 2-86 0 0,0 0 185 0 0,0 1 0 0 0,0 0 0 0 0,-1 0 0 0 0,0-1 0 0 0,0 1 1 0 0,0 0-1 0 0,-1-1 0 0 0,0 1 0 0 0,0-1 0 0 0,-3 5-185 0 0,-2 3-139 0 0,0-1-1 0 0,-1 0 1 0 0,-1-1-1 0 0,0 0 1 0 0,0 0 0 0 0,-1-1-1 0 0,-5 4 140 0 0,13-12-427 0 0,-1 0 0 0 0,0-1 0 0 0,1 1 0 0 0,-1-1 0 0 0,0 1 0 0 0,1-1 0 0 0,-1 0 0 0 0,-1 1 427 0 0,-9 0-5842 0 0</inkml:trace>
  <inkml:trace contextRef="#ctx1" brushRef="#br2" timeOffset="13755.309">1597 1967 5528 0 0,'0'1'175'0'0,"1"-1"1"0"0,-1 1-1 0 0,0-1 1 0 0,0 0-1 0 0,0 1 1 0 0,1-1-1 0 0,-1 0 1 0 0,0 1-1 0 0,1-1 1 0 0,-1 0-1 0 0,0 1 1 0 0,1-1-1 0 0,-1 0 1 0 0,1 0-1 0 0,-1 1 1 0 0,0-1-1 0 0,1 0 1 0 0,-1 0-1 0 0,1 0 1 0 0,-1 1-1 0 0,0-1 1 0 0,1 0-1 0 0,-1 0 0 0 0,1 0-175 0 0,14 3 1474 0 0,-11-2-469 0 0,2 1-571 0 0,-1-1 0 0 0,0 0 1 0 0,0-1-1 0 0,1 1 0 0 0,-1-1 0 0 0,1 0 0 0 0,-1-1 0 0 0,0 1 0 0 0,1-1 0 0 0,-1 0 0 0 0,1 0-434 0 0,-1-1 73 0 0,0 0 0 0 0,0 1 0 0 0,0-2 0 0 0,0 1-1 0 0,-1 0 1 0 0,1-1 0 0 0,-1 0 0 0 0,1 0 0 0 0,-1 0 0 0 0,0-1-1 0 0,0 1 1 0 0,-1-1 0 0 0,1 0 0 0 0,-1 0 0 0 0,0-1 0 0 0,0 1-1 0 0,2-3-72 0 0,-3 3-42 0 0,0 1-1 0 0,-1-1 1 0 0,1 0-1 0 0,-1 0 0 0 0,0 0 1 0 0,0 0-1 0 0,0 0 0 0 0,0 0 1 0 0,-1-1-1 0 0,0 1 0 0 0,0 0 1 0 0,0 0-1 0 0,0-2 43 0 0,-1 3-119 0 0,1 0-1 0 0,-1 0 1 0 0,0 0-1 0 0,0 0 1 0 0,0 0 0 0 0,0 0-1 0 0,0 0 1 0 0,-1 1-1 0 0,0-1 1 0 0,1 1-1 0 0,-1-1 1 0 0,0 1 0 0 0,0-1-1 0 0,0 1 1 0 0,0 0-1 0 0,0 0 1 0 0,-1 0 0 0 0,0 0 119 0 0,1 1-24 0 0,1 0 1 0 0,0 1 0 0 0,0-1-1 0 0,-1 0 1 0 0,1 1 0 0 0,-1 0 0 0 0,1-1-1 0 0,0 1 1 0 0,-1 0 0 0 0,1 0 0 0 0,-1-1-1 0 0,1 1 1 0 0,-1 0 0 0 0,1 1 0 0 0,0-1-1 0 0,-1 0 1 0 0,1 0 0 0 0,-1 1 0 0 0,1-1-1 0 0,-1 1 24 0 0,-2 0 49 0 0,0 1-1 0 0,0-1 1 0 0,0 1-1 0 0,1 1 0 0 0,-1-1 1 0 0,1 1-49 0 0,-1-1 61 0 0,1 1 0 0 0,0 0 1 0 0,0 1-1 0 0,1-1 0 0 0,-1 0 0 0 0,1 1 1 0 0,-1 0-1 0 0,1-1 0 0 0,0 1 0 0 0,1 0 1 0 0,-1 0-1 0 0,1 0 0 0 0,-1 0 0 0 0,1 0 1 0 0,0 1-1 0 0,1 0-61 0 0,-2 3 69 0 0,1 1 0 0 0,1 0 0 0 0,-1-1 0 0 0,1 1 0 0 0,1 0 0 0 0,0-1-1 0 0,1 7-68 0 0,-1-12 36 0 0,0 1 0 0 0,0 0 0 0 0,1 0-1 0 0,-1 0 1 0 0,1-1 0 0 0,0 1-1 0 0,0 0 1 0 0,0-1 0 0 0,0 0 0 0 0,1 0-1 0 0,0 1 1 0 0,-1-1 0 0 0,1-1-1 0 0,0 1 1 0 0,0 0 0 0 0,1-1-1 0 0,-1 0 1 0 0,0 1 0 0 0,1-1 0 0 0,0 0-36 0 0,-1-1 38 0 0,0 0 0 0 0,-1 0 0 0 0,1 0 0 0 0,0 0 0 0 0,0-1 0 0 0,0 1 0 0 0,0-1 0 0 0,1 0 0 0 0,-1 1 0 0 0,0-1 0 0 0,0-1 0 0 0,0 1 1 0 0,0 0-1 0 0,0-1 0 0 0,0 0 0 0 0,0 1 0 0 0,0-1 0 0 0,0-1 0 0 0,0 1 0 0 0,-1 0 0 0 0,1-1 0 0 0,0 1 0 0 0,-1-1 0 0 0,1 0 0 0 0,-1 0 0 0 0,2-1-38 0 0,14-12 90 0 0,-1-2 0 0 0,-1 1 0 0 0,-1-2 0 0 0,3-5-90 0 0,-10 12-49 0 0,1 0 0 0 0,0 0 0 0 0,0 1 0 0 0,1 0 0 0 0,0 1 0 0 0,1 0 0 0 0,0 0 0 0 0,0 1 49 0 0,17-3-85 0 0,-27 12 74 0 0,0-1-1 0 0,0 1 1 0 0,0-1-1 0 0,0 1 1 0 0,0-1 0 0 0,0 1-1 0 0,-1 0 1 0 0,1 0-1 0 0,0 0 1 0 0,0-1 0 0 0,-1 1-1 0 0,2 1 12 0 0,-1-1 2 0 0,2 4 51 0 0,-1-1 0 0 0,1 1 0 0 0,-1-1 0 0 0,0 1 0 0 0,0 0 0 0 0,0-1 0 0 0,-1 1 0 0 0,0 0 0 0 0,0 0 0 0 0,0 1 0 0 0,0-1 0 0 0,-1 4-53 0 0,1-1 206 0 0,0 0 0 0 0,1 0 0 0 0,0-1 0 0 0,1 6-206 0 0,1-4 166 0 0,-4-7-112 0 0,1 0-1 0 0,0 1 0 0 0,0-1 0 0 0,0 0 1 0 0,0 0-1 0 0,0 0 0 0 0,0 0 0 0 0,1 0 1 0 0,0 1-54 0 0,-1-2 13 0 0,0 0 0 0 0,0-1 1 0 0,0 1-1 0 0,0-1 0 0 0,0 0 1 0 0,0 1-1 0 0,0-1 0 0 0,0 0 1 0 0,0 1-1 0 0,0-1 0 0 0,0 0 1 0 0,0 0-1 0 0,0 0 0 0 0,0 0 1 0 0,1 0-1 0 0,-1 0 0 0 0,0 0 1 0 0,0 0-1 0 0,0-1 0 0 0,0 1 1 0 0,0 0-1 0 0,0-1 0 0 0,0 1 1 0 0,0 0-1 0 0,1-1-13 0 0,3-2-18 0 0,0 0 0 0 0,0 0-1 0 0,0 0 1 0 0,0-1 0 0 0,0 1 0 0 0,0-1 0 0 0,-1 0-1 0 0,0-1 1 0 0,0 1 0 0 0,0-1 0 0 0,0-1 18 0 0,14-20-6044 0 0,-11 13-186 0 0</inkml:trace>
  <inkml:trace contextRef="#ctx1" brushRef="#br2" timeOffset="14307.699">674 2514 10136 0 0,'0'0'777'0'0,"-2"1"-505"0"0,0 0 88 0 0,0 0 0 0 0,0 1 0 0 0,-1-1 0 0 0,1 1 0 0 0,1 0 0 0 0,-1 0 0 0 0,0 0 0 0 0,0 0-1 0 0,1 0 1 0 0,-1 0 0 0 0,1 0 0 0 0,0 0 0 0 0,-1 1 0 0 0,1-1 0 0 0,0 0 0 0 0,0 1 0 0 0,1-1 0 0 0,-1 1 0 0 0,0-1 0 0 0,1 3-360 0 0,-5 12 167 0 0,4-13-55 0 0,0 1 0 0 0,1-1 0 0 0,-1 1 0 0 0,1-1 0 0 0,0 1 0 0 0,1 0 0 0 0,-1-1 0 0 0,1 1 0 0 0,0-1 0 0 0,0 1-1 0 0,0-1 1 0 0,1 0 0 0 0,-1 1 0 0 0,1-1 0 0 0,1 1-112 0 0,0-1 15 0 0,0-1 1 0 0,0 0-1 0 0,1 1 0 0 0,-1-1 1 0 0,1 0-1 0 0,0-1 0 0 0,0 1 1 0 0,0-1-1 0 0,1 0 0 0 0,-1 0 1 0 0,2 1-16 0 0,-2-2 5 0 0,-1 0 0 0 0,1-1 0 0 0,0 1 0 0 0,-1-1 1 0 0,1 1-1 0 0,-1-1 0 0 0,1 0 0 0 0,0-1 0 0 0,-1 1 1 0 0,1-1-1 0 0,-1 1 0 0 0,1-1 0 0 0,0 0 0 0 0,-1 0 1 0 0,2-1-6 0 0,1-1 24 0 0,0 0 1 0 0,0 0 0 0 0,-1 0 0 0 0,1-1-1 0 0,-1 0 1 0 0,1 0 0 0 0,-1 0-1 0 0,0 0 1 0 0,-1-1 0 0 0,1 0 0 0 0,-1 0-1 0 0,0-1 1 0 0,0 1 0 0 0,-1-1-1 0 0,3-5-24 0 0,1 0 52 0 0,-5 7-31 0 0,0 1 0 0 0,0-1 0 0 0,0 0-1 0 0,0-1 1 0 0,0 1 0 0 0,-1 0 0 0 0,1-4-21 0 0,0 0 8 0 0,-1 1 0 0 0,0-1 0 0 0,0 0 1 0 0,-1 0-1 0 0,0 0 0 0 0,0 1 0 0 0,-1-1 0 0 0,0 0 1 0 0,0 0-1 0 0,0 1 0 0 0,-1-1 0 0 0,-1 1 0 0 0,0-1-8 0 0,3 6-1 0 0,-1 0 0 0 0,0 0 0 0 0,0 0-1 0 0,0 1 1 0 0,0-1 0 0 0,-1 0 0 0 0,1 1-1 0 0,0-1 1 0 0,-1 1 0 0 0,1-1 0 0 0,-1 1 0 0 0,1 0-1 0 0,-1 0 1 0 0,0 0 0 0 0,1-1 0 0 0,-1 2-1 0 0,0-1 1 0 0,0 0 0 0 0,0 0 0 0 0,0 1-1 0 0,0-1 1 0 0,0 0 0 0 0,0 1 0 0 0,0 0-1 0 0,0 0 1 0 0,0 0 0 0 0,0 0 0 0 0,0 0 0 0 0,0 0-1 0 0,0 0 1 0 0,0 0 1 0 0,-3 1-21 0 0,1 0 0 0 0,0 1-1 0 0,0-1 1 0 0,0 1 0 0 0,0 0-1 0 0,0 0 1 0 0,0 0 0 0 0,1 0 0 0 0,-1 1-1 0 0,1 0 1 0 0,-1-1 0 0 0,1 1 0 0 0,-3 3 21 0 0,5-3-21 0 0,0 0 0 0 0,0-1 0 0 0,0 1 0 0 0,0 0 0 0 0,1 0 1 0 0,-1-1-1 0 0,1 1 0 0 0,-1 0 0 0 0,1 0 0 0 0,0 0 0 0 0,1 1 21 0 0,-1-4-8 0 0,0 2-122 0 0,1 0 0 0 0,0-1-1 0 0,0 1 1 0 0,0-1 0 0 0,0 1-1 0 0,0-1 1 0 0,1 1-1 0 0,-1-1 1 0 0,0 0 0 0 0,1 1-1 0 0,-1-1 1 0 0,0 0 0 0 0,1 0-1 0 0,0 0 1 0 0,-1 0-1 0 0,1-1 1 0 0,0 1 0 0 0,0 0 130 0 0,7 1-1510 0 0,3-5-65 0 0</inkml:trace>
  <inkml:trace contextRef="#ctx1" brushRef="#br2" timeOffset="14553.961">1105 2214 3224 0 0,'-5'-10'4380'0'0,"3"7"812"0"0,1 3-4716 0 0,0 0 0 0 0,0 0 0 0 0,-1 0 0 0 0,1 1 0 0 0,0-1 0 0 0,0 1 0 0 0,-1-1 0 0 0,1 1 0 0 0,0 0 0 0 0,-1 0-476 0 0,1-1 442 0 0,0 1-326 0 0,1-1 0 0 0,-1 1 0 0 0,0 0 0 0 0,0-1-1 0 0,0 1 1 0 0,1 0 0 0 0,-1 0 0 0 0,0-1 0 0 0,1 1 0 0 0,-1 0 0 0 0,1 0-1 0 0,-1 0 1 0 0,1 0 0 0 0,-1 0 0 0 0,1 0-116 0 0,-7 10-130 0 0,5-9 143 0 0,0 0 0 0 0,0 0 0 0 0,0 1 1 0 0,0-1-1 0 0,0 0 0 0 0,0 1 0 0 0,1 0 0 0 0,-1-1 0 0 0,1 1 0 0 0,0 0 0 0 0,0 0 0 0 0,0 0 1 0 0,0 0-1 0 0,0 0 0 0 0,1 0 0 0 0,-1 0 0 0 0,1 0 0 0 0,0 2-13 0 0,-6 44 1022 0 0,1-21-365 0 0,2 1 0 0 0,1 9-657 0 0,7 60 454 0 0,-2-52-327 0 0,-2-29-95 0 0,2 0 0 0 0,2 9-32 0 0,0 1 0 0 0,0-7 1 0 0,-4-16 12 0 0,0 1 0 0 0,1 0 0 0 0,-2 0 0 0 0,1 0-1 0 0,-1 1 1 0 0,0-1 0 0 0,0 3-13 0 0,0 9-179 0 0,0-12 192 0 0,0-1 0 0 0,0 1 0 0 0,0-1 0 0 0,-1 0 0 0 0,0 3-13 0 0,1-7-154 0 0,-1 1 0 0 0,1 0 0 0 0,0 0 0 0 0,0 0 0 0 0,-1 0 0 0 0,1-1 1 0 0,-1 1-1 0 0,1 0 0 0 0,-1 0 0 0 0,1-1 0 0 0,-1 1 0 0 0,1 0 0 0 0,-1-1 0 0 0,0 1 0 0 0,1-1 1 0 0,-1 1-1 0 0,0 0 0 0 0,1-1 0 0 0,-1 0 0 0 0,0 1 0 0 0,0-1 0 0 0,0 1 0 0 0,1-1 0 0 0,-1 0 1 0 0,0 0-1 0 0,0 1 0 0 0,0-1 154 0 0,-8 2-2046 0 0</inkml:trace>
  <inkml:trace contextRef="#ctx1" brushRef="#br2" timeOffset="14805.728">898 2577 3224 0 0,'10'-8'288'0'0,"3"-1"1416"0"0,-9 5-242 0 0,0 1-1 0 0,1 0 1 0 0,0 1 0 0 0,-1-1 0 0 0,5-1-1462 0 0,33-8 1275 0 0,0 1-1 0 0,1 2 1 0 0,42-3-1275 0 0,-45 6-319 0 0,-20 6-79 0 0</inkml:trace>
  <inkml:trace contextRef="#ctx1" brushRef="#br2" timeOffset="15406.322">238 3068 14168 0 0,'0'0'646'0'0,"0"0"-10"0"0,-1 8-332 0 0,0 5 122 0 0,0-1 1 0 0,0 1-1 0 0,1 0 0 0 0,1-1 0 0 0,1 4-426 0 0,-1 3 594 0 0,4 52 1098 0 0,5 115 160 0 0,-11-164-1668 0 0,-2 19-184 0 0,1-35-10 0 0,2-5-116 0 0,-1-3-306 0 0,0-3 154 0 0,-1 0 0 0 0,1 0 0 0 0,0 0 0 0 0,0 0-1 0 0,0-1 1 0 0,1 1 0 0 0,0 0 0 0 0,0-4 278 0 0,6-45-1870 0 0,-4 38 1360 0 0,4-26-982 0 0,1-1-1 0 0,2 1 1 0 0,9-20 1492 0 0,-14 50-50 0 0,1 1 0 0 0,-1 0 0 0 0,2 0-1 0 0,0 0 1 0 0,0 1 0 0 0,3-4 50 0 0,-5 10 174 0 0,-1-1 0 0 0,1 1 0 0 0,0 0 0 0 0,0 0 0 0 0,0 1 0 0 0,0-1 0 0 0,1 1-1 0 0,-1 0 1 0 0,1 0 0 0 0,0 0 0 0 0,0 1 0 0 0,0 0 0 0 0,0 0 0 0 0,0 0 0 0 0,1 0-174 0 0,-3 2 207 0 0,1-1 0 0 0,-1 1 0 0 0,0 0 0 0 0,0 0 1 0 0,1 1-1 0 0,-1-1 0 0 0,0 1 0 0 0,0-1 0 0 0,0 1 0 0 0,0 0 1 0 0,0 0-1 0 0,0 0 0 0 0,0 1 0 0 0,0-1 0 0 0,0 1 0 0 0,0-1 0 0 0,-1 1 1 0 0,2 1-208 0 0,-2-2 106 0 0,0 1 0 0 0,-1-1 0 0 0,1 1 0 0 0,0-1 0 0 0,-1 1 0 0 0,1 0 0 0 0,-1-1 0 0 0,0 1 0 0 0,0 0 0 0 0,1 0 0 0 0,-1 0 0 0 0,0 0 0 0 0,-1 0 1 0 0,1 0-1 0 0,0 0 0 0 0,0 1 0 0 0,-1-1 0 0 0,0 0 0 0 0,1 0 0 0 0,-1 1 0 0 0,0-1 0 0 0,0 0 0 0 0,0 0 0 0 0,0 1 0 0 0,-1-1 0 0 0,1 1-106 0 0,-3 7 56 0 0,-1 0 0 0 0,0 0 0 0 0,-1 0 0 0 0,0-1-1 0 0,0 0 1 0 0,-1 0 0 0 0,0 0 0 0 0,-1 0-1 0 0,0-1 1 0 0,0 0 0 0 0,-1-1 0 0 0,0 0 0 0 0,0 0-1 0 0,-1 0 1 0 0,1-1 0 0 0,-1-1 0 0 0,-1 1 0 0 0,1-1-1 0 0,-5 1-55 0 0,11-5-203 0 0,0 0 0 0 0,0 0 0 0 0,0 0 0 0 0,0-1 0 0 0,0 1 0 0 0,0-1-1 0 0,0 0 1 0 0,-3 0 203 0 0,-6-3-2729 0 0,3-8-3768 0 0,6 3 1473 0 0</inkml:trace>
  <inkml:trace contextRef="#ctx1" brushRef="#br2" timeOffset="15807.689">558 2857 12528 0 0,'1'0'68'0'0,"0"0"0"0"0,0 0 0 0 0,0 0 0 0 0,0 0 0 0 0,0 0 0 0 0,0 0 0 0 0,0 1 0 0 0,0-1 0 0 0,0 0 0 0 0,0 0 0 0 0,0 1 0 0 0,-1-1 0 0 0,1 0 0 0 0,0 1 0 0 0,0-1 0 0 0,0 1-68 0 0,-1 0 43 0 0,1-1 0 0 0,-1 1 0 0 0,0 0 0 0 0,1 0 0 0 0,-1-1 0 0 0,0 1 0 0 0,0 0 0 0 0,0-1 0 0 0,1 1 0 0 0,-1 0 0 0 0,0 0 0 0 0,0-1 0 0 0,0 1 0 0 0,0 0 0 0 0,-1 0 0 0 0,1-1 1 0 0,0 1-1 0 0,0 0 0 0 0,0 0 0 0 0,-1-1 0 0 0,1 1-43 0 0,0 3 329 0 0,-1-1 1 0 0,1 1 0 0 0,1-1 0 0 0,-1 0 0 0 0,0 1-1 0 0,1 2-329 0 0,1 11 767 0 0,-7 71 1769 0 0,4-67-2050 0 0,-6 108 1254 0 0,-2-70-1728 0 0,9-58-26 0 0,0 1-1 0 0,0 0 1 0 0,0 0-1 0 0,-1-1 1 0 0,1 1-1 0 0,0 0 1 0 0,-1 0-1 0 0,0-1 1 0 0,1 1-1 0 0,-1-1 1 0 0,0 1-1 0 0,0-1 1 0 0,1 1-1 0 0,-1-1 1 0 0,-1 1-1 0 0,1-1 15 0 0,1 0-298 0 0,0-1-29 0 0,9-4-616 0 0,-7 2 801 0 0,-1 1 0 0 0,1 0 0 0 0,-1-1-1 0 0,0 1 1 0 0,1-1 0 0 0,-1 0-1 0 0,0 1 1 0 0,0-2 142 0 0,11-12-847 0 0,0 3-224 0 0,1-1 1 0 0,-2-1-1 0 0,5-6 1071 0 0,-2 2-2013 0 0,15-14 2013 0 0,-24 26-132 0 0,0 2 1 0 0,1-1 0 0 0,-1 1 0 0 0,1 0-1 0 0,0 0 1 0 0,0 0 0 0 0,1 1-1 0 0,0 0 132 0 0,-6 2 58 0 0,0 1 1 0 0,0-1-1 0 0,0 1 0 0 0,0-1 0 0 0,0 1 0 0 0,0 0 0 0 0,1 0 1 0 0,-1 0-1 0 0,0-1 0 0 0,0 1 0 0 0,0 0 0 0 0,0 0 1 0 0,0 1-1 0 0,1-1 0 0 0,-1 0 0 0 0,0 0 0 0 0,0 0 0 0 0,0 1 1 0 0,0-1-1 0 0,0 1 0 0 0,0-1 0 0 0,0 1 0 0 0,0-1 0 0 0,0 1 1 0 0,0 0-59 0 0,1 0 174 0 0,-1 1 0 0 0,1 0 0 0 0,-1 0 0 0 0,1 0 0 0 0,-1 0 0 0 0,0 0 0 0 0,0 0 0 0 0,0 0 0 0 0,0 0 0 0 0,0 0 0 0 0,0 0 1 0 0,-1 2-175 0 0,3 6 703 0 0,-1 1 0 0 0,-1 0 0 0 0,0 0 0 0 0,-1 10-703 0 0,-1 6 414 0 0,-2 0 0 0 0,-1 0 0 0 0,-1-1 0 0 0,-3 8-414 0 0,7-33-249 0 0,1-1-21 0 0,0 0-204 0 0,15-6-4697 0 0,-7-2 1446 0 0,1-1-672 0 0</inkml:trace>
  <inkml:trace contextRef="#ctx1" brushRef="#br2" timeOffset="16056.007">917 3118 3224 0 0,'10'0'580'0'0,"-9"0"-387"0"0,-1 0 0 0 0,0 1 0 0 0,1-1 0 0 0,-1 0 0 0 0,0 1 0 0 0,0-1 0 0 0,0 0 0 0 0,1 1 0 0 0,-1-1 0 0 0,0 0 0 0 0,0 1 1 0 0,0-1-1 0 0,0 0 0 0 0,0 1 0 0 0,0-1 0 0 0,0 0 0 0 0,0 1 0 0 0,0-1 0 0 0,0 1 0 0 0,0-1 0 0 0,0 0 0 0 0,0 1 0 0 0,0-1 0 0 0,0 0 0 0 0,0 1 0 0 0,0-1 0 0 0,0 1 0 0 0,0-1 0 0 0,-1 0-193 0 0,-1 11 3298 0 0,-14 37 2204 0 0,13-36-5039 0 0,1 1 0 0 0,0 0 0 0 0,1 0 0 0 0,0 9-463 0 0,1-18 19 0 0,0 0-1 0 0,0-1 1 0 0,1 1-1 0 0,-1 0 1 0 0,1 0-1 0 0,0 0 1 0 0,0 0-1 0 0,0 0 1 0 0,1-1-1 0 0,0 3-18 0 0,-2-6 0 0 0,1 1 1 0 0,-1-1-1 0 0,0 1 0 0 0,1-1 0 0 0,-1 1 0 0 0,0-1 0 0 0,1 1 0 0 0,-1-1 0 0 0,1 0 0 0 0,-1 1 0 0 0,1-1 0 0 0,-1 1 1 0 0,1-1-1 0 0,-1 0 0 0 0,1 0 0 0 0,-1 1 0 0 0,1-1 0 0 0,0 0 0 0 0,-1 0 0 0 0,1 0 0 0 0,-1 1 0 0 0,1-1 0 0 0,0 0 0 0 0,-1 0 1 0 0,1 0-1 0 0,-1 0 0 0 0,1 0 0 0 0,0 0 0 0 0,-1 0 0 0 0,1-1 0 0 0,0 1 0 0 0,-1 0 0 0 0,1 0 0 0 0,-1 0 0 0 0,1-1 1 0 0,-1 1-1 0 0,1 0 0 0 0,-1 0 0 0 0,1-1 0 0 0,-1 1 0 0 0,1 0 0 0 0,-1-1 0 0 0,1 1 0 0 0,2-2 12 0 0,1 0 11 0 0,0 0-1 0 0,-1-1 0 0 0,1 1 1 0 0,-1-1-1 0 0,0 1 0 0 0,1-1 1 0 0,-1 0-1 0 0,-1 0 0 0 0,1 0 0 0 0,0-1 1 0 0,-1 1-1 0 0,0-1 0 0 0,1 1 1 0 0,-1-1-1 0 0,-1 0 0 0 0,1 0 1 0 0,-1 0-1 0 0,1 0 0 0 0,-1 0 1 0 0,0 0-1 0 0,0 0 0 0 0,0-4-22 0 0,-1 2-4 0 0,1 0-1 0 0,-1-1 1 0 0,0 1-1 0 0,0 0 0 0 0,-1 0 1 0 0,1 0-1 0 0,-2 0 1 0 0,1 0-1 0 0,0 0 1 0 0,-1 0-1 0 0,0 0 1 0 0,-1 1-1 0 0,1-1 1 0 0,-1 1-1 0 0,-3-6 5 0 0,3 8-129 0 0,1 0 0 0 0,-1 0-1 0 0,0 0 1 0 0,1 0 0 0 0,-1 1 0 0 0,-1-1 0 0 0,1 1 0 0 0,0-1-1 0 0,0 1 1 0 0,-1 0 0 0 0,1 1 0 0 0,-1-1 0 0 0,0 0-1 0 0,0 1 1 0 0,1 0 0 0 0,-1 0 0 0 0,0 0 0 0 0,0 1-1 0 0,-3-1 130 0 0,-4 4-3107 0 0,11-3 575 0 0</inkml:trace>
  <inkml:trace contextRef="#ctx1" brushRef="#br2" timeOffset="16307.064">1176 2918 3680 0 0,'-1'1'103'0'0,"1"0"0"0"0,-1 0 0 0 0,0 0 1 0 0,0 0-1 0 0,1 0 0 0 0,-1 0 0 0 0,1 0 0 0 0,-1 0 0 0 0,1 0 0 0 0,-1 0 1 0 0,1 0-1 0 0,0 0 0 0 0,-1 1-103 0 0,-4 25 8125 0 0,-1 20-2486 0 0,3-27-4945 0 0,1 0-1 0 0,1-1 1 0 0,1 16-694 0 0,0-15 74 0 0,0-1 0 0 0,-1 0-1 0 0,-1 3-73 0 0,1-16-5 0 0,0 0 0 0 0,0 0-1 0 0,-1 0 1 0 0,-1 2 5 0 0,-5 7-2085 0 0,8-14 1555 0 0,-1 0 0 0 0,0-1 0 0 0,0 1 0 0 0,1 0 1 0 0,-1-1-1 0 0,0 1 0 0 0,0 0 0 0 0,0-1 0 0 0,0 1 0 0 0,0-1 0 0 0,0 1 0 0 0,0-1 530 0 0,0 1-5470 0 0</inkml:trace>
  <inkml:trace contextRef="#ctx1" brushRef="#br2" timeOffset="16693.31">1186 3043 2304 0 0,'35'1'2600'0'0,"29"6"-2600"0"0,-17-2 4625 0 0,-36-4-3949 0 0,-5 0-94 0 0,0-1-1 0 0,0 1 1 0 0,0 0 0 0 0,3 1-582 0 0,-1 1 181 0 0,-8-3-37 0 0,1 0-1 0 0,0 0 1 0 0,-1 0-1 0 0,1 0 1 0 0,0 0-1 0 0,-1 1 1 0 0,1-1-1 0 0,0 0 1 0 0,-1 0-1 0 0,1 1 1 0 0,0-1-1 0 0,-1 1 1 0 0,1-1-1 0 0,-1 0 1 0 0,1 1-1 0 0,0 0-143 0 0,-1 0 75 0 0,0-1-1 0 0,0 1 1 0 0,0 0-1 0 0,-1 0 1 0 0,1 0-1 0 0,0 0 0 0 0,0-1 1 0 0,0 1-1 0 0,-1 0 1 0 0,1 0-1 0 0,0-1 1 0 0,-1 1-1 0 0,1 0 0 0 0,-1 0 1 0 0,1-1-1 0 0,-1 1 1 0 0,1-1-1 0 0,-1 1 0 0 0,0 0-73 0 0,-10 11 176 0 0,0 0 0 0 0,-1-1 1 0 0,0 0-1 0 0,-1-1 1 0 0,-7 4-178 0 0,2-1 336 0 0,0 1 0 0 0,-7 8-336 0 0,-4 14 545 0 0,18-22-346 0 0,8-7-84 0 0,2-7-110 0 0,1 1 0 0 0,0-1 0 0 0,0 1 0 0 0,0-1 1 0 0,0 1-1 0 0,0-1 0 0 0,0 1 0 0 0,0-1 0 0 0,0 0 0 0 0,0 1 0 0 0,0-1 0 0 0,0 1 0 0 0,0-1 0 0 0,0 1 0 0 0,0-1 1 0 0,0 1-1 0 0,0-1 0 0 0,1 1 0 0 0,-1-1 0 0 0,0 1 0 0 0,0-1 0 0 0,1 0 0 0 0,-1 1 0 0 0,0-1 0 0 0,0 1 0 0 0,1-1 1 0 0,-1 0-1 0 0,0 1 0 0 0,1-1 0 0 0,-1 0 0 0 0,1 0 0 0 0,-1 1 0 0 0,0-1 0 0 0,1 0 0 0 0,-1 0 0 0 0,1 1 0 0 0,-1-1 1 0 0,1 0-1 0 0,-1 0 0 0 0,1 0 0 0 0,-1 0 0 0 0,1 0 0 0 0,-1 0 0 0 0,1 0 0 0 0,-1 0 0 0 0,1 0 0 0 0,-1 0 0 0 0,1 0 0 0 0,-1 0-4 0 0,27 0 63 0 0,-26 0-58 0 0,4-1 5 0 0,0 0 0 0 0,0 0 0 0 0,0-1 0 0 0,0 1 0 0 0,0-1 0 0 0,-1 0 0 0 0,1-1 0 0 0,-1 1 0 0 0,3-2-11 0 0,37-29 86 0 0,-25 18-82 0 0,-11 9-38 0 0,1 0-1 0 0,-2-1 0 0 0,1 0 0 0 0,-1-1 0 0 0,0 0 0 0 0,0 0 0 0 0,-1 0 1 0 0,0-1-1 0 0,-1 0 0 0 0,1 0 0 0 0,-2-1 0 0 0,1 1 0 0 0,-2-1 0 0 0,1-1 35 0 0,-3-15-672 0 0,-2 25 565 0 0,1 1 0 0 0,0-1-1 0 0,0 1 1 0 0,-1 0 0 0 0,1-1-1 0 0,0 1 1 0 0,-1-1 0 0 0,1 1-1 0 0,-1 0 1 0 0,1-1 0 0 0,-1 1-1 0 0,1 0 1 0 0,0-1 0 0 0,-1 1-1 0 0,1 0 1 0 0,-1 0-1 0 0,1 0 1 0 0,-1-1 0 0 0,1 1-1 0 0,-1 0 1 0 0,0 0 0 0 0,0 0 107 0 0,-10-2-5876 0 0,5 2 1578 0 0</inkml:trace>
  <inkml:trace contextRef="#ctx1" brushRef="#br2" timeOffset="17106.388">1604 2982 4608 0 0,'0'0'353'0'0,"3"6"-218"0"0,6 7 905 0 0,-4-6 485 0 0,0-1-1 0 0,-1 1 1 0 0,0 0-1 0 0,0 1 1 0 0,-1-1 0 0 0,1 1-1 0 0,-2-1 1 0 0,1 3-1525 0 0,5 16 1226 0 0,1 6-354 0 0,-8-21-622 0 0,1-2-80 0 0,-1-1 0 0 0,-1 1 0 0 0,0 0 1 0 0,0 2-171 0 0,0-9 34 0 0,0 0 0 0 0,-1 0 1 0 0,1 0-1 0 0,-1 0 1 0 0,1 0-1 0 0,-1 0 0 0 0,0 0 1 0 0,1 0-1 0 0,-1 0 1 0 0,0 0-1 0 0,-1 0 0 0 0,1 0 1 0 0,0-1-1 0 0,0 1 1 0 0,-1 0-1 0 0,1-1 1 0 0,-1 1-1 0 0,1-1 0 0 0,-2 1-34 0 0,3-2-16 0 0,-1 1 0 0 0,0-1 0 0 0,1 0 0 0 0,-1 0 0 0 0,0 1 0 0 0,1-1 0 0 0,-1 0 0 0 0,0 0 0 0 0,1 0 0 0 0,-1 0 0 0 0,0 0 0 0 0,1 0 0 0 0,-1 0 0 0 0,0 0 0 0 0,0 0 0 0 0,1 0 0 0 0,-1 0 0 0 0,0-1 0 0 0,1 1 0 0 0,-1 0 0 0 0,0 0 0 0 0,1-1 0 0 0,-1 1 0 0 0,1 0 0 0 0,-1-1-1 0 0,0 1 1 0 0,1-1 0 0 0,-1 1 0 0 0,1 0 0 0 0,-1-1 0 0 0,1 0 0 0 0,-1 1 0 0 0,1-1 0 0 0,-1 0 16 0 0,0-1-115 0 0,-1 0 0 0 0,0 0 0 0 0,1 0-1 0 0,-1-1 1 0 0,1 1 0 0 0,0-1 0 0 0,0 1 0 0 0,0-2 115 0 0,-1-1-170 0 0,1 0 0 0 0,1 0 1 0 0,-1 0-1 0 0,1 0 0 0 0,0-1 1 0 0,0 1-1 0 0,0 0 0 0 0,1 0 1 0 0,0 0-1 0 0,0 0 0 0 0,0 0 1 0 0,2-4 169 0 0,2-4-340 0 0,0 0-1 0 0,1 0 1 0 0,1 1-1 0 0,1-2 341 0 0,-6 10-64 0 0,1 0-1 0 0,0 1 0 0 0,0-1 0 0 0,0 0 1 0 0,0 1-1 0 0,1 0 0 0 0,-1 0 0 0 0,1 0 1 0 0,0 0-1 0 0,0 1 0 0 0,0-1 0 0 0,0 1 1 0 0,0 0-1 0 0,2 0 65 0 0,-4 1 59 0 0,1 0-1 0 0,-1 0 1 0 0,1 0 0 0 0,0 1-1 0 0,-1-1 1 0 0,1 1 0 0 0,-1 0-1 0 0,1 0 1 0 0,0 0 0 0 0,-1 0-1 0 0,1 0 1 0 0,0 1-1 0 0,-1-1 1 0 0,1 1 0 0 0,-1 0-1 0 0,1 0 1 0 0,-1-1 0 0 0,1 2-1 0 0,-1-1 1 0 0,1 0 0 0 0,-1 0-1 0 0,0 1 1 0 0,0-1 0 0 0,0 1-1 0 0,1 0-58 0 0,1 2 198 0 0,0 1 0 0 0,0 0-1 0 0,-1-1 1 0 0,1 1-1 0 0,-1 1 1 0 0,0-1 0 0 0,-1 0-1 0 0,1 1 1 0 0,-1-1-1 0 0,0 1 1 0 0,0 0 0 0 0,0 1-198 0 0,1 8 354 0 0,-1-1 1 0 0,0 1 0 0 0,-1-1 0 0 0,-1 10-355 0 0,-1-18-5 0 0,0 0-1 0 0,0 1 1 0 0,0-1 0 0 0,-1 0-1 0 0,0 0 1 0 0,-1 0 0 0 0,0 2 5 0 0,-1 0-291 0 0,4-7-262 0 0,0-1-1491 0 0,0 0-637 0 0</inkml:trace>
  <inkml:trace contextRef="#ctx1" brushRef="#br2" timeOffset="17410.432">2118 2924 9216 0 0,'-6'3'949'0'0,"-5"4"703"0"0,1 1-1 0 0,0 1 1 0 0,0-1 0 0 0,0 1-1 0 0,1 1-1651 0 0,0 0 564 0 0,0 1 0 0 0,1 0-1 0 0,1 1 1 0 0,-6 10-564 0 0,8-12-2 0 0,0-1 0 0 0,1 1 0 0 0,1 0-1 0 0,-1 0 1 0 0,2 0 0 0 0,-1 1 0 0 0,1-1 0 0 0,1 1-1 0 0,0-1 1 0 0,1 1 0 0 0,0-1 0 0 0,0 1 0 0 0,1-1-1 0 0,0 1 3 0 0,3-3 0 0 0,2-1 0 0 0,0-2 0 0 0,9-3 0 0 0,-14-2 0 0 0,7 1 16 0 0,-7-1 59 0 0,-1 0 37 0 0,0 0 175 0 0,0 0 81 0 0,0 0 14 0 0,0 0-35 0 0,-81 4-4 0 0,28 1-3884 0 0,44-3 2219 0 0,-5-2-5256 0 0</inkml:trace>
  <inkml:trace contextRef="#ctx1" brushRef="#br2" timeOffset="18762.427">331 3734 3224 0 0,'-14'-8'-55'0'0,"11"7"1191"0"0,-1 0 1 0 0,0 1 0 0 0,0 0 0 0 0,1-1 0 0 0,-1 1 0 0 0,-3 1-1137 0 0,-22 3 7134 0 0,14 2-6633 0 0,3-1-4 0 0,1 1 1 0 0,0 0-1 0 0,0 0 0 0 0,1 1 1 0 0,0 1-1 0 0,-4 3-497 0 0,9-6 131 0 0,0 0 0 0 0,1 0 0 0 0,-1 1 0 0 0,1-1-1 0 0,0 1 1 0 0,1 0 0 0 0,-1 0 0 0 0,1 0 0 0 0,0 1 0 0 0,1-1-1 0 0,0 1 1 0 0,-1 1-131 0 0,-3 13 202 0 0,4-16-165 0 0,0 0 0 0 0,1 1 1 0 0,-1-1-1 0 0,1 1 0 0 0,0 0 1 0 0,1-1-1 0 0,0 1 0 0 0,-1 0 1 0 0,2-1-1 0 0,-1 2-37 0 0,0-5 3 0 0,2 5 19 0 0,-1 1 0 0 0,1-1 0 0 0,0 0-1 0 0,0 0 1 0 0,1 0 0 0 0,1 3-22 0 0,-3-8 4 0 0,0-1-1 0 0,0 0 1 0 0,0 0 0 0 0,0 1-1 0 0,0-1 1 0 0,0 0-1 0 0,0 0 1 0 0,0 0 0 0 0,0 0-1 0 0,1 0 1 0 0,-1 0 0 0 0,0 0-1 0 0,1 0 1 0 0,-1-1 0 0 0,0 1-1 0 0,1 0 1 0 0,-1-1 0 0 0,1 1-1 0 0,-1-1 1 0 0,1 0 0 0 0,0 0-1 0 0,-1 1 1 0 0,1-1-1 0 0,-1 0 1 0 0,1 0 0 0 0,-1 0-1 0 0,1 0 1 0 0,0-1 0 0 0,-1 1-1 0 0,1 0 1 0 0,-1-1 0 0 0,2 0-4 0 0,4-1-2 0 0,0-1 1 0 0,-1 1 0 0 0,1-2 0 0 0,0 1-1 0 0,-1-1 1 0 0,0 0 0 0 0,0 0 0 0 0,0-1-1 0 0,0 1 1 0 0,-1-1 0 0 0,0-1 0 0 0,0 1-1 0 0,0-1 1 0 0,-1 0 0 0 0,0 0 0 0 0,2-2 1 0 0,2-10-98 0 0,0 0-1 0 0,4-16 99 0 0,-6 18-37 0 0,-4 8 37 0 0,-1 26 0 0 0,8 38 0 0 0,-4-31-2 0 0,-5-19-39 0 0,1 0 0 0 0,0 0 0 0 0,1 0-1 0 0,-1-1 1 0 0,1 1 41 0 0,-1-5-242 0 0,-1-1-750 0 0,4 5-1387 0 0,-2-4-3219 0 0,-2-1-174 0 0</inkml:trace>
  <inkml:trace contextRef="#ctx1" brushRef="#br2" timeOffset="19139.986">459 3623 10624 0 0,'0'0'488'0'0,"0"0"-12"0"0,0 0-110 0 0,10 3 3472 0 0,-3 4-2376 0 0,-5-7-1343 0 0,-1 1-1 0 0,0 0 1 0 0,0 0 0 0 0,0 0 0 0 0,0 1-1 0 0,0-1 1 0 0,0 0 0 0 0,0 0 0 0 0,0 1-1 0 0,0-1 1 0 0,0 0 0 0 0,-1 1 0 0 0,1-1-1 0 0,-1 1 1 0 0,1-1 0 0 0,-1 1 0 0 0,1-1-1 0 0,-1 1 1 0 0,0 0-119 0 0,5 33 1344 0 0,-2-23-877 0 0,-2 0 1 0 0,1 11-468 0 0,0 22 440 0 0,-1-30-307 0 0,0 0 0 0 0,-1 1 1 0 0,-2 8-134 0 0,0 6 33 0 0,2-21-20 0 0,0 0 1 0 0,-1 0-1 0 0,-1 0 0 0 0,-1 8-13 0 0,1-10-11 0 0,0 0-1 0 0,1 0 1 0 0,0 1 0 0 0,0-1-1 0 0,1 1 1 0 0,0-1-1 0 0,0 3 12 0 0,14-25-912 0 0,-12 13 778 0 0,10-10-250 0 0,-8 9 245 0 0,0-1-1 0 0,0 0 1 0 0,0 0-1 0 0,-1 0 1 0 0,1-1-1 0 0,-1 1 0 0 0,0-1 1 0 0,0 0 139 0 0,3-8-276 0 0,2 1 0 0 0,-1 1 0 0 0,1-1 1 0 0,1 2-1 0 0,0-1 0 0 0,7-5 276 0 0,-9 9-93 0 0,1 0 1 0 0,0 1-1 0 0,0 0 0 0 0,1 0 0 0 0,-1 0 1 0 0,1 1-1 0 0,0 1 0 0 0,1 0 0 0 0,3-2 93 0 0,-12 6 39 0 0,0 0-1 0 0,0-1 1 0 0,1 1-1 0 0,-1 0 1 0 0,0-1-1 0 0,0 1 1 0 0,0 0-1 0 0,0 0 1 0 0,0 0-1 0 0,0 0 1 0 0,0 0-1 0 0,0 0 1 0 0,0 0-1 0 0,0 0 1 0 0,0 1-1 0 0,0-1 1 0 0,1 0-1 0 0,-1 1 1 0 0,0-1-1 0 0,0 1 1 0 0,0-1-1 0 0,0 1-38 0 0,-1-1 75 0 0,1 1 0 0 0,-1 0-1 0 0,1 0 1 0 0,0 0 0 0 0,-1-1-1 0 0,0 1 1 0 0,1 0 0 0 0,-1 0 0 0 0,1 0-1 0 0,-1 0 1 0 0,0 0 0 0 0,0 0-1 0 0,0 0 1 0 0,1 0 0 0 0,-1 0 0 0 0,0 0-1 0 0,0 0 1 0 0,0 0 0 0 0,-1 0-75 0 0,1 4 161 0 0,-1 0-1 0 0,0 0 1 0 0,0-1 0 0 0,0 1 0 0 0,-1-1-1 0 0,0 1 1 0 0,0-1 0 0 0,0 0 0 0 0,-1 2-161 0 0,-12 15 173 0 0,0 0 0 0 0,-2-1 0 0 0,0-1 0 0 0,-18 16-173 0 0,-14 6-2874 0 0,48-40 1174 0 0,1-1-846 0 0,0 0-3123 0 0</inkml:trace>
  <inkml:trace contextRef="#ctx1" brushRef="#br2" timeOffset="19479.772">999 3653 8288 0 0,'0'0'638'0'0,"0"0"-130"0"0,0 0 990 0 0,-10 12 4400 0 0,-17 16-4622 0 0,7-8-532 0 0,1 2 1 0 0,-14 18-745 0 0,29-34 55 0 0,-1 0 1 0 0,2 0 0 0 0,-1 1 0 0 0,1 0-1 0 0,0-1 1 0 0,0 1 0 0 0,0 0 0 0 0,1 1-1 0 0,1-1 1 0 0,-1 0 0 0 0,1 0 0 0 0,0 1-1 0 0,1 0-55 0 0,0-5 2 0 0,0-1 0 0 0,0 1 0 0 0,0 0 0 0 0,1 0 0 0 0,-1 0 0 0 0,1 0 0 0 0,0 0 0 0 0,0 0 0 0 0,0-1 0 0 0,0 1 0 0 0,0 0 0 0 0,0-1 0 0 0,1 1 0 0 0,0-1 0 0 0,-1 0 0 0 0,1 1 0 0 0,0-1-1 0 0,2 2-1 0 0,2 1-12 0 0,1 0-1 0 0,0 0 0 0 0,1-1 0 0 0,-1 0 0 0 0,7 3 13 0 0,21 11 99 0 0,-34-18 9 0 0,-1 0 10 0 0,0 0 13 0 0,-1 1-87 0 0,1 0 1 0 0,0 0-1 0 0,-1 0 1 0 0,1 0-1 0 0,-1 0 1 0 0,0 0-1 0 0,1 0 0 0 0,-1 0 1 0 0,0 0-1 0 0,1 0 1 0 0,-1 0-1 0 0,0-1 1 0 0,0 1-1 0 0,0 0 0 0 0,1-1 1 0 0,-1 1-1 0 0,0 0 1 0 0,-1 0-45 0 0,-19 9 125 0 0,15-7-332 0 0,-1 0 0 0 0,0-1 0 0 0,0 0-1 0 0,-5 0 208 0 0,7-1-655 0 0,1-1 0 0 0,-1 1 1 0 0,0-1-1 0 0,0 0 0 0 0,0 0 0 0 0,1-1 0 0 0,-1 0 0 0 0,0 1 0 0 0,0-1 0 0 0,1-1 0 0 0,-3 0 655 0 0,-7-4-2334 0 0</inkml:trace>
  <inkml:trace contextRef="#ctx1" brushRef="#br2" timeOffset="19989.839">1286 3686 5528 0 0,'-13'17'600'0'0,"0"0"1879"0"0,0-1 0 0 0,-7 7-2479 0 0,8-11 1765 0 0,1 2 1 0 0,0-1-1 0 0,1 1 0 0 0,-2 4-1765 0 0,0 6 1375 0 0,-8 23-1375 0 0,11-26 293 0 0,8-19-262 0 0,0 1 0 0 0,1 0 0 0 0,-1 0-1 0 0,1 0 1 0 0,0-1 0 0 0,0 1-1 0 0,0 0 1 0 0,0 1-31 0 0,0-3 7 0 0,0 1-1 0 0,0-1 1 0 0,0 0 0 0 0,1 1-1 0 0,-1-1 1 0 0,0 0 0 0 0,1 1-1 0 0,-1-1 1 0 0,1 0 0 0 0,-1 0-1 0 0,1 1 1 0 0,-1-1 0 0 0,1 0-1 0 0,0 0 1 0 0,0 0-1 0 0,-1 0 1 0 0,1 0 0 0 0,0 0-7 0 0,5 0 22 0 0,-1-1-9 0 0,-1-1 0 0 0,0 1 0 0 0,0-1 0 0 0,0-1 0 0 0,0 1 0 0 0,0 0 0 0 0,0-1 0 0 0,0 0 0 0 0,0 0 0 0 0,0 0 1 0 0,-1 0-1 0 0,1-1 0 0 0,-1 1 0 0 0,1-2-13 0 0,3-2-4 0 0,0-1 1 0 0,0 0 0 0 0,-1 0 0 0 0,0 0-1 0 0,-1-1 1 0 0,1 0 3 0 0,23-44-416 0 0,-21 35 40 0 0,1 0-1 0 0,0 1 1 0 0,11-12 376 0 0,-10 15-166 0 0,-8 9 149 0 0,1 0 0 0 0,-1 1 0 0 0,1-1 0 0 0,0 1 1 0 0,0 0-1 0 0,0 0 0 0 0,1 0 0 0 0,-1 1 0 0 0,1-1 0 0 0,-1 1 1 0 0,1-1-1 0 0,2 0 17 0 0,-3 2 56 0 0,-1 1 1 0 0,0-1-1 0 0,0 1 1 0 0,1-1-1 0 0,-1 1 1 0 0,1 0-1 0 0,-1 0 1 0 0,0 0-1 0 0,1 0 1 0 0,-1 0-1 0 0,0 1 1 0 0,1-1-1 0 0,-1 1 1 0 0,0 0-1 0 0,1-1 1 0 0,-1 1-1 0 0,0 0 1 0 0,0 0-1 0 0,0 1 1 0 0,0-1-1 0 0,0 0 1 0 0,0 1-1 0 0,0-1 1 0 0,0 1-1 0 0,-1-1 1 0 0,1 1-1 0 0,-1 0 1 0 0,1 0-1 0 0,-1 0 1 0 0,1 0-1 0 0,0 2-56 0 0,3 4 89 0 0,-1 0-1 0 0,0 0 1 0 0,0 1-1 0 0,-1 0 0 0 0,0 0 1 0 0,0 0-1 0 0,0 7-88 0 0,-1-6 43 0 0,0-3-14 0 0,-1-1 0 0 0,0 1 1 0 0,0 0-1 0 0,0 0 0 0 0,-1-1 0 0 0,0 1 0 0 0,-1 5-29 0 0,0-4 92 0 0,0-6-51 0 0,1 0 0 0 0,0 0 0 0 0,0 0 0 0 0,-1 1 0 0 0,1-1 0 0 0,-1 0 0 0 0,1 0 0 0 0,-1 0 0 0 0,0 0 0 0 0,0-1 0 0 0,0 1-1 0 0,0 0 1 0 0,0 0 0 0 0,-1 0-41 0 0,1-1 80 0 0,1-1 0 0 0,0 0 0 0 0,1-13 4 0 0,-1 1-1 0 0,2-1 1 0 0,1-10-84 0 0,1 6-44 0 0,0 0 0 0 0,2 0 0 0 0,-1 1 0 0 0,2 0 0 0 0,1-1 44 0 0,-3 6-220 0 0,1 0 1 0 0,0 1 0 0 0,1 0 0 0 0,0 1 0 0 0,1-1 0 0 0,0 1-1 0 0,8-7 220 0 0,-12 13-333 0 0,0-1 0 0 0,0 1-1 0 0,1-1 1 0 0,0 1 0 0 0,-1 1-1 0 0,1-1 1 0 0,0 1 0 0 0,0 0-1 0 0,0 0 1 0 0,2-1 333 0 0,2 1-1698 0 0</inkml:trace>
  <inkml:trace contextRef="#ctx1" brushRef="#br2" timeOffset="24059.142">1778 3554 2760 0 0,'-3'-24'881'0'0,"3"21"-145"0"0,-1 0 1 0 0,1 0-1 0 0,-1 0 1 0 0,1 0-1 0 0,0-1 1 0 0,0 1-1 0 0,0 0 1 0 0,0 0-1 0 0,1 0 1 0 0,0 0-1 0 0,-1-1-736 0 0,1 4 71 0 0,-1-1 0 0 0,0 0 0 0 0,0 0 0 0 0,0 1 0 0 0,0-1-1 0 0,0 0 1 0 0,0 0 0 0 0,0 0 0 0 0,0 1 0 0 0,0-1 0 0 0,0 0 0 0 0,-1 0-1 0 0,1 1 1 0 0,0-2-71 0 0,0 2 85 0 0,-1-1 0 0 0,1 1 0 0 0,0-1 0 0 0,0 1 0 0 0,0-1 0 0 0,0 0 0 0 0,0 1 0 0 0,0-1 0 0 0,0 1 0 0 0,0-1 0 0 0,0 1 0 0 0,0-1 0 0 0,0 1 0 0 0,0-1 0 0 0,0 0 0 0 0,0 1 0 0 0,0-1 1 0 0,1 1-1 0 0,-1-1 0 0 0,0 1 0 0 0,0-1-85 0 0,1 0 593 0 0,-1 1-96 0 0,7-6 1144 0 0,-5 6-1577 0 0,-1 0 0 0 0,1-1-1 0 0,-1 1 1 0 0,1 0-1 0 0,-1 0 1 0 0,1 0-1 0 0,-1 0 1 0 0,1 1-1 0 0,-1-1 1 0 0,1 0-1 0 0,-1 1 1 0 0,1-1-1 0 0,-1 1 1 0 0,0-1-1 0 0,1 1 1 0 0,-1 0-1 0 0,0-1 1 0 0,1 1-1 0 0,-1 0 1 0 0,0 0 0 0 0,0 0-1 0 0,0 0 1 0 0,0 0-1 0 0,0 0 1 0 0,0 0-1 0 0,0 1 1 0 0,0-1-1 0 0,0 0 1 0 0,0 0-1 0 0,-1 1 1 0 0,1-1-1 0 0,0 1 1 0 0,-1-1-1 0 0,0 0 1 0 0,1 1-64 0 0,2 7 167 0 0,0 0 0 0 0,-1 1 1 0 0,0-1-1 0 0,-1 0 0 0 0,0 2-167 0 0,0-10 7 0 0,1 28 320 0 0,-2 25-327 0 0,0-38 53 0 0,3 23-40 0 0,-2-30-4 0 0,0 1 0 0 0,-1 0 0 0 0,0-1 1 0 0,-1 1-1 0 0,1-1 0 0 0,-2 1 0 0 0,0 1-9 0 0,-5 22 62 0 0,5-25-47 0 0,1 1 0 0 0,-1-1 0 0 0,-1 0 0 0 0,0 0 0 0 0,0 0 0 0 0,-3 5-15 0 0,0 0-242 0 0,4-10-2080 0 0,3-9-329 0 0,0-2 1427 0 0,1 2 348 0 0,0 0 1 0 0,0 0 0 0 0,0 0-1 0 0,1 0 1 0 0,1-2 875 0 0,5-12-1174 0 0,-4 10 917 0 0,-1 1 0 0 0,1 0-1 0 0,1-1 1 0 0,-1 2 0 0 0,1-1 0 0 0,1 1 0 0 0,0 0-1 0 0,5-4 258 0 0,-7 7 476 0 0,1 0 1 0 0,-1 1-1 0 0,1 0 0 0 0,0 0 0 0 0,0 0 0 0 0,1 1 0 0 0,-1 0 0 0 0,4-1-476 0 0,-9 3 157 0 0,0 1 1 0 0,0-1 0 0 0,1 1-1 0 0,-1-1 1 0 0,0 1 0 0 0,1 0-1 0 0,-1 0 1 0 0,0-1-1 0 0,1 1 1 0 0,-1 0 0 0 0,1 0-1 0 0,-1 0 1 0 0,0 1 0 0 0,1-1-1 0 0,-1 0 1 0 0,0 0 0 0 0,1 1-1 0 0,-1-1 1 0 0,0 1 0 0 0,1-1-1 0 0,-1 1 1 0 0,0 0 0 0 0,0-1-1 0 0,0 1 1 0 0,1 0-1 0 0,-1 0 1 0 0,0 0 0 0 0,0 0-1 0 0,0 0 1 0 0,-1 0 0 0 0,1 0-1 0 0,0 0 1 0 0,0 0-158 0 0,0 2 141 0 0,0-1 0 0 0,0 0 1 0 0,0 0-1 0 0,-1 0 0 0 0,1 1 1 0 0,-1-1-1 0 0,1 0 0 0 0,-1 1 0 0 0,0-1 1 0 0,0 0-1 0 0,0 1 0 0 0,0-1 0 0 0,0 0 1 0 0,-1 1-1 0 0,1-1 0 0 0,-1 0 1 0 0,0 1-1 0 0,1-1 0 0 0,-2 1-141 0 0,-3 6 174 0 0,0 0-1 0 0,0 0 1 0 0,-1-1-1 0 0,0 0 0 0 0,-1 0 1 0 0,0-1-1 0 0,0 0 1 0 0,-1 0-1 0 0,-1 1-173 0 0,1-3 45 0 0,0 1 0 0 0,0-1 0 0 0,0-1 0 0 0,-1 1 0 0 0,0-2 0 0 0,-5 3-45 0 0,-6 2 22 0 0,17-7-21 0 0,-1 0 0 0 0,1 0-1 0 0,-1 0 1 0 0,1 0-1 0 0,-1-1 1 0 0,1 0-1 0 0,-1 0 1 0 0,1 0 0 0 0,-1 0-1 0 0,1 0 1 0 0,-1-1-1 0 0,0 1 1 0 0,1-1 0 0 0,0 0-1 0 0,-1 0 1 0 0,1 0-1 0 0,0-1 1 0 0,-1 1-1 0 0,1-1 1 0 0,0 0 0 0 0,0 0-1 0 0,0 0 1 0 0,0 0-1 0 0,2 1-46 0 0,1 0 0 0 0,-1 0 0 0 0,1 0 0 0 0,-1 0 0 0 0,1 0 0 0 0,0 0 1 0 0,-1 0-1 0 0,1 0 0 0 0,0 0 0 0 0,0 0 0 0 0,0 0 0 0 0,-1-1 0 0 0,1 1 0 0 0,0 0 0 0 0,1 0 1 0 0,-1 0-1 0 0,0 0 0 0 0,0 0 0 0 0,0 0 0 0 0,1 0 0 0 0,-1 0 46 0 0,10-21-3195 0 0,-5 16-2767 0 0</inkml:trace>
  <inkml:trace contextRef="#ctx1" brushRef="#br2" timeOffset="24426.028">2056 3803 12552 0 0,'13'0'1337'0'0,"-4"-1"-1319"0"0,-7 1 26 0 0,0-1 0 0 0,0 1 1 0 0,0-1-1 0 0,0 1 0 0 0,1-1 0 0 0,-1 0 0 0 0,0 1 1 0 0,0-1-1 0 0,1-1-44 0 0,28-15 1218 0 0,-22 13-854 0 0,0-1 0 0 0,0 0 0 0 0,8-6-364 0 0,-6 2 151 0 0,0 0 0 0 0,0-1 0 0 0,-1 0 0 0 0,-1-1 0 0 0,0 0 0 0 0,0-1 0 0 0,-1 1 0 0 0,3-8-151 0 0,-10 18 26 0 0,0 0-1 0 0,-1 0 0 0 0,1 0 0 0 0,-1 0 0 0 0,0-1 0 0 0,1 1 0 0 0,-1 0 1 0 0,0 0-1 0 0,0-1 0 0 0,0 1 0 0 0,0 0 0 0 0,0 0 0 0 0,0-1-25 0 0,0 0 57 0 0,0 1 71 0 0,-6-12 266 0 0,4 12-361 0 0,1 0-1 0 0,0 0 1 0 0,0 1 0 0 0,0-1 0 0 0,-1 1 0 0 0,1-1 0 0 0,0 1-1 0 0,-1-1 1 0 0,1 1 0 0 0,-1 0 0 0 0,1 0 0 0 0,0 0 0 0 0,-1 0-1 0 0,1 0 1 0 0,-1 0 0 0 0,1 0 0 0 0,0 0 0 0 0,-1 0 0 0 0,1 1-1 0 0,0-1 1 0 0,-2 1-33 0 0,-28 11 413 0 0,26-8-388 0 0,0-1 0 0 0,0 1 0 0 0,0 0-1 0 0,1 0 1 0 0,-1 0 0 0 0,1 1 0 0 0,0-1-1 0 0,1 1 1 0 0,-1 0 0 0 0,1 0 0 0 0,0 1-1 0 0,0-1 1 0 0,-2 5-25 0 0,2-2 1 0 0,0-1-1 0 0,1 1 1 0 0,-1 0 0 0 0,1-1-1 0 0,1 1 1 0 0,0 0 0 0 0,0 0-1 0 0,0 1 1 0 0,1-1-1 0 0,1 3 0 0 0,-1-7-35 0 0,0-1-1 0 0,1 1 1 0 0,0-1-1 0 0,0 1 1 0 0,0 0-1 0 0,0-1 1 0 0,0 1-1 0 0,1-1 1 0 0,0 0-1 0 0,-1 0 1 0 0,1 1-1 0 0,0-1 1 0 0,1 0-1 0 0,-1-1 0 0 0,1 1 1 0 0,-1 0-1 0 0,1-1 1 0 0,0 1-1 0 0,0-1 1 0 0,0 0-1 0 0,0 0 1 0 0,0 0-1 0 0,0 0 1 0 0,1-1-1 0 0,-1 1 1 0 0,0-1-1 0 0,1 0 1 0 0,0 0-1 0 0,-1 0 1 0 0,1 0-1 0 0,-1-1 0 0 0,1 1 1 0 0,0-1-1 0 0,0 0 36 0 0,1 0-664 0 0,0-1 0 0 0,0 1-1 0 0,0-1 1 0 0,0 0 0 0 0,0-1-1 0 0,0 1 1 0 0,1-1 664 0 0,9-4-2333 0 0</inkml:trace>
  <inkml:trace contextRef="#ctx1" brushRef="#br2" timeOffset="24815.932">2511 3643 2760 0 0,'-18'5'270'0'0,"8"-3"2171"0"0,3 1-818 0 0,0 0 0 0 0,0 0 0 0 0,0 0 1 0 0,1 1-1 0 0,-1 0 0 0 0,1 0-1623 0 0,-1 1 320 0 0,0 1-1 0 0,1-1 0 0 0,0 1 1 0 0,0 0-1 0 0,0 1 0 0 0,1-1 0 0 0,0 1 1 0 0,-3 5-320 0 0,3-3 179 0 0,1-4-106 0 0,1 1 0 0 0,0-1-1 0 0,0 1 1 0 0,1 0 0 0 0,0-1 0 0 0,0 1-1 0 0,0 0 1 0 0,1 1-73 0 0,-2 6 82 0 0,1-4-36 0 0,1 1 0 0 0,-1-1 0 0 0,2 0 0 0 0,-1 2-46 0 0,1-9 6 0 0,1 1 0 0 0,-1-1 0 0 0,0 1 0 0 0,1-1 0 0 0,-1 1 0 0 0,1-1 0 0 0,0 1 0 0 0,0-1 0 0 0,0 1 0 0 0,0-1 0 0 0,0 0 0 0 0,0 1 0 0 0,1-1 0 0 0,-1 0-1 0 0,1 0 1 0 0,1 1-6 0 0,-1-1 7 0 0,-1 0 0 0 0,1-1 0 0 0,-1 1 0 0 0,1-1 0 0 0,0 1 0 0 0,0-1-1 0 0,-1 0 1 0 0,1 0 0 0 0,0 0 0 0 0,0 0 0 0 0,0 0 0 0 0,0 0 0 0 0,1 0-1 0 0,-1-1 1 0 0,0 1 0 0 0,0-1 0 0 0,0 1 0 0 0,1-1 0 0 0,-1 0 0 0 0,0 0-1 0 0,0 0 1 0 0,1 0 0 0 0,-1 0 0 0 0,0-1 0 0 0,0 1 0 0 0,0-1 0 0 0,0 1-1 0 0,2-2-6 0 0,4-1 20 0 0,0 0 0 0 0,-1-1-1 0 0,1 1 1 0 0,-1-2-1 0 0,0 1 1 0 0,0-1-1 0 0,-1 0 1 0 0,1 0-1 0 0,-1-1 1 0 0,0 0-1 0 0,0-1-19 0 0,13-16-155 0 0,0-1-1 0 0,5-9 156 0 0,-23 31-14 0 0,9-15-62 0 0,-1 0 1 0 0,-1 0 0 0 0,-1-1-1 0 0,-1 0 1 0 0,0 0 0 0 0,-1 0-1 0 0,-1-1 1 0 0,0-8 75 0 0,0-9-25 0 0,-2 0 0 0 0,-1 1-1 0 0,-2-1 1 0 0,-3-6 25 0 0,2 12 66 0 0,2 24-10 0 0,-1 0 0 0 0,-1 0-1 0 0,1 0 1 0 0,-2-3-56 0 0,-1-6 431 0 0,4 15-401 0 0,0 0-1 0 0,0 0 1 0 0,0-1 0 0 0,0 1 0 0 0,0 0 0 0 0,0 0 0 0 0,0 0-1 0 0,0-1 1 0 0,0 1 0 0 0,0 0 0 0 0,0 0 0 0 0,0 0 0 0 0,0-1 0 0 0,0 1-1 0 0,0 0 1 0 0,0 0 0 0 0,0 0 0 0 0,-1 0 0 0 0,1-1 0 0 0,0 1-1 0 0,0 0 1 0 0,0 0 0 0 0,0 0 0 0 0,0 0 0 0 0,0-1 0 0 0,-1 1-1 0 0,1 0 1 0 0,0 0 0 0 0,0 0 0 0 0,0 0 0 0 0,0 0 0 0 0,0 0 0 0 0,-1 0-1 0 0,1-1 1 0 0,0 1 0 0 0,0 0 0 0 0,0 0 0 0 0,-1 0 0 0 0,1 0-1 0 0,0 0 1 0 0,0 0 0 0 0,0 0 0 0 0,-1 0 0 0 0,1 0 0 0 0,0 0-1 0 0,0 0-29 0 0,-5 10 358 0 0,-1 15-242 0 0,-6 96-362 0 0,6 73 246 0 0,2-144-1050 0 0,1-18-3945 0 0,3-4-1265 0 0</inkml:trace>
  <inkml:trace contextRef="#ctx1" brushRef="#br2" timeOffset="25711.469">1008 4164 13328 0 0,'0'0'612'0'0,"0"0"-15"0"0,0 0-308 0 0,0 0 119 0 0,0 0 96 0 0,0 0 22 0 0,1 8 348 0 0,1 11-389 0 0,0 0-1 0 0,-1 0 1 0 0,-1 0-1 0 0,-1 0 1 0 0,0 0-1 0 0,-2 2-484 0 0,-1 55 840 0 0,2-42-520 0 0,-1 0 0 0 0,-4 11-320 0 0,3-17 50 0 0,-15 91-222 0 0,22-137-7791 0 0,3-8 3965 0 0,14-60 728 0 0,20-113 3866 0 0,-38 189-47 0 0,0 0 1 0 0,1 1-1 0 0,0-1 0 0 0,1 1 1 0 0,-1-1-1 0 0,2 1 1 0 0,0 0-1 0 0,0 1 1 0 0,1-2-550 0 0,-4 6 255 0 0,1 1 0 0 0,0-1 0 0 0,0 1 0 0 0,0-1 1 0 0,0 1-1 0 0,1 0 0 0 0,-1 0 0 0 0,1 1 0 0 0,-1-1 0 0 0,1 1 1 0 0,0 0-1 0 0,0 0 0 0 0,0 0 0 0 0,1 0 0 0 0,-1 1 1 0 0,0-1-1 0 0,1 1 0 0 0,-1 0 0 0 0,1 1 0 0 0,-1-1 0 0 0,2 1-255 0 0,-3 0 89 0 0,0 0-1 0 0,-1 0 1 0 0,1 1-1 0 0,0 0 0 0 0,-1-1 1 0 0,1 1-1 0 0,-1 0 0 0 0,1 0 1 0 0,-1 0-1 0 0,1 0 0 0 0,-1 1 1 0 0,1-1-1 0 0,-1 1 1 0 0,0-1-1 0 0,0 1 0 0 0,0 0 1 0 0,0 0-1 0 0,0 0 0 0 0,0 0 1 0 0,-1 0-1 0 0,1 0 0 0 0,-1 1 1 0 0,1-1-1 0 0,-1 0 1 0 0,0 1-1 0 0,0-1 0 0 0,0 1 1 0 0,0 0-1 0 0,0-1 0 0 0,-1 1 1 0 0,1 0-1 0 0,-1-1 0 0 0,0 1 1 0 0,1 0-1 0 0,-1-1 0 0 0,-1 1 1 0 0,1 0-1 0 0,0 0 1 0 0,-1-1-1 0 0,1 1 0 0 0,-1 0 1 0 0,0-1-1 0 0,0 1 0 0 0,0 1-88 0 0,-3 2 77 0 0,0 0-1 0 0,0 1 0 0 0,-1-1 1 0 0,0-1-1 0 0,0 1 0 0 0,0-1 1 0 0,0 0-1 0 0,-1 0 0 0 0,0 0 1 0 0,0-1-1 0 0,-1 0 0 0 0,0 0-76 0 0,-4 3 32 0 0,-1 0-1 0 0,0-1 1 0 0,0 0-1 0 0,-1-1 1 0 0,0-1-1 0 0,0 0 1 0 0,0-1-1 0 0,0 0 1 0 0,0-1-1 0 0,-1 0 1 0 0,-12-1-32 0 0,25-1-32 0 0,0 1 1 0 0,0-1-1 0 0,0 0 1 0 0,0 0-1 0 0,0 0 1 0 0,0 0-1 0 0,1 0 1 0 0,-1-1-1 0 0,0 1 1 0 0,0 0 0 0 0,0 0-1 0 0,0 0 1 0 0,0-1-1 0 0,1 1 1 0 0,-1-1-1 0 0,0 1 1 0 0,0 0-1 0 0,1-1 1 0 0,-1 1-1 0 0,0-1 1 0 0,0 0-1 0 0,1 1 1 0 0,-1-1-1 0 0,1 1 1 0 0,-1-1-1 0 0,1 0 1 0 0,-1 0-1 0 0,1 1 1 0 0,-1-1-1 0 0,1 0 1 0 0,-1 0-1 0 0,1 0 1 0 0,0 1-1 0 0,0-1 1 0 0,-1 0-1 0 0,1 0 32 0 0,0 0-108 0 0,0 0 0 0 0,1-1 1 0 0,-1 1-1 0 0,0 0 0 0 0,1 0 0 0 0,-1 0 0 0 0,0 0 1 0 0,1 0-1 0 0,-1-1 0 0 0,1 1 0 0 0,0 0 0 0 0,-1 0 0 0 0,1 0 1 0 0,0 1-1 0 0,0-1 0 0 0,-1 0 0 0 0,1 0 0 0 0,0 0 0 0 0,0 0 1 0 0,0 1-1 0 0,0-1 0 0 0,0 0 0 0 0,0 1 0 0 0,0-1 1 0 0,1 1-1 0 0,-1-1 108 0 0,10-3-1886 0 0,1 0 1 0 0,0 1-1 0 0,-1 0 0 0 0,2 0 1886 0 0,3 0-4182 0 0</inkml:trace>
  <inkml:trace contextRef="#ctx1" brushRef="#br2" timeOffset="26231.22">1288 4318 9328 0 0,'0'0'429'0'0,"2"0"-13"0"0,9 1-258 0 0,-9 0-143 0 0,1-1-1 0 0,-1 0 0 0 0,1 0 1 0 0,-1 0-1 0 0,1 0 1 0 0,-1 0-1 0 0,1-1 1 0 0,0 1-1 0 0,-1-1-14 0 0,10-2 1454 0 0,0-1 0 0 0,-1-1 0 0 0,1 0 0 0 0,4-3-1454 0 0,-13 6 164 0 0,0 0 0 0 0,0 0-1 0 0,0 0 1 0 0,0-1 0 0 0,0 1-1 0 0,-1-1 1 0 0,1 0-1 0 0,-1 1 1 0 0,0-1 0 0 0,1 0-1 0 0,-1-1 1 0 0,-1 1 0 0 0,1 0-1 0 0,0-1 1 0 0,-1 1-1 0 0,1-3-163 0 0,0-1 157 0 0,0-1 0 0 0,-1 0 0 0 0,0 0 0 0 0,0 1-1 0 0,0-1 1 0 0,-1 0 0 0 0,-1-4-157 0 0,1 10 13 0 0,0 0 1 0 0,0 0-1 0 0,0 0 0 0 0,-1 0 1 0 0,1 0-1 0 0,-1 0 0 0 0,1 0 0 0 0,-1 0 1 0 0,0 1-1 0 0,1-1 0 0 0,-1 0 0 0 0,0 0 1 0 0,-1 0-1 0 0,1 1 0 0 0,0-1 1 0 0,0 1-1 0 0,-1-1 0 0 0,1 1 0 0 0,0-1 1 0 0,-1 1-1 0 0,0 0 0 0 0,1 0 0 0 0,-1 0 1 0 0,0 0-1 0 0,0 0 0 0 0,1 0 1 0 0,-1 0-1 0 0,0 0 0 0 0,0 1 0 0 0,0-1 1 0 0,-1 1-14 0 0,2-1 5 0 0,0 1 1 0 0,0-1 0 0 0,0 1 0 0 0,-1 0-1 0 0,1 0 1 0 0,0 0 0 0 0,0 0 0 0 0,-1-1-1 0 0,1 2 1 0 0,0-1 0 0 0,0 0 0 0 0,0 0 0 0 0,-1 0-1 0 0,1 0 1 0 0,0 1 0 0 0,0-1 0 0 0,0 1-1 0 0,0-1 1 0 0,-1 1 0 0 0,1-1 0 0 0,0 1-1 0 0,0 0 1 0 0,0-1 0 0 0,0 1 0 0 0,0 0-1 0 0,1 0 1 0 0,-1 0 0 0 0,0-1 0 0 0,0 1-1 0 0,0 0 1 0 0,1 0 0 0 0,-1 0 0 0 0,0 1-1 0 0,1-1 1 0 0,-1 0 0 0 0,1 0 0 0 0,0 0-1 0 0,-1 1-5 0 0,-2 5-5 0 0,1 0 0 0 0,0 0 0 0 0,0 0 0 0 0,1 0 0 0 0,0 1 0 0 0,0-1-1 0 0,1 0 1 0 0,0 1 0 0 0,0-1 0 0 0,0 0 0 0 0,1 1 0 0 0,0-1 0 0 0,1 0-1 0 0,0 2 6 0 0,0-3-4 0 0,-1 0-1 0 0,1 0 1 0 0,1 0-1 0 0,-1 0 1 0 0,1 0-1 0 0,0-1 1 0 0,0 1-1 0 0,1-1 1 0 0,-1 0-1 0 0,1 0 1 0 0,0 0-1 0 0,1 0 1 0 0,-1-1-1 0 0,1 0 1 0 0,0 0-1 0 0,5 3 5 0 0,-8-6 0 0 0,-1 0 0 0 0,1 0 0 0 0,0 0 0 0 0,0 0 0 0 0,0-1 0 0 0,-1 1 0 0 0,1-1 0 0 0,0 1 0 0 0,0-1 0 0 0,0 0 0 0 0,0 0 0 0 0,0 0 0 0 0,0 0 0 0 0,0 0 0 0 0,0 0 0 0 0,0 0 0 0 0,0-1 0 0 0,0 1 0 0 0,0-1 0 0 0,0 1 0 0 0,-1-1 0 0 0,1 0 0 0 0,0 0 0 0 0,0 0 0 0 0,-1 0 0 0 0,1 0 0 0 0,0 0 0 0 0,-1 0 0 0 0,2-2 0 0 0,3-3 0 0 0,1-1 0 0 0,-1-1 0 0 0,0 1 0 0 0,-1-1 0 0 0,4-7 0 0 0,5-5 0 0 0,23-35 0 0 0,-27 43 0 0 0,-8 9 0 0 0,0 1 0 0 0,0-1 0 0 0,0 1 0 0 0,0-1 0 0 0,0 1 0 0 0,1 0 0 0 0,-1 0 0 0 0,1 0 0 0 0,1-1 0 0 0,-1 2 0 0 0,-3 1-1 0 0,1 0 1 0 0,-1 0-1 0 0,1-1 1 0 0,0 1-1 0 0,-1 0 1 0 0,1-1-1 0 0,-1 1 1 0 0,1 0-1 0 0,-1-1 1 0 0,1 1-1 0 0,-1-1 1 0 0,0 1-1 0 0,1-1 1 0 0,-1 1-1 0 0,1-1 1 0 0,-1 1-1 0 0,0-1 1 0 0,1 0-1 0 0,-1 1 1 0 0,0-1 0 0 0,1 1-5 0 0,1 0 1 0 0,-1 0 0 0 0,0 0-1 0 0,0 0 1 0 0,1 1 0 0 0,-1-1-1 0 0,0 0 1 0 0,0 1 0 0 0,0-1-1 0 0,0 1 1 0 0,0 0-1 0 0,0-1 1 0 0,0 1 0 0 0,0 0-1 0 0,1 0 5 0 0,0 1-7 0 0,0-1 0 0 0,0 1-1 0 0,0 0 1 0 0,-1 0-1 0 0,1 0 1 0 0,0 0 0 0 0,-1 0-1 0 0,0 1 1 0 0,1-1-1 0 0,-1 0 1 0 0,0 1 0 0 0,0-1-1 0 0,0 2 8 0 0,7 36-43 0 0,-2-10 50 0 0,-1-3-12 0 0,-5-21 46 0 0,1 0 1 0 0,0 0-1 0 0,1 0 0 0 0,1 4-41 0 0,-2-8 70 0 0,-1-2 20 0 0,0 0 8 0 0,0 0 4 0 0,0 0 5 0 0,1-2 10 0 0,7-6-18 0 0,-1-1-1 0 0,0 0 0 0 0,-1-1 0 0 0,0 0 0 0 0,-1 0 1 0 0,0 0-1 0 0,3-8-98 0 0,10-18 32 0 0,30-45-395 0 0,-26 48-2216 0 0,-17 25 1440 0 0,2-1-643 0 0</inkml:trace>
  <inkml:trace contextRef="#ctx1" brushRef="#br2" timeOffset="26746.772">536 4782 3224 0 0,'-8'-9'312'0'0,"7"8"-113"0"0,0 0 0 0 0,0 0 0 0 0,-1 0 0 0 0,1 0-1 0 0,0 0 1 0 0,-1 0 0 0 0,1 1 0 0 0,0-1 0 0 0,-1 0 0 0 0,1 1 0 0 0,-1-1 0 0 0,1 1 0 0 0,-1 0 0 0 0,1-1 0 0 0,-1 1 0 0 0,1 0 0 0 0,-1 0-1 0 0,1 0 1 0 0,-1 0 0 0 0,0 0 0 0 0,1 0 0 0 0,-1 0 0 0 0,1 1 0 0 0,-1-1 0 0 0,1 0 0 0 0,-1 1 0 0 0,1 0 0 0 0,0-1 0 0 0,-1 1-1 0 0,1 0 1 0 0,0 0 0 0 0,-1-1 0 0 0,1 1 0 0 0,0 0 0 0 0,0 0 0 0 0,-1 1-199 0 0,-3 3 1406 0 0,-1 1 1 0 0,2 0-1 0 0,-1 1 1 0 0,0-1-1 0 0,1 1 0 0 0,-1 2-1406 0 0,3-5 167 0 0,-3 4 0 0 0,1 1-1 0 0,0-1 1 0 0,0 1-1 0 0,1-1 1 0 0,0 1-1 0 0,0 0 1 0 0,1 0 0 0 0,0 2-167 0 0,2-7 8 0 0,-1-1 0 0 0,1 1 0 0 0,0 0 0 0 0,0-1 1 0 0,1 1-1 0 0,-1 0 0 0 0,1-1 0 0 0,-1 1 1 0 0,1 0-1 0 0,1-1 0 0 0,-1 1 0 0 0,0-1 1 0 0,1 0-1 0 0,-1 1 0 0 0,1-1 0 0 0,0 0 0 0 0,0 0 1 0 0,1 0-1 0 0,-1 0 0 0 0,0-1 0 0 0,3 2-8 0 0,30 24 29 0 0,4 2 291 0 0,-36-27-216 0 0,0-1 1 0 0,-1 1 0 0 0,1 0 0 0 0,-1 1 0 0 0,1-1 0 0 0,-1 0 0 0 0,0 1 0 0 0,0-1 0 0 0,0 1 0 0 0,0 1-105 0 0,-2-3 25 0 0,0-1-1 0 0,0 1 1 0 0,0 0 0 0 0,0-1 0 0 0,0 1 0 0 0,0 0 0 0 0,0-1 0 0 0,-1 1 0 0 0,1-1-1 0 0,-1 1 1 0 0,1-1 0 0 0,-1 1 0 0 0,0-1 0 0 0,1 1 0 0 0,-1-1 0 0 0,0 1-1 0 0,0-1 1 0 0,0 0 0 0 0,0 1 0 0 0,0-1 0 0 0,0 0 0 0 0,0 0 0 0 0,0 0 0 0 0,-1 0-1 0 0,1 0-24 0 0,-5 4 72 0 0,0 0 0 0 0,0-1-1 0 0,0 0 1 0 0,0-1 0 0 0,-1 1-72 0 0,-5 2 65 0 0,0 0 1 0 0,-1-1 0 0 0,0 0-1 0 0,0-1 1 0 0,-7 1-66 0 0,14-4-290 0 0,1 0 1 0 0,-1-1-1 0 0,1 0 0 0 0,-1 0 0 0 0,1 0 1 0 0,-1-1-1 0 0,1 1 0 0 0,-1-1 0 0 0,1 0 1 0 0,0-1-1 0 0,-1 0 0 0 0,1 1 0 0 0,0-2 1 0 0,-4-1 289 0 0,7 3-546 0 0,1 0 1 0 0,0 0-1 0 0,0 1 1 0 0,0-1 0 0 0,0 0-1 0 0,0 0 1 0 0,0 0-1 0 0,0 0 1 0 0,1 0-1 0 0,-1-1 1 0 0,0 1 0 0 0,0-1 545 0 0,-2-6-5592 0 0</inkml:trace>
  <inkml:trace contextRef="#ctx1" brushRef="#br2" timeOffset="27166.141">662 4979 14280 0 0,'-3'5'1601'0'0,"3"-4"-1228"0"0,0-1 100 0 0,1 1-394 0 0,0 1-1 0 0,1 0 0 0 0,-1-1 0 0 0,1 1 0 0 0,-1 0 0 0 0,1-1 0 0 0,0 0 0 0 0,-1 1 0 0 0,1-1 0 0 0,0 0 0 0 0,0 0 0 0 0,0 0 0 0 0,0 0 0 0 0,0-1 0 0 0,0 1 0 0 0,0 0 0 0 0,1-1 0 0 0,-1 0 0 0 0,0 1 0 0 0,0-1 0 0 0,0 0 0 0 0,1 0 0 0 0,-1 0 0 0 0,1 0-78 0 0,8-1 153 0 0,-1 0 1 0 0,1 0 0 0 0,-1-1-1 0 0,6-2-153 0 0,-8 1 109 0 0,1 1 0 0 0,0-2 0 0 0,-1 1 0 0 0,1-1 0 0 0,-1-1 0 0 0,7-4-109 0 0,-11 7 30 0 0,-1-1 0 0 0,1 0 0 0 0,-1 0-1 0 0,0 0 1 0 0,0 0 0 0 0,0 0-1 0 0,0 0 1 0 0,-1-1 0 0 0,1 1 0 0 0,-1-1-1 0 0,0 0 1 0 0,0 0 0 0 0,0 0-1 0 0,0 0 1 0 0,0-2-30 0 0,-3 5 9 0 0,1 0 0 0 0,0 0 1 0 0,0 0-1 0 0,-1-1 0 0 0,1 1 0 0 0,-1 0 0 0 0,1 0 0 0 0,-1 0 1 0 0,1 0-1 0 0,-1 0 0 0 0,0 0 0 0 0,1 0 0 0 0,-1 0 0 0 0,0 0 1 0 0,0 0-1 0 0,0 0 0 0 0,0 0 0 0 0,0 1 0 0 0,0-1 0 0 0,0 0 1 0 0,0 1-1 0 0,0-1 0 0 0,0 1 0 0 0,0-1 0 0 0,0 1 0 0 0,-1-1 1 0 0,1 1-1 0 0,0 0 0 0 0,0 0 0 0 0,0-1 0 0 0,-1 1 0 0 0,0 0-9 0 0,-6 2 11 0 0,2-1-24 0 0,0 0 1 0 0,0 1 0 0 0,0-1-1 0 0,0 1 1 0 0,0 1 0 0 0,0-1 0 0 0,1 1-1 0 0,-5 3 13 0 0,-2 2 0 0 0,1 0-1 0 0,0 1 0 0 0,1 1 1 0 0,6-6 9 0 0,0 1-1 0 0,0-1 0 0 0,1 1 0 0 0,0 0 1 0 0,0 0-1 0 0,0 0 0 0 0,0 0 0 0 0,0 4-8 0 0,0-4 1 0 0,1 1-1 0 0,1-1 0 0 0,-1 1 0 0 0,1-1 0 0 0,0 1 1 0 0,0 0-1 0 0,1 0 0 0 0,0-1 0 0 0,0 1 0 0 0,0 4 0 0 0,1-7-1 0 0,0 0 0 0 0,-1 0 0 0 0,1 0 0 0 0,0 0-1 0 0,1-1 1 0 0,-1 1 0 0 0,0 0 0 0 0,1-1-1 0 0,-1 1 1 0 0,1-1 0 0 0,0 1 0 0 0,0-1-1 0 0,0 0 1 0 0,0 0 0 0 0,0 0 0 0 0,1 0-1 0 0,-1 0 1 0 0,0-1 0 0 0,1 1 0 0 0,0-1-1 0 0,0 1 2 0 0,2 0-141 0 0,-1 0 0 0 0,1 0-1 0 0,0 0 1 0 0,0-1-1 0 0,0 0 1 0 0,0 0 0 0 0,0 0-1 0 0,0 0 1 0 0,0-1 0 0 0,0 0-1 0 0,0 0 1 0 0,0-1-1 0 0,0 1 1 0 0,0-1 141 0 0,11-2-2179 0 0,0-1 0 0 0,-1-1-1 0 0,14-6 2180 0 0,-8 1-2250 0 0</inkml:trace>
  <inkml:trace contextRef="#ctx1" brushRef="#br2" timeOffset="27418.616">1239 4843 10680 0 0,'-10'-1'1141'0'0,"-8"4"-1141"0"0,11-2 629 0 0,0 1-1 0 0,0-1 1 0 0,0 1 0 0 0,-4 2-629 0 0,-5 2 762 0 0,1 1 1 0 0,-1 1 0 0 0,1 0 0 0 0,1 2 0 0 0,-1-1-1 0 0,2 2 1 0 0,-1 0 0 0 0,-5 6-763 0 0,9-7 327 0 0,0 1 0 0 0,0 0 0 0 0,-3 7-327 0 0,10-14 37 0 0,1 0 0 0 0,-1 1 0 0 0,1-1 0 0 0,0 0 0 0 0,0 1 0 0 0,1-1 0 0 0,-1 1 0 0 0,1 0 0 0 0,0-1 0 0 0,0 1 0 0 0,1 0 0 0 0,-1 2-37 0 0,1-4-10 0 0,0 0 0 0 0,0-1 0 0 0,0 1 1 0 0,1 0-1 0 0,-1 0 0 0 0,1-1 0 0 0,-1 1 0 0 0,1 0 0 0 0,0-1 0 0 0,0 1 0 0 0,0-1 0 0 0,1 1 0 0 0,-1-1 0 0 0,0 0 0 0 0,1 1 0 0 0,0-1 0 0 0,-1 0 0 0 0,1 0 0 0 0,0 0 0 0 0,0 0 0 0 0,0 0 0 0 0,0-1 0 0 0,1 1 0 0 0,-1-1 0 0 0,0 1 1 0 0,1-1-1 0 0,-1 0 0 0 0,1 0 0 0 0,-1 0 0 0 0,1 0 0 0 0,0 0 0 0 0,1 0 10 0 0,4 0-232 0 0,-1 0-1 0 0,0 0 1 0 0,0-1 0 0 0,1 0 0 0 0,-1-1-1 0 0,0 1 1 0 0,0-1 0 0 0,1 0 0 0 0,-1-1-1 0 0,0 0 1 0 0,5-2 232 0 0,20-8-4672 0 0,-1-2-1 0 0,26-16 4673 0 0,-37 20-1173 0 0</inkml:trace>
  <inkml:trace contextRef="#ctx1" brushRef="#br2" timeOffset="27934.828">1441 4882 10136 0 0,'-9'3'1078'0'0,"-11"10"-955"0"0,-17 13 3125 0 0,17-7-1777 0 0,0 0 1 0 0,1 2-1 0 0,-10 14-1471 0 0,25-28 179 0 0,0-1-1 0 0,1 0 0 0 0,0 1 1 0 0,1-1-1 0 0,-1 1 0 0 0,1 2-178 0 0,-2 3 254 0 0,3-10-235 0 0,1 0-1 0 0,0 0 0 0 0,0 0 1 0 0,0 1-1 0 0,1-1 0 0 0,-1 0 0 0 0,0 0 1 0 0,1 0-1 0 0,-1 0 0 0 0,1 0 1 0 0,0 0-19 0 0,4 6 66 0 0,-4-6-52 0 0,0-1-1 0 0,1 0 1 0 0,-1 0-1 0 0,0 1 1 0 0,1-1 0 0 0,-1 0-1 0 0,1 0 1 0 0,-1 0-1 0 0,1 0 1 0 0,0 0-1 0 0,-1-1 1 0 0,1 1-1 0 0,0-1 1 0 0,-1 1-1 0 0,1-1 1 0 0,0 1-1 0 0,0-1 1 0 0,0 0-1 0 0,-1 0 1 0 0,1 0-1 0 0,0 0 1 0 0,0 0 0 0 0,0 0-1 0 0,0 0 1 0 0,-1-1-1 0 0,1 1 1 0 0,0-1-1 0 0,1 0-13 0 0,2-1 32 0 0,0-1 0 0 0,0 0 0 0 0,0 0 0 0 0,0 0 0 0 0,-1-1 0 0 0,1 1-1 0 0,0-2-31 0 0,-2 2 14 0 0,10-10 119 0 0,0-1 0 0 0,-1 0 0 0 0,-1-1-1 0 0,0-1 1 0 0,-1 1 0 0 0,4-11-133 0 0,14-19-237 0 0,-26 41 243 0 0,1 0-1 0 0,0 1 1 0 0,0-1-1 0 0,0 1 1 0 0,1 0 0 0 0,-1 0-1 0 0,1 0 1 0 0,-1 0-1 0 0,1 1 1 0 0,1-1-6 0 0,-4 2 3 0 0,1 0 1 0 0,0 1-1 0 0,-1-1 0 0 0,1 0 1 0 0,-1 1-1 0 0,1-1 1 0 0,0 1-1 0 0,-1 0 1 0 0,1-1-1 0 0,0 1 1 0 0,0 0-1 0 0,-1 0 1 0 0,1 0-1 0 0,0 0 0 0 0,-1 0 1 0 0,1 1-1 0 0,0-1 1 0 0,-1 0-1 0 0,1 1 1 0 0,0-1-1 0 0,-1 1 1 0 0,1 0-1 0 0,0-1 1 0 0,-1 1-1 0 0,1 0 0 0 0,-1 0 1 0 0,0 0-1 0 0,2 1-3 0 0,10 8 80 0 0,4 3-258 0 0,-12-8 150 0 0,-1 1 1 0 0,1 1-1 0 0,-1-1 1 0 0,0 0-1 0 0,0 1 1 0 0,-1 0-1 0 0,1 0 1 0 0,-2 0-1 0 0,1 0 1 0 0,-1 2 27 0 0,-1-6 8 0 0,0-1-1 0 0,0 1 1 0 0,0-1-1 0 0,-1 1 1 0 0,1 0-1 0 0,-1-1 1 0 0,0 1-1 0 0,0-1 1 0 0,0 1-1 0 0,0 0 1 0 0,0-1-1 0 0,-1 1 1 0 0,1 0-1 0 0,-1-1 1 0 0,0 1-1 0 0,0 0-7 0 0,0 10 46 0 0,2-12-40 0 0,-1 0 1 0 0,0 0-1 0 0,0 0 0 0 0,0-1 1 0 0,0 1-1 0 0,0 0 0 0 0,0 0 1 0 0,0 0-1 0 0,0 0 0 0 0,0 0 1 0 0,-1-1-1 0 0,1 1 1 0 0,0 0-1 0 0,-1 0 0 0 0,1 0 1 0 0,0-1-1 0 0,-1 1 0 0 0,1 0 1 0 0,-1 0-7 0 0,0-1 13 0 0,0 1-9 0 0,1-1-1 0 0,0 0 1 0 0,-1 0 0 0 0,1 0 0 0 0,0 0-1 0 0,-1 1 1 0 0,1-1 0 0 0,0 0 0 0 0,-1 0-1 0 0,1 0 1 0 0,0 1 0 0 0,-1-1 0 0 0,1 0-1 0 0,0 1 1 0 0,0-1 0 0 0,-1 0 0 0 0,1 1-1 0 0,0-1 1 0 0,0 0 0 0 0,0 1 0 0 0,0-1-1 0 0,-1 0 1 0 0,1 1 0 0 0,0-1 0 0 0,0 1-1 0 0,0-1-3 0 0,-1 0 11 0 0,1 0 0 0 0,-1 0-1 0 0,1-1 1 0 0,-1 1 0 0 0,0 0-1 0 0,1 0 1 0 0,-1-1 0 0 0,0 1-1 0 0,1-1 1 0 0,-1 1 0 0 0,1 0-1 0 0,-1-1 1 0 0,1 1 0 0 0,-1-1-1 0 0,1 0 1 0 0,0 1 0 0 0,-1-1-1 0 0,1 0-10 0 0,-1-1-9 0 0,0 0 0 0 0,0 0 0 0 0,1 0 0 0 0,-1-1 1 0 0,1 1-1 0 0,0 0 0 0 0,0-1 0 0 0,-1 1 0 0 0,1 0 0 0 0,1 0 0 0 0,-1-1 0 0 0,0 1 0 0 0,1 0 0 0 0,-1 0 0 0 0,1-1 9 0 0,12-34-409 0 0,-12 33 368 0 0,4-7-69 0 0,1-4-133 0 0,0 0-1 0 0,10-14 244 0 0,-14 25-25 0 0,1-1-1 0 0,0 1 1 0 0,0 0 0 0 0,0 1-1 0 0,1-1 1 0 0,-1 1 0 0 0,1-1-1 0 0,0 1 1 0 0,0 0 0 0 0,0 1-1 0 0,4-3 26 0 0,-6 4-1 0 0,0 0 0 0 0,0 1 0 0 0,0-1 0 0 0,0 0-1 0 0,0 1 1 0 0,0 0 0 0 0,1 0 0 0 0,-1-1 0 0 0,0 1-1 0 0,0 0 1 0 0,0 0 0 0 0,0 1 0 0 0,0-1 0 0 0,0 0-1 0 0,0 1 1 0 0,0 0 0 0 0,0-1 0 0 0,0 1 0 0 0,0 0-1 0 0,0 0 1 0 0,0 0 0 0 0,-1 0 0 0 0,1 0 0 0 0,0 0-1 0 0,0 0 1 0 0,-1 1 0 0 0,1-1 0 0 0,-1 1 0 0 0,0-1-1 0 0,1 1 1 0 0,0 1 1 0 0,1 1 37 0 0,0 0 1 0 0,0 1-1 0 0,0-1 0 0 0,0 1 0 0 0,-1 0 0 0 0,0 0 1 0 0,0 0-1 0 0,0 0 0 0 0,0 0 0 0 0,-1 1 0 0 0,0 1-37 0 0,4 10 105 0 0,-1 3-48 0 0,0 4-616 0 0,-4-23-1364 0 0,0-1-644 0 0</inkml:trace>
  <inkml:trace contextRef="#ctx1" brushRef="#br2" timeOffset="28417.262">2043 4879 16096 0 0,'-10'3'164'0'0,"0"1"0"0"0,1 0 0 0 0,-1 1 0 0 0,1 0 0 0 0,-1 0 0 0 0,2 1 0 0 0,-1 0 0 0 0,1 1 0 0 0,-1 0 0 0 0,2 0 0 0 0,-1 1 0 0 0,1 0 0 0 0,1 0 0 0 0,-1 1 0 0 0,1 0 0 0 0,1 0 0 0 0,-1 0 0 0 0,2 1 0 0 0,-1-1 0 0 0,1 1 0 0 0,1 0 0 0 0,0 1 1 0 0,0-1-1 0 0,1 0 0 0 0,1 1 0 0 0,-1-1 0 0 0,2 2-164 0 0,0-8 1 0 0,0 0 1 0 0,1 0-1 0 0,0-1 1 0 0,0 1-1 0 0,0 0 1 0 0,0 0-1 0 0,1 2-1 0 0,3 8 0 0 0,-4-13 4 0 0,-1 0-1 0 0,1 1 1 0 0,-1-1-1 0 0,1 0 1 0 0,-1 1-1 0 0,1-1 1 0 0,0 0-1 0 0,0 0 1 0 0,-1 0-1 0 0,1 0 1 0 0,0 0-1 0 0,0 0 1 0 0,0 0-1 0 0,0 0 1 0 0,0 0-1 0 0,0 0 1 0 0,1 0-1 0 0,-1-1 1 0 0,0 1-1 0 0,0 0 1 0 0,2 0-4 0 0,-1-1 8 0 0,0 1 0 0 0,1-1 1 0 0,-1 0-1 0 0,1 1 0 0 0,-1-1 0 0 0,0 0 0 0 0,1-1 1 0 0,-1 1-1 0 0,1 0 0 0 0,-1-1 0 0 0,1 1 0 0 0,0-1-8 0 0,2 0 20 0 0,0-1 1 0 0,0 0-1 0 0,0-1 0 0 0,0 1 0 0 0,0-1 0 0 0,-1 0 0 0 0,1 0 0 0 0,-1 0 0 0 0,0 0 1 0 0,0-1-1 0 0,2-1-20 0 0,9-13 55 0 0,-4 6-29 0 0,0-1 0 0 0,-2 0 0 0 0,1 0-1 0 0,5-12-25 0 0,5-22 10 0 0,-2 0 0 0 0,-2-2 0 0 0,8-40-10 0 0,14-44-274 0 0,-36 129 269 0 0,-2 2 5 0 0,0 0 1 0 0,1 0-1 0 0,0 0 0 0 0,-1 0 1 0 0,1 0-1 0 0,0 0 0 0 0,0 0 1 0 0,0 0-1 0 0,0 0 1 0 0,1 1-1 0 0,-1-1 0 0 0,0 0 1 0 0,1 1-1 0 0,-1-1 0 0 0,1 1 0 0 0,-1 0 62 0 0,-1 1 16 0 0,11 17 234 0 0,-5-1-188 0 0,-2 0 0 0 0,0 1 0 0 0,0 0 0 0 0,-2 0 0 0 0,1 11-124 0 0,0 2 164 0 0,9 76 1222 0 0,-2 90-1386 0 0,-4-163 326 0 0,-6-32-206 0 0,1 1-77 0 0,1 1-408 0 0,-1-3-5535 0 0,5-5-709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7056 0 0,'7'0'637'0'0,"-5"1"-457"0"0,1-1 0 0 0,0 0 0 0 0,-1 0 0 0 0,1-1 0 0 0,0 1-1 0 0,-1 0 1 0 0,1-1 0 0 0,0 0 0 0 0,-1 1 0 0 0,1-1 0 0 0,-1 0 0 0 0,1-1 0 0 0,-1 1 0 0 0,0 0-1 0 0,3-2-179 0 0,-4 2 216 0 0,1 0 0 0 0,0 0 0 0 0,-1 0 0 0 0,1 0 0 0 0,0 0 0 0 0,0 0 0 0 0,0 0-1 0 0,-1 1 1 0 0,2-1-216 0 0,47-19 2602 0 0,-27 15-1856 0 0,0 1 0 0 0,5 0-746 0 0,26-3 795 0 0,-30 3-85 0 0,18 1-710 0 0,20-4 62 0 0,21-2 160 0 0,-8 1 152 0 0,-37 4-219 0 0,0 2 0 0 0,28 2-155 0 0,-27 1 93 0 0,36 1 24 0 0,-72-3-117 0 0,-3 1-1 0 0,1 0 0 0 0,0 0 1 0 0,-1 0-1 0 0,1 0 0 0 0,0 0 0 0 0,-1 0 1 0 0,1 0-1 0 0,0 0 0 0 0,-1 1 0 0 0,1-1 1 0 0,-1 0-1 0 0,1 0 0 0 0,0 0 0 0 0,-1 1 1 0 0,1-1-1 0 0,-1 0 0 0 0,1 1 0 0 0,-1-1 1 0 0,1 1 0 0 0,1-1-75 0 0,-2 0-77 0 0,0 0-243 0 0,-10 17-1395 0 0,7-14 1175 0 0,0 0 1 0 0,0 0 0 0 0,0-1-1 0 0,-1 1 1 0 0,1-1 0 0 0,-1 1-1 0 0,1-1 1 0 0,-1 0-1 0 0,-1 0 615 0 0,-6 3-830 0 0,-15 12-1519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97 13824 0 0,'4'-1'109'0'0,"-3"1"-75"0"0,0 0-1 0 0,0 0 0 0 0,0-1 0 0 0,0 1 1 0 0,-1 0-1 0 0,1 0 0 0 0,0-1 0 0 0,0 1 0 0 0,-1 0 1 0 0,1-1-1 0 0,0 1 0 0 0,0-1 0 0 0,-1 1 1 0 0,1-1-1 0 0,0 1 0 0 0,-1-1 0 0 0,1 0-33 0 0,-1 1 382 0 0,-1-1-50 0 0,-5-1-220 0 0,6 2-110 0 0,0 0 1 0 0,-1-1 0 0 0,1 1 0 0 0,-1 0-1 0 0,1-1 1 0 0,-1 1 0 0 0,1 0 0 0 0,0-1-1 0 0,-1 1 1 0 0,1 0 0 0 0,-1 0 0 0 0,0-1 0 0 0,1 1-1 0 0,-1 0 1 0 0,1 0 0 0 0,-1 0 0 0 0,1 0-1 0 0,-1 0 1 0 0,1 0 0 0 0,-1 0 0 0 0,1 0-1 0 0,-1 0 1 0 0,0 0 0 0 0,1 0 0 0 0,-1 0 0 0 0,1 0-1 0 0,-1 0 1 0 0,1 0 0 0 0,-1 1 0 0 0,1-1-1 0 0,-1 0 1 0 0,1 0 0 0 0,-1 1 0 0 0,1-1-1 0 0,-1 0 1 0 0,1 1 0 0 0,-1-1 0 0 0,1 0 0 0 0,0 1-3 0 0,-1 0 31 0 0,0-1 0 0 0,1 1 0 0 0,-1-1 0 0 0,0 1 0 0 0,1 0 0 0 0,-1 0 1 0 0,1-1-1 0 0,-1 1 0 0 0,1 0 0 0 0,0 0 0 0 0,-1 0 0 0 0,1-1 1 0 0,0 1-1 0 0,-1 0 0 0 0,1 0 0 0 0,0 0 0 0 0,0 0 0 0 0,0 0 1 0 0,0 0-1 0 0,0 0 0 0 0,0-1 0 0 0,0 1 0 0 0,0 0 0 0 0,1 1-31 0 0,-1 1 73 0 0,0-1 0 0 0,1 1 0 0 0,0-1 0 0 0,-1 1-1 0 0,1-1 1 0 0,0 0 0 0 0,1 2-73 0 0,-1-2 37 0 0,0-1 0 0 0,0 0 1 0 0,-1 1-1 0 0,1-1 0 0 0,-1 1 1 0 0,1-1-1 0 0,-1 1 0 0 0,1-1 1 0 0,-1 1-1 0 0,0-1 0 0 0,0 1 1 0 0,1-1-1 0 0,-1 1 0 0 0,0 0 1 0 0,-1-1-1 0 0,1 1 0 0 0,0-1 1 0 0,0 1-1 0 0,-1-1 0 0 0,1 1 1 0 0,-1-1-1 0 0,1 1 0 0 0,-1 0-37 0 0,-1 3 76 0 0,2-4-51 0 0,0 1-1 0 0,-1-1 0 0 0,1 1 0 0 0,0-1 0 0 0,0 1 0 0 0,0-1 0 0 0,0 1 1 0 0,1-1-1 0 0,-1 1 0 0 0,0-1 0 0 0,1 0 0 0 0,-1 1 0 0 0,1-1 0 0 0,-1 0 0 0 0,1 1 1 0 0,-1-1-1 0 0,1 0 0 0 0,0 1 0 0 0,1 0-24 0 0,-1 0 24 0 0,0-1-1 0 0,0 1 1 0 0,0 0 0 0 0,0 0 0 0 0,-1 0 0 0 0,1 0-1 0 0,0 0 1 0 0,-1 0 0 0 0,0 0 0 0 0,1 0-1 0 0,-1 1-23 0 0,-7 60 500 0 0,7-55-462 0 0,0-1-7 0 0,0-1 0 0 0,0 0 0 0 0,0 0 1 0 0,-1 0-1 0 0,0 0 0 0 0,0 0 0 0 0,-1 0 0 0 0,0 1-31 0 0,-1-1 16 0 0,1 0 0 0 0,0 1 0 0 0,0 0-1 0 0,1-1 1 0 0,0 1 0 0 0,0 0 0 0 0,0 0 0 0 0,1 0 0 0 0,0 2-16 0 0,0-5 0 0 0,-1-1 1 0 0,1 1 0 0 0,-1 0-1 0 0,0-1 1 0 0,0 1-1 0 0,0-1 1 0 0,-1 1 0 0 0,1-1-1 0 0,-1 1 1 0 0,0 0-1 0 0,0-1-13 0 0,0 0 0 0 0,1 0 0 0 0,-1 1 0 0 0,1-1 0 0 0,0 0 0 0 0,0 1 0 0 0,0-1 0 0 0,1 1-1 0 0,-1-1 1 0 0,1 1 0 0 0,0 3 13 0 0,0-2 34 0 0,0 0 0 0 0,-1-1 0 0 0,1 1 0 0 0,-1 0-1 0 0,0 0 1 0 0,0 0 0 0 0,-1 0 0 0 0,1-1-1 0 0,-3 5-33 0 0,-2 8 234 0 0,6-16-219 0 0,0 0-1 0 0,-1 1 1 0 0,1-1 0 0 0,0 0 0 0 0,0 0 0 0 0,0 0 0 0 0,1 1 0 0 0,-1-1-1 0 0,0 0 1 0 0,0 0 0 0 0,1 0 0 0 0,-1 0 0 0 0,0 0 0 0 0,1 1 0 0 0,0 0-15 0 0,-1-2-1 0 0,1 1 1 0 0,-1 0-1 0 0,1 0 1 0 0,-1 0-1 0 0,0 0 1 0 0,0 0-1 0 0,1 0 1 0 0,-1 0-1 0 0,0 1 1 0 0,0-1-1 0 0,0 0 1 0 0,0 0-1 0 0,0 0 1 0 0,0 0 0 0 0,-3 6-44 0 0,2-6 43 0 0,1-1 1 0 0,0 0-1 0 0,0 1 1 0 0,-1-1-1 0 0,1 0 1 0 0,0 1 0 0 0,0-1-1 0 0,0 0 1 0 0,0 1-1 0 0,-1-1 1 0 0,1 0 0 0 0,0 1-1 0 0,0-1 1 0 0,0 0-1 0 0,0 1 1 0 0,0-1 0 0 0,0 1-1 0 0,0-1 1 0 0,0 0-1 0 0,0 1 1 0 0,0-1-1 0 0,0 0 1 0 0,0 1 0 0 0,1-1-1 0 0,-1 1 1 0 0,0-1-1 0 0,0 0 1 0 0,0 1 0 0 0,0-1-1 0 0,1 0 1 0 0,-1 1-1 0 0,0-1 1 0 0,0 0 0 0 0,1 0-1 0 0,-1 1 1 0 0,0-1-1 0 0,0 0 1 0 0,1 0 0 0 0,-1 1-1 0 0,0-1 1 0 0,1 0-1 0 0,-1 0 1 0 0,0 0-1 0 0,1 0 1 0 0,-1 1 0 0 0,0-1-17 0 0,0 0 0 0 0,0 1 0 0 0,0-1 0 0 0,0 1 0 0 0,0-1 0 0 0,-1 0 0 0 0,1 1 0 0 0,0-1 0 0 0,0 0 0 0 0,-1 1 0 0 0,1-1 0 0 0,0 0 1 0 0,0 1-1 0 0,-1-1 0 0 0,1 0 0 0 0,0 0 0 0 0,-1 1 0 0 0,1-1 0 0 0,0 0 0 0 0,-1 0 0 0 0,1 0 0 0 0,0 1 0 0 0,-1-1 0 0 0,1 0 0 0 0,0 0 0 0 0,-1 0 0 0 0,1 0 0 0 0,-1 0 0 0 0,1 0 17 0 0,-6-8-378 0 0,5 8 350 0 0,1-1 1 0 0,-1 0-1 0 0,0 1 0 0 0,1-1 0 0 0,-1 1 1 0 0,1-1-1 0 0,-1 0 0 0 0,1 1 0 0 0,0-1 1 0 0,-1 0-1 0 0,1 0 0 0 0,0 1 0 0 0,-1-1 1 0 0,1 0-1 0 0,0 0 0 0 0,0 0 1 0 0,0 1-1 0 0,0-1 0 0 0,-1 0 0 0 0,1 0 1 0 0,0 0-1 0 0,1 0 0 0 0,-1 0 28 0 0,5-10-300 0 0,-4 10 252 0 0,0-1 1 0 0,0 1 0 0 0,-1-1-1 0 0,1 1 1 0 0,0-1 0 0 0,-1 1 0 0 0,1-1-1 0 0,-1 0 1 0 0,1 1 0 0 0,-1-1 47 0 0,-1-11-261 0 0,1 10 203 0 0,0 0 0 0 0,-1 0 0 0 0,1 0 1 0 0,1 1-1 0 0,-1-1 0 0 0,0 0 0 0 0,1 0 58 0 0,13-35-536 0 0,-11 31 423 0 0,0 1 0 0 0,-1-1 0 0 0,1 0 0 0 0,-1 1 0 0 0,-1-1 0 0 0,1 0 0 0 0,-1-5 113 0 0,-1 2-127 0 0,0 6 72 0 0,0 0 1 0 0,1-1-1 0 0,-1 1 1 0 0,1 0-1 0 0,-1 0 1 0 0,1 0-1 0 0,1 0 1 0 0,-1 0-1 0 0,0 0 1 0 0,1 0 54 0 0,7-13-150 0 0,-6 11 94 0 0,0 1-1 0 0,0-1 1 0 0,0 1 0 0 0,-1-1 0 0 0,0 0 0 0 0,0 0-1 0 0,-1 0 1 0 0,0 0 0 0 0,0 0 0 0 0,0-2 56 0 0,0 1-46 0 0,0 0 0 0 0,0 0 0 0 0,1 0 0 0 0,0 0 0 0 0,0 0 46 0 0,0 2-7 0 0,0 0-1 0 0,-1 0 1 0 0,1 0-1 0 0,-1 0 1 0 0,-1 0 0 0 0,1-1-1 0 0,-1 1 1 0 0,0 0 0 0 0,0-3 7 0 0,-1 2 59 0 0,1 0 0 0 0,0 0 0 0 0,0 0 0 0 0,0 0 0 0 0,1 1 1 0 0,-1-1-1 0 0,1 0 0 0 0,2-5-59 0 0,-2 8 48 0 0,-1 2-14 0 0,0-1 0 0 0,0 1 0 0 0,0 0 1 0 0,0 0-1 0 0,0 0 0 0 0,0 0 0 0 0,0-1 0 0 0,0 1 0 0 0,0 0 0 0 0,-1 0 1 0 0,1 0-1 0 0,0 0 0 0 0,-1-1 0 0 0,0 1-34 0 0,0-8 599 0 0,1 9-565 0 0,1-1 1 0 0,-1 1-1 0 0,1-1 0 0 0,-1 1 0 0 0,0-1 1 0 0,1 1-1 0 0,0-1 0 0 0,-1 1 0 0 0,1 0 0 0 0,-1-1 1 0 0,1 1-1 0 0,-1 0 0 0 0,1-1 0 0 0,0 1 1 0 0,-1 0-1 0 0,1 0 0 0 0,0 0 0 0 0,0-1-34 0 0,0 1 218 0 0,-1 0-68 0 0,0 0-13 0 0,14 6 190 0 0,-12-5-295 0 0,0 0 0 0 0,-1 0 1 0 0,1 1-1 0 0,-1-1 0 0 0,0 0 0 0 0,1 1 0 0 0,-1-1 1 0 0,0 1-1 0 0,0 0 0 0 0,0-1 0 0 0,0 1 0 0 0,0 0 0 0 0,0 0 1 0 0,0-1-1 0 0,-1 1-32 0 0,10 16 310 0 0,-1-9-301 0 0,-1 2 0 0 0,0-1 0 0 0,-1 1 0 0 0,0 0-1 0 0,1 5-8 0 0,3 5 24 0 0,-5-9 32 0 0,0 1 0 0 0,0 0 0 0 0,0 4-56 0 0,11 29-110 0 0,-11-33 141 0 0,-1-1 0 0 0,-1 0 0 0 0,0 1-1 0 0,-1 0 1 0 0,2 10-31 0 0,-3-8 33 0 0,-2-11 6 0 0,1-1 1 0 0,-1 1-1 0 0,1 0 0 0 0,-1-1 1 0 0,0 1-1 0 0,-1 2-39 0 0,1-4 15 0 0,-1 0 1 0 0,1 0-1 0 0,-1-1 0 0 0,0 1 0 0 0,1 0 0 0 0,-1-1 1 0 0,0 1-1 0 0,0-1 0 0 0,0 1 0 0 0,0-1 0 0 0,0 0 1 0 0,-1 1-1 0 0,1-1 0 0 0,0 0 0 0 0,-1 0 0 0 0,0 1-15 0 0,-4 1 30 0 0,0 0-1 0 0,0 0 0 0 0,0-1 1 0 0,0 0-1 0 0,0 0 1 0 0,0-1-1 0 0,-1 0 0 0 0,1 0 1 0 0,-1 0-1 0 0,0-1-29 0 0,-21 4 74 0 0,-15 3 471 0 0,-14-1-545 0 0,-5 0 303 0 0,40-2-184 0 0,6-2-318 0 0,0 0 0 0 0,0-1 0 0 0,-6-1 199 0 0,30-4-2750 0 0,-1-1-3317 0 0</inkml:trace>
  <inkml:trace contextRef="#ctx0" brushRef="#br0" timeOffset="404.343">583 4 2760 0 0,'0'0'427'0'0,"0"0"750"0"0,0 0 331 0 0,0 0 69 0 0,0 0-109 0 0,0 0-515 0 0,4 5 455 0 0,-3 1-1007 0 0,1 0-1 0 0,-1-1 0 0 0,0 1 0 0 0,-1 0 1 0 0,1 0-1 0 0,-1 0 0 0 0,-1 0 0 0 0,1 0 0 0 0,-1 3-400 0 0,0 13 736 0 0,-2 88 1111 0 0,1-76-826 0 0,-3 18-1021 0 0,-1 3 395 0 0,-13 120 19 0 0,3-67-190 0 0,7-66 57 0 0,6-38-771 0 0,3-4 204 0 0,0 0 0 0 0,0 0 1 0 0,-1 0-1 0 0,1 0 0 0 0,0 0 0 0 0,-1-1 0 0 0,1 1 1 0 0,0 0-1 0 0,-1 0 0 0 0,1 0 0 0 0,0 0 1 0 0,0 0-1 0 0,-1-1 0 0 0,1 1 0 0 0,0 0 0 0 0,0 0 1 0 0,0 0-1 0 0,-1-1 0 0 0,1 1 0 0 0,0 0 0 0 0,0 0 1 0 0,0-1-1 0 0,-1 1 0 0 0,1 0 0 0 0,0 0 0 0 0,0-1 1 0 0,0 1 285 0 0,-4-11-5016 0 0</inkml:trace>
  <inkml:trace contextRef="#ctx0" brushRef="#br0" timeOffset="720.371">605 23 3224 0 0,'12'-9'312'0'0,"-10"9"-358"0"0,-1 0 61 0 0,-1 0 0 0 0,1 0 0 0 0,-1-1 1 0 0,0 1-1 0 0,1 0 0 0 0,-1 0 0 0 0,0 0 1 0 0,1-1-1 0 0,-1 1 0 0 0,0 0 0 0 0,1-1 0 0 0,-1 1 1 0 0,0 0-1 0 0,1 0 0 0 0,-1-1 0 0 0,0 1 1 0 0,0-1-1 0 0,0 1 0 0 0,1 0 0 0 0,-1-1 0 0 0,0 1 1 0 0,0 0-1 0 0,0-1-15 0 0,1 0 1573 0 0,3 1 2850 0 0,8-4-2263 0 0,-9 3-1410 0 0,0 0-595 0 0,-1 1 0 0 0,1 0 0 0 0,0 0-1 0 0,0 1 1 0 0,-1-1 0 0 0,1 0 0 0 0,0 1 0 0 0,-1 0-1 0 0,1 0 1 0 0,0-1 0 0 0,-1 1 0 0 0,1 1 0 0 0,-1-1-1 0 0,0 0 1 0 0,1 1 0 0 0,-1-1 0 0 0,0 1-1 0 0,1 1-154 0 0,8 6 508 0 0,0 0-1 0 0,-1 1 0 0 0,0 1-507 0 0,-5-5 229 0 0,1 0-104 0 0,-1 0-1 0 0,0 0 1 0 0,0 0-1 0 0,-1 1 1 0 0,1 0-1 0 0,-2 0 1 0 0,1 0-1 0 0,-1 0 0 0 0,0 1 1 0 0,0-1-1 0 0,-1 1 1 0 0,0 1-125 0 0,-1-6 54 0 0,-1-1-1 0 0,0 1 1 0 0,0-1 0 0 0,-1 1 0 0 0,1-1 0 0 0,0 1-1 0 0,-1-1 1 0 0,0 1 0 0 0,1-1 0 0 0,-1 0 0 0 0,0 1-1 0 0,0-1 1 0 0,0 0 0 0 0,-1 0 0 0 0,1 0 0 0 0,0 1-1 0 0,-1-2 1 0 0,0 1 0 0 0,1 0 0 0 0,-1 0 0 0 0,0 0-1 0 0,0-1 1 0 0,0 1 0 0 0,0-1 0 0 0,0 1 0 0 0,-1-1-54 0 0,-7 6 133 0 0,-1-1 0 0 0,0 0 0 0 0,0-1 1 0 0,-10 3-134 0 0,-3 1-214 0 0,0-2 1 0 0,-1-1 0 0 0,1 0-1 0 0,-3-2 214 0 0,-3-4-4558 0 0,29 0 574 0 0,1 0-921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8288 0 0,'8'-2'756'0'0,"8"-3"-597"0"0,-13 4 68 0 0,1 0 0 0 0,0 0 0 0 0,-1 0 0 0 0,0-1 0 0 0,1 1 0 0 0,-1-1 1 0 0,0 0-1 0 0,3-2-227 0 0,67-47 4670 0 0,-71 50-4615 0 0,0-1 0 0 0,0 1 0 0 0,-1-1 0 0 0,1 1-1 0 0,-1-1 1 0 0,0 0 0 0 0,1 0 0 0 0,-1 0 0 0 0,0 0 0 0 0,0 0-55 0 0,10-14 368 0 0,-5 11-297 0 0,-1 0 0 0 0,0 0-1 0 0,0-1 1 0 0,0 0-1 0 0,-1 0 1 0 0,0-1-1 0 0,0 1 1 0 0,0-1 0 0 0,-1 1-1 0 0,0-1 1 0 0,0 0-1 0 0,-1-1 1 0 0,1 0-71 0 0,2-12 42 0 0,-3 13-25 0 0,1 0 0 0 0,-1 0 0 0 0,-1 0 1 0 0,0 0-1 0 0,0-1 0 0 0,0 1 1 0 0,-1 0-1 0 0,0-1 0 0 0,0 1 1 0 0,-1 0-1 0 0,0-5-17 0 0,-3 0 9 0 0,2 9-9 0 0,1 0 1 0 0,0-1-1 0 0,0 1 0 0 0,0-1 0 0 0,1 1 0 0 0,-1-1 0 0 0,1 0 0 0 0,0 1 0 0 0,0-3 0 0 0,0 1 3 0 0,1 0-1 0 0,-1-1 0 0 0,0 1 0 0 0,-1 0 0 0 0,1 0 0 0 0,-1-1 1 0 0,0 1-1 0 0,-2-4-2 0 0,3 9 6 0 0,0-1 1 0 0,0 1-1 0 0,0-1 1 0 0,0 1-1 0 0,-1 0 1 0 0,1-1-1 0 0,0 1 1 0 0,0-1-1 0 0,0 1 1 0 0,-1 0 0 0 0,1-1-1 0 0,0 1 1 0 0,-1 0-1 0 0,1-1 1 0 0,0 1-1 0 0,-1 0 1 0 0,1 0-1 0 0,-1-1 1 0 0,1 1-1 0 0,0 0 1 0 0,-1 0-1 0 0,1 0 1 0 0,-1-1-1 0 0,1 1 1 0 0,0 0-1 0 0,-1 0 1 0 0,1 0-1 0 0,-1 0 1 0 0,1 0-1 0 0,-1 0 1 0 0,1 0 0 0 0,-1 0-1 0 0,1 0 1 0 0,0 0-1 0 0,-1 0-6 0 0,0 0 17 0 0,0 1-1 0 0,0-1 1 0 0,0 0 0 0 0,0 0-1 0 0,0 1 1 0 0,0-1 0 0 0,0 1-1 0 0,0-1 1 0 0,0 1 0 0 0,1-1-1 0 0,-1 1 1 0 0,0-1 0 0 0,0 1-1 0 0,0 0 1 0 0,1-1-1 0 0,-1 2-16 0 0,-6 7 59 0 0,1 1-1 0 0,0 1 0 0 0,1-1 0 0 0,0 1 0 0 0,-3 9-58 0 0,0 13 31 0 0,2-1 0 0 0,2 1 0 0 0,0 8-31 0 0,3-25 0 0 0,2 0 0 0 0,0 0 0 0 0,1 0 0 0 0,2 5 0 0 0,-2-3 0 0 0,0-6 0 0 0,0 1 0 0 0,1-1 0 0 0,1 0 0 0 0,0 0 0 0 0,0 0 0 0 0,1 0 0 0 0,0 0 0 0 0,1-1 0 0 0,1 0 0 0 0,4 6 0 0 0,3 4 5 0 0,-12-18 7 0 0,-1 0-1 0 0,1-1 1 0 0,0 1-1 0 0,0 0 1 0 0,0 0-1 0 0,1-1 1 0 0,-1 0-1 0 0,0 1 1 0 0,1-1-1 0 0,0 0 1 0 0,-1 0 0 0 0,1 0-1 0 0,0 0-11 0 0,3 0 25 0 0,-1 0 1 0 0,1-1-1 0 0,-1 1 0 0 0,1-1 0 0 0,0 0 0 0 0,-1-1 1 0 0,1 1-1 0 0,0-1 0 0 0,0 0 0 0 0,0-1 1 0 0,-1 1-1 0 0,1-1 0 0 0,0 0 0 0 0,3-1-25 0 0,-1 0 4 0 0,-2 1-31 0 0,1-1-1 0 0,-1 0 0 0 0,0 0 1 0 0,0-1-1 0 0,0 1 0 0 0,0-1 0 0 0,-1-1 1 0 0,1 1-1 0 0,-1-1 0 0 0,0 0 1 0 0,0 0-1 0 0,0-1 0 0 0,0 0 28 0 0,5-6-349 0 0,-1 0 1 0 0,0 0-1 0 0,-1 0 0 0 0,0-1 0 0 0,3-8 349 0 0,0-11-911 0 0,-3 5 167 0 0,-7 22 725 0 0,0 0 1 0 0,-1 0 0 0 0,1 0-1 0 0,-1-1 1 0 0,1 1 0 0 0,-2 0 0 0 0,1-1 18 0 0,0 0 353 0 0,0 5 56 0 0,0 0 20 0 0,0 0-29 0 0,0 0-134 0 0,0 0-61 0 0,12 14 274 0 0,-10-12-460 0 0,-1 0 0 0 0,0 0 0 0 0,0 0 0 0 0,0 1 1 0 0,0-1-1 0 0,0 0 0 0 0,0 1 0 0 0,0 0-19 0 0,-1-1 30 0 0,1 1 1 0 0,0 0-1 0 0,0 0 0 0 0,0-1 1 0 0,1 1-1 0 0,-1-1 0 0 0,1 1-30 0 0,16 28 368 0 0,-15-25-278 0 0,1 1 1 0 0,-1 0 0 0 0,1-1 0 0 0,1 0-1 0 0,2 2-90 0 0,29 39 120 0 0,-22-32-44 0 0,-13-13-71 0 0,0-1 0 0 0,0 1 1 0 0,1-1-1 0 0,-1 0 1 0 0,0 1-1 0 0,0-1 0 0 0,1 0 1 0 0,-1 0-1 0 0,1 0 0 0 0,-1 0 1 0 0,1 0-1 0 0,-1 0 1 0 0,1-1-1 0 0,0 1 0 0 0,-1 0 1 0 0,2-1-6 0 0,-2 1-235 0 0,-1-1 113 0 0,1 0 1 0 0,-1 1 0 0 0,1-1-1 0 0,-1 0 1 0 0,0 0 0 0 0,1 0-1 0 0,-1 1 1 0 0,1-1 0 0 0,-1 0 0 0 0,1 0-1 0 0,-1 0 1 0 0,1 0 0 0 0,-1 0-1 0 0,1 0 1 0 0,-1 0 0 0 0,0 0-1 0 0,1 0 1 0 0,-1 0 0 0 0,1 0-1 0 0,-1 0 122 0 0,6-5-6067 0 0</inkml:trace>
  <inkml:trace contextRef="#ctx0" brushRef="#br0" timeOffset="253.582">551 70 13936 0 0,'0'0'616'0'0,"0"0"128"0"0,0 0-592 0 0,0 0-152 0 0,5 6 0 0 0,-5-6 0 0 0,0 0 0 0 0,4 6-152 0 0,-4 2 32 0 0,9-3-5960 0 0</inkml:trace>
  <inkml:trace contextRef="#ctx0" brushRef="#br0" timeOffset="804.879">831 309 3680 0 0,'3'8'327'0'0,"5"21"-454"0"0,-5-13 2808 0 0,0 1-1 0 0,-1-1 1 0 0,-1 1 0 0 0,-1 4-2681 0 0,-2 16 786 0 0,2-37-779 0 0,0 1 1 0 0,0 0-1 0 0,0 0 0 0 0,0 0 1 0 0,0-1-1 0 0,-1 1 1 0 0,1 0-1 0 0,0 0 0 0 0,0 0 1 0 0,-1-1-1 0 0,1 1 0 0 0,0 0 1 0 0,-1 0-1 0 0,1-1 1 0 0,0 1-1 0 0,-1 0 0 0 0,1-1 1 0 0,-1 1-1 0 0,0-1 1 0 0,1 1-1 0 0,-1 0 0 0 0,1-1 1 0 0,-1 1-1 0 0,0-1 0 0 0,1 0 1 0 0,-1 1-1 0 0,0-1 1 0 0,0 0-1 0 0,1 1 0 0 0,-1-1 1 0 0,0 0-1 0 0,0 0 0 0 0,0 1 1 0 0,1-1-1 0 0,-1 0 1 0 0,0 0-1 0 0,0 0 0 0 0,0 0 1 0 0,1 0-1 0 0,-1 0 1 0 0,0 0-1 0 0,0-1-7 0 0,0 1 33 0 0,-1 0-1 0 0,1-1 1 0 0,0 1 0 0 0,0-1 0 0 0,-1 0-1 0 0,1 1 1 0 0,0-1 0 0 0,0 0-1 0 0,0 0 1 0 0,0 0 0 0 0,0 0 0 0 0,0 0-1 0 0,0 0 1 0 0,0 0 0 0 0,1 0-1 0 0,-1 0 1 0 0,0 0 0 0 0,1 0 0 0 0,-1 0-1 0 0,1-1 1 0 0,-1 1 0 0 0,1 0-1 0 0,-1 0 1 0 0,1-1 0 0 0,-1 0-33 0 0,0-8-206 0 0,0 1 0 0 0,1-1 1 0 0,0 0-1 0 0,0 0 0 0 0,1 1 1 0 0,0-1-1 0 0,1 1 0 0 0,0-1 1 0 0,0 1-1 0 0,1-1 0 0 0,1 1 1 0 0,-1 0-1 0 0,1 1 0 0 0,1-1 1 0 0,3-5 205 0 0,-5 10 81 0 0,0 0 1 0 0,0 1-1 0 0,0-1 1 0 0,1 1-1 0 0,-1 0 1 0 0,1 0 0 0 0,0 0-1 0 0,0 0 1 0 0,0 1-1 0 0,5-3-81 0 0,-7 4 42 0 0,0 1 0 0 0,0-1-1 0 0,0 0 1 0 0,0 1 0 0 0,0-1 0 0 0,1 1-1 0 0,-1 0 1 0 0,0 0 0 0 0,0 0 0 0 0,1 0-1 0 0,-1 0 1 0 0,0 0 0 0 0,0 1 0 0 0,1-1-1 0 0,-1 1 1 0 0,0-1 0 0 0,0 1-1 0 0,0 0 1 0 0,0 0 0 0 0,0 0 0 0 0,0 0-1 0 0,0 0 1 0 0,0 0 0 0 0,0 1-42 0 0,15 12 793 0 0,-1 0-1 0 0,5 7-792 0 0,-13-13 199 0 0,14 18 585 0 0,-21-25-731 0 0,1 1 0 0 0,-1-1 0 0 0,0 1 0 0 0,0-1 0 0 0,0 0 0 0 0,0 1 0 0 0,-1 0 0 0 0,1-1 0 0 0,0 1 0 0 0,-1 0 1 0 0,1-1-54 0 0,0 1 53 0 0,-1 0 0 0 0,1 0 0 0 0,0 0 0 0 0,0-1 1 0 0,0 1-1 0 0,0 0 0 0 0,0-1 0 0 0,0 1 0 0 0,1 0-53 0 0,15 20 299 0 0,1 2-174 0 0,-9-15-108 0 0,-7-7-9 0 0,-1-1 0 0 0,0 1 0 0 0,1-1-1 0 0,-1 1 1 0 0,1-1 0 0 0,-1 0 0 0 0,1 1 0 0 0,0-1-1 0 0,0 0 1 0 0,-1 0 0 0 0,1 0 0 0 0,0-1 0 0 0,0 1-1 0 0,0 0 1 0 0,0-1 0 0 0,0 1 0 0 0,0-1-8 0 0,12 2 47 0 0,-10-1-49 0 0,0-1 0 0 0,0 1 0 0 0,0-1 0 0 0,0 0 0 0 0,0 0 0 0 0,-1 0 0 0 0,1-1 0 0 0,0 1 0 0 0,0-1 0 0 0,0 0-1 0 0,0 0 1 0 0,2-1 2 0 0,31-12-492 0 0,-26 11 296 0 0,-1-1-1 0 0,0 0 1 0 0,1 0 0 0 0,7-6 196 0 0,-7 2-43 0 0,1 0-1 0 0,-2-1 1 0 0,1-1-1 0 0,-1 1 1 0 0,-1-1 0 0 0,0-1-1 0 0,0 0 1 0 0,-1 0-1 0 0,5-9 44 0 0,-12 18 29 0 0,0-1 0 0 0,0 1 0 0 0,0 0 0 0 0,0 0 0 0 0,0 0-1 0 0,-1-1 1 0 0,1 1 0 0 0,-1 0 0 0 0,1 0 0 0 0,-1-1 0 0 0,0 1-1 0 0,0-1 1 0 0,0 1 0 0 0,0 0 0 0 0,-1-1 0 0 0,1 1 0 0 0,0 0-1 0 0,-1-1 1 0 0,0 1 0 0 0,1 0 0 0 0,-1 0 0 0 0,0 0 0 0 0,0 0-1 0 0,0-1 1 0 0,-1 1 0 0 0,1 1 0 0 0,0-1 0 0 0,-1 0 0 0 0,1 0-1 0 0,-1 0 1 0 0,0 1 0 0 0,0-1 0 0 0,1 1 0 0 0,-1-1-1 0 0,0 1 1 0 0,0 0 0 0 0,0 0 0 0 0,0 0 0 0 0,-1 0 0 0 0,1 0-1 0 0,0 0 1 0 0,0 0 0 0 0,-1 1 0 0 0,1-1 0 0 0,0 1 0 0 0,-1 0-1 0 0,1 0 1 0 0,0 0 0 0 0,-1 0 0 0 0,1 0 0 0 0,0 0 0 0 0,-1 1-1 0 0,1-1-28 0 0,-5 2 46 0 0,1-1-1 0 0,0 2 1 0 0,0-1 0 0 0,0 1-1 0 0,0 0 1 0 0,0 0-1 0 0,0 0 1 0 0,1 1-1 0 0,-1 0 1 0 0,1 0-1 0 0,0 0 1 0 0,0 1-1 0 0,1 0 1 0 0,-1 0-1 0 0,1 0 1 0 0,-2 4-46 0 0,3-5-3 0 0,1 0 1 0 0,0-1-1 0 0,1 1 1 0 0,-1 0-1 0 0,1 0 0 0 0,-1 1 1 0 0,1-1-1 0 0,0 0 1 0 0,1 0-1 0 0,-1 0 1 0 0,1 1-1 0 0,0-1 0 0 0,0 0 1 0 0,0 1-1 0 0,0-1 1 0 0,1 0-1 0 0,0 1 0 0 0,0-1 1 0 0,0 0-1 0 0,0 0 1 0 0,1 0-1 0 0,-1 0 1 0 0,1 0-1 0 0,0 0 0 0 0,3 3 3 0 0,-1-2 5 0 0,-1 0-1 0 0,2 0 1 0 0,-1 0-1 0 0,1-1 1 0 0,-1 1-1 0 0,1-1 1 0 0,1 0-1 0 0,-1-1 1 0 0,0 1-1 0 0,3 0-4 0 0,10 5-158 0 0,1 0-1 0 0,10 2 159 0 0,-22-9-358 0 0,0 0-1 0 0,0 0 0 0 0,1 0 1 0 0,5 0 358 0 0,15 0-4641 0 0,-1-2-1235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89 10680 0 0,'13'-16'972'0'0,"-7"8"-784"0"0,-6 7-37 0 0,1 0 0 0 0,0 1 0 0 0,0-1 1 0 0,-1 1-1 0 0,1-1 0 0 0,0 1 0 0 0,0-1 1 0 0,0 1-1 0 0,-1 0 0 0 0,1-1 1 0 0,0 1-1 0 0,0 0 0 0 0,0 0 0 0 0,0-1 1 0 0,0 1-1 0 0,0 0 0 0 0,0 0 0 0 0,0 0 1 0 0,0 0-1 0 0,0 0-151 0 0,-1 0 77 0 0,1 0 365 0 0,18-2 1440 0 0,-17 2-1593 0 0,26 1 278 0 0,-16 0-406 0 0,0-1-1 0 0,0 0 1 0 0,0-1-1 0 0,0 0 1 0 0,2-1-161 0 0,19-5 73 0 0,3 0 44 0 0,22-8-117 0 0,-29 9 56 0 0,-24 6-70 0 0,1-1 0 0 0,-1 0 0 0 0,0 0-1 0 0,0 0 1 0 0,0-1 0 0 0,4-2 14 0 0,-6 3-193 0 0,1-1 0 0 0,0 1 0 0 0,0 0 0 0 0,-1 0 0 0 0,1 0 0 0 0,0 0 0 0 0,0 1 0 0 0,1 0 193 0 0,-4 0-644 0 0,-1 0-526 0 0,0 0-228 0 0,-1 1-408 0 0,-6 7-1534 0 0,-10-1-652 0 0</inkml:trace>
  <inkml:trace contextRef="#ctx0" brushRef="#br0" timeOffset="249.901">25 230 2760 0 0,'-12'0'-988'0'0,"0"-1"7419"0"0,11 0 189 0 0,11-1-4665 0 0,131-22 630 0 0,-92 14-2530 0 0,-15 2-437 0 0,-1 2 0 0 0,5 0 382 0 0,-13 4-909 0 0,-2-4-61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2760 0 0,'0'0'125'0'0,"0"-1"-3"0"0,1-6 7725 0 0,3 3-4146 0 0,-3 3-3711 0 0,0 0 1 0 0,1 1-1 0 0,-1-1 0 0 0,0 1 1 0 0,0-1-1 0 0,1 1 0 0 0,-1 0 1 0 0,0 0-1 0 0,1 0 0 0 0,-1-1 1 0 0,1 1 9 0 0,3 0 1297 0 0,2-1-778 0 0,1 0-1 0 0,-1 0 1 0 0,1 1 0 0 0,-1 0-1 0 0,2 1-518 0 0,-1 0 257 0 0,0-1 0 0 0,0 0-1 0 0,0-1 1 0 0,0 0-257 0 0,15-2 1204 0 0,18-1-1204 0 0,12 0 357 0 0,-10-1-138 0 0,-15 2-56 0 0,0-2-1 0 0,5-2-162 0 0,-27 6-21 0 0,0-1 0 0 0,0 1 0 0 0,0 0 0 0 0,1 1-1 0 0,-1-1 1 0 0,0 1 0 0 0,0 0 0 0 0,0 1 0 0 0,0-1-1 0 0,5 2 22 0 0,-4 1-3648 0 0,-7 2-1516 0 0,0-4 5143 0 0,-3 7-5365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3680 0 0,'0'0'167'0'0,"14"1"26"0"0,-8 0 1090 0 0,0 0 1 0 0,0 0-1 0 0,1 0 1 0 0,-1-1-1 0 0,1 0 1 0 0,4 0-1284 0 0,18 0 3360 0 0,35 3 1178 0 0,31-4-4538 0 0,-17 0 1498 0 0,76-2-1149 0 0,-153 3-277 0 0,-1 0 9 0 0,5 0 204 0 0,-4 0-3603 0 0,-1 0-3579 0 0,0 0 1820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2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6912 0 0,'7'-9'160'0'0,"-5"7"-121"0"0,0 1 0 0 0,-1-1 0 0 0,1 0-1 0 0,-1 1 1 0 0,0-1 0 0 0,1 0 0 0 0,-1 0 0 0 0,0 0 0 0 0,0 0 0 0 0,0 0 0 0 0,-1 0 0 0 0,1 0 0 0 0,0 0 0 0 0,-1-1 0 0 0,1 0-39 0 0,-2 2 65 0 0,1 0 1 0 0,0 0-1 0 0,-1 0 0 0 0,1 0 1 0 0,0 0-1 0 0,0 0 1 0 0,0 0-1 0 0,0 0 1 0 0,0 0-1 0 0,0 1 0 0 0,0-1 1 0 0,0 0-1 0 0,0 0 1 0 0,0 0-1 0 0,1 0 1 0 0,-1 0-1 0 0,0 0 0 0 0,1 0 1 0 0,-1 0-1 0 0,0 1 1 0 0,1-1-1 0 0,-1 0 1 0 0,1 0-1 0 0,-1 0 0 0 0,1 1 1 0 0,0-1-1 0 0,-1 0 1 0 0,1 1-66 0 0,-1-1 76 0 0,0 1 0 0 0,1 0 0 0 0,-1 0 0 0 0,0 0 1 0 0,0 0-1 0 0,0-1 0 0 0,0 1 0 0 0,1 0 0 0 0,-1 0 0 0 0,0 0 1 0 0,0-1-1 0 0,0 1 0 0 0,0 0 0 0 0,0 0 0 0 0,0 0 0 0 0,0-1 0 0 0,0 1 1 0 0,0 0-1 0 0,0 0 0 0 0,0-1 0 0 0,0 1 0 0 0,0 0 0 0 0,0 0 1 0 0,0-1-1 0 0,0 1 0 0 0,0 0 0 0 0,0 0 0 0 0,0 0 0 0 0,0-1 1 0 0,0 1-1 0 0,0 0 0 0 0,0 0 0 0 0,0-1 0 0 0,0 1 0 0 0,-1 0 1 0 0,1 0-1 0 0,0 0 0 0 0,0-1 0 0 0,0 1 0 0 0,0 0 0 0 0,-1 0 1 0 0,1 0-1 0 0,0 0 0 0 0,0 0 0 0 0,0-1 0 0 0,-1 1 0 0 0,1 0 1 0 0,0 0-1 0 0,0 0 0 0 0,0 0 0 0 0,-1 0 0 0 0,1 0 0 0 0,0 0-76 0 0,0 0 63 0 0,-1 0 0 0 0,1 0 0 0 0,0 0 0 0 0,0-1 0 0 0,0 1-1 0 0,-1 0 1 0 0,1 0 0 0 0,0 0 0 0 0,0 0 0 0 0,0 0 0 0 0,-1 0 0 0 0,1-1-1 0 0,0 1 1 0 0,0 0 0 0 0,0 0 0 0 0,0 0 0 0 0,-1 0 0 0 0,1-1 0 0 0,0 1 0 0 0,0 0-1 0 0,0 0 1 0 0,0 0 0 0 0,0-1 0 0 0,0 1 0 0 0,0 0 0 0 0,-1 0 0 0 0,1-1-1 0 0,0 1 1 0 0,0 0 0 0 0,0 0 0 0 0,0-1 0 0 0,0 1 0 0 0,0 0 0 0 0,0 0-1 0 0,0-1 1 0 0,0 1 0 0 0,1 0 0 0 0,-1 0 0 0 0,0 0 0 0 0,0-1 0 0 0,0 1-1 0 0,0 0 1 0 0,0 0 0 0 0,0-1 0 0 0,0 1 0 0 0,0 0 0 0 0,1 0 0 0 0,-1 0-1 0 0,0 0 1 0 0,0-1 0 0 0,0 1-63 0 0,1-3 713 0 0,-5 2-261 0 0,3 1-399 0 0,1 0 1 0 0,0 0-1 0 0,-1 0 1 0 0,1 0-1 0 0,0 0 0 0 0,-1 0 1 0 0,1 0-1 0 0,0 0 1 0 0,0 0-1 0 0,-1 0 1 0 0,1 0-1 0 0,0 0 0 0 0,-1 0 1 0 0,1 0-1 0 0,0 0 1 0 0,-1 0-1 0 0,1 0 1 0 0,0-1-1 0 0,0 1 0 0 0,-1 0 1 0 0,1 0-1 0 0,0 0 1 0 0,0 0-1 0 0,-1-1 1 0 0,1 1-1 0 0,0 0 0 0 0,0 0 1 0 0,0-1-1 0 0,-1 1 1 0 0,1 0-1 0 0,0 0 1 0 0,0-1-1 0 0,0 1 0 0 0,0 0-53 0 0,-4 1 510 0 0,4-1-498 0 0,0 0 0 0 0,0 0 0 0 0,-1 0 0 0 0,1 0 0 0 0,0 0 0 0 0,0 0 0 0 0,-1 0 0 0 0,1 0 0 0 0,0 0 0 0 0,-1 0 0 0 0,1 0 0 0 0,0 1 0 0 0,0-1 0 0 0,-1 0 0 0 0,1 0 0 0 0,0 0 0 0 0,0 0 0 0 0,0 0 0 0 0,-1 1 0 0 0,1-1 0 0 0,0 0 0 0 0,0 0 0 0 0,0 0 0 0 0,-1 1 0 0 0,1-1 0 0 0,0 0 0 0 0,0 0 0 0 0,0 1-12 0 0,-1 1 24 0 0,0 0 1 0 0,1 1 0 0 0,-1-1 0 0 0,1 0-1 0 0,0 1 1 0 0,0-1 0 0 0,0 0 0 0 0,0 1-1 0 0,0-1 1 0 0,0 0 0 0 0,0 1-1 0 0,1-1 1 0 0,-1 0 0 0 0,2 2-25 0 0,0 2 30 0 0,1 0 0 0 0,0 0 0 0 0,0-1 0 0 0,4 6-30 0 0,-6-10 0 0 0,0 1 0 0 0,0 0 0 0 0,0 0-1 0 0,0 0 1 0 0,-1 0 0 0 0,1 0-1 0 0,0 0 1 0 0,-1 0 0 0 0,0 0 0 0 0,1 0-1 0 0,-1 0 1 0 0,0 0 0 0 0,0 0 0 0 0,3 20 42 0 0,0-14 26 0 0,-1-4-14 0 0,0-1-1 0 0,-1 1 1 0 0,0 0-1 0 0,0 0 1 0 0,0 0 0 0 0,0-1-1 0 0,-1 1 1 0 0,0 0-1 0 0,1 0 1 0 0,-1 0-1 0 0,-1 2-53 0 0,2 4 43 0 0,-1 1-1 0 0,1 0 0 0 0,1-1 0 0 0,0 1 0 0 0,1-1 0 0 0,0 1 0 0 0,2 4-42 0 0,-1-2-20 0 0,-3-11 5 0 0,-1 1-1 0 0,1 0 1 0 0,-1-1-1 0 0,0 1 1 0 0,0 0-1 0 0,0-1 1 0 0,0 1-1 0 0,-1-1 1 0 0,1 1-1 0 0,-1 0 1 0 0,1-1-1 0 0,-1 1 1 0 0,0-1-1 0 0,0 1 1 0 0,0-1-1 0 0,0 1 1 0 0,0-1-1 0 0,-1 0 1 0 0,1 0-1 0 0,-1 1 16 0 0,0 0 26 0 0,1 0 1 0 0,0-1-1 0 0,1 1 1 0 0,-1-1 0 0 0,1 1 0 0 0,-1 0-1 0 0,1-1 1 0 0,0 1 0 0 0,0-1 0 0 0,0 1-1 0 0,1-1 1 0 0,-1 1 0 0 0,1 0-1 0 0,0 0-26 0 0,1 16-94 0 0,-2-19 88 0 0,0 1-1 0 0,0-1 0 0 0,0 1 1 0 0,0 0-1 0 0,0-1 0 0 0,0 1 1 0 0,0-1-1 0 0,0 1 0 0 0,1 0 1 0 0,-1-1-1 0 0,0 1 0 0 0,0-1 1 0 0,0 1-1 0 0,1-1 0 0 0,-1 1 1 0 0,0-1-1 0 0,1 1 0 0 0,-1-1 1 0 0,1 1-1 0 0,-1-1 0 0 0,0 1 1 0 0,1-1-1 0 0,-1 0 0 0 0,1 1 1 0 0,-1-1-1 0 0,1 1 7 0 0,5 4-1 0 0,-7 0 67 0 0,7-2 14 0 0,-5-4-71 0 0,0 1 0 0 0,-1-1 0 0 0,1 0-1 0 0,0 1 1 0 0,0-1 0 0 0,-1 0 0 0 0,1 0-1 0 0,-1 1 1 0 0,1-1 0 0 0,0 0 0 0 0,-1 0-1 0 0,1 0 1 0 0,-1 0 0 0 0,0 0 0 0 0,1 0-1 0 0,-1 0 1 0 0,0 0-9 0 0,1-1 14 0 0,0 0-9 0 0,0 0 0 0 0,-1 0 0 0 0,1 0 0 0 0,-1 0 0 0 0,0 0 0 0 0,0 0 0 0 0,1 0 0 0 0,-1 0 0 0 0,0 0 0 0 0,-1 1 0 0 0,1-2-5 0 0,0 1 0 0 0,0 0 0 0 0,0 1 0 0 0,0-1 0 0 0,0 0-1 0 0,0 0 1 0 0,0 0 0 0 0,1 0 0 0 0,-1 0 0 0 0,0 1 0 0 0,1-1-1 0 0,0 0 1 0 0,0-1 0 0 0,1 0 1 0 0,1-2 1 0 0,-1 0 1 0 0,1 0-1 0 0,-1 0 0 0 0,1 0 0 0 0,-2 0 0 0 0,1-1 0 0 0,0-3-2 0 0,1 1 28 0 0,-1-1 0 0 0,1 1 0 0 0,1 0 0 0 0,-1 1-1 0 0,1-1 1 0 0,5-5-28 0 0,8-20 9 0 0,-15 30-10 0 0,0 0 0 0 0,-1 0 0 0 0,1 1 1 0 0,0-1-1 0 0,1 1 0 0 0,1-2 1 0 0,-2 2-21 0 0,0-1 0 0 0,0 1 0 0 0,0 0 0 0 0,0-1 0 0 0,-1 1 0 0 0,1-1 0 0 0,0-1 21 0 0,0 2-6 0 0,-1 1 1 0 0,0 0-1 0 0,0-1 0 0 0,1 1 0 0 0,-1 0 0 0 0,1 0 1 0 0,-1 0-1 0 0,1 0 0 0 0,-1 0 0 0 0,1 0 0 0 0,0 0 6 0 0,5 1 0 0 0,-7 0 0 0 0,1 0 0 0 0,0 0 0 0 0,0 0 0 0 0,0 1 0 0 0,0-1 0 0 0,0 0 0 0 0,-1 0 0 0 0,1 1 0 0 0,0-1 0 0 0,0 0 0 0 0,-1 1 0 0 0,1-1 0 0 0,0 1 0 0 0,0-1 0 0 0,-1 1 0 0 0,1-1 0 0 0,0 1 0 0 0,-1-1 0 0 0,1 1 0 0 0,-1 0 0 0 0,1-1 0 0 0,-1 1 0 0 0,1 0 0 0 0,-1 0 0 0 0,1-1 0 0 0,-1 1 0 0 0,0 0 0 0 0,0 0 0 0 0,1-1 0 0 0,-1 1 0 0 0,0 0 0 0 0,0 0 0 0 0,0 0 0 0 0,0 0 0 0 0,0 0 0 0 0,0-1 0 0 0,0 2 0 0 0,1-1 0 0 0,-1 1 0 0 0,0 0 0 0 0,0-1 0 0 0,1 1 0 0 0,-1 0 0 0 0,1-1 0 0 0,-1 1 0 0 0,1 0 0 0 0,0-1 0 0 0,0 2 0 0 0,0-2 0 0 0,0 0 0 0 0,0 1 0 0 0,-1-1 0 0 0,1 0 0 0 0,-1 1 0 0 0,1-1 0 0 0,-1 1 0 0 0,1-1 0 0 0,-1 1 0 0 0,0-1 0 0 0,0 1 0 0 0,0-1 0 0 0,0 0 0 0 0,0 1 0 0 0,0-1 0 0 0,0 1 0 0 0,0 0 0 0 0,-1 0 0 0 0,1 1 0 0 0,0 0 0 0 0,0-1 0 0 0,0 1 0 0 0,1 0 0 0 0,-1-1 0 0 0,0 1 0 0 0,1 0 0 0 0,0-1 0 0 0,0 1 0 0 0,0-1 0 0 0,0 2 0 0 0,1-1 0 0 0,-1 0 0 0 0,0 0 0 0 0,0 0 0 0 0,-1 0 0 0 0,1 0 0 0 0,-1 0 0 0 0,1 0 0 0 0,-1 0 0 0 0,0 0 0 0 0,0 1 0 0 0,-1-1-1 0 0,1 1 0 0 0,0-1-1 0 0,-1 1 1 0 0,1 0 0 0 0,1-1-1 0 0,-1 1 1 0 0,0-1 0 0 0,1 1-1 0 0,0-1 1 0 0,1 3 1 0 0,-2-4-8 0 0,1 1-1 0 0,-1-1 1 0 0,0 0 0 0 0,0 0 0 0 0,0 1-1 0 0,0-1 1 0 0,0 0 0 0 0,0 1 0 0 0,0-1-1 0 0,-1 0 1 0 0,1 1 8 0 0,-1-1-6 0 0,1 0 0 0 0,-1 1-1 0 0,1-1 1 0 0,0 1 0 0 0,0-1 0 0 0,0 1 0 0 0,0-1 0 0 0,0 1-1 0 0,1 0 7 0 0,-1-1 4 0 0,1-1 0 0 0,-1 1 0 0 0,0-1-1 0 0,0 1 1 0 0,0 0 0 0 0,0-1 0 0 0,0 1-1 0 0,-1 0 1 0 0,1-1 0 0 0,0 1 0 0 0,-1 0-1 0 0,1-1 1 0 0,-1 1 0 0 0,1-1 0 0 0,-1 1 0 0 0,0-1-1 0 0,0 2-3 0 0,-4 3 0 0 0,2 0-627 0 0,1-6 1330 0 0,1 0-2872 0 0,-1 2-4605 0 0,2-2 1074 0 0</inkml:trace>
  <inkml:trace contextRef="#ctx0" brushRef="#br0" timeOffset="487.981">500 107 3224 0 0,'-6'-1'-105'0'0,"3"0"-93"0"0,4 2 3719 0 0,4 0 4249 0 0,-3 1-7689 0 0,1-1 1 0 0,0 0 0 0 0,-1 1 0 0 0,1-1 0 0 0,-1 1 0 0 0,1 0 0 0 0,-1 0-1 0 0,0 0 1 0 0,1 0 0 0 0,-1 1 0 0 0,1 1-82 0 0,19 30 1102 0 0,-2-2 277 0 0,-7-8-771 0 0,-4-6-326 0 0,-7-12-215 0 0,1 0-1 0 0,-1 0 0 0 0,0 1 0 0 0,0-1 1 0 0,-1 0-1 0 0,0 1 0 0 0,0-1 0 0 0,0 1 0 0 0,-1 5-66 0 0,-6 33 64 0 0,2-24-10 0 0,3-19-35 0 0,0 0 1 0 0,0 1 0 0 0,1-1 0 0 0,-1 1 0 0 0,1-1 0 0 0,0 1-1 0 0,-1 1-19 0 0,1 2 90 0 0,0 1-1 0 0,-1-1 0 0 0,0 1 0 0 0,0-1 0 0 0,0 0 0 0 0,-1 0 0 0 0,0 1-89 0 0,-1-3 16 0 0,2-4 62 0 0,1 0 4 0 0,0 0-2 0 0,17-14 75 0 0,-8 5-62 0 0,-1 0-1 0 0,0-1 1 0 0,0 1 0 0 0,-1-2-93 0 0,11-13 130 0 0,0-1 66 0 0,-1-1 0 0 0,-1 0 0 0 0,-1-1 0 0 0,-2 0 0 0 0,-1-1 0 0 0,5-18-196 0 0,-13 35 25 0 0,-1 0 0 0 0,-1 0 0 0 0,1-4-25 0 0,-3 11 38 0 0,1 1-1 0 0,-1-1 1 0 0,0 0-1 0 0,0 1 1 0 0,0-1-1 0 0,-1 0 1 0 0,1 0 0 0 0,-1 1-1 0 0,0-1 1 0 0,0 1-1 0 0,-1-4-37 0 0,2 5 14 0 0,-1 0 1 0 0,1 0-1 0 0,-1 1 0 0 0,1-1 0 0 0,-1 0 0 0 0,1 1 0 0 0,-1-1 0 0 0,0 1 0 0 0,0-1 0 0 0,0 1 1 0 0,0-1-1 0 0,0 1-14 0 0,-3-1 470 0 0,2 2-2297 0 0,0-2-6036 0 0,0-3 2026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0 874 4144 0 0,'0'0'319'0'0,"0"0"103"0"0,0 0 1217 0 0,0 0 551 0 0,0 0 108 0 0,0 0-277 0 0,0 0-1265 0 0,0 0-551 0 0,0 0-114 0 0,0 0 36 0 0,0 0 249 0 0,0 0 110 0 0,0 0 24 0 0,0 0-12 0 0,0 0-55 0 0,0 0-25 0 0,0 0-2 0 0,0 0-20 0 0,0 0-84 0 0,0 0-37 0 0,0 0-10 0 0,0 0 27 0 0,1-6 578 0 0,21-80 414 0 0,32-120-297 0 0,-32 129-990 0 0,-20 71-37 0 0,-1 0 0 0 0,1 0 1 0 0,1 0-1 0 0,-1 0 1 0 0,1 0-1 0 0,0 1 0 0 0,2-3 40 0 0,2-3-144 0 0,-6 9 142 0 0,0 0 0 0 0,1 0-1 0 0,-1-1 1 0 0,0 1 0 0 0,1 0 0 0 0,0 1 0 0 0,1-3 2 0 0,-2 4 7 0 0,0-1 0 0 0,-1 1-1 0 0,1 0 1 0 0,0-1 0 0 0,-1 1 0 0 0,1 0 0 0 0,0 0 0 0 0,0-1 0 0 0,-1 1 0 0 0,1 0 0 0 0,0 0-1 0 0,0 0 1 0 0,-1 0 0 0 0,1 0 0 0 0,0 0 0 0 0,0 0 0 0 0,-1 0 0 0 0,1 0 0 0 0,0 1-1 0 0,0-1 1 0 0,-1 0 0 0 0,1 0 0 0 0,0 1 0 0 0,0-1 0 0 0,-1 0 0 0 0,1 1 0 0 0,0-1-1 0 0,-1 1 1 0 0,1-1-7 0 0,7 7 25 0 0,0 1-1 0 0,-1-1 0 0 0,0 1 1 0 0,0 0-1 0 0,0 1 0 0 0,-1 0 0 0 0,-1 0 1 0 0,3 4-25 0 0,1 3-148 0 0,7 12 43 0 0,-2 0-1 0 0,-1 0 1 0 0,8 29 105 0 0,0-10 53 0 0,-9-19-76 0 0,-10-23 19 0 0,1-1-1 0 0,-1 0 1 0 0,-1 1-1 0 0,1 0 1 0 0,0-1-1 0 0,-1 1 0 0 0,0 0 1 0 0,0 0-1 0 0,-1 0 5 0 0,0-4 3 0 0,0 0 0 0 0,0-1 0 0 0,0 1 0 0 0,0-1 0 0 0,0 1 0 0 0,0-1-1 0 0,0 1 1 0 0,0-1 0 0 0,0 1 0 0 0,0 0 0 0 0,-1-1 0 0 0,1 1 0 0 0,0-1-1 0 0,0 1 1 0 0,-1-1 0 0 0,1 1 0 0 0,0-1 0 0 0,0 0 0 0 0,-1 1 0 0 0,1-1 0 0 0,-1 1-1 0 0,1-1 1 0 0,0 0 0 0 0,-1 1 0 0 0,1-1 0 0 0,-1 0 0 0 0,1 1 0 0 0,-1-1-1 0 0,1 0 1 0 0,-1 0 0 0 0,1 1 0 0 0,-1-1 0 0 0,1 0 0 0 0,-1 0 0 0 0,0 0-1 0 0,1 0 1 0 0,-1 0 0 0 0,1 0 0 0 0,-1 0 0 0 0,1 0 0 0 0,-1 0 0 0 0,1 0 0 0 0,-1 0-1 0 0,0 0 1 0 0,1 0 0 0 0,-1-1-3 0 0,0 1 52 0 0,-23-1 209 0 0,0-1 0 0 0,1-1 0 0 0,-2-2-261 0 0,6 1 34 0 0,-1 1-1 0 0,0 1 1 0 0,1 1 0 0 0,-17 1-34 0 0,2 1 73 0 0,-15 2-352 0 0,43-3 303 0 0,5 0-5392 0 0,1 0-1015 0 0</inkml:trace>
  <inkml:trace contextRef="#ctx0" brushRef="#br0" timeOffset="2333.78">558 766 4376 0 0,'0'0'199'0'0,"0"0"115"0"0,0 0 381 0 0,0 0 158 0 0,0 0 38 0 0,0 0-43 0 0,0 0-203 0 0,0 0-90 0 0,0 0-13 0 0,0 0 5 0 0,0 0 38 0 0,0 0 21 0 0,0 0 2 0 0,0 0-4 0 0,0 0-16 0 0,0 0-4 0 0,0 0 0 0 0,0 0 4 0 0,10-12 1231 0 0,-8 5-1561 0 0,0-1-1 0 0,-1 1 1 0 0,0-1-1 0 0,0 0 1 0 0,0 1-1 0 0,-1-1 0 0 0,0 0 1 0 0,-1 0-1 0 0,-1-6-257 0 0,0-22 75 0 0,1 9-75 0 0,0 16 0 0 0,1 0 0 0 0,0 0 0 0 0,1-6 0 0 0,3-20 9 0 0,-2 19 250 0 0,0 1 0 0 0,3-9-259 0 0,-5 25-2 0 0,1 0-1 0 0,-1 0 1 0 0,0 0-1 0 0,1 0 1 0 0,-1 0-1 0 0,1 0 1 0 0,-1 0-1 0 0,1 0 1 0 0,0 0-1 0 0,-1 0 1 0 0,1 0-1 0 0,0 0 1 0 0,0 0 0 0 0,-1 0-1 0 0,1 1 1 0 0,0-1-1 0 0,0 0 1 0 0,0 1-1 0 0,0-1 1 0 0,1 0 2 0 0,-1 1-52 0 0,15 8-296 0 0,-11-5 362 0 0,0-1 1 0 0,0 1-1 0 0,-1 0 1 0 0,1 1-1 0 0,-1-1 1 0 0,1 1-1 0 0,-1 0 1 0 0,-1 0-1 0 0,2 1-14 0 0,7 10-83 0 0,-1 1 0 0 0,1 1 83 0 0,7 12 6 0 0,7 11-6 0 0,-16-23 0 0 0,1-1 0 0 0,1 1 0 0 0,-5-9 2 0 0,-4-4-1 0 0,-1 0 1 0 0,1 0-1 0 0,0-1 0 0 0,1 1 0 0 0,-1-1 1 0 0,1 0-1 0 0,0 0 0 0 0,-1 0 0 0 0,1 0 0 0 0,1-1 1 0 0,-1 1-1 0 0,0-1 0 0 0,0 0 0 0 0,1-1 1 0 0,-1 1-1 0 0,5 0-1 0 0,-8-1 29 0 0,0-1 0 0 0,0 0 0 0 0,1 0 0 0 0,-1 0 0 0 0,0 0 0 0 0,0 0 1 0 0,0 0-1 0 0,0 0 0 0 0,0 0 0 0 0,0-1 0 0 0,0 1 0 0 0,0 0 0 0 0,0 0 0 0 0,0-1 1 0 0,0 1-1 0 0,0-1 0 0 0,0 1 0 0 0,0-1 0 0 0,0 0 0 0 0,0 0-29 0 0,1 0 60 0 0,-1-1 0 0 0,1 0-1 0 0,0 0 1 0 0,-1 0 0 0 0,1 0-1 0 0,-1 0 1 0 0,0 0 0 0 0,0 0-1 0 0,1-1-59 0 0,1-4 142 0 0,-1-1-1 0 0,0 1 1 0 0,0-1-1 0 0,0 0 0 0 0,0-4-141 0 0,-2 3 38 0 0,1 0 0 0 0,-2 0-1 0 0,1 0 1 0 0,-2-4-38 0 0,-1-24-7 0 0,-1-78 463 0 0,2 82-616 0 0,1 26 164 0 0,1-1 1 0 0,-1 0-1 0 0,1 0 1 0 0,1 0-1 0 0,0 0 1 0 0,1-5-5 0 0,-1 10-926 0 0,0 4 438 0 0,1 8-215 0 0,-2 5-1379 0 0,-1-2-3469 0 0,-2-6 339 0 0</inkml:trace>
  <inkml:trace contextRef="#ctx0" brushRef="#br0" timeOffset="4553.352">1394 436 10136 0 0,'0'0'230'0'0,"-6"-5"309"0"0,1 3-497 0 0,1 1 0 0 0,-1-1 0 0 0,0 1 0 0 0,1 1 0 0 0,-1-1 0 0 0,0 1 0 0 0,0-1 0 0 0,1 1 0 0 0,-6 1-42 0 0,0-1 379 0 0,-1 1 104 0 0,1-1 0 0 0,-1 2-1 0 0,1-1 1 0 0,-1 2 0 0 0,1-1-1 0 0,0 1 1 0 0,0 1 0 0 0,0 0-1 0 0,1 0 1 0 0,-1 1-1 0 0,1 0-482 0 0,3-1 138 0 0,0 1 0 0 0,1 0 0 0 0,0-1 0 0 0,0 2-1 0 0,1-1 1 0 0,-1 1 0 0 0,1-1 0 0 0,0 1-1 0 0,-3 6-137 0 0,5-9 13 0 0,0 1 0 0 0,1-1-1 0 0,-1 0 1 0 0,1 1-1 0 0,0-1 1 0 0,0 1 0 0 0,0 0-1 0 0,0-1 1 0 0,0 1 0 0 0,1 0-1 0 0,0 0 1 0 0,0-1-1 0 0,0 1 1 0 0,0 0 0 0 0,0 0-1 0 0,1-1 1 0 0,0 1-1 0 0,0 0 1 0 0,0-1 0 0 0,0 1-1 0 0,0 0 1 0 0,1-1-1 0 0,-1 0 1 0 0,2 3-13 0 0,5 7 72 0 0,-7-11-51 0 0,0 1 1 0 0,1-1 0 0 0,-1 0 0 0 0,1 0 0 0 0,-1 0-1 0 0,1 0 1 0 0,0 0 0 0 0,-1 0 0 0 0,1 0 0 0 0,0-1 0 0 0,0 1-1 0 0,1 0 1 0 0,-1-1 0 0 0,0 0 0 0 0,2 1-22 0 0,3 1 25 0 0,-1-1 1 0 0,0 0 0 0 0,1 0-1 0 0,0-1 1 0 0,-1 1-1 0 0,1-2 1 0 0,0 1 0 0 0,-1-1-1 0 0,1 0 1 0 0,0 0 0 0 0,0-1-1 0 0,-1 0 1 0 0,1 0-1 0 0,-1 0 1 0 0,1-1 0 0 0,-1 0-1 0 0,1-1 1 0 0,-1 1 0 0 0,0-1-1 0 0,0 0 1 0 0,2-2-26 0 0,1-1-4 0 0,0 0 1 0 0,-1 0 0 0 0,0-1-1 0 0,0 0 1 0 0,0-1 0 0 0,-1 1-1 0 0,0-2 1 0 0,0 1 0 0 0,-1-1-1 0 0,0 0 1 0 0,-1 0 0 0 0,0 0-1 0 0,1-5 4 0 0,1-4 15 0 0,-1-1 0 0 0,-1 0-1 0 0,-1-1 1 0 0,0 1 0 0 0,-2-1-1 0 0,1-14-14 0 0,-2-26-12 0 0,-5-36 12 0 0,-16-66-76 0 0,12 103 844 0 0,17 122-1440 0 0,6 76 1136 0 0,-7-35-480 0 0,3 99-448 0 0,-7-151 2215 0 0,-4-50-1952 0 0,0-2-250 0 0,0 0-49 0 0,0 0-147 0 0,0 0-573 0 0,0 0-253 0 0,0-1-51 0 0,3-4-10 0 0</inkml:trace>
  <inkml:trace contextRef="#ctx0" brushRef="#br0" timeOffset="4899.923">1681 146 13824 0 0,'0'0'314'0'0,"0"10"428"0"0,-1-8-684 0 0,1 1 0 0 0,0 0 0 0 0,0-1 0 0 0,0 1 1 0 0,1 0-1 0 0,-1 0 0 0 0,1-1 0 0 0,-1 1-58 0 0,3 17-9 0 0,-2 5 158 0 0,1 0 1 0 0,1-1 0 0 0,1 1 0 0 0,1-1 0 0 0,6 15-150 0 0,6 12 1110 0 0,2-1 1 0 0,4 3-1111 0 0,-19-45 322 0 0,0 1 0 0 0,1-1 0 0 0,0 0 0 0 0,6 5-322 0 0,-8-9 168 0 0,0 0 1 0 0,0-1 0 0 0,1 1-1 0 0,-1-1 1 0 0,1 0 0 0 0,0 0-1 0 0,0 0 1 0 0,0-1-1 0 0,5 3-168 0 0,-9-5 22 0 0,1 0-1 0 0,0 0 1 0 0,0 0-1 0 0,-1 0 1 0 0,1-1-1 0 0,0 1 0 0 0,0 0 1 0 0,0 0-1 0 0,-1 0 1 0 0,1-1-1 0 0,0 1 1 0 0,-1 0-1 0 0,1-1 1 0 0,0 1-1 0 0,-1-1 1 0 0,1 1-1 0 0,0-1 0 0 0,-1 1 1 0 0,1-1-22 0 0,10-10 51 0 0,-8 7 147 0 0,0 0 0 0 0,-1 0 0 0 0,0-1-1 0 0,0 1 1 0 0,0-1 0 0 0,-1 0 0 0 0,1 1 0 0 0,-1-1 0 0 0,0-4-198 0 0,4-46 158 0 0,-3 26-300 0 0,7-43-327 0 0,1-14 1009 0 0,-8 72-780 0 0,0 0-1 0 0,1 0 1 0 0,2-4 240 0 0,-5 17-22 0 0,0 1 31 0 0,6-16-1223 0 0,-3 14-814 0 0,0 9 297 0 0,0 2-288 0 0</inkml:trace>
  <inkml:trace contextRef="#ctx0" brushRef="#br0" timeOffset="5406.84">1922 926 10136 0 0,'0'0'464'0'0,"0"0"-10"0"0,-4-3 166 0 0,-8-1-17 0 0,0 0-1 0 0,0 0 1 0 0,0 1-1 0 0,-1 0 1 0 0,0 1-1 0 0,-5 0-602 0 0,-26 0 1538 0 0,-9 1-1538 0 0,53 1 12 0 0,-107 5 2329 0 0,-84 15-2341 0 0,35-3 1395 0 0,39-1-277 0 0,11-1-670 0 0,-107 10-307 0 0,-64 2 62 0 0,210-21-86 0 0,3-1 8 0 0,-2-2-125 0 0,-65 2 54 0 0,35 1-64 0 0,96-6-87 0 0,0 0-10 0 0,0 0 3 0 0,0 0-152 0 0,0 0-637 0 0,0 0-276 0 0,6-2-5404 0 0,3-2 697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0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11256 0 0,'0'0'514'0'0,"0"0"-6"0"0,13-9 1615 0 0,-11 9-1949 0 0,-1 1-1 0 0,0-1 1 0 0,1 1 0 0 0,-1-1 0 0 0,0 1 0 0 0,0 0-1 0 0,0-1 1 0 0,0 1 0 0 0,0 0 0 0 0,0 0 0 0 0,0 0-1 0 0,0 0 1 0 0,0 0 0 0 0,0 0 0 0 0,0 0 0 0 0,0 0-1 0 0,-1 0 1 0 0,1 1 0 0 0,0-1 0 0 0,-1 0-1 0 0,1 0 1 0 0,-1 1 0 0 0,1 0-174 0 0,12 38 1054 0 0,-11-31-605 0 0,47 177 357 0 0,-45-167-748 0 0,-1 1-1 0 0,0 2-57 0 0,6 36 112 0 0,-6-53-40 0 0,-3-4 12 0 0,0-1 5 0 0,0 0-14 0 0,4-6 69 0 0,1-4-24 0 0,0 1 1 0 0,-1 0-1 0 0,0-1 0 0 0,0 0 0 0 0,0-5-120 0 0,14-34-149 0 0,-11 35 143 0 0,-2 1-12 0 0,1 0 0 0 0,1 1 0 0 0,0-1 0 0 0,1 1 0 0 0,0 1 0 0 0,1 0 0 0 0,4-5 18 0 0,-11 15 10 0 0,-1 0 0 0 0,0 0 0 0 0,0 0 0 0 0,1 0-1 0 0,-1 0 1 0 0,1 0 0 0 0,-1 0 0 0 0,1 1 0 0 0,-1-1 0 0 0,1 0 0 0 0,0 1 0 0 0,-1-1-1 0 0,1 1 1 0 0,0 0 0 0 0,-1 0 0 0 0,2-1-10 0 0,-2 1-14 0 0,0 1 0 0 0,0-1 1 0 0,0 0-1 0 0,0 0 0 0 0,0 1 0 0 0,0-1 0 0 0,0 0 1 0 0,0 1-1 0 0,-1-1 0 0 0,1 1 0 0 0,0-1 0 0 0,0 1 1 0 0,0-1-1 0 0,-1 1 0 0 0,1 0 0 0 0,0-1 0 0 0,-1 1 1 0 0,1 0-1 0 0,0 0 0 0 0,-1 0 0 0 0,1-1 0 0 0,-1 1 1 0 0,1 0-1 0 0,-1 0 0 0 0,0 0 0 0 0,1 0 0 0 0,-1 1 14 0 0,5 9-24 0 0,-4-8 19 0 0,1 0 0 0 0,-1 0 0 0 0,0 0 0 0 0,0 0 0 0 0,-1 0 0 0 0,1 0 0 0 0,-1 0 0 0 0,1 3 5 0 0,-1 23 72 0 0,-2 0 0 0 0,-2 13-72 0 0,0-14 129 0 0,2-10-107 0 0,-1 1 0 0 0,0-1 0 0 0,-1 0-1 0 0,-1 0 1 0 0,-1-1 0 0 0,-1 2-22 0 0,1-3-91 0 0,6-9-3015 0 0,6-13 104 0 0,3-2 958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13072 0 0,'0'0'297'0'0,"0"0"39"0"0,0 0 19 0 0,0 0-34 0 0,6 5-198 0 0,-1-1-174 0 0,8 6 1180 0 0,0 0 0 0 0,13 8-1129 0 0,-16-12 822 0 0,1 2 0 0 0,8 7-822 0 0,4 3 436 0 0,-19-15-350 0 0,0 1-1 0 0,0 0 0 0 0,0 1 1 0 0,-1-1-1 0 0,1 1 0 0 0,-1-1 1 0 0,0 1-1 0 0,-1 0 0 0 0,1 0 1 0 0,-1 1-1 0 0,0-1 0 0 0,0 0 1 0 0,0 2-86 0 0,0-1 13 0 0,0 1 1 0 0,-1 0 0 0 0,0-1 0 0 0,0 1 0 0 0,-1 0 0 0 0,1-1-1 0 0,-2 1 1 0 0,1 0 0 0 0,-1 0 0 0 0,0-1 0 0 0,0 1-14 0 0,0-3 18 0 0,-3 9 31 0 0,-9 17 41 0 0,12-24-1 0 0,4-5-41 0 0,4-6 28 0 0,28-19 203 0 0,-26 17-200 0 0,1 1-1 0 0,-1-1 0 0 0,-1 0 0 0 0,2-3-78 0 0,13-12 196 0 0,-10 10 102 0 0,0-1 0 0 0,1-3-298 0 0,-10 10 72 0 0,13-15 292 0 0,13-21-364 0 0,-26 35 15 0 0,1-1 1 0 0,-1 1 0 0 0,-1-1-1 0 0,0 0 1 0 0,0 0-1 0 0,0-1 1 0 0,-1 1-1 0 0,0-2-15 0 0,0 0-8 0 0,-1 5 17 0 0,0 0 0 0 0,-1-1 0 0 0,1 1 0 0 0,-1 0 0 0 0,0 0 0 0 0,0 0 0 0 0,0 0 0 0 0,-2-5-9 0 0,0 2 0 0 0,2 6 14 0 0,0 0 0 0 0,0 0 1 0 0,-1 0-1 0 0,1 0 0 0 0,-1 0 0 0 0,1 0 1 0 0,-1 1-1 0 0,0-1 0 0 0,0 0 0 0 0,0 0 0 0 0,0 0 1 0 0,0 1-1 0 0,0-1 0 0 0,0 1 0 0 0,-1-1 0 0 0,1 1 1 0 0,-1-1-1 0 0,1 1 0 0 0,-1 0 0 0 0,0-1-14 0 0,-9-4-355 0 0,8 5 332 0 0,1-1 1 0 0,-1 1-1 0 0,1 0 1 0 0,-1-1-1 0 0,0 1 1 0 0,1 1-1 0 0,-1-1 1 0 0,-3 0 22 0 0,4 1-715 0 0,1 0 0 0 0,-1 0 0 0 0,0 0 1 0 0,0 0-1 0 0,0 1 0 0 0,1-1 0 0 0,-1 0 0 0 0,0 1 0 0 0,0 0 1 0 0,-1 0 714 0 0,-3 0-6480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291 170 5352 0 0,'-2'0'188'0'0,"0"-1"0"0"0,0 0-1 0 0,-1 0 1 0 0,1 0 0 0 0,0 0 0 0 0,0 0 0 0 0,0 0 0 0 0,1-1-1 0 0,-3 0-187 0 0,3 1 347 0 0,0 1-1 0 0,0-1 1 0 0,0 1-1 0 0,0-1 0 0 0,-1 1 1 0 0,1-1-1 0 0,0 1 1 0 0,0 0-1 0 0,-1 0 0 0 0,1 0 1 0 0,-1-1-347 0 0,-10-2 1769 0 0,12 3-1267 0 0,0 0 15 0 0,0 0 10 0 0,0 0 1 0 0,-1 0-71 0 0,-1 0-317 0 0,1 0-207 0 0,1 0-22 0 0,0 0 40 0 0,0 0 125 0 0,0 0 14 0 0,0 0-6 0 0,0 0 10 0 0,0 0-30 0 0,0 0-86 0 0,0 0 136 0 0,28-6-297 0 0,-12 5 29 0 0,1-1 0 0 0,8-1 154 0 0,1-1-5048 0 0,-17 3 711 0 0</inkml:trace>
  <inkml:trace contextRef="#ctx0" brushRef="#br0" timeOffset="545.545">703 9 3224 0 0,'0'0'572'0'0,"0"0"1193"0"0,0 0 526 0 0,0 0 867 0 0,-5 5-1755 0 0,-5 2-593 0 0,-1-1 0 0 0,0-1 0 0 0,-1 0 0 0 0,-1 1-810 0 0,-6 2 475 0 0,-8 3-271 0 0,-1-1 1 0 0,0-2 0 0 0,-1-1 0 0 0,1-1 0 0 0,-1-1 0 0 0,0-1 0 0 0,-12-2-205 0 0,2-1 179 0 0,0-2-1 0 0,0-1 1 0 0,0-2 0 0 0,0-2-1 0 0,-10-4-178 0 0,38 7 267 0 0,1 0-1 0 0,0-1 0 0 0,0 0 0 0 0,1-1-266 0 0,-25-10 799 0 0,33 15-809 0 0,0 0 0 0 0,1 0 0 0 0,-1 0 0 0 0,0 0 0 0 0,1 0 0 0 0,-1 0 0 0 0,0 0 0 0 0,0 0 0 0 0,1 1 0 0 0,-1-1 0 0 0,0 0 0 0 0,1 0-1 0 0,-1 0 1 0 0,1 1 0 0 0,-1-1 0 0 0,0 0 0 0 0,1 1 0 0 0,-1-1 0 0 0,1 1 0 0 0,-1-1 0 0 0,1 1 0 0 0,-1-1 0 0 0,1 1 0 0 0,-1-1 0 0 0,1 1 0 0 0,-1-1 0 0 0,1 1-1 0 0,0-1 1 0 0,-1 1 0 0 0,1 0 0 0 0,0-1 0 0 0,0 1 0 0 0,-1 0 10 0 0,-8 25 223 0 0,8-22-451 0 0,-7 25 382 0 0,2 0 0 0 0,1 1 0 0 0,2 0 0 0 0,1 0-1 0 0,1 1-153 0 0,1-24 16 0 0,0 0 0 0 0,0 0 0 0 0,1 0 0 0 0,1 0 0 0 0,-1 0 0 0 0,1 0 0 0 0,0 0 0 0 0,0-1 0 0 0,1 1 0 0 0,0-1 0 0 0,0 0 0 0 0,1 0 0 0 0,0 0 0 0 0,0 0 0 0 0,0 0 0 0 0,0-1 0 0 0,1 0 0 0 0,0 0 0 0 0,0 0 0 0 0,2 1-16 0 0,-2-4 24 0 0,-1 0-1 0 0,0 0 1 0 0,1 0-1 0 0,-1 0 1 0 0,1-1-1 0 0,0 0 1 0 0,-1 0-1 0 0,1 0 0 0 0,0-1 1 0 0,0 1-1 0 0,0-1-23 0 0,9 0 225 0 0,0-1 1 0 0,0 0-1 0 0,1-1-225 0 0,0 0 23 0 0,0-1 0 0 0,0 0 0 0 0,6-3-23 0 0,-18 5-16 0 0,0 0 0 0 0,0 0 0 0 0,0 0 1 0 0,0-1-1 0 0,0 1 0 0 0,0-1 1 0 0,0 0-1 0 0,0 0 0 0 0,-1 0 1 0 0,1 0-1 0 0,-1 0 0 0 0,1-1 1 0 0,-1 1-1 0 0,0-1 0 0 0,0 1 1 0 0,0-1-1 0 0,0 0 0 0 0,0-1 16 0 0,-1 2 46 0 0,-1 0-1 0 0,1 0 0 0 0,-1 0 1 0 0,1 0-1 0 0,-1 0 0 0 0,0-1 1 0 0,0 1-1 0 0,0 0 0 0 0,0 0 1 0 0,0 0-1 0 0,-1 0 0 0 0,1-1 1 0 0,-1 1-1 0 0,1 0 0 0 0,-1 0 1 0 0,0 0-1 0 0,0 0 0 0 0,0 0 1 0 0,0 0-1 0 0,0 0 0 0 0,0 1 1 0 0,0-1-1 0 0,-1 0 0 0 0,0 0-45 0 0,-4-5 181 0 0,-1 0 0 0 0,1 1 0 0 0,-2 0 0 0 0,-6-5-181 0 0,11 8-121 0 0,-1 1 4 0 0,0-1 0 0 0,-1 1 0 0 0,1 0 0 0 0,0 0 0 0 0,-1 0 0 0 0,1 0 0 0 0,-1 1 0 0 0,1 0 0 0 0,-1 0 0 0 0,0 0 0 0 0,-1 1 117 0 0,-4-3-108 0 0,8 3 230 0 0,1 0-5528 0 0,1 0 2731 0 0,0 0-2669 0 0</inkml:trace>
  <inkml:trace contextRef="#ctx0" brushRef="#br0" timeOffset="829.898">403 461 3680 0 0,'0'0'284'0'0,"0"0"203"0"0,0 0 1544 0 0,0 1 1593 0 0,0 7-1664 0 0,3 2 1104 0 0,1 10-1340 0 0,-4 15 231 0 0,2 0 1 0 0,1 0-1956 0 0,5 15 518 0 0,-5-43-456 0 0,2 0 16 0 0,-2-2-24 0 0,-3-4-118 0 0,0-1-72 0 0,0 0-22 0 0,9-9-3427 0 0,-2 0 933 0 0,-3-4-3038 0 0</inkml:trace>
  <inkml:trace contextRef="#ctx0" brushRef="#br0" timeOffset="1083.601">447 308 10136 0 0,'0'0'464'0'0,"-5"0"42"0"0,4 1 3788 0 0,0 12-3915 0 0,0-11-435 0 0,1 1-1 0 0,0-1 1 0 0,0 1-1 0 0,0-1 0 0 0,0 1 1 0 0,0-1-1 0 0,0 0 1 0 0,1 1-1 0 0,0 1 57 0 0,1 7-3674 0 0,-2 2-1298 0 0</inkml:trace>
  <inkml:trace contextRef="#ctx0" brushRef="#br0" timeOffset="1445.564">631 372 13824 0 0,'0'0'314'0'0,"0"0"46"0"0,0 6 354 0 0,-11 33-149 0 0,2-6 961 0 0,2 0-1 0 0,1 1 0 0 0,1 2-1525 0 0,0-11 880 0 0,4-21-923 0 0,0 0 1 0 0,0 0-1 0 0,0 0 1 0 0,1 0-1 0 0,-1 0 0 0 0,1 0 1 0 0,0 0-1 0 0,0 0 1 0 0,1 1-1 0 0,0 1 43 0 0,1 2 0 0 0,-1-8 0 0 0,-1 1 0 0 0,0-1-1 0 0,0 1 1 0 0,0-1 0 0 0,1 0-1 0 0,-1 1 1 0 0,0-1 0 0 0,1 0-1 0 0,-1 1 1 0 0,0-1 0 0 0,1 0-1 0 0,-1 1 1 0 0,0-1 0 0 0,1 0-1 0 0,-1 0 1 0 0,1 0 0 0 0,-1 1-1 0 0,1-1 1 0 0,-1 0 0 0 0,0 0-1 0 0,1 0 1 0 0,-1 0 0 0 0,1 0-1 0 0,-1 0 1 0 0,1 0 0 0 0,-1 0-1 0 0,1 0 1 0 0,-1 0 0 0 0,1 0-1 0 0,-1 0 1 0 0,0 0 0 0 0,1 0-1 0 0,-1 0 1 0 0,1 0 0 0 0,-1 0 0 0 0,2-1-26 0 0,1 1-56 0 0,1 0 0 0 0,-1-1 0 0 0,0 1 0 0 0,0-1-1 0 0,0 0 1 0 0,1 0 0 0 0,-1 0 0 0 0,0-1 0 0 0,0 1 0 0 0,-1-1 0 0 0,1 1-1 0 0,1-2 83 0 0,33-27-1313 0 0,-17 13 343 0 0,-17 14 843 0 0,-1 1 11 0 0,1 1-1 0 0,-1-1 1 0 0,0-1 0 0 0,0 1-1 0 0,0 0 1 0 0,0 0 0 0 0,0-1-1 0 0,0 1 1 0 0,-1-1 0 0 0,1 1-1 0 0,-1-1 117 0 0,9-16-910 0 0,0 1 0 0 0,2 0 1 0 0,0 1-1 0 0,0 1 0 0 0,10-9 910 0 0,-13 15-136 0 0,4-7 415 0 0,-13 17-212 0 0,0 0 1 0 0,0 0 0 0 0,0 0-1 0 0,0 0 1 0 0,0 0 0 0 0,0 0 0 0 0,0 0-1 0 0,0 0 1 0 0,0 0 0 0 0,1 0-1 0 0,-1 0 1 0 0,0 0 0 0 0,0 0 0 0 0,0 0-1 0 0,0 0 1 0 0,0 0 0 0 0,0 0-1 0 0,0 0 1 0 0,0 0 0 0 0,0 0-1 0 0,0 0 1 0 0,0 0 0 0 0,0 0 0 0 0,0 0-1 0 0,0 0 1 0 0,0 0 0 0 0,0 0-1 0 0,0 0 1 0 0,0 0 0 0 0,0 0 0 0 0,0 0-1 0 0,0 0 1 0 0,0 0 0 0 0,0 0-1 0 0,0 0 1 0 0,0 0 0 0 0,0 0-1 0 0,0 0 1 0 0,0 0 0 0 0,0 0 0 0 0,0 0-1 0 0,0 0 1 0 0,0 0 0 0 0,1 0-1 0 0,-1 0-67 0 0,-1 8 947 0 0,-3 10 46 0 0,1-10-456 0 0,-2 5 96 0 0,-1-1 0 0 0,0 0 0 0 0,-7 10-633 0 0,0-2 803 0 0,1 1 1 0 0,-10 21-804 0 0,19-26 288 0 0,-1 1 4 0 0,3-16-285 0 0,1 0 0 0 0,-1 0 0 0 0,1 0 1 0 0,-1 0-1 0 0,1 0 0 0 0,0 0 0 0 0,-1 0 0 0 0,1 0 1 0 0,0 0-1 0 0,0 0 0 0 0,0 0 0 0 0,0 0 1 0 0,0 1-1 0 0,0-1 0 0 0,0 0 0 0 0,0 0 1 0 0,1 1-8 0 0,9 17 111 0 0,-6-15-79 0 0,0 0 0 0 0,1 0-1 0 0,-1-1 1 0 0,1 1 0 0 0,0-1-1 0 0,0 0 1 0 0,0 0 0 0 0,0-1-1 0 0,0 0 1 0 0,1 0 0 0 0,-1 0-1 0 0,2 0-31 0 0,-3-1-115 0 0,0-1-1 0 0,-1 1 1 0 0,1-1 0 0 0,0 0-1 0 0,-1 0 1 0 0,1 0-1 0 0,0-1 116 0 0,15-2-3620 0 0,-9 1-2871 0 0</inkml:trace>
  <inkml:trace contextRef="#ctx0" brushRef="#br0" timeOffset="1728.533">1127 1 6912 0 0,'0'0'528'0'0,"-1"0"-342"0"0,0 0 214 0 0,0 0-1 0 0,0 1 0 0 0,-1-1 0 0 0,1 0 0 0 0,0 1 1 0 0,0 0-1 0 0,0-1 0 0 0,-1 1 0 0 0,1 0 0 0 0,0-1 1 0 0,0 1-1 0 0,0 0 0 0 0,0 0 0 0 0,0 0 0 0 0,0 0 1 0 0,1 0-1 0 0,-1 0 0 0 0,0 0 0 0 0,0 1-399 0 0,-3 2 1133 0 0,-2 3-744 0 0,1-1 1 0 0,0 1 0 0 0,0 0 0 0 0,0 1 0 0 0,1-1 0 0 0,0 1 0 0 0,0 0 0 0 0,0 4-390 0 0,-1 2 350 0 0,1-1 0 0 0,0 1 0 0 0,2 0 0 0 0,-2 11-350 0 0,2-12 59 0 0,1 1-1 0 0,1-1 1 0 0,0 0-1 0 0,1 1 1 0 0,0-1-1 0 0,3 10-58 0 0,2-2 93 0 0,-4-10-71 0 0,1-1 0 0 0,0 0-1 0 0,1 0 1 0 0,0 0-1 0 0,1 1-21 0 0,-2-5-313 0 0,17 26 702 0 0,-7-20-2023 0 0,5-4-3702 0 0,-6-5-913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2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11976 0 0,'15'-2'546'0'0,"-12"1"-10"0"0,5-1-322 0 0,-4 2-18 0 0,1 0 0 0 0,0 1 0 0 0,-1-1 0 0 0,1 1 0 0 0,0 0 0 0 0,-1 0 0 0 0,2 1-196 0 0,0-1 172 0 0,-5 0-98 0 0,1 0 0 0 0,-1 0 1 0 0,1 0-1 0 0,-1 0 1 0 0,0 0-1 0 0,1 0 1 0 0,-1 0-1 0 0,0 0 1 0 0,1 2-75 0 0,1 0 198 0 0,1 1 10 0 0,-1 1 0 0 0,0-1 1 0 0,0 1-1 0 0,0 0 1 0 0,0-1-1 0 0,-1 1 1 0 0,1 3-209 0 0,4 7 136 0 0,-6-13-125 0 0,0 0 0 0 0,0 0 0 0 0,-1 0 0 0 0,1 1 0 0 0,-1-1 0 0 0,1 0 0 0 0,-1 0 0 0 0,0 1 0 0 0,0 1-11 0 0,2 14-3 0 0,-1-11 268 0 0,-1 1-1 0 0,1-1 1 0 0,-1 1-1 0 0,0-1 1 0 0,-1 5-265 0 0,-1 14 803 0 0,3-1-576 0 0,0-15-275 0 0,0 0 0 0 0,-2 0 1 0 0,0 9 47 0 0,1-18 6 0 0,0 1 0 0 0,0-1-1 0 0,0 0 1 0 0,0 0 0 0 0,0 1 0 0 0,0-1 0 0 0,0 0 0 0 0,1 0 0 0 0,-1 0 0 0 0,0 1 0 0 0,1-1-1 0 0,-1 0 1 0 0,1 0-6 0 0,2 12 664 0 0,-3-11-579 0 0,1 1-66 0 0,8 3 89 0 0,-7-5-60 0 0,0-1 0 0 0,0 1 1 0 0,0-1-1 0 0,1 0 0 0 0,-1 0 1 0 0,0 0-1 0 0,0 0 0 0 0,0 0 1 0 0,0 0-1 0 0,0-1 0 0 0,0 1 0 0 0,0-1 1 0 0,0 1-1 0 0,0-1 0 0 0,0 0 1 0 0,0 1-1 0 0,0-1 0 0 0,0-1-48 0 0,3 0 33 0 0,2-1-33 0 0,1-1 0 0 0,-1 0 0 0 0,0 0 0 0 0,0-1 0 0 0,-1 0 0 0 0,1-1 0 0 0,-1 1 0 0 0,0-1 0 0 0,0 0 0 0 0,2-4 0 0 0,-5 7 0 0 0,22-18 223 0 0,-21 18-84 0 0,0 0 0 0 0,-1 0-1 0 0,1 0 1 0 0,0 0 0 0 0,-1-1 0 0 0,0 0 0 0 0,0 1-1 0 0,0-1 1 0 0,0-1-139 0 0,16-23 502 0 0,-14 22-574 0 0,-1 0-1 0 0,0 0 0 0 0,0 0 1 0 0,0 0-1 0 0,-1-1 0 0 0,0 0 1 0 0,0-1 72 0 0,2-8 84 0 0,-2 7-1 0 0,0-1 0 0 0,-1 1 0 0 0,0-1 0 0 0,0 0 0 0 0,-1 0 0 0 0,0-5-83 0 0,-2 8 0 0 0,1 1-1 0 0,-1-1 0 0 0,0 1 0 0 0,-1-1 1 0 0,1 1-1 0 0,-1 0 0 0 0,-1-1 0 0 0,1 1 1 0 0,-1 0-1 0 0,0 0 0 0 0,-3-4 1 0 0,5 9-38 0 0,-1-1-1 0 0,1 1 1 0 0,0 0-1 0 0,-1 0 1 0 0,1 0 0 0 0,0-1-1 0 0,-1 1 1 0 0,1 0-1 0 0,-1 1 1 0 0,0-1-1 0 0,1 0 1 0 0,-1 0-1 0 0,0 1 1 0 0,1-1 0 0 0,-1 1-1 0 0,0-1 1 0 0,0 1-1 0 0,1 0 1 0 0,-1 0-1 0 0,0 0 1 0 0,0 0-1 0 0,0 0 1 0 0,1 0 0 0 0,-1 0-1 0 0,0 0 1 0 0,0 1-1 0 0,0-1 1 0 0,1 1-1 0 0,-1-1 1 0 0,0 1-1 0 0,0 1 39 0 0,-8 0-594 0 0,-2 2-1524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7 270 11976 0 0,'-1'0'-135'0'0,"-5"-1"921"0"0,9-1 311 0 0,-2 1-611 0 0,0 1 24 0 0,22 0 1026 0 0,-22 0-1025 0 0,1 1-68 0 0,19 4-308 0 0,-18-5-6 0 0,0 0 0 0 0,0 0-1 0 0,0 1 1 0 0,0 0 0 0 0,-1 0 0 0 0,1-1 0 0 0,0 2 0 0 0,0-1 0 0 0,-1 0 0 0 0,1 0 0 0 0,0 1 0 0 0,-1 0 0 0 0,0-1 0 0 0,1 1 0 0 0,-1 0-1 0 0,0 0-128 0 0,14 12 18 0 0,-14-13-18 0 0,0 0 0 0 0,0 0 0 0 0,0 1-1 0 0,-1-1 1 0 0,1 1 0 0 0,0-1 0 0 0,-1 1 0 0 0,1 0 0 0 0,-1 0-1 0 0,1 1 1 0 0,10 20 423 0 0,-2-1 0 0 0,-1 1 0 0 0,1 5-423 0 0,-8-20 290 0 0,1-1-223 0 0,1 9 65 0 0,-4-16-116 0 0,0 1 1 0 0,0 0-1 0 0,0 0 1 0 0,0-1-1 0 0,0 1 1 0 0,0 0-1 0 0,0-1 1 0 0,0 1-1 0 0,0 0 1 0 0,0-1-1 0 0,-1 1 1 0 0,1 0-1 0 0,0-1 0 0 0,-1 1 1 0 0,1 0-1 0 0,0-1 1 0 0,-1 1-1 0 0,1 0-16 0 0,-2-2 470 0 0,4-4-258 0 0,2 0-103 0 0,6-13 430 0 0,-2 1-216 0 0,-7 16-302 0 0,0-1 1 0 0,0 0-1 0 0,0 1 0 0 0,0-1 1 0 0,0 0-1 0 0,-1 1 0 0 0,1-1 1 0 0,-1 0-1 0 0,1 0 0 0 0,-1 0 1 0 0,1 0-1 0 0,-1 0 0 0 0,0-1-21 0 0,4-35 122 0 0,-3 31-124 0 0,0-1 1 0 0,0 0-1 0 0,-1 0 0 0 0,0 1 1 0 0,0-1-1 0 0,-1-2 2 0 0,0 4 0 0 0,1 0 0 0 0,0 0 0 0 0,0 0-1 0 0,1-3 1 0 0,0 3 4 0 0,-1 0-1 0 0,0 0 0 0 0,0 0 0 0 0,-1-6-3 0 0,0 7 10 0 0,-1-9 63 0 0,0 1 0 0 0,0-14-73 0 0,2 26 0 0 0,0 0 0 0 0,-1 0 0 0 0,1 0 0 0 0,0 0 0 0 0,0 0 0 0 0,-1 0 0 0 0,1 0 0 0 0,-1 0 0 0 0,1 0 0 0 0,-1 0 0 0 0,1 0 0 0 0,-1 0 0 0 0,0 0 0 0 0,1 1 0 0 0,-1-1 0 0 0,0 0 0 0 0,0 0 0 0 0,1 0 0 0 0,-1 0 0 0 0,1 1 0 0 0,-1-1 0 0 0,1 0 0 0 0,-1 0 0 0 0,1 0 0 0 0,-1 0 0 0 0,1 0 0 0 0,0 0 0 0 0,0 0 0 0 0,-1 0 0 0 0,1 0 0 0 0,0 0 0 0 0,0 0-5 0 0,0 0-1 0 0,0 0 0 0 0,0-1 1 0 0,0 1-1 0 0,0 0 0 0 0,0 0 1 0 0,0 0-1 0 0,0-1 1 0 0,-1 1-1 0 0,1 0 0 0 0,0 0 1 0 0,-1 0-1 0 0,1 0 0 0 0,-1 0 1 0 0,1 0-1 0 0,-1 0 0 0 0,0 0 1 0 0,1 0-1 0 0,-1 0 1 0 0,0 0-1 0 0,0 0 0 0 0,-1-1 6 0 0,0 0 265 0 0,-3-3-11584 0 0,-1 2 5890 0 0</inkml:trace>
  <inkml:trace contextRef="#ctx0" brushRef="#br0" timeOffset="297.228">373 1 10136 0 0,'12'2'1078'0'0,"-8"-1"-1013"0"0,-1 1-1 0 0,1 0 1 0 0,-1-1 0 0 0,1 1-1 0 0,-1 0 1 0 0,0 1-1 0 0,1-1 1 0 0,-1 0 0 0 0,0 1-1 0 0,1 2-64 0 0,27 32 1819 0 0,-20-22-1290 0 0,2 4 471 0 0,-1 0 1 0 0,-1 0 0 0 0,-1 1 0 0 0,3 11-1001 0 0,0-3 547 0 0,-6-12-80 0 0,0 0-1 0 0,-2 0 0 0 0,0 1 1 0 0,-1-1-1 0 0,-1 1 1 0 0,0 6-467 0 0,-2-17 50 0 0,-1 0 0 0 0,0 0 0 0 0,-1 0 0 0 0,0 0 0 0 0,0-1 0 0 0,0 1 0 0 0,0 0 1 0 0,-1 0-1 0 0,0-1 0 0 0,0 1 0 0 0,-1-1 0 0 0,1 1 0 0 0,-1-1 0 0 0,-3 4-50 0 0,-3 4 162 0 0,-1-1 0 0 0,0 1 0 0 0,-1-2 0 0 0,-12 11-162 0 0,9-11 84 0 0,-2 1-1 0 0,1-2 1 0 0,-2 0-1 0 0,-16 7-83 0 0,16-8-249 0 0,12-6-248 0 0,-1-1 0 0 0,0 1 0 0 0,1-1 0 0 0,-1 0 0 0 0,0-1 497 0 0,-1 0-1203 0 0</inkml:trace>
  <inkml:trace contextRef="#ctx0" brushRef="#br0" timeOffset="4951.243">1086 422 7832 0 0,'-9'-3'623'0'0,"1"0"1"0"0,-1-1-1 0 0,-7-4-623 0 0,7 4 1122 0 0,0 0-1 0 0,0 0 1 0 0,0 1 0 0 0,0 0-1122 0 0,-12-2 1049 0 0,0 1 0 0 0,-3 0-1049 0 0,17 3 245 0 0,0 1 0 0 0,0-1 0 0 0,0 2 0 0 0,0-1 0 0 0,0 1 0 0 0,0 0 0 0 0,0 0 0 0 0,-5 2-245 0 0,-6 2 333 0 0,15-5-296 0 0,1 0-1 0 0,-1 1 0 0 0,0-1 1 0 0,1 1-1 0 0,-1 0 1 0 0,1-1-1 0 0,0 1 1 0 0,-1 0-1 0 0,1 1 0 0 0,0-1 1 0 0,0 0-1 0 0,-1 1 1 0 0,1-1-1 0 0,0 1 1 0 0,0 0-1 0 0,1-1 0 0 0,-2 2-36 0 0,2-1 26 0 0,0-1 0 0 0,-1 1 0 0 0,0 0 0 0 0,1-1-1 0 0,-1 0 1 0 0,0 1 0 0 0,0-1 0 0 0,-1 1-26 0 0,2-1-1 0 0,0-1 1 0 0,0 1 0 0 0,0 0-1 0 0,-1 0 1 0 0,1 0 0 0 0,0 0 0 0 0,0 0-1 0 0,0 0 1 0 0,0 0 0 0 0,0 0-1 0 0,0 0 1 0 0,1 0 0 0 0,-1 0-1 0 0,0 1 1 0 0,1-1 0 0 0,-1 0 0 0 0,0 1-1 0 0,1-1 1 0 0,0 0 0 0 0,-1 1-1 0 0,1 0 1 0 0,-5 17 0 0 0,4-17 0 0 0,0 1 0 0 0,0-1 0 0 0,1 1 0 0 0,-1 0 0 0 0,0-1 0 0 0,1 1 0 0 0,0 0 0 0 0,0-1 0 0 0,0 1 0 0 0,0 0 0 0 0,0-1 0 0 0,0 1 0 0 0,1 0 0 0 0,-1-1 0 0 0,1 2 0 0 0,5 6 0 0 0,-5-8 0 0 0,1 1 0 0 0,-1-1 0 0 0,0 1 0 0 0,0 0 0 0 0,0-1 0 0 0,0 1 0 0 0,0 1 0 0 0,0-1 0 0 0,0 0 0 0 0,1-1 0 0 0,-1 1 0 0 0,1 0 0 0 0,-1 0 0 0 0,1-1 0 0 0,0 1 0 0 0,0-1 0 0 0,0 0 0 0 0,1 0 0 0 0,-1 1 0 0 0,5 4 0 0 0,-5-6 88 0 0,1 1-1 0 0,0 0 0 0 0,-1-1 1 0 0,1 0-1 0 0,0 0 0 0 0,0 0 1 0 0,0 0-1 0 0,0 0 0 0 0,0 0 1 0 0,3 0-88 0 0,8 3 558 0 0,-12-4-518 0 0,0 1 0 0 0,0-1 0 0 0,0 0 0 0 0,0 0-1 0 0,0 1 1 0 0,0-1 0 0 0,0-1 0 0 0,0 1 0 0 0,0 0-1 0 0,0 0 1 0 0,0-1-40 0 0,2 1 58 0 0,1-1-45 0 0,-1 0-1 0 0,1 0 1 0 0,-1-1-1 0 0,1 1 1 0 0,-1-1-1 0 0,0 0 0 0 0,0 0 1 0 0,0 0-1 0 0,0 0 1 0 0,0-1-1 0 0,-1 0 1 0 0,4-2-13 0 0,4-6-9 0 0,0-1 1 0 0,0 1-1 0 0,-1-2 9 0 0,4-3 12 0 0,-13 14-12 0 0,0 0 0 0 0,0 0 0 0 0,1 0 0 0 0,-1 1 0 0 0,-1-1 0 0 0,1 0-1 0 0,0 0 1 0 0,0 0 0 0 0,-1 0 0 0 0,1 0 0 0 0,-1-1 0 0 0,1 1 0 0 0,4-16 21 0 0,-2 6 39 0 0,1 0 1 0 0,-1-1-1 0 0,-1 1 0 0 0,0-1 0 0 0,-1 0 0 0 0,0-12-60 0 0,2-18-205 0 0,5-65 93 0 0,-3 55 112 0 0,-4 38 0 0 0,0 0 0 0 0,1 0 0 0 0,2-9 0 0 0,0 1 0 0 0,-3 17 0 0 0,0 1 0 0 0,0 0 0 0 0,0-1 0 0 0,1 1 0 0 0,0 0 0 0 0,1-4 0 0 0,-1 14 0 0 0,0 1 0 0 0,0-1 0 0 0,-1 1 0 0 0,0 0 0 0 0,0 5 0 0 0,-4 31 0 0 0,6 81 75 0 0,-2-59-91 0 0,6 36 16 0 0,-2-2 105 0 0,-6-59-262 0 0,-1 2 142 0 0,0-17 26 0 0,2-21-25 0 0,-1 0 1 0 0,1 0 0 0 0,-1-1 0 0 0,1 1 0 0 0,0 0 0 0 0,0 0 0 0 0,1-1 0 0 0,-1 1 0 0 0,1 0 0 0 0,-1 0 0 0 0,1 1 13 0 0,1 10-4309 0 0,1-9 2648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08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3392 0 0,'25'12'336'0'0,"-25"-11"-232"0"0,0 0 431 0 0,0-1 166 0 0,0 0 31 0 0,0 0 21 0 0,0 0 74 0 0,0 0 34 0 0,1-2 10 0 0,2-18 2533 0 0,0 1-1 0 0,-1-5-3403 0 0,-2 9 925 0 0,0 0 0 0 0,0 0 0 0 0,-2-5-925 0 0,-5-48 373 0 0,5 50-349 0 0,0 0-1 0 0,2 0 0 0 0,0-15-23 0 0,1 4 169 0 0,-1 23-40 0 0,0 0 0 0 0,0 1 0 0 0,1-1 0 0 0,0 0 0 0 0,0 0 0 0 0,0 1 0 0 0,1-1 0 0 0,1-3-129 0 0,-3 8 2 0 0,0 1-1 0 0,1-1 0 0 0,-1 0 1 0 0,0 0-1 0 0,1 1 1 0 0,-1-1-1 0 0,0 0 1 0 0,1 1-1 0 0,-1-1 1 0 0,1 1-1 0 0,-1-1 1 0 0,1 0-1 0 0,-1 1 1 0 0,1-1-1 0 0,0 1 0 0 0,-1-1 1 0 0,1 1-1 0 0,-1 0 1 0 0,1-1-1 0 0,0 1 1 0 0,0 0-1 0 0,-1-1 1 0 0,1 1-1 0 0,0 0 1 0 0,-1 0-1 0 0,1 0 1 0 0,0-1-1 0 0,0 1 0 0 0,0 0 1 0 0,-1 0-1 0 0,1 0 1 0 0,0 0-1 0 0,0 1 1 0 0,-1-1-1 0 0,1 0 1 0 0,0 0-1 0 0,0 0 1 0 0,-1 0-1 0 0,1 1 1 0 0,0-1-2 0 0,2 2-2 0 0,0 0 1 0 0,0 0-1 0 0,0 0 1 0 0,-1 1 0 0 0,1-1-1 0 0,-1 1 1 0 0,2 1 1 0 0,0 1 4 0 0,5 3-28 0 0,-2 1 1 0 0,1 0-1 0 0,2 5 24 0 0,19 22-37 0 0,-12-19-236 0 0,-8-7 146 0 0,1 0 1 0 0,0-1-1 0 0,0-1 0 0 0,10 7 127 0 0,-13-11 0 0 0,0 0 0 0 0,0-1 0 0 0,1 0 0 0 0,-1 0 0 0 0,1 0 0 0 0,0-1 0 0 0,0 0 0 0 0,0-1 0 0 0,0 0 0 0 0,0 0 0 0 0,0-1 0 0 0,2 0 0 0 0,-5 0 49 0 0,-1-1-1 0 0,1-1 1 0 0,0 1-1 0 0,0 0 1 0 0,-1-1-1 0 0,1 0 1 0 0,-1 0-1 0 0,2-1-48 0 0,4-2 306 0 0,-8 3-321 0 0,0 1-1 0 0,0-1 1 0 0,0 1 0 0 0,0-1 0 0 0,0 0 0 0 0,0 0-1 0 0,0 0 1 0 0,-1 0 0 0 0,1 0 0 0 0,-1 0 0 0 0,0 0-1 0 0,1 0 1 0 0,-1-1 0 0 0,0 1 0 0 0,0-1 0 0 0,-1 1-1 0 0,1 0 1 0 0,0-1 0 0 0,-1 0 0 0 0,1 1 0 0 0,-1-3 15 0 0,1-7 181 0 0,0 1 0 0 0,-1 0 0 0 0,-1-1 0 0 0,0-3-181 0 0,-3-34 78 0 0,3 23-57 0 0,-1 0 0 0 0,-2 1 0 0 0,-4-16-21 0 0,6 31 0 0 0,1-1 0 0 0,-1 0 0 0 0,2 1 0 0 0,-1-1 0 0 0,2 0 0 0 0,0-2 0 0 0,0-24 0 0 0,-1 31 0 0 0,0 2-24 0 0,0 3-90 0 0,0 1-2 0 0,0 0 10 0 0,0 0-147 0 0,0 0-628 0 0,0 0-278 0 0,0 0-995 0 0,0 0-3782 0 0</inkml:trace>
  <inkml:trace contextRef="#ctx0" brushRef="#br0" timeOffset="368.197">674 206 11432 0 0,'-3'0'122'0'0,"-1"1"0"0"0,1 0 1 0 0,0 0-1 0 0,-1 0 0 0 0,1 0 1 0 0,0 0-1 0 0,0 1 0 0 0,0 0 1 0 0,0-1-1 0 0,0 1 0 0 0,0 0 1 0 0,0 1-1 0 0,0-1 0 0 0,1 0 1 0 0,-1 2-123 0 0,-9 8 598 0 0,0 1-1 0 0,-3 6-597 0 0,14-18 64 0 0,-8 11 251 0 0,1-1 0 0 0,0 1 0 0 0,0 1 0 0 0,2 0 0 0 0,-6 12-315 0 0,10-21 45 0 0,1 1 0 0 0,-1-1 0 0 0,1 0 0 0 0,0 1 0 0 0,0-1 0 0 0,0 1 0 0 0,1-1 0 0 0,-1 1 0 0 0,1-1-1 0 0,0 1 1 0 0,1-1 0 0 0,-1 1 0 0 0,1-1 0 0 0,0 1 0 0 0,0-1 0 0 0,0 1 0 0 0,1-1 0 0 0,-1 0 0 0 0,1 0-1 0 0,1 3-44 0 0,-1-4 50 0 0,1 0 0 0 0,-1 0-1 0 0,1-1 1 0 0,0 1-1 0 0,0 0 1 0 0,0-1-1 0 0,0 0 1 0 0,0 1-1 0 0,0-1 1 0 0,0 0 0 0 0,1-1-1 0 0,-1 1 1 0 0,1-1-1 0 0,0 1 1 0 0,-1-1-1 0 0,1 0 1 0 0,0-1-1 0 0,0 1 1 0 0,0 0 0 0 0,-1-1-1 0 0,1 0 1 0 0,0 0-1 0 0,3-1-49 0 0,3 1 102 0 0,-1-2 0 0 0,1 1 0 0 0,-1-2-1 0 0,0 1 1 0 0,1-1 0 0 0,-1 0 0 0 0,0-1 0 0 0,-1 0-1 0 0,1-1-101 0 0,-5 3 21 0 0,-1-1-1 0 0,1 1 0 0 0,-1-1 0 0 0,0 0 1 0 0,0 0-1 0 0,0 0 0 0 0,0 0 0 0 0,-1-1 0 0 0,0 1 1 0 0,1-1-1 0 0,-1 0 0 0 0,0 1 0 0 0,0-1 1 0 0,-1 0-1 0 0,1 0 0 0 0,-1 0 0 0 0,0 0 0 0 0,0-1 1 0 0,-1 1-1 0 0,1 0 0 0 0,-1 0 0 0 0,0-1 1 0 0,0 1-1 0 0,0-3-20 0 0,-1 1 39 0 0,-1 0-1 0 0,0 0 1 0 0,0 1 0 0 0,0-1 0 0 0,0 1 0 0 0,-1-1 0 0 0,0 1 0 0 0,0 0-1 0 0,-1 0 1 0 0,-1-1-39 0 0,-12-22-690 0 0,17 27 489 0 0,-5-5-74 0 0,2 4-2615 0 0,-1 0 1401 0 0</inkml:trace>
  <inkml:trace contextRef="#ctx0" brushRef="#br0" timeOffset="1052.196">934 267 8232 0 0,'-1'1'374'0'0,"-4"17"42"0"0,1-1-1 0 0,1 1 0 0 0,0-1 0 0 0,2 1 0 0 0,0 0 0 0 0,1 0 0 0 0,0-1 1 0 0,2 6-416 0 0,6 13 846 0 0,-6-28 200 0 0,0 0 0 0 0,-1 0 0 0 0,0 0 0 0 0,1 5-1046 0 0,13-22 353 0 0,-11 5-282 0 0,-1 0 0 0 0,0 0 0 0 0,0-1-1 0 0,0 1 1 0 0,0-1 0 0 0,-1 0 0 0 0,0 0-1 0 0,0 0 1 0 0,1-3-71 0 0,-3 8 2 0 0,57-142-549 0 0,-55 140 532 0 0,0-1-1 0 0,0 0 1 0 0,0 0-1 0 0,0 1 1 0 0,0-1-1 0 0,0 1 1 0 0,1 0-1 0 0,0-1 16 0 0,4-3-64 0 0,8 14-16 0 0,-11-5 95 0 0,-1 1 0 0 0,0-1 0 0 0,0 1 0 0 0,0 0 0 0 0,-1 0 0 0 0,1 1 0 0 0,-1-1 0 0 0,0 0 0 0 0,1 3-15 0 0,-2-5 4 0 0,8 20 41 0 0,-1 1 0 0 0,-2 0 0 0 0,0 0 0 0 0,1 13-45 0 0,4 12-816 0 0,-11-47 580 0 0,0 1 0 0 0,1-1 0 0 0,-1 1 0 0 0,1-1 0 0 0,0 1 0 0 0,-1-1 0 0 0,1 1 0 0 0,0-1 0 0 0,0 1 0 0 0,0-1 0 0 0,0 0 0 0 0,1 1 236 0 0,4 6-5134 0 0</inkml:trace>
  <inkml:trace contextRef="#ctx0" brushRef="#br0" timeOffset="1606.413">1352 441 3680 0 0,'0'0'284'0'0,"0"0"185"0"0,0 0 1472 0 0,0 0 661 0 0,2 0 1030 0 0,7 0-1134 0 0,80-2-1175 0 0,-33 2-3458 0 0,-41 0 1345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10080 0 0,'0'0'230'0'0,"0"0"30"0"0,0 0 18 0 0,11-1 1522 0 0,39-6 2889 0 0,6 1-4689 0 0,134-16 3016 0 0,-164 19-2409 0 0,60-5-96 0 0,27 3-511 0 0,-111 5-39 0 0,-1-1 0 0 0,1 1 0 0 0,-1 0 1 0 0,1 0-1 0 0,-1 0 0 0 0,1 1 0 0 0,-1-1 0 0 0,1 0 0 0 0,-1 1 0 0 0,1-1 0 0 0,-1 0 0 0 0,1 1 0 0 0,-1 0 39 0 0,2 0-480 0 0,-1-1-654 0 0,-3 1-1095 0 0,-4 4-4125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3224 0 0,'0'0'143'0'0,"-1"0"-3"0"0,-1 1 226 0 0,1 0 1383 0 0,24 2 5278 0 0,4 0-4895 0 0,8-3-766 0 0,-12 1 894 0 0,23-2-2260 0 0,-39 1 167 0 0,0 0 0 0 0,1 1 0 0 0,-1-1-1 0 0,0 2 1 0 0,5 0-167 0 0,15 3 417 0 0,10-1 372 0 0,-11 0-639 0 0,1-2-1 0 0,0 0 0 0 0,0-2 1 0 0,16-2-150 0 0,18-2 118 0 0,-37 6-38 0 0,-24-1-77 0 0,1-1-1 0 0,-1 0 1 0 0,1 0 0 0 0,-1 0-1 0 0,1 0 1 0 0,0 0-1 0 0,-1 0 1 0 0,1 0 0 0 0,-1 0-1 0 0,1 0 1 0 0,-1 0 0 0 0,1 0-1 0 0,-1 0 1 0 0,1 0-1 0 0,0 0 1 0 0,-1-1 0 0 0,1 1-1 0 0,-1 0 1 0 0,1 0 0 0 0,-1-1-1 0 0,1 1 1 0 0,-1 0-1 0 0,1-1-2 0 0,0 1 31 0 0,2-1 72 0 0,7 5-61 0 0,11-1-2755 0 0,-14-1 498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3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0 855 2760 0 0,'0'0'488'0'0,"0"0"1008"0"0,0 0 441 0 0,0 0 88 0 0,0 0-205 0 0,6-6-482 0 0,-4 4-1134 0 0,0-1 0 0 0,0 0 0 0 0,0 1 0 0 0,-1-1 0 0 0,1 0 0 0 0,-1 0 0 0 0,0-1 0 0 0,0 1 0 0 0,0 0 0 0 0,0 0 0 0 0,0-1-204 0 0,0-1 269 0 0,1 0 1 0 0,-1 0-1 0 0,1 0 1 0 0,1 0 0 0 0,-1 1-270 0 0,3-9 269 0 0,0 1 1 0 0,-1 0 0 0 0,0-1-1 0 0,-1 0 1 0 0,0 0 0 0 0,-1 0-1 0 0,0-12-269 0 0,4-22 179 0 0,-2 22 176 0 0,-2 0 1 0 0,0 1-1 0 0,-1-1 0 0 0,-3-21-355 0 0,1 34 67 0 0,1 0 0 0 0,1-1-1 0 0,0 1 1 0 0,1 1-1 0 0,0-1 1 0 0,1-2-67 0 0,5-38 88 0 0,-7 39-90 0 0,1 1 0 0 0,1-1-1 0 0,0 1 1 0 0,0 0 0 0 0,1 0 0 0 0,1 0-1 0 0,3-6 3 0 0,5-6 620 0 0,0 1-1 0 0,2 1 1 0 0,2-3-620 0 0,-8 15-171 0 0,-1 0 0 0 0,1 1 0 0 0,1 0 0 0 0,-1 1 0 0 0,1 0 0 0 0,1 0 0 0 0,0 1 0 0 0,0 0-1 0 0,0 1 1 0 0,8-3 171 0 0,25-13-44 0 0,-21 13 112 0 0,-16 6 63 0 0,0 0 1 0 0,0 1-1 0 0,0 0 1 0 0,5-1-132 0 0,-7 2 62 0 0,6-1 19 0 0,0 0 1 0 0,0 1-1 0 0,8 1-81 0 0,-15 0 0 0 0,-1 0 0 0 0,0 1-1 0 0,1-1 1 0 0,-1 1 0 0 0,0 0 0 0 0,0 0-1 0 0,1 0 1 0 0,-1 0 0 0 0,0 0-1 0 0,0 1 1 0 0,0-1 0 0 0,0 1 0 0 0,0 0-1 0 0,1 2 1 0 0,5 2 17 0 0,-7-4-96 0 0,0 0 1 0 0,1 0-1 0 0,-1 0 1 0 0,0 0-1 0 0,0 0 1 0 0,0 1-1 0 0,2 2 79 0 0,-4-4-10 0 0,1 0 0 0 0,-1 0-1 0 0,1 1 1 0 0,-1-1 0 0 0,0 0-1 0 0,0 1 1 0 0,1-1-1 0 0,-1 0 1 0 0,0 1 0 0 0,0-1-1 0 0,0 0 1 0 0,0 1 0 0 0,-1-1-1 0 0,1 1 1 0 0,0-1 0 0 0,0 0-1 0 0,-1 0 1 0 0,1 1 0 0 0,-1-1-1 0 0,0 1 11 0 0,-3 10 92 0 0,-1-1 0 0 0,0 0 0 0 0,-1 0-1 0 0,0 0 1 0 0,-1-1 0 0 0,0 0-1 0 0,-1 0 1 0 0,0 0 0 0 0,-1-1-92 0 0,-10 9 1 0 0,10-10 11 0 0,1 0 0 0 0,-2 0 1 0 0,1-1-1 0 0,-1 0 0 0 0,0 0 0 0 0,-1-1 0 0 0,-2 0-12 0 0,-9 4 54 0 0,12-5-48 0 0,0 0-1 0 0,-1-2 1 0 0,-5 3-6 0 0,4-3 27 0 0,0-1 0 0 0,0 0 0 0 0,-5 0-27 0 0,13-1 10 0 0,0-1 1 0 0,0 0 0 0 0,0-1-1 0 0,0 1 1 0 0,0-1-1 0 0,0 1 1 0 0,0-1 0 0 0,0-1-1 0 0,0 1 1 0 0,0 0-1 0 0,-3-2-10 0 0,4 1 16 0 0,0 0 0 0 0,0 0 0 0 0,1 0 0 0 0,-1 0 0 0 0,0 0 0 0 0,1 0 0 0 0,-1-2-16 0 0,2 3 18 0 0,0 0 0 0 0,0 0-1 0 0,1 0 1 0 0,-1 0 0 0 0,0 0 0 0 0,1 0 0 0 0,-1 0 0 0 0,1 0-1 0 0,-1 0 1 0 0,1 0 0 0 0,0 0 0 0 0,-1-1 0 0 0,1 1 0 0 0,0 0-1 0 0,0 0 1 0 0,0-1 0 0 0,0 1 0 0 0,0 0 0 0 0,0 0 0 0 0,0 0 0 0 0,0-1-1 0 0,1 0-17 0 0,2-2-403 0 0,0 1-1 0 0,1-1 0 0 0,-1 0 0 0 0,1 1 1 0 0,0 0-1 0 0,4-3 404 0 0,-7 6-1942 0 0,-1 0-461 0 0</inkml:trace>
  <inkml:trace contextRef="#ctx0" brushRef="#br0" timeOffset="531.207">287 664 11976 0 0,'-3'-7'1200'0'0,"11"-6"-892"0"0,-7 12-217 0 0,-1 0 0 0 0,0 0 0 0 0,1 0-1 0 0,-1 1 1 0 0,1-1 0 0 0,-1 0 0 0 0,1 0 0 0 0,-1 0 0 0 0,1 1-1 0 0,0-1 1 0 0,0 0 0 0 0,-1 1 0 0 0,1-1 0 0 0,0 0 0 0 0,0 1 0 0 0,-1-1-1 0 0,1 1 1 0 0,0-1 0 0 0,0 1 0 0 0,0 0 0 0 0,0-1 0 0 0,0 1 0 0 0,0 0-1 0 0,0 0 1 0 0,0 0 0 0 0,0-1-91 0 0,3 1 202 0 0,1 0-1 0 0,-1 0 0 0 0,0 0 1 0 0,0 1-1 0 0,0-1 0 0 0,0 1 1 0 0,1 0-1 0 0,-1 0 1 0 0,0 0-1 0 0,0 1 0 0 0,-1 0 1 0 0,1-1-1 0 0,0 1 0 0 0,0 0 1 0 0,-1 1-1 0 0,0-1 1 0 0,1 1-1 0 0,0 1-201 0 0,4 2-6 0 0,-2 1 1 0 0,1 0-1 0 0,-1 0 0 0 0,0 1 1 0 0,0 0-1 0 0,-1 0 0 0 0,4 7 6 0 0,-7-12 28 0 0,0 1-1 0 0,0 0 0 0 0,-1 0 1 0 0,1 0-1 0 0,-1 0 0 0 0,0 1 1 0 0,0-1-1 0 0,-1 0 0 0 0,1 0 1 0 0,-1 1-1 0 0,0 3-27 0 0,0-5 48 0 0,-1 1 0 0 0,1 0 0 0 0,-1-1 0 0 0,-1 1 0 0 0,1-1 0 0 0,0 1 0 0 0,-1-1 0 0 0,0 0 1 0 0,1 1-1 0 0,-1-1 0 0 0,-1 0 0 0 0,1 0 0 0 0,-3 2-48 0 0,5-4 121 0 0,0-1-97 0 0,0 1 0 0 0,-1-1 0 0 0,1 1 1 0 0,0-1-1 0 0,0 1 0 0 0,0-1 0 0 0,-1 0 1 0 0,1 1-1 0 0,0-1 0 0 0,-1 0 0 0 0,1 1 1 0 0,0-1-1 0 0,0 0 0 0 0,-1 1 0 0 0,1-1 0 0 0,-1 0 1 0 0,1 0-1 0 0,0 1 0 0 0,-1-1 0 0 0,1 0 1 0 0,-1 0-1 0 0,1 0 0 0 0,0 0 0 0 0,-1 0 1 0 0,1 1-1 0 0,-1-1 0 0 0,1 0 0 0 0,-1 0 1 0 0,1 0-1 0 0,-1 0 0 0 0,1 0 0 0 0,0 0 0 0 0,-1 0 1 0 0,1-1-1 0 0,-1 1 0 0 0,1 0 0 0 0,-1 0 1 0 0,1 0-1 0 0,0 0 0 0 0,-1 0 0 0 0,0-1-24 0 0,0-4 0 0 0,3 2 19 0 0,-1 0 0 0 0,1 0 0 0 0,0 0 0 0 0,0 0-1 0 0,0 0 1 0 0,1 0 0 0 0,-1 0 0 0 0,3-2-19 0 0,10-12 780 0 0,-9 9-454 0 0,12-20-264 0 0,1 1 0 0 0,2 2-1 0 0,1 0 1 0 0,2-1-62 0 0,-17 19 68 0 0,0 0-1 0 0,-1 0 0 0 0,4-5-67 0 0,-8 10-26 0 0,-1 0-1 0 0,0 1 0 0 0,0-1 1 0 0,1 0-1 0 0,-1 0 1 0 0,0 0-1 0 0,-1 0 1 0 0,1 0-1 0 0,0 0 1 0 0,-1 0-1 0 0,1 0 1 0 0,-1 0-1 0 0,1 0 0 0 0,-1-1 1 0 0,0 1-1 0 0,0 0 1 0 0,0 0-1 0 0,0 0 1 0 0,0-2 26 0 0,-1 4-15 0 0,1-1 0 0 0,-1 0 0 0 0,1 1 0 0 0,-1-1 0 0 0,1 0 0 0 0,-1 1 0 0 0,0-1 0 0 0,1 0 0 0 0,-1 1 0 0 0,0-1 0 0 0,1 1 0 0 0,-1-1 1 0 0,0 1-1 0 0,0 0 0 0 0,0-1 0 0 0,1 1 0 0 0,-1 0 0 0 0,0-1 0 0 0,0 1 0 0 0,0 0 0 0 0,0 0 0 0 0,1 0 0 0 0,-2 0 15 0 0,-23-1-1209 0 0,19 1 467 0 0,-5 0-333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3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6448 0 0,'1'-1'297'0'0,"0"-1"-168"0"0,1 1 1 0 0,-1-1-1 0 0,0 0 0 0 0,0 1 0 0 0,0-1 0 0 0,0 0 1 0 0,0 0-1 0 0,0 0 0 0 0,0 0 0 0 0,0 0 1 0 0,-1 0-1 0 0,1 0 0 0 0,-1 0 0 0 0,1 0 0 0 0,-1 0 1 0 0,0 0-1 0 0,0 0 0 0 0,0 0 0 0 0,0 0 0 0 0,0 0 1 0 0,0 0-1 0 0,-1 0 0 0 0,1 0 0 0 0,-1-1-129 0 0,-3-26 8398 0 0,4 28-6473 0 0,0 3-621 0 0,0 15-1330 0 0,-3 68 233 0 0,-7 26-207 0 0,1-24 459 0 0,4 4-19 0 0,4 2-440 0 0,1-92 116 0 0,0-1 84 0 0,0 0 10 0 0,0 0-2 0 0,5-5-72 0 0,-2 0-376 0 0,-1 1-1 0 0,-1-1 1 0 0,1 1-1 0 0,-1-1 1 0 0,1 0-1 0 0,-1-2 241 0 0,3-11-645 0 0,2-4-138 0 0,-2 0 0 0 0,0 0 1 0 0,-2-1-1 0 0,0-12 783 0 0,-1 26-246 0 0,0-110-2396 0 0,-2 64 1683 0 0,-3-1 771 0 0,2 46 565 0 0,0 0 1 0 0,2 0-1 0 0,-1-1 1 0 0,1 1-1 0 0,0 0 1 0 0,1 0-1 0 0,0-1 1 0 0,3-9-378 0 0,-3 18 28 0 0,1-1 0 0 0,-1 0 1 0 0,1 1-1 0 0,-1-1 0 0 0,1 0 1 0 0,0 1-1 0 0,0 0 0 0 0,0-1 1 0 0,0 1-1 0 0,1 0 0 0 0,-1 0 1 0 0,1 0-1 0 0,-1 1 0 0 0,1-1 1 0 0,-1 1-1 0 0,1-1 0 0 0,0 1 1 0 0,0 0-1 0 0,0 0 0 0 0,0 0 1 0 0,0 0-1 0 0,0 0 0 0 0,0 1 1 0 0,0 0-1 0 0,0-1 0 0 0,0 1-28 0 0,12-1-49 0 0,-1 1-1 0 0,0 1 1 0 0,0 0-1 0 0,14 3 50 0 0,-15-2 213 0 0,0 1-1 0 0,0 1 1 0 0,0 0-1 0 0,-1 1 1 0 0,0 0-1 0 0,1 2-212 0 0,16 8 413 0 0,24 18-413 0 0,-49-30 0 0 0,1 1 0 0 0,0 0-1 0 0,-1-1 1 0 0,0 2-1 0 0,0-1 1 0 0,0 0-1 0 0,-1 1 1 0 0,0-1 0 0 0,1 1-1 0 0,-2 0 1 0 0,1 0-1 0 0,0 1 1 0 0,-1 0 0 0 0,-1-3 55 0 0,0 0-1 0 0,0 0 1 0 0,0 0 0 0 0,-1 0-1 0 0,1 0 1 0 0,-1 0 0 0 0,0 0-1 0 0,0 0 1 0 0,0 0 0 0 0,0 0-1 0 0,0 0 1 0 0,-1-1 0 0 0,1 1-1 0 0,-1 0 1 0 0,0 0 0 0 0,0 0-1 0 0,0 0 1 0 0,0-1 0 0 0,-1 1-1 0 0,1 0 1 0 0,-1-1 0 0 0,1 1-1 0 0,-1-1 1 0 0,0 0 0 0 0,0 1-1 0 0,0-1-54 0 0,-7 6 100 0 0,1-1 0 0 0,-1 0 0 0 0,0-1 0 0 0,-1 1 0 0 0,0-2 0 0 0,-7 4-100 0 0,-5 1 16 0 0,-1-2 0 0 0,-16 5-16 0 0,25-9 5 0 0,0-1-1 0 0,0 0 1 0 0,-2-1-5 0 0,12-2-16 0 0,-1 1 0 0 0,0-1 1 0 0,0 0-1 0 0,0 0 0 0 0,1-1 0 0 0,-1 1 0 0 0,0-1 1 0 0,0 0-1 0 0,1 0 0 0 0,-1-1 0 0 0,0 0 16 0 0,-1-1-44 0 0,5 2 110 0 0,1 1 15 0 0,10-9-892 0 0,-5 7 691 0 0,-1 1 0 0 0,1 0 0 0 0,0 0 0 0 0,0 0 0 0 0,-1 1 0 0 0,1 0 0 0 0,0 0 0 0 0,0 0 0 0 0,0 0 0 0 0,1 1 120 0 0,11 2 84 0 0,0 1 0 0 0,4 2-84 0 0,-6-2-84 0 0,-3-1 89 0 0,0 1 0 0 0,-1 0 0 0 0,0 1 0 0 0,0 0 0 0 0,0 1 0 0 0,-1 0 0 0 0,0 1 0 0 0,0 0 0 0 0,0 1 0 0 0,-1 0-1 0 0,0 0 1 0 0,-1 1 0 0 0,0 0 0 0 0,0 0 0 0 0,-1 1 0 0 0,2 3-5 0 0,-8-9 45 0 0,1-1 1 0 0,0 0-1 0 0,-1 1 1 0 0,1-1-1 0 0,-1 1 0 0 0,0 0 1 0 0,0-1-1 0 0,-1 1 1 0 0,1 0-1 0 0,-1-1 0 0 0,0 1 1 0 0,0 0-1 0 0,0 0 0 0 0,0 0 1 0 0,-1-1-1 0 0,1 1 1 0 0,-1 0-1 0 0,0-1 0 0 0,0 1 1 0 0,-1-1-1 0 0,1 1 1 0 0,-1-1-1 0 0,1 1 0 0 0,-1-1 1 0 0,0 0-1 0 0,0 0 0 0 0,-1 1-45 0 0,-3 2 67 0 0,0 1-1 0 0,0-1 1 0 0,-1 0-1 0 0,0-1 0 0 0,0 1 1 0 0,0-1-1 0 0,-1-1 1 0 0,0 0-1 0 0,0 0 0 0 0,-8 3-66 0 0,3-1 0 0 0,0-2 0 0 0,0 0 0 0 0,-1 0 0 0 0,0-1 0 0 0,0-1 0 0 0,0 0 0 0 0,0-1 0 0 0,0 0 0 0 0,0-1 0 0 0,-8-1 0 0 0,18 0-55 0 0,0 0 0 0 0,0 0 0 0 0,0 0-1 0 0,0 0 1 0 0,0 0 0 0 0,1-1 0 0 0,-4-1 55 0 0,6 2-467 0 0,1 1-40 0 0,0-1 158 0 0,1 0-1 0 0,-1 0 0 0 0,1-1 1 0 0,0 1-1 0 0,-1 0 1 0 0,1 0-1 0 0,0 0 0 0 0,-1 0 1 0 0,1 0-1 0 0,0 0 0 0 0,0 0 1 0 0,0 0-1 0 0,0 0 0 0 0,0 0 1 0 0,0 0-1 0 0,0 1 1 0 0,1-1 349 0 0,5-5-1920 0 0</inkml:trace>
  <inkml:trace contextRef="#ctx0" brushRef="#br0" timeOffset="252.122">567 505 15664 0 0,'0'0'718'0'0,"7"13"259"0"0,-4 2-97 0 0,1 0 0 0 0,-1 8-880 0 0,-2-13 352 0 0,1 0 0 0 0,-1 0 0 0 0,2 0 0 0 0,0 0 0 0 0,0-1 0 0 0,0 1 0 0 0,3 2-352 0 0,-4-8 7 0 0,0 0-1 0 0,0-1 1 0 0,0 1-1 0 0,1-1 0 0 0,-1 1 1 0 0,1-1-1 0 0,0 0 1 0 0,0 0-1 0 0,1 0 0 0 0,1 1-6 0 0,3 2-100 0 0,-8-6 7 0 0,1 1-1 0 0,-1-1 1 0 0,0 0-1 0 0,1 1 1 0 0,-1-1 0 0 0,1 0-1 0 0,-1 1 1 0 0,1-1-1 0 0,-1 0 1 0 0,1 0-1 0 0,-1 1 1 0 0,1-1-1 0 0,-1 0 1 0 0,1 0-1 0 0,-1 0 1 0 0,1 0-1 0 0,-1 0 1 0 0,1 0-1 0 0,-1 0 1 0 0,1 0-1 0 0,-1 0 1 0 0,1 0-1 0 0,-1 0 1 0 0,1 0 0 0 0,-1 0-1 0 0,1 0 1 0 0,-1 0-1 0 0,1-1 1 0 0,-1 1-1 0 0,1 0 1 0 0,-1 0-1 0 0,1-1 1 0 0,-1 1-1 0 0,1 0 1 0 0,-1 0-1 0 0,1-1 1 0 0,-1 1-1 0 0,0-1 1 0 0,1 1-1 0 0,-1 0 1 0 0,0-1-1 0 0,1 1 1 0 0,-1-1 0 0 0,0 1-1 0 0,0-1 1 0 0,1 1-1 0 0,-1-1 1 0 0,0 1-1 0 0,0-1 1 0 0,0 1-1 0 0,0-1 1 0 0,0 1-1 0 0,1-1 1 0 0,-1 1-1 0 0,0-1 1 0 0,0 0 93 0 0,-3-10-6129 0 0</inkml:trace>
  <inkml:trace contextRef="#ctx0" brushRef="#br0" timeOffset="412.716">578 330 5064 0 0,'0'0'232'0'0,"-3"-4"1395"0"0,3 4 6888 0 0,12 42-7948 0 0,3-3-854 0 0,-12-27 153 0 0</inkml:trace>
  <inkml:trace contextRef="#ctx0" brushRef="#br0" timeOffset="1052.533">768 452 4608 0 0,'0'-2'-192'0'0,"-2"1"1198"0"0,1-5 7950 0 0,4 46-7505 0 0,3-20-313 0 0,-4-15-929 0 0,0 1 1 0 0,-1 0-1 0 0,0-1 0 0 0,1 1 0 0 0,-2 0 0 0 0,1 4-209 0 0,2 12 742 0 0,-2-18-707 0 0,0 0 0 0 0,0 1 1 0 0,-1-1-1 0 0,0 0 0 0 0,0 0 0 0 0,0 1 0 0 0,0-1 0 0 0,0 0 0 0 0,-1 1 0 0 0,0-1-35 0 0,-2 29 124 0 0,7-17-125 0 0,-4-14 3 0 0,1-1 0 0 0,-1 0 1 0 0,1 1-1 0 0,-1-1 0 0 0,0 1 1 0 0,1-1-1 0 0,-1 1 0 0 0,0-1 0 0 0,0 1 1 0 0,0-1-1 0 0,0 1 0 0 0,0-1 0 0 0,-1 2-2 0 0,0 2 150 0 0,0 1-1 0 0,0 0 1 0 0,1 0-1 0 0,-1 0 0 0 0,1 3-149 0 0,0-8-4 0 0,0 5 47 0 0,-2-1-22 0 0,1-5-5 0 0,2 8 593 0 0,1-12-590 0 0,0 0-1 0 0,0 0 0 0 0,0 0 0 0 0,0 0 0 0 0,-1 0 0 0 0,1 0 0 0 0,-1-1 1 0 0,0 1-1 0 0,0-1 0 0 0,0-2-18 0 0,4-19 22 0 0,15-17-48 0 0,-15 29-126 0 0,0 1 0 0 0,1 0 1 0 0,0 0-1 0 0,1 0 0 0 0,1 0 0 0 0,0 1 1 0 0,0 1-1 0 0,1-1 0 0 0,1 1 0 0 0,6-5 152 0 0,-12 12-48 0 0,-3 2 49 0 0,0 1 0 0 0,1 0 0 0 0,-1 0 0 0 0,0 0 1 0 0,1 0-1 0 0,-1 0 0 0 0,1 1 0 0 0,-1-1 0 0 0,1 0 0 0 0,0 1 1 0 0,-1-1-1 0 0,1 1-1 0 0,10-4 10 0 0,-7 6-10 0 0,-4 0-3 0 0,0-1-1 0 0,0 0 1 0 0,0 1-1 0 0,-1-1 1 0 0,1 1-1 0 0,-1-1 1 0 0,1 1-1 0 0,-1-1 1 0 0,0 1-1 0 0,1-1 1 0 0,-1 1-1 0 0,0 0 0 0 0,0-1 1 0 0,0 1-1 0 0,0-1 1 0 0,0 1-1 0 0,-1 0 4 0 0,1 0 0 0 0,0 1-1 0 0,0-1 1 0 0,-1 1 0 0 0,1-1-1 0 0,-1 1 1 0 0,0-1-1 0 0,0 1 1 0 0,0-1-1 0 0,0 1 1 0 0,-2 0 29 0 0,1 0 0 0 0,-1 0-1 0 0,1 0 1 0 0,-1-1 0 0 0,0 1-1 0 0,0-1 1 0 0,0 1 0 0 0,-1-1-1 0 0,1 0 1 0 0,-1 0 0 0 0,1 0-1 0 0,-4 0-28 0 0,-18 12 136 0 0,20-10-114 0 0,-1-1 0 0 0,1 0 0 0 0,-1 0 0 0 0,-3 1-22 0 0,-17 8-312 0 0,14-5 99 0 0,11-7 212 0 0,1 1 0 0 0,-1-1 1 0 0,1 0-1 0 0,-1 0 0 0 0,0 1 0 0 0,1-1 1 0 0,-1 0-1 0 0,1 1 0 0 0,-1-1 0 0 0,1 0 0 0 0,-1 1 1 0 0,1-1-1 0 0,-1 1 0 0 0,1-1 0 0 0,0 1 0 0 0,-1-1 1 0 0,1 1-1 0 0,-1-1 0 0 0,1 1 0 0 0,0-1 0 0 0,0 1 1 0 0,-1-1-1 0 0,1 1 0 0 0,0 0 0 0 0,0-1 1 0 0,0 1-1 0 0,0-1 0 0 0,0 1 0 0 0,-1 0 0 0 0,1-1 1 0 0,0 1-1 0 0,1 0 0 0 0,-1-1 0 0 0,0 1 0 0 0,0 0 1 0 0,0-1-1 0 0,0 1 1 0 0,1 1 0 0 0,0-1 1 0 0,0 1-1 0 0,0-1 1 0 0,0 0-1 0 0,1 0 1 0 0,-1 1-1 0 0,0-1 1 0 0,1 0-1 0 0,0 1 0 0 0,0-1-2 0 0,5 5 2 0 0,0-1 0 0 0,1 0 0 0 0,-1-1 0 0 0,1 1 0 0 0,1-1 0 0 0,1 0 0 0 0,93 38 0 0 0,-76-28-2857 0 0,-20-12 1835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11976 0 0,'0'0'546'0'0,"0"0"-10"0"0,0-1-344 0 0,-1-1-29 0 0,0 1 568 0 0,1 1 241 0 0,0 0 41 0 0,0 0-128 0 0,0 1-838 0 0,-1 0-1 0 0,1 0 0 0 0,-1 0 1 0 0,1 0-1 0 0,-1 0 0 0 0,1 0 1 0 0,0 0-1 0 0,0 0 0 0 0,-1 0 1 0 0,1 0-1 0 0,0 0 0 0 0,0 0 1 0 0,0 0-1 0 0,0 1-46 0 0,0-1 146 0 0,-2 9 362 0 0,-1-1 0 0 0,0 0 0 0 0,-2 6-508 0 0,-4 9 90 0 0,-17 51 529 0 0,14-42-195 0 0,1 0 0 0 0,1 1-424 0 0,-18 57 173 0 0,10-31-49 0 0,21-83 129 0 0,-1 1-650 0 0,2 1 1 0 0,0-1 396 0 0,7-19-376 0 0,2 1 0 0 0,2 0 0 0 0,10-19 376 0 0,-16 39 0 0 0,-8 16 0 0 0,0 0 0 0 0,0 1 0 0 0,1-1 0 0 0,-1 1 0 0 0,1-1 0 0 0,0 1 0 0 0,0 0 0 0 0,1 0 0 0 0,-1 0 0 0 0,1 0 0 0 0,0-1 0 0 0,1 1 5 0 0,-2 1-1 0 0,0 0-1 0 0,0 0 1 0 0,0 0-1 0 0,0 1 1 0 0,0-1-1 0 0,0 1 1 0 0,0-1-1 0 0,0 1 1 0 0,1 0-1 0 0,-1 0 1 0 0,0 0-1 0 0,1 0 1 0 0,-1 1-1 0 0,1-1 1 0 0,-1 1-1 0 0,1-1 1 0 0,-1 1-1 0 0,1 0 1 0 0,-1 0-1 0 0,2 0-3 0 0,0 0 24 0 0,0 0 0 0 0,-1 1 1 0 0,1 0-1 0 0,-1-1 0 0 0,1 1 0 0 0,0 0 0 0 0,-1 1 1 0 0,0-1-1 0 0,1 1 0 0 0,-1-1 0 0 0,2 3-24 0 0,6 3-168 0 0,-1 1-1 0 0,7 6 169 0 0,-6-5 44 0 0,-4-2 4 0 0,0 0-1 0 0,-1 0 1 0 0,0 1-1 0 0,-1-1 1 0 0,1 1-1 0 0,1 4-47 0 0,12 19-245 0 0,-13-22 279 0 0,0 1-1 0 0,-1 0 0 0 0,0 0 0 0 0,-1 1 0 0 0,1 4-33 0 0,0-3 38 0 0,-1 1-1 0 0,2-2 0 0 0,-1 1 0 0 0,3 2-37 0 0,-7-12-25 0 0,0 0 1 0 0,0 0-1 0 0,0 1 1 0 0,-1-1-1 0 0,1 0 1 0 0,0 1-1 0 0,-1-1 0 0 0,0 1 1 0 0,0-1-1 0 0,1 0 1 0 0,-2 1-1 0 0,1-1 0 0 0,0 1 1 0 0,0-1-1 0 0,-1 0 1 0 0,1 1-1 0 0,-1-1 0 0 0,0 3 25 0 0,0-4 23 0 0,1 0 0 0 0,-1-1-1 0 0,1 1 1 0 0,-1 0 0 0 0,1 0-1 0 0,-1 0 1 0 0,0 0-1 0 0,1 0 1 0 0,-1-1 0 0 0,0 1-1 0 0,0 0 1 0 0,1 0 0 0 0,-1-1-1 0 0,0 1 1 0 0,0-1 0 0 0,0 1-1 0 0,0-1 1 0 0,0 1-1 0 0,0-1 1 0 0,0 0 0 0 0,0 1-1 0 0,0-1 1 0 0,0 0 0 0 0,0 0-1 0 0,0 1 1 0 0,0-1 0 0 0,0 0-23 0 0,-3 0 264 0 0,-22 7 18 0 0,1-2 0 0 0,-1-1 0 0 0,0-2 0 0 0,-13 0-282 0 0,-24 3 143 0 0,-7 2-224 0 0,-20-3 81 0 0,65-1-66 0 0,24-3-179 0 0,1 0-70 0 0,0 0-6 0 0,0 0-292 0 0,0 0-1205 0 0,3-1-521 0 0,12 0-107 0 0,1 0-16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28 690 14024 0 0,'0'0'638'0'0,"0"0"-8"0"0,0 8 3004 0 0,-14-47-2121 0 0,11 33-1415 0 0,1-1-1 0 0,0 1 0 0 0,0-1 1 0 0,1 1-1 0 0,0-1 0 0 0,0 0 1 0 0,0 1-1 0 0,1-6-97 0 0,1-11 199 0 0,2-21-199 0 0,-1 31 62 0 0,2-12-62 0 0,1-17 0 0 0,-5 33 0 0 0,1-1 0 0 0,0 1 0 0 0,1 0 0 0 0,0-1 0 0 0,1 1 0 0 0,0-1 0 0 0,-2 9 0 0 0,-1 0 0 0 0,0 0 0 0 0,1 0 0 0 0,-1 0 0 0 0,1 0 0 0 0,-1 0 0 0 0,1 1 0 0 0,-1-1 0 0 0,1 0 0 0 0,0 0 0 0 0,-1 0 0 0 0,1 1 0 0 0,0-1 0 0 0,0 0 0 0 0,-1 1 0 0 0,1-1 0 0 0,0 0 0 0 0,0 1 0 0 0,1-1 0 0 0,9-7 0 0 0,-9 7 0 0 0,0 0 0 0 0,1 0 0 0 0,-1 0 0 0 0,0 1 0 0 0,0-1 0 0 0,0 1 0 0 0,0-1 0 0 0,1 1 0 0 0,-1 0 0 0 0,0 0 0 0 0,0 0 0 0 0,0 0 0 0 0,2 1 0 0 0,0-1 0 0 0,-1 0 0 0 0,1 1 0 0 0,0 0 0 0 0,0 0 0 0 0,-1 0 0 0 0,1 0 0 0 0,0 1 0 0 0,6 3 0 0 0,-1 1-1 0 0,0 0 0 0 0,-1 1 1 0 0,1 0-1 0 0,-1 0 0 0 0,-1 1 1 0 0,1 0-1 0 0,0 2 1 0 0,13 17 46 0 0,15 28-46 0 0,-3-5 223 0 0,20 35-156 0 0,-51-83-98 0 0,-1 1 1 0 0,1 0-1 0 0,0-1 0 0 0,0 1 1 0 0,1-1-1 0 0,-1 0 0 0 0,1 1 1 0 0,-1-1-1 0 0,1 0 31 0 0,-3-2 8 0 0,1 0 1 0 0,-1 1-1 0 0,1-1 1 0 0,-1 0-1 0 0,1 1 1 0 0,-1-1-1 0 0,1 0 1 0 0,-1 0-1 0 0,1 0 1 0 0,-1 0-1 0 0,1 1 1 0 0,-1-1-1 0 0,1 0 1 0 0,0 0-1 0 0,-1 0 1 0 0,1 0-1 0 0,-1 0 0 0 0,1 0 1 0 0,-1 0-1 0 0,1-1 1 0 0,0 1-1 0 0,-1 0 1 0 0,1 0-1 0 0,-1 0 1 0 0,1 0-1 0 0,-1-1 1 0 0,1 1-1 0 0,-1 0 1 0 0,1-1-1 0 0,-1 1 1 0 0,0 0-1 0 0,1-1 0 0 0,-1 1 1 0 0,1 0-1 0 0,-1-1 1 0 0,0 1-1 0 0,1-1 1 0 0,-1 1-1 0 0,0-1 1 0 0,1 1-1 0 0,-1-1 1 0 0,0 1-1 0 0,0-1 1 0 0,1 1-1 0 0,-1-1 1 0 0,0 1-1 0 0,0-1 0 0 0,0 1 1 0 0,0-1-1 0 0,0 0 1 0 0,0 1-9 0 0,1-2 17 0 0,1-9 127 0 0,1 0-1 0 0,-1-1 1 0 0,-1 0-1 0 0,0 1 1 0 0,-1-1-1 0 0,0-8-143 0 0,0 8 67 0 0,-2-218 549 0 0,1 226-608 0 0,1 4-12 0 0,0-1 0 0 0,0 0 0 0 0,0 0-1 0 0,0 0 1 0 0,0 0 0 0 0,1 0 0 0 0,-1 0 0 0 0,0 1 0 0 0,0-1 0 0 0,1 0 0 0 0,-1 0 0 0 0,1 0 0 0 0,-1 1 0 0 0,0-1 0 0 0,1 0 0 0 0,-1 1 0 0 0,1-1 0 0 0,0 0 4 0 0,-1 0-343 0 0,0 1-133 0 0,0 0-32 0 0,2 1 183 0 0,-1 0 1 0 0,0-1-1 0 0,0 1 0 0 0,1 0 0 0 0,-1 0 0 0 0,0 0 0 0 0,0 0 1 0 0,0 0-1 0 0,0 0 0 0 0,0 1 0 0 0,0-1 0 0 0,-1 0 0 0 0,1 0 0 0 0,0 1 325 0 0,5 6-6483 0 0</inkml:trace>
  <inkml:trace contextRef="#ctx0" brushRef="#br0" timeOffset="502.989">862 435 2760 0 0,'-6'-3'-27'0'0,"-4"-3"1239"0"0,0 1 0 0 0,0 0 0 0 0,0 1 0 0 0,-4-1-1212 0 0,4 2 1451 0 0,0 1 0 0 0,0 0 0 0 0,0 1 0 0 0,-1 0-1451 0 0,-8 1 670 0 0,1 0 0 0 0,-1 1 0 0 0,0 1 0 0 0,1 1 0 0 0,-12 3-670 0 0,21-3 314 0 0,0 0 0 0 0,0 0 0 0 0,0 1 0 0 0,1 0 0 0 0,-1 0 0 0 0,1 1 0 0 0,0 0 0 0 0,-7 6-314 0 0,12-7 87 0 0,-1 1-1 0 0,0-1 1 0 0,1 0 0 0 0,0 1-1 0 0,0 0 1 0 0,0 0-1 0 0,1 0 1 0 0,-2 5-87 0 0,2-5 42 0 0,1-3-34 0 0,0 1 0 0 0,0-1-1 0 0,1 1 1 0 0,-1 0 0 0 0,1-1 0 0 0,-1 1 0 0 0,1-1-1 0 0,0 1 1 0 0,0 0 0 0 0,0-1 0 0 0,1 1-1 0 0,-1 0 1 0 0,1-1 0 0 0,-1 1 0 0 0,1 0-8 0 0,2 5 32 0 0,0 1 1 0 0,1 0 0 0 0,2 4-33 0 0,-4-11 11 0 0,0 1 1 0 0,0-1-1 0 0,0 1 0 0 0,0-1 1 0 0,0 0-1 0 0,1 1 1 0 0,-1-1-1 0 0,1 0 0 0 0,-1-1 1 0 0,1 1-1 0 0,0 0 1 0 0,-1-1-1 0 0,1 1 0 0 0,0-1 1 0 0,0 0-1 0 0,3 1-11 0 0,1 0 38 0 0,1 0-1 0 0,0-1 1 0 0,0 1 0 0 0,0-2-1 0 0,0 1 1 0 0,0-1-38 0 0,2 0 105 0 0,1-2 0 0 0,-1 1 1 0 0,0-1-1 0 0,0 0 0 0 0,1-1 1 0 0,-2 0-1 0 0,1-1 0 0 0,3-2-105 0 0,-4 1-16 0 0,-1 0-1 0 0,0-1 0 0 0,0-1 0 0 0,-1 1 1 0 0,1-1-1 0 0,-2 0 0 0 0,1-1 1 0 0,-1 1-1 0 0,0-1 0 0 0,0-1 0 0 0,3-6 17 0 0,-2 0 8 0 0,-1-1-1 0 0,0 1 1 0 0,-1-1-1 0 0,-1 0 1 0 0,0-4-8 0 0,11-83 84 0 0,-14 95-78 0 0,9-93 1734 0 0,-4-68-1740 0 0,-7 198-492 0 0,-3 15 492 0 0,0-13 40 0 0,2 17-40 0 0,9 72 0 0 0,-6-99 0 0 0,0 1 0 0 0,-1-1 0 0 0,-2 3 0 0 0,1 19 0 0 0,-9 65-56 0 0,7-78-993 0 0,3-28 382 0 0,0-2-1158 0 0,0 0-490 0 0</inkml:trace>
  <inkml:trace contextRef="#ctx0" brushRef="#br0" timeOffset="869.283">1036 141 9672 0 0,'9'-5'1032'0'0,"-8"4"-970"0"0,1 1 1 0 0,-1-1-1 0 0,0 1 1 0 0,0 0-1 0 0,0 0 1 0 0,1 0-1 0 0,-1 0 1 0 0,0 0-1 0 0,0 0 0 0 0,0 0 1 0 0,1 0-1 0 0,-1 0 1 0 0,0 0-1 0 0,0 1 1 0 0,0-1-1 0 0,0 1 1 0 0,0-1-1 0 0,1 1 1 0 0,-1-1-1 0 0,0 1 1 0 0,0-1-1 0 0,0 1 1 0 0,0 0-1 0 0,0 0 1 0 0,-1-1-1 0 0,1 1 1 0 0,0 0-1 0 0,0 0 1 0 0,0 0-1 0 0,-1 0 1 0 0,1 0-1 0 0,0 0 1 0 0,-1 0-1 0 0,1 1-62 0 0,1 4 575 0 0,0 0 0 0 0,0 1 0 0 0,0-1 1 0 0,-1 1-1 0 0,0-1 0 0 0,0 2-575 0 0,3 14 880 0 0,27 109 232 0 0,-16-78-814 0 0,-9-29 128 0 0,1 0-1 0 0,1 0 0 0 0,1 0 0 0 0,11 20-425 0 0,-2-23 1085 0 0,-5-31-135 0 0,-11 9-852 0 0,-1-1 0 0 0,1 0 0 0 0,-1 0 1 0 0,1 0-1 0 0,-1 0 0 0 0,0 0 0 0 0,0 0 1 0 0,0 0-1 0 0,0 0 0 0 0,0-1 0 0 0,0 0-98 0 0,7-30 118 0 0,-3 13 329 0 0,27-107 1170 0 0,-11 62-1542 0 0,3 0 0 0 0,3 2 1 0 0,19-33-76 0 0,-42 89 8 0 0,0 0 1 0 0,0 1 0 0 0,1-1 0 0 0,0 1 0 0 0,0 0-1 0 0,2-1-8 0 0,12-7-2958 0 0,-19 14 1438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46 8288 0 0,'0'0'190'0'0,"-19"2"484"0"0,8-3 614 0 0,-5 0 1835 0 0,15 1-1868 0 0,8 2-745 0 0,15 3-218 0 0,1-2 1 0 0,0 0-1 0 0,0-2 1 0 0,0 0-1 0 0,0-2 1 0 0,0 0-1 0 0,16-4-292 0 0,54-3 0 0 0,32-3 0 0 0,-100 8 527 0 0,0 2-1 0 0,15 1-526 0 0,29-2 498 0 0,147-3-67 0 0,-173 5-461 0 0,-9-1 39 0 0,-20 0 12 0 0,0 1 0 0 0,0 0 0 0 0,7 1-21 0 0,-13 0 0 0 0,1 0 0 0 0,-1-1 0 0 0,0-1 0 0 0,1 0 0 0 0,-1 1 0 0 0,1-1 0 0 0,-1 1 0 0 0,0 1 0 0 0,1-1 0 0 0,1 1 0 0 0,0-1 0 0 0,0 0 0 0 0,0 0 0 0 0,4-2 0 0 0,-4 1 0 0 0,0 0 0 0 0,1 1 0 0 0,-1 0 0 0 0,1 1 0 0 0,7 1 0 0 0,1 0 0 0 0,0-2 0 0 0,-1 0 0 0 0,1-1 0 0 0,4-2 0 0 0,5 2 18 0 0,-22 1 2 0 0,-1 0 1 0 0,0 0-1 0 0,0-1 0 0 0,1 1 1 0 0,-1-1-1 0 0,0 0 0 0 0,2-1-20 0 0,63-11 138 0 0,-68 12 127 0 0,3 1 274 0 0,0 0-427 0 0,-3 0-46 0 0,3 0-2 0 0,-4 0-50 0 0,-1 0-218 0 0,0 0-114 0 0,0 0-30 0 0,0 0-174 0 0,0 0-720 0 0,0 0-314 0 0</inkml:trace>
  <inkml:trace contextRef="#ctx0" brushRef="#br0" timeOffset="1454.089">229 1483 6448 0 0,'0'0'141'0'0,"0"0"23"0"0,0 0 13 0 0,-21 2 959 0 0,13-1-453 0 0,-4-2 168 0 0,7 1-618 0 0,1 0 0 0 0,-1 1 0 0 0,1-1 0 0 0,-1 1 0 0 0,1 0 1 0 0,0 0-1 0 0,-3 1-233 0 0,5-1 17 0 0,-4 1 246 0 0,1 0 0 0 0,-1 0 0 0 0,1 0 0 0 0,-1-1-1 0 0,0 0 1 0 0,0 0 0 0 0,0 0 0 0 0,-3-1-263 0 0,-5 6 1810 0 0,10-5-1787 0 0,0-1 0 0 0,1 1-1 0 0,-1 0 1 0 0,0 0-1 0 0,1 0 1 0 0,-1 1 0 0 0,-3 1-23 0 0,4-1 1 0 0,-1-1 0 0 0,1 1 0 0 0,-1-1 0 0 0,1 0 0 0 0,-1 0 0 0 0,0 0 0 0 0,-3 0-1 0 0,5-1-14 0 0,-9 2 100 0 0,11-2 284 0 0,0 0 118 0 0,0 0 21 0 0,0 0-66 0 0,13-2-282 0 0,-8 1-157 0 0,15-3 690 0 0,-1 1 0 0 0,1 1 0 0 0,13 0-694 0 0,25-3-34 0 0,17-2 34 0 0,-31 3 0 0 0,3-2 0 0 0,2 2 0 0 0,-36 4 0 0 0,-1-1 0 0 0,0 0 0 0 0,0-1 0 0 0,7-2 0 0 0,-6 1 0 0 0,1 1 0 0 0,1 0 0 0 0,-1 1 0 0 0,6 0 0 0 0,27-2 0 0 0,-12-1-39 0 0,18 2 39 0 0,13-1 1479 0 0,38-5-887 0 0,-13 2-672 0 0,-26 6 134 0 0,-31-2-44 0 0,12 2-10 0 0,-38 0 0 0 0,157 0 878 0 0,-163-1-798 0 0,2-1-59 0 0,-3 1 32 0 0,-1 1-31 0 0,0 0-182 0 0,0 0-86 0 0,0 0-11 0 0,0 0-132 0 0,0 0-535 0 0,0 0-238 0 0,0 0-42 0 0</inkml:trace>
  <inkml:trace contextRef="#ctx0" brushRef="#br0" timeOffset="6606.567">379 1413 3224 0 0,'5'3'239'0'0,"11"3"-130"0"0,-8-3 1339 0 0,3-1 5340 0 0,-11-2-6498 0 0,0 0-54 0 0,0 0-20 0 0,0 0-6 0 0,0 0-159 0 0,1 1 1 0 0,-1-1 0 0 0,0 0 0 0 0,0 0-1 0 0,1 0 1 0 0,-1 1 0 0 0,0-1 0 0 0,0 0-1 0 0,1 0 1 0 0,-1 0 0 0 0,0 0 0 0 0,1 0-1 0 0,-1 0 1 0 0,0 0 0 0 0,1 0-1 0 0,-1 1 1 0 0,0-1 0 0 0,1 0 0 0 0,-1 0-1 0 0,0 0 1 0 0,0-1 0 0 0,1 1 0 0 0,-1 0-1 0 0,0 0 1 0 0,1 0 0 0 0,-1 0 0 0 0,0 0-1 0 0,1 0 1 0 0,-1 0 0 0 0,0 0 0 0 0,0-1-1 0 0,1 1 1 0 0,-1 0 0 0 0,0 0 0 0 0,0 0-1 0 0,1-1 1 0 0,-1 1-52 0 0,11-6 1955 0 0,-7 3-1894 0 0,0 0 1 0 0,-1 0-1 0 0,0-1 1 0 0,1 1-1 0 0,-2-1 1 0 0,1 0-1 0 0,0 0 1 0 0,-1 0-1 0 0,2-3-61 0 0,0 0 116 0 0,-3 5-54 0 0,0-1 0 0 0,0 1 0 0 0,0-1 0 0 0,0 1 1 0 0,-1-1-1 0 0,1 1 0 0 0,-1-1 0 0 0,0 1 0 0 0,1-1 0 0 0,-2-1-62 0 0,1 1 3 0 0,1 0 1 0 0,-1-1-1 0 0,0 1 1 0 0,1 0-1 0 0,-1 0 1 0 0,1 0-1 0 0,0 0-3 0 0,6-18 72 0 0,-1 0 0 0 0,-1 0 0 0 0,2-21-72 0 0,-2-3 136 0 0,-3 1 0 0 0,-2-44-136 0 0,-1 32 72 0 0,3 29 12 0 0,0 1-1 0 0,3-7-83 0 0,0-1 79 0 0,16-104-69 0 0,-5 3-10 0 0,-10 79 0 0 0,-5 16 0 0 0,0 22 0 0 0,0 0 0 0 0,-2 0 0 0 0,-1-8 0 0 0,-7-109 0 0 0,8 120 0 0 0,1 0 0 0 0,0-1 0 0 0,2-8 0 0 0,0-21 0 0 0,-2-31-14 0 0,-1 74-45 0 0,-1-1 55 0 0,1 3 8 0 0,1 0-1 0 0,-1 1 1 0 0,0-1-1 0 0,1 0 1 0 0,-1 1-1 0 0,0-1 1 0 0,1 1 0 0 0,-1 0-1 0 0,0-1 1 0 0,1 1-1 0 0,-1-1 1 0 0,1 1-1 0 0,-1 0 1 0 0,1 0-4 0 0,-1 0 3 0 0,-9 4-3 0 0,7-4 0 0 0,1 1 0 0 0,-1-1 0 0 0,1 0 0 0 0,0 0 0 0 0,0 1 0 0 0,0 0 0 0 0,0-1 0 0 0,0 1 0 0 0,-17 22 0 0 0,14-17 0 0 0,-1 0 0 0 0,1 0 0 0 0,-5 3 0 0 0,-18 19 0 0 0,20-20 0 0 0,0 0 0 0 0,-1-1 0 0 0,0 0 0 0 0,-9 6 0 0 0,-5 1 118 0 0,23-15-118 0 0,0 0 0 0 0,0 1 0 0 0,0-1 0 0 0,0 0 1 0 0,-1 0-1 0 0,1 0 0 0 0,0 0 0 0 0,0 0 0 0 0,0 0 0 0 0,0 0 1 0 0,0 0-1 0 0,-1 0 0 0 0,1 0 0 0 0,0 0 0 0 0,0 0 0 0 0,0 0 0 0 0,0 0 1 0 0,0 0-1 0 0,-1 0 0 0 0,1 0 0 0 0,0 0 0 0 0,0 0 0 0 0,0 0 1 0 0,0 0-1 0 0,0 0 0 0 0,-1 0 0 0 0,1 0 0 0 0,0 0 0 0 0,0 0 1 0 0,0 0-1 0 0,0-1 0 0 0,0 1 0 0 0,0 0 0 0 0,-1 0 0 0 0,1 0 1 0 0,0 0-1 0 0,0 0 0 0 0,0 0 0 0 0,0 0 0 0 0,0-1 0 0 0,0 1 0 0 0,0 0 1 0 0,0 0-1 0 0,0 0 0 0 0,0 0 0 0 0,0 0 0 0 0,-1-1 0 0 0,1 1 1 0 0,0 0-1 0 0,0 0 0 0 0,0 0 0 0 0,0 0 0 0 0,0 0 0 0 0,0-1 1 0 0,0 1-1 0 0,0 0 0 0 0,0 0 0 0 0,1 0 0 0 0,-1 0 0 0 0,0 0 1 0 0,0-1-1 0 0,0 1 0 0 0,0 0 0 0 0,0 0 0 0 0,0 0 0 0 0,0 0 0 0 0,0 0 0 0 0,2-11 11 0 0,3 2 27 0 0,-1 1-35 0 0,0 0 0 0 0,0 1 0 0 0,0-1 0 0 0,1 1 0 0 0,4-4-3 0 0,28-35 135 0 0,-22 27-124 0 0,0 0-1 0 0,4-2-10 0 0,-9 12-30 0 0,0 1 0 0 0,11-8 30 0 0,-11 8 13 0 0,-9 7-5 0 0,0 0 0 0 0,1-1 0 0 0,-1 1 1 0 0,1 0-1 0 0,0 0 0 0 0,-1 0 1 0 0,1 0-1 0 0,0 0 0 0 0,0 0 0 0 0,0 0 1 0 0,0 1-1 0 0,0-1 0 0 0,0 1 0 0 0,1-1-8 0 0,-2 1 130 0 0,-1 1-93 0 0,0-1 31 0 0,1-1-82 0 0,-1 1-1 0 0,1 0 1 0 0,0 0-1 0 0,-1-1 0 0 0,1 1 1 0 0,0 0-1 0 0,-1 0 1 0 0,1 0-1 0 0,0 0 1 0 0,0 0-1 0 0,-1 0 1 0 0,1 0-1 0 0,0 0 1 0 0,-1 0-1 0 0,1 0 0 0 0,0 0 1 0 0,0 0-1 0 0,-1 1 1 0 0,1-1-1 0 0,0 0 1 0 0,0 1 14 0 0,0-1-1 0 0,1 1 0 0 0,0-1-1 0 0,-1 1 1 0 0,1 0 0 0 0,-1 0 0 0 0,1 0 0 0 0,-1 0 0 0 0,1 0 0 0 0,-1 0 0 0 0,0 0 0 0 0,1 0 0 0 0,-1 0-1 0 0,0 0 1 0 0,0 1 0 0 0,0-1 0 0 0,0 1 0 0 0,0-1 1 0 0,2 3 0 0 0,0 0 0 0 0,0-1 1 0 0,0 0-1 0 0,0 0 0 0 0,1 0 0 0 0,-1 0 0 0 0,5 2 0 0 0,-7-4 0 0 0,0 0 0 0 0,0-1 0 0 0,0 1 0 0 0,0 0 0 0 0,0 0 0 0 0,0 0 0 0 0,0 0 0 0 0,0 0 0 0 0,0 0 0 0 0,0 0 0 0 0,-1 0 0 0 0,1 0 0 0 0,0 0 0 0 0,-1 0 0 0 0,1 1 0 0 0,-1-1 0 0 0,1 0 0 0 0,-1 0 0 0 0,0 1 0 0 0,1-1 0 0 0,-1 0 0 0 0,0 2 0 0 0,0-2 0 0 0,1 1 0 0 0,-1 0 0 0 0,0-1 0 0 0,1 1 0 0 0,-1 0 0 0 0,1 0 0 0 0,0-1 0 0 0,-1 1 0 0 0,1-1 0 0 0,0 1 0 0 0,1 0 0 0 0,5 8 131 0 0,-7-7-108 0 0,0 3 134 0 0,11 17 468 0 0,-3-12-556 0 0,-6-7-3916 0 0,-2-4-2150 0 0</inkml:trace>
  <inkml:trace contextRef="#ctx0" brushRef="#br0" timeOffset="8043.526">981 46 8288 0 0,'0'0'190'0'0,"0"0"28"0"0,0 0 7 0 0,5-12 1558 0 0,-1 8 6472 0 0,-1 8-8242 0 0,-1 1 0 0 0,0-1 0 0 0,-1 1-1 0 0,1 0 1 0 0,-1-1 0 0 0,0 1-1 0 0,0 0 1 0 0,0 0 0 0 0,-1 3-13 0 0,0 49 326 0 0,-1-24-255 0 0,-2 88 137 0 0,-10 52-208 0 0,10-125 1342 0 0,3 32-1342 0 0,0-38 222 0 0,3 36 383 0 0,-1-41-749 0 0,-2 1 1 0 0,-2 19 143 0 0,-7 47-26 0 0,7-94 85 0 0,-1 19 752 0 0,-5 15-811 0 0,-5 39 661 0 0,6-8-800 0 0,6-66-22 0 0,-2 4 140 0 0,1-1 0 0 0,1 0 0 0 0,0 2 21 0 0,2-3 0 0 0,-2 4 0 0 0,1-12 68 0 0,-1 0 0 0 0,1 1-1 0 0,0-1 1 0 0,0 1-1 0 0,0-1 1 0 0,0 1 0 0 0,0-1-1 0 0,1 4-67 0 0,2 25-445 0 0,-2-25 445 0 0,1 6 27 0 0,-2-11 109 0 0,0-2 39 0 0,1 5-83 0 0,3-5-82 0 0,0 0 1 0 0,0-1 0 0 0,-1 0-1 0 0,1 0 1 0 0,0 0-1 0 0,0 0 1 0 0,0 0 0 0 0,-1-1-1 0 0,1 0 1 0 0,-1 0 0 0 0,1 0-1 0 0,-1 0 1 0 0,0 0-11 0 0,10-8-70 0 0,-1 0 1 0 0,8-9 69 0 0,-2 1-586 0 0,-10 10 313 0 0,0-1 1 0 0,-1-1-1 0 0,0 1 1 0 0,1-3 272 0 0,-6 8-25 0 0,18-32 25 0 0,8-5 128 0 0,-30 49-215 0 0,-6 9 94 0 0,-24 29 387 0 0,21-30-58 0 0,0 0-1 0 0,-1-1 1 0 0,0-1-1 0 0,-12 11-335 0 0,15-17 120 0 0,5-4-112 0 0,0 0 0 0 0,-1 0 0 0 0,1 0 0 0 0,-1-1 0 0 0,1 0 0 0 0,-1 0 0 0 0,0 0 0 0 0,0-1 0 0 0,-1 1 0 0 0,1-1 0 0 0,-3 0-8 0 0,-2 1 189 0 0,9-3-129 0 0,1 0 0 0 0,-1 1 0 0 0,0-1-1 0 0,0 0 1 0 0,0 0 0 0 0,0 0 0 0 0,0 0 0 0 0,0 1-1 0 0,0-1 1 0 0,1-1 0 0 0,-1 1 0 0 0,0 0 0 0 0,0 0-1 0 0,0 0 1 0 0,0 0 0 0 0,0-1 0 0 0,0 1-1 0 0,1 0 1 0 0,-1-1 0 0 0,0 1 0 0 0,0-1 0 0 0,0 1-1 0 0,1-1 1 0 0,-1 0-60 0 0,-4-2 18 0 0,1 0 0 0 0,0 0 0 0 0,0-1 0 0 0,0 0 0 0 0,0 1 0 0 0,0-2-1 0 0,1 1 1 0 0,0 0 0 0 0,0-1 0 0 0,0 1 0 0 0,-1-4-18 0 0,-2-7 68 0 0,0 0 1 0 0,1 0-1 0 0,-1-4-68 0 0,-11-33 70 0 0,15 48-325 0 0,0 0-1 0 0,0 1 1 0 0,0-1-1 0 0,-1 0 1 0 0,1 1-1 0 0,-1 0 1 0 0,0-1 0 0 0,0 1-1 0 0,0 0 1 0 0,0 1-1 0 0,-1-1 1 0 0,1 0-1 0 0,-1 1 1 0 0,0 0-1 0 0,1 0 1 0 0,-1 0-1 0 0,0 0 1 0 0,0 1-1 0 0,0 0 1 0 0,0-1 0 0 0,-1 1-1 0 0,1 1 1 0 0,0-1-1 0 0,0 1 1 0 0,-3-1 255 0 0,-5 1-7173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3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1840 0 0,'0'0'83'0'0,"-1"0"-6"0"0,-7 5-648 0 0,-1-1 3315 0 0,2 0 4866 0 0,21-3-5289 0 0,32-1-1444 0 0,-21 0-1209 0 0,-10 1 614 0 0,1-1 0 0 0,0-1 1 0 0,12-2-283 0 0,-5 0 505 0 0,-1 1 0 0 0,19 1-505 0 0,143-10 829 0 0,7 8-829 0 0,-112 2 0 0 0,-62 2 0 0 0,1-2 0 0 0,5 0 0 0 0,21-2 0 0 0,-5 2 221 0 0,21-5-221 0 0,-1 0 267 0 0,-8 3-262 0 0,-8 1-184 0 0,0-2 0 0 0,2-2 179 0 0,-13 1 826 0 0,24 1-826 0 0,-1-1 397 0 0,-19 3-266 0 0,32 2-131 0 0,-31 0 417 0 0,28-3-417 0 0,-37 3-47 0 0,-22 0 37 0 0,0 0-1 0 0,0-1 0 0 0,0 1 0 0 0,5-2 11 0 0,17 1 153 0 0,-15 2-402 0 0,30 2 105 0 0,-26-3 132 0 0,-3 1 85 0 0,-1-2 1 0 0,0 1-1 0 0,8-3-73 0 0,20 3 226 0 0,-23-7-493 0 0,51 0 308 0 0,-42 7-168 0 0,-23 1 129 0 0,1-1-1 0 0,-1 0 1 0 0,1 0-1 0 0,-1 0 0 0 0,3-1-1 0 0,56-4 320 0 0,-60 4-314 0 0,1 0 0 0 0,-1 1 0 0 0,1 0 0 0 0,0 0 0 0 0,-1 0 0 0 0,2 0-6 0 0,34 1 128 0 0,-36-1-54 0 0,3-2 0 0 0,1 2-71 0 0,1 1-70 0 0,8-3-5 0 0,-6 0-297 0 0,-10 2-2643 0 0,0 0 1344 0 0,0 0-3794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4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 4608 0 0,'0'0'208'0'0,"0"0"-9"0"0,2-1-1768 0 0,1-1 5784 0 0,-2 1 1578 0 0,-2 5-3847 0 0,-8 35-872 0 0,1 0 1 0 0,-1 36-1075 0 0,7-49-35 0 0,2-1 0 0 0,1 0 1 0 0,0 1-1 0 0,2-1 0 0 0,2 4 35 0 0,-3-17-13 0 0,1 0 0 0 0,0 0-1 0 0,1 0 1 0 0,1 0 0 0 0,0-1-1 0 0,2 4 14 0 0,-5-11 111 0 0,0 0 1 0 0,1 0-1 0 0,-1-1 0 0 0,1 1 0 0 0,0-1 0 0 0,0 0 0 0 0,0 0 1 0 0,0 0-1 0 0,1 0 0 0 0,-1 0 0 0 0,1-1 0 0 0,0 1 0 0 0,-1-1 1 0 0,1 0-1 0 0,0 0 0 0 0,1-1 0 0 0,-1 1 0 0 0,0-1 0 0 0,4 1-111 0 0,-5-2-37 0 0,-1 0-1 0 0,0 0 1 0 0,1 0-1 0 0,-1 0 0 0 0,1 0 1 0 0,-1-1-1 0 0,1 1 1 0 0,-1-1-1 0 0,0 0 1 0 0,1 1-1 0 0,1-2 38 0 0,-3 1-302 0 0,0 1 1 0 0,1-1-1 0 0,-1 0 0 0 0,1 0 1 0 0,-1 0-1 0 0,0 0 0 0 0,0 0 1 0 0,1 0-1 0 0,-1 0 0 0 0,0 0 1 0 0,0-1 301 0 0,3-6-5796 0 0</inkml:trace>
  <inkml:trace contextRef="#ctx0" brushRef="#br0" timeOffset="398.454">5 200 11976 0 0,'0'0'266'0'0,"0"0"44"0"0,0 0 15 0 0,-1 1-26 0 0,1 1-291 0 0,-1 0 0 0 0,0 0 0 0 0,1 0 0 0 0,-1 0 1 0 0,1 0-1 0 0,0 0 0 0 0,0 0 0 0 0,0 0 0 0 0,0 0 1 0 0,0 0-1 0 0,0 0 0 0 0,0 0 0 0 0,1 1-8 0 0,0 5 6 0 0,8 53 2090 0 0,0-75-713 0 0,4-20-1180 0 0,-2-2 0 0 0,-1 1-1 0 0,0-9-202 0 0,-7 33 0 0 0,0 1 0 0 0,1 0 0 0 0,4-7 0 0 0,1-5 0 0 0,-8 18 67 0 0,1 0-1 0 0,0 0 1 0 0,-1 0-1 0 0,1 0 1 0 0,1 1-1 0 0,-1-1 1 0 0,0 0-1 0 0,1 1 1 0 0,0 0-1 0 0,0-1 1 0 0,0 1-1 0 0,0 0 1 0 0,0 1-1 0 0,1-1-66 0 0,-1 2 73 0 0,0 1-1 0 0,0-1 1 0 0,-1 1-1 0 0,1 0 1 0 0,0 0-1 0 0,0 0 1 0 0,0 0-1 0 0,0 1 1 0 0,-1-1-1 0 0,1 1 1 0 0,0-1-1 0 0,-1 1 1 0 0,1 0-1 0 0,0 0 1 0 0,0 1-73 0 0,-2-2 29 0 0,3 2-26 0 0,1 0-1 0 0,-1 0 0 0 0,0 1 1 0 0,1-1-1 0 0,-1 1 0 0 0,-1 0 1 0 0,1 0-1 0 0,0 0 1 0 0,-1 1-1 0 0,1-1 0 0 0,-1 1 1 0 0,0 0-1 0 0,0 0 0 0 0,-1 0 1 0 0,3 4-3 0 0,-2-1-44 0 0,1 0 0 0 0,-2 0 1 0 0,1 0-1 0 0,-1 0 0 0 0,0 1 1 0 0,-1-1-1 0 0,0 1 0 0 0,0-1 1 0 0,0 1-1 0 0,-1 1 44 0 0,2 3-432 0 0,-1-1-1235 0 0,-1-4-2243 0 0,-3 2-1703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22T08:24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3224 0 0,'0'0'143'0'0,"0"-1"-3"0"0,-3-3-111 0 0,1 2 302 0 0,1 1 1380 0 0,1 1 580 0 0,0 0 114 0 0,0 0-241 0 0,1-2-1916 0 0,1 1-1 0 0,-1-1 0 0 0,1 0 1 0 0,-1 0-1 0 0,1 1 0 0 0,-1-1 1 0 0,1 1-1 0 0,0 0 1 0 0,0-1-1 0 0,0 1 0 0 0,0 0 1 0 0,0 0-1 0 0,0 0 0 0 0,0 0 1 0 0,0 0-1 0 0,0 1 1 0 0,0-1-1 0 0,2 0-247 0 0,8-1 307 0 0,1 0 0 0 0,-1 1 0 0 0,2 0-307 0 0,9-1 271 0 0,34-5 623 0 0,0-1-512 0 0,0 3 0 0 0,8 2-382 0 0,-24 3 560 0 0,13-1-270 0 0,1 3 0 0 0,0 1 0 0 0,18 7-290 0 0,-17-2-3104 0 0,-43-6 909 0 0</inkml:trace>
  <inkml:trace contextRef="#ctx0" brushRef="#br0" timeOffset="420.959">403 160 11720 0 0,'0'0'264'0'0,"0"0"34"0"0,0 0 22 0 0,-1-1-32 0 0,-1 1-226 0 0,1-1-1 0 0,-1 0 1 0 0,1 1 0 0 0,-1-1-1 0 0,1 1 1 0 0,-1 0-1 0 0,1-1 1 0 0,-1 1 0 0 0,1 0-1 0 0,-1 0 1 0 0,1 0-1 0 0,-1 0 1 0 0,0 0 0 0 0,1 0-1 0 0,-1 1 1 0 0,1-1-1 0 0,-1 1 1 0 0,1-1 0 0 0,-2 1-62 0 0,-2 0 424 0 0,-21 4 823 0 0,0 1-1 0 0,1 0 1 0 0,-1 2-1 0 0,-19 10-1246 0 0,37-14 167 0 0,0 1 0 0 0,1 0-1 0 0,0 0 1 0 0,0 1 0 0 0,0-1-1 0 0,0 2 1 0 0,1-1 0 0 0,0 1-1 0 0,1 0 1 0 0,-1 0 0 0 0,1 0-1 0 0,-1 4-166 0 0,5-9 13 0 0,0-1 0 0 0,1 1 0 0 0,-1-1 0 0 0,0 1 0 0 0,1 0 0 0 0,-1-1 0 0 0,1 1 0 0 0,0 0-1 0 0,-1-1 1 0 0,1 1 0 0 0,0 0 0 0 0,0 0 0 0 0,0-1 0 0 0,0 1 0 0 0,0 0 0 0 0,1 0 0 0 0,-1-1-1 0 0,0 1 1 0 0,1 0 0 0 0,0-1 0 0 0,-1 1 0 0 0,1-1 0 0 0,0 1-13 0 0,2 7 634 0 0,-3-8-573 0 0,1-1-1 0 0,-1 1 1 0 0,1 0-1 0 0,-1 0 1 0 0,1 0-1 0 0,0-1 1 0 0,0 1-1 0 0,-1 0 1 0 0,1-1-1 0 0,0 1 1 0 0,0-1 0 0 0,0 1-1 0 0,0-1 1 0 0,0 1-1 0 0,0-1-60 0 0,3 3-60 0 0,1 0 53 0 0,-1 1-1 0 0,1-1 1 0 0,0-1 0 0 0,0 1-1 0 0,0-1 1 0 0,0 1 0 0 0,1-1-1 0 0,-1-1 1 0 0,1 1 0 0 0,-1-1-1 0 0,1 0 1 0 0,0 0 0 0 0,-1-1-1 0 0,1 0 1 0 0,0 0 0 0 0,3 0 7 0 0,3-1-65 0 0,-1 1 1 0 0,0 1 0 0 0,1 0-1 0 0,10 2 65 0 0,-1-3 69 0 0,9-3 13 0 0,-28 3-22 0 0,11 0 337 0 0,14-1-434 0 0,-26 0-75 0 0,9 0-3441 0 0,-5-4 2187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.xml"/><Relationship Id="rId117" Type="http://schemas.openxmlformats.org/officeDocument/2006/relationships/image" Target="../media/image70.png"/><Relationship Id="rId21" Type="http://schemas.openxmlformats.org/officeDocument/2006/relationships/image" Target="../media/image22.png"/><Relationship Id="rId42" Type="http://schemas.openxmlformats.org/officeDocument/2006/relationships/customXml" Target="../ink/ink33.xml"/><Relationship Id="rId47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customXml" Target="../ink/ink46.xml"/><Relationship Id="rId84" Type="http://schemas.openxmlformats.org/officeDocument/2006/relationships/customXml" Target="../ink/ink54.xml"/><Relationship Id="rId89" Type="http://schemas.openxmlformats.org/officeDocument/2006/relationships/image" Target="../media/image56.png"/><Relationship Id="rId112" Type="http://schemas.openxmlformats.org/officeDocument/2006/relationships/customXml" Target="../ink/ink68.xml"/><Relationship Id="rId16" Type="http://schemas.openxmlformats.org/officeDocument/2006/relationships/customXml" Target="../ink/ink20.xml"/><Relationship Id="rId107" Type="http://schemas.openxmlformats.org/officeDocument/2006/relationships/image" Target="../media/image65.png"/><Relationship Id="rId11" Type="http://schemas.openxmlformats.org/officeDocument/2006/relationships/image" Target="../media/image17.png"/><Relationship Id="rId32" Type="http://schemas.openxmlformats.org/officeDocument/2006/relationships/customXml" Target="../ink/ink28.xml"/><Relationship Id="rId37" Type="http://schemas.openxmlformats.org/officeDocument/2006/relationships/image" Target="../media/image30.png"/><Relationship Id="rId53" Type="http://schemas.openxmlformats.org/officeDocument/2006/relationships/image" Target="../media/image38.png"/><Relationship Id="rId58" Type="http://schemas.openxmlformats.org/officeDocument/2006/relationships/customXml" Target="../ink/ink41.xml"/><Relationship Id="rId74" Type="http://schemas.openxmlformats.org/officeDocument/2006/relationships/customXml" Target="../ink/ink49.xml"/><Relationship Id="rId79" Type="http://schemas.openxmlformats.org/officeDocument/2006/relationships/image" Target="../media/image51.png"/><Relationship Id="rId102" Type="http://schemas.openxmlformats.org/officeDocument/2006/relationships/customXml" Target="../ink/ink63.xml"/><Relationship Id="rId123" Type="http://schemas.openxmlformats.org/officeDocument/2006/relationships/image" Target="../media/image73.png"/><Relationship Id="rId5" Type="http://schemas.openxmlformats.org/officeDocument/2006/relationships/image" Target="../media/image14.png"/><Relationship Id="rId90" Type="http://schemas.openxmlformats.org/officeDocument/2006/relationships/customXml" Target="../ink/ink57.xml"/><Relationship Id="rId95" Type="http://schemas.openxmlformats.org/officeDocument/2006/relationships/image" Target="../media/image59.png"/><Relationship Id="rId19" Type="http://schemas.openxmlformats.org/officeDocument/2006/relationships/image" Target="../media/image21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5.png"/><Relationship Id="rId30" Type="http://schemas.openxmlformats.org/officeDocument/2006/relationships/customXml" Target="../ink/ink27.xml"/><Relationship Id="rId35" Type="http://schemas.openxmlformats.org/officeDocument/2006/relationships/image" Target="../media/image29.png"/><Relationship Id="rId43" Type="http://schemas.openxmlformats.org/officeDocument/2006/relationships/image" Target="../media/image33.png"/><Relationship Id="rId48" Type="http://schemas.openxmlformats.org/officeDocument/2006/relationships/customXml" Target="../ink/ink36.xml"/><Relationship Id="rId56" Type="http://schemas.openxmlformats.org/officeDocument/2006/relationships/customXml" Target="../ink/ink40.xml"/><Relationship Id="rId64" Type="http://schemas.openxmlformats.org/officeDocument/2006/relationships/customXml" Target="../ink/ink44.xml"/><Relationship Id="rId69" Type="http://schemas.openxmlformats.org/officeDocument/2006/relationships/image" Target="../media/image46.png"/><Relationship Id="rId77" Type="http://schemas.openxmlformats.org/officeDocument/2006/relationships/image" Target="../media/image50.png"/><Relationship Id="rId100" Type="http://schemas.openxmlformats.org/officeDocument/2006/relationships/customXml" Target="../ink/ink62.xml"/><Relationship Id="rId105" Type="http://schemas.openxmlformats.org/officeDocument/2006/relationships/image" Target="../media/image64.png"/><Relationship Id="rId113" Type="http://schemas.openxmlformats.org/officeDocument/2006/relationships/image" Target="../media/image68.png"/><Relationship Id="rId118" Type="http://schemas.openxmlformats.org/officeDocument/2006/relationships/customXml" Target="../ink/ink71.xml"/><Relationship Id="rId126" Type="http://schemas.openxmlformats.org/officeDocument/2006/relationships/customXml" Target="../ink/ink75.xml"/><Relationship Id="rId8" Type="http://schemas.openxmlformats.org/officeDocument/2006/relationships/customXml" Target="../ink/ink16.xml"/><Relationship Id="rId51" Type="http://schemas.openxmlformats.org/officeDocument/2006/relationships/image" Target="../media/image37.png"/><Relationship Id="rId72" Type="http://schemas.openxmlformats.org/officeDocument/2006/relationships/customXml" Target="../ink/ink48.xml"/><Relationship Id="rId80" Type="http://schemas.openxmlformats.org/officeDocument/2006/relationships/customXml" Target="../ink/ink52.xml"/><Relationship Id="rId85" Type="http://schemas.openxmlformats.org/officeDocument/2006/relationships/image" Target="../media/image54.png"/><Relationship Id="rId93" Type="http://schemas.openxmlformats.org/officeDocument/2006/relationships/image" Target="../media/image58.png"/><Relationship Id="rId98" Type="http://schemas.openxmlformats.org/officeDocument/2006/relationships/customXml" Target="../ink/ink61.xml"/><Relationship Id="rId121" Type="http://schemas.openxmlformats.org/officeDocument/2006/relationships/image" Target="../media/image72.png"/><Relationship Id="rId3" Type="http://schemas.openxmlformats.org/officeDocument/2006/relationships/image" Target="../media/image13.png"/><Relationship Id="rId12" Type="http://schemas.openxmlformats.org/officeDocument/2006/relationships/customXml" Target="../ink/ink18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59" Type="http://schemas.openxmlformats.org/officeDocument/2006/relationships/image" Target="../media/image41.png"/><Relationship Id="rId67" Type="http://schemas.openxmlformats.org/officeDocument/2006/relationships/image" Target="../media/image45.png"/><Relationship Id="rId103" Type="http://schemas.openxmlformats.org/officeDocument/2006/relationships/image" Target="../media/image63.png"/><Relationship Id="rId108" Type="http://schemas.openxmlformats.org/officeDocument/2006/relationships/customXml" Target="../ink/ink66.xml"/><Relationship Id="rId116" Type="http://schemas.openxmlformats.org/officeDocument/2006/relationships/customXml" Target="../ink/ink70.xml"/><Relationship Id="rId124" Type="http://schemas.openxmlformats.org/officeDocument/2006/relationships/customXml" Target="../ink/ink74.xml"/><Relationship Id="rId20" Type="http://schemas.openxmlformats.org/officeDocument/2006/relationships/customXml" Target="../ink/ink22.xml"/><Relationship Id="rId41" Type="http://schemas.openxmlformats.org/officeDocument/2006/relationships/image" Target="../media/image32.png"/><Relationship Id="rId54" Type="http://schemas.openxmlformats.org/officeDocument/2006/relationships/customXml" Target="../ink/ink39.xml"/><Relationship Id="rId62" Type="http://schemas.openxmlformats.org/officeDocument/2006/relationships/customXml" Target="../ink/ink43.xml"/><Relationship Id="rId70" Type="http://schemas.openxmlformats.org/officeDocument/2006/relationships/customXml" Target="../ink/ink47.xml"/><Relationship Id="rId75" Type="http://schemas.openxmlformats.org/officeDocument/2006/relationships/image" Target="../media/image49.png"/><Relationship Id="rId83" Type="http://schemas.openxmlformats.org/officeDocument/2006/relationships/image" Target="../media/image53.png"/><Relationship Id="rId88" Type="http://schemas.openxmlformats.org/officeDocument/2006/relationships/customXml" Target="../ink/ink56.xml"/><Relationship Id="rId91" Type="http://schemas.openxmlformats.org/officeDocument/2006/relationships/image" Target="../media/image57.png"/><Relationship Id="rId96" Type="http://schemas.openxmlformats.org/officeDocument/2006/relationships/customXml" Target="../ink/ink60.xml"/><Relationship Id="rId11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49" Type="http://schemas.openxmlformats.org/officeDocument/2006/relationships/image" Target="../media/image36.png"/><Relationship Id="rId57" Type="http://schemas.openxmlformats.org/officeDocument/2006/relationships/image" Target="../media/image40.png"/><Relationship Id="rId106" Type="http://schemas.openxmlformats.org/officeDocument/2006/relationships/customXml" Target="../ink/ink65.xml"/><Relationship Id="rId114" Type="http://schemas.openxmlformats.org/officeDocument/2006/relationships/customXml" Target="../ink/ink69.xml"/><Relationship Id="rId119" Type="http://schemas.openxmlformats.org/officeDocument/2006/relationships/image" Target="../media/image71.png"/><Relationship Id="rId127" Type="http://schemas.openxmlformats.org/officeDocument/2006/relationships/image" Target="../media/image75.png"/><Relationship Id="rId10" Type="http://schemas.openxmlformats.org/officeDocument/2006/relationships/customXml" Target="../ink/ink17.xml"/><Relationship Id="rId31" Type="http://schemas.openxmlformats.org/officeDocument/2006/relationships/image" Target="../media/image27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60" Type="http://schemas.openxmlformats.org/officeDocument/2006/relationships/customXml" Target="../ink/ink42.xml"/><Relationship Id="rId65" Type="http://schemas.openxmlformats.org/officeDocument/2006/relationships/image" Target="../media/image44.png"/><Relationship Id="rId73" Type="http://schemas.openxmlformats.org/officeDocument/2006/relationships/image" Target="../media/image48.png"/><Relationship Id="rId78" Type="http://schemas.openxmlformats.org/officeDocument/2006/relationships/customXml" Target="../ink/ink51.xml"/><Relationship Id="rId81" Type="http://schemas.openxmlformats.org/officeDocument/2006/relationships/image" Target="../media/image52.png"/><Relationship Id="rId86" Type="http://schemas.openxmlformats.org/officeDocument/2006/relationships/customXml" Target="../ink/ink55.xml"/><Relationship Id="rId94" Type="http://schemas.openxmlformats.org/officeDocument/2006/relationships/customXml" Target="../ink/ink59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122" Type="http://schemas.openxmlformats.org/officeDocument/2006/relationships/customXml" Target="../ink/ink73.xml"/><Relationship Id="rId4" Type="http://schemas.openxmlformats.org/officeDocument/2006/relationships/customXml" Target="../ink/ink14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21.xml"/><Relationship Id="rId39" Type="http://schemas.openxmlformats.org/officeDocument/2006/relationships/image" Target="../media/image31.png"/><Relationship Id="rId109" Type="http://schemas.openxmlformats.org/officeDocument/2006/relationships/image" Target="../media/image66.png"/><Relationship Id="rId34" Type="http://schemas.openxmlformats.org/officeDocument/2006/relationships/customXml" Target="../ink/ink29.xml"/><Relationship Id="rId50" Type="http://schemas.openxmlformats.org/officeDocument/2006/relationships/customXml" Target="../ink/ink37.xml"/><Relationship Id="rId55" Type="http://schemas.openxmlformats.org/officeDocument/2006/relationships/image" Target="../media/image39.png"/><Relationship Id="rId76" Type="http://schemas.openxmlformats.org/officeDocument/2006/relationships/customXml" Target="../ink/ink50.xml"/><Relationship Id="rId97" Type="http://schemas.openxmlformats.org/officeDocument/2006/relationships/image" Target="../media/image60.png"/><Relationship Id="rId104" Type="http://schemas.openxmlformats.org/officeDocument/2006/relationships/customXml" Target="../ink/ink64.xml"/><Relationship Id="rId120" Type="http://schemas.openxmlformats.org/officeDocument/2006/relationships/customXml" Target="../ink/ink72.xml"/><Relationship Id="rId125" Type="http://schemas.openxmlformats.org/officeDocument/2006/relationships/image" Target="../media/image74.png"/><Relationship Id="rId7" Type="http://schemas.openxmlformats.org/officeDocument/2006/relationships/image" Target="../media/image15.png"/><Relationship Id="rId71" Type="http://schemas.openxmlformats.org/officeDocument/2006/relationships/image" Target="../media/image47.png"/><Relationship Id="rId92" Type="http://schemas.openxmlformats.org/officeDocument/2006/relationships/customXml" Target="../ink/ink58.xml"/><Relationship Id="rId2" Type="http://schemas.openxmlformats.org/officeDocument/2006/relationships/customXml" Target="../ink/ink13.xml"/><Relationship Id="rId29" Type="http://schemas.openxmlformats.org/officeDocument/2006/relationships/image" Target="../media/image26.png"/><Relationship Id="rId24" Type="http://schemas.openxmlformats.org/officeDocument/2006/relationships/customXml" Target="../ink/ink24.xml"/><Relationship Id="rId40" Type="http://schemas.openxmlformats.org/officeDocument/2006/relationships/customXml" Target="../ink/ink32.xml"/><Relationship Id="rId45" Type="http://schemas.openxmlformats.org/officeDocument/2006/relationships/image" Target="../media/image34.png"/><Relationship Id="rId66" Type="http://schemas.openxmlformats.org/officeDocument/2006/relationships/customXml" Target="../ink/ink45.xml"/><Relationship Id="rId87" Type="http://schemas.openxmlformats.org/officeDocument/2006/relationships/image" Target="../media/image55.png"/><Relationship Id="rId110" Type="http://schemas.openxmlformats.org/officeDocument/2006/relationships/customXml" Target="../ink/ink67.xml"/><Relationship Id="rId115" Type="http://schemas.openxmlformats.org/officeDocument/2006/relationships/image" Target="../media/image69.png"/><Relationship Id="rId61" Type="http://schemas.openxmlformats.org/officeDocument/2006/relationships/image" Target="../media/image42.png"/><Relationship Id="rId82" Type="http://schemas.openxmlformats.org/officeDocument/2006/relationships/customXml" Target="../ink/ink5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image" Target="../media/image94.png"/><Relationship Id="rId21" Type="http://schemas.openxmlformats.org/officeDocument/2006/relationships/image" Target="../media/image85.png"/><Relationship Id="rId34" Type="http://schemas.openxmlformats.org/officeDocument/2006/relationships/customXml" Target="../ink/ink92.xml"/><Relationship Id="rId42" Type="http://schemas.openxmlformats.org/officeDocument/2006/relationships/customXml" Target="../ink/ink96.xml"/><Relationship Id="rId47" Type="http://schemas.openxmlformats.org/officeDocument/2006/relationships/image" Target="../media/image98.png"/><Relationship Id="rId50" Type="http://schemas.openxmlformats.org/officeDocument/2006/relationships/customXml" Target="../ink/ink100.xml"/><Relationship Id="rId55" Type="http://schemas.openxmlformats.org/officeDocument/2006/relationships/image" Target="../media/image102.png"/><Relationship Id="rId63" Type="http://schemas.openxmlformats.org/officeDocument/2006/relationships/image" Target="../media/image106.png"/><Relationship Id="rId68" Type="http://schemas.openxmlformats.org/officeDocument/2006/relationships/customXml" Target="../ink/ink109.xml"/><Relationship Id="rId76" Type="http://schemas.openxmlformats.org/officeDocument/2006/relationships/customXml" Target="../ink/ink113.xml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9" Type="http://schemas.openxmlformats.org/officeDocument/2006/relationships/image" Target="../media/image89.png"/><Relationship Id="rId11" Type="http://schemas.openxmlformats.org/officeDocument/2006/relationships/image" Target="../media/image80.png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image" Target="../media/image93.png"/><Relationship Id="rId40" Type="http://schemas.openxmlformats.org/officeDocument/2006/relationships/customXml" Target="../ink/ink95.xml"/><Relationship Id="rId45" Type="http://schemas.openxmlformats.org/officeDocument/2006/relationships/image" Target="../media/image97.png"/><Relationship Id="rId53" Type="http://schemas.openxmlformats.org/officeDocument/2006/relationships/image" Target="../media/image101.png"/><Relationship Id="rId58" Type="http://schemas.openxmlformats.org/officeDocument/2006/relationships/customXml" Target="../ink/ink104.xml"/><Relationship Id="rId66" Type="http://schemas.openxmlformats.org/officeDocument/2006/relationships/customXml" Target="../ink/ink108.xml"/><Relationship Id="rId74" Type="http://schemas.openxmlformats.org/officeDocument/2006/relationships/customXml" Target="../ink/ink112.xml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49" Type="http://schemas.openxmlformats.org/officeDocument/2006/relationships/image" Target="../media/image99.png"/><Relationship Id="rId57" Type="http://schemas.openxmlformats.org/officeDocument/2006/relationships/image" Target="../media/image103.png"/><Relationship Id="rId61" Type="http://schemas.openxmlformats.org/officeDocument/2006/relationships/image" Target="../media/image105.png"/><Relationship Id="rId10" Type="http://schemas.openxmlformats.org/officeDocument/2006/relationships/customXml" Target="../ink/ink80.xml"/><Relationship Id="rId19" Type="http://schemas.openxmlformats.org/officeDocument/2006/relationships/image" Target="../media/image84.png"/><Relationship Id="rId31" Type="http://schemas.openxmlformats.org/officeDocument/2006/relationships/image" Target="../media/image90.png"/><Relationship Id="rId44" Type="http://schemas.openxmlformats.org/officeDocument/2006/relationships/customXml" Target="../ink/ink97.xml"/><Relationship Id="rId52" Type="http://schemas.openxmlformats.org/officeDocument/2006/relationships/customXml" Target="../ink/ink101.xml"/><Relationship Id="rId60" Type="http://schemas.openxmlformats.org/officeDocument/2006/relationships/customXml" Target="../ink/ink105.xml"/><Relationship Id="rId65" Type="http://schemas.openxmlformats.org/officeDocument/2006/relationships/image" Target="../media/image107.png"/><Relationship Id="rId73" Type="http://schemas.openxmlformats.org/officeDocument/2006/relationships/image" Target="../media/image111.png"/><Relationship Id="rId4" Type="http://schemas.openxmlformats.org/officeDocument/2006/relationships/customXml" Target="../ink/ink77.xml"/><Relationship Id="rId9" Type="http://schemas.openxmlformats.org/officeDocument/2006/relationships/image" Target="../media/image79.png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88.png"/><Relationship Id="rId30" Type="http://schemas.openxmlformats.org/officeDocument/2006/relationships/customXml" Target="../ink/ink90.xml"/><Relationship Id="rId35" Type="http://schemas.openxmlformats.org/officeDocument/2006/relationships/image" Target="../media/image92.png"/><Relationship Id="rId43" Type="http://schemas.openxmlformats.org/officeDocument/2006/relationships/image" Target="../media/image96.png"/><Relationship Id="rId48" Type="http://schemas.openxmlformats.org/officeDocument/2006/relationships/customXml" Target="../ink/ink99.xml"/><Relationship Id="rId56" Type="http://schemas.openxmlformats.org/officeDocument/2006/relationships/customXml" Target="../ink/ink103.xml"/><Relationship Id="rId64" Type="http://schemas.openxmlformats.org/officeDocument/2006/relationships/customXml" Target="../ink/ink107.xml"/><Relationship Id="rId69" Type="http://schemas.openxmlformats.org/officeDocument/2006/relationships/image" Target="../media/image109.png"/><Relationship Id="rId77" Type="http://schemas.openxmlformats.org/officeDocument/2006/relationships/image" Target="../media/image113.png"/><Relationship Id="rId8" Type="http://schemas.openxmlformats.org/officeDocument/2006/relationships/customXml" Target="../ink/ink79.xml"/><Relationship Id="rId51" Type="http://schemas.openxmlformats.org/officeDocument/2006/relationships/image" Target="../media/image100.png"/><Relationship Id="rId72" Type="http://schemas.openxmlformats.org/officeDocument/2006/relationships/customXml" Target="../ink/ink111.xml"/><Relationship Id="rId3" Type="http://schemas.openxmlformats.org/officeDocument/2006/relationships/image" Target="../media/image76.png"/><Relationship Id="rId12" Type="http://schemas.openxmlformats.org/officeDocument/2006/relationships/customXml" Target="../ink/ink81.xml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94.xml"/><Relationship Id="rId46" Type="http://schemas.openxmlformats.org/officeDocument/2006/relationships/customXml" Target="../ink/ink98.xml"/><Relationship Id="rId59" Type="http://schemas.openxmlformats.org/officeDocument/2006/relationships/image" Target="../media/image104.png"/><Relationship Id="rId67" Type="http://schemas.openxmlformats.org/officeDocument/2006/relationships/image" Target="../media/image108.png"/><Relationship Id="rId20" Type="http://schemas.openxmlformats.org/officeDocument/2006/relationships/customXml" Target="../ink/ink85.xml"/><Relationship Id="rId41" Type="http://schemas.openxmlformats.org/officeDocument/2006/relationships/image" Target="../media/image95.png"/><Relationship Id="rId54" Type="http://schemas.openxmlformats.org/officeDocument/2006/relationships/customXml" Target="../ink/ink102.xml"/><Relationship Id="rId62" Type="http://schemas.openxmlformats.org/officeDocument/2006/relationships/customXml" Target="../ink/ink106.xml"/><Relationship Id="rId70" Type="http://schemas.openxmlformats.org/officeDocument/2006/relationships/customXml" Target="../ink/ink110.xml"/><Relationship Id="rId75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customXml" Target="../ink/ink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customXml" Target="../ink/ink11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8.xml"/><Relationship Id="rId117" Type="http://schemas.openxmlformats.org/officeDocument/2006/relationships/image" Target="../media/image173.png"/><Relationship Id="rId21" Type="http://schemas.openxmlformats.org/officeDocument/2006/relationships/image" Target="../media/image125.png"/><Relationship Id="rId42" Type="http://schemas.openxmlformats.org/officeDocument/2006/relationships/customXml" Target="../ink/ink136.xml"/><Relationship Id="rId47" Type="http://schemas.openxmlformats.org/officeDocument/2006/relationships/image" Target="../media/image138.png"/><Relationship Id="rId63" Type="http://schemas.openxmlformats.org/officeDocument/2006/relationships/image" Target="../media/image146.png"/><Relationship Id="rId68" Type="http://schemas.openxmlformats.org/officeDocument/2006/relationships/customXml" Target="../ink/ink149.xml"/><Relationship Id="rId84" Type="http://schemas.openxmlformats.org/officeDocument/2006/relationships/customXml" Target="../ink/ink157.xml"/><Relationship Id="rId89" Type="http://schemas.openxmlformats.org/officeDocument/2006/relationships/image" Target="../media/image159.png"/><Relationship Id="rId112" Type="http://schemas.openxmlformats.org/officeDocument/2006/relationships/customXml" Target="../ink/ink171.xml"/><Relationship Id="rId133" Type="http://schemas.openxmlformats.org/officeDocument/2006/relationships/image" Target="../media/image181.png"/><Relationship Id="rId16" Type="http://schemas.openxmlformats.org/officeDocument/2006/relationships/customXml" Target="../ink/ink123.xml"/><Relationship Id="rId107" Type="http://schemas.openxmlformats.org/officeDocument/2006/relationships/image" Target="../media/image168.png"/><Relationship Id="rId11" Type="http://schemas.openxmlformats.org/officeDocument/2006/relationships/image" Target="../media/image120.png"/><Relationship Id="rId32" Type="http://schemas.openxmlformats.org/officeDocument/2006/relationships/customXml" Target="../ink/ink131.xml"/><Relationship Id="rId37" Type="http://schemas.openxmlformats.org/officeDocument/2006/relationships/image" Target="../media/image133.png"/><Relationship Id="rId53" Type="http://schemas.openxmlformats.org/officeDocument/2006/relationships/image" Target="../media/image141.png"/><Relationship Id="rId58" Type="http://schemas.openxmlformats.org/officeDocument/2006/relationships/customXml" Target="../ink/ink144.xml"/><Relationship Id="rId74" Type="http://schemas.openxmlformats.org/officeDocument/2006/relationships/customXml" Target="../ink/ink152.xml"/><Relationship Id="rId79" Type="http://schemas.openxmlformats.org/officeDocument/2006/relationships/image" Target="../media/image154.png"/><Relationship Id="rId102" Type="http://schemas.openxmlformats.org/officeDocument/2006/relationships/customXml" Target="../ink/ink166.xml"/><Relationship Id="rId123" Type="http://schemas.openxmlformats.org/officeDocument/2006/relationships/image" Target="../media/image176.png"/><Relationship Id="rId128" Type="http://schemas.openxmlformats.org/officeDocument/2006/relationships/customXml" Target="../ink/ink179.xml"/><Relationship Id="rId5" Type="http://schemas.openxmlformats.org/officeDocument/2006/relationships/image" Target="../media/image117.png"/><Relationship Id="rId90" Type="http://schemas.openxmlformats.org/officeDocument/2006/relationships/customXml" Target="../ink/ink160.xml"/><Relationship Id="rId95" Type="http://schemas.openxmlformats.org/officeDocument/2006/relationships/image" Target="../media/image162.png"/><Relationship Id="rId14" Type="http://schemas.openxmlformats.org/officeDocument/2006/relationships/customXml" Target="../ink/ink122.xml"/><Relationship Id="rId22" Type="http://schemas.openxmlformats.org/officeDocument/2006/relationships/customXml" Target="../ink/ink126.xml"/><Relationship Id="rId27" Type="http://schemas.openxmlformats.org/officeDocument/2006/relationships/image" Target="../media/image128.png"/><Relationship Id="rId30" Type="http://schemas.openxmlformats.org/officeDocument/2006/relationships/customXml" Target="../ink/ink130.xml"/><Relationship Id="rId35" Type="http://schemas.openxmlformats.org/officeDocument/2006/relationships/image" Target="../media/image132.png"/><Relationship Id="rId43" Type="http://schemas.openxmlformats.org/officeDocument/2006/relationships/image" Target="../media/image136.png"/><Relationship Id="rId48" Type="http://schemas.openxmlformats.org/officeDocument/2006/relationships/customXml" Target="../ink/ink139.xml"/><Relationship Id="rId56" Type="http://schemas.openxmlformats.org/officeDocument/2006/relationships/customXml" Target="../ink/ink143.xml"/><Relationship Id="rId64" Type="http://schemas.openxmlformats.org/officeDocument/2006/relationships/customXml" Target="../ink/ink147.xml"/><Relationship Id="rId69" Type="http://schemas.openxmlformats.org/officeDocument/2006/relationships/image" Target="../media/image149.png"/><Relationship Id="rId77" Type="http://schemas.openxmlformats.org/officeDocument/2006/relationships/image" Target="../media/image153.png"/><Relationship Id="rId100" Type="http://schemas.openxmlformats.org/officeDocument/2006/relationships/customXml" Target="../ink/ink165.xml"/><Relationship Id="rId105" Type="http://schemas.openxmlformats.org/officeDocument/2006/relationships/image" Target="../media/image167.png"/><Relationship Id="rId113" Type="http://schemas.openxmlformats.org/officeDocument/2006/relationships/image" Target="../media/image171.png"/><Relationship Id="rId118" Type="http://schemas.openxmlformats.org/officeDocument/2006/relationships/customXml" Target="../ink/ink174.xml"/><Relationship Id="rId126" Type="http://schemas.openxmlformats.org/officeDocument/2006/relationships/customXml" Target="../ink/ink178.xml"/><Relationship Id="rId8" Type="http://schemas.openxmlformats.org/officeDocument/2006/relationships/customXml" Target="../ink/ink119.xml"/><Relationship Id="rId51" Type="http://schemas.openxmlformats.org/officeDocument/2006/relationships/image" Target="../media/image140.png"/><Relationship Id="rId72" Type="http://schemas.openxmlformats.org/officeDocument/2006/relationships/customXml" Target="../ink/ink151.xml"/><Relationship Id="rId80" Type="http://schemas.openxmlformats.org/officeDocument/2006/relationships/customXml" Target="../ink/ink155.xml"/><Relationship Id="rId85" Type="http://schemas.openxmlformats.org/officeDocument/2006/relationships/image" Target="../media/image157.png"/><Relationship Id="rId93" Type="http://schemas.openxmlformats.org/officeDocument/2006/relationships/image" Target="../media/image161.png"/><Relationship Id="rId98" Type="http://schemas.openxmlformats.org/officeDocument/2006/relationships/customXml" Target="../ink/ink164.xml"/><Relationship Id="rId121" Type="http://schemas.openxmlformats.org/officeDocument/2006/relationships/image" Target="../media/image175.png"/><Relationship Id="rId3" Type="http://schemas.openxmlformats.org/officeDocument/2006/relationships/image" Target="../media/image116.png"/><Relationship Id="rId12" Type="http://schemas.openxmlformats.org/officeDocument/2006/relationships/customXml" Target="../ink/ink121.xml"/><Relationship Id="rId17" Type="http://schemas.openxmlformats.org/officeDocument/2006/relationships/image" Target="../media/image123.png"/><Relationship Id="rId25" Type="http://schemas.openxmlformats.org/officeDocument/2006/relationships/image" Target="../media/image127.png"/><Relationship Id="rId33" Type="http://schemas.openxmlformats.org/officeDocument/2006/relationships/image" Target="../media/image131.png"/><Relationship Id="rId38" Type="http://schemas.openxmlformats.org/officeDocument/2006/relationships/customXml" Target="../ink/ink134.xml"/><Relationship Id="rId46" Type="http://schemas.openxmlformats.org/officeDocument/2006/relationships/customXml" Target="../ink/ink138.xml"/><Relationship Id="rId59" Type="http://schemas.openxmlformats.org/officeDocument/2006/relationships/image" Target="../media/image144.png"/><Relationship Id="rId67" Type="http://schemas.openxmlformats.org/officeDocument/2006/relationships/image" Target="../media/image148.png"/><Relationship Id="rId103" Type="http://schemas.openxmlformats.org/officeDocument/2006/relationships/image" Target="../media/image166.png"/><Relationship Id="rId108" Type="http://schemas.openxmlformats.org/officeDocument/2006/relationships/customXml" Target="../ink/ink169.xml"/><Relationship Id="rId116" Type="http://schemas.openxmlformats.org/officeDocument/2006/relationships/customXml" Target="../ink/ink173.xml"/><Relationship Id="rId124" Type="http://schemas.openxmlformats.org/officeDocument/2006/relationships/customXml" Target="../ink/ink177.xml"/><Relationship Id="rId129" Type="http://schemas.openxmlformats.org/officeDocument/2006/relationships/image" Target="../media/image179.png"/><Relationship Id="rId20" Type="http://schemas.openxmlformats.org/officeDocument/2006/relationships/customXml" Target="../ink/ink125.xml"/><Relationship Id="rId41" Type="http://schemas.openxmlformats.org/officeDocument/2006/relationships/image" Target="../media/image135.png"/><Relationship Id="rId54" Type="http://schemas.openxmlformats.org/officeDocument/2006/relationships/customXml" Target="../ink/ink142.xml"/><Relationship Id="rId62" Type="http://schemas.openxmlformats.org/officeDocument/2006/relationships/customXml" Target="../ink/ink146.xml"/><Relationship Id="rId70" Type="http://schemas.openxmlformats.org/officeDocument/2006/relationships/customXml" Target="../ink/ink150.xml"/><Relationship Id="rId75" Type="http://schemas.openxmlformats.org/officeDocument/2006/relationships/image" Target="../media/image152.png"/><Relationship Id="rId83" Type="http://schemas.openxmlformats.org/officeDocument/2006/relationships/image" Target="../media/image156.png"/><Relationship Id="rId88" Type="http://schemas.openxmlformats.org/officeDocument/2006/relationships/customXml" Target="../ink/ink159.xml"/><Relationship Id="rId91" Type="http://schemas.openxmlformats.org/officeDocument/2006/relationships/image" Target="../media/image160.png"/><Relationship Id="rId96" Type="http://schemas.openxmlformats.org/officeDocument/2006/relationships/customXml" Target="../ink/ink163.xml"/><Relationship Id="rId111" Type="http://schemas.openxmlformats.org/officeDocument/2006/relationships/image" Target="../media/image170.png"/><Relationship Id="rId132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5" Type="http://schemas.openxmlformats.org/officeDocument/2006/relationships/image" Target="../media/image122.png"/><Relationship Id="rId23" Type="http://schemas.openxmlformats.org/officeDocument/2006/relationships/image" Target="../media/image126.png"/><Relationship Id="rId28" Type="http://schemas.openxmlformats.org/officeDocument/2006/relationships/customXml" Target="../ink/ink129.xml"/><Relationship Id="rId36" Type="http://schemas.openxmlformats.org/officeDocument/2006/relationships/customXml" Target="../ink/ink133.xml"/><Relationship Id="rId49" Type="http://schemas.openxmlformats.org/officeDocument/2006/relationships/image" Target="../media/image139.png"/><Relationship Id="rId57" Type="http://schemas.openxmlformats.org/officeDocument/2006/relationships/image" Target="../media/image143.png"/><Relationship Id="rId106" Type="http://schemas.openxmlformats.org/officeDocument/2006/relationships/customXml" Target="../ink/ink168.xml"/><Relationship Id="rId114" Type="http://schemas.openxmlformats.org/officeDocument/2006/relationships/customXml" Target="../ink/ink172.xml"/><Relationship Id="rId119" Type="http://schemas.openxmlformats.org/officeDocument/2006/relationships/image" Target="../media/image174.png"/><Relationship Id="rId127" Type="http://schemas.openxmlformats.org/officeDocument/2006/relationships/image" Target="../media/image178.png"/><Relationship Id="rId10" Type="http://schemas.openxmlformats.org/officeDocument/2006/relationships/customXml" Target="../ink/ink120.xml"/><Relationship Id="rId31" Type="http://schemas.openxmlformats.org/officeDocument/2006/relationships/image" Target="../media/image130.png"/><Relationship Id="rId44" Type="http://schemas.openxmlformats.org/officeDocument/2006/relationships/customXml" Target="../ink/ink137.xml"/><Relationship Id="rId52" Type="http://schemas.openxmlformats.org/officeDocument/2006/relationships/customXml" Target="../ink/ink141.xml"/><Relationship Id="rId60" Type="http://schemas.openxmlformats.org/officeDocument/2006/relationships/customXml" Target="../ink/ink145.xml"/><Relationship Id="rId65" Type="http://schemas.openxmlformats.org/officeDocument/2006/relationships/image" Target="../media/image147.png"/><Relationship Id="rId73" Type="http://schemas.openxmlformats.org/officeDocument/2006/relationships/image" Target="../media/image151.png"/><Relationship Id="rId78" Type="http://schemas.openxmlformats.org/officeDocument/2006/relationships/customXml" Target="../ink/ink154.xml"/><Relationship Id="rId81" Type="http://schemas.openxmlformats.org/officeDocument/2006/relationships/image" Target="../media/image155.png"/><Relationship Id="rId86" Type="http://schemas.openxmlformats.org/officeDocument/2006/relationships/customXml" Target="../ink/ink158.xml"/><Relationship Id="rId94" Type="http://schemas.openxmlformats.org/officeDocument/2006/relationships/customXml" Target="../ink/ink162.xml"/><Relationship Id="rId99" Type="http://schemas.openxmlformats.org/officeDocument/2006/relationships/image" Target="../media/image164.png"/><Relationship Id="rId101" Type="http://schemas.openxmlformats.org/officeDocument/2006/relationships/image" Target="../media/image165.png"/><Relationship Id="rId122" Type="http://schemas.openxmlformats.org/officeDocument/2006/relationships/customXml" Target="../ink/ink176.xml"/><Relationship Id="rId130" Type="http://schemas.openxmlformats.org/officeDocument/2006/relationships/customXml" Target="../ink/ink180.xml"/><Relationship Id="rId4" Type="http://schemas.openxmlformats.org/officeDocument/2006/relationships/customXml" Target="../ink/ink117.xml"/><Relationship Id="rId9" Type="http://schemas.openxmlformats.org/officeDocument/2006/relationships/image" Target="../media/image119.png"/><Relationship Id="rId13" Type="http://schemas.openxmlformats.org/officeDocument/2006/relationships/image" Target="../media/image121.png"/><Relationship Id="rId18" Type="http://schemas.openxmlformats.org/officeDocument/2006/relationships/customXml" Target="../ink/ink124.xml"/><Relationship Id="rId39" Type="http://schemas.openxmlformats.org/officeDocument/2006/relationships/image" Target="../media/image134.png"/><Relationship Id="rId109" Type="http://schemas.openxmlformats.org/officeDocument/2006/relationships/image" Target="../media/image169.png"/><Relationship Id="rId34" Type="http://schemas.openxmlformats.org/officeDocument/2006/relationships/customXml" Target="../ink/ink132.xml"/><Relationship Id="rId50" Type="http://schemas.openxmlformats.org/officeDocument/2006/relationships/customXml" Target="../ink/ink140.xml"/><Relationship Id="rId55" Type="http://schemas.openxmlformats.org/officeDocument/2006/relationships/image" Target="../media/image142.png"/><Relationship Id="rId76" Type="http://schemas.openxmlformats.org/officeDocument/2006/relationships/customXml" Target="../ink/ink153.xml"/><Relationship Id="rId97" Type="http://schemas.openxmlformats.org/officeDocument/2006/relationships/image" Target="../media/image163.png"/><Relationship Id="rId104" Type="http://schemas.openxmlformats.org/officeDocument/2006/relationships/customXml" Target="../ink/ink167.xml"/><Relationship Id="rId120" Type="http://schemas.openxmlformats.org/officeDocument/2006/relationships/customXml" Target="../ink/ink175.xml"/><Relationship Id="rId125" Type="http://schemas.openxmlformats.org/officeDocument/2006/relationships/image" Target="../media/image177.png"/><Relationship Id="rId7" Type="http://schemas.openxmlformats.org/officeDocument/2006/relationships/image" Target="../media/image118.png"/><Relationship Id="rId71" Type="http://schemas.openxmlformats.org/officeDocument/2006/relationships/image" Target="../media/image150.png"/><Relationship Id="rId92" Type="http://schemas.openxmlformats.org/officeDocument/2006/relationships/customXml" Target="../ink/ink161.xml"/><Relationship Id="rId2" Type="http://schemas.openxmlformats.org/officeDocument/2006/relationships/customXml" Target="../ink/ink116.xml"/><Relationship Id="rId29" Type="http://schemas.openxmlformats.org/officeDocument/2006/relationships/image" Target="../media/image129.png"/><Relationship Id="rId24" Type="http://schemas.openxmlformats.org/officeDocument/2006/relationships/customXml" Target="../ink/ink127.xml"/><Relationship Id="rId40" Type="http://schemas.openxmlformats.org/officeDocument/2006/relationships/customXml" Target="../ink/ink135.xml"/><Relationship Id="rId45" Type="http://schemas.openxmlformats.org/officeDocument/2006/relationships/image" Target="../media/image137.png"/><Relationship Id="rId66" Type="http://schemas.openxmlformats.org/officeDocument/2006/relationships/customXml" Target="../ink/ink148.xml"/><Relationship Id="rId87" Type="http://schemas.openxmlformats.org/officeDocument/2006/relationships/image" Target="../media/image158.png"/><Relationship Id="rId110" Type="http://schemas.openxmlformats.org/officeDocument/2006/relationships/customXml" Target="../ink/ink170.xml"/><Relationship Id="rId115" Type="http://schemas.openxmlformats.org/officeDocument/2006/relationships/image" Target="../media/image172.png"/><Relationship Id="rId131" Type="http://schemas.openxmlformats.org/officeDocument/2006/relationships/image" Target="../media/image180.png"/><Relationship Id="rId61" Type="http://schemas.openxmlformats.org/officeDocument/2006/relationships/image" Target="../media/image145.png"/><Relationship Id="rId82" Type="http://schemas.openxmlformats.org/officeDocument/2006/relationships/customXml" Target="../ink/ink156.xml"/><Relationship Id="rId19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.xml"/><Relationship Id="rId117" Type="http://schemas.openxmlformats.org/officeDocument/2006/relationships/image" Target="../media/image239.png"/><Relationship Id="rId21" Type="http://schemas.openxmlformats.org/officeDocument/2006/relationships/image" Target="../media/image191.png"/><Relationship Id="rId42" Type="http://schemas.openxmlformats.org/officeDocument/2006/relationships/customXml" Target="../ink/ink202.xml"/><Relationship Id="rId47" Type="http://schemas.openxmlformats.org/officeDocument/2006/relationships/image" Target="../media/image204.png"/><Relationship Id="rId63" Type="http://schemas.openxmlformats.org/officeDocument/2006/relationships/image" Target="../media/image212.png"/><Relationship Id="rId68" Type="http://schemas.openxmlformats.org/officeDocument/2006/relationships/customXml" Target="../ink/ink215.xml"/><Relationship Id="rId84" Type="http://schemas.openxmlformats.org/officeDocument/2006/relationships/customXml" Target="../ink/ink223.xml"/><Relationship Id="rId89" Type="http://schemas.openxmlformats.org/officeDocument/2006/relationships/image" Target="../media/image225.png"/><Relationship Id="rId112" Type="http://schemas.openxmlformats.org/officeDocument/2006/relationships/customXml" Target="../ink/ink237.xml"/><Relationship Id="rId133" Type="http://schemas.openxmlformats.org/officeDocument/2006/relationships/image" Target="../media/image247.png"/><Relationship Id="rId138" Type="http://schemas.openxmlformats.org/officeDocument/2006/relationships/customXml" Target="../ink/ink250.xml"/><Relationship Id="rId154" Type="http://schemas.openxmlformats.org/officeDocument/2006/relationships/customXml" Target="../ink/ink258.xml"/><Relationship Id="rId16" Type="http://schemas.openxmlformats.org/officeDocument/2006/relationships/customXml" Target="../ink/ink189.xml"/><Relationship Id="rId107" Type="http://schemas.openxmlformats.org/officeDocument/2006/relationships/image" Target="../media/image234.png"/><Relationship Id="rId11" Type="http://schemas.openxmlformats.org/officeDocument/2006/relationships/image" Target="../media/image186.png"/><Relationship Id="rId32" Type="http://schemas.openxmlformats.org/officeDocument/2006/relationships/customXml" Target="../ink/ink197.xml"/><Relationship Id="rId37" Type="http://schemas.openxmlformats.org/officeDocument/2006/relationships/image" Target="../media/image199.png"/><Relationship Id="rId53" Type="http://schemas.openxmlformats.org/officeDocument/2006/relationships/image" Target="../media/image207.png"/><Relationship Id="rId58" Type="http://schemas.openxmlformats.org/officeDocument/2006/relationships/customXml" Target="../ink/ink210.xml"/><Relationship Id="rId74" Type="http://schemas.openxmlformats.org/officeDocument/2006/relationships/customXml" Target="../ink/ink218.xml"/><Relationship Id="rId79" Type="http://schemas.openxmlformats.org/officeDocument/2006/relationships/image" Target="../media/image220.png"/><Relationship Id="rId102" Type="http://schemas.openxmlformats.org/officeDocument/2006/relationships/customXml" Target="../ink/ink232.xml"/><Relationship Id="rId123" Type="http://schemas.openxmlformats.org/officeDocument/2006/relationships/image" Target="../media/image242.png"/><Relationship Id="rId128" Type="http://schemas.openxmlformats.org/officeDocument/2006/relationships/customXml" Target="../ink/ink245.xml"/><Relationship Id="rId144" Type="http://schemas.openxmlformats.org/officeDocument/2006/relationships/customXml" Target="../ink/ink253.xml"/><Relationship Id="rId149" Type="http://schemas.openxmlformats.org/officeDocument/2006/relationships/image" Target="../media/image255.png"/><Relationship Id="rId5" Type="http://schemas.openxmlformats.org/officeDocument/2006/relationships/image" Target="../media/image183.png"/><Relationship Id="rId90" Type="http://schemas.openxmlformats.org/officeDocument/2006/relationships/customXml" Target="../ink/ink226.xml"/><Relationship Id="rId95" Type="http://schemas.openxmlformats.org/officeDocument/2006/relationships/image" Target="../media/image228.png"/><Relationship Id="rId22" Type="http://schemas.openxmlformats.org/officeDocument/2006/relationships/customXml" Target="../ink/ink192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205.xml"/><Relationship Id="rId64" Type="http://schemas.openxmlformats.org/officeDocument/2006/relationships/customXml" Target="../ink/ink213.xml"/><Relationship Id="rId69" Type="http://schemas.openxmlformats.org/officeDocument/2006/relationships/image" Target="../media/image215.png"/><Relationship Id="rId113" Type="http://schemas.openxmlformats.org/officeDocument/2006/relationships/image" Target="../media/image237.png"/><Relationship Id="rId118" Type="http://schemas.openxmlformats.org/officeDocument/2006/relationships/customXml" Target="../ink/ink240.xml"/><Relationship Id="rId134" Type="http://schemas.openxmlformats.org/officeDocument/2006/relationships/customXml" Target="../ink/ink248.xml"/><Relationship Id="rId139" Type="http://schemas.openxmlformats.org/officeDocument/2006/relationships/image" Target="../media/image250.png"/><Relationship Id="rId80" Type="http://schemas.openxmlformats.org/officeDocument/2006/relationships/customXml" Target="../ink/ink221.xml"/><Relationship Id="rId85" Type="http://schemas.openxmlformats.org/officeDocument/2006/relationships/image" Target="../media/image223.png"/><Relationship Id="rId150" Type="http://schemas.openxmlformats.org/officeDocument/2006/relationships/customXml" Target="../ink/ink256.xml"/><Relationship Id="rId155" Type="http://schemas.openxmlformats.org/officeDocument/2006/relationships/image" Target="../media/image258.png"/><Relationship Id="rId12" Type="http://schemas.openxmlformats.org/officeDocument/2006/relationships/customXml" Target="../ink/ink187.xml"/><Relationship Id="rId17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customXml" Target="../ink/ink200.xml"/><Relationship Id="rId59" Type="http://schemas.openxmlformats.org/officeDocument/2006/relationships/image" Target="../media/image210.png"/><Relationship Id="rId103" Type="http://schemas.openxmlformats.org/officeDocument/2006/relationships/image" Target="../media/image232.png"/><Relationship Id="rId108" Type="http://schemas.openxmlformats.org/officeDocument/2006/relationships/customXml" Target="../ink/ink235.xml"/><Relationship Id="rId124" Type="http://schemas.openxmlformats.org/officeDocument/2006/relationships/customXml" Target="../ink/ink243.xml"/><Relationship Id="rId129" Type="http://schemas.openxmlformats.org/officeDocument/2006/relationships/image" Target="../media/image245.png"/><Relationship Id="rId20" Type="http://schemas.openxmlformats.org/officeDocument/2006/relationships/customXml" Target="../ink/ink191.xml"/><Relationship Id="rId41" Type="http://schemas.openxmlformats.org/officeDocument/2006/relationships/image" Target="../media/image201.png"/><Relationship Id="rId54" Type="http://schemas.openxmlformats.org/officeDocument/2006/relationships/customXml" Target="../ink/ink208.xml"/><Relationship Id="rId62" Type="http://schemas.openxmlformats.org/officeDocument/2006/relationships/customXml" Target="../ink/ink212.xml"/><Relationship Id="rId70" Type="http://schemas.openxmlformats.org/officeDocument/2006/relationships/customXml" Target="../ink/ink216.xml"/><Relationship Id="rId75" Type="http://schemas.openxmlformats.org/officeDocument/2006/relationships/image" Target="../media/image218.png"/><Relationship Id="rId83" Type="http://schemas.openxmlformats.org/officeDocument/2006/relationships/image" Target="../media/image222.png"/><Relationship Id="rId88" Type="http://schemas.openxmlformats.org/officeDocument/2006/relationships/customXml" Target="../ink/ink225.xml"/><Relationship Id="rId91" Type="http://schemas.openxmlformats.org/officeDocument/2006/relationships/image" Target="../media/image226.png"/><Relationship Id="rId96" Type="http://schemas.openxmlformats.org/officeDocument/2006/relationships/customXml" Target="../ink/ink229.xml"/><Relationship Id="rId111" Type="http://schemas.openxmlformats.org/officeDocument/2006/relationships/image" Target="../media/image236.png"/><Relationship Id="rId132" Type="http://schemas.openxmlformats.org/officeDocument/2006/relationships/customXml" Target="../ink/ink247.xml"/><Relationship Id="rId140" Type="http://schemas.openxmlformats.org/officeDocument/2006/relationships/customXml" Target="../ink/ink251.xml"/><Relationship Id="rId145" Type="http://schemas.openxmlformats.org/officeDocument/2006/relationships/image" Target="../media/image253.png"/><Relationship Id="rId153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15" Type="http://schemas.openxmlformats.org/officeDocument/2006/relationships/image" Target="../media/image188.png"/><Relationship Id="rId23" Type="http://schemas.openxmlformats.org/officeDocument/2006/relationships/image" Target="../media/image192.png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49" Type="http://schemas.openxmlformats.org/officeDocument/2006/relationships/image" Target="../media/image205.png"/><Relationship Id="rId57" Type="http://schemas.openxmlformats.org/officeDocument/2006/relationships/image" Target="../media/image209.png"/><Relationship Id="rId106" Type="http://schemas.openxmlformats.org/officeDocument/2006/relationships/customXml" Target="../ink/ink234.xml"/><Relationship Id="rId114" Type="http://schemas.openxmlformats.org/officeDocument/2006/relationships/customXml" Target="../ink/ink238.xml"/><Relationship Id="rId119" Type="http://schemas.openxmlformats.org/officeDocument/2006/relationships/image" Target="../media/image240.png"/><Relationship Id="rId127" Type="http://schemas.openxmlformats.org/officeDocument/2006/relationships/image" Target="../media/image244.png"/><Relationship Id="rId10" Type="http://schemas.openxmlformats.org/officeDocument/2006/relationships/customXml" Target="../ink/ink186.xml"/><Relationship Id="rId31" Type="http://schemas.openxmlformats.org/officeDocument/2006/relationships/image" Target="../media/image196.png"/><Relationship Id="rId44" Type="http://schemas.openxmlformats.org/officeDocument/2006/relationships/customXml" Target="../ink/ink203.xml"/><Relationship Id="rId52" Type="http://schemas.openxmlformats.org/officeDocument/2006/relationships/customXml" Target="../ink/ink207.xml"/><Relationship Id="rId60" Type="http://schemas.openxmlformats.org/officeDocument/2006/relationships/customXml" Target="../ink/ink211.xml"/><Relationship Id="rId65" Type="http://schemas.openxmlformats.org/officeDocument/2006/relationships/image" Target="../media/image213.png"/><Relationship Id="rId73" Type="http://schemas.openxmlformats.org/officeDocument/2006/relationships/image" Target="../media/image217.png"/><Relationship Id="rId78" Type="http://schemas.openxmlformats.org/officeDocument/2006/relationships/customXml" Target="../ink/ink220.xml"/><Relationship Id="rId81" Type="http://schemas.openxmlformats.org/officeDocument/2006/relationships/image" Target="../media/image221.png"/><Relationship Id="rId86" Type="http://schemas.openxmlformats.org/officeDocument/2006/relationships/customXml" Target="../ink/ink224.xml"/><Relationship Id="rId94" Type="http://schemas.openxmlformats.org/officeDocument/2006/relationships/customXml" Target="../ink/ink228.xml"/><Relationship Id="rId99" Type="http://schemas.openxmlformats.org/officeDocument/2006/relationships/image" Target="../media/image230.png"/><Relationship Id="rId101" Type="http://schemas.openxmlformats.org/officeDocument/2006/relationships/image" Target="../media/image231.png"/><Relationship Id="rId122" Type="http://schemas.openxmlformats.org/officeDocument/2006/relationships/customXml" Target="../ink/ink242.xml"/><Relationship Id="rId130" Type="http://schemas.openxmlformats.org/officeDocument/2006/relationships/customXml" Target="../ink/ink246.xml"/><Relationship Id="rId135" Type="http://schemas.openxmlformats.org/officeDocument/2006/relationships/image" Target="../media/image248.png"/><Relationship Id="rId143" Type="http://schemas.openxmlformats.org/officeDocument/2006/relationships/image" Target="../media/image252.png"/><Relationship Id="rId148" Type="http://schemas.openxmlformats.org/officeDocument/2006/relationships/customXml" Target="../ink/ink255.xml"/><Relationship Id="rId151" Type="http://schemas.openxmlformats.org/officeDocument/2006/relationships/image" Target="../media/image256.png"/><Relationship Id="rId156" Type="http://schemas.openxmlformats.org/officeDocument/2006/relationships/customXml" Target="../ink/ink259.xml"/><Relationship Id="rId4" Type="http://schemas.openxmlformats.org/officeDocument/2006/relationships/customXml" Target="../ink/ink183.xml"/><Relationship Id="rId9" Type="http://schemas.openxmlformats.org/officeDocument/2006/relationships/image" Target="../media/image185.png"/><Relationship Id="rId13" Type="http://schemas.openxmlformats.org/officeDocument/2006/relationships/image" Target="../media/image187.png"/><Relationship Id="rId18" Type="http://schemas.openxmlformats.org/officeDocument/2006/relationships/customXml" Target="../ink/ink190.xml"/><Relationship Id="rId39" Type="http://schemas.openxmlformats.org/officeDocument/2006/relationships/image" Target="../media/image200.png"/><Relationship Id="rId109" Type="http://schemas.openxmlformats.org/officeDocument/2006/relationships/image" Target="../media/image235.png"/><Relationship Id="rId34" Type="http://schemas.openxmlformats.org/officeDocument/2006/relationships/customXml" Target="../ink/ink198.xml"/><Relationship Id="rId50" Type="http://schemas.openxmlformats.org/officeDocument/2006/relationships/customXml" Target="../ink/ink206.xml"/><Relationship Id="rId55" Type="http://schemas.openxmlformats.org/officeDocument/2006/relationships/image" Target="../media/image208.png"/><Relationship Id="rId76" Type="http://schemas.openxmlformats.org/officeDocument/2006/relationships/customXml" Target="../ink/ink219.xml"/><Relationship Id="rId97" Type="http://schemas.openxmlformats.org/officeDocument/2006/relationships/image" Target="../media/image229.png"/><Relationship Id="rId104" Type="http://schemas.openxmlformats.org/officeDocument/2006/relationships/customXml" Target="../ink/ink233.xml"/><Relationship Id="rId120" Type="http://schemas.openxmlformats.org/officeDocument/2006/relationships/customXml" Target="../ink/ink241.xml"/><Relationship Id="rId125" Type="http://schemas.openxmlformats.org/officeDocument/2006/relationships/image" Target="../media/image243.png"/><Relationship Id="rId141" Type="http://schemas.openxmlformats.org/officeDocument/2006/relationships/image" Target="../media/image251.png"/><Relationship Id="rId146" Type="http://schemas.openxmlformats.org/officeDocument/2006/relationships/customXml" Target="../ink/ink254.xml"/><Relationship Id="rId7" Type="http://schemas.openxmlformats.org/officeDocument/2006/relationships/image" Target="../media/image184.png"/><Relationship Id="rId71" Type="http://schemas.openxmlformats.org/officeDocument/2006/relationships/image" Target="../media/image216.png"/><Relationship Id="rId92" Type="http://schemas.openxmlformats.org/officeDocument/2006/relationships/customXml" Target="../ink/ink227.xml"/><Relationship Id="rId2" Type="http://schemas.openxmlformats.org/officeDocument/2006/relationships/customXml" Target="../ink/ink182.xml"/><Relationship Id="rId29" Type="http://schemas.openxmlformats.org/officeDocument/2006/relationships/image" Target="../media/image195.png"/><Relationship Id="rId24" Type="http://schemas.openxmlformats.org/officeDocument/2006/relationships/customXml" Target="../ink/ink193.xml"/><Relationship Id="rId40" Type="http://schemas.openxmlformats.org/officeDocument/2006/relationships/customXml" Target="../ink/ink201.xml"/><Relationship Id="rId45" Type="http://schemas.openxmlformats.org/officeDocument/2006/relationships/image" Target="../media/image203.png"/><Relationship Id="rId66" Type="http://schemas.openxmlformats.org/officeDocument/2006/relationships/customXml" Target="../ink/ink214.xml"/><Relationship Id="rId87" Type="http://schemas.openxmlformats.org/officeDocument/2006/relationships/image" Target="../media/image224.png"/><Relationship Id="rId110" Type="http://schemas.openxmlformats.org/officeDocument/2006/relationships/customXml" Target="../ink/ink236.xml"/><Relationship Id="rId115" Type="http://schemas.openxmlformats.org/officeDocument/2006/relationships/image" Target="../media/image238.png"/><Relationship Id="rId131" Type="http://schemas.openxmlformats.org/officeDocument/2006/relationships/image" Target="../media/image246.png"/><Relationship Id="rId136" Type="http://schemas.openxmlformats.org/officeDocument/2006/relationships/customXml" Target="../ink/ink249.xml"/><Relationship Id="rId157" Type="http://schemas.openxmlformats.org/officeDocument/2006/relationships/image" Target="../media/image259.png"/><Relationship Id="rId61" Type="http://schemas.openxmlformats.org/officeDocument/2006/relationships/image" Target="../media/image211.png"/><Relationship Id="rId82" Type="http://schemas.openxmlformats.org/officeDocument/2006/relationships/customXml" Target="../ink/ink222.xml"/><Relationship Id="rId152" Type="http://schemas.openxmlformats.org/officeDocument/2006/relationships/customXml" Target="../ink/ink257.xml"/><Relationship Id="rId19" Type="http://schemas.openxmlformats.org/officeDocument/2006/relationships/image" Target="../media/image190.png"/><Relationship Id="rId14" Type="http://schemas.openxmlformats.org/officeDocument/2006/relationships/customXml" Target="../ink/ink188.xml"/><Relationship Id="rId30" Type="http://schemas.openxmlformats.org/officeDocument/2006/relationships/customXml" Target="../ink/ink196.xml"/><Relationship Id="rId35" Type="http://schemas.openxmlformats.org/officeDocument/2006/relationships/image" Target="../media/image198.png"/><Relationship Id="rId56" Type="http://schemas.openxmlformats.org/officeDocument/2006/relationships/customXml" Target="../ink/ink209.xml"/><Relationship Id="rId77" Type="http://schemas.openxmlformats.org/officeDocument/2006/relationships/image" Target="../media/image219.png"/><Relationship Id="rId100" Type="http://schemas.openxmlformats.org/officeDocument/2006/relationships/customXml" Target="../ink/ink231.xml"/><Relationship Id="rId105" Type="http://schemas.openxmlformats.org/officeDocument/2006/relationships/image" Target="../media/image233.png"/><Relationship Id="rId126" Type="http://schemas.openxmlformats.org/officeDocument/2006/relationships/customXml" Target="../ink/ink244.xml"/><Relationship Id="rId147" Type="http://schemas.openxmlformats.org/officeDocument/2006/relationships/image" Target="../media/image254.png"/><Relationship Id="rId8" Type="http://schemas.openxmlformats.org/officeDocument/2006/relationships/customXml" Target="../ink/ink185.xml"/><Relationship Id="rId51" Type="http://schemas.openxmlformats.org/officeDocument/2006/relationships/image" Target="../media/image206.png"/><Relationship Id="rId72" Type="http://schemas.openxmlformats.org/officeDocument/2006/relationships/customXml" Target="../ink/ink217.xml"/><Relationship Id="rId93" Type="http://schemas.openxmlformats.org/officeDocument/2006/relationships/image" Target="../media/image227.png"/><Relationship Id="rId98" Type="http://schemas.openxmlformats.org/officeDocument/2006/relationships/customXml" Target="../ink/ink230.xml"/><Relationship Id="rId121" Type="http://schemas.openxmlformats.org/officeDocument/2006/relationships/image" Target="../media/image241.png"/><Relationship Id="rId142" Type="http://schemas.openxmlformats.org/officeDocument/2006/relationships/customXml" Target="../ink/ink252.xml"/><Relationship Id="rId3" Type="http://schemas.openxmlformats.org/officeDocument/2006/relationships/image" Target="../media/image182.png"/><Relationship Id="rId25" Type="http://schemas.openxmlformats.org/officeDocument/2006/relationships/image" Target="../media/image193.png"/><Relationship Id="rId46" Type="http://schemas.openxmlformats.org/officeDocument/2006/relationships/customXml" Target="../ink/ink204.xml"/><Relationship Id="rId67" Type="http://schemas.openxmlformats.org/officeDocument/2006/relationships/image" Target="../media/image214.png"/><Relationship Id="rId116" Type="http://schemas.openxmlformats.org/officeDocument/2006/relationships/customXml" Target="../ink/ink239.xml"/><Relationship Id="rId137" Type="http://schemas.openxmlformats.org/officeDocument/2006/relationships/image" Target="../media/image24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2.xml"/><Relationship Id="rId21" Type="http://schemas.openxmlformats.org/officeDocument/2006/relationships/image" Target="../media/image268.png"/><Relationship Id="rId42" Type="http://schemas.openxmlformats.org/officeDocument/2006/relationships/customXml" Target="../ink/ink280.xml"/><Relationship Id="rId47" Type="http://schemas.openxmlformats.org/officeDocument/2006/relationships/image" Target="../media/image281.png"/><Relationship Id="rId63" Type="http://schemas.openxmlformats.org/officeDocument/2006/relationships/image" Target="../media/image289.png"/><Relationship Id="rId68" Type="http://schemas.openxmlformats.org/officeDocument/2006/relationships/customXml" Target="../ink/ink293.xml"/><Relationship Id="rId84" Type="http://schemas.openxmlformats.org/officeDocument/2006/relationships/customXml" Target="../ink/ink301.xml"/><Relationship Id="rId89" Type="http://schemas.openxmlformats.org/officeDocument/2006/relationships/image" Target="../media/image302.png"/><Relationship Id="rId2" Type="http://schemas.openxmlformats.org/officeDocument/2006/relationships/customXml" Target="../ink/ink260.xml"/><Relationship Id="rId16" Type="http://schemas.openxmlformats.org/officeDocument/2006/relationships/customXml" Target="../ink/ink267.xml"/><Relationship Id="rId29" Type="http://schemas.openxmlformats.org/officeDocument/2006/relationships/image" Target="../media/image272.png"/><Relationship Id="rId107" Type="http://schemas.openxmlformats.org/officeDocument/2006/relationships/image" Target="../media/image311.png"/><Relationship Id="rId11" Type="http://schemas.openxmlformats.org/officeDocument/2006/relationships/image" Target="../media/image263.png"/><Relationship Id="rId24" Type="http://schemas.openxmlformats.org/officeDocument/2006/relationships/customXml" Target="../ink/ink271.xml"/><Relationship Id="rId32" Type="http://schemas.openxmlformats.org/officeDocument/2006/relationships/customXml" Target="../ink/ink275.xml"/><Relationship Id="rId37" Type="http://schemas.openxmlformats.org/officeDocument/2006/relationships/image" Target="../media/image276.png"/><Relationship Id="rId40" Type="http://schemas.openxmlformats.org/officeDocument/2006/relationships/customXml" Target="../ink/ink279.xml"/><Relationship Id="rId45" Type="http://schemas.openxmlformats.org/officeDocument/2006/relationships/image" Target="../media/image280.png"/><Relationship Id="rId53" Type="http://schemas.openxmlformats.org/officeDocument/2006/relationships/image" Target="../media/image284.png"/><Relationship Id="rId58" Type="http://schemas.openxmlformats.org/officeDocument/2006/relationships/customXml" Target="../ink/ink288.xml"/><Relationship Id="rId66" Type="http://schemas.openxmlformats.org/officeDocument/2006/relationships/customXml" Target="../ink/ink292.xml"/><Relationship Id="rId74" Type="http://schemas.openxmlformats.org/officeDocument/2006/relationships/customXml" Target="../ink/ink296.xml"/><Relationship Id="rId79" Type="http://schemas.openxmlformats.org/officeDocument/2006/relationships/image" Target="../media/image297.png"/><Relationship Id="rId87" Type="http://schemas.openxmlformats.org/officeDocument/2006/relationships/image" Target="../media/image301.png"/><Relationship Id="rId102" Type="http://schemas.openxmlformats.org/officeDocument/2006/relationships/customXml" Target="../ink/ink310.xml"/><Relationship Id="rId5" Type="http://schemas.openxmlformats.org/officeDocument/2006/relationships/image" Target="../media/image260.png"/><Relationship Id="rId61" Type="http://schemas.openxmlformats.org/officeDocument/2006/relationships/image" Target="../media/image288.png"/><Relationship Id="rId82" Type="http://schemas.openxmlformats.org/officeDocument/2006/relationships/customXml" Target="../ink/ink300.xml"/><Relationship Id="rId90" Type="http://schemas.openxmlformats.org/officeDocument/2006/relationships/customXml" Target="../ink/ink304.xml"/><Relationship Id="rId95" Type="http://schemas.openxmlformats.org/officeDocument/2006/relationships/image" Target="../media/image305.png"/><Relationship Id="rId19" Type="http://schemas.openxmlformats.org/officeDocument/2006/relationships/image" Target="../media/image267.png"/><Relationship Id="rId14" Type="http://schemas.openxmlformats.org/officeDocument/2006/relationships/customXml" Target="../ink/ink266.xml"/><Relationship Id="rId22" Type="http://schemas.openxmlformats.org/officeDocument/2006/relationships/customXml" Target="../ink/ink270.xml"/><Relationship Id="rId27" Type="http://schemas.openxmlformats.org/officeDocument/2006/relationships/image" Target="../media/image271.png"/><Relationship Id="rId30" Type="http://schemas.openxmlformats.org/officeDocument/2006/relationships/customXml" Target="../ink/ink274.xml"/><Relationship Id="rId35" Type="http://schemas.openxmlformats.org/officeDocument/2006/relationships/image" Target="../media/image275.png"/><Relationship Id="rId43" Type="http://schemas.openxmlformats.org/officeDocument/2006/relationships/image" Target="../media/image279.png"/><Relationship Id="rId48" Type="http://schemas.openxmlformats.org/officeDocument/2006/relationships/customXml" Target="../ink/ink283.xml"/><Relationship Id="rId56" Type="http://schemas.openxmlformats.org/officeDocument/2006/relationships/customXml" Target="../ink/ink287.xml"/><Relationship Id="rId64" Type="http://schemas.openxmlformats.org/officeDocument/2006/relationships/customXml" Target="../ink/ink291.xml"/><Relationship Id="rId69" Type="http://schemas.openxmlformats.org/officeDocument/2006/relationships/image" Target="../media/image292.png"/><Relationship Id="rId77" Type="http://schemas.openxmlformats.org/officeDocument/2006/relationships/image" Target="../media/image296.png"/><Relationship Id="rId100" Type="http://schemas.openxmlformats.org/officeDocument/2006/relationships/customXml" Target="../ink/ink309.xml"/><Relationship Id="rId105" Type="http://schemas.openxmlformats.org/officeDocument/2006/relationships/image" Target="../media/image310.png"/><Relationship Id="rId8" Type="http://schemas.openxmlformats.org/officeDocument/2006/relationships/customXml" Target="../ink/ink263.xml"/><Relationship Id="rId51" Type="http://schemas.openxmlformats.org/officeDocument/2006/relationships/image" Target="../media/image283.png"/><Relationship Id="rId72" Type="http://schemas.openxmlformats.org/officeDocument/2006/relationships/customXml" Target="../ink/ink295.xml"/><Relationship Id="rId80" Type="http://schemas.openxmlformats.org/officeDocument/2006/relationships/customXml" Target="../ink/ink299.xml"/><Relationship Id="rId85" Type="http://schemas.openxmlformats.org/officeDocument/2006/relationships/image" Target="../media/image300.png"/><Relationship Id="rId93" Type="http://schemas.openxmlformats.org/officeDocument/2006/relationships/image" Target="../media/image304.png"/><Relationship Id="rId98" Type="http://schemas.openxmlformats.org/officeDocument/2006/relationships/customXml" Target="../ink/ink308.xml"/><Relationship Id="rId3" Type="http://schemas.openxmlformats.org/officeDocument/2006/relationships/image" Target="../media/image115.png"/><Relationship Id="rId12" Type="http://schemas.openxmlformats.org/officeDocument/2006/relationships/customXml" Target="../ink/ink265.xml"/><Relationship Id="rId17" Type="http://schemas.openxmlformats.org/officeDocument/2006/relationships/image" Target="../media/image266.png"/><Relationship Id="rId25" Type="http://schemas.openxmlformats.org/officeDocument/2006/relationships/image" Target="../media/image270.png"/><Relationship Id="rId33" Type="http://schemas.openxmlformats.org/officeDocument/2006/relationships/image" Target="../media/image274.png"/><Relationship Id="rId38" Type="http://schemas.openxmlformats.org/officeDocument/2006/relationships/customXml" Target="../ink/ink278.xml"/><Relationship Id="rId46" Type="http://schemas.openxmlformats.org/officeDocument/2006/relationships/customXml" Target="../ink/ink282.xml"/><Relationship Id="rId59" Type="http://schemas.openxmlformats.org/officeDocument/2006/relationships/image" Target="../media/image287.png"/><Relationship Id="rId67" Type="http://schemas.openxmlformats.org/officeDocument/2006/relationships/image" Target="../media/image291.png"/><Relationship Id="rId103" Type="http://schemas.openxmlformats.org/officeDocument/2006/relationships/image" Target="../media/image309.png"/><Relationship Id="rId108" Type="http://schemas.openxmlformats.org/officeDocument/2006/relationships/customXml" Target="../ink/ink313.xml"/><Relationship Id="rId20" Type="http://schemas.openxmlformats.org/officeDocument/2006/relationships/customXml" Target="../ink/ink269.xml"/><Relationship Id="rId41" Type="http://schemas.openxmlformats.org/officeDocument/2006/relationships/image" Target="../media/image278.png"/><Relationship Id="rId54" Type="http://schemas.openxmlformats.org/officeDocument/2006/relationships/customXml" Target="../ink/ink286.xml"/><Relationship Id="rId62" Type="http://schemas.openxmlformats.org/officeDocument/2006/relationships/customXml" Target="../ink/ink290.xml"/><Relationship Id="rId70" Type="http://schemas.openxmlformats.org/officeDocument/2006/relationships/customXml" Target="../ink/ink294.xml"/><Relationship Id="rId75" Type="http://schemas.openxmlformats.org/officeDocument/2006/relationships/image" Target="../media/image295.png"/><Relationship Id="rId83" Type="http://schemas.openxmlformats.org/officeDocument/2006/relationships/image" Target="../media/image299.png"/><Relationship Id="rId88" Type="http://schemas.openxmlformats.org/officeDocument/2006/relationships/customXml" Target="../ink/ink303.xml"/><Relationship Id="rId91" Type="http://schemas.openxmlformats.org/officeDocument/2006/relationships/image" Target="../media/image303.png"/><Relationship Id="rId96" Type="http://schemas.openxmlformats.org/officeDocument/2006/relationships/customXml" Target="../ink/ink3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2.xml"/><Relationship Id="rId15" Type="http://schemas.openxmlformats.org/officeDocument/2006/relationships/image" Target="../media/image265.png"/><Relationship Id="rId23" Type="http://schemas.openxmlformats.org/officeDocument/2006/relationships/image" Target="../media/image269.png"/><Relationship Id="rId28" Type="http://schemas.openxmlformats.org/officeDocument/2006/relationships/customXml" Target="../ink/ink273.xml"/><Relationship Id="rId36" Type="http://schemas.openxmlformats.org/officeDocument/2006/relationships/customXml" Target="../ink/ink277.xml"/><Relationship Id="rId49" Type="http://schemas.openxmlformats.org/officeDocument/2006/relationships/image" Target="../media/image282.png"/><Relationship Id="rId57" Type="http://schemas.openxmlformats.org/officeDocument/2006/relationships/image" Target="../media/image286.png"/><Relationship Id="rId106" Type="http://schemas.openxmlformats.org/officeDocument/2006/relationships/customXml" Target="../ink/ink312.xml"/><Relationship Id="rId10" Type="http://schemas.openxmlformats.org/officeDocument/2006/relationships/customXml" Target="../ink/ink264.xml"/><Relationship Id="rId31" Type="http://schemas.openxmlformats.org/officeDocument/2006/relationships/image" Target="../media/image273.png"/><Relationship Id="rId44" Type="http://schemas.openxmlformats.org/officeDocument/2006/relationships/customXml" Target="../ink/ink281.xml"/><Relationship Id="rId52" Type="http://schemas.openxmlformats.org/officeDocument/2006/relationships/customXml" Target="../ink/ink285.xml"/><Relationship Id="rId60" Type="http://schemas.openxmlformats.org/officeDocument/2006/relationships/customXml" Target="../ink/ink289.xml"/><Relationship Id="rId65" Type="http://schemas.openxmlformats.org/officeDocument/2006/relationships/image" Target="../media/image290.png"/><Relationship Id="rId73" Type="http://schemas.openxmlformats.org/officeDocument/2006/relationships/image" Target="../media/image294.png"/><Relationship Id="rId78" Type="http://schemas.openxmlformats.org/officeDocument/2006/relationships/customXml" Target="../ink/ink298.xml"/><Relationship Id="rId81" Type="http://schemas.openxmlformats.org/officeDocument/2006/relationships/image" Target="../media/image298.png"/><Relationship Id="rId86" Type="http://schemas.openxmlformats.org/officeDocument/2006/relationships/customXml" Target="../ink/ink302.xml"/><Relationship Id="rId94" Type="http://schemas.openxmlformats.org/officeDocument/2006/relationships/customXml" Target="../ink/ink306.xml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4" Type="http://schemas.openxmlformats.org/officeDocument/2006/relationships/customXml" Target="../ink/ink261.xml"/><Relationship Id="rId9" Type="http://schemas.openxmlformats.org/officeDocument/2006/relationships/image" Target="../media/image262.png"/><Relationship Id="rId13" Type="http://schemas.openxmlformats.org/officeDocument/2006/relationships/image" Target="../media/image264.png"/><Relationship Id="rId18" Type="http://schemas.openxmlformats.org/officeDocument/2006/relationships/customXml" Target="../ink/ink268.xml"/><Relationship Id="rId39" Type="http://schemas.openxmlformats.org/officeDocument/2006/relationships/image" Target="../media/image277.png"/><Relationship Id="rId109" Type="http://schemas.openxmlformats.org/officeDocument/2006/relationships/image" Target="../media/image312.png"/><Relationship Id="rId34" Type="http://schemas.openxmlformats.org/officeDocument/2006/relationships/customXml" Target="../ink/ink276.xml"/><Relationship Id="rId50" Type="http://schemas.openxmlformats.org/officeDocument/2006/relationships/customXml" Target="../ink/ink284.xml"/><Relationship Id="rId55" Type="http://schemas.openxmlformats.org/officeDocument/2006/relationships/image" Target="../media/image285.png"/><Relationship Id="rId76" Type="http://schemas.openxmlformats.org/officeDocument/2006/relationships/customXml" Target="../ink/ink297.xml"/><Relationship Id="rId97" Type="http://schemas.openxmlformats.org/officeDocument/2006/relationships/image" Target="../media/image306.png"/><Relationship Id="rId104" Type="http://schemas.openxmlformats.org/officeDocument/2006/relationships/customXml" Target="../ink/ink311.xml"/><Relationship Id="rId7" Type="http://schemas.openxmlformats.org/officeDocument/2006/relationships/image" Target="../media/image261.png"/><Relationship Id="rId71" Type="http://schemas.openxmlformats.org/officeDocument/2006/relationships/image" Target="../media/image293.png"/><Relationship Id="rId92" Type="http://schemas.openxmlformats.org/officeDocument/2006/relationships/customXml" Target="../ink/ink30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8.png"/><Relationship Id="rId18" Type="http://schemas.openxmlformats.org/officeDocument/2006/relationships/customXml" Target="../ink/ink322.xml"/><Relationship Id="rId26" Type="http://schemas.openxmlformats.org/officeDocument/2006/relationships/customXml" Target="../ink/ink326.xml"/><Relationship Id="rId39" Type="http://schemas.openxmlformats.org/officeDocument/2006/relationships/image" Target="../media/image331.png"/><Relationship Id="rId21" Type="http://schemas.openxmlformats.org/officeDocument/2006/relationships/image" Target="../media/image322.png"/><Relationship Id="rId34" Type="http://schemas.openxmlformats.org/officeDocument/2006/relationships/customXml" Target="../ink/ink330.xml"/><Relationship Id="rId42" Type="http://schemas.openxmlformats.org/officeDocument/2006/relationships/customXml" Target="../ink/ink334.xml"/><Relationship Id="rId47" Type="http://schemas.openxmlformats.org/officeDocument/2006/relationships/image" Target="../media/image335.png"/><Relationship Id="rId50" Type="http://schemas.openxmlformats.org/officeDocument/2006/relationships/customXml" Target="../ink/ink338.xml"/><Relationship Id="rId55" Type="http://schemas.openxmlformats.org/officeDocument/2006/relationships/image" Target="../media/image339.png"/><Relationship Id="rId63" Type="http://schemas.openxmlformats.org/officeDocument/2006/relationships/image" Target="../media/image343.png"/><Relationship Id="rId68" Type="http://schemas.openxmlformats.org/officeDocument/2006/relationships/customXml" Target="../ink/ink347.xml"/><Relationship Id="rId76" Type="http://schemas.openxmlformats.org/officeDocument/2006/relationships/customXml" Target="../ink/ink351.xml"/><Relationship Id="rId84" Type="http://schemas.openxmlformats.org/officeDocument/2006/relationships/customXml" Target="../ink/ink355.xml"/><Relationship Id="rId7" Type="http://schemas.openxmlformats.org/officeDocument/2006/relationships/image" Target="../media/image315.png"/><Relationship Id="rId71" Type="http://schemas.openxmlformats.org/officeDocument/2006/relationships/image" Target="../media/image347.png"/><Relationship Id="rId2" Type="http://schemas.openxmlformats.org/officeDocument/2006/relationships/customXml" Target="../ink/ink314.xml"/><Relationship Id="rId16" Type="http://schemas.openxmlformats.org/officeDocument/2006/relationships/customXml" Target="../ink/ink321.xml"/><Relationship Id="rId29" Type="http://schemas.openxmlformats.org/officeDocument/2006/relationships/image" Target="../media/image326.png"/><Relationship Id="rId11" Type="http://schemas.openxmlformats.org/officeDocument/2006/relationships/image" Target="../media/image317.png"/><Relationship Id="rId24" Type="http://schemas.openxmlformats.org/officeDocument/2006/relationships/customXml" Target="../ink/ink325.xml"/><Relationship Id="rId32" Type="http://schemas.openxmlformats.org/officeDocument/2006/relationships/customXml" Target="../ink/ink329.xml"/><Relationship Id="rId37" Type="http://schemas.openxmlformats.org/officeDocument/2006/relationships/image" Target="../media/image330.png"/><Relationship Id="rId40" Type="http://schemas.openxmlformats.org/officeDocument/2006/relationships/customXml" Target="../ink/ink333.xml"/><Relationship Id="rId45" Type="http://schemas.openxmlformats.org/officeDocument/2006/relationships/image" Target="../media/image334.png"/><Relationship Id="rId53" Type="http://schemas.openxmlformats.org/officeDocument/2006/relationships/image" Target="../media/image338.png"/><Relationship Id="rId58" Type="http://schemas.openxmlformats.org/officeDocument/2006/relationships/customXml" Target="../ink/ink342.xml"/><Relationship Id="rId66" Type="http://schemas.openxmlformats.org/officeDocument/2006/relationships/customXml" Target="../ink/ink346.xml"/><Relationship Id="rId74" Type="http://schemas.openxmlformats.org/officeDocument/2006/relationships/customXml" Target="../ink/ink350.xml"/><Relationship Id="rId79" Type="http://schemas.openxmlformats.org/officeDocument/2006/relationships/image" Target="../media/image351.png"/><Relationship Id="rId87" Type="http://schemas.openxmlformats.org/officeDocument/2006/relationships/image" Target="../media/image355.png"/><Relationship Id="rId5" Type="http://schemas.openxmlformats.org/officeDocument/2006/relationships/image" Target="../media/image314.png"/><Relationship Id="rId61" Type="http://schemas.openxmlformats.org/officeDocument/2006/relationships/image" Target="../media/image342.png"/><Relationship Id="rId82" Type="http://schemas.openxmlformats.org/officeDocument/2006/relationships/customXml" Target="../ink/ink354.xml"/><Relationship Id="rId19" Type="http://schemas.openxmlformats.org/officeDocument/2006/relationships/image" Target="../media/image321.png"/><Relationship Id="rId4" Type="http://schemas.openxmlformats.org/officeDocument/2006/relationships/customXml" Target="../ink/ink315.xml"/><Relationship Id="rId9" Type="http://schemas.openxmlformats.org/officeDocument/2006/relationships/image" Target="../media/image316.png"/><Relationship Id="rId14" Type="http://schemas.openxmlformats.org/officeDocument/2006/relationships/customXml" Target="../ink/ink320.xml"/><Relationship Id="rId22" Type="http://schemas.openxmlformats.org/officeDocument/2006/relationships/customXml" Target="../ink/ink324.xml"/><Relationship Id="rId27" Type="http://schemas.openxmlformats.org/officeDocument/2006/relationships/image" Target="../media/image325.png"/><Relationship Id="rId30" Type="http://schemas.openxmlformats.org/officeDocument/2006/relationships/customXml" Target="../ink/ink328.xml"/><Relationship Id="rId35" Type="http://schemas.openxmlformats.org/officeDocument/2006/relationships/image" Target="../media/image329.png"/><Relationship Id="rId43" Type="http://schemas.openxmlformats.org/officeDocument/2006/relationships/image" Target="../media/image333.png"/><Relationship Id="rId48" Type="http://schemas.openxmlformats.org/officeDocument/2006/relationships/customXml" Target="../ink/ink337.xml"/><Relationship Id="rId56" Type="http://schemas.openxmlformats.org/officeDocument/2006/relationships/customXml" Target="../ink/ink341.xml"/><Relationship Id="rId64" Type="http://schemas.openxmlformats.org/officeDocument/2006/relationships/customXml" Target="../ink/ink345.xml"/><Relationship Id="rId69" Type="http://schemas.openxmlformats.org/officeDocument/2006/relationships/image" Target="../media/image346.png"/><Relationship Id="rId77" Type="http://schemas.openxmlformats.org/officeDocument/2006/relationships/image" Target="../media/image350.png"/><Relationship Id="rId8" Type="http://schemas.openxmlformats.org/officeDocument/2006/relationships/customXml" Target="../ink/ink317.xml"/><Relationship Id="rId51" Type="http://schemas.openxmlformats.org/officeDocument/2006/relationships/image" Target="../media/image337.png"/><Relationship Id="rId72" Type="http://schemas.openxmlformats.org/officeDocument/2006/relationships/customXml" Target="../ink/ink349.xml"/><Relationship Id="rId80" Type="http://schemas.openxmlformats.org/officeDocument/2006/relationships/customXml" Target="../ink/ink353.xml"/><Relationship Id="rId85" Type="http://schemas.openxmlformats.org/officeDocument/2006/relationships/image" Target="../media/image354.png"/><Relationship Id="rId3" Type="http://schemas.openxmlformats.org/officeDocument/2006/relationships/image" Target="../media/image313.png"/><Relationship Id="rId12" Type="http://schemas.openxmlformats.org/officeDocument/2006/relationships/customXml" Target="../ink/ink319.xml"/><Relationship Id="rId17" Type="http://schemas.openxmlformats.org/officeDocument/2006/relationships/image" Target="../media/image320.png"/><Relationship Id="rId25" Type="http://schemas.openxmlformats.org/officeDocument/2006/relationships/image" Target="../media/image324.png"/><Relationship Id="rId33" Type="http://schemas.openxmlformats.org/officeDocument/2006/relationships/image" Target="../media/image328.png"/><Relationship Id="rId38" Type="http://schemas.openxmlformats.org/officeDocument/2006/relationships/customXml" Target="../ink/ink332.xml"/><Relationship Id="rId46" Type="http://schemas.openxmlformats.org/officeDocument/2006/relationships/customXml" Target="../ink/ink336.xml"/><Relationship Id="rId59" Type="http://schemas.openxmlformats.org/officeDocument/2006/relationships/image" Target="../media/image341.png"/><Relationship Id="rId67" Type="http://schemas.openxmlformats.org/officeDocument/2006/relationships/image" Target="../media/image345.png"/><Relationship Id="rId20" Type="http://schemas.openxmlformats.org/officeDocument/2006/relationships/customXml" Target="../ink/ink323.xml"/><Relationship Id="rId41" Type="http://schemas.openxmlformats.org/officeDocument/2006/relationships/image" Target="../media/image332.png"/><Relationship Id="rId54" Type="http://schemas.openxmlformats.org/officeDocument/2006/relationships/customXml" Target="../ink/ink340.xml"/><Relationship Id="rId62" Type="http://schemas.openxmlformats.org/officeDocument/2006/relationships/customXml" Target="../ink/ink344.xml"/><Relationship Id="rId70" Type="http://schemas.openxmlformats.org/officeDocument/2006/relationships/customXml" Target="../ink/ink348.xml"/><Relationship Id="rId75" Type="http://schemas.openxmlformats.org/officeDocument/2006/relationships/image" Target="../media/image349.png"/><Relationship Id="rId83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6.xml"/><Relationship Id="rId15" Type="http://schemas.openxmlformats.org/officeDocument/2006/relationships/image" Target="../media/image319.png"/><Relationship Id="rId23" Type="http://schemas.openxmlformats.org/officeDocument/2006/relationships/image" Target="../media/image323.png"/><Relationship Id="rId28" Type="http://schemas.openxmlformats.org/officeDocument/2006/relationships/customXml" Target="../ink/ink327.xml"/><Relationship Id="rId36" Type="http://schemas.openxmlformats.org/officeDocument/2006/relationships/customXml" Target="../ink/ink331.xml"/><Relationship Id="rId49" Type="http://schemas.openxmlformats.org/officeDocument/2006/relationships/image" Target="../media/image336.png"/><Relationship Id="rId57" Type="http://schemas.openxmlformats.org/officeDocument/2006/relationships/image" Target="../media/image340.png"/><Relationship Id="rId10" Type="http://schemas.openxmlformats.org/officeDocument/2006/relationships/customXml" Target="../ink/ink318.xml"/><Relationship Id="rId31" Type="http://schemas.openxmlformats.org/officeDocument/2006/relationships/image" Target="../media/image327.png"/><Relationship Id="rId44" Type="http://schemas.openxmlformats.org/officeDocument/2006/relationships/customXml" Target="../ink/ink335.xml"/><Relationship Id="rId52" Type="http://schemas.openxmlformats.org/officeDocument/2006/relationships/customXml" Target="../ink/ink339.xml"/><Relationship Id="rId60" Type="http://schemas.openxmlformats.org/officeDocument/2006/relationships/customXml" Target="../ink/ink343.xml"/><Relationship Id="rId65" Type="http://schemas.openxmlformats.org/officeDocument/2006/relationships/image" Target="../media/image344.png"/><Relationship Id="rId73" Type="http://schemas.openxmlformats.org/officeDocument/2006/relationships/image" Target="../media/image348.png"/><Relationship Id="rId78" Type="http://schemas.openxmlformats.org/officeDocument/2006/relationships/customXml" Target="../ink/ink352.xml"/><Relationship Id="rId81" Type="http://schemas.openxmlformats.org/officeDocument/2006/relationships/image" Target="../media/image352.png"/><Relationship Id="rId86" Type="http://schemas.openxmlformats.org/officeDocument/2006/relationships/customXml" Target="../ink/ink3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69509C-DA21-4080-ABFA-62BFCA4C6173}"/>
                  </a:ext>
                </a:extLst>
              </p14:cNvPr>
              <p14:cNvContentPartPr/>
              <p14:nvPr/>
            </p14:nvContentPartPr>
            <p14:xfrm>
              <a:off x="7450554" y="187057"/>
              <a:ext cx="320400" cy="17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69509C-DA21-4080-ABFA-62BFCA4C61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1914" y="178057"/>
                <a:ext cx="338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E94B81-8AA9-4B7F-BB3A-A6C4FB360587}"/>
                  </a:ext>
                </a:extLst>
              </p14:cNvPr>
              <p14:cNvContentPartPr/>
              <p14:nvPr/>
            </p14:nvContentPartPr>
            <p14:xfrm>
              <a:off x="8587794" y="147457"/>
              <a:ext cx="223560" cy="190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E94B81-8AA9-4B7F-BB3A-A6C4FB3605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8794" y="138457"/>
                <a:ext cx="241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050554-B847-4B51-8161-69C4ED120DE8}"/>
                  </a:ext>
                </a:extLst>
              </p14:cNvPr>
              <p14:cNvContentPartPr/>
              <p14:nvPr/>
            </p14:nvContentPartPr>
            <p14:xfrm>
              <a:off x="7993434" y="158257"/>
              <a:ext cx="409680" cy="219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050554-B847-4B51-8161-69C4ED120D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4442" y="149257"/>
                <a:ext cx="427305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D995483-3874-495E-9161-FEAD4B722E4C}"/>
                  </a:ext>
                </a:extLst>
              </p14:cNvPr>
              <p14:cNvContentPartPr/>
              <p14:nvPr/>
            </p14:nvContentPartPr>
            <p14:xfrm>
              <a:off x="1097274" y="1479817"/>
              <a:ext cx="1190160" cy="287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D995483-3874-495E-9161-FEAD4B722E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274" y="1470817"/>
                <a:ext cx="1207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83FF7C-D0E2-42E5-BD94-FC8DF1F1908A}"/>
                  </a:ext>
                </a:extLst>
              </p14:cNvPr>
              <p14:cNvContentPartPr/>
              <p14:nvPr/>
            </p14:nvContentPartPr>
            <p14:xfrm>
              <a:off x="1634754" y="2282617"/>
              <a:ext cx="14760" cy="153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83FF7C-D0E2-42E5-BD94-FC8DF1F190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5754" y="2273617"/>
                <a:ext cx="32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F49C53-FCC7-46A6-945D-7F9A7304E5C5}"/>
                  </a:ext>
                </a:extLst>
              </p14:cNvPr>
              <p14:cNvContentPartPr/>
              <p14:nvPr/>
            </p14:nvContentPartPr>
            <p14:xfrm>
              <a:off x="1304634" y="2253817"/>
              <a:ext cx="208080" cy="178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F49C53-FCC7-46A6-945D-7F9A7304E5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5979" y="2244817"/>
                <a:ext cx="225751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F04E919-4281-458B-BB5D-1EB838CB28CD}"/>
                  </a:ext>
                </a:extLst>
              </p14:cNvPr>
              <p14:cNvContentPartPr/>
              <p14:nvPr/>
            </p14:nvContentPartPr>
            <p14:xfrm>
              <a:off x="4991394" y="2306737"/>
              <a:ext cx="338040" cy="9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F04E919-4281-458B-BB5D-1EB838CB28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2394" y="2297737"/>
                <a:ext cx="355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21190C-DEA1-43C9-8C41-996C30992A12}"/>
                  </a:ext>
                </a:extLst>
              </p14:cNvPr>
              <p14:cNvContentPartPr/>
              <p14:nvPr/>
            </p14:nvContentPartPr>
            <p14:xfrm>
              <a:off x="4399914" y="2213497"/>
              <a:ext cx="520200" cy="18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21190C-DEA1-43C9-8C41-996C30992A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91280" y="2204857"/>
                <a:ext cx="537828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785C6D9-0FFB-4DC0-B7CB-64415840E725}"/>
                  </a:ext>
                </a:extLst>
              </p14:cNvPr>
              <p14:cNvContentPartPr/>
              <p14:nvPr/>
            </p14:nvContentPartPr>
            <p14:xfrm>
              <a:off x="3751914" y="2187937"/>
              <a:ext cx="548640" cy="2178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785C6D9-0FFB-4DC0-B7CB-64415840E7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43268" y="2178937"/>
                <a:ext cx="566292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2CDC898-1BD4-4343-8793-9484B052E8AD}"/>
                  </a:ext>
                </a:extLst>
              </p14:cNvPr>
              <p14:cNvContentPartPr/>
              <p14:nvPr/>
            </p14:nvContentPartPr>
            <p14:xfrm>
              <a:off x="2951994" y="2241937"/>
              <a:ext cx="507240" cy="167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2CDC898-1BD4-4343-8793-9484B052E8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3000" y="2232918"/>
                <a:ext cx="524867" cy="18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5DB23A6-AD3D-4142-AB0D-B96913F5E7A6}"/>
                  </a:ext>
                </a:extLst>
              </p14:cNvPr>
              <p14:cNvContentPartPr/>
              <p14:nvPr/>
            </p14:nvContentPartPr>
            <p14:xfrm>
              <a:off x="1927074" y="2215297"/>
              <a:ext cx="842400" cy="204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5DB23A6-AD3D-4142-AB0D-B96913F5E7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18074" y="2206657"/>
                <a:ext cx="8600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4F43C3-5AFB-4D13-B1B7-2FC336FE9245}"/>
                  </a:ext>
                </a:extLst>
              </p14:cNvPr>
              <p14:cNvContentPartPr/>
              <p14:nvPr/>
            </p14:nvContentPartPr>
            <p14:xfrm>
              <a:off x="5562354" y="2201257"/>
              <a:ext cx="1505520" cy="300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4F43C3-5AFB-4D13-B1B7-2FC336FE92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53714" y="2192268"/>
                <a:ext cx="1523160" cy="3178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4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B8DB5D-9FEA-4E4E-AA8F-7FE14FC6282F}"/>
                  </a:ext>
                </a:extLst>
              </p14:cNvPr>
              <p14:cNvContentPartPr/>
              <p14:nvPr/>
            </p14:nvContentPartPr>
            <p14:xfrm>
              <a:off x="272874" y="234217"/>
              <a:ext cx="136440" cy="18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B8DB5D-9FEA-4E4E-AA8F-7FE14FC628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34" y="225577"/>
                <a:ext cx="154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0DC229-B4D6-4626-868A-1E112B0A9CD9}"/>
                  </a:ext>
                </a:extLst>
              </p14:cNvPr>
              <p14:cNvContentPartPr/>
              <p14:nvPr/>
            </p14:nvContentPartPr>
            <p14:xfrm>
              <a:off x="460074" y="353017"/>
              <a:ext cx="5040" cy="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0DC229-B4D6-4626-868A-1E112B0A9C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34" y="344017"/>
                <a:ext cx="22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65FC03-A8D4-4A06-9D0B-E2FDFE0C7F82}"/>
                  </a:ext>
                </a:extLst>
              </p14:cNvPr>
              <p14:cNvContentPartPr/>
              <p14:nvPr/>
            </p14:nvContentPartPr>
            <p14:xfrm>
              <a:off x="567714" y="240697"/>
              <a:ext cx="18720" cy="18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65FC03-A8D4-4A06-9D0B-E2FDFE0C7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714" y="232057"/>
                <a:ext cx="363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9AFAF-51CC-43BB-B14C-F33FEB6425B8}"/>
                  </a:ext>
                </a:extLst>
              </p14:cNvPr>
              <p14:cNvContentPartPr/>
              <p14:nvPr/>
            </p14:nvContentPartPr>
            <p14:xfrm>
              <a:off x="1986474" y="118297"/>
              <a:ext cx="423360" cy="238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9AFAF-51CC-43BB-B14C-F33FEB6425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7474" y="109297"/>
                <a:ext cx="4410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13AB29-963B-4568-AD13-C3157ECAEEB0}"/>
                  </a:ext>
                </a:extLst>
              </p14:cNvPr>
              <p14:cNvContentPartPr/>
              <p14:nvPr/>
            </p14:nvContentPartPr>
            <p14:xfrm>
              <a:off x="1027074" y="158977"/>
              <a:ext cx="803520" cy="183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13AB29-963B-4568-AD13-C3157ECAEE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8074" y="150337"/>
                <a:ext cx="821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EC48053-85E3-4090-BB9F-F474D26A9D15}"/>
                  </a:ext>
                </a:extLst>
              </p14:cNvPr>
              <p14:cNvContentPartPr/>
              <p14:nvPr/>
            </p14:nvContentPartPr>
            <p14:xfrm>
              <a:off x="2646714" y="179137"/>
              <a:ext cx="1457280" cy="198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EC48053-85E3-4090-BB9F-F474D26A9D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7714" y="170497"/>
                <a:ext cx="1474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AD79BF-DF62-41D1-9BAD-76C8CDD0FEE4}"/>
                  </a:ext>
                </a:extLst>
              </p14:cNvPr>
              <p14:cNvContentPartPr/>
              <p14:nvPr/>
            </p14:nvContentPartPr>
            <p14:xfrm>
              <a:off x="4387314" y="151417"/>
              <a:ext cx="144360" cy="185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AD79BF-DF62-41D1-9BAD-76C8CDD0FE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78674" y="142417"/>
                <a:ext cx="162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B6E0FD-5AE4-4BB4-B6CF-6268F9F2EAA7}"/>
                  </a:ext>
                </a:extLst>
              </p14:cNvPr>
              <p14:cNvContentPartPr/>
              <p14:nvPr/>
            </p14:nvContentPartPr>
            <p14:xfrm>
              <a:off x="4611234" y="153217"/>
              <a:ext cx="1170360" cy="282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B6E0FD-5AE4-4BB4-B6CF-6268F9F2EA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02234" y="144217"/>
                <a:ext cx="1188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2E8C9B-82FF-46CE-BCBF-81B5B7C2E459}"/>
                  </a:ext>
                </a:extLst>
              </p14:cNvPr>
              <p14:cNvContentPartPr/>
              <p14:nvPr/>
            </p14:nvContentPartPr>
            <p14:xfrm>
              <a:off x="6701394" y="537337"/>
              <a:ext cx="1773000" cy="436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2E8C9B-82FF-46CE-BCBF-81B5B7C2E45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2754" y="528337"/>
                <a:ext cx="17906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47C8ECE-1C06-44AA-AFC1-DE9D7B3DBB83}"/>
                  </a:ext>
                </a:extLst>
              </p14:cNvPr>
              <p14:cNvContentPartPr/>
              <p14:nvPr/>
            </p14:nvContentPartPr>
            <p14:xfrm>
              <a:off x="668874" y="833257"/>
              <a:ext cx="512280" cy="240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47C8ECE-1C06-44AA-AFC1-DE9D7B3DBB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0240" y="824257"/>
                <a:ext cx="529908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E94C0A-879E-4606-B4B0-03FCB35BEA01}"/>
                  </a:ext>
                </a:extLst>
              </p14:cNvPr>
              <p14:cNvContentPartPr/>
              <p14:nvPr/>
            </p14:nvContentPartPr>
            <p14:xfrm>
              <a:off x="1320474" y="994537"/>
              <a:ext cx="181080" cy="208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E94C0A-879E-4606-B4B0-03FCB35BEA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1834" y="985897"/>
                <a:ext cx="198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8AB6C2F-7C72-46B2-8948-2FA7A79485EB}"/>
                  </a:ext>
                </a:extLst>
              </p14:cNvPr>
              <p14:cNvContentPartPr/>
              <p14:nvPr/>
            </p14:nvContentPartPr>
            <p14:xfrm>
              <a:off x="1847154" y="882217"/>
              <a:ext cx="162000" cy="12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8AB6C2F-7C72-46B2-8948-2FA7A79485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38154" y="873217"/>
                <a:ext cx="1796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ACC355-99AE-4975-BFDC-C4C8C73F717D}"/>
                  </a:ext>
                </a:extLst>
              </p14:cNvPr>
              <p14:cNvContentPartPr/>
              <p14:nvPr/>
            </p14:nvContentPartPr>
            <p14:xfrm>
              <a:off x="1609554" y="814897"/>
              <a:ext cx="129600" cy="286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ACC355-99AE-4975-BFDC-C4C8C73F71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00554" y="805897"/>
                <a:ext cx="147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6FE4C1-D89F-4D9B-8C19-3F63F1435283}"/>
                  </a:ext>
                </a:extLst>
              </p14:cNvPr>
              <p14:cNvContentPartPr/>
              <p14:nvPr/>
            </p14:nvContentPartPr>
            <p14:xfrm>
              <a:off x="2584074" y="881497"/>
              <a:ext cx="83520" cy="13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6FE4C1-D89F-4D9B-8C19-3F63F14352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75074" y="872857"/>
                <a:ext cx="101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85EA3D9-6EAE-41F7-A25E-48CB179D2274}"/>
                  </a:ext>
                </a:extLst>
              </p14:cNvPr>
              <p14:cNvContentPartPr/>
              <p14:nvPr/>
            </p14:nvContentPartPr>
            <p14:xfrm>
              <a:off x="2554554" y="939817"/>
              <a:ext cx="144360" cy="10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85EA3D9-6EAE-41F7-A25E-48CB179D22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45554" y="930817"/>
                <a:ext cx="162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B1AEE5-6285-4C4C-93CF-21C3DB1BE37D}"/>
                  </a:ext>
                </a:extLst>
              </p14:cNvPr>
              <p14:cNvContentPartPr/>
              <p14:nvPr/>
            </p14:nvContentPartPr>
            <p14:xfrm>
              <a:off x="2098434" y="789697"/>
              <a:ext cx="349560" cy="232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B1AEE5-6285-4C4C-93CF-21C3DB1BE3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89794" y="780697"/>
                <a:ext cx="3672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989FE49-57A4-4BC4-A26C-5AAD8A6EF04A}"/>
                  </a:ext>
                </a:extLst>
              </p14:cNvPr>
              <p14:cNvContentPartPr/>
              <p14:nvPr/>
            </p14:nvContentPartPr>
            <p14:xfrm>
              <a:off x="2792874" y="931897"/>
              <a:ext cx="154440" cy="133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989FE49-57A4-4BC4-A26C-5AAD8A6EF04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83874" y="922897"/>
                <a:ext cx="172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BBFCE14-7DAD-4AB9-9DDB-CF7C7869A725}"/>
                  </a:ext>
                </a:extLst>
              </p14:cNvPr>
              <p14:cNvContentPartPr/>
              <p14:nvPr/>
            </p14:nvContentPartPr>
            <p14:xfrm>
              <a:off x="6170394" y="1110457"/>
              <a:ext cx="1099800" cy="2847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BBFCE14-7DAD-4AB9-9DDB-CF7C7869A72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1394" y="1101457"/>
                <a:ext cx="1117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11786F4-DAD3-41FC-9A58-C9AAD3663900}"/>
                  </a:ext>
                </a:extLst>
              </p14:cNvPr>
              <p14:cNvContentPartPr/>
              <p14:nvPr/>
            </p14:nvContentPartPr>
            <p14:xfrm>
              <a:off x="5734794" y="1140697"/>
              <a:ext cx="235800" cy="2199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11786F4-DAD3-41FC-9A58-C9AAD36639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26154" y="1131697"/>
                <a:ext cx="2534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ACD8FAD-1826-4D63-9941-8DBB21B1B1CD}"/>
                  </a:ext>
                </a:extLst>
              </p14:cNvPr>
              <p14:cNvContentPartPr/>
              <p14:nvPr/>
            </p14:nvContentPartPr>
            <p14:xfrm>
              <a:off x="4957554" y="1649377"/>
              <a:ext cx="627840" cy="1720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ACD8FAD-1826-4D63-9941-8DBB21B1B1C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48554" y="1640737"/>
                <a:ext cx="6454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63F0B00-DED1-4253-8A77-3DFD1028E483}"/>
                  </a:ext>
                </a:extLst>
              </p14:cNvPr>
              <p14:cNvContentPartPr/>
              <p14:nvPr/>
            </p14:nvContentPartPr>
            <p14:xfrm>
              <a:off x="6193794" y="1662337"/>
              <a:ext cx="154080" cy="72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63F0B00-DED1-4253-8A77-3DFD1028E4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85154" y="1653697"/>
                <a:ext cx="1717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50D538F-DC09-4B8A-91C4-1087928F39AB}"/>
                  </a:ext>
                </a:extLst>
              </p14:cNvPr>
              <p14:cNvContentPartPr/>
              <p14:nvPr/>
            </p14:nvContentPartPr>
            <p14:xfrm>
              <a:off x="5758914" y="1588177"/>
              <a:ext cx="307080" cy="2394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50D538F-DC09-4B8A-91C4-1087928F39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49914" y="1579177"/>
                <a:ext cx="324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F95DED8-93A9-41CB-B391-CF73E4CAE4AD}"/>
                  </a:ext>
                </a:extLst>
              </p14:cNvPr>
              <p14:cNvContentPartPr/>
              <p14:nvPr/>
            </p14:nvContentPartPr>
            <p14:xfrm>
              <a:off x="6521754" y="1443817"/>
              <a:ext cx="713520" cy="4676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F95DED8-93A9-41CB-B391-CF73E4CAE4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13114" y="1435177"/>
                <a:ext cx="7311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AAE85A1-4841-497C-8553-08FB6D10566C}"/>
                  </a:ext>
                </a:extLst>
              </p14:cNvPr>
              <p14:cNvContentPartPr/>
              <p14:nvPr/>
            </p14:nvContentPartPr>
            <p14:xfrm>
              <a:off x="2981514" y="2275417"/>
              <a:ext cx="198000" cy="146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AAE85A1-4841-497C-8553-08FB6D10566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72874" y="2266777"/>
                <a:ext cx="215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CA2205B-4D14-4801-9E7D-AB3D1135006D}"/>
                  </a:ext>
                </a:extLst>
              </p14:cNvPr>
              <p14:cNvContentPartPr/>
              <p14:nvPr/>
            </p14:nvContentPartPr>
            <p14:xfrm>
              <a:off x="3260154" y="2218537"/>
              <a:ext cx="411480" cy="1965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CA2205B-4D14-4801-9E7D-AB3D1135006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51506" y="2209881"/>
                <a:ext cx="429135" cy="21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B7791C6-E72F-4021-B8F9-59E8C3A5B9BF}"/>
                  </a:ext>
                </a:extLst>
              </p14:cNvPr>
              <p14:cNvContentPartPr/>
              <p14:nvPr/>
            </p14:nvContentPartPr>
            <p14:xfrm>
              <a:off x="1924194" y="2281537"/>
              <a:ext cx="773280" cy="1418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B7791C6-E72F-4021-B8F9-59E8C3A5B9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15558" y="2272897"/>
                <a:ext cx="790912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4C6EECF-8A4F-495A-A107-1CA0E35D8F99}"/>
                  </a:ext>
                </a:extLst>
              </p14:cNvPr>
              <p14:cNvContentPartPr/>
              <p14:nvPr/>
            </p14:nvContentPartPr>
            <p14:xfrm>
              <a:off x="446394" y="2196577"/>
              <a:ext cx="1215720" cy="2383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4C6EECF-8A4F-495A-A107-1CA0E35D8F9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7394" y="2187937"/>
                <a:ext cx="12333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1DFA715-E0E7-4389-A71C-57E13E6B9BD7}"/>
                  </a:ext>
                </a:extLst>
              </p14:cNvPr>
              <p14:cNvContentPartPr/>
              <p14:nvPr/>
            </p14:nvContentPartPr>
            <p14:xfrm>
              <a:off x="5254914" y="2280457"/>
              <a:ext cx="1003320" cy="2318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1DFA715-E0E7-4389-A71C-57E13E6B9BD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45914" y="2271817"/>
                <a:ext cx="1020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8FEE2BC-A81C-441C-B9A4-1F5A36025281}"/>
                  </a:ext>
                </a:extLst>
              </p14:cNvPr>
              <p14:cNvContentPartPr/>
              <p14:nvPr/>
            </p14:nvContentPartPr>
            <p14:xfrm>
              <a:off x="3917154" y="2212777"/>
              <a:ext cx="1141560" cy="2559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8FEE2BC-A81C-441C-B9A4-1F5A3602528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08514" y="2203790"/>
                <a:ext cx="1159200" cy="27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07FB819-60F6-4B76-B3E0-56BE2F5C646F}"/>
                  </a:ext>
                </a:extLst>
              </p14:cNvPr>
              <p14:cNvContentPartPr/>
              <p14:nvPr/>
            </p14:nvContentPartPr>
            <p14:xfrm>
              <a:off x="7876434" y="2200897"/>
              <a:ext cx="293040" cy="2728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07FB819-60F6-4B76-B3E0-56BE2F5C646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67434" y="2191909"/>
                <a:ext cx="310680" cy="290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9A971BC-53C3-4E67-90D9-91CB78572C67}"/>
                  </a:ext>
                </a:extLst>
              </p14:cNvPr>
              <p14:cNvContentPartPr/>
              <p14:nvPr/>
            </p14:nvContentPartPr>
            <p14:xfrm>
              <a:off x="6508794" y="2205217"/>
              <a:ext cx="1121760" cy="2952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9A971BC-53C3-4E67-90D9-91CB78572C6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9794" y="2196577"/>
                <a:ext cx="11394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6820C44-9DB0-420A-A125-C7BD4B0DA5CB}"/>
                  </a:ext>
                </a:extLst>
              </p14:cNvPr>
              <p14:cNvContentPartPr/>
              <p14:nvPr/>
            </p14:nvContentPartPr>
            <p14:xfrm>
              <a:off x="2663634" y="2912977"/>
              <a:ext cx="228240" cy="338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6820C44-9DB0-420A-A125-C7BD4B0DA5C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54994" y="2904337"/>
                <a:ext cx="245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FACD053-3686-41DB-B3AC-6E1E1B2AD10D}"/>
                  </a:ext>
                </a:extLst>
              </p14:cNvPr>
              <p14:cNvContentPartPr/>
              <p14:nvPr/>
            </p14:nvContentPartPr>
            <p14:xfrm>
              <a:off x="3077994" y="3011257"/>
              <a:ext cx="180000" cy="122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FACD053-3686-41DB-B3AC-6E1E1B2AD10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69354" y="3002617"/>
                <a:ext cx="197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BBF19FA-70E2-4F23-9895-23C030DD98C0}"/>
                  </a:ext>
                </a:extLst>
              </p14:cNvPr>
              <p14:cNvContentPartPr/>
              <p14:nvPr/>
            </p14:nvContentPartPr>
            <p14:xfrm>
              <a:off x="3059994" y="3092257"/>
              <a:ext cx="207000" cy="183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BBF19FA-70E2-4F23-9895-23C030DD98C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51354" y="3083617"/>
                <a:ext cx="224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7C8D857-B5FA-4FF6-8AD1-684D1873D9E6}"/>
                  </a:ext>
                </a:extLst>
              </p14:cNvPr>
              <p14:cNvContentPartPr/>
              <p14:nvPr/>
            </p14:nvContentPartPr>
            <p14:xfrm>
              <a:off x="3486954" y="3055537"/>
              <a:ext cx="303840" cy="82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7C8D857-B5FA-4FF6-8AD1-684D1873D9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77954" y="3046537"/>
                <a:ext cx="321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3469362-5AE8-44E0-A358-F33E2A4CD4A0}"/>
                  </a:ext>
                </a:extLst>
              </p14:cNvPr>
              <p14:cNvContentPartPr/>
              <p14:nvPr/>
            </p14:nvContentPartPr>
            <p14:xfrm>
              <a:off x="3542034" y="2721097"/>
              <a:ext cx="269640" cy="2278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3469362-5AE8-44E0-A358-F33E2A4CD4A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33034" y="2712097"/>
                <a:ext cx="287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D1FEC40-C409-4AAA-B61F-404A5C30B05D}"/>
                  </a:ext>
                </a:extLst>
              </p14:cNvPr>
              <p14:cNvContentPartPr/>
              <p14:nvPr/>
            </p14:nvContentPartPr>
            <p14:xfrm>
              <a:off x="3573714" y="3140857"/>
              <a:ext cx="153000" cy="1004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D1FEC40-C409-4AAA-B61F-404A5C30B05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64714" y="3132217"/>
                <a:ext cx="1706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9BE7502-4C7C-443B-B96E-3415D44823FC}"/>
                  </a:ext>
                </a:extLst>
              </p14:cNvPr>
              <p14:cNvContentPartPr/>
              <p14:nvPr/>
            </p14:nvContentPartPr>
            <p14:xfrm>
              <a:off x="2034714" y="3548377"/>
              <a:ext cx="521640" cy="2192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9BE7502-4C7C-443B-B96E-3415D44823F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25714" y="3539723"/>
                <a:ext cx="539280" cy="23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6A26C06F-E242-4681-B76E-8782366AC7D6}"/>
                  </a:ext>
                </a:extLst>
              </p14:cNvPr>
              <p14:cNvContentPartPr/>
              <p14:nvPr/>
            </p14:nvContentPartPr>
            <p14:xfrm>
              <a:off x="1224714" y="3551257"/>
              <a:ext cx="540720" cy="3045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6A26C06F-E242-4681-B76E-8782366AC7D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5714" y="3542617"/>
                <a:ext cx="5583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C9C66F7-2148-4DF8-A3B9-05689E2EFF18}"/>
                  </a:ext>
                </a:extLst>
              </p14:cNvPr>
              <p14:cNvContentPartPr/>
              <p14:nvPr/>
            </p14:nvContentPartPr>
            <p14:xfrm>
              <a:off x="463314" y="3602377"/>
              <a:ext cx="558720" cy="1702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C9C66F7-2148-4DF8-A3B9-05689E2EFF1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4674" y="3593737"/>
                <a:ext cx="576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7EBBBBE-0D6F-4D13-B636-96BA38B568D6}"/>
                  </a:ext>
                </a:extLst>
              </p14:cNvPr>
              <p14:cNvContentPartPr/>
              <p14:nvPr/>
            </p14:nvContentPartPr>
            <p14:xfrm>
              <a:off x="4119114" y="3531457"/>
              <a:ext cx="961920" cy="2509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7EBBBBE-0D6F-4D13-B636-96BA38B568D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10474" y="3522470"/>
                <a:ext cx="979560" cy="268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12B679D-3140-4B84-8311-BE39C155C956}"/>
                  </a:ext>
                </a:extLst>
              </p14:cNvPr>
              <p14:cNvContentPartPr/>
              <p14:nvPr/>
            </p14:nvContentPartPr>
            <p14:xfrm>
              <a:off x="2827794" y="3539377"/>
              <a:ext cx="1015560" cy="3340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12B679D-3140-4B84-8311-BE39C155C95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18794" y="3530737"/>
                <a:ext cx="10332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B419375-B7E0-48FB-B58A-6E4D92EDEA56}"/>
                  </a:ext>
                </a:extLst>
              </p14:cNvPr>
              <p14:cNvContentPartPr/>
              <p14:nvPr/>
            </p14:nvContentPartPr>
            <p14:xfrm>
              <a:off x="5333034" y="3557377"/>
              <a:ext cx="104400" cy="1926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B419375-B7E0-48FB-B58A-6E4D92EDEA5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24034" y="3548377"/>
                <a:ext cx="1220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4D24787-BF06-4BA4-85B9-80B0D383DA64}"/>
                  </a:ext>
                </a:extLst>
              </p14:cNvPr>
              <p14:cNvContentPartPr/>
              <p14:nvPr/>
            </p14:nvContentPartPr>
            <p14:xfrm>
              <a:off x="5554794" y="3572497"/>
              <a:ext cx="302400" cy="2358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4D24787-BF06-4BA4-85B9-80B0D383DA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45794" y="3563857"/>
                <a:ext cx="320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CD5A5D09-DD57-4B91-A97B-7E2122C40EEC}"/>
                  </a:ext>
                </a:extLst>
              </p14:cNvPr>
              <p14:cNvContentPartPr/>
              <p14:nvPr/>
            </p14:nvContentPartPr>
            <p14:xfrm>
              <a:off x="5124234" y="4000384"/>
              <a:ext cx="294120" cy="1832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CD5A5D09-DD57-4B91-A97B-7E2122C40EE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115245" y="3991744"/>
                <a:ext cx="311738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0840E9F-0D11-4968-92AF-0B135E559E58}"/>
                  </a:ext>
                </a:extLst>
              </p14:cNvPr>
              <p14:cNvContentPartPr/>
              <p14:nvPr/>
            </p14:nvContentPartPr>
            <p14:xfrm>
              <a:off x="4548234" y="3879784"/>
              <a:ext cx="479160" cy="4471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0840E9F-0D11-4968-92AF-0B135E559E5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39234" y="3871144"/>
                <a:ext cx="49680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496B8A9-F977-4237-96AF-5E962335B274}"/>
                  </a:ext>
                </a:extLst>
              </p14:cNvPr>
              <p14:cNvContentPartPr/>
              <p14:nvPr/>
            </p14:nvContentPartPr>
            <p14:xfrm>
              <a:off x="7016394" y="3967624"/>
              <a:ext cx="434880" cy="22824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496B8A9-F977-4237-96AF-5E962335B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7394" y="3958624"/>
                <a:ext cx="452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5496F39-5356-49C6-AF04-C17742A9F987}"/>
                  </a:ext>
                </a:extLst>
              </p14:cNvPr>
              <p14:cNvContentPartPr/>
              <p14:nvPr/>
            </p14:nvContentPartPr>
            <p14:xfrm>
              <a:off x="5602674" y="3998224"/>
              <a:ext cx="1262160" cy="24804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5496F39-5356-49C6-AF04-C17742A9F98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94034" y="3989224"/>
                <a:ext cx="1279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F5AD5ABD-0EC0-46D2-8F2C-785449903546}"/>
                  </a:ext>
                </a:extLst>
              </p14:cNvPr>
              <p14:cNvContentPartPr/>
              <p14:nvPr/>
            </p14:nvContentPartPr>
            <p14:xfrm>
              <a:off x="3048114" y="754417"/>
              <a:ext cx="2556360" cy="66816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F5AD5ABD-0EC0-46D2-8F2C-78544990354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39114" y="745417"/>
                <a:ext cx="257400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3E7871C9-D0FE-4821-ABE9-583ECB03DEFC}"/>
                  </a:ext>
                </a:extLst>
              </p14:cNvPr>
              <p14:cNvContentPartPr/>
              <p14:nvPr/>
            </p14:nvContentPartPr>
            <p14:xfrm>
              <a:off x="4577754" y="4802104"/>
              <a:ext cx="340560" cy="21636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3E7871C9-D0FE-4821-ABE9-583ECB03DEF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68764" y="4793104"/>
                <a:ext cx="358181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67790D03-DCA1-4AE5-AC3E-55B7E52BFE5A}"/>
                  </a:ext>
                </a:extLst>
              </p14:cNvPr>
              <p14:cNvContentPartPr/>
              <p14:nvPr/>
            </p14:nvContentPartPr>
            <p14:xfrm>
              <a:off x="1095474" y="5655097"/>
              <a:ext cx="1204200" cy="21852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67790D03-DCA1-4AE5-AC3E-55B7E52BFE5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86834" y="5646457"/>
                <a:ext cx="1221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D8135437-70C8-4C3F-B9AB-81B066948DDE}"/>
                  </a:ext>
                </a:extLst>
              </p14:cNvPr>
              <p14:cNvContentPartPr/>
              <p14:nvPr/>
            </p14:nvContentPartPr>
            <p14:xfrm>
              <a:off x="400314" y="5709097"/>
              <a:ext cx="313560" cy="19476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D8135437-70C8-4C3F-B9AB-81B066948D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1324" y="5700114"/>
                <a:ext cx="331180" cy="212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93BD1650-8D62-47AA-A883-17BD729C442A}"/>
                  </a:ext>
                </a:extLst>
              </p14:cNvPr>
              <p14:cNvContentPartPr/>
              <p14:nvPr/>
            </p14:nvContentPartPr>
            <p14:xfrm>
              <a:off x="5035314" y="5570497"/>
              <a:ext cx="542160" cy="28548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93BD1650-8D62-47AA-A883-17BD729C442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26314" y="5561857"/>
                <a:ext cx="5598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9C1512A-A9E2-44C4-97CD-4077FD3A9A5B}"/>
                  </a:ext>
                </a:extLst>
              </p14:cNvPr>
              <p14:cNvContentPartPr/>
              <p14:nvPr/>
            </p14:nvContentPartPr>
            <p14:xfrm>
              <a:off x="4574154" y="5687137"/>
              <a:ext cx="356040" cy="20304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9C1512A-A9E2-44C4-97CD-4077FD3A9A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65514" y="5678137"/>
                <a:ext cx="373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207FDAF2-F3D7-4A17-BF3F-ACE88A01E353}"/>
                  </a:ext>
                </a:extLst>
              </p14:cNvPr>
              <p14:cNvContentPartPr/>
              <p14:nvPr/>
            </p14:nvContentPartPr>
            <p14:xfrm>
              <a:off x="3918234" y="5647897"/>
              <a:ext cx="383400" cy="263880"/>
            </p14:xfrm>
          </p:contentPart>
        </mc:Choice>
        <mc:Fallback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207FDAF2-F3D7-4A17-BF3F-ACE88A01E35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09594" y="5638909"/>
                <a:ext cx="401040" cy="28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7E087904-6C09-4C72-B058-F237EE513D3C}"/>
                  </a:ext>
                </a:extLst>
              </p14:cNvPr>
              <p14:cNvContentPartPr/>
              <p14:nvPr/>
            </p14:nvContentPartPr>
            <p14:xfrm>
              <a:off x="3059634" y="5587057"/>
              <a:ext cx="735120" cy="356040"/>
            </p14:xfrm>
          </p:contentPart>
        </mc:Choice>
        <mc:Fallback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7E087904-6C09-4C72-B058-F237EE513D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50990" y="5578066"/>
                <a:ext cx="752769" cy="373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E187D734-61F0-486F-B3F8-F4E96054EE2F}"/>
                  </a:ext>
                </a:extLst>
              </p14:cNvPr>
              <p14:cNvContentPartPr/>
              <p14:nvPr/>
            </p14:nvContentPartPr>
            <p14:xfrm>
              <a:off x="5701314" y="5530177"/>
              <a:ext cx="1378080" cy="255240"/>
            </p14:xfrm>
          </p:contentPart>
        </mc:Choice>
        <mc:Fallback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E187D734-61F0-486F-B3F8-F4E96054EE2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92674" y="5521177"/>
                <a:ext cx="1395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0EEF3391-12FF-4913-8705-3DFEE04BB7DA}"/>
                  </a:ext>
                </a:extLst>
              </p14:cNvPr>
              <p14:cNvContentPartPr/>
              <p14:nvPr/>
            </p14:nvContentPartPr>
            <p14:xfrm>
              <a:off x="8077674" y="2595817"/>
              <a:ext cx="415800" cy="181440"/>
            </p14:xfrm>
          </p:contentPart>
        </mc:Choice>
        <mc:Fallback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0EEF3391-12FF-4913-8705-3DFEE04BB7D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69034" y="2587160"/>
                <a:ext cx="433440" cy="19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0954F55B-D010-4934-8CCB-A49959A2207D}"/>
                  </a:ext>
                </a:extLst>
              </p14:cNvPr>
              <p14:cNvContentPartPr/>
              <p14:nvPr/>
            </p14:nvContentPartPr>
            <p14:xfrm>
              <a:off x="6446514" y="2823697"/>
              <a:ext cx="2702520" cy="860760"/>
            </p14:xfrm>
          </p:contentPart>
        </mc:Choice>
        <mc:Fallback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0954F55B-D010-4934-8CCB-A49959A2207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37874" y="2815057"/>
                <a:ext cx="272016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F5CC41AF-6E7F-47EB-A269-A1F00680A0BF}"/>
                  </a:ext>
                </a:extLst>
              </p14:cNvPr>
              <p14:cNvContentPartPr/>
              <p14:nvPr/>
            </p14:nvContentPartPr>
            <p14:xfrm>
              <a:off x="5055114" y="4644064"/>
              <a:ext cx="3003120" cy="725913"/>
            </p14:xfrm>
          </p:contentPart>
        </mc:Choice>
        <mc:Fallback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F5CC41AF-6E7F-47EB-A269-A1F00680A0B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46114" y="4635422"/>
                <a:ext cx="3020760" cy="74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5DC49F8A-39CE-49B3-9952-7BF91D64CD82}"/>
                  </a:ext>
                </a:extLst>
              </p14:cNvPr>
              <p14:cNvContentPartPr/>
              <p14:nvPr/>
            </p14:nvContentPartPr>
            <p14:xfrm>
              <a:off x="408234" y="3946384"/>
              <a:ext cx="4017960" cy="1199520"/>
            </p14:xfrm>
          </p:contentPart>
        </mc:Choice>
        <mc:Fallback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5DC49F8A-39CE-49B3-9952-7BF91D64CD8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9234" y="3937744"/>
                <a:ext cx="403560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57085138-AEBF-458A-B330-058A69008494}"/>
                  </a:ext>
                </a:extLst>
              </p14:cNvPr>
              <p14:cNvContentPartPr/>
              <p14:nvPr/>
            </p14:nvContentPartPr>
            <p14:xfrm>
              <a:off x="6141954" y="4316257"/>
              <a:ext cx="1201320" cy="10440"/>
            </p14:xfrm>
          </p:contentPart>
        </mc:Choice>
        <mc:Fallback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57085138-AEBF-458A-B330-058A6900849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33314" y="4307617"/>
                <a:ext cx="1218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E565BC0A-A868-40FD-82A3-91F016E47D9E}"/>
                  </a:ext>
                </a:extLst>
              </p14:cNvPr>
              <p14:cNvContentPartPr/>
              <p14:nvPr/>
            </p14:nvContentPartPr>
            <p14:xfrm>
              <a:off x="7167594" y="5491657"/>
              <a:ext cx="1369440" cy="51120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E565BC0A-A868-40FD-82A3-91F016E47D9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158954" y="5482657"/>
                <a:ext cx="1387080" cy="5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5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C9D38C-C733-422E-87E8-03D3471E815F}"/>
                  </a:ext>
                </a:extLst>
              </p14:cNvPr>
              <p14:cNvContentPartPr/>
              <p14:nvPr/>
            </p14:nvContentPartPr>
            <p14:xfrm>
              <a:off x="682194" y="85897"/>
              <a:ext cx="2929680" cy="780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C9D38C-C733-422E-87E8-03D3471E81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554" y="77257"/>
                <a:ext cx="294732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500557-59A7-41D0-B190-0EEFBA894816}"/>
                  </a:ext>
                </a:extLst>
              </p14:cNvPr>
              <p14:cNvContentPartPr/>
              <p14:nvPr/>
            </p14:nvContentPartPr>
            <p14:xfrm>
              <a:off x="684714" y="1352017"/>
              <a:ext cx="1202040" cy="1862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500557-59A7-41D0-B190-0EEFBA8948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714" y="1343017"/>
                <a:ext cx="121968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742D477-712F-4000-8FBC-56221EC770FE}"/>
                  </a:ext>
                </a:extLst>
              </p14:cNvPr>
              <p14:cNvContentPartPr/>
              <p14:nvPr/>
            </p14:nvContentPartPr>
            <p14:xfrm>
              <a:off x="2335674" y="1388017"/>
              <a:ext cx="290160" cy="35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742D477-712F-4000-8FBC-56221EC770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7034" y="1379017"/>
                <a:ext cx="307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ACAE286-1C14-4A3D-A388-17E9F339664B}"/>
                  </a:ext>
                </a:extLst>
              </p14:cNvPr>
              <p14:cNvContentPartPr/>
              <p14:nvPr/>
            </p14:nvContentPartPr>
            <p14:xfrm>
              <a:off x="2376354" y="1085617"/>
              <a:ext cx="285480" cy="2422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ACAE286-1C14-4A3D-A388-17E9F33966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7714" y="1076630"/>
                <a:ext cx="303120" cy="25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51AB7C-360C-49A4-81C4-9F683EB747A5}"/>
                  </a:ext>
                </a:extLst>
              </p14:cNvPr>
              <p14:cNvContentPartPr/>
              <p14:nvPr/>
            </p14:nvContentPartPr>
            <p14:xfrm>
              <a:off x="2002314" y="1380097"/>
              <a:ext cx="164160" cy="83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51AB7C-360C-49A4-81C4-9F683EB747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3314" y="1371419"/>
                <a:ext cx="181800" cy="100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4906ED-4B02-4930-89A1-2A0E25E0FAA2}"/>
                  </a:ext>
                </a:extLst>
              </p14:cNvPr>
              <p14:cNvContentPartPr/>
              <p14:nvPr/>
            </p14:nvContentPartPr>
            <p14:xfrm>
              <a:off x="2879274" y="1386937"/>
              <a:ext cx="158760" cy="20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4906ED-4B02-4930-89A1-2A0E25E0FA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0274" y="1377937"/>
                <a:ext cx="176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D714D1F-94C9-4F8C-9316-6A57F997F935}"/>
                  </a:ext>
                </a:extLst>
              </p14:cNvPr>
              <p14:cNvContentPartPr/>
              <p14:nvPr/>
            </p14:nvContentPartPr>
            <p14:xfrm>
              <a:off x="2852274" y="1467577"/>
              <a:ext cx="176760" cy="3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D714D1F-94C9-4F8C-9316-6A57F997F9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3274" y="1458937"/>
                <a:ext cx="1944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6EADD6B-65B1-4AF4-AA7B-2452C6F19201}"/>
                  </a:ext>
                </a:extLst>
              </p14:cNvPr>
              <p14:cNvContentPartPr/>
              <p14:nvPr/>
            </p14:nvContentPartPr>
            <p14:xfrm>
              <a:off x="2287074" y="1550737"/>
              <a:ext cx="279360" cy="162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6EADD6B-65B1-4AF4-AA7B-2452C6F1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78423" y="1542097"/>
                <a:ext cx="297023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F70FB4-CE9C-4708-811B-7DF92D6202F7}"/>
                  </a:ext>
                </a:extLst>
              </p14:cNvPr>
              <p14:cNvContentPartPr/>
              <p14:nvPr/>
            </p14:nvContentPartPr>
            <p14:xfrm>
              <a:off x="3210834" y="1131697"/>
              <a:ext cx="697680" cy="377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F70FB4-CE9C-4708-811B-7DF92D6202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1834" y="1122697"/>
                <a:ext cx="7153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39F0E4D-E59B-468B-A501-A60FAB2C6609}"/>
                  </a:ext>
                </a:extLst>
              </p14:cNvPr>
              <p14:cNvContentPartPr/>
              <p14:nvPr/>
            </p14:nvContentPartPr>
            <p14:xfrm>
              <a:off x="3337194" y="1600417"/>
              <a:ext cx="108360" cy="171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39F0E4D-E59B-468B-A501-A60FAB2C66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28554" y="1591777"/>
                <a:ext cx="126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4EC31A3-8A71-4EEE-B113-44B441B041CC}"/>
                  </a:ext>
                </a:extLst>
              </p14:cNvPr>
              <p14:cNvContentPartPr/>
              <p14:nvPr/>
            </p14:nvContentPartPr>
            <p14:xfrm>
              <a:off x="3534114" y="1590697"/>
              <a:ext cx="141480" cy="141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4EC31A3-8A71-4EEE-B113-44B441B041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25114" y="1582057"/>
                <a:ext cx="159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1973878-0DED-4660-A7E5-831C7C32AA01}"/>
                  </a:ext>
                </a:extLst>
              </p14:cNvPr>
              <p14:cNvContentPartPr/>
              <p14:nvPr/>
            </p14:nvContentPartPr>
            <p14:xfrm>
              <a:off x="4923354" y="1255177"/>
              <a:ext cx="409320" cy="2502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1973878-0DED-4660-A7E5-831C7C32AA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4714" y="1246537"/>
                <a:ext cx="4269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5C4AD38-15AD-49B0-848B-07B48EF34589}"/>
                  </a:ext>
                </a:extLst>
              </p14:cNvPr>
              <p14:cNvContentPartPr/>
              <p14:nvPr/>
            </p14:nvContentPartPr>
            <p14:xfrm>
              <a:off x="5917314" y="1275337"/>
              <a:ext cx="140760" cy="1414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5C4AD38-15AD-49B0-848B-07B48EF345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08674" y="1266697"/>
                <a:ext cx="15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898E20B-9E20-491C-A78D-C1A0D1A28605}"/>
                  </a:ext>
                </a:extLst>
              </p14:cNvPr>
              <p14:cNvContentPartPr/>
              <p14:nvPr/>
            </p14:nvContentPartPr>
            <p14:xfrm>
              <a:off x="5429874" y="1182457"/>
              <a:ext cx="392400" cy="2322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898E20B-9E20-491C-A78D-C1A0D1A286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20874" y="1173804"/>
                <a:ext cx="410040" cy="24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19771ED-E46C-49C5-8C23-2B723EED94CA}"/>
                  </a:ext>
                </a:extLst>
              </p14:cNvPr>
              <p14:cNvContentPartPr/>
              <p14:nvPr/>
            </p14:nvContentPartPr>
            <p14:xfrm>
              <a:off x="6247794" y="1345177"/>
              <a:ext cx="201240" cy="19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19771ED-E46C-49C5-8C23-2B723EED94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39154" y="1336177"/>
                <a:ext cx="218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827938E-CDDE-4E8B-A314-96DC9478F51D}"/>
                  </a:ext>
                </a:extLst>
              </p14:cNvPr>
              <p14:cNvContentPartPr/>
              <p14:nvPr/>
            </p14:nvContentPartPr>
            <p14:xfrm>
              <a:off x="6249954" y="1404217"/>
              <a:ext cx="200520" cy="11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827938E-CDDE-4E8B-A314-96DC9478F5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40954" y="1395577"/>
                <a:ext cx="218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E825E44-A674-4379-BD4E-2074E0A94212}"/>
                  </a:ext>
                </a:extLst>
              </p14:cNvPr>
              <p14:cNvContentPartPr/>
              <p14:nvPr/>
            </p14:nvContentPartPr>
            <p14:xfrm>
              <a:off x="7095954" y="1280017"/>
              <a:ext cx="217080" cy="3078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E825E44-A674-4379-BD4E-2074E0A9421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86954" y="1271377"/>
                <a:ext cx="2347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5A5238E-21E7-4FCA-A94F-DCFEDF4698CA}"/>
                  </a:ext>
                </a:extLst>
              </p14:cNvPr>
              <p14:cNvContentPartPr/>
              <p14:nvPr/>
            </p14:nvContentPartPr>
            <p14:xfrm>
              <a:off x="6639834" y="1263457"/>
              <a:ext cx="365040" cy="2682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5A5238E-21E7-4FCA-A94F-DCFEDF4698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30834" y="1254469"/>
                <a:ext cx="382680" cy="285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DB90900-4378-4F31-83D5-9C332C1F6EAF}"/>
                  </a:ext>
                </a:extLst>
              </p14:cNvPr>
              <p14:cNvContentPartPr/>
              <p14:nvPr/>
            </p14:nvContentPartPr>
            <p14:xfrm>
              <a:off x="7493034" y="1268137"/>
              <a:ext cx="152280" cy="153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DB90900-4378-4F31-83D5-9C332C1F6E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84394" y="1259137"/>
                <a:ext cx="169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DFF1232-97E3-405B-97BF-C002A6029CDC}"/>
                  </a:ext>
                </a:extLst>
              </p14:cNvPr>
              <p14:cNvContentPartPr/>
              <p14:nvPr/>
            </p14:nvContentPartPr>
            <p14:xfrm>
              <a:off x="7718034" y="1177777"/>
              <a:ext cx="523800" cy="2516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DFF1232-97E3-405B-97BF-C002A6029C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09388" y="1168777"/>
                <a:ext cx="541452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6C582E-0B56-47C2-B8D8-AFE90125F679}"/>
                  </a:ext>
                </a:extLst>
              </p14:cNvPr>
              <p14:cNvContentPartPr/>
              <p14:nvPr/>
            </p14:nvContentPartPr>
            <p14:xfrm>
              <a:off x="7292154" y="341497"/>
              <a:ext cx="555120" cy="5518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6C582E-0B56-47C2-B8D8-AFE90125F6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83520" y="332851"/>
                <a:ext cx="572749" cy="569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57AB890-F49C-4D1C-B008-8BDCBD39AA92}"/>
                  </a:ext>
                </a:extLst>
              </p14:cNvPr>
              <p14:cNvContentPartPr/>
              <p14:nvPr/>
            </p14:nvContentPartPr>
            <p14:xfrm>
              <a:off x="7463154" y="1493137"/>
              <a:ext cx="748440" cy="378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57AB890-F49C-4D1C-B008-8BDCBD39AA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54154" y="1484137"/>
                <a:ext cx="766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C9C4C8E-0C96-4F85-8A70-2BE6AC37A096}"/>
                  </a:ext>
                </a:extLst>
              </p14:cNvPr>
              <p14:cNvContentPartPr/>
              <p14:nvPr/>
            </p14:nvContentPartPr>
            <p14:xfrm>
              <a:off x="7090554" y="1669897"/>
              <a:ext cx="107640" cy="1638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C9C4C8E-0C96-4F85-8A70-2BE6AC37A0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81914" y="1661257"/>
                <a:ext cx="1252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A2807B5-E444-4AB0-B6DC-0E38AAE6A013}"/>
                  </a:ext>
                </a:extLst>
              </p14:cNvPr>
              <p14:cNvContentPartPr/>
              <p14:nvPr/>
            </p14:nvContentPartPr>
            <p14:xfrm>
              <a:off x="7304754" y="1933777"/>
              <a:ext cx="249840" cy="1364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A2807B5-E444-4AB0-B6DC-0E38AAE6A0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95754" y="1925114"/>
                <a:ext cx="267480" cy="15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3270D67-F9F0-4CBA-B890-785DD543613A}"/>
                  </a:ext>
                </a:extLst>
              </p14:cNvPr>
              <p14:cNvContentPartPr/>
              <p14:nvPr/>
            </p14:nvContentPartPr>
            <p14:xfrm>
              <a:off x="7325634" y="1722457"/>
              <a:ext cx="273960" cy="1702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3270D67-F9F0-4CBA-B890-785DD54361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16994" y="1713457"/>
                <a:ext cx="291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9112CFF-0A43-4B4B-83FD-307C722E584F}"/>
                  </a:ext>
                </a:extLst>
              </p14:cNvPr>
              <p14:cNvContentPartPr/>
              <p14:nvPr/>
            </p14:nvContentPartPr>
            <p14:xfrm>
              <a:off x="7725954" y="3660337"/>
              <a:ext cx="139320" cy="10836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9112CFF-0A43-4B4B-83FD-307C722E584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17314" y="3651337"/>
                <a:ext cx="156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F810D3A-6964-432B-8DA2-64CA568964F6}"/>
                  </a:ext>
                </a:extLst>
              </p14:cNvPr>
              <p14:cNvContentPartPr/>
              <p14:nvPr/>
            </p14:nvContentPartPr>
            <p14:xfrm>
              <a:off x="8464674" y="3593377"/>
              <a:ext cx="125280" cy="15120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F810D3A-6964-432B-8DA2-64CA568964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56034" y="3584377"/>
                <a:ext cx="142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1DE3582-FA65-4D2E-8AAF-DCB7323BD262}"/>
                  </a:ext>
                </a:extLst>
              </p14:cNvPr>
              <p14:cNvContentPartPr/>
              <p14:nvPr/>
            </p14:nvContentPartPr>
            <p14:xfrm>
              <a:off x="7972914" y="3558457"/>
              <a:ext cx="311400" cy="1994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1DE3582-FA65-4D2E-8AAF-DCB7323BD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63914" y="3549801"/>
                <a:ext cx="329040" cy="21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E7FF1F65-597A-466B-B2E6-FD5656C320F2}"/>
                  </a:ext>
                </a:extLst>
              </p14:cNvPr>
              <p14:cNvContentPartPr/>
              <p14:nvPr/>
            </p14:nvContentPartPr>
            <p14:xfrm>
              <a:off x="2788194" y="3624337"/>
              <a:ext cx="430200" cy="18756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E7FF1F65-597A-466B-B2E6-FD5656C320F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79554" y="3615337"/>
                <a:ext cx="4478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832F428-E5E7-44BC-9B48-E0A093E595A2}"/>
                  </a:ext>
                </a:extLst>
              </p14:cNvPr>
              <p14:cNvContentPartPr/>
              <p14:nvPr/>
            </p14:nvContentPartPr>
            <p14:xfrm>
              <a:off x="2103114" y="3642697"/>
              <a:ext cx="584640" cy="2066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832F428-E5E7-44BC-9B48-E0A093E595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94120" y="3634042"/>
                <a:ext cx="602269" cy="2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6C842F2E-7014-48B8-A1EA-FE468A1C8195}"/>
                  </a:ext>
                </a:extLst>
              </p14:cNvPr>
              <p14:cNvContentPartPr/>
              <p14:nvPr/>
            </p14:nvContentPartPr>
            <p14:xfrm>
              <a:off x="4059714" y="1004257"/>
              <a:ext cx="777960" cy="6652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6C842F2E-7014-48B8-A1EA-FE468A1C819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50718" y="995617"/>
                <a:ext cx="795592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54747CF-0230-42A0-9207-DC8352428547}"/>
                  </a:ext>
                </a:extLst>
              </p14:cNvPr>
              <p14:cNvContentPartPr/>
              <p14:nvPr/>
            </p14:nvContentPartPr>
            <p14:xfrm>
              <a:off x="3350154" y="2384137"/>
              <a:ext cx="4181400" cy="17848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54747CF-0230-42A0-9207-DC83524285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41155" y="2375497"/>
                <a:ext cx="4199038" cy="18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3891A6C-CCAB-4AC6-8504-F66AE05CD451}"/>
                  </a:ext>
                </a:extLst>
              </p14:cNvPr>
              <p14:cNvContentPartPr/>
              <p14:nvPr/>
            </p14:nvContentPartPr>
            <p14:xfrm>
              <a:off x="3539514" y="4746457"/>
              <a:ext cx="109440" cy="392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3891A6C-CCAB-4AC6-8504-F66AE05CD4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30514" y="4737457"/>
                <a:ext cx="127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FEF87ED-6C75-4932-94D5-9EFE90434417}"/>
                  </a:ext>
                </a:extLst>
              </p14:cNvPr>
              <p14:cNvContentPartPr/>
              <p14:nvPr/>
            </p14:nvContentPartPr>
            <p14:xfrm>
              <a:off x="3556434" y="4827457"/>
              <a:ext cx="132840" cy="1728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FEF87ED-6C75-4932-94D5-9EFE9043441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47794" y="4818457"/>
                <a:ext cx="150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1FA883D-C92A-4784-BEE7-0DE0A4FF2E00}"/>
                  </a:ext>
                </a:extLst>
              </p14:cNvPr>
              <p14:cNvContentPartPr/>
              <p14:nvPr/>
            </p14:nvContentPartPr>
            <p14:xfrm>
              <a:off x="2925354" y="4669777"/>
              <a:ext cx="440640" cy="2667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1FA883D-C92A-4784-BEE7-0DE0A4FF2E0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6354" y="4660777"/>
                <a:ext cx="458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A6DE3B74-9C70-4BC9-858B-40082F8295B8}"/>
                  </a:ext>
                </a:extLst>
              </p14:cNvPr>
              <p14:cNvContentPartPr/>
              <p14:nvPr/>
            </p14:nvContentPartPr>
            <p14:xfrm>
              <a:off x="5782314" y="4539817"/>
              <a:ext cx="125640" cy="1688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A6DE3B74-9C70-4BC9-858B-40082F8295B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73314" y="4530817"/>
                <a:ext cx="1432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11FCD25-0757-4E00-B60C-9964756B20CA}"/>
                  </a:ext>
                </a:extLst>
              </p14:cNvPr>
              <p14:cNvContentPartPr/>
              <p14:nvPr/>
            </p14:nvContentPartPr>
            <p14:xfrm>
              <a:off x="5278314" y="4497337"/>
              <a:ext cx="423000" cy="25848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11FCD25-0757-4E00-B60C-9964756B20C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69314" y="4488697"/>
                <a:ext cx="440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6AE0749F-5775-442F-97FA-E2AB4ECD0BE1}"/>
                  </a:ext>
                </a:extLst>
              </p14:cNvPr>
              <p14:cNvContentPartPr/>
              <p14:nvPr/>
            </p14:nvContentPartPr>
            <p14:xfrm>
              <a:off x="3936234" y="4445857"/>
              <a:ext cx="1242360" cy="82260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6AE0749F-5775-442F-97FA-E2AB4ECD0BE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27594" y="4437217"/>
                <a:ext cx="126000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75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D348A51-8BB0-4A97-88C7-11FB3E722C6D}"/>
                  </a:ext>
                </a:extLst>
              </p14:cNvPr>
              <p14:cNvContentPartPr/>
              <p14:nvPr/>
            </p14:nvContentPartPr>
            <p14:xfrm>
              <a:off x="7707954" y="5142817"/>
              <a:ext cx="796680" cy="19008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D348A51-8BB0-4A97-88C7-11FB3E722C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8954" y="5133817"/>
                <a:ext cx="814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B7BE2ADA-3DF4-4FF9-ACBE-6B6F4B0183EA}"/>
                  </a:ext>
                </a:extLst>
              </p14:cNvPr>
              <p14:cNvContentPartPr/>
              <p14:nvPr/>
            </p14:nvContentPartPr>
            <p14:xfrm>
              <a:off x="461154" y="121897"/>
              <a:ext cx="8836200" cy="491832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B7BE2ADA-3DF4-4FF9-ACBE-6B6F4B018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54" y="112897"/>
                <a:ext cx="8853840" cy="49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89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147CDE-2621-4A4C-A311-F731755D1E66}"/>
                  </a:ext>
                </a:extLst>
              </p14:cNvPr>
              <p14:cNvContentPartPr/>
              <p14:nvPr/>
            </p14:nvContentPartPr>
            <p14:xfrm>
              <a:off x="852915" y="313528"/>
              <a:ext cx="4684320" cy="152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147CDE-2621-4A4C-A311-F731755D1E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915" y="304888"/>
                <a:ext cx="4701960" cy="15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B598EA-0F13-4008-9132-F9659D7C8F1C}"/>
                  </a:ext>
                </a:extLst>
              </p14:cNvPr>
              <p14:cNvContentPartPr/>
              <p14:nvPr/>
            </p14:nvContentPartPr>
            <p14:xfrm>
              <a:off x="532794" y="2010097"/>
              <a:ext cx="1675800" cy="38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B598EA-0F13-4008-9132-F9659D7C8F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794" y="2001457"/>
                <a:ext cx="169344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9F6110C-9D52-45BC-B255-83CE82AF1EBF}"/>
                  </a:ext>
                </a:extLst>
              </p14:cNvPr>
              <p14:cNvContentPartPr/>
              <p14:nvPr/>
            </p14:nvContentPartPr>
            <p14:xfrm>
              <a:off x="1169994" y="2681497"/>
              <a:ext cx="127440" cy="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9F6110C-9D52-45BC-B255-83CE82AF1E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994" y="2672497"/>
                <a:ext cx="145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743170-3FF2-44C0-A8B4-986F2B5BBAEB}"/>
                  </a:ext>
                </a:extLst>
              </p14:cNvPr>
              <p14:cNvContentPartPr/>
              <p14:nvPr/>
            </p14:nvContentPartPr>
            <p14:xfrm>
              <a:off x="1159914" y="2730817"/>
              <a:ext cx="149400" cy="16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743170-3FF2-44C0-A8B4-986F2B5BBA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0914" y="2722177"/>
                <a:ext cx="167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3E88E7-E62F-402F-A492-0F158F3E9703}"/>
                  </a:ext>
                </a:extLst>
              </p14:cNvPr>
              <p14:cNvContentPartPr/>
              <p14:nvPr/>
            </p14:nvContentPartPr>
            <p14:xfrm>
              <a:off x="1438554" y="2624257"/>
              <a:ext cx="139320" cy="128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3E88E7-E62F-402F-A492-0F158F3E97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9554" y="2615257"/>
                <a:ext cx="156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30CB82-8E63-4AF3-A1D6-2355E478804D}"/>
                  </a:ext>
                </a:extLst>
              </p14:cNvPr>
              <p14:cNvContentPartPr/>
              <p14:nvPr/>
            </p14:nvContentPartPr>
            <p14:xfrm>
              <a:off x="804594" y="2556217"/>
              <a:ext cx="227160" cy="354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30CB82-8E63-4AF3-A1D6-2355E47880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594" y="2547217"/>
                <a:ext cx="2448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C581202-C444-4F52-A01E-E3B50728F731}"/>
                  </a:ext>
                </a:extLst>
              </p14:cNvPr>
              <p14:cNvContentPartPr/>
              <p14:nvPr/>
            </p14:nvContentPartPr>
            <p14:xfrm>
              <a:off x="2618994" y="2538577"/>
              <a:ext cx="124920" cy="145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C581202-C444-4F52-A01E-E3B50728F7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0354" y="2529937"/>
                <a:ext cx="142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358DAA-330C-4F07-AD8D-5731C2A04C81}"/>
                  </a:ext>
                </a:extLst>
              </p14:cNvPr>
              <p14:cNvContentPartPr/>
              <p14:nvPr/>
            </p14:nvContentPartPr>
            <p14:xfrm>
              <a:off x="2932194" y="2530297"/>
              <a:ext cx="138240" cy="14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358DAA-330C-4F07-AD8D-5731C2A04C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3554" y="2521297"/>
                <a:ext cx="155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B83F84D-A76B-431C-8510-B5488A14E020}"/>
                  </a:ext>
                </a:extLst>
              </p14:cNvPr>
              <p14:cNvContentPartPr/>
              <p14:nvPr/>
            </p14:nvContentPartPr>
            <p14:xfrm>
              <a:off x="2939034" y="2583217"/>
              <a:ext cx="126000" cy="16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B83F84D-A76B-431C-8510-B5488A14E0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0034" y="2574217"/>
                <a:ext cx="143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4EBCB00-DA6C-47CF-98B6-E72E04969DF9}"/>
                  </a:ext>
                </a:extLst>
              </p14:cNvPr>
              <p14:cNvContentPartPr/>
              <p14:nvPr/>
            </p14:nvContentPartPr>
            <p14:xfrm>
              <a:off x="3228474" y="2567377"/>
              <a:ext cx="175680" cy="14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4EBCB00-DA6C-47CF-98B6-E72E04969D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9834" y="2558377"/>
                <a:ext cx="193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79CB66-2602-4D00-8242-58BC8C3CF68E}"/>
                  </a:ext>
                </a:extLst>
              </p14:cNvPr>
              <p14:cNvContentPartPr/>
              <p14:nvPr/>
            </p14:nvContentPartPr>
            <p14:xfrm>
              <a:off x="4508634" y="2357497"/>
              <a:ext cx="117360" cy="167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79CB66-2602-4D00-8242-58BC8C3CF6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9994" y="2348857"/>
                <a:ext cx="135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77F5952-D58D-4FC5-8DCF-37EB58B61A1F}"/>
                  </a:ext>
                </a:extLst>
              </p14:cNvPr>
              <p14:cNvContentPartPr/>
              <p14:nvPr/>
            </p14:nvContentPartPr>
            <p14:xfrm>
              <a:off x="4713474" y="2461537"/>
              <a:ext cx="12960" cy="124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77F5952-D58D-4FC5-8DCF-37EB58B61A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04474" y="2452537"/>
                <a:ext cx="30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D3969C9-CB34-4167-971F-48C21AB39164}"/>
                  </a:ext>
                </a:extLst>
              </p14:cNvPr>
              <p14:cNvContentPartPr/>
              <p14:nvPr/>
            </p14:nvContentPartPr>
            <p14:xfrm>
              <a:off x="2614674" y="2901097"/>
              <a:ext cx="127080" cy="135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D3969C9-CB34-4167-971F-48C21AB391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05674" y="2892097"/>
                <a:ext cx="1447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BD225CA-D917-40F8-A3B1-D1ED34900D05}"/>
                  </a:ext>
                </a:extLst>
              </p14:cNvPr>
              <p14:cNvContentPartPr/>
              <p14:nvPr/>
            </p14:nvContentPartPr>
            <p14:xfrm>
              <a:off x="2946954" y="2903257"/>
              <a:ext cx="140760" cy="14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BD225CA-D917-40F8-A3B1-D1ED34900D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37954" y="2894617"/>
                <a:ext cx="158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7A8AF1B-BEAA-4B60-AEA3-CE9BD6870970}"/>
                  </a:ext>
                </a:extLst>
              </p14:cNvPr>
              <p14:cNvContentPartPr/>
              <p14:nvPr/>
            </p14:nvContentPartPr>
            <p14:xfrm>
              <a:off x="2908434" y="2982457"/>
              <a:ext cx="149760" cy="4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7A8AF1B-BEAA-4B60-AEA3-CE9BD68709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99794" y="2973457"/>
                <a:ext cx="167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AED694E-717B-4B6D-A866-BB40A7C25DF5}"/>
                  </a:ext>
                </a:extLst>
              </p14:cNvPr>
              <p14:cNvContentPartPr/>
              <p14:nvPr/>
            </p14:nvContentPartPr>
            <p14:xfrm>
              <a:off x="3194994" y="2967337"/>
              <a:ext cx="183240" cy="9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AED694E-717B-4B6D-A866-BB40A7C25D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86354" y="2958697"/>
                <a:ext cx="200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3C9BF5B-070E-430E-97B0-93B2B9D48B4A}"/>
                  </a:ext>
                </a:extLst>
              </p14:cNvPr>
              <p14:cNvContentPartPr/>
              <p14:nvPr/>
            </p14:nvContentPartPr>
            <p14:xfrm>
              <a:off x="4605474" y="2761777"/>
              <a:ext cx="92160" cy="153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3C9BF5B-070E-430E-97B0-93B2B9D48B4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96834" y="2753137"/>
                <a:ext cx="109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E3BB11-8084-4397-84F5-8558EB3421F0}"/>
                  </a:ext>
                </a:extLst>
              </p14:cNvPr>
              <p14:cNvContentPartPr/>
              <p14:nvPr/>
            </p14:nvContentPartPr>
            <p14:xfrm>
              <a:off x="4790874" y="2852497"/>
              <a:ext cx="116280" cy="110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E3BB11-8084-4397-84F5-8558EB3421F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82234" y="2843497"/>
                <a:ext cx="133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770CA7-9B09-4729-AEA9-C60540480439}"/>
                  </a:ext>
                </a:extLst>
              </p14:cNvPr>
              <p14:cNvContentPartPr/>
              <p14:nvPr/>
            </p14:nvContentPartPr>
            <p14:xfrm>
              <a:off x="4341954" y="2816857"/>
              <a:ext cx="171000" cy="140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770CA7-9B09-4729-AEA9-C605404804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32954" y="2807857"/>
                <a:ext cx="188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60D1869-F674-4F28-9A33-8481E34C104D}"/>
                  </a:ext>
                </a:extLst>
              </p14:cNvPr>
              <p14:cNvContentPartPr/>
              <p14:nvPr/>
            </p14:nvContentPartPr>
            <p14:xfrm>
              <a:off x="3943074" y="2825857"/>
              <a:ext cx="261720" cy="173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60D1869-F674-4F28-9A33-8481E34C10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34074" y="2817217"/>
                <a:ext cx="279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CDE8772-BED6-42D5-BF53-A8390CBCABB3}"/>
                  </a:ext>
                </a:extLst>
              </p14:cNvPr>
              <p14:cNvContentPartPr/>
              <p14:nvPr/>
            </p14:nvContentPartPr>
            <p14:xfrm>
              <a:off x="3535914" y="2821537"/>
              <a:ext cx="277200" cy="191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CDE8772-BED6-42D5-BF53-A8390CBCAB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7263" y="2812897"/>
                <a:ext cx="294863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3F60EFB-2CF8-43F2-855F-9E16231D78C4}"/>
                  </a:ext>
                </a:extLst>
              </p14:cNvPr>
              <p14:cNvContentPartPr/>
              <p14:nvPr/>
            </p14:nvContentPartPr>
            <p14:xfrm>
              <a:off x="3572274" y="2408257"/>
              <a:ext cx="258480" cy="224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3F60EFB-2CF8-43F2-855F-9E16231D78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63634" y="2399257"/>
                <a:ext cx="276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A08140D-FF6D-49F1-9433-168ABE41AA16}"/>
                  </a:ext>
                </a:extLst>
              </p14:cNvPr>
              <p14:cNvContentPartPr/>
              <p14:nvPr/>
            </p14:nvContentPartPr>
            <p14:xfrm>
              <a:off x="5001834" y="2288737"/>
              <a:ext cx="154440" cy="728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A08140D-FF6D-49F1-9433-168ABE41AA1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93194" y="2279737"/>
                <a:ext cx="17208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FBF1D8-44BE-4AF7-BF73-5211A00659BD}"/>
                  </a:ext>
                </a:extLst>
              </p14:cNvPr>
              <p14:cNvContentPartPr/>
              <p14:nvPr/>
            </p14:nvContentPartPr>
            <p14:xfrm>
              <a:off x="5347074" y="2513377"/>
              <a:ext cx="144720" cy="1954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FBF1D8-44BE-4AF7-BF73-5211A00659B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38074" y="2504737"/>
                <a:ext cx="162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B89DDE8-A1FD-4295-B901-9B8BD6F3B59D}"/>
                  </a:ext>
                </a:extLst>
              </p14:cNvPr>
              <p14:cNvContentPartPr/>
              <p14:nvPr/>
            </p14:nvContentPartPr>
            <p14:xfrm>
              <a:off x="5582874" y="2521297"/>
              <a:ext cx="182160" cy="1710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B89DDE8-A1FD-4295-B901-9B8BD6F3B59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74234" y="2512297"/>
                <a:ext cx="199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9BCE303-BA5D-47A9-B282-1C260FAC0747}"/>
                  </a:ext>
                </a:extLst>
              </p14:cNvPr>
              <p14:cNvContentPartPr/>
              <p14:nvPr/>
            </p14:nvContentPartPr>
            <p14:xfrm>
              <a:off x="5821554" y="2409697"/>
              <a:ext cx="65160" cy="655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9BCE303-BA5D-47A9-B282-1C260FAC074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12554" y="2401057"/>
                <a:ext cx="82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B1F906D-B420-4EC5-84EA-6DEE54BC0D9D}"/>
                  </a:ext>
                </a:extLst>
              </p14:cNvPr>
              <p14:cNvContentPartPr/>
              <p14:nvPr/>
            </p14:nvContentPartPr>
            <p14:xfrm>
              <a:off x="5981394" y="2524177"/>
              <a:ext cx="138600" cy="9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B1F906D-B420-4EC5-84EA-6DEE54BC0D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72394" y="2515177"/>
                <a:ext cx="156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8A6015F-55F0-44B2-92F1-6C46DDB2EBDB}"/>
                  </a:ext>
                </a:extLst>
              </p14:cNvPr>
              <p14:cNvContentPartPr/>
              <p14:nvPr/>
            </p14:nvContentPartPr>
            <p14:xfrm>
              <a:off x="5926674" y="2603017"/>
              <a:ext cx="167760" cy="7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8A6015F-55F0-44B2-92F1-6C46DDB2EB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17674" y="2594017"/>
                <a:ext cx="1854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FA9D7C5-4D15-43C3-82FD-C860812714C1}"/>
                  </a:ext>
                </a:extLst>
              </p14:cNvPr>
              <p14:cNvContentPartPr/>
              <p14:nvPr/>
            </p14:nvContentPartPr>
            <p14:xfrm>
              <a:off x="6211794" y="2445337"/>
              <a:ext cx="313560" cy="172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FA9D7C5-4D15-43C3-82FD-C860812714C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02804" y="2436337"/>
                <a:ext cx="3311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5678A68-17BA-4F5E-A0C5-5F2FCE178D64}"/>
                  </a:ext>
                </a:extLst>
              </p14:cNvPr>
              <p14:cNvContentPartPr/>
              <p14:nvPr/>
            </p14:nvContentPartPr>
            <p14:xfrm>
              <a:off x="6638394" y="2396377"/>
              <a:ext cx="447120" cy="233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5678A68-17BA-4F5E-A0C5-5F2FCE178D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9754" y="2387391"/>
                <a:ext cx="464760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6076A07-E1F5-4382-8389-744A67103F86}"/>
                  </a:ext>
                </a:extLst>
              </p14:cNvPr>
              <p14:cNvContentPartPr/>
              <p14:nvPr/>
            </p14:nvContentPartPr>
            <p14:xfrm>
              <a:off x="6429594" y="2326537"/>
              <a:ext cx="41400" cy="54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6076A07-E1F5-4382-8389-744A67103F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20954" y="2317537"/>
                <a:ext cx="59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6172B1F-86C3-49D6-803F-57A3031AC342}"/>
                  </a:ext>
                </a:extLst>
              </p14:cNvPr>
              <p14:cNvContentPartPr/>
              <p14:nvPr/>
            </p14:nvContentPartPr>
            <p14:xfrm>
              <a:off x="7043034" y="2292337"/>
              <a:ext cx="72000" cy="57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6172B1F-86C3-49D6-803F-57A3031AC3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34034" y="2283337"/>
                <a:ext cx="89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37CA217-BCB4-4F41-B7B5-28112DD8006C}"/>
                  </a:ext>
                </a:extLst>
              </p14:cNvPr>
              <p14:cNvContentPartPr/>
              <p14:nvPr/>
            </p14:nvContentPartPr>
            <p14:xfrm>
              <a:off x="4125954" y="2699497"/>
              <a:ext cx="78120" cy="687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37CA217-BCB4-4F41-B7B5-28112DD8006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17314" y="2690857"/>
                <a:ext cx="95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5FE936F-2B09-4937-BC20-5E8DB826AE50}"/>
                  </a:ext>
                </a:extLst>
              </p14:cNvPr>
              <p14:cNvContentPartPr/>
              <p14:nvPr/>
            </p14:nvContentPartPr>
            <p14:xfrm>
              <a:off x="3944154" y="2283697"/>
              <a:ext cx="476280" cy="311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5FE936F-2B09-4937-BC20-5E8DB826AE5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5514" y="2275057"/>
                <a:ext cx="49392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112FE87-7FE1-460C-B491-D5A1CDE25658}"/>
                  </a:ext>
                </a:extLst>
              </p14:cNvPr>
              <p14:cNvContentPartPr/>
              <p14:nvPr/>
            </p14:nvContentPartPr>
            <p14:xfrm>
              <a:off x="7264074" y="2462257"/>
              <a:ext cx="206280" cy="424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112FE87-7FE1-460C-B491-D5A1CDE256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55074" y="2453543"/>
                <a:ext cx="223920" cy="60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0D93316-B831-4B91-9159-E1A7EFE20BD8}"/>
                  </a:ext>
                </a:extLst>
              </p14:cNvPr>
              <p14:cNvContentPartPr/>
              <p14:nvPr/>
            </p14:nvContentPartPr>
            <p14:xfrm>
              <a:off x="7641714" y="2469457"/>
              <a:ext cx="212400" cy="104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0D93316-B831-4B91-9159-E1A7EFE20BD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32714" y="2460457"/>
                <a:ext cx="230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EC6AC9C-9DC8-4CF1-927B-49089566FECA}"/>
                  </a:ext>
                </a:extLst>
              </p14:cNvPr>
              <p14:cNvContentPartPr/>
              <p14:nvPr/>
            </p14:nvContentPartPr>
            <p14:xfrm>
              <a:off x="8038794" y="2426257"/>
              <a:ext cx="176760" cy="16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EC6AC9C-9DC8-4CF1-927B-49089566FEC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30154" y="2417257"/>
                <a:ext cx="194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E5A669E-ABEC-4DAB-A6B1-1324A52312D6}"/>
                  </a:ext>
                </a:extLst>
              </p14:cNvPr>
              <p14:cNvContentPartPr/>
              <p14:nvPr/>
            </p14:nvContentPartPr>
            <p14:xfrm>
              <a:off x="8352714" y="2434537"/>
              <a:ext cx="149400" cy="12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E5A669E-ABEC-4DAB-A6B1-1324A52312D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43714" y="2425897"/>
                <a:ext cx="167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EED76A-9228-413E-AB75-9C257DF618F8}"/>
                  </a:ext>
                </a:extLst>
              </p14:cNvPr>
              <p14:cNvContentPartPr/>
              <p14:nvPr/>
            </p14:nvContentPartPr>
            <p14:xfrm>
              <a:off x="8414274" y="2496817"/>
              <a:ext cx="231840" cy="1875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EED76A-9228-413E-AB75-9C257DF618F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05274" y="2487817"/>
                <a:ext cx="249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FC18439-0FD8-4044-9DF4-4BA8516ACF01}"/>
                  </a:ext>
                </a:extLst>
              </p14:cNvPr>
              <p14:cNvContentPartPr/>
              <p14:nvPr/>
            </p14:nvContentPartPr>
            <p14:xfrm>
              <a:off x="8283234" y="2178217"/>
              <a:ext cx="181440" cy="1911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FC18439-0FD8-4044-9DF4-4BA8516ACF0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74234" y="2169577"/>
                <a:ext cx="199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5A69EFD-3F08-43B1-829A-7293A212BFBD}"/>
                  </a:ext>
                </a:extLst>
              </p14:cNvPr>
              <p14:cNvContentPartPr/>
              <p14:nvPr/>
            </p14:nvContentPartPr>
            <p14:xfrm>
              <a:off x="7648554" y="2520217"/>
              <a:ext cx="350280" cy="165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5A69EFD-3F08-43B1-829A-7293A212B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39563" y="2511577"/>
                <a:ext cx="367902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CCBB6E0-3D75-4789-AB28-CB7767E131E2}"/>
                  </a:ext>
                </a:extLst>
              </p14:cNvPr>
              <p14:cNvContentPartPr/>
              <p14:nvPr/>
            </p14:nvContentPartPr>
            <p14:xfrm>
              <a:off x="7639194" y="2262817"/>
              <a:ext cx="253080" cy="1267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CCBB6E0-3D75-4789-AB28-CB7767E131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30194" y="2254177"/>
                <a:ext cx="270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4A488E1-3049-4F15-B1FD-22F3AFC5452E}"/>
                  </a:ext>
                </a:extLst>
              </p14:cNvPr>
              <p14:cNvContentPartPr/>
              <p14:nvPr/>
            </p14:nvContentPartPr>
            <p14:xfrm>
              <a:off x="1211394" y="3578617"/>
              <a:ext cx="92160" cy="118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4A488E1-3049-4F15-B1FD-22F3AFC545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02394" y="3569977"/>
                <a:ext cx="109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729A20A-EF6E-4CA8-94D8-1BD802C3B07A}"/>
                  </a:ext>
                </a:extLst>
              </p14:cNvPr>
              <p14:cNvContentPartPr/>
              <p14:nvPr/>
            </p14:nvContentPartPr>
            <p14:xfrm>
              <a:off x="596874" y="3557737"/>
              <a:ext cx="484560" cy="225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729A20A-EF6E-4CA8-94D8-1BD802C3B07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8228" y="3549097"/>
                <a:ext cx="502213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481A6EF-DBBF-4C24-82DD-B0E1AA1C3511}"/>
                  </a:ext>
                </a:extLst>
              </p14:cNvPr>
              <p14:cNvContentPartPr/>
              <p14:nvPr/>
            </p14:nvContentPartPr>
            <p14:xfrm>
              <a:off x="4012554" y="3325897"/>
              <a:ext cx="75600" cy="637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481A6EF-DBBF-4C24-82DD-B0E1AA1C351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03914" y="3317257"/>
                <a:ext cx="93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E13ACC1-B5A0-4BA6-ADA2-844A8C71A34A}"/>
                  </a:ext>
                </a:extLst>
              </p14:cNvPr>
              <p14:cNvContentPartPr/>
              <p14:nvPr/>
            </p14:nvContentPartPr>
            <p14:xfrm>
              <a:off x="3545274" y="3396097"/>
              <a:ext cx="380160" cy="1591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E13ACC1-B5A0-4BA6-ADA2-844A8C71A34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36634" y="3387457"/>
                <a:ext cx="397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5F62767-8ABD-4DE9-BF76-5A8736A48C40}"/>
                  </a:ext>
                </a:extLst>
              </p14:cNvPr>
              <p14:cNvContentPartPr/>
              <p14:nvPr/>
            </p14:nvContentPartPr>
            <p14:xfrm>
              <a:off x="2826354" y="3662137"/>
              <a:ext cx="183240" cy="583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5F62767-8ABD-4DE9-BF76-5A8736A48C4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17714" y="3653497"/>
                <a:ext cx="200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2015FA-9174-4E82-96FD-02FA2A039810}"/>
                  </a:ext>
                </a:extLst>
              </p14:cNvPr>
              <p14:cNvContentPartPr/>
              <p14:nvPr/>
            </p14:nvContentPartPr>
            <p14:xfrm>
              <a:off x="2324874" y="3548377"/>
              <a:ext cx="351720" cy="2008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2015FA-9174-4E82-96FD-02FA2A03981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316234" y="3539721"/>
                <a:ext cx="369360" cy="21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E80D26D-2FF6-4623-A05A-B76A85818AE2}"/>
                  </a:ext>
                </a:extLst>
              </p14:cNvPr>
              <p14:cNvContentPartPr/>
              <p14:nvPr/>
            </p14:nvContentPartPr>
            <p14:xfrm>
              <a:off x="3197154" y="3632977"/>
              <a:ext cx="2225160" cy="5058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E80D26D-2FF6-4623-A05A-B76A85818A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88514" y="3623977"/>
                <a:ext cx="224280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39E12E9-81C8-47E9-884B-BFC3B091C8B2}"/>
                  </a:ext>
                </a:extLst>
              </p14:cNvPr>
              <p14:cNvContentPartPr/>
              <p14:nvPr/>
            </p14:nvContentPartPr>
            <p14:xfrm>
              <a:off x="5645514" y="3631537"/>
              <a:ext cx="227520" cy="147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39E12E9-81C8-47E9-884B-BFC3B091C8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636874" y="3622537"/>
                <a:ext cx="245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BA3DFD8-983A-4628-BA18-2A1F1F4A2491}"/>
                  </a:ext>
                </a:extLst>
              </p14:cNvPr>
              <p14:cNvContentPartPr/>
              <p14:nvPr/>
            </p14:nvContentPartPr>
            <p14:xfrm>
              <a:off x="5675754" y="3707137"/>
              <a:ext cx="231840" cy="129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BA3DFD8-983A-4628-BA18-2A1F1F4A249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67114" y="3698137"/>
                <a:ext cx="249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40C9FDD-82D1-4152-8EB0-B95F22690ECA}"/>
                  </a:ext>
                </a:extLst>
              </p14:cNvPr>
              <p14:cNvContentPartPr/>
              <p14:nvPr/>
            </p14:nvContentPartPr>
            <p14:xfrm>
              <a:off x="6470994" y="3385657"/>
              <a:ext cx="212400" cy="1674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40C9FDD-82D1-4152-8EB0-B95F22690EC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62354" y="3376657"/>
                <a:ext cx="230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261B8B9-542A-4D13-9354-AB8F78CF1828}"/>
                  </a:ext>
                </a:extLst>
              </p14:cNvPr>
              <p14:cNvContentPartPr/>
              <p14:nvPr/>
            </p14:nvContentPartPr>
            <p14:xfrm>
              <a:off x="6764394" y="3368017"/>
              <a:ext cx="170280" cy="1605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261B8B9-542A-4D13-9354-AB8F78CF182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55394" y="3359017"/>
                <a:ext cx="187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8C96BB3-5B59-470A-8E90-8607D5A25969}"/>
                  </a:ext>
                </a:extLst>
              </p14:cNvPr>
              <p14:cNvContentPartPr/>
              <p14:nvPr/>
            </p14:nvContentPartPr>
            <p14:xfrm>
              <a:off x="7005594" y="3321577"/>
              <a:ext cx="88560" cy="648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8C96BB3-5B59-470A-8E90-8607D5A2596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6954" y="3312577"/>
                <a:ext cx="106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7DA6822-5206-45DB-9E1A-9AD0520BE7FC}"/>
                  </a:ext>
                </a:extLst>
              </p14:cNvPr>
              <p14:cNvContentPartPr/>
              <p14:nvPr/>
            </p14:nvContentPartPr>
            <p14:xfrm>
              <a:off x="7526514" y="4169377"/>
              <a:ext cx="1215000" cy="2318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7DA6822-5206-45DB-9E1A-9AD0520BE7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517874" y="4160737"/>
                <a:ext cx="1232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A26D383-6ACB-43EA-8F33-6BB37FAAE571}"/>
                  </a:ext>
                </a:extLst>
              </p14:cNvPr>
              <p14:cNvContentPartPr/>
              <p14:nvPr/>
            </p14:nvContentPartPr>
            <p14:xfrm>
              <a:off x="6219714" y="3618937"/>
              <a:ext cx="2468160" cy="4939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A26D383-6ACB-43EA-8F33-6BB37FAAE57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10713" y="3610297"/>
                <a:ext cx="2485803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AA963A5-9A9B-4843-BF81-99B89A10493D}"/>
                  </a:ext>
                </a:extLst>
              </p14:cNvPr>
              <p14:cNvContentPartPr/>
              <p14:nvPr/>
            </p14:nvContentPartPr>
            <p14:xfrm>
              <a:off x="6984714" y="4829617"/>
              <a:ext cx="109080" cy="122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AA963A5-9A9B-4843-BF81-99B89A10493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75714" y="4820977"/>
                <a:ext cx="126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592A516-C9E5-41F2-B6F9-459951468142}"/>
                  </a:ext>
                </a:extLst>
              </p14:cNvPr>
              <p14:cNvContentPartPr/>
              <p14:nvPr/>
            </p14:nvContentPartPr>
            <p14:xfrm>
              <a:off x="6971034" y="4874977"/>
              <a:ext cx="143280" cy="158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592A516-C9E5-41F2-B6F9-45995146814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62034" y="4866337"/>
                <a:ext cx="160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0A3A804-C292-4D0F-931D-AC7184272929}"/>
                  </a:ext>
                </a:extLst>
              </p14:cNvPr>
              <p14:cNvContentPartPr/>
              <p14:nvPr/>
            </p14:nvContentPartPr>
            <p14:xfrm>
              <a:off x="7521474" y="4995217"/>
              <a:ext cx="25200" cy="792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0A3A804-C292-4D0F-931D-AC71842729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12474" y="4986217"/>
                <a:ext cx="428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8BB3A5B-1035-4EA1-999C-D902FF317CDC}"/>
                  </a:ext>
                </a:extLst>
              </p14:cNvPr>
              <p14:cNvContentPartPr/>
              <p14:nvPr/>
            </p14:nvContentPartPr>
            <p14:xfrm>
              <a:off x="7880754" y="4868497"/>
              <a:ext cx="292680" cy="1886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8BB3A5B-1035-4EA1-999C-D902FF317CD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872114" y="4859497"/>
                <a:ext cx="310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C853750-1DA0-4449-922F-21DB4638DE2B}"/>
                  </a:ext>
                </a:extLst>
              </p14:cNvPr>
              <p14:cNvContentPartPr/>
              <p14:nvPr/>
            </p14:nvContentPartPr>
            <p14:xfrm>
              <a:off x="7842594" y="4642777"/>
              <a:ext cx="173520" cy="1875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C853750-1DA0-4449-922F-21DB4638DE2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33594" y="4633794"/>
                <a:ext cx="191160" cy="205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DF34AB2-BDBB-459B-A297-2845C67CF1FA}"/>
                  </a:ext>
                </a:extLst>
              </p14:cNvPr>
              <p14:cNvContentPartPr/>
              <p14:nvPr/>
            </p14:nvContentPartPr>
            <p14:xfrm>
              <a:off x="7527234" y="4746457"/>
              <a:ext cx="157680" cy="1382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DF34AB2-BDBB-459B-A297-2845C67CF1F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18234" y="4737457"/>
                <a:ext cx="175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0DA6F7E-33BF-48E2-BF5A-B220E3BA1423}"/>
                  </a:ext>
                </a:extLst>
              </p14:cNvPr>
              <p14:cNvContentPartPr/>
              <p14:nvPr/>
            </p14:nvContentPartPr>
            <p14:xfrm>
              <a:off x="7293594" y="4889017"/>
              <a:ext cx="129600" cy="1533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0DA6F7E-33BF-48E2-BF5A-B220E3BA142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284594" y="4880377"/>
                <a:ext cx="147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3E5734C-962A-4F9E-B213-5EEE23D684F7}"/>
                  </a:ext>
                </a:extLst>
              </p14:cNvPr>
              <p14:cNvContentPartPr/>
              <p14:nvPr/>
            </p14:nvContentPartPr>
            <p14:xfrm>
              <a:off x="7258674" y="4670497"/>
              <a:ext cx="173520" cy="1663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3E5734C-962A-4F9E-B213-5EEE23D684F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49674" y="4661497"/>
                <a:ext cx="1911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5BBE158-AD25-4875-B1D3-A2F791025298}"/>
                  </a:ext>
                </a:extLst>
              </p14:cNvPr>
              <p14:cNvContentPartPr/>
              <p14:nvPr/>
            </p14:nvContentPartPr>
            <p14:xfrm>
              <a:off x="6501594" y="4712617"/>
              <a:ext cx="359640" cy="4248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5BBE158-AD25-4875-B1D3-A2F79102529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92594" y="4703977"/>
                <a:ext cx="3772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B825FB0-534E-49B4-B555-8F256D178B8C}"/>
                  </a:ext>
                </a:extLst>
              </p14:cNvPr>
              <p14:cNvContentPartPr/>
              <p14:nvPr/>
            </p14:nvContentPartPr>
            <p14:xfrm>
              <a:off x="1308234" y="4290697"/>
              <a:ext cx="3534840" cy="10947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B825FB0-534E-49B4-B555-8F256D178B8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99234" y="4282057"/>
                <a:ext cx="3552480" cy="11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88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68AC82-5491-4626-A0E0-0AB66D95A440}"/>
                  </a:ext>
                </a:extLst>
              </p14:cNvPr>
              <p14:cNvContentPartPr/>
              <p14:nvPr/>
            </p14:nvContentPartPr>
            <p14:xfrm>
              <a:off x="920154" y="350137"/>
              <a:ext cx="195840" cy="24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68AC82-5491-4626-A0E0-0AB66D95A4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154" y="341497"/>
                <a:ext cx="213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20BE4B-24B6-49D3-A034-59BFB56706D6}"/>
                  </a:ext>
                </a:extLst>
              </p14:cNvPr>
              <p14:cNvContentPartPr/>
              <p14:nvPr/>
            </p14:nvContentPartPr>
            <p14:xfrm>
              <a:off x="1236234" y="351577"/>
              <a:ext cx="137880" cy="25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20BE4B-24B6-49D3-A034-59BFB56706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594" y="342937"/>
                <a:ext cx="155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2CE1F0-FC8C-4BF8-B279-D9D366F7AD93}"/>
                  </a:ext>
                </a:extLst>
              </p14:cNvPr>
              <p14:cNvContentPartPr/>
              <p14:nvPr/>
            </p14:nvContentPartPr>
            <p14:xfrm>
              <a:off x="1531434" y="435457"/>
              <a:ext cx="122760" cy="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2CE1F0-FC8C-4BF8-B279-D9D366F7AD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2434" y="426817"/>
                <a:ext cx="140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93BEB9-9F09-4C65-A073-FBE5779A686F}"/>
                  </a:ext>
                </a:extLst>
              </p14:cNvPr>
              <p14:cNvContentPartPr/>
              <p14:nvPr/>
            </p14:nvContentPartPr>
            <p14:xfrm>
              <a:off x="1531434" y="490537"/>
              <a:ext cx="160920" cy="1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93BEB9-9F09-4C65-A073-FBE5779A68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2434" y="481897"/>
                <a:ext cx="178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DEFB7D-275E-46E5-9115-9CB924A087F7}"/>
                  </a:ext>
                </a:extLst>
              </p14:cNvPr>
              <p14:cNvContentPartPr/>
              <p14:nvPr/>
            </p14:nvContentPartPr>
            <p14:xfrm>
              <a:off x="1857234" y="450577"/>
              <a:ext cx="776160" cy="1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DEFB7D-275E-46E5-9115-9CB924A087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8234" y="441937"/>
                <a:ext cx="793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CB03FD-CEC5-4FD2-99AC-E28BB78112B2}"/>
                  </a:ext>
                </a:extLst>
              </p14:cNvPr>
              <p14:cNvContentPartPr/>
              <p14:nvPr/>
            </p14:nvContentPartPr>
            <p14:xfrm>
              <a:off x="2415954" y="530497"/>
              <a:ext cx="113400" cy="188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CB03FD-CEC5-4FD2-99AC-E28BB78112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6954" y="521857"/>
                <a:ext cx="131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A8057C-66B6-4E1B-BED3-95982D75427F}"/>
                  </a:ext>
                </a:extLst>
              </p14:cNvPr>
              <p14:cNvContentPartPr/>
              <p14:nvPr/>
            </p14:nvContentPartPr>
            <p14:xfrm>
              <a:off x="2023194" y="539497"/>
              <a:ext cx="276480" cy="173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A8057C-66B6-4E1B-BED3-95982D7542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14554" y="530857"/>
                <a:ext cx="2941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15EADE-CBCA-4B2B-9AE7-7B4C1A37E73E}"/>
                  </a:ext>
                </a:extLst>
              </p14:cNvPr>
              <p14:cNvContentPartPr/>
              <p14:nvPr/>
            </p14:nvContentPartPr>
            <p14:xfrm>
              <a:off x="1998354" y="147817"/>
              <a:ext cx="497160" cy="210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15EADE-CBCA-4B2B-9AE7-7B4C1A37E7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9354" y="138832"/>
                <a:ext cx="514800" cy="227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AEA647-BFFF-4FC1-A5C6-67C1887E5E8B}"/>
                  </a:ext>
                </a:extLst>
              </p14:cNvPr>
              <p14:cNvContentPartPr/>
              <p14:nvPr/>
            </p14:nvContentPartPr>
            <p14:xfrm>
              <a:off x="3000954" y="313057"/>
              <a:ext cx="44280" cy="43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AEA647-BFFF-4FC1-A5C6-67C1887E5E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2314" y="304057"/>
                <a:ext cx="61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F68E0E-EF8E-4ED6-BE0A-0848DE088167}"/>
                  </a:ext>
                </a:extLst>
              </p14:cNvPr>
              <p14:cNvContentPartPr/>
              <p14:nvPr/>
            </p14:nvContentPartPr>
            <p14:xfrm>
              <a:off x="2986914" y="492337"/>
              <a:ext cx="62280" cy="131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F68E0E-EF8E-4ED6-BE0A-0848DE08816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8274" y="483697"/>
                <a:ext cx="79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CCCFA23-6D03-4165-9CB9-B87ECA80B8DC}"/>
                  </a:ext>
                </a:extLst>
              </p14:cNvPr>
              <p14:cNvContentPartPr/>
              <p14:nvPr/>
            </p14:nvContentPartPr>
            <p14:xfrm>
              <a:off x="3555714" y="275257"/>
              <a:ext cx="258480" cy="306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CCCFA23-6D03-4165-9CB9-B87ECA80B8D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074" y="266257"/>
                <a:ext cx="276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36CF11-25BD-4B99-916C-A41ABB883529}"/>
                  </a:ext>
                </a:extLst>
              </p14:cNvPr>
              <p14:cNvContentPartPr/>
              <p14:nvPr/>
            </p14:nvContentPartPr>
            <p14:xfrm>
              <a:off x="3979074" y="421417"/>
              <a:ext cx="165600" cy="28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36CF11-25BD-4B99-916C-A41ABB8835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70074" y="412777"/>
                <a:ext cx="183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49B5324-695C-4D46-BC8D-606A38AEDE48}"/>
                  </a:ext>
                </a:extLst>
              </p14:cNvPr>
              <p14:cNvContentPartPr/>
              <p14:nvPr/>
            </p14:nvContentPartPr>
            <p14:xfrm>
              <a:off x="3982314" y="484777"/>
              <a:ext cx="164160" cy="7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49B5324-695C-4D46-BC8D-606A38AEDE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73674" y="476137"/>
                <a:ext cx="181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2A4772-B3BC-4F6F-A29C-268D58FF9DAA}"/>
                  </a:ext>
                </a:extLst>
              </p14:cNvPr>
              <p14:cNvContentPartPr/>
              <p14:nvPr/>
            </p14:nvContentPartPr>
            <p14:xfrm>
              <a:off x="4465074" y="111817"/>
              <a:ext cx="646560" cy="266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2A4772-B3BC-4F6F-A29C-268D58FF9D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6074" y="103177"/>
                <a:ext cx="6642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89CBDA-35ED-4EF0-91A2-390B3373C05A}"/>
                  </a:ext>
                </a:extLst>
              </p14:cNvPr>
              <p14:cNvContentPartPr/>
              <p14:nvPr/>
            </p14:nvContentPartPr>
            <p14:xfrm>
              <a:off x="4443834" y="411697"/>
              <a:ext cx="709200" cy="298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89CBDA-35ED-4EF0-91A2-390B3373C0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5190" y="403057"/>
                <a:ext cx="726849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B7C151-482C-4C15-A861-769166A80564}"/>
                  </a:ext>
                </a:extLst>
              </p14:cNvPr>
              <p14:cNvContentPartPr/>
              <p14:nvPr/>
            </p14:nvContentPartPr>
            <p14:xfrm>
              <a:off x="2063154" y="1185697"/>
              <a:ext cx="132840" cy="1810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B7C151-482C-4C15-A861-769166A805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54514" y="1177057"/>
                <a:ext cx="150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26E2DCB-AEE6-4249-A1CD-C3715266B01F}"/>
                  </a:ext>
                </a:extLst>
              </p14:cNvPr>
              <p14:cNvContentPartPr/>
              <p14:nvPr/>
            </p14:nvContentPartPr>
            <p14:xfrm>
              <a:off x="2337834" y="1269217"/>
              <a:ext cx="140760" cy="13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26E2DCB-AEE6-4249-A1CD-C3715266B01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9194" y="1260577"/>
                <a:ext cx="158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8ED927-75B2-45F1-9577-87D1EA9CBA82}"/>
                  </a:ext>
                </a:extLst>
              </p14:cNvPr>
              <p14:cNvContentPartPr/>
              <p14:nvPr/>
            </p14:nvContentPartPr>
            <p14:xfrm>
              <a:off x="2343954" y="1324297"/>
              <a:ext cx="151560" cy="8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8ED927-75B2-45F1-9577-87D1EA9CBA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35314" y="1315297"/>
                <a:ext cx="169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369065D-C057-4A18-AE37-99F9FB856DB4}"/>
                  </a:ext>
                </a:extLst>
              </p14:cNvPr>
              <p14:cNvContentPartPr/>
              <p14:nvPr/>
            </p14:nvContentPartPr>
            <p14:xfrm>
              <a:off x="2685954" y="1150057"/>
              <a:ext cx="27360" cy="199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369065D-C057-4A18-AE37-99F9FB856DB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77314" y="1141057"/>
                <a:ext cx="450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6E0637E-6874-411C-9FC2-C61533D01259}"/>
                  </a:ext>
                </a:extLst>
              </p14:cNvPr>
              <p14:cNvContentPartPr/>
              <p14:nvPr/>
            </p14:nvContentPartPr>
            <p14:xfrm>
              <a:off x="964794" y="1189297"/>
              <a:ext cx="707400" cy="233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6E0637E-6874-411C-9FC2-C61533D012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5794" y="1180311"/>
                <a:ext cx="725040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EBD2866-56F5-4795-A278-951A8C8A4A4C}"/>
                  </a:ext>
                </a:extLst>
              </p14:cNvPr>
              <p14:cNvContentPartPr/>
              <p14:nvPr/>
            </p14:nvContentPartPr>
            <p14:xfrm>
              <a:off x="3113994" y="1147177"/>
              <a:ext cx="455040" cy="173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EBD2866-56F5-4795-A278-951A8C8A4A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05347" y="1138537"/>
                <a:ext cx="472694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E68B52-BBDA-40DC-A6FA-213FC05BCADE}"/>
                  </a:ext>
                </a:extLst>
              </p14:cNvPr>
              <p14:cNvContentPartPr/>
              <p14:nvPr/>
            </p14:nvContentPartPr>
            <p14:xfrm>
              <a:off x="4609074" y="1095337"/>
              <a:ext cx="129600" cy="5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E68B52-BBDA-40DC-A6FA-213FC05BCA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00434" y="1086697"/>
                <a:ext cx="147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6BF90A-0B2A-44E9-9041-171791FFB6C9}"/>
                  </a:ext>
                </a:extLst>
              </p14:cNvPr>
              <p14:cNvContentPartPr/>
              <p14:nvPr/>
            </p14:nvContentPartPr>
            <p14:xfrm>
              <a:off x="4574154" y="1154377"/>
              <a:ext cx="144000" cy="11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6BF90A-0B2A-44E9-9041-171791FFB6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65514" y="1145377"/>
                <a:ext cx="161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10B4A66-31BC-402E-8C67-962346838FAB}"/>
                  </a:ext>
                </a:extLst>
              </p14:cNvPr>
              <p14:cNvContentPartPr/>
              <p14:nvPr/>
            </p14:nvContentPartPr>
            <p14:xfrm>
              <a:off x="4989234" y="805177"/>
              <a:ext cx="165960" cy="169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10B4A66-31BC-402E-8C67-962346838F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80594" y="796177"/>
                <a:ext cx="183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AF1C7E3-0DCD-4E45-83BF-CA24E07AFF1E}"/>
                  </a:ext>
                </a:extLst>
              </p14:cNvPr>
              <p14:cNvContentPartPr/>
              <p14:nvPr/>
            </p14:nvContentPartPr>
            <p14:xfrm>
              <a:off x="5064114" y="1045657"/>
              <a:ext cx="419040" cy="27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AF1C7E3-0DCD-4E45-83BF-CA24E07AFF1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55114" y="1036657"/>
                <a:ext cx="436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6CE072-FE0F-4888-B291-BC430148F40B}"/>
                  </a:ext>
                </a:extLst>
              </p14:cNvPr>
              <p14:cNvContentPartPr/>
              <p14:nvPr/>
            </p14:nvContentPartPr>
            <p14:xfrm>
              <a:off x="5173194" y="1134577"/>
              <a:ext cx="173880" cy="1270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6CE072-FE0F-4888-B291-BC430148F4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64194" y="1125937"/>
                <a:ext cx="191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D41A5D-1071-4662-8F1B-1BF0C8C503A8}"/>
                  </a:ext>
                </a:extLst>
              </p14:cNvPr>
              <p14:cNvContentPartPr/>
              <p14:nvPr/>
            </p14:nvContentPartPr>
            <p14:xfrm>
              <a:off x="5246994" y="751537"/>
              <a:ext cx="306360" cy="203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D41A5D-1071-4662-8F1B-1BF0C8C503A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38354" y="742537"/>
                <a:ext cx="324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4683BEA-F4B4-45C9-ABE3-E53F5480A733}"/>
                  </a:ext>
                </a:extLst>
              </p14:cNvPr>
              <p14:cNvContentPartPr/>
              <p14:nvPr/>
            </p14:nvContentPartPr>
            <p14:xfrm>
              <a:off x="4019394" y="1041337"/>
              <a:ext cx="414720" cy="176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4683BEA-F4B4-45C9-ABE3-E53F5480A73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10394" y="1032697"/>
                <a:ext cx="43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7BE2B6B-4349-42A7-949E-5391BA0B5D44}"/>
                  </a:ext>
                </a:extLst>
              </p14:cNvPr>
              <p14:cNvContentPartPr/>
              <p14:nvPr/>
            </p14:nvContentPartPr>
            <p14:xfrm>
              <a:off x="6505914" y="169057"/>
              <a:ext cx="350640" cy="2239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7BE2B6B-4349-42A7-949E-5391BA0B5D4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497274" y="160057"/>
                <a:ext cx="3682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6DA9DAC-1E07-4076-8328-9D59F247377A}"/>
                  </a:ext>
                </a:extLst>
              </p14:cNvPr>
              <p14:cNvContentPartPr/>
              <p14:nvPr/>
            </p14:nvContentPartPr>
            <p14:xfrm>
              <a:off x="2298954" y="2226457"/>
              <a:ext cx="1254600" cy="1994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6DA9DAC-1E07-4076-8328-9D59F247377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89954" y="2217801"/>
                <a:ext cx="1272240" cy="217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40A55AB-38AC-499F-810E-0F339936F0E2}"/>
                  </a:ext>
                </a:extLst>
              </p14:cNvPr>
              <p14:cNvContentPartPr/>
              <p14:nvPr/>
            </p14:nvContentPartPr>
            <p14:xfrm>
              <a:off x="1087194" y="2172097"/>
              <a:ext cx="1037520" cy="3175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40A55AB-38AC-499F-810E-0F339936F0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78197" y="2163097"/>
                <a:ext cx="1055154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9D6A796-972D-4260-8300-FADE82A40837}"/>
                  </a:ext>
                </a:extLst>
              </p14:cNvPr>
              <p14:cNvContentPartPr/>
              <p14:nvPr/>
            </p14:nvContentPartPr>
            <p14:xfrm>
              <a:off x="475914" y="2179657"/>
              <a:ext cx="439560" cy="2505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9D6A796-972D-4260-8300-FADE82A4083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6914" y="2170670"/>
                <a:ext cx="457200" cy="268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0315109-CC64-41AC-A748-CE06AD605CC7}"/>
                  </a:ext>
                </a:extLst>
              </p14:cNvPr>
              <p14:cNvContentPartPr/>
              <p14:nvPr/>
            </p14:nvContentPartPr>
            <p14:xfrm>
              <a:off x="3775314" y="2204857"/>
              <a:ext cx="1154160" cy="3636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0315109-CC64-41AC-A748-CE06AD605C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66674" y="2196217"/>
                <a:ext cx="11718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F3DD884-5103-44CB-99D1-2D50C16681D1}"/>
                  </a:ext>
                </a:extLst>
              </p14:cNvPr>
              <p14:cNvContentPartPr/>
              <p14:nvPr/>
            </p14:nvContentPartPr>
            <p14:xfrm>
              <a:off x="5140074" y="2163817"/>
              <a:ext cx="587520" cy="2826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F3DD884-5103-44CB-99D1-2D50C16681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31074" y="2155177"/>
                <a:ext cx="6051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7E2B061-5251-42D7-9F08-38C2E551F50A}"/>
                  </a:ext>
                </a:extLst>
              </p14:cNvPr>
              <p14:cNvContentPartPr/>
              <p14:nvPr/>
            </p14:nvContentPartPr>
            <p14:xfrm>
              <a:off x="5895714" y="547057"/>
              <a:ext cx="2982240" cy="18529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7E2B061-5251-42D7-9F08-38C2E551F5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87074" y="538057"/>
                <a:ext cx="2999880" cy="18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74AE0EF-452A-44BC-ACE7-3D7482FBC49A}"/>
                  </a:ext>
                </a:extLst>
              </p14:cNvPr>
              <p14:cNvContentPartPr/>
              <p14:nvPr/>
            </p14:nvContentPartPr>
            <p14:xfrm>
              <a:off x="962994" y="2636497"/>
              <a:ext cx="1040760" cy="3229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74AE0EF-452A-44BC-ACE7-3D7482FBC4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4351" y="2627857"/>
                <a:ext cx="1058406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0C1F49A-B952-4CAF-B844-5F1AA8D0EC28}"/>
                  </a:ext>
                </a:extLst>
              </p14:cNvPr>
              <p14:cNvContentPartPr/>
              <p14:nvPr/>
            </p14:nvContentPartPr>
            <p14:xfrm>
              <a:off x="505074" y="2693377"/>
              <a:ext cx="369000" cy="2152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0C1F49A-B952-4CAF-B844-5F1AA8D0EC2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6426" y="2684737"/>
                <a:ext cx="386657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031BC8C-83A5-45F2-9391-594CDD7FA0F3}"/>
                  </a:ext>
                </a:extLst>
              </p14:cNvPr>
              <p14:cNvContentPartPr/>
              <p14:nvPr/>
            </p14:nvContentPartPr>
            <p14:xfrm>
              <a:off x="4293354" y="2632897"/>
              <a:ext cx="129600" cy="1792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031BC8C-83A5-45F2-9391-594CDD7FA0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84354" y="2624257"/>
                <a:ext cx="147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37947BA-1BD0-4B63-96DC-F2A3C708C7B1}"/>
                  </a:ext>
                </a:extLst>
              </p14:cNvPr>
              <p14:cNvContentPartPr/>
              <p14:nvPr/>
            </p14:nvContentPartPr>
            <p14:xfrm>
              <a:off x="4532754" y="2707777"/>
              <a:ext cx="135000" cy="11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37947BA-1BD0-4B63-96DC-F2A3C708C7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24114" y="2699137"/>
                <a:ext cx="152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7BDFBED-74B6-4DF8-971A-E58323E4EC6C}"/>
                  </a:ext>
                </a:extLst>
              </p14:cNvPr>
              <p14:cNvContentPartPr/>
              <p14:nvPr/>
            </p14:nvContentPartPr>
            <p14:xfrm>
              <a:off x="4553994" y="2755657"/>
              <a:ext cx="139680" cy="144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7BDFBED-74B6-4DF8-971A-E58323E4EC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44994" y="2747017"/>
                <a:ext cx="157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BE6ECCF-74DE-47B5-AA9D-1CE803A4BA8E}"/>
                  </a:ext>
                </a:extLst>
              </p14:cNvPr>
              <p14:cNvContentPartPr/>
              <p14:nvPr/>
            </p14:nvContentPartPr>
            <p14:xfrm>
              <a:off x="4872954" y="2610937"/>
              <a:ext cx="34920" cy="1893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BE6ECCF-74DE-47B5-AA9D-1CE803A4BA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64314" y="2601937"/>
                <a:ext cx="52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7374AB3-B01B-4ECF-8954-20A1152F436C}"/>
                  </a:ext>
                </a:extLst>
              </p14:cNvPr>
              <p14:cNvContentPartPr/>
              <p14:nvPr/>
            </p14:nvContentPartPr>
            <p14:xfrm>
              <a:off x="5053674" y="2749897"/>
              <a:ext cx="6840" cy="10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7374AB3-B01B-4ECF-8954-20A1152F436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45034" y="2741257"/>
                <a:ext cx="24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7CF2FCB-6E11-4F57-AF46-C35BB06E06B1}"/>
                  </a:ext>
                </a:extLst>
              </p14:cNvPr>
              <p14:cNvContentPartPr/>
              <p14:nvPr/>
            </p14:nvContentPartPr>
            <p14:xfrm>
              <a:off x="3440874" y="2622457"/>
              <a:ext cx="689760" cy="2070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7CF2FCB-6E11-4F57-AF46-C35BB06E06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1879" y="2613457"/>
                <a:ext cx="707391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229B723-E799-4F84-8981-2789B1CF6524}"/>
                  </a:ext>
                </a:extLst>
              </p14:cNvPr>
              <p14:cNvContentPartPr/>
              <p14:nvPr/>
            </p14:nvContentPartPr>
            <p14:xfrm>
              <a:off x="2201394" y="2623897"/>
              <a:ext cx="1013760" cy="3438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229B723-E799-4F84-8981-2789B1CF652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92394" y="2615248"/>
                <a:ext cx="1031400" cy="361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91AA31C-C358-4129-9327-A4FCD2F3D1B2}"/>
                  </a:ext>
                </a:extLst>
              </p14:cNvPr>
              <p14:cNvContentPartPr/>
              <p14:nvPr/>
            </p14:nvContentPartPr>
            <p14:xfrm>
              <a:off x="1793874" y="3230857"/>
              <a:ext cx="729000" cy="2671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91AA31C-C358-4129-9327-A4FCD2F3D1B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85234" y="3221857"/>
                <a:ext cx="7466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E43AD72-DEE2-4D38-B1D0-E4DB4F8F898F}"/>
                  </a:ext>
                </a:extLst>
              </p14:cNvPr>
              <p14:cNvContentPartPr/>
              <p14:nvPr/>
            </p14:nvContentPartPr>
            <p14:xfrm>
              <a:off x="2682714" y="3333457"/>
              <a:ext cx="137160" cy="187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E43AD72-DEE2-4D38-B1D0-E4DB4F8F898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4074" y="3324457"/>
                <a:ext cx="154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6C9CF73-15DF-4819-B746-6AB0C7CF8B76}"/>
                  </a:ext>
                </a:extLst>
              </p14:cNvPr>
              <p14:cNvContentPartPr/>
              <p14:nvPr/>
            </p14:nvContentPartPr>
            <p14:xfrm>
              <a:off x="2684154" y="3389257"/>
              <a:ext cx="148680" cy="6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6C9CF73-15DF-4819-B746-6AB0C7CF8B7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75154" y="3380257"/>
                <a:ext cx="166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472AFDB-B87A-494F-8B49-119CB51E4CEE}"/>
                  </a:ext>
                </a:extLst>
              </p14:cNvPr>
              <p14:cNvContentPartPr/>
              <p14:nvPr/>
            </p14:nvContentPartPr>
            <p14:xfrm>
              <a:off x="3132354" y="3108097"/>
              <a:ext cx="126720" cy="1072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472AFDB-B87A-494F-8B49-119CB51E4CE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23714" y="3099457"/>
                <a:ext cx="144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58DD41F-8E3D-46F3-AFC4-D04C9DA9026A}"/>
                  </a:ext>
                </a:extLst>
              </p14:cNvPr>
              <p14:cNvContentPartPr/>
              <p14:nvPr/>
            </p14:nvContentPartPr>
            <p14:xfrm>
              <a:off x="3348714" y="3032137"/>
              <a:ext cx="270360" cy="2239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58DD41F-8E3D-46F3-AFC4-D04C9DA902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39726" y="3023497"/>
                <a:ext cx="287977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7D02EF1-AF0F-4005-A80F-481A59C61FE7}"/>
                  </a:ext>
                </a:extLst>
              </p14:cNvPr>
              <p14:cNvContentPartPr/>
              <p14:nvPr/>
            </p14:nvContentPartPr>
            <p14:xfrm>
              <a:off x="3053514" y="3302137"/>
              <a:ext cx="569880" cy="82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7D02EF1-AF0F-4005-A80F-481A59C61FE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44514" y="3293137"/>
                <a:ext cx="587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8CB773F-83CE-4EAE-8A4B-825E7A95B911}"/>
                  </a:ext>
                </a:extLst>
              </p14:cNvPr>
              <p14:cNvContentPartPr/>
              <p14:nvPr/>
            </p14:nvContentPartPr>
            <p14:xfrm>
              <a:off x="3224154" y="3345697"/>
              <a:ext cx="394560" cy="2286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8CB773F-83CE-4EAE-8A4B-825E7A95B91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15154" y="3336711"/>
                <a:ext cx="412200" cy="246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FD6ED2D-0574-4B59-BEEA-E95C1F7A4FC1}"/>
                  </a:ext>
                </a:extLst>
              </p14:cNvPr>
              <p14:cNvContentPartPr/>
              <p14:nvPr/>
            </p14:nvContentPartPr>
            <p14:xfrm>
              <a:off x="3191754" y="3648097"/>
              <a:ext cx="1267200" cy="4165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FD6ED2D-0574-4B59-BEEA-E95C1F7A4FC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182754" y="3639457"/>
                <a:ext cx="12848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5121334-0087-4288-A05A-66C6CA0C87C1}"/>
                  </a:ext>
                </a:extLst>
              </p14:cNvPr>
              <p14:cNvContentPartPr/>
              <p14:nvPr/>
            </p14:nvContentPartPr>
            <p14:xfrm>
              <a:off x="1493274" y="3733057"/>
              <a:ext cx="1420200" cy="2070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5121334-0087-4288-A05A-66C6CA0C87C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84274" y="3724417"/>
                <a:ext cx="14378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802CED1-15FD-4E46-A471-291A75401E4E}"/>
                  </a:ext>
                </a:extLst>
              </p14:cNvPr>
              <p14:cNvContentPartPr/>
              <p14:nvPr/>
            </p14:nvContentPartPr>
            <p14:xfrm>
              <a:off x="596874" y="3729097"/>
              <a:ext cx="600120" cy="2149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802CED1-15FD-4E46-A471-291A75401E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8234" y="3720457"/>
                <a:ext cx="617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46D800-0671-4851-B941-C7B96DA08058}"/>
                  </a:ext>
                </a:extLst>
              </p14:cNvPr>
              <p14:cNvContentPartPr/>
              <p14:nvPr/>
            </p14:nvContentPartPr>
            <p14:xfrm>
              <a:off x="5514474" y="3712177"/>
              <a:ext cx="177480" cy="136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46D800-0671-4851-B941-C7B96DA0805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05474" y="3703177"/>
                <a:ext cx="195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77038C7-44E1-420B-93C1-7D0AA3F52AB4}"/>
                  </a:ext>
                </a:extLst>
              </p14:cNvPr>
              <p14:cNvContentPartPr/>
              <p14:nvPr/>
            </p14:nvContentPartPr>
            <p14:xfrm>
              <a:off x="5506554" y="3764017"/>
              <a:ext cx="200160" cy="226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77038C7-44E1-420B-93C1-7D0AA3F52AB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97554" y="3755017"/>
                <a:ext cx="217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863183A-926F-413B-B8E3-CA88DB62A711}"/>
                  </a:ext>
                </a:extLst>
              </p14:cNvPr>
              <p14:cNvContentPartPr/>
              <p14:nvPr/>
            </p14:nvContentPartPr>
            <p14:xfrm>
              <a:off x="4980594" y="3631537"/>
              <a:ext cx="297360" cy="3214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863183A-926F-413B-B8E3-CA88DB62A71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71944" y="3622547"/>
                <a:ext cx="315021" cy="339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5F5EA29-939B-44C8-A4CC-3E4CDABD2F92}"/>
                  </a:ext>
                </a:extLst>
              </p14:cNvPr>
              <p14:cNvContentPartPr/>
              <p14:nvPr/>
            </p14:nvContentPartPr>
            <p14:xfrm>
              <a:off x="7458474" y="3608137"/>
              <a:ext cx="253800" cy="367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5F5EA29-939B-44C8-A4CC-3E4CDABD2F9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49834" y="3599497"/>
                <a:ext cx="271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25260F9-4857-4249-99E6-0870AD20E174}"/>
                  </a:ext>
                </a:extLst>
              </p14:cNvPr>
              <p14:cNvContentPartPr/>
              <p14:nvPr/>
            </p14:nvContentPartPr>
            <p14:xfrm>
              <a:off x="7486554" y="3691297"/>
              <a:ext cx="234000" cy="370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25260F9-4857-4249-99E6-0870AD20E17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77554" y="3682657"/>
                <a:ext cx="251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3396419-3262-4374-8271-6566918ED8DD}"/>
                  </a:ext>
                </a:extLst>
              </p14:cNvPr>
              <p14:cNvContentPartPr/>
              <p14:nvPr/>
            </p14:nvContentPartPr>
            <p14:xfrm>
              <a:off x="5886714" y="3471337"/>
              <a:ext cx="1373040" cy="4885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3396419-3262-4374-8271-6566918ED8D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877714" y="3462697"/>
                <a:ext cx="13906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D73C2C7-298A-46B2-BB6B-C077664AA724}"/>
                  </a:ext>
                </a:extLst>
              </p14:cNvPr>
              <p14:cNvContentPartPr/>
              <p14:nvPr/>
            </p14:nvContentPartPr>
            <p14:xfrm>
              <a:off x="8859234" y="3503017"/>
              <a:ext cx="288720" cy="1918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D73C2C7-298A-46B2-BB6B-C077664AA72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850234" y="3494017"/>
                <a:ext cx="306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69CDA79-DC75-479D-83DF-55D9EDED79F8}"/>
                  </a:ext>
                </a:extLst>
              </p14:cNvPr>
              <p14:cNvContentPartPr/>
              <p14:nvPr/>
            </p14:nvContentPartPr>
            <p14:xfrm>
              <a:off x="7907754" y="3539377"/>
              <a:ext cx="840240" cy="25884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69CDA79-DC75-479D-83DF-55D9EDED79F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98758" y="3530389"/>
                <a:ext cx="857872" cy="27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1866147-2D8C-4975-94C8-DB0C59C2403B}"/>
                  </a:ext>
                </a:extLst>
              </p14:cNvPr>
              <p14:cNvContentPartPr/>
              <p14:nvPr/>
            </p14:nvContentPartPr>
            <p14:xfrm>
              <a:off x="2314074" y="4710817"/>
              <a:ext cx="123840" cy="151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1866147-2D8C-4975-94C8-DB0C59C2403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305434" y="4701817"/>
                <a:ext cx="141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D4AC5F5E-70E0-4F5E-B09A-F5946E6DB8DF}"/>
                  </a:ext>
                </a:extLst>
              </p14:cNvPr>
              <p14:cNvContentPartPr/>
              <p14:nvPr/>
            </p14:nvContentPartPr>
            <p14:xfrm>
              <a:off x="2296434" y="4778497"/>
              <a:ext cx="153000" cy="54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D4AC5F5E-70E0-4F5E-B09A-F5946E6DB8D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87434" y="4769497"/>
                <a:ext cx="170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A10AEE2-6B00-4532-9179-4D488D41628E}"/>
                  </a:ext>
                </a:extLst>
              </p14:cNvPr>
              <p14:cNvContentPartPr/>
              <p14:nvPr/>
            </p14:nvContentPartPr>
            <p14:xfrm>
              <a:off x="2636634" y="4726657"/>
              <a:ext cx="153000" cy="154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A10AEE2-6B00-4532-9179-4D488D41628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27994" y="4717657"/>
                <a:ext cx="170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632216CC-08FC-4F64-8EAC-147D0B3F7C00}"/>
                  </a:ext>
                </a:extLst>
              </p14:cNvPr>
              <p14:cNvContentPartPr/>
              <p14:nvPr/>
            </p14:nvContentPartPr>
            <p14:xfrm>
              <a:off x="1864434" y="4599937"/>
              <a:ext cx="308160" cy="2890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632216CC-08FC-4F64-8EAC-147D0B3F7C0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55794" y="4590948"/>
                <a:ext cx="325800" cy="306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D0D5A09-4588-4415-9DD9-F78FBE00D104}"/>
                  </a:ext>
                </a:extLst>
              </p14:cNvPr>
              <p14:cNvContentPartPr/>
              <p14:nvPr/>
            </p14:nvContentPartPr>
            <p14:xfrm>
              <a:off x="3004194" y="4553497"/>
              <a:ext cx="717840" cy="25380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D0D5A09-4588-4415-9DD9-F78FBE00D10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95199" y="4544845"/>
                <a:ext cx="735471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21621F1D-F772-4CA6-9E22-2DFDC712D04A}"/>
                  </a:ext>
                </a:extLst>
              </p14:cNvPr>
              <p14:cNvContentPartPr/>
              <p14:nvPr/>
            </p14:nvContentPartPr>
            <p14:xfrm>
              <a:off x="3852714" y="4626937"/>
              <a:ext cx="659880" cy="4284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21621F1D-F772-4CA6-9E22-2DFDC712D04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44074" y="4618297"/>
                <a:ext cx="677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A2F22DE-C96A-46A4-BF7F-18375FE15960}"/>
                  </a:ext>
                </a:extLst>
              </p14:cNvPr>
              <p14:cNvContentPartPr/>
              <p14:nvPr/>
            </p14:nvContentPartPr>
            <p14:xfrm>
              <a:off x="4307754" y="4744657"/>
              <a:ext cx="110880" cy="1778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A2F22DE-C96A-46A4-BF7F-18375FE1596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99114" y="4735657"/>
                <a:ext cx="128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84943F3-DB26-46AB-95D8-5C75D7709C3B}"/>
                  </a:ext>
                </a:extLst>
              </p14:cNvPr>
              <p14:cNvContentPartPr/>
              <p14:nvPr/>
            </p14:nvContentPartPr>
            <p14:xfrm>
              <a:off x="3981954" y="4744297"/>
              <a:ext cx="245880" cy="18144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84943F3-DB26-46AB-95D8-5C75D7709C3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72954" y="4735657"/>
                <a:ext cx="263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D85FAF5-7D4C-45E4-894E-F4D51BE5EE3C}"/>
                  </a:ext>
                </a:extLst>
              </p14:cNvPr>
              <p14:cNvContentPartPr/>
              <p14:nvPr/>
            </p14:nvContentPartPr>
            <p14:xfrm>
              <a:off x="3916074" y="4326337"/>
              <a:ext cx="536400" cy="2624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D85FAF5-7D4C-45E4-894E-F4D51BE5EE3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07080" y="4317697"/>
                <a:ext cx="554028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2DD0E95D-B1DB-43E3-8FED-5A80EFC39DAD}"/>
                  </a:ext>
                </a:extLst>
              </p14:cNvPr>
              <p14:cNvContentPartPr/>
              <p14:nvPr/>
            </p14:nvContentPartPr>
            <p14:xfrm>
              <a:off x="4627434" y="4457737"/>
              <a:ext cx="157320" cy="23724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2DD0E95D-B1DB-43E3-8FED-5A80EFC39DA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18794" y="4448737"/>
                <a:ext cx="174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01CCB74E-7338-4BB4-AC50-CDEF42E04F75}"/>
                  </a:ext>
                </a:extLst>
              </p14:cNvPr>
              <p14:cNvContentPartPr/>
              <p14:nvPr/>
            </p14:nvContentPartPr>
            <p14:xfrm>
              <a:off x="4874034" y="4534777"/>
              <a:ext cx="183240" cy="13932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01CCB74E-7338-4BB4-AC50-CDEF42E04F7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65034" y="4525777"/>
                <a:ext cx="2008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04BCFC3-A438-4CFA-A378-F6C0C8214387}"/>
                  </a:ext>
                </a:extLst>
              </p14:cNvPr>
              <p14:cNvContentPartPr/>
              <p14:nvPr/>
            </p14:nvContentPartPr>
            <p14:xfrm>
              <a:off x="5255994" y="4569337"/>
              <a:ext cx="1260360" cy="14184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04BCFC3-A438-4CFA-A378-F6C0C821438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46994" y="4560697"/>
                <a:ext cx="1278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C5E1189B-94D2-4F7E-A11B-D30149C48B90}"/>
                  </a:ext>
                </a:extLst>
              </p14:cNvPr>
              <p14:cNvContentPartPr/>
              <p14:nvPr/>
            </p14:nvContentPartPr>
            <p14:xfrm>
              <a:off x="5585034" y="4275937"/>
              <a:ext cx="122400" cy="2055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C5E1189B-94D2-4F7E-A11B-D30149C48B9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576034" y="4267297"/>
                <a:ext cx="1400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A2B02E68-1106-40D4-8F0A-09410260C817}"/>
                  </a:ext>
                </a:extLst>
              </p14:cNvPr>
              <p14:cNvContentPartPr/>
              <p14:nvPr/>
            </p14:nvContentPartPr>
            <p14:xfrm>
              <a:off x="6146634" y="4286737"/>
              <a:ext cx="51840" cy="20664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A2B02E68-1106-40D4-8F0A-09410260C81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37634" y="4277737"/>
                <a:ext cx="69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D4DA92A-1F6D-4AAC-8041-E6C5A1CF39D8}"/>
                  </a:ext>
                </a:extLst>
              </p14:cNvPr>
              <p14:cNvContentPartPr/>
              <p14:nvPr/>
            </p14:nvContentPartPr>
            <p14:xfrm>
              <a:off x="5797074" y="4307977"/>
              <a:ext cx="227520" cy="16812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D4DA92A-1F6D-4AAC-8041-E6C5A1CF39D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88074" y="4298977"/>
                <a:ext cx="2451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1BB1BB08-571A-4494-9BA0-72181308AB58}"/>
                  </a:ext>
                </a:extLst>
              </p14:cNvPr>
              <p14:cNvContentPartPr/>
              <p14:nvPr/>
            </p14:nvContentPartPr>
            <p14:xfrm>
              <a:off x="6718314" y="4244977"/>
              <a:ext cx="2349000" cy="45684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1BB1BB08-571A-4494-9BA0-72181308AB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09314" y="4236337"/>
                <a:ext cx="236664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05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6D2508-0F5D-4F50-B81B-D1705EB03177}"/>
                  </a:ext>
                </a:extLst>
              </p14:cNvPr>
              <p14:cNvContentPartPr/>
              <p14:nvPr/>
            </p14:nvContentPartPr>
            <p14:xfrm>
              <a:off x="4288911" y="150337"/>
              <a:ext cx="4744800" cy="213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6D2508-0F5D-4F50-B81B-D1705EB031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0271" y="141337"/>
                <a:ext cx="4762440" cy="21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423F02-9380-4605-8739-FE1CF131C8D4}"/>
                  </a:ext>
                </a:extLst>
              </p14:cNvPr>
              <p14:cNvContentPartPr/>
              <p14:nvPr/>
            </p14:nvContentPartPr>
            <p14:xfrm>
              <a:off x="451434" y="353017"/>
              <a:ext cx="496440" cy="19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423F02-9380-4605-8739-FE1CF131C8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788" y="344017"/>
                <a:ext cx="514093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33D9EC-0B59-44E6-918A-C0F7B79878E0}"/>
                  </a:ext>
                </a:extLst>
              </p14:cNvPr>
              <p14:cNvContentPartPr/>
              <p14:nvPr/>
            </p14:nvContentPartPr>
            <p14:xfrm>
              <a:off x="2772714" y="254017"/>
              <a:ext cx="421920" cy="173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33D9EC-0B59-44E6-918A-C0F7B79878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3714" y="245017"/>
                <a:ext cx="439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A22B99-25FD-442B-8FC3-4460085BFE54}"/>
                  </a:ext>
                </a:extLst>
              </p14:cNvPr>
              <p14:cNvContentPartPr/>
              <p14:nvPr/>
            </p14:nvContentPartPr>
            <p14:xfrm>
              <a:off x="3294714" y="220177"/>
              <a:ext cx="244080" cy="209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A22B99-25FD-442B-8FC3-4460085BFE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6074" y="211177"/>
                <a:ext cx="261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8F45152-B055-42A8-9ABF-04630634239B}"/>
                  </a:ext>
                </a:extLst>
              </p14:cNvPr>
              <p14:cNvContentPartPr/>
              <p14:nvPr/>
            </p14:nvContentPartPr>
            <p14:xfrm>
              <a:off x="394057" y="596457"/>
              <a:ext cx="2198297" cy="6619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8F45152-B055-42A8-9ABF-0463063423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5416" y="587463"/>
                <a:ext cx="2215938" cy="679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C4578EF-0368-480C-896F-ADCF62B18F89}"/>
                  </a:ext>
                </a:extLst>
              </p14:cNvPr>
              <p14:cNvContentPartPr/>
              <p14:nvPr/>
            </p14:nvContentPartPr>
            <p14:xfrm>
              <a:off x="2719794" y="476497"/>
              <a:ext cx="1170720" cy="6541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C4578EF-0368-480C-896F-ADCF62B18F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10794" y="467857"/>
                <a:ext cx="11883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62C5822-5056-486E-A874-2C44AC1D66D5}"/>
                  </a:ext>
                </a:extLst>
              </p14:cNvPr>
              <p14:cNvContentPartPr/>
              <p14:nvPr/>
            </p14:nvContentPartPr>
            <p14:xfrm>
              <a:off x="673194" y="1564777"/>
              <a:ext cx="155160" cy="168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62C5822-5056-486E-A874-2C44AC1D66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554" y="1555777"/>
                <a:ext cx="172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BE014B-F077-47E4-9E55-065B626AAEE0}"/>
                  </a:ext>
                </a:extLst>
              </p14:cNvPr>
              <p14:cNvContentPartPr/>
              <p14:nvPr/>
            </p14:nvContentPartPr>
            <p14:xfrm>
              <a:off x="907194" y="1673137"/>
              <a:ext cx="18720" cy="1396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BE014B-F077-47E4-9E55-065B626AAE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194" y="1664137"/>
                <a:ext cx="36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6E01631-AEC7-407F-99E0-9C21C929A49B}"/>
                  </a:ext>
                </a:extLst>
              </p14:cNvPr>
              <p14:cNvContentPartPr/>
              <p14:nvPr/>
            </p14:nvContentPartPr>
            <p14:xfrm>
              <a:off x="1507314" y="1650817"/>
              <a:ext cx="694440" cy="158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6E01631-AEC7-407F-99E0-9C21C929A4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8314" y="1641817"/>
                <a:ext cx="712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6911724-6808-4966-AEE6-14030B2C7A55}"/>
                  </a:ext>
                </a:extLst>
              </p14:cNvPr>
              <p14:cNvContentPartPr/>
              <p14:nvPr/>
            </p14:nvContentPartPr>
            <p14:xfrm>
              <a:off x="3058194" y="1485937"/>
              <a:ext cx="211320" cy="204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6911724-6808-4966-AEE6-14030B2C7A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49194" y="1477297"/>
                <a:ext cx="228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338380F-E066-44AD-83A7-C98AEA0EB973}"/>
                  </a:ext>
                </a:extLst>
              </p14:cNvPr>
              <p14:cNvContentPartPr/>
              <p14:nvPr/>
            </p14:nvContentPartPr>
            <p14:xfrm>
              <a:off x="3359154" y="1572697"/>
              <a:ext cx="106920" cy="96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338380F-E066-44AD-83A7-C98AEA0EB9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50514" y="1564057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42A3B3D-D729-41EC-A963-513FFF76D145}"/>
                  </a:ext>
                </a:extLst>
              </p14:cNvPr>
              <p14:cNvContentPartPr/>
              <p14:nvPr/>
            </p14:nvContentPartPr>
            <p14:xfrm>
              <a:off x="2705034" y="1499617"/>
              <a:ext cx="265680" cy="2304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42A3B3D-D729-41EC-A963-513FFF76D1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96394" y="1490617"/>
                <a:ext cx="2833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8EF987D-3498-4544-B725-426943B24B1D}"/>
                  </a:ext>
                </a:extLst>
              </p14:cNvPr>
              <p14:cNvContentPartPr/>
              <p14:nvPr/>
            </p14:nvContentPartPr>
            <p14:xfrm>
              <a:off x="6157794" y="1183897"/>
              <a:ext cx="391320" cy="2995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8EF987D-3498-4544-B725-426943B24B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8794" y="1175257"/>
                <a:ext cx="4089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814DCD8-F746-4379-8D97-9E5B6B9B637E}"/>
                  </a:ext>
                </a:extLst>
              </p14:cNvPr>
              <p14:cNvContentPartPr/>
              <p14:nvPr/>
            </p14:nvContentPartPr>
            <p14:xfrm>
              <a:off x="2637354" y="1965097"/>
              <a:ext cx="118080" cy="2170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814DCD8-F746-4379-8D97-9E5B6B9B63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28714" y="1956457"/>
                <a:ext cx="135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9023EF-A6B7-4E80-A969-3FCCC3DAF0D8}"/>
                  </a:ext>
                </a:extLst>
              </p14:cNvPr>
              <p14:cNvContentPartPr/>
              <p14:nvPr/>
            </p14:nvContentPartPr>
            <p14:xfrm>
              <a:off x="2843274" y="2080657"/>
              <a:ext cx="21600" cy="1245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9023EF-A6B7-4E80-A969-3FCCC3DAF0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34634" y="2072017"/>
                <a:ext cx="39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AEDD6E4-E207-4CA2-89C3-078392A9B74B}"/>
                  </a:ext>
                </a:extLst>
              </p14:cNvPr>
              <p14:cNvContentPartPr/>
              <p14:nvPr/>
            </p14:nvContentPartPr>
            <p14:xfrm>
              <a:off x="3038754" y="1946377"/>
              <a:ext cx="261720" cy="2797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AEDD6E4-E207-4CA2-89C3-078392A9B7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30102" y="1937377"/>
                <a:ext cx="279384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AD93122-6D74-457C-94A2-B32333633744}"/>
                  </a:ext>
                </a:extLst>
              </p14:cNvPr>
              <p14:cNvContentPartPr/>
              <p14:nvPr/>
            </p14:nvContentPartPr>
            <p14:xfrm>
              <a:off x="1152714" y="2087857"/>
              <a:ext cx="1012320" cy="149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AD93122-6D74-457C-94A2-B3233363374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44074" y="2078857"/>
                <a:ext cx="1029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B42FAE4-9F1F-423B-8880-929725A8936E}"/>
                  </a:ext>
                </a:extLst>
              </p14:cNvPr>
              <p14:cNvContentPartPr/>
              <p14:nvPr/>
            </p14:nvContentPartPr>
            <p14:xfrm>
              <a:off x="712794" y="2068777"/>
              <a:ext cx="248400" cy="171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B42FAE4-9F1F-423B-8880-929725A8936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4154" y="2059796"/>
                <a:ext cx="266040" cy="189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61461A-39DA-4CED-85D3-702BF5AE0686}"/>
                  </a:ext>
                </a:extLst>
              </p14:cNvPr>
              <p14:cNvContentPartPr/>
              <p14:nvPr/>
            </p14:nvContentPartPr>
            <p14:xfrm>
              <a:off x="3048834" y="2293057"/>
              <a:ext cx="531720" cy="216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61461A-39DA-4CED-85D3-702BF5AE06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40194" y="2284057"/>
                <a:ext cx="549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4363C2B-C71E-4BE7-B0A7-9E49E9C0275E}"/>
                  </a:ext>
                </a:extLst>
              </p14:cNvPr>
              <p14:cNvContentPartPr/>
              <p14:nvPr/>
            </p14:nvContentPartPr>
            <p14:xfrm>
              <a:off x="2732034" y="2352097"/>
              <a:ext cx="237600" cy="1814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4363C2B-C71E-4BE7-B0A7-9E49E9C027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3034" y="2343457"/>
                <a:ext cx="2552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03F5F81-AC75-491B-A269-07EE3131C66E}"/>
                  </a:ext>
                </a:extLst>
              </p14:cNvPr>
              <p14:cNvContentPartPr/>
              <p14:nvPr/>
            </p14:nvContentPartPr>
            <p14:xfrm>
              <a:off x="2877114" y="3288817"/>
              <a:ext cx="38520" cy="190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03F5F81-AC75-491B-A269-07EE3131C66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8114" y="3280177"/>
                <a:ext cx="561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42B908D-1B5F-43FA-9A8F-F6D2217FCD25}"/>
                  </a:ext>
                </a:extLst>
              </p14:cNvPr>
              <p14:cNvContentPartPr/>
              <p14:nvPr/>
            </p14:nvContentPartPr>
            <p14:xfrm>
              <a:off x="2908434" y="3378457"/>
              <a:ext cx="39600" cy="316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42B908D-1B5F-43FA-9A8F-F6D2217FCD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99794" y="3369817"/>
                <a:ext cx="57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971BEC4-40C3-4694-862C-DEF726BE260F}"/>
                  </a:ext>
                </a:extLst>
              </p14:cNvPr>
              <p14:cNvContentPartPr/>
              <p14:nvPr/>
            </p14:nvContentPartPr>
            <p14:xfrm>
              <a:off x="777954" y="3233737"/>
              <a:ext cx="1924560" cy="3391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971BEC4-40C3-4694-862C-DEF726BE26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9312" y="3225097"/>
                <a:ext cx="1942203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A035C70-3054-4841-AD8C-82D3BD370521}"/>
                  </a:ext>
                </a:extLst>
              </p14:cNvPr>
              <p14:cNvContentPartPr/>
              <p14:nvPr/>
            </p14:nvContentPartPr>
            <p14:xfrm>
              <a:off x="3954234" y="3242377"/>
              <a:ext cx="131760" cy="82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A035C70-3054-4841-AD8C-82D3BD37052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45234" y="3233377"/>
                <a:ext cx="1494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E625649-55BE-46AF-9528-735CFF103125}"/>
                  </a:ext>
                </a:extLst>
              </p14:cNvPr>
              <p14:cNvContentPartPr/>
              <p14:nvPr/>
            </p14:nvContentPartPr>
            <p14:xfrm>
              <a:off x="3998514" y="3293857"/>
              <a:ext cx="110160" cy="183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E625649-55BE-46AF-9528-735CFF10312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89874" y="3285217"/>
                <a:ext cx="12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3CC0588-F685-4F0D-AA9E-A3A6968970A0}"/>
                  </a:ext>
                </a:extLst>
              </p14:cNvPr>
              <p14:cNvContentPartPr/>
              <p14:nvPr/>
            </p14:nvContentPartPr>
            <p14:xfrm>
              <a:off x="3522954" y="3186577"/>
              <a:ext cx="289440" cy="2491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3CC0588-F685-4F0D-AA9E-A3A6968970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13965" y="3177577"/>
                <a:ext cx="307058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9BF8C66-6526-4B42-97D3-952CC8FD1A30}"/>
                  </a:ext>
                </a:extLst>
              </p14:cNvPr>
              <p14:cNvContentPartPr/>
              <p14:nvPr/>
            </p14:nvContentPartPr>
            <p14:xfrm>
              <a:off x="4409634" y="2854297"/>
              <a:ext cx="819360" cy="2440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9BF8C66-6526-4B42-97D3-952CC8FD1A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00994" y="2845657"/>
                <a:ext cx="8370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A77EA42-CDE4-4943-9BEC-21DA930D25F0}"/>
                  </a:ext>
                </a:extLst>
              </p14:cNvPr>
              <p14:cNvContentPartPr/>
              <p14:nvPr/>
            </p14:nvContentPartPr>
            <p14:xfrm>
              <a:off x="5342754" y="2863297"/>
              <a:ext cx="592920" cy="2516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A77EA42-CDE4-4943-9BEC-21DA930D25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33754" y="2854657"/>
                <a:ext cx="6105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1643474-0B57-401B-B390-B3818BE8F6A4}"/>
                  </a:ext>
                </a:extLst>
              </p14:cNvPr>
              <p14:cNvContentPartPr/>
              <p14:nvPr/>
            </p14:nvContentPartPr>
            <p14:xfrm>
              <a:off x="4247274" y="3211057"/>
              <a:ext cx="2321280" cy="3434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1643474-0B57-401B-B390-B3818BE8F6A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38273" y="3202066"/>
                <a:ext cx="2338923" cy="36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B81754E-FFD8-4E86-932F-53BBE0341BCD}"/>
                  </a:ext>
                </a:extLst>
              </p14:cNvPr>
              <p14:cNvContentPartPr/>
              <p14:nvPr/>
            </p14:nvContentPartPr>
            <p14:xfrm>
              <a:off x="6719034" y="3076057"/>
              <a:ext cx="189720" cy="2296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B81754E-FFD8-4E86-932F-53BBE0341BC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10394" y="3067417"/>
                <a:ext cx="207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30B752C-0799-4043-8ECE-3587E5B0C414}"/>
                  </a:ext>
                </a:extLst>
              </p14:cNvPr>
              <p14:cNvContentPartPr/>
              <p14:nvPr/>
            </p14:nvContentPartPr>
            <p14:xfrm>
              <a:off x="7050594" y="3084337"/>
              <a:ext cx="1002960" cy="147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30B752C-0799-4043-8ECE-3587E5B0C4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41954" y="3075697"/>
                <a:ext cx="1020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95501DB-627C-451D-AA3A-5246198D60ED}"/>
                  </a:ext>
                </a:extLst>
              </p14:cNvPr>
              <p14:cNvContentPartPr/>
              <p14:nvPr/>
            </p14:nvContentPartPr>
            <p14:xfrm>
              <a:off x="7086594" y="3283417"/>
              <a:ext cx="772560" cy="1965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95501DB-627C-451D-AA3A-5246198D60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77950" y="3274777"/>
                <a:ext cx="790208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31D358A-A42E-4F65-857A-0E18B6720A30}"/>
                  </a:ext>
                </a:extLst>
              </p14:cNvPr>
              <p14:cNvContentPartPr/>
              <p14:nvPr/>
            </p14:nvContentPartPr>
            <p14:xfrm>
              <a:off x="8322114" y="2905777"/>
              <a:ext cx="171720" cy="1537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31D358A-A42E-4F65-857A-0E18B6720A3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13114" y="2896777"/>
                <a:ext cx="189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83E3E57-ED04-430A-82E5-525600EA9709}"/>
                  </a:ext>
                </a:extLst>
              </p14:cNvPr>
              <p14:cNvContentPartPr/>
              <p14:nvPr/>
            </p14:nvContentPartPr>
            <p14:xfrm>
              <a:off x="8261274" y="3100537"/>
              <a:ext cx="309600" cy="270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83E3E57-ED04-430A-82E5-525600EA97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52634" y="3091897"/>
                <a:ext cx="327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D80CA1D-5243-4DDF-8B9D-A8CD0FD9DBCB}"/>
                  </a:ext>
                </a:extLst>
              </p14:cNvPr>
              <p14:cNvContentPartPr/>
              <p14:nvPr/>
            </p14:nvContentPartPr>
            <p14:xfrm>
              <a:off x="8344794" y="3186577"/>
              <a:ext cx="173160" cy="113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D80CA1D-5243-4DDF-8B9D-A8CD0FD9DB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35794" y="3177937"/>
                <a:ext cx="190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B14CFF2-CBE5-4785-8AB2-8429C02B2C9F}"/>
                  </a:ext>
                </a:extLst>
              </p14:cNvPr>
              <p14:cNvContentPartPr/>
              <p14:nvPr/>
            </p14:nvContentPartPr>
            <p14:xfrm>
              <a:off x="3701514" y="2168857"/>
              <a:ext cx="426960" cy="263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B14CFF2-CBE5-4785-8AB2-8429C02B2C9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92514" y="2159857"/>
                <a:ext cx="444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4EA85AD-7A6F-4E16-BA5E-29EA64B7E130}"/>
                  </a:ext>
                </a:extLst>
              </p14:cNvPr>
              <p14:cNvContentPartPr/>
              <p14:nvPr/>
            </p14:nvContentPartPr>
            <p14:xfrm>
              <a:off x="674634" y="4239217"/>
              <a:ext cx="1881360" cy="3160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4EA85AD-7A6F-4E16-BA5E-29EA64B7E1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5994" y="4230207"/>
                <a:ext cx="1899000" cy="3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0836703-B6A7-4BFA-B888-01BB4E4BCBFE}"/>
                  </a:ext>
                </a:extLst>
              </p14:cNvPr>
              <p14:cNvContentPartPr/>
              <p14:nvPr/>
            </p14:nvContentPartPr>
            <p14:xfrm>
              <a:off x="2966034" y="4212937"/>
              <a:ext cx="227160" cy="2358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0836703-B6A7-4BFA-B888-01BB4E4BCB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57034" y="4203951"/>
                <a:ext cx="244800" cy="25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8FFEB2E-F2AD-4FDF-A278-0EEDD66E267A}"/>
                  </a:ext>
                </a:extLst>
              </p14:cNvPr>
              <p14:cNvContentPartPr/>
              <p14:nvPr/>
            </p14:nvContentPartPr>
            <p14:xfrm>
              <a:off x="3449874" y="4305097"/>
              <a:ext cx="137160" cy="154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8FFEB2E-F2AD-4FDF-A278-0EEDD66E26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40874" y="4296457"/>
                <a:ext cx="154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D25D9D8-5940-4321-BF1F-89EB0EE3FBE5}"/>
                  </a:ext>
                </a:extLst>
              </p14:cNvPr>
              <p14:cNvContentPartPr/>
              <p14:nvPr/>
            </p14:nvContentPartPr>
            <p14:xfrm>
              <a:off x="3406314" y="4353337"/>
              <a:ext cx="83520" cy="90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D25D9D8-5940-4321-BF1F-89EB0EE3FB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97314" y="4344697"/>
                <a:ext cx="101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629673B-4900-414B-BEF2-4AB8B3F15E95}"/>
                  </a:ext>
                </a:extLst>
              </p14:cNvPr>
              <p14:cNvContentPartPr/>
              <p14:nvPr/>
            </p14:nvContentPartPr>
            <p14:xfrm>
              <a:off x="3696834" y="3888937"/>
              <a:ext cx="1573920" cy="3020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629673B-4900-414B-BEF2-4AB8B3F15E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87834" y="3880297"/>
                <a:ext cx="15915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F017279C-1803-49E5-A1BD-0F1BF16F9DEC}"/>
                  </a:ext>
                </a:extLst>
              </p14:cNvPr>
              <p14:cNvContentPartPr/>
              <p14:nvPr/>
            </p14:nvContentPartPr>
            <p14:xfrm>
              <a:off x="5394594" y="3945457"/>
              <a:ext cx="774720" cy="2520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F017279C-1803-49E5-A1BD-0F1BF16F9DE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85598" y="3936817"/>
                <a:ext cx="792352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1082CF3-D095-40B4-A0AD-A87FC6431D0B}"/>
                  </a:ext>
                </a:extLst>
              </p14:cNvPr>
              <p14:cNvContentPartPr/>
              <p14:nvPr/>
            </p14:nvContentPartPr>
            <p14:xfrm>
              <a:off x="3665874" y="4428937"/>
              <a:ext cx="892440" cy="2559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1082CF3-D095-40B4-A0AD-A87FC6431D0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56878" y="4419937"/>
                <a:ext cx="910073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9A01F23-6443-45AE-ABF9-18D855AC49F2}"/>
                  </a:ext>
                </a:extLst>
              </p14:cNvPr>
              <p14:cNvContentPartPr/>
              <p14:nvPr/>
            </p14:nvContentPartPr>
            <p14:xfrm>
              <a:off x="4673154" y="4383937"/>
              <a:ext cx="700920" cy="2480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9A01F23-6443-45AE-ABF9-18D855AC49F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64154" y="4375297"/>
                <a:ext cx="7185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9FCBC25A-9EF0-49D6-80D1-821BBFD22F20}"/>
                  </a:ext>
                </a:extLst>
              </p14:cNvPr>
              <p14:cNvContentPartPr/>
              <p14:nvPr/>
            </p14:nvContentPartPr>
            <p14:xfrm>
              <a:off x="6027834" y="4444417"/>
              <a:ext cx="312120" cy="21960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9FCBC25A-9EF0-49D6-80D1-821BBFD22F2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19194" y="4435763"/>
                <a:ext cx="329760" cy="23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31ABFF3-6D4C-4BD3-A712-9E30865AB930}"/>
                  </a:ext>
                </a:extLst>
              </p14:cNvPr>
              <p14:cNvContentPartPr/>
              <p14:nvPr/>
            </p14:nvContentPartPr>
            <p14:xfrm>
              <a:off x="5757834" y="4417777"/>
              <a:ext cx="171360" cy="24012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31ABFF3-6D4C-4BD3-A712-9E30865AB93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48834" y="4409137"/>
                <a:ext cx="189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AB529134-F2A4-4D48-B8B9-D28AA8EC35A3}"/>
                  </a:ext>
                </a:extLst>
              </p14:cNvPr>
              <p14:cNvContentPartPr/>
              <p14:nvPr/>
            </p14:nvContentPartPr>
            <p14:xfrm>
              <a:off x="5468394" y="4469257"/>
              <a:ext cx="165240" cy="18252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AB529134-F2A4-4D48-B8B9-D28AA8EC35A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59394" y="4460257"/>
                <a:ext cx="182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06B9C4FB-8E92-4744-A820-5DF15074087E}"/>
                  </a:ext>
                </a:extLst>
              </p14:cNvPr>
              <p14:cNvContentPartPr/>
              <p14:nvPr/>
            </p14:nvContentPartPr>
            <p14:xfrm>
              <a:off x="3829674" y="4282777"/>
              <a:ext cx="2425320" cy="5688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06B9C4FB-8E92-4744-A820-5DF15074087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20674" y="4273777"/>
                <a:ext cx="24429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3E25E3C-5000-44B3-B025-B476CF6E2AD0}"/>
                  </a:ext>
                </a:extLst>
              </p14:cNvPr>
              <p14:cNvContentPartPr/>
              <p14:nvPr/>
            </p14:nvContentPartPr>
            <p14:xfrm>
              <a:off x="6408354" y="4086577"/>
              <a:ext cx="223560" cy="2232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3E25E3C-5000-44B3-B025-B476CF6E2AD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99714" y="4077577"/>
                <a:ext cx="241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1F61CE73-9853-48A5-8E43-78C2004A1664}"/>
                  </a:ext>
                </a:extLst>
              </p14:cNvPr>
              <p14:cNvContentPartPr/>
              <p14:nvPr/>
            </p14:nvContentPartPr>
            <p14:xfrm>
              <a:off x="6835674" y="3928897"/>
              <a:ext cx="2092320" cy="5706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1F61CE73-9853-48A5-8E43-78C2004A166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27034" y="3919897"/>
                <a:ext cx="21099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EEA5026A-78E8-41BE-9006-10F33559AACB}"/>
                  </a:ext>
                </a:extLst>
              </p14:cNvPr>
              <p14:cNvContentPartPr/>
              <p14:nvPr/>
            </p14:nvContentPartPr>
            <p14:xfrm>
              <a:off x="8535594" y="4692457"/>
              <a:ext cx="696600" cy="2001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EEA5026A-78E8-41BE-9006-10F33559AAC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26954" y="4683457"/>
                <a:ext cx="714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D917EF7C-73A6-48DA-A16C-9301575EF98F}"/>
                  </a:ext>
                </a:extLst>
              </p14:cNvPr>
              <p14:cNvContentPartPr/>
              <p14:nvPr/>
            </p14:nvContentPartPr>
            <p14:xfrm>
              <a:off x="8020074" y="4790017"/>
              <a:ext cx="390960" cy="26352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D917EF7C-73A6-48DA-A16C-9301575EF98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11434" y="4781365"/>
                <a:ext cx="408600" cy="28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4F06D53D-278A-43AF-AB80-B23748802154}"/>
                  </a:ext>
                </a:extLst>
              </p14:cNvPr>
              <p14:cNvContentPartPr/>
              <p14:nvPr/>
            </p14:nvContentPartPr>
            <p14:xfrm>
              <a:off x="7617954" y="4735657"/>
              <a:ext cx="239400" cy="17100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4F06D53D-278A-43AF-AB80-B2374880215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09314" y="4726657"/>
                <a:ext cx="257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4B7CBDD7-1295-4E7E-ACD6-A768F34B57C1}"/>
                  </a:ext>
                </a:extLst>
              </p14:cNvPr>
              <p14:cNvContentPartPr/>
              <p14:nvPr/>
            </p14:nvContentPartPr>
            <p14:xfrm>
              <a:off x="7052394" y="4787497"/>
              <a:ext cx="409680" cy="11484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4B7CBDD7-1295-4E7E-ACD6-A768F34B57C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43402" y="4778857"/>
                <a:ext cx="427305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03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58E62B-F298-4AA3-9EEF-7F59768AEB75}"/>
                  </a:ext>
                </a:extLst>
              </p14:cNvPr>
              <p14:cNvContentPartPr/>
              <p14:nvPr/>
            </p14:nvContentPartPr>
            <p14:xfrm>
              <a:off x="307074" y="111097"/>
              <a:ext cx="4230360" cy="1500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58E62B-F298-4AA3-9EEF-7F59768AEB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074" y="102095"/>
                <a:ext cx="4248000" cy="151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DF99AF2-B148-4285-875B-08E2EBC7B7D5}"/>
                  </a:ext>
                </a:extLst>
              </p14:cNvPr>
              <p14:cNvContentPartPr/>
              <p14:nvPr/>
            </p14:nvContentPartPr>
            <p14:xfrm>
              <a:off x="6794634" y="871057"/>
              <a:ext cx="150480" cy="1454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DF99AF2-B148-4285-875B-08E2EBC7B7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5634" y="862417"/>
                <a:ext cx="168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C303DA3-5464-4E37-9B8B-6EF6F7DEA58D}"/>
                  </a:ext>
                </a:extLst>
              </p14:cNvPr>
              <p14:cNvContentPartPr/>
              <p14:nvPr/>
            </p14:nvContentPartPr>
            <p14:xfrm>
              <a:off x="4959714" y="423937"/>
              <a:ext cx="1703520" cy="898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C303DA3-5464-4E37-9B8B-6EF6F7DEA5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0714" y="414941"/>
                <a:ext cx="1721160" cy="916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FAC50D-ABC9-4607-BF91-51BA4D91226B}"/>
                  </a:ext>
                </a:extLst>
              </p14:cNvPr>
              <p14:cNvContentPartPr/>
              <p14:nvPr/>
            </p14:nvContentPartPr>
            <p14:xfrm>
              <a:off x="420474" y="2164177"/>
              <a:ext cx="1436040" cy="3841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FAC50D-ABC9-4607-BF91-51BA4D9122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32" y="2155537"/>
                <a:ext cx="1453684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1D61909-A537-407E-958E-6933EFFFF40A}"/>
                  </a:ext>
                </a:extLst>
              </p14:cNvPr>
              <p14:cNvContentPartPr/>
              <p14:nvPr/>
            </p14:nvContentPartPr>
            <p14:xfrm>
              <a:off x="2226594" y="1847017"/>
              <a:ext cx="2876760" cy="1086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1D61909-A537-407E-958E-6933EFFFF4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7954" y="1838377"/>
                <a:ext cx="289440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86D85AB-9C11-4932-A39B-59D2B8FAEF6E}"/>
                  </a:ext>
                </a:extLst>
              </p14:cNvPr>
              <p14:cNvContentPartPr/>
              <p14:nvPr/>
            </p14:nvContentPartPr>
            <p14:xfrm>
              <a:off x="2358354" y="3052657"/>
              <a:ext cx="2090520" cy="5374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86D85AB-9C11-4932-A39B-59D2B8FAEF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9354" y="3044017"/>
                <a:ext cx="210816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0762E05-F4F8-4B73-92BD-71A82BF46B56}"/>
                  </a:ext>
                </a:extLst>
              </p14:cNvPr>
              <p14:cNvContentPartPr/>
              <p14:nvPr/>
            </p14:nvContentPartPr>
            <p14:xfrm>
              <a:off x="4907154" y="3159937"/>
              <a:ext cx="452160" cy="1983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0762E05-F4F8-4B73-92BD-71A82BF46B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8161" y="3150937"/>
                <a:ext cx="46978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288E872-C878-43E0-A15C-89198215E634}"/>
                  </a:ext>
                </a:extLst>
              </p14:cNvPr>
              <p14:cNvContentPartPr/>
              <p14:nvPr/>
            </p14:nvContentPartPr>
            <p14:xfrm>
              <a:off x="4556874" y="3262537"/>
              <a:ext cx="180720" cy="806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288E872-C878-43E0-A15C-89198215E6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8217" y="3253537"/>
                <a:ext cx="198395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52E0F29-E2B8-4628-8733-40DC2DF0BC10}"/>
                  </a:ext>
                </a:extLst>
              </p14:cNvPr>
              <p14:cNvContentPartPr/>
              <p14:nvPr/>
            </p14:nvContentPartPr>
            <p14:xfrm>
              <a:off x="5540754" y="3184777"/>
              <a:ext cx="351000" cy="2019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52E0F29-E2B8-4628-8733-40DC2DF0BC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31763" y="3176137"/>
                <a:ext cx="368622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4CF1D1B-FF88-462C-B7F4-9871BC885C48}"/>
                  </a:ext>
                </a:extLst>
              </p14:cNvPr>
              <p14:cNvContentPartPr/>
              <p14:nvPr/>
            </p14:nvContentPartPr>
            <p14:xfrm>
              <a:off x="8197554" y="3010537"/>
              <a:ext cx="14040" cy="1836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4CF1D1B-FF88-462C-B7F4-9871BC885C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88554" y="3001897"/>
                <a:ext cx="316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71E1C5B-8F17-4D43-8D2E-52E675768568}"/>
                  </a:ext>
                </a:extLst>
              </p14:cNvPr>
              <p14:cNvContentPartPr/>
              <p14:nvPr/>
            </p14:nvContentPartPr>
            <p14:xfrm>
              <a:off x="7901994" y="3059137"/>
              <a:ext cx="160920" cy="806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71E1C5B-8F17-4D43-8D2E-52E6757685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2994" y="3050177"/>
                <a:ext cx="178560" cy="98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AA2A45A-C8D4-4CC1-8BB2-E9F5C286AE64}"/>
                  </a:ext>
                </a:extLst>
              </p14:cNvPr>
              <p14:cNvContentPartPr/>
              <p14:nvPr/>
            </p14:nvContentPartPr>
            <p14:xfrm>
              <a:off x="7142754" y="2991457"/>
              <a:ext cx="600120" cy="1994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AA2A45A-C8D4-4CC1-8BB2-E9F5C286AE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34114" y="2982457"/>
                <a:ext cx="617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461CC47-3128-4033-A57E-F99C273D6B90}"/>
                  </a:ext>
                </a:extLst>
              </p14:cNvPr>
              <p14:cNvContentPartPr/>
              <p14:nvPr/>
            </p14:nvContentPartPr>
            <p14:xfrm>
              <a:off x="6214674" y="2918017"/>
              <a:ext cx="845280" cy="4359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461CC47-3128-4033-A57E-F99C273D6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06034" y="2909017"/>
                <a:ext cx="8629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E792AB2-1061-4E74-8150-6BE92BF2D579}"/>
                  </a:ext>
                </a:extLst>
              </p14:cNvPr>
              <p14:cNvContentPartPr/>
              <p14:nvPr/>
            </p14:nvContentPartPr>
            <p14:xfrm>
              <a:off x="6929274" y="3409777"/>
              <a:ext cx="437400" cy="3466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E792AB2-1061-4E74-8150-6BE92BF2D5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0634" y="3401137"/>
                <a:ext cx="455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B1C2E39-12A6-4612-ABED-ED09B2277465}"/>
                  </a:ext>
                </a:extLst>
              </p14:cNvPr>
              <p14:cNvContentPartPr/>
              <p14:nvPr/>
            </p14:nvContentPartPr>
            <p14:xfrm>
              <a:off x="5911554" y="3480337"/>
              <a:ext cx="912960" cy="2264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B1C2E39-12A6-4612-ABED-ED09B227746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02914" y="3471683"/>
                <a:ext cx="930600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A6EA237-B602-4292-BC45-828BE69C3DFE}"/>
                  </a:ext>
                </a:extLst>
              </p14:cNvPr>
              <p14:cNvContentPartPr/>
              <p14:nvPr/>
            </p14:nvContentPartPr>
            <p14:xfrm>
              <a:off x="7463874" y="3279817"/>
              <a:ext cx="1475280" cy="5061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A6EA237-B602-4292-BC45-828BE69C3D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5234" y="3271177"/>
                <a:ext cx="14929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3487A43-4C37-428C-8D2F-F6049F2234AB}"/>
                  </a:ext>
                </a:extLst>
              </p14:cNvPr>
              <p14:cNvContentPartPr/>
              <p14:nvPr/>
            </p14:nvContentPartPr>
            <p14:xfrm>
              <a:off x="5868354" y="1792297"/>
              <a:ext cx="1058400" cy="93240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3487A43-4C37-428C-8D2F-F6049F2234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9711" y="1783657"/>
                <a:ext cx="1076046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3216390-AEEE-4B1B-B781-A9CE884646A3}"/>
                  </a:ext>
                </a:extLst>
              </p14:cNvPr>
              <p14:cNvContentPartPr/>
              <p14:nvPr/>
            </p14:nvContentPartPr>
            <p14:xfrm>
              <a:off x="7113954" y="1472257"/>
              <a:ext cx="1922760" cy="93492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3216390-AEEE-4B1B-B781-A9CE884646A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05312" y="1463257"/>
                <a:ext cx="1940403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A1F7717-AFB8-4D4E-80E1-992D3A78C04D}"/>
                  </a:ext>
                </a:extLst>
              </p14:cNvPr>
              <p14:cNvContentPartPr/>
              <p14:nvPr/>
            </p14:nvContentPartPr>
            <p14:xfrm>
              <a:off x="6013074" y="4028617"/>
              <a:ext cx="117000" cy="1490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A1F7717-AFB8-4D4E-80E1-992D3A78C0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04074" y="4019617"/>
                <a:ext cx="134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6B64F2A-DC90-447A-BE9E-FC0FB4F648B0}"/>
                  </a:ext>
                </a:extLst>
              </p14:cNvPr>
              <p14:cNvContentPartPr/>
              <p14:nvPr/>
            </p14:nvContentPartPr>
            <p14:xfrm>
              <a:off x="6221154" y="3971737"/>
              <a:ext cx="327600" cy="1839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6B64F2A-DC90-447A-BE9E-FC0FB4F648B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12514" y="3963097"/>
                <a:ext cx="3452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47C7CF3E-1847-42A6-A7A9-A1BF7F208701}"/>
                  </a:ext>
                </a:extLst>
              </p14:cNvPr>
              <p14:cNvContentPartPr/>
              <p14:nvPr/>
            </p14:nvContentPartPr>
            <p14:xfrm>
              <a:off x="6706794" y="3842137"/>
              <a:ext cx="733320" cy="5698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47C7CF3E-1847-42A6-A7A9-A1BF7F2087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98150" y="3833137"/>
                <a:ext cx="750969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8C2E759-99CD-4293-A8C2-A1F026E16D01}"/>
                  </a:ext>
                </a:extLst>
              </p14:cNvPr>
              <p14:cNvContentPartPr/>
              <p14:nvPr/>
            </p14:nvContentPartPr>
            <p14:xfrm>
              <a:off x="7925754" y="3872017"/>
              <a:ext cx="344160" cy="18432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8C2E759-99CD-4293-A8C2-A1F026E16D0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16754" y="3863377"/>
                <a:ext cx="361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1ABC23D-D63D-4294-8B72-550757D6CAE1}"/>
                  </a:ext>
                </a:extLst>
              </p14:cNvPr>
              <p14:cNvContentPartPr/>
              <p14:nvPr/>
            </p14:nvContentPartPr>
            <p14:xfrm>
              <a:off x="7552794" y="4038697"/>
              <a:ext cx="238680" cy="13320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1ABC23D-D63D-4294-8B72-550757D6CAE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44154" y="4030057"/>
                <a:ext cx="256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4D72C2E-D895-47E5-A6EA-FE8D32CE5C2E}"/>
                  </a:ext>
                </a:extLst>
              </p14:cNvPr>
              <p14:cNvContentPartPr/>
              <p14:nvPr/>
            </p14:nvContentPartPr>
            <p14:xfrm>
              <a:off x="7950954" y="4136617"/>
              <a:ext cx="359640" cy="1836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4D72C2E-D895-47E5-A6EA-FE8D32CE5C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41945" y="4127977"/>
                <a:ext cx="377298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AC9FB6-5DF6-4BE9-BFBB-61DE0FF930AB}"/>
                  </a:ext>
                </a:extLst>
              </p14:cNvPr>
              <p14:cNvContentPartPr/>
              <p14:nvPr/>
            </p14:nvContentPartPr>
            <p14:xfrm>
              <a:off x="1906914" y="4259017"/>
              <a:ext cx="749160" cy="28332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AC9FB6-5DF6-4BE9-BFBB-61DE0FF930A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98274" y="4250366"/>
                <a:ext cx="766800" cy="30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D5BDED7F-86D3-4461-A96C-28EE0F295667}"/>
                  </a:ext>
                </a:extLst>
              </p14:cNvPr>
              <p14:cNvContentPartPr/>
              <p14:nvPr/>
            </p14:nvContentPartPr>
            <p14:xfrm>
              <a:off x="3049554" y="4256497"/>
              <a:ext cx="569520" cy="20376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D5BDED7F-86D3-4461-A96C-28EE0F29566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40554" y="4247857"/>
                <a:ext cx="587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339C1835-57F1-42EC-BDA8-46B250047B8E}"/>
                  </a:ext>
                </a:extLst>
              </p14:cNvPr>
              <p14:cNvContentPartPr/>
              <p14:nvPr/>
            </p14:nvContentPartPr>
            <p14:xfrm>
              <a:off x="4932354" y="4306537"/>
              <a:ext cx="151920" cy="111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339C1835-57F1-42EC-BDA8-46B250047B8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23714" y="4297537"/>
                <a:ext cx="169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FA32FC12-7C22-4B71-9F49-E7901C6522A5}"/>
                  </a:ext>
                </a:extLst>
              </p14:cNvPr>
              <p14:cNvContentPartPr/>
              <p14:nvPr/>
            </p14:nvContentPartPr>
            <p14:xfrm>
              <a:off x="4910034" y="4365937"/>
              <a:ext cx="201240" cy="432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FA32FC12-7C22-4B71-9F49-E7901C6522A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01394" y="4357297"/>
                <a:ext cx="218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4B06E49-52B2-4493-BA65-77064DB9F6CF}"/>
                  </a:ext>
                </a:extLst>
              </p14:cNvPr>
              <p14:cNvContentPartPr/>
              <p14:nvPr/>
            </p14:nvContentPartPr>
            <p14:xfrm>
              <a:off x="5270034" y="4219417"/>
              <a:ext cx="19800" cy="21924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4B06E49-52B2-4493-BA65-77064DB9F6C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61394" y="4210417"/>
                <a:ext cx="37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4C34EA57-58E6-43B0-873D-CFE3A25FF238}"/>
                  </a:ext>
                </a:extLst>
              </p14:cNvPr>
              <p14:cNvContentPartPr/>
              <p14:nvPr/>
            </p14:nvContentPartPr>
            <p14:xfrm>
              <a:off x="3912834" y="4175137"/>
              <a:ext cx="858240" cy="34524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4C34EA57-58E6-43B0-873D-CFE3A25FF23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03834" y="4166497"/>
                <a:ext cx="8758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F1D9C68-86F6-4C35-AF32-4C5171878A40}"/>
                  </a:ext>
                </a:extLst>
              </p14:cNvPr>
              <p14:cNvContentPartPr/>
              <p14:nvPr/>
            </p14:nvContentPartPr>
            <p14:xfrm>
              <a:off x="2108874" y="4981537"/>
              <a:ext cx="339840" cy="19944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F1D9C68-86F6-4C35-AF32-4C5171878A4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99874" y="4972537"/>
                <a:ext cx="357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35DC57EA-F054-4FB6-BE5E-90D7F17D2A6C}"/>
                  </a:ext>
                </a:extLst>
              </p14:cNvPr>
              <p14:cNvContentPartPr/>
              <p14:nvPr/>
            </p14:nvContentPartPr>
            <p14:xfrm>
              <a:off x="2839674" y="5186017"/>
              <a:ext cx="169920" cy="11052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35DC57EA-F054-4FB6-BE5E-90D7F17D2A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31034" y="5177377"/>
                <a:ext cx="187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47C06C1-6C02-435A-82C6-353FC4123768}"/>
                  </a:ext>
                </a:extLst>
              </p14:cNvPr>
              <p14:cNvContentPartPr/>
              <p14:nvPr/>
            </p14:nvContentPartPr>
            <p14:xfrm>
              <a:off x="3107874" y="5131657"/>
              <a:ext cx="288720" cy="19800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47C06C1-6C02-435A-82C6-353FC412376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8874" y="5123017"/>
                <a:ext cx="3063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F44E4A8D-C8C0-44D4-82BF-CD5114809AE0}"/>
                  </a:ext>
                </a:extLst>
              </p14:cNvPr>
              <p14:cNvContentPartPr/>
              <p14:nvPr/>
            </p14:nvContentPartPr>
            <p14:xfrm>
              <a:off x="4346274" y="4868857"/>
              <a:ext cx="109080" cy="19476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F44E4A8D-C8C0-44D4-82BF-CD5114809A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7634" y="4860217"/>
                <a:ext cx="1267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862B462-C418-4031-90BE-54378D5AE2AA}"/>
                  </a:ext>
                </a:extLst>
              </p14:cNvPr>
              <p14:cNvContentPartPr/>
              <p14:nvPr/>
            </p14:nvContentPartPr>
            <p14:xfrm>
              <a:off x="4564074" y="4852297"/>
              <a:ext cx="321480" cy="27576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862B462-C418-4031-90BE-54378D5AE2A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55074" y="4843297"/>
                <a:ext cx="3391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3C3622FA-1072-44DE-94EF-715A773D75F9}"/>
                  </a:ext>
                </a:extLst>
              </p14:cNvPr>
              <p14:cNvContentPartPr/>
              <p14:nvPr/>
            </p14:nvContentPartPr>
            <p14:xfrm>
              <a:off x="5349594" y="4861297"/>
              <a:ext cx="34920" cy="2037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3C3622FA-1072-44DE-94EF-715A773D7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40594" y="4852657"/>
                <a:ext cx="52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B5D7D806-21ED-4691-A01D-4C4CEFBDC273}"/>
                  </a:ext>
                </a:extLst>
              </p14:cNvPr>
              <p14:cNvContentPartPr/>
              <p14:nvPr/>
            </p14:nvContentPartPr>
            <p14:xfrm>
              <a:off x="5018394" y="4977937"/>
              <a:ext cx="167400" cy="5472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B5D7D806-21ED-4691-A01D-4C4CEFBDC27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09394" y="4969240"/>
                <a:ext cx="185040" cy="72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B8FDA7D5-EFAA-45EA-9531-4F943C30B172}"/>
                  </a:ext>
                </a:extLst>
              </p14:cNvPr>
              <p14:cNvContentPartPr/>
              <p14:nvPr/>
            </p14:nvContentPartPr>
            <p14:xfrm>
              <a:off x="3658674" y="5154337"/>
              <a:ext cx="446400" cy="4068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B8FDA7D5-EFAA-45EA-9531-4F943C30B1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9674" y="5145337"/>
                <a:ext cx="464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D1F7CEAB-8623-4579-BB5C-AEF794763510}"/>
                  </a:ext>
                </a:extLst>
              </p14:cNvPr>
              <p14:cNvContentPartPr/>
              <p14:nvPr/>
            </p14:nvContentPartPr>
            <p14:xfrm>
              <a:off x="2788914" y="4774537"/>
              <a:ext cx="1414440" cy="31320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D1F7CEAB-8623-4579-BB5C-AEF7947635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79914" y="4765537"/>
                <a:ext cx="14320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72202949-E396-48D6-AEB8-7ED6C052DBBA}"/>
                  </a:ext>
                </a:extLst>
              </p14:cNvPr>
              <p14:cNvContentPartPr/>
              <p14:nvPr/>
            </p14:nvContentPartPr>
            <p14:xfrm>
              <a:off x="2562474" y="5580217"/>
              <a:ext cx="763920" cy="22176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72202949-E396-48D6-AEB8-7ED6C052DBB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53474" y="5571591"/>
                <a:ext cx="781560" cy="239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5C459F4-99E9-41C6-AB48-9E00122DE72A}"/>
                  </a:ext>
                </a:extLst>
              </p14:cNvPr>
              <p14:cNvContentPartPr/>
              <p14:nvPr/>
            </p14:nvContentPartPr>
            <p14:xfrm>
              <a:off x="3537714" y="5312017"/>
              <a:ext cx="2106720" cy="64692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5C459F4-99E9-41C6-AB48-9E00122DE72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28716" y="5303017"/>
                <a:ext cx="2124357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FCA44E08-B6FA-49E9-957C-D6A1A97964EA}"/>
                  </a:ext>
                </a:extLst>
              </p14:cNvPr>
              <p14:cNvContentPartPr/>
              <p14:nvPr/>
            </p14:nvContentPartPr>
            <p14:xfrm>
              <a:off x="5744514" y="4459177"/>
              <a:ext cx="3589200" cy="142884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FCA44E08-B6FA-49E9-957C-D6A1A97964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35515" y="4450177"/>
                <a:ext cx="3606838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8A62842A-2AC3-4BB7-A500-ED640D45FDCA}"/>
                  </a:ext>
                </a:extLst>
              </p14:cNvPr>
              <p14:cNvContentPartPr/>
              <p14:nvPr/>
            </p14:nvContentPartPr>
            <p14:xfrm>
              <a:off x="7055274" y="638137"/>
              <a:ext cx="2071781" cy="770400"/>
            </p14:xfrm>
          </p:contentPart>
        </mc:Choice>
        <mc:Fallback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8A62842A-2AC3-4BB7-A500-ED640D45FDC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46276" y="629137"/>
                <a:ext cx="2089418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516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582</cp:revision>
  <cp:lastPrinted>2018-09-02T07:43:37Z</cp:lastPrinted>
  <dcterms:created xsi:type="dcterms:W3CDTF">2018-09-01T14:54:20Z</dcterms:created>
  <dcterms:modified xsi:type="dcterms:W3CDTF">2018-11-22T09:05:41Z</dcterms:modified>
</cp:coreProperties>
</file>