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8" r:id="rId4"/>
    <p:sldId id="265" r:id="rId5"/>
    <p:sldId id="260" r:id="rId6"/>
    <p:sldId id="266" r:id="rId7"/>
    <p:sldId id="267" r:id="rId8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5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7" y="93"/>
      </p:cViewPr>
      <p:guideLst>
        <p:guide orient="horz" pos="2755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03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73 122 11976 0 0,'-3'-2'106'0'0,"0"1"1"0"0,0 0 0 0 0,0-1 0 0 0,0 1-1 0 0,0 0 1 0 0,0 0 0 0 0,0 1 0 0 0,0-1 0 0 0,-1 1-1 0 0,1-1 1 0 0,0 1 0 0 0,-2 0-107 0 0,-24-3 31 0 0,27 2 89 0 0,9 0 189 0 0,21-1 559 0 0,10-2-125 0 0,-14 2-743 0 0,-1 1 0 0 0,20 1 0 0 0,-19 1 0 0 0,1-2 0 0 0,11-2 0 0 0,45-5 1328 0 0,54 3-1328 0 0,-32 2 554 0 0,636-16 1406 0 0,-587 17-1707 0 0,148-6-253 0 0,-175 3 0 0 0,66-4 0 0 0,38-2 0 0 0,6-2 0 0 0,326 2 0 0 0,-395 12 0 0 0,16 7 931 0 0,329 3-206 0 0,-280-10-936 0 0,-117-2-379 0 0,-58 3-2607 0 0,-39-2 548 0 0,18 1-3559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37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 0 14712 0 0,'-11'3'545'0'0,"-1"0"1"0"0,1 0-1 0 0,-1-2 1 0 0,-9 2-546 0 0,9-3 361 0 0,1 2 1 0 0,0-1-1 0 0,0 2 0 0 0,0-1 1 0 0,-3 3-362 0 0,8-3 187 0 0,1 0 0 0 0,0 1 0 0 0,0 0 0 0 0,0 0 0 0 0,0 0 0 0 0,-2 3-187 0 0,6-6 7 0 0,0 1 0 0 0,0 0 0 0 0,0 0 0 0 0,0 0 0 0 0,0 0 0 0 0,0 0 0 0 0,0 0 0 0 0,1 0 0 0 0,-1 0 0 0 0,0 0 0 0 0,1 0 0 0 0,-1 0 0 0 0,1 1 0 0 0,-1-1 0 0 0,1 0 0 0 0,0 0 0 0 0,-1 0 1 0 0,1 1-1 0 0,0-1 0 0 0,0 0 0 0 0,0 1 0 0 0,0-1 0 0 0,0 0 0 0 0,0 0 0 0 0,0 1 0 0 0,1-1 0 0 0,-1 0 0 0 0,0 0 0 0 0,1 1 0 0 0,-1-1 0 0 0,1 0 0 0 0,-1 0 0 0 0,1 1-7 0 0,6 8 25 0 0,0 0-1 0 0,0-1 0 0 0,1 0 0 0 0,0 0 1 0 0,1-1-1 0 0,0 0 0 0 0,0 0 0 0 0,4 2-24 0 0,21 13-39 0 0,31 14 39 0 0,-1 0-131 0 0,22 20 279 0 0,20 21-148 0 0,-88-65 13 0 0,-2 1 0 0 0,0 0 1 0 0,6 8-14 0 0,-17-17-1 0 0,-1 1 1 0 0,0 0 0 0 0,0 0-1 0 0,0 0 1 0 0,0 0 0 0 0,-1 1 0 0 0,0-1-1 0 0,-1 1 1 0 0,1 0 0 0 0,-1 0 0 0 0,0 0-1 0 0,-1 1 1 0 0,-1-6 31 0 0,0 0 0 0 0,0 0 0 0 0,0 0 0 0 0,0 0 0 0 0,-1 0 0 0 0,1 0 0 0 0,-1 0-1 0 0,1 0 1 0 0,-1 0 0 0 0,0 0 0 0 0,0 0 0 0 0,0 0 0 0 0,0-1 0 0 0,0 1 0 0 0,0 0-1 0 0,0-1 1 0 0,0 1 0 0 0,-1 0 0 0 0,1-1 0 0 0,-1 0 0 0 0,1 1 0 0 0,-1-1 0 0 0,-1 1-31 0 0,0 1 51 0 0,-1-1 0 0 0,0 1 1 0 0,-1-1-1 0 0,1 0 1 0 0,0 0-1 0 0,-1 0 0 0 0,1 0 1 0 0,-1-1-1 0 0,1 0 0 0 0,-1 0-51 0 0,-17 1 58 0 0,-1 0-1 0 0,1-2 0 0 0,0 0 1 0 0,0-1-1 0 0,0-2-57 0 0,-33-5-204 0 0,-20-7 204 0 0,59 12 95 0 0,1-1 1 0 0,1-1-1 0 0,-1 0 1 0 0,1-1-1 0 0,0 0 0 0 0,0-1 1 0 0,0-1-1 0 0,1 0 1 0 0,-6-6-96 0 0,8 7-87 0 0,-14-12 296 0 0,24 18-271 0 0,0 1 0 0 0,1-1 0 0 0,-1 0 0 0 0,0 0 0 0 0,0 0 0 0 0,1 0 0 0 0,-1 0 0 0 0,0 0 0 0 0,1 0 0 0 0,-1 0 0 0 0,1 0 0 0 0,-1 0 0 0 0,1 0 0 0 0,0 0 0 0 0,0 0 0 0 0,-1-1 0 0 0,1 1 0 0 0,0 0 0 0 0,0 0 0 0 0,0 0 0 0 0,0 0 0 0 0,0-1 62 0 0,3-3-1313 0 0,3-1-58 0 0</inkml:trace>
  <inkml:trace contextRef="#ctx0" brushRef="#br0" timeOffset="531.649">741 450 10448 0 0,'-2'-2'44'0'0,"0"1"0"0"0,-1 0 1 0 0,1 0-1 0 0,0 0 0 0 0,0 0 1 0 0,-1 0-1 0 0,1 1 0 0 0,-1-1 1 0 0,1 1-1 0 0,-1 0 0 0 0,1-1 0 0 0,-1 1 1 0 0,1 0-1 0 0,-1 0 0 0 0,1 1 1 0 0,-1-1-45 0 0,0 0-191 0 0,1 1 0 0 0,0-1 1 0 0,-1 0-1 0 0,1 0 0 0 0,0 0 0 0 0,-1-1 1 0 0,1 1-1 0 0,0 0 0 0 0,-1-1 0 0 0,1 0 1 0 0,0 1-1 0 0,0-1 0 0 0,-1 0 1 0 0,1 0-1 0 0,0 0 0 0 0,0-1 0 0 0,-2 0 191 0 0,2-1-200 0 0,-1 1-1 0 0,0-1 1 0 0,1 0-1 0 0,0 0 0 0 0,-1 0 1 0 0,1 0-1 0 0,0-2 201 0 0,1 3-79 0 0,0 0 0 0 0,1 0 1 0 0,0 0-1 0 0,-1 0 0 0 0,1 0 1 0 0,0 0-1 0 0,0 0 0 0 0,0-1 0 0 0,0 1 1 0 0,1 0-1 0 0,-1 0 0 0 0,0 0 1 0 0,1 0-1 0 0,0 0 79 0 0,0-18 501 0 0,-2 17-711 0 0,1 1 0 0 0,0-1 1 0 0,0 0-1 0 0,1 1 1 0 0,-1-1-1 0 0,0 1 1 0 0,1-1-1 0 0,-1 0 1 0 0,2-1 209 0 0,2-3-530 0 0,10-20 7162 0 0,-14 20-853 0 0,4 16-3732 0 0,5 9-1356 0 0,-1-4-320 0 0,-1 1-1 0 0,2 7-370 0 0,20 46 614 0 0,-19-45-560 0 0,0 0 0 0 0,4 18-54 0 0,-7-15-212 0 0,0 3 126 0 0,7 13 86 0 0,3 18 853 0 0,-3-12-412 0 0,-9-27-358 0 0,0 1 1 0 0,1 12-84 0 0,-3-11 84 0 0,2-1-1 0 0,2 6-83 0 0,-7-26 51 0 0,1 1 0 0 0,-1 0 0 0 0,1 0 0 0 0,-1-1 0 0 0,0 1 0 0 0,0 0 0 0 0,0 0 0 0 0,0 0 0 0 0,-1-1 0 0 0,1 1 1 0 0,-1 2-52 0 0,-2 15-2094 0 0,2-20 720 0 0,-7 0-60 0 0</inkml:trace>
  <inkml:trace contextRef="#ctx0" brushRef="#br0" timeOffset="845.951">675 414 7832 0 0,'4'-6'809'0'0,"-4"5"-614"0"0,1 0-1 0 0,0 0 1 0 0,-1 0 0 0 0,1 0-1 0 0,0 0 1 0 0,0 0 0 0 0,-1 1-1 0 0,1-1 1 0 0,0 0 0 0 0,0 0-1 0 0,0 1 1 0 0,0-1 0 0 0,0 0-1 0 0,0 1 1 0 0,0-1 0 0 0,1 1-1 0 0,-1-1 1 0 0,0 1-1 0 0,0 0 1 0 0,0-1 0 0 0,0 1-1 0 0,1 0 1 0 0,-1 0 0 0 0,0 0-1 0 0,1 0-194 0 0,6-1 514 0 0,-2 0-369 0 0,0 0 0 0 0,-1 1 0 0 0,1 0 0 0 0,0 0 0 0 0,0 0 0 0 0,-1 1 0 0 0,1-1 0 0 0,-1 1 0 0 0,1 1 0 0 0,0 0-145 0 0,14 3 463 0 0,-1 2 0 0 0,3 2-463 0 0,-13-5 116 0 0,-1 0 0 0 0,1 1 0 0 0,-1 0 0 0 0,-1 0 0 0 0,1 1 0 0 0,-1 0 0 0 0,3 3-116 0 0,-5-5 104 0 0,-1 0 0 0 0,-1 0 0 0 0,1 1 0 0 0,0-1 0 0 0,-1 1 0 0 0,0 0 1 0 0,0 0-1 0 0,-1 0 0 0 0,1 1 0 0 0,-1-1 0 0 0,0 1 0 0 0,0 2-104 0 0,-2-6 17 0 0,0-1 1 0 0,0 1-1 0 0,0-1 1 0 0,0 1-1 0 0,0-1 0 0 0,-1 1 1 0 0,1-1-1 0 0,-1 1 1 0 0,1-1-1 0 0,-1 1 0 0 0,1-1 1 0 0,-1 0-1 0 0,0 1 0 0 0,0-1 1 0 0,0 0-1 0 0,0 1 1 0 0,0-1-1 0 0,0 0 0 0 0,0 0 1 0 0,0 0-1 0 0,0 0 1 0 0,0 0-1 0 0,-1 0 0 0 0,1 0 1 0 0,0-1-1 0 0,-2 2-17 0 0,-4 2 92 0 0,0-1 1 0 0,-1 1-1 0 0,0-1 0 0 0,-3 1-92 0 0,-7 2-221 0 0,0-1-1 0 0,0-1 0 0 0,-11 2 222 0 0,4-2-564 0 0,16-2-257 0 0,-1-1-1 0 0,1 0 0 0 0,-4 0 822 0 0,-9-3-1489 0 0</inkml:trace>
  <inkml:trace contextRef="#ctx0" brushRef="#br0" timeOffset="1116.572">984 541 8288 0 0,'7'3'756'0'0,"-1"-3"-480"0"0,0 0 0 0 0,0-1 0 0 0,0 1 0 0 0,0-1 0 0 0,-1 0 0 0 0,1-1 0 0 0,0 1 0 0 0,0-1 0 0 0,-1 0 0 0 0,1-1 0 0 0,-1 0-276 0 0,18-5 1985 0 0,-8 3-1517 0 0,-1 0 0 0 0,0-1 1 0 0,0 0-1 0 0,0-1 0 0 0,3-3-468 0 0,-4 1 309 0 0,1 0 1 0 0,-2-1-1 0 0,1-1 0 0 0,-1 0 1 0 0,2-4-310 0 0,-12 13 66 0 0,0-1 0 0 0,0 0-1 0 0,0 1 1 0 0,-1-1 0 0 0,0 0 0 0 0,1 0 0 0 0,-1 0 0 0 0,0 0 0 0 0,-1 0-1 0 0,1 0 1 0 0,0 0 0 0 0,-1 0 0 0 0,0-1 0 0 0,1 1 0 0 0,-1-2-66 0 0,-1 4 9 0 0,1 0 0 0 0,-1 0 0 0 0,1 1 0 0 0,-1-1 1 0 0,1 0-1 0 0,-1 0 0 0 0,0 0 0 0 0,1 1 0 0 0,-1-1 0 0 0,0 0 0 0 0,0 1 1 0 0,0-1-1 0 0,1 0 0 0 0,-1 1 0 0 0,0-1 0 0 0,0 1 0 0 0,0 0 1 0 0,0-1-1 0 0,0 1 0 0 0,0 0 0 0 0,0-1 0 0 0,0 1 0 0 0,0 0 1 0 0,0 0-1 0 0,0 0 0 0 0,-1 0-9 0 0,-28-3 172 0 0,23 3-108 0 0,-1 1-1 0 0,1 0 0 0 0,0 0 1 0 0,0 1-1 0 0,0 0 0 0 0,0 1 0 0 0,1-1 1 0 0,-1 1-1 0 0,1 0 0 0 0,-1 1 0 0 0,1 0 1 0 0,0 0-1 0 0,0 0 0 0 0,1 1 0 0 0,-1-1 1 0 0,1 1-1 0 0,0 1 0 0 0,0-1 1 0 0,1 1-1 0 0,-1 0 0 0 0,1 0 0 0 0,-1 3-63 0 0,4-7 19 0 0,0-1-1 0 0,0 1 0 0 0,0 0 0 0 0,1 0 1 0 0,-1 0-1 0 0,0 0 0 0 0,1 0 0 0 0,0 0 1 0 0,-1 0-1 0 0,1 0 0 0 0,0 0 0 0 0,0 0 0 0 0,0 0 1 0 0,0 0-1 0 0,0 0 0 0 0,1 0 0 0 0,-1-1 1 0 0,0 1-1 0 0,1 1-18 0 0,0 0 7 0 0,1-1 0 0 0,-1 1 0 0 0,0-1 1 0 0,1 1-1 0 0,0-1 0 0 0,0 1 0 0 0,0-1 0 0 0,0 0 0 0 0,0 0 0 0 0,0 0 1 0 0,0 0-1 0 0,1 1-7 0 0,2 0-14 0 0,1 0 1 0 0,-1 1-1 0 0,1-2 0 0 0,-1 1 1 0 0,1-1-1 0 0,0 0 1 0 0,0 0-1 0 0,0 0 0 0 0,0-1 1 0 0,0 0-1 0 0,0 0 1 0 0,3 0 13 0 0,45 0-9 0 0,-11 0-2788 0 0,38-4 2797 0 0,-54-2-1432 0 0</inkml:trace>
  <inkml:trace contextRef="#ctx0" brushRef="#br0" timeOffset="1434.012">1562 347 17503 0 0,'-2'1'108'0'0,"0"1"0"0"0,0-1 0 0 0,0 0 0 0 0,0-1 0 0 0,-1 1 0 0 0,1 0 0 0 0,0-1 0 0 0,0 1 0 0 0,-1-1 0 0 0,1 1 0 0 0,-1-1-108 0 0,-15 3 571 0 0,7 0-416 0 0,-1 1 0 0 0,1 1 0 0 0,0 0 0 0 0,0 0 0 0 0,1 1 0 0 0,-1 0 0 0 0,1 0 0 0 0,1 2 0 0 0,-1-1 0 0 0,1 1 0 0 0,-3 4-155 0 0,11-11 20 0 0,0 0 0 0 0,0 0 0 0 0,0 0 0 0 0,0 1-1 0 0,0-1 1 0 0,1 1 0 0 0,-1-1 0 0 0,0 0 0 0 0,1 1-1 0 0,-1-1 1 0 0,1 1 0 0 0,-1 0 0 0 0,1-1 0 0 0,0 1-1 0 0,-1-1 1 0 0,1 1 0 0 0,0 0 0 0 0,0-1 0 0 0,0 1-1 0 0,1-1 1 0 0,-1 1 0 0 0,0 0 0 0 0,0-1 0 0 0,1 1 0 0 0,-1-1-1 0 0,1 1 1 0 0,0-1 0 0 0,-1 1 0 0 0,1-1 0 0 0,0 1-1 0 0,0-1 1 0 0,0 0 0 0 0,0 1-20 0 0,2 2 92 0 0,1 0 0 0 0,-1 0-1 0 0,1-1 1 0 0,0 1 0 0 0,0-1 0 0 0,0 0 0 0 0,0 0 0 0 0,1 0-1 0 0,2 1-91 0 0,7 2-137 0 0,1 0 1 0 0,-1-1-1 0 0,1-1 0 0 0,0 0 0 0 0,0-1 0 0 0,3 0 137 0 0,15 1-136 0 0,0-2 0 0 0,11-1 136 0 0,-11-3-1397 0 0,0-1 0 0 0,0-1 0 0 0,-1-2 0 0 0,25-8 1397 0 0,-20 3-1790 0 0</inkml:trace>
  <inkml:trace contextRef="#ctx0" brushRef="#br0" timeOffset="1699.107">1926 73 14280 0 0,'0'0'1102'0'0,"0"0"-595"0"0,1 1 173 0 0,3 4-335 0 0,-1 1 0 0 0,-1-1 0 0 0,1 1 1 0 0,-1-1-1 0 0,0 1 0 0 0,0 0 0 0 0,-1 0 0 0 0,1 5-345 0 0,8 23-35 0 0,1 2 127 0 0,-8-24 0 0 0,1-1-1 0 0,1 1 1 0 0,0 0 0 0 0,0-1-92 0 0,0-1 178 0 0,-1 0 0 0 0,0 1 0 0 0,1 4-178 0 0,5 14 270 0 0,-6-17-191 0 0,-1 0 0 0 0,-1 0 0 0 0,0 0-1 0 0,0 1 1 0 0,-1-1 0 0 0,-1 0 0 0 0,-1 10-79 0 0,1-13 1 0 0,0-1-605 0 0,0-1-1 0 0,-1 0 0 0 0,-1 1 1 0 0,1-1-1 0 0,-1 0 0 0 0,-1 3 605 0 0,0 0-6427 0 0</inkml:trace>
  <inkml:trace contextRef="#ctx0" brushRef="#br0" timeOffset="1985.309">1827 314 11976 0 0,'0'-1'13'0'0,"0"1"1"0"0,0-1-1 0 0,0 1 1 0 0,0-1-1 0 0,1 1 1 0 0,-1-1-1 0 0,0 0 1 0 0,0 1-1 0 0,0-1 1 0 0,1 1-1 0 0,-1 0 1 0 0,0-1-1 0 0,1 1 1 0 0,-1-1-1 0 0,0 1 1 0 0,1-1-1 0 0,-1 1 1 0 0,1 0-1 0 0,-1-1 1 0 0,0 1-1 0 0,1 0 1 0 0,-1-1-1 0 0,1 1 1 0 0,-1 0-1 0 0,1 0 1 0 0,0-1-14 0 0,19-3 429 0 0,-11 4-257 0 0,0 0 0 0 0,0 1 0 0 0,6 1-172 0 0,2 1 282 0 0,0 1 0 0 0,0 1 0 0 0,0 0 0 0 0,0 1 0 0 0,-1 1 0 0 0,0 1 0 0 0,-1 0 0 0 0,0 1 0 0 0,0 1 0 0 0,-1 0 0 0 0,0 1-1 0 0,2 2-281 0 0,-4-3 151 0 0,0-1-1 0 0,1 0 1 0 0,0-1-1 0 0,0-1 0 0 0,6 2-150 0 0,-3 1 341 0 0,-1 0-1 0 0,0 0 0 0 0,0 1 1 0 0,10 12-341 0 0,-21-19 134 0 0,0 0 0 0 0,-1 0 0 0 0,0 0 0 0 0,0 1 0 0 0,2 2-134 0 0,-5-1 0 0 0,-5-2 39 0 0,4-3 161 0 0,0-1 126 0 0,0 1-282 0 0,0-1 0 0 0,1 0-1 0 0,-1 1 1 0 0,0-1 0 0 0,0 0 0 0 0,0 0 0 0 0,1 0 0 0 0,-1 0 0 0 0,0 0 0 0 0,0 1-1 0 0,0-1 1 0 0,0-1 0 0 0,1 1 0 0 0,-1 0-44 0 0,-9-8 133 0 0,9 7-125 0 0,0 1 0 0 0,0-1 0 0 0,0 0 0 0 0,0 0 0 0 0,0 1 0 0 0,0-1 0 0 0,1 0 0 0 0,-1 0 0 0 0,0 0 0 0 0,0 0 0 0 0,1 0 0 0 0,-1 0 0 0 0,1 0 0 0 0,-1 0 0 0 0,1 0 0 0 0,-1 0 0 0 0,1-1 0 0 0,0 1 0 0 0,0 0 0 0 0,-1 0 0 0 0,1 0 0 0 0,0 0 0 0 0,0-1 0 0 0,0 1 0 0 0,0-1-8 0 0,0-2 17 0 0,0-1-1 0 0,-1 1 0 0 0,1-1 0 0 0,-1 1 1 0 0,0-1-1 0 0,-1 1 0 0 0,0-3-16 0 0,2 6-2 0 0,-1-1-1 0 0,1 1-1 0 0,0-1 1 0 0,0 0-1 0 0,0 0 0 0 0,0 0 1 0 0,0 1-1 0 0,0-1 1 0 0,1 0-1 0 0,-1 0 0 0 0,0 0 1 0 0,1 1-1 0 0,-1-1 1 0 0,1 0-1 0 0,0 0 0 0 0,0 1 1 0 0,0-1-1 0 0,0 1 1 0 0,0-1-1 0 0,0 0 4 0 0,6-12-57 0 0,-5 8-22 0 0,0 1 1 0 0,0 0-1 0 0,0 1 0 0 0,1-1 1 0 0,0 0-1 0 0,0 1 0 0 0,0-1 1 0 0,0 1-1 0 0,0 0 0 0 0,3-2 79 0 0,29-41-1418 0 0,-23 35 812 0 0</inkml:trace>
  <inkml:trace contextRef="#ctx0" brushRef="#br0" timeOffset="2268.206">2678 298 11920 0 0,'-12'-1'210'0'0,"7"1"-64"0"0,1 0-1 0 0,0 0 0 0 0,0 0 1 0 0,0 1-1 0 0,0 0 0 0 0,-1 0-145 0 0,-10 6 219 0 0,8-3-224 0 0,-21 8 718 0 0,13-7 161 0 0,0 2 0 0 0,0 0 0 0 0,-11 7-874 0 0,1-1 632 0 0,18-10-425 0 0,1 0 0 0 0,-1 1 0 0 0,1 0 0 0 0,-2 1-207 0 0,6-4 71 0 0,1 1 0 0 0,-1 0 0 0 0,0-1 0 0 0,0 1 1 0 0,1 0-1 0 0,-1 0 0 0 0,1 0 0 0 0,-1 1 0 0 0,1-1 1 0 0,0 0-1 0 0,0 0 0 0 0,0 1 0 0 0,0-1 0 0 0,0 2-71 0 0,-4 10 395 0 0,4-13-358 0 0,0 1 0 0 0,0-1 0 0 0,1 0 0 0 0,-1 1 0 0 0,1-1 0 0 0,-1 1 0 0 0,1-1 0 0 0,0 1 0 0 0,0 0 0 0 0,-1-1 0 0 0,1 1 0 0 0,0-1 0 0 0,0 1 0 0 0,1-1 0 0 0,-1 1 0 0 0,0 0 0 0 0,0-1-37 0 0,1 15 279 0 0,-1-15-268 0 0,0 0 1 0 0,-1 0 0 0 0,1 0 0 0 0,0 0 0 0 0,0 1 0 0 0,0-1-1 0 0,0 0 1 0 0,0 0 0 0 0,0 0 0 0 0,0 0 0 0 0,1 0 0 0 0,-1 0-1 0 0,0 0 1 0 0,1 0 0 0 0,-1 0 0 0 0,0 0 0 0 0,1 0 0 0 0,-1 0-1 0 0,1 0 1 0 0,-1 0 0 0 0,1-1 0 0 0,0 1 0 0 0,-1 0 0 0 0,1 0-1 0 0,0 0 1 0 0,0-1 0 0 0,0 1 0 0 0,0 0 0 0 0,-1-1-12 0 0,9 4 34 0 0,-1 0 1 0 0,1-1 0 0 0,0-1 0 0 0,-1 1 0 0 0,1-1-1 0 0,0-1 1 0 0,0 0 0 0 0,1 0 0 0 0,-1 0-1 0 0,0-1 1 0 0,0-1 0 0 0,2 0-35 0 0,4 0-180 0 0,0-1 0 0 0,-1 0 0 0 0,1-1 0 0 0,0 0 0 0 0,-1-2 0 0 0,0 1 0 0 0,0-2 0 0 0,0 0 0 0 0,1-2 180 0 0,-14 8-14 0 0,0-1 1 0 0,0 0-1 0 0,-1 0 0 0 0,1 0 0 0 0,0 1 0 0 0,-1-1 1 0 0,1 0-1 0 0,0 0 0 0 0,-1 0 0 0 0,1 0 1 0 0,-1 0-1 0 0,0 0 0 0 0,1 0 0 0 0,-1 0 0 0 0,0 0 1 0 0,0 0-1 0 0,1-1 0 0 0,-1 0 14 0 0,0-24-293 0 0,0 12 43 0 0,0 12 210 0 0,0 1-1 0 0,0-1 0 0 0,0 1 0 0 0,-1-1 0 0 0,1 1 0 0 0,0-1 0 0 0,-1 1 0 0 0,1 0 0 0 0,-1-1 0 0 0,1 1 0 0 0,-1-1 0 0 0,1 1 1 0 0,-2-1 40 0 0,2 1-38 0 0,-1 0 0 0 0,0-1 0 0 0,1 1 0 0 0,-1 0 0 0 0,1 0 1 0 0,-1-1-1 0 0,1 1 0 0 0,0 0 0 0 0,0-1 0 0 0,-1 1 0 0 0,1-1 38 0 0,0 1-101 0 0,0-1 0 0 0,0 0 0 0 0,-1 1 0 0 0,1-1 0 0 0,-1 0 0 0 0,1 1 0 0 0,-1-1 0 0 0,0 1 0 0 0,1-1 0 0 0,-1 1 0 0 0,0-1 0 0 0,0 1 0 0 0,0-1 0 0 0,0 1-1 0 0,0 0 1 0 0,-1 0 0 0 0,1 0 0 0 0,0-1 0 0 0,0 1 0 0 0,-1 0 0 0 0,1 0 0 0 0,-1 1 0 0 0,1-1 0 0 0,-2-1 101 0 0,-9-6-3536 0 0,6 0-1526 0 0</inkml:trace>
  <inkml:trace contextRef="#ctx0" brushRef="#br0" timeOffset="2636.839">2943 128 15664 0 0,'0'0'356'0'0,"-1"2"49"0"0,-47 39 553 0 0,1 5-518 0 0,38-40-359 0 0,-8 7 69 0 0,16-12-142 0 0,1 0 1 0 0,-1 0-1 0 0,0 0 0 0 0,1 0 0 0 0,-1-1 0 0 0,1 1 0 0 0,-1 0 0 0 0,1 0 0 0 0,0 0 0 0 0,-1 0 0 0 0,1 0 0 0 0,0 0 0 0 0,0 0 0 0 0,0 0 0 0 0,0 0 0 0 0,0 0 0 0 0,0 0 0 0 0,0 0 0 0 0,0 1-8 0 0,0 12 106 0 0,-1-13-99 0 0,1 0 1 0 0,0 0-1 0 0,0 0 0 0 0,0-1 1 0 0,0 1-1 0 0,0 0 0 0 0,0 0 0 0 0,0 0 1 0 0,0 0-1 0 0,0 0 0 0 0,1 0 1 0 0,-1 0-1 0 0,0 0 0 0 0,1-1 0 0 0,-1 1 1 0 0,0 0-1 0 0,1 0 0 0 0,-1 0 1 0 0,1-1-1 0 0,-1 1 0 0 0,1 0 1 0 0,0 0-1 0 0,-1-1 0 0 0,1 1 0 0 0,0 0-7 0 0,2 2 40 0 0,0 0-1 0 0,-1 0 0 0 0,1 0 1 0 0,-1 1-1 0 0,3 2-39 0 0,-3-2 32 0 0,0 0 0 0 0,1-1 0 0 0,-1 1 0 0 0,1-1 1 0 0,0 0-1 0 0,2 2-32 0 0,3 1 40 0 0,2 0 0 0 0,-1 0 0 0 0,1-1 0 0 0,0 0 0 0 0,0 0 1 0 0,4 0-41 0 0,1 1 37 0 0,-1 1 0 0 0,0 0 0 0 0,1 1-37 0 0,-9-5 17 0 0,0 0 1 0 0,1 0-1 0 0,-1 0 1 0 0,4 0-18 0 0,-6-2-7 0 0,1 1 0 0 0,0-1 0 0 0,-1 1 0 0 0,0 0 0 0 0,1 1 0 0 0,-1-1 0 0 0,0 1 0 0 0,0 0 0 0 0,0 0 0 0 0,0 0 0 0 0,2 3 7 0 0,-3-3 94 0 0,-1 0 1 0 0,1-1-1 0 0,-1 1 0 0 0,0 0 1 0 0,0 0-1 0 0,-1 0 0 0 0,1 0 1 0 0,-1 0-1 0 0,1 1 0 0 0,-1-1-94 0 0,-1-1 70 0 0,0-1-1 0 0,0 0 0 0 0,0 1 1 0 0,0-1-1 0 0,0 0 0 0 0,0 0 1 0 0,-1 1-1 0 0,1-1 0 0 0,0 0 1 0 0,-1 0-1 0 0,1 1 0 0 0,-1-1 0 0 0,1 0 1 0 0,-1 0-1 0 0,0 0 0 0 0,1 0 1 0 0,-1 0-1 0 0,0 0 0 0 0,0 0 1 0 0,0 0-1 0 0,1 0 0 0 0,-1 0 0 0 0,0 0 1 0 0,-1 0-1 0 0,1-1 0 0 0,0 1 1 0 0,0 0-1 0 0,0-1 0 0 0,0 1-69 0 0,-9 4 146 0 0,1-1 1 0 0,-1 0-1 0 0,0-1 0 0 0,0 1 0 0 0,0-2 0 0 0,-1 0 0 0 0,-6 1-146 0 0,-15 1-179 0 0,-27 0 179 0 0,-1-4-3680 0 0,59 0 2467 0 0,1 0-10 0 0</inkml:trace>
  <inkml:trace contextRef="#ctx0" brushRef="#br0" timeOffset="2939.479">3433 276 15664 0 0,'6'1'735'0'0,"-14"1"240"0"0,-3 2-966 0 0,0 1 125 0 0,-1 0 0 0 0,0-2 0 0 0,0 1 0 0 0,-7 0-134 0 0,5-1 331 0 0,1 1 1 0 0,-1 0 0 0 0,-6 3-332 0 0,8-2 238 0 0,0 1 1 0 0,1 0-1 0 0,0 0 0 0 0,1 1 1 0 0,-4 3-239 0 0,10-6 96 0 0,1-1 1 0 0,0 0 0 0 0,-1 1 0 0 0,1-1 0 0 0,0 1 0 0 0,1 0 0 0 0,-1 0 0 0 0,1 0 0 0 0,0 0 0 0 0,0 0 0 0 0,0 1 0 0 0,0-1 0 0 0,1 1-1 0 0,-1-1 1 0 0,1 5-97 0 0,0-6 33 0 0,1-1-1 0 0,-1 0 1 0 0,1 1-1 0 0,0-1 0 0 0,0 0 1 0 0,0 0-1 0 0,1 1 0 0 0,-1-1 1 0 0,0 0-1 0 0,1 1 1 0 0,0-1-1 0 0,-1 0 0 0 0,1 0 1 0 0,0 0-1 0 0,0 0 1 0 0,0 0-1 0 0,0 0 0 0 0,1 0 1 0 0,-1 0-1 0 0,0 0 0 0 0,1 0 1 0 0,0-1-1 0 0,-1 1 1 0 0,2 0-33 0 0,2 4 94 0 0,1 0 1 0 0,-1-1 0 0 0,1 0 0 0 0,0 0 0 0 0,0-1-1 0 0,1 0 1 0 0,0 0 0 0 0,-1 0 0 0 0,1-1-1 0 0,1 0 1 0 0,-1 0 0 0 0,2 0-95 0 0,8 1 22 0 0,0 0-1 0 0,0-1 1 0 0,0-1 0 0 0,0-1 0 0 0,0 0 0 0 0,0-2-22 0 0,55-4-1161 0 0,-24-1-2602 0 0,-28 3-1078 0 0,-1-4-1151 0 0</inkml:trace>
  <inkml:trace contextRef="#ctx0" brushRef="#br0" timeOffset="3216.727">3693 436 8288 0 0,'0'0'381'0'0,"0"0"-6"0"0,-10 5-227 0 0,3-2 868 0 0,-1-1 1 0 0,1 1 0 0 0,-1 0-1 0 0,1 1 1 0 0,0 0 0 0 0,-4 3-1017 0 0,7-5 469 0 0,1 1 0 0 0,0 0 0 0 0,0-1 0 0 0,-1 1 1 0 0,2 0-1 0 0,-1 1 0 0 0,0-1 0 0 0,1 0 0 0 0,-1 1 1 0 0,1 0-1 0 0,0-1 0 0 0,0 1 0 0 0,0 1-469 0 0,1-4 3 0 0,1 0 1 0 0,-1 0-1 0 0,1 0 0 0 0,0 0 0 0 0,0 0 0 0 0,-1 0 0 0 0,1 0 0 0 0,0 0 0 0 0,0 0 1 0 0,0 0-1 0 0,0 0 0 0 0,0 0 0 0 0,0 0 0 0 0,0 0 0 0 0,0 0 0 0 0,0 0 1 0 0,1 0-1 0 0,-1 0 0 0 0,0 0 0 0 0,1 1-3 0 0,0 1 1 0 0,0-1-1 0 0,-1-1 0 0 0,1 0 0 0 0,0 1 0 0 0,-1-1 0 0 0,1 0 0 0 0,0 0 0 0 0,0 0 0 0 0,0 0 0 0 0,0 1 0 0 0,0-1 0 0 0,0 0 0 0 0,0 0 0 0 0,0-1 0 0 0,0 1 0 0 0,0 0 0 0 0,1 0 0 0 0,-1-1 0 0 0,0 1 0 0 0,0 0 0 0 0,1-1 0 0 0,0 1 0 0 0,1 0 0 0 0,1 0 0 0 0,-1 0 0 0 0,0 0 0 0 0,1 0 0 0 0,-1-1 0 0 0,1 1 0 0 0,-1-1 0 0 0,3 0 0 0 0,108-8 0 0 0,-103 6 0 0 0,-1 0 0 0 0,1 0 0 0 0,-1-1 0 0 0,0 0 0 0 0,0-1 0 0 0,0 0 0 0 0,2-2 0 0 0,-10 5 0 0 0,-1 0 0 0 0,1 0 0 0 0,-1 0 0 0 0,0-1 0 0 0,1 1 0 0 0,-1-1 0 0 0,0 1 0 0 0,0-1 0 0 0,0 1 0 0 0,0-1 0 0 0,0 0 0 0 0,0 1 0 0 0,0-1 0 0 0,-1 0 0 0 0,1-1 0 0 0,0 2 0 0 0,-1 0 0 0 0,1-1 0 0 0,-1 1 0 0 0,0 0 0 0 0,0 0 0 0 0,0 0 0 0 0,0 0 0 0 0,0-1 0 0 0,0 1 0 0 0,0 0 0 0 0,0 0 0 0 0,0 0 0 0 0,0 0 0 0 0,-1-1 0 0 0,1 1 0 0 0,0 0 0 0 0,-1 0 0 0 0,1 0 0 0 0,-1 0 0 0 0,1 0 0 0 0,-1 0 0 0 0,0 0 0 0 0,1 0 0 0 0,-1 0 0 0 0,0 0 0 0 0,-15-11 0 0 0,0 1 0 0 0,-14-7 0 0 0,10 7 0 0 0,1-1 0 0 0,-1-2 0 0 0,9 5-106 0 0,-1 1 0 0 0,0 0 0 0 0,-3 0 106 0 0,9 5-679 0 0,0 0 0 0 0,0 1-1 0 0,0 0 1 0 0,0 0 0 0 0,-1 0 679 0 0,1 2-2005 0 0</inkml:trace>
  <inkml:trace contextRef="#ctx0" brushRef="#br0" timeOffset="4275.018">3908 256 10824 0 0,'-24'2'496'0'0,"29"0"-337"0"0,0-1 0 0 0,0 1-1 0 0,0 0 1 0 0,0 0 0 0 0,3 3-159 0 0,6 10 1134 0 0,-1-1 0 0 0,-1 2 0 0 0,-1-1 0 0 0,0 2-1 0 0,5 9-1133 0 0,-7-7 421 0 0,0 1 0 0 0,-1 0 0 0 0,-1 1-1 0 0,2 8-420 0 0,3 9 341 0 0,2 6 90 0 0,-1 1 0 0 0,-3-1-1 0 0,-1 2 1 0 0,1 29-431 0 0,-5-27-22 0 0,-2-33 174 0 0,-2-1 1 0 0,1 1 0 0 0,-2 0 0 0 0,0 0-1 0 0,-1 0-152 0 0,0 3 288 0 0,1-15-271 0 0,0 1 0 0 0,0-1 0 0 0,0 0 0 0 0,0 0 0 0 0,-1 1 0 0 0,0-1 0 0 0,1 0-1 0 0,-1 0 1 0 0,-1 1-17 0 0,2-3 75 0 0,0-1-6 0 0,0 0-5 0 0,-1 0-58 0 0,0 0 1 0 0,1-1-1 0 0,-1 1 0 0 0,1 0 0 0 0,-1-1 0 0 0,0 1 0 0 0,1-1 1 0 0,-1 1-1 0 0,1-1 0 0 0,-1 1 0 0 0,1-1 0 0 0,-1 1 0 0 0,1-1 1 0 0,0 1-1 0 0,-1-1 0 0 0,1 0 0 0 0,0 1 0 0 0,-1-1 0 0 0,1 0 1 0 0,0 1-1 0 0,0-2-6 0 0,-6-15-107 0 0,6 16 82 0 0,-1 1 22 0 0,-6-26-892 0 0,1 0-1 0 0,1 0 0 0 0,-1-21 896 0 0,2-7-2866 0 0,3 0 1 0 0,6-49 2865 0 0,-2 46-1228 0 0,-2 37 1335 0 0,0 0-1 0 0,1 0 1 0 0,0 1-1 0 0,2-1 1 0 0,2-5-107 0 0,-5 21 103 0 0,0 1 1 0 0,1 0 0 0 0,-1 1-1 0 0,1-1 1 0 0,-1 0-1 0 0,1 0 1 0 0,0 1-1 0 0,0-1 1 0 0,0 1-1 0 0,0-1 1 0 0,1 1-1 0 0,-1 0 1 0 0,0 0-1 0 0,1 0 1 0 0,0 0 0 0 0,0 0-1 0 0,-1 1 1 0 0,1-1-1 0 0,0 1 1 0 0,0 0-1 0 0,0 0 1 0 0,0 0-1 0 0,1 0 1 0 0,-1 0-1 0 0,0 1 1 0 0,0-1 0 0 0,0 1-1 0 0,1 0 1 0 0,-1 0-1 0 0,0 0 1 0 0,0 1-1 0 0,0-1 1 0 0,1 1-1 0 0,-1 0 1 0 0,0-1-1 0 0,0 1 1 0 0,0 1-1 0 0,2 0-103 0 0,17 7 533 0 0,-9-4-159 0 0,-1 1 0 0 0,1 0-1 0 0,8 7-373 0 0,-18-11 85 0 0,1 1 0 0 0,-1 0 0 0 0,0 0-1 0 0,0 0 1 0 0,0 0 0 0 0,0 0-1 0 0,0 0 1 0 0,-1 1 0 0 0,1 0 0 0 0,-1-1-1 0 0,0 1 1 0 0,0 0 0 0 0,0 0-1 0 0,-1 1-84 0 0,0-4 43 0 0,-1 0-1 0 0,0 0 1 0 0,0 0-1 0 0,0 1 1 0 0,0-1-1 0 0,0 0 1 0 0,0 0-1 0 0,-1 0 1 0 0,1 1-1 0 0,0-1 1 0 0,0 0-1 0 0,-1 0 1 0 0,1 0-1 0 0,-1 0 1 0 0,1 0-1 0 0,-1 0 1 0 0,0 0-1 0 0,1 0 1 0 0,-1 0-1 0 0,0 0 1 0 0,0 0-1 0 0,1 0 1 0 0,-1 0-1 0 0,0-1 1 0 0,0 1-1 0 0,0 0 1 0 0,0-1-1 0 0,0 1 1 0 0,0 0-1 0 0,0-1 1 0 0,0 1-43 0 0,-7 3 341 0 0,1-1 0 0 0,-1 1 0 0 0,0-1 1 0 0,0-1-342 0 0,7-1 53 0 0,-28 7 6 0 0,-1-1-1 0 0,-22 3-58 0 0,-31 6 107 0 0,46-9-107 0 0,28-6 0 0 0,0 0 0 0 0,1 1 0 0 0,-1 0 0 0 0,1 0 0 0 0,0 1 0 0 0,-2 1 0 0 0,1 0-313 0 0,10-6-708 0 0,16-5-209 0 0,91-24-3227 0 0,77-37-1748 0 0,-137 47 3330 0 0,-1-2 0 0 0,32-21 2875 0 0,-63 32 1971 0 0,11-6 1940 0 0,-26 17-3040 0 0,1 1 0 0 0,-1-1 1 0 0,1 0-1 0 0,-1 1 0 0 0,1-1 0 0 0,-1 1 1 0 0,1 0-1 0 0,0-1 0 0 0,0 1-871 0 0,-1 1 65 0 0,-1-1-1 0 0,1 0 1 0 0,-1 1-1 0 0,0-1 0 0 0,1 1 1 0 0,-1-1-1 0 0,0 0 1 0 0,1 1-1 0 0,-1-1 1 0 0,0 1-1 0 0,0-1 1 0 0,1 1-1 0 0,-1-1 1 0 0,0 1-1 0 0,0-1 1 0 0,0 1-1 0 0,0-1 1 0 0,0 1-1 0 0,0 0 1 0 0,0-1-1 0 0,0 1 1 0 0,0-1-1 0 0,0 1-64 0 0,1 12 578 0 0,-7 76 2046 0 0,6-76-2301 0 0,0-9-330 0 0,-1 0 1 0 0,1 0 0 0 0,1 0-1 0 0,-1 1 1 0 0,0-1 0 0 0,1 0 0 0 0,0 0-1 0 0,1 2 7 0 0,-2-5 5 0 0,1 0-1 0 0,0 1 1 0 0,0-1-1 0 0,-1 0 1 0 0,1 0-1 0 0,0 0 1 0 0,0 0 0 0 0,0 0-1 0 0,0 0 1 0 0,0 0-1 0 0,1-1 1 0 0,-1 1-1 0 0,0 0 1 0 0,0 0-1 0 0,0-1 1 0 0,1 1-1 0 0,-1-1 1 0 0,0 1-1 0 0,1-1 1 0 0,-1 0-1 0 0,1 1 1 0 0,-1-1 0 0 0,0 0-1 0 0,1 0 1 0 0,-1 0-1 0 0,1 0 1 0 0,-1 0-1 0 0,0 0 1 0 0,1-1-1 0 0,-1 1 1 0 0,0 0-1 0 0,1-1 1 0 0,-1 1-1 0 0,0-1 1 0 0,1 0-5 0 0,12-4 22 0 0,-2 0 0 0 0,1-1 0 0 0,-1-1 0 0 0,0 0 0 0 0,0-1 1 0 0,10-8-24 0 0,21-13-131 0 0,-29 19-82 0 0,-1 0 1 0 0,1-1-1 0 0,6-8 214 0 0,16-13-807 0 0,-23 20 467 0 0,-11 10 330 0 0,0-1 0 0 0,0 1 0 0 0,1 0 0 0 0,-1 1 0 0 0,0-1 0 0 0,1 0 0 0 0,0 1-1 0 0,-1-1 1 0 0,2 0 10 0 0,-3 2 1 0 0,0 0-1 0 0,0-1 0 0 0,-1 1 1 0 0,1 0-1 0 0,0-1 1 0 0,0 1-1 0 0,-1 0 0 0 0,1 0 1 0 0,0 0-1 0 0,0 0 0 0 0,0 0 1 0 0,-1 0-1 0 0,1 0 0 0 0,0 0 1 0 0,1 0-1 0 0,0 4 38 0 0,-2-4-16 0 0,2 3 160 0 0,-1 0 0 0 0,1 0 0 0 0,0 0 1 0 0,-1 0-1 0 0,0 1 0 0 0,0-1 0 0 0,0 0 1 0 0,0 1-1 0 0,0 0-182 0 0,3 11-34 0 0,-2-3-121 0 0,0 0-1 0 0,-1 0 1 0 0,0 0 0 0 0,-1 0-1 0 0,0 0 1 0 0,-1 0-1 0 0,-1 4 156 0 0,-2 8 146 0 0,0 9 380 0 0,3-24-386 0 0,0 0 0 0 0,0 1 0 0 0,-1-1-1 0 0,-2 7-139 0 0,2-8-100 0 0,0 0 0 0 0,1 0 0 0 0,0 0 0 0 0,0 0 0 0 0,0 0 0 0 0,1 0 100 0 0,0 4-53 0 0,-1 0 0 0 0,0 0 0 0 0,-1 0 0 0 0,0 0 0 0 0,-1-1 53 0 0,-6 42 228 0 0,3-28-62 0 0,0-5-23 0 0,5-16-118 0 0,0-1-1 0 0,0 1 1 0 0,0-1-1 0 0,-1 1 1 0 0,1-1 0 0 0,-1 0-1 0 0,0 0 1 0 0,0 0-1 0 0,0 0 1 0 0,0 0 0 0 0,-2 1-25 0 0,0 1 28 0 0,-1 0 0 0 0,0 0 1 0 0,0-1-1 0 0,0 0 1 0 0,-1 0-1 0 0,1 0-28 0 0,-9 3 46 0 0,-1-1-1 0 0,1-1 0 0 0,-1 0 0 0 0,0-1 0 0 0,-2 0-45 0 0,7-1 33 0 0,-17 4-30 0 0,-49 14-475 0 0,58-16-1326 0 0,2-2-5921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48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222 334 7832 0 0,'3'-3'135'0'0,"-2"2"-86"0"0,0 0 0 0 0,0 0-1 0 0,0-1 1 0 0,-1 1 0 0 0,1 0 0 0 0,0-1-1 0 0,0 1 1 0 0,-1 0 0 0 0,1-1 0 0 0,0 1-1 0 0,-1-1 1 0 0,0 1 0 0 0,1-1-1 0 0,-1 1 1 0 0,0-1 0 0 0,0 0 0 0 0,0 1-1 0 0,0-1 1 0 0,0 0-49 0 0,2-6 3235 0 0,-2 7-3171 0 0,0 1 0 0 0,0 0-1 0 0,0 0 1 0 0,0 0 0 0 0,0-1 0 0 0,0 1 0 0 0,0 0-1 0 0,0 0 1 0 0,0 0 0 0 0,1-1 0 0 0,-1 1-1 0 0,0 0 1 0 0,-1 0 0 0 0,1-1 0 0 0,0 1 0 0 0,0 0-1 0 0,0 0 1 0 0,0 0 0 0 0,0-1 0 0 0,0 1 0 0 0,0 0-1 0 0,0 0 1 0 0,0 0 0 0 0,0-1 0 0 0,0 1-1 0 0,0 0 1 0 0,-1 0 0 0 0,1 0 0 0 0,0 0 0 0 0,0-1-1 0 0,0 1 1 0 0,0 0 0 0 0,-1 0 0 0 0,1 0-1 0 0,0 0 1 0 0,0 0 0 0 0,0 0 0 0 0,0 0 0 0 0,-1-1-1 0 0,1 1 1 0 0,0 0 0 0 0,0 0 0 0 0,-1 0-1 0 0,1 0 1 0 0,0 0 0 0 0,0 0 0 0 0,0 0 0 0 0,-1 0-1 0 0,1 0 1 0 0,0 0 0 0 0,0 0-64 0 0,-3-1 144 0 0,1 0 0 0 0,-1 1 0 0 0,0-1 1 0 0,1 0-1 0 0,-1 1 0 0 0,0-1 0 0 0,1 1 0 0 0,-1 0 0 0 0,0 0 1 0 0,0 0-1 0 0,1 1 0 0 0,-1-1 0 0 0,0 0 0 0 0,1 1 1 0 0,-1 0-1 0 0,0 0 0 0 0,1 0 0 0 0,-1 0-144 0 0,-6 1 167 0 0,1 0-55 0 0,1 1-1 0 0,-1 0 0 0 0,1 0 0 0 0,0 0 0 0 0,-1 1 0 0 0,2 0 0 0 0,-1 1 0 0 0,0-1 0 0 0,-1 3-111 0 0,7-6 5 0 0,1 0 0 0 0,0-1-1 0 0,0 1 1 0 0,-1 0-1 0 0,1 0 1 0 0,0 0-1 0 0,0 0 1 0 0,0-1 0 0 0,0 1-1 0 0,0 0 1 0 0,0 0-1 0 0,0 0 1 0 0,0 0-1 0 0,1 0 1 0 0,-1-1 0 0 0,0 1-1 0 0,0 0 1 0 0,1 0-1 0 0,-1 0 1 0 0,0-1-1 0 0,1 1 1 0 0,-1 0 0 0 0,1 0-1 0 0,-1-1 1 0 0,1 1-1 0 0,-1 0 1 0 0,1-1-1 0 0,0 1-4 0 0,9 7 15 0 0,1-1 1 0 0,0 0-1 0 0,0 0 0 0 0,0-1 0 0 0,1-1 0 0 0,6 2-15 0 0,35 18 45 0 0,-21-6-77 0 0,0 2 0 0 0,20 17 32 0 0,-34-21-35 0 0,-17-14 33 0 0,0-2 20 0 0,0-1 0 0 0,-1 1 0 0 0,1 0 0 0 0,0-1 0 0 0,-1 1 0 0 0,1 0 0 0 0,-1 0 0 0 0,0-1 0 0 0,1 1 0 0 0,-1 0-1 0 0,1 0 1 0 0,-1 0 0 0 0,0 0 0 0 0,0-1 0 0 0,0 1 0 0 0,1 0 0 0 0,-1 0 0 0 0,0 0 0 0 0,0 0 0 0 0,0 0 0 0 0,0 0 0 0 0,0 0 0 0 0,-1 0 0 0 0,1 0 0 0 0,0-1 0 0 0,0 1 0 0 0,-1 0 0 0 0,1 0-1 0 0,0 0 1 0 0,-1 0 0 0 0,1-1 0 0 0,-1 1 0 0 0,1 0 0 0 0,-1 0 0 0 0,1-1 0 0 0,-1 1 0 0 0,0 0 0 0 0,1-1 0 0 0,-1 1 0 0 0,0 0-18 0 0,-1 1 98 0 0,-1 0 0 0 0,0-1 1 0 0,1 1-1 0 0,-1 0 0 0 0,0-1 1 0 0,0 0-1 0 0,0 0 0 0 0,0 0 1 0 0,-3 1-99 0 0,-22 3 175 0 0,-1 0 0 0 0,1-2 1 0 0,-1-2-1 0 0,0 0 0 0 0,0-2 1 0 0,0-1-1 0 0,1-1 0 0 0,-2-2-175 0 0,22 3-33 0 0,1 1-1 0 0,0-1 0 0 0,0-1 0 0 0,0 0 1 0 0,0 0-1 0 0,0 0 0 0 0,1 0 0 0 0,0-1 1 0 0,-1 0-1 0 0,-4-5 34 0 0,11 8-137 0 0,-1-1 0 0 0,0 1 0 0 0,1-1 0 0 0,-1 1 0 0 0,1-1 0 0 0,-1 0 0 0 0,1 1 0 0 0,0-1 0 0 0,0 1 0 0 0,0-1 0 0 0,0 0 0 0 0,0 1 0 0 0,0-1 0 0 0,0 0 0 0 0,0 1 0 0 0,1-1 0 0 0,-1 1 0 0 0,1-1 0 0 0,-1 1 0 0 0,1-1 0 0 0,0 0 137 0 0,4-10-1386 0 0</inkml:trace>
  <inkml:trace contextRef="#ctx0" brushRef="#br0" timeOffset="448.071">434 93 10592 0 0,'1'5'6019'0'0,"5"22"-5708"0"0,-5-20-46 0 0,1-1 0 0 0,-1 1 0 0 0,0 0 0 0 0,-1 3-265 0 0,4 18 627 0 0,4 9 149 0 0,-1-1 246 0 0,12 32-1022 0 0,-8-26 302 0 0,3 9 180 0 0,-5-25 113 0 0,3 16-595 0 0,2 7 289 0 0,-9-33-239 0 0,5 13 59 0 0,-10-29-104 0 0,0 1 0 0 0,0-1 0 0 0,1 1 0 0 0,-1-1 0 0 0,0 1 0 0 0,0-1 0 0 0,0 1 0 0 0,0 0 0 0 0,1-1 0 0 0,-1 1 1 0 0,0-1-1 0 0,0 1 0 0 0,0-1 0 0 0,0 1 0 0 0,0-1 0 0 0,0 1 0 0 0,-1-1 0 0 0,1 1 0 0 0,0-1 0 0 0,0 1 0 0 0,0-1 0 0 0,0 1 0 0 0,-1-1 0 0 0,1 1 0 0 0,0-1 0 0 0,0 1 0 0 0,-1-1 0 0 0,1 1-5 0 0,-1 0 66 0 0,1-1 4 0 0,0 0 2 0 0,-5-2 79 0 0,4 1-136 0 0,-1 0 0 0 0,0-1 0 0 0,0 1 0 0 0,1 0 0 0 0,-1-1 0 0 0,1 1 0 0 0,0-1 0 0 0,-1 1 0 0 0,1-1 0 0 0,0 0 0 0 0,0 1 0 0 0,0-1 0 0 0,0 0 0 0 0,0 0 0 0 0,0 0 0 0 0,1 0 0 0 0,-1 0 0 0 0,1 0 0 0 0,-1 0 0 0 0,1-2-15 0 0,-2-6 103 0 0,1-1 0 0 0,0 1 0 0 0,2-7-103 0 0,-1 10 8 0 0,1-4-36 0 0,0 0-1 0 0,2-1 1 0 0,-1 1 0 0 0,1 0-1 0 0,1 1 1 0 0,0-1-1 0 0,1 1 1 0 0,0-1-1 0 0,3-4 29 0 0,-2 5-22 0 0,-1-1-32 0 0,1 1-1 0 0,0 1 0 0 0,5-6 55 0 0,-10 13-11 0 0,1 0 0 0 0,-1 0 0 0 0,1 0-1 0 0,0 1 1 0 0,-1-1 0 0 0,1 1 0 0 0,0-1-1 0 0,0 1 1 0 0,0 0 0 0 0,0 0-1 0 0,0-1 1 0 0,1 2 0 0 0,-1-1 0 0 0,0 0-1 0 0,0 0 1 0 0,1 1 0 0 0,-1-1 0 0 0,0 1-1 0 0,2-1 12 0 0,-3 2-15 0 0,1-1 0 0 0,0 0 0 0 0,-1 1 0 0 0,1-1 0 0 0,-1 1-1 0 0,1-1 1 0 0,-1 1 0 0 0,1 0 0 0 0,-1 0 0 0 0,0-1 0 0 0,1 1 0 0 0,-1 0-1 0 0,0 0 1 0 0,0 1 0 0 0,1-1 0 0 0,-1 0 0 0 0,0 0 0 0 0,0 0-1 0 0,0 1 1 0 0,0 0 15 0 0,2 3-38 0 0,0 0-1 0 0,0 0 1 0 0,-1 0-1 0 0,0 0 0 0 0,1 2 39 0 0,16 50 7 0 0,-10 5 221 0 0,-7-47-153 0 0,3 39 218 0 0,-5-46-240 0 0,2-3 17 0 0,-2-4-102 0 0,0 0-1 0 0,1 0 1 0 0,-1 0 0 0 0,1-1 0 0 0,-1 1 0 0 0,1 0 0 0 0,-1 0 0 0 0,1 0 0 0 0,0-1 0 0 0,-1 1 0 0 0,1 0 0 0 0,0-1 0 0 0,0 1 32 0 0,8 2-6137 0 0,-1-2-898 0 0</inkml:trace>
  <inkml:trace contextRef="#ctx0" brushRef="#br0" timeOffset="871.521">859 389 6448 0 0,'0'0'498'0'0,"0"0"-76"0"0,0 0 898 0 0,0 0 432 0 0,0 0 82 0 0,0 0-103 0 0,0 0-511 0 0,12 11 2420 0 0,-8-6-3212 0 0,0 1-1 0 0,-1 0 1 0 0,1 0 0 0 0,-1 0-1 0 0,-1 1 1 0 0,1-1 0 0 0,-1 1 0 0 0,0-1-1 0 0,0 5-427 0 0,9 25 915 0 0,-3-13-670 0 0,-6-18-221 0 0,-1 0-1 0 0,1 0 1 0 0,0 0 0 0 0,1 0-1 0 0,-1 0 1 0 0,1-1 0 0 0,0 1-1 0 0,3 3-23 0 0,-6-7 18 0 0,1-1 0 0 0,-1 1-1 0 0,1-1 1 0 0,0 1 0 0 0,-1-1-1 0 0,1 1 1 0 0,-1-1 0 0 0,1 1-1 0 0,-1-1 1 0 0,0 1 0 0 0,1 0-1 0 0,-1-1 1 0 0,0 1 0 0 0,1 0-1 0 0,-1-1 1 0 0,0 1 0 0 0,0 0-1 0 0,1 0 1 0 0,-1-1 0 0 0,0 1-18 0 0,2 1-4303 0 0,-2-2 4143 0 0,6 2-7162 0 0</inkml:trace>
  <inkml:trace contextRef="#ctx0" brushRef="#br0" timeOffset="1167.883">862 267 6448 0 0,'-23'-45'273'0'0,"8"16"5068"0"0,12 21-1354 0 0,3 4-1985 0 0,2 5-1574 0 0,25 27-796 0 0,-18-15 208 0 0</inkml:trace>
  <inkml:trace contextRef="#ctx0" brushRef="#br0" timeOffset="1385.252">1389 64 13904 0 0,'0'-6'623'0'0,"0"1"-441"0"0,0 0-1 0 0,0 1 1 0 0,0-1 0 0 0,-1 0-1 0 0,0 1 1 0 0,0-3-182 0 0,1 6 88 0 0,-1 0 0 0 0,1-1-1 0 0,-1 1 1 0 0,0 0 0 0 0,1 0 0 0 0,-1 0 0 0 0,0 0 0 0 0,0 0-1 0 0,1-1 1 0 0,-1 1 0 0 0,0 1 0 0 0,0-1 0 0 0,0 0 0 0 0,0 0-1 0 0,-1 0 1 0 0,1 0 0 0 0,0 1 0 0 0,0-1 0 0 0,0 0 0 0 0,-1 1-1 0 0,1-1 1 0 0,0 1 0 0 0,0 0 0 0 0,-1-1 0 0 0,0 1-88 0 0,-2 0 102 0 0,0-1 1 0 0,0 1-1 0 0,-1 0 1 0 0,1 0 0 0 0,0 1-1 0 0,0-1 1 0 0,0 1-1 0 0,-1 0 1 0 0,1 0-1 0 0,0 1 1 0 0,0-1-1 0 0,1 1 1 0 0,-1 0-1 0 0,0 0 1 0 0,0 0 0 0 0,1 0-1 0 0,-1 1 1 0 0,1-1-1 0 0,0 1 1 0 0,0 0-1 0 0,0 0 1 0 0,0 0-1 0 0,-2 3-102 0 0,-1 5 40 0 0,0 0 0 0 0,1 0 0 0 0,1 0 0 0 0,-1 1 0 0 0,2-1-1 0 0,0 1 1 0 0,0 0 0 0 0,1 0 0 0 0,0 0 0 0 0,1 0-1 0 0,1 0 1 0 0,0 3-40 0 0,1 22 95 0 0,2 0 0 0 0,2-1 0 0 0,4 16-95 0 0,7 20 449 0 0,4-1-1 0 0,5 7-448 0 0,-17-52 391 0 0,2 20-391 0 0,-1-7 129 0 0,-6-22-43 0 0,0-1-1 0 0,-1 1 0 0 0,0 0 1 0 0,-2 0-1 0 0,0 0 0 0 0,-2 10-85 0 0,2-22 45 0 0,-2 1 0 0 0,1-1 0 0 0,-1 1-1 0 0,1-1 1 0 0,-1 0 0 0 0,-1 1 0 0 0,0 1-45 0 0,1-5-131 0 0,1 1 0 0 0,-1 0 0 0 0,1-1 1 0 0,-1 1-1 0 0,0-1 0 0 0,0 0 0 0 0,0 1 1 0 0,0-1-1 0 0,-1 0 0 0 0,1 0 0 0 0,0-1 1 0 0,-1 1-1 0 0,0 0 0 0 0,-1 0 131 0 0,-10 3-7642 0 0</inkml:trace>
  <inkml:trace contextRef="#ctx0" brushRef="#br0" timeOffset="1551.899">1056 439 17015 0 0,'1'-1'388'0'0,"9"0"116"0"0,0 0-1 0 0,0 1 0 0 0,9 0-503 0 0,-4 0-26 0 0,203-3 4114 0 0,-208 3-3943 0 0,-1 1 0 0 0,0 1-1 0 0,8 1-144 0 0,10 2-1930 0 0,-18-5-5773 0 0</inkml:trace>
  <inkml:trace contextRef="#ctx0" brushRef="#br0" timeOffset="1811.731">1692 97 18055 0 0,'0'0'827'0'0,"0"0"-22"0"0,0 2-517 0 0,1 35-123 0 0,-1 1 740 0 0,-1 0 0 0 0,-1 0 0 0 0,-4 15-905 0 0,-3 11 875 0 0,3 1-1 0 0,4 0 0 0 0,2 12-874 0 0,0-76 1 0 0,0 7 17 0 0,1 0-1 0 0,0 0 1 0 0,1 0-1 0 0,-1 0 0 0 0,2 1-17 0 0,-3-6-23 0 0,1 1 0 0 0,1-1-1 0 0,-1 1 1 0 0,0-1 0 0 0,1 0 0 0 0,0 1-1 0 0,0-1 1 0 0,0 0 0 0 0,0 0-1 0 0,0 0 1 0 0,3 2 23 0 0,-4-4-143 0 0,-1-1-137 0 0,0 0-572 0 0,0 0-253 0 0,1-1-1328 0 0,2-1-5120 0 0</inkml:trace>
  <inkml:trace contextRef="#ctx0" brushRef="#br0" timeOffset="2084.834">1495 369 8752 0 0,'0'-1'673'0'0,"0"-8"-867"0"0,0-15 1967 0 0,0 23-1529 0 0,1 0 0 0 0,-1 0 0 0 0,0 0 0 0 0,0 0 0 0 0,1 0 0 0 0,-1 0 0 0 0,0 1 0 0 0,1-1 1 0 0,-1 0-1 0 0,1 0 0 0 0,-1 0 0 0 0,1 1 0 0 0,-1-1 0 0 0,1 0 0 0 0,0 1 0 0 0,-1-1 0 0 0,1 0 0 0 0,0 1 0 0 0,-1-1 0 0 0,1 1 0 0 0,0-1 0 0 0,0 1 0 0 0,0-1-244 0 0,9-2 752 0 0,1 0 1 0 0,-1 0-1 0 0,0 1 1 0 0,1 1 0 0 0,-1 0-1 0 0,0 0 1 0 0,1 1-753 0 0,19 1 320 0 0,23 4-320 0 0,-1 0 398 0 0,88 7-194 0 0,-101-10-284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0:12.32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0 7368 0 0,'0'0'568'0'0,"0"0"-176"0"0,0 0 649 0 0,0 0 318 0 0,0 0 66 0 0,5 5 662 0 0,0-1-1777 0 0,0-1 0 0 0,0 0 0 0 0,1 0 1 0 0,0 0-1 0 0,-1 0 0 0 0,1-1 0 0 0,0 0 1 0 0,0 0-1 0 0,6 0-310 0 0,12 2 2106 0 0,24 1-2106 0 0,-14-2 885 0 0,15 1 41 0 0,0-2-1 0 0,0-2 0 0 0,34-5-925 0 0,156-9 288 0 0,-238 14-288 0 0,31-2-364 0 0,-30 1 245 0 0,1 1-1 0 0,0 0 0 0 0,0 1 0 0 0,-1-1 1 0 0,1 0-1 0 0,0 1 0 0 0,-1 0 1 0 0,1-1-1 0 0,2 2 120 0 0,-4-1-1551 0 0,-1-1-75 0 0,0 0-20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0:12.62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110 15 10592 0 0,'-32'-5'2522'0'0,"-26"-1"-2522"0"0,38 6 8561 0 0,31-1-8283 0 0,0 0-1 0 0,0 0 0 0 0,0 1 1 0 0,2 1-278 0 0,28-1 302 0 0,11-2 157 0 0,26 4-459 0 0,3 1 99 0 0,184 5-1283 0 0,-230-6-126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0:11.12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10 521 4608 0 0,'0'0'208'0'0,"5"2"1403"0"0,-4 0 6460 0 0,-10 60-5986 0 0,3-23-501 0 0,6-33-1376 0 0,0 0 0 0 0,0 0 0 0 0,0 0 0 0 0,1 0-1 0 0,0-1 1 0 0,1 1 0 0 0,-1 0-208 0 0,0-5 185 0 0,-1-1-1 0 0,1 0-133 0 0,0 0 0 0 0,0-1-1 0 0,1 1 1 0 0,-1 0-1 0 0,0-1 1 0 0,0 1-1 0 0,0-1 1 0 0,0 0-1 0 0,0 1 1 0 0,0-1 0 0 0,0 0-1 0 0,0 1 1 0 0,0-1-1 0 0,0 0 1 0 0,0 0-1 0 0,0 0 1 0 0,0 0 0 0 0,-1 0-1 0 0,1 0 1 0 0,0 0-1 0 0,-1 0 1 0 0,1-1-51 0 0,13-28 583 0 0,-13 25-460 0 0,43-111 349 0 0,-32 79-418 0 0,-2-1 0 0 0,6-37-54 0 0,-7 26 9 0 0,4-2 20 0 0,-5 16 18 0 0,1-11-47 0 0,-2 7 172 0 0,1 2 0 0 0,2-1 0 0 0,6-11-172 0 0,-16 48 12 0 0,0 1 1 0 0,1-1-1 0 0,-1 1 0 0 0,0-1 0 0 0,0 1 0 0 0,0-1 0 0 0,1 1 1 0 0,-1-1-1 0 0,0 1 0 0 0,0-1 0 0 0,1 1 0 0 0,-1-1 0 0 0,0 1 1 0 0,1-1-1 0 0,-1 1 0 0 0,1 0 0 0 0,-1-1 0 0 0,1 1 0 0 0,-1 0 0 0 0,0-1 1 0 0,1 1-1 0 0,-1 0 0 0 0,1 0 0 0 0,-1 0 0 0 0,1-1 0 0 0,-1 1 1 0 0,1 0-1 0 0,0 0 0 0 0,0 0-12 0 0,0 0 4 0 0,0 0-1 0 0,0 1 1 0 0,0-1 0 0 0,0 0 0 0 0,-1 1-1 0 0,1-1 1 0 0,0 1 0 0 0,0-1-1 0 0,0 1 1 0 0,0 0 0 0 0,0-1 0 0 0,-1 1-1 0 0,1 0 1 0 0,0-1 0 0 0,0 1-4 0 0,2 4-7 0 0,1 0 1 0 0,-1 0-1 0 0,1 0 1 0 0,-1 0-1 0 0,1 3 7 0 0,90 188-72 0 0,-70-146 72 0 0,16 22 0 0 0,-26-47 0 0 0,55 83 0 0 0,-61-96 0 0 0,0 0 0 0 0,1-1 0 0 0,0 0 0 0 0,1-1 0 0 0,1 1 0 0 0,1 1 0 0 0,-1 0 0 0 0,-1 0 0 0 0,6 9 0 0 0,-15-19 0 0 0,0 0 0 0 0,0 1 0 0 0,0-1 0 0 0,0 0 0 0 0,0 0 0 0 0,-1 0-1 0 0,1 1 1 0 0,-1-1 0 0 0,4 12 12 0 0,-4-14-14 0 0,0 1 0 0 0,0 0 1 0 0,1-1-1 0 0,-1 1 0 0 0,0 0 0 0 0,0-1 1 0 0,0 1-1 0 0,0 0 0 0 0,0 0 0 0 0,0-1 0 0 0,0 1 1 0 0,0 0-1 0 0,0-1 0 0 0,0 1 0 0 0,0 0 1 0 0,-1 0-1 0 0,1-1 0 0 0,0 1 0 0 0,0 0 0 0 0,-1-1 1 0 0,1 1-1 0 0,0-1 0 0 0,-1 1 0 0 0,1 0 1 0 0,-1-1-1 0 0,1 1 0 0 0,-1-1 0 0 0,1 1 0 0 0,-1-1 1 0 0,1 1-1 0 0,-1-1 2 0 0,-18 10-30 0 0,16-9 130 0 0,-6 3 42 0 0,0-1 0 0 0,-1 0 1 0 0,1-1-1 0 0,-1 0 1 0 0,1 0-1 0 0,-1-1 1 0 0,-1-1-143 0 0,-24 1 332 0 0,-13-2-332 0 0,2 0 89 0 0,-5 1-63 0 0,0-3-1 0 0,0-2 0 0 0,-32-9-25 0 0,65 9-624 0 0,17 5 280 0 0,0-8-1610 0 0,-2 4 172 0 0</inkml:trace>
  <inkml:trace contextRef="#ctx0" brushRef="#br0" timeOffset="683.357">833 130 13248 0 0,'-8'-13'1485'0'0,"7"12"-1064"0"0,1 1 99 0 0,-6 12 911 0 0,3-8-1282 0 0,1 0-1 0 0,0 1 1 0 0,0-1 0 0 0,1 1 0 0 0,-1-1 0 0 0,1 1-1 0 0,0 0 1 0 0,0-1 0 0 0,1 1 0 0 0,-1 0 0 0 0,1 2-149 0 0,-2 14 529 0 0,-5 36 507 0 0,2 1-1 0 0,3-1 1 0 0,4 27-1036 0 0,-2-72 39 0 0,1-1 0 0 0,1 0-1 0 0,0 1 1 0 0,1-1 0 0 0,1 3-39 0 0,-3-10 21 0 0,1 1 1 0 0,0-1-1 0 0,0 0 0 0 0,0 0 1 0 0,0 0-1 0 0,0 0 1 0 0,1 0-1 0 0,0 0 0 0 0,0-1 1 0 0,0 1-1 0 0,0-1 1 0 0,1 0-1 0 0,-1 0 0 0 0,3 1-21 0 0,-4-3 22 0 0,1 0 1 0 0,-1 0-1 0 0,1 0 0 0 0,-1 0 0 0 0,1-1 0 0 0,0 1 0 0 0,0-1 1 0 0,-1 0-1 0 0,1 1 0 0 0,0-1 0 0 0,-1-1 0 0 0,1 1 0 0 0,0 0 0 0 0,0-1 1 0 0,-1 1-1 0 0,1-1 0 0 0,0 0 0 0 0,-1 0 0 0 0,1 0 0 0 0,-1 0 0 0 0,1 0 1 0 0,-1-1-1 0 0,2 0-22 0 0,4-3 39 0 0,-1 0 0 0 0,0 0 0 0 0,0 0 1 0 0,0-1-1 0 0,-1 0 0 0 0,0 0 0 0 0,0-2-39 0 0,10-13 45 0 0,-1 0-1 0 0,4-10-44 0 0,-4 7 27 0 0,0 0 0 0 0,8-7-27 0 0,-23 31 3 0 0,2-1 16 0 0,-1-1 0 0 0,0 1 0 0 0,0 0 0 0 0,0-1 0 0 0,0 1 0 0 0,0-1 0 0 0,0 0-1 0 0,-1 1 1 0 0,1-1 0 0 0,0 0 0 0 0,-1 1 0 0 0,1-1 0 0 0,-1-1-19 0 0,1 2 74 0 0,0 1-74 0 0,0 1 1 0 0,0-1 0 0 0,0 1-1 0 0,0 0 1 0 0,0-1 0 0 0,0 1 0 0 0,-1 0-1 0 0,1 0 1 0 0,0-1 0 0 0,-1 1-1 0 0,1 0 1 0 0,0 0 0 0 0,-1 0 0 0 0,1 0-1 0 0,-1 0 1 0 0,1 0 0 0 0,-1 0-1 0 0,0 0 1 0 0,1 0-1 0 0,-1 0 1 0 0,2 4-1 0 0,0 0 0 0 0,-1 0 0 0 0,0 0 0 0 0,0 0 0 0 0,0 0 0 0 0,0 1 0 0 0,3 17 0 0 0,0-4 0 0 0,-1-3 0 0 0,1-1 0 0 0,1 0 0 0 0,1 2 0 0 0,-3-9-20 0 0,0 0 0 0 0,1 0 1 0 0,0 0-1 0 0,1 0 0 0 0,-1-1 0 0 0,1 1 0 0 0,1-1 0 0 0,0-1 0 0 0,0 1 0 0 0,0-1 0 0 0,0 0 1 0 0,5 3 19 0 0,-2-3 30 0 0,-1 0 0 0 0,1-1 0 0 0,7 4-30 0 0,-13-8 10 0 0,0 0 0 0 0,1 0 0 0 0,-1 0 0 0 0,0 0 0 0 0,0 0 0 0 0,0-1 0 0 0,1 1 0 0 0,-1-1 0 0 0,0 0 0 0 0,0 0 0 0 0,1 0 0 0 0,-1-1 0 0 0,0 1 0 0 0,0-1-10 0 0,6 0 6 0 0,-1-1-1 0 0,0-1 1 0 0,0 1-1 0 0,0-1 0 0 0,0 0 1 0 0,0-1-1 0 0,-1 0 1 0 0,1 0-1 0 0,-1-1 1 0 0,0 0-1 0 0,-1 0 0 0 0,1-1 1 0 0,-1 1-1 0 0,4-6-5 0 0,1-1 48 0 0,-2-1 0 0 0,0 0-1 0 0,0 0 1 0 0,-1 0-1 0 0,3-10-47 0 0,-7 14 14 0 0,0 0-1 0 0,-1 0 0 0 0,-1 0 0 0 0,1 0 0 0 0,-1 0 0 0 0,-1 0 0 0 0,0-1 0 0 0,0 1 0 0 0,-1 0 1 0 0,0-2-14 0 0,-1-13 33 0 0,-2-1 1 0 0,0 1 0 0 0,-2 0 0 0 0,0 1-1 0 0,-2-1 1 0 0,-3-7-34 0 0,5 22-79 0 0,0 0-1 0 0,-1 1 0 0 0,1 0 1 0 0,-2 0-1 0 0,1 0 1 0 0,-1 1-1 0 0,0 0 0 0 0,0 0 1 0 0,-1 0-1 0 0,-1 1 80 0 0,-15-7-2986 0 0,14 7-4679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0:20.22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57 125 5064 0 0,'0'0'232'0'0,"-9"-2"32"0"0,-4-4-287 0 0,9 5 858 0 0,1-1 1 0 0,-1 1-1 0 0,1 0 0 0 0,-1 0 1 0 0,1 0-1 0 0,-1 1 0 0 0,1-1 1 0 0,-3 1-836 0 0,5 0 740 0 0,1 0-31 0 0,0 0-112 0 0,0 0-47 0 0,0 0-8 0 0,0 0-35 0 0,0 0-131 0 0,0 0-59 0 0,0 0-12 0 0,0 0-30 0 0,22 0 73 0 0,355 0 1053 0 0,-249-6-1198 0 0,-98 0-527 0 0,-29 6-691 0 0,-1 0-3327 0 0,0 0-1427 0 0</inkml:trace>
  <inkml:trace contextRef="#ctx0" brushRef="#br0" timeOffset="264.934">381 14 10592 0 0,'-4'-2'1104'0'0,"0"-1"-984"0"0,3 3 332 0 0,1 0 137 0 0,0 0 19 0 0,19-8 757 0 0,-16 8-1299 0 0,1-1 0 0 0,0 1-1 0 0,0 0 1 0 0,0 1-1 0 0,0-1 1 0 0,0 1 0 0 0,0 0-1 0 0,-1 0 1 0 0,1 0 0 0 0,0 0-1 0 0,1 2-65 0 0,41 21 419 0 0,-17-7-134 0 0,-29-17-278 0 0,10 5 153 0 0,0 0-1 0 0,-1 1 1 0 0,0 0 0 0 0,1 1-160 0 0,-8-6 96 0 0,0 1 1 0 0,0 0-1 0 0,0 0 1 0 0,0 0-1 0 0,0 0 1 0 0,0 0-1 0 0,-1 0 1 0 0,1 0-1 0 0,-1 1 1 0 0,0-1-1 0 0,1 0 1 0 0,-1 1-1 0 0,0-1 1 0 0,-1 1-1 0 0,1 0 1 0 0,0-1-1 0 0,-1 1 1 0 0,1-1-1 0 0,-1 3-96 0 0,0-4 45 0 0,-1 0 0 0 0,1 0 1 0 0,0 0-1 0 0,-1 1 0 0 0,1-1 0 0 0,-1 0 0 0 0,0 0 0 0 0,1 0 0 0 0,-1 0 0 0 0,0-1 0 0 0,0 1 0 0 0,0 0 0 0 0,1 0 0 0 0,-1 0 0 0 0,0-1 0 0 0,0 1 0 0 0,0 0 0 0 0,0-1 0 0 0,0 1 0 0 0,0-1 0 0 0,0 1 0 0 0,-1-1-45 0 0,-28 11 553 0 0,10-6-444 0 0,-1-1-1 0 0,1-1 1 0 0,-1-1-1 0 0,-11-1-108 0 0,-26 3-886 0 0,29 1-1386 0 0,15-5-4115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0:17.124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169 467 5008 0 0,'2'-16'488'0'0,"-1"2"-33"0"0,-1-7 939 0 0,-3-27 1655 0 0,3-2-379 0 0,0 36-1818 0 0,0 12-645 0 0,0 0 0 0 0,0 0 0 0 0,0 0 0 0 0,0 0-1 0 0,0 0 1 0 0,0 0 0 0 0,-1 0 0 0 0,1 0 0 0 0,-1 0 0 0 0,1 0 0 0 0,-1 0-207 0 0,0 1 259 0 0,1 1-84 0 0,0 0-42 0 0,0 0-5 0 0,0-1-10 0 0,-3-1-38 0 0,3 2 8 0 0,0 0-8 0 0,0 0 2 0 0,0 0 62 0 0,0 0 15 0 0,0 0-6 0 0,0 1-47 0 0,-1 37-380 0 0,2-34 293 0 0,-1 1-1 0 0,0-1 0 0 0,0 1 0 0 0,-1-1 1 0 0,0 3-19 0 0,0-3 41 0 0,1 0 0 0 0,0 1 0 0 0,-1-1 0 0 0,1 0-1 0 0,1 4-40 0 0,-1-1 43 0 0,1-1 0 0 0,-1 0 0 0 0,-1 0 0 0 0,1 0 0 0 0,-1 2-43 0 0,-1 17 135 0 0,3 3 4 0 0,2 1 0 0 0,2 12-139 0 0,2 6 80 0 0,3 49 191 0 0,-4-29-14 0 0,-5-53-95 0 0,1 1-1 0 0,2 11-161 0 0,1 13 225 0 0,-1-12-69 0 0,1 10 87 0 0,-5-30-184 0 0,0 1 0 0 0,1-1 0 0 0,0 0 0 0 0,0 0-1 0 0,1 0 1 0 0,1 5-59 0 0,-1 3 109 0 0,-2-12-79 0 0,-1-1-1 0 0,1 0 1 0 0,1 0 0 0 0,-1 1-1 0 0,0-1 1 0 0,0 0-1 0 0,1 1 1 0 0,-1-1 0 0 0,1 0-1 0 0,0 0 1 0 0,1 2-30 0 0,-2-3 56 0 0,0-1 19 0 0,0 0-7 0 0,10-7 69 0 0,-7-4-142 0 0,-1 0 1 0 0,0 0-1 0 0,0-1 0 0 0,-1 1 1 0 0,0-1-1 0 0,-2-5 5 0 0,6-32-209 0 0,-1 9 99 0 0,-2 22 36 0 0,0 0-1 0 0,3-5 75 0 0,1-15-56 0 0,-4 28 31 0 0,0 0 0 0 0,1-1 0 0 0,0 1 0 0 0,1 0-1 0 0,4-9 26 0 0,28-47-69 0 0,-31 58 53 0 0,-2 3 5 0 0,1 0 0 0 0,-1 0 0 0 0,1 0 0 0 0,0 1 0 0 0,0 0 0 0 0,1-1 0 0 0,-1 2 0 0 0,1-1 0 0 0,0 0 0 0 0,0 1 0 0 0,0 0-1 0 0,0 0 1 0 0,1 0 0 0 0,-1 1 0 0 0,1 0 0 0 0,0 0 0 0 0,0 0 0 0 0,0 1 0 0 0,-1 0 0 0 0,1 0 0 0 0,0 0 0 0 0,0 1 0 0 0,1 0 0 0 0,-1 0-1 0 0,0 0 1 0 0,1 1 11 0 0,-1 0-3 0 0,-1 0 0 0 0,1 1 0 0 0,-1-1 0 0 0,1 1-1 0 0,-1 0 1 0 0,0 0 0 0 0,0 1 0 0 0,0 0 0 0 0,0-1-1 0 0,-1 2 1 0 0,1-1 0 0 0,-1 0 0 0 0,0 1 0 0 0,0 0-1 0 0,0 0 1 0 0,0 0 0 0 0,-1 1 0 0 0,1-1 0 0 0,-1 1-1 0 0,2 3 4 0 0,-3-3 15 0 0,0-1 0 0 0,0 1 0 0 0,0 0 0 0 0,0 0 0 0 0,-1 0 0 0 0,1 4-15 0 0,-1-5 9 0 0,-1-1-1 0 0,0 0 1 0 0,-1 0 0 0 0,1 1-1 0 0,0-1 1 0 0,-1 0-1 0 0,0 0 1 0 0,0 0-1 0 0,0 1 1 0 0,0-1-1 0 0,-1 1-8 0 0,-1 1 11 0 0,0 1-1 0 0,-1 0 1 0 0,0-1-1 0 0,0 1 1 0 0,0-1-1 0 0,0 0 1 0 0,-1-1-1 0 0,0 1 1 0 0,0-1-1 0 0,0 0 0 0 0,-1 0 1 0 0,-3 2-11 0 0,4-3 17 0 0,1-1 0 0 0,-1 1-1 0 0,1-1 1 0 0,-1 0 0 0 0,0 0 0 0 0,0-1 0 0 0,0 1-1 0 0,0-1 1 0 0,0 0 0 0 0,0 0 0 0 0,0-1 0 0 0,-1 0 0 0 0,1 0-1 0 0,0 0 1 0 0,0 0 0 0 0,-4-2-17 0 0,5 1 10 0 0,-1 0-1 0 0,1 0 1 0 0,0-1 0 0 0,0 1-1 0 0,0-1 1 0 0,-2-1-10 0 0,4 1-1 0 0,0 1 1 0 0,0-1 0 0 0,0 0-1 0 0,1 0 1 0 0,-1 0-1 0 0,0 0 1 0 0,1 0 0 0 0,-1 0-1 0 0,1-1 1 0 0,0 1-1 0 0,-1-1 1 0 0,2 2-2 0 0,0 0 0 0 0,-1 0 0 0 0,1 1 0 0 0,0-1 0 0 0,0 0 0 0 0,0 0 0 0 0,0 1 0 0 0,0-1 0 0 0,0 0 0 0 0,0 0 0 0 0,0 1 0 0 0,0-1 0 0 0,1 0 0 0 0,-1 0 0 0 0,0 1 0 0 0,0-1 0 0 0,1 0 0 0 0,-1 0 0 0 0,0 1 0 0 0,1-1 0 0 0,-1 0 0 0 0,1 1 0 0 0,-1-1 0 0 0,1 1 0 0 0,-1-1 0 0 0,1 0 0 0 0,-1 1 0 0 0,1-1 0 0 0,-1 1 0 0 0,1 0 0 0 0,0-1 0 0 0,-1 1 0 0 0,1-1 2 0 0,2 1-11 0 0,0-1 0 0 0,0 1 0 0 0,1-1 0 0 0,-1 1 0 0 0,0 0 0 0 0,0 0 0 0 0,0 1 0 0 0,0-1 0 0 0,0 0 0 0 0,0 1 0 0 0,0 0 0 0 0,0 0 0 0 0,0 0 0 0 0,0 0 0 0 0,-1 0 0 0 0,1 1 0 0 0,0-1 0 0 0,0 1 11 0 0,11 6-8 0 0,0 1 0 0 0,10 10 8 0 0,-23-19 0 0 0,4 4 0 0 0,0 1 0 0 0,-1-1 0 0 0,1 1-1 0 0,2 6 1 0 0,14 12 55 0 0,-14-15-20 0 0,0 0-1 0 0,0 1 1 0 0,3 5-35 0 0,14 19 136 0 0,9 1 341 0 0,9 7-477 0 0,-36-36 56 0 0,-5-4 21 0 0,-1-1-23 0 0,0 0-309 0 0,0 0-868 0 0,0 0-350 0 0,0 0-60 0 0,0 0-16 0 0</inkml:trace>
  <inkml:trace contextRef="#ctx0" brushRef="#br0" timeOffset="526.962">112 143 2760 0 0,'0'0'485'0'0,"0"0"998"0"0,0 0 438 0 0,0 0 88 0 0,0 0-221 0 0,0 0-1010 0 0,0-2-164 0 0,0 0-1 0 0,1-1 1 0 0,-1 1 0 0 0,0 0 0 0 0,1 0 0 0 0,0 0 0 0 0,0-2-614 0 0,2 3 137 0 0,-1-1 0 0 0,1 1 1 0 0,0 0-1 0 0,-1 0 0 0 0,1 0 0 0 0,0 1 1 0 0,0-1-1 0 0,0 1 0 0 0,0-1 0 0 0,0 1 1 0 0,0 0-1 0 0,0 0 0 0 0,-1 0 0 0 0,2 1-137 0 0,12-1 351 0 0,102-9 567 0 0,-2 1-496 0 0,-84 6-330 0 0,1 1 0 0 0,29 4-92 0 0,9-1 218 0 0,-42 0 119 0 0,16 2-337 0 0,-17-1 57 0 0,17 0-57 0 0,-42-3-12 0 0,0 0-1 0 0,0 0 1 0 0,0 0 0 0 0,0 0 0 0 0,0 1 0 0 0,0-1 0 0 0,0 1 0 0 0,1 0 12 0 0,5 1-133 0 0,-8-2-100 0 0,-1 0-50 0 0,0 0-6 0 0,0 0-202 0 0,0 0-822 0 0,0 0-345 0 0</inkml:trace>
  <inkml:trace contextRef="#ctx0" brushRef="#br0" timeOffset="809.476">595 32 6448 0 0,'-3'-11'685'0'0,"3"10"-432"0"0,0 1 1 0 0,0-1-1 0 0,0 0 0 0 0,0 1 0 0 0,-1-1 0 0 0,1 0 1 0 0,0 1-1 0 0,0-1 0 0 0,0 0 0 0 0,0 1 0 0 0,0-1 1 0 0,0 1-1 0 0,1-1 0 0 0,-1 0 0 0 0,0 1 0 0 0,0-1 1 0 0,0 0-1 0 0,1 1 0 0 0,-1-1 0 0 0,0 1 0 0 0,0-1 1 0 0,1 0-254 0 0,0 1 94 0 0,-1-1 1 0 0,1 1 0 0 0,0-1 0 0 0,-1 1 0 0 0,1-1-1 0 0,0 1 1 0 0,-1-1 0 0 0,1 1 0 0 0,0 0 0 0 0,0-1 0 0 0,0 1-1 0 0,-1 0 1 0 0,1 0 0 0 0,0 0 0 0 0,0 0-95 0 0,3-1-26 0 0,0 1 1 0 0,0 0-1 0 0,1 0 1 0 0,-1 1-1 0 0,3 0 26 0 0,10 2 690 0 0,-1 2 0 0 0,16 5-690 0 0,17 5 560 0 0,-43-13-538 0 0,0 1-1 0 0,0-1 0 0 0,0 1 1 0 0,-1 1-1 0 0,1-1 0 0 0,-1 1-21 0 0,11 6 124 0 0,-12-8-44 0 0,0 0 0 0 0,0 1 0 0 0,0 0 0 0 0,0 0 0 0 0,0 0 0 0 0,-1 1 0 0 0,0-1 0 0 0,1 1-1 0 0,-1 0-79 0 0,-2-3 41 0 0,-1 0 0 0 0,1 0 0 0 0,0 0-1 0 0,-1 0 1 0 0,1 0 0 0 0,0 0 0 0 0,-1 0-1 0 0,1 0 1 0 0,-1 1 0 0 0,0-1 0 0 0,1 0-1 0 0,-1 0 1 0 0,0 0 0 0 0,0 1 0 0 0,0-1-1 0 0,0 0 1 0 0,0 0 0 0 0,0 0 0 0 0,0 1-1 0 0,0-1 1 0 0,0 0 0 0 0,-1 0 0 0 0,1 0-1 0 0,0 1 1 0 0,-1-1 0 0 0,1 0 0 0 0,-1 0-1 0 0,1 0 1 0 0,-1 0 0 0 0,0 0-1 0 0,1 0 1 0 0,-1 0 0 0 0,0 0 0 0 0,0 0-1 0 0,0 0-40 0 0,-10 8 260 0 0,1-1 0 0 0,-2 0-1 0 0,1-1 1 0 0,-1 0-1 0 0,0-1 1 0 0,0 0 0 0 0,-1-1-1 0 0,-10 3-259 0 0,-18 4 192 0 0,-1-3-1 0 0,-5 0-191 0 0,44-8 24 0 0,-4 0-1 0 0,4 0-46 0 0,0-1 0 0 0,0 1 0 0 0,0-1 0 0 0,0 0 0 0 0,1 0 0 0 0,-1 0 0 0 0,0 0 0 0 0,-2 0 23 0 0,4 0-124 0 0,0-1-1 0 0,0 1 1 0 0,0 0 0 0 0,0 0-1 0 0,1 0 1 0 0,-1 0 0 0 0,0 1-1 0 0,0-1 1 0 0,0 0 0 0 0,0 0-1 0 0,0 0 1 0 0,0 1-1 0 0,1-1 1 0 0,-1 1 0 0 0,0-1 124 0 0,0 1-6769 0 0</inkml:trace>
  <inkml:trace contextRef="#ctx0" brushRef="#br0" timeOffset="1929.244">1114 847 6448 0 0,'0'0'297'0'0,"0"0"-9"0"0,-9-7-75 0 0,8 6 93 0 0,0 0-1 0 0,1 0 1 0 0,-1 0-1 0 0,0 0 0 0 0,1 0 1 0 0,-1 0-1 0 0,1 0 0 0 0,-1 0 1 0 0,1 0-1 0 0,0 0 0 0 0,0 0 1 0 0,-1 0-306 0 0,1-23 1221 0 0,0 16-452 0 0,0 7-698 0 0,0 0-1 0 0,1 0 1 0 0,-1 0-1 0 0,0 0 1 0 0,1 0 0 0 0,-1 0-1 0 0,1 0 1 0 0,-1 0-1 0 0,1 0 1 0 0,-1 0-1 0 0,1 0 1 0 0,0 1 0 0 0,0-1-1 0 0,-1 0 1 0 0,1 0-1 0 0,0 1 1 0 0,0-1 0 0 0,0 0-1 0 0,0 1 1 0 0,0-1-1 0 0,-1 1 1 0 0,1-1 0 0 0,0 1-1 0 0,1-1 1 0 0,-1 1-1 0 0,0 0 1 0 0,0-1-71 0 0,2 0 44 0 0,0 1-1 0 0,-1-1 1 0 0,1 0-1 0 0,0 1 1 0 0,0 0 0 0 0,0-1-1 0 0,0 1 1 0 0,0 0 0 0 0,1 1-44 0 0,-2-1 55 0 0,1 1 1 0 0,0 1 0 0 0,-1-1 0 0 0,1 0-1 0 0,-1 0 1 0 0,0 1 0 0 0,1 0 0 0 0,-1-1 0 0 0,0 1-1 0 0,0 0 1 0 0,0 0 0 0 0,0 0 0 0 0,0 0 0 0 0,-1 0-1 0 0,1 1 1 0 0,0-1 0 0 0,-1 1 0 0 0,0-1 0 0 0,1 1-56 0 0,-2-2 57 0 0,0 0 0 0 0,0 0 0 0 0,0 0 1 0 0,1 1-1 0 0,-1-1 0 0 0,0 0 1 0 0,0 0-1 0 0,0 0 0 0 0,-1 0 0 0 0,1 0 1 0 0,0 0-1 0 0,0 1 0 0 0,-1-1 1 0 0,1 0-1 0 0,0 0 0 0 0,-1 0 0 0 0,1 0 1 0 0,-1 0-1 0 0,0 0 0 0 0,1 0 1 0 0,-1 0-1 0 0,0-1 0 0 0,1 1 0 0 0,-1 0 1 0 0,0 0-1 0 0,0 0-57 0 0,-26 20 875 0 0,22-18-749 0 0,1-1-78 0 0,1 0 0 0 0,-1 0 0 0 0,0 0-1 0 0,0 0 1 0 0,-1-1 0 0 0,1 0 0 0 0,0 0 0 0 0,0 0-1 0 0,-1 0 1 0 0,1-1 0 0 0,0 1 0 0 0,-1-1 0 0 0,-3 0-48 0 0,1-1 76 0 0,-1 0 0 0 0,1 0 0 0 0,0-1 0 0 0,0 1 0 0 0,0-1 1 0 0,0-1-1 0 0,-5-2-76 0 0,10 4-13 0 0,0 0 1 0 0,0 0-1 0 0,0 0 1 0 0,0 0-1 0 0,0 0 1 0 0,0-1 0 0 0,0 1-1 0 0,1-1 1 0 0,-1 1-1 0 0,0-1 1 0 0,1 0-1 0 0,0 1 1 0 0,-1-1-1 0 0,1 0 1 0 0,0 0-1 0 0,0 0 1 0 0,0 0-1 0 0,0 0 1 0 0,0 0 0 0 0,1 0-1 0 0,-1 0 1 0 0,0-1-1 0 0,1 1 1 0 0,0 0-1 0 0,-1 0 1 0 0,1-1-1 0 0,0 1 1 0 0,0 0-1 0 0,1 0 1 0 0,-1 0 0 0 0,0-1-1 0 0,1 0 13 0 0,0-1-34 0 0,1 0-1 0 0,-1 1 0 0 0,1-1 1 0 0,0 1-1 0 0,0-1 1 0 0,0 1-1 0 0,1 0 1 0 0,-1 0-1 0 0,1 0 1 0 0,-1 0-1 0 0,1 0 1 0 0,0 1-1 0 0,0-1 1 0 0,0 1-1 0 0,4-2 35 0 0,-5 2-17 0 0,1 1 1 0 0,-1 0-1 0 0,1 0 1 0 0,-1 0-1 0 0,1 0 1 0 0,0 1-1 0 0,-1-1 1 0 0,1 1-1 0 0,0-1 1 0 0,-1 1-1 0 0,1 0 1 0 0,0 0-1 0 0,-1 0 1 0 0,1 1-1 0 0,0-1 1 0 0,-1 1-1 0 0,1-1 1 0 0,0 1-1 0 0,-1 0 1 0 0,1 0-1 0 0,-1 0 0 0 0,0 0 1 0 0,1 0-1 0 0,0 1 17 0 0,6 5-22 0 0,-1 0 0 0 0,0 0 0 0 0,0 1 0 0 0,-1 0 0 0 0,0 0 0 0 0,0 1 0 0 0,-1-1 0 0 0,5 10 22 0 0,-10-17 20 0 0,0 1 0 0 0,0-1 0 0 0,0 1 0 0 0,-1 0 0 0 0,1-1 0 0 0,0 1 0 0 0,-1 0-1 0 0,1-1 1 0 0,-1 1 0 0 0,0 0 0 0 0,0 0 0 0 0,1-1 0 0 0,-1 1 0 0 0,0 0 0 0 0,0 0 0 0 0,-1 0-1 0 0,1-1 1 0 0,0 1 0 0 0,-1 0 0 0 0,1-1 0 0 0,-1 1 0 0 0,1 0 0 0 0,-1-1 0 0 0,0 1-1 0 0,0 0 1 0 0,0-1 0 0 0,0 1 0 0 0,0-1 0 0 0,0 0 0 0 0,0 1 0 0 0,0-1 0 0 0,0 0 0 0 0,-2 1-20 0 0,1 0 52 0 0,0 0 0 0 0,-1-1 0 0 0,0 1 0 0 0,1-1-1 0 0,-1 1 1 0 0,0-1 0 0 0,0 0 0 0 0,0 0 0 0 0,0 0 0 0 0,0-1 0 0 0,0 1 0 0 0,0-1 0 0 0,0 0 0 0 0,0 0 0 0 0,0 0 0 0 0,0 0 0 0 0,0 0 0 0 0,-2-1-52 0 0,-2 0 27 0 0,0-1 0 0 0,0 0-1 0 0,0-1 1 0 0,0 1 0 0 0,1-2-1 0 0,-1 1 1 0 0,1 0-1 0 0,0-1 1 0 0,0 0 0 0 0,0-1-1 0 0,1 1 1 0 0,-2-3-27 0 0,4 5-5 0 0,1-1-1 0 0,0 1 0 0 0,0-1 1 0 0,0 1-1 0 0,0-1 1 0 0,1 0-1 0 0,-1 0 1 0 0,1 0-1 0 0,-1 0 1 0 0,1 0-1 0 0,0 0 1 0 0,0 0-1 0 0,1 0 1 0 0,-1-1-1 0 0,1 1 1 0 0,-1 0-1 0 0,1 0 1 0 0,0-1-1 0 0,0 1 1 0 0,1 0-1 0 0,-1-1 1 0 0,1 1-1 0 0,-1 0 1 0 0,1 0-1 0 0,0 0 1 0 0,0 0-1 0 0,1-2 6 0 0,-1 2-43 0 0,1-1 0 0 0,0 1 0 0 0,-1 0 0 0 0,1 0 0 0 0,0-1-1 0 0,0 1 1 0 0,1 0 0 0 0,-1 1 0 0 0,1-1 0 0 0,0 0 0 0 0,-1 1 0 0 0,1 0 0 0 0,0-1 0 0 0,1 1 43 0 0,-2 1-22 0 0,1 0 0 0 0,0 0 1 0 0,-1 0-1 0 0,1 0 0 0 0,0 0 0 0 0,0 1 1 0 0,-1 0-1 0 0,1-1 0 0 0,0 1 1 0 0,0 0-1 0 0,0 0 0 0 0,-1 1 0 0 0,1-1 1 0 0,0 0-1 0 0,0 1 0 0 0,-1 0 1 0 0,1 0-1 0 0,0 0 0 0 0,1 0 22 0 0,1 2-19 0 0,0-1 1 0 0,0 1-1 0 0,0 0 0 0 0,0 1 0 0 0,-1-1 1 0 0,1 1-1 0 0,-1 0 0 0 0,0 0 1 0 0,0 0-1 0 0,-1 1 0 0 0,1-1 0 0 0,-1 1 1 0 0,1 1 18 0 0,3 5 6 0 0,-1 0 0 0 0,-1 1 0 0 0,1 0 0 0 0,-2 0 0 0 0,2 6-6 0 0,-5-16 42 0 0,-1 0 0 0 0,1 0 0 0 0,-1 0 0 0 0,1 0 1 0 0,-1 0-1 0 0,0 1 0 0 0,0-1 0 0 0,0 0 0 0 0,0 0 0 0 0,0 0 1 0 0,-1 0-1 0 0,1 0 0 0 0,-1 1 0 0 0,1-1 0 0 0,-1 0 0 0 0,0 0 1 0 0,0 0-1 0 0,0 0 0 0 0,0 0 0 0 0,0 0 0 0 0,0-1 0 0 0,0 1 1 0 0,-1 0-1 0 0,1-1 0 0 0,0 1 0 0 0,-1 0 0 0 0,0-1 0 0 0,1 0 1 0 0,-1 1-1 0 0,0-1 0 0 0,0 0 0 0 0,0 0 0 0 0,0 0 0 0 0,0 0 1 0 0,0 0-1 0 0,0-1 0 0 0,0 1 0 0 0,0 0 0 0 0,0-1 0 0 0,0 0 1 0 0,0 1-1 0 0,-1-1 0 0 0,1 0 0 0 0,0 0 0 0 0,0 0 1 0 0,0-1-1 0 0,0 1 0 0 0,0 0 0 0 0,-1-1 0 0 0,1 0 0 0 0,-2 0-42 0 0,-1-1 29 0 0,-1 0 0 0 0,1-1 0 0 0,0 0-1 0 0,-1 0 1 0 0,1 0 0 0 0,0 0 0 0 0,1-1 0 0 0,-1 0-1 0 0,1 0 1 0 0,-1 0 0 0 0,1-1 0 0 0,1 1 0 0 0,-1-1-1 0 0,1 0 1 0 0,-1 0 0 0 0,1 0 0 0 0,-1-5-29 0 0,3 7 9 0 0,1-1 0 0 0,-1 1 1 0 0,1 0-1 0 0,0-1 1 0 0,0 1-1 0 0,0-1 0 0 0,1 1 1 0 0,-1-1-1 0 0,1 1 0 0 0,0 0 1 0 0,0-1-1 0 0,0 1 0 0 0,0 0 1 0 0,0 0-1 0 0,1-1-9 0 0,-2 3-18 0 0,1 1 3 0 0,-1-1 0 0 0,1 0-1 0 0,-1 0 1 0 0,1 1 0 0 0,-1-1 0 0 0,1 0-1 0 0,0 1 1 0 0,-1-1 0 0 0,1 1 0 0 0,0-1-1 0 0,0 1 1 0 0,-1-1 0 0 0,1 1-1 0 0,0-1 1 0 0,0 1 0 0 0,0 0 0 0 0,0-1-1 0 0,-1 1 1 0 0,1 0 0 0 0,0 0-1 0 0,0 0 1 0 0,0-1 0 0 0,0 1 0 0 0,0 0-1 0 0,0 0 1 0 0,0 1 0 0 0,-1-1 0 0 0,1 0-1 0 0,0 0 1 0 0,0 0 0 0 0,0 0-1 0 0,0 1 16 0 0,3 0-18 0 0,0 0 0 0 0,-1 0 0 0 0,1 1 0 0 0,0-1 0 0 0,-1 1 0 0 0,2 1 18 0 0,56 33-579 0 0,-58-34 583 0 0,1 1-1009 0 0,-2-2-2681 0 0,-2-1 2374 0 0</inkml:trace>
  <inkml:trace contextRef="#ctx0" brushRef="#br1" timeOffset="19880.096">412 1150 9704 0 0,'4'-3'174'0'0,"-3"2"-119"0"0,0 1-1 0 0,0-1 0 0 0,0 1 0 0 0,0 0 0 0 0,-1-1 1 0 0,1 1-1 0 0,0 0 0 0 0,0 0 0 0 0,0-1 0 0 0,0 1 0 0 0,0 0 1 0 0,0 0-1 0 0,0 0 0 0 0,0 0 0 0 0,0 0 0 0 0,0 0 1 0 0,0 1-55 0 0,0-1 245 0 0,-1 0 70 0 0,0 0 6 0 0,0 0 88 0 0,0 0 349 0 0,2 25 4140 0 0,-1-19-4576 0 0,-1 0 1 0 0,1 0 0 0 0,-1 0 0 0 0,0 0-1 0 0,-1 3-322 0 0,0 7 340 0 0,0-1 0 0 0,1 0 0 0 0,1 1 0 0 0,0-1 0 0 0,4 13-340 0 0,2 31 596 0 0,-4-5-208 0 0,0-29-147 0 0,-2 1 0 0 0,0 1-1 0 0,-2-1 1 0 0,-3 12-241 0 0,0 0 426 0 0,3-22-181 0 0,-1-1 0 0 0,-1 1 0 0 0,-3 7-245 0 0,3-13 28 0 0,0 1 0 0 0,-1-1 0 0 0,-1 0-1 0 0,0-1 1 0 0,0 1 0 0 0,-1-1 0 0 0,-6 7-28 0 0,8-11 25 0 0,-1 1 0 0 0,0-1 0 0 0,0-1 0 0 0,-1 1 0 0 0,1-1 1 0 0,-1 0-1 0 0,0 0 0 0 0,0 0 0 0 0,0-1 0 0 0,-1 0 0 0 0,1 0 0 0 0,-5 0-25 0 0,-15 6 111 0 0,0-2 1 0 0,-16 1-112 0 0,30-6 3 0 0,0-1 1 0 0,-1 0 0 0 0,1-1 0 0 0,-1-1 0 0 0,1 0 0 0 0,-10-2-4 0 0,-19-6-1428 0 0,-8-4 1428 0 0,28 2-1707 0 0,17 9 579 0 0,-6-4-6398 0 0</inkml:trace>
  <inkml:trace contextRef="#ctx0" brushRef="#br1" timeOffset="20245.799">196 1313 4608 0 0,'0'0'353'0'0,"-3"-6"-218"0"0,2 2 371 0 0,0 1 0 0 0,0-1 0 0 0,0 0 0 0 0,0 0 0 0 0,0 1 0 0 0,1-1 0 0 0,0 0 0 0 0,0 0 0 0 0,0 0 1 0 0,0 0-1 0 0,1 1 0 0 0,0-5-506 0 0,0 6 310 0 0,-1 0 1 0 0,1-1-1 0 0,0 1 1 0 0,1 0-1 0 0,-1 0 1 0 0,0 0-1 0 0,1 0 1 0 0,-1 0 0 0 0,1 0-1 0 0,-1 0 1 0 0,1 0-1 0 0,0 0 1 0 0,0 1-1 0 0,0-1 1 0 0,0 1-1 0 0,0-1 1 0 0,0 1-1 0 0,1 0 1 0 0,-1 0-1 0 0,2-1-310 0 0,0 1 62 0 0,-1 0 9 0 0,1-1 0 0 0,-1 1 0 0 0,1-1 0 0 0,-1 0 0 0 0,0 0 0 0 0,1 0 0 0 0,-1-1-1 0 0,0 1 1 0 0,0-1-71 0 0,4-4 110 0 0,0 1-1 0 0,1 1 0 0 0,0-1 1 0 0,7-3-110 0 0,8-6 102 0 0,-11 6-80 0 0,-1 1-28 0 0,1 1 0 0 0,9-6 6 0 0,-18 11 28 0 0,0 1 0 0 0,0 0 0 0 0,0-1 0 0 0,0 1 0 0 0,0 0 0 0 0,1 1 0 0 0,-1-1 0 0 0,0 0 0 0 0,1 1 0 0 0,-1 0 0 0 0,0 0 0 0 0,1 0 0 0 0,2 0-28 0 0,-5 1 23 0 0,1 0 0 0 0,-1-1 0 0 0,0 1 0 0 0,1 0 0 0 0,-1 0 0 0 0,0 0 0 0 0,0 0 0 0 0,1 0 0 0 0,-1 0 0 0 0,0 0 0 0 0,0 0 0 0 0,0 0 0 0 0,0 1 0 0 0,0-1 0 0 0,-1 0 0 0 0,1 1 0 0 0,0-1 0 0 0,-1 0 0 0 0,1 1 0 0 0,-1-1 0 0 0,1 2-23 0 0,1 3 94 0 0,0 1 0 0 0,0 0 0 0 0,-1 0-1 0 0,0 1-93 0 0,1 1 143 0 0,9 64 773 0 0,-9-64-785 0 0,1 0 0 0 0,-1 0 0 0 0,2 1-1 0 0,-1-2 1 0 0,1 1 0 0 0,4 4-131 0 0,-6-9 54 0 0,1-1-1 0 0,0 0 0 0 0,0 0 1 0 0,0 0-1 0 0,0 0 0 0 0,0-1 1 0 0,1 1-1 0 0,0-1 0 0 0,-1 0 1 0 0,1 0-1 0 0,0 0 0 0 0,0-1 1 0 0,0 1-1 0 0,0-1 0 0 0,0 0 1 0 0,0 0-1 0 0,2 0-53 0 0,35 4-905 0 0,-5-4-4727 0 0,-20-1-1265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0:34.32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1 205 10136 0 0,'6'-3'1049'0'0,"-5"2"-1031"0"0,-1 1 0 0 0,0 0 0 0 0,0 0 0 0 0,0 0-1 0 0,0 0 1 0 0,0 0 0 0 0,1 0 0 0 0,-1 0 0 0 0,0 0 0 0 0,0 0 0 0 0,0 0 0 0 0,0 0 0 0 0,0-1-1 0 0,0 1 1 0 0,1 0 0 0 0,-1 0 0 0 0,0 0 0 0 0,0 0 0 0 0,0 0 0 0 0,0-1 0 0 0,0 1-1 0 0,0 0 1 0 0,0 0 0 0 0,0 0 0 0 0,0 0 0 0 0,0-1 0 0 0,0 1 0 0 0,0 0 0 0 0,0 0 0 0 0,0 0-1 0 0,0 0 1 0 0,0 0 0 0 0,0-1 0 0 0,0 1 0 0 0,0 0 0 0 0,0 0 0 0 0,0 0 0 0 0,0 0 0 0 0,0-1-1 0 0,0 1 1 0 0,0 0 0 0 0,0 0 0 0 0,0 0 0 0 0,0 0 0 0 0,-1 0 0 0 0,1-1 0 0 0,0 1 0 0 0,0 0-1 0 0,0 0 1 0 0,0 0 0 0 0,0 0 0 0 0,0 0 0 0 0,0 0 0 0 0,-1 0 0 0 0,1 0 0 0 0,0 0 0 0 0,0-1-1 0 0,0 1 1 0 0,0 0 0 0 0,-1 0 0 0 0,1 0 0 0 0,0 0 0 0 0,0 0 0 0 0,0 0 0 0 0,0 0-1 0 0,0 0 1 0 0,-1 0 0 0 0,1 0 0 0 0,0 0 0 0 0,0 0-18 0 0,2 0 1869 0 0,-6 1-1055 0 0,12 3-455 0 0,10 6 2395 0 0,-8-4-1841 0 0,-9-6-933 0 0,0 1-1 0 0,0-1 1 0 0,0 1-1 0 0,0-1 1 0 0,0 1-1 0 0,0 0 1 0 0,0 0-1 0 0,-1-1 1 0 0,1 1-1 0 0,0 0 1 0 0,0 0-1 0 0,0 0 1 0 0,-1 0 0 0 0,1 0-1 0 0,0 0 1 0 0,-1 0-1 0 0,1 1 21 0 0,9 11-131 0 0,-9-13 155 0 0,0 1 0 0 0,0 0 0 0 0,-1 0-1 0 0,1 0 1 0 0,0 0 0 0 0,0 0 0 0 0,-1 0 0 0 0,1 0-1 0 0,0 0 1 0 0,-1 0 0 0 0,1 0 0 0 0,-1 0 0 0 0,0 0 0 0 0,1 0-1 0 0,-1 0 1 0 0,0 1 0 0 0,0-1 0 0 0,1 0 0 0 0,-1 0-1 0 0,0 2-23 0 0,-1 9 238 0 0,1-9-191 0 0,-1 0 0 0 0,1-1 0 0 0,0 1 1 0 0,0 0-1 0 0,0-1 0 0 0,1 1 0 0 0,0 2-47 0 0,-1-3 36 0 0,0 0-1 0 0,1 1 0 0 0,-1-1 0 0 0,0 1 1 0 0,0-1-1 0 0,0 0 0 0 0,0 1 0 0 0,-1-1 1 0 0,1 1-1 0 0,-1-1 0 0 0,0 0 0 0 0,0 1-35 0 0,1-1 23 0 0,-1 1-1 0 0,0-1 0 0 0,1 0 0 0 0,0 0 0 0 0,-1 0 1 0 0,1 1-1 0 0,0-1 0 0 0,0 0 0 0 0,0 1 1 0 0,0-1-1 0 0,1 0 0 0 0,-1 0 0 0 0,1 2-22 0 0,4 17 183 0 0,-5-18-152 0 0,1 0 1 0 0,0 0-1 0 0,-1 0 1 0 0,1 0-1 0 0,0 0 1 0 0,0 0-1 0 0,1 0 1 0 0,-1-1-1 0 0,1 1 1 0 0,-1 0-1 0 0,1-1 1 0 0,0 1-1 0 0,0-1-31 0 0,10 11 110 0 0,-10-10-88 0 0,0-1 0 0 0,0 1-1 0 0,0-1 1 0 0,1 1-1 0 0,0-1 1 0 0,-1 0 0 0 0,1 0-1 0 0,0 0 1 0 0,0 0-1 0 0,0-1 1 0 0,0 1 0 0 0,0-1-1 0 0,0 0 1 0 0,0 0-1 0 0,1 0 1 0 0,-1 0 0 0 0,3 0-22 0 0,2 1 66 0 0,-6-1 12 0 0,-1-1-65 0 0,0 0 0 0 0,0 0 0 0 0,0 0 0 0 0,0-1 0 0 0,0 1 0 0 0,0 0 0 0 0,0-1 1 0 0,0 1-1 0 0,0-1 0 0 0,0 1 0 0 0,0-1 0 0 0,-1 1 0 0 0,2-1-13 0 0,-1 0 24 0 0,-1 1-21 0 0,0 0-1 0 0,0 0 0 0 0,1 0 0 0 0,-1 0 1 0 0,0 0-1 0 0,0 0 0 0 0,0-1 0 0 0,0 1 1 0 0,0 0-1 0 0,1 0 0 0 0,-1 0 0 0 0,0 0 0 0 0,0 0 1 0 0,0-1-1 0 0,0 1 0 0 0,0 0 0 0 0,0 0 1 0 0,0 0-1 0 0,0 0 0 0 0,0-1 0 0 0,0 1 1 0 0,0 0-1 0 0,0 0 0 0 0,0 0 0 0 0,0 0 1 0 0,0-1-1 0 0,0 1 0 0 0,0 0 0 0 0,0 0 1 0 0,0 0-1 0 0,0 0 0 0 0,0-1 0 0 0,0 1 1 0 0,0 0-1 0 0,0 0 0 0 0,0 0 0 0 0,0 0 1 0 0,0-1-1 0 0,0 1 0 0 0,-1 0 0 0 0,1 0 1 0 0,0 0-1 0 0,0 0-2 0 0,0-1 2 0 0,0 1 0 0 0,0 0 1 0 0,-1 0-1 0 0,1 0 0 0 0,0 0 1 0 0,0-1-1 0 0,0 1 0 0 0,0 0 1 0 0,0 0-1 0 0,0 0 0 0 0,0-1 1 0 0,0 1-1 0 0,0 0 0 0 0,0 0 1 0 0,0 0-1 0 0,0-1 0 0 0,0 1 1 0 0,0 0-1 0 0,0 0 0 0 0,0 0 1 0 0,0-1-1 0 0,0 1 0 0 0,0 0 1 0 0,0 0-1 0 0,0 0 0 0 0,0-1 1 0 0,0 1-1 0 0,0 0 0 0 0,0 0 1 0 0,0 0-1 0 0,1-1 0 0 0,-1 1 1 0 0,0 0-1 0 0,0 0 0 0 0,0 0 1 0 0,0 0-1 0 0,0 0 0 0 0,1-1 1 0 0,-1 1-1 0 0,0 0 0 0 0,0 0-2 0 0,2-1 10 0 0,-1-1-1 0 0,0 1 0 0 0,0-1 0 0 0,1 1 1 0 0,-1-1-1 0 0,0 1 0 0 0,0-1 0 0 0,0 0 1 0 0,-1 0-1 0 0,1 1 0 0 0,0-1 0 0 0,-1 0 1 0 0,1 0-1 0 0,-1 0 0 0 0,1 0-9 0 0,0-3 19 0 0,0 0-1 0 0,1 1 1 0 0,-1-1-1 0 0,1 0 1 0 0,1-1-19 0 0,-1 2 5 0 0,0 0 0 0 0,-1 0 0 0 0,1 0 1 0 0,-1 0-1 0 0,0 0 0 0 0,0 0 0 0 0,0-2-5 0 0,-1 0 13 0 0,2 0 0 0 0,-1 0-1 0 0,0 0 1 0 0,1 1 0 0 0,1-3-13 0 0,-1 3-1 0 0,0 0 1 0 0,-1 0-1 0 0,1 0 0 0 0,-1 0 1 0 0,0-1-1 0 0,0-4 1 0 0,-1 7 0 0 0,0 0 0 0 0,1 0 0 0 0,-1 0 0 0 0,1 0 0 0 0,0 0 0 0 0,0 1 0 0 0,0-1 0 0 0,0 0 0 0 0,0 0 0 0 0,1 1 0 0 0,0-1 0 0 0,5-13 0 0 0,-5-6-53 0 0,-2 22 52 0 0,0 0 1 0 0,0 0-1 0 0,0 0 0 0 0,0 0 1 0 0,0 0-1 0 0,0 0 0 0 0,0 0 1 0 0,0 0-1 0 0,0 0 0 0 0,0 0 1 0 0,0 0-1 0 0,-1 0 1 0 0,1 0-1 0 0,0 0 0 0 0,0 0 1 0 0,0 0-1 0 0,0 0 0 0 0,0 0 1 0 0,0 0-1 0 0,0 0 0 0 0,0 0 1 0 0,0 0-1 0 0,0 0 0 0 0,0 0 1 0 0,0-1-1 0 0,0 1 0 0 0,-1 0 1 0 0,1 0-1 0 0,0 0 0 0 0,0 0 1 0 0,0 0-1 0 0,0 0 1 0 0,0 0-1 0 0,0 0 0 0 0,0 0 1 0 0,0 0-1 0 0,0 0 0 0 0,0 0 1 0 0,0 0-1 0 0,0-1 0 0 0,0 1 1 0 0,0 0-1 0 0,0 0 0 0 0,0 0 1 0 0,0 0-1 0 0,0 0 0 0 0,0 0 1 0 0,0 0-1 0 0,0 0 0 0 0,0 0 1 0 0,0 0-1 0 0,0 0 1 0 0,0-1-1 0 0,0 1 0 0 0,0 0 1 0 0,0 0-1 0 0,0 0 0 0 0,0 0 1 0 0,0 0-1 0 0,1 0 0 0 0,-1 0 1 0 0,0 0 0 0 0,7 0-38 0 0,8 3-27 0 0,-7 3 60 0 0,-4-4-9 0 0,-1 0 0 0 0,0 1 0 0 0,0-1 0 0 0,0 1 1 0 0,0-1-1 0 0,0 1 0 0 0,0 1 14 0 0,-1-2-9 0 0,0 1 1 0 0,0-1 0 0 0,1 1 0 0 0,-1-1-1 0 0,1 0 1 0 0,0 0 0 0 0,0 0 0 0 0,0 0 8 0 0,11 9-54 0 0,-6-4 51 0 0,0 0 1 0 0,0 0-1 0 0,0-1 1 0 0,1 0-1 0 0,7 3 3 0 0,-12-6-1 0 0,1-1 1 0 0,-1 0 0 0 0,0 0 0 0 0,1 0 0 0 0,-1-1 0 0 0,1 0 0 0 0,-1 0 0 0 0,1 0 0 0 0,4 0 0 0 0,-1-2 7 0 0,-1-1-1 0 0,1-1 1 0 0,0 1-1 0 0,-1-1 0 0 0,1 0 1 0 0,-1-1-1 0 0,0 0 1 0 0,0 0-1 0 0,0-1 0 0 0,3-2-6 0 0,-9 6 0 0 0,0 0 0 0 0,-1 1 0 0 0,1-1 0 0 0,0 0 0 0 0,-1 0 0 0 0,1 1 0 0 0,-1-1 0 0 0,1 0 0 0 0,-1 0 0 0 0,1 0 0 0 0,-1 0 0 0 0,1 0 0 0 0,-1 0 0 0 0,0 0 0 0 0,1 0 0 0 0,-1 0 0 0 0,0-1 0 0 0,1 1 0 0 0,-1 0 0 0 0,1 0 0 0 0,-1 0 0 0 0,1 0 0 0 0,0 1 0 0 0,-1-1 0 0 0,1 0 0 0 0,0 0 0 0 0,0 0 0 0 0,5-4 0 0 0,-5 5 0 0 0,0-1 0 0 0,0 0 0 0 0,0 1 0 0 0,0-1 0 0 0,0 0 0 0 0,0 0 0 0 0,-1 0 0 0 0,1 0 0 0 0,0 0 0 0 0,0 0 0 0 0,-1 0 0 0 0,1 0 0 0 0,0 0 0 0 0,-1 0 0 0 0,1 0 0 0 0,-1 0 0 0 0,1 0 0 0 0,-1-1 0 0 0,0 1 0 0 0,0 0 0 0 0,1 0 0 0 0,-1 0 0 0 0,0-1 0 0 0,0 1 0 0 0,0-1 0 0 0,-1-13-58 0 0,2 13 49 0 0,-1 1 0 0 0,0 0 0 0 0,0 0-1 0 0,0 0 1 0 0,0-1 0 0 0,0 1 0 0 0,0 0 0 0 0,-1 0 0 0 0,1 0 0 0 0,0-1 0 0 0,-1 1 0 0 0,1 0 0 0 0,-1 0 0 0 0,1 0 0 0 0,-1 0 0 0 0,1 0 0 0 0,-1 0 0 0 0,0 0 0 0 0,1 0 0 0 0,-1 0 0 0 0,0 0 0 0 0,0 0 0 0 0,0 0 0 0 0,0 0 0 0 0,0 1 0 0 0,0-2 9 0 0,-3 0-17 0 0,-1 0 0 0 0,1 0 1 0 0,0 0-1 0 0,-1 0 0 0 0,1 1 0 0 0,-1 0 0 0 0,0 0 0 0 0,1 0 1 0 0,-1 0-1 0 0,0 1 0 0 0,0-1 0 0 0,1 1 0 0 0,-1 1 1 0 0,0-1-1 0 0,0 1 0 0 0,1-1 0 0 0,-1 1 0 0 0,0 1 17 0 0,-5 2-53 0 0,9-1 26 0 0,-2 2 5 0 0,2-5 20 0 0,1 0 1 0 0,-1 0 0 0 0,1 0-1 0 0,-1 0 1 0 0,1 1 0 0 0,-1-1 0 0 0,1 0-1 0 0,-1 1 1 0 0,1-1 0 0 0,-1 0-1 0 0,1 1 1 0 0,-1-1 0 0 0,1 0-1 0 0,-1 1 1 0 0,1-1 0 0 0,0 1 0 0 0,-1-1-1 0 0,1 1 1 0 0,0-1 0 0 0,0 1-1 0 0,-1-1 1 0 0,1 1 0 0 0,0-1-1 0 0,0 1 1 0 0,-1-1 0 0 0,1 1 0 0 0,0-1-1 0 0,0 1 1 0 0,0 0 0 0 0,0-1-1 0 0,0 1 1 0 0,0-1 0 0 0,0 1-1 0 0,0-1 1 0 0,0 1 0 0 0,0 0 0 0 0,1-1-1 0 0,-1 1 1 0 0,0-1 0 0 0,0 1-1 0 0,1 0 2 0 0,-14 21 0 0 0,12-20 0 0 0,0 1 0 0 0,0 0 0 0 0,-1 0 0 0 0,0-1 0 0 0,1 1 0 0 0,-1-1 0 0 0,-1 2 0 0 0,2-4 0 0 0,1 0 0 0 0,0 1 0 0 0,-1-1 0 0 0,1 0 0 0 0,-1 1 0 0 0,1-1 0 0 0,0 1 0 0 0,-1-1 0 0 0,1 0 0 0 0,0 1 0 0 0,0-1 0 0 0,-1 1 0 0 0,1-1 0 0 0,0 1 0 0 0,0-1 0 0 0,0 1 0 0 0,0-1 0 0 0,-1 1 0 0 0,1-1 0 0 0,0 1 0 0 0,0 0 0 0 0,0-1 0 0 0,0 1 0 0 0,0-1 0 0 0,0 1 0 0 0,1 0 0 0 0,-2 2 0 0 0,-3 1 0 0 0,2 0 0 0 0,4 11 0 0 0,-4 4 11 0 0,9-5 48 0 0,-6-13-32 0 0,0 0 0 0 0,0 1 0 0 0,0-1 0 0 0,0 0 0 0 0,-1 1 0 0 0,1-1 0 0 0,0 1 0 0 0,-1-1 0 0 0,1 1 0 0 0,-1-1 0 0 0,0 1 0 0 0,1-1 0 0 0,-1 1 0 0 0,0 1-27 0 0,-1-2 18 0 0,1 0-1 0 0,0 1 1 0 0,0-1-1 0 0,0 1 1 0 0,0-1-1 0 0,0 1 1 0 0,0-1-1 0 0,0 1 0 0 0,0-1 1 0 0,0 1-1 0 0,0-1 1 0 0,1 0-1 0 0,-1 1 1 0 0,1-1-1 0 0,-1 0 1 0 0,1 1-1 0 0,0-1 1 0 0,-1 0-1 0 0,1 1 0 0 0,0-1 1 0 0,0 0-1 0 0,1 1-17 0 0,-2-1 0 0 0,1 0 0 0 0,0 1 1 0 0,-1-1-1 0 0,1 0 0 0 0,-1 1 0 0 0,1-1 0 0 0,-1 1 0 0 0,1-1 0 0 0,-1 1 0 0 0,0-1 0 0 0,0 0 0 0 0,0 1 0 0 0,0 0 0 0 0,4 15 53 0 0,-3-15-41 0 0,-1 1 0 0 0,1 0 0 0 0,0-1 1 0 0,-1 1-1 0 0,1 0 0 0 0,-1-1 0 0 0,0 1 1 0 0,0 0-1 0 0,0-1 0 0 0,0 2-12 0 0,0 2 28 0 0,3 2-5 0 0,2 2 63 0 0,-6-7-67 0 0,2-1 71 0 0,14 8-44 0 0,-11-6-26 0 0,0-1-1 0 0,0 0 0 0 0,1-1 0 0 0,-1 1 1 0 0,1-1-1 0 0,-1 0 0 0 0,3 1-19 0 0,23 3 65 0 0,35 2 55 0 0,-61-8-118 0 0,-1 0 0 0 0,1 0-1 0 0,0 0 1 0 0,0 0 0 0 0,-1-1-1 0 0,1 1 1 0 0,1-2-2 0 0,17 0 11 0 0,-17 1-253 0 0,0 0 0 0 0,0-1 0 0 0,0 1 0 0 0,0-1 0 0 0,0 0 0 0 0,0 0 0 0 0,-1-1 0 0 0,1 1-1 0 0,-1-1 1 0 0,0 0 0 0 0,4-3 242 0 0,1 0-1852 0 0</inkml:trace>
  <inkml:trace contextRef="#ctx0" brushRef="#br0" timeOffset="283.402">818 30 7368 0 0,'-3'-2'199'0'0,"2"1"-154"0"0,1 1 0 0 0,-1-1 0 0 0,0 1 1 0 0,0 0-1 0 0,0-1 0 0 0,0 1 0 0 0,0 0 1 0 0,1-1-1 0 0,-1 1 0 0 0,0 0 0 0 0,0 0 1 0 0,0 0-1 0 0,0 0 0 0 0,0 0 0 0 0,0 0 1 0 0,0 0-1 0 0,0 0 0 0 0,0 0-45 0 0,-1 0 1319 0 0,2 0 414 0 0,0 0 84 0 0,0 0-174 0 0,0 0-816 0 0,3 16 720 0 0,-3-14-1463 0 0,1 0 1 0 0,-1 1-1 0 0,0-1 1 0 0,1 0-1 0 0,-1 0 1 0 0,0 0-1 0 0,0 0 1 0 0,-1 0-1 0 0,1 0 0 0 0,0 1-84 0 0,-2 4 151 0 0,1 0-1 0 0,1 1 0 0 0,-1-1 0 0 0,1 1 1 0 0,0-1-1 0 0,1 0 0 0 0,0 1 0 0 0,0-1 0 0 0,2 7-150 0 0,-2-9 81 0 0,0 0-1 0 0,-1-1 0 0 0,0 1 1 0 0,0 0-1 0 0,-1 3-80 0 0,0-3 47 0 0,1-1 1 0 0,0 1-1 0 0,0 0 1 0 0,0-1-1 0 0,2 5-47 0 0,0 1 70 0 0,-1 0 0 0 0,1 0 0 0 0,-2 0 1 0 0,1 0-1 0 0,-1 6-70 0 0,0-10 20 0 0,0-1-1 0 0,0 1 1 0 0,1 0 0 0 0,0-1 0 0 0,1 1-1 0 0,-1-1 1 0 0,1 1 0 0 0,0 0-20 0 0,6 23 36 0 0,-7-24-26 0 0,0-1 0 0 0,0 1-1 0 0,0-1 1 0 0,1 1 0 0 0,0-1-1 0 0,0 1 1 0 0,0-1-1 0 0,0 0 1 0 0,0 0 0 0 0,1 0-1 0 0,0 0 1 0 0,0 0 0 0 0,2 1-10 0 0,-4-3 5 0 0,0-1 0 0 0,0 0 1 0 0,0 1-1 0 0,0-1 0 0 0,0 1 1 0 0,0-1-1 0 0,0 1 0 0 0,-1 0 1 0 0,1-1-1 0 0,0 2-5 0 0,-1-2 1 0 0,0 0-1 0 0,0 0 1 0 0,1 0 0 0 0,-1 0-1 0 0,1 0 1 0 0,-1-1 0 0 0,1 1 0 0 0,-1 0-1 0 0,1 0 1 0 0,-1 0 0 0 0,1 0 0 0 0,0 0-1 0 0,-1-1 1 0 0,1 1 0 0 0,0 0 0 0 0,0-1-1 0 0,0 1 1 0 0,-1 0 0 0 0,1-1-1 0 0,0 1 1 0 0,0-1 0 0 0,0 1 0 0 0,0-1-1 0 0,1 1 0 0 0,0-1-368 0 0,1 0 1 0 0,-1 1-1 0 0,1-1 0 0 0,-1 0 0 0 0,1 0 0 0 0,-1-1 0 0 0,1 1 0 0 0,-1 0 0 0 0,1-1 0 0 0,-1 1 0 0 0,1-1 1 0 0,-1 0-1 0 0,0 0 0 0 0,1 0 0 0 0,0-1 368 0 0,6-5-5781 0 0</inkml:trace>
  <inkml:trace contextRef="#ctx0" brushRef="#br0" timeOffset="549.349">1036 313 5984 0 0,'14'-16'1608'0'0,"-12"12"5768"0"0,-8 29-4459 0 0,7-16-2506 0 0,-1-7-353 0 0,0 0 0 0 0,0 0-1 0 0,0-1 1 0 0,0 1 0 0 0,0 0 0 0 0,0-1 0 0 0,-1 1-1 0 0,1 0 1 0 0,0-1 0 0 0,-1 1 0 0 0,0 0 0 0 0,1-1-1 0 0,-2 2-57 0 0,2-2 30 0 0,-1 0-1 0 0,0 1 0 0 0,0-1 0 0 0,1 0 0 0 0,-1 1 0 0 0,0-1 0 0 0,1 1 1 0 0,0-1-1 0 0,-1 1 0 0 0,1-1 0 0 0,0 1 0 0 0,0-1 0 0 0,0 1 0 0 0,0-1 1 0 0,0 1-1 0 0,0-1 0 0 0,0 1 0 0 0,0-1 0 0 0,1 1 0 0 0,-1-1 0 0 0,0 1 1 0 0,1-1-1 0 0,0 1 0 0 0,-1-1 0 0 0,1 0 0 0 0,0 1 0 0 0,0-1 0 0 0,-1 0-29 0 0,2 2 46 0 0,-1 0 0 0 0,0-1 0 0 0,-1 1 0 0 0,1 0 0 0 0,0 0 0 0 0,-1 0 0 0 0,0 0 0 0 0,1 2-46 0 0,-1-3 17 0 0,0 0 0 0 0,0 0 1 0 0,0 0-1 0 0,0 0 0 0 0,1 0 0 0 0,-1 0 0 0 0,1 0 0 0 0,0 0 1 0 0,-1 0-1 0 0,1 0 0 0 0,0 0 0 0 0,0 0 0 0 0,0-1 0 0 0,1 2-17 0 0,25 21 214 0 0,-10-11-100 0 0,-17-12-110 0 0,1-1 0 0 0,0 1 0 0 0,0 0-1 0 0,0 0 1 0 0,-1-1 0 0 0,1 1-1 0 0,0-1 1 0 0,0 1 0 0 0,0-1 0 0 0,0 1-1 0 0,0-1 1 0 0,0 0 0 0 0,0 1 0 0 0,0-1-1 0 0,0 0 1 0 0,0 0 0 0 0,0 1-1 0 0,0-1-2 0 0,23 4 83 0 0,-22-3-57 0 0,1-1-1 0 0,-1 0 1 0 0,1 0-1 0 0,-1 0 1 0 0,0 0-1 0 0,1 0 1 0 0,-1-1-1 0 0,0 1 1 0 0,1-1-1 0 0,-1 0 1 0 0,0 1-1 0 0,0-1 1 0 0,0 0-1 0 0,1 0 0 0 0,-1 0 1 0 0,0-1-1 0 0,0 1 1 0 0,0 0-1 0 0,-1-1 1 0 0,1 0-1 0 0,0 1 1 0 0,-1-1-1 0 0,1 0 1 0 0,-1 0-1 0 0,1 0 1 0 0,-1 0-1 0 0,0 0 1 0 0,0 0-1 0 0,0 0 1 0 0,0 0-1 0 0,0 0 1 0 0,0-1-1 0 0,0 1 1 0 0,-1 0-1 0 0,1 0 0 0 0,-1-1 1 0 0,0 1-1 0 0,0-1 1 0 0,0 1-1 0 0,0 0 1 0 0,0-1-1 0 0,-1-1-26 0 0,-1-25 0 0 0,3 25 0 0 0,-1 1 0 0 0,0-1 0 0 0,-1 0 0 0 0,1 1 0 0 0,-1-1 0 0 0,1 0 0 0 0,-1 1 0 0 0,0-1 0 0 0,0 1 0 0 0,-1-2 0 0 0,-11-28 2 0 0,12 27-12 0 0,-1 0 1 0 0,-1-1 0 0 0,1 1-1 0 0,-1 0 1 0 0,0 0 0 0 0,-1 0-1 0 0,-1-1 10 0 0,-4-6-70 0 0,7 10 78 0 0,0-1 0 0 0,-1 1 0 0 0,1 0-1 0 0,0 0 1 0 0,-1 0 0 0 0,0 0 0 0 0,0 1 0 0 0,0-1 0 0 0,0 1 0 0 0,0 0-1 0 0,0 0 1 0 0,-2-1-8 0 0,-2 0 33 0 0,3 2-66 0 0,0-1-1 0 0,1 1 0 0 0,-1 0 1 0 0,0 0-1 0 0,0 0 0 0 0,-1 0 34 0 0,4 1-16 0 0,0 0-1 0 0,0 0 0 0 0,-1 0 0 0 0,1 1 1 0 0,0-1-1 0 0,-1 0 0 0 0,1 0 1 0 0,0 1-1 0 0,0-1 0 0 0,-1 1 0 0 0,1-1 1 0 0,0 1-1 0 0,0-1 0 0 0,0 1 1 0 0,0 0-1 0 0,0 0 0 0 0,0-1 0 0 0,0 1 1 0 0,0 0-1 0 0,0 0 0 0 0,0 1 17 0 0,-8 5-176 0 0,-2 4-64 0 0,11-11 185 0 0,-1 1 1 0 0,1-1 0 0 0,0 1-1 0 0,0-1 1 0 0,0 1-1 0 0,0-1 1 0 0,-1 1 0 0 0,1-1-1 0 0,0 1 1 0 0,0-1-1 0 0,0 1 1 0 0,0-1 0 0 0,0 1-1 0 0,0 0 1 0 0,0-1-1 0 0,1 1 1 0 0,-1-1 0 0 0,0 1-1 0 0,0-1 1 0 0,0 1-1 0 0,0-1 1 0 0,1 1 0 0 0,-1-1-1 0 0,0 1 1 0 0,0-1-1 0 0,1 0 1 0 0,-1 1 54 0 0,6 9-4816 0 0,-5-1-1554 0 0</inkml:trace>
  <inkml:trace contextRef="#ctx0" brushRef="#br0" timeOffset="966.157">1433 219 6448 0 0,'0'0'297'0'0,"0"0"-9"0"0,-2 0-188 0 0,-5-1 438 0 0,1 0 0 0 0,0 0 0 0 0,0 1 0 0 0,-1 0 0 0 0,1 0 0 0 0,0 0 1 0 0,0 1-1 0 0,0 0 0 0 0,-1 1 0 0 0,1-1 0 0 0,0 1 0 0 0,1 0 0 0 0,-1 0 0 0 0,0 1 0 0 0,0 0-538 0 0,-3 2 945 0 0,0 0 0 0 0,0 1 0 0 0,1-1 1 0 0,0 2-1 0 0,-2 1-945 0 0,3-2-132 0 0,2 0 1 0 0,-1 0-1 0 0,-3 5 132 0 0,-9 22 835 0 0,7-12-607 0 0,10-19-208 0 0,0 1 0 0 0,0-1 0 0 0,1 1 0 0 0,-1-1-1 0 0,0 1 1 0 0,1-1 0 0 0,0 1 0 0 0,-1-1 0 0 0,1 1 0 0 0,0 0 0 0 0,0-1 0 0 0,1 1-1 0 0,-1 0 1 0 0,1-1 0 0 0,-1 1 0 0 0,1-1 0 0 0,0 1-20 0 0,2 12 43 0 0,-3-13-37 0 0,1 1 1 0 0,0-1-1 0 0,0 1 0 0 0,1-1 0 0 0,-1 0 0 0 0,0 0 0 0 0,1 0 0 0 0,-1 0 0 0 0,1 0 1 0 0,0 0-1 0 0,0 0 0 0 0,-1 0 0 0 0,1 0 0 0 0,1-1 0 0 0,-1 1 0 0 0,0-1 0 0 0,0 0 1 0 0,1 1-7 0 0,3 1 21 0 0,0 0 1 0 0,0 0 0 0 0,0-1 0 0 0,0 1 0 0 0,1-1 0 0 0,4 0-22 0 0,0 0-107 0 0,0-1 1 0 0,0-1-1 0 0,0 0 1 0 0,0 0-1 0 0,-1-1 1 0 0,1 0-1 0 0,0-1 1 0 0,-1 0-1 0 0,7-3 107 0 0,-9 3 24 0 0,5-1-1171 0 0,0 0 1 0 0,0-2-1 0 0,0 1 0 0 0,-1-2 0 0 0,0 1 0 0 0,0-2 0 0 0,0 0 1 0 0,4-3 1146 0 0,-12 6-222 0 0,1 1-1 0 0,-1-1 1 0 0,-1 0 0 0 0,1 0 0 0 0,-1 0 0 0 0,1 0 0 0 0,-1-1-1 0 0,1-2 223 0 0,-3 6 323 0 0,-1 1 162 0 0,0 0 634 0 0,0 0 274 0 0,0 0 58 0 0,-7 9 1991 0 0,5-5-3106 0 0,0-1-1 0 0,0 1 0 0 0,1 0 0 0 0,-1-1 0 0 0,1 1 0 0 0,0 0 0 0 0,0 0 0 0 0,1 0 0 0 0,-1 0 0 0 0,1 0 0 0 0,0 0 0 0 0,0 0 0 0 0,0 2-335 0 0,1-2 125 0 0,0-1-1 0 0,0 0 1 0 0,0-1-1 0 0,0 1 1 0 0,1 0-1 0 0,-1 0 1 0 0,1 0-1 0 0,0-1 1 0 0,1 2-125 0 0,-2-2 103 0 0,1 0-69 0 0,-1 0 0 0 0,1-1 0 0 0,0 1 0 0 0,-1-1 0 0 0,1 1 0 0 0,0-1 0 0 0,0 0 0 0 0,0 0 0 0 0,0 0 0 0 0,1 0 0 0 0,-1 0 0 0 0,0 0 0 0 0,2 0-34 0 0,1 0 53 0 0,0 0 0 0 0,0 0-1 0 0,1 0 1 0 0,-1 0 0 0 0,1-1-53 0 0,-1-4-2199 0 0,1 0-5603 0 0</inkml:trace>
  <inkml:trace contextRef="#ctx0" brushRef="#br0" timeOffset="1300.396">1705 0 17423 0 0,'0'0'795'0'0,"0"0"-16"0"0,15 1-661 0 0,-9 0-46 0 0,0 1-1 0 0,0 0 0 0 0,-1 0 0 0 0,1 1 0 0 0,-1-1 0 0 0,0 1 0 0 0,5 4-71 0 0,-4-4 163 0 0,0 1 0 0 0,1 0 0 0 0,-1-1 0 0 0,1 0-1 0 0,5 1-162 0 0,-4-1-38 0 0,0 1 0 0 0,0 0 0 0 0,5 4 38 0 0,-12-7-103 0 0,-1-1 83 0 0,0 1 1 0 0,0-1-1 0 0,0 1 0 0 0,1-1 1 0 0,-1 1-1 0 0,0 0 1 0 0,0-1-1 0 0,0 1 0 0 0,1-1 1 0 0,-1 1-1 0 0,0-1 0 0 0,0 1 1 0 0,1-1-1 0 0,-1 1 0 0 0,0-1 1 0 0,1 1-1 0 0,0-1 20 0 0,-1 1-13 0 0,1-1-1 0 0,-1 1 1 0 0,0-1 0 0 0,1 1-1 0 0,-1-1 1 0 0,0 1 0 0 0,1-1-1 0 0,-1 1 1 0 0,0-1-1 0 0,0 1 1 0 0,1-1 0 0 0,-1 1-1 0 0,0-1 1 0 0,0 1 0 0 0,0 0-1 0 0,0-1 1 0 0,0 1 0 0 0,0-1-1 0 0,0 1 1 0 0,0 0-1 0 0,0-1 1 0 0,0 1 0 0 0,0-1 13 0 0,-7 40-2987 0 0,2-10 2735 0 0,0 0 0 0 0,2 0-1 0 0,1 1 1 0 0,2 18 252 0 0,0-11 168 0 0,-1-28-41 0 0,1 0 1 0 0,0 1 0 0 0,2 6-128 0 0,2 14 385 0 0,-3-18-76 0 0,0-1 1 0 0,1 1-1 0 0,1-1 0 0 0,0 0 0 0 0,4 9-309 0 0,-5-17 113 0 0,0 2 86 0 0,0-1 0 0 0,1 0-1 0 0,-1 0 1 0 0,1 0 0 0 0,0-1 0 0 0,1 1-1 0 0,0 1-198 0 0,-1-3 187 0 0,0-1 0 0 0,0 1 0 0 0,1-1 0 0 0,-1 1-1 0 0,1-1 1 0 0,-1 0 0 0 0,1 0-187 0 0,-3-2 10 0 0,0 0-1 0 0,-1 1 1 0 0,1-1 0 0 0,0 0-1 0 0,0 0 1 0 0,0 1 0 0 0,0-1-1 0 0,0 0 1 0 0,-1 0 0 0 0,1 0-1 0 0,0 0 1 0 0,0 0 0 0 0,0 0 0 0 0,0 0-1 0 0,0 0-9 0 0,-1-1-24 0 0,1 1 0 0 0,-1 0 0 0 0,1-1 0 0 0,-1 1 0 0 0,0 0-1 0 0,1 0 1 0 0,-1-1 0 0 0,0 1 0 0 0,1-1 0 0 0,-1 1 0 0 0,0 0 0 0 0,1-1 0 0 0,-1 1-1 0 0,0-1 1 0 0,0 1 0 0 0,0-1 0 0 0,1 1 0 0 0,-1 0 0 0 0,0-1 0 0 0,0 1 0 0 0,0-1-1 0 0,0 1 1 0 0,0-1 0 0 0,0 1 0 0 0,0-1 0 0 0,0 1 0 0 0,0-1 0 0 0,0 0 24 0 0,0-5-1010 0 0</inkml:trace>
  <inkml:trace contextRef="#ctx0" brushRef="#br0" timeOffset="1845.155">1716 324 14888 0 0,'0'0'680'0'0,"14"9"255"0"0,12 6-887 0 0,-12-7 68 0 0,0 0 0 0 0,0-1-1 0 0,6 1-115 0 0,0 0 304 0 0,1-1 1 0 0,0-1-1 0 0,0-1 0 0 0,0-1 0 0 0,1-1 1 0 0,-1-1-1 0 0,1-1 0 0 0,0-1 0 0 0,0-1 1 0 0,7-1-305 0 0,-22 1 4 0 0,0-1 0 0 0,0 1 0 0 0,0-1 0 0 0,0-1 1 0 0,0 1-1 0 0,-1-1 0 0 0,1 0 0 0 0,0-2-4 0 0,-4 4-134 0 0,0-2-1 0 0,0 1 0 0 0,0 0 1 0 0,-1 0-1 0 0,1-1 1 0 0,0 0-1 0 0,-1 1 0 0 0,0-1 1 0 0,0 0-1 0 0,0 0 1 0 0,0 0-1 0 0,0-1 1 0 0,-1 1-1 0 0,1 0 0 0 0,-1-1 1 0 0,1-2 134 0 0,0 0-387 0 0,-2 5 287 0 0,1-1 0 0 0,0 1 0 0 0,-1-1 0 0 0,0 1 0 0 0,1-1 0 0 0,-1 0 0 0 0,0 1 0 0 0,0-1 0 0 0,0 0 0 0 0,0 1 0 0 0,0-1 0 0 0,0 0 0 0 0,0 1 0 0 0,-1-1 0 0 0,1 1 0 0 0,-1-3 100 0 0,1 4-298 0 0,0 0 71 0 0,-2 0 274 0 0,1 0 0 0 0,0 0 0 0 0,-1 1 1 0 0,1-1-1 0 0,0 1 0 0 0,0-1 0 0 0,-1 1 0 0 0,1-1 1 0 0,0 1-1 0 0,0 0 0 0 0,0 0 0 0 0,0 0 0 0 0,0-1 0 0 0,0 1 1 0 0,0 0-1 0 0,0 0 0 0 0,0 0 0 0 0,0 1 0 0 0,1-1 1 0 0,-1 0-1 0 0,0 0 0 0 0,1 0 0 0 0,-1 0 0 0 0,1 1-47 0 0,-2 3 179 0 0,0 0 0 0 0,0 0 0 0 0,1 0 0 0 0,0 0-1 0 0,0 2-178 0 0,0-4 61 0 0,1 0-1 0 0,-1 0 0 0 0,1 0 0 0 0,0-1 0 0 0,0 1 0 0 0,0 0 1 0 0,1 0-1 0 0,-1 0 0 0 0,1-1 0 0 0,-1 1 0 0 0,1 0 0 0 0,0 0 1 0 0,0-1-1 0 0,0 1 0 0 0,0-1 0 0 0,1 1 0 0 0,-1-1 0 0 0,1 0 1 0 0,-1 1-1 0 0,1-1 0 0 0,0 0 0 0 0,0 0 0 0 0,0 0 0 0 0,0 0 1 0 0,0 0-1 0 0,1-1 0 0 0,-1 1 0 0 0,1 0-60 0 0,2 0 79 0 0,-1 0 1 0 0,1 0-1 0 0,0 0 0 0 0,-1-1 0 0 0,1 0 1 0 0,0 0-1 0 0,0 0 0 0 0,0 0 0 0 0,0-1 0 0 0,0 0 1 0 0,0 0-1 0 0,0 0 0 0 0,0-1 0 0 0,0 1 1 0 0,3-2-80 0 0,1 0-3 0 0,0-1 0 0 0,0 0 0 0 0,0-1 0 0 0,-1 0 0 0 0,1 0 0 0 0,-1-1 0 0 0,0 0 1 0 0,0 0-1 0 0,0-1 0 0 0,-1 0 0 0 0,0 0 0 0 0,0-1 0 0 0,-1 1 0 0 0,0-2 0 0 0,0 1 0 0 0,0-1 0 0 0,1-3 3 0 0,-4 7-19 0 0,1-1-1 0 0,-1 1 0 0 0,1 0 0 0 0,1-1 0 0 0,-1 2 0 0 0,0-1 0 0 0,1 1 0 0 0,0-1 0 0 0,0 1 1 0 0,0 0-1 0 0,1 1 20 0 0,-6 1-4 0 0,1 1 0 0 0,-1-1 1 0 0,1 1-1 0 0,0 0 0 0 0,-1-1 0 0 0,1 1 1 0 0,0 0-1 0 0,0 0 0 0 0,-1-1 1 0 0,1 1-1 0 0,0 0 0 0 0,0 0 1 0 0,-1 0-1 0 0,1 0 0 0 0,0 0 0 0 0,0 0 1 0 0,-1 0-1 0 0,1 0 0 0 0,0 0 1 0 0,-1 0-1 0 0,1 1 0 0 0,0-1 0 0 0,0 0 1 0 0,-1 0-1 0 0,1 1 0 0 0,0-1 1 0 0,-1 0-1 0 0,1 1 0 0 0,0-1 0 0 0,-1 1 1 0 0,1-1-1 0 0,-1 1 0 0 0,1-1 1 0 0,-1 1-1 0 0,1-1 0 0 0,-1 1 1 0 0,1 0-1 0 0,-1-1 0 0 0,0 1 0 0 0,1 0 1 0 0,-1-1-1 0 0,0 1 0 0 0,1 0 1 0 0,-1-1-1 0 0,0 1 4 0 0,2 5-5 0 0,-1 0 0 0 0,0 0 0 0 0,0-1-1 0 0,0 1 1 0 0,0 4 5 0 0,-1-3 3 0 0,0 3 1 0 0,0 0 0 0 0,0-1-1 0 0,-1 1 1 0 0,-1 0 0 0 0,0 0-4 0 0,-2 14 75 0 0,1 2 5 0 0,-1 8 313 0 0,-1 1 0 0 0,-7 22-393 0 0,2-19 469 0 0,8-24-214 0 0,-2-1 0 0 0,1 0 0 0 0,-2 0 0 0 0,0 0 0 0 0,-1 0-255 0 0,4-8 104 0 0,-5 8 191 0 0,-1 0-1 0 0,0 0 1 0 0,0 0 0 0 0,-2-1-295 0 0,7-8 37 0 0,0-1 0 0 0,0 1 1 0 0,-1-1-1 0 0,1 0 0 0 0,-1 0 0 0 0,0-1 0 0 0,0 1 0 0 0,0-1 0 0 0,0 0 1 0 0,0 0-1 0 0,-1 0 0 0 0,1 0 0 0 0,0-1 0 0 0,-1 0 0 0 0,0 1-37 0 0,-9 0-380 0 0,1 0 0 0 0,-14-1 380 0 0,6-3-1048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0:19.772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 6 10568 0 0,'0'0'481'0'0,"0"0"-6"0"0,0-1-306 0 0,-2-2-56 0 0,2 2 375 0 0,0 1 156 0 0,0 0 27 0 0,0 0-24 0 0,0 0-134 0 0,0 0-58 0 0,0 0-9 0 0,2 32 756 0 0,1 0 0 0 0,2 0 0 0 0,1 0 0 0 0,3 3-1202 0 0,13 46 761 0 0,-18-68-638 0 0,0-1 0 0 0,1 1 0 0 0,0-1 0 0 0,6 7-123 0 0,4 13 164 0 0,-13-28-144 0 0,1-1 0 0 0,-1 1 0 0 0,1 0-1 0 0,0-1 1 0 0,0 0 0 0 0,0 1 0 0 0,0-1 0 0 0,1-1-1 0 0,-1 1 1 0 0,1 0 0 0 0,0-1 0 0 0,-1 0 0 0 0,1 0-1 0 0,3 1-19 0 0,8 4 121 0 0,-1-2 0 0 0,1 0 0 0 0,7 1-121 0 0,-18-5 27 0 0,0 0 0 0 0,0 0 0 0 0,1 0 0 0 0,-1-1 0 0 0,0 1 0 0 0,0-1 0 0 0,1 0 0 0 0,-1-1 0 0 0,0 1 0 0 0,1-1 0 0 0,-1 0 0 0 0,0 0 0 0 0,0 0 0 0 0,0 0 0 0 0,0-1 0 0 0,0 0 0 0 0,0 1 0 0 0,-1-2 0 0 0,1 1 0 0 0,0 0 0 0 0,-1-1 0 0 0,0 1 0 0 0,1-1 0 0 0,-1 0 0 0 0,0 0 0 0 0,2-4-27 0 0,-2 3 34 0 0,-1-1 1 0 0,0 0-1 0 0,0 0 1 0 0,0 0-1 0 0,0 0 1 0 0,-1 0-1 0 0,1 0 1 0 0,-2-1-1 0 0,1 1 1 0 0,0-1-1 0 0,-1 1 1 0 0,0-6-35 0 0,-1 0 87 0 0,0 0 0 0 0,-1 0 1 0 0,0 0-1 0 0,-1 0 0 0 0,-3-9-87 0 0,2 10 0 0 0,-1 1 0 0 0,1-1 0 0 0,-1 1 0 0 0,-1 0 0 0 0,0 0 0 0 0,0 1 0 0 0,0-1 0 0 0,-1 1 0 0 0,-3-2 0 0 0,-12-21 0 0 0,19 26 0 0 0,3 5 0 0 0,-1 0 0 0 0,1 0 0 0 0,0 0 0 0 0,0-1 0 0 0,0 1 0 0 0,0 0 0 0 0,0 0 0 0 0,0-1 1 0 0,0 1-1 0 0,0 0 0 0 0,0 0 0 0 0,0-1 0 0 0,0 1 0 0 0,0 0 0 0 0,0 0 0 0 0,0-1 0 0 0,0 1 0 0 0,0 0 0 0 0,0 0 0 0 0,0-1 0 0 0,0 1 0 0 0,0 0 0 0 0,0 0 0 0 0,0-1 0 0 0,0 1 0 0 0,0 0 0 0 0,1 0 0 0 0,-1 0 0 0 0,0-1 0 0 0,0 1 0 0 0,0 0 0 0 0,0 0 0 0 0,1 0 0 0 0,-1-1 0 0 0,0 1 0 0 0,0 0 0 0 0,0 0 0 0 0,1 0 0 0 0,-1 0 0 0 0,0 0 0 0 0,0 0 0 0 0,1-1 0 0 0,-1 1 0 0 0,0 0 0 0 0,0 0 1 0 0,1 0-1 0 0,-1 0 0 0 0,0 0 0 0 0,11-1-15 0 0,-11 1 12 0 0,47 5-247 0 0,-26-4 418 0 0,-1 1 1 0 0,15 3-169 0 0,-14-2-131 0 0,-1 0 1 0 0,16-1 130 0 0,-5 1-44 0 0,-26-2 4 0 0,1 0 0 0 0,0-1 0 0 0,-1 1 1 0 0,1-1-1 0 0,0 0 0 0 0,-1-1 0 0 0,5 0 40 0 0,-9 0-320 0 0,2 0-568 0 0,0-1-3985 0 0,-3 2 2932 0 0</inkml:trace>
  <inkml:trace contextRef="#ctx0" brushRef="#br0" timeOffset="1229.669">656 411 5528 0 0,'-10'-2'2672'0'0,"15"10"4314"0"0,2 5-2937 0 0,-4-4-5890 0 0,2 25 2963 0 0,-2-23-724 0 0,-2 0 1 0 0,1 0-1 0 0,-1 5-398 0 0,4 45 784 0 0,-5-47-663 0 0,0-9-91 0 0,0 1 1 0 0,0 0-1 0 0,0-1 0 0 0,-1 1 1 0 0,0-1-1 0 0,0 1 1 0 0,0-1-1 0 0,-1 0 0 0 0,0 1 1 0 0,0-1-1 0 0,-1 2-30 0 0,-3 1 80 0 0,-5 2-131 0 0,10-9-226 0 0,-1-3 5 0 0,1 0 0 0 0,0 0 0 0 0,-1 0 0 0 0,1 0 0 0 0,-1 0 0 0 0,1 0 0 0 0,-1 0 0 0 0,0 1 272 0 0,0-2-1007 0 0,-4-5-1096 0 0</inkml:trace>
  <inkml:trace contextRef="#ctx0" brushRef="#br0" timeOffset="1530.133">599 391 7712 0 0,'9'-1'246'0'0,"0"0"0"0"0,-1 1 0 0 0,1 0 0 0 0,0 0 0 0 0,-1 1 1 0 0,1 0-1 0 0,0 0 0 0 0,-1 1 0 0 0,1 0 0 0 0,-1 1 0 0 0,0-1 0 0 0,0 2 0 0 0,0-1 1 0 0,0 1-1 0 0,1 1-246 0 0,-8-5 41 0 0,6 4 310 0 0,0 1 1 0 0,0-1-1 0 0,0 1 1 0 0,0 0-1 0 0,-1 1 0 0 0,0 0 1 0 0,1 0-352 0 0,8 11 655 0 0,-9-12-335 0 0,-1 1 0 0 0,0 0 1 0 0,0 1-1 0 0,0-1 0 0 0,-1 1 0 0 0,4 6-320 0 0,-5-6 366 0 0,0 1 1 0 0,0-1 0 0 0,-1 1-1 0 0,0 0 1 0 0,0 0-367 0 0,-1-4 154 0 0,-1-1 0 0 0,1 1 0 0 0,-1-1-1 0 0,0 1 1 0 0,-1-1 0 0 0,1 1 0 0 0,-1-1 0 0 0,1 0 0 0 0,-1 1 0 0 0,0-1-1 0 0,0 0 1 0 0,0 1 0 0 0,-1-1-154 0 0,1-1 66 0 0,0 0-1 0 0,-1 0 1 0 0,1 0-1 0 0,-1 0 1 0 0,0-1 0 0 0,1 1-1 0 0,-1 0 1 0 0,0-1-1 0 0,0 0 1 0 0,0 1-1 0 0,0-1 1 0 0,0 0 0 0 0,0 0-1 0 0,-1 0 1 0 0,0 0-66 0 0,-38 11 631 0 0,37-11-585 0 0,-33 6 268 0 0,-12 1-314 0 0,-9-3-6027 0 0,15-4-955 0 0</inkml:trace>
  <inkml:trace contextRef="#ctx0" brushRef="#br1" timeOffset="10103.124">484 900 10280 0 0,'0'0'230'0'0,"0"0"30"0"0,0 0 20 0 0,1-6 67 0 0,6-9 1996 0 0,-7 15-2239 0 0,0 0 0 0 0,0 0 0 0 0,0 0 0 0 0,0 0 0 0 0,0 0 0 0 0,1 0 0 0 0,-1 0 0 0 0,0 0 0 0 0,0 0 0 0 0,0 0 0 0 0,0 0 0 0 0,1 0 0 0 0,-1 0 0 0 0,0 0 0 0 0,0 0 0 0 0,0 0 0 0 0,0 0 0 0 0,0 0 0 0 0,1 0 0 0 0,-1 0 0 0 0,0 0 0 0 0,0 0 0 0 0,0 0 0 0 0,0 0 0 0 0,0 0 0 0 0,0 0 0 0 0,1 0 0 0 0,-1 1-1 0 0,0-1 1 0 0,0 0 0 0 0,0 0 0 0 0,0 0 0 0 0,0 0 0 0 0,0 0 0 0 0,0 0 0 0 0,0 0 0 0 0,1 1 0 0 0,-1-1 0 0 0,0 0 0 0 0,0 0 0 0 0,0 0 0 0 0,0 0 0 0 0,0 0 0 0 0,0 1 0 0 0,0-1-104 0 0,4 14 3755 0 0,-3-5-5186 0 0,1 5 1567 0 0,1 0 0 0 0,1-1-1 0 0,1 5-135 0 0,4 12 245 0 0,-6-19-152 0 0,0 0-1 0 0,1 0 1 0 0,0 0-1 0 0,1-1 1 0 0,0 0-1 0 0,5 6-92 0 0,39 68-274 0 0,-14-23 331 0 0,-19-36-20 0 0,0-1 1 0 0,19 21-38 0 0,-24-34 38 0 0,-1 0 1 0 0,1 0-1 0 0,1-1 1 0 0,0-1 0 0 0,1 0-1 0 0,8 4-38 0 0,-12-7-26 0 0,1-2-1 0 0,1 0 1 0 0,-1 0-1 0 0,0 0 1 0 0,1-2-1 0 0,0 1 1 0 0,-1-1-1 0 0,1-1 1 0 0,0 0-1 0 0,0 0 1 0 0,0-1-1 0 0,0-1 1 0 0,0 0-1 0 0,0 0 1 0 0,0-1-1 0 0,0 0 1 0 0,-1-1-1 0 0,4-2 27 0 0,13-1-2728 0 0,-16 1-4146 0 0</inkml:trace>
  <inkml:trace contextRef="#ctx0" brushRef="#br1" timeOffset="10593.107">363 1129 6912 0 0,'0'0'314'0'0,"0"0"-6"0"0,0 0 103 0 0,0 0 1165 0 0,0 10 5329 0 0,1-8-6835 0 0,-1-1 1 0 0,0 1-1 0 0,1 0 0 0 0,-1-1 0 0 0,1 1 0 0 0,-1 0 1 0 0,1-1-1 0 0,0 1 0 0 0,0-1 0 0 0,0 1 0 0 0,0-1 1 0 0,0 0-1 0 0,0 1 0 0 0,0-1 0 0 0,0 0 1 0 0,1 1-71 0 0,1 1 69 0 0,-2-2 247 0 0,-1-1 4 0 0,0 0-21 0 0,13-15 422 0 0,-11 8-650 0 0,0-1-1 0 0,0 0 0 0 0,-1 0 0 0 0,0 0 0 0 0,-1 1 0 0 0,0-1 0 0 0,0 0 0 0 0,0 0 0 0 0,-1 0 1 0 0,-1-5-71 0 0,-1-17 70 0 0,2 11-37 0 0,-1-5-9 0 0,1-1-1 0 0,2-10-23 0 0,1 8 5 0 0,-2 21 0 0 0,0 0 0 0 0,0 0 0 0 0,1-1 0 0 0,0 1 0 0 0,0 0 0 0 0,0 0 0 0 0,1 0 0 0 0,0 0 1 0 0,0 0-1 0 0,0 0 0 0 0,1 1 0 0 0,2-5-5 0 0,-2 7 29 0 0,-1 1-1 0 0,1-1 1 0 0,0 1 0 0 0,0 0 0 0 0,0-1-1 0 0,0 1 1 0 0,0 1 0 0 0,1-1 0 0 0,-1 0 0 0 0,0 1-1 0 0,1 0 1 0 0,0-1 0 0 0,-1 1 0 0 0,1 1 0 0 0,-1-1-1 0 0,1 0 1 0 0,0 1 0 0 0,2 0-29 0 0,3-1 35 0 0,0 1 0 0 0,0 0 0 0 0,0 1 0 0 0,-1 0 0 0 0,1 0 1 0 0,0 1-1 0 0,4 2-35 0 0,-2-1 36 0 0,1 1 1 0 0,-1 1-1 0 0,0 0 1 0 0,-1 1-1 0 0,0 0 1 0 0,0 0 0 0 0,0 1-1 0 0,0 1 1 0 0,-1-1-1 0 0,0 2 1 0 0,-1-1-1 0 0,3 4-36 0 0,-1 2 185 0 0,0-1 0 0 0,-1 1 0 0 0,0 3-185 0 0,27 50-231 0 0,-22-37-5836 0 0,-11-22-657 0 0</inkml:trace>
  <inkml:trace contextRef="#ctx0" brushRef="#br1" timeOffset="11773.939">1638 1384 7600 0 0,'0'0'348'0'0,"10"-8"128"0"0,-9 8-345 0 0,0-1 0 0 0,-1 1 0 0 0,1-1 0 0 0,-1 1 0 0 0,1-1 0 0 0,0 0 0 0 0,-1 1 0 0 0,1-1 0 0 0,-1 0 0 0 0,0 1 0 0 0,1-1 1 0 0,-1 0-1 0 0,0 0 0 0 0,1 0 0 0 0,-1 1 0 0 0,0-1 0 0 0,0 0 0 0 0,1 0 0 0 0,-1 0 0 0 0,0 1 0 0 0,0-1 0 0 0,0 0 0 0 0,0-1-131 0 0,0-1 507 0 0,0 2-342 0 0,0-1-1 0 0,-1 1 1 0 0,1 0-1 0 0,-1-1 1 0 0,1 1 0 0 0,-1 0-1 0 0,1 0 1 0 0,-1 0 0 0 0,0-1-1 0 0,0 1 1 0 0,1 0-1 0 0,-1 0 1 0 0,0 0 0 0 0,-1 0-165 0 0,0-2 418 0 0,1 1-286 0 0,-1 0 1 0 0,0 1 0 0 0,-1-1 0 0 0,1 0 0 0 0,0 1 0 0 0,0-1 0 0 0,-1 1 0 0 0,1 0 0 0 0,0 0-1 0 0,-1 0 1 0 0,0 0 0 0 0,1 0 0 0 0,-1 0 0 0 0,1 1 0 0 0,-1-1 0 0 0,0 1 0 0 0,-1 0-133 0 0,-7-1 459 0 0,-1 0 0 0 0,0 1-1 0 0,-6 1-458 0 0,-3 2 746 0 0,1 0 0 0 0,-18 7-746 0 0,11-4 434 0 0,18-2-284 0 0,0-1 0 0 0,0 1 0 0 0,0 1 0 0 0,1 0 0 0 0,-1 0 0 0 0,1 1 0 0 0,-1 1-150 0 0,5-3 53 0 0,0-1-1 0 0,1 1 0 0 0,-1-1 1 0 0,1 1-1 0 0,0 0 0 0 0,0 1 0 0 0,1-1 1 0 0,-1 0-1 0 0,1 1 0 0 0,0 0 1 0 0,0-1-1 0 0,1 1 0 0 0,-1 0 0 0 0,1 0 1 0 0,0 0-1 0 0,0 0 0 0 0,1 0 1 0 0,-1 1-53 0 0,1 8 37 0 0,-1-11-34 0 0,1-1-1 0 0,0 1 1 0 0,0-1-1 0 0,0 1 1 0 0,0-1-1 0 0,0 1 1 0 0,0-1-1 0 0,1 0 1 0 0,-1 1-1 0 0,1-1 1 0 0,-1 1-1 0 0,1-1 1 0 0,0 0-1 0 0,0 0 1 0 0,0 1-1 0 0,1-1 1 0 0,-1 0-1 0 0,1 0-2 0 0,2 4-8 0 0,0-2 0 0 0,1 1 0 0 0,0 0 0 0 0,0-1-1 0 0,0 0 1 0 0,5 3 8 0 0,-7-5 12 0 0,1 0 0 0 0,-1-1-1 0 0,0 1 1 0 0,1-1 0 0 0,-1 0 0 0 0,0 0 0 0 0,1 0-1 0 0,0-1 1 0 0,-1 1 0 0 0,1-1 0 0 0,-1 0 0 0 0,1 0-1 0 0,3 0-11 0 0,7-2 35 0 0,0 0 0 0 0,0-1 0 0 0,-1 0 0 0 0,1-1 0 0 0,-1 0 0 0 0,0-1 0 0 0,0-1 0 0 0,0 0 0 0 0,7-5-35 0 0,-13 6 1 0 0,1-1 1 0 0,-1 0-1 0 0,0 0 1 0 0,0 0-1 0 0,0-1 1 0 0,-1 0 0 0 0,0 0-1 0 0,-1 0 1 0 0,1-1-1 0 0,-1 0 1 0 0,-1 0-1 0 0,0-1 1 0 0,0 1-1 0 0,3-9-1 0 0,-2 0-25 0 0,0 0 0 0 0,-2 0 1 0 0,1 0-1 0 0,-2-1 0 0 0,0 1 0 0 0,-2-1 0 0 0,1 0 0 0 0,-2 1 0 0 0,-1-1 0 0 0,-2-15 25 0 0,0 12-13 0 0,2 11 11 0 0,0 1 0 0 0,0-1 0 0 0,-1 0 0 0 0,0 1 0 0 0,0 0 0 0 0,-5-8 2 0 0,-1-9-80 0 0,8 23 80 0 0,1 1 0 0 0,-1-1 0 0 0,1 1 0 0 0,-1-1 0 0 0,0 1 0 0 0,0 0 0 0 0,0-1 0 0 0,0 1 0 0 0,0 0 0 0 0,-1 0 0 0 0,1 0 0 0 0,-1 0 0 0 0,1 0 0 0 0,-1 0 0 0 0,-2-1 0 0 0,4 2 93 0 0,0 1 16 0 0,0 0 3 0 0,0 9 74 0 0,-1 9-129 0 0,0-14-54 0 0,1 1 1 0 0,0-1 0 0 0,0 0-1 0 0,0 1 1 0 0,0-1-1 0 0,2 5-3 0 0,1 9-26 0 0,0 1-1 0 0,-1 4 27 0 0,5 35 184 0 0,18 64 1 0 0,-22-108-155 0 0,0 0-1 0 0,1-1 0 0 0,1 0 1 0 0,0 0-1 0 0,1 0 0 0 0,0-1 1 0 0,1 0-1 0 0,1 0 0 0 0,2 2-29 0 0,7 0-53 0 0,-16-14-282 0 0,18-2-6730 0 0,-13-4 139 0 0</inkml:trace>
  <inkml:trace contextRef="#ctx0" brushRef="#br1" timeOffset="12285.874">1848 1273 11600 0 0,'1'-2'71'0'0,"3"-9"530"0"0,-4 11-577 0 0,0-1 0 0 0,0 1 0 0 0,0 0 0 0 0,0 0 1 0 0,1 0-1 0 0,-1-1 0 0 0,0 1 0 0 0,0 0 0 0 0,0 0 1 0 0,0 0-1 0 0,1 0 0 0 0,-1-1 0 0 0,0 1 0 0 0,0 0 1 0 0,0 0-1 0 0,1 0 0 0 0,-1 0 0 0 0,0 0 0 0 0,0 0 1 0 0,1 0-1 0 0,-1 0 0 0 0,0 0 0 0 0,0 0 0 0 0,1 0 1 0 0,-1 0-1 0 0,0 0 0 0 0,0 0 0 0 0,0 0 0 0 0,1 0 1 0 0,-1 0-1 0 0,0 0 0 0 0,0 0 0 0 0,1 0 0 0 0,-1 0 1 0 0,0 0-1 0 0,0 0 0 0 0,0 0 0 0 0,1 0 0 0 0,-1 0 1 0 0,0 1-1 0 0,0-1 0 0 0,0 0 0 0 0,1 0 1 0 0,-1 0-1 0 0,0 0 0 0 0,0 1-24 0 0,8 6 380 0 0,0 0 0 0 0,-1 1-1 0 0,0 0 1 0 0,-1 1 0 0 0,0 0 0 0 0,0 0 0 0 0,1 2-380 0 0,4 10 761 0 0,0 2 0 0 0,-1-1 0 0 0,-1 1 1 0 0,-1 1-1 0 0,4 20-761 0 0,-11-38 48 0 0,1-3 25 0 0,-1 0 1 0 0,-1 1-1 0 0,1-1 1 0 0,-1 1-1 0 0,1 0 1 0 0,-1-1 0 0 0,0 1-1 0 0,0-1 1 0 0,-1 1-1 0 0,1 0 1 0 0,-1-1-1 0 0,0 1 1 0 0,1-1-1 0 0,-2 2-73 0 0,1-3 91 0 0,1-2-18 0 0,-2 0-24 0 0,0 0-1 0 0,1 0 1 0 0,-1 0-1 0 0,0 0 1 0 0,0 0-1 0 0,0 0 1 0 0,0 0-1 0 0,-1-1-48 0 0,1-2 23 0 0,0 0 0 0 0,0 0 0 0 0,0 0 0 0 0,1 0 0 0 0,-1 0 0 0 0,1-1 0 0 0,0 1-1 0 0,0-1 1 0 0,0 1 0 0 0,0 0 0 0 0,1-1 0 0 0,-1 0 0 0 0,1 1 0 0 0,0-1 0 0 0,0 1-1 0 0,0-1 1 0 0,1 1 0 0 0,-1-1 0 0 0,1 1 0 0 0,1-4-23 0 0,1-3-54 0 0,0 0 1 0 0,1 0-1 0 0,0 0 1 0 0,1 0-1 0 0,0 1 0 0 0,3-5 54 0 0,-3 9-44 0 0,0-1 1 0 0,0 1-1 0 0,0 0 0 0 0,1 0 0 0 0,0 0 0 0 0,0 1 0 0 0,0 0 0 0 0,2 0 44 0 0,9-8-169 0 0,-7 6-214 0 0,1 1 0 0 0,0 0 0 0 0,0 1 0 0 0,1 0 0 0 0,-1 1 0 0 0,1 0 0 0 0,0 0 0 0 0,9 0 383 0 0,-17 3-249 0 0,1-1-1 0 0,-1 1 0 0 0,1-1 0 0 0,0 1 1 0 0,-1 1-1 0 0,1-1 0 0 0,0 0 0 0 0,-1 1 1 0 0,1 0-1 0 0,-1 0 0 0 0,1 1 0 0 0,2 1 250 0 0,-6-3 9 0 0,0 1 0 0 0,0 0 0 0 0,0 0 0 0 0,0-1 0 0 0,0 1-1 0 0,0 0 1 0 0,0 0 0 0 0,0 0 0 0 0,-1 0 0 0 0,1 0 0 0 0,0 0 0 0 0,-1 1-1 0 0,1-1 1 0 0,-1 0 0 0 0,1 0 0 0 0,-1 0 0 0 0,0 1 0 0 0,1-1 0 0 0,-1 0 0 0 0,0 0-9 0 0,-1 28 1636 0 0,-1-9-693 0 0,-5 31 1425 0 0,7-46-2157 0 0,0 1-1 0 0,0 0 1 0 0,0-1-1 0 0,1 1 1 0 0,0 0-1 0 0,0-1 0 0 0,0 1 1 0 0,1-1-1 0 0,0 0 1 0 0,0 1-1 0 0,0-1 1 0 0,3 5-211 0 0,-3-9 18 0 0,-1 1 0 0 0,0-1 1 0 0,1 1-1 0 0,-1-1 0 0 0,1 0 1 0 0,-1 0-1 0 0,1 0 1 0 0,1 1-19 0 0,4 3 102 0 0,-6-4-29 0 0,1 0-13 0 0,-2-1-87 0 0,1 0 0 0 0,-1 1-1 0 0,1-1 1 0 0,-1 0-1 0 0,1 0 1 0 0,-1 0 0 0 0,1 1-1 0 0,-1-1 1 0 0,1 0-1 0 0,-1 0 1 0 0,1 0 0 0 0,0 0-1 0 0,-1 0 1 0 0,1 0 0 0 0,-1 0-1 0 0,1 0 1 0 0,-1 0-1 0 0,1 0 1 0 0,-1-1 0 0 0,1 1-1 0 0,-1 0 1 0 0,1 0-1 0 0,-1 0 1 0 0,1-1 0 0 0,-1 1-1 0 0,1 0 1 0 0,-1 0-1 0 0,1-1 1 0 0,-1 1 0 0 0,0-1-1 0 0,1 1 1 0 0,-1 0 0 0 0,1-1-1 0 0,-1 1 1 0 0,0-1-1 0 0,0 1 1 0 0,1-1 0 0 0,-1 1-1 0 0,0 0 1 0 0,0-1-1 0 0,1 1 1 0 0,-1-1 0 0 0,0 0-1 0 0,0 1 28 0 0,1-4-767 0 0,3 2-369 0 0</inkml:trace>
  <inkml:trace contextRef="#ctx0" brushRef="#br1" timeOffset="12552.999">2203 1143 15344 0 0,'-4'-5'1393'0'0,"0"3"-1234"0"0,4 2-155 0 0,0 0 1 0 0,-1 0 0 0 0,1 0-1 0 0,-1 0 1 0 0,1 0 0 0 0,0-1-1 0 0,-1 1 1 0 0,1 0 0 0 0,0 0-1 0 0,-1-1 1 0 0,1 1 0 0 0,0 0-1 0 0,0-1 1 0 0,-1 1 0 0 0,1 0-1 0 0,0-1 1 0 0,0 1-1 0 0,-1 0 1 0 0,1-1 0 0 0,0 1-1 0 0,0 0 1 0 0,0-1 0 0 0,0 1-1 0 0,-1-1-4 0 0,2 1 6 0 0,-1 0 0 0 0,0 0 0 0 0,0-1-1 0 0,0 1 1 0 0,0 0 0 0 0,0 0 0 0 0,0-1-1 0 0,0 1 1 0 0,0 0 0 0 0,0 0-1 0 0,0-1 1 0 0,0 1 0 0 0,0 0 0 0 0,-1 0-1 0 0,1-1 1 0 0,0 1 0 0 0,0 0-1 0 0,0 0 1 0 0,0-1 0 0 0,0 1 0 0 0,0 0-1 0 0,-1 0 1 0 0,1 0 0 0 0,0-1-1 0 0,0 1 1 0 0,0 0 0 0 0,0 0 0 0 0,-1 0-1 0 0,1 0 1 0 0,0-1 0 0 0,0 1-1 0 0,0 0 1 0 0,-1 0 0 0 0,1 0 0 0 0,0 0-1 0 0,0 0 1 0 0,-1 0 0 0 0,1 0 0 0 0,0 0-1 0 0,0 0 1 0 0,-1 0 0 0 0,1 0-1 0 0,0 0-5 0 0,-1 0 48 0 0,0-1 266 0 0,1 1 6 0 0,0 0-65 0 0,9 0-279 0 0,-6 0-64 0 0,0 0 0 0 0,-1 1 1 0 0,1-1-1 0 0,0 0 0 0 0,-1 1 0 0 0,1 0 0 0 0,-1-1 1 0 0,1 2 87 0 0,8 2-4448 0 0,-2 1-1160 0 0</inkml:trace>
  <inkml:trace contextRef="#ctx0" brushRef="#br1" timeOffset="12804.513">2718 1027 13360 0 0,'0'0'1026'0'0,"-10"-8"-506"0"0,7 7-336 0 0,0 0 0 0 0,-1 1 0 0 0,1-1 0 0 0,0 1 0 0 0,-1-1 0 0 0,1 1 0 0 0,0 0 0 0 0,-1 0 0 0 0,1 1 0 0 0,0-1 0 0 0,-1 1 0 0 0,1-1 0 0 0,0 1 0 0 0,-1 0 0 0 0,1 0 0 0 0,0 1 0 0 0,0-1 0 0 0,-2 2-184 0 0,-10 5 97 0 0,1 1 0 0 0,1 0 0 0 0,-6 4-97 0 0,8-4 306 0 0,0 0-182 0 0,0 0 0 0 0,1 1 0 0 0,0 0 0 0 0,1 0 0 0 0,0 1-1 0 0,1 1 1 0 0,0-1 0 0 0,1 1 0 0 0,0 1 0 0 0,1-1 0 0 0,0 1-1 0 0,1 0 1 0 0,0 0 0 0 0,1 1 0 0 0,1-1 0 0 0,-1 5-124 0 0,1 0 156 0 0,0 0 1 0 0,2 1-1 0 0,0-1 1 0 0,0 1-1 0 0,2-1 1 0 0,0 1-1 0 0,2-1 0 0 0,0 0 1 0 0,0 0-1 0 0,2 0 1 0 0,0 0-1 0 0,2-1 1 0 0,-1 0-1 0 0,4 4-156 0 0,24 42 843 0 0,-27-49-587 0 0,0 0-1 0 0,5 15-255 0 0,-5-11-6 0 0,-6-14 16 0 0,0 1 0 0 0,0-1 0 0 0,0 1-1 0 0,0-1 1 0 0,-1 1 0 0 0,0 0 0 0 0,0-1-1 0 0,0 1 1 0 0,-1 4-10 0 0,1-9-7 0 0,0 1-1 0 0,-1 0 1 0 0,1-1-1 0 0,0 1 1 0 0,-1 0-1 0 0,1-1 0 0 0,-1 1 1 0 0,1-1-1 0 0,-1 1 1 0 0,1-1-1 0 0,-1 1 1 0 0,1-1-1 0 0,-1 1 1 0 0,1-1-1 0 0,-1 1 1 0 0,0-1-1 0 0,1 0 1 0 0,-1 1-1 0 0,0-1 1 0 0,1 0-1 0 0,-1 0 0 0 0,0 1 1 0 0,0-1-1 0 0,1 0 1 0 0,-1 0-1 0 0,-1 0 8 0 0,-7 1-7040 0 0,-2-1-347 0 0</inkml:trace>
  <inkml:trace contextRef="#ctx0" brushRef="#br1" timeOffset="13023.047">2269 1404 13648 0 0,'0'0'628'0'0,"10"-7"224"0"0,-6 5-711 0 0,1 0 0 0 0,0 0 0 0 0,0 1 0 0 0,0-1 0 0 0,0 2 0 0 0,0-1 1 0 0,0 0-1 0 0,0 1 0 0 0,2 0-141 0 0,48 2 1571 0 0,-53-2-1541 0 0,61 9 1353 0 0,-28-4-884 0 0,-10-1-303 0 0,65 10 92 0 0,-56-11-1390 0 0,-19-3-170 0 0</inkml:trace>
  <inkml:trace contextRef="#ctx0" brushRef="#br1" timeOffset="13223.547">2765 1135 13648 0 0,'0'0'306'0'0,"0"0"46"0"0,0 0 23 0 0,0 0-43 0 0,4 14-159 0 0,11 69 2171 0 0,3 55 1101 0 0,-9-59-2845 0 0,-9-67-460 0 0,0 0 0 0 0,-1 0 0 0 0,-2 9-140 0 0,1 2 12 0 0,1-20-27 0 0,0 0-1 0 0,1 0 1 0 0,-1 0 0 0 0,0 0-1 0 0,-1-1 1 0 0,0 3 15 0 0,-1 2-240 0 0,-6-6-5915 0 0,1-1-517 0 0</inkml:trace>
  <inkml:trace contextRef="#ctx0" brushRef="#br1" timeOffset="13474.125">2690 1305 14944 0 0,'0'0'340'0'0,"14"-4"946"0"0,0 5-944 0 0,1 1-1 0 0,-1 0 1 0 0,0 1 0 0 0,0 1-1 0 0,10 3-341 0 0,25 7 857 0 0,18 3-205 0 0,36 6-1725 0 0,-61-16 341 0 0,0 0-11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0:39.85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23 26 13824 0 0,'0'0'44'0'0,"0"-1"1"0"0,0 1 0 0 0,1-1-1 0 0,-1 0 1 0 0,0 1 0 0 0,0-1-1 0 0,0 0 1 0 0,0 1 0 0 0,0-1-1 0 0,0 1 1 0 0,0-1 0 0 0,0 0-1 0 0,-1 1 1 0 0,1-1 0 0 0,0 1-1 0 0,0-1 1 0 0,0 1-1 0 0,-1-1 1 0 0,1 0 0 0 0,0 1-1 0 0,-1-1 1 0 0,1 1 0 0 0,0-1-1 0 0,-1 1 1 0 0,1-1 0 0 0,-1 1-1 0 0,1 0 1 0 0,-1-1 0 0 0,1 1-1 0 0,-1 0 1 0 0,1-1-45 0 0,-7-7 1975 0 0,7 8-1920 0 0,-1 0-1 0 0,1 1 0 0 0,0-1 0 0 0,-1 0 1 0 0,1 1-1 0 0,-1-1 0 0 0,1 0 0 0 0,0 1 1 0 0,0-1-1 0 0,-1 1 0 0 0,1-1 0 0 0,0 0 1 0 0,0 1-1 0 0,-1-1 0 0 0,1 1 0 0 0,0-1 1 0 0,0 1-1 0 0,0-1 0 0 0,0 1 0 0 0,0-1 1 0 0,-1 1-1 0 0,1 0-54 0 0,-2 40 632 0 0,1-29-440 0 0,0 0-1 0 0,1 0 1 0 0,0-1-1 0 0,1 1 1 0 0,0 0 0 0 0,1 0-1 0 0,1 2-191 0 0,18 88 1185 0 0,-16-77-844 0 0,-3-17-290 0 0,-1 0-1 0 0,1 0 1 0 0,0 0 0 0 0,0-1 0 0 0,1 1-1 0 0,0-1 1 0 0,0 0 0 0 0,1 0 0 0 0,1 2-51 0 0,-2-5 13 0 0,12 17 48 0 0,1-1 0 0 0,9 8-61 0 0,-20-23 23 0 0,1 1 0 0 0,0-1 0 0 0,0-1 1 0 0,0 1-1 0 0,0-1 0 0 0,1 0 0 0 0,0 0 0 0 0,0-1 0 0 0,0 0 0 0 0,2 1-23 0 0,8 4 113 0 0,-15-7-101 0 0,0 1 0 0 0,0-1 0 0 0,0 0 0 0 0,0 0 0 0 0,0 0 0 0 0,0-1 0 0 0,1 1-1 0 0,-1 0 1 0 0,1-1-12 0 0,8 2-38 0 0,-8-1 3 0 0,0-1 0 0 0,1 1 0 0 0,-1-1 0 0 0,0 0 0 0 0,1 0 0 0 0,-1 0 0 0 0,0 0 0 0 0,1 0 0 0 0,1-1 35 0 0,22-3-2895 0 0,-20-1 1367 0 0</inkml:trace>
  <inkml:trace contextRef="#ctx0" brushRef="#br0" timeOffset="483.338">456 251 7832 0 0,'0'0'602'0'0,"0"0"-128"0"0,0 0 931 0 0,0 0 451 0 0,0 0 89 0 0,0 0-185 0 0,0 0-859 0 0,0 0-373 0 0,0 0-74 0 0,-1 0-20 0 0,-2 0-308 0 0,1 1-1 0 0,-1-1 0 0 0,1 1 1 0 0,-1-1-1 0 0,1 1 0 0 0,-1 0 1 0 0,1 0-1 0 0,-1 0 0 0 0,1 0 1 0 0,0 0-1 0 0,-1 1 0 0 0,1-1 1 0 0,0 1-1 0 0,0 0 0 0 0,0-1 1 0 0,0 1-1 0 0,0 0-125 0 0,-5 7 411 0 0,-1 0 0 0 0,1 0-1 0 0,-2 5-410 0 0,-1 0 188 0 0,5-5-127 0 0,0 0 1 0 0,0 1-1 0 0,1 0 1 0 0,0 0-1 0 0,0 0 1 0 0,1 0-1 0 0,1 1 1 0 0,0-1-1 0 0,0 3-61 0 0,3 4 11 0 0,0-14 9 0 0,-1-2-19 0 0,0-1 0 0 0,-1 0 0 0 0,1 1 0 0 0,0-1-1 0 0,0 1 1 0 0,0-1 0 0 0,0 0 0 0 0,0 1 0 0 0,0-1 0 0 0,0 0 0 0 0,0 1-1 0 0,1-1 1 0 0,-1 0 0 0 0,0 1 0 0 0,0-1 0 0 0,0 1 0 0 0,0-1 0 0 0,0 0-1 0 0,1 0 1 0 0,-1 1 0 0 0,0-1 0 0 0,0 0 0 0 0,0 1 0 0 0,1-1-1 0 0,-1 0 1 0 0,0 0 0 0 0,1 1 0 0 0,-1-1 0 0 0,0 0 0 0 0,0 0 0 0 0,1 1-1 0 0,-1-1 1 0 0,0 0 0 0 0,1 0 0 0 0,-1 0 0 0 0,0 0 0 0 0,1 0-1 0 0,6 3 15 0 0,-5-2-4 0 0,0 0 0 0 0,0-1 0 0 0,0 1 0 0 0,1-1 0 0 0,-1 1 0 0 0,0-1 0 0 0,1 0 0 0 0,-1 0 0 0 0,0 0 0 0 0,1 0 1 0 0,-1 0-1 0 0,0 0 0 0 0,1-1 0 0 0,-1 1 0 0 0,0-1 0 0 0,0 0 0 0 0,1 0 0 0 0,-1 1 0 0 0,0-2 0 0 0,0 1 0 0 0,0 0 0 0 0,1-1-10 0 0,5-4 23 0 0,0 0 0 0 0,0 0 1 0 0,-1-1-1 0 0,5-6-24 0 0,-3 4-19 0 0,-7 6 22 0 0,0 1 0 0 0,-1 0-1 0 0,0-1 1 0 0,0 1 0 0 0,0-1-1 0 0,0 1 1 0 0,0-1 0 0 0,0 0-1 0 0,0 1 1 0 0,-1-1 0 0 0,1 0-1 0 0,-1 0-2 0 0,1-3 8 0 0,-1-1 0 0 0,0 0 0 0 0,0 1 0 0 0,0-6-8 0 0,-1 0 0 0 0,1 8 0 0 0,0 1 0 0 0,0-1 0 0 0,0 0 0 0 0,-1 1 0 0 0,1-1 0 0 0,-1 1 0 0 0,0-2 0 0 0,-3 1 11 0 0,3 20 106 0 0,12 14-120 0 0,-9-25 12 0 0,0 0 1 0 0,0 0-1 0 0,0 0 1 0 0,-1 0-1 0 0,0 0 1 0 0,0 1-10 0 0,0-3 4 0 0,0 0 0 0 0,0 0 0 0 0,1 0 0 0 0,-1 0 0 0 0,1 0 0 0 0,-1 0 0 0 0,1 0 0 0 0,0-1 0 0 0,0 1 0 0 0,0-1 0 0 0,0 1 0 0 0,1-1 0 0 0,1 1-4 0 0,0 2 6 0 0,1-1-1 0 0,1 0 1 0 0,-1 0-1 0 0,0-1 0 0 0,1 0 1 0 0,2 2-6 0 0,-3-4-45 0 0,-1 0-1 0 0,1 0 1 0 0,-1-1-1 0 0,1 1 1 0 0,0-1 0 0 0,-1 0-1 0 0,1 0 1 0 0,0-1-1 0 0,-1 1 1 0 0,1-1 0 0 0,-1 0-1 0 0,1 0 1 0 0,-1-1-1 0 0,1 1 1 0 0,-1-1 0 0 0,0 0-1 0 0,0 0 1 0 0,0-1-1 0 0,0 1 1 0 0,1-1 45 0 0,-2 0-579 0 0,1 0-1 0 0,-1 0 1 0 0,0-1-1 0 0,-1 1 1 0 0,1 0 0 0 0,0-1-1 0 0,-1 0 1 0 0,0 1-1 0 0,1-2 580 0 0,6-10-1951 0 0</inkml:trace>
  <inkml:trace contextRef="#ctx0" brushRef="#br0" timeOffset="1108.288">806 154 3680 0 0,'1'-2'366'0'0,"1"0"1"0"0,0 0-1 0 0,0 0 0 0 0,0 0 1 0 0,0 0-1 0 0,1 0 0 0 0,-1 1 1 0 0,0-1-1 0 0,1 1 1 0 0,-1 0-1 0 0,1-1 0 0 0,-1 1 1 0 0,2 0-367 0 0,10-6 3377 0 0,-13 6-2339 0 0,-1 1-40 0 0,5-2 439 0 0,-5 3 2317 0 0,-14 22-2970 0 0,8-15-691 0 0,0 0 1 0 0,1 0-1 0 0,1 1 0 0 0,-1 0 1 0 0,1 0-1 0 0,1 0 1 0 0,0 1-1 0 0,-2 7-93 0 0,5-14 6 0 0,-1 0-1 0 0,1 0 1 0 0,0 0-1 0 0,0 0 1 0 0,1 0-1 0 0,-1 0 1 0 0,1 0 0 0 0,-1 0-1 0 0,1 0 1 0 0,0 0-1 0 0,0-1 1 0 0,0 1 0 0 0,0 0-1 0 0,1-1 1 0 0,-1 1-1 0 0,1-1 1 0 0,0 1-1 0 0,0-1 1 0 0,-1 0 0 0 0,1 1-1 0 0,2 0-5 0 0,6 5 19 0 0,-1 0-1 0 0,2 0 1 0 0,-1-2-1 0 0,9 5-18 0 0,0 1 17 0 0,2 1 33 0 0,-8-6 49 0 0,-1 0 0 0 0,6 6-99 0 0,-17-12 213 0 0,7 16 1163 0 0,-17-9-941 0 0,7-6-365 0 0,0 0-1 0 0,0 0 1 0 0,0 0 0 0 0,0-1 0 0 0,0 1 0 0 0,0-1-1 0 0,0 0 1 0 0,-1 1 0 0 0,0-1-70 0 0,-36 9 119 0 0,0-2 1 0 0,0-2 0 0 0,-30 0-120 0 0,69-6-31 0 0,-31 1-1051 0 0,29-1 777 0 0,0 0 0 0 0,0 0 0 0 0,0 0-1 0 0,1-1 1 0 0,-1 1 0 0 0,0 0-1 0 0,0-1 1 0 0,1 0 0 0 0,-1 1-1 0 0,0-1 1 0 0,1 0 0 0 0,-1 0-1 0 0,1 0 1 0 0,-1 0 0 0 0,-1-1 305 0 0,-4-8-1948 0 0,5 8-17 0 0</inkml:trace>
  <inkml:trace contextRef="#ctx0" brushRef="#br0" timeOffset="1672.152">1071 334 12440 0 0,'9'0'1125'0'0,"18"6"-840"0"0,-25-6-184 0 0,-1 0 0 0 0,1 1 0 0 0,0-1 0 0 0,0 1 0 0 0,-1 0 0 0 0,1 0-1 0 0,-1 0 1 0 0,1 0 0 0 0,0 0-101 0 0,-1 0 71 0 0,0 0 0 0 0,0-1 0 0 0,1 1 0 0 0,-1 0 0 0 0,0-1 0 0 0,1 1 0 0 0,-1-1 0 0 0,0 1 0 0 0,1-1 0 0 0,-1 0 0 0 0,1 0 0 0 0,-1 1 0 0 0,0-1 0 0 0,2 0-71 0 0,18 0 296 0 0,-19 0-162 0 0,14-6 251 0 0,-13 4-355 0 0,0 1 0 0 0,-1-1 0 0 0,1 0 0 0 0,-1 0 0 0 0,1 0 0 0 0,-1 0 0 0 0,0 0 0 0 0,0-1-1 0 0,0 1 1 0 0,0-1 0 0 0,0 1 0 0 0,0-1 0 0 0,-1 1 0 0 0,1-1 0 0 0,-1 0 0 0 0,0 0-1 0 0,0 0 1 0 0,0 0 0 0 0,0 0 0 0 0,0 0 0 0 0,-1 0 0 0 0,1-1-30 0 0,0-10 79 0 0,0 0 1 0 0,0 0-1 0 0,-2-1 1 0 0,1 1-1 0 0,-2-3-79 0 0,-5-21-71 0 0,7 37 79 0 0,0 1-1 0 0,0 0 0 0 0,0 0 1 0 0,0-1-1 0 0,0 1 0 0 0,0 0 0 0 0,0-1 1 0 0,0 1-1 0 0,-1 0 0 0 0,1 0 0 0 0,0-1 1 0 0,0 1-1 0 0,0 0 0 0 0,-1 0 0 0 0,1 0 1 0 0,0-1-1 0 0,0 1 0 0 0,0 0 0 0 0,-1 0 1 0 0,1 0-1 0 0,0 0 0 0 0,0-1 0 0 0,-1 1 1 0 0,1 0-1 0 0,0 0 0 0 0,0 0 0 0 0,-1 0 1 0 0,1 0-1 0 0,0 0 0 0 0,-1 0 1 0 0,1 0-1 0 0,0 0 0 0 0,-1 0 0 0 0,1 0 1 0 0,0 0-1 0 0,0 0 0 0 0,-1 0 0 0 0,1 0 1 0 0,0 0-1 0 0,-1 0 0 0 0,1 0 0 0 0,0 0 1 0 0,0 1-1 0 0,-1-1 0 0 0,1 0 0 0 0,0 0-7 0 0,-13 6 338 0 0,9-1-229 0 0,0-1-1 0 0,1 1 1 0 0,0 0-1 0 0,0 0 1 0 0,0 0-1 0 0,1 0 1 0 0,-1 1-1 0 0,1 0-108 0 0,-3 6 212 0 0,-14 25 352 0 0,14-30-472 0 0,0 1-1 0 0,1 1 0 0 0,0-1 0 0 0,0 1 0 0 0,1-1 0 0 0,0 1 1 0 0,1 0-1 0 0,-2 6-91 0 0,-2 13 174 0 0,5-27-160 0 0,1 0-1 0 0,0 0 1 0 0,0 0-1 0 0,0 0 0 0 0,0 0 1 0 0,0 0-1 0 0,0 0 1 0 0,0 0-1 0 0,0 0 0 0 0,0 0 1 0 0,0 0-1 0 0,0 0 1 0 0,1 0-1 0 0,-1 0 0 0 0,0 0 1 0 0,1 0-1 0 0,-1 0 1 0 0,0 0-1 0 0,1-1 0 0 0,0 1 1 0 0,-1 0-1 0 0,1 0 1 0 0,-1 0-1 0 0,1-1-13 0 0,0 1 5 0 0,1 0 0 0 0,-1 0 0 0 0,0 0 0 0 0,1-1 0 0 0,-1 1 0 0 0,1 0 0 0 0,-1-1 0 0 0,1 0 1 0 0,-1 1-1 0 0,1-1 0 0 0,-1 0 0 0 0,1 0 0 0 0,-1 1 0 0 0,1-1-5 0 0,6-1 23 0 0,-1 1 0 0 0,0-1 1 0 0,0 0-1 0 0,0 0 0 0 0,-1-1 0 0 0,2-1-23 0 0,2 0 51 0 0,-1-1 0 0 0,0-1 0 0 0,0 1-1 0 0,0-2 1 0 0,0 1 0 0 0,-1-1 0 0 0,0 0 0 0 0,0-1-1 0 0,-1 0 1 0 0,0 0 0 0 0,1-2-51 0 0,25-19-235 0 0,-26 22 234 0 0,1 0 0 0 0,-1 0 0 0 0,0-1 0 0 0,3-4 1 0 0,-10 11-2 0 0,0-1 0 0 0,0 1 0 0 0,1-1 0 0 0,-1 1 0 0 0,0-1 0 0 0,1 1 0 0 0,-1 0 0 0 0,0-1 0 0 0,1 1 0 0 0,-1 0 0 0 0,1-1 0 0 0,-1 1 0 0 0,1 0 0 0 0,-1-1 0 0 0,0 1 0 0 0,1 0 0 0 0,-1 0 0 0 0,1 0 0 0 0,-1-1 0 0 0,1 1 0 0 0,-1 0 0 0 0,1 0 0 0 0,0 0 0 0 0,-1 0-1 0 0,1 0 1 0 0,-1 0 0 0 0,1 0 0 0 0,-1 0 0 0 0,1 0 0 0 0,-1 0 0 0 0,1 0 0 0 0,-1 0 0 0 0,1 1 0 0 0,-1-1 0 0 0,1 0 0 0 0,-1 0 0 0 0,1 0 0 0 0,-1 1 0 0 0,1-1 0 0 0,-1 0 0 0 0,1 1 0 0 0,-1-1 0 0 0,0 0 0 0 0,1 1 2 0 0,9 16-100 0 0,-10-17 100 0 0,3 9-2 0 0,-1 0 1 0 0,0 0-1 0 0,0 0 0 0 0,-1 1 1 0 0,0-1-1 0 0,-1 0 0 0 0,0 10 2 0 0,2 28 1 0 0,-2-38-1 0 0,1-5 0 0 0,-1-1 0 0 0,1 1 0 0 0,0-1 0 0 0,0 1 0 0 0,0-1 0 0 0,0 0 0 0 0,1 1 0 0 0,0-1 0 0 0,0 2 0 0 0,-1-4 9 0 0,-1 0 1 0 0,1 0-1 0 0,-1 0 0 0 0,1 0 0 0 0,0-1 0 0 0,-1 1 0 0 0,1 0 1 0 0,0 0-1 0 0,-1 0 0 0 0,1-1 0 0 0,0 1 0 0 0,0 0 0 0 0,0-1 0 0 0,0 1 1 0 0,0 0-1 0 0,0-1 0 0 0,0 1 0 0 0,0-1 0 0 0,0 0 0 0 0,0 1 0 0 0,0-1 1 0 0,0 0-10 0 0,2 0 46 0 0,-1 1 0 0 0,0-2 0 0 0,0 1 0 0 0,0 0 0 0 0,0 0 0 0 0,0-1 0 0 0,0 1 0 0 0,0-1 0 0 0,0 1 0 0 0,0-1 0 0 0,1 0-46 0 0,4-3 136 0 0,0 0 1 0 0,-1 0 0 0 0,1 0 0 0 0,-1 0 0 0 0,0-1-1 0 0,1-1-136 0 0,21-23 132 0 0,-1-1 0 0 0,-2 0-1 0 0,0-2 1 0 0,11-22-132 0 0,-14 23-578 0 0,25-26 578 0 0,-23 29-1325 0 0,-6 6-203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0:44.83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3 241 11200 0 0,'0'0'513'0'0,"-1"2"-10"0"0,1-2-463 0 0,0 1 0 0 0,-1 0 0 0 0,1-1 0 0 0,0 1 0 0 0,0 0 0 0 0,0 0 0 0 0,-1-1 0 0 0,1 1 0 0 0,0 0 0 0 0,0 0 1 0 0,0-1-1 0 0,0 1 0 0 0,0 0 0 0 0,0 0 0 0 0,0-1 0 0 0,0 1 0 0 0,1 0 0 0 0,-1 0 0 0 0,0-1 0 0 0,0 1 0 0 0,1 0-40 0 0,0 3 273 0 0,-1 0-24 0 0,1 0 1 0 0,-1 0-1 0 0,1-1 0 0 0,0 1 0 0 0,0 0 0 0 0,1 1-249 0 0,0-1 238 0 0,-1 0 0 0 0,0 0 1 0 0,0 0-1 0 0,0 0 0 0 0,-1 0 0 0 0,1 3-238 0 0,0 15 1298 0 0,0 0-1 0 0,2 0-1297 0 0,0 4 757 0 0,-1-3 63 0 0,-2 1-1 0 0,0 1-819 0 0,-1 8 508 0 0,-6 6-78 0 0,7-35-194 0 0,3-18-149 0 0,-2 12-90 0 0,4-20-50 0 0,1 1-1 0 0,2 0 0 0 0,0 0 0 0 0,1 1 1 0 0,1 0-1 0 0,0 1 0 0 0,9-11 54 0 0,23-24-408 0 0,-41 53 395 0 0,0 1 1 0 0,-1 0-1 0 0,1 0 0 0 0,-1 0 0 0 0,1 0 0 0 0,0-1 0 0 0,-1 1 0 0 0,1 0 1 0 0,0 0-1 0 0,-1 0 0 0 0,1 1 0 0 0,-1-1 0 0 0,1 0 0 0 0,0 0 0 0 0,-1 0 1 0 0,1 0-1 0 0,-1 1 0 0 0,1-1 0 0 0,0 0 0 0 0,-1 0 0 0 0,1 1 0 0 0,-1-1 1 0 0,1 0-1 0 0,-1 1 0 0 0,1 0 13 0 0,0-1-15 0 0,3 2 16 0 0,-1 1 1 0 0,0-1-1 0 0,1 1 0 0 0,-1-1 0 0 0,-1 1 0 0 0,1 0 0 0 0,0 0 0 0 0,-1 0 1 0 0,1 0-1 0 0,-1 1 0 0 0,0-1 0 0 0,0 1 0 0 0,0-1 0 0 0,-1 1 0 0 0,1 0 1 0 0,-1-1-1 0 0,1 5-1 0 0,3 9 105 0 0,-2 0 1 0 0,0 0-1 0 0,1 8-105 0 0,-3-3 129 0 0,-1-18-114 0 0,0 0 0 0 0,0 0-1 0 0,0 0 1 0 0,0 0-1 0 0,1 0 1 0 0,0-1 0 0 0,0 1-1 0 0,0 0 1 0 0,0 0-1 0 0,0-1 1 0 0,1 1 0 0 0,0-1-1 0 0,-1 1 1 0 0,1-1-1 0 0,3 3-14 0 0,-5-5 4 0 0,1 0 1 0 0,-1-1-1 0 0,1 1 0 0 0,-1 0 0 0 0,1-1 0 0 0,-1 1 0 0 0,1-1 0 0 0,0 1 0 0 0,-1-1 0 0 0,1 1 1 0 0,0-1-1 0 0,-1 1 0 0 0,1-1 0 0 0,0 0 0 0 0,-1 1 0 0 0,1-1 0 0 0,0 0 0 0 0,0 0 0 0 0,0 0 1 0 0,-1 1-1 0 0,1-1 0 0 0,0 0 0 0 0,0 0 0 0 0,0 0 0 0 0,-1 0 0 0 0,1 0 0 0 0,0-1 1 0 0,0 1-1 0 0,0 0 0 0 0,-1 0 0 0 0,2-1-4 0 0,0 1 4 0 0,1-1 1 0 0,0 0 0 0 0,0 0-1 0 0,-1 0 1 0 0,1 0 0 0 0,0 0-1 0 0,0 0 1 0 0,-1-1 0 0 0,1 1-1 0 0,-1-1 1 0 0,1 0-1 0 0,-1 0 1 0 0,0 0 0 0 0,0 0-1 0 0,0 0 1 0 0,1-2-5 0 0,4-5-6 0 0,0 0 0 0 0,-1 0 0 0 0,2-5 6 0 0,-3 6-46 0 0,-2 4 18 0 0,-1 0 0 0 0,1-1 1 0 0,-1 1-1 0 0,0-1 0 0 0,0 1 0 0 0,-1-1 1 0 0,1 0-1 0 0,-1 0 0 0 0,0 0 0 0 0,0-1 28 0 0,4-34-205 0 0,-2 22 79 0 0,-1-1 0 0 0,0-9 126 0 0,0 10-118 0 0,-1 12 71 0 0,0 8 3 0 0,4 25 180 0 0,-4-19-52 0 0,1 0-1 0 0,-1 1 0 0 0,0 5-83 0 0,-1-10 26 0 0,1-1-1 0 0,-1 1 1 0 0,1-1 0 0 0,0 1-1 0 0,0-1 1 0 0,1 0-1 0 0,-1 1 1 0 0,2 2-26 0 0,-1-2 31 0 0,0-1 0 0 0,-1 1 1 0 0,1 0-1 0 0,-1 1 0 0 0,0-1 0 0 0,0 1-31 0 0,0 1 32 0 0,0 0 0 0 0,0 0-1 0 0,1 0 1 0 0,0-1-1 0 0,0 1 1 0 0,0 0 0 0 0,1-1-1 0 0,-1 0 1 0 0,1 1-1 0 0,1-1 1 0 0,-1 0 0 0 0,1-1-1 0 0,3 4-31 0 0,-6-6 11 0 0,1 0 0 0 0,0 0 0 0 0,0-1 1 0 0,0 1-1 0 0,1-1 0 0 0,-1 1 0 0 0,0-1 0 0 0,1 0 0 0 0,-1 0 0 0 0,0 0 0 0 0,1 0 0 0 0,-1 0 0 0 0,1-1 0 0 0,-1 1 0 0 0,1-1 0 0 0,0 0 1 0 0,-1 0-1 0 0,1 0 0 0 0,0 0 0 0 0,-1 0 0 0 0,1 0 0 0 0,-1-1 0 0 0,1 1 0 0 0,-1-1 0 0 0,1 0 0 0 0,-1 1 0 0 0,1-1 0 0 0,-1 0 0 0 0,1-1 0 0 0,-1 1 1 0 0,0 0-1 0 0,2-2-11 0 0,3-1-29 0 0,-1-1 1 0 0,1 0 0 0 0,-1 0 0 0 0,0-1 0 0 0,0 0 0 0 0,0 0 0 0 0,-1 0-1 0 0,0-1 1 0 0,0 0 0 0 0,-1 0 0 0 0,0 0 0 0 0,0 0 0 0 0,0-1-1 0 0,-1 0 1 0 0,0 1 0 0 0,-1-1 0 0 0,2-8 28 0 0,5-45-904 0 0,-6 29 497 0 0,-4 45 584 0 0,1 1 0 0 0,0-1 0 0 0,1 1 0 0 0,1-1 0 0 0,1 6-177 0 0,1 12 315 0 0,-3-25-236 0 0,0 10 182 0 0,2-1 1 0 0,1 6-262 0 0,-3-17 63 0 0,0 1 1 0 0,1-1-1 0 0,-1 0 0 0 0,1 0 0 0 0,0-1 1 0 0,0 1-1 0 0,0 0 0 0 0,1-1 1 0 0,-1 1-1 0 0,4 2-63 0 0,-4-4 18 0 0,0 0-1 0 0,0-1 1 0 0,0 0 0 0 0,0 1-1 0 0,1-1 1 0 0,-1 0 0 0 0,0 0-1 0 0,1 0 1 0 0,-1-1 0 0 0,0 1-1 0 0,1 0 1 0 0,-1-1 0 0 0,1 0-1 0 0,-1 1 1 0 0,1-1 0 0 0,-1 0-1 0 0,1 0 1 0 0,-1-1 0 0 0,1 1-1 0 0,-1 0 1 0 0,1-1 0 0 0,-1 1-1 0 0,1-1 1 0 0,-1 0 0 0 0,0 0 0 0 0,1 0-1 0 0,-1 0 1 0 0,0-1 0 0 0,0 1-1 0 0,0 0 1 0 0,0-1 0 0 0,0 1-1 0 0,0-1 1 0 0,0 0 0 0 0,1-2-18 0 0,9-11-708 0 0,-9 12 236 0 0,-1 1-1 0 0,0-1 1 0 0,0 1 0 0 0,-1-1 0 0 0,1 0 0 0 0,0 1-1 0 0,-1-1 473 0 0,3-8-7359 0 0</inkml:trace>
  <inkml:trace contextRef="#ctx0" brushRef="#br0" timeOffset="628.332">864 245 13448 0 0,'0'0'613'0'0,"0"0"-10"0"0,2 1-387 0 0,5 6-86 0 0,-1 0 0 0 0,0 0 0 0 0,0 1 1 0 0,-1-1-1 0 0,0 1 0 0 0,0 1 0 0 0,1 2-130 0 0,8 18 3291 0 0,5 18-3291 0 0,-18-41 374 0 0,1 0 0 0 0,-1 0 0 0 0,-1 0 0 0 0,1 1 0 0 0,-1 2-374 0 0,1 9 446 0 0,0-14-360 0 0,-1 1-1 0 0,0 0 1 0 0,0 0-1 0 0,0 0 1 0 0,-1 0-1 0 0,0 0 1 0 0,0-1-1 0 0,0 1 1 0 0,0 0-1 0 0,-1-1 1 0 0,0 1-1 0 0,0-1 1 0 0,0 1-1 0 0,-1-1 1 0 0,0 1-86 0 0,2-4 8 0 0,1 0 0 0 0,-1 0 0 0 0,0-1 1 0 0,0 1-1 0 0,0 0 0 0 0,0-1 1 0 0,0 1-1 0 0,0 0 0 0 0,0-1 0 0 0,0 1 1 0 0,0-1-1 0 0,0 0 0 0 0,0 1 1 0 0,0-1-1 0 0,0 0 0 0 0,0 1 0 0 0,0-1 1 0 0,0 0-1 0 0,-1 0 0 0 0,1 0 1 0 0,0 0-1 0 0,0 0 0 0 0,0 0 0 0 0,0-1 1 0 0,0 1-1 0 0,0 0 0 0 0,0 0 1 0 0,-1-1-1 0 0,1 0-8 0 0,-1 1-14 0 0,1-1-1 0 0,-1 0 1 0 0,1 0 0 0 0,0 1 0 0 0,-1-1-1 0 0,1 0 1 0 0,0 0 0 0 0,0 0 0 0 0,0-1-1 0 0,0 1 1 0 0,0 0 0 0 0,0 0 0 0 0,0 0-1 0 0,0-1 1 0 0,1 1 0 0 0,-1 0 0 0 0,0-1-1 0 0,1 1 1 0 0,-1-1 0 0 0,1 1 0 0 0,-1-1-1 0 0,1 0 15 0 0,0-3-109 0 0,0-1 0 0 0,0 0 0 0 0,1 1 0 0 0,0-1 0 0 0,0 1-1 0 0,0-1 1 0 0,1 1 0 0 0,0 0 0 0 0,0 0 0 0 0,0-1 0 0 0,1 0 109 0 0,7-19-510 0 0,-6 12 91 0 0,1 0 1 0 0,1 0 0 0 0,0 1-1 0 0,7-9 419 0 0,-10 15-136 0 0,1 0-1 0 0,0 1 1 0 0,1 0-1 0 0,-1 0 1 0 0,1 0-1 0 0,0 0 1 0 0,1 1-1 0 0,-1 0 1 0 0,0 0-1 0 0,5-2 137 0 0,-8 5-16 0 0,-1 1-1 0 0,1-1 1 0 0,0 0-1 0 0,-1 1 1 0 0,1-1-1 0 0,0 1 1 0 0,0-1 0 0 0,0 1-1 0 0,-1 0 1 0 0,1 0-1 0 0,0 0 1 0 0,0 0-1 0 0,0 0 1 0 0,-1 0 0 0 0,1 1-1 0 0,0-1 1 0 0,0 0-1 0 0,-1 1 1 0 0,1 0-1 0 0,0-1 1 0 0,-1 1-1 0 0,1 0 1 0 0,0 0 16 0 0,3 2 108 0 0,0 1 0 0 0,0 0 0 0 0,0 0 0 0 0,0 1 0 0 0,2 3-108 0 0,0-2 129 0 0,-3-1 29 0 0,0 0 0 0 0,0 1 0 0 0,-1-1 0 0 0,0 1 0 0 0,0-1 0 0 0,2 5-158 0 0,4 9 366 0 0,-5-10-83 0 0,0-1 0 0 0,-1 0 0 0 0,1 1-1 0 0,0 6-282 0 0,-3-10 155 0 0,0-1 0 0 0,0 1-1 0 0,0 0 1 0 0,-1-1 0 0 0,0 1-1 0 0,0 0 1 0 0,0 0-1 0 0,0 0 1 0 0,-2 3-155 0 0,2-8 11 0 0,0 1 0 0 0,0-1-1 0 0,0 0 1 0 0,0 1 0 0 0,0-1 0 0 0,0 0 0 0 0,0 1-1 0 0,0-1 1 0 0,0 0 0 0 0,0 1 0 0 0,0-1 0 0 0,-1 0-1 0 0,1 1 1 0 0,0-1 0 0 0,0 0 0 0 0,0 1 0 0 0,-1-1-1 0 0,1 0 1 0 0,0 1 0 0 0,0-1 0 0 0,-1 0 0 0 0,1 0-1 0 0,0 0 1 0 0,-1 1 0 0 0,1-1 0 0 0,0 0 0 0 0,-1 0 0 0 0,1 0-1 0 0,0 0 1 0 0,-1 1 0 0 0,1-1 0 0 0,0 0 0 0 0,-1 0-1 0 0,1 0 1 0 0,0 0 0 0 0,-1 0 0 0 0,1 0 0 0 0,-1 0-1 0 0,1 0 1 0 0,0 0 0 0 0,-1 0 0 0 0,1 0 0 0 0,0 0-1 0 0,-1-1 1 0 0,1 1 0 0 0,0 0 0 0 0,-1 0 0 0 0,1 0-11 0 0,-2-1 34 0 0,1 0 1 0 0,0 1-1 0 0,0-1 1 0 0,0 0-1 0 0,0 0 1 0 0,1 0 0 0 0,-1 0-1 0 0,0 0 1 0 0,0 0-1 0 0,0 0 1 0 0,1 0-1 0 0,-1-1-34 0 0,-1-3-61 0 0,0-1 0 0 0,1 1-1 0 0,0-1 1 0 0,0 1 0 0 0,1-1-1 0 0,-1 1 1 0 0,1-1 0 0 0,0 1-1 0 0,1-1 1 0 0,0 1 0 0 0,0-3 61 0 0,3-15-475 0 0,2 1 0 0 0,1-3 475 0 0,-3 13-80 0 0,-2 3-81 0 0,1-1-1 0 0,0 1 0 0 0,0 1 1 0 0,1-1-1 0 0,1 0 1 0 0,-1 1-1 0 0,1 0 0 0 0,1 0 1 0 0,2-2 161 0 0,-1 4-154 0 0,2 4 28 0 0,-7 2 152 0 0,0 0 1 0 0,0 1-1 0 0,0-1 0 0 0,0 1 1 0 0,0-1-1 0 0,0 1 0 0 0,0 0 1 0 0,0 0-1 0 0,0 0 1 0 0,0 0-1 0 0,0 0 0 0 0,0 0 1 0 0,0 0-1 0 0,-1 1 0 0 0,1-1 1 0 0,0 1-1 0 0,-1-1 1 0 0,1 1-1 0 0,-1-1 0 0 0,0 1 1 0 0,0 0-1 0 0,1 0-26 0 0,3 8 241 0 0,1 0-1 0 0,-2 0 0 0 0,1 0 1 0 0,-1 2-241 0 0,9 18 560 0 0,-6-18-420 0 0,0 0 0 0 0,-1 1-1 0 0,0 0 1 0 0,-1 0 0 0 0,-1 0-1 0 0,0 1 1 0 0,-1 0-1 0 0,0 0 1 0 0,-1-1 0 0 0,0 1-1 0 0,-1 7-139 0 0,-1-20-458 0 0,0-1-217 0 0,0 0-1356 0 0,0 0-5236 0 0</inkml:trace>
  <inkml:trace contextRef="#ctx0" brushRef="#br0" timeOffset="1026.232">1457 0 14656 0 0,'0'0'670'0'0,"1"2"-12"0"0,11 13-399 0 0,-4-3-159 0 0,0-1-1 0 0,7 13-99 0 0,2 9 330 0 0,-2-5 636 0 0,-1 0-1 0 0,-1 3-965 0 0,-3-9 660 0 0,-6-14-263 0 0,-1 1-1 0 0,1 0 1 0 0,0 6-397 0 0,3 17 867 0 0,0-5-289 0 0,-1 1 0 0 0,-1 0 0 0 0,-2 0 1 0 0,0 11-579 0 0,-3-39 6 0 0,0 1 1 0 0,0-1 0 0 0,0 0 0 0 0,0 0 0 0 0,0 0-1 0 0,0 0 1 0 0,0 0 0 0 0,0 0 0 0 0,0 0-1 0 0,0 1 1 0 0,0-1 0 0 0,0 0 0 0 0,0 0 0 0 0,0 0-1 0 0,0 0 1 0 0,0 0 0 0 0,0 0 0 0 0,0 0 0 0 0,0 1-1 0 0,0-1 1 0 0,0 0 0 0 0,0 0 0 0 0,0 0-1 0 0,-1 0 1 0 0,1 0 0 0 0,0 0 0 0 0,0 0 0 0 0,0 0-1 0 0,0 0 1 0 0,0 0 0 0 0,0 0 0 0 0,0 1 0 0 0,0-1-1 0 0,0 0 1 0 0,-1 0 0 0 0,1 0 0 0 0,0 0-1 0 0,0 0 1 0 0,0 0 0 0 0,0 0 0 0 0,0 0 0 0 0,0 0-1 0 0,0 0 1 0 0,-1 0 0 0 0,1 0 0 0 0,0 0 0 0 0,0 0-1 0 0,0 0 1 0 0,0 0 0 0 0,0 0 0 0 0,0 0-1 0 0,0 0 1 0 0,-1 0 0 0 0,1-1 0 0 0,0 1 0 0 0,0 0-1 0 0,0 0-6 0 0,-9-7 138 0 0,7 5-139 0 0,1 1 0 0 0,-1-1 0 0 0,1 0 0 0 0,-1 0 1 0 0,1 0-1 0 0,0 0 0 0 0,0 0 0 0 0,0 0 0 0 0,0-1 1 0 0,0 0 0 0 0,0-6-143 0 0,0 0 1 0 0,1 0 0 0 0,0 1-1 0 0,1-1 1 0 0,0 0 0 0 0,0 0 0 0 0,1 0-1 0 0,0 1 1 0 0,0-1 0 0 0,1 1-1 0 0,0-1 1 0 0,1 1 0 0 0,0 0-1 0 0,0 0 1 0 0,0 1 0 0 0,1-1 0 0 0,0 1-1 0 0,5-5 143 0 0,-7 10-43 0 0,-1 0 0 0 0,1-1-1 0 0,0 1 1 0 0,0 0 0 0 0,0 1-1 0 0,0-1 1 0 0,1 0-1 0 0,-1 1 1 0 0,0 0 0 0 0,1 0-1 0 0,-1 0 1 0 0,0 0 0 0 0,1 0-1 0 0,2 1 44 0 0,1-1-12 0 0,0 1-1 0 0,0 0 0 0 0,0 1 0 0 0,-1-1 1 0 0,1 2-1 0 0,0-1 0 0 0,0 1 13 0 0,-4-1 15 0 0,0 0-1 0 0,0 0 1 0 0,-1 0-1 0 0,1 1 1 0 0,-1-1-1 0 0,0 1 1 0 0,1-1-1 0 0,-1 1 1 0 0,0 0-1 0 0,0 0 1 0 0,0 0-1 0 0,0 0 1 0 0,0 1-1 0 0,0-1 1 0 0,-1 0-1 0 0,1 1 1 0 0,0 1-15 0 0,1 3 159 0 0,0 0-1 0 0,0 0 1 0 0,0 1 0 0 0,-1-1-1 0 0,1 7-158 0 0,-2-11 66 0 0,0 1 0 0 0,0 0 0 0 0,-1-1-1 0 0,0 1 1 0 0,1 0 0 0 0,-2-1-1 0 0,1 1 1 0 0,0 0 0 0 0,-1-1 0 0 0,1 1-1 0 0,-1 0 1 0 0,0-1 0 0 0,0 1 0 0 0,-1-1-1 0 0,1 1 1 0 0,-1-1 0 0 0,1 0 0 0 0,-1 0-1 0 0,0 1 1 0 0,0-1 0 0 0,-1-1 0 0 0,1 1-1 0 0,-2 1-65 0 0,-3 4 95 0 0,-1-1 0 0 0,1 0-1 0 0,-1 0 1 0 0,-1-1-1 0 0,1 0 1 0 0,-1-1 0 0 0,0 1-1 0 0,-1-2 1 0 0,1 1 0 0 0,-5 0-96 0 0,-14 4 46 0 0,0-1-1 0 0,0-1 0 0 0,-5-1-44 0 0,30-6-136 0 0,0 1 0 0 0,0 0 0 0 0,0-1 0 0 0,0 0 0 0 0,0 0-1 0 0,0 0 1 0 0,0 0 0 0 0,0 0 0 0 0,0-1 0 0 0,0 1 0 0 0,0-1 0 0 0,0 0 0 0 0,0 0 0 0 0,0 0 0 0 0,1 0 0 0 0,-1 0 0 0 0,0-1 0 0 0,-2-1 136 0 0,4 2-1243 0 0,2 0-1164 0 0,4-4-4468 0 0</inkml:trace>
  <inkml:trace contextRef="#ctx0" brushRef="#br0" timeOffset="1598.285">1997 413 10592 0 0,'0'0'818'0'0,"3"8"1006"0"0,18 17 3541 0 0,-16-22-5192 0 0,-1 1-1 0 0,0-1 1 0 0,1 1 0 0 0,0-1-1 0 0,0-1 1 0 0,0 1-1 0 0,2 0-172 0 0,7-6 200 0 0,-12 2-200 0 0,0 1 0 0 0,0-1 0 0 0,0 0 0 0 0,0 0 0 0 0,0 0 0 0 0,0 0 0 0 0,-1 0-1 0 0,1-1 1 0 0,0 1 0 0 0,-1 0 0 0 0,1-1 0 0 0,-1 1 0 0 0,0-1 0 0 0,1 0 0 0 0,-1 1 0 0 0,0-1-1 0 0,0 0 1 0 0,0 0 0 0 0,0 0 0 0 0,0 0 0 0 0,-1 0 0 0 0,1 0 0 0 0,-1 0 0 0 0,1 0 0 0 0,2-7 8 0 0,-1-1 1 0 0,0 1 0 0 0,0-1-1 0 0,-1-6-8 0 0,0 4-94 0 0,0 0-1 0 0,-1 0 1 0 0,0 0-1 0 0,-1 0 1 0 0,0 0-1 0 0,-1 0 1 0 0,-1 0-1 0 0,0 0 1 0 0,0 1-1 0 0,-1 0 0 0 0,-4-7 95 0 0,7 16 1 0 0,-1 1-1 0 0,1-1 1 0 0,-1 1-1 0 0,0-1 1 0 0,1 1-1 0 0,-1 0 1 0 0,0 0-1 0 0,0 0 1 0 0,0 0-1 0 0,0 0 1 0 0,0 0-1 0 0,0 1 0 0 0,-2-2 14 0 0,2 3 8 0 0,0-1 0 0 0,0 1 0 0 0,0-1 0 0 0,1 1 0 0 0,-1 0-1 0 0,0 0 1 0 0,0 0 0 0 0,0 0 0 0 0,1 0 0 0 0,-1 1 0 0 0,0-1 0 0 0,1 0-1 0 0,-1 1-21 0 0,1-1 1 0 0,0 1-1 0 0,-1 0 0 0 0,1 0 0 0 0,0 0 0 0 0,0-1 0 0 0,0 1 0 0 0,1 0 0 0 0,-1 0 0 0 0,0 0 1 0 0,1 0-1 0 0,-1 1 0 0 0,1 0 0 0 0,-3 29 64 0 0,1-11 12 0 0,0-7-27 0 0,1-1 0 0 0,0 1 0 0 0,1-1 0 0 0,0 1-1 0 0,3 11-48 0 0,-2-18 17 0 0,0 1-1 0 0,1 0 0 0 0,0 0 0 0 0,1-1 0 0 0,-1 1 0 0 0,1-1 0 0 0,1 0 0 0 0,0 0 0 0 0,0 0 0 0 0,2 3-16 0 0,-4-8 14 0 0,0 0 0 0 0,0 1 0 0 0,1-1 0 0 0,-1 0 0 0 0,0-1 0 0 0,0 1 0 0 0,1 0 0 0 0,0-1 0 0 0,-1 1 0 0 0,1-1 0 0 0,0 0 0 0 0,-1 0 0 0 0,1 0 0 0 0,0 0 0 0 0,0-1 0 0 0,0 1 0 0 0,0-1 0 0 0,0 1 0 0 0,1-1-14 0 0,2 0 27 0 0,-1 0 1 0 0,0-1 0 0 0,0 0-1 0 0,1 0 1 0 0,-1 0-1 0 0,0 0 1 0 0,0-1-1 0 0,0 1 1 0 0,0-2-1 0 0,3 0-27 0 0,19-10 105 0 0,-19 10-83 0 0,0 0 0 0 0,0-1 0 0 0,-1-1-1 0 0,6-3-21 0 0,105-88-813 0 0,-102 78 513 0 0,-14 16 247 0 0,0-1 0 0 0,0 1 0 0 0,0 0 1 0 0,0-1-1 0 0,0 1 0 0 0,0 0 0 0 0,0 1 0 0 0,1-1 0 0 0,-1 0 0 0 0,1 1 0 0 0,-1-1 0 0 0,3 0 53 0 0,-4 2-3 0 0,0 0 0 0 0,0 1-1 0 0,0-1 1 0 0,0 0-1 0 0,0 1 1 0 0,-1-1-1 0 0,1 1 1 0 0,0-1 0 0 0,0 1-1 0 0,-1-1 1 0 0,1 1-1 0 0,0 0 1 0 0,-1-1-1 0 0,1 1 1 0 0,-1 0 0 0 0,1-1-1 0 0,-1 1 1 0 0,1 0-1 0 0,-1 0 1 0 0,1 0-1 0 0,-1 0 1 0 0,1 0 3 0 0,10 24 157 0 0,-10-21-84 0 0,1 3 99 0 0,0 0 1 0 0,0 0-1 0 0,-1 0 1 0 0,0 0-1 0 0,0 0 0 0 0,-1 6-172 0 0,2 12 545 0 0,-1-10-156 0 0,0-8-53 0 0,0 1 1 0 0,0-1-1 0 0,0 0 0 0 0,2 4-336 0 0,-3-11 39 0 0,0 1 0 0 0,1 0 0 0 0,-1 0-1 0 0,0-1 1 0 0,1 1 0 0 0,-1 0 0 0 0,1-1-1 0 0,-1 1 1 0 0,1 0 0 0 0,-1-1-1 0 0,1 1 1 0 0,-1-1 0 0 0,1 1 0 0 0,-1-1-1 0 0,1 1 1 0 0,0-1 0 0 0,-1 1 0 0 0,1-1-1 0 0,0 1 1 0 0,0-1 0 0 0,-1 0 0 0 0,1 0-1 0 0,0 1 1 0 0,0-1 0 0 0,-1 0 0 0 0,1 0-1 0 0,0 0 1 0 0,0 0 0 0 0,0 0 0 0 0,-1 0-1 0 0,1 0 1 0 0,0 0 0 0 0,0 0 0 0 0,0 0-1 0 0,-1 0 1 0 0,1-1 0 0 0,0 1 0 0 0,0 0-1 0 0,-1 0 1 0 0,1-1 0 0 0,0 1 0 0 0,-1-1-1 0 0,2 1-38 0 0,3-3 71 0 0,0-1 0 0 0,0 1 0 0 0,0-1 0 0 0,0 0 0 0 0,1-2-71 0 0,-3 4 51 0 0,59-60 309 0 0,-47 47-331 0 0,-1-1 1 0 0,0-1-1 0 0,7-11-29 0 0,18-23-165 0 0,-16 23-615 0 0,4-2-283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42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3 444 12440 0 0,'0'0'281'0'0,"0"-13"686"0"0,0 11-946 0 0,0 0 0 0 0,0 0 0 0 0,0 0 0 0 0,0 1 0 0 0,1-1 1 0 0,-1 0-1 0 0,1 0 0 0 0,-1 0 0 0 0,1 1 0 0 0,0-1 0 0 0,0-1-21 0 0,3-9 602 0 0,-1-2-162 0 0,-1 4 63 0 0,0 0 0 0 0,-1 0 0 0 0,0-6-503 0 0,3-34 1482 0 0,-2 38-1122 0 0,-1 0-1 0 0,0 1 1 0 0,-1-1 0 0 0,0 0-1 0 0,-1-4-359 0 0,-5-47 988 0 0,5 36-176 0 0,-5-19-812 0 0,4 26 148 0 0,0 0-1 0 0,1-12-147 0 0,0 32 10 0 0,1 0-1 0 0,0 0 1 0 0,0 0 0 0 0,0 0 0 0 0,0 0-1 0 0,0 0 1 0 0,0 0 0 0 0,0 0-1 0 0,0 0 1 0 0,0 0 0 0 0,0 0-1 0 0,0 0 1 0 0,0 0 0 0 0,0 0 0 0 0,-1 0-1 0 0,1 0 1 0 0,0 0 0 0 0,0 0-1 0 0,0 0 1 0 0,0 0 0 0 0,0 0-1 0 0,0 0 1 0 0,0 0 0 0 0,0 0 0 0 0,0 0-1 0 0,0 0 1 0 0,-1 0 0 0 0,1 0-1 0 0,0 0 1 0 0,0 0 0 0 0,0 0-1 0 0,0 0 1 0 0,0 0 0 0 0,0 0 0 0 0,0 0-1 0 0,0 0 1 0 0,0 0 0 0 0,0 0-1 0 0,0 0 1 0 0,0 0 0 0 0,0 0 0 0 0,0-1-1 0 0,0 1 1 0 0,0 0 0 0 0,-1 0-1 0 0,1 0 1 0 0,0 0 0 0 0,0 0-1 0 0,0 0 1 0 0,0 0 0 0 0,0 0 0 0 0,0 0-1 0 0,0 0 1 0 0,0 0 0 0 0,0-1-1 0 0,0 1 1 0 0,0 0 0 0 0,0 0-1 0 0,0 0 1 0 0,0 0 0 0 0,0 0 0 0 0,0 0-1 0 0,0 0 1 0 0,0 0 0 0 0,1 0-1 0 0,-1 0 1 0 0,0 0 0 0 0,0-1-10 0 0,-4 8 205 0 0,3 11-153 0 0,0 1 0 0 0,1-1-1 0 0,1 1 1 0 0,0-1-1 0 0,2 2-51 0 0,2 39 82 0 0,8 96 106 0 0,-3-50-113 0 0,2-33-235 0 0,-12-70-121 0 0,0 0-1 0 0,1 0 1 0 0,-1 0-1 0 0,1 0 1 0 0,-1 0-1 0 0,1-1 1 0 0,0 1 0 0 0,0 0-1 0 0,0 0 1 0 0,0-1-1 0 0,0 1 1 0 0,0-1-1 0 0,0 1 1 0 0,2 1 281 0 0,3 0-7070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0:42.35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13184 0 0,'26'3'604'0'0,"-21"-2"-14"0"0,1 15 586 0 0,-6-14-1097 0 0,0 0 1 0 0,0 0-1 0 0,0 0 0 0 0,1-1 0 0 0,-1 1 0 0 0,0 0 0 0 0,1 0 1 0 0,-1 0-1 0 0,1 0 0 0 0,0-1 0 0 0,0 1 0 0 0,0 0 1 0 0,0-1-1 0 0,0 1 0 0 0,0 0 0 0 0,0-1 0 0 0,1 2-79 0 0,-1-3 6 0 0,-1 1 19 0 0,1 1 1 0 0,-1-1-1 0 0,1 0 0 0 0,-1 0 0 0 0,0 1 0 0 0,1-1 1 0 0,-1 0-1 0 0,0 1 0 0 0,0-1 0 0 0,0 0 0 0 0,0 1 1 0 0,0-1-1 0 0,0 0 0 0 0,0 1 0 0 0,0-1 1 0 0,-1 0-1 0 0,1 1 0 0 0,-1-1 0 0 0,1 0 0 0 0,-1 0 1 0 0,1 1-1 0 0,-1-1 0 0 0,0 0 0 0 0,0 0-25 0 0,0 2 65 0 0,0-1 0 0 0,0 0 1 0 0,1 0-1 0 0,-1 0 0 0 0,0 1 0 0 0,1-1 0 0 0,-1 0 0 0 0,1 0 0 0 0,0 1 1 0 0,-1-1-1 0 0,1 0 0 0 0,1 3-65 0 0,-1 0 184 0 0,0 1 0 0 0,0 0 0 0 0,0-1 1 0 0,-1 1-1 0 0,0 0 0 0 0,0-1 0 0 0,0 1 1 0 0,-1-1-1 0 0,0 3-184 0 0,-2 3 226 0 0,4-9-190 0 0,0 0 0 0 0,0-1 0 0 0,-1 1 1 0 0,1 0-1 0 0,0-1 0 0 0,0 1 1 0 0,1 0-1 0 0,-1-1 0 0 0,0 1 0 0 0,1 0 1 0 0,-1-1-1 0 0,0 1 0 0 0,1 0-36 0 0,0-1 33 0 0,-1 1 0 0 0,1-1 0 0 0,-1 1 0 0 0,1 0 0 0 0,-1-1 0 0 0,0 1 0 0 0,0 0 0 0 0,0-1 0 0 0,0 1 0 0 0,0 0 0 0 0,0-1 0 0 0,0 1 0 0 0,-1 0-33 0 0,-3 9 111 0 0,4-10-103 0 0,-1-1 1 0 0,1 1 0 0 0,-1 0 0 0 0,1 0 0 0 0,-1 0 0 0 0,1 0 0 0 0,0-1 0 0 0,-1 1 0 0 0,1 0 0 0 0,0 0-1 0 0,0 0 1 0 0,0 0 0 0 0,0 0 0 0 0,0 0 0 0 0,0 0 0 0 0,0 0 0 0 0,0 0 0 0 0,0 0 0 0 0,0 0-1 0 0,0-1 1 0 0,1 1 0 0 0,-1 0 0 0 0,0 0 0 0 0,1 0 0 0 0,-1 0 0 0 0,1 0 0 0 0,-1-1 0 0 0,1 1 0 0 0,-1 0-1 0 0,1 0 1 0 0,0 0-9 0 0,9 13 119 0 0,-10-14-115 0 0,0 1-1 0 0,0-1 1 0 0,1 1 0 0 0,-1-1 0 0 0,0 1-1 0 0,0-1 1 0 0,1 0 0 0 0,-1 1 0 0 0,1-1-1 0 0,-1 1 1 0 0,0-1 0 0 0,1 0 0 0 0,-1 1-1 0 0,1-1 1 0 0,-1 0 0 0 0,1 0-1 0 0,-1 1 1 0 0,1-1 0 0 0,-1 0 0 0 0,1 0-1 0 0,-1 0 1 0 0,1 1 0 0 0,-1-1 0 0 0,1 0-1 0 0,-1 0 1 0 0,1 0 0 0 0,-1 0 0 0 0,1 0-1 0 0,-1 0 1 0 0,1 0 0 0 0,-1 0-1 0 0,1 0 1 0 0,-1-1 0 0 0,1 1-4 0 0,0 0 13 0 0,24-2 80 0 0,-22 1-98 0 0,0 1-1 0 0,0-1 1 0 0,0-1-1 0 0,-1 1 1 0 0,1 0-1 0 0,0-1 0 0 0,-1 1 1 0 0,1-1-1 0 0,-1 0 1 0 0,0 1-1 0 0,1-1 1 0 0,-1-1-1 0 0,0 1 0 0 0,0 0 1 0 0,0 0-1 0 0,-1-1 1 0 0,1 1-1 0 0,0-1 6 0 0,5-9-238 0 0,-1 1-1 0 0,0-1 0 0 0,2-6 239 0 0,-3 3-246 0 0,-3 11 197 0 0,-1 1 1 0 0,1-1 0 0 0,-1 0 0 0 0,1 0-1 0 0,2-2 49 0 0,-3 5-84 0 0,14-1-69 0 0,-13 2 147 0 0,-1 0 0 0 0,1 0 0 0 0,-1 1 0 0 0,1-1 0 0 0,0 1-1 0 0,-1-1 1 0 0,1 1 0 0 0,-1-1 0 0 0,1 1 0 0 0,-1 0 0 0 0,1 0 0 0 0,-1 0 0 0 0,1 0 6 0 0,19 17-49 0 0,-17-15 26 0 0,4 5 40 0 0,0 0-1 0 0,-1 1 0 0 0,5 7-16 0 0,9 10 111 0 0,-18-21-79 0 0,1-1-1 0 0,-1 1 1 0 0,0 0-1 0 0,0 0 0 0 0,1 5-31 0 0,11 17 61 0 0,-7-16-13 0 0,-5-6 1 0 0,1 0-1 0 0,-1-1 1 0 0,1 1-1 0 0,4 3-48 0 0,-7-7 96 0 0,-1-1 0 0 0,8 5 402 0 0,-7-6-453 0 0,1 0-1 0 0,-1 1 1 0 0,0-1 0 0 0,1 0 0 0 0,-1 0 0 0 0,0 0 0 0 0,1 0 0 0 0,-1 0 0 0 0,0 0 0 0 0,0 0 0 0 0,0-1-1 0 0,0 1 1 0 0,0 0 0 0 0,0-1 0 0 0,0 1 0 0 0,-1 0 0 0 0,1-1 0 0 0,0 1 0 0 0,-1-1 0 0 0,1 1 0 0 0,-1-1 0 0 0,0 0-1 0 0,1 1 1 0 0,-1-1 0 0 0,0 1 0 0 0,0-1-45 0 0,1-10 187 0 0,0 0 0 0 0,-1 0 0 0 0,-1-6-187 0 0,1 0 114 0 0,-1-20-77 0 0,0 14-13 0 0,1 1-1 0 0,3-22-23 0 0,-2 26-128 0 0,0 12-53 0 0,0-1 0 0 0,0 1 0 0 0,0 0 0 0 0,1 0 0 0 0,1-4 181 0 0,-3 9-39 0 0,1 0 1 0 0,0 0 0 0 0,0 1 0 0 0,0-1 0 0 0,0 0 0 0 0,0 0-1 0 0,0 1 1 0 0,1-1 0 0 0,-1 1 0 0 0,1-1 0 0 0,-1 1 0 0 0,1 0-1 0 0,-1-1 1 0 0,1 1 0 0 0,0 0 0 0 0,0 0 0 0 0,-1 0 0 0 0,1 0 0 0 0,0 1-1 0 0,0-1 1 0 0,0 0 0 0 0,0 1 38 0 0,19-5-2080 0 0,-12 6 393 0 0</inkml:trace>
  <inkml:trace contextRef="#ctx0" brushRef="#br0" timeOffset="1038.342">874 159 9672 0 0,'-3'-5'322'0'0,"-1"0"1"0"0,0 0-1 0 0,0 1 0 0 0,0 0 1 0 0,-1-1-1 0 0,1 1 1 0 0,-1 1-1 0 0,0-1 0 0 0,0 1 1 0 0,-1 0-1 0 0,-4-2-322 0 0,7 3 299 0 0,0 1-1 0 0,-1 0 0 0 0,1 0 1 0 0,0 0-1 0 0,0 0 1 0 0,-1 1-1 0 0,1 0 0 0 0,-1-1 1 0 0,1 1-1 0 0,0 0 1 0 0,-1 0-1 0 0,1 1 0 0 0,-1-1 1 0 0,1 1-1 0 0,0 0 1 0 0,-1 0-1 0 0,1 0 1 0 0,0 0-1 0 0,0 0 0 0 0,0 1 1 0 0,-2 0-299 0 0,-4 4 352 0 0,-7 4 561 0 0,0 0 1 0 0,1 1-1 0 0,-7 7-913 0 0,19-15 95 0 0,-1 1-1 0 0,1-1 0 0 0,-1 1 0 0 0,1 0 1 0 0,0 0-1 0 0,1 0 0 0 0,-1 0 0 0 0,1 0 1 0 0,0 1-1 0 0,0-1 0 0 0,0 1 0 0 0,0 0 1 0 0,1-1-1 0 0,0 1 0 0 0,-1 3-94 0 0,2-2 19 0 0,0 1-1 0 0,0-1 1 0 0,0 1-1 0 0,1 0 1 0 0,0-1 0 0 0,0 1-1 0 0,1-1 1 0 0,0 1-19 0 0,-2-5 4 0 0,1 0 1 0 0,-1 0-1 0 0,1 0 0 0 0,0 0 1 0 0,-1 0-1 0 0,1-1 1 0 0,0 1-1 0 0,0 0 0 0 0,0-1 1 0 0,0 1-1 0 0,1 0 1 0 0,-1-1-1 0 0,0 0 0 0 0,1 1 1 0 0,-1-1-1 0 0,1 0 1 0 0,-1 0-1 0 0,1 0 1 0 0,0 1-1 0 0,-1-2 0 0 0,1 1 1 0 0,0 0-1 0 0,0 0 1 0 0,0-1-1 0 0,0 1 0 0 0,0-1 1 0 0,-1 1-1 0 0,3-1-4 0 0,-2 0 0 0 0,0 0 0 0 0,0-1 0 0 0,0 1 0 0 0,0-1 0 0 0,0 1 0 0 0,0-1 0 0 0,-1 0 0 0 0,3 0 0 0 0,8-4 0 0 0,-8 4 0 0 0,-1-1 1 0 0,1 1-1 0 0,-1-1 0 0 0,1 1 0 0 0,-1-1 0 0 0,0 0 0 0 0,0 0 0 0 0,0 0 0 0 0,0-1 1 0 0,0 1-1 0 0,0-1 0 0 0,-1 0 0 0 0,2-1 0 0 0,6-8-77 0 0,-1 0 0 0 0,5-12 77 0 0,2-1-296 0 0,-11 19 224 0 0,-3 3 17 0 0,1 0-1 0 0,-1 0 1 0 0,0 0 0 0 0,-1-1 0 0 0,1 1 0 0 0,-1 0-1 0 0,1-1 1 0 0,-1 1 0 0 0,1-4 55 0 0,1-4-186 0 0,0 1-1 0 0,1 0 1 0 0,2-2 186 0 0,5-16-416 0 0,-8 21 272 0 0,-3 6 142 0 0,0 1 1 0 0,0 0-1 0 0,0 0 0 0 0,0 0 0 0 0,0 0 0 0 0,0 0 0 0 0,0 0 0 0 0,1 0 0 0 0,-1 0 1 0 0,0 0-1 0 0,0 0 0 0 0,0 0 0 0 0,0 0 0 0 0,0-1 0 0 0,0 1 0 0 0,0 0 0 0 0,0 0 1 0 0,1 0-1 0 0,-1 0 0 0 0,0 0 0 0 0,0 0 0 0 0,0 0 0 0 0,0 0 0 0 0,0 0 0 0 0,0 0 1 0 0,0 0-1 0 0,0 0 0 0 0,1 0 0 0 0,-1 0 0 0 0,0 0 0 0 0,0 0 0 0 0,0 0 0 0 0,0 1 1 0 0,0-1-1 0 0,0 0 0 0 0,0 0 0 0 0,0 0 0 0 0,1 0 0 0 0,-1 0 0 0 0,0 0 0 0 0,0 0 0 0 0,0 0 1 0 0,0 0-1 0 0,0 0 0 0 0,0 0 0 0 0,0 0 0 0 0,0 0 0 0 0,0 1 0 0 0,0-1 0 0 0,0 0 1 0 0,0 0-1 0 0,0 0 0 0 0,0 0 0 0 0,1 0 0 0 0,-1 0 0 0 0,0 0 0 0 0,0 1 0 0 0,0-1 1 0 0,0 0-1 0 0,0 0 0 0 0,0 0 2 0 0,2 6 30 0 0,0-1-28 0 0,-1 1-1 0 0,0-1 0 0 0,0 1 1 0 0,-1-1-1 0 0,1 1 0 0 0,-1 0 0 0 0,0-1 1 0 0,-1 1-1 0 0,0 5-1 0 0,-1 17 0 0 0,2-12-1 0 0,-1-11-1 0 0,1 1 0 0 0,0 0 0 0 0,1 0-1 0 0,-1 0 1 0 0,1 0 0 0 0,1 3 2 0 0,2 12-58 0 0,-3-19 70 0 0,-1 1 0 0 0,0 0 0 0 0,1-1 0 0 0,0 1 0 0 0,-1-1 0 0 0,1 1 0 0 0,0-1 0 0 0,0 1 0 0 0,1-1 0 0 0,-1 1 0 0 0,0-1 0 0 0,1 0 0 0 0,0 0 0 0 0,-1 0 0 0 0,3 2-12 0 0,-2-2 10 0 0,0 0 0 0 0,0-1 0 0 0,0 1 0 0 0,0-1 0 0 0,0 1 0 0 0,1-1 0 0 0,-1 0 0 0 0,0 0 0 0 0,1 0 0 0 0,-1 0 0 0 0,1 0 0 0 0,-1-1 0 0 0,1 1 0 0 0,0-1 0 0 0,-1 1 0 0 0,1-1-1 0 0,0 0 1 0 0,-1 0 0 0 0,1 0 0 0 0,-1-1 0 0 0,1 1 0 0 0,0-1 0 0 0,-1 1 0 0 0,1-1 0 0 0,-1 0 0 0 0,1 0 0 0 0,-1 0 0 0 0,0 0 0 0 0,1 0 0 0 0,-1-1 0 0 0,0 1 0 0 0,0-1 0 0 0,0 1 0 0 0,0-1 0 0 0,0 0-1 0 0,0 0 1 0 0,0 0 0 0 0,0 0 0 0 0,-1 0-10 0 0,7-10-12 0 0,-1 1 0 0 0,0-2 0 0 0,-1 1 0 0 0,0-1 0 0 0,-1 0 0 0 0,0 0 0 0 0,-1 0 0 0 0,2-14 12 0 0,-5 25-12 0 0,-1 0 0 0 0,1-1 0 0 0,0 1 0 0 0,0 0 0 0 0,0 0 0 0 0,0 0 0 0 0,1 0 0 0 0,-1 0 0 0 0,1 0 0 0 0,-1 0-1 0 0,2-1 13 0 0,-2 2-6 0 0,0 0-1 0 0,-1 1 1 0 0,1-1-1 0 0,0 1 1 0 0,-1-1-1 0 0,1 1 1 0 0,0-1-1 0 0,0 1 1 0 0,-1-1-1 0 0,1 1 1 0 0,0 0-1 0 0,0-1 1 0 0,0 1-1 0 0,0 0 1 0 0,-1 0-1 0 0,1-1 1 0 0,0 1-1 0 0,0 0 1 0 0,0 0-1 0 0,0 0 1 0 0,0 0-1 0 0,0 0 1 0 0,-1 1-1 0 0,1-1 1 0 0,0 0-1 0 0,0 0 1 0 0,0 1-1 0 0,0-1 1 0 0,0 0-1 0 0,0 1 7 0 0,1 1 0 0 0,1 0 0 0 0,-1 0 0 0 0,1 0 0 0 0,-1 0 0 0 0,0 0 0 0 0,0 1 0 0 0,0-1 0 0 0,0 1 0 0 0,0-1 0 0 0,-1 1 0 0 0,1 0 0 0 0,-1 0 0 0 0,1 2 0 0 0,3 6 0 0 0,1-1 0 0 0,-1-1 0 0 0,4 4 0 0 0,12 22 0 0 0,-16-26-25 0 0,0 0-1 0 0,1-1 0 0 0,0 0 0 0 0,0 0 1 0 0,0 0-1 0 0,1-1 0 0 0,1 1 26 0 0,-6-6 62 0 0,7-17 172 0 0,-5 5-151 0 0,-3 9-74 0 0,0 0 0 0 0,-1 0 1 0 0,1 0-1 0 0,-1-1 0 0 0,1 1 1 0 0,-1 0-1 0 0,0 0 1 0 0,1 0-1 0 0,-1-1 0 0 0,0 1 1 0 0,0-1-10 0 0,1-10 10 0 0,1 0 0 0 0,0 0 1 0 0,0 1-1 0 0,1-1 0 0 0,1 1 1 0 0,0 0-1 0 0,1 0 0 0 0,0-1-10 0 0,24-39-73 0 0,-28 49 65 0 0,1-1 0 0 0,0 0 1 0 0,1 1-1 0 0,-1-1 0 0 0,0 1 0 0 0,1 0 0 0 0,0 0 1 0 0,1-2 7 0 0,5-3-25 0 0,-7 6 25 0 0,1 0 0 0 0,-1-1 0 0 0,1 1 0 0 0,-1 0 0 0 0,1 0 0 0 0,-1 0 0 0 0,1 1 0 0 0,-1-1 0 0 0,1 1 0 0 0,-1-1 0 0 0,1 1 0 0 0,0 0 0 0 0,-1 0 0 0 0,1 0 0 0 0,0 0 0 0 0,-1 1 0 0 0,1-1 0 0 0,0 1 0 0 0,-1-1 0 0 0,1 1 0 0 0,-1 0 0 0 0,1 0 0 0 0,-1 0 0 0 0,0 1 0 0 0,3 0 0 0 0,21 12-74 0 0,1-1-1 0 0,0-1 0 0 0,1-1 1 0 0,4-1 74 0 0,2-4-3 0 0,-11-4-48 0 0,-22-1 51 0 0,-1-1 0 0 0,1 0 0 0 0,0 0 0 0 0,-1 0 0 0 0,1 0 0 0 0,0 0 0 0 0,-1 0 1 0 0,1 0-1 0 0,0 0 0 0 0,-1 0 0 0 0,1 0 0 0 0,0 0 0 0 0,-1 0 0 0 0,1 0 0 0 0,0-1 0 0 0,-1 1 0 0 0,1 0 0 0 0,0-1 0 0 0,-1 1 0 0 0,1 0 0 0 0,-1-1 0 0 0,1 1 0 0 0,-1 0 0 0 0,1-1 0 0 0,-1 1 0 0 0,1-1 0 0 0,-1 1 0 0 0,1-1 0 0 0,-1 1 0 0 0,1-1 0 0 0,-1 0 0 0 0,0 1 0 0 0,1-1 0 0 0,-1 0 0 0 0,0 1 0 0 0,0-1 0 0 0,0 0 0 0 0,1-17-11 0 0,-2 11 1 0 0,0 1 1 0 0,0 0-1 0 0,-1 0 1 0 0,0-1-1 0 0,0 1 1 0 0,-1 0 9 0 0,2 3 6 0 0,-1 1 0 0 0,1-1-1 0 0,-1 1 1 0 0,0-1 0 0 0,1 1 0 0 0,-1 0 0 0 0,0 0 0 0 0,0 0 0 0 0,0 0 0 0 0,0 0-1 0 0,-1 0 1 0 0,1 1 0 0 0,-1-1 0 0 0,0 0-6 0 0,-10-5 66 0 0,11 6-66 0 0,0 0-1 0 0,1 0 0 0 0,-1 0 1 0 0,0 0-1 0 0,0 0 1 0 0,0 0-1 0 0,0 1 1 0 0,0-1-1 0 0,0 1 0 0 0,0-1 1 0 0,0 1-1 0 0,0 0 1 0 0,-1 0 0 0 0,-1 0-7 0 0,0-1 1 0 0,1 2 0 0 0,-1-1-1 0 0,1 0 1 0 0,-1 1 0 0 0,1-1-1 0 0,-1 1 1 0 0,1 0 0 0 0,-1 0-1 0 0,1 1 1 0 0,0-1 0 0 0,-1 1-1 0 0,1-1 1 0 0,0 1 0 0 0,0 0-1 0 0,0 0 1 0 0,0 0 0 0 0,1 1-1 0 0,-1-1 1 0 0,-1 3 6 0 0,-2 0 32 0 0,0 1 1 0 0,0 1-1 0 0,1-1 1 0 0,0 1-1 0 0,0 0 1 0 0,1 0-1 0 0,0 0 1 0 0,0 1-1 0 0,0-1 1 0 0,1 1-1 0 0,-1 5-32 0 0,3-9 17 0 0,-1 3 19 0 0,0-1 1 0 0,0 1 0 0 0,1 0 0 0 0,0-1 0 0 0,0 1 0 0 0,1 0 0 0 0,0 0 0 0 0,0 3-37 0 0,1-2 39 0 0,-1-5-31 0 0,0 1 1 0 0,0-1-1 0 0,1 0 0 0 0,-1 0 1 0 0,1 0-1 0 0,0 1 0 0 0,0-1 1 0 0,0 0-1 0 0,0 0 0 0 0,0 0 1 0 0,0 0-1 0 0,1-1 1 0 0,0 1-1 0 0,-1 0 0 0 0,1-1 1 0 0,0 1-1 0 0,0-1 0 0 0,1 1 1 0 0,1 0-9 0 0,2 2 10 0 0,0-1 1 0 0,1 0-1 0 0,0 0 1 0 0,-1-1-1 0 0,1 0 1 0 0,1 0-1 0 0,-1-1 1 0 0,0 0-1 0 0,1 0 1 0 0,-1-1-1 0 0,4 1-10 0 0,13 0-38 0 0,0-1 1 0 0,24-2 37 0 0,-39 0-153 0 0,-1 0 0 0 0,1 0 0 0 0,0-1 0 0 0,2-1 153 0 0,20-7-4620 0 0,-26 9 3308 0 0,22-8-5701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2:40.99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237 208 10968 0 0,'-2'-1'104'0'0,"0"0"0"0"0,0 0 0 0 0,0 0 0 0 0,0 0 0 0 0,0 0 1 0 0,1 0-1 0 0,-1 0 0 0 0,-1-1-104 0 0,2 1 23 0 0,0 0 0 0 0,-1 0 0 0 0,1 0 0 0 0,-1 0 0 0 0,0 0 0 0 0,1 1 0 0 0,-1-1 0 0 0,1 1 0 0 0,-1-1 0 0 0,0 1 1 0 0,0 0-1 0 0,1-1 0 0 0,-1 1 0 0 0,0 0 0 0 0,1 0 0 0 0,-1 0 0 0 0,0 1 0 0 0,0-1 0 0 0,1 0 0 0 0,-2 1-23 0 0,-34 10 562 0 0,33-10-426 0 0,-8 3 297 0 0,0 2 0 0 0,0-1 0 0 0,0 1 0 0 0,1 1 1 0 0,-6 3-434 0 0,13-6 171 0 0,-1 0 1 0 0,0 0 0 0 0,1 0 0 0 0,0 0-1 0 0,0 0 1 0 0,0 1 0 0 0,0 0-1 0 0,1 0 1 0 0,0 0 0 0 0,0 0 0 0 0,0 0-1 0 0,0 1 1 0 0,1 1-172 0 0,-1 1-13 0 0,0-1 258 0 0,1 0 0 0 0,0 0 0 0 0,0-1 0 0 0,1 1 0 0 0,0 0 0 0 0,0 5-245 0 0,1-11 10 0 0,0 0-1 0 0,0 0 0 0 0,0-1 0 0 0,0 1 0 0 0,0 0 0 0 0,0 0 1 0 0,0 0-1 0 0,0 0 0 0 0,0 0 0 0 0,0-1 0 0 0,1 1 0 0 0,-1 0 1 0 0,0 0-1 0 0,1 0 0 0 0,-1-1 0 0 0,0 1 0 0 0,1 0 0 0 0,-1 0 1 0 0,1-1-1 0 0,-1 1 0 0 0,1 0 0 0 0,0-1 0 0 0,-1 1 0 0 0,1-1 1 0 0,0 1-1 0 0,-1-1 0 0 0,1 1 0 0 0,0-1 0 0 0,0 1 0 0 0,-1-1 1 0 0,2 1-10 0 0,0-1-15 0 0,0 0 1 0 0,0 0-1 0 0,0 0 1 0 0,0 0-1 0 0,0 0 0 0 0,0 0 1 0 0,1-1-1 0 0,-1 1 1 0 0,1-1 14 0 0,2 0 152 0 0,3-1-133 0 0,0 0 0 0 0,0 0 0 0 0,0-1-1 0 0,-1 0 1 0 0,1-1 0 0 0,-1 1 0 0 0,0-1 0 0 0,0-1 0 0 0,0 0 0 0 0,-1 1 0 0 0,1-2 0 0 0,-1 1 0 0 0,0-1 0 0 0,-1 0-1 0 0,0 0 1 0 0,0-1-19 0 0,-2 4 133 0 0,-1-1-1 0 0,1 1 1 0 0,0 0-1 0 0,0 0 1 0 0,0 0-1 0 0,0 0 0 0 0,1 1 1 0 0,-1-1-1 0 0,1 1 1 0 0,-1 0-1 0 0,1 0 1 0 0,1 0-133 0 0,11 10 149 0 0,-14-7-127 0 0,-1 0 0 0 0,1 1 0 0 0,-1-1 0 0 0,0 0 0 0 0,1 1 0 0 0,-1 0 0 0 0,0-1 0 0 0,0 1 0 0 0,0-1 0 0 0,0 1 0 0 0,0 1-22 0 0,9 11 75 0 0,-8-12-75 0 0,-1-1 0 0 0,1 1 0 0 0,-1 0 0 0 0,0-1 0 0 0,0 1 0 0 0,0 0 0 0 0,0 0 0 0 0,0 0 0 0 0,0 0 0 0 0,0 1 0 0 0,0-1 0 0 0,0 1 0 0 0,0-1 0 0 0,0 1 0 0 0,0-1 0 0 0,1 0 0 0 0,-1 0 0 0 0,1 0 0 0 0,-1 0 0 0 0,1 0 0 0 0,0 0 0 0 0,0 0 0 0 0,0 0 0 0 0,0-1 0 0 0,0 1 0 0 0,0-1 0 0 0,1 1 0 0 0,-1 0 0 0 0,2 0 0 0 0,9-3 0 0 0,-8-1 0 0 0,0 1 0 0 0,0-1 0 0 0,0 0 0 0 0,0 0 0 0 0,0 0 0 0 0,-1-1 0 0 0,1 0 0 0 0,-1 0 0 0 0,0 0 0 0 0,0 0 0 0 0,0-1 0 0 0,3-2 0 0 0,1-3 0 0 0,0-1 0 0 0,0 0 0 0 0,-1 0 0 0 0,0-1 0 0 0,-1 0 0 0 0,0 0 0 0 0,-1-1 0 0 0,0 1 0 0 0,0-5 0 0 0,-2 6-32 0 0,-1 1-1 0 0,0-1 0 0 0,-1 1 0 0 0,0-1 1 0 0,-1 0-1 0 0,0 0 0 0 0,0 1 1 0 0,-1-2 32 0 0,1-15-283 0 0,-8-64-573 0 0,8 88 837 0 0,0 1 0 0 0,0-1 1 0 0,-1 1-1 0 0,1-1 0 0 0,0 1 0 0 0,-1-1 0 0 0,1 1 0 0 0,-1-1 0 0 0,1 1 0 0 0,-1-1 0 0 0,0 1 0 0 0,0 0 0 0 0,0-1 0 0 0,0 1 0 0 0,1 0 0 0 0,-2 0 0 0 0,1 0 0 0 0,0 0 0 0 0,0-1 19 0 0,0 1-120 0 0,1 21 876 0 0,5 27 234 0 0,-1-13-1209 0 0,-1-13 243 0 0,1 1 0 0 0,1-1 0 0 0,1 1 0 0 0,1-1 0 0 0,0-1 0 0 0,2 0 0 0 0,7 12-24 0 0,-8-15 129 0 0,1-1 1 0 0,0-1-1 0 0,1 1 0 0 0,1-2 1 0 0,1 1-1 0 0,0-2 0 0 0,6 6-129 0 0,-14-16 95 0 0,0 0-1 0 0,0 0 0 0 0,0 0 1 0 0,1-1-1 0 0,-1 0 0 0 0,3 1-94 0 0,-7-2-33 0 0,1-1-1 0 0,0 1 1 0 0,0-1-1 0 0,0 0 0 0 0,-1 1 1 0 0,1-1-1 0 0,0 0 1 0 0,0 0-1 0 0,0 0 1 0 0,0 1-1 0 0,0-1 1 0 0,0 0-1 0 0,-1 0 0 0 0,1 0 1 0 0,0 0-1 0 0,0-1 1 0 0,0 1-1 0 0,0 0 1 0 0,0 0-1 0 0,0 0 1 0 0,0-1-1 0 0,-1 1 0 0 0,1 0 1 0 0,0-1-1 0 0,0 1 1 0 0,-1-1-1 0 0,1 1 1 0 0,0-1-1 0 0,0 0 1 0 0,-1 1-1 0 0,1-1 0 0 0,0 1 1 0 0,-1-1-1 0 0,1 0 1 0 0,-1 0-1 0 0,1 1 1 0 0,-1-1-1 0 0,1 0 34 0 0,-1 0-128 0 0,0 0-1 0 0,0 0 1 0 0,0 0-1 0 0,0 0 1 0 0,0 0-1 0 0,0 0 1 0 0,-1 0-1 0 0,1 0 1 0 0,0 0-1 0 0,-1 0 1 0 0,1 0-1 0 0,0 0 1 0 0,-1 0-1 0 0,1 0 1 0 0,-1 0-1 0 0,1 0 1 0 0,-1 0-1 0 0,0 0 1 0 0,1 1-1 0 0,-1-1 129 0 0,-1-2-241 0 0,-3-5-783 0 0</inkml:trace>
  <inkml:trace contextRef="#ctx0" brushRef="#br0" timeOffset="228.874">250 119 18511 0 0,'13'-5'1410'0'0,"-4"3"-1327"0"0,1 1 0 0 0,-1 0 0 0 0,0 0 0 0 0,1 1 0 0 0,-1 0 0 0 0,1 0 0 0 0,-1 1 0 0 0,5 2-83 0 0,10-1 166 0 0,116 18 358 0 0,-39-5-345 0 0,-66-9-263 0 0,0 2-7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2:37.93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0 356 13824 0 0,'0'0'314'0'0,"0"0"46"0"0,0 0 22 0 0,0 0-50 0 0,0 0-176 0 0,0 0 82 0 0,0 0 61 0 0,0 0 12 0 0,0 0 28 0 0,0 0 119 0 0,13 6 1051 0 0,-6 0-1224 0 0,0 0-1 0 0,-1 0 1 0 0,0 0-1 0 0,0 1 1 0 0,-1 0-1 0 0,4 6-284 0 0,4 5 298 0 0,5 10 131 0 0,-14-21-346 0 0,1 0 0 0 0,-1-1-1 0 0,1 0 1 0 0,0 1-83 0 0,-1-2 59 0 0,0-1-66 0 0,0 1-1 0 0,-1-1 0 0 0,2 0 0 0 0,-1 0 0 0 0,0-1 0 0 0,1 1 0 0 0,-1-1 0 0 0,1 0 0 0 0,0 0 0 0 0,0 0 0 0 0,1-1 0 0 0,-1 0 0 0 0,3 1 8 0 0,9 3-14 0 0,-14-5 25 0 0,-1 0 0 0 0,1 0 0 0 0,0 0 0 0 0,-1 0 1 0 0,1-1-1 0 0,0 1 0 0 0,0-1 0 0 0,0 1 0 0 0,0-1 0 0 0,0 0 0 0 0,-1-1 0 0 0,1 1 1 0 0,0 0-1 0 0,1-1-11 0 0,-3 1 4 0 0,1-1 0 0 0,-1 1 0 0 0,1-1 1 0 0,0 0-1 0 0,-1 1 0 0 0,1-1 0 0 0,-1 0 0 0 0,0 0 1 0 0,1 0-1 0 0,-1 0 0 0 0,0 0 0 0 0,1-1 0 0 0,-1 1 1 0 0,0 0-1 0 0,0 0 0 0 0,0-1 0 0 0,0 1 0 0 0,0-1 1 0 0,-1 1-1 0 0,1-1 0 0 0,0 1 0 0 0,-1-1 1 0 0,1 0-1 0 0,-1 1-4 0 0,2-3 1 0 0,-1 0 1 0 0,0 0 0 0 0,0 0-1 0 0,-1 0 1 0 0,1 0 0 0 0,-1 0-1 0 0,0 0 1 0 0,0 0 0 0 0,0-4-2 0 0,-2-10 44 0 0,1-1 1 0 0,1 1 0 0 0,0-1-1 0 0,4-17-44 0 0,-1 19 30 0 0,1 1-1 0 0,1 0 0 0 0,0 0 1 0 0,1 1-1 0 0,1 0 0 0 0,1-1-29 0 0,-8 16 5 0 0,7-11 112 0 0,13-1-131 0 0,-18 11-53 0 0,0 0 0 0 0,0 0 0 0 0,0 1 0 0 0,0-1 1 0 0,0 1-1 0 0,0-1 0 0 0,0 1 0 0 0,1-1 0 0 0,-1 1 0 0 0,0 0 0 0 0,0 0 0 0 0,0 0 0 0 0,2 1 67 0 0,27 8-3823 0 0,-22-4 2289 0 0</inkml:trace>
  <inkml:trace contextRef="#ctx0" brushRef="#br0" timeOffset="351.409">706 331 15664 0 0,'0'0'356'0'0,"-5"-3"993"0"0,-2 0-1335 0 0,6 3-14 0 0,1 0 0 0 0,0 0 0 0 0,-1-1 0 0 0,1 1 0 0 0,0 0 0 0 0,-1 0 0 0 0,1 0 0 0 0,0 0 0 0 0,-1 0 0 0 0,1-1 0 0 0,-1 1 0 0 0,1 0 0 0 0,0 0 0 0 0,-1 0 0 0 0,1 0 0 0 0,-1 0 0 0 0,1 0 0 0 0,0 1 0 0 0,-1-1 0 0 0,1 0 0 0 0,0 0 0 0 0,-1 0 0 0 0,1 0 0 0 0,-1 0 0 0 0,1 0 0 0 0,0 1 0 0 0,-1-1 0 0 0,1 0 0 0 0,0 0 0 0 0,-1 1 0 0 0,1-1 0 0 0,0 0 0 0 0,0 0 0 0 0,-1 1 0 0 0,1-1 0 0 0,0 0 0 0 0,-1 2 0 0 0,-23 11 60 0 0,20-10 75 0 0,-1-1 1 0 0,0 1 0 0 0,1 0-1 0 0,-1 0 1 0 0,1 0-1 0 0,0 1 1 0 0,0-1-1 0 0,-2 4-135 0 0,-14 15 567 0 0,14-16-450 0 0,0 0-1 0 0,1 0 0 0 0,0 1 0 0 0,-3 3-116 0 0,1 3 148 0 0,3-7-95 0 0,0 0 0 0 0,1 1-1 0 0,-1-1 1 0 0,2 1 0 0 0,-1-1-1 0 0,-1 7-52 0 0,4-13 6 0 0,-5 31 178 0 0,5-30-178 0 0,0 0-1 0 0,0 0 1 0 0,0 0 0 0 0,0 0-1 0 0,0 0 1 0 0,0 1 0 0 0,1-1-1 0 0,-1 0 1 0 0,0 0 0 0 0,1 0-1 0 0,-1 0 1 0 0,1 0-1 0 0,-1 0 1 0 0,1 0 0 0 0,-1 0-1 0 0,1 0 1 0 0,0 0 0 0 0,-1 0-1 0 0,1-1 1 0 0,0 1 0 0 0,0 0-1 0 0,0 0 1 0 0,-1-1 0 0 0,2 1-6 0 0,8 4 10 0 0,-8-4-10 0 0,0 0 0 0 0,0 0 0 0 0,1 0 0 0 0,-1 1 0 0 0,0-1 0 0 0,0 0 0 0 0,-1 1 0 0 0,1-1 0 0 0,0 1 0 0 0,0 0 0 0 0,0 1 0 0 0,-1-2 1 0 0,0 0-1 0 0,1 0 0 0 0,-1 0 0 0 0,0 0 0 0 0,1 0 0 0 0,-1 0 0 0 0,1-1 0 0 0,-1 1 1 0 0,1 0-1 0 0,-1-1 0 0 0,1 1 0 0 0,0-1 0 0 0,-1 1 0 0 0,1-1 0 0 0,0 0 0 0 0,-1 0 1 0 0,1 0-1 0 0,0 1 0 0 0,-1-2 0 0 0,1 1 0 0 0,0 0 0 0 0,8-1 49 0 0,0 0 1 0 0,0-1-1 0 0,3-1-49 0 0,3-1 199 0 0,-7 2-175 0 0,0-1 1 0 0,-1 0 0 0 0,1 0-1 0 0,-1-1 1 0 0,0 0 0 0 0,0 0-1 0 0,0-1 1 0 0,0 0 0 0 0,-1-1-1 0 0,0 0 1 0 0,0 0 0 0 0,0 0-1 0 0,-1-1 1 0 0,1-1-25 0 0,-4 5 16 0 0,0-1 0 0 0,-1 0 0 0 0,0 1-1 0 0,0-1 1 0 0,0 0 0 0 0,0 0 0 0 0,0 0 0 0 0,-1-1 0 0 0,0 1 0 0 0,1 0-1 0 0,-2 0 1 0 0,1-1 0 0 0,0 1 0 0 0,-1-1 0 0 0,0 1 0 0 0,0 0 0 0 0,0-1-1 0 0,-1-1-15 0 0,0 0 8 0 0,0 0 0 0 0,0 0 0 0 0,-1 0 0 0 0,0 0 0 0 0,0 0 0 0 0,0 0 0 0 0,-1 0 0 0 0,0 0 0 0 0,0 1 0 0 0,-1 0 0 0 0,1-1 0 0 0,-3-1-8 0 0,-1-1 17 0 0,2 2-32 0 0,0 0-1 0 0,-1 0 1 0 0,0 0-1 0 0,0 0 1 0 0,0 1-1 0 0,-1 0 16 0 0,-7-5 107 0 0,-4-2-3691 0 0,17 12 1563 0 0,1 0-24 0 0</inkml:trace>
  <inkml:trace contextRef="#ctx0" brushRef="#br0" timeOffset="657.827">943 1 8288 0 0,'0'0'381'0'0,"0"0"-6"0"0,7 4 1697 0 0,6 28 4063 0 0,-5 5-4525 0 0,-5-9-1218 0 0,-2 1 1 0 0,-1 18-393 0 0,0-12 137 0 0,-7 91 455 0 0,5-91-423 0 0,2-19-73 0 0,-1-1 0 0 0,2 1-1 0 0,1 8-95 0 0,1 11 164 0 0,0 15-164 0 0,0 11 60 0 0,-2-52-645 0 0,0 0-1 0 0,1 0 0 0 0,0 0 1 0 0,1 2 585 0 0,-3-10-6769 0 0</inkml:trace>
  <inkml:trace contextRef="#ctx0" brushRef="#br0" timeOffset="1030.396">1289 29 14944 0 0,'0'0'686'0'0,"0"0"-15"0"0,-6 14 227 0 0,6-10-637 0 0,0 0 0 0 0,0 0-1 0 0,0 0 1 0 0,0 0 0 0 0,1-1 0 0 0,0 1-1 0 0,0 1-260 0 0,2 21 430 0 0,-2-10-434 0 0,1-1 0 0 0,3 15 4 0 0,2 24 388 0 0,-2 4 565 0 0,4 7-953 0 0,-3-19 131 0 0,-1 0 0 0 0,-2 11-131 0 0,-3-54 83 0 0,-1-1 1 0 0,1 1 0 0 0,-1 0-1 0 0,1-1 1 0 0,-1 1 0 0 0,0 0 0 0 0,-1 1-84 0 0,-3 10-1751 0 0,4-5-3691 0 0,1-9-776 0 0</inkml:trace>
  <inkml:trace contextRef="#ctx0" brushRef="#br0" timeOffset="1528.617">1180 287 6912 0 0,'-9'-1'451'0'0,"12"0"-113"0"0,17 0 3347 0 0,49 15 1126 0 0,-17-3-4294 0 0,0-2 0 0 0,47 2-517 0 0,-89-11 41 0 0,38 2-4 0 0,0-2 0 0 0,12-4-37 0 0,-48 2-71 0 0,0 0-1 0 0,0-2 1 0 0,-1 1-1 0 0,4-3 72 0 0,10-3-13 0 0,-24 9 9 0 0,0 0 1 0 0,0-1-1 0 0,0 1 0 0 0,0 0 0 0 0,0-1 0 0 0,0 1 0 0 0,0 0 0 0 0,0-1 0 0 0,0 1 0 0 0,0-1 0 0 0,0 0 0 0 0,-1 1 0 0 0,1-1 0 0 0,0 1 0 0 0,0-1 0 0 0,-1 0 0 0 0,1 0 0 0 0,0 0 0 0 0,-1 1 0 0 0,1-1 0 0 0,-1 0 0 0 0,1 0 0 0 0,-1 0 0 0 0,0 0 0 0 0,1 0 0 0 0,-1 0 0 0 0,0 0 0 0 0,1 0 0 0 0,-1 0 0 0 0,0 0 0 0 0,0 0 0 0 0,0-1 4 0 0,1-2-19 0 0,-1 3 17 0 0,0 1 1 0 0,0 0-1 0 0,0-1 1 0 0,0 1-1 0 0,0-1 1 0 0,0 1-1 0 0,0-1 1 0 0,0 1-1 0 0,0-1 1 0 0,0 1-1 0 0,0-1 0 0 0,0 1 1 0 0,0-1-1 0 0,-1 1 1 0 0,1 0-1 0 0,0-1 1 0 0,0 1-1 0 0,0-1 1 0 0,-1 1-1 0 0,1 0 1 0 0,0-1-1 0 0,-1 1 1 0 0,1 0-1 0 0,0-1 1 0 0,-1 1-1 0 0,1 0 2 0 0,-14-6 68 0 0,-19 3 185 0 0,31 3-229 0 0,-3 1 104 0 0,0 0 0 0 0,-1 0 0 0 0,1 0 0 0 0,0 0 0 0 0,0 1 0 0 0,0-1 0 0 0,0 2 0 0 0,0-1 0 0 0,0 0 0 0 0,0 1 0 0 0,1 0 0 0 0,-1 0 0 0 0,-2 3-128 0 0,0-1 120 0 0,1 1-1 0 0,0 0 1 0 0,0 0-1 0 0,1 0 1 0 0,0 1-1 0 0,0-1 1 0 0,0 1-1 0 0,-2 5-119 0 0,2 0 116 0 0,1-1 0 0 0,0 1 0 0 0,-2 9-116 0 0,1-1 103 0 0,4-18-78 0 0,1 0 0 0 0,-1 0 0 0 0,1 0 0 0 0,0 0 0 0 0,0 0 0 0 0,0 0-1 0 0,0 0 1 0 0,1 0 0 0 0,-1 0 0 0 0,0 0 0 0 0,1 0 0 0 0,0 0 0 0 0,-1 0 0 0 0,1 0 0 0 0,0 0 0 0 0,0 0 0 0 0,0-1 0 0 0,0 1 0 0 0,0 0 0 0 0,0-1 0 0 0,1 1-25 0 0,-1-1 26 0 0,0 1 1 0 0,0-1-1 0 0,0 0 0 0 0,1 0 0 0 0,-1 1 1 0 0,0-1-1 0 0,1 0 0 0 0,-1 0 0 0 0,1-1 1 0 0,-1 1-1 0 0,1 0 0 0 0,-1 0 0 0 0,1-1 1 0 0,0 1-1 0 0,-1-1 0 0 0,1 1 0 0 0,0-1 1 0 0,-1 0-1 0 0,1 0 0 0 0,0 0 1 0 0,0 0-1 0 0,-1 0 0 0 0,1 0 0 0 0,1 0-26 0 0,2-1 0 0 0,0 0 0 0 0,1 0 0 0 0,-1 0 0 0 0,0-1 0 0 0,0 0 0 0 0,1 0 0 0 0,-1 0 0 0 0,0 0 0 0 0,-1-1 0 0 0,1 1 0 0 0,0-1 0 0 0,-1-1 0 0 0,0 1 0 0 0,2-2 0 0 0,0-2 84 0 0,0 0 0 0 0,0-1 0 0 0,-1 0 0 0 0,0 0 0 0 0,2-4-84 0 0,7-12 566 0 0,-9 14-702 0 0,-5 9 101 0 0,0 0 1 0 0,1 0-1 0 0,-1 1 0 0 0,0-1 1 0 0,1 0-1 0 0,-1 0 0 0 0,1 0 0 0 0,0 1 1 0 0,-1-1-1 0 0,1 0 0 0 0,-1 0 1 0 0,1 1-1 0 0,0-1 35 0 0,0 0-193 0 0,-1 1 289 0 0,2 0-23 0 0,-1 1 0 0 0,1 0 0 0 0,-1-1 0 0 0,0 1 0 0 0,1 0 0 0 0,-1-1 0 0 0,0 1 0 0 0,1 0 0 0 0,-1 0 0 0 0,0 0-73 0 0,9 11 0 0 0,-8-10 0 0 0,1 0 0 0 0,-1 0 0 0 0,-1 1 0 0 0,1-1 0 0 0,0 1 0 0 0,0-1 0 0 0,-1 1 0 0 0,0 0 0 0 0,1-1 0 0 0,-1 1 0 0 0,0 0 0 0 0,0 0 0 0 0,0 3 0 0 0,0 0 27 0 0,1 0 0 0 0,0 0 0 0 0,0-1 0 0 0,1 1 0 0 0,-1 0-1 0 0,1-1 1 0 0,0 1 0 0 0,1-1 0 0 0,-1 0 0 0 0,1 0 0 0 0,0 0 0 0 0,0-1-1 0 0,1 1 1 0 0,1 0-27 0 0,-4-3-186 0 0,0-2 239 0 0,0 0 0 0 0,1 0 0 0 0,-1 0 1 0 0,0 0-1 0 0,0 1 0 0 0,0-1 0 0 0,0 1 1 0 0,1 0-54 0 0,8 1 152 0 0,-3-2-540 0 0,0 0-1 0 0,0-1 1 0 0,0 1-1 0 0,0-2 1 0 0,-1 1-1 0 0,1-1 1 0 0,6-3 388 0 0,10-4-4866 0 0,18-10 4866 0 0,-8 3-4778 0 0,-7 5 54 0 0</inkml:trace>
  <inkml:trace contextRef="#ctx0" brushRef="#br0" timeOffset="2142.057">2144 220 15776 0 0,'-3'-2'244'0'0,"3"2"-179"0"0,-1-1 0 0 0,0 1 0 0 0,0 0 0 0 0,0-1-1 0 0,0 1 1 0 0,1 0 0 0 0,-1-1 0 0 0,0 1 0 0 0,0 0 0 0 0,0 0-1 0 0,0 0 1 0 0,0 0 0 0 0,0 0 0 0 0,0 0 0 0 0,0 0 0 0 0,0 0-1 0 0,0 0 1 0 0,1 0 0 0 0,-1 1 0 0 0,0-1 0 0 0,0 0 0 0 0,0 1-1 0 0,0-1-64 0 0,0 1 38 0 0,0-1-1 0 0,-1 0 0 0 0,1 1 0 0 0,0-1 1 0 0,0 1-1 0 0,0 0 0 0 0,0-1 0 0 0,0 1 1 0 0,0 0-1 0 0,0 0 0 0 0,0 0-37 0 0,-10 8 544 0 0,6-7-447 0 0,4-2-49 0 0,-1 1-1 0 0,1-1 1 0 0,-1 1 0 0 0,1 0 0 0 0,-1 0-1 0 0,1 0 1 0 0,-1 0 0 0 0,1 0 0 0 0,0 0-1 0 0,0 0 1 0 0,-1 0 0 0 0,1 0 0 0 0,0 1-1 0 0,0-1 1 0 0,0 0 0 0 0,0 1 0 0 0,0-1-1 0 0,1 1 1 0 0,-1-1 0 0 0,0 1 0 0 0,1 0-48 0 0,-2 2-1 0 0,1-1 0 0 0,-1 0 0 0 0,0 0 0 0 0,0 0 0 0 0,0 0 0 0 0,0 0 0 0 0,-1 1 1 0 0,-11 15 1 0 0,2 4 409 0 0,0 2 976 0 0,-11 15-1386 0 0,21-38-16 0 0,1 0 1 0 0,1 0-1 0 0,-1 0 0 0 0,0 0 0 0 0,0 0 0 0 0,1 0 0 0 0,-1 0 0 0 0,1 0 0 0 0,-1 0 0 0 0,1 0 0 0 0,0 0 1 0 0,0 1-1 0 0,0-1 0 0 0,0 1 16 0 0,0-2-7 0 0,0 0 4 0 0,0-1-1 0 0,0 1 1 0 0,0 0-1 0 0,0-1 1 0 0,0 1-1 0 0,0 0 1 0 0,-1-1-1 0 0,1 1 1 0 0,0 0-1 0 0,0-1 1 0 0,-1 1-1 0 0,1 0 1 0 0,0-1-1 0 0,-1 1 1 0 0,1-1-1 0 0,-1 1 1 0 0,1-1-1 0 0,0 1 1 0 0,-1-1-1 0 0,0 1 1 0 0,1-1-1 0 0,-1 1 1 0 0,1-1-1 0 0,-1 0 1 0 0,1 1-1 0 0,-1-1 1 0 0,0 0-1 0 0,1 1 4 0 0,-1-1 12 0 0,0 0-1 0 0,0 1 0 0 0,1-1 1 0 0,-1 1-1 0 0,0-1 1 0 0,1 1-1 0 0,-1-1 0 0 0,0 1 1 0 0,1-1-1 0 0,-1 1 1 0 0,1 0-1 0 0,-1-1 1 0 0,1 1-1 0 0,-1 0 0 0 0,1 0-11 0 0,-1 0 130 0 0,3 0-18 0 0,2 0-109 0 0,-1 0 0 0 0,0 0 0 0 0,1 0 0 0 0,-1 0 0 0 0,0 0 0 0 0,1-1 0 0 0,-1 0-1 0 0,1 1 1 0 0,-1-2 0 0 0,1 1 0 0 0,-1 0 0 0 0,4-1-3 0 0,6-2-74 0 0,1 0-1 0 0,9-4 75 0 0,-20 6-60 0 0,1-1-1 0 0,0 0 0 0 0,-1-1 0 0 0,1 1 0 0 0,-1-1 0 0 0,1 1 1 0 0,-1-1-1 0 0,0 0 0 0 0,0 0 0 0 0,0-2 61 0 0,2 0-218 0 0,-1 0 0 0 0,1 1 0 0 0,0 0 0 0 0,4-3 218 0 0,0 0-272 0 0,-7 6 284 0 0,-1-1 0 0 0,1 1 1 0 0,0 0-1 0 0,-1 0 1 0 0,1 0-1 0 0,0 0 1 0 0,0 0-1 0 0,-1 0 0 0 0,1 1 1 0 0,0-1-1 0 0,0 0 1 0 0,0 1-1 0 0,0 0 0 0 0,0-1 1 0 0,0 1-1 0 0,0 0 1 0 0,0 0-1 0 0,2 0-12 0 0,-3 0-13 0 0,0 0 0 0 0,0 0 1 0 0,-1 0-1 0 0,1 1 0 0 0,0-1 0 0 0,0 0 0 0 0,0 0 0 0 0,0 0 1 0 0,-1 1-1 0 0,1-1 0 0 0,0 1 0 0 0,0-1 0 0 0,-1 0 0 0 0,2 1 13 0 0,1 1-33 0 0,7 5-55 0 0,-4 0 94 0 0,1 0 0 0 0,-1 0 1 0 0,-1 0-1 0 0,1 1 0 0 0,-1 0 0 0 0,-1 0 1 0 0,1 1-1 0 0,-1-1 0 0 0,-1 1 0 0 0,3 7-6 0 0,-5-11-16 0 0,1 0 0 0 0,0 0 0 0 0,1 1 0 0 0,-1-1 0 0 0,2 1 16 0 0,-2-2 0 0 0,1 0 0 0 0,-1 0 0 0 0,0 1 0 0 0,-1-1 0 0 0,1 1 0 0 0,-1-1 0 0 0,1 3 0 0 0,3 35 0 0 0,-1 15 0 0 0,-3-40 0 0 0,-1-8 9 0 0,0 0 0 0 0,-1 1 0 0 0,0-1 0 0 0,-1 0-1 0 0,-1 3-8 0 0,1-2 117 0 0,0 0 0 0 0,1 1 0 0 0,-1 8-117 0 0,2-15 31 0 0,1-2 11 0 0,-1 1 0 0 0,0 0 0 0 0,0-1 0 0 0,0 1-1 0 0,0 0 1 0 0,-1-1 0 0 0,1 1 0 0 0,-1 0 0 0 0,0-1 0 0 0,1 1 0 0 0,-1-1-1 0 0,0 1 1 0 0,-1-1 0 0 0,1 0 0 0 0,0 1 0 0 0,-1-1 0 0 0,0 1-42 0 0,1-2 32 0 0,0 1 0 0 0,1-1 1 0 0,-1 0-1 0 0,1 0 0 0 0,-1 1 1 0 0,1-1-1 0 0,-1 0 0 0 0,1 1 1 0 0,0-1-1 0 0,-1 1 1 0 0,1-1-1 0 0,0 1-32 0 0,0-1 12 0 0,0-1 0 0 0,0 1 0 0 0,0 0 1 0 0,0-1-1 0 0,0 1 0 0 0,0 0 0 0 0,0-1 0 0 0,0 1 1 0 0,0 0-1 0 0,-1-1 0 0 0,1 1 0 0 0,0 0 0 0 0,0-1 0 0 0,-1 1 1 0 0,1-1-1 0 0,-1 1 0 0 0,1 0 0 0 0,0-1 0 0 0,-1 1 1 0 0,1-1-1 0 0,-1 1 0 0 0,1-1 0 0 0,-1 1 0 0 0,1-1 0 0 0,-1 0 1 0 0,1 1-1 0 0,-1-1 0 0 0,0 0 0 0 0,1 1 0 0 0,-1-1 1 0 0,0 0-1 0 0,1 0 0 0 0,-1 0 0 0 0,0 1 0 0 0,1-1-12 0 0,-4 0 0 0 0,0 1 0 0 0,0-1 0 0 0,0 0 0 0 0,1 0 0 0 0,-1 0 0 0 0,0-1 0 0 0,0 1 0 0 0,0-1 0 0 0,1 0 0 0 0,-1 0 0 0 0,0 0 0 0 0,1-1 0 0 0,-4-1 0 0 0,3 0 134 0 0,0-1-1 0 0,0 0 1 0 0,0 0-1 0 0,0 0 0 0 0,1 0 1 0 0,-2-3-134 0 0,-11-12 679 0 0,12 15-624 0 0,1 0 1 0 0,-1 0-1 0 0,1 0 0 0 0,0-1 0 0 0,1 1 0 0 0,-1-1 1 0 0,1 0-1 0 0,0 0 0 0 0,0 0 0 0 0,0 0 0 0 0,0-5-55 0 0,2 9 1 0 0,-8-13-1 0 0,7 13 0 0 0,1 0 0 0 0,-1 0 0 0 0,0-1 0 0 0,1 1 0 0 0,-1 0 0 0 0,0 0 0 0 0,1 0 0 0 0,-1-1 0 0 0,1 1 0 0 0,0 0 0 0 0,-1-1 0 0 0,1 1 0 0 0,0 0 0 0 0,0-1 0 0 0,0 1 0 0 0,0 0 0 0 0,0-1 0 0 0,0 1 0 0 0,0 0 0 0 0,1-2 0 0 0,2-5 0 0 0,-2 6 0 0 0,0 0 0 0 0,0 0 0 0 0,0 1 0 0 0,-1-1 0 0 0,1 0 0 0 0,-1 0 0 0 0,1 0 0 0 0,-1 0 0 0 0,0 0 0 0 0,0 0 0 0 0,0-2 0 0 0,0 1 0 0 0,-1 1 0 0 0,1-1 0 0 0,0 0 0 0 0,0 1 0 0 0,0-1 0 0 0,0 1 0 0 0,0-1 0 0 0,0 0 0 0 0,1 1 0 0 0,-1-1 0 0 0,1 1 0 0 0,0-1 0 0 0,0 1 0 0 0,0-1 0 0 0,0 1 0 0 0,0-1 0 0 0,1 1 0 0 0,-1 0 0 0 0,0 0 0 0 0,1 0 0 0 0,1-2 0 0 0,9-10-17 0 0,-6 6-90 0 0,0 1 1 0 0,0 0 0 0 0,1 0-1 0 0,0 1 1 0 0,1-1-1 0 0,3-1 107 0 0,18-9-292 0 0,-13 7 45 0 0,0 0 1 0 0,-1-1-1 0 0,2-1 247 0 0,-9 5-85 0 0,1 1-1 0 0,0 1 1 0 0,0 0 0 0 0,1 0-1 0 0,7-2 86 0 0,27-14-149 0 0,-15 5-53 0 0,12-4 202 0 0,-13 8-79 0 0,-1-2-1 0 0,1-2 80 0 0,1 0-97 0 0,-22 13 106 0 0,-1 0 0 0 0,0 0 1 0 0,0-1-1 0 0,0 0 0 0 0,0 0 1 0 0,0-1-1 0 0,2-2-9 0 0,8-4 289 0 0,-14 10-273 0 0,-1 0 1 0 0,1 1 0 0 0,-1-1-1 0 0,0 0 1 0 0,1 0-1 0 0,-1 0 1 0 0,0 0-1 0 0,0 0 1 0 0,0 0-1 0 0,0 0 1 0 0,0-1-1 0 0,0 1 1 0 0,1-2-17 0 0,-2 3-5 0 0,0 0-1 0 0,0 0 1 0 0,0 0-1 0 0,0-1 1 0 0,0 1-1 0 0,0 0 1 0 0,0 0-1 0 0,0-1 1 0 0,0 1-1 0 0,0 0 1 0 0,0 0-1 0 0,0 0 1 0 0,0-1-1 0 0,0 1 1 0 0,0 0-1 0 0,0 0 1 0 0,-1 0-1 0 0,1-1 1 0 0,0 1-1 0 0,0 0 1 0 0,0 0-1 0 0,0 0 1 0 0,0 0-1 0 0,-1-1 1 0 0,1 1-1 0 0,0 0 1 0 0,0 0-1 0 0,0 0 1 0 0,0 0-1 0 0,-1 0 1 0 0,1 0-1 0 0,0 0 1 0 0,0-1-1 0 0,0 1 1 0 0,-1 0-1 0 0,1 0 1 0 0,0 0-1 0 0,0 0 1 0 0,-1 0-1 0 0,1 0 1 0 0,0 0-1 0 0,0 0 1 0 0,0 0-1 0 0,-1 0 1 0 0,1 0-1 0 0,0 0 1 0 0,0 0-1 0 0,0 0 1 0 0,-1 0-1 0 0,1 1 1 0 0,0-1 5 0 0,-12 1 89 0 0,12-1-86 0 0,-14 3 21 0 0,1 1 0 0 0,-1 0-1 0 0,1 1 1 0 0,0 1 0 0 0,0 0 0 0 0,1 1-1 0 0,0 0 1 0 0,0 1 0 0 0,1 0 0 0 0,0 1 0 0 0,0 0-1 0 0,-5 7-23 0 0,4-5 0 0 0,10-10 0 0 0,-1 1 0 0 0,1-1 0 0 0,0 1 0 0 0,0 0 0 0 0,1 0 0 0 0,-1 0 0 0 0,0 0 0 0 0,1 0 0 0 0,-1 0 0 0 0,1 0 0 0 0,0 0 0 0 0,-1 1 0 0 0,1-1 0 0 0,0 1 0 0 0,0-1 0 0 0,1 0 0 0 0,-1 1 0 0 0,0 0 0 0 0,1 1 0 0 0,0-3 0 0 0,0 0 0 0 0,0-1 0 0 0,0 1 0 0 0,0 0 0 0 0,0-1 0 0 0,0 1 0 0 0,0 0 0 0 0,0-1 0 0 0,-1 1 0 0 0,1-1 0 0 0,0 1 0 0 0,0 0 0 0 0,-1-1 0 0 0,1 1 0 0 0,0 0 0 0 0,-1-1 0 0 0,1 1 0 0 0,0-1 0 0 0,-1 1 0 0 0,1-1 0 0 0,-1 1 0 0 0,1-1 0 0 0,-1 1 0 0 0,1-1 0 0 0,-1 0 0 0 0,1 1 0 0 0,-1-1 0 0 0,0 1 0 0 0,-3 1 0 0 0,3-1 0 0 0,1-1 0 0 0,0 1 0 0 0,-1-1 0 0 0,1 0 0 0 0,0 1 0 0 0,-1-1 0 0 0,1 1 0 0 0,0-1 0 0 0,0 0 0 0 0,-1 1 0 0 0,1-1 0 0 0,0 1 0 0 0,0-1 0 0 0,0 1 0 0 0,0-1 0 0 0,0 1 0 0 0,0-1 0 0 0,-1 1 0 0 0,1 0 0 0 0,0-1 0 0 0,1 1 0 0 0,-1-1 0 0 0,0 1 0 0 0,0-1 0 0 0,0 1 0 0 0,0-1 0 0 0,0 1 0 0 0,0-1 0 0 0,1 1 0 0 0,-1-1 0 0 0,0 0 0 0 0,0 1 0 0 0,1 0 0 0 0,12 17 0 0 0,-5-7 0 0 0,-7-9 0 0 0,1 0 0 0 0,-1-1 0 0 0,1 1 0 0 0,-1 0 0 0 0,1 0 0 0 0,0-1 0 0 0,0 1 0 0 0,0-1 0 0 0,0 1 0 0 0,0-1 0 0 0,0 0 0 0 0,0 0 0 0 0,0 0 0 0 0,2 1 0 0 0,36 10 0 0 0,-27-9 0 0 0,-12-3-59 0 0,56 13-238 0 0,-31-10-5246 0 0,-8-3-1141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2:36.83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0 409 10800 0 0,'0'0'496'0'0,"0"0"-14"0"0,0 0-231 0 0,0 0 178 0 0,1 0-341 0 0,-1-1 0 0 0,0 1 0 0 0,0 0 0 0 0,1 0 0 0 0,-1 0 0 0 0,0-1 0 0 0,0 1 0 0 0,1 0 0 0 0,-1 0 0 0 0,0 0 0 0 0,1 0 0 0 0,-1 0 0 0 0,0-1 0 0 0,0 1 0 0 0,1 0 0 0 0,-1 0 0 0 0,0 0 0 0 0,1 0 0 0 0,-1 0 0 0 0,0 0 0 0 0,1 0 0 0 0,-1 0 0 0 0,0 0 0 0 0,1 0-88 0 0,1 2 125 0 0,-1-1 0 0 0,1 0 0 0 0,-1 1-1 0 0,1 0 1 0 0,-1-1 0 0 0,1 1 0 0 0,-1 0-1 0 0,0-1 1 0 0,0 1 0 0 0,0 0 0 0 0,0 0 0 0 0,0 0-1 0 0,0 0 1 0 0,-1 0 0 0 0,1 0 0 0 0,0 2-125 0 0,1 6 544 0 0,-1 0 1 0 0,0 0 0 0 0,0 2-545 0 0,1 9 286 0 0,-2-14-172 0 0,0 1-1 0 0,0-1 0 0 0,0 1 1 0 0,0-1-1 0 0,-1 0 0 0 0,-1 1-113 0 0,3 7 136 0 0,1-6-40 0 0,-2-8-32 0 0,0-1 7 0 0,0 0 28 0 0,0 0 11 0 0,0-1 2 0 0,5-13 85 0 0,-3 11-158 0 0,-1 0 1 0 0,0-1-1 0 0,0 1 1 0 0,0 0-1 0 0,-1-1 1 0 0,1-1-40 0 0,1-25 195 0 0,0 0-67 0 0,1 0 1 0 0,2-4-129 0 0,8-68 226 0 0,-3 31-118 0 0,-6 40-103 0 0,0 2 0 0 0,2-1-1 0 0,2 0 1 0 0,0 1 0 0 0,5-7-5 0 0,-8 16-44 0 0,-4 18 66 0 0,-1 0 1 0 0,0 0 0 0 0,1 0-1 0 0,-1 0 1 0 0,1 0-1 0 0,-1 0 1 0 0,1 0-1 0 0,0 0 1 0 0,0 1-1 0 0,0-1 1 0 0,0 0-1 0 0,0 0 1 0 0,1 1 0 0 0,-1-1-1 0 0,0 1 1 0 0,1-1-1 0 0,-1 1 1 0 0,1-1-1 0 0,0 1-22 0 0,-1 1 25 0 0,-1 0 0 0 0,1 0 0 0 0,0-1 0 0 0,-1 1 0 0 0,1 0 0 0 0,0 0 0 0 0,0 0 0 0 0,-1 0 0 0 0,1 1 0 0 0,0-1 0 0 0,-1 0 0 0 0,1 0 0 0 0,0 0 0 0 0,-1 1 0 0 0,1-1 0 0 0,0 0-1 0 0,-1 0 1 0 0,1 1 0 0 0,0-1 0 0 0,-1 1 0 0 0,1-1 0 0 0,-1 1 0 0 0,1-1 0 0 0,-1 1 0 0 0,1-1 0 0 0,-1 1 0 0 0,1-1 0 0 0,-1 1 0 0 0,1 0-25 0 0,11 18-24 0 0,12 30 25 0 0,-9-19 6 0 0,-1 1 1 0 0,2 10-8 0 0,-7-14-27 0 0,11 31-274 0 0,-3 1 0 0 0,8 52 301 0 0,-23-99 31 0 0,1 12 140 0 0,2-1-1 0 0,0 0 1 0 0,1 0-1 0 0,7 16-170 0 0,-1-4 37 0 0,-9-25-8 0 0,0 0 0 0 0,1 0 0 0 0,3 5-29 0 0,-6-9-2457 0 0,-5-7 915 0 0,-11-11-469 0 0,12 9 1030 0 0,-14-11-4891 0 0</inkml:trace>
  <inkml:trace contextRef="#ctx0" brushRef="#br0" timeOffset="349.691">63 317 16439 0 0,'1'-6'1755'0'0,"1"4"-1630"0"0,1-1 1 0 0,0 1-1 0 0,0 0 0 0 0,0 0 0 0 0,0 1 1 0 0,1-1-1 0 0,-1 0 0 0 0,0 1 0 0 0,1 0 1 0 0,-1 0-1 0 0,1 0 0 0 0,-1 0 0 0 0,1 1 1 0 0,-1-1-1 0 0,1 1-125 0 0,10-1 91 0 0,1 1 0 0 0,-1 1 0 0 0,5 1-91 0 0,6 0 141 0 0,-1 0 28 0 0,0 2-1 0 0,0 1 1 0 0,1 1-169 0 0,-1 0-235 0 0,1-2-1 0 0,20 2 236 0 0,-10-1-2237 0 0,-17-4 1071 0 0</inkml:trace>
  <inkml:trace contextRef="#ctx0" brushRef="#br0" timeOffset="648.941">662 215 9216 0 0,'0'0'421'0'0,"-7"-15"150"0"0,6 14-425 0 0,0 0 0 0 0,0 0 1 0 0,-1 0-1 0 0,1 0 0 0 0,0 0 1 0 0,0 0-1 0 0,-1 0 0 0 0,1 0 0 0 0,-1 0 1 0 0,1 1-1 0 0,-1-1 0 0 0,1 0 1 0 0,-1 1-1 0 0,0 0 0 0 0,1-1 1 0 0,-1 1-1 0 0,1 0 0 0 0,-1 0 0 0 0,0 0 1 0 0,1 0-1 0 0,-1 0 0 0 0,0 0 1 0 0,1 0-1 0 0,-1 0 0 0 0,1 1 1 0 0,-1-1-1 0 0,0 1 0 0 0,1-1 1 0 0,-2 1-147 0 0,-4 3 1165 0 0,0 0 0 0 0,0 0 1 0 0,0 1-1 0 0,1-1 1 0 0,-5 5-1166 0 0,-1 0 508 0 0,1-1-457 0 0,1 0 0 0 0,-1 0 0 0 0,2 1 0 0 0,-1 1 1 0 0,1-1-1 0 0,0 2 0 0 0,1-1 0 0 0,1 1 0 0 0,-2 3-51 0 0,3-3 30 0 0,0 0 1 0 0,1 0-1 0 0,0 1 0 0 0,1 0 1 0 0,0 0-1 0 0,1 0 0 0 0,0 0 1 0 0,0 12-31 0 0,2-19 0 0 0,1 0 1 0 0,0 0-1 0 0,0-1 0 0 0,1 1 1 0 0,-1 0-1 0 0,1 0 0 0 0,0-1 1 0 0,1 1-1 0 0,-1 0 0 0 0,1-1 1 0 0,-1 0-1 0 0,1 1 1 0 0,1-1-1 0 0,-1 0 0 0 0,1 0 1 0 0,-1 0-1 0 0,1 0 0 0 0,0 0 1 0 0,0-1-1 0 0,1 1 1 0 0,-1-1-1 0 0,1 0 0 0 0,0 0 1 0 0,0 0-1 0 0,0 0 0 0 0,5 0 55 0 0,-1 1 0 0 0,1-1-1 0 0,-1 0 1 0 0,1-1 0 0 0,0 0 0 0 0,0-1 0 0 0,0 0-1 0 0,0 0 1 0 0,0 0 0 0 0,3-2-55 0 0,7 0-214 0 0,0 0-1 0 0,18-5 215 0 0,13-2-74 0 0,-45 8 58 0 0,60-9-653 0 0,-23-2-4504 0 0,-5-7-1560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2:45.77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481 84 17503 0 0,'-1'-1'89'0'0,"0"-1"0"0"0,0 0 0 0 0,0 0-1 0 0,0 0 1 0 0,0 0 0 0 0,1 1-1 0 0,-1-1 1 0 0,0 0 0 0 0,1 0-1 0 0,0 0 1 0 0,-1 0 0 0 0,1-1-1 0 0,0 1 1 0 0,0 0 0 0 0,0 0-89 0 0,6-30 690 0 0,-2 17-771 0 0,-4 15 91 0 0,0-1 0 0 0,0 1 1 0 0,0 0-1 0 0,0 0 0 0 0,0 0 0 0 0,0 0 0 0 0,0-1 0 0 0,0 1 0 0 0,0 0 0 0 0,0 0 0 0 0,0 0 0 0 0,-1-1 0 0 0,1 1 0 0 0,0 0 0 0 0,0 0 0 0 0,0 0 0 0 0,0 0 0 0 0,0-1 0 0 0,0 1 0 0 0,0 0 0 0 0,0 0 0 0 0,-1 0 0 0 0,1 0 0 0 0,0 0 0 0 0,0 0 0 0 0,0-1 0 0 0,0 1 0 0 0,-1 0 0 0 0,1 0 0 0 0,0 0 0 0 0,0 0 1 0 0,0 0-1 0 0,0 0 0 0 0,-1 0 0 0 0,1 0 0 0 0,0 0 0 0 0,0 0 0 0 0,0 0-10 0 0,-12-1 45 0 0,-17 6-299 0 0,26-4 237 0 0,-2 0 6 0 0,0 1-1 0 0,1 0 0 0 0,-1 0 0 0 0,1 0 0 0 0,0 0 0 0 0,-1 1 0 0 0,1-1 0 0 0,0 1 0 0 0,1 0 0 0 0,-1 1 1 0 0,-2 2 11 0 0,-7 8 404 0 0,0 0 1 0 0,-3 7-405 0 0,15-19 77 0 0,-7 9 92 0 0,1 1-1 0 0,0 0 0 0 0,1 0 0 0 0,1 0 1 0 0,0 1-1 0 0,0 0 0 0 0,1 0 1 0 0,0 5-169 0 0,-1 6-29 0 0,1 0 1 0 0,1 0 0 0 0,1 0 0 0 0,2 6 28 0 0,2 4-4 0 0,1-1 1 0 0,2 0 0 0 0,2 0 0 0 0,4 12 3 0 0,7 34-1 0 0,-9-37 518 0 0,8 15-517 0 0,-9-30 335 0 0,0 0-1 0 0,-2 1 1 0 0,-1-1-1 0 0,0 18-334 0 0,-1-11 43 0 0,-2-25 4 0 0,-1 0 1 0 0,0 0 0 0 0,-1 0 0 0 0,0 0 0 0 0,0 0-1 0 0,-1 4-47 0 0,1-12-13 0 0,0-1-1 0 0,0 1 1 0 0,0-1 0 0 0,0 1-1 0 0,0-1 1 0 0,0 0-1 0 0,0 1 1 0 0,0-1-1 0 0,-1 1 1 0 0,1-1-1 0 0,0 0 1 0 0,0 1 0 0 0,0-1-1 0 0,0 1 1 0 0,-1-1-1 0 0,1 0 1 0 0,0 1-1 0 0,0-1 1 0 0,-1 0 0 0 0,1 1-1 0 0,0-1 1 0 0,-1 0-1 0 0,1 0 1 0 0,0 1-1 0 0,-1-1 1 0 0,1 0 0 0 0,-1 0-1 0 0,1 1 1 0 0,0-1-1 0 0,-1 0 1 0 0,1 0-1 0 0,-1 0 1 0 0,1 0-1 0 0,0 0 1 0 0,-1 0 0 0 0,1 0-1 0 0,-1 0 1 0 0,1 0-1 0 0,-1 0 1 0 0,1 0-1 0 0,0 0 1 0 0,-1 0 0 0 0,1 0-1 0 0,-1 0 1 0 0,1 0-1 0 0,0 0 1 0 0,-1 0-1 0 0,1-1 1 0 0,-1 1 0 0 0,1 0-1 0 0,0 0 1 0 0,-1-1-1 0 0,1 1 1 0 0,0 0-1 0 0,-1 0 14 0 0,-3-4-740 0 0,0 1-1 0 0,0 0 0 0 0,1-1 0 0 0,-4-3 741 0 0,4 3-606 0 0,-20-22-1687 0 0,1 0-17 0 0</inkml:trace>
  <inkml:trace contextRef="#ctx0" brushRef="#br0" timeOffset="365.171">1 456 19087 0 0,'2'0'432'0'0,"133"5"1384"0"0,-108-3-1739 0 0,0 0-1 0 0,15 4-76 0 0,-8 0-9 0 0,11-2 9 0 0,40 6-2073 0 0,-62-6 1314 0 0</inkml:trace>
  <inkml:trace contextRef="#ctx0" brushRef="#br0" timeOffset="365.959">877 517 19351 0 0,'2'2'181'0'0,"0"1"0"0"0,0 0 0 0 0,-1 0 0 0 0,1 0-1 0 0,0 0 1 0 0,-1 1 0 0 0,0-1 0 0 0,0 0 0 0 0,0 1-1 0 0,0-1 1 0 0,-1 0 0 0 0,1 3-181 0 0,4 17 454 0 0,-2-13-236 0 0,0-1 0 0 0,-1 1 0 0 0,0-1 0 0 0,-1 1 0 0 0,0-1 0 0 0,-1 9-218 0 0,0-12 17 0 0,0-1 0 0 0,-1 1 0 0 0,1-1 0 0 0,-2 0 0 0 0,1 1 0 0 0,0-1 0 0 0,-1 0 0 0 0,0 0 0 0 0,0 0 0 0 0,-1 0 0 0 0,1 0 0 0 0,-4 4-17 0 0,-5 4-177 0 0,0-1 0 0 0,-1 0 0 0 0,-1-1 0 0 0,1 0 0 0 0,-2-1-1 0 0,0-1 1 0 0,-11 7 177 0 0,4-5-7927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2:42.38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690 38 13560 0 0,'0'-2'76'0'0,"1"1"1"0"0,-1-1-1 0 0,0 1 1 0 0,0-1-1 0 0,0 1 1 0 0,0-1 0 0 0,0 0-1 0 0,0 1 1 0 0,0-1-1 0 0,0 1 1 0 0,0-1 0 0 0,-1 1-1 0 0,1-1-76 0 0,-1 1 25 0 0,0 0-1 0 0,1 0 1 0 0,-1 0 0 0 0,0 0-1 0 0,1 0 1 0 0,-1 1-1 0 0,0-1 1 0 0,0 0 0 0 0,0 1-1 0 0,0-1 1 0 0,0 0 0 0 0,0 1-1 0 0,0-1 1 0 0,0 1-1 0 0,0-1 1 0 0,0 1 0 0 0,0 0-1 0 0,0 0 1 0 0,0-1 0 0 0,-1 1-25 0 0,-3-1 8 0 0,-1 0 1 0 0,0 1 0 0 0,0 0 0 0 0,1 0-1 0 0,-1 0 1 0 0,0 1 0 0 0,-3 0-9 0 0,-42 11 222 0 0,43-10-173 0 0,-2 1 201 0 0,1 1 0 0 0,0 0 0 0 0,0 1 0 0 0,0 0 0 0 0,0 0 0 0 0,-6 6-250 0 0,-14 9 269 0 0,20-15-120 0 0,0 1 1 0 0,0 0-1 0 0,1 0 1 0 0,0 0-1 0 0,0 1 1 0 0,0 1-1 0 0,1-1 0 0 0,1 1 1 0 0,-1 1-1 0 0,1-1 1 0 0,0 1-1 0 0,1 0 1 0 0,0 0-1 0 0,1 1 1 0 0,0-1-1 0 0,0 1 1 0 0,1 0-1 0 0,0 0 0 0 0,1 0 1 0 0,0 0-1 0 0,0 5-149 0 0,1 2 126 0 0,0 1-1 0 0,1-1 0 0 0,1 0 0 0 0,1 1 0 0 0,1-1 0 0 0,1 6-125 0 0,7 19 191 0 0,1-1-1 0 0,3 0-190 0 0,-9-24 18 0 0,-1-1 0 0 0,0 1-1 0 0,-1 1 1 0 0,-1-1 0 0 0,-1 0 0 0 0,0 1-1 0 0,-1 1-17 0 0,-1-3 48 0 0,0-1 0 0 0,-1 1 0 0 0,-1-1 0 0 0,-1 0-1 0 0,-1 7-47 0 0,2-18-88 0 0,1 1-1 0 0,0-1 1 0 0,-1 0-1 0 0,0 0 0 0 0,0 0 1 0 0,0 0-1 0 0,-1 0 0 0 0,1 0 1 0 0,-1 0-1 0 0,0-1 1 0 0,0 1-1 0 0,0-1 0 0 0,-1 0 1 0 0,1 0-1 0 0,-1 0 1 0 0,1 0-1 0 0,-1-1 0 0 0,0 0 1 0 0,0 1-1 0 0,-3 0 89 0 0,-11 3-1691 0 0</inkml:trace>
  <inkml:trace contextRef="#ctx0" brushRef="#br0" timeOffset="721.204">0 512 14280 0 0,'1'-1'83'0'0,"-1"0"0"0"0,0 0 0 0 0,1 0 0 0 0,-1 0 0 0 0,1 0 0 0 0,-1 0 0 0 0,1 1 0 0 0,0-1 0 0 0,-1 0 0 0 0,1 0 0 0 0,0 1 0 0 0,-1-1 0 0 0,1 0 0 0 0,0 1 0 0 0,0-1 0 0 0,0 1 0 0 0,0-1 0 0 0,-1 1 0 0 0,1-1 0 0 0,0 1 0 0 0,0-1 0 0 0,0 1 0 0 0,0 0 0 0 0,0 0 0 0 0,1-1-83 0 0,26-4 2222 0 0,45 3-1117 0 0,-44 2-1316 0 0,28-4 211 0 0,67-6 1382 0 0,-100 9-1290 0 0,0-2 1 0 0,1 0 0 0 0,-1-1-1 0 0,17-7-92 0 0,86-22-818 0 0,-120 31 662 0 0,1 0 1 0 0,0 1 0 0 0,-1 0 0 0 0,1 1-1 0 0,0-1 1 0 0,4 2 155 0 0,-5-1-27 0 0,-7 0 24 0 0,1 0 0 0 0,0 0 1 0 0,0 0-1 0 0,0 0 0 0 0,-1 0 0 0 0,1 1 0 0 0,0-1 0 0 0,0 0 0 0 0,-1 1 1 0 0,1-1-1 0 0,0 0 0 0 0,-1 1 0 0 0,1-1 0 0 0,0 1 0 0 0,-1-1 0 0 0,1 1 1 0 0,0-1-1 0 0,-1 1 0 0 0,1-1 0 0 0,-1 1 0 0 0,1 0 0 0 0,-1-1 0 0 0,0 1 1 0 0,1 0-1 0 0,-1 0 0 0 0,1-1 0 0 0,-1 1 0 0 0,0 0 0 0 0,0 0 0 0 0,0-1 1 0 0,1 1-1 0 0,-1 0 3 0 0,2 28 165 0 0,-2-24-32 0 0,-1 8-32 0 0,-1 0 1 0 0,0 0-1 0 0,-1 0 1 0 0,0 0-1 0 0,-1-1 1 0 0,0 1-1 0 0,-1-1 1 0 0,-3 5-102 0 0,6-14 90 0 0,1 0 0 0 0,-1 0 1 0 0,0-1-1 0 0,0 1 0 0 0,-1 0 0 0 0,1-1 1 0 0,-1 1-1 0 0,1-1 0 0 0,-1 1-90 0 0,2-3 5 0 0,0 1-1 0 0,1-1 1 0 0,-1 1 0 0 0,0-1-1 0 0,0 1 1 0 0,0-1 0 0 0,0 1-1 0 0,1-1 1 0 0,-1 0 0 0 0,0 1-1 0 0,0-1 1 0 0,0 0 0 0 0,0 0-1 0 0,0 0 1 0 0,0 0 0 0 0,0 1-1 0 0,0-1 1 0 0,0-1 0 0 0,0 1-1 0 0,1 0 1 0 0,-1 0 0 0 0,0 0-1 0 0,0 0 1 0 0,0-1-1 0 0,0 1 1 0 0,0 0 0 0 0,0-1-1 0 0,0 1 1 0 0,1-1 0 0 0,-1 1-1 0 0,0-1 1 0 0,0 1 0 0 0,1-1-1 0 0,-1 1 1 0 0,0-1 0 0 0,1 0-1 0 0,-1 0 1 0 0,1 1 0 0 0,-1-1-1 0 0,0-1-4 0 0,0-1 23 0 0,0-1 0 0 0,0 0-1 0 0,1 0 1 0 0,0 0 0 0 0,-1 0-1 0 0,1 0 1 0 0,0 0 0 0 0,1 0-1 0 0,-1 0 1 0 0,1 0 0 0 0,0 0-1 0 0,0-1-22 0 0,1-2-14 0 0,0 0 0 0 0,1-1 0 0 0,0 1 0 0 0,0 0 0 0 0,1 1 0 0 0,0-1 0 0 0,0 0 0 0 0,0 1 1 0 0,1 0-1 0 0,0 0 0 0 0,0 1 0 0 0,1-1 0 0 0,5-4 14 0 0,-4 5-23 0 0,0 0 1 0 0,1 1 0 0 0,0-1 0 0 0,0 1-1 0 0,0 1 1 0 0,0 0 0 0 0,0 0-1 0 0,1 0 1 0 0,-1 1 0 0 0,1 0 0 0 0,8 0 22 0 0,28-2 24 0 0,-1 1 0 0 0,1 3 1 0 0,-1 1-1 0 0,27 5-24 0 0,-53-3 61 0 0,18 2-110 0 0,-1-2 0 0 0,13 0 49 0 0,-47-3 0 0 0,0 0 1 0 0,0 0-1 0 0,0 0 0 0 0,0 0 1 0 0,0 0-1 0 0,-1 0 1 0 0,1-1-1 0 0,0 1 0 0 0,0 0 1 0 0,0-1-1 0 0,0 1 1 0 0,0 0-1 0 0,0-1 1 0 0,0 1-1 0 0,0-1 0 0 0,-1 1 1 0 0,0-1-1 0 0,1 1 1 0 0,-1 0 0 0 0,0-1-1 0 0,0 1 1 0 0,0 0 0 0 0,1-1 0 0 0,-1 1-1 0 0,0 0 1 0 0,0-1 0 0 0,0 1-1 0 0,0 0 1 0 0,0-1 0 0 0,0 1 0 0 0,0 0-1 0 0,0-1 1 0 0,0 1 0 0 0,0-1-1 0 0,0 1 1 0 0,0 0 0 0 0,0-1-1 0 0,0 1 1 0 0,0-1 0 0 0,0 1-1 0 0,-1-2 12 0 0,1 0 0 0 0,-1 0 0 0 0,0 1 0 0 0,0-1 0 0 0,0 0 0 0 0,-1 0 0 0 0,1 1 0 0 0,-1-2-12 0 0,2 3 17 0 0,-4-5-9 0 0,0 1 0 0 0,0 0 1 0 0,-1 1-1 0 0,1-1 0 0 0,-1 0 0 0 0,0 1 1 0 0,0 0-1 0 0,0 1 0 0 0,0-1 1 0 0,0 1-1 0 0,-1 0 0 0 0,1 0 0 0 0,-3-1-8 0 0,1 2-9 0 0,0-1-1 0 0,0 1 0 0 0,1 0 1 0 0,-1 1-1 0 0,0 0 0 0 0,0 0 1 0 0,0 0-1 0 0,0 1 0 0 0,0 0 1 0 0,0 0-1 0 0,0 0 10 0 0,1 1-1 0 0,0 1 0 0 0,-1-1 1 0 0,1 1-1 0 0,0 0 0 0 0,0 0 0 0 0,0 1 0 0 0,1 0 0 0 0,-1 0 1 0 0,1 0-1 0 0,0 0 0 0 0,0 1 0 0 0,1 0 0 0 0,-1 0 0 0 0,0 2 1 0 0,3-4 0 0 0,0 0 0 0 0,0 0 1 0 0,0 1-1 0 0,0-1 0 0 0,1 1 0 0 0,-1-1 0 0 0,1 1 0 0 0,0 0 0 0 0,0-1 0 0 0,0 1 0 0 0,1 0 0 0 0,-1 0 0 0 0,1 0 0 0 0,0-1 0 0 0,0 1 0 0 0,1 0 0 0 0,-1 0 0 0 0,1 0 0 0 0,-1-1 0 0 0,1 1 0 0 0,0 0 0 0 0,1-1 0 0 0,-1 1 0 0 0,1-1 0 0 0,0 2 0 0 0,4 7 0 0 0,-5-9 0 0 0,0-1 0 0 0,0 0 0 0 0,0 1 0 0 0,0-1 0 0 0,0 0 0 0 0,1 0 0 0 0,0 1 0 0 0,-1-1 0 0 0,1 0 0 0 0,0-1 0 0 0,0 1 0 0 0,0 0 0 0 0,0 0 0 0 0,0-1 0 0 0,0 1 0 0 0,0-1 0 0 0,2 1 0 0 0,9 3 6 0 0,0 0-1 0 0,0-1 0 0 0,0 0 0 0 0,1-1 0 0 0,-1-1 0 0 0,1 0 1 0 0,0 0-1 0 0,8-2-5 0 0,6 0-547 0 0,1-1 0 0 0,0-2 1 0 0,18-4 546 0 0,-16 0-1432 0 0,-3-3-66 0 0</inkml:trace>
  <inkml:trace contextRef="#ctx0" brushRef="#br0" timeOffset="1085.769">1558 318 7832 0 0,'-6'-7'356'0'0,"5"6"-7"0"0,-6-2-206 0 0,5 3 72 0 0,-1-1 0 0 0,0 1 0 0 0,1 0 0 0 0,-1 0 0 0 0,0 0 0 0 0,1 1 0 0 0,-1-1 0 0 0,1 1 0 0 0,-1-1 0 0 0,1 1 0 0 0,-1 0 0 0 0,1 0 0 0 0,-1 0 0 0 0,1 0 0 0 0,-1 1-215 0 0,-4 2 1817 0 0,-1 2 1 0 0,1-1-1 0 0,-6 6-1817 0 0,-10 8 1750 0 0,14-11-1530 0 0,0 1 0 0 0,0 0 0 0 0,1 0-1 0 0,0 1 1 0 0,0 0 0 0 0,1 0-1 0 0,-4 9-219 0 0,-3 3 356 0 0,11-17-293 0 0,0 1-1 0 0,1 0 1 0 0,0 0 0 0 0,0 0 0 0 0,0 0 0 0 0,0 4-63 0 0,-1 0 21 0 0,3-7-14 0 0,0-1-1 0 0,-1 1 1 0 0,1 0-1 0 0,0 0 1 0 0,1 0-1 0 0,-1-1 0 0 0,0 1 1 0 0,1 0-1 0 0,0 0 1 0 0,-1-1-1 0 0,1 1 1 0 0,1 1-7 0 0,0-2 56 0 0,12 0-45 0 0,-10-4-12 0 0,-1 1 1 0 0,2-1 21 0 0,1 1-1 0 0,-1-2 0 0 0,0 1 1 0 0,0 0-1 0 0,0-1 0 0 0,0 0 1 0 0,0 0-1 0 0,0 0 1 0 0,-1-1-1 0 0,1 0 0 0 0,-1 0 1 0 0,0 0-1 0 0,0 0 0 0 0,-1-1 1 0 0,2 0-21 0 0,10-16-157 0 0,-11 17 111 0 0,-1 1-1 0 0,0-1 1 0 0,-1 0 0 0 0,1 0-1 0 0,-1 0 1 0 0,1-1-1 0 0,-1-1 47 0 0,0 2-71 0 0,0 0-1 0 0,0 0 1 0 0,1 1-1 0 0,-1-1 0 0 0,1 1 1 0 0,2-3 71 0 0,4-5-120 0 0,-8 9 112 0 0,0 1 0 0 0,1-1 0 0 0,-1 1 0 0 0,1-1 0 0 0,-1 1 0 0 0,1 0 0 0 0,-1 0 0 0 0,1-1 0 0 0,0 1 0 0 0,0 1 0 0 0,0-1 0 0 0,0 0 0 0 0,0 0 8 0 0,0 0-67 0 0,2 8 13 0 0,5 2 209 0 0,-8-8-121 0 0,1 0 0 0 0,-1 1 0 0 0,0-1 0 0 0,1 0 0 0 0,-1 1 1 0 0,0-1-1 0 0,0 1 0 0 0,0 0 0 0 0,0-1 0 0 0,0 1 0 0 0,0 0 0 0 0,-1-1 0 0 0,1 2-34 0 0,3 7-1 0 0,-1 0 0 0 0,0 0 0 0 0,-1 1 0 0 0,0-1-1 0 0,-1 1 1 0 0,0-1 0 0 0,0 1 0 0 0,-1 0 0 0 0,-1 8 1 0 0,-3 55 273 0 0,1-53-265 0 0,1-1 1 0 0,1 18-9 0 0,0-6 0 0 0,-4 8 0 0 0,3-32 0 0 0,1 1 0 0 0,-1-1 0 0 0,2 0 0 0 0,-1 1 0 0 0,1-1 0 0 0,1 8 0 0 0,3-4 0 0 0,-4-10 0 0 0,1 0 0 0 0,0 0 0 0 0,-1 0 0 0 0,1 0 0 0 0,-1 0 0 0 0,0 0 0 0 0,1 0 0 0 0,-1 0 0 0 0,0 1 0 0 0,0-1 0 0 0,-1 0 0 0 0,1 0 0 0 0,0 0 0 0 0,-1 1 0 0 0,0 0 0 0 0,0 0 0 0 0,0 0 0 0 0,1 0 0 0 0,-1 0 0 0 0,1 0 0 0 0,0 3 0 0 0,0-5 0 0 0,0 0 0 0 0,1 0 0 0 0,-1 0 0 0 0,0 0 0 0 0,1 0 0 0 0,-1 0 0 0 0,1 0 0 0 0,-1 0 0 0 0,1 0 0 0 0,-1-1 0 0 0,1 1 0 0 0,0 0 0 0 0,-1 0 0 0 0,1 0 0 0 0,0-1 0 0 0,0 1 0 0 0,-1 0 0 0 0,1-1 0 0 0,0 1 0 0 0,0-1 0 0 0,0 1 0 0 0,0-1 0 0 0,0 1 0 0 0,1-1 0 0 0,-1 1-76 0 0,0-1 0 0 0,0 0 0 0 0,0 0 0 0 0,0 0 0 0 0,-1 0 0 0 0,1 1-1 0 0,0-1 1 0 0,0-1 0 0 0,0 1 0 0 0,0 0 0 0 0,0 0 0 0 0,0 0 0 0 0,0 0 0 0 0,0-1-1 0 0,0 1 1 0 0,0 0 0 0 0,-1-1 0 0 0,1 1 0 0 0,0-1 0 0 0,0 1 0 0 0,0-1 0 0 0,-1 1-1 0 0,1-1 1 0 0,0 0 0 0 0,-1 1 0 0 0,1-1 0 0 0,0 0 0 0 0,-1 1 0 0 0,1-1 0 0 0,-1 0-1 0 0,1 0 77 0 0,3-5-1336 0 0</inkml:trace>
  <inkml:trace contextRef="#ctx0" brushRef="#br0" timeOffset="2062.533">1719 324 15664 0 0,'0'0'718'0'0,"0"0"-19"0"0,7 6-421 0 0,-5-2-70 0 0,-1 0-1 0 0,1 1 1 0 0,0-1-1 0 0,-1 1 0 0 0,0-1 1 0 0,0 1-1 0 0,0-1 0 0 0,-1 2-207 0 0,3 11 475 0 0,-2-14-443 0 0,-1 0 0 0 0,0 0 1 0 0,0 0-1 0 0,0 0 1 0 0,0-1-1 0 0,0 4-32 0 0,-1-3 68 0 0,1 0 1 0 0,0 0-1 0 0,0 0 1 0 0,0 1-1 0 0,0-1 1 0 0,0 0-1 0 0,1 2-68 0 0,7 39 1375 0 0,1 5 47 0 0,-8-47-1383 0 0,0 0-1 0 0,0 0 1 0 0,1 0-1 0 0,-1 0 1 0 0,0-1-1 0 0,0 1 1 0 0,1 0-1 0 0,-1-1 1 0 0,1 1-1 0 0,0-1-38 0 0,3 4 141 0 0,-4-3-43 0 0,1 0-30 0 0,3 1-76 0 0,0 1 0 0 0,0-1 0 0 0,1 0 0 0 0,-1-1 0 0 0,1 1 0 0 0,0-1 0 0 0,-1 0 0 0 0,1-1 0 0 0,0 1 0 0 0,0-1 0 0 0,5 0 8 0 0,-7-1 0 0 0,0-1 0 0 0,0 0 0 0 0,0 0 0 0 0,0 0 0 0 0,0 0 0 0 0,0-1 0 0 0,1 0 0 0 0,-1 1 0 0 0,-2 0 0 0 0,0-1 0 0 0,0 1 0 0 0,0-1 0 0 0,-1 1 0 0 0,1-1 0 0 0,0 0 0 0 0,-1 0 0 0 0,1 0 0 0 0,-1 0 0 0 0,1 0 0 0 0,-1 0 0 0 0,0 0 0 0 0,0 0 0 0 0,0 0 0 0 0,0-1 0 0 0,7-11 0 0 0,-6 12 0 0 0,-1 0 0 0 0,1-1 0 0 0,-1 1 0 0 0,0 0 0 0 0,1-1 0 0 0,-1 1 0 0 0,-1-1 0 0 0,1 1 0 0 0,0-1 0 0 0,-1 0 0 0 0,1 1 0 0 0,-1-1 0 0 0,1-2 0 0 0,-1 5 0 0 0,0-2-1 0 0,0 1-1 0 0,1-1 0 0 0,0 0 1 0 0,-1 1-1 0 0,1-1 1 0 0,0 0-1 0 0,0 1 0 0 0,0-1 1 0 0,0 1-1 0 0,0-1 1 0 0,0 1-1 0 0,1-2 2 0 0,-1 3 20 0 0,0-1 1 0 0,0 0-1 0 0,0 0 0 0 0,0 0 1 0 0,-1 0-1 0 0,1 0 0 0 0,0 0 1 0 0,-1 0-1 0 0,1 0 0 0 0,-1-1 1 0 0,1 1-1 0 0,-1 0 0 0 0,1 0 1 0 0,-1 0-1 0 0,0-1 1 0 0,0 1-1 0 0,0 0 0 0 0,1 0 1 0 0,-1 0-1 0 0,0-1 0 0 0,-1 1-20 0 0,1 0 47 0 0,1-1 0 0 0,-1 1 0 0 0,0 0 0 0 0,0 0 0 0 0,0-1 0 0 0,1 1 1 0 0,-1 0-1 0 0,0 0 0 0 0,1-1 0 0 0,0 1 0 0 0,-1 0 0 0 0,1 0 0 0 0,-1 0 0 0 0,1 0 0 0 0,0 0 0 0 0,0 0 0 0 0,0 0 0 0 0,0 0 0 0 0,0 0 0 0 0,0 0 0 0 0,0 0 0 0 0,0 1 0 0 0,0-1 0 0 0,0 0 0 0 0,0 1 0 0 0,0-1 0 0 0,0 1 0 0 0,1-1 0 0 0,0 0-47 0 0,-2 1-6 0 0,0 0 1 0 0,0 0-1 0 0,0 0 0 0 0,1 0 0 0 0,-1 0 0 0 0,0 0 0 0 0,0 0 1 0 0,0 0-1 0 0,0 0 0 0 0,0 0 0 0 0,0 0 0 0 0,0 0 0 0 0,0 0 1 0 0,0 0-1 0 0,0 0 0 0 0,0 0 0 0 0,0 0 0 0 0,0-1 0 0 0,0 1 1 0 0,0 0-1 0 0,0 0 0 0 0,1 0 0 0 0,-1 0 0 0 0,0 0 1 0 0,0 0-1 0 0,0 0 0 0 0,0 0 0 0 0,0 0 0 0 0,0 0 0 0 0,0 0 1 0 0,0-1-1 0 0,0 1 0 0 0,0 0 0 0 0,0 0 0 0 0,0 0 0 0 0,0 0 1 0 0,0 0-1 0 0,-1 0 0 0 0,1 0 0 0 0,0 0 0 0 0,0 0 0 0 0,0 0 1 0 0,0-1-1 0 0,0 1 0 0 0,0 0 0 0 0,0 0 0 0 0,0 0 0 0 0,0 0 1 0 0,0 0-1 0 0,0 0 0 0 0,0 0 0 0 0,0 0 0 0 0,0 0 1 0 0,0 0-1 0 0,0 0 0 0 0,-1 0 6 0 0,1-2-56 0 0,9 1-294 0 0,-9 1 349 0 0,0 0-1 0 0,0 0 1 0 0,-1 0-1 0 0,1 0 1 0 0,0 0-1 0 0,0-1 1 0 0,0 1-1 0 0,0 0 0 0 0,0 0 1 0 0,0 0-1 0 0,0 0 1 0 0,0 0-1 0 0,0 0 1 0 0,0 1-1 0 0,0-1 1 0 0,-1 0-1 0 0,1 0 1 0 0,0 0-1 0 0,0 0 1 0 0,0 0-1 0 0,0 0 1 0 0,0 0-1 0 0,0 0 1 0 0,0 0-1 0 0,0 0 0 0 0,0 0 1 0 0,0 0-1 0 0,0 0 1 0 0,0 0-1 0 0,0 0 1 0 0,-1 0-1 0 0,1 0 1 0 0,0 0-1 0 0,0 0 1 0 0,0 0-1 0 0,0 1 1 0 0,0-1-1 0 0,0 0 1 0 0,0 0-1 0 0,0 0 0 0 0,0 0 1 0 0,0 0-1 0 0,0 0 1 0 0,0 0-1 0 0,0 0 1 0 0,0 0-1 0 0,0 0 1 0 0,0 0-1 0 0,0 1 1 0 0,0-1-1 0 0,0 0 1 0 0,0 0 1 0 0,5 5-198 0 0,14 11-300 0 0,-4-4 273 0 0,-15-11 225 0 0,1-1 0 0 0,-1 1 0 0 0,0-1 0 0 0,1 1 0 0 0,-1 0 0 0 0,1-1 0 0 0,-1 1 0 0 0,0-1 0 0 0,1 1 0 0 0,-1 0 0 0 0,0-1 0 0 0,0 1 0 0 0,1 0 0 0 0,-1 0 0 0 0,0-1 0 0 0,0 1 0 0 0,0 0 0 0 0,0-1 0 0 0,0 1 0 0 0,0 0 0 0 0,0 0 0 0 0,0-1 0 0 0,0 1 0 0 0,-8 16 0 0 0,6-15 0 0 0,1 0 0 0 0,0 1 0 0 0,0-1 0 0 0,0 0 0 0 0,0 1 0 0 0,0-1 0 0 0,0 3 0 0 0,1-3 0 0 0,-1 0 0 0 0,1 0 0 0 0,0 0 0 0 0,0 0 0 0 0,0 0 0 0 0,1 0 0 0 0,-1 1 0 0 0,0-1 0 0 0,1 0 0 0 0,0 0 0 0 0,-1 0 0 0 0,1 0 0 0 0,0 0 0 0 0,0-1 0 0 0,0 1 0 0 0,0 0 0 0 0,0 0 0 0 0,0-1 0 0 0,1 1 0 0 0,-1 0 0 0 0,1-1 0 0 0,-1 1 0 0 0,1-1 0 0 0,0 1 0 0 0,1 0 0 0 0,-2-1 0 0 0,1 0 0 0 0,-1 0 0 0 0,0 0 0 0 0,0-1 0 0 0,0 1 0 0 0,-1 0 0 0 0,1 0 0 0 0,0 0 0 0 0,0 1 0 0 0,0-1 0 0 0,-1 0 0 0 0,1 0 0 0 0,-1 0 0 0 0,1 0 0 0 0,0 2 0 0 0,-1 1 0 0 0,0-3 0 0 0,0-1 0 0 0,0 1 0 0 0,0-1 0 0 0,0 1 0 0 0,0 0 0 0 0,1-1 0 0 0,-1 1 0 0 0,0 0 0 0 0,0-1 0 0 0,0 1 0 0 0,1-1 0 0 0,-1 1 0 0 0,0-1 0 0 0,1 1 0 0 0,-1-1 0 0 0,1 1 0 0 0,-1-1 0 0 0,0 1 0 0 0,1-1 0 0 0,-1 1 0 0 0,1-1 0 0 0,-1 1 0 0 0,1-1 0 0 0,-1 0 0 0 0,1 0 0 0 0,0 1 0 0 0,-1-1 0 0 0,1 0 0 0 0,32 17 0 0 0,-25-13 0 0 0,0-1 0 0 0,0 0 0 0 0,0-1 0 0 0,1 0 0 0 0,-1 0 0 0 0,1 0 0 0 0,-1-1 0 0 0,1-1 0 0 0,-1 1 0 0 0,1-1 0 0 0,-1-1 0 0 0,1 1 0 0 0,5-3 0 0 0,-12 3 0 0 0,0-1 0 0 0,0 0 0 0 0,0 0 0 0 0,0 0 0 0 0,0 0 0 0 0,0 0 0 0 0,-1 0 0 0 0,1 0 0 0 0,0-1 0 0 0,-1 1 0 0 0,1-1 0 0 0,-1 1 0 0 0,1-1 0 0 0,-1 0 0 0 0,1-1 0 0 0,13-12 0 0 0,16-8 410 0 0,19-10-410 0 0,-19 13 536 0 0,27-23-536 0 0,-54 40 8 0 0,0 0 1 0 0,-1 0-1 0 0,0-1 0 0 0,1 1 1 0 0,-1-1-1 0 0,1-2-8 0 0,-3 5-1 0 0,-1-1 0 0 0,1 1 0 0 0,0-1 1 0 0,-1 1-1 0 0,1-1 0 0 0,-1 1 0 0 0,1-1 0 0 0,-1 0 0 0 0,0 1 0 0 0,0-1 0 0 0,0 1 0 0 0,1-1 0 0 0,-2 0 0 0 0,1 1 0 0 0,0-1 0 0 0,0 0 0 0 0,0 1 0 0 0,-1-1 0 0 0,1 1 0 0 0,-1-1 0 0 0,1 1 1 0 0,-4-7-33 0 0,3 6 27 0 0,0 0 1 0 0,0 0-1 0 0,0 0 0 0 0,1 0 1 0 0,-1 0-1 0 0,0 0 0 0 0,1 0 0 0 0,-1 0 1 0 0,1 0-1 0 0,0 0 0 0 0,0 0 0 0 0,0 0 1 0 0,0-1-1 0 0,0 1 0 0 0,0 0 1 0 0,0 0-1 0 0,1 0 0 0 0,-1 0 0 0 0,1 0 1 0 0,-1 0-1 0 0,1 0 6 0 0,1-2 0 0 0,-1 3-7 0 0,0 0 0 0 0,0-1 0 0 0,0 1 0 0 0,-1-1 0 0 0,1 1 0 0 0,0-1 1 0 0,-1 1-1 0 0,1-1 0 0 0,-1 1 0 0 0,0-1 7 0 0,0 1-11 0 0,0 0 1 0 0,0 0 0 0 0,0 0-1 0 0,-1 0 1 0 0,1 0-1 0 0,0 1 1 0 0,-1-1 0 0 0,1 0-1 0 0,-1 0 1 0 0,1 0-1 0 0,-1 0 1 0 0,1 1 0 0 0,-1-1-1 0 0,0 0 1 0 0,1 1-1 0 0,-1-1 1 0 0,0 0 0 0 0,0 1-1 0 0,0-1 11 0 0,-2-2-2 0 0,0 0 1 0 0,-1 0-1 0 0,1 0 0 0 0,-1 1 0 0 0,0-1 0 0 0,0 1 0 0 0,0 0 1 0 0,0 0-1 0 0,0 0 0 0 0,-1 1 0 0 0,1-1 0 0 0,0 1 0 0 0,-1 0 1 0 0,1 0-1 0 0,-1 1 0 0 0,0 0 0 0 0,1-1 0 0 0,-1 1 0 0 0,1 1 1 0 0,-1-1-1 0 0,1 1 0 0 0,-1 0 0 0 0,1 0 0 0 0,-1 0 2 0 0,3 0-3 0 0,0 0-1 0 0,0 0 0 0 0,0 0 1 0 0,0 0-1 0 0,0 0 0 0 0,0 1 1 0 0,1-1-1 0 0,-1 1 0 0 0,0-1 0 0 0,1 1 1 0 0,-1 0-1 0 0,1 0 0 0 0,0 0 1 0 0,-1 0 3 0 0,-12 14-78 0 0,-26 14-193 0 0,38-28 264 0 0,0 0 0 0 0,1 0 1 0 0,-1 0-1 0 0,1 0 0 0 0,0 1 0 0 0,0-1 0 0 0,0 0 0 0 0,0 0 0 0 0,0 1 0 0 0,0-1 0 0 0,0 1 0 0 0,1-1 1 0 0,-1 1-1 0 0,1-1 0 0 0,0 1 0 0 0,0-1 0 0 0,0 3 7 0 0,-5 23-19 0 0,-18 50 19 0 0,23-76 0 0 0,-1-1 0 0 0,1 0 0 0 0,0 1 0 0 0,-1-1 0 0 0,1 1 0 0 0,0-1 0 0 0,0 0 0 0 0,0 1 0 0 0,0-1 0 0 0,0 1 0 0 0,0-1 0 0 0,0 1 0 0 0,1-1 0 0 0,-1 0 0 0 0,0 1 0 0 0,1-1 0 0 0,-1 0 0 0 0,1 1 0 0 0,0-1 0 0 0,-1 0 0 0 0,1 1 0 0 0,0-1 0 0 0,0 0 0 0 0,0 0 0 0 0,0 0 0 0 0,7 13 0 0 0,-6-5 11 0 0,1-1 48 0 0,0-6-61 0 0,0 0 1 0 0,0 0 0 0 0,0 0 0 0 0,1 0-1 0 0,-1 0 1 0 0,0-1 0 0 0,1 0 0 0 0,-1 1-1 0 0,1-1 1 0 0,-1 0 0 0 0,1-1 0 0 0,0 1-1 0 0,-1-1 1 0 0,1 1 0 0 0,0-1 1 0 0,3 0-8 0 0,0 0-1 0 0,-1 0 1 0 0,1 0-1 0 0,-1-1 1 0 0,1 0 0 0 0,-1 0-1 0 0,7-2 9 0 0,9-11 0 0 0,-10 9 0 0 0,-10 5 0 0 0,-1-1 0 0 0,1 1 0 0 0,0-1 0 0 0,0 1 0 0 0,0-1 0 0 0,-1 0 0 0 0,1 0 0 0 0,-1 0 0 0 0,1 0 0 0 0,-1 0 0 0 0,1-1 0 0 0,-1 1 0 0 0,1 0 0 0 0,-1-1 0 0 0,0 1 0 0 0,0-1 0 0 0,0 1 0 0 0,0-1 0 0 0,0 1 0 0 0,0-1 0 0 0,0 0 0 0 0,1-2-47 0 0,0 1 0 0 0,1-1 0 0 0,-1 1 0 0 0,0 0-1 0 0,1 0 1 0 0,0 0 0 0 0,0 0 0 0 0,0 0 0 0 0,0 1 0 0 0,0-1-1 0 0,1 1 1 0 0,0-1 47 0 0,2-1-120 0 0,-1 0-1 0 0,0 0 1 0 0,0 0-1 0 0,3-5 121 0 0,6-14-497 0 0,-13 20 398 0 0,1 0-1 0 0,-1-1 0 0 0,1 1 0 0 0,0 0 0 0 0,0 0 0 0 0,0 1 0 0 0,1-1 0 0 0,1-2 100 0 0,5-1-212 0 0,-8 5 175 0 0,0 0 0 0 0,0 1 0 0 0,0-1 0 0 0,0 1 0 0 0,0-1 0 0 0,0 0 0 0 0,0 0 0 0 0,-1 1 0 0 0,1-1-1 0 0,0 0 1 0 0,0 0 0 0 0,-1 0 0 0 0,1 0 0 0 0,0 0 0 0 0,-1 0 0 0 0,1 0 0 0 0,-1 0 0 0 0,1 0 0 0 0,-1-1-1 0 0,0 1 1 0 0,1 0 0 0 0,-1 0 0 0 0,0 0 0 0 0,0 0 0 0 0,0 0 0 0 0,0-1 0 0 0,0 1 0 0 0,0-1 37 0 0,0 2-14 0 0,0-1 0 0 0,-1 1 0 0 0,1 0 0 0 0,0-1 0 0 0,0 1 1 0 0,0-1-1 0 0,0 1 0 0 0,0-1 0 0 0,0 1 0 0 0,0 0 0 0 0,0-1 1 0 0,0 1-1 0 0,0-1 0 0 0,0 1 0 0 0,1 0 0 0 0,-1-1 0 0 0,0 1 0 0 0,0-1 1 0 0,0 1-1 0 0,0 0 0 0 0,1-1 0 0 0,-1 1 0 0 0,0 0 0 0 0,0-1 0 0 0,1 1 1 0 0,-1 0-1 0 0,0-1 0 0 0,1 1 0 0 0,-1 0 0 0 0,0 0 0 0 0,1-1 1 0 0,-1 1-1 0 0,0 0 0 0 0,1 0 0 0 0,-1 0 0 0 0,0 0 0 0 0,1-1 0 0 0,-1 1 1 0 0,1 0-1 0 0,-1 0 0 0 0,0 0 0 0 0,1 0 0 0 0,-1 0 0 0 0,1 0 1 0 0,-1 0-1 0 0,0 0 0 0 0,1 0 0 0 0,-1 0 0 0 0,1 0 0 0 0,-1 0 0 0 0,1 0 14 0 0,17 6-75 0 0,-14-4 83 0 0,0 0 0 0 0,-1 0 0 0 0,0 0-1 0 0,0 1 1 0 0,1-1 0 0 0,-2 1-1 0 0,1 0 1 0 0,0 0 0 0 0,0 0 0 0 0,0 1-8 0 0,-2-2 12 0 0,0-1 1 0 0,0 1-1 0 0,1 0 1 0 0,-2-1-1 0 0,1 1 0 0 0,0 0 1 0 0,0 0-1 0 0,-1 0 1 0 0,1-1-1 0 0,-1 1 1 0 0,1 0-1 0 0,-1 0 1 0 0,0 0-1 0 0,0 0 1 0 0,1 0-1 0 0,-2 0 1 0 0,1 0-1 0 0,0 0 1 0 0,0 0-1 0 0,-1 0 1 0 0,1 0-1 0 0,-1 0-12 0 0,-6 13 107 0 0,5-12-107 0 0,1-1 0 0 0,0 0 0 0 0,0 0 0 0 0,0 0 1 0 0,0 0-1 0 0,0 1 0 0 0,0-1 0 0 0,0 0 0 0 0,1 1 0 0 0,-1-1 0 0 0,1 1 0 0 0,0-1 0 0 0,0 1 0 0 0,0-1 0 0 0,0 1 0 0 0,0-1 0 0 0,1 1 0 0 0,-1 0 0 0 0,1-1-5 0 0,0 2 33 0 0,0 0 0 0 0,0 0 0 0 0,0 0 0 0 0,0 1 1 0 0,-1-1-1 0 0,0 0 0 0 0,1 1 0 0 0,-2 3-28 0 0,1-7 67 0 0,0 1-1 0 0,0-1 0 0 0,0 0 1 0 0,0 1-1 0 0,0-1 0 0 0,1 0 1 0 0,-1 1-1 0 0,0-1 0 0 0,1 0 1 0 0,-1 1-1 0 0,1-1 0 0 0,-1 0 1 0 0,1 0-1 0 0,0 1-66 0 0,-1-1 24 0 0,1-1 0 0 0,-1 1 0 0 0,0-1 0 0 0,1 1 0 0 0,-1 0 0 0 0,0-1 0 0 0,1 1 0 0 0,-1 0 0 0 0,0-1 0 0 0,0 1 0 0 0,0-1 0 0 0,0 1 0 0 0,0 0 0 0 0,0-1 0 0 0,0 1 0 0 0,0 0 0 0 0,0-1 0 0 0,0 1 0 0 0,0 0-1 0 0,0-1 1 0 0,0 1 0 0 0,0 0 0 0 0,0-1 0 0 0,-1 1 0 0 0,1 0 0 0 0,0-1 0 0 0,-1 1-24 0 0,1-1 5 0 0,0 1 0 0 0,0-1 0 0 0,0 0-1 0 0,-1 0 1 0 0,1 1 0 0 0,0-1 0 0 0,0 0-1 0 0,0 0 1 0 0,0 0 0 0 0,0 1 0 0 0,0-1-1 0 0,0 0 1 0 0,0 0 0 0 0,0 1 0 0 0,0-1-1 0 0,0 0 1 0 0,0 0 0 0 0,0 1 0 0 0,0-1 0 0 0,0 0-1 0 0,0 0 1 0 0,0 1 0 0 0,0-1 0 0 0,1 0-1 0 0,-1 0 1 0 0,0 0 0 0 0,0 1 0 0 0,0-1-1 0 0,0 0 1 0 0,0 0 0 0 0,1 0 0 0 0,-1 1-1 0 0,0-1 1 0 0,0 0 0 0 0,0 0 0 0 0,1 0-1 0 0,-1 0 1 0 0,0 0 0 0 0,0 1 0 0 0,0-1-1 0 0,1 0 1 0 0,-1 0 0 0 0,0 0 0 0 0,0 0-1 0 0,1 0 1 0 0,-1 0 0 0 0,0 0 0 0 0,0 0-1 0 0,1 0 1 0 0,-1 0 0 0 0,0 0 0 0 0,0 0 0 0 0,0 0-1 0 0,1 0 1 0 0,-1 0 0 0 0,0 0 0 0 0,0 0-1 0 0,1 0-4 0 0,2-1 78 0 0,0 1-1 0 0,1 0 0 0 0,-1-1 1 0 0,0 0-1 0 0,0 0 0 0 0,0 0 1 0 0,0 0-1 0 0,0 0 0 0 0,0 0 1 0 0,0-1-1 0 0,0 0 0 0 0,0 0 1 0 0,0 1-1 0 0,1-3-77 0 0,-4 4 9 0 0,0 0-1 0 0,0-1 1 0 0,0 1 0 0 0,1 0 0 0 0,-1-1-1 0 0,0 1 1 0 0,0 0 0 0 0,0-1-1 0 0,0 1 1 0 0,0 0 0 0 0,0-1 0 0 0,0 1-1 0 0,0 0 1 0 0,0-1 0 0 0,0 1-1 0 0,0-1 1 0 0,0 1 0 0 0,0 0 0 0 0,0-1-1 0 0,0 1 1 0 0,0 0 0 0 0,0-1-1 0 0,0 1 1 0 0,-1 0 0 0 0,1-1 0 0 0,0 1-1 0 0,0 0 1 0 0,0-1 0 0 0,-1 1 0 0 0,1 0-1 0 0,0 0 1 0 0,0-1 0 0 0,-1 1-1 0 0,1 0 1 0 0,0 0 0 0 0,0-1 0 0 0,-1 1-1 0 0,1 0 1 0 0,0 0 0 0 0,-1 0-9 0 0,1 0 5 0 0,-1-1 0 0 0,1 1 1 0 0,0 0-1 0 0,0 0 0 0 0,-1 0 1 0 0,1-1-1 0 0,0 1 0 0 0,-1 0 1 0 0,1 0-1 0 0,0-1 0 0 0,0 1 1 0 0,-1 0-1 0 0,1 0 0 0 0,0-1 1 0 0,0 1-1 0 0,0 0 0 0 0,0-1 0 0 0,-1 1 1 0 0,1 0-1 0 0,0-1 0 0 0,0 1 1 0 0,0 0-1 0 0,0-1 0 0 0,0 1 1 0 0,0 0-1 0 0,0-1 0 0 0,0 1 1 0 0,0 0-1 0 0,0-1 0 0 0,0 1 1 0 0,0 0-1 0 0,0-1 0 0 0,0 1 1 0 0,0-1-1 0 0,0 1 0 0 0,0 0 1 0 0,1 0-1 0 0,-1-1 0 0 0,0 1 0 0 0,0 0 1 0 0,0-1-1 0 0,1 1 0 0 0,-1 0 1 0 0,0-1-1 0 0,0 1 0 0 0,1 0 1 0 0,-1 0-1 0 0,0 0 0 0 0,0-1 1 0 0,1 1-1 0 0,-1 0 0 0 0,0 0 1 0 0,1 0-1 0 0,-1-1-5 0 0,18-8 25 0 0,-13 7-62 0 0,1-1 1 0 0,-1 0-1 0 0,0 1 1 0 0,2-4 36 0 0,-6 6-10 0 0,0-1 0 0 0,0 0 0 0 0,0 0 0 0 0,0 0 0 0 0,0 0 0 0 0,0-1 0 0 0,0 1 0 0 0,0 0 0 0 0,0 0 0 0 0,-1 0 0 0 0,1-1 0 0 0,0 1 0 0 0,-1 0 1 0 0,1-1-1 0 0,-1 1 0 0 0,0-1 0 0 0,1 1 0 0 0,-1 0 0 0 0,0-1 0 0 0,0 0 10 0 0,-1-3-27 0 0,1 1 0 0 0,-1-1 0 0 0,-1 1 0 0 0,1-1 0 0 0,-1 1 0 0 0,0-1 1 0 0,0 0 26 0 0,-5-14-103 0 0,7 18 87 0 0,0-1-1 0 0,0 1 0 0 0,0-1 1 0 0,0 1-1 0 0,0-1 1 0 0,0 0-1 0 0,0 1 0 0 0,1-1 1 0 0,-1 1-1 0 0,1 0 1 0 0,-1-1-1 0 0,1 1 0 0 0,0-1 1 0 0,-1 1-1 0 0,1 0 1 0 0,0-1-1 0 0,0 1 0 0 0,0 0 1 0 0,0 0-1 0 0,0 0 1 0 0,0 0-1 0 0,0 0 0 0 0,0 0 1 0 0,1 0-1 0 0,-1 0 17 0 0,4-3-109 0 0,1 0 0 0 0,0 0 0 0 0,-1 1 0 0 0,1 0 0 0 0,1 0 109 0 0,-1 1-61 0 0,0 0-1 0 0,0 0 0 0 0,0 1 1 0 0,0 0-1 0 0,1 0 62 0 0,22-5 4 0 0,-27 5-4 0 0,-1 1 0 0 0,-1-1 0 0 0,1 1 0 0 0,0 0 0 0 0,-1-1 0 0 0,1 1 0 0 0,0 0 0 0 0,-1 0 0 0 0,1 0 0 0 0,0 0 0 0 0,0 0 0 0 0,-1 0 0 0 0,1 0 0 0 0,0 0 0 0 0,0 0 0 0 0,-1 0 0 0 0,1 0 0 0 0,0 0 0 0 0,-1 0 0 0 0,1 0 0 0 0,0 1 0 0 0,0-1 0 0 0,-1 0 0 0 0,1 1 0 0 0,-1-1 0 0 0,1 0 0 0 0,0 1 0 0 0,-1-1 0 0 0,1 1 0 0 0,-1-1 0 0 0,1 1 0 0 0,-1-1 0 0 0,1 1 0 0 0,0 0 0 0 0,6 9 2 0 0,1 0-1 0 0,-2 1 0 0 0,1 0 1 0 0,-1 0-1 0 0,-1 1 0 0 0,1 1-1 0 0,-3-3-14 0 0,1 0-1 0 0,1-1 1 0 0,0 0 0 0 0,0 0-1 0 0,1 0 1 0 0,0-1 0 0 0,0 1-1 0 0,1-1 1 0 0,6 6 14 0 0,-10-13-251 0 0,0 1 1 0 0,0 0-1 0 0,-1-1 1 0 0,1 1-1 0 0,0-1 0 0 0,3 1 251 0 0,3 1-4545 0 0,1 0-2076 0 0</inkml:trace>
  <inkml:trace contextRef="#ctx0" brushRef="#br0" timeOffset="2712.129">3257 277 17503 0 0,'1'0'32'0'0,"-1"0"-1"0"0,0 0 0 0 0,0 0 0 0 0,0 1 0 0 0,0-1 0 0 0,0 0 0 0 0,0 0 0 0 0,0 0 1 0 0,0 1-1 0 0,0-1 0 0 0,0 0 0 0 0,0 0 0 0 0,0 0 0 0 0,-1 1 0 0 0,1-1 0 0 0,0 0 1 0 0,0 0-1 0 0,0 0 0 0 0,0 1 0 0 0,0-1 0 0 0,0 0 0 0 0,0 0 0 0 0,0 0 0 0 0,-1 0 1 0 0,1 1-1 0 0,0-1 0 0 0,0 0 0 0 0,0 0 0 0 0,0 0 0 0 0,-1 0 0 0 0,1 0 0 0 0,0 0 1 0 0,0 0-1 0 0,0 1 0 0 0,-1-1 0 0 0,1 0 0 0 0,0 0 0 0 0,0 0 0 0 0,0 0 0 0 0,-1 0 1 0 0,1 0-32 0 0,-1 1 36 0 0,0 0 1 0 0,0-1 0 0 0,-1 1 0 0 0,1 0 0 0 0,0 0 0 0 0,0 0 0 0 0,0 1 0 0 0,1-1 0 0 0,-1 0 0 0 0,0 0 0 0 0,0 1 0 0 0,1-1 0 0 0,-1 0 0 0 0,0 1 0 0 0,1-1-1 0 0,-1 0 1 0 0,1 2-37 0 0,-1 1-23 0 0,1-1 0 0 0,-1 1 0 0 0,0-1 0 0 0,-1 1 0 0 0,1-1 0 0 0,0 1 0 0 0,-1-1 0 0 0,0 0 0 0 0,0 0 0 0 0,0 0 0 0 0,0 0 0 0 0,0 0 0 0 0,-1 0 0 0 0,1-1 0 0 0,-1 1 23 0 0,-14 18-536 0 0,-2 7 234 0 0,13-21 386 0 0,0 1 0 0 0,0 0 1 0 0,1 1-1 0 0,1-1 0 0 0,-1 1 0 0 0,1 0 0 0 0,1 0 0 0 0,-2 7-84 0 0,4-13 34 0 0,1 0 0 0 0,0 0 0 0 0,0-1 0 0 0,1 1 1 0 0,-1 0-1 0 0,1 0 0 0 0,-1 0 0 0 0,1 0 0 0 0,0-1 0 0 0,0 1 0 0 0,0 0 1 0 0,0-1-1 0 0,0 1 0 0 0,1-1 0 0 0,0 2-34 0 0,6 11-18 0 0,-8-14 18 0 0,1 0 0 0 0,-1 0 0 0 0,1 0 0 0 0,-1-1 0 0 0,1 1 0 0 0,-1 0 0 0 0,1-1 0 0 0,0 1 0 0 0,-1 0 0 0 0,1-1 0 0 0,0 1 0 0 0,0-1 0 0 0,-1 1 0 0 0,1-1 0 0 0,0 1 0 0 0,0-1 0 0 0,0 0 0 0 0,-1 1 0 0 0,1-1 0 0 0,0 0 0 0 0,0 0 0 0 0,0 1 0 0 0,0-1 0 0 0,0 0 0 0 0,0 0 0 0 0,26-3 0 0 0,-17 2 0 0 0,-1 0-108 0 0,0 0 0 0 0,0-1-1 0 0,0 0 1 0 0,0-1 0 0 0,0 1-1 0 0,-1-2 1 0 0,1 1-1 0 0,-1-1 1 0 0,0-1 0 0 0,0 1-1 0 0,0-1 1 0 0,-1-1 0 0 0,1 1-1 0 0,-1-1 1 0 0,-1-1 0 0 0,1 1-1 0 0,-1-1 1 0 0,5-7 108 0 0,8-16-304 0 0,7-17 304 0 0,-3 4-609 0 0,-16 32 651 0 0,-7 10 186 0 0,-5 17 739 0 0,0-2-722 0 0,2 7-42 0 0,-1-2-103 0 0,2 1 0 0 0,-1 18-100 0 0,3-35-28 0 0,0 0 1 0 0,1 1-1 0 0,-1-1 1 0 0,1 1-1 0 0,-1-1 1 0 0,1 1-1 0 0,0-1 1 0 0,0 0 0 0 0,1 0-1 0 0,0 3 28 0 0,-1-4 94 0 0,0-1 0 0 0,1 1 0 0 0,-1 0 0 0 0,0 0 0 0 0,1-1 0 0 0,-1 1 0 0 0,1-1 0 0 0,0 0 0 0 0,-1 1 0 0 0,1-1 0 0 0,0 0 0 0 0,0 0 0 0 0,0 0 0 0 0,0 0-1 0 0,0 0 1 0 0,0 0 0 0 0,1 0-94 0 0,0-2 31 0 0,0 1 0 0 0,0 0-1 0 0,0-1 1 0 0,0 1-1 0 0,0-1 1 0 0,0 0-1 0 0,0 0 1 0 0,-1 0-1 0 0,1 0 1 0 0,0 0 0 0 0,-1-1-1 0 0,1 1 1 0 0,0-2-31 0 0,8-8 90 0 0,-1-1-1 0 0,-1-1 1 0 0,0 1 0 0 0,-1-1 0 0 0,-1-1-1 0 0,4-6-89 0 0,13-23 568 0 0,-22 38-612 0 0,2 0 0 0 0,-1 0 0 0 0,0 0 0 0 0,1 1 0 0 0,0-1 0 0 0,0 1 0 0 0,0 0-1 0 0,1 0 1 0 0,0 0 0 0 0,-1 0 0 0 0,4 0 44 0 0,13-14-111 0 0,-16 16 50 0 0,-4 2 72 0 0,0 0-1 0 0,-1 0 1 0 0,1 1 0 0 0,0-1 0 0 0,0 0-1 0 0,0 0 1 0 0,0 0 0 0 0,-1 1 0 0 0,1-1-1 0 0,0 0 1 0 0,0 1 0 0 0,-1-1-1 0 0,1 1 1 0 0,0-1 0 0 0,-1 1 0 0 0,1-1-1 0 0,0 1 1 0 0,-1-1 0 0 0,1 1-1 0 0,-1 0 1 0 0,1-1 0 0 0,-1 1 0 0 0,1 0-1 0 0,-1 0 1 0 0,1-1 0 0 0,-1 1-1 0 0,0 0 1 0 0,1 0 0 0 0,-1 0-11 0 0,1 3 70 0 0,0 1 0 0 0,0-1 0 0 0,0 1 1 0 0,0 0-1 0 0,-1 0-70 0 0,3 14-650 0 0,-1-10 424 0 0,0 1 0 0 0,-1 0 0 0 0,0 0 0 0 0,0 0 0 0 0,-2 7 226 0 0,3 21 49 0 0,-1-7 293 0 0,-1-21-128 0 0,0-1 0 0 0,1 1 0 0 0,1 3-214 0 0,10 97 996 0 0,-8-92-984 0 0,-3-11-1 0 0,1 0 0 0 0,-1 0 0 0 0,0 0-1 0 0,-1 0 1 0 0,1 0 0 0 0,-2 7-11 0 0,-2 24 92 0 0,3-24-107 0 0,-1 0 1 0 0,-1-1-1 0 0,0 0 1 0 0,0 1 0 0 0,-2-1-1 0 0,-4 12 15 0 0,5-16 85 0 0,-1-1 0 0 0,0 1 1 0 0,-1-1-1 0 0,0 0 0 0 0,0 0 0 0 0,-1-1 0 0 0,1 1 0 0 0,-2-1 0 0 0,1 0 0 0 0,-1-1 0 0 0,0 0 0 0 0,-1 0 0 0 0,1 0 0 0 0,-1-1 0 0 0,0 0 0 0 0,0-1 0 0 0,-1 1 0 0 0,0-2 0 0 0,-1 1-85 0 0,-4 1-237 0 0,1-1 0 0 0,-1 0-1 0 0,0-1 1 0 0,0-1 0 0 0,-6 1 237 0 0,-2-1-5364 0 0,0 0-1789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2:51.28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541 54 12464 0 0,'14'-16'1133'0'0,"-14"2"-914"0"0,0 13-186 0 0,0 0 0 0 0,0 0 0 0 0,0 0 1 0 0,-1 1-1 0 0,1-1 0 0 0,0 0 1 0 0,0 0-1 0 0,-1 0 0 0 0,1 0 0 0 0,-1 1 1 0 0,1-1-1 0 0,-1 0 0 0 0,1 0 1 0 0,-1 1-1 0 0,1-1 0 0 0,-1 1 1 0 0,0-1-1 0 0,1 0 0 0 0,-1 1 0 0 0,0-1 1 0 0,0 1-1 0 0,1-1 0 0 0,-1 1 1 0 0,0 0-1 0 0,0-1 0 0 0,0 1 0 0 0,0 0 1 0 0,1-1-1 0 0,-1 1 0 0 0,0 0 1 0 0,-1 0-34 0 0,-1-1 164 0 0,-1 0 1 0 0,0 0-1 0 0,1 1 1 0 0,-1-1-1 0 0,0 1 1 0 0,0 0 0 0 0,0 0-165 0 0,-8 2 202 0 0,1 1 0 0 0,0 0 0 0 0,0 1 1 0 0,0 0-1 0 0,0 1 0 0 0,-6 4-202 0 0,-8 3 322 0 0,14-6-147 0 0,1 0 0 0 0,0 1-1 0 0,1 0 1 0 0,0 1 0 0 0,0 0-1 0 0,-7 8-174 0 0,10-10 70 0 0,1 0 0 0 0,1 0-1 0 0,-1 1 1 0 0,1-1 0 0 0,0 1-1 0 0,1 0 1 0 0,0 0 0 0 0,0 0-1 0 0,0 1 1 0 0,1-1 0 0 0,0 1-1 0 0,0 0 1 0 0,1-1-1 0 0,0 4-69 0 0,0 5 114 0 0,1-1-1 0 0,1 1 1 0 0,1-1-1 0 0,0 0 1 0 0,1 0-1 0 0,3 13-113 0 0,47 154 848 0 0,-35-112-682 0 0,-16-62-47 0 0,0 1 1 0 0,0-1 0 0 0,-1 6-120 0 0,1 2 235 0 0,-2-14-367 0 0,1 0-1 0 0,-1-1 1 0 0,0 1-1 0 0,-1 0 1 0 0,1 0-1 0 0,0 0 1 0 0,0 0-1 0 0,-1 0 0 0 0,1-1 1 0 0,-1 1-1 0 0,0 0 1 0 0,1 0-1 0 0,-1-1 1 0 0,0 1-1 0 0,0 0 1 0 0,0-1-1 0 0,-1 2 133 0 0,-7 3-7082 0 0</inkml:trace>
  <inkml:trace contextRef="#ctx0" brushRef="#br0" timeOffset="634.833">1 391 9216 0 0,'50'-40'1221'0'0,"-46"37"-589"0"0,1 1 1 0 0,-1 0-1 0 0,1 0 1 0 0,0 1-1 0 0,0 0 1 0 0,0 0-1 0 0,0 0 1 0 0,0 0-1 0 0,0 1 1 0 0,1-1-633 0 0,9 0 725 0 0,3-2 318 0 0,0 2 1 0 0,9 0-1044 0 0,68 7-1272 0 0,-57-3 1447 0 0,-13-3 12 0 0,0-1-1 0 0,1-1 1 0 0,-2-1 0 0 0,16-5-187 0 0,28-2 249 0 0,-65 9-237 0 0,62-6 336 0 0,20-8-348 0 0,-65 11-74 0 0,7-2-22 0 0,16-5 96 0 0,-21 5 19 0 0,-14 4-65 0 0,0-1 1 0 0,0 1-1 0 0,0-1 0 0 0,7-4 46 0 0,-14 6 66 0 0,-1 1 15 0 0,-8 2 64 0 0,-22 8 75 0 0,12-2-120 0 0,0 0 71 0 0,1 0-1 0 0,-1 2 1 0 0,1 0-1 0 0,1 1 1 0 0,0 0-1 0 0,-10 10-170 0 0,20-13 37 0 0,0 0-1 0 0,0 0 0 0 0,1 0 1 0 0,0 1-1 0 0,1 0 1 0 0,0 0-1 0 0,0 0 1 0 0,1 0-1 0 0,0 1 1 0 0,1-1-1 0 0,0 2-36 0 0,1-8 7 0 0,1-1-1 0 0,0 1 0 0 0,0 0 1 0 0,0 0-1 0 0,0 0 0 0 0,1 0 1 0 0,-1-1-1 0 0,1 1 0 0 0,-1 0 1 0 0,1 0-1 0 0,0-1 0 0 0,0 1 1 0 0,1 1-7 0 0,-1-2 14 0 0,0 0 0 0 0,0-1 0 0 0,0 1 1 0 0,0 0-1 0 0,0-1 0 0 0,0 1 0 0 0,1-1 0 0 0,-1 1 0 0 0,1-1 1 0 0,-1 0-1 0 0,1 1 0 0 0,-1-1 0 0 0,1 0 0 0 0,0 0 1 0 0,-1 0-1 0 0,1 0 0 0 0,0 0 0 0 0,0-1 0 0 0,2 1-14 0 0,1 1 11 0 0,1-2 0 0 0,0 1 0 0 0,-1-1 0 0 0,1 1 0 0 0,0-2 0 0 0,-1 1 0 0 0,1 0 0 0 0,0-1 0 0 0,-1 0 0 0 0,1-1 0 0 0,-1 1 0 0 0,1-1 0 0 0,-1 0 0 0 0,0 0 0 0 0,1-1 0 0 0,2-2-11 0 0,1 1-15 0 0,0-1 0 0 0,-1 1 0 0 0,0-2 0 0 0,0 1 0 0 0,0-1 0 0 0,0-1 0 0 0,-1 1 0 0 0,3-5 15 0 0,22-30 58 0 0,-22 28-47 0 0,0 0 1 0 0,0 0 0 0 0,2 1 0 0 0,-1 0 0 0 0,2 1-1 0 0,10-8-11 0 0,-19 16 0 0 0,1 1 0 0 0,-1-1 0 0 0,1 1 0 0 0,-1 0 0 0 0,1 1 0 0 0,0-1 0 0 0,-1 1 0 0 0,3 0 0 0 0,-6 1 0 0 0,1-1 0 0 0,0 1 0 0 0,-1 0 0 0 0,1 0 0 0 0,0 0 0 0 0,-1 0 0 0 0,1 0 0 0 0,0 1 0 0 0,-1-1 0 0 0,1 0 0 0 0,0 1 0 0 0,-1-1 0 0 0,1 1 0 0 0,-1-1 0 0 0,1 1 0 0 0,-1 0 0 0 0,1 0 0 0 0,-1 0 0 0 0,1 0 0 0 0,-1 0 0 0 0,0 0 0 0 0,0 0 0 0 0,1 0 0 0 0,0 2 0 0 0,3 6-6 0 0,0 0 0 0 0,0 0 0 0 0,-1 1 0 0 0,0-1 0 0 0,-1 1 0 0 0,0 0 0 0 0,-1 0 0 0 0,1 0 0 0 0,-2 1 0 0 0,1 8 6 0 0,-1-5 0 0 0,0-1 0 0 0,-1 1 0 0 0,-1-1 0 0 0,0 1 0 0 0,-1-1-1 0 0,0 0 1 0 0,-1 1 0 0 0,-1-1 0 0 0,-3 9 0 0 0,6-20 20 0 0,1-1 0 0 0,-1 0 0 0 0,0 1 0 0 0,1-1 0 0 0,-1 0 0 0 0,0 0 0 0 0,0 0 0 0 0,0 0 0 0 0,0 0 1 0 0,0 0-1 0 0,0 0 0 0 0,0 0 0 0 0,0 0 0 0 0,0 0 0 0 0,0-1 0 0 0,-1 1 0 0 0,1 0 0 0 0,0-1 0 0 0,0 1 0 0 0,-1-1 0 0 0,1 1 0 0 0,0-1 0 0 0,-1 0 0 0 0,1 1 0 0 0,-1-1 0 0 0,1 0 0 0 0,0 0 1 0 0,-1 0-1 0 0,1 0 0 0 0,-1 0 0 0 0,1-1 0 0 0,0 1 0 0 0,-1 0 0 0 0,1 0 0 0 0,0-1 0 0 0,-1 1 0 0 0,1-1 0 0 0,0 0 0 0 0,-1 1 0 0 0,1-1 0 0 0,0 0 0 0 0,0 0 0 0 0,0 1 0 0 0,0-1 0 0 0,0 0 0 0 0,0 0 1 0 0,0 0-1 0 0,-1-1-20 0 0,-2-3 85 0 0,1-1 1 0 0,-1 0 0 0 0,1 1 0 0 0,0-1-1 0 0,1 0 1 0 0,-1 0 0 0 0,1-1 0 0 0,0 1-1 0 0,1 0 1 0 0,0-1 0 0 0,0 1 0 0 0,0-1-1 0 0,0-3-85 0 0,1-5-14 0 0,2-45 113 0 0,-1 54-79 0 0,0 0-1 0 0,0-1 0 0 0,1 1 1 0 0,0 0-1 0 0,0 0 1 0 0,0 0-1 0 0,1 1 0 0 0,1-4-19 0 0,8-10-92 0 0,1 0 1 0 0,1 1-1 0 0,0 0 0 0 0,1 1 0 0 0,1 1 0 0 0,1 0 1 0 0,15-10 91 0 0,21-16-2351 0 0,-25 24-5359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2:55.02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294 12 15632 0 0,'0'0'1206'0'0,"2"10"123"0"0,-4 36-668 0 0,-2 0-1 0 0,-6 21-660 0 0,2-17 558 0 0,3-17-217 0 0,-2 19 207 0 0,1 12-548 0 0,-5 36 226 0 0,11-99-305 0 0,0-1 1 0 0,0 1-1 0 0,0 0 1 0 0,0-1 0 0 0,0 1-1 0 0,0-1 1 0 0,0 1-1 0 0,0 0 1 0 0,-1-1 0 0 0,1 1-1 0 0,0-1 1 0 0,0 1-1 0 0,-1-1 1 0 0,1 1 0 0 0,0-1-1 0 0,-1 1 1 0 0,1-1-1 0 0,0 1 1 0 0,-1-1-1 0 0,1 1 1 0 0,-1-1 0 0 0,1 1-1 0 0,0-1 1 0 0,-1 0-1 0 0,0 1 1 0 0,1-1 0 0 0,-1 0-1 0 0,0 1 79 0 0,-14-3-3307 0 0,14 2 3319 0 0,-1-1-1898 0 0</inkml:trace>
  <inkml:trace contextRef="#ctx0" brushRef="#br0" timeOffset="225.585">0 242 15664 0 0,'0'0'356'0'0,"0"0"49"0"0,0 0 21 0 0,0 0-42 0 0,2 0-250 0 0,30 14-100 0 0,-22-9 144 0 0,0-1-1 0 0,0 0 0 0 0,11 3-177 0 0,-12-5-42 0 0,0 0 0 0 0,0 0 0 0 0,1-1-1 0 0,-1 0 1 0 0,0-1 0 0 0,1 0-1 0 0,-1 0 43 0 0,7-2-486 0 0,38-7 1299 0 0,-17-3-5714 0 0,-16 4-700 0 0</inkml:trace>
  <inkml:trace contextRef="#ctx0" brushRef="#br0" timeOffset="690.228">521 1 9672 0 0,'0'0'440'0'0,"0"0"-6"0"0,7 14-40 0 0,-7-10 147 0 0,0 0 0 0 0,0-1 1 0 0,0 1-1 0 0,0 0 0 0 0,-1-1 1 0 0,0 1-1 0 0,0 1-541 0 0,-2 17 1968 0 0,4-1-1120 0 0,-3 32 365 0 0,1-40-968 0 0,-4 38 226 0 0,-3 0 0 0 0,-5 14-471 0 0,4-36 590 0 0,0 0 0 0 0,-7 15-590 0 0,15-43 66 0 0,1-1-2 0 0,0 0 6 0 0,0 0 22 0 0,1-3-70 0 0,0-1 1 0 0,0 1-1 0 0,0-1 0 0 0,1 1 1 0 0,-1 0-1 0 0,1 0 1 0 0,0 0-1 0 0,0 0 0 0 0,0 0 1 0 0,1-1-23 0 0,10-15-186 0 0,-1-5 26 0 0,1 0 1 0 0,1 2-1 0 0,2-2 160 0 0,-9 14-92 0 0,1 0 1 0 0,1 0-1 0 0,-1 1 1 0 0,1 0-1 0 0,1 1 1 0 0,0 0-1 0 0,6-4 92 0 0,-14 11 4 0 0,1-1 1 0 0,-1 1-1 0 0,1-1 0 0 0,-1 1 0 0 0,1 0 0 0 0,0 0 0 0 0,0 1 0 0 0,0-1 0 0 0,0 0 0 0 0,0 1 0 0 0,-1 0 0 0 0,1-1 0 0 0,0 1 1 0 0,0 0-1 0 0,0 1 0 0 0,0-1 0 0 0,0 0 0 0 0,0 1 0 0 0,0 0 0 0 0,0 0 0 0 0,-1 0 0 0 0,1 0 0 0 0,0 0 0 0 0,-1 0 0 0 0,1 1 1 0 0,-1-1-1 0 0,1 1 0 0 0,-1 0 0 0 0,1-1 0 0 0,-1 1 0 0 0,0 0 0 0 0,0 1 0 0 0,0-1-4 0 0,4 5 141 0 0,1 1-1 0 0,-1 0 1 0 0,-1 1-1 0 0,0-1 1 0 0,0 1 0 0 0,0 0-1 0 0,-1 0 1 0 0,-1 1-1 0 0,1 1-140 0 0,21 63 536 0 0,-7-9-336 0 0,-17-64-136 0 0,-1-1 0 0 0,0 0 0 0 0,0 0 6 0 0,10 2 116 0 0,-7-2-171 0 0,0-1-1 0 0,0 0 1 0 0,1 0-1 0 0,-1 0 1 0 0,0 0 0 0 0,0-1-1 0 0,0 1 1 0 0,0-1-1 0 0,-1 1 1 0 0,1-1-1 0 0,0 0 1 0 0,-1 0-1 0 0,1-1 1 0 0,0 0-15 0 0,6-6-2 0 0,-1-1 0 0 0,0 0 0 0 0,1-3 2 0 0,5-7 92 0 0,-1 3 8 0 0,-2-1 1 0 0,0 0 0 0 0,3-9-101 0 0,-7 12 5 0 0,1 1 0 0 0,0-1 1 0 0,1 2-1 0 0,0 0 1 0 0,1 0-1 0 0,2 0-5 0 0,-12 12 122 0 0,0 1 28 0 0,0 0 2 0 0,0 0-25 0 0,-13 18-96 0 0,11-16-32 0 0,0 0 0 0 0,0 0 0 0 0,1 0 1 0 0,-1 1-1 0 0,1-1 0 0 0,-1 0 0 0 0,0 4 1 0 0,-2 5 0 0 0,-1 3 0 0 0,0-1 0 0 0,1 1 0 0 0,0 5 0 0 0,3-15 0 0 0,0 1 0 0 0,1-1 0 0 0,0 1 0 0 0,0-1 0 0 0,0 0 0 0 0,0 1 0 0 0,1-1 0 0 0,0 0 0 0 0,0 1 0 0 0,0-1 0 0 0,0 0 0 0 0,0 0 0 0 0,1 1 0 0 0,0-3-7 0 0,-1 1 1 0 0,1-1-1 0 0,0 0 0 0 0,-1 0 0 0 0,1-1 1 0 0,0 1-1 0 0,0 0 0 0 0,0-1 0 0 0,0 1 0 0 0,1-1 1 0 0,-1 1-1 0 0,1-1 7 0 0,32 14-153 0 0,-14-10-204 0 0,0-2 1 0 0,1 0-1 0 0,-1-1 1 0 0,1 0 0 0 0,0-2-1 0 0,5-1 357 0 0,6 0-4673 0 0,7 1-2664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3:03.12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10 251 17503 0 0,'0'0'399'0'0,"0"0"60"0"0,0 17 587 0 0,-4 85 922 0 0,-1 24 176 0 0,6-96-1871 0 0,1 1 0 0 0,7 28-273 0 0,-6-48 25 0 0,-3-11-256 0 0,0 0-1 0 0,0 1 1 0 0,0-1-1 0 0,1 0 0 0 0,-1 0 1 0 0,0 1-1 0 0,0-1 1 0 0,0 0-1 0 0,1 0 0 0 0,-1 0 1 0 0,0 1-1 0 0,0-1 0 0 0,1 0 1 0 0,-1 0-1 0 0,0 0 1 0 0,1 0-1 0 0,-1 0 0 0 0,0 0 1 0 0,0 0-1 0 0,1 0 1 0 0,-1 1-1 0 0,0-1 0 0 0,1 0 1 0 0,-1 0-1 0 0,0 0 0 0 0,0 0 1 0 0,1-1-1 0 0,-1 1 1 0 0,0 0-1 0 0,1 0 0 0 0,-1 0 1 0 0,0 0-1 0 0,0 0 0 0 0,1 0 233 0 0,6-4-6993 0 0</inkml:trace>
  <inkml:trace contextRef="#ctx0" brushRef="#br0" timeOffset="261.901">116 38 18111 0 0,'0'-33'1639'0'0,"0"33"-1630"0"0,0 0-1 0 0,0 0 1 0 0,0-1 0 0 0,-1 1-1 0 0,1 0 1 0 0,0 0 0 0 0,0 0-1 0 0,0-1 1 0 0,0 1-1 0 0,0 0 1 0 0,0 0 0 0 0,-1 0-1 0 0,1-1 1 0 0,0 1 0 0 0,0 0-1 0 0,0 0 1 0 0,-1 0 0 0 0,1 0-1 0 0,0-1 1 0 0,0 1 0 0 0,-1 0-1 0 0,1 0 1 0 0,0 0-1 0 0,0 0 1 0 0,-1 0 0 0 0,1 0-1 0 0,0 0 1 0 0,0 0 0 0 0,-1 0-1 0 0,1 0 1 0 0,0 0 0 0 0,0 0-1 0 0,-1 0 1 0 0,1 0-1 0 0,0 0 1 0 0,0 0 0 0 0,-1 0-1 0 0,1 0 1 0 0,0 0 0 0 0,0 0-1 0 0,-1 0-8 0 0,-9 4 134 0 0,5 0-117 0 0,0 0 1 0 0,1 1-1 0 0,-1-1 1 0 0,1 1-1 0 0,0 0 1 0 0,0 0-1 0 0,0 1 0 0 0,1-1 1 0 0,0 1-1 0 0,0 0 1 0 0,-2 4-18 0 0,-6 24-6085 0 0,8-19-84 0 0</inkml:trace>
  <inkml:trace contextRef="#ctx0" brushRef="#br0" timeOffset="561.543">438 232 17591 0 0,'-2'-2'123'0'0,"0"1"0"0"0,0 0 0 0 0,-1 1 0 0 0,1-1-1 0 0,0 0 1 0 0,0 1 0 0 0,0-1 0 0 0,-1 1 0 0 0,1-1-1 0 0,0 1 1 0 0,0 0 0 0 0,-1 0 0 0 0,1 0-1 0 0,0 0 1 0 0,-1 1-123 0 0,-34 8 49 0 0,28-6-28 0 0,-34 9-21 0 0,31-10 0 0 0,0 1 0 0 0,0 1 0 0 0,1 0 0 0 0,-1 0 0 0 0,1 1 0 0 0,0 1 0 0 0,-2 1 0 0 0,13-7 2 0 0,-6 4-7 0 0,0 0 0 0 0,1 0 0 0 0,0 1 0 0 0,-1 0 0 0 0,1 0 5 0 0,4-4 16 0 0,0 0-1 0 0,0 0 1 0 0,0 0-1 0 0,1 1 0 0 0,-1-1 1 0 0,0 0-1 0 0,0 1 0 0 0,1-1 1 0 0,-1 0-1 0 0,1 1 1 0 0,-1-1-1 0 0,1 1 0 0 0,0-1 1 0 0,-1 1-1 0 0,1-1 0 0 0,0 1 1 0 0,0-1-1 0 0,0 1 1 0 0,0-1-1 0 0,0 1 0 0 0,1-1 1 0 0,-1 1-1 0 0,0-1 0 0 0,1 1 1 0 0,0 0-16 0 0,2 5 45 0 0,0-1 1 0 0,1 1-1 0 0,-1-1 1 0 0,2 0-1 0 0,-1 0 1 0 0,1-1-1 0 0,0 1 0 0 0,0-1 1 0 0,0 0-1 0 0,2 1-45 0 0,28 31 0 0 0,-25-25 0 0 0,0-1 0 0 0,10 8 0 0 0,-5-6-2 0 0,-1-3 19 0 0,-2 1-1 0 0,0 0 1 0 0,0 1-1 0 0,4 6-16 0 0,-15-16 9 0 0,0 0-1 0 0,0 0 1 0 0,1 0-1 0 0,-2 0 1 0 0,1 1-1 0 0,0-1 0 0 0,0 0 1 0 0,-1 0-1 0 0,1 0 1 0 0,-1 1-1 0 0,1-1 1 0 0,-1 2-9 0 0,0-4 15 0 0,-1 1 0 0 0,1-1 1 0 0,0 0-1 0 0,-1 1 0 0 0,1-1 0 0 0,0 0 1 0 0,-1 1-1 0 0,1-1 0 0 0,0 0 1 0 0,-1 1-1 0 0,1-1 0 0 0,-1 0 0 0 0,1 0 1 0 0,0 0-1 0 0,-1 1 0 0 0,1-1 1 0 0,-1 0-1 0 0,1 0 0 0 0,-1 0 1 0 0,1 0-1 0 0,-1 0 0 0 0,0 0-15 0 0,0 1 60 0 0,-9 1 191 0 0,0 0 1 0 0,0 0-1 0 0,0-1 1 0 0,-1 0-1 0 0,1 0 1 0 0,-8-2-252 0 0,-16-1 840 0 0,-14-4-840 0 0,20 0-811 0 0,3-2-401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2:56.96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356 414 5984 0 0,'-10'-15'631'0'0,"9"14"-553"0"0,1-1 0 0 0,-1 1 0 0 0,1 0-1 0 0,-1 0 1 0 0,0 0 0 0 0,0 0 0 0 0,1 0 0 0 0,-1 0 0 0 0,0 0 0 0 0,0 0 0 0 0,0 0 0 0 0,0 0 0 0 0,0 0-1 0 0,0 1 1 0 0,-1-1 0 0 0,1 0 0 0 0,0 1 0 0 0,-1-1-78 0 0,-24-8 5168 0 0,20 7-4921 0 0,0 1 0 0 0,-1 0 0 0 0,1 1 0 0 0,0 0 0 0 0,0-1 0 0 0,0 2 0 0 0,-1-1 0 0 0,1 1 0 0 0,0 0-247 0 0,2 0 53 0 0,0-1 44 0 0,1 1 1 0 0,-1-1 0 0 0,0 1-1 0 0,1 0 1 0 0,-1 0-1 0 0,0 1 1 0 0,1-1 0 0 0,0 1-1 0 0,-1 0 1 0 0,0 0-98 0 0,-6 4 236 0 0,0-1 0 0 0,0 0 0 0 0,-9 2-236 0 0,7-2 233 0 0,0 0 0 0 0,1 1 0 0 0,-1 0-233 0 0,8-4 108 0 0,1 0 1 0 0,0 0-1 0 0,0 1 0 0 0,1-1 1 0 0,-1 1-1 0 0,0 0 0 0 0,1-1 0 0 0,-1 1 1 0 0,1 0-1 0 0,0 0 0 0 0,0 1 0 0 0,-1 1-108 0 0,1 0 174 0 0,-2 0-1 0 0,1 0 0 0 0,-1 0 0 0 0,1 0 0 0 0,-2 0-173 0 0,2-2 100 0 0,0 1 0 0 0,0 0 0 0 0,0 0 0 0 0,0 0-1 0 0,1 0 1 0 0,-1 0 0 0 0,1 0 0 0 0,0 1 0 0 0,1-1-1 0 0,-1 2-99 0 0,0-1 77 0 0,1-1-1 0 0,-1 1 1 0 0,1-1-1 0 0,-1 0 1 0 0,0 1-1 0 0,-3 2-76 0 0,5-6 1 0 0,0 0 0 0 0,-1 0-1 0 0,1 0 1 0 0,0 0 0 0 0,0 1 0 0 0,0-1 0 0 0,0 0 0 0 0,0 0-1 0 0,0 1 1 0 0,0-1 0 0 0,0 0 0 0 0,0 0 0 0 0,0 0-1 0 0,1 1 1 0 0,-1-1 0 0 0,1 0 0 0 0,-1 0 0 0 0,1 1-1 0 0,12 22-3 0 0,-11-20 4 0 0,-1-3 2 0 0,0 1-1 0 0,0-1 1 0 0,0 0-1 0 0,0 0 1 0 0,0 0-1 0 0,0 0 0 0 0,0 0 1 0 0,0-1-1 0 0,0 1 1 0 0,0 0-1 0 0,0 0 1 0 0,1-1-1 0 0,-1 1 1 0 0,0-1-1 0 0,1 1 0 0 0,-1-1 1 0 0,1 1-3 0 0,2 0 22 0 0,-1-1 1 0 0,1 0-1 0 0,0 1 0 0 0,0-1 1 0 0,-1 0-1 0 0,1-1 0 0 0,0 1-22 0 0,9-2 128 0 0,0-1-1 0 0,0 0 1 0 0,6-3-128 0 0,-16 5 21 0 0,8-3 95 0 0,0-1 0 0 0,-1 0 1 0 0,0 0-1 0 0,0-1 1 0 0,0-1-1 0 0,0 1 0 0 0,-1-2 1 0 0,0 1-1 0 0,6-8-116 0 0,-3 2-4 0 0,0 0 0 0 0,-1-1 0 0 0,-1 0 0 0 0,0-1-1 0 0,-1-1 1 0 0,0 0 4 0 0,-5 7-84 0 0,-1 0 0 0 0,0 0 0 0 0,2-8 84 0 0,6-17-164 0 0,-4 14 56 0 0,0 0-1 0 0,-2-1 1 0 0,0 0-1 0 0,-1-1 109 0 0,6-28-230 0 0,1 21 112 0 0,-10 26 112 0 0,1 0 0 0 0,-1-1 0 0 0,1 1 0 0 0,-1 0 1 0 0,0-1-1 0 0,0 1 0 0 0,-1-1 0 0 0,1 1 0 0 0,-1-1 1 0 0,1 1-1 0 0,-1-1 0 0 0,0 1 0 0 0,-1-1 0 0 0,1 0 6 0 0,-1-11-26 0 0,1 13 11 0 0,0 0 0 0 0,0 1-1 0 0,0-1 1 0 0,0 0 0 0 0,0 0 0 0 0,-1 1-1 0 0,1-1 1 0 0,0 0 0 0 0,-1 1-1 0 0,0-1 1 0 0,1 0 0 0 0,-1 1 0 0 0,0-1-1 0 0,0 0 16 0 0,1 1-1 0 0,-1 1 0 0 0,1 0-1 0 0,0 0 1 0 0,0-1-1 0 0,0 1 1 0 0,-1 0 0 0 0,1 0-1 0 0,0 0 1 0 0,0-1-1 0 0,-1 1 1 0 0,1 0 0 0 0,0 0-1 0 0,-1 0 1 0 0,1 0-1 0 0,0 0 1 0 0,0-1 0 0 0,-1 1-1 0 0,1 0 1 0 0,0 0 0 0 0,-1 0-1 0 0,1 0 1 0 0,0 0-1 0 0,-1 0 1 0 0,1 0 0 0 0,0 0-1 0 0,-1 0 1 0 0,1 0-1 0 0,0 0 1 0 0,-1 0 0 0 0,1 0-1 0 0,0 1 1 0 0,0-1-1 0 0,-1 0 1 0 0,1 0 0 0 0,0 0-1 0 0,-1 0 1 0 0,1 1 0 0 0,0-1-1 0 0,0 0 1 0 0,-1 0-1 0 0,1 0 1 0 0,0 1 0 0 0,0-1-1 0 0,0 0 1 0 0,-1 0-1 0 0,1 1 2 0 0,-5 3 31 0 0,1 1 0 0 0,-1-1 0 0 0,1 1 1 0 0,0 0-1 0 0,1 1 0 0 0,-1-1 0 0 0,1 1 0 0 0,0-1 0 0 0,0 1 0 0 0,1 0 0 0 0,-2 5-31 0 0,-6 11 2 0 0,8-15-36 0 0,0 0 1 0 0,0-1-1 0 0,1 1 0 0 0,0 0 0 0 0,0 0 0 0 0,1-1 0 0 0,0 1 0 0 0,0 0 0 0 0,1 4 34 0 0,-1 17 48 0 0,-2 11 429 0 0,1 1 0 0 0,3-1 0 0 0,1 0 0 0 0,4 15-477 0 0,-2-26 13 0 0,-2-8-13 0 0,2-1 0 0 0,0 1 0 0 0,2 3 0 0 0,-7-21 0 0 0,1 0 0 0 0,-1 0 0 0 0,1 0 0 0 0,-1 0 0 0 0,0 0 0 0 0,0 0 0 0 0,0 0 0 0 0,0 2 0 0 0,0-3 0 0 0,0 0 0 0 0,0 0 0 0 0,0 0 0 0 0,0 0 0 0 0,0 0 0 0 0,0 0 0 0 0,0 0 0 0 0,0 0 0 0 0,0 0 0 0 0,1 0 0 0 0,-1 0 0 0 0,0 0 0 0 0,1 0 0 0 0,-1 0 0 0 0,1 0 0 0 0,-1 0 0 0 0,1 0 0 0 0,-1-1 0 0 0,1 1 0 0 0,0 0 0 0 0,-1 0 0 0 0,2 0 0 0 0,1 2 0 0 0,0 0 0 0 0,0 0 0 0 0,1 0 0 0 0,0-1 0 0 0,-1 1 0 0 0,1-1 0 0 0,3 1 0 0 0,-6-3 0 0 0,1 0 0 0 0,-1 0 0 0 0,1 0 0 0 0,-1 0 0 0 0,0 0 0 0 0,1 0 0 0 0,-1 0 0 0 0,1-1 0 0 0,-1 1 0 0 0,0 0 0 0 0,1-1 0 0 0,-1 1 0 0 0,0-1 0 0 0,0 0 0 0 0,1 1 0 0 0,-1-1 0 0 0,8-4 0 0 0,4 0 0 0 0,-10 4 0 0 0,1 0 0 0 0,-1-1 0 0 0,1 1 0 0 0,-1-1 0 0 0,0 0 0 0 0,0 0 0 0 0,0 0 0 0 0,0-1 0 0 0,0 1 0 0 0,0-1 0 0 0,-1 1 0 0 0,1-1 0 0 0,15-16-142 0 0,-15 17 89 0 0,0-1 0 0 0,0 1 0 0 0,0-1 1 0 0,-1 0-1 0 0,1 0 0 0 0,-1-1 0 0 0,0 1 1 0 0,0 0-1 0 0,0-1 0 0 0,0 1 0 0 0,0-1 1 0 0,-1 0-1 0 0,0 1 0 0 0,0-1 53 0 0,2-5-166 0 0,-1 1 0 0 0,2 0 0 0 0,2-6 166 0 0,-3 7-70 0 0,0 0 0 0 0,-1 1 0 0 0,1-1 0 0 0,-1-1-1 0 0,-1 1 1 0 0,1-1 70 0 0,0-6-106 0 0,-2 8 100 0 0,0 1 0 0 0,1 0 0 0 0,-1-1 0 0 0,1 1 0 0 0,1 0 0 0 0,-1 0 0 0 0,1 0 0 0 0,0 0 0 0 0,0 0 0 0 0,0 0 0 0 0,1 1 0 0 0,0-1 0 0 0,0-1 6 0 0,13-20 0 0 0,-14 21 0 0 0,0 1 0 0 0,1 0 0 0 0,-1 0 0 0 0,1 0 0 0 0,0 0 0 0 0,0 0 0 0 0,0 1 0 0 0,0-1 0 0 0,5-3 0 0 0,-7 6 0 0 0,-1 0 0 0 0,1 0 0 0 0,0 0 0 0 0,0 0 0 0 0,0 0 0 0 0,0 1 0 0 0,-1-1 0 0 0,1 0 0 0 0,0 1 0 0 0,1-1 0 0 0,-1 0 0 0 0,0 1 0 0 0,0-1 0 0 0,0 1 0 0 0,0 0 0 0 0,0-1 0 0 0,0 1 0 0 0,1 0 0 0 0,-1 0 0 0 0,0-1 0 0 0,1 1 0 0 0,4 11 150 0 0,-3-8-147 0 0,-1-1-11 0 0,-1 0 0 0 0,1 0-1 0 0,-1 0 1 0 0,1 0-1 0 0,-1 0 1 0 0,0 1-1 0 0,0-1 1 0 0,0 0 0 0 0,0 0-1 0 0,0 1 1 0 0,0-1-1 0 0,-1 1 1 0 0,1-1-1 0 0,-1 1 1 0 0,1-1 0 0 0,-1 1-1 0 0,0-1 1 0 0,0 1 8 0 0,-1 4 20 0 0,1 0-1 0 0,1 1 1 0 0,-1-1 0 0 0,1 0 0 0 0,1 4-20 0 0,3 29 179 0 0,-5-36-158 0 0,1 0 0 0 0,-1 0 0 0 0,1 0 0 0 0,0-1 0 0 0,0 1 0 0 0,1 0 0 0 0,-1-1 0 0 0,2 4-20 0 0,-1-3 12 0 0,0 1 1 0 0,0-1 0 0 0,-1 1-1 0 0,1 0 1 0 0,-1-1 0 0 0,0 1-1 0 0,-1 0-13 0 0,8 30 52 0 0,-6-28-14 0 0,-1 0-1 0 0,1 0 1 0 0,-1 0 0 0 0,0 0-1 0 0,-1 0-37 0 0,2 6 267 0 0,-1 1 303 0 0,-2-13-345 0 0,-3-10-135 0 0,-1-26-150 0 0,3 29 54 0 0,1 4 6 0 0,0 0-1 0 0,0 0 1 0 0,0-1 0 0 0,1 1-1 0 0,-1-1 1 0 0,0 1 0 0 0,1-1-1 0 0,0 1 1 0 0,0-1 0 0 0,0 1-1 0 0,0-1 1 0 0,0 1 0 0 0,0-1-1 0 0,0 1 1 0 0,1-1 0 0 0,-1 1-1 0 0,2-2 1 0 0,-1 0 6 0 0,0-1-1 0 0,-1 1 0 0 0,1-1 1 0 0,-1 1-1 0 0,0 0 0 0 0,0-4-5 0 0,0 4 5 0 0,0 0 0 0 0,0 0 0 0 0,1-1 0 0 0,-1 1 0 0 0,1 0 0 0 0,0 0 0 0 0,0 0 0 0 0,1-3-5 0 0,21-37 0 0 0,-20 39 0 0 0,-1 1 0 0 0,1 0 0 0 0,0 1 0 0 0,0-1 0 0 0,1 1 0 0 0,-1-1 0 0 0,1 1 0 0 0,4-3 0 0 0,-4 3-2 0 0,-2 2-1 0 0,0 0-1 0 0,-1-1 0 0 0,1 1 0 0 0,0 0 0 0 0,0 0 0 0 0,0 0 0 0 0,0 0 0 0 0,0 1 0 0 0,0-1 0 0 0,0 1 1 0 0,0-1-1 0 0,0 1 0 0 0,0-1 0 0 0,0 1 0 0 0,0 0 0 0 0,0 0 0 0 0,0 0 0 0 0,2 1 4 0 0,1 0-13 0 0,0 0 0 0 0,1 1-1 0 0,-1 0 1 0 0,0 0 0 0 0,0 1-1 0 0,0-1 1 0 0,-1 1 0 0 0,1 0-1 0 0,-1 0 1 0 0,1 1 0 0 0,1 1 13 0 0,21 15 4 0 0,-18-14-2 0 0,-1 0 1 0 0,1 1 0 0 0,-1 0-1 0 0,-1 0 1 0 0,1 1-3 0 0,19 17-303 0 0,-26-24 297 0 0,-1 0 0 0 0,1 0-1 0 0,0 0 1 0 0,0-1 0 0 0,-1 1 0 0 0,1 0-1 0 0,0 0 1 0 0,0-1 0 0 0,0 1 0 0 0,0 0-1 0 0,0-1 1 0 0,0 1 0 0 0,0-1-1 0 0,0 1 1 0 0,0-1 0 0 0,0 0 0 0 0,0 1-1 0 0,0-1 1 0 0,0 0 0 0 0,1 0 6 0 0,1 1-119 0 0,-1-1-175 0 0,-2 0-24 0 0,6 0-1073 0 0,-1 1-419 0 0,-10-5 34 0 0,-1-2 114 0 0</inkml:trace>
  <inkml:trace contextRef="#ctx0" brushRef="#br0" timeOffset="227.906">1002 362 12296 0 0,'0'0'273'0'0,"0"0"40"0"0,0 0 23 0 0,1 1-33 0 0,0-1-289 0 0,0 0 0 0 0,0 0 1 0 0,0 0-1 0 0,-1 1 0 0 0,1-1 1 0 0,0 0-1 0 0,0 1 0 0 0,0-1 0 0 0,-1 0 1 0 0,1 1-1 0 0,0-1 0 0 0,0 1 0 0 0,-1 0 1 0 0,1-1-1 0 0,-1 1 0 0 0,1-1 1 0 0,0 1-1 0 0,-1 0 0 0 0,1-1 0 0 0,-1 1 1 0 0,1 0-1 0 0,-1 0 0 0 0,0-1 1 0 0,1 2-15 0 0,0 0 138 0 0,0 0-51 0 0,0 0 1 0 0,0 0-1 0 0,-1 0 0 0 0,1 0 0 0 0,-1 0 0 0 0,1 0 1 0 0,-1 0-1 0 0,0 0 0 0 0,0 0 0 0 0,0 0 0 0 0,0 0 1 0 0,0 0-1 0 0,0 0-87 0 0,0 12 610 0 0,1-7-388 0 0,0-2 39 0 0,0 1-1 0 0,0 0 1 0 0,-1 0-1 0 0,0 0 1 0 0,0 0-1 0 0,-1 0 0 0 0,0 2-260 0 0,1-4 124 0 0,0 0 0 0 0,0 0-1 0 0,0 1 1 0 0,1-1 0 0 0,-1 0-1 0 0,1 0 1 0 0,0 0-1 0 0,0 0 1 0 0,1 0 0 0 0,0 1-124 0 0,4 17 811 0 0,-5-19-720 0 0,0 1 72 0 0,0-1 0 0 0,0 1 0 0 0,-1 0 1 0 0,1 0-1 0 0,-1 0 0 0 0,0 0 0 0 0,0-1 0 0 0,0 1 0 0 0,-1 0 0 0 0,1 0 0 0 0,-1 0 0 0 0,-1 3-163 0 0,2-5 72 0 0,-1-1 0 0 0,1 1 0 0 0,0 0 0 0 0,0-1 0 0 0,0 1-1 0 0,0 0 1 0 0,0 0 0 0 0,0-1 0 0 0,0 1 0 0 0,0 0 0 0 0,1-1-1 0 0,-1 1 1 0 0,1 0 0 0 0,-1-1 0 0 0,1 1 0 0 0,0-1 0 0 0,-1 1-1 0 0,1-1 1 0 0,0 1 0 0 0,0 0-72 0 0,2 1 25 0 0,-1 0-1 0 0,1 0 0 0 0,0 0 1 0 0,0-1-1 0 0,0 1 1 0 0,0-1-1 0 0,0 1 0 0 0,1-1-24 0 0,-4-2 0 0 0,0 0 0 0 0,0 0 0 0 0,0 0 0 0 0,0 1 0 0 0,1-1 0 0 0,-1 0 0 0 0,0 0 0 0 0,0 0 0 0 0,0 0 0 0 0,0 0 0 0 0,0 0 0 0 0,0 1 0 0 0,1-1 0 0 0,-1 0 0 0 0,0 0 0 0 0,0 0 0 0 0,0 0 0 0 0,0 1 0 0 0,0-1 0 0 0,0 0 0 0 0,0 0 0 0 0,0 0 0 0 0,0 0 0 0 0,0 1 0 0 0,0-1 0 0 0,0 0 0 0 0,0 0 0 0 0,0 0 0 0 0,0 0 0 0 0,0 1 0 0 0,0-1 0 0 0,0 0 0 0 0,0 0 0 0 0,0 0 0 0 0,-6 5-90 0 0,7-6 3 0 0,-1 0 1 0 0,0 1 0 0 0,0-1 0 0 0,0 1 0 0 0,0-1-1 0 0,0 1 1 0 0,0-1 0 0 0,0 1 0 0 0,-1-1 0 0 0,1 1-1 0 0,0-1 1 0 0,0 1 0 0 0,0-1 0 0 0,0 0-1 0 0,-1 1 1 0 0,1 0 0 0 0,0-1 0 0 0,0 1 0 0 0,-1-1 86 0 0,0-1-1534 0 0,3-7-5843 0 0</inkml:trace>
  <inkml:trace contextRef="#ctx0" brushRef="#br0" timeOffset="470.619">1064 151 13824 0 0,'3'-3'304'0'0,"1"0"64"0"0,-4 3 16 0 0,0 0 0 0 0,0 0-312 0 0,0 0-72 0 0,0 0 0 0 0,0 0-4080 0 0,-7 0-832 0 0</inkml:trace>
  <inkml:trace contextRef="#ctx0" brushRef="#br0" timeOffset="944.764">1695 104 1376 0 0,'-2'-4'11'0'0,"0"1"1"0"0,0-1-1 0 0,0 1 0 0 0,0-1 1 0 0,0 1-1 0 0,-1 0 0 0 0,1 0 1 0 0,-1 0-1 0 0,0 0 0 0 0,0 0 1 0 0,0 0-1 0 0,-2 0-11 0 0,4 2-4 0 0,1 0 1 0 0,-1 1-1 0 0,0-1 0 0 0,0 0 1 0 0,1 0-1 0 0,-1 0 1 0 0,1 0-1 0 0,-1 0 0 0 0,1 0 1 0 0,-1 0-1 0 0,1 0 0 0 0,0 0 1 0 0,-1 0-1 0 0,1 0 1 0 0,0-1 3 0 0,0 1 43 0 0,0 0 1 0 0,-1 0-1 0 0,1 0 1 0 0,0 1 0 0 0,-1-1-1 0 0,1 0 1 0 0,0 0 0 0 0,-1 0-1 0 0,1 0 1 0 0,-1 0-1 0 0,1 0 1 0 0,-1 1 0 0 0,0-1-1 0 0,1 0 1 0 0,-2 0-44 0 0,-6-3 2105 0 0,6 3-1362 0 0,1 1-1 0 0,0-1 0 0 0,-1 0 1 0 0,1 1-1 0 0,0-1 0 0 0,-1 0 1 0 0,1 0-1 0 0,0 0 0 0 0,0 0 1 0 0,0 0-1 0 0,0 0 0 0 0,0 0 1 0 0,-1-1-743 0 0,1 1 378 0 0,1 0 1 0 0,-1 0 0 0 0,0 0 0 0 0,0 0-1 0 0,0 0 1 0 0,0 0 0 0 0,0 0 0 0 0,-1 1-1 0 0,1-1 1 0 0,0 0 0 0 0,0 1 0 0 0,0-1-1 0 0,-1 1 1 0 0,0-1-379 0 0,-22-2 1223 0 0,17 3-1217 0 0,1 1 0 0 0,-1 0 0 0 0,0 0 0 0 0,0 0 0 0 0,-4 3-6 0 0,-1 0 94 0 0,1 1 0 0 0,0 1 0 0 0,0 0-1 0 0,1 0 1 0 0,-6 5-94 0 0,-47 40 333 0 0,51-41-296 0 0,2-1 2 0 0,1 1-1 0 0,1 0 1 0 0,0 1-1 0 0,0 0 1 0 0,1 0-1 0 0,-5 10-38 0 0,-4 6 82 0 0,8-14-48 0 0,1 1-1 0 0,1 0 0 0 0,0 1 1 0 0,1 0-1 0 0,0-1 0 0 0,1 2 1 0 0,1-1-1 0 0,0 0 0 0 0,0 10-33 0 0,4 1-48 0 0,0 0 0 0 0,2 0 0 0 0,1-1 0 0 0,1 1 0 0 0,3 6 48 0 0,9 51-108 0 0,-10-43 108 0 0,-4-25 0 0 0,0 1 0 0 0,-1-1 0 0 0,0 1 0 0 0,-2 0 0 0 0,1 0 0 0 0,-3 11 0 0 0,0-13 0 0 0,1 2 0 0 0,1 6 0 0 0,0-21 26 0 0,0 1-1 0 0,0-1 0 0 0,0 0 0 0 0,-1 0 0 0 0,1 1 0 0 0,0-1 0 0 0,0 0 1 0 0,-1 0-1 0 0,1 0 0 0 0,-1 1 0 0 0,1-1 0 0 0,-1 0 0 0 0,1 0 1 0 0,-1 0-1 0 0,0 0 0 0 0,1 0 0 0 0,-1 0 0 0 0,0 0 0 0 0,0 0 1 0 0,0 0-1 0 0,0 0 0 0 0,0-1 0 0 0,0 1 0 0 0,0 0 0 0 0,0-1 1 0 0,0 1-1 0 0,0 0 0 0 0,-1-1 0 0 0,1 0 0 0 0,0 1 0 0 0,-1-1-25 0 0,0 1-129 0 0,0-1 0 0 0,0 0 0 0 0,0 0-1 0 0,0 1 1 0 0,0-1 0 0 0,0-1 0 0 0,0 1-1 0 0,0 0 1 0 0,0-1 0 0 0,0 1 0 0 0,0-1-1 0 0,0 1 1 0 0,0-1 0 0 0,0 0-1 0 0,0 0 1 0 0,1 0 0 0 0,-1 0 0 0 0,-1-1 129 0 0,-8-8-1294 0 0</inkml:trace>
  <inkml:trace contextRef="#ctx0" brushRef="#br0" timeOffset="1246.22">1152 378 15664 0 0,'5'-2'-10'0'0,"-1"0"143"0"0,0 1 0 0 0,1-1 0 0 0,-1 1 0 0 0,0-1 0 0 0,1 1 0 0 0,-1 0 0 0 0,1 1 0 0 0,-1-1 0 0 0,1 1 0 0 0,-1 0 0 0 0,1 0 0 0 0,-1 1 0 0 0,5 0-133 0 0,12 2 0 0 0,-17-2 0 0 0,-1-1 0 0 0,0 1 0 0 0,1-1 0 0 0,-1 1 0 0 0,0 0 0 0 0,0 0 0 0 0,1 0 0 0 0,23 9 306 0 0,0-1-1 0 0,1-2 0 0 0,0-1 0 0 0,0-1 0 0 0,5-1-305 0 0,-11-1 196 0 0,-15-2-126 0 0,1-1 1 0 0,-1 1-1 0 0,1-1 1 0 0,-1-1-1 0 0,1 1 1 0 0,-1-1-1 0 0,1-1 1 0 0,-1 0-1 0 0,7-2-70 0 0,-8 2-1398 0 0,0 0 0 0 0,0-1 0 0 0,0 0 1 0 0,1-2 1397 0 0,9-6-6084 0 0</inkml:trace>
  <inkml:trace contextRef="#ctx0" brushRef="#br0" timeOffset="1565.027">1632 140 11976 0 0,'1'0'-11'0'0,"16"-1"571"0"0,-13 1-69 0 0,-11-1-257 0 0,5 1-232 0 0,0 0 0 0 0,0 0 0 0 0,0 0-1 0 0,0 0 1 0 0,0 0 0 0 0,0 1 0 0 0,0-1-1 0 0,1 0 1 0 0,-1 1 0 0 0,0 0 0 0 0,0-1 0 0 0,-1 2-2 0 0,3-2 5 0 0,0 0 0 0 0,0 0 0 0 0,0 0 0 0 0,0 1 1 0 0,0-1-1 0 0,-1 0 0 0 0,1 0 0 0 0,0 0 0 0 0,0 0 1 0 0,0 0-1 0 0,0 0 0 0 0,0 1 0 0 0,0-1 0 0 0,0 0 1 0 0,0 0-1 0 0,0 0 0 0 0,0 0 0 0 0,0 0 1 0 0,0 1-1 0 0,0-1 0 0 0,0 0 0 0 0,0 0 0 0 0,0 0 1 0 0,0 0-1 0 0,0 1 0 0 0,0-1 0 0 0,0 0 0 0 0,0 0 1 0 0,0 0-1 0 0,0 0 0 0 0,0 0 0 0 0,0 1 0 0 0,0-1 1 0 0,0 0-1 0 0,0 0 0 0 0,1 0 0 0 0,-1 0 0 0 0,0 0 1 0 0,0 0-1 0 0,0 1 0 0 0,0-1-5 0 0,8 7 491 0 0,0 2 151 0 0,-5 1 79 0 0,0 0-1 0 0,-1 0 1 0 0,0 0-1 0 0,-1 0 1 0 0,1 9-721 0 0,-2-13 242 0 0,3 30 68 0 0,2-1-1 0 0,1 0 0 0 0,6 13-309 0 0,-10-38 50 0 0,-1 1-1 0 0,0-1 1 0 0,0 1-1 0 0,-1-1 0 0 0,-1 0 1 0 0,1 1-1 0 0,-2-1 1 0 0,-1 10-50 0 0,-3 27 1076 0 0,-1-2-475 0 0,2-22-594 0 0,5-22-2 0 0,0 0-1 0 0,0 0 1 0 0,-1 0-1 0 0,1 1 1 0 0,0-1 0 0 0,-1 0-1 0 0,1 0 1 0 0,-1 0-1 0 0,1 0 1 0 0,-1 0-1 0 0,0 0 1 0 0,1 0-1 0 0,-1 0 1 0 0,0-1-1 0 0,0 1 1 0 0,0 0-1 0 0,1 0 1 0 0,-1 0 0 0 0,0-1-1 0 0,0 1 1 0 0,0-1-1 0 0,0 1 1 0 0,0-1-1 0 0,0 1 1 0 0,-1-1-1 0 0,1 1 1 0 0,0-1-5 0 0,-1 0-122 0 0,0 1-1 0 0,1-1 1 0 0,-1 0 0 0 0,0 0-1 0 0,0 0 1 0 0,0-1 0 0 0,1 1 0 0 0,-1 0-1 0 0,0-1 1 0 0,0 1 0 0 0,1-1-1 0 0,-1 1 1 0 0,0-1 0 0 0,1 0 0 0 0,-1 0-1 0 0,0 0 1 0 0,1 0 0 0 0,0 0 122 0 0,-9-7-1178 0 0,0 0-6 0 0</inkml:trace>
  <inkml:trace contextRef="#ctx0" brushRef="#br0" timeOffset="1566.027">1442 384 8752 0 0,'-30'-7'673'0'0,"21"3"-15"0"0,10 1-307 0 0,4 1 296 0 0,-3 1 918 0 0,0 0 71 0 0,3-1-1189 0 0,1 0 0 0 0,0 0 0 0 0,-1 1-1 0 0,1-1 1 0 0,0 1 0 0 0,0 1 0 0 0,0-1 0 0 0,1 1-447 0 0,53 1 1393 0 0,-47 0-1033 0 0,21 2 71 0 0,1 3-1 0 0,-1 0 1 0 0,0 2 0 0 0,4 3-431 0 0,-4-1 13 0 0,0-1 0 0 0,0-2 1 0 0,1-2-1 0 0,3-1-13 0 0,8 1-863 0 0,-21-2-69 0 0</inkml:trace>
  <inkml:trace contextRef="#ctx0" brushRef="#br0" timeOffset="3549.183">2247 456 13248 0 0,'15'-7'604'0'0,"-12"6"-14"0"0,2-7-326 0 0,-1 5 2776 0 0,-2 6-1743 0 0,-5 15-1678 0 0,0 5 229 0 0,7 9 372 0 0,-4-26-163 0 0,0 0 0 0 0,1 0 0 0 0,0 1 0 0 0,0-1 0 0 0,1-1 0 0 0,-1 1 0 0 0,3 4-57 0 0,-2-4 22 0 0,0-2-9 0 0,-1-1 0 0 0,1 1 0 0 0,0 0 0 0 0,0 0 0 0 0,0-1 0 0 0,0 1 0 0 0,0-1 0 0 0,1 0 0 0 0,0 0 0 0 0,0 0 0 0 0,0 0 0 0 0,0 0 0 0 0,0 0 0 0 0,0-1 0 0 0,1 0 0 0 0,0 1-13 0 0,-2-2 5 0 0,0 0 0 0 0,0 0 0 0 0,-1 1-1 0 0,1-1 1 0 0,0 0 0 0 0,-1 1-1 0 0,1-1 1 0 0,-1 1 0 0 0,1 0-5 0 0,-1 0 8 0 0,0-1 1 0 0,0 0-1 0 0,0 1 0 0 0,1-1 1 0 0,-1 0-1 0 0,0 0 0 0 0,1 0 0 0 0,-1 0 1 0 0,0 0-1 0 0,1-1 0 0 0,-1 1 1 0 0,1 0-1 0 0,0-1-8 0 0,0 1 20 0 0,0 0 0 0 0,1 0 1 0 0,-1 1-1 0 0,0-1 0 0 0,0 0 0 0 0,1 1 0 0 0,-1-1 0 0 0,1 2-20 0 0,-3-2 0 0 0,1-1 0 0 0,-1 1 0 0 0,0-1 0 0 0,1 1-1 0 0,-1-1 1 0 0,0 0 0 0 0,1 1 0 0 0,-1-1 0 0 0,1 1-1 0 0,-1-1 1 0 0,0 0 0 0 0,1 1 0 0 0,-1-1 0 0 0,1 0-1 0 0,-1 0 1 0 0,1 1 0 0 0,-1-1 0 0 0,1 0-1 0 0,0 0 1 0 0,-1 0 0 0 0,1 0 0 0 0,-1 0 0 0 0,1 0-1 0 0,-1 0 1 0 0,1 0 0 0 0,-1 0 0 0 0,1 0 0 0 0,0 0-1 0 0,-1 0 1 0 0,3-1-22 0 0,25 3-104 0 0,-28-2 136 0 0,0 0 1 0 0,0 0-1 0 0,0 0 1 0 0,0 0-1 0 0,0 0 1 0 0,0 0-1 0 0,1 0 1 0 0,-1 0-1 0 0,0 0 1 0 0,0 0-1 0 0,0 0 1 0 0,0 0-1 0 0,0 0 1 0 0,0-1-1 0 0,0 1 1 0 0,0 0-1 0 0,0 0 1 0 0,0 0-1 0 0,0 0 1 0 0,0 0-1 0 0,0 0 1 0 0,0 0-1 0 0,0 0 1 0 0,0-1-1 0 0,0 1 1 0 0,0 0-1 0 0,0 0 1 0 0,1 0-1 0 0,-1 0 1 0 0,-1 0-1 0 0,1 0 1 0 0,0 0-1 0 0,0 0 1 0 0,0-1-1 0 0,0 1 1 0 0,0 0-1 0 0,0 0 1 0 0,0 0-1 0 0,0 0 0 0 0,0 0 1 0 0,0 0-1 0 0,0 0 1 0 0,0 0-1 0 0,0-1 1 0 0,0 1-1 0 0,0 0 1 0 0,0 0-11 0 0,0-4 413 0 0,6 3-313 0 0,1-1 0 0 0,-1-1 0 0 0,0 1 0 0 0,0-1 0 0 0,2-2-100 0 0,-6 5 18 0 0,-1-1 0 0 0,1 0-1 0 0,-1 0 1 0 0,0 0 0 0 0,1 0 0 0 0,-1 0 0 0 0,0 0-1 0 0,0 0 1 0 0,0 0 0 0 0,0 0 0 0 0,0 0-1 0 0,0-1 1 0 0,0 1 0 0 0,0 0 0 0 0,0-1-1 0 0,-1 1 1 0 0,1-1 0 0 0,0 1 0 0 0,-1-1 0 0 0,0 1-1 0 0,1-1 1 0 0,-1 1 0 0 0,0-1 0 0 0,0 1-1 0 0,1-2-17 0 0,-3-4 88 0 0,1 6-77 0 0,1 0 0 0 0,0 0 0 0 0,-1 0 0 0 0,1 0-1 0 0,0 0 1 0 0,0 0 0 0 0,0 0 0 0 0,0 0 0 0 0,0 0 0 0 0,0 0 0 0 0,0 0 0 0 0,0 0 0 0 0,0 0 0 0 0,0 0 0 0 0,0 0 0 0 0,1 1 0 0 0,-1-1 0 0 0,0 0 0 0 0,1 0 0 0 0,-1-1-11 0 0,6-4 48 0 0,-5 5-43 0 0,0 1-1 0 0,-1-1 1 0 0,1 0-1 0 0,0 0 1 0 0,0 1-1 0 0,-1-1 1 0 0,1 0-1 0 0,0 0 1 0 0,-1 0 0 0 0,1 0-1 0 0,-1 0 1 0 0,1 0-1 0 0,-1 0 1 0 0,0 0-1 0 0,1 0 1 0 0,-1 0-1 0 0,0 0 1 0 0,0 0 0 0 0,1 0-1 0 0,-1 0 1 0 0,0 0-1 0 0,0 0 1 0 0,0-1-1 0 0,-1 1-4 0 0,-5-14 59 0 0,5 15-59 0 0,1-1-1 0 0,-1 0 1 0 0,1 0-1 0 0,-1 0 0 0 0,1 0 1 0 0,-1 0-1 0 0,1 0 1 0 0,0 0-1 0 0,-1 0 0 0 0,1 0 1 0 0,0 0-1 0 0,0-1 1 0 0,0 1-1 0 0,0 0 1 0 0,0 0-1 0 0,0 0 0 0 0,0 0 1 0 0,0 0-1 0 0,0 0 1 0 0,1 0-1 0 0,-1 0 0 0 0,0 0 1 0 0,1 0-1 0 0,-1 0 1 0 0,1 0-1 0 0,-1 0 1 0 0,1 0-1 0 0,0-1 1 0 0,1-1-20 0 0,-1 0-1 0 0,1 0 1 0 0,-1 0-1 0 0,0 0 1 0 0,1 0 0 0 0,-1 0-1 0 0,-1-1 1 0 0,1 1-1 0 0,0 0 1 0 0,-1-1 0 0 0,0 1-1 0 0,0-1 1 0 0,0 1 0 0 0,0 0-1 0 0,0-1 1 0 0,-1 1-1 0 0,0-2 21 0 0,1 2-2 0 0,0 0 0 0 0,-1 1 0 0 0,2-1-1 0 0,-1 1 1 0 0,0-1 0 0 0,0 0 0 0 0,1 1 0 0 0,-1-1-1 0 0,1 1 1 0 0,0-1 0 0 0,0 0 2 0 0,1 0 71 0 0,-2 0 0 0 0,1-1 0 0 0,0 1 0 0 0,0 0 0 0 0,-1 0 0 0 0,0-2-71 0 0,1 3 52 0 0,-1 0 1 0 0,1 0 0 0 0,-1 0-1 0 0,1 0 1 0 0,0 0-1 0 0,-1 0 1 0 0,1 0 0 0 0,0 0-1 0 0,0 0 1 0 0,0 1-1 0 0,1-1 1 0 0,-1 0 0 0 0,0 1-1 0 0,1-1 1 0 0,-1 1-1 0 0,1-1 1 0 0,-1 1 0 0 0,1 0-1 0 0,0 0 1 0 0,-1 0 0 0 0,1 0-1 0 0,1-1-52 0 0,21-9-2077 0 0,-1 5-4432 0 0,-15 6 265 0 0</inkml:trace>
  <inkml:trace contextRef="#ctx0" brushRef="#br0" timeOffset="3941.326">2783 576 15664 0 0,'87'-23'1833'0'0,"-86"23"-1811"0"0,1-1 0 0 0,-1 1 1 0 0,1-1-1 0 0,-1 0 0 0 0,1 0 1 0 0,-1 0-1 0 0,0 0 0 0 0,0 0 1 0 0,1 0-1 0 0,0-1-22 0 0,10-8 127 0 0,-7 7-94 0 0,14-9 28 0 0,-18 11-54 0 0,0 0-1 0 0,0 1 0 0 0,0-1 1 0 0,-1 0-1 0 0,1 0 0 0 0,0 1 1 0 0,-1-1-1 0 0,1 0 0 0 0,0 0 1 0 0,-1 0-1 0 0,1 0 0 0 0,-1 0 1 0 0,0 0-1 0 0,1 0 0 0 0,-1 0 1 0 0,0 0-1 0 0,1 0 0 0 0,-1-1-6 0 0,0-5 31 0 0,1 0 1 0 0,0 0-1 0 0,0 0 0 0 0,1 1 0 0 0,0-1 0 0 0,1-3-31 0 0,3-8 51 0 0,-5 16-43 0 0,0 0 0 0 0,0 0 0 0 0,0 0 0 0 0,0 0 0 0 0,0 0 0 0 0,1 1 0 0 0,-1-1 0 0 0,1 0-8 0 0,7-11 39 0 0,-9 12-37 0 0,1 1 0 0 0,-1-1 0 0 0,0 0-1 0 0,0 1 1 0 0,0-1 0 0 0,0 1 0 0 0,0-1 0 0 0,0 0-1 0 0,0 1 1 0 0,0-1 0 0 0,0 1 0 0 0,0-1 0 0 0,0 0-1 0 0,0 1 1 0 0,0-1 0 0 0,0 1 0 0 0,0-1 0 0 0,-1 1-1 0 0,1-1 1 0 0,0 1 0 0 0,0-1 0 0 0,-1 1 0 0 0,1-1-1 0 0,0 0-1 0 0,-1 1 1 0 0,1 0-1 0 0,0-1 0 0 0,-1 1 1 0 0,1 0-1 0 0,0-1 0 0 0,-1 1 1 0 0,1 0-1 0 0,0-1 0 0 0,0 1 0 0 0,0-1 1 0 0,0 1-1 0 0,-1-1 0 0 0,1 1 1 0 0,0 0-1 0 0,0-1 0 0 0,0 1 0 0 0,0-1 1 0 0,0 1-1 0 0,0-1 0 0 0,0 1 1 0 0,0-1-1 0 0,0 1 0 0 0,0-1 1 0 0,0 1-1 0 0,0-1 0 0 0,1 1 0 0 0,-1 0 1 0 0,0-1-1 0 0,0 1 0 0 0,0-1 1 0 0,1 1-1 0 0,-1 0 0 0 0,0-1 1 0 0,0 1-1 0 0,1-1 0 0 0,-1 1 0 0 0,0 0 1 0 0,0 0 0 0 0,0 0 0 0 0,1 0 1 0 0,-1-1-1 0 0,0 1 0 0 0,0 0 0 0 0,0 0 0 0 0,0 0 0 0 0,0 0 0 0 0,0 0 0 0 0,0-1 1 0 0,0 1-1 0 0,0 0 0 0 0,0 0 0 0 0,0 0 0 0 0,0 0 0 0 0,0 0 0 0 0,0-1 0 0 0,0 1 0 0 0,0 0 1 0 0,0 0-1 0 0,0 0 0 0 0,0 0 0 0 0,0-1 0 0 0,0 1 0 0 0,0 0 0 0 0,0 0 0 0 0,0 0 1 0 0,0 0-1 0 0,0 0 0 0 0,0-1 0 0 0,0 1 0 0 0,0 0 0 0 0,-1 0 0 0 0,1 0 0 0 0,0 0 0 0 0,0 0 1 0 0,0 0-1 0 0,0-1 0 0 0,0 1 0 0 0,0 0 0 0 0,-1 0 0 0 0,1 0 0 0 0,0 0 0 0 0,0 0 0 0 0,0 0 1 0 0,0 0-1 0 0,0 0 0 0 0,-1 0 0 0 0,1 0-1 0 0,-7-2-4 0 0,7 2 5 0 0,-11 0-1 0 0,9 0 16 0 0,-1 1-1 0 0,1-1 1 0 0,0 1-1 0 0,0 0 1 0 0,0-1 0 0 0,0 1-1 0 0,0 0 1 0 0,0 0-1 0 0,0 0 1 0 0,0 1-1 0 0,0-1 1 0 0,1 0-1 0 0,-1 1 1 0 0,0-1-1 0 0,1 1 1 0 0,-1-1-1 0 0,1 1 1 0 0,0 0-1 0 0,-1 0 1 0 0,1 0-1 0 0,0 0 1 0 0,0 0-1 0 0,0 0 1 0 0,0 0-1 0 0,1 0 1 0 0,-1 0-1 0 0,0 0 1 0 0,1 0-1 0 0,0 0 1 0 0,-1 1-16 0 0,-1 9 47 0 0,-1 0 0 0 0,0-1 0 0 0,-1 1 0 0 0,0-1 0 0 0,-2 3-47 0 0,0 2-126 0 0,4-12 107 0 0,0 0 0 0 0,-1 0 0 0 0,1 0-1 0 0,-1-1 1 0 0,-2 4 19 0 0,3-5 17 0 0,0 1 0 0 0,0-1 0 0 0,0 1 0 0 0,0 0 0 0 0,0 0 0 0 0,1 0 0 0 0,-1 0 0 0 0,1 0-1 0 0,0 0 1 0 0,-1 2-17 0 0,3 11 97 0 0,-1-14-81 0 0,0 0 0 0 0,0 0 0 0 0,1 0 0 0 0,-2 1 0 0 0,1-1 0 0 0,0 0 1 0 0,0 0-1 0 0,-1 0 0 0 0,0 2-16 0 0,-1 1 10 0 0,1-3-9 0 0,1 0-1 0 0,-1 0 1 0 0,0 0 0 0 0,0 0-1 0 0,1 0 1 0 0,-1 0-1 0 0,1 0 1 0 0,0 1 0 0 0,-1-1-1 0 0,1 0 1 0 0,0 0-1 0 0,0 0 1 0 0,1 1 0 0 0,-1-1-1 0 0,0 0 1 0 0,1 0 0 0 0,-1 0-1 0 0,1 0 1 0 0,0 0-1 0 0,0 1 0 0 0,15 57 0 0 0,-16-59 0 0 0,1 0 0 0 0,0 0 0 0 0,0 0 0 0 0,-1 0 0 0 0,1 1 0 0 0,0-2 0 0 0,0 1 0 0 0,0 0 0 0 0,0 0 0 0 0,1 0 0 0 0,-1 0 0 0 0,0-1 0 0 0,0 1 0 0 0,0 0 0 0 0,1-1 0 0 0,-1 1 0 0 0,0-1 0 0 0,0 0 0 0 0,1 1 0 0 0,-1-1 0 0 0,1 0 0 0 0,15 7 0 0 0,-17-7 5 0 0,1 1-1 0 0,-1-1 0 0 0,1 0 0 0 0,-1 1 0 0 0,0-1 0 0 0,1 0 0 0 0,-1 1 0 0 0,1-1 0 0 0,-1 0 0 0 0,1 1 0 0 0,-1-1 0 0 0,1 0 1 0 0,-1 0-1 0 0,1 0 0 0 0,-1 0 0 0 0,1 1 0 0 0,0-1 0 0 0,-1 0 0 0 0,1 0 0 0 0,-1 0 0 0 0,1 0 0 0 0,-1 0 0 0 0,1 0 1 0 0,-1 0-1 0 0,1-1 0 0 0,-1 1 0 0 0,1 0 0 0 0,0 0 0 0 0,-1 0-4 0 0,4-2 43 0 0,11 0-128 0 0,0-1 0 0 0,0-1 0 0 0,-1 0 0 0 0,1-1 0 0 0,-1-1 0 0 0,-1 0 0 0 0,1-1-1 0 0,-1-1 1 0 0,12-7 85 0 0,-9-2-4589 0 0,-5 1-1529 0 0</inkml:trace>
  <inkml:trace contextRef="#ctx0" brushRef="#br0" timeOffset="4212.194">3271 292 6448 0 0,'0'0'498'0'0,"-1"1"-327"0"0,-26 14 4534 0 0,27-14-4455 0 0,-1-1-1 0 0,1 1 1 0 0,0-1-1 0 0,0 1 0 0 0,-1 0 1 0 0,1-1-1 0 0,0 1 1 0 0,0-1-1 0 0,0 1 1 0 0,0 0-1 0 0,-1-1 0 0 0,1 1 1 0 0,0-1-1 0 0,0 1 1 0 0,0 0-1 0 0,1-1 1 0 0,-1 1-250 0 0,-1 3 639 0 0,-1 2-299 0 0,2-4-316 0 0,-1 0-1 0 0,0 0 1 0 0,0 0-1 0 0,1 0 1 0 0,-1 0-1 0 0,1 0 0 0 0,-1 0 1 0 0,1 0-1 0 0,0 0 1 0 0,0 1-1 0 0,0-1 1 0 0,0 0-1 0 0,1 0 1 0 0,-1 0-1 0 0,0 0 1 0 0,1 0-1 0 0,0 1 1 0 0,-1-1-1 0 0,1 0 0 0 0,0 0-23 0 0,1 3 61 0 0,-1 0-1 0 0,0 0 0 0 0,0 0 0 0 0,0 0 0 0 0,0 1 0 0 0,-1-1 1 0 0,0 0-1 0 0,0 1 0 0 0,-1-1 0 0 0,1 0 0 0 0,-1 0 0 0 0,-2 6-60 0 0,1 2 206 0 0,2-11-169 0 0,0 0-1 0 0,0 0 0 0 0,0 1 0 0 0,0-1 0 0 0,0 0 0 0 0,1 0 0 0 0,-1 0 0 0 0,1 0 0 0 0,-1 0 0 0 0,1 0 0 0 0,0 0 0 0 0,1 1-36 0 0,15 25 236 0 0,-5-9-65 0 0,-5-5 134 0 0,-1 0-1 0 0,-1 1 0 0 0,0 0 0 0 0,0 2-304 0 0,-1-2 197 0 0,1 1 0 0 0,1-1 0 0 0,4 8-197 0 0,-6-14 29 0 0,-3-7-33 0 0,0 0 0 0 0,0 1 0 0 0,0-1 0 0 0,0 0 0 0 0,0 0 0 0 0,1 0 0 0 0,-1 0 1 0 0,0 0-1 0 0,1 0 0 0 0,0-1 0 0 0,-1 1 0 0 0,1 0 0 0 0,0-1 0 0 0,0 1 0 0 0,0-1 0 0 0,0 0 0 0 0,0 0 1 0 0,0 1-1 0 0,0-2 0 0 0,1 1 0 0 0,-1 0 0 0 0,0 0 0 0 0,0-1 4 0 0,0 1-90 0 0,-1-1-1 0 0,0 0 1 0 0,1 0-1 0 0,-1 0 1 0 0,0 0-1 0 0,1-1 1 0 0,-1 1-1 0 0,0 0 1 0 0,1 0-1 0 0,-1-1 1 0 0,0 1-1 0 0,0-1 1 0 0,1 1-1 0 0,-1-1 1 0 0,0 0-1 0 0,0 0 1 0 0,0 1-1 0 0,0-1 1 0 0,0 0-1 0 0,1 0 91 0 0,21-24-2256 0 0,-16 17 652 0 0,-1 1 158 0 0,1-1 0 0 0,-2-1 1 0 0,3-2 1445 0 0,-4 4-662 0 0,12-17-1895 0 0</inkml:trace>
  <inkml:trace contextRef="#ctx0" brushRef="#br0" timeOffset="4429.595">3501 506 15176 0 0,'17'0'730'0'0,"-15"0"-314"0"0,-2 0-44 0 0,0 15-227 0 0,-3 16 667 0 0,2-22-385 0 0,0 0 1 0 0,0 0-1 0 0,1 8-427 0 0,1 3 204 0 0,-1-12-158 0 0,1-1 1 0 0,0 1-1 0 0,0-1 1 0 0,0 0-1 0 0,1 1 0 0 0,0 1-46 0 0,5 12 3 0 0,-6-16 61 0 0,0 0-1 0 0,1 1 1 0 0,0-1 0 0 0,1 0 0 0 0,-1 0 0 0 0,1 0 0 0 0,1 2-64 0 0,-4-7 3 0 0,5 8 336 0 0,1 0 0 0 0,0-1 0 0 0,1 0-1 0 0,1 2-338 0 0,-5-6 23 0 0,0-1 0 0 0,1 0-1 0 0,-1 1 1 0 0,0-2-1 0 0,1 1 1 0 0,0 0-1 0 0,-1-1 1 0 0,1 1-1 0 0,0-1 1 0 0,0 0-1 0 0,3 0-22 0 0,-2 0 25 0 0,1 0 0 0 0,-1-1 0 0 0,0 1 0 0 0,1-1 0 0 0,-1-1-1 0 0,0 1 1 0 0,1-1 0 0 0,-1 0 0 0 0,0 0 0 0 0,0 0 0 0 0,1-1-1 0 0,-1 0 1 0 0,-1 0 0 0 0,1 0 0 0 0,0-1 0 0 0,0 1 0 0 0,-1-1-1 0 0,1 0 1 0 0,-1-1 0 0 0,0 1 0 0 0,0-1 0 0 0,0 0 0 0 0,-1 0 0 0 0,1 0-1 0 0,-1 0 1 0 0,0 0 0 0 0,0-1 0 0 0,-1 0 0 0 0,1 1 0 0 0,-1-1-1 0 0,0 0 1 0 0,0 0 0 0 0,0 0 0 0 0,-1-1 0 0 0,0 1 0 0 0,0 0-1 0 0,0 0 1 0 0,-1-4-25 0 0,1-10 88 0 0,-1 14-7 0 0,1-1 0 0 0,-1 1 0 0 0,-1-1 0 0 0,1 0 0 0 0,-1 1-1 0 0,0-1 1 0 0,0 1 0 0 0,-1-1 0 0 0,0 0-81 0 0,-5-20 89 0 0,7 23-197 0 0,-1-1-1 0 0,1 1 1 0 0,-1-1 0 0 0,0 1 0 0 0,-1-1-1 0 0,1 1 1 0 0,-1 0 0 0 0,1-1-1 0 0,-1 1 1 0 0,0 0 0 0 0,0 0 0 0 0,0 0-1 0 0,0 0 1 0 0,-1 1 0 0 0,1-1-1 0 0,-3-1 109 0 0,-18-11-301 0 0,15 11 189 0 0,0-1-1 0 0,1-1 1 0 0,-1 1 0 0 0,-1-3 112 0 0,8 7-111 0 0,0 0 1 0 0,0 1-1 0 0,0-1 0 0 0,-1 0 1 0 0,1 0-1 0 0,0 0 1 0 0,-1 1-1 0 0,1-1 1 0 0,0 1-1 0 0,-1-1 0 0 0,1 1 1 0 0,-1-1-1 0 0,1 1 1 0 0,-1 0-1 0 0,0 0 111 0 0,-7-1-4810 0 0,2 1-1374 0 0</inkml:trace>
  <inkml:trace contextRef="#ctx0" brushRef="#br0" timeOffset="4690.061">4310 367 4608 0 0,'0'0'353'0'0,"-8"-2"-218"0"0,1 0 582 0 0,0 1 1 0 0,0 0-1 0 0,0 0 1 0 0,0 1-1 0 0,0 0 0 0 0,0 0 1 0 0,0 1-1 0 0,-3 0-717 0 0,-16 4 6822 0 0,-15 5-6822 0 0,35-8 138 0 0,-11 3 54 0 0,1 0 0 0 0,-1 2 0 0 0,1 0 0 0 0,1 0 0 0 0,0 2 0 0 0,-6 3-192 0 0,-2 5 58 0 0,0 0 0 0 0,1 1 0 0 0,-7 10-58 0 0,23-23 38 0 0,2 0 1 0 0,-1 1 0 0 0,1-1-1 0 0,0 1 1 0 0,0 0 0 0 0,0 1-1 0 0,1-1 1 0 0,-1 4-39 0 0,2-7-1 0 0,1 0 1 0 0,0 0 0 0 0,0 0-1 0 0,0 0 1 0 0,1 0 0 0 0,-1 0-1 0 0,1 1 1 0 0,0-1 0 0 0,-1 0-1 0 0,2 1 1 0 0,-1-1 0 0 0,0 0-1 0 0,1 0 1 0 0,-1 1-1 0 0,1-1 1 0 0,0 0 0 0 0,0 0-1 0 0,1 3 1 0 0,1-3 0 0 0,-1 0 0 0 0,1 1 0 0 0,0-1 0 0 0,0-1 0 0 0,0 1 0 0 0,0 0 0 0 0,1-1 0 0 0,1 1 0 0 0,6 6 0 0 0,-4-4 11 0 0,1 0 0 0 0,-1-1 0 0 0,1 0 0 0 0,0 0 0 0 0,0 0 0 0 0,0-1 0 0 0,0 0 0 0 0,1-1 0 0 0,0 0 0 0 0,-1 0 0 0 0,1-1 0 0 0,0 0 0 0 0,-1 0 0 0 0,6-1-11 0 0,1-1-487 0 0,0 0-1 0 0,0 0 0 0 0,-1-2 0 0 0,1 0 1 0 0,-1 0-1 0 0,1-1 0 0 0,-1-1 1 0 0,3-2 487 0 0,6-4-5796 0 0</inkml:trace>
  <inkml:trace contextRef="#ctx0" brushRef="#br0" timeOffset="4988.045">4381 503 4608 0 0,'0'0'208'0'0,"-9"3"32"0"0,7-2 72 0 0,1-1 0 0 0,-1 1 1 0 0,1-1-1 0 0,-1 1 0 0 0,1-1 0 0 0,0 1 1 0 0,-1 0-1 0 0,1 0 0 0 0,0 0 0 0 0,0 0 1 0 0,0-1-1 0 0,0 2 0 0 0,0-1 0 0 0,0 0 1 0 0,0 0-1 0 0,0 0 0 0 0,0 0 0 0 0,0 1 1 0 0,0-1-313 0 0,-1 3 1039 0 0,-1 0 1 0 0,1 0 0 0 0,0 0 0 0 0,0 0 0 0 0,1 1-1 0 0,-1-1-1039 0 0,-1 7 461 0 0,0 0-1 0 0,1 0 1 0 0,1 1-1 0 0,0-1 0 0 0,0 0 1 0 0,1 0-1 0 0,1 11-460 0 0,1 0 769 0 0,-2-13-563 0 0,1-1 0 0 0,0 1 0 0 0,0-1 0 0 0,1 0 0 0 0,0 1 0 0 0,2 4-206 0 0,-1-4 94 0 0,-3-8-78 0 0,1 0 0 0 0,-1 0 0 0 0,0 0 0 0 0,1 1 0 0 0,-1-1 0 0 0,1 0 0 0 0,-1 0 0 0 0,1 0 0 0 0,0 0 0 0 0,-1 0 1 0 0,1 0-1 0 0,0 0 0 0 0,0 0 0 0 0,0 0 0 0 0,0-1 0 0 0,0 1 0 0 0,0 0-16 0 0,0 0 73 0 0,18-5-181 0 0,-19 4-7 0 0,1 0 0 0 0,0-1 0 0 0,0 1 0 0 0,0 0 0 0 0,-1-1 0 0 0,1 1 0 0 0,0-1 0 0 0,-1 1 0 0 0,1-1-1 0 0,0 1 1 0 0,-1-1 0 0 0,1 1 0 0 0,-1-1 0 0 0,1 0 0 0 0,-1 1 0 0 0,1-1 0 0 0,-1 0 0 0 0,1 1 0 0 0,-1-2 115 0 0,6-11-7441 0 0</inkml:trace>
  <inkml:trace contextRef="#ctx0" brushRef="#br0" timeOffset="5313.827">4480 232 19351 0 0,'0'0'439'0'0,"0"0"62"0"0,0 0 33 0 0,0 0-65 0 0,1 1-309 0 0,9 10-144 0 0,-6-7-16 0 0,0 1 0 0 0,0-1 1 0 0,-1 1-1 0 0,1 0 0 0 0,-1 0 0 0 0,2 5 0 0 0,15 35 284 0 0,-2 2 0 0 0,0 8-284 0 0,-12-27-608 0 0,-6-16-4865 0 0,-3-2-1381 0 0</inkml:trace>
  <inkml:trace contextRef="#ctx0" brushRef="#br0" timeOffset="5314.827">4650 343 3224 0 0,'0'0'143'0'0,"1"1"467"0"0,2 0 11 0 0,-1 0 411 0 0,0 0 0 0 0,0 1 0 0 0,-1-1 0 0 0,1 0 0 0 0,0 0 1 0 0,-1 1-1 0 0,1-1 0 0 0,-1 1 0 0 0,1-1 0 0 0,-1 1 0 0 0,1 1-1032 0 0,2 10 1491 0 0,1 18-717 0 0,-3-18-534 0 0,0-1 0 0 0,0 1 0 0 0,-1 0 1 0 0,-1-1-1 0 0,0 5-240 0 0,-1-14 82 0 0,-1 29 718 0 0,-1 0 1 0 0,-2 0 0 0 0,-2 0 0 0 0,0-1 0 0 0,-3 1-801 0 0,-1-1 16 0 0,-2 6-16 0 0,-6 9 0 0 0,11-28-21 0 0,1 0 0 0 0,1 0-1 0 0,-2 8 22 0 0,6-21-171 0 0,2-5-2376 0 0,0 0-4958 0 0</inkml:trace>
  <inkml:trace contextRef="#ctx0" brushRef="#br0" timeOffset="5876.541">4403 562 11544 0 0,'20'-7'264'0'0,"-16"6"34"0"0,-4 1 20 0 0,0 0-41 0 0,23 0 1655 0 0,81 2 1060 0 0,54 0-1491 0 0,-137-3-1380 0 0,-3 0-76 0 0,0 0 1 0 0,0 1-1 0 0,10 2-45 0 0,-21-1 0 0 0,1-1 0 0 0,-1 0 0 0 0,0-1 0 0 0,0 0 0 0 0,0 0 0 0 0,2-1 0 0 0,-2-1 0 0 0,-5 4-121 0 0,-4 5 6 0 0,-5 4-218 0 0,0-2 124 0 0,1 0 0 0 0,-1 0 0 0 0,-4 8 209 0 0,9-12 112 0 0,0 0 1 0 0,1 0-1 0 0,-1 0 0 0 0,1 0 1 0 0,0 0-1 0 0,0 0 1 0 0,0 0-1 0 0,0 0 1 0 0,1 1-1 0 0,0-1 0 0 0,0 1-112 0 0,0 4-13 0 0,0 0-1 0 0,1-1 0 0 0,0 1 0 0 0,1 0 0 0 0,0 1 14 0 0,-1-8 44 0 0,-1 0-1 0 0,1 0 1 0 0,-1-1 0 0 0,1 1-1 0 0,-1 0 1 0 0,1 0-1 0 0,0 0 1 0 0,0-1-1 0 0,0 1 1 0 0,0-1 0 0 0,0 1-1 0 0,1-1 1 0 0,-1 1-1 0 0,0-1 1 0 0,1 1 0 0 0,-1-1-1 0 0,1 0 1 0 0,-1 0-1 0 0,1 0 1 0 0,-1 0-1 0 0,1 0 1 0 0,0 0 0 0 0,0 0-1 0 0,-1-1 1 0 0,1 1-1 0 0,2 0-43 0 0,-4-1 10 0 0,6 1 78 0 0,0 0 0 0 0,-1-1-1 0 0,1 0 1 0 0,0 0 0 0 0,0 0 0 0 0,0 0 0 0 0,-1-1 0 0 0,1 0 0 0 0,0 0-1 0 0,-1-1 1 0 0,6-1-88 0 0,-1-3 0 0 0,0 1 0 0 0,0-1 0 0 0,-1-1 0 0 0,0 0 0 0 0,0 0 0 0 0,0-1 0 0 0,2-4 0 0 0,0 2 0 0 0,-1 1 0 0 0,1 0 0 0 0,1 0 0 0 0,8-5 0 0 0,-14 11-15 0 0,-1 0-1 0 0,1 0 1 0 0,-1 0-1 0 0,1 1 0 0 0,0-1 1 0 0,0 2-1 0 0,0-1 1 0 0,0 1-1 0 0,0-1 0 0 0,7 1 16 0 0,-12 1-8 0 0,1 1 1 0 0,-1-1-1 0 0,1 1 0 0 0,-1-1 0 0 0,1 1 0 0 0,-1 0 0 0 0,0-1 0 0 0,1 1 0 0 0,-1 0 0 0 0,0 0 0 0 0,0 0 0 0 0,0 0 1 0 0,1 0-1 0 0,-1 0 0 0 0,0 0 0 0 0,0 0 0 0 0,-1 1 0 0 0,1-1 0 0 0,0 0 0 0 0,0 1 0 0 0,-1-1 0 0 0,1 0 0 0 0,0 1 0 0 0,-1-1 1 0 0,0 1-1 0 0,1-1 8 0 0,2 8-55 0 0,-1-1 0 0 0,0 0 0 0 0,0 1 0 0 0,-1-1 55 0 0,3 20 51 0 0,-1 0 0 0 0,-2 0-51 0 0,-1-17-212 0 0,0-1 0 0 0,-1 1 0 0 0,0-1 0 0 0,-1 1 1 0 0,0-1-1 0 0,-3 8 212 0 0,-2 2 289 0 0,-1-1 0 0 0,0 0 1 0 0,-1 0-1 0 0,-1-1 0 0 0,-1 0 1 0 0,-1 0-290 0 0,4-6 4 0 0,0-1 1 0 0,-1 0 0 0 0,0-1 0 0 0,0 1-1 0 0,-1-2 1 0 0,-1 1 0 0 0,1-1-1 0 0,-2-1 1 0 0,1 0 0 0 0,-1-1 0 0 0,-4 2-5 0 0,7-5 144 0 0,0 0 0 0 0,-1-1-1 0 0,1 0 1 0 0,-1 0 0 0 0,0-1 0 0 0,1-1 0 0 0,-8 1-144 0 0,13-2-99 0 0,0 0 0 0 0,0 0 1 0 0,0 0-1 0 0,0-1 0 0 0,0 0 0 0 0,0 0 0 0 0,0 0 0 0 0,0 0 0 0 0,-2-1 99 0 0,4 0-307 0 0,-1 1 0 0 0,1 0 0 0 0,-1-1-1 0 0,1 0 1 0 0,0 0 0 0 0,0 1 0 0 0,0-1-1 0 0,0-1 1 0 0,0 1 0 0 0,0 0 0 0 0,0 0-1 0 0,0-1 1 0 0,1 1 0 0 0,-1-1 307 0 0,-1-8-1517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43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1 332 18655 0 0,'0'0'430'0'0,"0"0"55"0"0,12 10 631 0 0,23 14-1099 0 0,-12-6-6 0 0,-23-17-4 0 0,3 1-4 0 0,0 0 1 0 0,0 1-1 0 0,-1-1 1 0 0,1 1-1 0 0,-1-1 1 0 0,0 1 0 0 0,1 0-1 0 0,-1 0 1 0 0,1 3-4 0 0,2-3-782 0 0,-2-3-3057 0 0,2 0-2173 0 0</inkml:trace>
  <inkml:trace contextRef="#ctx0" brushRef="#br0" timeOffset="587.217">245 38 5984 0 0,'2'-1'530'0'0,"0"1"1"0"0,0 0 0 0 0,0-1-1 0 0,0 1 1 0 0,-1-1 0 0 0,1 1-1 0 0,0-1 1 0 0,0 0-1 0 0,0 0 1 0 0,-1 0 0 0 0,2 0-531 0 0,4-4-65 0 0,-6 4 238 0 0,-1 1-56 0 0,0 0-11 0 0,0 0 50 0 0,0 0 218 0 0,0 0 98 0 0,0 0 22 0 0,2 0-21 0 0,16 0 244 0 0,-16 0-387 0 0,-2 0-42 0 0,2 0-175 0 0,4 0-86 0 0,-5 0 42 0 0,1 0-24 0 0,0-1-1 0 0,-1 1 1 0 0,1 0 0 0 0,0-1 0 0 0,0 0 0 0 0,-1 1-1 0 0,1-1 1 0 0,-1 0 0 0 0,1 0 0 0 0,-1 1 0 0 0,1-2-45 0 0,-1 2 61 0 0,1-1 0 0 0,-1 0 0 0 0,0 0 0 0 0,1 1 0 0 0,-1-1 0 0 0,1 0 0 0 0,-1 1 0 0 0,1 0-1 0 0,-1-1 1 0 0,2 1-61 0 0,-2 0 32 0 0,-1 0 0 0 0,1 0 0 0 0,0-1 0 0 0,-1 1 0 0 0,1 0-1 0 0,-1 0 1 0 0,1 0 0 0 0,-1-1 0 0 0,1 1 0 0 0,-1 0-1 0 0,1-1 1 0 0,0 1 0 0 0,-1 0 0 0 0,0-1 0 0 0,1 1-1 0 0,-1-1 1 0 0,1 1 0 0 0,-1-1-32 0 0,5-2 1922 0 0,2 9-1171 0 0,-5-1-712 0 0,0-1 0 0 0,-1 1 0 0 0,1-1 0 0 0,-1 1 1 0 0,0 0-1 0 0,0 0 0 0 0,-1 0 0 0 0,0 0 0 0 0,1 1-39 0 0,1 17 42 0 0,1 11 39 0 0,-1 0-1 0 0,-2 0 1 0 0,-1 0-1 0 0,-2 6-80 0 0,2-26 14 0 0,1-3-12 0 0,0 0 0 0 0,1 1 0 0 0,1 0-2 0 0,0 24 48 0 0,-1-27-40 0 0,-1 1 0 0 0,1 0 0 0 0,0-1 0 0 0,1 1 0 0 0,0-1 0 0 0,1 0 0 0 0,0 1 0 0 0,3 5-8 0 0,1 2 18 0 0,-7-13-10 0 0,1-1 0 0 0,0 1 0 0 0,1-1 1 0 0,-1 0-1 0 0,1 1 0 0 0,-1-1 0 0 0,1 0 0 0 0,0 0 1 0 0,0 0-1 0 0,0 0 0 0 0,1-1 0 0 0,-1 1 0 0 0,1 0 1 0 0,-1-1-1 0 0,1 0 0 0 0,2 2-8 0 0,-1-2 18 0 0,-1 0 0 0 0,0-1 0 0 0,1 1 1 0 0,-1-1-1 0 0,0 0 0 0 0,1 0 0 0 0,0 0 0 0 0,-1 0 0 0 0,1-1 0 0 0,0 1 0 0 0,-1-1 1 0 0,1 0-1 0 0,0 0 0 0 0,-1 0 0 0 0,1-1 0 0 0,0 1 0 0 0,-1-1 0 0 0,1 0 1 0 0,-1 0-1 0 0,1 0 0 0 0,-1-1 0 0 0,1 1 0 0 0,-1-1 0 0 0,0 0 0 0 0,2-1-18 0 0,2-1 0 0 0,-1-1 0 0 0,0 1 0 0 0,0-1 0 0 0,0-1 0 0 0,-1 1 0 0 0,0-1 0 0 0,0 0 0 0 0,0 0 0 0 0,-1 0 0 0 0,2-4 0 0 0,-2 4 0 0 0,-1 1 0 0 0,0-1 0 0 0,-1 1 0 0 0,1-1 0 0 0,-1 0 0 0 0,-1 0 0 0 0,1 0 0 0 0,-1 0 0 0 0,0-1 0 0 0,0 1 0 0 0,-1 0 0 0 0,1 0 0 0 0,-2-1 0 0 0,1 3 0 0 0,-1 0 0 0 0,1 0 0 0 0,-1 0 0 0 0,0 0 0 0 0,0 0 0 0 0,-1 0 0 0 0,1 0 0 0 0,-1 1 0 0 0,0-1 0 0 0,0 1 0 0 0,0-1 0 0 0,-1 1 0 0 0,1 0 0 0 0,-1 0 0 0 0,1 0 0 0 0,-1 0 0 0 0,0 0 0 0 0,0 0 0 0 0,-1 1 0 0 0,1-1 0 0 0,-2 1 0 0 0,1 0 0 0 0,-1-1 0 0 0,1 2 0 0 0,-1-1 0 0 0,0 0 0 0 0,0 1 0 0 0,0 0 0 0 0,0 0 0 0 0,0 0 0 0 0,0 1 0 0 0,0 0 0 0 0,0 0 0 0 0,0 0 0 0 0,0 0 0 0 0,0 1 0 0 0,0 0 0 0 0,-88 10 544 0 0,86-10-471 0 0,0 0 0 0 0,0 1 0 0 0,0 0 0 0 0,0 0 0 0 0,0 0-1 0 0,0 1 1 0 0,1 0 0 0 0,-1 0 0 0 0,-3 3-73 0 0,5-2-441 0 0,-1 0 0 0 0,1 0 1 0 0,-1 1-1 0 0,1-1 0 0 0,1 1 0 0 0,-2 2 441 0 0,0 1-1309 0 0,5 1-17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3:06.018"/>
    </inkml:context>
    <inkml:brush xml:id="br0">
      <inkml:brushProperty name="width" value="0.05" units="cm"/>
      <inkml:brushProperty name="height" value="0.05" units="cm"/>
      <inkml:brushProperty name="color" value="#0000FF"/>
    </inkml:brush>
    <inkml:context xml:id="ctx1">
      <inkml:inkSource xml:id="inkSrc39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1-15T08:32:35.266"/>
    </inkml:context>
    <inkml:brush xml:id="br1">
      <inkml:brushProperty name="width" value="0.05" units="cm"/>
      <inkml:brushProperty name="height" value="0.05" units="cm"/>
      <inkml:brushProperty name="color" value="#0000FF"/>
      <inkml:brushProperty name="ignorePressure" value="1"/>
    </inkml:brush>
    <inkml:brush xml:id="br2">
      <inkml:brushProperty name="width" value="0.05" units="cm"/>
      <inkml:brushProperty name="height" value="0.05" units="cm"/>
    </inkml:brush>
    <inkml:brush xml:id="br3">
      <inkml:brushProperty name="width" value="0.05" units="cm"/>
      <inkml:brushProperty name="height" value="0.05" units="cm"/>
      <inkml:brushProperty name="color" value="#E71224"/>
    </inkml:brush>
    <inkml:brush xml:id="br4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379 699 16439 0 0,'0'0'374'0'0,"0"0"54"0"0,0 0 21 0 0,0 0-49 0 0,4 13-243 0 0,-2-7-134 0 0,0 1 1 0 0,1 0-1 0 0,-2 0 0 0 0,1 1 0 0 0,-1-1 0 0 0,0 0 0 0 0,-1 5-23 0 0,3 11 336 0 0,9 86 1408 0 0,-3-20-338 0 0,-4-48-375 0 0,0 35-1031 0 0,1 9 369 0 0,13 114-45 0 0,-19-185-564 0 0,-1-11 116 0 0,1-1 0 0 0,0 0 0 0 0,0 0 0 0 0,0 0-1 0 0,0 0 1 0 0,0 0 0 0 0,0 0 0 0 0,1 0 0 0 0,-1 0 0 0 0,1 0 0 0 0,-1 0 0 0 0,1 1 124 0 0,0-3-759 0 0,2-8-5722 0 0,1 0 159 0 0</inkml:trace>
  <inkml:trace contextRef="#ctx0" brushRef="#br0" timeOffset="282.545">442 944 14280 0 0,'-1'-16'344'0'0,"-1"1"1"0"0,0 0 0 0 0,-1-2-345 0 0,2 15 43 0 0,0-5 57 0 0,0 0 0 0 0,1 0 0 0 0,0 0 0 0 0,0 0 0 0 0,0-1 0 0 0,1 1 0 0 0,0 0-1 0 0,1-1-99 0 0,-1 4 110 0 0,0-1-1 0 0,0 1 1 0 0,1 0-1 0 0,0-1 0 0 0,-1 1 1 0 0,2 0-1 0 0,-1 0 0 0 0,0 0 1 0 0,1 1-1 0 0,0-1 0 0 0,0 1 1 0 0,0-1-1 0 0,2-1-109 0 0,-2 3 112 0 0,0 0 0 0 0,1 0 0 0 0,-1 0 0 0 0,1 0 0 0 0,-1 1 0 0 0,1-1-1 0 0,0 1 1 0 0,-1 0 0 0 0,1 0 0 0 0,0 0 0 0 0,0 1 0 0 0,0-1 0 0 0,0 1 0 0 0,0 0 0 0 0,0 0 0 0 0,0 0 0 0 0,2 1-112 0 0,10 2 818 0 0,0 0 0 0 0,-1 0 1 0 0,10 5-819 0 0,-20-7-11 0 0,0 1 39 0 0,0 0 0 0 0,0 1 0 0 0,0-1 0 0 0,0 1 0 0 0,0 0 0 0 0,0 0 0 0 0,1 2-28 0 0,16 10 52 0 0,-17-12-12 0 0,0 0 0 0 0,0 0 0 0 0,-1 0 0 0 0,1 1 0 0 0,-1-1 0 0 0,0 1 1 0 0,0 0-1 0 0,0 1 0 0 0,1 1-40 0 0,-3-3 17 0 0,-1-1 1 0 0,1 1-1 0 0,-1 0 0 0 0,0 0 1 0 0,0 0-1 0 0,0 0 1 0 0,0 0-1 0 0,0 0 1 0 0,-1 0-1 0 0,1 0 0 0 0,-1 0 1 0 0,0 0-1 0 0,0 0 1 0 0,0 0-1 0 0,0 0 0 0 0,0 0 1 0 0,-1 0-1 0 0,0 1-17 0 0,1 0 22 0 0,-1 0 0 0 0,0-1 0 0 0,0 1 0 0 0,-1 0 0 0 0,1-1 0 0 0,-1 1 0 0 0,0 0 0 0 0,0-1 0 0 0,0 0 0 0 0,0 1 0 0 0,-1-1 0 0 0,1 0 0 0 0,-1 0 0 0 0,0-1 0 0 0,0 1 0 0 0,0 0 0 0 0,0-1 0 0 0,0 0 0 0 0,0 0 0 0 0,-2 1-22 0 0,-9 6-48 0 0,-1 0-1 0 0,0-2 1 0 0,0 0-1 0 0,0 0 1 0 0,-1-1-1 0 0,-14 3 49 0 0,17-7-335 0 0,1 1-1 0 0,-1-2 1 0 0,0 1 0 0 0,0-2-1 0 0,0 0 1 0 0,1 0 0 0 0,-1-1-1 0 0,0-1 1 0 0,-3-1 335 0 0,14 3-122 0 0,0-1-1 0 0,0 0 1 0 0,0 1 0 0 0,0-1-1 0 0,0 0 1 0 0,0 0 0 0 0,1 0-1 0 0,-1 0 1 0 0,0 0-1 0 0,-1-2 123 0 0,-3-1-777 0 0,5 3-782 0 0,-3-11-1678 0 0,3 9 2606 0 0,0 1-1351 0 0</inkml:trace>
  <inkml:trace contextRef="#ctx0" brushRef="#br0" timeOffset="841.261">660 1013 5984 0 0,'27'10'464'0'0,"-25"-9"-438"0"0,-1 0 0 0 0,1 0 1 0 0,0 0-1 0 0,-1 0 0 0 0,1 0 1 0 0,-1 0-1 0 0,0 0 0 0 0,1 0 1 0 0,-1 1-1 0 0,0-1 0 0 0,0 1 1 0 0,0-1-1 0 0,1 1-26 0 0,8 9 979 0 0,2-3 99 0 0,0 0 0 0 0,0-2 0 0 0,1 1 0 0 0,0-1-1 0 0,0-1 1 0 0,1 0 0 0 0,8 1-1078 0 0,-15-5 293 0 0,0 0 0 0 0,0 0 0 0 0,0-1 0 0 0,0 1 0 0 0,0-2 0 0 0,0 1 0 0 0,0-1 0 0 0,2 0-293 0 0,-4 0 83 0 0,-1 0 1 0 0,0 0-1 0 0,1-1 1 0 0,-1 1-1 0 0,0-1 1 0 0,0 0-1 0 0,0 0 1 0 0,0-1-1 0 0,0 1 1 0 0,0-1-1 0 0,0 0 1 0 0,-1 0-1 0 0,1 0-83 0 0,4-6 135 0 0,-5 7-92 0 0,0-1-1 0 0,0 0 1 0 0,-1 0-1 0 0,1 0 1 0 0,-1-1-1 0 0,0 1 1 0 0,1 0-1 0 0,-2-1 1 0 0,1 0-1 0 0,0 0-42 0 0,2-10 15 0 0,-1-1 0 0 0,0 0 0 0 0,-1 0 0 0 0,0 0 0 0 0,-2 0 0 0 0,1-1 0 0 0,-2 1 0 0 0,-1-8-15 0 0,2 18 26 0 0,-1 1 1 0 0,1-1-1 0 0,-1 1 0 0 0,0 0 0 0 0,0 0 0 0 0,-1 0 0 0 0,1-1 0 0 0,-1 1 0 0 0,0 0 0 0 0,0 1 0 0 0,0-1 0 0 0,-1 0 1 0 0,1 1-1 0 0,-1-1 0 0 0,0 1 0 0 0,0 0 0 0 0,0 0 0 0 0,0 0 0 0 0,-1 0 0 0 0,1 0 0 0 0,-1 1 0 0 0,0 0 0 0 0,0-1-26 0 0,3 3 21 0 0,1-1-1 0 0,-1 1 0 0 0,0 0 0 0 0,1 0 0 0 0,-1 0 0 0 0,0-1 0 0 0,1 1 0 0 0,-1 0 1 0 0,0 0-1 0 0,0 0 0 0 0,1 0 0 0 0,-1 0 0 0 0,0 0 0 0 0,1 0 0 0 0,-1 0 1 0 0,0 0-1 0 0,1 1 0 0 0,-1-1 0 0 0,0 0 0 0 0,1 0 0 0 0,-1 1 0 0 0,0-1 0 0 0,1 0 1 0 0,-1 1-1 0 0,1-1 0 0 0,-2 1-20 0 0,1 0 25 0 0,0 1-1 0 0,-1-1 1 0 0,1 1 0 0 0,0 0 0 0 0,0-1 0 0 0,0 1-1 0 0,0 0 1 0 0,0 0 0 0 0,0 0 0 0 0,0 0-25 0 0,-2 7 38 0 0,1 1 1 0 0,0 0-1 0 0,-1 8-38 0 0,2-17 4 0 0,0 9 27 0 0,1 1 0 0 0,0-1 0 0 0,1 8-31 0 0,0 10 88 0 0,0-23-69 0 0,0 1 1 0 0,0-1-1 0 0,0 0 0 0 0,0 0 0 0 0,1 0 0 0 0,0 0 0 0 0,0 0 0 0 0,1 0 0 0 0,1 2-19 0 0,6 15 20 0 0,-7-16-10 0 0,1 1 0 0 0,-1-1 0 0 0,2 0-1 0 0,-1 0 1 0 0,1 0 0 0 0,-1-1 0 0 0,2 0 0 0 0,-1 0-1 0 0,0 0 1 0 0,1 0 0 0 0,0-1 0 0 0,4 2-10 0 0,-8-4 11 0 0,0-1 0 0 0,1 0 0 0 0,-1 0-1 0 0,1 0 1 0 0,0 0 0 0 0,-1 0 0 0 0,1 0 0 0 0,0-1 0 0 0,0 1 0 0 0,-1-1 0 0 0,1 0 0 0 0,0 0 0 0 0,0 0 0 0 0,-1 0 0 0 0,1 0 0 0 0,0-1 0 0 0,0 1 0 0 0,-1-1 0 0 0,1 0 0 0 0,0 0 0 0 0,1 0-11 0 0,-1-1 22 0 0,0 1 0 0 0,0-1 1 0 0,1 0-1 0 0,-1 1 0 0 0,0-2 0 0 0,0 1 1 0 0,0 0-1 0 0,-1 0 0 0 0,1-1 1 0 0,-1 0-1 0 0,1 1 0 0 0,-1-1 0 0 0,0 0 1 0 0,0 0-1 0 0,0-1 0 0 0,0 1-22 0 0,4-10-98 0 0,-2 4-38 0 0,0 0 1 0 0,0-1-1 0 0,1-7 136 0 0,21-41-431 0 0,-22 40 318 0 0,-4 14 73 0 0,1 0 0 0 0,0-1 1 0 0,1 1-1 0 0,-1 0 0 0 0,1 0 0 0 0,0 0 0 0 0,0 0 0 0 0,0 0 40 0 0,4-5-78 0 0,-5 6 60 0 0,1 0 0 0 0,0 0 0 0 0,0 0 0 0 0,0 1 0 0 0,1-1 1 0 0,-1 0-1 0 0,1 1 0 0 0,-1 0 18 0 0,0 1-3 0 0,-1 0 0 0 0,0 1 0 0 0,0-1 0 0 0,0 1 0 0 0,1-1 1 0 0,-1 1-1 0 0,0 0 0 0 0,1-1 0 0 0,-1 1 0 0 0,0 0 0 0 0,1 0 0 0 0,-1 0 0 0 0,0 0 0 0 0,1 0 1 0 0,-1 0-1 0 0,0 0 0 0 0,1 1 0 0 0,-1-1 0 0 0,0 0 0 0 0,1 1 0 0 0,-1-1 0 0 0,0 1 0 0 0,1 0 3 0 0,0 0-5 0 0,-1 0 0 0 0,1 0 0 0 0,-1 0-1 0 0,1 0 1 0 0,-1 1 0 0 0,0-1 0 0 0,0 0-1 0 0,0 1 1 0 0,1-1 0 0 0,-1 1 0 0 0,-1-1-1 0 0,2 2 6 0 0,5 7-9 0 0,5 6 8 0 0,-1 0 0 0 0,-1 0 0 0 0,-1 1 0 0 0,0 1 0 0 0,3 10 1 0 0,9 16 93 0 0,-16-35-34 0 0,1 0 0 0 0,0 0 0 0 0,6 7-59 0 0,11 15 399 0 0,-22-30-236 0 0,-1-1 146 0 0,0 0 67 0 0,0 0 10 0 0,0 0-21 0 0,-1-3-227 0 0,0 0 0 0 0,0 1 0 0 0,0-1 0 0 0,0 1 0 0 0,-1-1 0 0 0,0-1-138 0 0,1 4 12 0 0,-2-6-252 0 0,0 1-1 0 0,0-1 1 0 0,0-1 0 0 0,1 1 0 0 0,0 0-1 0 0,0 0 1 0 0,1-1 0 0 0,-1 1-1 0 0,1-1 1 0 0,1 0 0 0 0,-1 1 0 0 0,1-1-1 0 0,1 1 1 0 0,0-6 240 0 0,2-12-7274 0 0</inkml:trace>
  <inkml:trace contextRef="#ctx0" brushRef="#br0" timeOffset="1228.31">1581 731 15376 0 0,'0'0'704'0'0,"0"0"-15"0"0,0 16-381 0 0,3 0 14 0 0,-1-6 65 0 0,-1 1 0 0 0,0-1 1 0 0,0 1-1 0 0,-1-1 0 0 0,0 1 0 0 0,-1 0 0 0 0,0 1-387 0 0,-2 8 714 0 0,0 0 0 0 0,2 1 1 0 0,1-1-1 0 0,1 13-714 0 0,8 27 861 0 0,-8-51-862 0 0,0-1 0 0 0,0 0-1 0 0,1 1 1 0 0,0-1 0 0 0,0 0-1 0 0,1 0 1 0 0,0-1 0 0 0,0 1-1 0 0,4 5 2 0 0,-6-11-11 0 0,0 0 1 0 0,1 0-1 0 0,-1 0 0 0 0,0-1 0 0 0,1 1 0 0 0,-1 0 1 0 0,1-1-1 0 0,0 1 0 0 0,0-1 0 0 0,-1 0 0 0 0,1 0 1 0 0,0 0-1 0 0,0 1 0 0 0,0-2 0 0 0,0 1 0 0 0,0 0 1 0 0,0 0-1 0 0,0-1 0 0 0,1 1 0 0 0,-1-1 11 0 0,10-2 48 0 0,-9-3-128 0 0,-2 4-100 0 0,18-28-4946 0 0,-10 15-1695 0 0</inkml:trace>
  <inkml:trace contextRef="#ctx0" brushRef="#br0" timeOffset="1565.262">1640 689 9672 0 0,'0'0'748'0'0,"-2"-1"-492"0"0,-23-11 2964 0 0,24 11-1458 0 0,-3 1 466 0 0,-8 2 169 0 0,12-1-2441 0 0,0 1 0 0 0,0-1 0 0 0,0 1-1 0 0,0 0 1 0 0,0-1 0 0 0,1 1 0 0 0,-1-1-1 0 0,0 1 1 0 0,1-1 0 0 0,-1 1 0 0 0,1-1-1 0 0,0 1 1 0 0,0-1 0 0 0,-1 1 0 0 0,1-1-1 0 0,0 0 1 0 0,1 2 44 0 0,4 5-913 0 0,-3 0-34 0 0</inkml:trace>
  <inkml:trace contextRef="#ctx0" brushRef="#br0" timeOffset="1566.262">1901 769 17359 0 0,'0'0'396'0'0,"-3"6"530"0"0,-21 32 222 0 0,-7 14-1148 0 0,24-38 371 0 0,0 1 1 0 0,0 1 0 0 0,1-1 0 0 0,1 1-1 0 0,0 6-371 0 0,4-17 51 0 0,0 0 0 0 0,1 0 0 0 0,0-1-1 0 0,0 1 1 0 0,0 0 0 0 0,1 0-1 0 0,-1 0 1 0 0,1-1 0 0 0,0 1 0 0 0,1 0-1 0 0,-1-1 1 0 0,1 1 0 0 0,0-1 0 0 0,0 1-1 0 0,0-1 1 0 0,1 0 0 0 0,1 2-51 0 0,-2-3 11 0 0,-1-1 0 0 0,1 0 0 0 0,0 1 0 0 0,0-1 0 0 0,0 0 0 0 0,1 0 0 0 0,-1 0 0 0 0,0-1 0 0 0,1 1 0 0 0,0-1 0 0 0,-1 1 0 0 0,1-1 0 0 0,0 0 0 0 0,-1 0 0 0 0,1 0 0 0 0,0 0 0 0 0,0 0 0 0 0,0-1 0 0 0,0 1 0 0 0,0-1 0 0 0,0 0 0 0 0,0 0 0 0 0,0 0 0 0 0,0 0 0 0 0,0-1 0 0 0,-1 1 0 0 0,1-1 0 0 0,2 0-11 0 0,8-3 89 0 0,1 0-1 0 0,0-2 1 0 0,-1 1 0 0 0,3-3-89 0 0,-11 5 20 0 0,-1 1 1 0 0,0-1 0 0 0,0 0 0 0 0,0 0-1 0 0,0-1 1 0 0,-1 1 0 0 0,1-1 0 0 0,-1 0-1 0 0,0 0 1 0 0,0 0 0 0 0,0 0 0 0 0,-1 0 0 0 0,0-1-1 0 0,1-1-20 0 0,1-2-2 0 0,-2 1 1 0 0,1-1-1 0 0,-1 0 0 0 0,0 0 0 0 0,-1 0 1 0 0,0-1-1 0 0,0 1 0 0 0,-1 0 0 0 0,0 0 1 0 0,0-1-1 0 0,-1 1 0 0 0,-1-4 2 0 0,1 7-4 0 0,0 0-1 0 0,0 0 1 0 0,-1 1 0 0 0,0-1 0 0 0,0 0-1 0 0,0 1 1 0 0,0-1 0 0 0,-1 1 0 0 0,0 0-1 0 0,0 0 1 0 0,0 0 0 0 0,0 0-1 0 0,-1 0 1 0 0,0 1 0 0 0,1-1 0 0 0,-1 1-1 0 0,0 0 1 0 0,-1 0 0 0 0,1 1 0 0 0,-2-2 4 0 0,-1 1-81 0 0,0-1 0 0 0,1 1 0 0 0,-1 1 0 0 0,0 0 0 0 0,-1 0 0 0 0,1 0 0 0 0,0 0 0 0 0,0 1 0 0 0,-1 1 0 0 0,1-1 0 0 0,-1 1 0 0 0,1 0 0 0 0,-1 1 0 0 0,1 0 0 0 0,-7 2 81 0 0,11-2-338 0 0,1 0 0 0 0,-1 0 0 0 0,1 1 0 0 0,0-1 0 0 0,-1 1 1 0 0,1 0-1 0 0,0 0 0 0 0,0-1 0 0 0,0 1 0 0 0,0 1 0 0 0,0-1 0 0 0,1 0 0 0 0,-1 0 0 0 0,1 1 0 0 0,-1-1 1 0 0,1 1 336 0 0,-3 6-1694 0 0</inkml:trace>
  <inkml:trace contextRef="#ctx0" brushRef="#br0" timeOffset="2263.345">2448 739 17247 0 0,'-7'-11'1736'0'0,"4"10"-1714"0"0,0 1 0 0 0,1-1-1 0 0,-1 1 1 0 0,1 0-1 0 0,-1 0 1 0 0,0 0-1 0 0,1 0 1 0 0,-1 0 0 0 0,0 1-1 0 0,1-1 1 0 0,-1 1-1 0 0,0 0-21 0 0,-30 11 293 0 0,19-6-95 0 0,1 0 0 0 0,1 1 0 0 0,-1 0 0 0 0,1 1 0 0 0,0 0 0 0 0,1 1 0 0 0,-3 2-198 0 0,-4 6 345 0 0,13-13-261 0 0,0 0-1 0 0,1 1 0 0 0,-1-1 0 0 0,1 1 1 0 0,0 0-1 0 0,0 0 0 0 0,1 0 1 0 0,0 1-1 0 0,-1-1 0 0 0,1 1-83 0 0,-11 25 186 0 0,10-24-135 0 0,1 0 0 0 0,-1 0-1 0 0,1 1 1 0 0,1-1-1 0 0,-1 1 1 0 0,2 0-1 0 0,-2 6-50 0 0,1 2 46 0 0,1-13-20 0 0,0 0 0 0 0,1-1 0 0 0,0 1 0 0 0,-1 0 0 0 0,1 0 0 0 0,0 0 0 0 0,1-1 0 0 0,-1 1 0 0 0,0 0 0 0 0,1 0 0 0 0,-1 0 0 0 0,1-1 0 0 0,0 1 0 0 0,0 0-26 0 0,0 0 16 0 0,1 1 1 0 0,-1-1-1 0 0,1 0 1 0 0,0 0-1 0 0,0 0 1 0 0,0 0-1 0 0,0 0 1 0 0,0-1 0 0 0,0 1-1 0 0,1 0 1 0 0,0-1-1 0 0,-1 0 1 0 0,1 0-1 0 0,0 0 1 0 0,0 0-1 0 0,0 0 1 0 0,0 0-1 0 0,0-1 1 0 0,1 1-1 0 0,-1-1 1 0 0,0 0 0 0 0,1 0-1 0 0,-1 0 1 0 0,1-1-1 0 0,-1 1 1 0 0,1-1-1 0 0,2 0-16 0 0,-1 0 0 0 0,1 0 0 0 0,-1 0 0 0 0,0-1 0 0 0,1 0 0 0 0,-1 0 0 0 0,0 0 0 0 0,0-1 0 0 0,1 0 0 0 0,-1 0 0 0 0,1-1 0 0 0,13-6 0 0 0,-1-1 0 0 0,0 0 0 0 0,-17 9 0 0 0,7-5 0 0 0,0 1 0 0 0,0-2 0 0 0,-1 1 0 0 0,1-1 0 0 0,-2 0 0 0 0,1 0 0 0 0,-1-1 0 0 0,0 1 0 0 0,-1-1 0 0 0,1-1 0 0 0,-2 1 0 0 0,1-1 0 0 0,-1 0 0 0 0,-1 0 0 0 0,1 0 0 0 0,-2-1 0 0 0,1-2 0 0 0,4-18 0 0 0,1-6 0 0 0,-1-8 0 0 0,-2 8 0 0 0,-1-1 0 0 0,-2 1 0 0 0,-2-1 0 0 0,-2-8 0 0 0,1 41 0 0 0,1 0 0 0 0,0 1 0 0 0,-1 0 0 0 0,1 0 0 0 0,-1 0 0 0 0,0 0 0 0 0,0 0 0 0 0,0 0 0 0 0,-1 0 0 0 0,1 0 0 0 0,-2-1 0 0 0,2 5 0 0 0,0 0 0 0 0,0 1 0 0 0,0-1 0 0 0,0 0 0 0 0,1 1 0 0 0,-1-1 0 0 0,0 1 0 0 0,1-1 0 0 0,-1 1 0 0 0,1 1 0 0 0,-4 17-42 0 0,2 0-1 0 0,1 0 0 0 0,0 0 0 0 0,1 0 1 0 0,1 0-1 0 0,2 8 43 0 0,0 8 84 0 0,1 19 339 0 0,8 33-423 0 0,-8-68 75 0 0,0 1-1 0 0,2-1 1 0 0,0 0 0 0 0,2-1-1 0 0,7 17-74 0 0,-13-34-22 0 0,-1 1-1 0 0,0-1 0 0 0,1 1 1 0 0,0-1-1 0 0,-1 0 0 0 0,1 1 1 0 0,0-1-1 0 0,0 0 0 0 0,0 0 1 0 0,1 0-1 0 0,1 0 23 0 0,-4-1-8 0 0,1-1 0 0 0,0 0 0 0 0,0 0 0 0 0,-1-1-1 0 0,1 1 1 0 0,0 0 0 0 0,-1 0 0 0 0,1 0 0 0 0,0 0 0 0 0,-1 0 0 0 0,1-1 0 0 0,0 1 0 0 0,-1 0-1 0 0,1-1 1 0 0,-1 1 0 0 0,1 0 0 0 0,0-1 0 0 0,-1 1 0 0 0,1-1 0 0 0,-1 1 0 0 0,1-1 0 0 0,-1 1 8 0 0,12-12-109 0 0,-6 4-132 0 0,1-1 0 0 0,-1-1-1 0 0,-1 1 1 0 0,1-1 0 0 0,-1 0-1 0 0,1-5 242 0 0,-3 8-200 0 0,0 0-1 0 0,0 1 1 0 0,1 0-1 0 0,4-6 201 0 0,-4 6-147 0 0,-1 1 1 0 0,0-1-1 0 0,1 0 0 0 0,-2 0 0 0 0,3-5 147 0 0,-2 2-194 0 0,0-2-33 0 0,0 0-1 0 0,2 0 1 0 0,-1 1-1 0 0,4-7 228 0 0,-5 13-10 0 0,0-1 0 0 0,0 0 0 0 0,-1 0 0 0 0,0 0 0 0 0,0 0 0 0 0,-1 0 0 0 0,1 0 0 0 0,-1 0 0 0 0,0 0 0 0 0,0-1 0 0 0,-1-2 10 0 0,0 7-7 0 0,0 1 1 0 0,1-1-1 0 0,-1 0 1 0 0,0 1-1 0 0,0-1 1 0 0,0 0-1 0 0,0 1 1 0 0,1-1-1 0 0,-1 0 1 0 0,0 1 0 0 0,0-1-1 0 0,1 1 1 0 0,-1-1-1 0 0,1 1 1 0 0,-1-1-1 0 0,0 1 1 0 0,1-1-1 0 0,-1 1 1 0 0,1-1 6 0 0,0 1-4 0 0,-1-1 0 0 0,0 1 0 0 0,1 0 1 0 0,-1-1-1 0 0,0 1 0 0 0,1 0 0 0 0,-1-1 1 0 0,0 1-1 0 0,0-1 0 0 0,1 1 0 0 0,-1 0 1 0 0,0-1-1 0 0,0 1 0 0 0,0-1 0 0 0,0 1 1 0 0,1-1-1 0 0,-1 1 0 0 0,0-1 4 0 0,0 1 300 0 0,1 0-218 0 0,0 0 0 0 0,-1 0-1 0 0,1 0 1 0 0,0 1 0 0 0,0-1 0 0 0,0 0-1 0 0,0 1 1 0 0,-1-1 0 0 0,1 1 0 0 0,0-1-1 0 0,0 1 1 0 0,-1-1 0 0 0,1 1 0 0 0,0 0-1 0 0,-1-1 1 0 0,1 1 0 0 0,0 0 0 0 0,-1-1-1 0 0,1 1 1 0 0,-1 0 0 0 0,1 0 0 0 0,-1 0-82 0 0,10 23 581 0 0,-5-13-242 0 0,2 6 240 0 0,0 1 0 0 0,1 6-579 0 0,0 0 122 0 0,26 80 728 0 0,-31-94-639 0 0,-2-8-173 0 0,-1 1 0 0 0,1 0 0 0 0,0-1 0 0 0,0 1-1 0 0,0-1 1 0 0,1 1 0 0 0,-1-1 0 0 0,0 0 0 0 0,3 3-38 0 0,-3-4 83 0 0,-1-1 45 0 0,0 0 21 0 0,0 0 3 0 0,0 0-225 0 0,2-20-3896 0 0,-1 6 2435 0 0</inkml:trace>
  <inkml:trace contextRef="#ctx0" brushRef="#br0" timeOffset="2540.935">2772 583 17503 0 0,'-50'-6'384'0'0,"50"6"88"0"0,10-2 8 0 0,-1 2 8 0 0,-2 0-392 0 0,-5 2-96 0 0,1 2 0 0 0,1-4 0 0 0,7 5 0 0 0,-4-2 0 0 0,-3 2 0 0 0,2 1 0 0 0,3 2 0 0 0,3 0 0 0 0,-6 0 0 0 0,3 1-5167 0 0,2 0-1057 0 0</inkml:trace>
  <inkml:trace contextRef="#ctx0" brushRef="#br0" timeOffset="2769.594">3293 555 18079 0 0,'-44'12'1984'0'0,"27"-6"-1833"0"0,1 2 0 0 0,-11 6-151 0 0,-6 2 274 0 0,19-8-67 0 0,-1 1 0 0 0,1 0 0 0 0,1 1 0 0 0,0 0 0 0 0,-2 4-207 0 0,-10 6 349 0 0,15-11-195 0 0,0 0 0 0 0,0 1 1 0 0,1 0-1 0 0,1 0 0 0 0,0 1 0 0 0,0 0 0 0 0,0 1-154 0 0,4-4 38 0 0,-1-1 0 0 0,1 1 0 0 0,1 1 0 0 0,0-1 0 0 0,0 0 0 0 0,0 1-1 0 0,1 0 1 0 0,1-1 0 0 0,-1 1 0 0 0,1 0 0 0 0,1 0-38 0 0,0-3 0 0 0,1 0 0 0 0,-1 0 0 0 0,1 0 0 0 0,1 0 0 0 0,-1 0 0 0 0,1 0 0 0 0,0-1 0 0 0,0 1 0 0 0,3 5 0 0 0,-3-7 0 0 0,0-1 0 0 0,1 1 0 0 0,-1 0 0 0 0,1-1 0 0 0,0 0 0 0 0,0 0 0 0 0,0 0 0 0 0,0 0 0 0 0,0 0 0 0 0,1 0 0 0 0,-1-1 0 0 0,1 1 0 0 0,3 1 0 0 0,6 1-43 0 0,-1 0 0 0 0,1-1-1 0 0,0-1 1 0 0,0 1 0 0 0,0-2 0 0 0,1 0-1 0 0,-1-1 1 0 0,6 0 43 0 0,-1-1-1877 0 0,0-1 0 0 0,0-1 0 0 0,14-3 1877 0 0,-4 0-6622 0 0</inkml:trace>
  <inkml:trace contextRef="#ctx0" brushRef="#br0" timeOffset="3061.111">3562 683 12440 0 0,'-2'0'957'0'0,"-7"1"-528"0"0,1 0 0 0 0,-1 0 0 0 0,1 1 0 0 0,0 0 0 0 0,0 0 0 0 0,0 1 1 0 0,0 0-1 0 0,0 0 0 0 0,1 1 0 0 0,-1 0 0 0 0,1 0 0 0 0,0 1-429 0 0,-10 7 735 0 0,1 0 0 0 0,1 1 0 0 0,0 1 0 0 0,-7 9-735 0 0,13-11 13 0 0,1 0 0 0 0,0 0 0 0 0,1 1-1 0 0,0-1 1 0 0,1 2 0 0 0,1-1 0 0 0,-2 9-13 0 0,5-17-1 0 0,0 0 52 0 0,2-1-1 0 0,-1 1 1 0 0,0 0 0 0 0,1-1-1 0 0,0 1 1 0 0,0-1-1 0 0,1 4-50 0 0,-1 5 296 0 0,0-13-285 0 0,0 1 1 0 0,0 0 0 0 0,0 0 0 0 0,0 0 0 0 0,0 0-1 0 0,0 0 1 0 0,0 0 0 0 0,1 0 0 0 0,-1 0 0 0 0,0-1 0 0 0,1 1-1 0 0,-1 0 1 0 0,0 0 0 0 0,1 0 0 0 0,-1-1 0 0 0,1 1-1 0 0,-1 0 1 0 0,1 0 0 0 0,0-1 0 0 0,-1 1 0 0 0,1 0-1 0 0,0-1 1 0 0,-1 1 0 0 0,1-1 0 0 0,0 1 0 0 0,0-1-1 0 0,-1 1 1 0 0,1-1 0 0 0,0 0 0 0 0,0 1 0 0 0,0-1-1 0 0,0 0 1 0 0,0 0 0 0 0,-1 0 0 0 0,1 1 0 0 0,1-1-12 0 0,0 0-18 0 0,0 0 1 0 0,0 0 0 0 0,0 0 0 0 0,1-1 0 0 0,-1 1-1 0 0,0-1 1 0 0,0 1 0 0 0,0-1 0 0 0,0 1-1 0 0,0-1 1 0 0,0 0 0 0 0,0 0 0 0 0,0 0 0 0 0,1-2 17 0 0,3-2-190 0 0,0 0 0 0 0,0 0 0 0 0,-1-1 0 0 0,0 0 0 0 0,0 0 0 0 0,0 0 0 0 0,-1-1 0 0 0,0 0 1 0 0,0 0 189 0 0,7-16-667 0 0,-1 0 1 0 0,0-5 666 0 0,6-15-1328 0 0,-5 25 736 0 0,-11 18 612 0 0,0-1-1 0 0,1 1 1 0 0,-1 0-1 0 0,0-1 1 0 0,0 1-1 0 0,0 0 1 0 0,0-1-1 0 0,1 1 1 0 0,-1 0-1 0 0,0 0 1 0 0,0-1-1 0 0,1 1 0 0 0,-1 0 1 0 0,0 0-1 0 0,0-1 1 0 0,1 1-1 0 0,-1 0 1 0 0,0 0-1 0 0,1 0 1 0 0,-1-1-1 0 0,0 1 1 0 0,1 0-1 0 0,-1 0 1 0 0,0 0-1 0 0,1 0 0 0 0,-1 0 1 0 0,0 0-1 0 0,1 0 1 0 0,-1 0-1 0 0,1 0 1 0 0,-1 0-1 0 0,0 0 1 0 0,1 0-1 0 0,-1 0 1 0 0,0 0-1 0 0,1 0 1 0 0,-1 0-1 0 0,0 0 0 0 0,1 0 1 0 0,-1 1-1 0 0,0-1 1 0 0,1 0-1 0 0,-1 0 1 0 0,0 0-1 0 0,1 0 1 0 0,-1 1-20 0 0,8 12 956 0 0,-7-12-949 0 0,3 9 308 0 0,1 0-1 0 0,-2 1 1 0 0,1-1-1 0 0,-1 1 1 0 0,-1-1 0 0 0,2 11-315 0 0,-1-4 134 0 0,0 0 1 0 0,3 5-135 0 0,-3-15 97 0 0,-1 0 0 0 0,1 0 0 0 0,0 0 0 0 0,1-1 0 0 0,-1 1 0 0 0,2-1 0 0 0,-1 0 0 0 0,3 3-97 0 0,-5-7 53 0 0,0 0-1 0 0,0 1 0 0 0,0-1 1 0 0,1-1-1 0 0,-1 1 0 0 0,1 0 1 0 0,0-1-1 0 0,-1 1 1 0 0,1-1-1 0 0,0 0 0 0 0,0 0 1 0 0,0 0-1 0 0,0 0 1 0 0,0 0-1 0 0,0-1 0 0 0,0 1 1 0 0,0-1-1 0 0,0 0 1 0 0,0 0-1 0 0,0 0 0 0 0,2 0-52 0 0,-2-1-150 0 0,1-1-1 0 0,-1 1 0 0 0,0 0 1 0 0,1-1-1 0 0,-1 0 0 0 0,0 1 1 0 0,0-1-1 0 0,0-1 0 0 0,0 1 1 0 0,0 0-1 0 0,-1-1 0 0 0,1 1 1 0 0,-1-1-1 0 0,1 0 0 0 0,0-1 151 0 0,5-10-5185 0 0,-4-1-1661 0 0</inkml:trace>
  <inkml:trace contextRef="#ctx0" brushRef="#br0" timeOffset="3331.997">3730 344 17503 0 0,'1'0'52'0'0,"-1"0"-1"0"0,1 0 0 0 0,0 1 0 0 0,-1-1 0 0 0,1 0 1 0 0,0 0-1 0 0,-1 0 0 0 0,1 1 0 0 0,0-1 1 0 0,-1 0-1 0 0,1 1 0 0 0,0-1 0 0 0,-1 1 0 0 0,1-1 1 0 0,-1 1-1 0 0,1-1 0 0 0,-1 1 0 0 0,1-1 0 0 0,-1 1 1 0 0,0-1-1 0 0,1 1 0 0 0,-1-1 0 0 0,1 1 0 0 0,-1 0 1 0 0,0-1-1 0 0,0 1 0 0 0,1 0 0 0 0,-1-1 0 0 0,0 1 1 0 0,0 0-1 0 0,0-1 0 0 0,0 1 0 0 0,0 0 0 0 0,0-1 1 0 0,0 1-1 0 0,0 0 0 0 0,0 0 0 0 0,0-1 0 0 0,0 1-51 0 0,1 11-93 0 0,2 7 92 0 0,1-1 0 0 0,2 0-1 0 0,4 11 2 0 0,3 14 79 0 0,22 91 2314 0 0,-29-105-1845 0 0,-2 0 0 0 0,-1 1 0 0 0,0 19-548 0 0,0 62 0 0 0,-3-111-2 0 0,2 57 290 0 0,-1-51-222 0 0,0 0-1 0 0,0 0 1 0 0,0 0 0 0 0,1-1-1 0 0,0 1 1 0 0,0-1-1 0 0,0 1 1 0 0,2 2-66 0 0,-3-7-347 0 0,7-7-837 0 0,-7 4 928 0 0,0 0-1 0 0,0 1 1 0 0,0-1 0 0 0,-1 0-1 0 0,1 0 1 0 0,0 0-1 0 0,-1 1 1 0 0,1-1 0 0 0,-1 0-1 0 0,1 0 1 0 0,-1-2 256 0 0,3-9-4882 0 0,3-1-1631 0 0</inkml:trace>
  <inkml:trace contextRef="#ctx0" brushRef="#br0" timeOffset="3507.083">3929 279 13824 0 0,'0'0'1061'0'0,"0"14"-506"0"0,6 92 3813 0 0,-2-56-3738 0 0,0-11 677 0 0,2 0-1 0 0,5 15-1306 0 0,8 46 274 0 0,-8 60-57 0 0,0-8-96 0 0,-9-145 34 0 0,-1-4-1232 0 0,-1-1-3378 0 0,0-2-2375 0 0</inkml:trace>
  <inkml:trace contextRef="#ctx0" brushRef="#br0" timeOffset="3945.532">4217 622 19351 0 0,'0'0'439'0'0,"0"0"62"0"0,-1 16 662 0 0,-4 30-1146 0 0,4-38 32 0 0,0 1-1 0 0,0-1 0 0 0,1 1 1 0 0,0-1-1 0 0,0 0 0 0 0,1 1 0 0 0,1 5-48 0 0,-1-2 368 0 0,0 1-1 0 0,0-1 0 0 0,-1 4-367 0 0,0-11 107 0 0,0 0-1 0 0,0 0 1 0 0,1 0 0 0 0,0 0-1 0 0,0 3-106 0 0,1-3 13 0 0,-2-1-1 0 0,1 1 1 0 0,0 0-1 0 0,-1-1 1 0 0,0 1-1 0 0,0 1-12 0 0,-2 5 0 0 0,2-8 0 0 0,-1-1 0 0 0,1 0 0 0 0,0 1 0 0 0,0-1 0 0 0,0 0 0 0 0,0 1 0 0 0,0-1 0 0 0,0 1 0 0 0,0-1 0 0 0,1 0 0 0 0,-1 0 0 0 0,1 1 0 0 0,0-1 0 0 0,0 0 0 0 0,0 1 0 0 0,7 14-5 0 0,-7-13 87 0 0,0-1 0 0 0,1 1 1 0 0,0-1-1 0 0,-1 0 1 0 0,1 1-1 0 0,0-1 0 0 0,1 0 1 0 0,-1 0-1 0 0,1 0-82 0 0,-2-2 228 0 0,14-10-32 0 0,-14 8-227 0 0,1-1-1 0 0,-1 0 0 0 0,0 1 0 0 0,1-1 1 0 0,-1 0-1 0 0,0 0 0 0 0,0 0 1 0 0,0 0-1 0 0,0 0 0 0 0,-1 0 0 0 0,1 0 1 0 0,0 0-1 0 0,-1 0 0 0 0,1-1 32 0 0,4-14-309 0 0,-1 9 165 0 0,-2 5 126 0 0,-1 1 0 0 0,0 0 0 0 0,1 0 0 0 0,-1-1 0 0 0,0 1 1 0 0,0 0-1 0 0,-1-1 0 0 0,1 1 0 0 0,-1-1 0 0 0,1 0 0 0 0,-1 1 0 0 0,0-1 1 0 0,1 1-1 0 0,-1-1 0 0 0,-1 1 0 0 0,1-1 0 0 0,0 0 0 0 0,-1 1 0 0 0,1-1 1 0 0,-1 0 17 0 0,-3-7-24 0 0,2 7 6 0 0,1 0 0 0 0,0 0 0 0 0,-1-1 1 0 0,1 1-1 0 0,1 0 0 0 0,-1-1 0 0 0,0-1 18 0 0,1 4-23 0 0,0-1-1 0 0,1 0 1 0 0,-1 0 0 0 0,0 0-1 0 0,1 1 1 0 0,-1-1-1 0 0,1 0 1 0 0,-1 0 0 0 0,1 1-1 0 0,0-1 1 0 0,0 0 0 0 0,0 1-1 0 0,0-1 1 0 0,0 1-1 0 0,0-1 1 0 0,1 0 23 0 0,10-11-236 0 0,-6 6-11 0 0,0 0-1 0 0,0 0 1 0 0,2-6 247 0 0,-6 10-97 0 0,0 0 1 0 0,-1 0-1 0 0,1 0 1 0 0,-1-1 0 0 0,0 1-1 0 0,0 0 1 0 0,-1-1 0 0 0,1 1-1 0 0,0-1 1 0 0,-1 1-1 0 0,0-3 97 0 0,-4 10-235 0 0,3-4 236 0 0,0 0-1 0 0,0 1 1 0 0,1-1-1 0 0,-1 0 0 0 0,0 1 1 0 0,1-1-1 0 0,-1 1 1 0 0,0-1-1 0 0,1 1 1 0 0,-1-1-1 0 0,1 1 1 0 0,-1-1-1 0 0,0 1 1 0 0,1 0-1 0 0,0-1 1 0 0,-1 1-1 0 0,1 0 1 0 0,-1-1-1 0 0,1 1 1 0 0,0 0-1 0 0,0 0 1 0 0,-1-1-1 0 0,1 1 1 0 0,0 0-1 0 0,0 0 1 0 0,0 0-1 0 0,0-1 1 0 0,0 1-1 0 0,0 0 0 0 0,23 40 252 0 0,-19-27-78 0 0,-1 1 0 0 0,0 0 0 0 0,1 15-174 0 0,0 2 39 0 0,-1-1 247 0 0,-1 1 0 0 0,-2 24-286 0 0,2 22 1287 0 0,0-48-764 0 0,-2 0 0 0 0,0 0 0 0 0,-2 1 0 0 0,-2 7-523 0 0,2-33 90 0 0,1 1 1 0 0,-1 0-1 0 0,0-1 0 0 0,-1 1 1 0 0,-2 4-91 0 0,-8 21 509 0 0,12-28-466 0 0,0 0-1 0 0,-1 0 1 0 0,1-1-1 0 0,-1 1 1 0 0,1 0-1 0 0,-1-1 1 0 0,0 1-1 0 0,0-1 1 0 0,-2 2-43 0 0,-12 18 137 0 0,15-19-120 0 0,-1 0 0 0 0,0-1 0 0 0,-1 1 0 0 0,1 0 0 0 0,0 0-1 0 0,-1-1 1 0 0,0 0 0 0 0,1 1 0 0 0,-1-1 0 0 0,0 0 0 0 0,-3 1-17 0 0,-2 1-26 0 0,0 0 0 0 0,0 0 0 0 0,0-1 0 0 0,-3 1 26 0 0,-15 8-522 0 0,23-10 173 0 0,0 0 0 0 0,-1 0 1 0 0,1-1-1 0 0,0 1 1 0 0,-1-1-1 0 0,0 0 0 0 0,1 0 1 0 0,-1 0-1 0 0,0 0 1 0 0,-2 0 348 0 0,3 0-2691 0 0,-5 4-4843 0 0</inkml:trace>
  <inkml:trace contextRef="#ctx0" brushRef="#br0" timeOffset="5866.196">5502 530 13248 0 0,'-26'-27'1432'0'0,"26"27"-1395"0"0,-1-1 1 0 0,0 1-1 0 0,0-1 1 0 0,0 1-1 0 0,1 0 1 0 0,-1-1-1 0 0,0 1 1 0 0,0 0 0 0 0,0 0-1 0 0,0 0 1 0 0,0-1-1 0 0,1 1 1 0 0,-1 0-1 0 0,0 0 1 0 0,0 0 0 0 0,0 0-1 0 0,0 1 1 0 0,0-1-1 0 0,0 0 1 0 0,0 0-1 0 0,1 0 1 0 0,-2 1-38 0 0,-14 0 686 0 0,9-2-465 0 0,0 1 1 0 0,0 0 0 0 0,0 1 0 0 0,0-1 0 0 0,0 1 0 0 0,0 0 0 0 0,0 1 0 0 0,0 0-1 0 0,-3 1-221 0 0,5-1 187 0 0,0 0 0 0 0,0 0 0 0 0,0 1 0 0 0,0-1 0 0 0,0 1 0 0 0,0 0 0 0 0,0 1 0 0 0,1-1 0 0 0,0 1 0 0 0,0 0-1 0 0,0 0 1 0 0,-2 3-187 0 0,-10 12 273 0 0,13-16-219 0 0,0 0 0 0 0,0 1 0 0 0,1-1-1 0 0,-1 1 1 0 0,1-1 0 0 0,0 1 0 0 0,0 0-1 0 0,0 0 1 0 0,1 0 0 0 0,-1 0-54 0 0,1 0 54 0 0,0-1 0 0 0,-1-1 0 0 0,1 1-1 0 0,-1 0 1 0 0,0 0 0 0 0,1-1 0 0 0,-2 1-54 0 0,2-1 31 0 0,0 0 0 0 0,-1 0 0 0 0,1-1 0 0 0,0 1 0 0 0,0 0 0 0 0,0 0 0 0 0,0 0 0 0 0,0 0 1 0 0,1 0-1 0 0,-1 1 0 0 0,0-1-31 0 0,2 17 158 0 0,0-15-134 0 0,-1-1 0 0 0,0 0 0 0 0,0 1 0 0 0,0-1 0 0 0,0 0 0 0 0,-1 3-24 0 0,1-4 7 0 0,-1 0-1 0 0,1 0 0 0 0,-1 0 0 0 0,1 0 0 0 0,0 0 0 0 0,-1 0 1 0 0,1-1-1 0 0,0 1 0 0 0,1 0 0 0 0,-1 0 0 0 0,0 0 1 0 0,0 0-1 0 0,1 0 0 0 0,-1 0 0 0 0,1 0 0 0 0,0 0 1 0 0,0-1-1 0 0,-1 1 0 0 0,1 0 0 0 0,0 0 0 0 0,0-1 0 0 0,1 1 1 0 0,-1-1-1 0 0,0 1 0 0 0,1-1-6 0 0,7 14 162 0 0,-8-14-157 0 0,-1-1 0 0 0,1 1 0 0 0,-1 0 0 0 0,1 0 0 0 0,-1 0 0 0 0,1 0-1 0 0,0 0 1 0 0,-1-1 0 0 0,1 1 0 0 0,0 0 0 0 0,0-1 0 0 0,-1 1 0 0 0,1 0 0 0 0,0-1 0 0 0,0 1-1 0 0,0-1 1 0 0,0 1-5 0 0,8 2 20 0 0,0-1-1 0 0,0 1 0 0 0,0-1 0 0 0,0-1 0 0 0,1 0 1 0 0,-1 0-1 0 0,0-1 0 0 0,1 0 0 0 0,-1-1 0 0 0,5 0-19 0 0,-7-1 8 0 0,0 1-1 0 0,1-1 1 0 0,-1 0-1 0 0,0 0 1 0 0,1-2-8 0 0,21-6-218 0 0,-12 6-228 0 0,-7 2-252 0 0,0-1 0 0 0,0 0-1 0 0,-1-1 1 0 0,1 0 0 0 0,-1 0-1 0 0,8-5 699 0 0,7-5-6711 0 0</inkml:trace>
  <inkml:trace contextRef="#ctx0" brushRef="#br0" timeOffset="6256.734">5745 342 10592 0 0,'-51'0'964'0'0,"50"1"-815"0"0,0-1 1 0 0,0 1 0 0 0,0 0-1 0 0,0 0 1 0 0,0 0 0 0 0,0 0-1 0 0,0 0 1 0 0,0 0 0 0 0,1 0-1 0 0,-1 0 1 0 0,0 0 0 0 0,1 1-150 0 0,-1 0 309 0 0,1 0 1 0 0,0-1-1 0 0,-1 1 1 0 0,1 0-1 0 0,0-1 1 0 0,0 1 0 0 0,1 0-1 0 0,-1-1 1 0 0,0 1-1 0 0,1 1-309 0 0,-1-1 206 0 0,0 0-1 0 0,1 0 1 0 0,-1 0 0 0 0,0 0-1 0 0,0 0 1 0 0,0 0-1 0 0,0 0 1 0 0,0 0 0 0 0,-1 1-1 0 0,1-1 1 0 0,-1 0-206 0 0,0 1 138 0 0,0 0-118 0 0,0 0 0 0 0,0-1 1 0 0,0 1-1 0 0,0 0 0 0 0,0 0 0 0 0,1 0 0 0 0,0-1 0 0 0,-1 1 0 0 0,1 0 0 0 0,0 0 0 0 0,0 0 0 0 0,0 0 0 0 0,1 0 0 0 0,-1-1 0 0 0,1 1 1 0 0,0 0-1 0 0,0 0 0 0 0,0-1 0 0 0,0 1-20 0 0,2 6 51 0 0,-1 0 0 0 0,0 0 0 0 0,0 0 1 0 0,0 7-52 0 0,-1-8 114 0 0,0 0 0 0 0,1 0 0 0 0,-1 0 0 0 0,1-1 0 0 0,1 1 1 0 0,0 0-1 0 0,2 3-114 0 0,-1-5 76 0 0,-1 0 1 0 0,0 0 0 0 0,0 0-1 0 0,-1 0 1 0 0,1 1 0 0 0,-1-1-1 0 0,0 1 1 0 0,-1-1 0 0 0,0 1-1 0 0,0 3-76 0 0,0-7 37 0 0,0 0-1 0 0,0 0 1 0 0,-1 0-1 0 0,2 0 1 0 0,-1 0-1 0 0,0 0 1 0 0,1 0-1 0 0,-1 0 1 0 0,1-1-1 0 0,0 2-36 0 0,0-2 39 0 0,0 1 0 0 0,-1-1-1 0 0,1 1 1 0 0,-1 0-1 0 0,0 0 1 0 0,0 0-1 0 0,0-1 1 0 0,0 1-1 0 0,0 3-38 0 0,-3 41 606 0 0,2-44-564 0 0,1 0-11 0 0,-1-1 1 0 0,0 1-1 0 0,0-1 0 0 0,0 1 0 0 0,0-1 0 0 0,0 1 0 0 0,0 0-31 0 0,0-2 6 0 0,-1-1 0 0 0,1 1-1 0 0,0 0 1 0 0,0-1 0 0 0,-1 1-1 0 0,1-1 1 0 0,0 1 0 0 0,-1 0-1 0 0,1-1 1 0 0,0 1 0 0 0,-1-1-1 0 0,1 1 1 0 0,-1-1 0 0 0,1 1-1 0 0,-1-1 1 0 0,1 0 0 0 0,-1 1 0 0 0,1-1-1 0 0,-1 0 1 0 0,0 1 0 0 0,1-1-1 0 0,-1 0 1 0 0,1 1 0 0 0,-1-1-1 0 0,0 0 1 0 0,1 0 0 0 0,-1 0-1 0 0,0 0 1 0 0,1 0 0 0 0,-1 0-1 0 0,0 0 1 0 0,1 0 0 0 0,-1 0-6 0 0,-22 0 257 0 0,21-5-24 0 0,-2-3-178 0 0,3 7-51 0 0,0 0 1 0 0,0 0-1 0 0,1 0 1 0 0,-1 0-1 0 0,0 0 0 0 0,1 0 1 0 0,-1 0-1 0 0,1 0 1 0 0,-1 0-1 0 0,1 0 1 0 0,0 0-1 0 0,0 0 0 0 0,-1 0 1 0 0,1-1-1 0 0,0 1 1 0 0,0 0-1 0 0,0 0 0 0 0,0 0 1 0 0,0 0-1 0 0,0-1 1 0 0,0 1-1 0 0,1 0 1 0 0,-1 0-1 0 0,0 0 0 0 0,1 0 1 0 0,-1 0-1 0 0,1 0 1 0 0,-1-1-1 0 0,1 1 0 0 0,-1 0 1 0 0,1 0-1 0 0,1 0-4 0 0,4-7-137 0 0,-4 7 81 0 0,-1 0 0 0 0,1-1 0 0 0,-1 1 0 0 0,0-1 0 0 0,0 0 1 0 0,1 1-1 0 0,-1-1 0 0 0,0 0 0 0 0,0 0 0 0 0,-1 0 0 0 0,1 1 0 0 0,0-3 56 0 0,0-7-321 0 0,-1 9 263 0 0,1 0-1 0 0,-1 0 1 0 0,0 0 0 0 0,1 0 0 0 0,-1 0 0 0 0,1 0 0 0 0,0 0-1 0 0,-1 0 1 0 0,1 0 0 0 0,0 0 0 0 0,1-1 58 0 0,7-10-153 0 0,-7 11 138 0 0,0 0-1 0 0,-1 0 1 0 0,1 0-1 0 0,-1 0 1 0 0,0 0-1 0 0,1-1 1 0 0,-1 1-1 0 0,0 0 0 0 0,-1-1 1 0 0,1 1-1 0 0,0 0 1 0 0,-1-1-1 0 0,1 1 1 0 0,-1-1-1 0 0,0 1 1 0 0,0-1 15 0 0,1 1-6 0 0,-1-1 1 0 0,1 1-1 0 0,-1 0 1 0 0,1 0-1 0 0,-1 0 1 0 0,1 0-1 0 0,0 0 1 0 0,0 1 0 0 0,0-1-1 0 0,0 0 1 0 0,1 0-1 0 0,-1 0 1 0 0,0 1-1 0 0,1-1 1 0 0,1-1 5 0 0,10-15-60 0 0,-13 17 64 0 0,1 0-1 0 0,-1 0 1 0 0,1 0-1 0 0,-1 0 1 0 0,1 0-1 0 0,-1 0 1 0 0,1 0-1 0 0,-1 0 0 0 0,1 0 1 0 0,0 0-1 0 0,0 0 1 0 0,-1 1-1 0 0,1-1 1 0 0,0 0-1 0 0,0 1 1 0 0,0-1-1 0 0,0 0 0 0 0,0 1 1 0 0,0-1-1 0 0,0 1 1 0 0,0 0-1 0 0,0-1 1 0 0,0 1-1 0 0,0 0 1 0 0,0-1-1 0 0,0 1 0 0 0,0 0 1 0 0,0 0-1 0 0,0 0-3 0 0,5-1 58 0 0,-2 7 180 0 0,7 3-122 0 0,-7-7-66 0 0,-1 1 1 0 0,0 0-1 0 0,0 0 1 0 0,0 0 0 0 0,0 0-1 0 0,0 0 1 0 0,0 0-1 0 0,0 2-50 0 0,-1-2 35 0 0,1 1-1 0 0,-1-1 0 0 0,1 0 1 0 0,0 0-1 0 0,1 0 1 0 0,-1 0-1 0 0,0 0 0 0 0,1-1 1 0 0,2 2-35 0 0,8 6 81 0 0,-13-9-75 0 0,0-1 0 0 0,0 1 1 0 0,-1-1-1 0 0,1 1 0 0 0,-1 0 0 0 0,1-1 0 0 0,0 1 0 0 0,-1 0 1 0 0,1 0-1 0 0,-1 0 0 0 0,1-1 0 0 0,-1 1 0 0 0,0 0 0 0 0,1 0 1 0 0,-1 0-1 0 0,0 0 0 0 0,0 0 0 0 0,0-1 0 0 0,1 1 0 0 0,-1 0 1 0 0,0 0-1 0 0,0 0 0 0 0,0 0 0 0 0,0 0 0 0 0,-1 0 1 0 0,1 0-1 0 0,0 0 0 0 0,0 0-6 0 0,-1 0 7 0 0,1 0 0 0 0,0 0 0 0 0,0 0 0 0 0,0 0-1 0 0,0 0 1 0 0,0 0 0 0 0,0 0 0 0 0,0 0 0 0 0,0 0 0 0 0,0 0 0 0 0,1 0 0 0 0,-1 0 0 0 0,0 0 0 0 0,1 0 0 0 0,-1 0 0 0 0,0 0-1 0 0,1 0 1 0 0,-1 0 0 0 0,1-1 0 0 0,0 1 0 0 0,-1 0 0 0 0,1 0 0 0 0,0 0-7 0 0,10 8 50 0 0,-10-8-44 0 0,0 0 1 0 0,1 0 0 0 0,-1 0-1 0 0,0-1 1 0 0,1 1 0 0 0,-1 1-1 0 0,0-1 1 0 0,0 0 0 0 0,0 0-1 0 0,0 0 1 0 0,0 1 0 0 0,0-1-1 0 0,-1 0 1 0 0,1 1 0 0 0,0-1-1 0 0,-1 0 1 0 0,1 1-1 0 0,-1-1 1 0 0,1 1 0 0 0,-1-1-1 0 0,0 1 1 0 0,1 0 0 0 0,-1-1-1 0 0,0 1 1 0 0,0-1 0 0 0,0 1-1 0 0,0 0-6 0 0,-1 0 5 0 0,1 0 0 0 0,0 1 0 0 0,0-1-1 0 0,0 0 1 0 0,0 0 0 0 0,0 0 0 0 0,0 0-1 0 0,0 0 1 0 0,1 0 0 0 0,-1 1 0 0 0,1-1-1 0 0,0 0 1 0 0,0 0 0 0 0,0 1-5 0 0,4 9 5 0 0,-5-11-10 0 0,0-1 0 0 0,0 1-1 0 0,0-1 1 0 0,0 1 0 0 0,0-1-1 0 0,0 1 1 0 0,0-1 0 0 0,0 1-1 0 0,0-1 1 0 0,0 1 0 0 0,0-1-1 0 0,0 1 1 0 0,0-1 0 0 0,0 1-1 0 0,0-1 1 0 0,0 1 0 0 0,-1-1-1 0 0,1 0 1 0 0,0 1 0 0 0,0-1-1 0 0,-1 1 1 0 0,1-1 0 0 0,0 1-1 0 0,-1-1 1 0 0,1 0 0 0 0,0 1-1 0 0,-1-1 1 0 0,1 0 0 0 0,0 1-1 0 0,-1-1 1 0 0,1 0 0 0 0,-1 0-1 0 0,1 1 1 0 0,-1-1 0 0 0,1 0-1 0 0,-1 0 6 0 0,1 0-3 0 0,0 0-1 0 0,0 0 1 0 0,0 0-1 0 0,0 0 1 0 0,0 0-1 0 0,0 0 1 0 0,1 1-1 0 0,-1-1 1 0 0,0 0-1 0 0,0 0 1 0 0,0 0-1 0 0,0 0 1 0 0,0 0-1 0 0,0 0 1 0 0,0 0-1 0 0,0 0 1 0 0,0 0-1 0 0,0 0 1 0 0,0 0 0 0 0,0 0-1 0 0,0 0 1 0 0,0 0-1 0 0,0 0 1 0 0,0 0-1 0 0,0 0 1 0 0,0 0-1 0 0,0 0 1 0 0,0 0-1 0 0,0 0 1 0 0,0 0-1 0 0,0 0 1 0 0,0 1-1 0 0,0-1 1 0 0,0 0-1 0 0,0 0 1 0 0,0 0-1 0 0,0 0 1 0 0,0 0-1 0 0,0 0 1 0 0,0 0-1 0 0,0 0 1 0 0,0 0-1 0 0,0 0 1 0 0,0 0-1 0 0,0 0 1 0 0,0 0-1 0 0,0 0 1 0 0,0 0-1 0 0,0 0 1 0 0,0 1-1 0 0,0-1 1 0 0,0 0-1 0 0,0 0 1 0 0,0 0-1 0 0,0 0 4 0 0,3 2-373 0 0,10 4 654 0 0,3-5-4567 0 0,17-7 2070 0 0,0-3-21 0 0</inkml:trace>
  <inkml:trace contextRef="#ctx0" brushRef="#br0" timeOffset="6949.011">6316 488 17503 0 0,'0'0'399'0'0,"0"0"60"0"0,0 0 21 0 0,0 0-59 0 0,-1 2-276 0 0,-34 48 735 0 0,8-1 88 0 0,15-34-576 0 0,1 0 0 0 0,1 1 0 0 0,0 1 0 0 0,-3 9-392 0 0,2-6 282 0 0,9-17-242 0 0,0 1 0 0 0,0-1 0 0 0,0 1-1 0 0,1 0 1 0 0,-1-1 0 0 0,1 1 0 0 0,0 0 0 0 0,0 0 0 0 0,0 0-1 0 0,0 0 1 0 0,1 1-40 0 0,-4 16 166 0 0,3-20-154 0 0,1 1 1 0 0,-1-1-1 0 0,1 0 0 0 0,0 1 1 0 0,-1-1-1 0 0,1 1 0 0 0,0-1 1 0 0,0 1-1 0 0,0-1 0 0 0,0 1 0 0 0,0-1 1 0 0,0 1-1 0 0,0-1 0 0 0,0 0 1 0 0,1 1-1 0 0,-1-1 0 0 0,1 1 1 0 0,-1-1-1 0 0,1 0 0 0 0,-1 1 1 0 0,1-1-1 0 0,0 0 0 0 0,0 1 1 0 0,0-1-13 0 0,0 0 7 0 0,0 1 1 0 0,0-1 0 0 0,0 0-1 0 0,0 0 1 0 0,0 0 0 0 0,0 0-1 0 0,0 0 1 0 0,1 0 0 0 0,-1 0 0 0 0,0 0-1 0 0,1 0 1 0 0,-1-1 0 0 0,1 1-1 0 0,-1-1 1 0 0,1 1 0 0 0,-1-1-1 0 0,1 1 1 0 0,-1-1 0 0 0,1 0-1 0 0,-1 0 1 0 0,1 0 0 0 0,0 0 0 0 0,-1 0-1 0 0,1 0 1 0 0,-1 0 0 0 0,1 0-1 0 0,-1-1 1 0 0,1 1 0 0 0,0 0-1 0 0,-1-1 1 0 0,0 1 0 0 0,1-1 0 0 0,-1 0-1 0 0,1 0 1 0 0,-1 0-8 0 0,16-10 258 0 0,-14 10-183 0 0,0 0 0 0 0,-1-1 0 0 0,0 1 0 0 0,1-1 0 0 0,-1 0 0 0 0,0 1 0 0 0,0-1 0 0 0,0 0 0 0 0,0-1-75 0 0,6-6-143 0 0,-1-1-1 0 0,0 0 1 0 0,-1 0 0 0 0,0 0-1 0 0,0-1 1 0 0,-1 0-1 0 0,0-4 144 0 0,0 4-121 0 0,-1-1 1 0 0,-1 0-1 0 0,0-1 0 0 0,-1 1 0 0 0,0-6 121 0 0,0 5-71 0 0,1-1-1 0 0,0 1 1 0 0,2-5 71 0 0,4-16-146 0 0,-9 32 120 0 0,8-7-44 0 0,-8 25 150 0 0,-5 13-90 0 0,2-15 98 0 0,1-1 0 0 0,0 0 0 0 0,1 1-1 0 0,0 0 1 0 0,1-1 0 0 0,1 1-1 0 0,0 6-87 0 0,2-5 12 0 0,-3-12-11 0 0,0 1 0 0 0,1-1 0 0 0,-1 1 0 0 0,1-1 1 0 0,0 1-1 0 0,0-1 0 0 0,0 0 0 0 0,1 1 0 0 0,-1-1 1 0 0,1 0-1 0 0,0 0 0 0 0,-1 0 0 0 0,2 0 0 0 0,0 1-1 0 0,3 3 28 0 0,-4-5-15 0 0,-1-1 1 0 0,1 1-1 0 0,-1 0 0 0 0,1-1 0 0 0,0 1 1 0 0,0-1-1 0 0,0 1 0 0 0,0-1 0 0 0,0 0 1 0 0,0 0-1 0 0,1 0 0 0 0,-1 0 0 0 0,0 0 1 0 0,0 0-1 0 0,1 0 0 0 0,0-1-13 0 0,-3 0 0 0 0,1 1 0 0 0,-1-1 0 0 0,1 0 0 0 0,0 0 0 0 0,0 0 0 0 0,-1 0 0 0 0,1 1 0 0 0,0-1 0 0 0,-1 0 0 0 0,1 0 0 0 0,0-1 0 0 0,-1 1 0 0 0,1 0 0 0 0,0 0 0 0 0,-1 0 0 0 0,1 0 0 0 0,0-1 0 0 0,-1 1 0 0 0,1 0 0 0 0,0 0-1 0 0,-1-1 1 0 0,1 1 0 0 0,-1-1 0 0 0,1 1 0 0 0,-1 0 0 0 0,1-1 0 0 0,1-1-83 0 0,6-2-363 0 0,-1 0 0 0 0,0 0-1 0 0,0-1 1 0 0,0 0-1 0 0,-1-1 1 0 0,1 1 0 0 0,-1-1-1 0 0,-1 0 1 0 0,1-1 0 0 0,-1 0 446 0 0,4-5-993 0 0,-1 0 0 0 0,-1-1 0 0 0,0 0 0 0 0,-1 0 1 0 0,2-6 992 0 0,-5 10-441 0 0,1-2 1 0 0,0 1 1 0 0,0 0-1 0 0,1 0 0 0 0,1 0 0 0 0,0 0 0 0 0,5-6 440 0 0,-6 10-50 0 0,-2 2 246 0 0,0 1 0 0 0,0-1 0 0 0,0 1-1 0 0,1 0 1 0 0,-1 0 0 0 0,3-1-196 0 0,-5 3 69 0 0,-1 1 1 0 0,1 0-1 0 0,0-1 1 0 0,-1 1-1 0 0,1 0 0 0 0,0 0 1 0 0,-1 0-1 0 0,1-1 0 0 0,0 1 1 0 0,-1 0-1 0 0,1 0 0 0 0,0 0 1 0 0,0 0-1 0 0,-1 0 0 0 0,1 0 1 0 0,0 0-1 0 0,-1 1 1 0 0,1-1-1 0 0,0 0 0 0 0,0 0 1 0 0,-1 0-1 0 0,1 1 0 0 0,0-1 1 0 0,-1 0-1 0 0,1 1 0 0 0,-1-1 1 0 0,1 0-1 0 0,-1 1 0 0 0,1-1 1 0 0,0 1-1 0 0,-1-1 1 0 0,1 1-1 0 0,-1 0 0 0 0,0-1 1 0 0,1 1-1 0 0,-1-1 0 0 0,1 1 1 0 0,-1 0-1 0 0,0-1 0 0 0,0 1 1 0 0,1 0-1 0 0,-1-1 0 0 0,0 1 1 0 0,0 0-70 0 0,23 55 2766 0 0,-2 1 1 0 0,10 51-2767 0 0,-22-57 701 0 0,-8-48-214 0 0,-1-3 22 0 0,0 0-488 0 0,-1 0 1 0 0,1 0-1 0 0,0 0 0 0 0,0 0 0 0 0,0 0 0 0 0,0 0 0 0 0,-1 0 0 0 0,1 0 0 0 0,0 0 0 0 0,0 0 1 0 0,0 1-1 0 0,-1-1 0 0 0,1 0 0 0 0,0 0 0 0 0,0 0 0 0 0,0 0 0 0 0,-1-1 0 0 0,1 1 0 0 0,0 0 1 0 0,0 0-1 0 0,0 0 0 0 0,-1 0 0 0 0,1 0 0 0 0,0 0 0 0 0,0 0 0 0 0,0 0 0 0 0,0 0 0 0 0,-1 0 1 0 0,1 0-1 0 0,0-1 0 0 0,0 1 0 0 0,0 0 0 0 0,0 0 0 0 0,0 0 0 0 0,-1 0 0 0 0,1 0 0 0 0,0-1 1 0 0,0 1-1 0 0,0 0 0 0 0,0 0 0 0 0,0 0 0 0 0,0 0 0 0 0,0-1 0 0 0,0 1 0 0 0,0 0 0 0 0,0 0 1 0 0,-1 0-22 0 0,-3-11 34 0 0,4 11-51 0 0,-4-16-18 0 0,1 0 1 0 0,0 0-1 0 0,1 0 0 0 0,1 0 1 0 0,0 0-1 0 0,1 0 1 0 0,1 0-1 0 0,1 0 1 0 0,0 0-1 0 0,4-15 35 0 0,-2 19-288 0 0,0 1 0 0 0,1 0 0 0 0,0 0 0 0 0,1 1 0 0 0,0-2 288 0 0,-5 12-442 0 0,0 0 292 0 0,4 1 149 0 0,-1 1 0 0 0,0 0 0 0 0,0 0 0 0 0,0 0 0 0 0,-1 1 1 0 0,1-1-1 0 0,0 1 0 0 0,-1 0 0 0 0,0 0 0 0 0,0 0 0 0 0,0 0 0 0 0,0 0 0 0 0,0 1 0 0 0,0-1 0 0 0,-1 1 0 0 0,1 2 1 0 0,19 22-1 0 0,-15-19 69 0 0,0 1 0 0 0,0-1 0 0 0,3 9-68 0 0,-5-9 78 0 0,0 0-1 0 0,1-1 0 0 0,0 0 0 0 0,0 0 0 0 0,4 3-77 0 0,-3-4-254 0 0,0 0 0 0 0,0 0 1 0 0,1-1-1 0 0,0-1 0 0 0,0 1 1 0 0,0-1-1 0 0,1-1 0 0 0,4 2 254 0 0,-1 0-512 0 0</inkml:trace>
  <inkml:trace contextRef="#ctx0" brushRef="#br0" timeOffset="7411.166">7327 445 17191 0 0,'-9'-42'1719'0'0,"9"42"-1705"0"0,0-1 1 0 0,0 1-1 0 0,0-1 0 0 0,0 1 1 0 0,0-1-1 0 0,0 0 0 0 0,0 1 1 0 0,0-1-1 0 0,-1 1 0 0 0,1-1 1 0 0,0 1-1 0 0,0-1 0 0 0,-1 1 1 0 0,1-1-1 0 0,0 1 0 0 0,-1-1 1 0 0,1 1-1 0 0,-1-1 0 0 0,1 1 1 0 0,0 0-1 0 0,-1-1 0 0 0,1 1 1 0 0,-1 0-1 0 0,1-1 0 0 0,-1 1 1 0 0,1 0-1 0 0,-1 0 0 0 0,1-1 0 0 0,-1 1 1 0 0,0 0-1 0 0,1 0 0 0 0,-1 0 1 0 0,1 0-1 0 0,-1 0 0 0 0,1 0 1 0 0,-1 0-1 0 0,0 0 0 0 0,1 0 1 0 0,-1 0-1 0 0,1 0 0 0 0,-1 0 1 0 0,1 0-1 0 0,-1 0 0 0 0,0 0 1 0 0,1 1-1 0 0,-1-1 0 0 0,1 0 1 0 0,-1 0-1 0 0,1 1 0 0 0,-1-1 1 0 0,1 0-1 0 0,-1 1-14 0 0,-4 2 339 0 0,0 0 0 0 0,0 1 0 0 0,1-1 0 0 0,-5 5-339 0 0,6-5 124 0 0,-12 9 111 0 0,1 1 0 0 0,0 1 0 0 0,1 0 0 0 0,0 1 0 0 0,1 0 0 0 0,1 1 0 0 0,0 0 0 0 0,1 1 0 0 0,1 0 0 0 0,0 3-235 0 0,2-7 26 0 0,5-11-3 0 0,1 1 0 0 0,-1 0 0 0 0,1 0 0 0 0,0 0 0 0 0,0 0 0 0 0,0 0 0 0 0,0 0 0 0 0,0 0 0 0 0,1 0 0 0 0,0 0 0 0 0,-1 0 0 0 0,1 3-23 0 0,0-4-65 0 0,1-1-16 0 0,2 7 19 0 0,3-4 50 0 0,-4-3 12 0 0,0 0 0 0 0,0-1 0 0 0,0 1 0 0 0,0-1 0 0 0,0 0 0 0 0,0 0 0 0 0,1 0 0 0 0,-1 0 0 0 0,0 0 0 0 0,0 0 0 0 0,0 0 0 0 0,0-1 0 0 0,0 1 0 0 0,0-1 0 0 0,0 1 0 0 0,1-2 0 0 0,4-1 0 0 0,0 0 0 0 0,0-1 0 0 0,-1 0 0 0 0,1-1 0 0 0,-2 2 0 0 0,0 0 0 0 0,0 0 0 0 0,0 0 0 0 0,0 0 0 0 0,1 1 0 0 0,2-1 0 0 0,-5 2 0 0 0,1 0 0 0 0,-1 1 0 0 0,0-1 0 0 0,1 1 0 0 0,-1 0 0 0 0,1 0 0 0 0,-1 0 0 0 0,1 0 0 0 0,-1 0 0 0 0,0 1 0 0 0,1 0 0 0 0,0 0 0 0 0,2 1 0 0 0,1 1 0 0 0,-1 0 0 0 0,0 1 0 0 0,0 0 0 0 0,2 1 0 0 0,2 1 0 0 0,-1 1 0 0 0,0-1 0 0 0,-1 2 0 0 0,0-1 0 0 0,0 1 0 0 0,0 0 0 0 0,-1 1 0 0 0,-1-1 0 0 0,1 1 0 0 0,4 9 0 0 0,15 28 0 0 0,-21-38 0 0 0,0 0 0 0 0,0 0 0 0 0,0 1 0 0 0,-1-1 0 0 0,-1 1 0 0 0,1 0 0 0 0,0 5 0 0 0,-3-7-12 0 0,4 18 115 0 0,1 18-103 0 0,-5-35 77 0 0,-1 0 1 0 0,0 1-1 0 0,-1-1 1 0 0,0 0-1 0 0,0 1 1 0 0,-1-1 0 0 0,0 0-78 0 0,1-4 36 0 0,0-1 1 0 0,-1 1 0 0 0,0-1 0 0 0,0 0 0 0 0,0 1 0 0 0,0-1 0 0 0,0 0 0 0 0,-1 0-1 0 0,1 0 1 0 0,-1-1 0 0 0,0 1 0 0 0,0-1 0 0 0,0 1 0 0 0,0-1 0 0 0,-3 2-37 0 0,-2 0 97 0 0,1 0 0 0 0,-1 0-1 0 0,0-1 1 0 0,0 0 0 0 0,-1 0 0 0 0,-2 0-97 0 0,-7 0 57 0 0,0 0 0 0 0,0-1 0 0 0,0-1 0 0 0,0 0 0 0 0,0-2 0 0 0,-17-2-57 0 0,21 1-187 0 0,0 0 0 0 0,0-1 1 0 0,0-1-1 0 0,0 0 0 0 0,0-1 1 0 0,1-1-1 0 0,-1 0 0 0 0,-10-7 187 0 0,21 11-324 0 0,-1 0 0 0 0,1-1-1 0 0,0 1 1 0 0,-1-1 0 0 0,1 0-1 0 0,1 1 1 0 0,-1-1 0 0 0,0-1-1 0 0,1 1 1 0 0,-1 0-1 0 0,1-1 1 0 0,0 1 0 0 0,0-1-1 0 0,0 0 1 0 0,0-2 324 0 0,-1-13-1535 0 0</inkml:trace>
  <inkml:trace contextRef="#ctx0" brushRef="#br0" timeOffset="7812.818">7629 603 13360 0 0,'0'0'1026'0'0,"2"1"-520"0"0,-1 1-101 0 0,1 1 0 0 0,-1-1 1 0 0,1 1-1 0 0,-1 0 0 0 0,0 0 0 0 0,0 0 1 0 0,1 0-406 0 0,-2-2 59 0 0,0-1 1 0 0,0 1-1 0 0,0-1 1 0 0,0 0-1 0 0,1 1 1 0 0,-1-1-1 0 0,0 1 1 0 0,0-1-1 0 0,1 0 1 0 0,-1 1-1 0 0,0-1 1 0 0,1 0-1 0 0,-1 1 1 0 0,0-1 0 0 0,1 0-1 0 0,-1 0 1 0 0,0 1-1 0 0,1-1 1 0 0,-1 0-1 0 0,1 0 1 0 0,-1 0-1 0 0,0 0 1 0 0,1 1-60 0 0,13 8 131 0 0,-13-9-78 0 0,0 1 1 0 0,0-1 0 0 0,0 0-1 0 0,1 1 1 0 0,-1-1 0 0 0,0 0-1 0 0,0 0 1 0 0,0 0 0 0 0,0 0-1 0 0,1 0 1 0 0,-1 0 0 0 0,0 0-1 0 0,0-1 1 0 0,1 1-54 0 0,-1 0 91 0 0,3-1 29 0 0,0 0-1 0 0,-1 0 0 0 0,1 0 0 0 0,-1-1 0 0 0,1 1 0 0 0,-1-1 1 0 0,1 0-1 0 0,-1 0 0 0 0,0 0 0 0 0,0 0 0 0 0,0-1 1 0 0,0 1-1 0 0,0-1 0 0 0,0 0-119 0 0,7-8 66 0 0,0-1 1 0 0,6-10-67 0 0,-14 20 6 0 0,0-2-15 0 0,0 1-1 0 0,0-1 0 0 0,0 1 1 0 0,0-1-1 0 0,-1 0 0 0 0,0 0 0 0 0,0 1 1 0 0,0-1-1 0 0,0 0 0 0 0,0 0 1 0 0,-1 0-1 0 0,0-1 10 0 0,1 2-21 0 0,-1 0 1 0 0,-1-1-1 0 0,1 1 0 0 0,0 0 0 0 0,-1 1 1 0 0,1-1-1 0 0,-1 0 0 0 0,0 0 0 0 0,0 0 1 0 0,0 0-1 0 0,-1 0 0 0 0,1 1 1 0 0,0-1-1 0 0,-1 0 0 0 0,0 1 0 0 0,-1-2 21 0 0,2 2-2 0 0,-1 1 0 0 0,0-1 0 0 0,0 0 0 0 0,0 1 0 0 0,0-1 0 0 0,0 1 0 0 0,0 0 0 0 0,0-1 0 0 0,-1 1 0 0 0,1 0 0 0 0,0 0 0 0 0,-1 1 0 0 0,1-1 0 0 0,-1 0 0 0 0,1 1 0 0 0,-1 0 0 0 0,1-1 0 0 0,-1 1 2 0 0,-1 0-4 0 0,0 1 1 0 0,0-1-1 0 0,0 1 1 0 0,0 0-1 0 0,1 0 1 0 0,-1 0-1 0 0,0 0 0 0 0,0 1 1 0 0,1-1-1 0 0,-1 1 1 0 0,0 0 3 0 0,-3 3 173 0 0,-1 0-1 0 0,1 1 1 0 0,0-1 0 0 0,0 1 0 0 0,0 1 0 0 0,1-1 0 0 0,0 1-1 0 0,0 0 1 0 0,-3 7-173 0 0,2-4 40 0 0,1 1-1 0 0,0-1 1 0 0,1 1-1 0 0,0 0 0 0 0,1 0 1 0 0,0 0-1 0 0,1 1 1 0 0,0-1-1 0 0,1 3-39 0 0,1-4 14 0 0,0-2 15 0 0,1 0 0 0 0,-1 0 1 0 0,2 1-1 0 0,-1-1 0 0 0,2 3-29 0 0,-2-8 6 0 0,1-1 0 0 0,0 1-1 0 0,0 0 1 0 0,0-1-1 0 0,0 1 1 0 0,0-1 0 0 0,0 0-1 0 0,1 1 1 0 0,-1-1-1 0 0,1 0 1 0 0,0 0 0 0 0,-1 0-1 0 0,1 0 1 0 0,0 0-1 0 0,0 0 1 0 0,1 0 0 0 0,-1-1-1 0 0,1 1-5 0 0,2 1-5 0 0,0 0 0 0 0,0-1-1 0 0,0 0 1 0 0,0 0 0 0 0,1 0 0 0 0,-1-1-1 0 0,0 1 1 0 0,1-1 0 0 0,0-1 0 0 0,3 1 5 0 0,7-1-110 0 0,1 0 0 0 0,14-3 110 0 0,-14 1-96 0 0,-3 0-856 0 0,0 0 0 0 0,0-2 0 0 0,3-1 952 0 0,8-1-4263 0 0,6-2-2641 0 0</inkml:trace>
  <inkml:trace contextRef="#ctx0" brushRef="#br0" timeOffset="8319.258">8332 358 14280 0 0,'-36'4'654'0'0,"36"-4"-629"0"0,-1 0 0 0 0,1 0-1 0 0,-1 0 1 0 0,1 0 0 0 0,-1 0 0 0 0,1 0-1 0 0,-1 0 1 0 0,0 0 0 0 0,1 0-1 0 0,-1 1 1 0 0,1-1 0 0 0,-1 0 0 0 0,1 0-1 0 0,-1 0 1 0 0,1 1 0 0 0,-1-1-1 0 0,1 0 1 0 0,0 1 0 0 0,-1-1 0 0 0,1 1-1 0 0,-1-1 1 0 0,1 0 0 0 0,0 1-1 0 0,-1-1 1 0 0,1 1 0 0 0,0-1 0 0 0,-1 1-1 0 0,1-1 1 0 0,0 1 0 0 0,0-1-1 0 0,0 1 1 0 0,-1-1 0 0 0,1 1-25 0 0,-5 9 82 0 0,-9 2 575 0 0,0 0 0 0 0,-7 3-657 0 0,-13 10 1759 0 0,12-6-749 0 0,-40 36 169 0 0,32-31-801 0 0,24-21-299 0 0,1 1-1 0 0,0 0 0 0 0,1 0 1 0 0,-1 0-1 0 0,1 0 0 0 0,0 1 0 0 0,0 0 1 0 0,0 0-1 0 0,0 0 0 0 0,-2 5-78 0 0,4-6 75 0 0,0 1 0 0 0,-1-1 0 0 0,0 0 1 0 0,0 0-1 0 0,-1 0 0 0 0,1-1 0 0 0,-4 4-75 0 0,6-6 20 0 0,0 1 0 0 0,0-1 0 0 0,0 0 0 0 0,0 0 0 0 0,0 1 0 0 0,0-1 0 0 0,0 1 0 0 0,0-1 0 0 0,1 1 0 0 0,-1-1 0 0 0,1 1 1 0 0,-1 0-1 0 0,1-1 0 0 0,-1 1 0 0 0,1 0 0 0 0,0-1 0 0 0,0 1 0 0 0,0 0 0 0 0,0-1 0 0 0,0 1 0 0 0,0 0 0 0 0,1-1 0 0 0,-1 1 1 0 0,0 0-1 0 0,1-1 0 0 0,-1 1 0 0 0,1-1 0 0 0,0 1 0 0 0,-1-1 0 0 0,1 1 0 0 0,0-1 0 0 0,0 1-20 0 0,1 0 5 0 0,-1 0 1 0 0,1 1-1 0 0,0-1 1 0 0,0 0-1 0 0,0 0 0 0 0,0 0 1 0 0,0-1-1 0 0,0 1 0 0 0,0 0 1 0 0,1-1-1 0 0,-1 1 0 0 0,0-1 1 0 0,1 0-1 0 0,-1 0 0 0 0,1 0 1 0 0,0 0-1 0 0,-1 0 0 0 0,4 0-5 0 0,1-1 56 0 0,0 0-1 0 0,1 0 1 0 0,-1-1-1 0 0,0 0 1 0 0,0 0-1 0 0,0-1 1 0 0,0 0-1 0 0,0 0 1 0 0,0-1-1 0 0,0 1 1 0 0,0-2-1 0 0,-1 1 1 0 0,0-1-1 0 0,1 0 1 0 0,-1 0-1 0 0,1-2-55 0 0,-5 5 34 0 0,-1 0-1 0 0,0-1 1 0 0,0 1-1 0 0,0-1 1 0 0,0 1-1 0 0,0-1 1 0 0,0 1-1 0 0,0-1 1 0 0,-1 1 0 0 0,1-1-1 0 0,0 0 1 0 0,-1 1-1 0 0,1-2-33 0 0,8-17 300 0 0,-7 16-299 0 0,1 0 0 0 0,-1 0 0 0 0,1-1 0 0 0,-1 1 0 0 0,-1 0 0 0 0,1-1 0 0 0,-1 1 0 0 0,1-1 0 0 0,-1 0 1 0 0,-1 1-1 0 0,1-1 0 0 0,-1 0 0 0 0,1 0-1 0 0,0-7-236 0 0,1-1 1 0 0,0 1 0 0 0,1 0 0 0 0,1 0 0 0 0,0 1 0 0 0,1-2 235 0 0,0-1-94 0 0,-1 1 0 0 0,0-1 0 0 0,-1 1 0 0 0,0-3 94 0 0,0-7-69 0 0,-3 13 23 0 0,1 1 0 0 0,0 0 1 0 0,1 0-1 0 0,1-3 46 0 0,6-10-191 0 0,-7 17 88 0 0,1-1 0 0 0,-1-1 0 0 0,0 1 1 0 0,0 0-1 0 0,0-7 103 0 0,-2-11-288 0 0,0 18 209 0 0,0 0 1 0 0,0 0-1 0 0,1 0 1 0 0,-1 0-1 0 0,1 0 1 0 0,1-1 78 0 0,9-21-123 0 0,-9 22 122 0 0,1-1-1 0 0,-1 1 1 0 0,0 0-1 0 0,0-1 1 0 0,-1 1-1 0 0,0-1 1 0 0,0 0-1 0 0,0-3 2 0 0,-1 1 29 0 0,1 5-33 0 0,-1 0 0 0 0,0 1 1 0 0,0-1-1 0 0,0 0 0 0 0,-1 0 0 0 0,1 1 4 0 0,0 2 18 0 0,0 1-1 0 0,0-1 0 0 0,-1 1 0 0 0,1 0 1 0 0,0-1-1 0 0,0 1 0 0 0,0-1 0 0 0,-1 1 0 0 0,1 0 1 0 0,0-1-1 0 0,0 1 0 0 0,-1 0 0 0 0,1-1 0 0 0,0 1 1 0 0,-1 0-1 0 0,1 0 0 0 0,0-1 0 0 0,-1 1 1 0 0,1 0-1 0 0,0 0 0 0 0,-1 0 0 0 0,1-1 0 0 0,-1 1 1 0 0,1 0-1 0 0,0 0 0 0 0,-1 0 0 0 0,1 0 0 0 0,-1 0 1 0 0,1 0-1 0 0,-1 0 0 0 0,1 0 0 0 0,0 0 0 0 0,-1 0 1 0 0,1 0-1 0 0,-1 0 0 0 0,1 0 0 0 0,-1 0 1 0 0,1 0-1 0 0,0 1 0 0 0,-1-1 0 0 0,1 0 0 0 0,0 0 1 0 0,-1 0-1 0 0,1 0 0 0 0,-1 1 0 0 0,1-1 0 0 0,0 0 1 0 0,-1 1-1 0 0,1-1 0 0 0,0 0 0 0 0,-1 1-17 0 0,-5 8 951 0 0,1-4-875 0 0,4-4-72 0 0,0 0-1 0 0,-1 0 1 0 0,1 0 0 0 0,0 0 0 0 0,0 0-1 0 0,0 1 1 0 0,0-1 0 0 0,0 0-1 0 0,0 1 1 0 0,0-1 0 0 0,1 1 0 0 0,-1-1-1 0 0,0 1 1 0 0,1-1 0 0 0,-1 1 0 0 0,1-1-1 0 0,0 1 1 0 0,-1 0 0 0 0,1-1-1 0 0,0 1 1 0 0,0 0 0 0 0,0-1 0 0 0,0 1-1 0 0,0 1-3 0 0,1 13 0 0 0,-1 0 0 0 0,-1 8 0 0 0,0-10 0 0 0,1 0 0 0 0,0 0 0 0 0,2 12 0 0 0,-1-14 0 0 0,0 1 0 0 0,-1 9 0 0 0,-1-10 0 0 0,2 0 0 0 0,-1-1 0 0 0,2 4 0 0 0,3 44 25 0 0,-4-44 277 0 0,0 0 0 0 0,1 0 0 0 0,2 11-302 0 0,-2-18 157 0 0,0 0 1 0 0,-1 0-1 0 0,0 0 0 0 0,-1 0 1 0 0,1 1-1 0 0,-1-1 0 0 0,-1 5-157 0 0,0-10 2 0 0,2-1-1 0 0,-1 1 0 0 0,0 0 1 0 0,1 0-1 0 0,-1 0 1 0 0,1 0-1 0 0,0-1 0 0 0,0 1 1 0 0,0 0-1 0 0,0-1 1 0 0,0 1-1 0 0,1 1-1 0 0,0-1 0 0 0,-1 0 0 0 0,1 1 0 0 0,-1-1 0 0 0,0 1-1 0 0,0-1 1 0 0,1 4 0 0 0,-2 7 0 0 0,0-12 0 0 0,0 0 0 0 0,-1-1 0 0 0,2 1 0 0 0,-1 0 0 0 0,0 0 0 0 0,0 0 0 0 0,0 0 0 0 0,1 0 0 0 0,-1 0 0 0 0,1 0 0 0 0,0 0 0 0 0,-1 0 0 0 0,1-1 0 0 0,17 21 0 0 0,-14-17 0 0 0,0-1 0 0 0,0 1 0 0 0,-1 0 0 0 0,3 4 0 0 0,-1-2 0 0 0,0 0 0 0 0,1-1 0 0 0,-1 0 0 0 0,1 1 0 0 0,1-2 0 0 0,-1 1 0 0 0,1-1 0 0 0,0 0 0 0 0,0 0 0 0 0,6 1 0 0 0,-8-1-74 0 0,-4-4-305 0 0,-1-1-96 0 0,0 0-1010 0 0,0 0-4222 0 0,0 0-1804 0 0</inkml:trace>
  <inkml:trace contextRef="#ctx0" brushRef="#br0" timeOffset="13912.393">13218 261 14600 0 0,'-2'0'330'0'0,"-13"-4"91"0"0,0 1 0 0 0,0 0 0 0 0,-14 0-421 0 0,23 3 50 0 0,0 0 0 0 0,0 0 0 0 0,1 1 0 0 0,-1 0 0 0 0,0 0 0 0 0,0 0 0 0 0,1 1 0 0 0,-1 0 0 0 0,0 0 0 0 0,1 0 0 0 0,-5 3-50 0 0,-2 2 231 0 0,1-1-1 0 0,0 1 0 0 0,1 1 0 0 0,0 0 1 0 0,0 0-1 0 0,0 1 0 0 0,1 1 0 0 0,1-1 0 0 0,-2 2-230 0 0,-19 30 845 0 0,9-14 609 0 0,-13 24-1454 0 0,28-43 164 0 0,1 1-1 0 0,0-1 0 0 0,0 1 0 0 0,1 0 0 0 0,0 1 0 0 0,1-1 0 0 0,0 0 0 0 0,-1 5-163 0 0,3-8 66 0 0,0-1 0 0 0,0 1 0 0 0,1-1 0 0 0,0 5-66 0 0,1-1 60 0 0,-2-8-51 0 0,0 0 0 0 0,0-1 0 0 0,0 1 0 0 0,1 0 0 0 0,-1 0 0 0 0,0-1 0 0 0,1 1 0 0 0,-1 0 0 0 0,0 0 0 0 0,1-1 0 0 0,-1 1 0 0 0,1 0 0 0 0,-1-1 0 0 0,1 1 0 0 0,-1-1 0 0 0,1 1 0 0 0,0-1-1 0 0,-1 1 1 0 0,1-1 0 0 0,0 1 0 0 0,-1-1 0 0 0,1 0 0 0 0,0 1 0 0 0,-1-1 0 0 0,1 0 0 0 0,0 1 0 0 0,0-1 0 0 0,-1 0 0 0 0,2 0-9 0 0,0 1 19 0 0,0-1 0 0 0,0 0 0 0 0,1 0 1 0 0,-1 0-1 0 0,0 0 0 0 0,0 0 0 0 0,0-1 0 0 0,0 1 0 0 0,3-1-19 0 0,0-1 25 0 0,-1 0 0 0 0,1 0 0 0 0,0-1 0 0 0,-1 1 0 0 0,0-1 0 0 0,1 0 0 0 0,-1 0 0 0 0,0-1 0 0 0,0 0-25 0 0,32-35-255 0 0,-24 23 135 0 0,-7 10 38 0 0,-1 0 0 0 0,0-1 0 0 0,0 0 0 0 0,-1 0 0 0 0,0 0 0 0 0,0 0 0 0 0,1-7 82 0 0,9-20-108 0 0,5-7-17 0 0,12-44 125 0 0,-30 84 59 0 0,0 1 47 0 0,0 0 74 0 0,10 18 428 0 0,-6-8-586 0 0,0 0-1 0 0,-1 0 1 0 0,0 1-1 0 0,0-1 0 0 0,-1 1 1 0 0,-1-1-1 0 0,1 12-21 0 0,2 13 134 0 0,-1-16-116 0 0,0-1 0 0 0,2 1 0 0 0,0-1 0 0 0,3 7-18 0 0,-5-20 28 0 0,0 0-1 0 0,0 0 1 0 0,0 0 0 0 0,0 0-1 0 0,1-1 1 0 0,0 0 0 0 0,-1 1-1 0 0,2-1 1 0 0,-1-1-1 0 0,0 1 1 0 0,3 1-28 0 0,-6-4-36 0 0,1 0 1 0 0,-1 0-1 0 0,1 0 1 0 0,-1 0-1 0 0,1-1 1 0 0,0 1-1 0 0,-1 0 1 0 0,1-1-1 0 0,0 1 1 0 0,0-1-1 0 0,-1 1 1 0 0,1-1-1 0 0,0 0 1 0 0,0 0-1 0 0,0 0 1 0 0,0 0-1 0 0,-1 0 1 0 0,1 0-1 0 0,0 0 1 0 0,0-1-1 0 0,0 1 1 0 0,-1-1-1 0 0,1 1 1 0 0,0-1-1 0 0,0 0 1 0 0,-1 0-1 0 0,1 1 1 0 0,-1-1-1 0 0,1 0 1 0 0,-1-1-1 0 0,1 1 1 0 0,-1 0-1 0 0,0 0 1 0 0,1-1-1 0 0,-1 1 1 0 0,1-2 35 0 0,7-6-5476 0 0,5-3-1865 0 0</inkml:trace>
  <inkml:trace contextRef="#ctx0" brushRef="#br0" timeOffset="14270.224">13401 32 14280 0 0,'2'0'102'0'0,"0"-1"0"0"0,0 1 0 0 0,0 0 0 0 0,0 1 0 0 0,0-1 0 0 0,0 0 0 0 0,0 1 0 0 0,0-1 1 0 0,0 1-1 0 0,0-1 0 0 0,0 1 0 0 0,-1 0 0 0 0,1 0 0 0 0,0 0 0 0 0,0 0 0 0 0,-1 0 0 0 0,1 0 0 0 0,-1 0 1 0 0,1 0-1 0 0,-1 1 0 0 0,1-1 0 0 0,-1 1 0 0 0,0-1 0 0 0,0 1 0 0 0,0 0 0 0 0,0-1 0 0 0,0 1 0 0 0,0 0 1 0 0,0 0-1 0 0,0-1 0 0 0,0 3-102 0 0,0 2 445 0 0,0 1 0 0 0,0 0 1 0 0,0-1-1 0 0,-1 5-445 0 0,3 24 181 0 0,37 114 433 0 0,-35-127-289 0 0,-1 1 0 0 0,0 0 1 0 0,-2-1-1 0 0,-1 1 0 0 0,-1 16-325 0 0,1-32 73 0 0,-1 0-1 0 0,-1 1 0 0 0,1-1 1 0 0,-1 0-1 0 0,0 0 0 0 0,-1 0 0 0 0,0 0 1 0 0,0 0-1 0 0,-2 4-72 0 0,4-10 251 0 0,0-1 49 0 0,0 0 10 0 0,-1 0-309 0 0,0 0 1 0 0,1 0-1 0 0,-1 0 0 0 0,0 0 0 0 0,1-1 0 0 0,-1 1 0 0 0,0 0 0 0 0,1 0 1 0 0,-1 0-1 0 0,1-1 0 0 0,-1 1 0 0 0,1 0 0 0 0,-1-1 0 0 0,0 1 0 0 0,1 0 1 0 0,-1-1-1 0 0,1 1 0 0 0,-1-1 0 0 0,1 1 0 0 0,0 0 0 0 0,-1-1 0 0 0,1 0 1 0 0,-1 1-1 0 0,1-1 0 0 0,0 1 0 0 0,0-1 0 0 0,-1 1 0 0 0,1-1 0 0 0,0 0 1 0 0,0 1-1 0 0,-1-1 0 0 0,1 1 0 0 0,0-1 0 0 0,0 0 0 0 0,0 1 0 0 0,0-1 1 0 0,0 0-1 0 0,0 1 0 0 0,0-1 0 0 0,0 0-1 0 0,1-2-50 0 0,-1-1 0 0 0,1 1 0 0 0,-1 0 0 0 0,1-1 0 0 0,0 1 0 0 0,0 0 0 0 0,1-1 50 0 0,6-14-336 0 0,2 1 0 0 0,0 1 0 0 0,8-10 336 0 0,-14 21-25 0 0,0 0-1 0 0,1 0 0 0 0,0 0 1 0 0,0 0-1 0 0,1 1 0 0 0,-1 0 0 0 0,1 0 1 0 0,0 0-1 0 0,0 1 0 0 0,0 0 1 0 0,0 0-1 0 0,1 1 0 0 0,-1-1 1 0 0,1 1-1 0 0,0 1 0 0 0,0-1 0 0 0,-1 1 1 0 0,2 0 25 0 0,-5 1 2 0 0,-1 1 0 0 0,0-1 0 0 0,1 0 0 0 0,-1 1 0 0 0,0-1 0 0 0,0 1 0 0 0,1 0-1 0 0,-1 0 1 0 0,0 0 0 0 0,0 0 0 0 0,0 0 0 0 0,0 0 0 0 0,0 0 0 0 0,0 1 0 0 0,0-1 0 0 0,-1 1 0 0 0,1-1 0 0 0,0 1 0 0 0,-1 0 0 0 0,1 0 0 0 0,-1-1 0 0 0,0 1 0 0 0,0 0 0 0 0,0 0 0 0 0,0 1 0 0 0,0-1 0 0 0,0 0 0 0 0,0 1-2 0 0,1 1-2 0 0,-1 0 0 0 0,0 0 1 0 0,0 0-1 0 0,-1 0 0 0 0,1 0 0 0 0,-1 1 0 0 0,0-1 0 0 0,0 0 1 0 0,0 0-1 0 0,-1 0 0 0 0,0 0 0 0 0,1 0 0 0 0,-1 1 1 0 0,-1-1-1 0 0,1 1 2 0 0,-2 1 133 0 0,0 0 1 0 0,-1-1 0 0 0,0 1 0 0 0,1-1 0 0 0,-1 0 0 0 0,-1 0-1 0 0,1 0 1 0 0,-1 0 0 0 0,0-1 0 0 0,0 0 0 0 0,0 0-1 0 0,-1 0 1 0 0,0-1 0 0 0,1 0 0 0 0,-4 2-134 0 0,-8 2-31 0 0,-1 0 0 0 0,0-1-1 0 0,-1 0 1 0 0,-12 1 31 0 0,19-6-757 0 0,-1 0 0 0 0,0 0-1 0 0,1-1 1 0 0,-1 0 0 0 0,-6-2 757 0 0,13 1-302 0 0,-12 1-1138 0 0</inkml:trace>
  <inkml:trace contextRef="#ctx0" brushRef="#br0" timeOffset="14672.743">14204 170 3680 0 0,'-36'17'360'0'0,"6"-9"319"0"0,-116 38 11405 0 0,87-22-9472 0 0,50-19-2612 0 0,1 0 0 0 0,0 1 0 0 0,0 0 0 0 0,-5 4 0 0 0,-3 3 0 0 0,16-13 0 0 0,0 0 0 0 0,-1 0 0 0 0,1 1 0 0 0,-1-1 0 0 0,1 0 0 0 0,0 0 0 0 0,-1 0 0 0 0,1 1 0 0 0,0-1 0 0 0,-1 0 0 0 0,1 0 0 0 0,0 1 0 0 0,-1-1 0 0 0,1 0 0 0 0,0 1 0 0 0,0-1 0 0 0,-1 0 0 0 0,1 1 0 0 0,0-1 0 0 0,0 0 0 0 0,0 1 0 0 0,0-1 0 0 0,-1 1 0 0 0,1-1 0 0 0,0 0 0 0 0,0 1 0 0 0,0-1 0 0 0,0 1 0 0 0,0-1 0 0 0,0 0 0 0 0,0 1 0 0 0,0-1 0 0 0,0 1 0 0 0,0-1 0 0 0,0 0 0 0 0,0 1 0 0 0,0-1 0 0 0,1 1 0 0 0,-1-1 0 0 0,0 0 0 0 0,0 1 0 0 0,1-1 0 0 0,-1 1 0 0 0,0-1 0 0 0,0 1 0 0 0,0-1 0 0 0,1 0 0 0 0,-1 1 0 0 0,0-1 0 0 0,0 1 0 0 0,0-1 0 0 0,0 0 0 0 0,0 1 0 0 0,0-1 0 0 0,0 1 0 0 0,0-1 0 0 0,0 0 0 0 0,0 1 0 0 0,0-1 0 0 0,0 1 0 0 0,0-1 0 0 0,0 1 0 0 0,0-1 0 0 0,0 0 0 0 0,0 1 0 0 0,0-1 0 0 0,-1 1 0 0 0,1-1 0 0 0,0 0 0 0 0,0 1 0 0 0,-1-1 0 0 0,1 1 0 0 0,-1 0 0 0 0,0 0 0 0 0,1 0 0 0 0,-1-1 0 0 0,1 1 0 0 0,-1 0 0 0 0,1 0 0 0 0,0 0 0 0 0,-1 0 0 0 0,1 0 0 0 0,0 0 0 0 0,0 0 0 0 0,0 0 0 0 0,0 0 0 0 0,-1 1 0 0 0,2-1 0 0 0,0 1 0 0 0,-1-1 0 0 0,1 1 0 0 0,0-1 0 0 0,-1 0 0 0 0,1 1 0 0 0,0-1 0 0 0,0 0 0 0 0,0 1 0 0 0,1-1 0 0 0,4 10 0 0 0,-6-10 2 0 0,1 0 1 0 0,-1 0-1 0 0,1 0 0 0 0,-1 0 0 0 0,1 0 0 0 0,0 0 0 0 0,-1 0 0 0 0,1 0 0 0 0,0 0 0 0 0,0 0 0 0 0,0 0 0 0 0,-1 0 0 0 0,1-1 0 0 0,0 1 1 0 0,0 0-1 0 0,0-1 0 0 0,0 1 0 0 0,1 0-2 0 0,26 7 761 0 0,21 4-761 0 0,-27-7 67 0 0,0 1 0 0 0,-1 0 0 0 0,19 9-67 0 0,-32-11 18 0 0,-2-1 55 0 0,0 0 0 0 0,0 0 0 0 0,1-1 0 0 0,-1 0 1 0 0,0 0-1 0 0,1 0 0 0 0,5 0-73 0 0,-10-2 246 0 0,-3 1-39 0 0,-1 1-156 0 0,0 0 1 0 0,0 0-1 0 0,0 0 1 0 0,-1 0-1 0 0,1-1 1 0 0,0 1-1 0 0,-1-1 1 0 0,0 0-1 0 0,1 1 0 0 0,-1-1 1 0 0,0-1-1 0 0,1 1 1 0 0,-1 0-1 0 0,0 0 1 0 0,0-1-52 0 0,-50 6 588 0 0,35-4-675 0 0,-65 5-1986 0 0,-34-3 2073 0 0,106-4-1773 0 0,3-3-5052 0 0</inkml:trace>
  <inkml:trace contextRef="#ctx0" brushRef="#br0" timeOffset="15117.864">14540 236 5984 0 0,'-13'0'464'0'0,"12"0"-383"0"0,0 1 1 0 0,1-1-1 0 0,-1 0 0 0 0,1 0 1 0 0,-1 0-1 0 0,0 0 1 0 0,1 0-1 0 0,-1 1 0 0 0,1-1 1 0 0,-1 0-1 0 0,0 0 1 0 0,1 1-1 0 0,-1-1 0 0 0,1 1 1 0 0,-1-1-1 0 0,1 0 1 0 0,-1 1-1 0 0,1 0-81 0 0,-1 2 1153 0 0,-10 10 5090 0 0,-6-2-3688 0 0,-19 6-1890 0 0,15-8-564 0 0,-11 3 81 0 0,0 2 1 0 0,1 1-1 0 0,1 2 0 0 0,-14 10-182 0 0,26-14 57 0 0,0-1 89 0 0,1 1 0 0 0,1 1 0 0 0,0 1-146 0 0,10-10 233 0 0,4-3-118 0 0,0 0 1 0 0,0 0-1 0 0,0 0 0 0 0,0 0 1 0 0,0 1-1 0 0,0-1 1 0 0,1 0-1 0 0,-1 1 0 0 0,1 0 1 0 0,-1-1-1 0 0,1 1 0 0 0,0 1-115 0 0,0 2 16 0 0,1-5-7 0 0,1-1-1 0 0,-1 1 1 0 0,0-1-1 0 0,0 1 1 0 0,1-1-1 0 0,-1 1 1 0 0,0-1-1 0 0,0 1 1 0 0,1-1-1 0 0,-1 0 1 0 0,0 1-1 0 0,1-1 1 0 0,-1 0-1 0 0,1 1 1 0 0,-1-1-1 0 0,1 0 1 0 0,-1 0-1 0 0,0 1 1 0 0,1-1-1 0 0,-1 0 1 0 0,1 0-1 0 0,-1 0 1 0 0,1 0-1 0 0,0 1-8 0 0,12 2 136 0 0,-3-2-138 0 0,-1-1-1 0 0,0 0 0 0 0,1 0 0 0 0,-1-1 0 0 0,1 0 0 0 0,-1-1 0 0 0,0 0 1 0 0,0-1-1 0 0,6-1 3 0 0,3-4-67 0 0,0 0 1 0 0,-1 0-1 0 0,1-2 0 0 0,1-2 67 0 0,-5 2 1 0 0,0-1 0 0 0,0-1 0 0 0,-1 0 0 0 0,-1-1 0 0 0,1-1-1 0 0,-3 1-10 0 0,2 1 0 0 0,0 1 1 0 0,0 0-1 0 0,1 0 1 0 0,0 2-1 0 0,1-1 10 0 0,-11 9-9 0 0,-1-1 0 0 0,0 1 0 0 0,1-1 0 0 0,-1 1 0 0 0,1 0 0 0 0,0 0 0 0 0,-1 1 1 0 0,1-1-1 0 0,0 0 0 0 0,0 1 0 0 0,-1 0 0 0 0,1-1 0 0 0,0 1 0 0 0,0 0 0 0 0,0 1 0 0 0,-1-1 0 0 0,1 0 0 0 0,0 1 0 0 0,0 0 0 0 0,-1-1 0 0 0,1 1 0 0 0,-1 0 1 0 0,1 0-1 0 0,0 1 0 0 0,-1-1 0 0 0,0 0 0 0 0,1 1 0 0 0,-1 0 0 0 0,0-1 0 0 0,1 1 9 0 0,0 2-14 0 0,0 0 1 0 0,1-1-1 0 0,-1 1 0 0 0,0 1 1 0 0,-1-1-1 0 0,1 0 0 0 0,-1 1 0 0 0,0-1 1 0 0,0 1-1 0 0,0-1 0 0 0,1 6 14 0 0,5 21 128 0 0,-1 2 0 0 0,-1-1 0 0 0,0 18-128 0 0,-8 13 1464 0 0,2-61-1057 0 0,0-2-423 0 0,0 0-112 0 0,0 0 31 0 0,-2-2 143 0 0,0 0 0 0 0,0 0 0 0 0,1 0 0 0 0,-1 0 0 0 0,1-1 0 0 0,0 1 0 0 0,-1-1-46 0 0,-1-4-22 0 0,1 0 0 0 0,-1 0 0 0 0,1-1 0 0 0,1 1 0 0 0,-1-1 0 0 0,1 0 0 0 0,1 1-1 0 0,-1-1 1 0 0,1 1 0 0 0,1-1 0 0 0,-1 0 0 0 0,1 1 0 0 0,1-1 0 0 0,-1 1 0 0 0,1-1 0 0 0,1 1 0 0 0,2-7 22 0 0,-1 5-313 0 0,0-1 0 0 0,1 1 0 0 0,0-1 0 0 0,0 2 0 0 0,1-1 0 0 0,1 1 0 0 0,-1-1 0 0 0,1 2 0 0 0,1-1 1 0 0,-1 1-1 0 0,1 0 0 0 0,8-5 313 0 0,9-2-4769 0 0,5 0-1475 0 0</inkml:trace>
  <inkml:trace contextRef="#ctx0" brushRef="#br0" timeOffset="15640.504">15146 181 9216 0 0,'0'0'706'0'0,"0"0"-218"0"0,0 0 808 0 0,-1 1 398 0 0,-4 14-308 0 0,1 0 0 0 0,0 1 1 0 0,1-1-1 0 0,1 1 1 0 0,0 8-1387 0 0,0 83 1273 0 0,3-69-455 0 0,-2 15-289 0 0,2 71 6 0 0,3-74-230 0 0,2-1 0 0 0,6 19-305 0 0,-6-46 70 0 0,0 0 0 0 0,4 5-70 0 0,-9-25-38 0 0,0 0 0 0 0,0 0 1 0 0,0 0-1 0 0,0-1 0 0 0,1 1 1 0 0,-1 0-1 0 0,0-1 0 0 0,1 1 1 0 0,-1-1-1 0 0,1 1 1 0 0,0-1-1 0 0,0 0 0 0 0,0 0 38 0 0,8 8 455 0 0,-9-8-96 0 0,0-2-347 0 0,0 1 0 0 0,0 0 0 0 0,0 0 0 0 0,0-1 0 0 0,0 1 0 0 0,-1 0 0 0 0,1-1 0 0 0,0 1 0 0 0,0-1 0 0 0,0 1 1 0 0,0-1-1 0 0,0 1 0 0 0,-1-1 0 0 0,1 0 0 0 0,0 1 0 0 0,-1-1 0 0 0,1 0 0 0 0,0 0 0 0 0,-1 0 0 0 0,1 1 0 0 0,-1-1 0 0 0,1 0 1 0 0,-1 0-1 0 0,0 0 0 0 0,1 0 0 0 0,-1 0 0 0 0,0 0 0 0 0,1 0 0 0 0,-1 0 0 0 0,0-1-12 0 0,1-1-87 0 0,-1-1 1 0 0,1 0-1 0 0,-1 1 1 0 0,0-1-1 0 0,0 0 0 0 0,0 1 1 0 0,-1-1-1 0 0,1-1 87 0 0,-4-9-467 0 0,-1 1-1 0 0,0-1 1 0 0,0 1 0 0 0,-4-4 467 0 0,-9-24-1275 0 0,5 5-461 0 0,2-1 0 0 0,2-1 0 0 0,1 0 0 0 0,2 0 0 0 0,1-10 1736 0 0,2 5 186 0 0,2 1-1 0 0,4-33-185 0 0,-3 72 153 0 0,0-1 1 0 0,1 1-1 0 0,-1 0 0 0 0,1 0 1 0 0,-1 0-1 0 0,1 0 1 0 0,0 0-1 0 0,1-1 0 0 0,-1 1 1 0 0,0 1-1 0 0,1-1 0 0 0,0 0 1 0 0,-1 0-1 0 0,1 1 1 0 0,0-1-1 0 0,0 1 0 0 0,1-1 1 0 0,-1 1-1 0 0,0 0 0 0 0,1 0 1 0 0,0 0-1 0 0,-1 0 1 0 0,1 0-1 0 0,0 1 0 0 0,0-1 1 0 0,2 0-154 0 0,1 0 138 0 0,1 1 1 0 0,0-1 0 0 0,0 1-1 0 0,0 0 1 0 0,0 1 0 0 0,0 0-1 0 0,0 0 1 0 0,0 0 0 0 0,0 1-1 0 0,0 0 1 0 0,6 2-139 0 0,-2-1 129 0 0,0 1 0 0 0,0 1 0 0 0,0-1 0 0 0,0 2 0 0 0,-1-1 0 0 0,0 2-1 0 0,0-1 1 0 0,0 1 0 0 0,-1 1 0 0 0,0 0 0 0 0,0 0 0 0 0,-1 0 0 0 0,0 1 0 0 0,0 1 0 0 0,0-1 0 0 0,0 3-129 0 0,-1-1 341 0 0,-1 0 0 0 0,0 0 0 0 0,-1 1 0 0 0,2 3-341 0 0,-5-8 144 0 0,0 0 1 0 0,-1 0-1 0 0,1 0 1 0 0,-1 0-1 0 0,0 0 0 0 0,-1 0 1 0 0,1 0-1 0 0,-1 0 1 0 0,-1 4-145 0 0,1-8 47 0 0,-1 0 1 0 0,1 0 0 0 0,-1 0-1 0 0,0 0 1 0 0,1 0-1 0 0,-1 0 1 0 0,0 0 0 0 0,0 0-1 0 0,-1 0 1 0 0,1 0 0 0 0,0-1-1 0 0,0 1 1 0 0,-1 0-1 0 0,1-1 1 0 0,-1 1 0 0 0,0-1-1 0 0,1 1 1 0 0,-1-1 0 0 0,0 0-1 0 0,0 0 1 0 0,0 0-1 0 0,0 0 1 0 0,0 0 0 0 0,0 0-48 0 0,-9 3 115 0 0,1-1 1 0 0,-1 0-1 0 0,0 0 0 0 0,-4 0-115 0 0,3-1 82 0 0,-15 3-84 0 0,0-1 0 0 0,-1-2 1 0 0,1 0-1 0 0,-1-2 0 0 0,0-1 0 0 0,1-1 0 0 0,-4-2 2 0 0,-14-7-1166 0 0,41 10 618 0 0,0-1 0 0 0,0 1 0 0 0,0-1-1 0 0,0 0 1 0 0,0 0 0 0 0,1-1 0 0 0,-1 1-1 0 0,1-1 1 0 0,-3-2 548 0 0,-3-6-6918 0 0</inkml:trace>
  <inkml:trace contextRef="#ctx0" brushRef="#br0" timeOffset="16107.745">15682 26 17935 0 0,'21'5'827'0'0,"-22"-5"-755"0"0,1 1-1 0 0,-1 0 1 0 0,0-1-1 0 0,1 1 1 0 0,-1 0-1 0 0,0 0 1 0 0,1 0-1 0 0,-1-1 1 0 0,1 1-1 0 0,0 0 1 0 0,-1 0-1 0 0,1 0 1 0 0,0 0-1 0 0,-1 0 1 0 0,1 0-1 0 0,0 0 1 0 0,0 0-72 0 0,-6 23-84 0 0,6-24 131 0 0,-3 19 356 0 0,1-1 0 0 0,1 1 0 0 0,1-1 0 0 0,1 12-403 0 0,0 11 656 0 0,-1 5 52 0 0,1 60 1262 0 0,6-65-1376 0 0,-6-34-584 0 0,1 0 0 0 0,-1 0 0 0 0,0 0 0 0 0,0 0 0 0 0,-1 0 0 0 0,0 1 0 0 0,-1 4-10 0 0,0-1 38 0 0,1 0-1 0 0,0 0 1 0 0,1 6-38 0 0,-1-8 24 0 0,1 0 1 0 0,-1 0 0 0 0,-1 0-1 0 0,0 0 1 0 0,-1 6-25 0 0,2-14-9 0 0,0-1 1 0 0,0 0-1 0 0,0 1 0 0 0,0-1 0 0 0,-1 1 0 0 0,1-1 1 0 0,0 0-1 0 0,0 1 0 0 0,0-1 0 0 0,-1 0 1 0 0,1 1-1 0 0,0-1 0 0 0,0 0 0 0 0,-1 1 0 0 0,1-1 1 0 0,0 0-1 0 0,-1 1 0 0 0,1-1 0 0 0,0 0 0 0 0,-1 0 1 0 0,1 1-1 0 0,0-1 0 0 0,-1 0 0 0 0,1 0 0 0 0,0 0 1 0 0,-1 0-1 0 0,1 0 0 0 0,-1 0 0 0 0,1 1 1 0 0,-1-1-1 0 0,1 0 0 0 0,0 0 0 0 0,-1 0 0 0 0,1 0 1 0 0,-1 0-1 0 0,1-1 0 0 0,0 1 0 0 0,-1 0 0 0 0,1 0 1 0 0,-1 0-1 0 0,1 0 0 0 0,0 0 0 0 0,-1 0 1 0 0,1-1-1 0 0,-1 1 0 0 0,1 0 0 0 0,0 0 0 0 0,-1-1 9 0 0,0 0-102 0 0,-1 1-1 0 0,1-1 1 0 0,0 0-1 0 0,-1-1 0 0 0,1 1 1 0 0,0 0-1 0 0,0 0 0 0 0,-1 0 1 0 0,1-1-1 0 0,0 1 1 0 0,0-1 102 0 0,-4-9-987 0 0,0 0 1 0 0,0-1 0 0 0,1 1 0 0 0,1-1-1 0 0,0 0 1 0 0,1 0 0 0 0,0 0 0 0 0,0 0-1 0 0,2-1 1 0 0,-1-1 986 0 0,1 5-172 0 0,1 0 1 0 0,0 0-1 0 0,0 1 0 0 0,1-1 0 0 0,0 0 1 0 0,3-8 171 0 0,1 1-32 0 0,-4 9 91 0 0,0 0-1 0 0,1 0 1 0 0,0 0-1 0 0,0 1 1 0 0,4-7-59 0 0,-5 11 114 0 0,0 0-1 0 0,0 0 1 0 0,0 0 0 0 0,0 0-1 0 0,0 0 1 0 0,0 0 0 0 0,1 1 0 0 0,-1-1-1 0 0,1 1 1 0 0,-1-1 0 0 0,1 1 0 0 0,0 0-1 0 0,-1 0 1 0 0,1 0 0 0 0,0 0-1 0 0,0 1 1 0 0,1-1-114 0 0,0 0 256 0 0,0 1-1 0 0,0 0 1 0 0,1 0-1 0 0,-1 0 1 0 0,0 0-1 0 0,0 1 1 0 0,0-1-1 0 0,0 1 1 0 0,1 0-1 0 0,-1 1 1 0 0,0-1-1 0 0,-1 1 0 0 0,3 0-255 0 0,2 3 600 0 0,1 0-1 0 0,-1 0 0 0 0,1 1 0 0 0,-2 0 0 0 0,3 2-599 0 0,-5-3 128 0 0,0 0-1 0 0,0 0 0 0 0,-1 1 1 0 0,1 0-1 0 0,-1 0 1 0 0,0 0-1 0 0,-1 0 0 0 0,0 1 1 0 0,0-1-1 0 0,0 1 1 0 0,-1 0-1 0 0,0 0 0 0 0,1 3-127 0 0,-1-2-1 0 0,0 1-1 0 0,1-1 1 0 0,3 7 1 0 0,6 19 51 0 0,2 29 1534 0 0,-13-61-1385 0 0,-1-2-74 0 0,0 0-314 0 0,3 2-2304 0 0,-3-2 894 0 0</inkml:trace>
  <inkml:trace contextRef="#ctx0" brushRef="#br0" timeOffset="16841.027">16362 220 9672 0 0,'7'2'1004'0'0,"-3"0"-925"0"0,-1 0 0 0 0,1 0 1 0 0,-1 0-1 0 0,0 0 0 0 0,0 0 1 0 0,0 1-1 0 0,0 0 0 0 0,0 0-79 0 0,-1-1 50 0 0,1 0 0 0 0,-1 1 0 0 0,1-1 0 0 0,0 0 0 0 0,-1 0 0 0 0,1-1 0 0 0,0 1 0 0 0,0 0 0 0 0,0-1 0 0 0,3 1-50 0 0,-5-1-5 0 0,1-1 0 0 0,0 0-1 0 0,-1 0 1 0 0,1 0-1 0 0,-1 1 1 0 0,1-1 0 0 0,0-1-1 0 0,-1 1 1 0 0,1 0 0 0 0,0 0-1 0 0,-1-1 1 0 0,1 1-1 0 0,-1-1 1 0 0,2 0 5 0 0,1 0-251 0 0,-3 1 342 0 0,-1 0 1 0 0,1-1-1 0 0,-1 1 1 0 0,0 0-1 0 0,1 0 1 0 0,-1-1 0 0 0,1 1-1 0 0,-1 0 1 0 0,1 0-1 0 0,-1-1 1 0 0,0 1-1 0 0,1-1 1 0 0,-1 1 0 0 0,0 0-1 0 0,1-1 1 0 0,-1 1-1 0 0,0-1 1 0 0,1 1-1 0 0,-1-1 1 0 0,0 1 0 0 0,0 0-1 0 0,0-1 1 0 0,1 1-1 0 0,-1-1 1 0 0,0 1-1 0 0,0-1 1 0 0,0 1 0 0 0,0-1-1 0 0,0 0 1 0 0,0 1-1 0 0,0-1 1 0 0,0 1-1 0 0,0-1 1 0 0,0 1 0 0 0,0-1-1 0 0,-1 1 1 0 0,1-1-1 0 0,0 1 1 0 0,0-1-92 0 0,-1 1 125 0 0,1-1 0 0 0,0 0 1 0 0,-1 0-1 0 0,1 1 0 0 0,-1-1 0 0 0,1 0 1 0 0,-1 1-1 0 0,1-1 0 0 0,-1 0 0 0 0,1 1 1 0 0,-1-1-1 0 0,0 1 0 0 0,1-1 0 0 0,-1 1 1 0 0,0-1-1 0 0,1 1 0 0 0,-1 0 0 0 0,0-1 1 0 0,0 1-1 0 0,0 0 0 0 0,1 0 0 0 0,-1-1 1 0 0,0 1-1 0 0,0 0 0 0 0,0 0 0 0 0,0 0-125 0 0,-6 1 364 0 0,0 0-1 0 0,0 0 0 0 0,-1 1 0 0 0,1 0 0 0 0,0 0 0 0 0,1 0 0 0 0,-1 1 0 0 0,-5 3-363 0 0,-18 7 250 0 0,10-6-81 0 0,1 1 0 0 0,1 1 1 0 0,-1 0-1 0 0,1 2 0 0 0,1 0 0 0 0,0 1 0 0 0,1 0 1 0 0,0 2-1 0 0,1 0 0 0 0,0 1 0 0 0,-8 11-169 0 0,18-20-5 0 0,1-1 0 0 0,1 1-1 0 0,-1 0 1 0 0,1 0 0 0 0,0 0-1 0 0,1 0 1 0 0,-1 0 0 0 0,1 1-1 0 0,0-1 1 0 0,1 1 0 0 0,0-1-1 0 0,0 1 1 0 0,0 1 5 0 0,2-7 16 0 0,-1 0 1 0 0,1 0-1 0 0,0-1 1 0 0,0 1-1 0 0,0 0 0 0 0,0 0 1 0 0,-1-1-1 0 0,1 1 1 0 0,0 0-1 0 0,1-1 0 0 0,-1 1 1 0 0,0-1-1 0 0,0 0-16 0 0,2 1 7 0 0,0 0-1 0 0,0-1 0 0 0,0 1 1 0 0,0-1-1 0 0,1 0 0 0 0,-1 0 1 0 0,0 0-1 0 0,0 0 1 0 0,0-1-1 0 0,0 1 0 0 0,0-1 1 0 0,0 0-1 0 0,2-1-6 0 0,42-18 172 0 0,-31 12-43 0 0,6-2-165 0 0,-1 0 0 0 0,0-2 0 0 0,-1 0 0 0 0,-1-1 0 0 0,0-1 0 0 0,8-9 36 0 0,-3-5-49 0 0,-21 23 47 0 0,0 1 0 0 0,0 0 0 0 0,1 0 1 0 0,0 0-1 0 0,-1 0 0 0 0,1 1 0 0 0,1-1 0 0 0,-1 1 0 0 0,0 0 0 0 0,1 0 0 0 0,0 0 0 0 0,3 0 2 0 0,-6 2-17 0 0,1 0 1 0 0,-1 0-1 0 0,1 0 0 0 0,-1 0 0 0 0,1 1 0 0 0,0-1 0 0 0,-1 1 0 0 0,1 0 1 0 0,0 0-1 0 0,0 0 0 0 0,-1 0 0 0 0,2 1 17 0 0,-2-1-24 0 0,0 1-1 0 0,0 0 1 0 0,0 0 0 0 0,0 0 0 0 0,0 0-1 0 0,-1 0 1 0 0,1 0 0 0 0,0 1 0 0 0,-1-1-1 0 0,1 1 1 0 0,-1-1 0 0 0,0 1-1 0 0,1-1 1 0 0,-1 1 0 0 0,0 0 0 0 0,1 0 24 0 0,0 3 55 0 0,1 0 1 0 0,-1-1-1 0 0,0 1 1 0 0,0 0-1 0 0,-1 0 1 0 0,1 0 0 0 0,-1 0-1 0 0,0 1-55 0 0,5 44-386 0 0,-3-18 309 0 0,2 15 346 0 0,-1-1-1 0 0,-2 11-268 0 0,-3-49 0 0 0,-3-7 0 0 0,1-1 0 0 0,1-1 0 0 0,-1 1 0 0 0,1-1 0 0 0,0 0 0 0 0,0 1 0 0 0,-1-1 0 0 0,1 0 0 0 0,0 0 0 0 0,0-1 0 0 0,0 1 0 0 0,0 0 0 0 0,0-1 0 0 0,0 1 0 0 0,1-1 0 0 0,-1 0 0 0 0,0 1 0 0 0,1-1 0 0 0,-26-34 0 0 0,25 33 0 0 0,-1-2-20 0 0,0 0-1 0 0,0 0 1 0 0,1-1-1 0 0,-1 1 1 0 0,1-1-1 0 0,1 0 1 0 0,-1 0 0 0 0,1 1-1 0 0,0-1 1 0 0,0 0-1 0 0,1 0 1 0 0,0 0-1 0 0,0 0 1 0 0,0 0-1 0 0,1 0 1 0 0,0 0-1 0 0,0-2 21 0 0,1 1-83 0 0,0 0 0 0 0,0 0 0 0 0,0 1 0 0 0,1-1 0 0 0,0 1-1 0 0,0 0 1 0 0,1 0 0 0 0,0 0 0 0 0,0 1 0 0 0,0-1 0 0 0,1 1 0 0 0,0 0-1 0 0,0 0 1 0 0,3-3 83 0 0,-5 6-11 0 0,-1 0-1 0 0,1 0 1 0 0,0 1-1 0 0,0-1 1 0 0,-1 0-1 0 0,1 1 1 0 0,0 0-1 0 0,0 0 1 0 0,1 0-1 0 0,-1 0 1 0 0,0 0-1 0 0,0 0 1 0 0,0 1-1 0 0,1 0 1 0 0,-1 0-1 0 0,0 0 1 0 0,0 0-1 0 0,1 0 1 0 0,-1 0-1 0 0,0 1 1 0 0,0 0-1 0 0,0-1 1 0 0,1 1-1 0 0,-1 1 1 0 0,0-1-1 0 0,0 0 1 0 0,-1 1-1 0 0,1-1 1 0 0,0 1-1 0 0,0 0 12 0 0,8 6 22 0 0,-2 0 0 0 0,1 0 1 0 0,-1 1-1 0 0,2 2-22 0 0,7 8-126 0 0,9 13 43 0 0,-21-23 83 0 0,1-1 1 0 0,1 0-1 0 0,0 1 0 0 0,-1-3 0 0 0,-1 0 0 0 0,0 0 0 0 0,0 1 0 0 0,0-1 0 0 0,-1 1 0 0 0,0 1 0 0 0,-1-1 0 0 0,1 1 0 0 0,1 5 0 0 0,-6-12 6 0 0,1-1 0 0 0,-1 1 0 0 0,0 0 0 0 0,0 0 0 0 0,0 0 0 0 0,0 0 0 0 0,0-1 0 0 0,0 1 1 0 0,0 0-1 0 0,0 0 0 0 0,0 0 0 0 0,0 0 0 0 0,0-1 0 0 0,0 1 0 0 0,-1 0 0 0 0,1 0 0 0 0,0 0 0 0 0,-1-1 0 0 0,1 1 0 0 0,-1 0 0 0 0,1 0 0 0 0,-1-1 0 0 0,1 1 0 0 0,-1 0-6 0 0,-7 5-1314 0 0,-1 0-3456 0 0,-3-1-1922 0 0</inkml:trace>
  <inkml:trace contextRef="#ctx0" brushRef="#br0" timeOffset="17175.656">15866 32 21799 0 0,'0'-2'129'0'0,"0"1"0"0"0,0 0 0 0 0,-1-1 0 0 0,1 1 0 0 0,-1-1 0 0 0,1 1 0 0 0,-1 0 0 0 0,0 0 0 0 0,1-1 0 0 0,-1 1 0 0 0,0 0 0 0 0,0 0 0 0 0,0 0 0 0 0,0 0 0 0 0,0 0 0 0 0,0 0 0 0 0,0 0 0 0 0,-1-1-129 0 0,-6-5 354 0 0,17 8 352 0 0,14 8 296 0 0,-8 1-2536 0 0,-1 0-3456 0 0,-12-8 4266 0 0,10 7-7419 0 0</inkml:trace>
  <inkml:trace contextRef="#ctx0" brushRef="#br0" timeOffset="12452.934">11302 261 9216 0 0,'42'5'421'0'0,"-45"-1"-3"0"0,0-1 0 0 0,1 1 0 0 0,-1 0 0 0 0,1 0 0 0 0,0 0 0 0 0,0 1 0 0 0,0-1 1 0 0,1 0-1 0 0,-1 3-418 0 0,1 6 1471 0 0,1 0 1 0 0,0 0 0 0 0,1 0-1472 0 0,3 19 1644 0 0,2 0 0 0 0,8 28-1644 0 0,15 31 1583 0 0,-8-29-1142 0 0,-20-58-399 0 0,1 1-1 0 0,-1 0 1 0 0,0-1 0 0 0,-1 1-1 0 0,1 2-41 0 0,-1-6 64 0 0,0-1-114 0 0,0 0-484 0 0,0 0-214 0 0,-1 1-1340 0 0,-5 1-5203 0 0</inkml:trace>
  <inkml:trace contextRef="#ctx0" brushRef="#br0" timeOffset="13197.997">11000 334 19351 0 0,'0'0'439'0'0,"0"0"62"0"0,0 0 33 0 0,0 1-65 0 0,4 6-457 0 0,-1-1 0 0 0,2 1 0 0 0,-1-1 0 0 0,1 0 0 0 0,-1-1 0 0 0,2 1 0 0 0,-1-1 0 0 0,0 0 1 0 0,1 0-1 0 0,0 0 0 0 0,0-1 0 0 0,1 0 0 0 0,-1 0 0 0 0,1-1 0 0 0,0 0 0 0 0,6 2-12 0 0,5 2-3 0 0,1-2 1 0 0,-1 0-1 0 0,1-1 1 0 0,0 0-1 0 0,0-2 0 0 0,3 0 3 0 0,4-1-7 0 0,0 0 0 0 0,0-2 0 0 0,-1 0 0 0 0,18-5 7 0 0,-32 4-289 0 0,0-1-1 0 0,0 0 1 0 0,0 0 0 0 0,0-1-1 0 0,-1-1 1 0 0,0 0 0 0 0,0 0 0 0 0,0-1-1 0 0,0 0 1 0 0,-1-1 0 0 0,5-5 289 0 0,-9 8-640 0 0,-1-1 0 0 0,0 0 0 0 0,1 0 0 0 0,-2-1 1 0 0,1 1-1 0 0,-1-1 0 0 0,3-6 640 0 0,16-43-3551 0 0,-18 43 2940 0 0,-2 4 148 0 0,0 0 1 0 0,0 0-1 0 0,-1-1 1 0 0,0 1-1 0 0,0-3 463 0 0,3-24 1390 0 0,-3 31-1065 0 0,-1 4-197 0 0,0 0 1 0 0,0-1-1 0 0,1 1 1 0 0,-1-1-1 0 0,0 1 1 0 0,0 0-1 0 0,0-1 0 0 0,0 1 1 0 0,0 0-1 0 0,0-1 1 0 0,0 1-1 0 0,0-1 1 0 0,0 1-1 0 0,0 0 0 0 0,0-1 1 0 0,0 1-1 0 0,0-1 1 0 0,0 1-1 0 0,-1 0 0 0 0,1-1 1 0 0,0 1-1 0 0,0 0 1 0 0,0-1-1 0 0,0 1 1 0 0,-1 0-1 0 0,1-1-128 0 0,0 1 1424 0 0,0 0 15 0 0,0 2-122 0 0,-2 28 314 0 0,1-18-1247 0 0,1 1 1 0 0,0 0 0 0 0,1-1-1 0 0,1 4-384 0 0,5 41 786 0 0,-4-25-91 0 0,5 14-695 0 0,3 45 744 0 0,-7-67-367 0 0,0 0 0 0 0,-1 9-377 0 0,1-6 345 0 0,-2-16-197 0 0,0-1 1 0 0,-1 1-1 0 0,-1 7-148 0 0,-6-53 830 0 0,0 4-457 0 0,5 19-596 0 0,0 1-1 0 0,1 0 1 0 0,1 0-1 0 0,0 0 1 0 0,0-1 223 0 0,-1 9-110 0 0,1-1 0 0 0,-1 1 0 0 0,1 0-1 0 0,0-1 1 0 0,0 1 0 0 0,0 0 0 0 0,1 0 0 0 0,-1-1 0 0 0,1 1 0 0 0,-1 0-1 0 0,1 1 1 0 0,0-1 0 0 0,0 0 0 0 0,1 0 0 0 0,-1 1 0 0 0,0-1 0 0 0,3-1 110 0 0,-4 4-9 0 0,0 0 1 0 0,0-1 0 0 0,0 1 0 0 0,0 0 0 0 0,0 0 0 0 0,0 0-1 0 0,0 0 1 0 0,0 0 0 0 0,0 0 0 0 0,0 0 0 0 0,0 0 0 0 0,1 0-1 0 0,-1 0 1 0 0,0 0 0 0 0,0 1 0 0 0,0-1 0 0 0,0 0 0 0 0,0 1-1 0 0,-1-1 1 0 0,1 1 0 0 0,0-1 0 0 0,0 1 8 0 0,17 12 14 0 0,-5 5-14 0 0,-12-16 0 0 0,0 1 0 0 0,1-1 0 0 0,0 0 0 0 0,-1 0 0 0 0,1 1 0 0 0,0-1 0 0 0,1 0 0 0 0,52 43 0 0 0,-34-28 595 0 0,1-1-1 0 0,0-1 0 0 0,14 7-594 0 0,-33-21 44 0 0,4 4-34 0 0,1-1 1 0 0,0-1-1 0 0,0 1 0 0 0,0-1 1 0 0,0-1-1 0 0,0 0 0 0 0,1 0 1 0 0,-1 0-1 0 0,1-1 0 0 0,0 0 1 0 0,-1-1-1 0 0,1 0 0 0 0,-1 0 1 0 0,1-1-1 0 0,0 0 0 0 0,0-1-10 0 0,5-1-4 0 0,-10 3 47 0 0,0-1 0 0 0,0 0 0 0 0,0 0 0 0 0,0 0 0 0 0,0 0 0 0 0,0-1 0 0 0,0 0 0 0 0,0 1 0 0 0,0-1 0 0 0,-1-1 0 0 0,1 1 0 0 0,1-2-43 0 0,4-4 116 0 0,-7 7-133 0 0,0-1 0 0 0,-1 1 0 0 0,1 0-1 0 0,-1 0 1 0 0,1-1 0 0 0,-1 1-1 0 0,0-1 1 0 0,1 0 0 0 0,-1 1 0 0 0,0-1-1 0 0,0 0 1 0 0,0 1 0 0 0,-1-1 0 0 0,1 0-1 0 0,0 0 1 0 0,0 0 0 0 0,-1 0-1 0 0,0 0 1 0 0,1 0 0 0 0,-1 0 0 0 0,0 0-1 0 0,0 0 18 0 0,0-5-61 0 0,1-4-59 0 0,-1 1 1 0 0,0-1-1 0 0,-1 0 1 0 0,0 0-1 0 0,-1 1 1 0 0,0-1-1 0 0,-1 1 0 0 0,0-1 1 0 0,-4-9 119 0 0,4 13-163 0 0,-1 0 1 0 0,0 0 0 0 0,0 0-1 0 0,-1 1 1 0 0,1 0-1 0 0,-6-5 163 0 0,8 8 8 0 0,-1 1 1 0 0,0-1-1 0 0,0 1 1 0 0,0 0-1 0 0,0 0 0 0 0,0 0 1 0 0,0 1-1 0 0,0-1 0 0 0,-1 1 1 0 0,1 0-1 0 0,0 0 1 0 0,-1 0-1 0 0,0 0 0 0 0,1 0 1 0 0,-3 1-9 0 0,4 0-1 0 0,-1 0 0 0 0,1 0 1 0 0,0 1-1 0 0,0-1 0 0 0,0 1 1 0 0,0 0-1 0 0,0-1 0 0 0,0 1 1 0 0,0 0-1 0 0,0 0 0 0 0,0 0 1 0 0,1 1-1 0 0,-1-1 0 0 0,0 0 1 0 0,1 1-1 0 0,-1-1 0 0 0,1 1 1 0 0,-1 0 0 0 0,-4 4 381 0 0,0 1-1 0 0,1 0 1 0 0,-4 7-381 0 0,8-12 27 0 0,0 0-1 0 0,0 1 1 0 0,1-1 0 0 0,-1 1-1 0 0,1-1 1 0 0,0 1-1 0 0,-1-1 1 0 0,1 1-1 0 0,0-1 1 0 0,1 1-1 0 0,-1 0 1 0 0,0-1 0 0 0,1 1-1 0 0,-1-1 1 0 0,1 2-27 0 0,2 18-247 0 0,-2-16 236 0 0,-1-1 0 0 0,1 0 0 0 0,0 0 0 0 0,1 0 0 0 0,-1 0 0 0 0,1 0 0 0 0,0-1-1 0 0,0 1 1 0 0,0 0 0 0 0,1-1 0 0 0,0 1 0 0 0,0-1 0 0 0,0 0 0 0 0,0 0 0 0 0,1 0 0 0 0,0 1 11 0 0,5 3 23 0 0,0 0 0 0 0,0 0 1 0 0,1-1-1 0 0,0 0 1 0 0,0-1-1 0 0,6 3-23 0 0,-1-2 37 0 0,1 0 1 0 0,0-1-1 0 0,0-1 0 0 0,0-1 1 0 0,1 0-1 0 0,-1-1 0 0 0,4 0-37 0 0,16 0-1048 0 0</inkml:trace>
  <inkml:trace contextRef="#ctx0" brushRef="#br0" timeOffset="11507.217">9305 356 11976 0 0,'-69'-8'1312'0'0,"64"8"-1194"0"0,0 1-1 0 0,-1 0 1 0 0,1 0 0 0 0,0 0 0 0 0,0 0 0 0 0,0 1 0 0 0,0 0 0 0 0,0 0 0 0 0,-3 3-118 0 0,-43 26 1538 0 0,45-26-1260 0 0,-15 9 634 0 0,1 1 0 0 0,0 0 1 0 0,1 2-1 0 0,-1 2-912 0 0,15-13 83 0 0,-1 1 0 0 0,1-1-1 0 0,1 1 1 0 0,-1 0 0 0 0,1 0 0 0 0,-2 6-83 0 0,4-8 105 0 0,0-1 1 0 0,1 1-1 0 0,-1 0 1 0 0,1-1-1 0 0,1 1 1 0 0,-1 0-1 0 0,0 0 1 0 0,1 0-1 0 0,0 0 1 0 0,0 0-1 0 0,1 3-105 0 0,0-6 0 0 0,-1 0 0 0 0,0 1 0 0 0,1-1 0 0 0,0 0 0 0 0,-1 0 0 0 0,1 0 0 0 0,0 0 0 0 0,0 0 0 0 0,0 0 0 0 0,0 0 0 0 0,1 0 0 0 0,-1 0 0 0 0,0-1 0 0 0,1 1 0 0 0,0 0 0 0 0,-1-1 0 0 0,1 1 0 0 0,0-1 0 0 0,1 1 0 0 0,0 0 0 0 0,0-1 0 0 0,0 1 0 0 0,0-1 0 0 0,0 0 0 0 0,0 0 0 0 0,0 0 0 0 0,0-1 0 0 0,1 1 0 0 0,-1-1 0 0 0,2 1 0 0 0,5-1 0 0 0,-1-1 0 0 0,0 1 0 0 0,0-2 0 0 0,1 1 0 0 0,-1-1 0 0 0,0-1 0 0 0,-1 1 0 0 0,5-3 0 0 0,-6 2 0 0 0,0-1 0 0 0,0 1 0 0 0,-1-2 0 0 0,1 1 0 0 0,-1-1 0 0 0,0 0 0 0 0,0 0 0 0 0,0 0 0 0 0,-1-1 0 0 0,0 0 0 0 0,0 0 0 0 0,-1-1 0 0 0,1 1 0 0 0,-1-1 0 0 0,1-2 0 0 0,2-6 0 0 0,-1 0 0 0 0,0 0 0 0 0,-1 0 0 0 0,-1-1 0 0 0,0 0 0 0 0,1-13 0 0 0,-5 20 0 0 0,-3 10 0 0 0,0 4 0 0 0,2-2 0 0 0,0 0 0 0 0,0 1 0 0 0,0-1 0 0 0,0 1 0 0 0,0-1 0 0 0,1 0 0 0 0,0 1 0 0 0,-1-1 0 0 0,1 1 0 0 0,1 2 0 0 0,5 37 0 0 0,-3-27 0 0 0,-2-8 0 0 0,1 0 0 0 0,0-1 0 0 0,1 1 0 0 0,-1 0 0 0 0,2-1 0 0 0,-1 1 0 0 0,1-1 0 0 0,0 0 0 0 0,-2-4 0 0 0,0 1 0 0 0,1-1 0 0 0,-1 0 0 0 0,1 0 0 0 0,-1 0 0 0 0,1 0 0 0 0,0-1 0 0 0,0 1 0 0 0,1-1 0 0 0,-1 1 0 0 0,0-1 0 0 0,1 0 0 0 0,-1-1 0 0 0,1 1 0 0 0,0 0 0 0 0,0-1 0 0 0,1 0 0 0 0,-3 0 80 0 0,0-1 0 0 0,0 0 0 0 0,-1 0-1 0 0,1-1 1 0 0,0 1 0 0 0,0 0-1 0 0,0 0 1 0 0,0-1 0 0 0,0 1 0 0 0,-1-1-1 0 0,1 0 1 0 0,0 0 0 0 0,0 1 0 0 0,0-2-80 0 0,24-15 929 0 0,-24 16-943 0 0,8-8 28 0 0,0 0-1 0 0,-1 0 0 0 0,-1-1 0 0 0,8-10-13 0 0,17-18-438 0 0,-15 16-523 0 0,7-6 341 0 0,-23 27 619 0 0,0-1 0 0 0,-1 0 1 0 0,1 1-1 0 0,0 0 0 0 0,1-1 0 0 0,-1 1 0 0 0,0 0 1 0 0,0 0-1 0 0,0 0 0 0 0,1 0 0 0 0,-1 1 0 0 0,2-1 1 0 0,-2 1 0 0 0,-1 0 0 0 0,0 0 0 0 0,0 0 0 0 0,0 1 0 0 0,0-1 0 0 0,1 0 0 0 0,-1 1 0 0 0,0-1 0 0 0,0 1 0 0 0,0-1 0 0 0,0 1 0 0 0,0 0 0 0 0,0-1 0 0 0,0 1 0 0 0,0 0 0 0 0,0 0 0 0 0,-1 0 0 0 0,1 0 0 0 0,0 0 0 0 0,0-1 0 0 0,-1 1 0 0 0,1 1 0 0 0,0 0 0 0 0,13 25 0 0 0,-11-19 0 0 0,-1 0 0 0 0,1 1 0 0 0,-2-1 0 0 0,1 1 0 0 0,-1-1 0 0 0,0 3 0 0 0,0 1 0 0 0,0 0 0 0 0,1-1 0 0 0,1 1 0 0 0,0 0 0 0 0,1-1 0 0 0,0 1 0 0 0,-1-3 506 0 0,-4-8 466 0 0,-4-7-474 0 0,5 2-496 0 0,-1 0-1 0 0,1-1 1 0 0,0 1-1 0 0,1-1 1 0 0,-1 1-1 0 0,1 0 1 0 0,0-1-1 0 0,0 1 1 0 0,0 0-1 0 0,1-1-1 0 0,1-8 1 0 0,-2 11-1 0 0,1-9 0 0 0,1-1 0 0 0,0 1 0 0 0,3-4 0 0 0,-4 11 0 0 0,-1 1 0 0 0,1-1 0 0 0,1 1 0 0 0,-1-1 0 0 0,0 1 0 0 0,1 0 0 0 0,-1 0 0 0 0,1 0 0 0 0,0 0 0 0 0,0 0 0 0 0,3-1 0 0 0,-5 3 0 0 0,0 1 0 0 0,1-1 0 0 0,-1 0 0 0 0,0 1 0 0 0,0-1 0 0 0,0 1 0 0 0,1 0 0 0 0,-1-1 0 0 0,0 1 0 0 0,0 0 0 0 0,1 0 0 0 0,-1 0 0 0 0,0 0 0 0 0,0 0 0 0 0,1 0 0 0 0,-1 0 0 0 0,0 0 0 0 0,1 1 0 0 0,-1-1 0 0 0,0 0 0 0 0,0 1 0 0 0,0-1 0 0 0,1 1 0 0 0,-1 0 0 0 0,0-1 0 0 0,0 1 0 0 0,0 0 0 0 0,0-1 0 0 0,0 1 0 0 0,0 1 0 0 0,5 2 0 0 0,-2 1 0 0 0,1 0 0 0 0,-1 0 0 0 0,1 0 0 0 0,-1 2 0 0 0,-3-6 0 0 0,59 82 0 0 0,-29-47 0 0 0,-19-23 0 0 0,-9-10-38 0 0,0 0 0 0 0,0-1 0 0 0,0 1 0 0 0,0-1-1 0 0,0 0 1 0 0,0 0 0 0 0,1 0 0 0 0,-1 0 0 0 0,1-1-1 0 0,0 0 1 0 0,-1 1 0 0 0,1-1 0 0 0,0 0 0 0 0,0-1-1 0 0,0 1 1 0 0,-1-1 0 0 0,4 1 38 0 0,-1-1-458 0 0,0-1 1 0 0,0 1-1 0 0,-1-1 0 0 0,1 0 1 0 0,0 0-1 0 0,0-1 0 0 0,0 0 1 0 0,-1 0-1 0 0,1 0 0 0 0,-1 0 0 0 0,1-2 458 0 0,46-23-4021 0 0,-23 8 1975 0 0</inkml:trace>
  <inkml:trace contextRef="#ctx0" brushRef="#br0" timeOffset="11906.445">10175 364 15664 0 0,'0'-1'77'0'0,"0"1"1"0"0,0 0-1 0 0,0-1 1 0 0,0 1-1 0 0,0 0 1 0 0,0-1-1 0 0,0 1 1 0 0,0-1-1 0 0,0 1 1 0 0,0 0-1 0 0,-1-1 1 0 0,1 1-1 0 0,0 0 1 0 0,0-1-1 0 0,0 1 1 0 0,0 0-1 0 0,-1-1 1 0 0,1 1-1 0 0,0 0 1 0 0,0-1-1 0 0,-1 1 1 0 0,1 0-78 0 0,-2 0 23 0 0,1-1 1 0 0,0 1 0 0 0,0 0-1 0 0,-1 0 1 0 0,1 0-1 0 0,0 0 1 0 0,0 0-1 0 0,-1 0 1 0 0,1 1 0 0 0,0-1-1 0 0,0 0 1 0 0,0 1-1 0 0,-1-1 1 0 0,1 0-1 0 0,0 1 1 0 0,0 0 0 0 0,0-1-1 0 0,0 1 1 0 0,0 0-1 0 0,0-1 1 0 0,0 1 0 0 0,0 0-1 0 0,0 0-23 0 0,-25 26 2228 0 0,16-15-1189 0 0,-1-1-844 0 0,0 1 0 0 0,1 0 0 0 0,0 1 0 0 0,1 0 1 0 0,1 1-1 0 0,0 0 0 0 0,0 0 0 0 0,2 0 0 0 0,0 1 0 0 0,0 0 0 0 0,2 0 0 0 0,-2 6-195 0 0,6-17 0 0 0,-1-1 0 0 0,1 0 0 0 0,0 1 0 0 0,-1-1 0 0 0,1 1 0 0 0,1-1 0 0 0,-1 0 0 0 0,1 1 0 0 0,-1-1 0 0 0,1 1 0 0 0,0-1 0 0 0,0 0 0 0 0,0 0 0 0 0,0 0 0 0 0,1 1 0 0 0,0-1 0 0 0,-1 0 0 0 0,1-1 0 0 0,0 1 0 0 0,0 0 0 0 0,1 0 0 0 0,0-2 0 0 0,1 0 0 0 0,-1 0 0 0 0,1 0 0 0 0,-1-1 0 0 0,1 0 0 0 0,0 1 0 0 0,-1-1 0 0 0,1 0 0 0 0,0-1 0 0 0,-1 1 0 0 0,1-1 0 0 0,-1 1 0 0 0,1-1 0 0 0,1-1 0 0 0,3-1 0 0 0,0-1 0 0 0,-1 1 0 0 0,0-2 0 0 0,1 1 0 0 0,-2-1 0 0 0,1 0 0 0 0,0 0 0 0 0,-1-1 0 0 0,0 1 0 0 0,0-2 0 0 0,-1 1 0 0 0,0-1 0 0 0,0 1 0 0 0,0-1 0 0 0,2-6 0 0 0,4-14 0 0 0,-2 1 0 0 0,0-1 0 0 0,-2-1 0 0 0,-1-3 0 0 0,-2 13 0 0 0,6-33-1896 0 0,2-40 1896 0 0,-10 67-780 0 0,-2-1-1 0 0,-1-2 781 0 0,0-10-148 0 0,-2 14 1232 0 0,3 23-1078 0 0,0 0 1 0 0,0 0-1 0 0,0 0 1 0 0,0 0 0 0 0,0 0-1 0 0,0 0 1 0 0,0 0 0 0 0,0 0-1 0 0,0 0 1 0 0,0 0-1 0 0,0 0 1 0 0,0 0 0 0 0,0 0-1 0 0,0-1 1 0 0,0 1 0 0 0,0 0-1 0 0,0 0 1 0 0,0 0 0 0 0,0 0-1 0 0,0 0 1 0 0,0 0-1 0 0,0 0 1 0 0,0 0 0 0 0,0 0-1 0 0,0 0 1 0 0,0 0 0 0 0,0 0-1 0 0,0 0 1 0 0,-1 0-1 0 0,1 0 1 0 0,0 0 0 0 0,0 0-1 0 0,0 0 1 0 0,0 0 0 0 0,0 0-1 0 0,0 0 1 0 0,0 0 0 0 0,0 0-1 0 0,0 0 1 0 0,0 0-1 0 0,0 0 1 0 0,0 0 0 0 0,0 0-1 0 0,0 0 1 0 0,-1 0 0 0 0,1 0-1 0 0,0 0 1 0 0,0 0-1 0 0,0 0 1 0 0,0 0 0 0 0,0 0-1 0 0,0 0 1 0 0,0 0 0 0 0,0 0-1 0 0,0 0 1 0 0,0 0-1 0 0,0 0 1 0 0,0 0 0 0 0,0 0-1 0 0,0 0 1 0 0,0 0 0 0 0,0 0-1 0 0,0 1 1 0 0,0-1 0 0 0,0 0-1 0 0,0 0 1 0 0,0 0-1 0 0,0 0-6 0 0,-4 12 23 0 0,-1 57 420 0 0,4-49 83 0 0,2 0-1 0 0,0 1 1 0 0,3 11-526 0 0,0 2 28 0 0,3 21 69 0 0,10 44-97 0 0,-10-69 81 0 0,2-1 0 0 0,0 0 1 0 0,2-1-1 0 0,3 4-81 0 0,-12-27-45 0 0,1 0 0 0 0,0-1 0 0 0,0 0 0 0 0,1 1 0 0 0,-1-1 0 0 0,1 0 0 0 0,0-1 0 0 0,2 3 45 0 0,-4-4 10 0 0,5 4-10 0 0</inkml:trace>
  <inkml:trace contextRef="#ctx0" brushRef="#br0" timeOffset="19582.276">572 1945 13824 0 0,'0'0'314'0'0,"0"0"46"0"0,-6-6 354 0 0,3 4-625 0 0,1 0 1 0 0,-1 1 0 0 0,1-1-1 0 0,-1 1 1 0 0,0 0 0 0 0,0-1 0 0 0,0 1-1 0 0,1 1 1 0 0,-1-1 0 0 0,0 0-1 0 0,0 1 1 0 0,0-1 0 0 0,0 1 0 0 0,0 0-1 0 0,-2 0-89 0 0,0 1 203 0 0,0-1 0 0 0,0 1-1 0 0,0 0 1 0 0,1 1-1 0 0,-1-1 1 0 0,0 1 0 0 0,1 0-1 0 0,-1 0 1 0 0,0 1-203 0 0,-5 3 130 0 0,0 0 1 0 0,1 1-1 0 0,0 1 0 0 0,1-1 0 0 0,-1 1 1 0 0,1 1-1 0 0,1-1 0 0 0,-1 2-130 0 0,-1 2 147 0 0,0 1-1 0 0,1 0 0 0 0,1 0 1 0 0,0 1-1 0 0,1 0 0 0 0,0 0 0 0 0,1 0 1 0 0,1 1-1 0 0,0 0 0 0 0,1 0 0 0 0,1 0 1 0 0,0 0-1 0 0,1 0 0 0 0,0 7-146 0 0,2 26 0 0 0,1-1 0 0 0,3 1 0 0 0,3 12 0 0 0,-1-4 0 0 0,-5-36 0 0 0,0 1 0 0 0,3 4 0 0 0,-1 2 0 0 0,-1 0 0 0 0,-1 1 0 0 0,-1-1 0 0 0,-3 24 0 0 0,1-37 0 0 0,-1 1 0 0 0,-1-1 0 0 0,-4 14 0 0 0,3-11 0 0 0,3-15-2 0 0,0 0-1 0 0,1-1 0 0 0,-1 1 1 0 0,0-1-1 0 0,0 1 1 0 0,0-1-1 0 0,0 0 0 0 0,0 1 1 0 0,0-1-1 0 0,0 0 0 0 0,-1 0 1 0 0,1 0-1 0 0,0 0 1 0 0,-1 0-1 0 0,1 0 0 0 0,0 0 1 0 0,-1 0-1 0 0,1-1 1 0 0,-1 1-1 0 0,0 0 0 0 0,1-1 1 0 0,-1 1 2 0 0,0-1-208 0 0,0 1 0 0 0,0-1 1 0 0,0 1-1 0 0,-1-1 0 0 0,1 0 1 0 0,0 0-1 0 0,0 0 0 0 0,0 0 1 0 0,-1 0-1 0 0,1 0 0 0 0,0-1 1 0 0,0 1-1 0 0,0-1 0 0 0,0 1 1 0 0,0-1-1 0 0,0 0 0 0 0,-1 0 208 0 0,-14-11-2022 0 0,1 0-23 0 0</inkml:trace>
  <inkml:trace contextRef="#ctx0" brushRef="#br0" timeOffset="20326.737">42 2480 17503 0 0,'0'0'399'0'0,"0"0"60"0"0,0 0 21 0 0,-1-1-59 0 0,12 5-354 0 0,0-1 0 0 0,1 0 0 0 0,0 0 1 0 0,-1-2-1 0 0,1 1 0 0 0,0-2 0 0 0,0 1 0 0 0,0-2 0 0 0,10 0-67 0 0,26-6 853 0 0,1-2-1 0 0,11-5-852 0 0,-37 8-20 0 0,0-2 0 0 0,-1 0 0 0 0,0-2 0 0 0,-1 0 0 0 0,16-10 20 0 0,22-13 0 0 0,-55 31 0 0 0,1 0 0 0 0,-1 0 0 0 0,1 0 0 0 0,0 1 0 0 0,0 0 0 0 0,0 0 0 0 0,2 0 0 0 0,-6 0 0 0 0,0 1 0 0 0,0 0 0 0 0,0 0 0 0 0,1 0 0 0 0,-1 0 0 0 0,0 0 0 0 0,0 0 0 0 0,0 0 0 0 0,0 0 0 0 0,0 0 0 0 0,1 0 0 0 0,-1 1 0 0 0,0-1 0 0 0,0 0 0 0 0,0 1 0 0 0,0-1 0 0 0,0 1 0 0 0,0-1 0 0 0,0 1 0 0 0,0 0 0 0 0,0-1 0 0 0,0 1 0 0 0,0 0 0 0 0,0 0 0 0 0,-1 0 0 0 0,1 0 0 0 0,0 0 0 0 0,-1 0 0 0 0,1 0 0 0 0,0 0 0 0 0,-1 0 0 0 0,1 1 0 0 0,5 15 0 0 0,-4-10 0 0 0,0-1 0 0 0,0 1 0 0 0,0-1 0 0 0,0 6 0 0 0,4 28 0 0 0,-4-31 0 0 0,0 1 0 0 0,-1 1 0 0 0,0-1 0 0 0,0 0 0 0 0,-1 0 0 0 0,-1 6 0 0 0,-2 12 115 0 0,1-14 327 0 0,1-1 0 0 0,-2 1-1 0 0,-1 2-441 0 0,-2 12 530 0 0,5-21-514 0 0,0-1-1 0 0,-1 1 1 0 0,0 0 0 0 0,0 0-1 0 0,-3 4-15 0 0,5-10 0 0 0,-2 2 0 0 0,0 0 0 0 0,1 0 0 0 0,-1 0 0 0 0,0 0 0 0 0,0 0 0 0 0,-1 0 0 0 0,3-2 0 0 0,-1-1 0 0 0,1 0 0 0 0,0 0 0 0 0,0 1 0 0 0,-1-1 0 0 0,1 0 0 0 0,0 0 0 0 0,-1 0 0 0 0,1 1 0 0 0,0-1 0 0 0,-1 0 0 0 0,1 0 0 0 0,0 0 0 0 0,-1 0 0 0 0,1 0 0 0 0,0 0 0 0 0,-1 0 0 0 0,1 0 0 0 0,0 0 0 0 0,-1 0 0 0 0,1 0 0 0 0,-1 0 0 0 0,1 0 0 0 0,0 0 0 0 0,-1 0 0 0 0,1 0 0 0 0,-1-1 0 0 0,0 1 0 0 0,1-1 0 0 0,-1 1 0 0 0,1-1 0 0 0,-1 0 0 0 0,1 1 0 0 0,-1-1 0 0 0,1 0 0 0 0,-1 1 0 0 0,1-1 0 0 0,-1 0 0 0 0,1 1 0 0 0,0-1 0 0 0,0 0 0 0 0,-1 0 0 0 0,1 0 0 0 0,-1-2 0 0 0,1 0 0 0 0,-1 0 0 0 0,1 0 0 0 0,0 0 0 0 0,0 0 0 0 0,0-1 0 0 0,0 1 0 0 0,0 0 0 0 0,1 0 0 0 0,0-2 0 0 0,10-33 0 0 0,-6 21 0 0 0,1 5 0 0 0,-1-1 0 0 0,2 1 0 0 0,0 0 0 0 0,0 0 0 0 0,1 1 0 0 0,0 0 0 0 0,4-3 0 0 0,-2 4-109 0 0,0 1-1 0 0,1 1 1 0 0,0-1-1 0 0,0 2 1 0 0,0-1-1 0 0,1 2 1 0 0,1-1-1 0 0,4 0 110 0 0,-6 2-171 0 0,1 1 0 0 0,-1 0-1 0 0,1 1 1 0 0,0 0 0 0 0,0 1 0 0 0,0 0-1 0 0,8 0 172 0 0,18 1 145 0 0,30 4-145 0 0,3 0-62 0 0,-56-3 62 0 0,-7 0 0 0 0,0 0 0 0 0,0 0 0 0 0,0-1 0 0 0,-1 0 0 0 0,1-1 0 0 0,0 1 0 0 0,0-1 0 0 0,-1-1 0 0 0,5-2 0 0 0,-2 0 0 0 0,-10 5 7 0 0,0-1-1 0 0,1 1 1 0 0,-1 0-1 0 0,0 0 1 0 0,1 0-1 0 0,-1-1 1 0 0,0 1-1 0 0,0 0 1 0 0,1-1-1 0 0,-1 1 1 0 0,0 0-1 0 0,0 0 1 0 0,1-1-1 0 0,-1 1 1 0 0,0 0-1 0 0,0-1 1 0 0,0 1-1 0 0,0 0 1 0 0,0-1-1 0 0,1 1 1 0 0,-1-1-1 0 0,0 1 1 0 0,0 0-1 0 0,0-1 1 0 0,0 1-1 0 0,0-1 1 0 0,0 1-1 0 0,0 0 1 0 0,0-1-1 0 0,0 1 1 0 0,0 0-1 0 0,-1-1-6 0 0,-2-2 194 0 0,-4-8 750 0 0,7 10-899 0 0,-1 0 0 0 0,1-1 0 0 0,-1 1 0 0 0,0 0 0 0 0,0 0 0 0 0,1 0 0 0 0,-1 0 0 0 0,0 0 0 0 0,0 0 0 0 0,0 0 0 0 0,0 0 0 0 0,0 0 0 0 0,0 0 0 0 0,-1 0-45 0 0,-6-3 2 0 0,0-1-1 0 0,-1 2 0 0 0,1-1 0 0 0,-1 1 1 0 0,0 1-1 0 0,0-1 0 0 0,0 1 0 0 0,0 1 0 0 0,0 0 1 0 0,0 0-1 0 0,0 1 0 0 0,-1 0 0 0 0,1 1 1 0 0,-5 0-2 0 0,3 1 0 0 0,0 0-1 0 0,1 0 1 0 0,-1 1 0 0 0,1 0 0 0 0,-1 1 0 0 0,1 0 0 0 0,1 1 0 0 0,-1 0 0 0 0,1 1 0 0 0,-1 0-1 0 0,2 0 1 0 0,-4 3 0 0 0,5-1 0 0 0,0 1 0 0 0,0-1 0 0 0,1 1 0 0 0,0 1 0 0 0,1-1 0 0 0,0 1 0 0 0,0 0 0 0 0,0 1 0 0 0,3-6 0 0 0,1 1 0 0 0,-1-1 0 0 0,1 1 0 0 0,-1-1 0 0 0,2 1 0 0 0,-1 0 0 0 0,1-1 0 0 0,-1 1 0 0 0,2 0 0 0 0,-1-1 0 0 0,0 1 0 0 0,1 0 0 0 0,0-1 0 0 0,1 1 0 0 0,-1-1 0 0 0,1 1 0 0 0,0-1 0 0 0,1 1 0 0 0,-1-2 0 0 0,0 1 0 0 0,1-1 0 0 0,-1 0 0 0 0,1 0 0 0 0,1 0 0 0 0,-1 0 0 0 0,0 0 0 0 0,1-1 0 0 0,0 1 0 0 0,-1-1 0 0 0,1 0 0 0 0,1 0 0 0 0,-1-1 0 0 0,0 1 0 0 0,1-1 0 0 0,-1 0 0 0 0,1 0 0 0 0,0 0 0 0 0,-1-1 0 0 0,3 1 0 0 0,4 0 0 0 0,-1 0 0 0 0,0 0 0 0 0,0-1 0 0 0,1 0 0 0 0,-1-1 0 0 0,1 0 0 0 0,-1-1 0 0 0,1 0 0 0 0,100-22-5610 0 0,-79 15 3565 0 0</inkml:trace>
  <inkml:trace contextRef="#ctx0" brushRef="#br0" timeOffset="20753.456">1618 2199 17503 0 0,'-2'1'84'0'0,"1"-1"0"0"0,0 0 0 0 0,0 1 0 0 0,-1-1 0 0 0,1 1 0 0 0,0-1-1 0 0,0 1 1 0 0,0 0 0 0 0,0-1 0 0 0,-1 1 0 0 0,1 0 0 0 0,0 0-1 0 0,0 0 1 0 0,1 0 0 0 0,-2 0-84 0 0,-15 19 580 0 0,9-9-514 0 0,-85 98-50 0 0,67-76 1000 0 0,3 1 0 0 0,-16 28-1016 0 0,35-54 76 0 0,0 0-1 0 0,0 1 1 0 0,1 0-1 0 0,0-1 1 0 0,-1 7-76 0 0,3-13 84 0 0,1 1 0 0 0,-1-1 1 0 0,1 1-1 0 0,-1-1 0 0 0,1 1 1 0 0,0 0-1 0 0,0-1 0 0 0,0 1 1 0 0,1 0-1 0 0,-1-1 0 0 0,0 1 1 0 0,1 0-1 0 0,0-1 0 0 0,0 1 1 0 0,0-1-1 0 0,0 0 0 0 0,0 1 1 0 0,0-1-1 0 0,1 0 0 0 0,0 3-84 0 0,0-4-3 0 0,-1 0 0 0 0,1 0-1 0 0,0 0 1 0 0,-1 0-1 0 0,1 0 1 0 0,0 0 0 0 0,-1 0-1 0 0,1-1 1 0 0,0 1-1 0 0,0 0 1 0 0,0-1 0 0 0,0 0-1 0 0,0 1 1 0 0,-1-1-1 0 0,1 0 1 0 0,0 0 0 0 0,0 0-1 0 0,0 0 1 0 0,0 0 0 0 0,0-1-1 0 0,0 1 1 0 0,0-1-1 0 0,0 1 1 0 0,-1-1 0 0 0,2 0 3 0 0,1 0-145 0 0,1-1 1 0 0,-1 0 0 0 0,0 0-1 0 0,1 0 1 0 0,-1-1-1 0 0,0 0 1 0 0,-1 1 0 0 0,1-1-1 0 0,2-3 145 0 0,3-5-87 0 0,0 1 1 0 0,-1-2-1 0 0,-1 1 0 0 0,0-1 0 0 0,0-1 0 0 0,-1 1 0 0 0,1-4 87 0 0,2-3 0 0 0,1 0 0 0 0,1 1 0 0 0,5-5 0 0 0,-9 12 0 0 0,-7 11 0 0 0,0 0 0 0 0,1-1 0 0 0,-1 1 0 0 0,0 0 0 0 0,0-1 0 0 0,1 1 0 0 0,-1 0 0 0 0,0 0 0 0 0,1-1 0 0 0,-1 1 0 0 0,0 0 0 0 0,1 0 0 0 0,-1 0 0 0 0,0-1 0 0 0,1 1 0 0 0,-1 0 0 0 0,0 0 0 0 0,1 0 0 0 0,-1 0 0 0 0,1 0 0 0 0,-1 0 0 0 0,0 0 0 0 0,1 0 0 0 0,-1 0 0 0 0,1 0 0 0 0,-1 0 0 0 0,0 0 0 0 0,1 0 0 0 0,-1 0 0 0 0,1 0 0 0 0,-1 0 0 0 0,0 0 0 0 0,1 0 0 0 0,-1 0 0 0 0,0 1 0 0 0,1-1 0 0 0,-1 0 0 0 0,0 0 0 0 0,1 1 0 0 0,-1-1 0 0 0,0 0 0 0 0,1 0 0 0 0,-1 1 0 0 0,0-1 0 0 0,0 0 0 0 0,1 1 0 0 0,-1-1 0 0 0,0 0 0 0 0,0 1 0 0 0,0-1 0 0 0,1 0 0 0 0,-1 1 0 0 0,0-1 0 0 0,0 1 0 0 0,0-1 0 0 0,0 0 0 0 0,0 1 0 0 0,0-1 0 0 0,4 5 11 0 0,-1 1 0 0 0,0 0-1 0 0,-1 0 1 0 0,1 0 0 0 0,-1 0-1 0 0,-1 0 1 0 0,2 7-11 0 0,4 46 1028 0 0,-6-50-747 0 0,-2 25 247 0 0,0-26-508 0 0,0 0 0 0 0,1-1 0 0 0,0 1 0 0 0,1 1-20 0 0,-1-8 0 0 0,2 9 0 0 0,-1 0 0 0 0,0 0 0 0 0,-1 0 0 0 0,0 0 0 0 0,0 0 0 0 0,-2 2 0 0 0,1 2 0 0 0,0 0 0 0 0,2 11 0 0 0,-1-10 0 0 0,0 0 0 0 0,-2 12 0 0 0,0-8 0 0 0,1-1 0 0 0,1 1 0 0 0,1-1 0 0 0,2 10 0 0 0,0-14 0 0 0,-3-14-3 0 0,0 0 0 0 0,0 1-1 0 0,0-1 1 0 0,1 1-1 0 0,-1-1 1 0 0,0 1 0 0 0,0-1-1 0 0,1 1 1 0 0,-1-1 0 0 0,0 0-1 0 0,1 1 1 0 0,-1-1-1 0 0,0 0 1 0 0,1 1 0 0 0,-1-1-1 0 0,0 0 1 0 0,1 0 0 0 0,-1 1-1 0 0,1-1 4 0 0,0 0-45 0 0,0 0 0 0 0,0 0-1 0 0,0-1 1 0 0,0 1 0 0 0,0 0-1 0 0,0-1 1 0 0,0 1 0 0 0,0-1-1 0 0,0 1 1 0 0,0-1 0 0 0,0 1-1 0 0,-1-1 1 0 0,1 1 0 0 0,0-1 0 0 0,0 0-1 0 0,0 0 1 0 0,-1 1 0 0 0,1-1-1 0 0,0 0 1 0 0,-1 0 0 0 0,1 0-1 0 0,-1 0 1 0 0,1 0 0 0 0,-1 0-1 0 0,1 0 46 0 0,12-29-2476 0 0,6-40-1508 0 0,-4 25 1938 0 0</inkml:trace>
  <inkml:trace contextRef="#ctx0" brushRef="#br0" timeOffset="21680.857">1852 2197 17503 0 0,'0'0'803'0'0,"-3"8"266"0"0,3-7-1067 0 0,-1 0-1 0 0,1-1 1 0 0,0 1-1 0 0,0 0 0 0 0,-1 0 1 0 0,1-1-1 0 0,0 1 1 0 0,0 0-1 0 0,0 0 0 0 0,0-1 1 0 0,0 1-1 0 0,0 0 0 0 0,0 0 1 0 0,1-1-1 0 0,-1 1 1 0 0,0 0-1 0 0,0 0 0 0 0,1-1 1 0 0,-1 1-1 0 0,0 0 1 0 0,1-1-1 0 0,-1 1-1 0 0,2 3 1 0 0,5 30 399 0 0,-2 1 0 0 0,0 4-400 0 0,3 27 1680 0 0,7 50-48 0 0,-15-106-1632 0 0,0-9 0 0 0,0-1 0 0 0,0 0 0 0 0,0 0 0 0 0,0 1 0 0 0,0-1 0 0 0,0 0 0 0 0,0 0 0 0 0,0 0 0 0 0,0 1 0 0 0,0-1 0 0 0,0 0 0 0 0,0 0 0 0 0,0 1 0 0 0,0-1 0 0 0,0 0 0 0 0,0 0 0 0 0,0 0 0 0 0,0 1 0 0 0,0-1 0 0 0,0 0 0 0 0,0 0 0 0 0,1 0 0 0 0,-1 1 0 0 0,0-1 0 0 0,0 0 0 0 0,0 0 0 0 0,0 0 0 0 0,0 0 0 0 0,1 1 0 0 0,-1-1 0 0 0,0 0 0 0 0,0 0 0 0 0,0 0 0 0 0,1 0 0 0 0,-1 0 0 0 0,0 0 0 0 0,0 1 0 0 0,0-1 0 0 0,1 0 0 0 0,-1 0 0 0 0,0 0 0 0 0,0 0 0 0 0,1 0 0 0 0,-1 0 0 0 0,0 0 0 0 0,0 0 0 0 0,0 0 0 0 0,1 0 0 0 0,-1 0 0 0 0,0 0 0 0 0,0 0 0 0 0,1 0 0 0 0,-1-1 0 0 0,0 1 0 0 0,0 0 0 0 0,0 0 0 0 0,1 0 0 0 0,-1 0 0 0 0,0 0 0 0 0,0 0 0 0 0,8-6 0 0 0,-1-2 0 0 0,0 0 0 0 0,-1 0 0 0 0,0-1 0 0 0,0 1 0 0 0,-1-1 0 0 0,0-1 0 0 0,-1 1 0 0 0,0-1 0 0 0,0 0 0 0 0,-1 0 0 0 0,1 0 0 0 0,1 0 0 0 0,0 1 0 0 0,0 0 0 0 0,1 0 0 0 0,0 0 0 0 0,0 1 0 0 0,1 0 0 0 0,1-1 0 0 0,-7 8 0 0 0,0 0 0 0 0,0 1 0 0 0,0-1 0 0 0,0 1 0 0 0,0-1 0 0 0,0 1 0 0 0,0-1 0 0 0,0 1 0 0 0,0-1 0 0 0,0 1 0 0 0,0 0 0 0 0,0-1 0 0 0,1 1 0 0 0,-1 0 0 0 0,0 0 0 0 0,0 0 0 0 0,0 0 0 0 0,0 0 0 0 0,1 0 0 0 0,-1 1 0 0 0,0-1 0 0 0,0 0 0 0 0,0 0 0 0 0,0 1 0 0 0,0-1 0 0 0,0 1 0 0 0,0-1 0 0 0,0 1 0 0 0,0-1 0 0 0,0 1 0 0 0,0 0 0 0 0,0 0 0 0 0,0-1 0 0 0,0 1 0 0 0,0 0 0 0 0,0 0 0 0 0,3 4 0 0 0,1-1 0 0 0,-1 1 0 0 0,0 0 0 0 0,-1 1 0 0 0,1-1 0 0 0,-1 1 0 0 0,28 36 0 0 0,-23-27 111 0 0,1 0 0 0 0,1 0-1 0 0,0-1 1 0 0,3 2-111 0 0,-5-8 430 0 0,-3-1-152 0 0,1 0 1 0 0,1 0-1 0 0,0-1 0 0 0,5 5-278 0 0,-9-10 4 0 0,0 1 0 0 0,0 0 0 0 0,0-1 1 0 0,0 1-1 0 0,0-1 0 0 0,0 0 0 0 0,0 0 0 0 0,0 0 0 0 0,0-1 0 0 0,1 1 1 0 0,-1-1-1 0 0,0 1 0 0 0,0-1 0 0 0,1 0 0 0 0,1-1-4 0 0,3 0 0 0 0,1-1 0 0 0,-1 0 0 0 0,1 0 0 0 0,-1-1 0 0 0,0 0 0 0 0,0 0 0 0 0,0-1 0 0 0,0 0 0 0 0,0-1 0 0 0,-1 1 0 0 0,0-2 0 0 0,0 1 0 0 0,0-1 0 0 0,-1 0 0 0 0,0 0 0 0 0,0 0 0 0 0,-1-1 0 0 0,1 0 0 0 0,-1 0 0 0 0,-1-1 0 0 0,0 1 0 0 0,0-1 0 0 0,0 0 0 0 0,-1 0 0 0 0,0-1 0 0 0,1-5 0 0 0,2-9 0 0 0,2-11 0 0 0,-2 0 0 0 0,0 0 0 0 0,-3-1 0 0 0,0-7 0 0 0,-3 40-32 0 0,0 0 0 0 0,0 0 0 0 0,0 0 0 0 0,0 0 0 0 0,0 0-1 0 0,-1 0 1 0 0,1 0 0 0 0,-1 0 0 0 0,1 0 0 0 0,-1 0 0 0 0,0 0 0 0 0,0 0 0 0 0,1 0-1 0 0,-2 0 1 0 0,1 1 0 0 0,0-1 0 0 0,0 0 0 0 0,0 1 0 0 0,-1-1 0 0 0,1 1 0 0 0,-1-1-1 0 0,1 1 1 0 0,-1 0 0 0 0,0 0 0 0 0,1-1 0 0 0,-1 1 0 0 0,0 0 0 0 0,0 1 0 0 0,0-1-1 0 0,0 0 1 0 0,-1 0 32 0 0,-1 0-58 0 0,1 1-1 0 0,-1 0 1 0 0,1 0-1 0 0,-1 0 0 0 0,0 0 1 0 0,1 0-1 0 0,-1 1 1 0 0,0-1-1 0 0,1 1 0 0 0,-1 0 1 0 0,1 0-1 0 0,-1 0 1 0 0,1 1-1 0 0,0-1 0 0 0,0 1 1 0 0,-1 0-1 0 0,-1 1 59 0 0,-1 2 0 0 0,0 0 0 0 0,0 1 0 0 0,1-1 0 0 0,-1 1 0 0 0,1 0 0 0 0,1 0 0 0 0,-1 1 0 0 0,1 0 0 0 0,0 0 0 0 0,-3 7 0 0 0,-2 8 0 0 0,0 0 0 0 0,-4 23 0 0 0,10-37 0 0 0,1 1 0 0 0,0-1 0 0 0,1 1 0 0 0,0-1 0 0 0,0 1 0 0 0,1-1 0 0 0,0 1 0 0 0,1-1 0 0 0,-1 1 0 0 0,2 0 0 0 0,-1-1 0 0 0,1 0 0 0 0,2 5 0 0 0,-2-10 17 0 0,0 0 0 0 0,0 1-1 0 0,0-1 1 0 0,1 0 0 0 0,-1 0 0 0 0,1-1-1 0 0,0 1 1 0 0,0 0 0 0 0,0-1 0 0 0,0 0-1 0 0,1 0 1 0 0,-1 0 0 0 0,0 0-1 0 0,1 0 1 0 0,-1-1 0 0 0,1 1 0 0 0,0-1-1 0 0,0 0 1 0 0,-1 0 0 0 0,1-1-1 0 0,0 1 1 0 0,0-1 0 0 0,0 1 0 0 0,0-1-17 0 0,5-2 142 0 0,0 1 0 0 0,-1-1 0 0 0,1 0 0 0 0,-1-1 1 0 0,0 1-1 0 0,0-2 0 0 0,0 1 0 0 0,0-1 0 0 0,0-1 0 0 0,-1 1 1 0 0,0-1-1 0 0,2-2-142 0 0,13-12-60 0 0,0-1 1 0 0,18-21 59 0 0,-39 40 3 0 0,29-34-3 0 0,-20 22 0 0 0,2 0 0 0 0,0 1 0 0 0,0 0 0 0 0,8-5 0 0 0,-17 14-3 0 0,1 1-1 0 0,-1 0 0 0 0,1 0 1 0 0,-1 0-1 0 0,1 0 1 0 0,0 0-1 0 0,0 1 4 0 0,-3 0-45 0 0,0 1-1 0 0,0 0 1 0 0,0 0 0 0 0,0 0-1 0 0,0 0 1 0 0,0 0 0 0 0,0 0 0 0 0,0 0-1 0 0,0 0 1 0 0,0 0 0 0 0,0 0-1 0 0,0 0 1 0 0,0 1 0 0 0,0-1 0 0 0,0 0-1 0 0,0 1 1 0 0,0-1 0 0 0,0 1-1 0 0,0-1 1 0 0,0 1 0 0 0,-1-1 0 0 0,1 1-1 0 0,0 0 1 0 0,0-1 0 0 0,0 1-1 0 0,-1 0 1 0 0,1 0 0 0 0,0 0 0 0 0,-1-1-1 0 0,1 2 46 0 0,7 9-233 0 0,-6-8 191 0 0,1 0 1 0 0,-1 1-1 0 0,0-1 0 0 0,0 1 1 0 0,0-1-1 0 0,0 1 1 0 0,0 0-1 0 0,-1 0 0 0 0,1 2 42 0 0,19 80 1827 0 0,-16-64-1667 0 0,-3-11-158 0 0,0 0 0 0 0,0 0-1 0 0,-1 9-1 0 0,0-10 0 0 0,3-2 0 0 0,-1-9 0 0 0,-2-2 0 0 0,4-16 0 0 0,1-10 0 0 0,-4 20 0 0 0,0 1 0 0 0,1-1 0 0 0,-1 1 0 0 0,2 0 0 0 0,-1 0 0 0 0,5-7 0 0 0,11-28 0 0 0,-14 22 0 0 0,-3 14 0 0 0,-1 0 0 0 0,1 0 0 0 0,1 1 0 0 0,0-2 0 0 0,-2 6 0 0 0,0 1 0 0 0,0-1 0 0 0,0 0 0 0 0,0 1 0 0 0,0-1 0 0 0,0 1 0 0 0,0-1 0 0 0,1 1 0 0 0,-1-1 0 0 0,1 1 0 0 0,-1 0 0 0 0,1 0 0 0 0,0 0 0 0 0,-1 0 0 0 0,1 0 0 0 0,1-1 0 0 0,-2 2-2 0 0,0 0-1 0 0,0 0 0 0 0,0 0 1 0 0,0 1-1 0 0,0-1 1 0 0,0 0-1 0 0,0 0 0 0 0,0 0 1 0 0,0 1-1 0 0,0-1 1 0 0,-1 0-1 0 0,1 1 0 0 0,0-1 1 0 0,0 1-1 0 0,0-1 1 0 0,0 1-1 0 0,-1-1 0 0 0,1 1 1 0 0,0 0-1 0 0,-1-1 1 0 0,1 1 2 0 0,15 16-822 0 0,1 8 1114 0 0,-1 1 0 0 0,-1 0 0 0 0,8 22-292 0 0,-11-20 0 0 0,-10-20 0 0 0,1 0 0 0 0,0-1 0 0 0,1 0 0 0 0,0 1 0 0 0,3 3 0 0 0,12 7 0 0 0,-18-17-44 0 0,-1 0 0 0 0,1-1 0 0 0,0 1 0 0 0,0-1 0 0 0,-1 0 0 0 0,1 1 0 0 0,0-1 0 0 0,0 0 0 0 0,0 1 0 0 0,0-1 0 0 0,0 0 0 0 0,0 0 0 0 0,0 0 0 0 0,-1 0 0 0 0,1 0 0 0 0,0 0 0 0 0,0 0 0 0 0,0 0 0 0 0,0 0 0 0 0,0 0 0 0 0,0-1 0 0 0,0 1 0 0 0,-1 0 0 0 0,1 0 0 0 0,0-1 0 0 0,0 1 0 0 0,0-1 0 0 0,-1 1 0 0 0,1-1 0 0 0,0 1 0 0 0,0-1 44 0 0,5-3-1088 0 0,-1-1-1 0 0,0 0 1 0 0,0 1 0 0 0,1-3 1088 0 0,2-2-1952 0 0,14-11-84 0 0,0 0-10 0 0</inkml:trace>
  <inkml:trace contextRef="#ctx0" brushRef="#br0" timeOffset="22408.799">3340 2120 13824 0 0,'18'-9'1638'0'0,"-17"9"-906"0"0,-1 0 237 0 0,0 0 45 0 0,0 0-61 0 0,0 0-288 0 0,0 0-121 0 0,-7 3 416 0 0,1-1-937 0 0,0 0-1 0 0,1 0 0 0 0,-1 1 0 0 0,1 0 0 0 0,-1 0 0 0 0,1 0 1 0 0,0 1-1 0 0,0 0 0 0 0,1 0 0 0 0,-1 0 0 0 0,-2 3-22 0 0,-3 4 551 0 0,7-9-423 0 0,1 0 0 0 0,-1 1 0 0 0,1-1 0 0 0,0 1 0 0 0,0 0 1 0 0,0 0-1 0 0,0 0 0 0 0,0 0 0 0 0,1 0 0 0 0,-1 0 0 0 0,1 1-128 0 0,-8 16 18 0 0,7-17-18 0 0,1 0-1 0 0,-1 1 1 0 0,1-1 0 0 0,0 1 0 0 0,-1 0-1 0 0,2-1 1 0 0,-1 3 0 0 0,-4 24 0 0 0,3-22 0 0 0,1 1 0 0 0,0-1 0 0 0,0 1 0 0 0,1 0 0 0 0,0 6 0 0 0,0 5 233 0 0,-1-18-153 0 0,1 0 1 0 0,0 0-1 0 0,0-1 1 0 0,-1 1-1 0 0,1 0 1 0 0,1 0-1 0 0,-1 0 1 0 0,0 0-1 0 0,0 0 1 0 0,1-1-1 0 0,-1 1 1 0 0,1 0-1 0 0,-1 0 1 0 0,1 0-1 0 0,1 1-80 0 0,0 1 20 0 0,0-1-1 0 0,1 1 1 0 0,-1-1 0 0 0,1 0-1 0 0,0 0 1 0 0,0 0 0 0 0,0 0-1 0 0,0 0 1 0 0,0-1-1 0 0,1 1 1 0 0,-1-1 0 0 0,1 0-1 0 0,0 0 1 0 0,0 0-1 0 0,-1-1 1 0 0,1 1 0 0 0,0-1-1 0 0,0 0 1 0 0,1 0-1 0 0,-1 0 1 0 0,0-1 0 0 0,0 1-1 0 0,0-1 1 0 0,0 0 0 0 0,1 0-1 0 0,-1-1 1 0 0,0 1-1 0 0,0-1 1 0 0,0 0 0 0 0,0 0-1 0 0,3-1-19 0 0,3-1 0 0 0,-1-1 0 0 0,1 1 0 0 0,-1-2 0 0 0,1 1 0 0 0,-1-1 0 0 0,0-1 0 0 0,-1 0 0 0 0,1 0 0 0 0,-1 0 0 0 0,-1-1 0 0 0,1-1 0 0 0,-1 1 0 0 0,0-1 0 0 0,-1 0 0 0 0,0-1 0 0 0,0 1 0 0 0,3-8 0 0 0,5-9 0 0 0,3-11 0 0 0,-2 14-64 0 0,-14 22-273 0 0,0 2 179 0 0,-1 0-1 0 0,1 0 1 0 0,-1 0-1 0 0,1 0 1 0 0,-1 0 0 0 0,0 0-1 0 0,0 1 1 0 0,0-1 0 0 0,0 0 158 0 0,0 14 59 0 0,0-1 0 0 0,-2 0 0 0 0,0 0 0 0 0,-1 1-59 0 0,2-9 88 0 0,1-1 0 0 0,-1 0 1 0 0,1 1-1 0 0,0-1 0 0 0,0 1 1 0 0,1-1-1 0 0,0 0 1 0 0,0 0-1 0 0,1 1 0 0 0,-1-1 1 0 0,1 0-1 0 0,1 0 0 0 0,-1 0 1 0 0,1-1-1 0 0,0 1 0 0 0,0 0 1 0 0,1-1-1 0 0,1 2-88 0 0,-4-6-2 0 0,0 0-1 0 0,1 0 1 0 0,-1 0-1 0 0,0 0 1 0 0,1 0-1 0 0,-1 0 1 0 0,0 0-1 0 0,1 0 0 0 0,-1 0 1 0 0,1-1-1 0 0,0 1 1 0 0,-1-1-1 0 0,1 1 1 0 0,0-1-1 0 0,-1 0 1 0 0,1 1-1 0 0,0-1 1 0 0,-1 0-1 0 0,1 0 3 0 0,2 0 13 0 0,-1-1 1 0 0,1 0-1 0 0,-1 1 0 0 0,0-1 1 0 0,1 0-1 0 0,-1 0 0 0 0,0-1 0 0 0,0 1 1 0 0,2-2-14 0 0,3-1-158 0 0,0-2 0 0 0,0 1 0 0 0,-1-1 0 0 0,0 0 0 0 0,0-1 0 0 0,5-5 158 0 0,-10 10-78 0 0,0-1-1 0 0,0 1 1 0 0,-1-1-1 0 0,1 1 0 0 0,-1-1 1 0 0,1 0-1 0 0,-1 0 1 0 0,0 0-1 0 0,0 0 1 0 0,0 0-1 0 0,0 0 0 0 0,-1 0 1 0 0,1 0-1 0 0,-1-2 79 0 0,2-3-2 0 0,-1 1-1 0 0,1 0 0 0 0,1 0 1 0 0,-1 0-1 0 0,1 1 0 0 0,1-1 1 0 0,3-6 2 0 0,6-13 2 0 0,-11 21-147 0 0,0 1 1 0 0,0 1-1 0 0,0-1 0 0 0,0 0 0 0 0,1 0 0 0 0,-1 1 1 0 0,1-1-1 0 0,0 1 0 0 0,0 0 0 0 0,0 0 0 0 0,0 0 1 0 0,1 0-1 0 0,3-2 145 0 0,-6 5-5 0 0,-1 0 1 0 0,1 0 0 0 0,-1 0 0 0 0,1 0-1 0 0,-1 0 1 0 0,1 0 0 0 0,-1 0 0 0 0,1 0-1 0 0,-1 1 1 0 0,1-1 0 0 0,0 0 0 0 0,-1 0-1 0 0,1 0 1 0 0,-1 1 0 0 0,0-1 0 0 0,1 0-1 0 0,-1 1 1 0 0,1-1 0 0 0,-1 0-1 0 0,1 1 1 0 0,-1-1 0 0 0,0 0 0 0 0,1 1-1 0 0,-1-1 1 0 0,0 1 0 0 0,1-1 0 0 0,-1 1-1 0 0,0-1 1 0 0,0 1 0 0 0,1-1 0 0 0,-1 1-1 0 0,0-1 1 0 0,0 1 0 0 0,0-1 0 0 0,0 1-1 0 0,0 0 5 0 0,1-1-12 0 0,1 8 12 0 0,-1-1 0 0 0,1 0 0 0 0,-1 0 0 0 0,0 0 0 0 0,-1 1 0 0 0,0-1 0 0 0,0 2 0 0 0,1 16 0 0 0,2 234 1601 0 0,-4-155-1210 0 0,0-82-427 0 0,-3 23 36 0 0,-1 2 479 0 0,4-41-312 0 0,0 0-1 0 0,0 0 1 0 0,0-1-1 0 0,-1 1 1 0 0,1 0-1 0 0,-1 0 1 0 0,-1-1 0 0 0,1 1-1 0 0,-2 1-166 0 0,2-4 7 0 0,0 0 0 0 0,0 0 0 0 0,0 0 0 0 0,0-1 0 0 0,0 1 1 0 0,-1 0-1 0 0,1-1 0 0 0,-1 0 0 0 0,0 1 0 0 0,0-1 0 0 0,0 0 0 0 0,0 0 0 0 0,0-1 0 0 0,0 1 0 0 0,-2 0-7 0 0,-2 0 0 0 0,-1 1 0 0 0,0 0 0 0 0,0 0 0 0 0,-1-1 0 0 0,1 0 0 0 0,-1 0 0 0 0,1-1 0 0 0,-1-1 0 0 0,0 1 0 0 0,1-1 0 0 0,-1-1 0 0 0,-4 0 0 0 0,1-1 25 0 0,1-1-1 0 0,0 0 1 0 0,0-1-1 0 0,1 0 1 0 0,-1 0-1 0 0,-6-5-24 0 0,11 6-140 0 0,1-1 0 0 0,0 1 0 0 0,0-1 0 0 0,0 0 0 0 0,0 0 0 0 0,1-1 0 0 0,0 1 0 0 0,0-1 0 0 0,0 0 0 0 0,0 0 0 0 0,1 0 0 0 0,0-1 0 0 0,0 1 140 0 0,-6-13-3937 0 0,8 5 1891 0 0</inkml:trace>
  <inkml:trace contextRef="#ctx0" brushRef="#br0" timeOffset="56126.569">370 3703 15664 0 0,'-6'-11'616'0'0,"4"7"-434"0"0,1 1-1 0 0,-1 0 0 0 0,0 0 1 0 0,-1 0-1 0 0,1 0 1 0 0,-1-1-182 0 0,3 4 0 0 0,-1 0 0 0 0,1 0 1 0 0,0 0-1 0 0,0 0 0 0 0,0 0 1 0 0,0 0-1 0 0,0 0 0 0 0,-1 1 1 0 0,1-1-1 0 0,0 0 0 0 0,0 0 1 0 0,0 0-1 0 0,0 0 0 0 0,0 0 1 0 0,0 0-1 0 0,0 0 0 0 0,0 0 1 0 0,-1 1-1 0 0,1-1 0 0 0,0 0 1 0 0,0 0-1 0 0,0 0 0 0 0,0 0 1 0 0,0 0-1 0 0,0 0 0 0 0,0 1 1 0 0,0-1-1 0 0,0 0 0 0 0,0 0 1 0 0,0 0-1 0 0,0 0 0 0 0,0 0 1 0 0,0 1-1 0 0,0-1 0 0 0,0 0 1 0 0,0 0-1 0 0,0 0 0 0 0,0 0 1 0 0,0 0-1 0 0,0 1 0 0 0,0-1 1 0 0,0 0-1 0 0,0 0 0 0 0,1 0 1 0 0,-1 0-1 0 0,0 0 0 0 0,0 0 1 0 0,0 1-1 0 0,1 13-2 0 0,-1-6 2 0 0,0 6-18 0 0,1-1 501 0 0,-2-1 1 0 0,1 0-1 0 0,-3 10-483 0 0,-3 14 952 0 0,4-18-183 0 0,-1 0 1 0 0,-5 13-770 0 0,-5 16 165 0 0,-5 41-165 0 0,12-65 0 0 0,5-19 0 0 0,-1 1 0 0 0,1 0 0 0 0,0 0 0 0 0,0 0 0 0 0,1 3 0 0 0,-1-8-20 0 0,1 1-1 0 0,0-1 1 0 0,0 0-1 0 0,0 1 1 0 0,0-1 0 0 0,0 1-1 0 0,0-1 1 0 0,0 1-1 0 0,0-1 1 0 0,0 0-1 0 0,0 1 1 0 0,1-1-1 0 0,-1 1 1 0 0,0-1-1 0 0,0 0 1 0 0,0 1-1 0 0,0-1 1 0 0,1 1 0 0 0,-1-1-1 0 0,0 0 1 0 0,0 1-1 0 0,1-1 1 0 0,-1 0-1 0 0,0 1 1 0 0,0-1-1 0 0,1 0 1 0 0,-1 0-1 0 0,0 1 1 0 0,1-1-1 0 0,-1 0 1 0 0,1 0-1 0 0,-1 0 1 0 0,0 1 0 0 0,1-1-1 0 0,-1 0 1 0 0,1 0-1 0 0,-1 0 1 0 0,0 0-1 0 0,1 0 1 0 0,-1 0-1 0 0,1 0 1 0 0,-1 0-1 0 0,1 0 1 0 0,-1 0-1 0 0,0 0 1 0 0,1 0 0 0 0,-1 0-1 0 0,1 0 1 0 0,-1 0-1 0 0,0 0 1 0 0,1-1-1 0 0,-1 1 1 0 0,1 0-1 0 0,-1 0 21 0 0,0 0-147 0 0,0 0-103 0 0,1 0 184 0 0,-1 0 0 0 0,0 0 0 0 0,0 0 0 0 0,1 0 0 0 0,-1 0 0 0 0,0 0 1 0 0,0 0-1 0 0,0 0 0 0 0,1 0 0 0 0,-1 0 0 0 0,0 0 0 0 0,0 0 1 0 0,1 0-1 0 0,-1 0 0 0 0,0 0 0 0 0,0-1 0 0 0,0 1 0 0 0,1 0 0 0 0,-1 0 1 0 0,0 0-1 0 0,0 0 0 0 0,0 0 0 0 0,0 0 0 0 0,1-1 0 0 0,-1 1 0 0 0,0 0 1 0 0,0 0-1 0 0,0 0 0 0 0,0 0 0 0 0,0-1 0 0 0,0 1 0 0 0,0 0 1 0 0,1 0-1 0 0,-1 0 0 0 0,0-1 0 0 0,0 1 0 0 0,0 0 0 0 0,0 0 0 0 0,0-1 1 0 0,0 1-1 0 0,0 0 66 0 0,-3-14-1533 0 0</inkml:trace>
  <inkml:trace contextRef="#ctx0" brushRef="#br0" timeOffset="56396.77">341 3628 19351 0 0,'-9'0'424'0'0,"3"0"88"0"0,6-6 24 0 0,-3 0 8 0 0,-3 4-440 0 0,-1 0-104 0 0,4 2 0 0 0,0 0 0 0 0,3 0 0 0 0,0 0 0 0 0,-6 2 0 0 0,6-2 0 0 0,0 0-800 0 0,0 0-176 0 0,0 0-40 0 0,0 0-8 0 0</inkml:trace>
  <inkml:trace contextRef="#ctx0" brushRef="#br0" timeOffset="56683.647">625 3636 19351 0 0,'0'0'439'0'0,"0"0"62"0"0,-2 2 33 0 0,-7 7-507 0 0,1 0 0 0 0,0 1 0 0 0,0 0 1 0 0,1 1-1 0 0,0 0 0 0 0,0 0 1 0 0,2 0-1 0 0,-1 1 0 0 0,1 0-27 0 0,-1 3-535 0 0,5-13 449 0 0,0 0-1 0 0,0 0 0 0 0,0 1 1 0 0,1-1-1 0 0,-1 0 0 0 0,0 1 1 0 0,1-1-1 0 0,0 0 0 0 0,-1 1 1 0 0,1-1-1 0 0,0 0 0 0 0,0 3 87 0 0,1-2-66 0 0,-1-1 0 0 0,0 1 0 0 0,1-1 0 0 0,-1 1 0 0 0,1 0-1 0 0,0-1 1 0 0,0 1 0 0 0,0-1 0 0 0,0 0 0 0 0,0 1-1 0 0,0-1 1 0 0,1 0 0 0 0,-1 0 0 0 0,1 0 0 0 0,0 0 0 0 0,-1 0-1 0 0,1 0 1 0 0,0 0 0 0 0,0-1 0 0 0,0 1 0 0 0,0 0-1 0 0,1-1 67 0 0,84 60-608 0 0,-78-54 611 0 0,-8-5 4 0 0,1-1 0 0 0,0 1-1 0 0,0-1 1 0 0,0 0 0 0 0,0 0 0 0 0,0 0 0 0 0,0 0 0 0 0,0 0-1 0 0,2 1-6 0 0,-3-2 338 0 0,-1 0 136 0 0,0 2 34 0 0,-1 1-452 0 0,-1-1 0 0 0,0 1 0 0 0,1 0 0 0 0,-1-1 0 0 0,0 0 0 0 0,0 1 0 0 0,0-1 0 0 0,0 0 0 0 0,-1 0 0 0 0,1 0 0 0 0,0 0 0 0 0,-1 0 0 0 0,0-1 0 0 0,1 1 0 0 0,-2 0-56 0 0,-8 4 402 0 0,0-1 1 0 0,0 0 0 0 0,-1 0-403 0 0,-61 19-418 0 0,-37 4-4350 0 0,84-22-1029 0 0</inkml:trace>
  <inkml:trace contextRef="#ctx1" brushRef="#br1">4213 4044,'0'0,"0"0,11 10,4 2</inkml:trace>
  <inkml:trace contextRef="#ctx0" brushRef="#br0" timeOffset="58176.254">1730 3725 15664 0 0,'0'0'356'0'0,"0"0"49"0"0,0 0 21 0 0,0 0-42 0 0,0 1-250 0 0,3 4 70 0 0,0 0 1 0 0,0 0 0 0 0,0 0-1 0 0,-1 1 1 0 0,0-1 0 0 0,1 4-205 0 0,-3-6 91 0 0,1 1 1 0 0,-1 0 0 0 0,0-1 0 0 0,0 1 0 0 0,-1-1 0 0 0,1 1 0 0 0,-1 0 0 0 0,0-1-1 0 0,0 3-91 0 0,-6 23 1016 0 0,2 0 0 0 0,0 17-1016 0 0,5-45 1 0 0,0 1-1 0 0,0-1 1 0 0,0 1-1 0 0,0-1 1 0 0,0 0-1 0 0,0 1 1 0 0,-1-1-1 0 0,1 1 1 0 0,-1-1-1 0 0,1 0 1 0 0,-1 1-1 0 0,1-1 1 0 0,-1 0-1 0 0,0 0 1 0 0,0 1-1 0 0,1-1 1 0 0,-1 0-1 0 0,0 0 1 0 0,0 0-1 0 0,0 0 1 0 0,0 0-1 0 0,-1 0 0 0 0,1 0 1 0 0,0 0-1 0 0,0-1 1 0 0,0 1-1 0 0,-1 0 1 0 0,1-1-1 0 0,0 1 1 0 0,-1-1-1 0 0,1 1 1 0 0,0-1-1 0 0,-1 0 0 0 0,2 0 0 0 0,0 1 0 0 0,-1-1 0 0 0,1-1 0 0 0,0 1 0 0 0,0 0 0 0 0,0 0 0 0 0,-1 0 0 0 0,1 0 0 0 0,0 0 0 0 0,0 0 0 0 0,0 0 0 0 0,0 0 0 0 0,-1 0 0 0 0,1 0 0 0 0,0 0 0 0 0,0 0 0 0 0,0 0 0 0 0,0-1 0 0 0,0 1 0 0 0,-1 0 0 0 0,1 0 0 0 0,0 0 0 0 0,0 0 0 0 0,0 0 0 0 0,0-1 0 0 0,0 1 0 0 0,0 0 0 0 0,0 0 0 0 0,0 0 0 0 0,0 0 0 0 0,-1-1 0 0 0,1 1 0 0 0,0 0 0 0 0,0 0 0 0 0,0 0 0 0 0,0 0 0 0 0,0-1 0 0 0,0 1 0 0 0,0 0 0 0 0,0-12 0 0 0,5-13 0 0 0,5-4 0 0 0,-2 3 0 0 0,9-21 0 0 0,-13 40 0 0 0,-1 0 0 0 0,1 0 0 0 0,0 0 0 0 0,0 1 0 0 0,1 0 0 0 0,0-1 0 0 0,0 2 0 0 0,4-4 0 0 0,13-12 0 0 0,-18 16 0 0 0,1 0 0 0 0,0 0 0 0 0,1 0 0 0 0,-1 1 0 0 0,1-1 0 0 0,-1 1 0 0 0,1 1 0 0 0,1-1 0 0 0,-1 1 0 0 0,0 0 0 0 0,1 1 0 0 0,0-1 0 0 0,2 1 0 0 0,-6 1 0 0 0,0 1 0 0 0,0 0 0 0 0,0 1 0 0 0,0-1 0 0 0,0 0 0 0 0,0 1 0 0 0,0 0 0 0 0,0-1 0 0 0,0 1 0 0 0,0 1 0 0 0,0-1 0 0 0,0 0 0 0 0,-1 1 0 0 0,1-1 0 0 0,0 1 0 0 0,7 5 0 0 0,0 0 0 0 0,-1 1 0 0 0,2 1 0 0 0,-5-2 0 0 0,1-1 0 0 0,-2 1 0 0 0,1 0 0 0 0,-1 0 0 0 0,0 1 0 0 0,-2-4 0 0 0,-1-1 0 0 0,0 1 0 0 0,0 0 0 0 0,0 0 0 0 0,0 0 0 0 0,-1 1 0 0 0,0-1 0 0 0,0 0 0 0 0,0 0 0 0 0,0 1 0 0 0,-1 0 0 0 0,0-5 0 0 0,0 14 0 0 0,0 0 0 0 0,-1 0 0 0 0,-1 0 0 0 0,-1 5 0 0 0,3-16 0 0 0,-1 0 0 0 0,0 0 0 0 0,0 0 0 0 0,0 0 0 0 0,0 0 0 0 0,0 0 0 0 0,-1 0 0 0 0,0-1 0 0 0,1 1 0 0 0,-1 0 0 0 0,0-1 0 0 0,0 1 0 0 0,0-1 0 0 0,0 0 0 0 0,-1 0 0 0 0,1 0 0 0 0,-1 0 0 0 0,1 0 0 0 0,-1 0 0 0 0,0-1 0 0 0,-2 2 0 0 0,4-2 14 0 0,1-1-1 0 0,-1 0 0 0 0,1 0 0 0 0,-1 0 1 0 0,0 1-1 0 0,1-1 0 0 0,-1 0 0 0 0,0 0 1 0 0,1 0-1 0 0,-1 0 0 0 0,1 0 0 0 0,-1 0 1 0 0,0 0-1 0 0,1 0 0 0 0,-1 0 1 0 0,0 0-1 0 0,1-1 0 0 0,-1 1 0 0 0,1 0 1 0 0,-1 0-1 0 0,0-1 0 0 0,1 1 0 0 0,-1 0 1 0 0,1-1-1 0 0,-1 1 0 0 0,1 0 0 0 0,-1-1 1 0 0,1 1-1 0 0,-1-1 0 0 0,1 1 0 0 0,0-1 1 0 0,-1 1-1 0 0,1-1 0 0 0,0 1 0 0 0,-1-1 1 0 0,1 1-1 0 0,0-1 0 0 0,-1 1 1 0 0,1-1-14 0 0,-1-1 124 0 0,1-1 0 0 0,-1 1 0 0 0,1 0 0 0 0,0 0 0 0 0,-1 0 0 0 0,1 0 0 0 0,0 0 1 0 0,0-1-1 0 0,1 1 0 0 0,-1 0 0 0 0,1-2-124 0 0,5-31 186 0 0,-4 22-410 0 0,1 0 0 0 0,0 0 0 0 0,1 0-1 0 0,2-4 225 0 0,0 2-159 0 0,0 1-1 0 0,1 0 1 0 0,1 0 0 0 0,0 1-1 0 0,1 0 1 0 0,1 0-1 0 0,0 1 160 0 0,-9 10 0 0 0,1 1 0 0 0,0-1 0 0 0,0 1 0 0 0,0 0 0 0 0,0 0 0 0 0,0 0 0 0 0,1 0 0 0 0,-1 0 0 0 0,0 0 0 0 0,12-2 0 0 0,-10 5 0 0 0,-2-1 0 0 0,2 1 0 0 0,-1-1 0 0 0,1 1 0 0 0,-1 0 0 0 0,0 1 0 0 0,1-1 0 0 0,-1 1 0 0 0,0-1 0 0 0,0 1 0 0 0,-1 0 0 0 0,1 0 0 0 0,-1 0 0 0 0,1 0 0 0 0,-1 1 0 0 0,0-1 0 0 0,0 1 0 0 0,1 1 0 0 0,1 4 0 0 0,-1 1 0 0 0,1-1 0 0 0,-2 1 0 0 0,1 0 0 0 0,-1 0 0 0 0,-1 0 0 0 0,1 3 3 0 0,-2 0-1 0 0,0 0 1 0 0,0 0-1 0 0,-1-1 1 0 0,-2 9-3 0 0,-2 19 863 0 0,1-20 265 0 0,0-4-2255 0 0,3-5-5292 0 0,1-11-462 0 0</inkml:trace>
  <inkml:trace contextRef="#ctx0" brushRef="#br0" timeOffset="58526.763">2554 3570 17503 0 0,'0'0'803'0'0,"0"0"-18"0"0,-1 2-501 0 0,-4 5-278 0 0,0 1-1 0 0,1 0 1 0 0,0 0 0 0 0,0 1-1 0 0,-2 8-5 0 0,-6 12 79 0 0,-11 19 1894 0 0,-13 17-1973 0 0,22-39 6 0 0,0 0-1 0 0,2 1 0 0 0,0 2-5 0 0,10-23 0 0 0,0 0 0 0 0,1-1 0 0 0,0 1 0 0 0,0 0 0 0 0,0-1 0 0 0,1 1 0 0 0,0 0 0 0 0,0 0 0 0 0,0-1 0 0 0,1 3 0 0 0,-1-7 0 0 0,0 0 0 0 0,1 0 0 0 0,-1 0 0 0 0,0 0 0 0 0,1 0 0 0 0,-1 0 0 0 0,0 0 0 0 0,1 0 0 0 0,-1 0 0 0 0,1 0 0 0 0,-1 0 0 0 0,1 0 0 0 0,0 0 0 0 0,-1 0 0 0 0,1-1 0 0 0,0 1 0 0 0,0 0 0 0 0,0 0 0 0 0,-1-1 0 0 0,1 1 0 0 0,0-1 0 0 0,0 1 0 0 0,1 0 0 0 0,0-1 0 0 0,0 1 0 0 0,0 0 0 0 0,1-1 0 0 0,-1 0 0 0 0,0 1 0 0 0,0-1 0 0 0,1 0 0 0 0,-1 0 0 0 0,0 0 0 0 0,0-1 0 0 0,2 1 0 0 0,3-2 0 0 0,-1 1 0 0 0,1-1 0 0 0,0 0 0 0 0,-1-1 0 0 0,1 0 0 0 0,-1 0 0 0 0,1-1 0 0 0,3-2 0 0 0,0-1 0 0 0,0 0 0 0 0,-1-1 0 0 0,0 0 0 0 0,4-5 0 0 0,-9 8 0 0 0,1-1 0 0 0,-1 0 0 0 0,0 1 0 0 0,-1-1 0 0 0,1-1 0 0 0,-1 1 0 0 0,0 0 0 0 0,-1-1 0 0 0,2-6 0 0 0,-3 9 42 0 0,0 0-1 0 0,-1 0 0 0 0,0 0 1 0 0,1 0-1 0 0,-1 1 0 0 0,-1-1 1 0 0,1 0-1 0 0,-1 0 1 0 0,1 0-1 0 0,-1 0 0 0 0,0 1 1 0 0,-1-1-1 0 0,1 0 0 0 0,0 1 1 0 0,-1-1-1 0 0,0 1 0 0 0,0 0 1 0 0,0-1-1 0 0,0 1 0 0 0,-1 0 1 0 0,1 0-1 0 0,-2-1-41 0 0,-1-1-52 0 0,0 1 1 0 0,1 0-1 0 0,-2 0 0 0 0,1 0 1 0 0,0 0-1 0 0,-1 1 0 0 0,1 0 0 0 0,-1 0 1 0 0,0 1-1 0 0,0-1 0 0 0,0 1 0 0 0,-1 1 1 0 0,0-1 51 0 0,3 1-18 0 0,-2 0 20 0 0,0-1-1 0 0,1 2 1 0 0,-1-1 0 0 0,0 0 0 0 0,0 1-1 0 0,1 0 1 0 0,-1 0 0 0 0,0 1 0 0 0,1 0-1 0 0,-1 0 1 0 0,-3 1-2 0 0,-3 1-487 0 0,6-3-3150 0 0,6 0-2845 0 0</inkml:trace>
  <inkml:trace contextRef="#ctx0" brushRef="#br0" timeOffset="59418.582">2981 3595 15664 0 0,'0'0'356'0'0,"-2"0"49"0"0,-1 2-251 0 0,0-1-1 0 0,-1 1 1 0 0,1-1 0 0 0,0 0-1 0 0,-1-1 1 0 0,-2 1-154 0 0,2 0 4 0 0,0 0 1 0 0,1-1 0 0 0,-1 1-1 0 0,0 1 1 0 0,1-1-1 0 0,-1 0 1 0 0,1 1-1 0 0,-3 1-4 0 0,-77 60 436 0 0,71-55 29 0 0,1 1 0 0 0,0 0 0 0 0,0 1 0 0 0,-4 6-465 0 0,10-11 177 0 0,1 0 1 0 0,0 0 0 0 0,0 0-1 0 0,1 1 1 0 0,0-1 0 0 0,0 1-1 0 0,0 0 1 0 0,0 0 0 0 0,1 0-1 0 0,-2 7-177 0 0,-2 4 17 0 0,5-16-17 0 0,0 1 0 0 0,1-1 0 0 0,-1 1 0 0 0,0-1 0 0 0,1 1 0 0 0,-1 0 0 0 0,1-1 0 0 0,-1 1 0 0 0,1 0 0 0 0,0 0 0 0 0,0-1 0 0 0,0 1 0 0 0,0 0 0 0 0,0-1 0 0 0,0 1-1 0 0,0 0 1 0 0,1 0 0 0 0,-1 0 0 0 0,1 2 0 0 0,1-1 0 0 0,0 1 0 0 0,-1-1 0 0 0,1 0 0 0 0,0 0 0 0 0,1 1 0 0 0,-1-1 0 0 0,0 0 0 0 0,1-1 0 0 0,1 2 0 0 0,-3-3 0 0 0,1 0 0 0 0,0 1 0 0 0,0-1 0 0 0,-1-1 0 0 0,1 1 0 0 0,0 0 0 0 0,0 0 0 0 0,0-1 0 0 0,0 1 0 0 0,0-1 0 0 0,0 1 0 0 0,0-1 0 0 0,0 0 0 0 0,0 0 0 0 0,0 0 0 0 0,0 0 0 0 0,0 0 0 0 0,0 0 0 0 0,0-1 0 0 0,1 1 0 0 0,8-2 0 0 0,-1-1 0 0 0,0 0 0 0 0,1 0 0 0 0,-1-1 0 0 0,0 0 0 0 0,6-4 0 0 0,-6 2 0 0 0,0 1 0 0 0,-1 0 0 0 0,-1-1 0 0 0,1 0 0 0 0,-1-1 0 0 0,0 1 0 0 0,0-1 0 0 0,3-5 0 0 0,0-2 0 0 0,-1 1 0 0 0,-1-2 0 0 0,0 1 0 0 0,-1-1 0 0 0,0 0 0 0 0,-1-1 0 0 0,2-9 0 0 0,1-9 342 0 0,-1 1-1 0 0,-2-1 0 0 0,-2 0 1 0 0,-1-1-1 0 0,-2 1 0 0 0,-1-17-341 0 0,-2 43 0 0 0,1 8 0 0 0,0 0 0 0 0,1 0 0 0 0,-1 0 0 0 0,0-1 0 0 0,0 1 0 0 0,0 0 0 0 0,0 0 0 0 0,0 0 0 0 0,0 0 0 0 0,0 0 0 0 0,0 0 0 0 0,0 0 0 0 0,0-1 0 0 0,0 1 0 0 0,0 0 0 0 0,-1 0 0 0 0,1 0 0 0 0,0 0 0 0 0,0 0 0 0 0,0 0 0 0 0,0 0 0 0 0,0 0 0 0 0,0-1 0 0 0,0 1 0 0 0,0 0 0 0 0,0 0 0 0 0,0 0 0 0 0,0 0 0 0 0,0 0 0 0 0,0 0 0 0 0,-1 0 0 0 0,1 0 0 0 0,0 0 0 0 0,0 0 0 0 0,0 0 0 0 0,0 0 0 0 0,0-1 0 0 0,0 1 0 0 0,0 0 0 0 0,0 0 0 0 0,-1 0 0 0 0,1 0 0 0 0,0 0 0 0 0,0 0 0 0 0,0 0 0 0 0,0 0 0 0 0,0 0 0 0 0,0 0 0 0 0,-1 0 0 0 0,1 0 0 0 0,0 0 0 0 0,0 0 0 0 0,0 1 0 0 0,0-1 0 0 0,0 0 0 0 0,0 0 0 0 0,0 0 0 0 0,0 0 0 0 0,-1 0 0 0 0,1 0 0 0 0,0 0 0 0 0,-3 5 0 0 0,3-4 0 0 0,-5 19 0 0 0,1 1 0 0 0,1 0 0 0 0,0 9 0 0 0,-5 33 0 0 0,4-32 0 0 0,2 0 0 0 0,1 0 0 0 0,2 15 0 0 0,-1-5 0 0 0,0-35 0 0 0,2 53 0 0 0,-1-52 0 0 0,0-1 0 0 0,0 1 0 0 0,1-1 0 0 0,0 0 0 0 0,0 0 0 0 0,0 0 0 0 0,1 0 0 0 0,0 1 0 0 0,2 0 0 0 0,3-4 0 0 0,-6-3 0 0 0,1 0 0 0 0,0-1 0 0 0,0 1 0 0 0,-1-1 0 0 0,1 0 0 0 0,-1 0 0 0 0,1 0 0 0 0,0 0 0 0 0,1-1 0 0 0,-2 1 0 0 0,-1 0 0 0 0,1 0 0 0 0,-1 0 0 0 0,0 0 0 0 0,1 0 0 0 0,-1 0 0 0 0,0 0 0 0 0,0 0 0 0 0,0 0 0 0 0,0-1 0 0 0,0 1 0 0 0,0 0 0 0 0,0-1 0 0 0,0 1 0 0 0,-1-1 0 0 0,1 1 0 0 0,0-1 0 0 0,0-3 0 0 0,1 1 0 0 0,0-1 0 0 0,0 1 0 0 0,0 0 0 0 0,0 0 0 0 0,1 0 0 0 0,0 0 0 0 0,0 0 0 0 0,0 0 0 0 0,0 1 0 0 0,3-3 0 0 0,0-1 0 0 0,0 1 0 0 0,-1-1 0 0 0,4-5 0 0 0,4-9 0 0 0,11-19 0 0 0,2 1 0 0 0,13-12 0 0 0,-37 48 0 0 0,1 0 0 0 0,-1 1 0 0 0,1-1 0 0 0,0 1 0 0 0,0-1 0 0 0,0 1 0 0 0,-3 2 0 0 0,0 0 0 0 0,1-1 0 0 0,-1 1 0 0 0,0 0 0 0 0,0 0 0 0 0,0 0 0 0 0,0 0 0 0 0,0 0 0 0 0,1 0 0 0 0,-1 0 0 0 0,0 0 0 0 0,0 0 0 0 0,0 0 0 0 0,0 0 0 0 0,1 0 0 0 0,-1 0 0 0 0,0 0 0 0 0,0 0 0 0 0,0 0 0 0 0,0 0 0 0 0,1 0 0 0 0,-1 0 0 0 0,0 0 0 0 0,0 0 0 0 0,0 0 0 0 0,0 0 0 0 0,0 0 0 0 0,1 1 0 0 0,-1-1 0 0 0,0 0 0 0 0,0 0 0 0 0,0 0 0 0 0,0 0 0 0 0,0 0 0 0 0,0 0 0 0 0,1 0 0 0 0,-1 1 0 0 0,0-1 0 0 0,0 0 0 0 0,0 0 0 0 0,0 0 0 0 0,0 0 0 0 0,0 1 0 0 0,0-1 0 0 0,0 0 0 0 0,0 0 0 0 0,0 0 0 0 0,0 0 0 0 0,0 0 0 0 0,0 1 0 0 0,0-1 0 0 0,0 0 0 0 0,0 0 0 0 0,0 0 0 0 0,0 1 0 0 0,0 8 0 0 0,0-8 0 0 0,-3 110 0 0 0,1-77 0 0 0,1-24 0 0 0,1 1 0 0 0,0-1 0 0 0,0 1 0 0 0,1 0 0 0 0,1 0 0 0 0,-1 8 0 0 0,-1-16 0 0 0,0 0 0 0 0,0-1 0 0 0,0 1 0 0 0,0 0 0 0 0,1 0 0 0 0,-1 0 0 0 0,1-1 0 0 0,0 1 0 0 0,0 0 0 0 0,0-1 0 0 0,0 1 0 0 0,0-1 0 0 0,0 1 0 0 0,1-1 0 0 0,0 1 0 0 0,-1-2 0 0 0,-1 0 0 0 0,1-1 0 0 0,0 1 0 0 0,0 0 0 0 0,-1-1 0 0 0,1 1 0 0 0,0-1 0 0 0,0 1 0 0 0,0-1 0 0 0,0 0 0 0 0,0 1 0 0 0,0-1 0 0 0,0 0 0 0 0,0 0 0 0 0,0 1 0 0 0,0-1 0 0 0,0 0 0 0 0,0 0 0 0 0,1 0 0 0 0,1-2 0 0 0,1 0-1 0 0,0 0 1 0 0,-1 0-1 0 0,0 0 1 0 0,1-1-1 0 0,-1 1 1 0 0,0-1-1 0 0,0 0 1 0 0,0 0-1 0 0,0 0 1 0 0,-1 0-1 0 0,2-3 1 0 0,7-10 35 0 0,-1-1 0 0 0,0 0-35 0 0,-9 15 8 0 0,5-9 389 0 0,26-44 738 0 0,-28 49-1332 0 0,1 1-1 0 0,-1-1 1 0 0,1 1-1 0 0,0 0 1 0 0,0 0-1 0 0,0 0 1 0 0,4-1 197 0 0,-6 4-116 0 0,13-3 66 0 0,-14 5 50 0 0,0 0 0 0 0,-1 0 0 0 0,1 0 0 0 0,0 0 0 0 0,-1 1 0 0 0,1-1 0 0 0,-1 1 0 0 0,1-1 0 0 0,-1 1 0 0 0,1-1 0 0 0,-1 1 0 0 0,1 0 0 0 0,-1 0 0 0 0,1 0 0 0 0,-1 0 0 0 0,0 0 0 0 0,2 1 0 0 0,19 20 0 0 0,0 7 216 0 0,-14-18 144 0 0,1 0 1 0 0,0 0-1 0 0,11 8-360 0 0,-17-16 54 0 0,1 0-1 0 0,0 0 1 0 0,0-1-1 0 0,0 0 1 0 0,0 1-1 0 0,0-1 0 0 0,0-1 1 0 0,1 1-1 0 0,-1 0 1 0 0,1-1-1 0 0,-1 0 1 0 0,1 0-1 0 0,3 0-53 0 0,-2-1-34 0 0,0 0 0 0 0,-1 0 0 0 0,1 0 0 0 0,0-1 0 0 0,-1 1 0 0 0,1-1 0 0 0,-1-1 0 0 0,1 1 0 0 0,-1-1 0 0 0,0 0 0 0 0,0 0 0 0 0,1-1 0 0 0,-1 1 0 0 0,-1-1 0 0 0,1 0 0 0 0,0-1 0 0 0,-1 1 0 0 0,2-2 34 0 0,-2 1-299 0 0,0 0 0 0 0,0-1 0 0 0,0 0 0 0 0,-1 0 0 0 0,0 0-1 0 0,0 0 1 0 0,0 0 0 0 0,0 0 0 0 0,-1-1 0 0 0,0 0 0 0 0,0 0 299 0 0,-1 4-140 0 0,5-17-2183 0 0,-1-1-1 0 0,1-7 2324 0 0,-5 2-1678 0 0</inkml:trace>
  <inkml:trace contextRef="#ctx0" brushRef="#br0" timeOffset="59680.948">3823 3379 15664 0 0,'0'0'356'0'0,"0"-11"859"0"0,0 6-943 0 0,0 4 463 0 0,-1 2 234 0 0,-3 7-469 0 0,0 0 0 0 0,0 1 0 0 0,1-1 0 0 0,0 1 0 0 0,1-1 0 0 0,0 1 0 0 0,0 0 0 0 0,1 0-500 0 0,-3 10 291 0 0,1-5-268 0 0,2 1 0 0 0,-1-1 0 0 0,2 1-23 0 0,-4 36 879 0 0,1-24-304 0 0,2 0-1 0 0,1 16-574 0 0,1-17-32 0 0,-2 11 32 0 0,0-9 0 0 0,2 0 0 0 0,0 0 0 0 0,5 20 0 0 0,-5-41-17 0 0,0-5 6 0 0,-1 0 1 0 0,0 0-1 0 0,1 0 0 0 0,-1 0 0 0 0,1 0 0 0 0,-1 0 0 0 0,1 0 1 0 0,0 0-1 0 0,0 0 0 0 0,0 0 0 0 0,0 0 0 0 0,0 0 0 0 0,0-1 0 0 0,1 1 1 0 0,-1 0-1 0 0,1-1 0 0 0,0 1 11 0 0,-1-1-282 0 0,1-1 1 0 0,-1 0-1 0 0,1 0 0 0 0,-1 0 1 0 0,0-1-1 0 0,1 1 0 0 0,-1 0 1 0 0,1 0-1 0 0,-1-1 0 0 0,0 1 1 0 0,1-1-1 0 0,-1 1 0 0 0,1-1 282 0 0,1-1-1067 0 0,12-3-4253 0 0,1-3-1317 0 0</inkml:trace>
  <inkml:trace contextRef="#ctx0" brushRef="#br0" timeOffset="59983.417">4244 3490 19351 0 0,'0'0'439'0'0,"0"0"62"0"0,-1 1 33 0 0,-14 9-377 0 0,1 1 0 0 0,0 1 0 0 0,1 1 1 0 0,-5 6-158 0 0,-13 12 17 0 0,5-3 611 0 0,1 0-1 0 0,2 2 1 0 0,-4 9-628 0 0,2-1 154 0 0,-10 23-154 0 0,23-39 11 0 0,7-13-11 0 0,0 0 0 0 0,1 0 0 0 0,0 0 0 0 0,1 1 0 0 0,0-1 0 0 0,1 1 0 0 0,0 0 0 0 0,2-10 0 0 0,0 0 0 0 0,-1 0 0 0 0,1 1 0 0 0,0-1 0 0 0,0 0 0 0 0,0 0 0 0 0,0 0 0 0 0,0 0 0 0 0,0 0 0 0 0,0 0 0 0 0,0 1 0 0 0,0-1 0 0 0,0 0 0 0 0,0 0 0 0 0,0 0 0 0 0,0 0 0 0 0,0 0 0 0 0,0 1 0 0 0,0-1 0 0 0,0 0 0 0 0,0 0 0 0 0,0 0 0 0 0,0 0 0 0 0,0 0 0 0 0,0 1 0 0 0,0-1 0 0 0,0 0 0 0 0,0 0 0 0 0,0 0 0 0 0,0 0 0 0 0,0 0 0 0 0,1 0 0 0 0,-1 1 0 0 0,0-1 0 0 0,0 0 0 0 0,0 0 0 0 0,0 0 0 0 0,0 0 0 0 0,0 0 0 0 0,0 0 0 0 0,1 0 0 0 0,-1 0 0 0 0,0 0 0 0 0,0 1 0 0 0,0-1 0 0 0,0 0 0 0 0,0 0 0 0 0,0 0 0 0 0,1 0 0 0 0,-1 0 0 0 0,0 0 0 0 0,0 0 0 0 0,0 0 0 0 0,0 0 0 0 0,0 0 0 0 0,1 0 0 0 0,-1 0 0 0 0,0 0 0 0 0,0 0 0 0 0,0 0 0 0 0,0 0 0 0 0,0-1 0 0 0,1 1 0 0 0,4-3 0 0 0,5-6 0 0 0,0-1 0 0 0,0-1 0 0 0,-1 1 0 0 0,0-1 0 0 0,-1-1 0 0 0,0 0 0 0 0,1-4 0 0 0,17-23 0 0 0,-9 11 0 0 0,-13 21 0 0 0,1-1 0 0 0,0 1 0 0 0,0-1 0 0 0,1 1 0 0 0,5-5 0 0 0,-9 10 0 0 0,0 0 0 0 0,0 0 0 0 0,1 0 0 0 0,-1 0 0 0 0,1 0 0 0 0,0 1 0 0 0,-1-1 0 0 0,1 1 0 0 0,0 0 0 0 0,-2 0 0 0 0,0 1 0 0 0,0 0 0 0 0,0 0 0 0 0,1 0 0 0 0,-1 0 0 0 0,0 0 0 0 0,0 0 0 0 0,0 1 0 0 0,0-1 0 0 0,0 0 0 0 0,0 0 0 0 0,0 1 0 0 0,1-1 0 0 0,-1 1 0 0 0,0-1 0 0 0,0 1 0 0 0,0-1 0 0 0,-1 1 0 0 0,1 0 0 0 0,0-1 0 0 0,0 1 0 0 0,0 0 0 0 0,0 0 0 0 0,-1 0 0 0 0,1 0 0 0 0,0 0 0 0 0,1 1 0 0 0,-1 1 0 0 0,1-1 0 0 0,-1 1 0 0 0,1-1 0 0 0,-1 1 0 0 0,0 0 0 0 0,0-1 0 0 0,0 1 0 0 0,-1 1 0 0 0,5 9 0 0 0,-1-2 0 0 0,-1 1 0 0 0,0-1 0 0 0,0 1-1 0 0,-1 0 1 0 0,0 8 0 0 0,3 15 73 0 0,1-11 554 0 0,-4-19-436 0 0,-1 1-1 0 0,0-1 0 0 0,0 0 1 0 0,0 1-1 0 0,0-1 1 0 0,-1 0-1 0 0,0 6-190 0 0,0-9 7 0 0,1 6 3 0 0,-1-7-10 0 0,1 0 0 0 0,-1-1 0 0 0,1 1 0 0 0,-1-1 0 0 0,1 1 0 0 0,0-1 0 0 0,-1 1-1 0 0,1-1 1 0 0,0 1 0 0 0,-1-1 0 0 0,1 1 0 0 0,0-1 0 0 0,0 0 0 0 0,0 0 0 0 0,-1 1 0 0 0,1-1 0 0 0,0 0 0 0 0,1 0 0 0 0,-1 0-22 0 0,0 0-1 0 0,1 0 1 0 0,-1-1-1 0 0,0 1 1 0 0,1-1-1 0 0,-1 1 1 0 0,0 0-1 0 0,0-1 1 0 0,1 0-1 0 0,-1 1 1 0 0,0-1-1 0 0,0 0 1 0 0,0 0 0 0 0,0 0-1 0 0,0 1 1 0 0,0-1-1 0 0,0 0 1 0 0,0-1 22 0 0,17-18-980 0 0,-13 12 196 0 0,0 0 0 0 0,0 0 0 0 0,-1-1 0 0 0,0 1 0 0 0,-1-1-1 0 0,0 0 1 0 0,0 0 0 0 0,0 0 784 0 0,2-16-2046 0 0</inkml:trace>
  <inkml:trace contextRef="#ctx0" brushRef="#br0" timeOffset="60263.049">4414 3367 17503 0 0,'-3'8'1588'0'0,"-2"24"-1097"0"0,2 0-1 0 0,2 0 1 0 0,1 1-1 0 0,1-1 0 0 0,3 17-490 0 0,-1-27 716 0 0,1 1 0 0 0,1 1-716 0 0,-1-9 109 0 0,-1 0 0 0 0,0 1 0 0 0,-2-1-1 0 0,0 1 1 0 0,0 11-109 0 0,-2-17-231 0 0,1 0 372 0 0,-1-1-1 0 0,-1 1 1 0 0,-1 6-141 0 0,3-14-191 0 0,0 0-1 0 0,-1-1 1 0 0,1 1-1 0 0,-1 0 1 0 0,0-1-1 0 0,1 1 1 0 0,-1 0-1 0 0,0-1 1 0 0,0 1 0 0 0,0-1-1 0 0,0 0 1 0 0,0 1-1 0 0,0-1 1 0 0,-1 0-1 0 0,1 1 1 0 0,0-1-1 0 0,-1 0 1 0 0,1 0-1 0 0,-1 0 1 0 0,1 0 0 0 0,-1-1-1 0 0,0 2 192 0 0,-7 0-7162 0 0</inkml:trace>
  <inkml:trace contextRef="#ctx0" brushRef="#br0" timeOffset="60599.86">4301 3634 17503 0 0,'6'5'858'0'0,"-1"-2"-773"0"0,0 0 1 0 0,0 0-1 0 0,0-1 1 0 0,0 0-1 0 0,0 0 1 0 0,0-1 0 0 0,0 1-1 0 0,1-1 1 0 0,-1 0-1 0 0,1 0 1 0 0,-1-1-1 0 0,1 0-85 0 0,20 4 36 0 0,-2 1 444 0 0,1-1 0 0 0,0-2 0 0 0,23 1-480 0 0,17 0 613 0 0,-42-1-304 0 0,0-1-1 0 0,0-1 1 0 0,15-2-309 0 0,-15-1 223 0 0,0-1 1 0 0,-1-1-1 0 0,1-1 1 0 0,-1-1-1 0 0,3-2-223 0 0,14-9 0 0 0,13-10 0 0 0,-46 25-5 0 0,-1-1-1 0 0,0-1 1 0 0,0 1-1 0 0,4-5 6 0 0,7-7-379 0 0,-16 16 347 0 0,1 0-1 0 0,-1-1 1 0 0,0 1-1 0 0,1 0 1 0 0,-1-1 0 0 0,0 1-1 0 0,1 0 1 0 0,-1-1 0 0 0,0 1-1 0 0,0-1 1 0 0,1 1 0 0 0,-1 0-1 0 0,0-1 1 0 0,0 1-1 0 0,0-1 1 0 0,0 1 0 0 0,0-1-1 0 0,1 1 1 0 0,-1-1 0 0 0,0 1-1 0 0,0-1 1 0 0,0 1-1 0 0,0-1 1 0 0,-1 1 0 0 0,1-1-1 0 0,0 1 1 0 0,0 0 0 0 0,0-1-1 0 0,0 0 33 0 0,-1 0-59 0 0,0-1 0 0 0,1 1 1 0 0,-1-1-1 0 0,0 1 0 0 0,0 0 0 0 0,0-1 0 0 0,0 1 0 0 0,0 0 1 0 0,-1-1 58 0 0,-1-1-16 0 0,0 1 1 0 0,0-1 0 0 0,0 1-1 0 0,0 0 1 0 0,-1 0 0 0 0,1 0 0 0 0,-1 1-1 0 0,-1-2 16 0 0,-3 2 94 0 0,0 0-1 0 0,0 0 0 0 0,-1 0 1 0 0,1 1-1 0 0,0 0 1 0 0,0 1-1 0 0,0 0 0 0 0,0 0 1 0 0,0 1-1 0 0,0 0 0 0 0,0 0 1 0 0,0 1-1 0 0,1 0 1 0 0,-1 0-1 0 0,1 1 0 0 0,-4 2-93 0 0,3-2 39 0 0,0 2-1 0 0,0-1 0 0 0,0 1 1 0 0,1 0-1 0 0,0 1 0 0 0,0 0 0 0 0,1 0 1 0 0,-1 0-1 0 0,2 1 0 0 0,-1 0 1 0 0,1 0-1 0 0,0 1 0 0 0,-3 7-38 0 0,-3 7 0 0 0,9-18 0 0 0,-1-1 0 0 0,1 1 0 0 0,0 0 0 0 0,0 0 0 0 0,1 0 0 0 0,-1 0 0 0 0,1 0 0 0 0,0 1 0 0 0,1-1 0 0 0,-1 2 0 0 0,1 1 0 0 0,1 0 0 0 0,0-1 0 0 0,0 1 0 0 0,0 0 0 0 0,1-1 0 0 0,0 1 0 0 0,1-1 0 0 0,0 1 0 0 0,0-1 0 0 0,2 3 0 0 0,-3-7 30 0 0,0 0 0 0 0,0-1 0 0 0,0 1 0 0 0,0-1-1 0 0,1 1 1 0 0,-1-1 0 0 0,1 0 0 0 0,-1 0 0 0 0,1 0 0 0 0,0-1 0 0 0,-1 1-1 0 0,1-1 1 0 0,0 1 0 0 0,3 0-30 0 0,2 1 279 0 0,1 0 1 0 0,-1 0-1 0 0,1-1 1 0 0,0 0-1 0 0,0-1-279 0 0,4-1-406 0 0,1 0 1 0 0,-1-1 0 0 0,0 0-1 0 0,1-2 1 0 0,-1 1-1 0 0,6-3 406 0 0,-5 2-586 0 0,-5 0-268 0 0,-1 0 1 0 0,1 0-1 0 0,-1 0 0 0 0,4-4 854 0 0,16-5-5060 0 0,2 1-932 0 0</inkml:trace>
  <inkml:trace contextRef="#ctx0" brushRef="#br0" timeOffset="61088.675">5296 3547 17503 0 0,'0'0'399'0'0,"0"0"60"0"0,4-3 442 0 0,-1-1-821 0 0,-9 2 121 0 0,-9 4 753 0 0,-2 7-480 0 0,-1 2 1 0 0,1 0 0 0 0,1 1-1 0 0,0 0 1 0 0,-6 8-475 0 0,19-17 34 0 0,1-1 1 0 0,-1 1-1 0 0,1 0 1 0 0,0 0-1 0 0,0 0 1 0 0,0 0-1 0 0,1 1 1 0 0,-1-1-1 0 0,0 3-34 0 0,0-2 56 0 0,0 1 0 0 0,-1 0 0 0 0,1-1 1 0 0,-1 0-1 0 0,-2 4-56 0 0,-3 1 25 0 0,5-6-25 0 0,1-1 1 0 0,0 1 0 0 0,0-1-1 0 0,0 1 1 0 0,0 0-1 0 0,0-1 1 0 0,1 1 0 0 0,-1 0-1 0 0,1 0 1 0 0,0 1-1 0 0,0-1 1 0 0,0 0 0 0 0,0 0-1 0 0,0 0 1 0 0,1 1-1 0 0,-1 1 0 0 0,-6 32 0 0 0,5-30 0 0 0,1 0 0 0 0,-1 1 0 0 0,1-1 0 0 0,0 5 0 0 0,1-11 0 0 0,0 1 0 0 0,1-1 0 0 0,-1 0 0 0 0,0 1 0 0 0,1-1 0 0 0,-1 1 0 0 0,1-1 0 0 0,-1 0 0 0 0,1 1 0 0 0,-1-1 0 0 0,1 0 0 0 0,0 0 0 0 0,0 0 0 0 0,0 0 0 0 0,0 1 0 0 0,0-1 0 0 0,0 0 0 0 0,0 0 0 0 0,0-1 0 0 0,0 1 0 0 0,0 0 0 0 0,1 1 0 0 0,-1-1 0 0 0,1 0 0 0 0,-1 1 0 0 0,1-1 0 0 0,-1 1 0 0 0,0-1 0 0 0,0 1 0 0 0,0 0 0 0 0,1 1 0 0 0,-1-1 0 0 0,1 0 0 0 0,0 0 0 0 0,-1 0 0 0 0,1 0 0 0 0,0 0-1 0 0,0 0 1 0 0,0 0 0 0 0,0-1 0 0 0,0 1 0 0 0,0-1 0 0 0,0 1-1 0 0,1-1 1 0 0,-1 0 0 0 0,0 0 0 0 0,1 0 0 0 0,-1 0 0 0 0,1-1 0 0 0,-1 1-1 0 0,1 0 1 0 0,0-1 0 0 0,-1 0 0 0 0,1 0 0 0 0,-1 0 0 0 0,1 0-1 0 0,1 0 1 0 0,0 0 4 0 0,0 0-1 0 0,1 0 0 0 0,-1-1 0 0 0,0 0 0 0 0,0 1 1 0 0,0-1-1 0 0,0-1 0 0 0,0 1 0 0 0,0-1 0 0 0,0 1 1 0 0,0-1-1 0 0,-1 0 0 0 0,1 0 0 0 0,-1-1 0 0 0,4-2-3 0 0,-1-1 118 0 0,-1 1 0 0 0,0-1 0 0 0,0-1-1 0 0,-1 1 1 0 0,1-1 0 0 0,-1 0 0 0 0,-1 0-1 0 0,1 0 1 0 0,1-7-118 0 0,9-15 7 0 0,-11 23-15 0 0,0 0-1 0 0,0 0 1 0 0,0-1 0 0 0,1-3 8 0 0,6-41-241 0 0,-7 33 98 0 0,1 0-1 0 0,1 1 1 0 0,2-6 143 0 0,-3 12-102 0 0,-1 4-20 0 0,0-1 0 0 0,0 1 0 0 0,-1-1 0 0 0,0 0 0 0 0,-1 0 1 0 0,1-2 121 0 0,-1-13-302 0 0,-1 12 90 0 0,1 0 0 0 0,0 0 0 0 0,2-4 212 0 0,0 2-164 0 0,0 2-3 0 0,-1 0 0 0 0,0 0 1 0 0,0-1-1 0 0,-1 1 0 0 0,0 0 0 0 0,-1 0 0 0 0,-1-1 167 0 0,0 2-111 0 0,1-2 12 0 0,-1 1-1 0 0,0-1 0 0 0,-1 1 0 0 0,0 0 0 0 0,-1-1 1 0 0,-1 1-1 0 0,0 1 0 0 0,-5-12 100 0 0,9 22 56 0 0,0-1-1 0 0,-1 0 1 0 0,1 0 0 0 0,0 1-1 0 0,0-1 1 0 0,-1 0 0 0 0,1 0-1 0 0,0 0 1 0 0,0 1 0 0 0,0-1-1 0 0,0 0 1 0 0,0 0-1 0 0,0 0 1 0 0,0 0 0 0 0,0 1-1 0 0,1-2-55 0 0,-2-5 537 0 0,-9 4-399 0 0,9 3-129 0 0,1 0-1 0 0,0 0 1 0 0,-1 1 0 0 0,1-1-1 0 0,-1 0 1 0 0,1 1-1 0 0,0-1 1 0 0,-1 0-1 0 0,1 1 1 0 0,0-1-1 0 0,-1 0 1 0 0,1 1-1 0 0,0-1 1 0 0,0 1-1 0 0,-1-1 1 0 0,1 1 0 0 0,0-1-1 0 0,0 1 1 0 0,0-1-1 0 0,0 1 1 0 0,-1-1-1 0 0,1 1 1 0 0,0-1-1 0 0,0 1 1 0 0,0-1-1 0 0,0 1 1 0 0,0-1-1 0 0,0 1 1 0 0,1 0-9 0 0,-2 2 211 0 0,-1 3-87 0 0,1-1 0 0 0,0 0-1 0 0,0 1 1 0 0,1-1 0 0 0,-1 1 0 0 0,1-1-1 0 0,0 1 1 0 0,1-1 0 0 0,-1 0 0 0 0,1 1 0 0 0,0-1-1 0 0,2 5-123 0 0,-2-3-45 0 0,0-1 0 0 0,0 1-1 0 0,-1 0 1 0 0,0 0 0 0 0,0 1 45 0 0,2 26-158 0 0,2-18 176 0 0,-3-12 2 0 0,0-1 0 0 0,0 1 1 0 0,-1 0-1 0 0,1 0 0 0 0,-1-1 0 0 0,0 1 0 0 0,0 0 0 0 0,0 1-20 0 0,-7 28 185 0 0,4-23-126 0 0,1 0 0 0 0,0 0 1 0 0,0 5-60 0 0,1 11 66 0 0,1-13 5 0 0,0 0 1 0 0,-3 12-72 0 0,1-15 77 0 0,1 0 1 0 0,0 0 0 0 0,1 0-1 0 0,0 0 1 0 0,0 0-1 0 0,2 4-77 0 0,-2-8 75 0 0,0 0 0 0 0,0 0 0 0 0,0 0 0 0 0,-1 4-75 0 0,0-5 48 0 0,0-1-1 0 0,1 1 1 0 0,0-1-1 0 0,0 1 0 0 0,0-1 1 0 0,1 1-1 0 0,0 2-47 0 0,2 13 176 0 0,-3-17-141 0 0,1 0-1 0 0,-1 0 0 0 0,1 0 1 0 0,-1 0-1 0 0,1 0 1 0 0,0 0-1 0 0,0 0 1 0 0,0 0-1 0 0,1 0 1 0 0,-1 0-1 0 0,1 0 1 0 0,1 2-35 0 0,1-2 13 0 0,7 8 46 0 0,-11-11-64 0 0,0 0 1 0 0,0 0-1 0 0,0 0 1 0 0,0 0 0 0 0,0 0-1 0 0,-1 0 1 0 0,1 0 0 0 0,0 0-1 0 0,0 0 1 0 0,0 0 0 0 0,0 0-1 0 0,0 0 1 0 0,0 0 0 0 0,-1 0-1 0 0,1 0 1 0 0,0 0-1 0 0,0 0 1 0 0,0 0 0 0 0,0 0-1 0 0,0 0 1 0 0,0 1 0 0 0,-1-1-1 0 0,1 0 1 0 0,0 0 0 0 0,0 0-1 0 0,0 0 1 0 0,0 0-1 0 0,0 0 1 0 0,0 0 0 0 0,0 0-1 0 0,0 0 1 0 0,0 1 0 0 0,0-1-1 0 0,-1 0 1 0 0,1 0 0 0 0,0 0-1 0 0,0 0 1 0 0,0 0 0 0 0,0 0-1 0 0,0 1 1 0 0,0-1-1 0 0,0 0 1 0 0,0 0 0 0 0,0 0-1 0 0,0 0 1 0 0,0 0 0 0 0,0 0-1 0 0,0 1 1 0 0,0-1 0 0 0,0 0-1 0 0,0 0 1 0 0,0 0 0 0 0,0 0-1 0 0,0 0 1 0 0,1 0-1 0 0,-1 1 1 0 0,0-1 0 0 0,0 0-1 0 0,0 0 1 0 0,0 0 0 0 0,0 0-1 0 0,0 0 1 0 0,0 0 0 0 0,0 0 4 0 0,-9-2-556 0 0,8 2-952 0 0,0-1-4211 0 0,-7-4-1800 0 0</inkml:trace>
  <inkml:trace contextRef="#ctx0" brushRef="#br0" timeOffset="24078.876">6122 2566 13128 0 0,'0'-1'152'0'0,"-1"0"-88"0"0,1 1 1 0 0,-1-1 0 0 0,1 1-1 0 0,0-1 1 0 0,-1 0 0 0 0,1 1-1 0 0,0-1 1 0 0,-1 0 0 0 0,1 1-1 0 0,0-1 1 0 0,0 0 0 0 0,0 1-1 0 0,-1-1 1 0 0,1 0 0 0 0,0 1-1 0 0,0-1-64 0 0,0 0 22 0 0,1 0 0 0 0,-1 1-1 0 0,0-1 1 0 0,1 0 0 0 0,-1 1-1 0 0,0-1 1 0 0,1 0 0 0 0,-1 1 0 0 0,1-1-1 0 0,-1 1 1 0 0,1-1 0 0 0,-1 1-1 0 0,1-1 1 0 0,-1 1 0 0 0,1 0-1 0 0,0-1 1 0 0,-1 1 0 0 0,1 0 0 0 0,-1-1-1 0 0,1 1 1 0 0,0 0 0 0 0,0 0-1 0 0,-1-1 1 0 0,1 1 0 0 0,0 0-22 0 0,1 0 144 0 0,0-1 345 0 0,-2 1 21 0 0,0 0 27 0 0,0 0 107 0 0,0 0 48 0 0,0 0 10 0 0,-1 0-92 0 0,0 0-602 0 0,1-1 1 0 0,-1 1-1 0 0,1 0 1 0 0,0 0 0 0 0,-1 0-1 0 0,1 0 1 0 0,-1 0-1 0 0,1 0 1 0 0,-1 0 0 0 0,1 0-1 0 0,0 0 1 0 0,-1 0-1 0 0,1 0 1 0 0,-1 1-1 0 0,1-1 1 0 0,0 0 0 0 0,-1 0-1 0 0,1 0 1 0 0,-1 0-1 0 0,1 1 1 0 0,0-1 0 0 0,-1 0-1 0 0,1 0 1 0 0,0 1-1 0 0,-1-1 1 0 0,1 0-1 0 0,0 0 1 0 0,0 1 0 0 0,-1-1-9 0 0,0 2 55 0 0,-5 1 75 0 0,5-2-95 0 0,1-1 1 0 0,-1 0-1 0 0,0 0 1 0 0,1 1 0 0 0,-1-1-1 0 0,1 0 1 0 0,-1 1-1 0 0,0-1 1 0 0,1 0-1 0 0,-1 1 1 0 0,1-1 0 0 0,-1 1-1 0 0,1-1 1 0 0,-1 1-1 0 0,1-1 1 0 0,0 1-1 0 0,-1 0 1 0 0,1-1-1 0 0,0 1 1 0 0,-1-1 0 0 0,1 1-1 0 0,0 0 1 0 0,0-1-1 0 0,-1 1 1 0 0,1 0-1 0 0,0-1 1 0 0,0 1-1 0 0,0 0 1 0 0,0-1 0 0 0,0 1-1 0 0,0 0 1 0 0,0-1-1 0 0,0 1 1 0 0,0 0-1 0 0,0 0-35 0 0,0 0 29 0 0,0 0 0 0 0,0 0 0 0 0,0 1 1 0 0,0-1-1 0 0,0 0 0 0 0,0 0 0 0 0,-1 0 0 0 0,1 0 0 0 0,0 0 0 0 0,-1 0 0 0 0,1 0 0 0 0,-1 0 0 0 0,0 0 0 0 0,1 0 0 0 0,-1 0 0 0 0,0 0 0 0 0,1 0 0 0 0,-1 0 0 0 0,0 0 0 0 0,0-1 0 0 0,0 1-29 0 0,0 0 0 0 0,0 1 0 0 0,0-1 0 0 0,0 0 0 0 0,0 0 0 0 0,0 0 0 0 0,0 1-1 0 0,0-1 1 0 0,0 1 0 0 0,1-1 0 0 0,-1 1 0 0 0,0-1 0 0 0,1 1 0 0 0,0-1 0 0 0,-1 1-1 0 0,1-1 1 0 0,0 2 0 0 0,6 58 1440 0 0,-5-58-1376 0 0,-1 0 0 0 0,1 0 0 0 0,0 0 0 0 0,0 0 0 0 0,0-1 0 0 0,0 1 0 0 0,1 0-1 0 0,-1-1 1 0 0,3 3-64 0 0,-2-2 6 0 0,0 1-1 0 0,0-1 1 0 0,-1 0-1 0 0,1 1 1 0 0,-1-1-1 0 0,1 2-5 0 0,1 10 0 0 0,-3-11 0 0 0,1 0 0 0 0,0 0 0 0 0,0 0 0 0 0,0 0 0 0 0,0-1 0 0 0,1 1 0 0 0,-1-1 0 0 0,2 2 0 0 0,0 1 0 0 0,2 2 0 0 0,0 0 0 0 0,0 0 0 0 0,1 0 0 0 0,0-1 0 0 0,0 0 0 0 0,-4-5 0 0 0,0 0 0 0 0,0 0 0 0 0,1 0 0 0 0,-1-1 0 0 0,0 1 0 0 0,1-1 0 0 0,-1 1 0 0 0,1-1 0 0 0,-1 0 0 0 0,1 0 0 0 0,-1 0 0 0 0,1-1 0 0 0,0 1 0 0 0,-1-1 0 0 0,1 1 0 0 0,0-1 0 0 0,0 0 0 0 0,-1 0 0 0 0,3 0 0 0 0,3-1 0 0 0,0 1 0 0 0,-1-1 0 0 0,1-1 0 0 0,-1 1 0 0 0,0-2 0 0 0,0 1 0 0 0,0-1 0 0 0,0 0 0 0 0,5-2 0 0 0,-3-1 0 0 0,1 1 0 0 0,-1-2 0 0 0,0 1 0 0 0,0-1 0 0 0,-1-1 0 0 0,0 1 0 0 0,0-1 0 0 0,3-6 0 0 0,5-4 0 0 0,-12 13 0 0 0,0 1 0 0 0,0-1 0 0 0,0 0 0 0 0,-1 0 0 0 0,1 0 0 0 0,-1-1 0 0 0,2-4 0 0 0,-3 3 0 0 0,8-17 0 0 0,-10 25 0 0 0,0-1 0 0 0,0 0 0 0 0,0 0 0 0 0,0 0 0 0 0,0 1 0 0 0,0-1 0 0 0,0 0 0 0 0,1 0 0 0 0,-1 0 0 0 0,0 1 0 0 0,0-1 0 0 0,0 0 0 0 0,0 0 0 0 0,0 0 0 0 0,0 0 0 0 0,0 1 0 0 0,1-1 0 0 0,-1 0 0 0 0,0 0 0 0 0,0 0 0 0 0,0 0 0 0 0,0 0 0 0 0,0 0 0 0 0,1 0 0 0 0,-1 1 0 0 0,0-1 0 0 0,0 0 0 0 0,0 0 0 0 0,1 0 0 0 0,-1 0 0 0 0,0 0 0 0 0,0 0 0 0 0,0 0 0 0 0,1 0 0 0 0,-1 0 0 0 0,0 0 0 0 0,0 0 0 0 0,0 0 0 0 0,1 0 0 0 0,-1 0 0 0 0,0 0 0 0 0,0 0 0 0 0,0 0 0 0 0,1 0 0 0 0,-1 0 0 0 0,0 0 0 0 0,0-1 0 0 0,0 1 0 0 0,0 0 0 0 0,1 0 0 0 0,-1 0 0 0 0,0 0 0 0 0,0 0 0 0 0,0 0 0 0 0,0-1 0 0 0,0 1 0 0 0,1 0 0 0 0,-1 0 0 0 0,0 0 0 0 0,0 0 0 0 0,0-1 0 0 0,0 1 0 0 0,0 0 0 0 0,0 0 0 0 0,0 0 0 0 0,0-1 0 0 0,0 1 0 0 0,0 0 0 0 0,20 43 0 0 0,-12-25 0 0 0,0-1 0 0 0,4 5 0 0 0,-9-16 0 0 0,1-1 0 0 0,0 0 0 0 0,0 0 0 0 0,0 0 0 0 0,0-1 0 0 0,1 1 0 0 0,-1-1 0 0 0,1 0 0 0 0,1 0 0 0 0,2 1 0 0 0,27 16 0 0 0,-32-20 0 0 0,0 0 0 0 0,0 0 0 0 0,0 0 0 0 0,1 0 0 0 0,-1 0 0 0 0,0-1 0 0 0,0 1 0 0 0,1-1 0 0 0,-1 0 0 0 0,0 0 0 0 0,2-1 0 0 0,1 1 0 0 0,0-1 0 0 0,1-1 0 0 0,-2 1 0 0 0,1-1 0 0 0,0 0 0 0 0,0 0 0 0 0,-1-1 0 0 0,1 0 0 0 0,-1 0 0 0 0,5-3 0 0 0,-6 3 0 0 0,-1 0 0 0 0,0 0 0 0 0,1 0 0 0 0,-1 0 0 0 0,0-1 0 0 0,0 0 0 0 0,-1 1 0 0 0,1-1 0 0 0,-1 0 0 0 0,0 0 0 0 0,0-1 0 0 0,0 1 0 0 0,-1 0 0 0 0,1-3 0 0 0,1 0 0 0 0,-1 0 0 0 0,0-1 0 0 0,-1 1 0 0 0,0 0 0 0 0,0-1 0 0 0,0 1 0 0 0,-1-1 0 0 0,0 1 0 0 0,-1-1 0 0 0,0 1 0 0 0,0-1 0 0 0,0 1 0 0 0,-3-10 0 0 0,2 10 0 0 0,0-1 0 0 0,0 0 0 0 0,-1 1 0 0 0,0 0 0 0 0,-1-3 0 0 0,-8-14 0 0 0,8 15 0 0 0,0 0 0 0 0,-1 1 0 0 0,0 0 0 0 0,-2-3 0 0 0,-8-11-201 0 0,14 21-850 0 0,1 1-385 0 0,0 0-1136 0 0,0 0-4247 0 0</inkml:trace>
  <inkml:trace contextRef="#ctx0" brushRef="#br0" timeOffset="24361.67">7022 2546 15664 0 0,'0'0'718'0'0,"13"6"259"0"0,0-2-654 0 0,1 0-1 0 0,0-2 0 0 0,0 1 0 0 0,1-2 0 0 0,-1 0 0 0 0,14 0-322 0 0,14-3 1571 0 0,31-6-1571 0 0,17-6 608 0 0,-7 1-3254 0 0,-70 12-4179 0 0</inkml:trace>
  <inkml:trace contextRef="#ctx0" brushRef="#br0" timeOffset="24664.471">7066 2685 17503 0 0,'0'0'54'0'0,"0"0"0"0"0,0 0 0 0 0,0 1-1 0 0,0-1 1 0 0,0 0 0 0 0,0 0 0 0 0,1 0-1 0 0,-1 0 1 0 0,0 1 0 0 0,0-1 0 0 0,0 0-1 0 0,1 0 1 0 0,-1 0 0 0 0,0 0 0 0 0,0 0-1 0 0,0 0 1 0 0,1 0 0 0 0,-1 0 0 0 0,0 0-1 0 0,0 1 1 0 0,0-1 0 0 0,1 0 0 0 0,-1 0-1 0 0,0 0 1 0 0,0 0 0 0 0,1 0 0 0 0,-1 0-1 0 0,0 0 1 0 0,0 0 0 0 0,0-1 0 0 0,1 1-1 0 0,-1 0 1 0 0,0 0 0 0 0,0 0 0 0 0,0 0-1 0 0,1 0 1 0 0,-1 0 0 0 0,0 0-54 0 0,21-1-173 0 0,-6 0 223 0 0,34 0-50 0 0,45 1 0 0 0,-64 1 84 0 0,25-4-84 0 0,6 0-945 0 0,-38 3-3537 0 0,-1 0-1566 0 0</inkml:trace>
  <inkml:trace contextRef="#ctx0" brushRef="#br0" timeOffset="-79795.109">19670 1976 10136 0 0,'5'-7'259'0'0,"-1"4"3554"0"0,-3 16-3049 0 0,0-9-507 0 0,-1 0-1 0 0,0 0 1 0 0,0 0-1 0 0,0 0 1 0 0,0 0-1 0 0,-1 0 0 0 0,0 1-256 0 0,0 2 160 0 0,-1 1-1 0 0,2 0 1 0 0,-1-1-1 0 0,1 8-159 0 0,-3 25-30 0 0,1-25 30 0 0,1 0 0 0 0,0 0 0 0 0,1-1 0 0 0,1 1 0 0 0,0 5 0 0 0,1-13 72 0 0,-2-6 299 0 0,0-1 117 0 0,0 0 21 0 0,10-8 99 0 0,-7-31-608 0 0,1-2 0 0 0,-3 31 0 0 0,-1 1 0 0 0,2-1 0 0 0,0-3 0 0 0,-1 6 0 0 0,0-1 0 0 0,0 0 0 0 0,-1 1 0 0 0,0-1 0 0 0,-1 1 0 0 0,1-1 0 0 0,-1-28 0 0 0,3 5 0 0 0,1 1 0 0 0,2-1 0 0 0,2 1 0 0 0,3-12 0 0 0,-7 31 0 0 0,0 0 0 0 0,-1-1 0 0 0,-1 0 0 0 0,1 0 0 0 0,0 1 0 0 0,0-1 0 0 0,2-3 0 0 0,0 1 0 0 0,-4 12 0 0 0,0 0 0 0 0,1 1 0 0 0,-1-1 0 0 0,1 0 0 0 0,-1 1 0 0 0,1-1 0 0 0,-1 1 0 0 0,1-1 0 0 0,0 1 0 0 0,0-1 0 0 0,0 1 0 0 0,0-1 0 0 0,0 1 0 0 0,0 0 0 0 0,0 0 0 0 0,1-1 0 0 0,-1 1 0 0 0,0 0 0 0 0,2-1 0 0 0,-2 2 71 0 0,0-1-1 0 0,0 1 0 0 0,0 0 0 0 0,0 0 0 0 0,0-1 0 0 0,0 1 1 0 0,0 0-1 0 0,0 0 0 0 0,0 0 0 0 0,0 0 0 0 0,0 0 1 0 0,0 0-1 0 0,0 0 0 0 0,0 0 0 0 0,0 0 0 0 0,0 1 0 0 0,0-1 1 0 0,0 0-1 0 0,-1 1 0 0 0,1-1 0 0 0,0 0 0 0 0,0 1 0 0 0,0-1 1 0 0,0 1-1 0 0,0 0 0 0 0,0-1 0 0 0,-1 1 0 0 0,1 0-70 0 0,4 3 16 0 0,0 1 0 0 0,-1-1 0 0 0,0 1-1 0 0,1 2-15 0 0,-2-3 20 0 0,38 56-362 0 0,-28-43 310 0 0,-1 0 1 0 0,-1 0 0 0 0,4 11 31 0 0,15 21-4 0 0,-22-37 4 0 0,-1 1 0 0 0,0 0 0 0 0,0 0 0 0 0,2 8 0 0 0,-3-7 0 0 0,0-1 0 0 0,1 0 0 0 0,5 6 0 0 0,3 7 0 0 0,-6-12 26 0 0,0-1 0 0 0,1 0 0 0 0,0 0 0 0 0,1-1 0 0 0,0-1 0 0 0,1 0 0 0 0,0 0 0 0 0,13 8-26 0 0,-18-15 38 0 0,-1 1 0 0 0,1-1 0 0 0,0-1-1 0 0,1 1 1 0 0,-1-1 0 0 0,6 1-38 0 0,-11-4-121 0 0,-2 0-238 0 0,0 0-77 0 0,0 0-839 0 0,-1 0-3479 0 0,-5-2-1495 0 0</inkml:trace>
  <inkml:trace contextRef="#ctx0" brushRef="#br0" timeOffset="-79488.455">19714 1990 15664 0 0,'0'0'356'0'0,"0"0"49"0"0,0 0 21 0 0,0-1-399 0 0,0 0 0 0 0,0 1-1 0 0,0-1 1 0 0,0 1-1 0 0,1-1 1 0 0,-1 0 0 0 0,0 1-1 0 0,0-1 1 0 0,1 1-1 0 0,-1-1 1 0 0,0 1 0 0 0,1-1-1 0 0,-1 1 1 0 0,0-1-1 0 0,1 1 1 0 0,-1-1 0 0 0,1 1-1 0 0,-1 0 1 0 0,1-1-1 0 0,0 1-26 0 0,8-4 46 0 0,0 1-1 0 0,1 0 0 0 0,0 1 0 0 0,0 0 1 0 0,-1 0-1 0 0,1 1 0 0 0,2 1-45 0 0,22-1 1486 0 0,16 3-1486 0 0,-24 0 284 0 0,1 0-266 0 0,25 6-18 0 0,6 1-1 0 0,-29-6-1248 0 0,-8-1-2880 0 0,0 1-1932 0 0</inkml:trace>
  <inkml:trace contextRef="#ctx0" brushRef="#br0" timeOffset="-79172.968">20618 1919 17503 0 0,'-7'-7'510'0'0,"6"5"-411"0"0,-1 0 1 0 0,1 1-1 0 0,-1-1 1 0 0,0 1 0 0 0,1-1-1 0 0,-1 1 1 0 0,0 0 0 0 0,0-1-1 0 0,0 1 1 0 0,0 0 0 0 0,0 0-1 0 0,-1 0 1 0 0,1 1-1 0 0,-2-1-99 0 0,1 0 0 0 0,0 1 0 0 0,0-1 0 0 0,-1 1 0 0 0,1 0 0 0 0,0 1 0 0 0,0-1 0 0 0,-1 0 0 0 0,1 1 0 0 0,0 0 0 0 0,-3 1 0 0 0,-5 0 0 0 0,3 0-14 0 0,1 1-1 0 0,0-1 0 0 0,1 1 1 0 0,-1 1-1 0 0,0-1 0 0 0,0 1 15 0 0,-10 6-305 0 0,5-3 60 0 0,1 0-1 0 0,0 1 1 0 0,0 1-1 0 0,0 0 1 0 0,-5 6 245 0 0,14-12 79 0 0,-47 52 1317 0 0,45-51-1366 0 0,0 0-1 0 0,0 0 0 0 0,0 1 1 0 0,0-1-1 0 0,1 1 1 0 0,0 0-1 0 0,0 0 1 0 0,-1 3-30 0 0,3-6 3 0 0,1 0 0 0 0,-1 0 0 0 0,0 0 0 0 0,1 0 0 0 0,0 0 0 0 0,-1 0 1 0 0,1 0-1 0 0,0 0 0 0 0,0 0 0 0 0,0 0 0 0 0,0 1 0 0 0,1-1 0 0 0,-1 0 0 0 0,1 0 0 0 0,-1 0 0 0 0,1 0 1 0 0,-1 0-1 0 0,1 0 0 0 0,0-1 0 0 0,0 1 0 0 0,0 0 0 0 0,0 0 0 0 0,1-1 0 0 0,-1 1 0 0 0,1 1-3 0 0,30 26 157 0 0,-23-21-100 0 0,-7-7-44 0 0,0 0 0 0 0,0 1 0 0 0,0-1 0 0 0,1 0 0 0 0,-1-1 0 0 0,0 1 0 0 0,0 0 1 0 0,1-1-1 0 0,-1 1 0 0 0,1-1 0 0 0,-1 0 0 0 0,0 1 0 0 0,1-1-13 0 0,35-1 185 0 0,-28 0-128 0 0,30-2 86 0 0,0-3 1 0 0,0 0 0 0 0,0-3-1 0 0,32-12-143 0 0,-69 20-111 0 0,1 0-1 0 0,-1-1 1 0 0,0 0-1 0 0,0 0 1 0 0,0 0-1 0 0,0 0 1 0 0,0 0-1 0 0,-1 0 1 0 0,2-2 111 0 0,-1 2-489 0 0,3-6-339 0 0</inkml:trace>
  <inkml:trace contextRef="#ctx0" brushRef="#br0" timeOffset="25075.543">7967 2432 15664 0 0,'-5'6'761'0'0,"1"-3"-624"0"0,-1 1 0 0 0,1 0 0 0 0,-1 0 0 0 0,1 0 0 0 0,0 0 0 0 0,1 1-1 0 0,-1 1-136 0 0,-9 12-5 0 0,3-5 724 0 0,1 0-1 0 0,-6 12-718 0 0,8-12 371 0 0,5-9-349 0 0,0-1-1 0 0,0 1 1 0 0,0-1-1 0 0,0 1 1 0 0,0 0 0 0 0,1 0-1 0 0,0 0 1 0 0,0 0-1 0 0,0 0 1 0 0,0 0-1 0 0,1 2-21 0 0,-1 6 17 0 0,1-10 72 0 0,0 0 0 0 0,0 0 0 0 0,0 1 0 0 0,0-1 0 0 0,0 0 0 0 0,0 1 0 0 0,1-1 0 0 0,-1 0 0 0 0,1 0 0 0 0,0 0 0 0 0,-1 1 0 0 0,1-1 0 0 0,0 0-1 0 0,0 0 1 0 0,0 0 0 0 0,1 1-89 0 0,0 0 25 0 0,0 0-1 0 0,0-1 0 0 0,0 1 1 0 0,0 0-1 0 0,0 0 0 0 0,1-1 1 0 0,-1 1-1 0 0,1-1 0 0 0,-1 0 1 0 0,1 0-1 0 0,0 0 0 0 0,0 0 1 0 0,0-1-1 0 0,0 1 0 0 0,0-1 0 0 0,1 1 1 0 0,-1-1-1 0 0,0 0 0 0 0,1 0 1 0 0,-1-1-1 0 0,1 1 0 0 0,-1-1 1 0 0,0 0-1 0 0,1 1 0 0 0,1-2-24 0 0,3 2 0 0 0,0-1 0 0 0,0 0 0 0 0,0 0 0 0 0,0-1 0 0 0,0 0 0 0 0,0 0 0 0 0,0-1 0 0 0,0 0 0 0 0,0-1 0 0 0,16-6 0 0 0,-9 5 0 0 0,-1-1 0 0 0,0-1 0 0 0,-1 0 0 0 0,1-1 0 0 0,-1-1 0 0 0,-1 0 0 0 0,1 0 0 0 0,1-3 0 0 0,3-1 7 0 0,-14 10-58 0 0,0-1 0 0 0,0 1 0 0 0,1 0 0 0 0,-1-1 0 0 0,-1 0 0 0 0,1 0 0 0 0,0 0 0 0 0,0-1 51 0 0,0 1-278 0 0,-1 0 0 0 0,1 0 0 0 0,-1 0 0 0 0,1 0-1 0 0,3-3 279 0 0,-5 6 28 0 0,-1 0 188 0 0,0 0 38 0 0,0 0-13 0 0,0 0-88 0 0,0 0-38 0 0,1 9 165 0 0,1-6-244 0 0,-1 1-1 0 0,1-1 1 0 0,-1 1-1 0 0,0 0 1 0 0,0-1-1 0 0,-1 1 1 0 0,1 0-1 0 0,-1 0 1 0 0,0 2-36 0 0,2 7 177 0 0,-2-5-90 0 0,-1-8-87 0 0,1 1 1 0 0,0 0-1 0 0,0-1 1 0 0,0 1-1 0 0,0 0 1 0 0,0-1-1 0 0,0 1 1 0 0,0-1-1 0 0,0 1 1 0 0,1 0-1 0 0,-1-1 1 0 0,0 1-1 0 0,0-1 1 0 0,0 1-1 0 0,1-1 1 0 0,-1 1-1 0 0,0 0 1 0 0,1-1-1 0 0,-1 1 1 0 0,0-1-1 0 0,1 1 1 0 0,-1-1-1 0 0,0 0 1 0 0,1 1-1 0 0,-1-1 1 0 0,1 1-1 0 0,-1-1 1 0 0,1 0-1 0 0,-1 1 1 0 0,1-1-1 0 0,0 0 1 0 0,-1 0-1 0 0,1 1 1 0 0,-1-1-1 0 0,1 0 1 0 0,0 0-1 0 0,5 3 75 0 0,-4-1-45 0 0,-1-1 0 0 0,1 0 0 0 0,0 0-1 0 0,-1 0 1 0 0,1 0 0 0 0,0-1 0 0 0,0 1 0 0 0,0 0-1 0 0,0-1 1 0 0,-1 1 0 0 0,1-1 0 0 0,0 1 0 0 0,0-1-1 0 0,0 0 1 0 0,0 0 0 0 0,0 0 0 0 0,0 0-1 0 0,0 0 1 0 0,0-1 0 0 0,0 1 0 0 0,1-1-30 0 0,7-1 162 0 0,0-1 1 0 0,0-1-1 0 0,7-2-162 0 0,-5 1 74 0 0,2-2 24 0 0,0 0-1 0 0,0 0 1 0 0,-1-1-1 0 0,0-1 1 0 0,-1 0-1 0 0,8-9-97 0 0,-14 13 12 0 0,-1-1-1 0 0,0 0 0 0 0,-1 0 0 0 0,1-1 0 0 0,-1 1 1 0 0,0-1-1 0 0,1-4-11 0 0,-3 7 1 0 0,-1 1-1 0 0,0 0 0 0 0,-1-1 0 0 0,1 1 0 0 0,0-1 0 0 0,-1 1 0 0 0,0 0 0 0 0,0-1 0 0 0,0 1 0 0 0,0-1 0 0 0,-1 1 0 0 0,0-3 0 0 0,0-19 0 0 0,1 22 0 0 0,-1 0 0 0 0,1 0 0 0 0,0 1 0 0 0,-1-1 0 0 0,0 0 0 0 0,0 1 0 0 0,1-1 0 0 0,-2 0 1 0 0,1 1-1 0 0,0 0 0 0 0,0-1 0 0 0,-1 1 0 0 0,1-1 0 0 0,-1 1 0 0 0,0 0 0 0 0,0 0 0 0 0,0 0 0 0 0,-1-1 0 0 0,-13-18-74 0 0,15 19 74 0 0,0 1 0 0 0,0-1 0 0 0,0 0-1 0 0,0 0 1 0 0,0 1 0 0 0,-1-1 0 0 0,1 1 0 0 0,0-1 0 0 0,-1 1 0 0 0,0-1 0 0 0,-5-6-413 0 0,7 5 73 0 0,-1 3-1052 0 0,1 0 946 0 0,-14 3-1065 0 0</inkml:trace>
  <inkml:trace contextRef="#ctx0" brushRef="#br0" timeOffset="25413.904">8604 2683 19351 0 0,'-3'8'940'0'0,"3"-1"-516"0"0,1-5-375 0 0,-1 0 0 0 0,0 0 1 0 0,0 0-1 0 0,0-1 0 0 0,-1 1 0 0 0,1 0 1 0 0,0 0-1 0 0,-1 0 0 0 0,1-1 1 0 0,-1 1-1 0 0,0 0 0 0 0,1-1 0 0 0,-1 1 1 0 0,0 0-1 0 0,0-1-49 0 0,-1 2 6 0 0,1 1 0 0 0,0-1 0 0 0,0 0 0 0 0,0 1 0 0 0,0-1 0 0 0,0 1 0 0 0,1-1 0 0 0,-1 1 0 0 0,1-1 0 0 0,0 2-6 0 0,0-1 73 0 0,0 0 0 0 0,-1 1 0 0 0,0-1 0 0 0,1 0 0 0 0,-1 0-1 0 0,-1 2-72 0 0,0-2 55 0 0,1-1 0 0 0,0 0 0 0 0,0 0-1 0 0,0 0 1 0 0,1 1 0 0 0,-1-1 0 0 0,1 0 0 0 0,0 1-1 0 0,0-1 1 0 0,0 0 0 0 0,0 3-55 0 0,0-3 8 0 0,0-1 0 0 0,0 0 0 0 0,-1 1 0 0 0,1-1 0 0 0,-1 1 0 0 0,1-1 0 0 0,-1 0 0 0 0,0 1 0 0 0,0-1 0 0 0,0 0 0 0 0,0 0 0 0 0,-1 0 0 0 0,1 0 0 0 0,-1 0-8 0 0,1 0 9 0 0,0 0 1 0 0,0 0 0 0 0,-1-1-1 0 0,1 1 1 0 0,0 0 0 0 0,1 0-1 0 0,-1 0 1 0 0,0 0 0 0 0,1 1 0 0 0,-1-1-1 0 0,1 0 1 0 0,-1 0 0 0 0,1 0-1 0 0,0 0 1 0 0,0 1 0 0 0,0-1-10 0 0,0-2 13 0 0,0 1 1 0 0,1 0 0 0 0,-1-1 0 0 0,0 1 0 0 0,0-1-1 0 0,1 1 1 0 0,-1-1 0 0 0,0 1 0 0 0,1-1 0 0 0,-1 0-1 0 0,0 1 1 0 0,1-1 0 0 0,-1 1 0 0 0,1-1-1 0 0,-1 0 1 0 0,1 1 0 0 0,-1-1 0 0 0,1 0 0 0 0,-1 0-1 0 0,1 1 1 0 0,-1-1 0 0 0,1 0 0 0 0,-1 0 0 0 0,1 0-1 0 0,0 0 1 0 0,-1 0 0 0 0,1 0 0 0 0,-1 0-1 0 0,1 0 1 0 0,-1 0 0 0 0,1 0 0 0 0,-1 0 0 0 0,1 0-1 0 0,0 0 1 0 0,0 0-14 0 0,23-6 387 0 0,-21 5-315 0 0,-2 1-64 0 0,6-1 67 0 0,-1-1 0 0 0,1 0 0 0 0,-1 0 0 0 0,1-1 0 0 0,-1 0-1 0 0,0 0 1 0 0,0 0 0 0 0,0-1 0 0 0,-1 1 0 0 0,1-2 0 0 0,-1 1-1 0 0,0 0 1 0 0,2-4-75 0 0,32-41 608 0 0,-24 34-436 0 0,1-2-191 0 0,-16 16 11 0 0,1 0 1 0 0,-1-1-1 0 0,1 1 0 0 0,-1 0 0 0 0,1 0 0 0 0,-1 0 0 0 0,0 0 0 0 0,0 0 0 0 0,0 0 0 0 0,0 0 0 0 0,1-1 0 0 0,-1 1 0 0 0,-1 0 0 0 0,1 0 0 0 0,0 0 0 0 0,0 0 0 0 0,0 0 0 0 0,-1 0 0 0 0,1-2 8 0 0,-2 0 9 0 0,1-1-1 0 0,-1 0 1 0 0,0 0 0 0 0,0 1 0 0 0,0-1 0 0 0,0 1 0 0 0,-1-1 0 0 0,1 1 0 0 0,-1 0 0 0 0,0 0 0 0 0,0 0 0 0 0,0 1 0 0 0,0-1 0 0 0,-1 1 0 0 0,1-1 0 0 0,-1 1 0 0 0,1 0 0 0 0,-1 1-1 0 0,0-1 1 0 0,0 0 0 0 0,0 1 0 0 0,0 0 0 0 0,0 0 0 0 0,0 0 0 0 0,0 1 0 0 0,-3-1-9 0 0,-12 0-822 0 0,1 1 0 0 0,-1 1 1 0 0,0 1-1 0 0,1 0 0 0 0,-8 3 822 0 0,19-4-634 0 0,-11 2-890 0 0,2 4-11 0 0</inkml:trace>
  <inkml:trace contextRef="#ctx0" brushRef="#br0" timeOffset="25976.089">9039 2516 17503 0 0,'-19'0'858'0'0,"18"0"-378"0"0,1 0-59 0 0,6 3-260 0 0,12 1 208 0 0,0-1-1 0 0,0 0 0 0 0,0-2 0 0 0,11 0-368 0 0,-12 0 479 0 0,33 0 1621 0 0,30-5-2100 0 0,-26 1-65 0 0,108-10 200 0 0,-102 7-1399 0 0,-40-1-1699 0 0,-12 6 1428 0 0</inkml:trace>
  <inkml:trace contextRef="#ctx0" brushRef="#br0" timeOffset="26209.836">9286 2333 17503 0 0,'0'0'399'0'0,"0"0"60"0"0,0 0 21 0 0,-9 17 102 0 0,7-14-582 0 0,1-1 0 0 0,0 1 0 0 0,0 0 1 0 0,0 0-1 0 0,0 1 0 0 0,0-1 0 0 0,1 0 0 0 0,0 0 0 0 0,-1 0 0 0 0,1 0 0 0 0,0 1 0 0 0,0-1 0 0 0,1 0 0 0 0,-2 21 442 0 0,1 43 1579 0 0,-1-34-476 0 0,1 16-1545 0 0,1-20 44 0 0,-2 1-1 0 0,-1 6-43 0 0,-7 65 0 0 0,8-91-11 0 0,0-1 0 0 0,1 0 0 0 0,1 8 11 0 0,0-14-182 0 0,-1 0 0 0 0,1 1 1 0 0,0-1-1 0 0,0 0 0 0 0,0 0 1 0 0,0 0-1 0 0,1 1 0 0 0,-1-2 1 0 0,1 1-1 0 0,0 0 0 0 0,2 2 182 0 0,-4-4-158 0 0,1-1 0 0 0,-1 1 0 0 0,1-1 0 0 0,-1 1 0 0 0,1-1 0 0 0,-1 0 0 0 0,1 1 0 0 0,0-1 0 0 0,-1 0 0 0 0,1 1 0 0 0,0-1 0 0 0,-1 0 0 0 0,1 0 0 0 0,0 0 0 0 0,-1 0 0 0 0,1 0 0 0 0,0 1 0 0 0,0-1 0 0 0,-1 0 0 0 0,1-1 0 0 0,0 1 0 0 0,-1 0-1 0 0,1 0 1 0 0,0 0 0 0 0,-1 0 0 0 0,1 0 0 0 0,0-1 0 0 0,-1 1 0 0 0,1 0 0 0 0,0-1 0 0 0,-1 1 158 0 0,1 0-239 0 0,8-3-5902 0 0</inkml:trace>
  <inkml:trace contextRef="#ctx0" brushRef="#br0" timeOffset="26794.8">9904 2081 17423 0 0,'0'0'396'0'0,"0"0"52"0"0,0 0 30 0 0,0 0-57 0 0,11 3-41 0 0,-9 0-311 0 0,1 0 1 0 0,-1 0-1 0 0,0 0 1 0 0,0 0-1 0 0,-1 1 0 0 0,1-1 1 0 0,0 0-1 0 0,-1 1 1 0 0,0-1-1 0 0,0 1 0 0 0,0-1 1 0 0,0 3-70 0 0,1 10 177 0 0,0-1 1 0 0,-1 9-178 0 0,0 1 172 0 0,2 227 1756 0 0,-3-153-1296 0 0,1-52-577 0 0,0-41-55 0 0,-1-1 0 0 0,1 0-1 0 0,0 0 1 0 0,0 1 0 0 0,1-1 0 0 0,0 0-1 0 0,1 3 1 0 0,-3-8 0 0 0,0 1 0 0 0,1-1 0 0 0,-1 1 0 0 0,1 0 0 0 0,-1-1 0 0 0,0 1 0 0 0,1-1 0 0 0,-1 1 0 0 0,1-1 0 0 0,-1 1 0 0 0,1-1 0 0 0,-1 0 0 0 0,1 1 0 0 0,0-1 0 0 0,-1 0 0 0 0,1 1 0 0 0,-1-1 0 0 0,1 0 0 0 0,0 1 0 0 0,-1-1 0 0 0,1 0 0 0 0,0 0 0 0 0,-1 0 0 0 0,1 0 0 0 0,0 0 0 0 0,-1 0 0 0 0,1 0 0 0 0,0 0 0 0 0,0 0 0 0 0,-1 0 0 0 0,1 0 0 0 0,0 0 0 0 0,-1-1 0 0 0,1 1 0 0 0,0 0 0 0 0,-1 0 0 0 0,1-1 0 0 0,-1 1 0 0 0,1 0 0 0 0,0-1 0 0 0,-1 1 0 0 0,1-1 0 0 0,-1 1 0 0 0,1-1 0 0 0,1 0 0 0 0,4-2 146 0 0,-1 0 0 0 0,0-1 1 0 0,0 1-1 0 0,0-1 0 0 0,0 0 0 0 0,-1-1 0 0 0,1 1 0 0 0,-1-1 0 0 0,0 0 0 0 0,-1 0 0 0 0,3-3-146 0 0,4-10-341 0 0,0 0 0 0 0,6-15 341 0 0,-15 31-67 0 0,1-5-35 0 0,0 0 0 0 0,0 0 0 0 0,0 1 1 0 0,0-7 101 0 0,-1 6-74 0 0,1 0 0 0 0,0-1 1 0 0,2-6 73 0 0,-2 10 16 0 0,2-7-220 0 0,0 1 0 0 0,1 0 1 0 0,0-1-1 0 0,0 2 0 0 0,1-1 1 0 0,1 1-1 0 0,-1 0 0 0 0,8-8 204 0 0,-4 9-395 0 0,-9 5 410 0 0,1 1 0 0 0,0 0 0 0 0,0 0-1 0 0,0 1 1 0 0,0-1 0 0 0,0 0 0 0 0,1 1-1 0 0,-1-1 1 0 0,1 1 0 0 0,-1 0 0 0 0,1-1-1 0 0,-1 1 1 0 0,1 1 0 0 0,-1-1 0 0 0,1 0-1 0 0,0 1 1 0 0,0-1 0 0 0,-1 1 0 0 0,1 0-15 0 0,0 0-66 0 0,0 0-1 0 0,0 0 1 0 0,0 1 0 0 0,0-1 0 0 0,0 1 0 0 0,2 1 66 0 0,-4-2-3 0 0,-1 0 1 0 0,1 0-1 0 0,0 0 1 0 0,-1 1-1 0 0,1-1 0 0 0,-1 0 1 0 0,1 1-1 0 0,0-1 1 0 0,-1 0-1 0 0,1 1 0 0 0,-1-1 1 0 0,1 1-1 0 0,-1-1 1 0 0,0 1-1 0 0,1-1 0 0 0,-1 1 1 0 0,1-1-1 0 0,-1 1 1 0 0,0-1-1 0 0,1 1 0 0 0,-1 0 1 0 0,0-1-1 0 0,0 1 1 0 0,1-1-1 0 0,-1 1 0 0 0,0 0 1 0 0,0-1-1 0 0,0 1 1 0 0,0 0-1 0 0,0-1 0 0 0,0 1 3 0 0,0 0 14 0 0,0 0-1 0 0,0 0 1 0 0,0 0-1 0 0,0 0 0 0 0,0 0 1 0 0,1 0-1 0 0,-1 0 1 0 0,0 0-1 0 0,0-1 0 0 0,1 1 1 0 0,-1 0-1 0 0,0 0 1 0 0,1 0-1 0 0,-1 0 0 0 0,1 0-13 0 0,-1-1 44 0 0,1 1 0 0 0,-1 0 0 0 0,1 0 0 0 0,-1-1 1 0 0,0 1-1 0 0,1 0 0 0 0,-1 0 0 0 0,0 0 0 0 0,0-1 0 0 0,0 1 0 0 0,0 0 0 0 0,0 0 0 0 0,0 0 0 0 0,0 0 0 0 0,0 0-44 0 0,-1 6 83 0 0,-1-1 0 0 0,0 1 0 0 0,-1-1 0 0 0,1 0 1 0 0,-1 0-1 0 0,-1 0 0 0 0,1 0 0 0 0,-1-1 0 0 0,0 1 0 0 0,0-1 1 0 0,0 0-1 0 0,-1 0 0 0 0,0 0 0 0 0,0-1 0 0 0,0 0 1 0 0,0 0-1 0 0,-1 0 0 0 0,-1 0-83 0 0,-17 10 471 0 0,0-2 1 0 0,-1 0-1 0 0,-24 7-471 0 0,19-8 251 0 0,27-9-314 0 0,0-1 0 0 0,-1 0 0 0 0,1 1 0 0 0,0 0 0 0 0,0 0 0 0 0,0 0 0 0 0,-2 2 63 0 0,4-3-256 0 0,1-1 27 0 0,10 8 131 0 0,-2-2 46 0 0,1 0-1 0 0,0-1 1 0 0,0 0-1 0 0,1-1 0 0 0,0 0 1 0 0,-1 0-1 0 0,2-1 53 0 0,25 7-516 0 0,12 2 516 0 0,-20-6-52 0 0,7 2-61 0 0,-7-1-886 0 0,0-1 1 0 0,0-1-1 0 0,0-1 0 0 0,15-1 999 0 0,-28-3-7163 0 0</inkml:trace>
  <inkml:trace contextRef="#ctx0" brushRef="#br0" timeOffset="27062.855">9795 1915 19351 0 0,'0'-2'-23'0'0,"0"2"77"0"0,0-1-1 0 0,0 1 1 0 0,0 0-1 0 0,0-1 1 0 0,0 1-1 0 0,0-1 0 0 0,0 1 1 0 0,0-1-1 0 0,0 1 1 0 0,0-1-1 0 0,0 1 1 0 0,0-1-1 0 0,0 1 1 0 0,-1-1-1 0 0,1 1 0 0 0,0 0 1 0 0,0-1-1 0 0,0 1 1 0 0,-1-1-1 0 0,1 1 1 0 0,0 0-1 0 0,-1-1 1 0 0,1 1-1 0 0,0 0 0 0 0,-1-1 1 0 0,1 1-1 0 0,0 0 1 0 0,-1-1-54 0 0,0 1 469 0 0,17 0-292 0 0,100 21-346 0 0,-56-13-38 0 0,-8-1 319 0 0,0-2 0 0 0,6-2-112 0 0,-31-1 104 0 0,-21-2-311 0 0,1 1 0 0 0,-1-1 0 0 0,0 0 0 0 0,6-1 207 0 0,0-1-508 0 0</inkml:trace>
  <inkml:trace contextRef="#ctx0" brushRef="#br0" timeOffset="27258.611">10219 1803 17503 0 0,'-7'-4'348'0'0,"3"2"129"0"0,6 3-10 0 0,26 12 145 0 0,-10-4-508 0 0,-1 0 0 0 0,0 1 0 0 0,0 0 0 0 0,-1 1-1 0 0,-1 1 1 0 0,7 7-104 0 0,37 26 1345 0 0,-44-35-1099 0 0,4 2 228 0 0,-1 1 1 0 0,0 0 0 0 0,-1 2-1 0 0,13 14-474 0 0,-28-27 0 0 0,0 0 0 0 0,0 0 0 0 0,0 1 0 0 0,-1-1 0 0 0,1 1 0 0 0,-1 0 0 0 0,1-1 0 0 0,-1 1 0 0 0,0 0 0 0 0,0 0 0 0 0,0-1 0 0 0,-1 1 0 0 0,1 1 0 0 0,-1-2 0 0 0,0 0 0 0 0,0-1 0 0 0,0 1 0 0 0,0 0 0 0 0,-1-1 0 0 0,1 1 0 0 0,-1-1 0 0 0,1 1 0 0 0,-1-1 0 0 0,1 1 0 0 0,-1-1 0 0 0,0 1 0 0 0,0-1 0 0 0,1 1 0 0 0,-1-1 0 0 0,0 0 0 0 0,0 0 0 0 0,0 1 0 0 0,-1-1 0 0 0,1 0 0 0 0,0 0 0 0 0,0 0 0 0 0,-1 0 0 0 0,1 0 0 0 0,-6 3-121 0 0,0 0-1 0 0,0-1 0 0 0,0 0 1 0 0,0 0-1 0 0,-1 0 0 0 0,-1 0 122 0 0,-16 5-5738 0 0,3 3-1577 0 0</inkml:trace>
  <inkml:trace contextRef="#ctx0" brushRef="#br0" timeOffset="27577.901">10647 2541 17535 0 0,'4'-2'25'0'0,"3"-1"779"0"0,-10 1 131 0 0,-3 0-827 0 0,6 2-107 0 0,0 0-1 0 0,-1 0 1 0 0,1 0-1 0 0,0 0 1 0 0,0 0-1 0 0,0 0 0 0 0,0 0 1 0 0,0 0-1 0 0,0 0 1 0 0,0-1-1 0 0,0 1 1 0 0,-1 0-1 0 0,1 0 1 0 0,0 0-1 0 0,0 0 0 0 0,0 0 1 0 0,0 0-1 0 0,0 0 1 0 0,0 0-1 0 0,0-1 1 0 0,0 1-1 0 0,0 0 1 0 0,0 0-1 0 0,0 0 0 0 0,0 0 1 0 0,0 0-1 0 0,0 0 1 0 0,0-1-1 0 0,0 1 1 0 0,0 0-1 0 0,0 0 0 0 0,0 0 1 0 0,0 0-1 0 0,0 0 1 0 0,0 0-1 0 0,0 0 1 0 0,0-1-1 0 0,0 1 1 0 0,0 0-1 0 0,0 0 0 0 0,0 0 1 0 0,0 0-1 0 0,0 0 1 0 0,0 0-1 0 0,0 0 1 0 0,0-1-1 0 0,0 1 1 0 0,1 0-1 0 0,-1 0 0 0 0,0 0 1 0 0,0 0-1 0 0,0 0 1 0 0,0 0-1 0 0,0 0 1 0 0,0 0-1 0 0,10-8 74 0 0,0-1 243 0 0,5-16 85 0 0,-11 18-408 0 0,0 0 1 0 0,0 0-1 0 0,1 1 1 0 0,0-1-1 0 0,0 1 0 0 0,3-3 6 0 0,2-2-80 0 0,-3 8 70 0 0,6 2-42 0 0,-11 2 50 0 0,-2-1 2 0 0,1 0 0 0 0,-1 0 0 0 0,1 0 0 0 0,-1 0 0 0 0,1 1 0 0 0,-1-1 0 0 0,1 0 0 0 0,-1 0 0 0 0,1 0 0 0 0,-1 0 0 0 0,1 1 0 0 0,-1-1 0 0 0,0 0 0 0 0,1 0 0 0 0,-1 1 0 0 0,1-1 0 0 0,-1 0 0 0 0,1 1 0 0 0,-1-1 0 0 0,0 0 0 0 0,1 1 0 0 0,-1-1 0 0 0,0 1 0 0 0,0-1 0 0 0,1 1 0 0 0,-1-1 0 0 0,0 0 0 0 0,0 1 0 0 0,1-1 0 0 0,-1 1 0 0 0,0 1 0 0 0,2 1-41 0 0,1 0-1 0 0,-2 1 0 0 0,1-1 0 0 0,0 1 0 0 0,-1 0 0 0 0,0 0 1 0 0,1-1-1 0 0,-1 1 0 0 0,-1 0 0 0 0,1 0 0 0 0,-1 0 1 0 0,1 0-1 0 0,-1 0 0 0 0,-1 0 0 0 0,1 0 0 0 0,0 0 1 0 0,-1 0-1 0 0,0 0 0 0 0,0 0 0 0 0,0 0 0 0 0,0 0 0 0 0,-1 1 42 0 0,-4 6-448 0 0</inkml:trace>
  <inkml:trace contextRef="#ctx0" brushRef="#br0" timeOffset="27968.795">10965 2217 17503 0 0,'15'0'803'0'0,"-14"0"-762"0"0,-1 0 0 0 0,0 1 0 0 0,0-1 0 0 0,0 0 0 0 0,1 1 0 0 0,-1-1 0 0 0,0 0 0 0 0,0 1 0 0 0,0-1 0 0 0,0 0 0 0 0,0 1 0 0 0,0-1 0 0 0,0 0 0 0 0,0 1 0 0 0,0-1 0 0 0,0 0 0 0 0,0 1-1 0 0,0-1 1 0 0,0 1 0 0 0,0-1 0 0 0,0 0 0 0 0,0 1 0 0 0,0-1 0 0 0,0 0 0 0 0,0 1 0 0 0,0-1 0 0 0,-1 0 0 0 0,1 1-41 0 0,-3 10-66 0 0,3-11 86 0 0,-1 1-28 0 0,1 0 0 0 0,0 1 0 0 0,0-1 0 0 0,0 0 1 0 0,0 0-1 0 0,0 0 0 0 0,0 1 0 0 0,0-1 0 0 0,0 0 0 0 0,1 0 0 0 0,-1 0 0 0 0,0 0 0 0 0,1 0 0 0 0,-1 1 0 0 0,1-1 0 0 0,-1 0 0 0 0,1 0 0 0 0,-1 0 0 0 0,1 0 0 0 0,0 0 0 0 0,0 0 0 0 0,-1 0 0 0 0,1-1 0 0 0,0 1 0 0 0,0 0 0 0 0,0 0 0 0 0,0-1 0 0 0,0 1 0 0 0,1 0 8 0 0,-1 0-63 0 0,1 1 0 0 0,0-1 0 0 0,-1 1 0 0 0,0-1 0 0 0,1 1 0 0 0,-1-1 0 0 0,0 1 0 0 0,0 0 0 0 0,0 0 0 0 0,1 1 63 0 0,1 10-446 0 0,-3-11 395 0 0,1 0-1 0 0,-1 0 1 0 0,1 0 0 0 0,0 0 0 0 0,-1 0 0 0 0,1 0 0 0 0,0 0 0 0 0,0 1 51 0 0,4 4 52 0 0,-2-3 128 0 0,-1 1 1 0 0,1-1-1 0 0,-1 1 1 0 0,0-1-1 0 0,0 1 1 0 0,0 0-1 0 0,-1 0 1 0 0,0 0-1 0 0,1 4-180 0 0,0-2 183 0 0,0 0 0 0 0,0 0 0 0 0,1 0 1 0 0,0 0-1 0 0,1-1 0 0 0,-1 1 0 0 0,1-1 0 0 0,4 5-183 0 0,13 24 578 0 0,-12-16-339 0 0,1 1 1 0 0,1-1-1 0 0,1-1 1 0 0,1 0-1 0 0,3 3-239 0 0,-14-19 37 0 0,-1-1 0 0 0,1 1 1 0 0,0-1-1 0 0,-1 0 0 0 0,1 0 0 0 0,0 1 0 0 0,0-1 0 0 0,0 0 0 0 0,0-1 0 0 0,0 1 0 0 0,0 0 0 0 0,0-1 0 0 0,0 1 1 0 0,0-1-1 0 0,0 1 0 0 0,0-1 0 0 0,0 0 0 0 0,0 0 0 0 0,0 0 0 0 0,0 0 0 0 0,1 0-37 0 0,-1-1 17 0 0,-1 1-1 0 0,1 0 1 0 0,-1-1 0 0 0,1 1-1 0 0,-1-1 1 0 0,0 0 0 0 0,1 1-1 0 0,-1-1 1 0 0,0 0 0 0 0,0 0-1 0 0,1 0 1 0 0,-1 0 0 0 0,0 0-1 0 0,0 0 1 0 0,0 0 0 0 0,0 0-1 0 0,0-1 1 0 0,-1 1 0 0 0,1 0-1 0 0,0 0 1 0 0,-1-1 0 0 0,1 1-1 0 0,0-1 1 0 0,-1 1 0 0 0,0 0-1 0 0,1-1 1 0 0,-1 1 0 0 0,0-1-1 0 0,0 1 1 0 0,1-1-17 0 0,8-65 1272 0 0,9-24-1272 0 0,-3 14-33 0 0,-14 73-33 0 0,1-14-1 0 0,1 0 0 0 0,2 0 0 0 0,0 1 0 0 0,0-1 0 0 0,2 1 0 0 0,0 1 0 0 0,1-1 67 0 0,-8 17-95 0 0,0-1 0 0 0,0 1 0 0 0,1 0 0 0 0,-1-1 0 0 0,0 1 0 0 0,1 0 0 0 0,-1 0 0 0 0,0-1 0 0 0,1 1 1 0 0,-1 0-1 0 0,1 0 0 0 0,-1 0 0 0 0,0 0 0 0 0,1-1 0 0 0,-1 1 0 0 0,1 0 0 0 0,-1 0 0 0 0,1 0 0 0 0,-1 0 0 0 0,0 0 0 0 0,1 0 0 0 0,0 0 95 0 0,3 2-4343 0 0,2 1-2431 0 0</inkml:trace>
  <inkml:trace contextRef="#ctx0" brushRef="#br0" timeOffset="28473.858">11583 2460 11976 0 0,'-16'3'202'0'0,"-17"0"678"0"0,31-2-688 0 0,2-1-184 0 0,-1 0 0 0 0,1 0 0 0 0,0 0-1 0 0,0 0 1 0 0,0 0 0 0 0,0 0 0 0 0,0 1-1 0 0,-1-1 1 0 0,1 0 0 0 0,0 0 0 0 0,0 0-1 0 0,0 0 1 0 0,0 1 0 0 0,0-1 0 0 0,0 0-1 0 0,0 0 1 0 0,0 0 0 0 0,0 0 0 0 0,0 1-1 0 0,0-1 1 0 0,0 0 0 0 0,0 0 0 0 0,0 0-1 0 0,0 0 1 0 0,0 1 0 0 0,0-1 0 0 0,0 0-1 0 0,0 0 1 0 0,0 0 0 0 0,0 1 0 0 0,0-1-1 0 0,0 0 1 0 0,0 0 0 0 0,0 0 0 0 0,0 0-1 0 0,0 0 1 0 0,0 1 0 0 0,0-1 0 0 0,1 0-1 0 0,-1 0 1 0 0,0 0 0 0 0,0 0 0 0 0,0 0 0 0 0,0 1-1 0 0,0-1 1 0 0,1 0 0 0 0,-1 0 0 0 0,0 0-1 0 0,0 0 1 0 0,0 0 0 0 0,0 0 0 0 0,1 0-1 0 0,-1 0-7 0 0,11 7 365 0 0,-8-5-181 0 0,-1 0-9 0 0,1 1 0 0 0,-1-1 1 0 0,0 1-1 0 0,-1-1 0 0 0,1 1 0 0 0,0 0 0 0 0,-1-1 0 0 0,1 1 0 0 0,-1 0 0 0 0,0 0 1 0 0,1 3-176 0 0,6 37 1457 0 0,-4-19-748 0 0,-2-6 72 0 0,0-1-1 0 0,-1 1 1 0 0,-1 14-781 0 0,1 22 889 0 0,-1 15-552 0 0,-1-36-618 0 0,-1-11 532 0 0,2-21-61 0 0,0-1-50 0 0,0 0-217 0 0,0 0-92 0 0,0 0-21 0 0,0 0-127 0 0,-4-12-2727 0 0,3 3 1595 0 0,0-1 0 0 0,0 1 0 0 0,1-1 0 0 0,0 1 0 0 0,1-3 1449 0 0,0-16-2003 0 0,-1 25 1886 0 0,0 1-1 0 0,0 0 1 0 0,-1 0-1 0 0,1 0 0 0 0,-1 0 1 0 0,0 0-1 0 0,0 0 0 0 0,1 0 1 0 0,-2-2 117 0 0,1 2-74 0 0,0 1 0 0 0,0-1 0 0 0,0 1 0 0 0,1-1 1 0 0,-1 1-1 0 0,1-1 0 0 0,-1 0 0 0 0,1 1 0 0 0,0-1 0 0 0,-1 0 1 0 0,1 1-1 0 0,0-1 0 0 0,0 0 0 0 0,0 1 0 0 0,1-1 0 0 0,-1-1 74 0 0,3-6-225 0 0,1 1 0 0 0,0-1-1 0 0,1 1 1 0 0,0 0-1 0 0,0 0 1 0 0,1-1 225 0 0,1-1-186 0 0,-3 4 558 0 0,1 0 0 0 0,-1 0-1 0 0,2 0 1 0 0,-1 1 0 0 0,0-1 0 0 0,1 1 0 0 0,0 0 0 0 0,0 1 0 0 0,1 0 0 0 0,-1 0-1 0 0,2-1-371 0 0,-5 4 197 0 0,0 0 0 0 0,0-1-1 0 0,0 1 1 0 0,0 1 0 0 0,0-1-1 0 0,0 0 1 0 0,0 1-1 0 0,0-1 1 0 0,0 1 0 0 0,0 0-1 0 0,0 0 1 0 0,0 0-1 0 0,0 1 1 0 0,0-1 0 0 0,0 1-1 0 0,0 0 1 0 0,0-1-1 0 0,0 1 1 0 0,0 1 0 0 0,0-1-1 0 0,0 0 1 0 0,0 1-1 0 0,-1-1 1 0 0,1 1 0 0 0,-1 0-1 0 0,1 0 1 0 0,-1 0 0 0 0,1 0-197 0 0,1 3 268 0 0,0-1 0 0 0,0 1 0 0 0,-1 0 0 0 0,1 0 0 0 0,-1 0 0 0 0,0 0 0 0 0,0 1 0 0 0,-1-1 0 0 0,0 1 0 0 0,0 0 0 0 0,1 4-268 0 0,-1 0 346 0 0,0 0 0 0 0,0 0 0 0 0,-1 0 0 0 0,-1 0 0 0 0,0 1-1 0 0,-1 5-345 0 0,1-10 154 0 0,-1 0 0 0 0,-1-1 0 0 0,1 1 0 0 0,-1-1 0 0 0,0 1 0 0 0,0-1 0 0 0,0 0 0 0 0,-1 0 0 0 0,0 0 0 0 0,0 0 0 0 0,0 0 0 0 0,-1-1 0 0 0,1 1 0 0 0,-1-1 0 0 0,0 0 0 0 0,-1 0 0 0 0,1 0 0 0 0,-1-1 0 0 0,1 0 0 0 0,-5 2-154 0 0,-3 3 68 0 0,0-2-1 0 0,-1 0 1 0 0,0-1-1 0 0,0 0 0 0 0,-1 0 1 0 0,1-2-1 0 0,-13 3-67 0 0,11-5-160 0 0,1 1-1 0 0,-1-2 0 0 0,0 0 1 0 0,-2-1 160 0 0,6 1-924 0 0,-21-2-6909 0 0</inkml:trace>
  <inkml:trace contextRef="#ctx0" brushRef="#br0" timeOffset="29103.643">10930 1822 18455 0 0,'10'1'91'0'0,"-3"-2"574"0"0,-16-1-13 0 0,23 4 51 0 0,0-1-1 0 0,-1-1 0 0 0,1 0 1 0 0,8-1-703 0 0,80-8-14 0 0,-57 5 158 0 0,97-12 349 0 0,-107 11-1046 0 0,-1-3 0 0 0,34-11 553 0 0,-65 19-151 0 0,-1-1 1 0 0,0 0-1 0 0,0 1 1 0 0,0-1-1 0 0,0 0 0 0 0,0-1 1 0 0,0 1-1 0 0,0 0 1 0 0,0 0-1 0 0,-1-1 1 0 0,2 0 150 0 0,-3 1-55 0 0,0 1 1 0 0,1 0 0 0 0,-1-1 0 0 0,0 1-1 0 0,0 0 1 0 0,0-1 0 0 0,0 1 0 0 0,0 0-1 0 0,1-1 1 0 0,-1 1 0 0 0,0 0 0 0 0,0-1-1 0 0,0 1 1 0 0,0 0 0 0 0,0-1 0 0 0,0 1-1 0 0,0 0 1 0 0,0-1 0 0 0,0 1 0 0 0,0 0 0 0 0,-1-1-1 0 0,1 1 1 0 0,0 0 0 0 0,0-1 0 0 0,0 1-1 0 0,0 0 55 0 0,-1-1-119 0 0,0 0 0 0 0,0 0 0 0 0,0 0 0 0 0,1 0 0 0 0,-1 0 0 0 0,0 0 0 0 0,0 0 0 0 0,0 1 0 0 0,-1-1 0 0 0,1 0 0 0 0,-1 0 119 0 0,-2 0-307 0 0,-1-1-1 0 0,1 1 1 0 0,-1 0 0 0 0,1 0-1 0 0,-1 0 1 0 0,0 0 0 0 0,0 1-1 0 0,-4 0 308 0 0,-19-3-1798 0 0,-18-7 297 0 0,46 8 5577 0 0,6-1-3073 0 0,9-1-687 0 0,71 7 1664 0 0,34 8-1980 0 0,-99-9 641 0 0,0 1 0 0 0,13 5-641 0 0,-28-7 70 0 0,-1 1-1 0 0,1 0 0 0 0,-1 0 0 0 0,0 0 0 0 0,1 0 0 0 0,-1 1 1 0 0,0 0-1 0 0,-1 0 0 0 0,1 0 0 0 0,-1 1 0 0 0,1 0 0 0 0,1 1-69 0 0,-4-2 192 0 0,1 0 0 0 0,-1 1-1 0 0,0-1 1 0 0,0 1 0 0 0,0-1 0 0 0,-1 1-1 0 0,1 0 1 0 0,-1-1 0 0 0,0 1-1 0 0,0 0 1 0 0,0 0 0 0 0,0 0 0 0 0,-1 0-1 0 0,0 0 1 0 0,1 1-192 0 0,-2 1 158 0 0,1 0 0 0 0,-1 0-1 0 0,0 0 1 0 0,-1 0 0 0 0,1 0 0 0 0,-1 0-1 0 0,0-1 1 0 0,-1 1 0 0 0,0 2-158 0 0,-6 7-85 0 0,0-1-1 0 0,-1 0 1 0 0,0 0 0 0 0,-1-1 0 0 0,0 0-1 0 0,-10 7 86 0 0,9-10 25 0 0,0-1 0 0 0,0-1 0 0 0,-1 0 0 0 0,0 0-1 0 0,0-1 1 0 0,-12 3-25 0 0,3 0 3 0 0,-11 4-368 0 0,0-2-1 0 0,-14 3 366 0 0,-10 3-3383 0 0,38-12 1849 0 0</inkml:trace>
  <inkml:trace contextRef="#ctx0" brushRef="#br2" timeOffset="-101097.966">21960 3687 8640 0 0,'0'0'197'0'0,"0"-14"462"0"0,1 9 2859 0 0,3 13-2921 0 0,-1 16-223 0 0,-3-18-196 0 0,-1 0 1 0 0,1 0-1 0 0,0-1 0 0 0,1 1 1 0 0,-1 0-1 0 0,1-1 0 0 0,0 1-178 0 0,2 13 399 0 0,-1-3-232 0 0,0-11-67 0 0,-1 0-1 0 0,-1 0 0 0 0,1 0 0 0 0,-1 1 1 0 0,0 4-100 0 0,2 42 631 0 0,-3-49-606 0 0,1 1-1 0 0,-1 0 0 0 0,1 0 0 0 0,0 0 0 0 0,0 0 0 0 0,0 0 0 0 0,1 3-24 0 0,1 7 51 0 0,3 46 153 0 0,-2-39-204 0 0,-2-11 12 0 0,-6 26 54 0 0,6-25 216 0 0,1-10-188 0 0,2 2-64 0 0,-3-2 29 0 0,6 2 60 0 0,19-2-45 0 0,-21-1-74 0 0,0 0 0 0 0,-1-1 0 0 0,1 0 0 0 0,0 1 0 0 0,-1-1 0 0 0,1-1 0 0 0,1 0 0 0 0,-3 1 0 0 0,0 0 0 0 0,0 0 0 0 0,0 1 0 0 0,0-1 0 0 0,0 1 0 0 0,0-1 0 0 0,1 1 0 0 0,1 0-1 0 0,-3 0-1 0 0,0 0 1 0 0,1 0 0 0 0,-1-1-1 0 0,1 1 1 0 0,-1-1-1 0 0,0 1 1 0 0,1-1-1 0 0,-1 0 1 0 0,0 0 0 0 0,0 0-1 0 0,1 0 2 0 0,-2 0-40 0 0,0 1 0 0 0,1 0-1 0 0,-1-1 1 0 0,1 1 0 0 0,-1 0-1 0 0,1 0 1 0 0,-1 0 0 0 0,1 0-1 0 0,-1 0 1 0 0,0 1 0 0 0,2-1 40 0 0,-2 0 7 0 0,1 1 0 0 0,-1-1 0 0 0,1 0 0 0 0,0 0 0 0 0,-1 0 0 0 0,1 0 0 0 0,-1 0 0 0 0,1 0 0 0 0,-1-1-1 0 0,1 1 1 0 0,0 0-7 0 0,4-2 51 0 0,-1 0 0 0 0,1 1 0 0 0,0 0 0 0 0,0 1 0 0 0,0-1 0 0 0,0 1 0 0 0,6 0-51 0 0,42 7-29 0 0,-25-7 13 0 0,-20 1-140 0 0,1 0-1 0 0,-1 0 0 0 0,6-1 157 0 0,-6-1-32 0 0,0 2-1 0 0,1-1 0 0 0,6 2 33 0 0,-6 0 0 0 0,0-1 0 0 0,1-1 0 0 0,5 0 0 0 0,25 2 0 0 0,-8 2 0 0 0,-26-2 0 0 0,2-3 0 0 0,-2 3 0 0 0,1 1 0 0 0,2 0 0 0 0,-2 0-14 0 0,12 4 274 0 0,-5-4 124 0 0,-14-3-487 0 0,21 8-377 0 0,6-2 851 0 0,-25 5-205 0 0,12 30-284 0 0,-13-35 59 0 0,1-1 0 0 0,-1 1-1 0 0,-1 0 1 0 0,1 0 0 0 0,-1 0 0 0 0,0 0 0 0 0,0-1-1 0 0,-1 5 60 0 0,1-5 0 0 0,-1 1 0 0 0,1-1 0 0 0,1 0 0 0 0,-1 0 0 0 0,1 1 0 0 0,-1-1 0 0 0,2-1 0 0 0,-1 1 0 0 0,1 2 0 0 0,0-2 0 0 0,0 1 0 0 0,-1 0 0 0 0,1 0 0 0 0,-2 0 0 0 0,1 0 0 0 0,0 3 0 0 0,-1 2 18 0 0,1 0-1 0 0,1 0 0 0 0,0-1 0 0 0,0 1 0 0 0,1-1 0 0 0,0 1-17 0 0,-2-6 43 0 0,-1 0-1 0 0,1-1 1 0 0,-1 1-1 0 0,-1 0 1 0 0,1 0 0 0 0,-1 0-1 0 0,1 0 1 0 0,-2 4-43 0 0,1-3-73 0 0,0 1 0 0 0,1-1 0 0 0,0 1 0 0 0,1 5 73 0 0,5 7-134 0 0,-6-15 131 0 0,1 0 1 0 0,-1 0 0 0 0,0 0 0 0 0,0 0 0 0 0,0 0 0 0 0,0 0 0 0 0,-1 0-1 0 0,1 1 3 0 0,-1 2 0 0 0,1 1 0 0 0,0-1 0 0 0,1 0 0 0 0,0 0 0 0 0,0 0 0 0 0,0 0 0 0 0,1 0 0 0 0,0-1 0 0 0,3 5 0 0 0,2 6 0 0 0,-7-12 0 0 0,0-1 0 0 0,0 0 0 0 0,0 0 0 0 0,0 0 0 0 0,-1 1 0 0 0,0-1 0 0 0,0 0 0 0 0,0 1 0 0 0,0-1 0 0 0,-1 1 0 0 0,1 1 0 0 0,-1-1 0 0 0,1 1 0 0 0,0 0 0 0 0,1-1 0 0 0,-1 1 0 0 0,1-1 0 0 0,1 3 0 0 0,22 86 0 0 0,-23-89 0 0 0,0 1 0 0 0,0-1 0 0 0,-1 0 0 0 0,1 0 0 0 0,-1 0 0 0 0,-1 4 0 0 0,1-5 0 0 0,0 0 0 0 0,-1 0 0 0 0,2 0 0 0 0,-1 0 0 0 0,0 0 0 0 0,1 0 0 0 0,0 0 0 0 0,0 0 0 0 0,0 0 0 0 0,0 0 0 0 0,1 0 0 0 0,2 4 6 0 0,-2-6 38 0 0,-1 1 0 0 0,0-1 0 0 0,1 1 0 0 0,-1 0 1 0 0,0 0-1 0 0,0 0 0 0 0,-1-1 0 0 0,1 1 0 0 0,0 1-44 0 0,4 21 427 0 0,-4-21-414 0 0,0-1 0 0 0,0 0 0 0 0,0 1 0 0 0,-1-1 0 0 0,1 1 0 0 0,-1-1 0 0 0,0 1 0 0 0,0-1 0 0 0,0 1 0 0 0,-1 0-13 0 0,-8 76 169 0 0,4-32 46 0 0,1 48 417 0 0,4-90-632 0 0,0 1 0 0 0,0-1 0 0 0,1 0 0 0 0,-1 0 0 0 0,2 2 0 0 0,-1-4 0 0 0,-1 1 0 0 0,1 0 0 0 0,-1 0 0 0 0,0-1 0 0 0,0 1 0 0 0,0 0 0 0 0,-1 0 0 0 0,0 2 0 0 0,-1 3 0 0 0,0 0 0 0 0,0 0 0 0 0,1 1 0 0 0,0-1 0 0 0,0 1 0 0 0,2-1 0 0 0,-1 0 0 0 0,1 1 0 0 0,1-1 0 0 0,0 0 0 0 0,0 1 0 0 0,2 9 0 0 0,-4-17 0 0 0,0 0 0 0 0,1 0 0 0 0,0 1 0 0 0,-1-1 0 0 0,1 0 0 0 0,0 0 0 0 0,1 1 0 0 0,-1-1 0 0 0,1 1 0 0 0,-1 0 0 0 0,-1 0 0 0 0,1-1 0 0 0,0 1 0 0 0,-1 0 0 0 0,0 0 0 0 0,0 0 0 0 0,0 0 0 0 0,0 0 0 0 0,1 0 0 0 0,-1 0 0 0 0,1 0 0 0 0,0 0 0 0 0,0 0 0 0 0,0 0 0 0 0,1 1 0 0 0,-1 0 6 0 0,0-1 0 0 0,1 1 0 0 0,-2 0-1 0 0,1 0 1 0 0,0 0 0 0 0,-1 0-1 0 0,0 0 1 0 0,0 0 0 0 0,-1 0 0 0 0,1 0-1 0 0,-2 4-5 0 0,-1 23 12 0 0,2-17 38 0 0,0-12-50 0 0,1 0 1 0 0,0-1-1 0 0,-1 1 0 0 0,1 0 1 0 0,1 0-1 0 0,-1 0 0 0 0,0-1 1 0 0,1 1-1 0 0,-1 0 0 0 0,1 1 0 0 0,2 4 0 0 0,-2 1 0 0 0,1-1 0 0 0,-1 1 0 0 0,0 1 0 0 0,3 20 0 0 0,-3-27 1 0 0,-1-1-1 0 0,0 1 0 0 0,0-1 0 0 0,0 1 0 0 0,0-1 0 0 0,-1 1 1 0 0,1-1-1 0 0,0 1 0 0 0,-1-1 0 0 0,0 2 0 0 0,0-2 4 0 0,0 0 0 0 0,1 0 1 0 0,0-1-1 0 0,-1 1 0 0 0,1 0 0 0 0,0 0 0 0 0,0 0 0 0 0,0 0 0 0 0,0 0 1 0 0,0 0-1 0 0,0 0 0 0 0,0 0 0 0 0,1 0 0 0 0,-1 0 0 0 0,1 2-4 0 0,1 0-6 0 0,-1 1-1 0 0,0-1 0 0 0,0 1 1 0 0,-1-1-1 0 0,1 1 1 0 0,-1 0-1 0 0,0-1 0 0 0,0 1 1 0 0,-1 1 6 0 0,0-1 4 0 0,1 0 0 0 0,0 0 0 0 0,0-1 0 0 0,0 1 0 0 0,1 0-1 0 0,0 0 1 0 0,0-1 0 0 0,0 1 0 0 0,1 1-4 0 0,0-1-7 0 0,0 0 0 0 0,0 0 0 0 0,-1 1 0 0 0,1-1 0 0 0,-1 0 0 0 0,0 1 0 0 0,0-1 0 0 0,-1 0-1 0 0,0 1 8 0 0,2 17 0 0 0,-1-18 0 0 0,-1-1 0 0 0,1 0 0 0 0,-1 1 0 0 0,0-1 0 0 0,0 1 0 0 0,-1-1 0 0 0,1 1 0 0 0,-2 3 0 0 0,2-7 8 0 0,-1 0 0 0 0,1 0 0 0 0,0 0 0 0 0,0 1-1 0 0,-1-1 1 0 0,1 0 0 0 0,0 0 0 0 0,0 0 0 0 0,0 0-1 0 0,1 0 1 0 0,-1 0 0 0 0,0 1 0 0 0,0-1 0 0 0,0 0-1 0 0,1 0 1 0 0,-1 0 0 0 0,1 0-8 0 0,1 7 55 0 0,-2-7-54 0 0,0 0 0 0 0,0 0 0 0 0,0-1 0 0 0,0 1 0 0 0,0 0 0 0 0,0 0 0 0 0,-1 0 0 0 0,1 0 0 0 0,0 0 0 0 0,-1 0 0 0 0,1 0 0 0 0,0-1 0 0 0,-1 2-1 0 0,-6 15-1 0 0,7-15 6 0 0,-1-1 0 0 0,1 1 0 0 0,0 0 0 0 0,0-1 0 0 0,0 1-1 0 0,0 0 1 0 0,0 0 0 0 0,0-1 0 0 0,0 1 0 0 0,1 0 0 0 0,-1-1-1 0 0,1 1 1 0 0,-1 0 0 0 0,1-1 0 0 0,0 1-5 0 0,1 4-9 0 0,-4 0 9 0 0,-6 8-3 0 0,8-14 7 0 0,-1 1-1 0 0,1-1 1 0 0,0 1-1 0 0,0 0 1 0 0,-1-1-1 0 0,1 1 0 0 0,0-1 1 0 0,-1 1-1 0 0,1-1 1 0 0,-1 1-1 0 0,1-1 1 0 0,0 1-1 0 0,-1-1 0 0 0,1 1 1 0 0,-1-1-1 0 0,1 0 1 0 0,-1 1-1 0 0,0-1 1 0 0,1 0-1 0 0,-1 1 1 0 0,1-1-1 0 0,-1 0 0 0 0,0 1-3 0 0,-10 3 54 0 0,8-2-33 0 0,0-1-1 0 0,0 1 1 0 0,0-1 0 0 0,0 0-1 0 0,0 0 1 0 0,-3 0-21 0 0,-69 11 85 0 0,59-10-59 0 0,0-1 0 0 0,-1 0-1 0 0,1-1 1 0 0,-12-1-26 0 0,-30 0 14 0 0,15 1-648 0 0,-36-4 634 0 0,10 0-102 0 0,-26 0 101 0 0,-94-2 500 0 0,-32 13-301 0 0,39 2-894 0 0,75-6 696 0 0,-38-7 0 0 0,142 4 0 0 0,-72-3 0 0 0,-74-1 0 0 0,92 4 0 0 0,-320 5 0 0 0,192-2 0 0 0,35-1 0 0 0,-152 7 0 0 0,271-8 0 0 0,-196 6 0 0 0,177-5 0 0 0,-18 4 0 0 0,19-1 0 0 0,-19-2 0 0 0,-42 3 0 0 0,27 0 0 0 0,-196 5 0 0 0,76-12 0 0 0,79-1 0 0 0,-44 8 0 0 0,-3-2 0 0 0,49-2 0 0 0,56 1 0 0 0,-44 2 0 0 0,93-5 0 0 0,-190-6 0 0 0,115 4 0 0 0,50 2 0 0 0,-30-4 0 0 0,40 2 0 0 0,-14 1 0 0 0,15 0 0 0 0,-22-3 0 0 0,-119-15 0 0 0,106 11 0 0 0,18 4 0 0 0,34 3 0 0 0,0 0 0 0 0,-9-2 0 0 0,5 0 0 0 0,-1 1 0 0 0,1 1 0 0 0,-3 1 0 0 0,2 0 0 0 0,0-1 0 0 0,-15-3 0 0 0,-37-2 0 0 0,36 4 0 0 0,29 2 0 0 0,-1-1 0 0 0,0 1 0 0 0,1-1 0 0 0,-1 0 0 0 0,0 0 0 0 0,1-1 0 0 0,0 0 0 0 0,-1 0 0 0 0,-5-3 0 0 0,-12-8 0 0 0,19 5 43 0 0,0 0-1 0 0,0 0 0 0 0,1 0 0 0 0,0-1 0 0 0,0 0 1 0 0,1 1-1 0 0,-1-5-42 0 0,0 0 558 0 0,1 3-541 0 0,0-1 0 0 0,1 0 0 0 0,1-1 0 0 0,-1-4-17 0 0,-5-31-511 0 0,3 25 1114 0 0,-2-6 186 0 0,3 16-747 0 0,0 1-1 0 0,0-1 1 0 0,1 0-1 0 0,0-4-41 0 0,-3-18-1 0 0,-9-61 1 0 0,0-46 0 0 0,1 5 0 0 0,9 90 0 0 0,4 29 0 0 0,-2-1 0 0 0,-2-12 0 0 0,-3-17 0 0 0,2 1 0 0 0,2-2 0 0 0,3-39 0 0 0,0 49 0 0 0,-1 11 5 0 0,2-21-411 0 0,0-65-1185 0 0,-1 83 1591 0 0,-2-24 0 0 0,0-3 0 0 0,-3 28 0 0 0,4 26 0 0 0,0 0 0 0 0,0-1 0 0 0,1 1 0 0 0,-1-1 0 0 0,1 1 0 0 0,0 0 0 0 0,0-1 0 0 0,0 1 0 0 0,0-2 0 0 0,1 2 0 0 0,0 0 0 0 0,-1 1 0 0 0,1-1 0 0 0,-1 0 0 0 0,0 0 0 0 0,0 1 0 0 0,0-1 0 0 0,0 0 0 0 0,-1 0 0 0 0,1 1 0 0 0,-1-1 0 0 0,0-1 0 0 0,-9-51 0 0 0,1 8 0 0 0,6 35 0 0 0,1 1 0 0 0,0 0 0 0 0,1-9 0 0 0,-3-15 0 0 0,6 12 0 0 0,-2 17 0 0 0,-1 1 0 0 0,1-1 0 0 0,0 1 0 0 0,0-1 0 0 0,0 0 0 0 0,1 1 0 0 0,1-3 0 0 0,-1 0 0 0 0,0-8 0 0 0,-2 11 0 0 0,2 0 0 0 0,-1 0 0 0 0,1 0 0 0 0,-1 0 0 0 0,1 0 0 0 0,2-5 0 0 0,-2 8 0 0 0,0 0 0 0 0,0-1 0 0 0,0 1 0 0 0,0 0 0 0 0,1 0 0 0 0,-1 1 0 0 0,1-1 0 0 0,-1 0 0 0 0,1 0 0 0 0,0 1 0 0 0,-1-1 0 0 0,1 1 0 0 0,0-1 0 0 0,0 1 0 0 0,0 0 0 0 0,0 0 0 0 0,0 0 0 0 0,1 0 0 0 0,1-1 0 0 0,-2 1 0 0 0,1 0 0 0 0,-1 1 0 0 0,1-1 0 0 0,-1 1 0 0 0,1-1 0 0 0,-1 1 0 0 0,1 0 0 0 0,2 0 0 0 0,5-1 0 0 0,7-1-128 0 0,1 1 0 0 0,0 0 0 0 0,-1 1 0 0 0,1 1 0 0 0,0 1 0 0 0,15 3 128 0 0,10 5 348 0 0,-1 1 0 0 0,8 5-348 0 0,-20-7 3 0 0,0-2 0 0 0,1-1-1 0 0,-1-2 1 0 0,1-1 0 0 0,0-1-1 0 0,10-2-2 0 0,34-6 0 0 0,-37 0 0 0 0,-5-2 0 0 0,-33 8 0 0 0,1 0 0 0 0,-1 0 0 0 0,0 0 0 0 0,1 0 0 0 0,-1 0 0 0 0,0 0 0 0 0,1 0 0 0 0,-1-1 0 0 0,0 1 0 0 0,1 0 0 0 0,-1 0 0 0 0,0 0 0 0 0,1-1 0 0 0,-1 1 0 0 0,0 0 0 0 0,0 0 0 0 0,1-1 0 0 0,-1 1 0 0 0,0 0 0 0 0,0 0 0 0 0,1-1 0 0 0,-1 1 0 0 0,0 0 0 0 0,0-1 0 0 0,0 1 0 0 0,0 0 0 0 0,1-1 0 0 0,-1 1 0 0 0,0 0 0 0 0,0-1 0 0 0,0 0 0 0 0,3-3 0 0 0,-1 0 0 0 0,1 0 0 0 0,-1 0 0 0 0,0 0 0 0 0,0 0 0 0 0,-1-1 0 0 0,1 1 0 0 0,-1-1 0 0 0,0 1 0 0 0,0-1 0 0 0,0 1 0 0 0,-1-1 0 0 0,1 0 0 0 0,3-14 0 0 0,-3 16 0 0 0,0 0 0 0 0,0 1 0 0 0,-1-1 0 0 0,1 0 0 0 0,-1 0 0 0 0,1 1 0 0 0,-1-1 0 0 0,1-31 0 0 0,0 24 0 0 0,-1-1 0 0 0,0 0 0 0 0,0 0 0 0 0,-1 1 0 0 0,-1-1 0 0 0,-1-6 0 0 0,3 14 0 0 0,-1 0 0 0 0,1 1 0 0 0,0-1 0 0 0,0 0 0 0 0,0 0 0 0 0,1 0 0 0 0,-1 0 0 0 0,0 0 0 0 0,1 0 0 0 0,0 0 0 0 0,0-1 0 0 0,0 1 0 0 0,-1-1 0 0 0,1 1 0 0 0,-1 0 0 0 0,0-1 0 0 0,0 1 0 0 0,-1-4 0 0 0,-1-9 0 0 0,-3-12 0 0 0,-1-20 0 0 0,5 45 0 0 0,1 0 0 0 0,-1 0 0 0 0,1 0 0 0 0,-1 0 0 0 0,1 0 0 0 0,0-1 0 0 0,1 1 0 0 0,-1 0 0 0 0,0 0 0 0 0,1 0 0 0 0,-1 0 0 0 0,1 0 0 0 0,0 0 0 0 0,0 0 0 0 0,1 0 0 0 0,-1 0 0 0 0,0 0 0 0 0,2-2 0 0 0,-2 5 0 0 0,-1-1 0 0 0,1 0 0 0 0,-1 1 0 0 0,1-1 0 0 0,-1 0 0 0 0,1 0 0 0 0,-1 0 0 0 0,0 1 0 0 0,0-1 0 0 0,1 0 0 0 0,-1 0 0 0 0,0 0 0 0 0,0 0 0 0 0,0 0 0 0 0,0 0 0 0 0,1-1 0 0 0,-1 1 0 0 0,0-1 0 0 0,1 1 0 0 0,-1-1 0 0 0,1 1 0 0 0,-1 0 0 0 0,1-1 0 0 0,0 1 0 0 0,0 0 0 0 0,0-1 0 0 0,0 1 0 0 0,0 0 0 0 0,0 0 0 0 0,0 0 0 0 0,-1-2 0 0 0,0 3 0 0 0,1-1 0 0 0,-1 1 0 0 0,0 0 0 0 0,0-1 0 0 0,0 1 0 0 0,1-1 0 0 0,-1 1 0 0 0,0-1 0 0 0,0 1 0 0 0,1 0 0 0 0,-1-1 0 0 0,0 1 0 0 0,1 0 0 0 0,-1-1 0 0 0,0 1 0 0 0,1 0 0 0 0,-1-1 0 0 0,1 1 0 0 0,-1 0 0 0 0,1 0 0 0 0,-1-1 0 0 0,0 1 0 0 0,1 0 0 0 0,-1 0 0 0 0,1 0 0 0 0,0 0 0 0 0,3-3-23 0 0,7-5-31 0 0,0 1 0 0 0,0 1 0 0 0,1 0 0 0 0,-1 1 0 0 0,1 0 0 0 0,1 0 0 0 0,4 0 54 0 0,25-1-3030 0 0,-31 6 2518 0 0</inkml:trace>
  <inkml:trace contextRef="#ctx0" brushRef="#br2" timeOffset="-98554.277">18194 3806 8288 0 0,'0'0'190'0'0,"0"0"28"0"0,0 0 7 0 0,3 15 1478 0 0,0 20-1095 0 0,-3-27-592 0 0,-1-3 45 0 0,1 0 0 0 0,1 0 0 0 0,-1 0 0 0 0,0-1-1 0 0,1 1 1 0 0,0 0 0 0 0,0 0-61 0 0,0-1 188 0 0,0 1-1 0 0,0 0 0 0 0,-1-1 1 0 0,0 1-1 0 0,0 0 0 0 0,0-1-187 0 0,0 19 482 0 0,1-16-482 0 0,-1 0 0 0 0,0 0 0 0 0,-1 0 0 0 0,0 0 0 0 0,-1 19 0 0 0,6 12 776 0 0,-3-30-525 0 0,0 0 0 0 0,0 1 0 0 0,-1-1 0 0 0,0 0 1 0 0,0 2-252 0 0,-1-4 3 0 0,1 0-1 0 0,1 0 1 0 0,-1 0 0 0 0,1 0 0 0 0,0 0 0 0 0,1 2-3 0 0,0 6-1 0 0,8 20 1 0 0,-1-2 0 0 0,5-4 72 0 0,-13-21-24 0 0,-1-5 289 0 0,0-2 138 0 0,6 16 640 0 0,-5-10-1115 0 0,1 2 0 0 0,-1-2 0 0 0,-2 0 0 0 0,-1-1 0 0 0,2 0 0 0 0,5 0 0 0 0,2-1 0 0 0,9-2 0 0 0,-1-4 0 0 0,14 0 0 0 0,-9-1 0 0 0,1-1 0 0 0,15-1 0 0 0,30 2 0 0 0,-46 2 0 0 0,0-1 0 0 0,-1-1 0 0 0,9-2 0 0 0,-16 3 0 0 0,45-4 0 0 0,-14 6 0 0 0,-40 0 0 0 0,-1-1 0 0 0,0 1 0 0 0,0 0 0 0 0,0 0 0 0 0,0 0 0 0 0,0 1 0 0 0,0-1 0 0 0,0 0 0 0 0,1 1 0 0 0,26 3 0 0 0,-13-3 0 0 0,0 0 0 0 0,9 3 0 0 0,-13-2 0 0 0,0 0 0 0 0,1-1 0 0 0,-1 0 0 0 0,1-1 0 0 0,4-1 0 0 0,58-1 0 0 0,-67 1 0 0 0,0 1 0 0 0,0 0 0 0 0,0 1 0 0 0,-1 0 0 0 0,1 0 0 0 0,5 2 0 0 0,-3-1 0 0 0,1-1 0 0 0,-1 1 0 0 0,5-1 0 0 0,86 4 0 0 0,-82-5 0 0 0,17 1 0 0 0,21-5 0 0 0,12 1 0 0 0,-42 3 0 0 0,0-2 0 0 0,3-1 0 0 0,-3 0 0 0 0,1 2 0 0 0,-1 1 0 0 0,16 2 0 0 0,19 0 0 0 0,10 4 0 0 0,-27-7 0 0 0,22-4 0 0 0,-52 4 0 0 0,0 1 0 0 0,12 1 0 0 0,-10 0 0 0 0,-1-1 0 0 0,7-1 0 0 0,50 5 0 0 0,-45-5 0 0 0,17 3 0 0 0,-19-1 0 0 0,22-2 0 0 0,27-2 0 0 0,-36 2 0 0 0,1-1 0 0 0,0-3 0 0 0,-4 2 0 0 0,1 0 0 0 0,34 4 0 0 0,-25-1 0 0 0,-6 2 0 0 0,-23 0 0 0 0,-1-2 0 0 0,14-1 0 0 0,79-4 0 0 0,-43-4 0 0 0,-47 7 0 0 0,10 0 0 0 0,19 0 0 0 0,-20 2 0 0 0,0-2 0 0 0,26-4 0 0 0,31-5 0 0 0,-32 5 0 0 0,-22 3 0 0 0,-7-3 0 0 0,-15 4 0 0 0,-2-1 0 0 0,-1 1 0 0 0,1-1 0 0 0,-1 0 0 0 0,2 0 0 0 0,0 1 0 0 0,31-7 288 0 0,-38 9-300 0 0,0 0 0 0 0,0 0-1 0 0,0-1 1 0 0,1 1-1 0 0,-1 0 1 0 0,0-1-1 0 0,0 1 1 0 0,0-1-1 0 0,0 1 1 0 0,0-1-1 0 0,1 0 13 0 0,5-2 188 0 0,-7 2-129 0 0,10 0 307 0 0,-6-1-272 0 0,-4 2-91 0 0,0 0 0 0 0,0 0 0 0 0,1-1 0 0 0,-1 1 0 0 0,0 0 0 0 0,1 0 0 0 0,-1 0 0 0 0,0-1 0 0 0,0 1 1 0 0,1 0-1 0 0,-1 0 0 0 0,0 0 0 0 0,1 0 0 0 0,-1 0 0 0 0,0 0 0 0 0,1 0 0 0 0,-1 0 0 0 0,0 0 0 0 0,1 0 0 0 0,-1 0 0 0 0,0 0 0 0 0,1 0 0 0 0,-1 0 0 0 0,0 0 0 0 0,1 0 0 0 0,-1 0 0 0 0,0 0 0 0 0,1 0-3 0 0,-1-1 45 0 0,1 1-1 0 0,-1-1 1 0 0,1 0 0 0 0,-1 0-1 0 0,1 0 1 0 0,-1 0 0 0 0,0 1-1 0 0,0-1 1 0 0,1 0-1 0 0,-1 0 1 0 0,0 0 0 0 0,0 0-1 0 0,0 0 1 0 0,0 0 0 0 0,0 0-1 0 0,0 0 1 0 0,0 0 0 0 0,0 0-1 0 0,0 0 1 0 0,-1 1-1 0 0,1-2-44 0 0,-5-5 123 0 0,4 6-141 0 0,0 0 0 0 0,1 0 0 0 0,-1 1 0 0 0,1-1 1 0 0,-1 0-1 0 0,1 0 0 0 0,-1 0 0 0 0,1-1 0 0 0,-1 1 0 0 0,1 0 0 0 0,0 0 0 0 0,0 0 0 0 0,-1 0 0 0 0,1 0 0 0 0,0 0 0 0 0,0 0 0 0 0,0-1 0 0 0,0 1 0 0 0,0 0 0 0 0,1-1 18 0 0,-1-3 7 0 0,-1-1 0 0 0,1 0 1 0 0,-1 1-1 0 0,0-1 0 0 0,-1 0 0 0 0,1 1 0 0 0,-1-1 0 0 0,0 1 0 0 0,0 0 0 0 0,-1 0 0 0 0,-2-4-7 0 0,1 1 56 0 0,1 0 1 0 0,0-1 0 0 0,0 0-1 0 0,0 0 1 0 0,1 1 0 0 0,0-6-57 0 0,-6-18-6 0 0,2 9 6 0 0,0 0 0 0 0,1 0 0 0 0,2-1 0 0 0,0 0 0 0 0,1-6 0 0 0,2 4 0 0 0,-2-1 0 0 0,-1-1 0 0 0,3 1 0 0 0,1 22 0 0 0,-1 0 0 0 0,0 0 0 0 0,0 0 0 0 0,0 0 0 0 0,-1-1 0 0 0,-3-15 0 0 0,1 0 0 0 0,1 0 0 0 0,1-2 0 0 0,-2 9 0 0 0,3 13 0 0 0,0 1 0 0 0,0 0 0 0 0,0-1 0 0 0,0 1 0 0 0,1-1 0 0 0,-1 1 0 0 0,0-1 0 0 0,0 1 0 0 0,1 0 0 0 0,-1-1 0 0 0,0 1 0 0 0,0-1 0 0 0,1 1 0 0 0,-1 0 0 0 0,1-1 0 0 0,-1 1 0 0 0,0 0 0 0 0,1 0 0 0 0,-1-1 0 0 0,1 1 0 0 0,-1 0 0 0 0,0 0 0 0 0,1 0 0 0 0,-1-1 0 0 0,1 1 0 0 0,-1 0 0 0 0,1 0 0 0 0,-1 0 0 0 0,1 0 0 0 0,-1 0 0 0 0,1 0 0 0 0,-1 0 0 0 0,1 0 0 0 0,-1 0 0 0 0,1 0 0 0 0,-1 0 0 0 0,1 0 0 0 0,-1 1 0 0 0,1-1 0 0 0,0 0 0 0 0,52-14-353 0 0,-29 11 328 0 0,20-2 299 0 0,53-1-644 0 0,-68 4 596 0 0,-17 0-202 0 0,0 1 0 0 0,1 0 0 0 0,-1 1 0 0 0,0 1 0 0 0,0 0 0 0 0,5 1-24 0 0,-2 0 19 0 0,0 0-1 0 0,0-2 1 0 0,1 0-1 0 0,-1 0 1 0 0,0-2-1 0 0,8-1-18 0 0,-7 1-23 0 0,69-3-449 0 0,-33 5 810 0 0,-49 0-346 0 0,-1 0 1 0 0,0 0 0 0 0,1 0-1 0 0,-1 0 1 0 0,1 0 0 0 0,-1 1 0 0 0,0 0-1 0 0,1-1 1 0 0,-1 1 0 0 0,0 0-1 0 0,0 0 1 0 0,1 0 7 0 0,-1 1 19 0 0,1-1 0 0 0,0 0 1 0 0,-1 0-1 0 0,1-1 0 0 0,0 1 0 0 0,-1-1 0 0 0,2 1-19 0 0,25 3-384 0 0,-15-2 384 0 0,6-2 0 0 0,-13 0-21 0 0,0-1-1 0 0,0 1 1 0 0,-1 0-1 0 0,1 1 1 0 0,0 0-1 0 0,-1 0 1 0 0,4 1 21 0 0,9 1-5069 0 0,-10-2-839 0 0</inkml:trace>
  <inkml:trace contextRef="#ctx0" brushRef="#br2" timeOffset="-97662.077">18165 3814 8288 0 0,'0'0'190'0'0,"0"0"28"0"0,0 0 7 0 0,4-6-81 0 0,-5 4 6103 0 0,-10 4-6228 0 0,1 1-22 0 0,-33-5 3 0 0,26 1 0 0 0,0 0 0 0 0,-9 1 0 0 0,-3 1 720 0 0,0-1-1 0 0,-6-3-719 0 0,-35-2 608 0 0,44 0-608 0 0,24 4 0 0 0,0 0 0 0 0,0 0 0 0 0,0 0 0 0 0,-1 1 0 0 0,1-1 0 0 0,0 1 0 0 0,-1 0 0 0 0,1 0 0 0 0,-1 0 0 0 0,1 0 0 0 0,0 0 0 0 0,-1 0 0 0 0,1 0 0 0 0,0 1 0 0 0,-1-1 0 0 0,1 1 0 0 0,0 0 0 0 0,-1 0 0 0 0,-49 31-2793 0 0,50-31 1771 0 0</inkml:trace>
  <inkml:trace contextRef="#ctx0" brushRef="#br0" timeOffset="-88590.946">17938 4025 6448 0 0,'2'0'6'0'0,"1"0"44"0"0,0 0-1 0 0,-1 0 0 0 0,1 0 1 0 0,0 0-1 0 0,-1 0 0 0 0,1-1 1 0 0,0 1-1 0 0,-1-1 0 0 0,1 0 1 0 0,-1 0-1 0 0,1 0 0 0 0,-1 0 1 0 0,1 0-1 0 0,-1 0 0 0 0,2-2-49 0 0,13-3 1505 0 0,-7 3 696 0 0,-9 2-339 0 0,-6 0 688 0 0,-66 7-432 0 0,46-4-2173 0 0,-62 11 55 0 0,83-12 78 0 0,-1-1 0 0 0,0 1-1 0 0,0 0 1 0 0,1 0-1 0 0,-1 1 1 0 0,1-1-1 0 0,-1 1 1 0 0,1 0-1 0 0,0 0 1 0 0,-1 1 0 0 0,1-1-1 0 0,-2 3-77 0 0,-3 1 1101 0 0,9 2-1477 0 0,1-1 0 0 0,-1 1 0 0 0,2 0 0 0 0,0 1 376 0 0,2 13-456 0 0,1 21 1494 0 0,4 9-1038 0 0,3 15-168 0 0,-9-52 389 0 0,0 1 0 0 0,1-1 1 0 0,1 0-1 0 0,1-1 0 0 0,0 2-221 0 0,-2-10 0 0 0,5-1 0 0 0,0-2 0 0 0,-9-2 0 0 0,2-1 0 0 0,-1 0 0 0 0,0 1 0 0 0,0-1 0 0 0,0 0 0 0 0,0 1 0 0 0,0-1 0 0 0,0 0 0 0 0,0 0 0 0 0,0 0 0 0 0,0 0 0 0 0,0 0 0 0 0,0 0 0 0 0,1 0 0 0 0,-1-1 0 0 0,0 1 0 0 0,0 0 0 0 0,1-1 0 0 0,2 0 0 0 0,-1 0 0 0 0,0 0 0 0 0,-1 1 0 0 0,1-1 0 0 0,-1 0 0 0 0,1 0 0 0 0,-1-1 0 0 0,1 1 0 0 0,-1 0 0 0 0,1-1 0 0 0,-1 1 0 0 0,0-1 0 0 0,0 0 0 0 0,0 0 0 0 0,0 0 0 0 0,0 0 0 0 0,-1 0 0 0 0,1 0 0 0 0,0-1 0 0 0,-1 1 0 0 0,0 0 0 0 0,1-1 0 0 0,0-2 0 0 0,3-7 0 0 0,-1 0 0 0 0,0-1 0 0 0,-1 0 0 0 0,1-4 0 0 0,-1 2 0 0 0,-2 3 0 0 0,0-1 0 0 0,0 1 0 0 0,-2-1 0 0 0,1 1 0 0 0,-2-1 0 0 0,1 1 0 0 0,-3-5 0 0 0,2 6 0 0 0,2 7 0 0 0,-1 0 0 0 0,-1 0 0 0 0,1 0 0 0 0,0 1 0 0 0,-1-1 0 0 0,0 1 0 0 0,0-1 0 0 0,0 1 0 0 0,-2-3 0 0 0,4 5 0 0 0,-1 0 0 0 0,0 0 0 0 0,1 0 0 0 0,-1 1 0 0 0,0-1 0 0 0,1 0 0 0 0,-1 1 0 0 0,0-1 0 0 0,0 0 0 0 0,1 1 0 0 0,-1-1 0 0 0,0 1 0 0 0,0-1 0 0 0,0 1 0 0 0,0 0 0 0 0,0-1 0 0 0,0 1 0 0 0,0 0 0 0 0,0 0 0 0 0,0 0 0 0 0,0-1 0 0 0,0 1 0 0 0,0 0 0 0 0,0 0 0 0 0,0 0 0 0 0,1 0 0 0 0,-1 1 0 0 0,0-1 0 0 0,0 0 0 0 0,0 0 0 0 0,0 1 0 0 0,0-1 0 0 0,0 0 0 0 0,0 1 0 0 0,0-1 0 0 0,0 1 0 0 0,0-1 0 0 0,1 1 0 0 0,-1 0 0 0 0,0-1 0 0 0,0 1 0 0 0,-2 3 0 0 0,0 0 0 0 0,0 0 0 0 0,0 0 0 0 0,0 0 0 0 0,1 0 0 0 0,0 0 0 0 0,0 1 0 0 0,0 0 0 0 0,0-1 0 0 0,1 1 0 0 0,-1 1 0 0 0,-1 4 0 0 0,1 0 0 0 0,1 0 0 0 0,-1 0 0 0 0,1 0 0 0 0,1 0 0 0 0,0-3 0 0 0,0 0 0 0 0,1 0 0 0 0,0 0 0 0 0,0 0 0 0 0,0-1 0 0 0,1 1 0 0 0,0 0 0 0 0,0-1 0 0 0,1 1 0 0 0,0-1 0 0 0,0 0 0 0 0,0 0 0 0 0,1 0 0 0 0,1 1 0 0 0,-5-6 0 0 0,1 0 0 0 0,-1-1 0 0 0,0 1 0 0 0,1-1 0 0 0,-1 1 0 0 0,0-1 0 0 0,1 1 0 0 0,-1-1 0 0 0,1 0 0 0 0,-1 1 0 0 0,1-1 0 0 0,-1 1 0 0 0,1-1 0 0 0,-1 0 0 0 0,1 1 0 0 0,-1-1 0 0 0,1 0 0 0 0,0 0 0 0 0,-1 1 0 0 0,1-1 0 0 0,-1 0 0 0 0,1 0 0 0 0,0 0 0 0 0,-1 0 0 0 0,1 0 0 0 0,0 0 0 0 0,1 0 0 0 0,1 1 0 0 0,0-1 0 0 0,1 1 0 0 0,-1-1 0 0 0,0 0 0 0 0,0 0 0 0 0,0 0 0 0 0,0 0 0 0 0,0-1 0 0 0,1 1 0 0 0,-1-1 0 0 0,0 0 0 0 0,0 0 0 0 0,0 0 0 0 0,0 0 0 0 0,0 0 0 0 0,-1-1 0 0 0,1 0 0 0 0,0 1 0 0 0,-1-1 0 0 0,1 0 0 0 0,-1 0 0 0 0,1 0 0 0 0,-1 0 0 0 0,0-1 0 0 0,0 1 0 0 0,0-1 0 0 0,0 1 0 0 0,-1-1 0 0 0,1 0 0 0 0,0 0 0 0 0,0 0 0 0 0,0 0 0 0 0,0-1 0 0 0,-1 1 0 0 0,1-1 0 0 0,-1 1 0 0 0,0-1 0 0 0,0 1 0 0 0,0-1 0 0 0,0 0 0 0 0,-1 1 0 0 0,1-1 0 0 0,-1 0 0 0 0,0 0 0 0 0,0 1 0 0 0,-1-1 0 0 0,1 0 0 0 0,-1 1 0 0 0,0-1 0 0 0,0 0 0 0 0,0 1 0 0 0,0-1 0 0 0,0 1 0 0 0,-2-4 0 0 0,1 4 0 0 0,0 0 0 0 0,-1 0 0 0 0,1 0 0 0 0,-1 1 0 0 0,1-1 0 0 0,-1 0 0 0 0,0 1 0 0 0,0 0 0 0 0,0-1 0 0 0,0 1 0 0 0,0 0 0 0 0,0 1 0 0 0,-1-1 0 0 0,1 1 0 0 0,-1-1 0 0 0,1 1 0 0 0,-1 0 0 0 0,1 0 0 0 0,-1 1 0 0 0,0-1 0 0 0,1 1 0 0 0,-1-1 0 0 0,0 1 0 0 0,-3 1 0 0 0,3-1 0 0 0,-1 1 0 0 0,1 0 0 0 0,0 0 0 0 0,-1 1 0 0 0,1-1 0 0 0,0 1 0 0 0,0 0 0 0 0,0 0 0 0 0,0 1 0 0 0,1-1 0 0 0,-1 1 0 0 0,0-1 0 0 0,1 1 0 0 0,0 0 0 0 0,0 1 0 0 0,0-1 0 0 0,0 1 0 0 0,0-1 0 0 0,1 1 0 0 0,-3 3 0 0 0,0 2 0 0 0,0 1 0 0 0,0 1 0 0 0,1-1 0 0 0,1 0 0 0 0,-3 9 0 0 0,5-15 0 0 0,0 0 0 0 0,1-1 0 0 0,-1 1 0 0 0,1 0 0 0 0,0 0 0 0 0,0 0 0 0 0,0-1 0 0 0,0 1 0 0 0,0 0 0 0 0,1 0 0 0 0,0 0 0 0 0,0-1 0 0 0,0 1 0 0 0,0-1 0 0 0,0 1 0 0 0,1-1 0 0 0,0 1 0 0 0,0 0 0 0 0,0-2 0 0 0,0 1 0 0 0,0-1 0 0 0,0-1 0 0 0,0 1 0 0 0,0 0 0 0 0,0 0 0 0 0,0-1 0 0 0,0 1 0 0 0,1-1 0 0 0,-1 0 0 0 0,1 0 0 0 0,-1 0 0 0 0,1 0 0 0 0,0 0 0 0 0,-1 0 0 0 0,1-1 0 0 0,0 1 0 0 0,-1-1 0 0 0,1 0 0 0 0,0 0 0 0 0,-1 0 0 0 0,1 0 0 0 0,0 0 0 0 0,0 0 0 0 0,-1-1 0 0 0,3 0 0 0 0,0 0 0 0 0,0-1 0 0 0,0 0 0 0 0,0 0 0 0 0,0 0 0 0 0,0 0 0 0 0,-1-1 0 0 0,1 0 0 0 0,-1 0 0 0 0,0 0 0 0 0,0 0 0 0 0,0-1 0 0 0,0 1 0 0 0,1-2 0 0 0,-1-1 0 0 0,1-1 0 0 0,-1 1 0 0 0,-1-1 0 0 0,1 0 0 0 0,-1 0 0 0 0,0 0 0 0 0,0 0 0 0 0,-1-1 0 0 0,0 1 0 0 0,-1-1 0 0 0,1 0 0 0 0,-1 1 0 0 0,-1-1 0 0 0,1 0 0 0 0,-2 0 0 0 0,1 1 0 0 0,0 0 0 0 0,-1-1 0 0 0,0 1 0 0 0,0 0 0 0 0,-1-1 0 0 0,0 1 0 0 0,0 0 0 0 0,-1 0 0 0 0,0 0 0 0 0,0 1 0 0 0,0-1 0 0 0,-1 1 0 0 0,0-1 0 0 0,0 1 0 0 0,-4-4 0 0 0,7 9 0 0 0,0 0 0 0 0,0 0 0 0 0,0 0 0 0 0,-1 0 0 0 0,1 0 0 0 0,0 0 0 0 0,0 0 0 0 0,-1 1 0 0 0,1-1 0 0 0,0 0 0 0 0,-1 0 0 0 0,1 1 0 0 0,-1-1 0 0 0,1 1 0 0 0,-1 0 0 0 0,1-1 0 0 0,-1 1 0 0 0,1 0 0 0 0,-1 0 0 0 0,1 0 0 0 0,-1 0 0 0 0,0 0 0 0 0,0 1 0 0 0,0-1 0 0 0,0 1 0 0 0,0 0 0 0 0,0 0 0 0 0,0 0 0 0 0,0 0 0 0 0,1 0 0 0 0,-1 0 0 0 0,0 0 0 0 0,1 0 0 0 0,-1 1 0 0 0,0-1 0 0 0,1 1 0 0 0,-5 5 0 0 0,0 0 0 0 0,1 0 0 0 0,0 1 0 0 0,0-1 0 0 0,1 1 0 0 0,-2 3 0 0 0,-3 10 0 0 0,0 1 0 0 0,1 0 0 0 0,1 0 0 0 0,-3 19 0 0 0,9-36 0 0 0,1 0 0 0 0,0 0 0 0 0,0 0 0 0 0,0-1 0 0 0,0 1 0 0 0,1 0 0 0 0,0 0 0 0 0,0 0 0 0 0,0-1 0 0 0,1 1 0 0 0,-1 0 0 0 0,1-1 0 0 0,2 3 0 0 0,-3-5 0 0 0,0 0 0 0 0,0 0 0 0 0,0 0 0 0 0,0 0 0 0 0,0 0 0 0 0,1 0 0 0 0,-1-1 0 0 0,1 1 0 0 0,-1 0 0 0 0,1-1 0 0 0,0 1 0 0 0,0-1 0 0 0,-1 0 0 0 0,1 0 0 0 0,0 0 0 0 0,0 0 0 0 0,0 0 0 0 0,0 0 0 0 0,0 0 0 0 0,1 0 0 0 0,-1-1 0 0 0,0 1 0 0 0,0-1 0 0 0,0 0 0 0 0,0 0 0 0 0,1 0 0 0 0,-1 0 0 0 0,0 0 0 0 0,0 0 0 0 0,1 0 0 0 0,-1-1 0 0 0,4 0 0 0 0,-1-1 0 0 0,1 1 0 0 0,-1-1 0 0 0,0-1 0 0 0,1 1 0 0 0,-1-1 0 0 0,0 0 0 0 0,-1 0 0 0 0,2-1 0 0 0,-4 2 0 0 0,1 0 0 0 0,-1 0 0 0 0,0-1 0 0 0,0 1 0 0 0,0-1 0 0 0,0 1 0 0 0,0-1 0 0 0,-1 0 0 0 0,1 1 0 0 0,-1-1 0 0 0,0 0 0 0 0,1 0 0 0 0,-1 0 0 0 0,-1 0 0 0 0,1 0 0 0 0,0-1 0 0 0,-1-1 0 0 0,8-27 0 0 0,-6 27 0 0 0,-1-1 0 0 0,1 0 0 0 0,-1 0 0 0 0,0 0 0 0 0,0-6 0 0 0,-1-4 0 0 0,-1-1 0 0 0,-1 1 0 0 0,-3-14 0 0 0,4 24 0 0 0,0-1 0 0 0,-1 1 0 0 0,0 0 0 0 0,-1 0 0 0 0,1 0 0 0 0,-1 0 0 0 0,0 0 0 0 0,-1 0 0 0 0,0 1 0 0 0,1 0 0 0 0,-2-1 0 0 0,3 3 0 0 0,-1 1 0 0 0,1 0 0 0 0,-1 0 0 0 0,1 0 0 0 0,-1 0 0 0 0,0 1 0 0 0,0-1 0 0 0,1 1 0 0 0,-1 0 0 0 0,0-1 0 0 0,0 1 0 0 0,0 1 0 0 0,-1-1 0 0 0,1 0 0 0 0,0 1 0 0 0,0-1 0 0 0,0 1 0 0 0,0 0 0 0 0,-1 0 0 0 0,1 1 0 0 0,0-1 0 0 0,0 0 0 0 0,0 1 0 0 0,0 0 0 0 0,0 0 0 0 0,-2 0 0 0 0,-1 1 0 0 0,1 1 0 0 0,-1 0 0 0 0,0 0 0 0 0,1 0 0 0 0,0 0 0 0 0,-1 1 0 0 0,1 0 0 0 0,1 0 0 0 0,-1 0 0 0 0,1 1 0 0 0,-1-1 0 0 0,-2 5 0 0 0,-3 6 0 0 0,0 0 0 0 0,1 0 0 0 0,0 1 0 0 0,-1 4 0 0 0,7-13 0 0 0,1 0 0 0 0,-1 1 0 0 0,1-1 0 0 0,1 1 0 0 0,-1 0 0 0 0,1 0 0 0 0,0-1 0 0 0,1 1 0 0 0,0 0 0 0 0,1 7 0 0 0,-1-9 0 0 0,1 1 0 0 0,0-1 0 0 0,0 0 0 0 0,1 0 0 0 0,0 0 0 0 0,0 0 0 0 0,-1-4 0 0 0,0 0 0 0 0,0-1 0 0 0,0 1 0 0 0,0-1 0 0 0,0 1 0 0 0,0-1 0 0 0,1 1 0 0 0,-1-1 0 0 0,0 0 0 0 0,1 1 0 0 0,-1-1 0 0 0,1 0 0 0 0,-1 0 0 0 0,1 0 0 0 0,0 0 0 0 0,-1 0 0 0 0,1-1 0 0 0,0 1 0 0 0,0 0 0 0 0,0-1 0 0 0,-1 1 0 0 0,3-1 0 0 0,2 1 0 0 0,0 0 0 0 0,0 0 0 0 0,0 0 0 0 0,0-1 0 0 0,0 0 0 0 0,0 0 0 0 0,0-1 0 0 0,1 0 0 0 0,-1 0 0 0 0,0 0 0 0 0,1-1 0 0 0,1-1 0 0 0,0 1 0 0 0,-1-1 0 0 0,1 0 0 0 0,-1-1 0 0 0,0 0 0 0 0,0 0 0 0 0,0 0 0 0 0,-1-1 0 0 0,1 0 0 0 0,-1-1 0 0 0,0 1 0 0 0,-1-1 0 0 0,1 0 0 0 0,3-6 0 0 0,9-12 192 0 0,-14 20-36 0 0,0-1 0 0 0,-1 0 0 0 0,0 0 0 0 0,1 0 0 0 0,-1 0 0 0 0,-1 0 0 0 0,1-1 0 0 0,-1 0-156 0 0,8-21 367 0 0,-7 21-540 0 0,-1 0-1 0 0,1 0 1 0 0,-1 0-1 0 0,-1 0 1 0 0,1-1-1 0 0,-1 1 1 0 0,0-1-1 0 0,0 1 1 0 0,-1-1-1 0 0,0-5 174 0 0,0 9-2 0 0,-1 0 0 0 0,1 0 0 0 0,-1 1 0 0 0,1-1 0 0 0,-1 0-1 0 0,0 1 1 0 0,0-1 0 0 0,-2-2 2 0 0,3 4 0 0 0,-1 0 0 0 0,0 0 0 0 0,0 0 0 0 0,0 0 0 0 0,0 0 0 0 0,-1 1 1 0 0,1-1-1 0 0,0 0 0 0 0,0 0 0 0 0,0 1 0 0 0,-1-1 0 0 0,1 1 0 0 0,0-1 0 0 0,0 1 0 0 0,-1-1 0 0 0,1 1 0 0 0,-1 0 0 0 0,1 0 0 0 0,-1 0 0 0 0,-2 0 87 0 0,-1 0 0 0 0,1 0-1 0 0,0 0 1 0 0,-1 1-1 0 0,1-1 1 0 0,0 1 0 0 0,-1 0-1 0 0,1 1 1 0 0,0-1-1 0 0,0 1 1 0 0,0 0 0 0 0,0 0-1 0 0,0 0 1 0 0,1 0-1 0 0,-1 1 1 0 0,1-1 0 0 0,-1 1-1 0 0,-1 2-86 0 0,-6 6 109 0 0,-1 0-1 0 0,1 2 0 0 0,1-1 0 0 0,-3 6-108 0 0,8-9 0 0 0,0 0 0 0 0,0 0 0 0 0,1 0 0 0 0,0 1 0 0 0,1 0 0 0 0,0-1 0 0 0,0 1 0 0 0,1 1 0 0 0,0 3 0 0 0,2-11 0 0 0,-1-1 0 0 0,1 1 0 0 0,0 0 0 0 0,0 0 0 0 0,0-1 0 0 0,1 1 0 0 0,-1 0 0 0 0,1 0 0 0 0,-1-1 0 0 0,1 1 0 0 0,0-1 0 0 0,0 1 0 0 0,0-1 0 0 0,1 1 0 0 0,-1-1 0 0 0,0 1 0 0 0,1-1 0 0 0,0 0 0 0 0,-1 0 0 0 0,1 0 0 0 0,0 0 0 0 0,0 0 0 0 0,0 0 0 0 0,0 0 0 0 0,1-1 0 0 0,-1 1 0 0 0,0-1 0 0 0,1 0 0 0 0,-1 0 0 0 0,1 1 0 0 0,-1-2 0 0 0,1 1 0 0 0,0 0 0 0 0,-1 0 0 0 0,1-1 0 0 0,0 1 0 0 0,0-1 0 0 0,-1 0 0 0 0,1 0 0 0 0,0 0 0 0 0,-1 0 0 0 0,1-1 0 0 0,1 1 0 0 0,7-3 0 0 0,0-1 0 0 0,1 0 0 0 0,-1 0 0 0 0,-1-1 0 0 0,1-1 0 0 0,-1 0 0 0 0,0 0 0 0 0,0-1 0 0 0,-1 0 0 0 0,0 0 0 0 0,0-1 0 0 0,0-1 0 0 0,6-8 0 0 0,-10 10 0 0 0,0 0 0 0 0,0 0 0 0 0,-1 0 0 0 0,1 0 0 0 0,-2-1 0 0 0,1 0 0 0 0,-1 0 0 0 0,-1 0 0 0 0,2-3 0 0 0,-3 5 0 0 0,0 0 0 0 0,0 0 0 0 0,-1 0 0 0 0,0 0 0 0 0,0 0 0 0 0,0 0 0 0 0,-1-1 0 0 0,1 1 0 0 0,-1 0 0 0 0,-1 0 0 0 0,1 0 0 0 0,-1 0 0 0 0,-1-1 0 0 0,2 5 0 0 0,0 0 0 0 0,0 0 0 0 0,0 0 0 0 0,-1 1 0 0 0,1-1 0 0 0,0 0 0 0 0,-1 1 0 0 0,1-1 0 0 0,-1 1 0 0 0,1-1 0 0 0,-1 1 0 0 0,0 0 0 0 0,0 0 0 0 0,1-1 0 0 0,-1 1 0 0 0,0 1 0 0 0,0-1 0 0 0,0 0 0 0 0,0 0 0 0 0,0 1 0 0 0,0-1 0 0 0,0 1 0 0 0,0 0 0 0 0,-1-1 0 0 0,1 1 0 0 0,-1 0 0 0 0,-5 0 0 0 0,0 1 0 0 0,1 0 0 0 0,-1 0 0 0 0,0 0 0 0 0,1 1 0 0 0,-6 2 0 0 0,5-1 20 0 0,-1 0-1 0 0,1 1 1 0 0,0 1-1 0 0,0-1 1 0 0,1 1 0 0 0,-1 0-1 0 0,1 1 1 0 0,0 0-1 0 0,0 1-19 0 0,-6 5 25 0 0,1 1 0 0 0,1 1-1 0 0,0 0 1 0 0,-2 4-25 0 0,6-8 4 0 0,1-1 0 0 0,1 1 0 0 0,-1 0-1 0 0,2 0 1 0 0,-1 0 0 0 0,1 1 0 0 0,1-1 0 0 0,0 1 0 0 0,-1 6-4 0 0,4-14-230 0 0,0 0 0 0 0,0 0 1 0 0,0-1-1 0 0,1 1 0 0 0,-1 0 0 0 0,1-1 1 0 0,0 2 229 0 0,-1-2-7221 0 0</inkml:trace>
  <inkml:trace contextRef="#ctx0" brushRef="#br0" timeOffset="-86913.853">21632 3928 10136 0 0,'0'0'230'0'0,"-3"-12"548"0"0,1 9-727 0 0,1 1 0 0 0,-1-1 0 0 0,0 0 0 0 0,0 1 1 0 0,0-1-1 0 0,-1 1 0 0 0,1-1 0 0 0,0 1 0 0 0,-1 0 0 0 0,1 0 1 0 0,-1 1-1 0 0,-1-2-51 0 0,2 2 197 0 0,0 0 1 0 0,-1 1-1 0 0,1-1 1 0 0,0 1-1 0 0,0-1 1 0 0,0 1-1 0 0,0 0 0 0 0,0 0 1 0 0,0 0-1 0 0,-1 0 1 0 0,1 0-1 0 0,0 0 1 0 0,0 1-1 0 0,0-1 1 0 0,-2 1-198 0 0,-2 2 498 0 0,0-1 0 0 0,0 1 0 0 0,0 0 0 0 0,1 1 0 0 0,-3 1-498 0 0,2 0 43 0 0,-1 1 0 0 0,1 1 0 0 0,1-1 0 0 0,-5 6-43 0 0,-12 13-7 0 0,15-16 38 0 0,0 0 0 0 0,1 0 0 0 0,0 1 0 0 0,0-1 0 0 0,1 1-1 0 0,1 0 1 0 0,-1 1 0 0 0,1-1-31 0 0,1-1 196 0 0,1-2-18 0 0,0 0 1 0 0,1 0-1 0 0,0-1 1 0 0,0 1-1 0 0,1 0 0 0 0,0 0 1 0 0,0 0-1 0 0,0 0 0 0 0,1 3-178 0 0,0-8 0 0 0,-1 1 0 0 0,1-1 0 0 0,-1 1 0 0 0,1-1 0 0 0,0 1 0 0 0,0-1 0 0 0,0 0 0 0 0,0 0 0 0 0,1 0 0 0 0,-1 1 0 0 0,0-1 0 0 0,1 0 0 0 0,0-1 0 0 0,-1 1 0 0 0,1 0 0 0 0,0 0 0 0 0,0-1 0 0 0,0 1 0 0 0,0-1 0 0 0,0 1 0 0 0,0-1 0 0 0,0 0 0 0 0,1 0 0 0 0,-1 0 0 0 0,0 0 0 0 0,1 0 0 0 0,-1-1 0 0 0,2 1 0 0 0,-1 0 0 0 0,1-1 0 0 0,-1 1 0 0 0,1-1 0 0 0,0 0 0 0 0,-1 0 0 0 0,1 0 0 0 0,0 0 0 0 0,-1 0 0 0 0,1-1 0 0 0,-1 0 0 0 0,1 0 0 0 0,0 0 0 0 0,-1 0 0 0 0,0 0 0 0 0,1-1 0 0 0,-1 0 0 0 0,0 1 0 0 0,0-1 0 0 0,1-1 0 0 0,21-17 0 0 0,-2 2 0 0 0,-1 0 0 0 0,5-8 0 0 0,-21 20 0 0 0,0 0 0 0 0,-1 0 0 0 0,0-1 0 0 0,0 0 0 0 0,0 0 0 0 0,-1-1 0 0 0,0 1 0 0 0,-1-1 0 0 0,0 0 0 0 0,0 0 0 0 0,-2 4 0 0 0,0 0 0 0 0,0-1 0 0 0,-1 1 0 0 0,1 0 0 0 0,-1 0 0 0 0,0-1 0 0 0,0 1 0 0 0,-1 0 0 0 0,1 0 0 0 0,-2-2 0 0 0,2 4 0 0 0,0 1 0 0 0,-1-1 0 0 0,1 1 0 0 0,-1-1 0 0 0,1 0 0 0 0,-1 1 0 0 0,0 0 0 0 0,1-1 0 0 0,-1 1 0 0 0,0-1 0 0 0,0 1 0 0 0,0 0 0 0 0,0 0 0 0 0,0-1 0 0 0,-1 1 0 0 0,1 0 0 0 0,0 0 0 0 0,0 0 0 0 0,-1 0 0 0 0,1 1 0 0 0,-1-1 0 0 0,1 0 0 0 0,-1 0 0 0 0,1 1 0 0 0,-1-1 0 0 0,1 1 0 0 0,-1 0 0 0 0,-1-1 0 0 0,-2 0 0 0 0,0 1 0 0 0,0-1 0 0 0,0 1 0 0 0,-1 0 0 0 0,1 0 0 0 0,0 0 0 0 0,0 1 0 0 0,0 0 0 0 0,-1 0 0 0 0,1 1 0 0 0,0-1 0 0 0,0 1 0 0 0,1 0 0 0 0,-1 0 0 0 0,-2 2 0 0 0,-1 0 0 0 0,1 1 0 0 0,1 0 0 0 0,-1 0 0 0 0,1 1 0 0 0,-1 0 0 0 0,2 0 0 0 0,-1 0 0 0 0,-3 6 0 0 0,7-10 0 0 0,0 1 0 0 0,0 0 0 0 0,0 0 0 0 0,0 0 0 0 0,1 0 0 0 0,0 1 0 0 0,-1-1 0 0 0,1 0 0 0 0,0 1 0 0 0,1-1 0 0 0,-1 1 0 0 0,1-1 0 0 0,-1 1 0 0 0,1-1 0 0 0,0 1 0 0 0,0-1 0 0 0,0 1 0 0 0,1-1 0 0 0,-1 1 0 0 0,1-1 0 0 0,0 0 0 0 0,1 3 0 0 0,-1-4 0 0 0,-1 0 0 0 0,1 0 0 0 0,0-1 0 0 0,1 1 0 0 0,-1 0 0 0 0,0 0 0 0 0,0-1 0 0 0,1 1 0 0 0,-1-1 0 0 0,1 1 0 0 0,-1-1 0 0 0,1 0 0 0 0,-1 1 0 0 0,1-1 0 0 0,0 0 0 0 0,0 0 0 0 0,0 0 0 0 0,-1-1 0 0 0,1 1 0 0 0,1 0 0 0 0,0 0 0 0 0,-1-1 0 0 0,1 1 0 0 0,0-1 0 0 0,0 0 0 0 0,0 0 0 0 0,0 0 0 0 0,0 0 0 0 0,-1-1 0 0 0,1 1 0 0 0,0-1 0 0 0,0 0 0 0 0,0 1 0 0 0,-1-1 0 0 0,2-1 0 0 0,3-1 0 0 0,0-1 0 0 0,0 0 0 0 0,0 0 0 0 0,0-1 0 0 0,-1 0 0 0 0,1 0 0 0 0,-1 0 0 0 0,0-1 0 0 0,-1 0 0 0 0,3-3 0 0 0,-4 2 0 0 0,-1 0 0 0 0,0 0 0 0 0,0 0 0 0 0,-1 0 0 0 0,0 0 0 0 0,0 0 0 0 0,-1 0 0 0 0,0-1 0 0 0,0-6 0 0 0,-1 11 0 0 0,1 0 0 0 0,-1 0 0 0 0,0 0 0 0 0,-1 0 0 0 0,1 0 0 0 0,-1 0 0 0 0,1 0 0 0 0,-1 1 0 0 0,0-1 0 0 0,0 0 0 0 0,0 0 0 0 0,0 0 0 0 0,0 1 0 0 0,-1-1 0 0 0,1 1 0 0 0,-1-1 0 0 0,0 1 0 0 0,0 0 0 0 0,0-1 0 0 0,0 1 0 0 0,0 0 0 0 0,-3-2 0 0 0,2 2 0 0 0,0 0 0 0 0,0 0 0 0 0,-1 1 0 0 0,1-1 0 0 0,-1 1 0 0 0,1-1 0 0 0,-1 1 0 0 0,0 0 0 0 0,0 0 0 0 0,1 1 0 0 0,-1-1 0 0 0,0 1 0 0 0,0 0 0 0 0,0 0 0 0 0,1 0 0 0 0,-1 1 0 0 0,-3 0 0 0 0,-2 1 0 0 0,0 0 0 0 0,1 1 0 0 0,-1 0 0 0 0,1 0 0 0 0,0 1 0 0 0,-1 0 0 0 0,2 1 0 0 0,-1 0 0 0 0,1 0 0 0 0,-1 0 0 0 0,1 1 0 0 0,4-3 0 0 0,0-1 0 0 0,1 1 0 0 0,-1 0 0 0 0,0 0 0 0 0,1 0 0 0 0,-1 0 0 0 0,1 0 0 0 0,0 1 0 0 0,0-1 0 0 0,1 1 0 0 0,-1-1 0 0 0,1 1 0 0 0,-1 0 0 0 0,1-1 0 0 0,0 1 0 0 0,1 0 0 0 0,-1 0 0 0 0,1 0 0 0 0,-1 0 0 0 0,1 0 0 0 0,0 0 0 0 0,1 0 0 0 0,-1 0 0 0 0,1-1 0 0 0,-1 1 0 0 0,2 1 0 0 0,-1-2 0 0 0,0-1 0 0 0,0 0 0 0 0,0 1 0 0 0,0-1 0 0 0,1 0 0 0 0,-1 0 0 0 0,1 0 0 0 0,-1 0 0 0 0,1 0 0 0 0,0 0 0 0 0,0 0 0 0 0,0 0 0 0 0,0-1 0 0 0,0 1 0 0 0,0-1 0 0 0,1 0 0 0 0,-1 1 0 0 0,0-1 0 0 0,1 0 0 0 0,-1 0 0 0 0,1-1 0 0 0,-1 1 0 0 0,1 0 0 0 0,2-1 0 0 0,3 2 0 0 0,1-2 0 0 0,0 1 0 0 0,0-1 0 0 0,0 0 0 0 0,0-1 0 0 0,6-1 0 0 0,-7-1 2 0 0,1 0-1 0 0,0 0 0 0 0,-1-1 0 0 0,0 0 0 0 0,0 0 1 0 0,0-1-1 0 0,-1 0 0 0 0,3-2-1 0 0,9-5 62 0 0,-13 8 127 0 0,0-1 0 0 0,-1 0-1 0 0,1 1 1 0 0,-1-2 0 0 0,0 1-1 0 0,-1 0 1 0 0,1-1-1 0 0,-1 0 1 0 0,2-4-189 0 0,-4 7 15 0 0,0 0-1 0 0,0 0 1 0 0,-1-1 0 0 0,1 1-1 0 0,-1-1 1 0 0,0 1 0 0 0,0-1-1 0 0,0 1 1 0 0,-1-1 0 0 0,1 0-1 0 0,-1 1 1 0 0,0-1-1 0 0,0 0 1 0 0,0 1 0 0 0,0-1-1 0 0,-1 0 1 0 0,1 1 0 0 0,-1-1-1 0 0,-1-3-14 0 0,1 6 0 0 0,0 0 0 0 0,1 0 0 0 0,-1 0 0 0 0,0 0 0 0 0,0 0 0 0 0,0 0 0 0 0,-1 0 0 0 0,1 0-1 0 0,0 1 1 0 0,0-1 0 0 0,0 0 0 0 0,-1 1 0 0 0,1-1 0 0 0,0 1 0 0 0,-1-1 0 0 0,1 1 0 0 0,0-1-1 0 0,-1 1 1 0 0,1 0 0 0 0,-1 0 0 0 0,1 0 0 0 0,0 0 0 0 0,-1 0 0 0 0,-1 0 0 0 0,-3 0-175 0 0,0 1 0 0 0,0-1 1 0 0,0 1-1 0 0,0 0 0 0 0,-1 1 175 0 0,-3 2-69 0 0,1 0-1 0 0,-1 1 0 0 0,1 0 0 0 0,1 0 1 0 0,-1 1-1 0 0,1 0 0 0 0,0 0 0 0 0,0 1 1 0 0,1 0-1 0 0,-1 1 0 0 0,2-1 0 0 0,-1 2 1 0 0,1-1-1 0 0,0 0 0 0 0,1 1 0 0 0,0 1 70 0 0,4-8 0 0 0,0-1 0 0 0,0 1 0 0 0,0 0 0 0 0,0-1 0 0 0,0 1 0 0 0,0 0 0 0 0,1 0 0 0 0,-1 0 0 0 0,1 0 0 0 0,0 0 0 0 0,-1 0 0 0 0,1 0 0 0 0,0 0 0 0 0,0 0 0 0 0,0 0 0 0 0,0 0 0 0 0,1 1 0 0 0,-1-2 0 0 0,0 0 0 0 0,1-1 0 0 0,-1 1 0 0 0,0 0 0 0 0,1-1 0 0 0,-1 1 0 0 0,1-1 0 0 0,-1 1 0 0 0,0-1 0 0 0,1 1 0 0 0,-1-1 0 0 0,1 1 0 0 0,0-1 0 0 0,-1 1 0 0 0,1-1 0 0 0,-1 0 0 0 0,1 1 0 0 0,0-1 0 0 0,-1 0 0 0 0,1 1 0 0 0,0-1 0 0 0,-1 0 0 0 0,1 0 0 0 0,0 0 0 0 0,-1 0 0 0 0,1 1 0 0 0,1-1 0 0 0,1 1 60 0 0,0-1 0 0 0,0 1 0 0 0,0-1 0 0 0,0 0 0 0 0,0 0 0 0 0,0 0 0 0 0,0 0 0 0 0,-1 0 0 0 0,1 0 0 0 0,0-1-1 0 0,0 0 1 0 0,0 1 0 0 0,0-1 0 0 0,-1 0 0 0 0,1-1 0 0 0,0 1 0 0 0,-1 0 0 0 0,1-1 0 0 0,-1 1-60 0 0,9-6 310 0 0,-1-1 1 0 0,0 1 0 0 0,7-8-311 0 0,-15 13-79 0 0,0-1 79 0 0,1 0 0 0 0,-1 0 0 0 0,1 0 0 0 0,-1-1 0 0 0,0 1 0 0 0,0-1 0 0 0,0 0 0 0 0,-1 1 0 0 0,1-1 0 0 0,-1 0 0 0 0,0 0 0 0 0,0-3 0 0 0,2-10 0 0 0,0 0 0 0 0,-2-7 0 0 0,0 21 0 0 0,-1-1 0 0 0,1-4 0 0 0,-1 0 0 0 0,0 0 0 0 0,0 0 0 0 0,-1-1 0 0 0,1 7 0 0 0,-1 0 0 0 0,1 0 0 0 0,0 1 0 0 0,-1-1 0 0 0,1 0 0 0 0,-1 1 0 0 0,0-1 0 0 0,0 0 0 0 0,1 1 0 0 0,-1-1 0 0 0,0 1 0 0 0,0-1 0 0 0,0 1 0 0 0,-1 0 0 0 0,1-1 0 0 0,0 1 0 0 0,0 0 0 0 0,-1 0 0 0 0,1 0 0 0 0,-1 0 0 0 0,0-1 0 0 0,1 2 0 0 0,-1 0 0 0 0,1-1 0 0 0,-1 1 0 0 0,0 0 0 0 0,1 0 0 0 0,-1 0 0 0 0,1 0 0 0 0,-1 0 0 0 0,0 0 0 0 0,1 0 0 0 0,-1 1 0 0 0,1-1 0 0 0,-1 0 0 0 0,0 1 0 0 0,1 0 0 0 0,-1-1 0 0 0,1 1 0 0 0,0 0 0 0 0,-1 0 0 0 0,0 0 0 0 0,-3 2 0 0 0,0 1 0 0 0,0 0 0 0 0,0-1 0 0 0,-3 5 0 0 0,-2 3 0 0 0,1-1 0 0 0,0 2 0 0 0,1-1 0 0 0,0 1 0 0 0,1 1 0 0 0,0-1 0 0 0,1 1 0 0 0,1 0 0 0 0,0 1 0 0 0,-2 9 0 0 0,5-14 0 0 0,0 0 0 0 0,1-1 0 0 0,0 8 0 0 0,1-14 0 0 0,0 0 0 0 0,0 0 0 0 0,0 1 0 0 0,0-1 0 0 0,0 0 0 0 0,1 0 0 0 0,-1 1 0 0 0,1-1 0 0 0,0 0 0 0 0,0 0 0 0 0,0 0 0 0 0,0 0 0 0 0,0 0 0 0 0,0 0 0 0 0,0 0 0 0 0,0 0 0 0 0,1 0 0 0 0,-1-1 0 0 0,0-1 0 0 0,0 1 0 0 0,1 0 0 0 0,-1-1 0 0 0,0 1 0 0 0,0-1 0 0 0,0 1 0 0 0,0-1 0 0 0,1 0 0 0 0,-1 1 0 0 0,0-1 0 0 0,1 0 0 0 0,-1 0 0 0 0,0 0 0 0 0,0 0 0 0 0,1 0 0 0 0,-1 0 0 0 0,0 0 0 0 0,0-1 0 0 0,1 1 0 0 0,-1 0 0 0 0,2-1 0 0 0,0 0 0 0 0,-1 0 0 0 0,1 0 0 0 0,0 0 0 0 0,-1 0 0 0 0,1 0 0 0 0,-1-1 0 0 0,0 1 0 0 0,1-1 0 0 0,21-23-697 0 0,-11 5-5577 0 0,-7 9 30 0 0</inkml:trace>
  <inkml:trace contextRef="#ctx0" brushRef="#br0" timeOffset="-86518.598">21601 3889 11976 0 0,'0'0'546'0'0,"0"0"-10"0"0,-1 0-344 0 0,-4 0-97 0 0,4 0 281 0 0,4-17 1647 0 0,7-41 1048 0 0,-8 50-2710 0 0,-1 0 0 0 0,0 0 0 0 0,0 0 0 0 0,0-1 0 0 0,-1 1 0 0 0,-1 0 0 0 0,0-7-361 0 0,0-32 129 0 0,1 33-131 0 0,0 0 0 0 0,-1 0-1 0 0,-1-7 3 0 0,-1-25 79 0 0,-3-107 1829 0 0,0-3-1840 0 0,7 98-68 0 0,0 0 0 0 0,-6-52 0 0 0,0 63 0 0 0,3-1 0 0 0,1 0 0 0 0,5-19 0 0 0,-2 43-78 0 0,1-21-2626 0 0,-1 0 2704 0 0,-2 28-7505 0 0</inkml:trace>
  <inkml:trace contextRef="#ctx0" brushRef="#br0" timeOffset="-85528.959">17823 4105 10136 0 0,'0'0'464'0'0,"0"0"-10"0"0,-1-11 2188 0 0,2 9-2334 0 0,-1-1 0 0 0,0 1 0 0 0,0 0 0 0 0,1-1 0 0 0,-2 1 0 0 0,1 0 0 0 0,0 0 0 0 0,0-1-308 0 0,-1-15 1119 0 0,9-1 415 0 0,-7 17-1387 0 0,0 0-1 0 0,0-1 1 0 0,-1 1-1 0 0,1 0 1 0 0,0 0-1 0 0,-1 0 0 0 0,1 0 1 0 0,-1-1-1 0 0,0 1 1 0 0,0 0-1 0 0,0 0 1 0 0,0-1-1 0 0,0 1 0 0 0,0 0-146 0 0,0-1 80 0 0,0-1 0 0 0,0 1-1 0 0,0 0 1 0 0,1 0 0 0 0,-1 0 0 0 0,1 0-1 0 0,-1 0 1 0 0,2-2-80 0 0,-1 2 5 0 0,0 0 1 0 0,0-1-1 0 0,-1 1 0 0 0,1 0 0 0 0,-1 0 1 0 0,0-1-1 0 0,0 1 0 0 0,0-1-5 0 0,-4-33 1976 0 0,2-22-1976 0 0,2-5 0 0 0,0 39 0 0 0,0 0 0 0 0,2-4 0 0 0,0 3 0 0 0,-2-26 0 0 0,0-69 1883 0 0,-1 63-1705 0 0,-2-16-191 0 0,-10-67 13 0 0,2 45 0 0 0,7 62 0 0 0,1 0 0 0 0,1-20 0 0 0,-1-22 0 0 0,-1-13 0 0 0,3 67 0 0 0,-2-12 0 0 0,-1 15-32 0 0,1 0 0 0 0,0-4 32 0 0,-2-7-2856 0 0,2 22-5335 0 0</inkml:trace>
  <inkml:trace contextRef="#ctx0" brushRef="#br0" timeOffset="-83238.404">17739 2774 8288 0 0,'-8'-19'463'0'0,"6"14"-235"0"0,0 1-1 0 0,0-1 0 0 0,0 0 0 0 0,1 0 0 0 0,0 1 0 0 0,-1-4-227 0 0,2 7 510 0 0,5 1-109 0 0,-3 0-370 0 0,-1 0 0 0 0,0 0 0 0 0,0 0 0 0 0,0 0 0 0 0,0 0 0 0 0,0 0 0 0 0,0 0 0 0 0,0 0 0 0 0,1 1-1 0 0,-1-1 1 0 0,0 0 0 0 0,0 1 0 0 0,0-1 0 0 0,0 1 0 0 0,0-1 0 0 0,0 1 0 0 0,0 0 0 0 0,-1-1 0 0 0,1 1-1 0 0,0 0 1 0 0,0 0-31 0 0,3 2 209 0 0,-1-1 0 0 0,1 1 0 0 0,-1-1 0 0 0,1 0 0 0 0,0 0 0 0 0,0 0 0 0 0,0 0 0 0 0,0-1 0 0 0,0 1 0 0 0,0-1 0 0 0,1 0 0 0 0,-1 0 0 0 0,0-1 1 0 0,1 1-1 0 0,-1-1 0 0 0,1 0-209 0 0,12-1 712 0 0,-1 0 0 0 0,1-2 0 0 0,11-2-712 0 0,26-3 220 0 0,-25 7 160 0 0,-1 2-1 0 0,1 1 0 0 0,1 2-379 0 0,44 3 894 0 0,-34-5-878 0 0,-7 0-16 0 0,0-2 0 0 0,10-1 0 0 0,-5-2 0 0 0,0 1 0 0 0,0 2 0 0 0,11 2 0 0 0,159 15 0 0 0,-74-9 0 0 0,-125-8 0 0 0,0-1 0 0 0,0 1 0 0 0,0-1 0 0 0,-1-1 0 0 0,1 0 0 0 0,0 0 0 0 0,-1 0 0 0 0,3-2 0 0 0,27-7 0 0 0,24-3 0 0 0,-55 11 0 0 0,-5-1-861 0 0,-1 3-3621 0 0,-1 1-1566 0 0</inkml:trace>
  <inkml:trace contextRef="#ctx0" brushRef="#br0" timeOffset="-82339.424">19751 2472 8288 0 0,'23'-5'381'0'0,"-23"5"-375"0"0,0 0-1 0 0,0 0 1 0 0,0 0 0 0 0,0 0-1 0 0,0-1 1 0 0,0 1-1 0 0,1 0 1 0 0,-1 0 0 0 0,0 0-1 0 0,0 0 1 0 0,0 0 0 0 0,0 0-1 0 0,0 0 1 0 0,0 0-1 0 0,0 0 1 0 0,0 0 0 0 0,0 0-1 0 0,0-1 1 0 0,0 1-1 0 0,1 0 1 0 0,-1 0 0 0 0,0 0-1 0 0,0 0 1 0 0,0 0 0 0 0,0 0-1 0 0,0 0 1 0 0,0 0-1 0 0,0-1 1 0 0,0 1 0 0 0,0 0-1 0 0,0 0 1 0 0,0 0 0 0 0,0 0-1 0 0,0 0 1 0 0,0 0-1 0 0,0 0 1 0 0,0-1 0 0 0,0 1-1 0 0,0 0 1 0 0,0 0-1 0 0,0 0 1 0 0,-1 0 0 0 0,1 0-1 0 0,0 0 1 0 0,0 0 0 0 0,0 0-1 0 0,0-1 1 0 0,0 1-1 0 0,0 0 1 0 0,0 0 0 0 0,0 0-1 0 0,0 0 1 0 0,0 0 0 0 0,0 0-1 0 0,-1 0 1 0 0,1 0-1 0 0,0 0-5 0 0,-6-6 188 0 0,5 5-173 0 0,1 1-15 0 0,0 0 0 0 0,0 0 0 0 0,-1-1 0 0 0,1 1 0 0 0,0 0 0 0 0,0 0 0 0 0,0-1 0 0 0,-1 1 0 0 0,1 0 0 0 0,0-1 0 0 0,0 1 0 0 0,0 0 0 0 0,0 0 0 0 0,0-1 0 0 0,0 1 0 0 0,0 0 0 0 0,0-1 0 0 0,0 1 0 0 0,0 0 0 0 0,0-1 0 0 0,0 1 0 0 0,0 0 0 0 0,0 0 0 0 0,0-1 0 0 0,0 1 0 0 0,0 0 0 0 0,0-1 0 0 0,0 1 0 0 0,0 0 0 0 0,0-1 0 0 0,0 1 0 0 0,1 0 0 0 0,-1 0 0 0 0,0-1 0 0 0,0 1 0 0 0,0 0 0 0 0,1 0 0 0 0,-1-1 0 0 0,0 1 0 0 0,0 0 0 0 0,1 0 0 0 0,-1 0 0 0 0,0-1 0 0 0,0 0 25 0 0,0 0 0 0 0,0 0 1 0 0,0 0-1 0 0,0 0 0 0 0,0 0 1 0 0,0 0-1 0 0,0 1 0 0 0,-1-1 1 0 0,1 0-1 0 0,0 0 1 0 0,-1 0-1 0 0,1 0 0 0 0,0 0 1 0 0,-1 0-1 0 0,1 0 0 0 0,-1 0 1 0 0,0 1-1 0 0,1-1 0 0 0,-1 0 1 0 0,0 0-1 0 0,1 1 0 0 0,-1-1 1 0 0,0 0-1 0 0,0 1 0 0 0,0-1 1 0 0,1 1-1 0 0,-1-1 0 0 0,0 1 1 0 0,-1-1-26 0 0,-28-13 901 0 0,7 7-219 0 0,-1 0 0 0 0,0 2 0 0 0,0 0 0 0 0,-1 2 0 0 0,1 1 0 0 0,-8 1-682 0 0,4 2 451 0 0,-1 2 1 0 0,1 1 0 0 0,0 2-1 0 0,-9 3-451 0 0,15-3 94 0 0,-1 1 0 0 0,1 1 0 0 0,0 1 0 0 0,0 1 0 0 0,1 1 0 0 0,1 1-1 0 0,-1 2-93 0 0,1-1-39 0 0,4-2 422 0 0,0 0 0 0 0,0 2-1 0 0,1 0 1 0 0,1 0 0 0 0,-2 4-383 0 0,6-6 141 0 0,7-8-139 0 0,0 0 1 0 0,0 1-1 0 0,0-1 1 0 0,1 1-1 0 0,-1-1 0 0 0,1 1 1 0 0,0 0-1 0 0,0 0 1 0 0,0 0-1 0 0,0 2-2 0 0,-9 29 0 0 0,6-18 0 0 0,0 1 0 0 0,-2 12 0 0 0,3-9 0 0 0,1-5 0 0 0,0 0 0 0 0,1 0 0 0 0,1 0 0 0 0,1 0 0 0 0,0 0 0 0 0,1 0 0 0 0,1 8 0 0 0,14 26 0 0 0,-9-30 256 0 0,0-1 0 0 0,2-1 0 0 0,0 1 0 0 0,1-1 0 0 0,1-1 0 0 0,0 0 0 0 0,2 0 0 0 0,13 13-256 0 0,-19-21 0 0 0,1-1 0 0 0,0 0 0 0 0,0 0 0 0 0,1-1 0 0 0,0-1 0 0 0,0 1 0 0 0,0-1 0 0 0,1-1 0 0 0,0 1 0 0 0,15 7 0 0 0,-20-9 0 0 0,1-1 0 0 0,0 0 0 0 0,0 0 0 0 0,5 1 0 0 0,37 15 0 0 0,-39-15 0 0 0,1 0 0 0 0,-1 0 0 0 0,1-1 0 0 0,0 0 0 0 0,0-1 0 0 0,0 0 0 0 0,0 0 0 0 0,5-1 0 0 0,9-1 39 0 0,7 1-20 0 0,0-2 0 0 0,4-2-19 0 0,-25 1-1 0 0,0 1 1 0 0,0-2-1 0 0,0 1 1 0 0,-1-1-1 0 0,1-1 0 0 0,-1 0 1 0 0,1 0-1 0 0,3-3 1 0 0,14-8 0 0 0,-14 8 0 0 0,-1 0 0 0 0,1-1 0 0 0,-2 0 0 0 0,1-1 0 0 0,0-1 0 0 0,13-14 0 0 0,46-47 0 0 0,-59 57 0 0 0,0 1 0 0 0,-2-2 0 0 0,1 1 0 0 0,3-10 0 0 0,5-21 0 0 0,1-1 0 0 0,-17 38 153 0 0,1-1-1 0 0,-1 0 0 0 0,0 0 0 0 0,-1 0 1 0 0,0 0-1 0 0,-1 0 0 0 0,1 0 1 0 0,-1-9-153 0 0,2-15 563 0 0,-2 30-584 0 0,-1-1 0 0 0,1 1 0 0 0,-1-1 0 0 0,0 1 0 0 0,0 0 0 0 0,0-1 0 0 0,0 1 0 0 0,-1-1 0 0 0,0 1 1 0 0,1 0-1 0 0,-1-1 0 0 0,0 1 0 0 0,0 0 0 0 0,-1 0 0 0 0,1 0 0 0 0,-1 0 0 0 0,0 0 0 0 0,1 0 0 0 0,-3-1 21 0 0,1-2-41 0 0,0 0 0 0 0,0 1 1 0 0,0-1-1 0 0,0-1 0 0 0,1 1 41 0 0,0 1 20 0 0,0 0 1 0 0,0 0-1 0 0,0 0 1 0 0,0 0-1 0 0,-1 1 1 0 0,0-1-1 0 0,0 1 1 0 0,0 0-1 0 0,-2-2-20 0 0,-12-10 50 0 0,-1 1 0 0 0,0 1-1 0 0,-1 1 1 0 0,-11-6-50 0 0,17 12-145 0 0,-1 0 1 0 0,0 1-1 0 0,0 0 1 0 0,0 1-1 0 0,0 1 1 0 0,-1 0-1 0 0,-6 0 145 0 0,-13 3-3020 0 0,21 1-3974 0 0</inkml:trace>
  <inkml:trace contextRef="#ctx0" brushRef="#br0" timeOffset="-81832.512">19251 2904 13824 0 0,'0'0'629'0'0,"-3"-3"212"0"0,-8-14-815 0 0,11 17-26 0 0,0-1 0 0 0,0 0 0 0 0,-1 0 0 0 0,1 0 0 0 0,0 0 0 0 0,0 0 0 0 0,0 0 0 0 0,0 0 0 0 0,0 1 0 0 0,0-1 0 0 0,0 0 0 0 0,1 0 0 0 0,-1 0 0 0 0,0 0 0 0 0,0 0 0 0 0,1 0 0 0 0,-1 1 0 0 0,0-1 0 0 0,1 0 0 0 0,-1 0 0 0 0,1 0 0 0 0,-1 1 0 0 0,1-1 0 0 0,0 0 0 0 0,0 0 0 0 0,19-19 0 0 0,-15 16 0 0 0,9-11-7 0 0,-9 10 121 0 0,-1 0 0 0 0,1 1 0 0 0,0-1 0 0 0,5-2-114 0 0,106-58 2049 0 0,-111 62-1903 0 0,1 0 0 0 0,0 0 0 0 0,-1 1 0 0 0,1 0 0 0 0,0 0 0 0 0,0 0 0 0 0,0 1 0 0 0,0-1 0 0 0,1 2-1 0 0,-1-1 1 0 0,3 1-146 0 0,-7 0-72 0 0,0 0 0 0 0,0 1 0 0 0,0 0 0 0 0,0-1 0 0 0,0 1 0 0 0,-1 0 0 0 0,1 0 0 0 0,0 0 0 0 0,0 0 0 0 0,-1 0 0 0 0,1 0 0 0 0,-1 1 0 0 0,1-1 0 0 0,-1 1 0 0 0,1-1 0 0 0,-1 1-1 0 0,0-1 1 0 0,0 1 0 0 0,0 0 0 0 0,0-1 0 0 0,1 3 72 0 0,2 5 45 0 0,0 0 0 0 0,0 1 0 0 0,-1 0-1 0 0,0 0-44 0 0,3 12 536 0 0,0-4-341 0 0,-2 0 0 0 0,2 13-195 0 0,-5-17 115 0 0,-2-13-101 0 0,1 0 1 0 0,0 1-1 0 0,0-1 1 0 0,0 0-1 0 0,0 0 1 0 0,0 0-1 0 0,1 0 1 0 0,-1 0-1 0 0,0 0 1 0 0,0 0 0 0 0,1 0-1 0 0,-1 0 1 0 0,0 0-1 0 0,1 0 1 0 0,-1 0-1 0 0,1 0 1 0 0,-1-1-1 0 0,1 2-14 0 0,5 4 518 0 0,-5-5-484 0 0,-1 0 0 0 0,1-1 0 0 0,-1 1 0 0 0,1 0 0 0 0,0-1 0 0 0,-1 1 0 0 0,1-1 0 0 0,0 1 0 0 0,-1-1 0 0 0,1 1 0 0 0,0-1 0 0 0,0 1 0 0 0,-1-1 0 0 0,1 0 0 0 0,0 1 0 0 0,0-1 0 0 0,0 0 0 0 0,0 0 0 0 0,0 1 0 0 0,-1-1 0 0 0,1 0 0 0 0,0 0 0 0 0,0 0 0 0 0,0 0 0 0 0,0 0 0 0 0,0 0 0 0 0,0-1 0 0 0,-1 1 0 0 0,1 0 0 0 0,0 0 0 0 0,0-1 0 0 0,0 1 0 0 0,0 0-34 0 0,4-2 76 0 0,0 1-1 0 0,0-1 0 0 0,0 1 0 0 0,0-1 0 0 0,-1-1 1 0 0,1 1-1 0 0,-1-1 0 0 0,0 1 0 0 0,1-1 0 0 0,1-3-75 0 0,65-47 259 0 0,-60 43-438 0 0,22-20-124 0 0,-16 8-5309 0 0,-7 1-1248 0 0</inkml:trace>
  <inkml:trace contextRef="#ctx0" brushRef="#br0" timeOffset="-80796.238">20060 2854 6448 0 0,'0'0'297'0'0,"0"0"-9"0"0,0 0-85 0 0,0 0 339 0 0,0 0 170 0 0,0 0 31 0 0,0 0-60 0 0,0 0-286 0 0,0 0-128 0 0,0 0-21 0 0,0 0 10 0 0,0 0 64 0 0,0 0 29 0 0,0 0 8 0 0,0 0-18 0 0,0 0-78 0 0,8-2 1517 0 0,-15 1-1724 0 0,-7 1 16 0 0,10 1-62 0 0,-1 0 1 0 0,0 0 0 0 0,0-1-1 0 0,1 1 1 0 0,-1-1 0 0 0,-1-1-11 0 0,1 1 1 0 0,2 1 7 0 0,-1-1-1 0 0,0 0 1 0 0,1-1-1 0 0,-1 1 0 0 0,1-1 1 0 0,-1 1-1 0 0,0-1-7 0 0,1-2 21 0 0,3 3 33 0 0,0 0 10 0 0,0 0 0 0 0,0 0 2 0 0,0 0 12 0 0,0 0 2 0 0,13-6 368 0 0,16 3-155 0 0,1 2 0 0 0,7 0-293 0 0,99-3 473 0 0,-54 0 689 0 0,46 6-1162 0 0,23-1 1580 0 0,-81-2-1598 0 0,59-2 48 0 0,52 0 68 0 0,-128 3-98 0 0,11-3 0 0 0,-16 0 0 0 0,-5 1-12 0 0,12-1 50 0 0,-1 3 0 0 0,52 5-38 0 0,-70-2 2 0 0,0-2 0 0 0,20-3-2 0 0,5 1-84 0 0,-52 1-394 0 0,18 0 1299 0 0,-8-2-6487 0 0,-10 2-434 0 0</inkml:trace>
  <inkml:trace contextRef="#ctx0" brushRef="#br3" timeOffset="-58190.018">18768 4798 8496 0 0,'0'0'388'0'0,"9"-3"128"0"0,0-5-430 0 0,-8 8 280 0 0,-1 0 120 0 0,0 0 24 0 0,16-2 1178 0 0,-13 1-1417 0 0,0 1 1 0 0,0 0-1 0 0,0 0 0 0 0,0 0 1 0 0,0 1-1 0 0,0-1 1 0 0,0 1-1 0 0,0-1 1 0 0,0 1-1 0 0,2 1-271 0 0,-3-1 298 0 0,-2-1-30 0 0,22 8 482 0 0,-7-1-670 0 0,0-1-1 0 0,0-1 1 0 0,2 0-80 0 0,-11-3 13 0 0,0-1 0 0 0,-1 0 0 0 0,1 0 0 0 0,0-1 0 0 0,0 0 0 0 0,0 0 0 0 0,0 0 0 0 0,0 0 0 0 0,0-1 0 0 0,1-1-13 0 0,33-6-2506 0 0,-34 5-2763 0 0</inkml:trace>
  <inkml:trace contextRef="#ctx0" brushRef="#br3" timeOffset="-57885.027">18933 4676 10136 0 0,'0'0'464'0'0,"9"-8"224"0"0,-9 8-672 0 0,1 0 1 0 0,-1 0 0 0 0,0 0-1 0 0,0 0 1 0 0,0 0 0 0 0,0 0-1 0 0,0 0 1 0 0,0 0 0 0 0,0-1-1 0 0,0 1 1 0 0,0 0 0 0 0,0 0 0 0 0,0 0-1 0 0,0 0 1 0 0,1 0 0 0 0,-1 0-1 0 0,0 0 1 0 0,0 0 0 0 0,0 0-1 0 0,0 0 1 0 0,0 0 0 0 0,0 0-1 0 0,0 0 1 0 0,0 0 0 0 0,1 0-1 0 0,-1 0 1 0 0,0 0 0 0 0,0 0-1 0 0,0 0 1 0 0,0 0 0 0 0,0 0-1 0 0,0 0 1 0 0,0 0 0 0 0,1 0-1 0 0,-1 0 1 0 0,0 0 0 0 0,0 0 0 0 0,0 0-1 0 0,0 0 1 0 0,0 0 0 0 0,0 0-1 0 0,0 0 1 0 0,0 0 0 0 0,0 0-1 0 0,0 1 1 0 0,1-1 0 0 0,-1 0-1 0 0,0 0 1 0 0,0 0 0 0 0,0 0-1 0 0,0 0 1 0 0,0 0 0 0 0,0 0-1 0 0,0 0 1 0 0,0 0 0 0 0,0 1-1 0 0,0-1-15 0 0,5 5 1078 0 0,1 1-801 0 0,4 7 326 0 0,-1 4 19 0 0,-8-16-555 0 0,0 0 0 0 0,-1 1 0 0 0,1-1 0 0 0,0 0 0 0 0,0 1 0 0 0,-1-1 0 0 0,1 1 0 0 0,0-1 0 0 0,-1 1 0 0 0,0-1 0 0 0,1 1 0 0 0,-1 0 0 0 0,0-1 0 0 0,0 1 0 0 0,0 0 0 0 0,0-1 0 0 0,0 1 0 0 0,0-1 0 0 0,0 1 0 0 0,-1 0 0 0 0,1-1 0 0 0,-1 2-67 0 0,-1 4 212 0 0,1 1 1 0 0,0 0 0 0 0,0 0 0 0 0,1 0-1 0 0,0-1 1 0 0,1 5-214 0 0,-1-5 102 0 0,1 1 0 0 0,-2 0-1 0 0,1-1 1 0 0,-1 1 0 0 0,0 0-1 0 0,0-1 1 0 0,-2 3-102 0 0,-1 2 55 0 0,0 1-4 0 0,0 0 1 0 0,0 0-1 0 0,2 1-51 0 0,1-10-141 0 0,-1-1-1 0 0,1 1 1 0 0,0 0-1 0 0,-1 0 1 0 0,0-1-1 0 0,1 1 1 0 0,-3 2 141 0 0,0 0-1237 0 0</inkml:trace>
  <inkml:trace contextRef="#ctx0" brushRef="#br3" timeOffset="-57537.931">19087 4640 11976 0 0,'-4'-3'193'0'0,"0"-1"0"0"0,1 0 0 0 0,-1-1 0 0 0,-1-3-193 0 0,3 5 54 0 0,0 0 0 0 0,-1 0 0 0 0,1 0 0 0 0,0 0 0 0 0,-1 0 0 0 0,0 1 0 0 0,1-1 0 0 0,-1 1 0 0 0,0 0 0 0 0,-3-2-54 0 0,0 1 40 0 0,0 1 0 0 0,0-1 1 0 0,0 1-1 0 0,0 0 0 0 0,0 1 1 0 0,0-1-1 0 0,0 1 1 0 0,-1 1-1 0 0,1-1 0 0 0,0 1 1 0 0,-1 0-1 0 0,-2 1-40 0 0,0 0 113 0 0,0 1 0 0 0,0 0 0 0 0,0 0 0 0 0,0 1 0 0 0,1 0 0 0 0,-1 1 0 0 0,1-1-1 0 0,-3 3-112 0 0,-2 2 126 0 0,1 0-1 0 0,0 1 0 0 0,0 0 1 0 0,0 1-1 0 0,2 1 0 0 0,-1-1 1 0 0,1 1-1 0 0,1 1 1 0 0,0 0-1 0 0,-4 9-125 0 0,8-14 42 0 0,0 1 0 0 0,1 1 0 0 0,1-1 0 0 0,0 1 0 0 0,0-1 0 0 0,0 1 0 0 0,1 0 0 0 0,0 0 0 0 0,1 0 0 0 0,0 0 0 0 0,0 0 0 0 0,1 1 0 0 0,0-1 0 0 0,1 0 0 0 0,0 0 0 0 0,0 0 0 0 0,1 0 0 0 0,1 0 0 0 0,-1 0 0 0 0,1-1 0 0 0,0 1 0 0 0,1-1 0 0 0,4 6-42 0 0,-6-10 10 0 0,1 0 0 0 0,0-1 0 0 0,1 1-1 0 0,-1-1 1 0 0,1 0 0 0 0,-1 0 0 0 0,1 0-1 0 0,0-1 1 0 0,1 1-10 0 0,37 18 224 0 0,-35-19-206 0 0,1 1-1 0 0,0-2 1 0 0,-1 1-1 0 0,1-1 0 0 0,0 0 1 0 0,0-1-1 0 0,0 1 1 0 0,0-2-1 0 0,-1 1 0 0 0,1-1 1 0 0,3-1-18 0 0,11-2-5 0 0,-1-2 0 0 0,0 0-1 0 0,10-5 6 0 0,-25 8 0 0 0,1-1 0 0 0,-1 0 0 0 0,0 0 0 0 0,0 0 0 0 0,0 0 0 0 0,-1-1 0 0 0,0 0 0 0 0,1 0 0 0 0,-2-1 0 0 0,1 0 0 0 0,-1 1 0 0 0,0-1 0 0 0,2-4 0 0 0,-5 8 0 0 0,0 0 1 0 0,0 0-1 0 0,0 0 0 0 0,-1 0 0 0 0,1 0 0 0 0,-1 0 0 0 0,1-1 0 0 0,-1 1 0 0 0,0 0 0 0 0,0 0 0 0 0,0-1 0 0 0,0 1 0 0 0,0 0 0 0 0,-6-32-1 0 0,2 9-49 0 0,3 19-244 0 0,0 0 0 0 0,0 0 0 0 0,-1 0 0 0 0,0 1 0 0 0,0-1 0 0 0,0 0 1 0 0,0 0 293 0 0,-4-6-5532 0 0</inkml:trace>
  <inkml:trace contextRef="#ctx0" brushRef="#br3" timeOffset="-57135.04">18421 5197 6912 0 0,'0'0'528'0'0,"-14"-5"1801"0"0,18 3-1903 0 0,1 0-1 0 0,-1 0 1 0 0,0 1 0 0 0,1-1-1 0 0,-1 1 1 0 0,0 0 0 0 0,1 1-1 0 0,0-1 1 0 0,2 1-426 0 0,45 0 1118 0 0,-24 1-430 0 0,66 3-172 0 0,-58-1-375 0 0,0-2-1 0 0,-1-1 1 0 0,11-2-141 0 0,262-26 389 0 0,-210 20-1405 0 0,-96 8 459 0 0</inkml:trace>
  <inkml:trace contextRef="#ctx0" brushRef="#br3" timeOffset="-56802.451">19114 5090 8720 0 0,'0'0'398'0'0,"0"0"-3"0"0,2-1-252 0 0,3 0-273 0 0,-2 0 355 0 0,0 0 0 0 0,0 0 0 0 0,0 0 0 0 0,0 1 0 0 0,0-1 0 0 0,0 1 0 0 0,0 0 0 0 0,1 0 0 0 0,-1 0 0 0 0,0 0 0 0 0,0 1 0 0 0,0-1 0 0 0,0 1 0 0 0,0 0 0 0 0,0 0-225 0 0,20 3 531 0 0,-21-4-532 0 0,0 0 0 0 0,0 0 0 0 0,1 0-1 0 0,-1 1 1 0 0,0-1 0 0 0,0 1 0 0 0,0 0 0 0 0,0-1-1 0 0,0 1 1 0 0,0 0 0 0 0,0 0 0 0 0,0 0 0 0 0,0 0 0 0 0,0 1 1 0 0,0-1 47 0 0,0 1 0 0 0,0-1 1 0 0,1 0-1 0 0,-1 0 0 0 0,0 0 1 0 0,0 0-1 0 0,1-1 0 0 0,-1 1 1 0 0,2 0-48 0 0,16 5 878 0 0,-6 1-394 0 0,-7-4-425 0 0,-1 0-1 0 0,1 1 0 0 0,-1-1 1 0 0,0 1-1 0 0,0 0 0 0 0,0 1 1 0 0,3 3-59 0 0,34 36 1921 0 0,-43-43-1885 0 0,0 0 0 0 0,-1 0 0 0 0,1 0 0 0 0,-1 0 0 0 0,0 0 0 0 0,1 0-1 0 0,-1 0 1 0 0,0 0 0 0 0,1 0 0 0 0,-1 0 0 0 0,0-1 0 0 0,0 1 0 0 0,0 0 0 0 0,0 0 0 0 0,-1 0-36 0 0,-7 5 61 0 0,0 0 0 0 0,0 0 1 0 0,-1-1-1 0 0,0 0 0 0 0,0-1 1 0 0,-1 0-1 0 0,1-1 0 0 0,-1 0 1 0 0,1 0-1 0 0,-5-1-61 0 0,-7 1-820 0 0,0 0-47 0 0</inkml:trace>
  <inkml:trace contextRef="#ctx0" brushRef="#br3" timeOffset="-56466.316">18553 5114 13824 0 0,'0'0'629'0'0,"-10"-14"238"0"0,8 13-795 0 0,1 0 0 0 0,-1 0 0 0 0,0-1 0 0 0,1 1 0 0 0,-1 0 1 0 0,0 1-1 0 0,0-1 0 0 0,0 0 0 0 0,0 0 0 0 0,0 1 0 0 0,0-1 0 0 0,0 1 1 0 0,0 0-1 0 0,0 0 0 0 0,0-1 0 0 0,0 1 0 0 0,0 1 0 0 0,0-1 1 0 0,0 0-1 0 0,-1 0-72 0 0,-2 1 126 0 0,0 0 0 0 0,1 0 0 0 0,-1 0-1 0 0,1 1 1 0 0,-1 0 0 0 0,1-1 0 0 0,-1 2 0 0 0,-1 0-126 0 0,-24 14 106 0 0,23-14-131 0 0,0 1-1 0 0,0 0 1 0 0,0 0 0 0 0,0 1 0 0 0,1 0 0 0 0,0 0-1 0 0,0 1 1 0 0,-4 4 25 0 0,3-2 173 0 0,1 0 0 0 0,1 1 0 0 0,0-1-1 0 0,0 1 1 0 0,-1 3-173 0 0,5-10-197 0 0,6 10-370 0 0,-4-9 646 0 0,0-1 0 0 0,1 1-1 0 0,-1-1 1 0 0,1 1 0 0 0,-1-1-1 0 0,1 1 1 0 0,0-1 0 0 0,0 0-1 0 0,0 0 1 0 0,0 0 0 0 0,0 0-1 0 0,1 0 1 0 0,-1-1 0 0 0,0 1-1 0 0,1-1 1 0 0,-1 1 0 0 0,1-1 0 0 0,0 0-1 0 0,2 1-78 0 0,8 2 64 0 0,0 0-1 0 0,0-1 1 0 0,10 2-64 0 0,-14-4-37 0 0,128 24 37 0 0,69 5-2801 0 0,-178-26 1787 0 0</inkml:trace>
  <inkml:trace contextRef="#ctx0" brushRef="#br3" timeOffset="-55348.673">19888 5416 10912 0 0,'35'0'248'0'0,"-26"-1"12"0"0,-11 0-93 0 0,-11 1 254 0 0,12 0-328 0 0,1-2-9 0 0,0 2 295 0 0,0 0 125 0 0,0 0 28 0 0,0 0-19 0 0,2 0-94 0 0,168 4 2416 0 0,-67 0-4132 0 0,-101-4-4461 0 0</inkml:trace>
  <inkml:trace contextRef="#ctx0" brushRef="#br3" timeOffset="-54805.795">20091 5217 9184 0 0,'0'0'208'0'0,"-2"0"33"0"0,-6 2-156 0 0,-1 0 1 0 0,1-1-1 0 0,-1 0 0 0 0,1-1 1 0 0,-1 0-1 0 0,0 0-85 0 0,-1 0 84 0 0,2 0 293 0 0,0 1 0 0 0,0 0-1 0 0,0 1 1 0 0,0 0 0 0 0,0 0 0 0 0,1 1 0 0 0,-1 0-1 0 0,1 0 1 0 0,-1 1 0 0 0,1 0 0 0 0,0 0 0 0 0,1 0 0 0 0,-5 4-377 0 0,-32 29 1623 0 0,42-37-1603 0 0,0 1 0 0 0,1 0-1 0 0,-1-1 1 0 0,1 1-1 0 0,-1 0 1 0 0,1 0-1 0 0,0 0 1 0 0,-1 0-1 0 0,1-1 1 0 0,0 1-1 0 0,0 0 1 0 0,-1 0-1 0 0,1 0 1 0 0,0 0 0 0 0,0 0-1 0 0,0 0 1 0 0,0 0-1 0 0,0 0 1 0 0,0 0-1 0 0,1 0-19 0 0,-1 0 17 0 0,0 0 1 0 0,0 0-1 0 0,0 0 0 0 0,0 0 0 0 0,0 0 0 0 0,0 0 0 0 0,0 0 0 0 0,0 1 1 0 0,-1-1-1 0 0,1 0 0 0 0,0 0 0 0 0,-1-1 0 0 0,1 1 0 0 0,-1 0 0 0 0,0 1-17 0 0,-8 8 151 0 0,7-8-116 0 0,0-1 0 0 0,0 1 1 0 0,1 0-1 0 0,-1 0 0 0 0,1 0 0 0 0,-1 0 0 0 0,1 0 0 0 0,-1 1-35 0 0,-6 12 227 0 0,6-13-188 0 0,1 0 1 0 0,-1 0-1 0 0,1 0 1 0 0,0 0-1 0 0,0 0 1 0 0,-1 1-1 0 0,2-1 1 0 0,-1 0-1 0 0,0 1 1 0 0,0-1-1 0 0,1 1 1 0 0,-1-1-1 0 0,1 0 0 0 0,0 1 1 0 0,0-1-1 0 0,0 1 1 0 0,0-1-1 0 0,0 1 1 0 0,0-1-1 0 0,1 2-39 0 0,1 1 38 0 0,1 1-1 0 0,-1-1 0 0 0,1 1 1 0 0,0-1-1 0 0,1 0 0 0 0,-1 0 1 0 0,3 2-38 0 0,-5-7 13 0 0,-1 1 0 0 0,1 0 1 0 0,0 0-1 0 0,0 0 0 0 0,0 0 0 0 0,-1 0 1 0 0,1 0-1 0 0,-1 0 0 0 0,1 1 1 0 0,-1-1-1 0 0,1 0 0 0 0,-1 0 1 0 0,0 0-1 0 0,1 0 0 0 0,-1 1 0 0 0,0-1 1 0 0,0 0-14 0 0,3 10 12 0 0,-1-8 15 0 0,0-1-1 0 0,0 0 1 0 0,0 1-1 0 0,0-1 1 0 0,0 0-1 0 0,1 0 1 0 0,-1 0-1 0 0,0 0 1 0 0,1-1-1 0 0,0 1 1 0 0,-1-1-1 0 0,1 0 0 0 0,0 1 1 0 0,0-1-1 0 0,0 0 1 0 0,0-1-1 0 0,0 1-26 0 0,7 1 80 0 0,0-1 0 0 0,0 0-1 0 0,0-1 1 0 0,6 0-80 0 0,14 0 19 0 0,-12 1-67 0 0,-1-1 0 0 0,1-1 0 0 0,-1 0 0 0 0,1-1 0 0 0,-1-1-1 0 0,1 0 1 0 0,-1-2 0 0 0,5-1 48 0 0,10-3-247 0 0,-25 7 249 0 0,0 0 0 0 0,0 0 0 0 0,0 0 0 0 0,4-3-2 0 0,12-5 80 0 0,-15 6-134 0 0,0 1 0 0 0,0-1 0 0 0,4-3 54 0 0,-9 5 120 0 0,-1 0-1 0 0,0 0 1 0 0,0 0-1 0 0,1 0 1 0 0,-1 0-1 0 0,0-1 1 0 0,-1 1-1 0 0,1 0 1 0 0,0-1-1 0 0,-1 0 1 0 0,1 1-1 0 0,0-3-119 0 0,-1 4 2 0 0,-1-1-1 0 0,1 0 0 0 0,0 0 0 0 0,-1 0 0 0 0,1 0 0 0 0,-1 1 1 0 0,1-1-1 0 0,-1 0 0 0 0,0 0 0 0 0,0 0 0 0 0,0 0 1 0 0,0 0-1 0 0,0 0 0 0 0,0 0 0 0 0,-1 0 0 0 0,1 0 1 0 0,0 0-1 0 0,-1 0 0 0 0,0 0 0 0 0,1 1 0 0 0,-1-1 0 0 0,0 0 1 0 0,0 0-1 0 0,0 1 0 0 0,0-1 0 0 0,-1 1 0 0 0,1-2-1 0 0,-9-11 0 0 0,-9-15-298 0 0,18 27 238 0 0,-1 0 0 0 0,1 0 0 0 0,-1 0 1 0 0,0 1-1 0 0,1-1 0 0 0,-1 1 0 0 0,0-1 0 0 0,0 1 1 0 0,0 0-1 0 0,0 0 0 0 0,0 0 0 0 0,0 0 0 0 0,-1 0 1 0 0,1 0 59 0 0,-16-9-501 0 0,-1-1-802 0 0,7 5-3116 0 0,-1 3-1406 0 0</inkml:trace>
  <inkml:trace contextRef="#ctx0" brushRef="#br3" timeOffset="-54361.175">19657 5661 2760 0 0,'0'0'125'0'0,"0"0"285"0"0,0 0 1107 0 0,0 0 481 0 0,1 2 1489 0 0,3 11-1203 0 0,3-7-1977 0 0,-6-4-211 0 0,1 0 0 0 0,-1 0 1 0 0,1-1-1 0 0,0 1 0 0 0,-1-1 1 0 0,1 0-1 0 0,0 1 0 0 0,0-1 1 0 0,0 0-1 0 0,0 0 0 0 0,0 0 1 0 0,0 0-97 0 0,29 6 495 0 0,1-1 0 0 0,0-1 1 0 0,-1-2-1 0 0,1-1 0 0 0,0-1 0 0 0,18-3-495 0 0,0-1 361 0 0,84-2 257 0 0,-101 4-566 0 0,-17 0-51 0 0,-1 1-1 0 0,14 1 0 0 0,-19 0 0 0 0,1-1-1 0 0,-1 0 0 0 0,0-1 0 0 0,6-1 1 0 0,-7 1-285 0 0,-1 0-1 0 0,0 0 0 0 0,1 1 1 0 0,-1 0-1 0 0,1 1 0 0 0,4 0 286 0 0,0 2-1458 0 0,0-2-70 0 0</inkml:trace>
  <inkml:trace contextRef="#ctx0" brushRef="#br3" timeOffset="-54040.752">20413 5597 4144 0 0,'0'0'319'0'0,"0"0"3"0"0,0 0 795 0 0,0 0 366 0 0,9 0 1446 0 0,0 1-2757 0 0,0-1 0 0 0,0 2 0 0 0,0-1-1 0 0,0 1 1 0 0,0 1 0 0 0,-1-1-1 0 0,1 2 1 0 0,-1-1 0 0 0,1 1 0 0 0,0 1-172 0 0,22 6 1630 0 0,-11-1-351 0 0,-18-8-1126 0 0,5 5 255 0 0,-7-6-350 0 0,1 0-1 0 0,0 0 0 0 0,0 0 1 0 0,-1 0-1 0 0,1 0 0 0 0,0 0 1 0 0,-1 0-1 0 0,1 0 0 0 0,-1 0 1 0 0,0 0-1 0 0,1 0 1 0 0,-1 0-1 0 0,0 0 0 0 0,1 1 1 0 0,-1-1-1 0 0,0 0 0 0 0,0 0 1 0 0,0 0-1 0 0,0 1 0 0 0,0-1 1 0 0,-1 0-1 0 0,1 0 0 0 0,0 0 1 0 0,0 0-1 0 0,-1 1 1 0 0,1-1-1 0 0,-1 0 0 0 0,1 0 1 0 0,-1 0-1 0 0,1 0 0 0 0,-1 0 1 0 0,0 0-1 0 0,1 0 0 0 0,-1 0 1 0 0,0 0-1 0 0,0-1 1 0 0,0 1-1 0 0,0 0 0 0 0,0 0 1 0 0,0-1-1 0 0,0 1 0 0 0,0 0 1 0 0,0-1-1 0 0,0 1 0 0 0,0-1 1 0 0,0 1-1 0 0,0-1 0 0 0,-1 0-57 0 0,-32 17 810 0 0,-107 29-910 0 0,119-41-1363 0 0,-3-2-4839 0 0</inkml:trace>
  <inkml:trace contextRef="#ctx0" brushRef="#br3" timeOffset="-53594.499">19707 5686 6912 0 0,'0'0'528'0'0,"0"-5"348"0"0,-2 5 7863 0 0,-7 3-8652 0 0,1 0-1 0 0,-1 1 1 0 0,1 0-1 0 0,-3 2-86 0 0,-30 12 905 0 0,-64 23 212 0 0,99-37-1117 0 0,5-4 0 0 0,0 1 0 0 0,-1 0 0 0 0,1-1 0 0 0,0 1 0 0 0,0-1 0 0 0,0 1 0 0 0,0-1 0 0 0,-1 0 0 0 0,1 1 0 0 0,0-1 0 0 0,-1 0 0 0 0,1 0 0 0 0,0 0 0 0 0,-1 0 0 0 0,2 0 0 0 0,0 0 0 0 0,0 0 0 0 0,0 0 0 0 0,0 0 0 0 0,1 0 0 0 0,-1 1 0 0 0,0-1 0 0 0,0 0 0 0 0,0 0 0 0 0,0 0 0 0 0,0 0 0 0 0,0 0 0 0 0,0 0 0 0 0,0 1 0 0 0,1-1 0 0 0,-1 0 0 0 0,0 0 0 0 0,0 0 0 0 0,0 0 0 0 0,0 0 0 0 0,0 1 0 0 0,0-1 0 0 0,0 0 0 0 0,0 0 0 0 0,0 0 0 0 0,0 0 0 0 0,0 0 0 0 0,0 1 0 0 0,0-1 0 0 0,0 0 0 0 0,0 0 0 0 0,0 0 0 0 0,0 0 0 0 0,0 0 0 0 0,0 1 0 0 0,0-1 0 0 0,0 0 0 0 0,0 0 0 0 0,-1 0 0 0 0,1 0 0 0 0,0 0 0 0 0,0 1 0 0 0,0-1 0 0 0,0 0 0 0 0,0 0 0 0 0,0 0 0 0 0,0 0 0 0 0,0 0 0 0 0,-1 0 0 0 0,1 0 0 0 0,0 0 0 0 0,0 1 0 0 0,0-1 0 0 0,0 0 0 0 0,0 0 0 0 0,-1 0 0 0 0,1 0 0 0 0,0 0 0 0 0,0 0 0 0 0,0 0 0 0 0,0 0 0 0 0,0 0 0 0 0,-1 0 0 0 0,1 0 0 0 0,0 0 0 0 0,0 0 0 0 0,8 7 0 0 0,9 0 0 0 0,0-1 0 0 0,0 0 0 0 0,0-1 0 0 0,0-1 0 0 0,11 0 0 0 0,3 2 0 0 0,38 11-328 0 0,-48-12-929 0 0,-5-2-2912 0 0,-1 1-1716 0 0</inkml:trace>
  <inkml:trace contextRef="#ctx0" brushRef="#br3" timeOffset="-53301.232">20521 5724 2760 0 0,'0'0'0'0'0,"0"0"112"0"0,0 0-32 0 0,0 0 16 0 0</inkml:trace>
  <inkml:trace contextRef="#ctx0" brushRef="#br3" timeOffset="-52625.396">20594 4804 9072 0 0,'-1'-17'976'0'0,"0"14"-841"0"0,0 1 0 0 0,1 0 0 0 0,-1-1 0 0 0,-1 1 0 0 0,1 0 0 0 0,0 0-1 0 0,0 0 1 0 0,-1-1 0 0 0,1 2 0 0 0,-1-1 0 0 0,0 0 0 0 0,0 0 0 0 0,0 0 0 0 0,0 1 0 0 0,0-1 0 0 0,0 1 0 0 0,0-1 0 0 0,0 1 0 0 0,0 0 0 0 0,-1 0 0 0 0,1 0 0 0 0,0 0 0 0 0,-1 1 0 0 0,1-1 0 0 0,-2 0-135 0 0,0 1 230 0 0,0 0 1 0 0,1 0-1 0 0,-1 0 1 0 0,0 0-1 0 0,1 0 0 0 0,-1 1 1 0 0,0 0-1 0 0,1 0 1 0 0,-1 0-1 0 0,1 0 0 0 0,-1 1 1 0 0,1-1-1 0 0,0 1 1 0 0,-1 0-1 0 0,-1 1-230 0 0,-9 6 211 0 0,11-8-184 0 0,0 1 0 0 0,1-1 0 0 0,-1 1 0 0 0,1 0 0 0 0,-1 0 0 0 0,1 0 0 0 0,0 0 0 0 0,0 1 0 0 0,0-1 0 0 0,-1 1-27 0 0,-10 13 0 0 0,10-12 0 0 0,0-1 0 0 0,0 1 0 0 0,0 0 0 0 0,1 0 0 0 0,-1 0 0 0 0,1 0 0 0 0,0 0 0 0 0,-1 4 0 0 0,-8 18 0 0 0,8-20 0 0 0,0 1 0 0 0,1-1 0 0 0,0 0 0 0 0,0 1 0 0 0,0 2 0 0 0,1-2 0 0 0,1 0 0 0 0,0 0 0 0 0,0 1 0 0 0,1-1 0 0 0,0 0 0 0 0,0 0 0 0 0,1 0 0 0 0,0 0 0 0 0,0 0 0 0 0,0-1 0 0 0,1 1 0 0 0,0 0 0 0 0,1-1 0 0 0,-1 0 0 0 0,1 0 0 0 0,0 0 0 0 0,1 0 0 0 0,-1-1 0 0 0,3 2 0 0 0,11 13 0 0 0,-2-3 0 0 0,18 15 0 0 0,-28-28 0 0 0,0 1 0 0 0,0-1 0 0 0,1 1 0 0 0,-1-2 0 0 0,1 1 0 0 0,0-1 0 0 0,0 0 0 0 0,1 0 0 0 0,4 0 0 0 0,0 0 0 0 0,0-1 0 0 0,0-1 0 0 0,1 1 0 0 0,-1-2 0 0 0,0 0 0 0 0,1 0 0 0 0,-1-1 0 0 0,0-1 0 0 0,0 0 0 0 0,0-1 0 0 0,0 0 0 0 0,0 0 0 0 0,0-1 0 0 0,-1-1 0 0 0,10-5 0 0 0,-15 7 21 0 0,-1-1 0 0 0,1 1 0 0 0,-1-1-1 0 0,0 0 1 0 0,0 0 0 0 0,-1 0-1 0 0,1-1 1 0 0,-1 1 0 0 0,0-1 0 0 0,0 0-1 0 0,-1 0 1 0 0,2-3-21 0 0,0-2 283 0 0,0-1 0 0 0,-1 1 1 0 0,0-1-1 0 0,-1 0 0 0 0,0 0 0 0 0,0-3-283 0 0,-2 12-18 0 0,-1-1-1 0 0,0 1 0 0 0,0 0 0 0 0,0 0 0 0 0,0 0 1 0 0,0 0-1 0 0,-1 0 0 0 0,1 0 0 0 0,0 0 0 0 0,-1 0 0 0 0,0 0 1 0 0,1 0-1 0 0,-1 0 0 0 0,0 0 0 0 0,0-1 19 0 0,-2-1-16 0 0,0 0 0 0 0,0 0 0 0 0,0 1-1 0 0,0-1 1 0 0,0 0 0 0 0,-4-2 16 0 0,-6-4 130 0 0,0 1 1 0 0,0 0-1 0 0,-11-5-130 0 0,19 11-48 0 0,1 1-1 0 0,0 0 0 0 0,-1 1 0 0 0,1-1 1 0 0,-1 1-1 0 0,-4-1 49 0 0,2 1-691 0 0,0 1 0 0 0,0-1-1 0 0,0 1 1 0 0,0 1 0 0 0,0-1 0 0 0,0 1 0 0 0,-1 1 691 0 0,-11 3-1653 0 0</inkml:trace>
  <inkml:trace contextRef="#ctx0" brushRef="#br3" timeOffset="-52222.426">20531 4954 9672 0 0,'0'0'748'0'0,"0"0"-402"0"0,0 0 149 0 0,0 0 118 0 0,0 0 25 0 0,0 0-20 0 0,0 0-90 0 0,0 0-42 0 0,7 0 580 0 0,8 12-959 0 0,-7-4 136 0 0,-7-8-207 0 0,-1 1 0 0 0,1 0 0 0 0,-1 0 0 0 0,0 0 0 0 0,1-1 0 0 0,-1 1 0 0 0,0 0 0 0 0,0 0 0 0 0,0 0 1 0 0,0 0-1 0 0,1 0 0 0 0,-1-1 0 0 0,0 1 0 0 0,-1 0 0 0 0,1 0 0 0 0,0 0 0 0 0,0 0 0 0 0,0 0-36 0 0,-4 20 377 0 0,4-18-317 0 0,-2 9 409 0 0,1-1 0 0 0,0 0 0 0 0,1 6-469 0 0,2-22 69 0 0,1 0 0 0 0,-2 0 0 0 0,1 0-1 0 0,-1 0 1 0 0,0 0 0 0 0,1-2-69 0 0,-1 1 95 0 0,0 0 0 0 0,0 1 0 0 0,1-1 0 0 0,2-4-95 0 0,-3 8 3 0 0,0 0 1 0 0,0 0-1 0 0,1 0 1 0 0,-1 1-1 0 0,0-1 1 0 0,1 1-1 0 0,-1-1 1 0 0,1 0-1 0 0,-1 1 1 0 0,1 0-1 0 0,0 0 1 0 0,0-1-1 0 0,-1 1 1 0 0,1 0-1 0 0,2 0-3 0 0,4-3 43 0 0,-1 0-33 0 0,2 4-10 0 0,-8 0 0 0 0,0 1 0 0 0,0-1 0 0 0,0 1 0 0 0,0 0 0 0 0,0-1 0 0 0,0 1 1 0 0,0 0-1 0 0,0 0 0 0 0,0 0 0 0 0,0 0 0 0 0,0 0 0 0 0,0 0 0 0 0,0 0 0 0 0,-1 0 0 0 0,1 0 0 0 0,0 0 0 0 0,-1 0 0 0 0,1 0 0 0 0,-1 1 0 0 0,1-1 0 0 0,-1 0 0 0 0,1 1 0 0 0,0 4-1 0 0,-1-1 1 0 0,1 1 0 0 0,-1-1-1 0 0,0 6 1 0 0,0 7-9 0 0,1 2-58 0 0,-1-9 0 0 0</inkml:trace>
  <inkml:trace contextRef="#ctx0" brushRef="#br4" timeOffset="34224.011">24365 4998 2760 0 0,'1'-6'3106'0'0,"-2"2"-554"0"0,-1 3-2321 0 0,0 0-1 0 0,0 0 0 0 0,1 0 0 0 0,-1 1 0 0 0,0-1 1 0 0,0 1-1 0 0,0 0 0 0 0,1-1 0 0 0,-1 1 1 0 0,0 0-1 0 0,0 0 0 0 0,0 0 0 0 0,0 0 0 0 0,0 0-230 0 0,-27 5-289 0 0,10 0 324 0 0,0-1 0 0 0,-7 0-35 0 0,-22 5 1250 0 0,-116 25-98 0 0,98-24-612 0 0,-56 2-540 0 0,57-7 65 0 0,-112 19 137 0 0,97-12-100 0 0,0-3-1 0 0,-42-2-101 0 0,73-5 98 0 0,-24 5-98 0 0,-17 2 73 0 0,42-7-37 0 0,-198 7 77 0 0,76-4 18 0 0,-2 0 112 0 0,-283-13 1268 0 0,417 7-1378 0 0,-16-1 28 0 0,-8 2-161 0 0,-175 2 630 0 0,108-4-76 0 0,-29 8-554 0 0,-47 2 236 0 0,85-5-138 0 0,75-2-80 0 0,-137 10 40 0 0,101-2-23 0 0,19-1 70 0 0,-1-3-105 0 0,-78 9 151 0 0,3-1-71 0 0,80-6-32 0 0,-51 0-48 0 0,-102-1 117 0 0,90-1-121 0 0,34 0 62 0 0,-294 1-48 0 0,259-4-10 0 0,-55 0 0 0 0,-151-1-7 0 0,120 2 94 0 0,17 3-167 0 0,-3-1 80 0 0,141-2 0 0 0,-46-1 0 0 0,-76 5 0 0 0,-7-2 0 0 0,37-2 0 0 0,29 3 0 0 0,20 1 0 0 0,26-2 0 0 0,-16 5 0 0 0,-28 5 0 0 0,-1-5 0 0 0,20-5 0 0 0,-49 4 0 0 0,-75 7 0 0 0,89-8 836 0 0,74-7 203 0 0,28-1-970 0 0,-19 2-69 0 0,2 0 0 0 0,32-3 0 0 0,1 1 0 0 0,0 1 0 0 0,-4 1 0 0 0,-51 6 0 0 0,-22-1 0 0 0,34-4 0 0 0,-40 3 0 0 0,-86 8 0 0 0,120-11 0 0 0,40-2 0 0 0,0 0 0 0 0,0 1 0 0 0,-5 2 0 0 0,5 0-292 0 0,-1-2 0 0 0,1 0 0 0 0,-12-1 292 0 0,29-1-1770 0 0,-6 2-5055 0 0</inkml:trace>
  <inkml:trace contextRef="#ctx0" brushRef="#br4" timeOffset="35083.571">21872 5104 10592 0 0,'0'0'818'0'0,"1"-2"-359"0"0,4-9 1647 0 0,-4 9-1756 0 0,0-1 1 0 0,-1 1-1 0 0,1 0 0 0 0,1 0 0 0 0,-1 0 0 0 0,0 0 1 0 0,0 0-1 0 0,2-2-350 0 0,58-54 598 0 0,-60 57-544 0 0,-1 1-1 0 0,1-1 1 0 0,-1 0-1 0 0,1 0 0 0 0,-1 1 1 0 0,0-1-1 0 0,1 0 0 0 0,-1 0 1 0 0,0 0-1 0 0,1 1 1 0 0,-1-1-1 0 0,0 0 0 0 0,0 0 1 0 0,0 0-1 0 0,0 0 0 0 0,0 0 1 0 0,0 1-1 0 0,0-1 1 0 0,0 0-1 0 0,0 0 0 0 0,0 0 1 0 0,0 0-1 0 0,-1 0 0 0 0,1 1 1 0 0,0-1-1 0 0,0 0 1 0 0,-1 0-54 0 0,-1-12 1846 0 0,2 13-1456 0 0,0 0-213 0 0,1-2-162 0 0,1 1-1 0 0,0 0 0 0 0,0-1 1 0 0,0 1-1 0 0,0 0 1 0 0,0 0-1 0 0,0 0 1 0 0,0 0-1 0 0,0 1 1 0 0,0-1-1 0 0,0 1 1 0 0,1-1-1 0 0,-1 1 1 0 0,0 0-1 0 0,2-1-14 0 0,-2 1 0 0 0,8 0 0 0 0,-10 0 0 0 0,1 0 0 0 0,-1 0 0 0 0,0 0 0 0 0,0 0 0 0 0,0 0 0 0 0,1 0 0 0 0,-1 0 0 0 0,0 0 0 0 0,0 0 0 0 0,0 1 0 0 0,1-1 0 0 0,-1 0 0 0 0,0 0 0 0 0,0 0 0 0 0,0 0 0 0 0,0 0 0 0 0,1 0 0 0 0,-1 0 0 0 0,0 0 0 0 0,0 1 0 0 0,0-1 0 0 0,0 0 0 0 0,0 0 0 0 0,1 0 0 0 0,-1 0 0 0 0,0 0 0 0 0,0 1 0 0 0,0-1 0 0 0,0 0 0 0 0,0 0 0 0 0,0 0 0 0 0,0 1 0 0 0,0-1 0 0 0,0 0 0 0 0,0 0 0 0 0,0 0 0 0 0,0 1 0 0 0,0-1 0 0 0,0 0 0 0 0,0 0 0 0 0,0 0 0 0 0,0 0 0 0 0,0 1 0 0 0,0-1 0 0 0,0 0 0 0 0,0 0 0 0 0,0 0 0 0 0,0 1 0 0 0,0-1 0 0 0,0 0 0 0 0,0 0 0 0 0,0 0 0 0 0,0 0 0 0 0,-1 1 0 0 0,1-1 0 0 0,0 0 0 0 0,0 0 0 0 0,0 0 0 0 0,-7 8 0 0 0,7-8 0 0 0,-9 6 0 0 0,1 0 0 0 0,-1-1 0 0 0,0 0 0 0 0,0 0 0 0 0,-1-1 0 0 0,-6 3 0 0 0,-8 3 0 0 0,-191 83 2072 0 0,184-81-2072 0 0,24-10 0 0 0,0 0 0 0 0,0 1 0 0 0,0 0 0 0 0,0 0 0 0 0,0 1 0 0 0,1 0 0 0 0,-1 0 0 0 0,0 1 0 0 0,7-4 0 0 0,-1-1 0 0 0,1 0 0 0 0,0 0 0 0 0,0 0 0 0 0,-1 1 0 0 0,1-1 0 0 0,0 0 0 0 0,0 0 0 0 0,-1 0 0 0 0,1 1 0 0 0,0-1 0 0 0,0 0 0 0 0,0 1 0 0 0,0-1 0 0 0,0 0 0 0 0,-1 0 0 0 0,1 1 0 0 0,0-1 0 0 0,0 0 0 0 0,0 1 0 0 0,0-1 0 0 0,0 0 0 0 0,0 1 0 0 0,0-1 0 0 0,0 0 0 0 0,0 0 0 0 0,0 1 0 0 0,0-1 0 0 0,0 0 0 0 0,0 1 0 0 0,0-1 0 0 0,1 0 0 0 0,-1 1 0 0 0,0-1 0 0 0,0 0 0 0 0,0 0 0 0 0,0 1 0 0 0,0-1 0 0 0,1 0 0 0 0,-1 0 0 0 0,0 1 0 0 0,0-1 0 0 0,0 0 0 0 0,1 0 0 0 0,-1 1 0 0 0,0-1 0 0 0,1 0 0 0 0,-1 0 0 0 0,0 0 0 0 0,0 0 0 0 0,1 0 0 0 0,-1 1 0 0 0,0-1 0 0 0,1 0 0 0 0,-1 0 0 0 0,0 0 0 0 0,0 0 0 0 0,11 7 121 0 0,1-1-1 0 0,-1 0 0 0 0,1 0 0 0 0,0-2 0 0 0,1 1 1 0 0,-1-1-1 0 0,5 0-120 0 0,1 1 545 0 0,1 1 0 0 0,11 6-545 0 0,15 7-435 0 0,24 6 435 0 0,-22-8 347 0 0,18 10-347 0 0,-5-2-3182 0 0,-45-17 1944 0 0</inkml:trace>
  <inkml:trace contextRef="#ctx0" brushRef="#br4" timeOffset="35755.071">23205 4141 3224 0 0,'3'-12'347'0'0,"1"0"1"0"0,0 1-1 0 0,4-8-347 0 0,6-16 3191 0 0,-12 30-2539 0 0,-1 1 0 0 0,1-1 0 0 0,0 1 0 0 0,1-1-1 0 0,-1 1 1 0 0,1-1 0 0 0,0 1 0 0 0,0 0 0 0 0,0 0 0 0 0,0 1 0 0 0,1-1 0 0 0,3-2-652 0 0,-6 6 970 0 0,-1 0-157 0 0,0 0-69 0 0,0 0-9 0 0,4 5 516 0 0,-2 4-1023 0 0,-2-1-1 0 0,1 1 1 0 0,-1 0 0 0 0,0-1 0 0 0,-1 1 0 0 0,0-1-1 0 0,-1 4-227 0 0,-5 25 1046 0 0,-5 13-1046 0 0,-4 21 1070 0 0,12-52-1087 0 0,-1 5 165 0 0,1-1 0 0 0,2 1 0 0 0,0-1 0 0 0,1 21-148 0 0,2-37-13 0 0,-1-1 0 0 0,1 0 0 0 0,0 1 0 0 0,1-1 0 0 0,-1 0 0 0 0,1 0 1 0 0,0 0-1 0 0,1 0 0 0 0,-1-1 0 0 0,1 1 0 0 0,1 0 13 0 0,-2-3 39 0 0,0-1-1 0 0,0 1 1 0 0,1 0 0 0 0,-1-1 0 0 0,1 1 0 0 0,0-1-1 0 0,0 0 1 0 0,0 0 0 0 0,0 0 0 0 0,0 0-1 0 0,0 0 1 0 0,0-1 0 0 0,1 0 0 0 0,-1 1-1 0 0,0-1 1 0 0,1 0 0 0 0,-1-1 0 0 0,1 1-1 0 0,-1-1 1 0 0,4 1-39 0 0,24 1-319 0 0,1-2 0 0 0,-1 0 1 0 0,13-4 318 0 0,-29 2-2541 0 0,-1 0 0 0 0,0-2 0 0 0,1 0 2541 0 0,3-1-6956 0 0</inkml:trace>
  <inkml:trace contextRef="#ctx0" brushRef="#br4" timeOffset="36172.79">23663 4338 2760 0 0,'-4'-14'137'0'0,"4"13"51"0"0,-1 0-1 0 0,1-1 1 0 0,-1 1-1 0 0,1 0 0 0 0,0 0 1 0 0,-1 0-1 0 0,1 0 1 0 0,0 0-1 0 0,0 0 1 0 0,0 0-1 0 0,0-1 0 0 0,0 1 1 0 0,0 0-1 0 0,0 0-187 0 0,1-2 1090 0 0,-1 0 0 0 0,0 1 0 0 0,1-1 0 0 0,-1 0 0 0 0,0 1 0 0 0,-1-1 0 0 0,1 0 0 0 0,-1 1 0 0 0,1-1 0 0 0,-1 1-1090 0 0,-2-9 1845 0 0,-11 5 40 0 0,12 5-1809 0 0,0 1-1 0 0,0 0 0 0 0,0 0 0 0 0,0 0 1 0 0,0 0-1 0 0,0 0 0 0 0,0 0 0 0 0,0 0 1 0 0,0 1-1 0 0,0-1 0 0 0,0 1 0 0 0,0-1 1 0 0,0 1-1 0 0,-1 0-75 0 0,-26 14 708 0 0,16-7-410 0 0,0 1 1 0 0,0 0-1 0 0,1 1 0 0 0,0 0 1 0 0,1 0-1 0 0,-1 3-298 0 0,0-1 6 0 0,6-6-16 0 0,0 1 1 0 0,0-1 0 0 0,1 1 0 0 0,0 0 0 0 0,-1 2 9 0 0,5-7-1 0 0,0-1 0 0 0,0 0-1 0 0,1 1 1 0 0,-1-1-1 0 0,0 1 1 0 0,1-1 0 0 0,0 1-1 0 0,-1 0 1 0 0,1-1 0 0 0,0 1-1 0 0,-1-1 1 0 0,1 1-1 0 0,0 0 1 0 0,0-1 0 0 0,1 1-1 0 0,-1 0 1 0 0,0-1-1 0 0,0 1 1 0 0,1-1 0 0 0,-1 1-1 0 0,1-1 1 0 0,-1 1 0 0 0,1-1-1 0 0,0 1 1 0 0,0-1-1 0 0,-1 1 1 0 0,1-1 0 0 0,0 0-1 0 0,1 1 2 0 0,1 1 0 0 0,-1-1 0 0 0,1 0 0 0 0,0 0 0 0 0,0 0 0 0 0,0 0 0 0 0,0-1 0 0 0,0 1 0 0 0,1-1 0 0 0,-1 0 0 0 0,0 1 0 0 0,0-2 0 0 0,1 1 0 0 0,-1 0 0 0 0,1-1 0 0 0,-1 1 0 0 0,1-1 0 0 0,-1 0 0 0 0,1 0 0 0 0,4-1 0 0 0,0 1 0 0 0,0-1 0 0 0,-1-1 0 0 0,1 1 0 0 0,0-1 0 0 0,-1-1 0 0 0,5-1 0 0 0,-5 1 0 0 0,1-1 0 0 0,0 0 0 0 0,-1 0 0 0 0,0 0 0 0 0,0-1 0 0 0,0 0 0 0 0,0-1 0 0 0,-1 1 0 0 0,0-1 0 0 0,0 0 0 0 0,-1-1 0 0 0,1 0 0 0 0,-1 1 0 0 0,-1-2 0 0 0,3-3 0 0 0,3-7-3 0 0,7-16 24 0 0,-16 33 80 0 0,-1 1 78 0 0,-6 14 89 0 0,2-6-288 0 0,1 0 0 0 0,1 1 0 0 0,-1-1 0 0 0,1 1 1 0 0,1-1-1 0 0,-1 7 20 0 0,2-11 15 0 0,0 0 1 0 0,0 0-1 0 0,0 0 1 0 0,0 0-1 0 0,1 0 1 0 0,-1-1-1 0 0,1 1 1 0 0,0 0-1 0 0,0 0 1 0 0,1 0-1 0 0,-1-1 1 0 0,1 1-1 0 0,0-1 0 0 0,0 1 1 0 0,1 1-16 0 0,-1-3-48 0 0,-1 0 1 0 0,0-1-1 0 0,1 1 1 0 0,0 0-1 0 0,-1-1 1 0 0,1 1-1 0 0,0-1 1 0 0,0 0-1 0 0,-1 1 1 0 0,1-1-1 0 0,0 0 1 0 0,0 0-1 0 0,3 0 48 0 0,-1 0 13 0 0,1 0 0 0 0,-1-1 0 0 0,1 1 0 0 0,-1-1 1 0 0,1 0-1 0 0,-1 0-13 0 0,8 0 115 0 0,3-1-1207 0 0,1 0 0 0 0,-1-1 0 0 0,0 0 0 0 0,0-1 0 0 0,5-2 1092 0 0,5-1-6906 0 0</inkml:trace>
  <inkml:trace contextRef="#ctx0" brushRef="#br4" timeOffset="36551.936">24054 4127 17503 0 0,'0'0'399'0'0,"-2"1"60"0"0,-3-1-73 0 0,1 1-274 0 0,0-1-1 0 0,0 1 1 0 0,0 0 0 0 0,0 0-1 0 0,0 1 1 0 0,0-1-1 0 0,1 1 1 0 0,-1 0-1 0 0,-2 1-111 0 0,-19 27 1200 0 0,1-2-824 0 0,21-25-289 0 0,0 0-1 0 0,1 0 0 0 0,-1 0 0 0 0,0 1 0 0 0,1-1 0 0 0,0 1 0 0 0,0 0 1 0 0,0 0-1 0 0,0-1 0 0 0,1 1 0 0 0,0 1 0 0 0,-1-1 0 0 0,1 0 1 0 0,1 0-1 0 0,-1 0 0 0 0,1 0 0 0 0,-1 1 0 0 0,1-1 0 0 0,0 0 0 0 0,1 0 1 0 0,-1 1-1 0 0,1-1 0 0 0,0 0 0 0 0,0 0 0 0 0,0 0 0 0 0,1 1-86 0 0,1 2 14 0 0,0 0-1 0 0,1 0 0 0 0,-1 0 1 0 0,2 0-1 0 0,-1-1 0 0 0,1 0 1 0 0,0 0-1 0 0,0 0 0 0 0,1 0 1 0 0,-1-1-1 0 0,1 0 0 0 0,0 0 1 0 0,7 3-14 0 0,56 36 158 0 0,-68-44-175 0 0,1 1 0 0 0,-1 0 0 0 0,0 0 0 0 0,1 1 0 0 0,-1-1 0 0 0,0 0 0 0 0,0 0 0 0 0,0 1 0 0 0,0-1 0 0 0,0 0 0 0 0,0 1 0 0 0,0-1 0 0 0,-1 1 0 0 0,1-1-1 0 0,0 1 1 0 0,-1 0 0 0 0,1-1 0 0 0,-1 1 0 0 0,0 0 17 0 0,0 0 26 0 0,-1 0 0 0 0,0 0-1 0 0,0-1 1 0 0,0 1-1 0 0,0 0 1 0 0,0-1 0 0 0,0 1-1 0 0,0-1 1 0 0,-1 1 0 0 0,1-1-1 0 0,-1 0 1 0 0,1 1 0 0 0,-1-1-1 0 0,1 0 1 0 0,-1 0-1 0 0,0 0 1 0 0,1 0 0 0 0,-1 0-1 0 0,0-1 1 0 0,0 1 0 0 0,0 0-1 0 0,0-1-25 0 0,-5 3 205 0 0,-1-1 0 0 0,0 0 0 0 0,0-1 0 0 0,-7 1-205 0 0,-2-1-5 0 0,-1-1 0 0 0,1 0-1 0 0,0-1 1 0 0,-1-1 0 0 0,1-1-1 0 0,0 0 1 0 0,0-2 0 0 0,0 0-1 0 0,-12-5 6 0 0,28 10-89 0 0,0-1 0 0 0,0 1 0 0 0,0 0 1 0 0,0-1-1 0 0,0 1 0 0 0,0-1 0 0 0,0 0 0 0 0,0 1 0 0 0,0-1 0 0 0,0 0 0 0 0,0 1 0 0 0,1-1 0 0 0,-2-1 89 0 0,2 2-211 0 0,0-1 0 0 0,0 0-1 0 0,0 1 1 0 0,1-1 0 0 0,-1 1-1 0 0,0-1 1 0 0,0 1 0 0 0,0-1-1 0 0,0 1 1 0 0,1-1 0 0 0,-1 0-1 0 0,0 1 1 0 0,1-1 0 0 0,-1 1-1 0 0,0 0 1 0 0,1-1 0 0 0,-1 1-1 0 0,1-1 1 0 0,-1 1 0 0 0,0 0-1 0 0,1-1 1 0 0,-1 1 0 0 0,1 0-1 0 0,-1-1 1 0 0,1 1 0 0 0,0 0 211 0 0,8-6-6821 0 0</inkml:trace>
  <inkml:trace contextRef="#ctx0" brushRef="#br4" timeOffset="37068.367">24094 4399 17503 0 0,'0'0'803'0'0,"0"0"-18"0"0,12 8-469 0 0,-8-6-293 0 0,0-1 0 0 0,0 1-1 0 0,-1-1 1 0 0,1 0 0 0 0,0 0-1 0 0,0 0 1 0 0,0 0-1 0 0,0-1 1 0 0,0 1 0 0 0,0-1-1 0 0,0 0 1 0 0,0 0-1 0 0,0-1 1 0 0,0 1 0 0 0,0-1-1 0 0,4-1-22 0 0,3-1 252 0 0,0 0 1 0 0,-1-1-1 0 0,1-1 0 0 0,-1 1 0 0 0,3-3-252 0 0,-3 2 32 0 0,0-2-1 0 0,-1 1 1 0 0,1-1 0 0 0,-2 0 0 0 0,7-6-32 0 0,-11 8 1 0 0,1 0 1 0 0,-1 0-1 0 0,0 0 1 0 0,-1-1-1 0 0,1 1 0 0 0,-1-1 1 0 0,0 0-1 0 0,0 0 1 0 0,-1 0-1 0 0,1-2-1 0 0,-2 7 2 0 0,-1 0-1 0 0,0 0 0 0 0,0 0 0 0 0,0 0 0 0 0,1 0 0 0 0,-1 1 1 0 0,0-1-1 0 0,0 0 0 0 0,0 0 0 0 0,-1 0 0 0 0,1 0 0 0 0,0 0 1 0 0,0 0-1 0 0,0 0 0 0 0,-1 0 0 0 0,1 0 0 0 0,0 0 1 0 0,-1 1-1 0 0,1-1 0 0 0,-1 0 0 0 0,1 0 0 0 0,-1 0 0 0 0,1 1 1 0 0,-1-1-1 0 0,1 0 0 0 0,-1 1 0 0 0,0-1 0 0 0,0 0 1 0 0,1 1-1 0 0,-1-1 0 0 0,0 1 0 0 0,0-1 0 0 0,0 1 0 0 0,1-1 1 0 0,-1 1-1 0 0,0 0 0 0 0,0-1 0 0 0,0 1 0 0 0,0 0-1 0 0,-1 0 5 0 0,1-1-1 0 0,-1 1 0 0 0,0 0 0 0 0,1 0 1 0 0,-1 0-1 0 0,0 0 0 0 0,1 0 0 0 0,-1 0 1 0 0,0 0-1 0 0,1 0 0 0 0,-1 1 1 0 0,0-1-1 0 0,1 1 0 0 0,-1-1 0 0 0,1 1 1 0 0,-1 0-1 0 0,1 0 0 0 0,-1-1 1 0 0,1 1-1 0 0,0 0 0 0 0,-1 0 0 0 0,0 1-4 0 0,-5 7-48 0 0,0-1 0 0 0,0 1-1 0 0,1 1 1 0 0,0-1-1 0 0,1 1 1 0 0,-4 7 48 0 0,0 6 93 0 0,1 0 0 0 0,-2 12-93 0 0,9-31 9 0 0,0 0 0 0 0,0 1 0 0 0,0-1 0 0 0,1 1 0 0 0,0-1 0 0 0,0 0 0 0 0,0 1-1 0 0,0-1 1 0 0,1 0 0 0 0,-1 1 0 0 0,1-1 0 0 0,0 0 0 0 0,1 0 0 0 0,-1 1 0 0 0,1-1 0 0 0,0 0-1 0 0,0 0 1 0 0,0-1 0 0 0,0 1 0 0 0,1 0 0 0 0,-1-1 0 0 0,1 1 0 0 0,0-1 0 0 0,0 0 0 0 0,0 0-1 0 0,1 0 1 0 0,0 0-9 0 0,-2-2 0 0 0,-1 0-1 0 0,1-1 0 0 0,0 1 0 0 0,0-1 1 0 0,0 0-1 0 0,0 1 0 0 0,-1-1 0 0 0,1 0 1 0 0,0 0-1 0 0,0 0 0 0 0,0-1 0 0 0,0 1 1 0 0,0 0-1 0 0,0-1 1 0 0,27-6 476 0 0,-27 6-388 0 0,5-1 68 0 0,-1-1 0 0 0,0 0 0 0 0,1-1 1 0 0,-1 1-1 0 0,0-1 0 0 0,-1 0 0 0 0,4-4-156 0 0,38-35 380 0 0,-37 32-391 0 0,9-11 13 0 0,7-6-26 0 0,4-3-226 0 0,-20 21 274 0 0,-1 0 1 0 0,1 1 0 0 0,0 0-1 0 0,1 1 1 0 0,7-4-25 0 0,-15 10-17 0 0,0 0 0 0 0,0 1 0 0 0,0-1 0 0 0,1 1 1 0 0,-1 0-1 0 0,0 0 0 0 0,1 0 0 0 0,-1 1 0 0 0,0-1 1 0 0,1 1-1 0 0,-1 0 0 0 0,1 0 0 0 0,-1 0 0 0 0,1 0 1 0 0,-1 0-1 0 0,1 1 0 0 0,-1 0 0 0 0,1-1 0 0 0,-1 1 1 0 0,0 1-1 0 0,0-1 0 0 0,1 0 0 0 0,1 2 17 0 0,8 5-16 0 0</inkml:trace>
  <inkml:trace contextRef="#ctx0" brushRef="#br2" timeOffset="41268.855">15184 5211 11864 0 0,'23'-13'540'0'0,"-22"13"-523"0"0,-1 0 1 0 0,0 0 0 0 0,1-1 0 0 0,-1 1 0 0 0,0 0 0 0 0,0 0 0 0 0,1-1-1 0 0,-1 1 1 0 0,0 0 0 0 0,0-1 0 0 0,1 1 0 0 0,-1 0 0 0 0,0-1 0 0 0,0 1-1 0 0,0 0 1 0 0,0-1 0 0 0,1 1 0 0 0,-1 0 0 0 0,0-1 0 0 0,0 1-1 0 0,0-1 1 0 0,0 1 0 0 0,0 0 0 0 0,0-1 0 0 0,0 1 0 0 0,0 0 0 0 0,0-1-1 0 0,0 1 1 0 0,0-1 0 0 0,0 1 0 0 0,-1 0 0 0 0,1-1 0 0 0,0 1-1 0 0,0 0 1 0 0,0-1 0 0 0,0 1 0 0 0,-1 0 0 0 0,1-1 0 0 0,0 1 0 0 0,0 0-1 0 0,-1-1-17 0 0,1 1 1 0 0,0-1 0 0 0,-1 1-1 0 0,1-1 1 0 0,0 0-1 0 0,-1 1 1 0 0,1-1 0 0 0,0 1-1 0 0,0-1 1 0 0,0 0-1 0 0,-1 1 1 0 0,1-1 0 0 0,0 1-1 0 0,0-1 1 0 0,0 0-1 0 0,0 1 1 0 0,0-1 0 0 0,0 0-1 0 0,0 1 1 0 0,1-1-1 0 0,-1 0 1 0 0,0 1 0 0 0,0-1-1 0 0,0 1 1 0 0,1-1-1 0 0,-1 0 1 0 0,0 1 0 0 0,1-1-1 0 0,2-4 320 0 0,-1-1 0 0 0,1 0 0 0 0,-1 0 0 0 0,1-4-320 0 0,-1 5 289 0 0,-2 4-227 0 0,0 1 1 0 0,1-1 0 0 0,-1 0-1 0 0,0 1 1 0 0,1-1 0 0 0,-1 0-1 0 0,1 1 1 0 0,-1-1-1 0 0,1 1 1 0 0,-1-1 0 0 0,1 1-1 0 0,-1-1 1 0 0,1 1-1 0 0,-1-1 1 0 0,1 1 0 0 0,0 0-1 0 0,-1-1 1 0 0,1 1-63 0 0,0 0 51 0 0,-1 0-1 0 0,0 0 1 0 0,0-1 0 0 0,1 1 0 0 0,-1 0-1 0 0,0 0 1 0 0,1 0 0 0 0,-1 0 0 0 0,0-1-1 0 0,0 1 1 0 0,1 0 0 0 0,-1 0 0 0 0,0-1-1 0 0,0 1 1 0 0,0 0 0 0 0,1 0 0 0 0,-1-1-1 0 0,0 1 1 0 0,0 0 0 0 0,0 0 0 0 0,0-1-1 0 0,0 1 1 0 0,1 0 0 0 0,-1-1 0 0 0,0 1-1 0 0,0 0 1 0 0,0-1 0 0 0,0 1 0 0 0,0 0-1 0 0,0-1 1 0 0,0 1 0 0 0,0 0 0 0 0,0-1-1 0 0,0 1 1 0 0,0 0 0 0 0,-1-1 0 0 0,1 1-1 0 0,0 0 1 0 0,0 0 0 0 0,0-1 0 0 0,0 1-1 0 0,0 0 1 0 0,-1-1 0 0 0,1 1-51 0 0,8-1 1112 0 0,-7 1-1150 0 0,-1 1 60 0 0,1 0 0 0 0,-1 0-1 0 0,0 0 1 0 0,0-1-1 0 0,1 1 1 0 0,-1 0 0 0 0,0 0-1 0 0,0 0 1 0 0,0 0 0 0 0,0 0-1 0 0,0 0 1 0 0,-1 0-1 0 0,1 0 1 0 0,0-1 0 0 0,0 1-1 0 0,0 0 1 0 0,-1 0-1 0 0,1 0 1 0 0,0 0 0 0 0,-1 0-1 0 0,1-1 1 0 0,-1 2-22 0 0,0-1 28 0 0,1-1 1 0 0,-1 1-1 0 0,1 0 1 0 0,-1 0-1 0 0,1 0 0 0 0,0 0 1 0 0,-1 0-1 0 0,1 0 1 0 0,0 0-1 0 0,0 0 1 0 0,0 0-1 0 0,0 0 0 0 0,0 0 1 0 0,0 0-1 0 0,0 0 1 0 0,0 1-1 0 0,0-1-28 0 0,1 1 77 0 0,0 1-14 0 0,0-1 0 0 0,-1 1 0 0 0,1-1 0 0 0,0 1 0 0 0,-1-1 0 0 0,0 1 0 0 0,0-1 0 0 0,0 1 1 0 0,0-1-1 0 0,0 1 0 0 0,0-1 0 0 0,0 1 0 0 0,-1-1 0 0 0,0 3-63 0 0,0-1 48 0 0,1 1-1 0 0,0-1 1 0 0,0 1 0 0 0,0-1-1 0 0,0 1 1 0 0,1-1 0 0 0,0 1-1 0 0,0-1 1 0 0,0 1 0 0 0,0-1-1 0 0,2 4-47 0 0,4 15 160 0 0,-3 5 11 0 0,-4-21-113 0 0,1 0 0 0 0,0 0 0 0 0,1 0 0 0 0,2 6-58 0 0,1 0 53 0 0,-3-9-31 0 0,0 1-1 0 0,-1 0 1 0 0,1 0-1 0 0,-1 0 1 0 0,0 0-1 0 0,1 4-21 0 0,0 12 89 0 0,0-1-1 0 0,2 1 1 0 0,1 3-89 0 0,-2-8 74 0 0,0 0 0 0 0,-2 0 0 0 0,0 1 0 0 0,-1 2-74 0 0,0-1 69 0 0,1-1 0 0 0,1 1-1 0 0,1 2-68 0 0,1-3 43 0 0,-3-11-19 0 0,1 1-1 0 0,-1-1 1 0 0,0 1-1 0 0,0-1 0 0 0,-1 7-23 0 0,-1-4 24 0 0,0 6 30 0 0,1 0 0 0 0,0 0 0 0 0,1 0 0 0 0,1 4-54 0 0,0-1 75 0 0,-1 1 0 0 0,0 11-75 0 0,-1-13 72 0 0,0 1 0 0 0,4 13-72 0 0,-4-30 0 0 0,2 11-33 0 0,0 1 0 0 0,-1 0 1 0 0,0-1-1 0 0,-1 1 0 0 0,-1 1 33 0 0,1-9-4 0 0,1 0 1 0 0,-1 0 0 0 0,1 0 0 0 0,-1 0-1 0 0,1 0 1 0 0,1 1 3 0 0,-1-2 26 0 0,0 0 0 0 0,0 0 0 0 0,-1 0-1 0 0,1 0 1 0 0,-1 0 0 0 0,0 0 0 0 0,0 0 0 0 0,0 0-1 0 0,-1 0 1 0 0,0 2-26 0 0,-1 24 132 0 0,2-27-123 0 0,0 0 1 0 0,0 1-1 0 0,0-1 1 0 0,0 0-1 0 0,-1 0 1 0 0,1 0-1 0 0,-1 1 1 0 0,0-1-1 0 0,0 0 1 0 0,0 0-1 0 0,0 0 1 0 0,-2 2-10 0 0,0-1 7 0 0,1-1-7 0 0,1-1 1 0 0,-1 0-1 0 0,1 1 1 0 0,-1-1-1 0 0,1 0 0 0 0,0 1 1 0 0,0 0-1 0 0,0 0 0 0 0,0-2-50 0 0,1 0 0 0 0,-1 0 0 0 0,0 0 0 0 0,1-1 0 0 0,-1 1 0 0 0,0 0 0 0 0,1-1 0 0 0,-1 1 0 0 0,0 0 0 0 0,0-1 0 0 0,0 1 0 0 0,0-1 0 0 0,0 0 0 0 0,0 1 0 0 0,0-1 0 0 0,0 0 0 0 0,0 1-1 0 0,0-1 1 0 0,0 0 50 0 0,-5 3-741 0 0,4-2-1479 0 0,2-1-5187 0 0</inkml:trace>
  <inkml:trace contextRef="#ctx0" brushRef="#br2" timeOffset="42771.196">15314 6158 5528 0 0,'0'0'249'0'0,"0"0"-1"0"0,2-1-156 0 0,13-2 2175 0 0,-14 3 290 0 0,-1 0 130 0 0,0 0-341 0 0,0 0-1546 0 0,-12 6-716 0 0,-61 15 483 0 0,72-20-337 0 0,-1-1-139 0 0,0 0-1 0 0,0 0 1 0 0,0 0-1 0 0,0 1 1 0 0,0-1-1 0 0,0 0 1 0 0,0 1-1 0 0,-1 0-90 0 0,-7 2 244 0 0,-33 2 968 0 0,-1 0-86 0 0,-34 9-1126 0 0,43-7 224 0 0,1-1 1 0 0,-2-3-225 0 0,-22 4-228 0 0,-257 26 525 0 0,225-28-297 0 0,57-2 0 0 0,0-1 0 0 0,-24-3 0 0 0,9 0 0 0 0,-232-1 1298 0 0,154-4-838 0 0,1 1-170 0 0,52 4-290 0 0,-134 3 0 0 0,82-3 0 0 0,37-2 0 0 0,-161 11 0 0 0,179-3 0 0 0,28-1 0 0 0,-77 8 0 0 0,14 0 0 0 0,75-8 0 0 0,-10 1 0 0 0,28-5 0 0 0,0 2 0 0 0,0-1 0 0 0,-8 4 0 0 0,8-3 0 0 0,0 1 0 0 0,-1-2 0 0 0,-9 1 0 0 0,-8 3 0 0 0,25-4 0 0 0,0 0 0 0 0,0 0 0 0 0,1 0 0 0 0,-1-1 0 0 0,0 1 0 0 0,0-1 0 0 0,-1 0 0 0 0,-1-1 0 0 0,0 1 0 0 0,-1 1 0 0 0,-6 0 0 0 0,-15 2 0 0 0,6-2 0 0 0,15 0 0 0 0,1-1 0 0 0,-1 0 0 0 0,0 0 0 0 0,-4-2 0 0 0,-96-14 0 0 0,69 13 0 0 0,30 4 0 0 0,0-2 0 0 0,1 1 0 0 0,-9-3 0 0 0,14 3 0 0 0,-1 0 0 0 0,1 0 0 0 0,0 0 0 0 0,0 1 0 0 0,-1-1 0 0 0,1 1 0 0 0,0-1 0 0 0,0 1 0 0 0,0 0 0 0 0,-1 1 0 0 0,-21 3 0 0 0,-39-8 0 0 0,64 3 0 0 0,-1 0 0 0 0,0 0 0 0 0,0 0 0 0 0,0-1 0 0 0,0 1 0 0 0,0 0 0 0 0,0 0 0 0 0,1-1 0 0 0,-1 1 0 0 0,0 0 0 0 0,0-1 0 0 0,0 1 0 0 0,1-1 0 0 0,-1 1 0 0 0,0-1 0 0 0,0 1 0 0 0,1-1 0 0 0,-1 0 0 0 0,1 1 0 0 0,-1-1 0 0 0,0 0 0 0 0,1 0 0 0 0,0 1 0 0 0,-1-1 0 0 0,1 0 0 0 0,-1 0 0 0 0,1 0 0 0 0,0 0 0 0 0,-1 1 0 0 0,1-1 0 0 0,0 0 0 0 0,0 0 0 0 0,0 0 0 0 0,0 0 0 0 0,0 0 0 0 0,0 0 0 0 0,0-2 0 0 0,-1 0 0 0 0,1 0 0 0 0,1 0 0 0 0,-1-1 0 0 0,0 1 0 0 0,1 0 0 0 0,0-2 0 0 0,2-5 0 0 0,-1 0 0 0 0,-1 1 0 0 0,0-1 0 0 0,0 0 0 0 0,-1 0 0 0 0,0 0 0 0 0,-1-5 0 0 0,0-13 0 0 0,-2-52 0 0 0,-11-58 0 0 0,9 102 0 0 0,-11-192 0 0 0,11 123 0 0 0,2 27 0 0 0,1 22 0 0 0,-2-4 0 0 0,2 36 0 0 0,1-1 0 0 0,2-8 0 0 0,0-5 0 0 0,-1 34 0 0 0,1 1 0 0 0,-1-1 0 0 0,1 0 0 0 0,0 0 0 0 0,0 1 0 0 0,0-1 0 0 0,0 0 0 0 0,1 1 0 0 0,0-1 0 0 0,-1 1 0 0 0,1 0 0 0 0,1-1 0 0 0,-1 1 0 0 0,0 0 0 0 0,1 0 0 0 0,-1 0 0 0 0,4-2 0 0 0,9-9 0 0 0,-12 10 0 0 0,0 1 0 0 0,1 0 0 0 0,-1-1 0 0 0,1 2 0 0 0,0-1 0 0 0,0 0 0 0 0,1 0 0 0 0,9-5 0 0 0,-8 5 0 0 0,0-1 0 0 0,1 1 0 0 0,-1 0 0 0 0,4 0 0 0 0,19-7 0 0 0,-11 5 0 0 0,-1 0 0 0 0,1 1 0 0 0,3 0 0 0 0,17 0 0 0 0,0 2 0 0 0,1 2 0 0 0,18-2 0 0 0,21 1 0 0 0,-2 1 0 0 0,37-6 0 0 0,42-2 0 0 0,-80 10-305 0 0,67-3-782 0 0,-107 1 468 0 0,9 1 619 0 0,26 0 11 0 0,29-2 482 0 0,-30 0 572 0 0,35-5-1065 0 0,221-24-1558 0 0,-51 22 1558 0 0,-205 8 0 0 0,0 3 0 0 0,53 9 0 0 0,155 16 876 0 0,48 0-658 0 0,-222-27 143 0 0,-57-2-360 0 0,-21 3 26 0 0,-19-1-18 0 0,1 0 1 0 0,-1-1-1 0 0,0 0 0 0 0,7-1-9 0 0,11-1 10 0 0,1 0 0 0 0,11 2-10 0 0,-11 0 82 0 0,26-4-82 0 0,-31 3-672 0 0,-11 1 242 0 0</inkml:trace>
  <inkml:trace contextRef="#ctx0" brushRef="#br2" timeOffset="43322.981">12419 5669 11976 0 0,'2'-12'685'0'0,"-1"3"2411"0"0,-1 14-1574 0 0,2 36-118 0 0,2 0 0 0 0,2 0-1 0 0,2 3-1403 0 0,-7-41-19 0 0,9 54 19 0 0,-4-27-16 0 0,-2 0 0 0 0,-1 1 0 0 0,-1-1 0 0 0,-2 23 16 0 0,0-52-337 0 0,0-1-138 0 0,0 0-33 0 0,-8-19-2833 0 0,4 1 1817 0 0,-2 0-10 0 0</inkml:trace>
  <inkml:trace contextRef="#ctx0" brushRef="#br2" timeOffset="43553.944">12413 5647 15664 0 0,'6'-17'1571'0'0,"0"3"-1423"0"0,-6 13-148 0 0,0 1 0 0 0,1-1 0 0 0,-1 0 0 0 0,0 1 0 0 0,1-1 0 0 0,-1 0 0 0 0,0 1 0 0 0,1-1 0 0 0,-1 0 0 0 0,1 1 0 0 0,-1-1 0 0 0,1 1 0 0 0,-1-1 0 0 0,1 1 0 0 0,0-1 0 0 0,-1 1 0 0 0,1-1 0 0 0,0 1 0 0 0,-1 0 0 0 0,1-1 0 0 0,0 1 0 0 0,-1 0 0 0 0,1 0 0 0 0,0-1 0 0 0,0 1 0 0 0,-1 0 0 0 0,1 0 0 0 0,0 0 0 0 0,0 0 0 0 0,-1 0 0 0 0,1 0 0 0 0,3 0 0 0 0,0-1 111 0 0,1 1-1 0 0,-1-1 0 0 0,1 1 0 0 0,-1 0 0 0 0,1 0 0 0 0,-1 1 0 0 0,0-1 0 0 0,1 1 1 0 0,-1 0-1 0 0,1 1 0 0 0,-1-1 0 0 0,0 1 0 0 0,4 1-110 0 0,8 4 304 0 0,0 2 0 0 0,11 7-304 0 0,-15-8 171 0 0,-1 0 0 0 0,-1 0-1 0 0,0 1 1 0 0,0 0 0 0 0,-1 0-1 0 0,0 1 1 0 0,0 1 0 0 0,-1 0-1 0 0,0 0 1 0 0,-1 0 0 0 0,-1 1-1 0 0,1 1-170 0 0,-5-8 0 0 0,-1 0 0 0 0,0-1 0 0 0,0 1 0 0 0,0 0 0 0 0,0 0 0 0 0,-1 0 0 0 0,1 0 0 0 0,-1 2 0 0 0,1 16 0 0 0,-1-21 0 0 0,0-1 0 0 0,0 0 0 0 0,0 1 0 0 0,-1-1 0 0 0,1 1 0 0 0,0-1 0 0 0,-1 1 0 0 0,1-1 0 0 0,-1 1 0 0 0,0-1 0 0 0,1 0 0 0 0,-1 0 0 0 0,0 1 0 0 0,0-1 0 0 0,0 0 0 0 0,0 0 0 0 0,0 0 0 0 0,0 0 0 0 0,0 0 0 0 0,0 0 0 0 0,0 0 0 0 0,-1 0 0 0 0,1 0 0 0 0,0-1 0 0 0,-1 1 0 0 0,-5 3 0 0 0,0 0 0 0 0,0-1 0 0 0,-8 3 0 0 0,0 0 0 0 0,0-1 0 0 0,-1-1 0 0 0,1 0 0 0 0,-1-1 0 0 0,0-1 0 0 0,0 0 0 0 0,0-1 0 0 0,-1-1 0 0 0,1 0 0 0 0,-6-2 0 0 0,13 0-68 0 0,-11-1-312 0 0,0 0-1 0 0,-16 0 381 0 0,33-2-3056 0 0,3 4-3426 0 0</inkml:trace>
  <inkml:trace contextRef="#ctx0" brushRef="#br2" timeOffset="43960.097">12724 5925 15664 0 0,'8'4'718'0'0,"-6"-4"-19"0"0,-1 0-449 0 0,30-6-220 0 0,-19 4-31 0 0,-1-1 1 0 0,0 0 0 0 0,1 0-1 0 0,6-4 1 0 0,-4 1-30 0 0,-1 0-1 0 0,7-6 31 0 0,-17 10 101 0 0,1-1-1 0 0,-1 1 1 0 0,0-1 0 0 0,1 0 0 0 0,-1 0 0 0 0,-1 0 0 0 0,1-1-1 0 0,0 1 1 0 0,-1 0 0 0 0,3-5-101 0 0,1-13 1032 0 0,-3 6-947 0 0,-2 14-85 0 0,-1 0 0 0 0,1 0 0 0 0,-1 0 0 0 0,0 0 0 0 0,0 0 0 0 0,0 0 0 0 0,1 0 0 0 0,-1 0 0 0 0,0-1 0 0 0,0 1 0 0 0,0 0 0 0 0,-1 0 0 0 0,1 0 0 0 0,0 0 0 0 0,0 0 0 0 0,-1 0 0 0 0,1 0 0 0 0,0 0 0 0 0,-1 0 0 0 0,1 0 0 0 0,-1 0 0 0 0,1 0 0 0 0,-1-1 0 0 0,-1-8 0 0 0,2 10 0 0 0,0-1 0 0 0,0 1 0 0 0,0-1 0 0 0,0 1 0 0 0,0-1 0 0 0,0 0 0 0 0,0 1 0 0 0,0-1 0 0 0,-1 1 0 0 0,1-1 0 0 0,0 1 0 0 0,0-1 0 0 0,0 0 0 0 0,-1 1 0 0 0,1-1 0 0 0,0 1 0 0 0,0-1 0 0 0,-1 1 0 0 0,1-1 0 0 0,-2-1 35 0 0,0 0-1 0 0,-1 0 0 0 0,1 1 0 0 0,0-1 0 0 0,-1 0 0 0 0,1 1 0 0 0,-1-1 0 0 0,1 1 0 0 0,-1 0 1 0 0,0 0-1 0 0,0 0 0 0 0,1 0 0 0 0,-1 0 0 0 0,0 1 0 0 0,0-1 0 0 0,0 1 0 0 0,0 0 0 0 0,0 0 1 0 0,0 0-1 0 0,0 0 0 0 0,0 0 0 0 0,1 1 0 0 0,-1 0 0 0 0,0-1 0 0 0,0 1 0 0 0,0 0 0 0 0,1 0 1 0 0,-1 0-1 0 0,0 1 0 0 0,-1 0-34 0 0,-1 1 64 0 0,1-1 0 0 0,-1 1 0 0 0,1 1 0 0 0,-1-1 0 0 0,1 1 0 0 0,0-1 0 0 0,0 1 0 0 0,1 0 0 0 0,-1 1 0 0 0,1-1 0 0 0,0 1 0 0 0,0-1 0 0 0,0 1 0 0 0,1 0 0 0 0,0 0 0 0 0,-1 1-64 0 0,-1 6 0 0 0,3-11 0 0 0,0 0 0 0 0,1 0 0 0 0,-1 1 0 0 0,1-1 0 0 0,-1 0 0 0 0,1 1 0 0 0,0-1 0 0 0,-1 0 0 0 0,1 1 0 0 0,0-1 0 0 0,0 1 0 0 0,0-1 0 0 0,0 0 0 0 0,0 1 0 0 0,0-1 0 0 0,0 1 0 0 0,1-1 0 0 0,-1 0 0 0 0,1 1 0 0 0,-1-1 0 0 0,1 1 0 0 0,4 10 30 0 0,-4-9-1 0 0,0 0 1 0 0,0 0-1 0 0,0 0 1 0 0,1-1-1 0 0,-1 1 1 0 0,1-1-1 0 0,0 1 1 0 0,-1-1-1 0 0,1 0 1 0 0,0 1-1 0 0,0-1 1 0 0,1 0-1 0 0,-1 0 1 0 0,2 1-30 0 0,4 2 293 0 0,-1-1-1 0 0,1 1 1 0 0,0-1 0 0 0,1-1-1 0 0,-1 0 1 0 0,6 2-293 0 0,-10-4-37 0 0,0-1 0 0 0,0 1 0 0 0,1 0 1 0 0,-1-1-1 0 0,0 0 0 0 0,1 0 0 0 0,-1-1 0 0 0,0 1 1 0 0,1-1-1 0 0,-1 0 0 0 0,0 0 0 0 0,0 0 1 0 0,0 0-1 0 0,0-1 0 0 0,1 0 37 0 0,21-8-917 0 0,-20 8 500 0 0,-1 0 0 0 0,1-1 0 0 0,0 1 0 0 0,-1-1 0 0 0,1 0 0 0 0,3-4 417 0 0,18-14-6275 0 0,-14 9 475 0 0</inkml:trace>
  <inkml:trace contextRef="#ctx0" brushRef="#br2" timeOffset="44300.749">13220 5617 17503 0 0,'0'0'399'0'0,"0"0"60"0"0,0 0 21 0 0,0 0-59 0 0,1 8-260 0 0,0-5-142 0 0,0 0-1 0 0,0-1 0 0 0,0 1 1 0 0,1 0-1 0 0,-1-1 0 0 0,1 1 1 0 0,1 1-19 0 0,-1-1 114 0 0,0 0 1 0 0,0 0 0 0 0,-1 0-1 0 0,1-1 1 0 0,-1 1-1 0 0,0 1 1 0 0,1-1-115 0 0,22 110 1560 0 0,-22-103-1299 0 0,-1-1 1 0 0,-1 1-1 0 0,0 0 1 0 0,0 0-1 0 0,0 0 1 0 0,-2 4-262 0 0,1-9 20 0 0,-17 100-4 0 0,18-101-27 0 0,-1 1 0 0 0,1-1 0 0 0,-1 0 0 0 0,0 0 0 0 0,0 0 0 0 0,0 0 0 0 0,-1 0-1 0 0,1 0 1 0 0,-1 0 0 0 0,0 0 0 0 0,0 0 0 0 0,-2 2 11 0 0,3-5-696 0 0,-5-2-2496 0 0,3-4-3970 0 0</inkml:trace>
  <inkml:trace contextRef="#ctx0" brushRef="#br2" timeOffset="44570.745">13061 5752 17503 0 0,'0'0'399'0'0,"2"0"60"0"0,87 33 603 0 0,-56-25-1062 0 0,0-1 0 0 0,1-2 0 0 0,0-1 0 0 0,0-2 0 0 0,-1-1 0 0 0,13-3 0 0 0,-25 0 0 0 0,0-1 0 0 0,0-1 0 0 0,2-1 0 0 0,11-3 0 0 0,-18 5 2 0 0,-1-1 0 0 0,0-1 0 0 0,9-4-2 0 0,-17 6-9 0 0,0 0 1 0 0,-1-1-1 0 0,1 0 0 0 0,-1 0 1 0 0,1 0-1 0 0,-1-1 0 0 0,0 0 0 0 0,1-2 9 0 0,-6 6-57 0 0,0 1-1 0 0,-1-1 1 0 0,1 0-1 0 0,0 1 0 0 0,-1-1 1 0 0,1 0-1 0 0,-1 0 0 0 0,1 1 1 0 0,-1-1-1 0 0,1 0 1 0 0,-1 0-1 0 0,0 0 0 0 0,1 0 1 0 0,-1 0-1 0 0,0 0 0 0 0,0 0 1 0 0,0 0-1 0 0,0 1 0 0 0,1-1 1 0 0,-1 0-1 0 0,0 0 1 0 0,-1 0-1 0 0,1 0 0 0 0,0 0 1 0 0,0 0-1 0 0,0 0 58 0 0,-1-1-34 0 0,0 1 0 0 0,0 0 0 0 0,0 0-1 0 0,0 0 1 0 0,0 0 0 0 0,0 0 0 0 0,0 0 0 0 0,0 0 0 0 0,0 0 0 0 0,0 0-1 0 0,0 1 1 0 0,-1-1 0 0 0,1 0 0 0 0,0 1 0 0 0,-2-1 34 0 0,-3-1 120 0 0,0 0-1 0 0,0 0 1 0 0,0 1 0 0 0,0 0 0 0 0,0 0 0 0 0,0 1 0 0 0,0 0-1 0 0,-1 0-119 0 0,-5 1 167 0 0,0 2 0 0 0,0-1-1 0 0,0 2 1 0 0,0-1-1 0 0,0 2 1 0 0,1-1 0 0 0,0 2-1 0 0,0 0 1 0 0,0 0-1 0 0,0 1 1 0 0,1 0-1 0 0,0 0 1 0 0,1 1 0 0 0,0 1-1 0 0,0 0 1 0 0,1 0-1 0 0,0 0 1 0 0,-4 7-167 0 0,11-14 8 0 0,0-1 0 0 0,-1 1 1 0 0,1 0-1 0 0,0-1 0 0 0,0 1 0 0 0,1 0 0 0 0,-1 0 0 0 0,0 0 1 0 0,0 0-1 0 0,1 0 0 0 0,-1-1 0 0 0,1 1 0 0 0,0 0 1 0 0,0 0-1 0 0,0 0 0 0 0,0 0 0 0 0,0 0 0 0 0,0 0 1 0 0,0 0-1 0 0,0 0 0 0 0,1 0 0 0 0,-1 0 0 0 0,1 0 0 0 0,0 0 1 0 0,-1 0-1 0 0,1 0 0 0 0,0-1 0 0 0,0 1 0 0 0,0 0 1 0 0,0 0-1 0 0,0-1 0 0 0,1 1 0 0 0,-1-1 0 0 0,0 1 0 0 0,2 0-8 0 0,1 2 142 0 0,1-1-1 0 0,-1 0 0 0 0,1 0 0 0 0,0 0 0 0 0,0 0 0 0 0,0-1 0 0 0,0 1 0 0 0,0-2 1 0 0,1 1-1 0 0,-1 0 0 0 0,1-1 0 0 0,1 0-141 0 0,17 2-897 0 0,0-1 1 0 0,0-1-1 0 0,0-1 0 0 0,23-3 897 0 0,9-3-6275 0 0,-28 1 475 0 0</inkml:trace>
  <inkml:trace contextRef="#ctx0" brushRef="#br2" timeOffset="44841.448">13935 5716 15664 0 0,'-7'-1'268'0'0,"0"1"0"0"0,-1 0 0 0 0,1 0 0 0 0,0 0 0 0 0,0 1 0 0 0,0 0 1 0 0,0 0-1 0 0,0 1 0 0 0,0 0 0 0 0,0 1 0 0 0,0-1 0 0 0,1 1 0 0 0,-1 0 1 0 0,-5 4-269 0 0,5-3 158 0 0,1 0 0 0 0,-1 1 0 0 0,1 0 0 0 0,0 0 0 0 0,0 0-1 0 0,0 1 1 0 0,1 0 0 0 0,0 0 0 0 0,0 1 0 0 0,0-1 0 0 0,1 1 0 0 0,0 0 0 0 0,0 2-158 0 0,3-7-8 0 0,0 0-1 0 0,1-1 0 0 0,-1 1 0 0 0,1 0 1 0 0,-1 0-1 0 0,1 0 0 0 0,0 0 1 0 0,0 0-1 0 0,0 0 0 0 0,0 0 0 0 0,0 0 1 0 0,0 0-1 0 0,0 0 0 0 0,1 0 0 0 0,-1 0 1 0 0,1 0-1 0 0,-1 0 0 0 0,2 0 9 0 0,-1 1 41 0 0,1 0 0 0 0,0 0 0 0 0,0 0 0 0 0,0 0 0 0 0,0-1 0 0 0,0 1 0 0 0,1-1 0 0 0,-1 1 0 0 0,1-1-1 0 0,1 1-40 0 0,4 2 255 0 0,0 0-1 0 0,0-1 0 0 0,1 1 1 0 0,-1-2-1 0 0,1 1 0 0 0,0-1 0 0 0,6 1-254 0 0,-2-2-210 0 0,0 0 0 0 0,-1 0-1 0 0,1-1 1 0 0,0-1 0 0 0,0 0 0 0 0,0-1-1 0 0,10-2 211 0 0,-6 0-1587 0 0,-1 0 0 0 0,-1-2 0 0 0,11-4 1587 0 0,-7 3-1534 0 0</inkml:trace>
  <inkml:trace contextRef="#ctx0" brushRef="#br2" timeOffset="45106.032">14194 5578 17015 0 0,'0'0'779'0'0,"0"0"-15"0"0,0 2-489 0 0,-2 5-171 0 0,1 0 1 0 0,0 0 0 0 0,0 0 0 0 0,1 0-1 0 0,0 0 1 0 0,0 5-105 0 0,7 48 690 0 0,-2-19-259 0 0,4 6 64 0 0,-7-37-402 0 0,0 0-1 0 0,0 0 1 0 0,0 0-1 0 0,-1 6-92 0 0,0 14 0 0 0,-2 20 0 0 0,-1-19 0 0 0,2-30 8 0 0,0 1 0 0 0,-1-1-1 0 0,1 1 1 0 0,0 0 0 0 0,-1-1 0 0 0,1 1-1 0 0,-1-1 1 0 0,1 1 0 0 0,-1-1-1 0 0,0 1 1 0 0,1-1 0 0 0,-1 0 0 0 0,-1 1-8 0 0,-7 4-3486 0 0,7-6 980 0 0,1 1-4170 0 0</inkml:trace>
  <inkml:trace contextRef="#ctx0" brushRef="#br2" timeOffset="45476.585">14350 5669 10136 0 0,'29'1'1065'0'0,"17"3"-1065"0"0,-17 0 960 0 0,18-2-960 0 0,-30-2 408 0 0,2 1 366 0 0,-1-1-1 0 0,0-1 1 0 0,0-1-1 0 0,0 0 1 0 0,0-1-1 0 0,7-3-773 0 0,-37-2 219 0 0,3 6-28 0 0,0 1 0 0 0,0 0 0 0 0,0 1 0 0 0,0 0 0 0 0,0 1 0 0 0,0-1 0 0 0,0 2 0 0 0,0-1 0 0 0,-6 3-191 0 0,-7 2 89 0 0,1 1 0 0 0,0 1 0 0 0,-8 5-89 0 0,20-9 0 0 0,0 1 0 0 0,1 0 0 0 0,-1 0 0 0 0,1 0 0 0 0,0 1 0 0 0,1 1 0 0 0,-1-1 0 0 0,1 1 0 0 0,1 1 0 0 0,-1-1 0 0 0,1 1 0 0 0,1 0 0 0 0,-1 0 0 0 0,-1 5 0 0 0,3-1 0 0 0,6-8 0 0 0,-1-3 0 0 0,-1 0 34 0 0,1 0-1 0 0,-1 0 0 0 0,0 0 1 0 0,1 0-1 0 0,-1 0 0 0 0,0-1 0 0 0,1 1 1 0 0,-1 0-1 0 0,1 0 0 0 0,-1 0 1 0 0,1-1-1 0 0,-1 1 0 0 0,1 0 1 0 0,0-1-1 0 0,-1 1 0 0 0,1 0 0 0 0,0-1 1 0 0,-1 1-1 0 0,1-1 0 0 0,0 1 1 0 0,0-1-1 0 0,0 1-33 0 0,1-1 145 0 0,1 1-1 0 0,-1 0 1 0 0,0-1 0 0 0,1 1 0 0 0,-1-1-1 0 0,1 0 1 0 0,-1 0 0 0 0,1 0-145 0 0,5-1-66 0 0,0 0-1 0 0,0 0 1 0 0,0 0-1 0 0,0-1 1 0 0,0 0 0 0 0,-1-1-1 0 0,1 0 1 0 0,-1 0-1 0 0,6-4 67 0 0,13-8-1406 0 0,23-17 1406 0 0,-36 23 177 0 0,1-1-97 0 0,0 1 0 0 0,0 0 1 0 0,1 1-1 0 0,0 1 0 0 0,9-3-80 0 0,-18 8 0 0 0,0 1-1 0 0,0-1 1 0 0,0 1 0 0 0,0 1 0 0 0,0-1 0 0 0,0 1 0 0 0,0 0 0 0 0,0 0 0 0 0,0 0 0 0 0,0 1 0 0 0,0 0-1 0 0,1 0 1 0 0,-2 1 0 0 0,1 0 0 0 0,0 0 0 0 0,3 1 0 0 0,-3 1 62 0 0,1 1-1 0 0,-1-1 0 0 0,0 1 1 0 0,0 0-1 0 0,0 0 1 0 0,-1 1-1 0 0,0 0 1 0 0,0 0-1 0 0,0 0 0 0 0,-1 1 1 0 0,0-1-1 0 0,3 6-61 0 0,5 22 333 0 0,-6-18-122 0 0,-6-15-188 0 0,0-1-1 0 0,0 0 0 0 0,1 1 1 0 0,-1-1-1 0 0,0 1 1 0 0,0-1-1 0 0,0 0 0 0 0,0 1 1 0 0,0-1-1 0 0,0 1 0 0 0,1-1 1 0 0,-1 0-1 0 0,0 1 0 0 0,0-1 1 0 0,0 1-1 0 0,0-1 0 0 0,0 0 1 0 0,-1 1-1 0 0,1-1 1 0 0,0 1-1 0 0,0-1 0 0 0,0 0 1 0 0,0 1-1 0 0,0-1 0 0 0,-1 1 1 0 0,1-1-1 0 0,0 0 0 0 0,0 1 1 0 0,0-1-1 0 0,-1 0 0 0 0,1 1 1 0 0,0-1-1 0 0,-1 0 1 0 0,1 1-1 0 0,0-1 0 0 0,-1 0 1 0 0,1 0-1 0 0,0 0 0 0 0,-1 1-22 0 0,0-2 35 0 0,1 0-1 0 0,-1 0 1 0 0,0 1-1 0 0,1-1 0 0 0,-1 0 1 0 0,0 0-1 0 0,1 0 0 0 0,-1 0 1 0 0,1 0-1 0 0,0 0 1 0 0,-1 0-1 0 0,1 0 0 0 0,0 0 1 0 0,-1 0-1 0 0,1 0 1 0 0,0 0-1 0 0,0 0 0 0 0,0-1-34 0 0,-1-5 85 0 0,0 1-79 0 0,0 0 0 0 0,0 0 0 0 0,1 0 0 0 0,0 0 0 0 0,0 0 0 0 0,1 0 0 0 0,-1 0 0 0 0,1 0 0 0 0,1 0 0 0 0,-1 0 0 0 0,3-4-6 0 0,0-9-103 0 0,17-45-2249 0 0,-14 38-4986 0 0</inkml:trace>
  <inkml:trace contextRef="#ctx0" brushRef="#br0" timeOffset="63304.516">6634 3573 17503 0 0,'-12'-8'1338'0'0,"10"7"-1293"0"0,1 0 1 0 0,0 1-1 0 0,-1-1 1 0 0,1 1-1 0 0,-1-1 1 0 0,1 1-1 0 0,-1-1 1 0 0,1 1-1 0 0,-1 0 1 0 0,0 0-1 0 0,1 0 1 0 0,-1 0-1 0 0,1 0 1 0 0,-2 0-46 0 0,-24 5-105 0 0,19-3 155 0 0,-2 0 131 0 0,0 1 0 0 0,-1 0 0 0 0,1 1-1 0 0,0 0 1 0 0,1 0 0 0 0,-1 1 0 0 0,-1 1-181 0 0,6-2 65 0 0,0-1 1 0 0,1 1 0 0 0,-1-1 0 0 0,1 1-1 0 0,0 0 1 0 0,0 1 0 0 0,0-1 0 0 0,0 1-1 0 0,1 0 1 0 0,0 0 0 0 0,0 0 0 0 0,0 0-1 0 0,-1 5-65 0 0,-4 10 569 0 0,-1 2-100 0 0,1 1 0 0 0,1 0 0 0 0,0 6-469 0 0,6-26 0 0 0,1 0 0 0 0,0 0 0 0 0,-1 0 0 0 0,1 0 0 0 0,0 0 0 0 0,1 0 0 0 0,-1 0 0 0 0,1 0 0 0 0,-1 1 0 0 0,1-1 0 0 0,0-1 0 0 0,0 1 0 0 0,0 0 0 0 0,1 0 0 0 0,-1 0 0 0 0,0 0 0 0 0,1-1 0 0 0,0 1 0 0 0,1 0 0 0 0,4 10 0 0 0,-6-12 0 0 0,-1 0 0 0 0,1 0 0 0 0,-1 0 0 0 0,1 0 0 0 0,0 0 0 0 0,-1 0 0 0 0,1-1 0 0 0,0 1 0 0 0,0 0 0 0 0,-1 0 0 0 0,1 0 0 0 0,0-1 0 0 0,0 1 0 0 0,0 0 0 0 0,1 0 0 0 0,1 1 0 0 0,0-1 0 0 0,0 1 0 0 0,1-1 0 0 0,-1 1 0 0 0,0-1 0 0 0,1 0 0 0 0,-1 0 0 0 0,1 0 0 0 0,-1-1 0 0 0,1 1 0 0 0,0-1 0 0 0,-1 0 0 0 0,1 0 0 0 0,-1 0 0 0 0,1-1 0 0 0,0 1 0 0 0,-1-1 0 0 0,1 0 0 0 0,-1 0 0 0 0,0 0 0 0 0,1 0 0 0 0,-1-1 0 0 0,0 1 0 0 0,1-1 0 0 0,1-1 0 0 0,7-4 0 0 0,0-1 0 0 0,0 0 0 0 0,-1-1 0 0 0,7-6 0 0 0,-12 9 0 0 0,-1 0 0 0 0,1 0 0 0 0,-1 0 0 0 0,0-1 0 0 0,-1 1 0 0 0,0-1 0 0 0,0 0 0 0 0,0-1 0 0 0,-1 0 0 0 0,3-5 0 0 0,-4 8 0 0 0,0 0 0 0 0,0 0 0 0 0,0 0 0 0 0,-1 0 0 0 0,0-1 0 0 0,0 1 0 0 0,0 0 0 0 0,0-4 0 0 0,-1 0 0 0 0,2 2 0 0 0,0 7 0 0 0,0 5 0 0 0,-2-5 0 0 0,2 22 0 0 0,-1-17 0 0 0,-1 0 0 0 0,0 0 0 0 0,1 0 0 0 0,0-1 0 0 0,0 1 0 0 0,1 0 0 0 0,-1-1 0 0 0,1 1 0 0 0,0-1 0 0 0,1 2 0 0 0,5 10 0 0 0,-7-13 0 0 0,1 0 0 0 0,-1-1 0 0 0,0 1 0 0 0,1 0 0 0 0,0-1 0 0 0,-1 0 0 0 0,1 1 0 0 0,0-1 0 0 0,0 0 0 0 0,0 0 0 0 0,1 0 0 0 0,-1 0 0 0 0,0 0 0 0 0,2 1 0 0 0,-3-3 0 0 0,-1 0 0 0 0,1 1 0 0 0,-1-1 0 0 0,1 0 0 0 0,0 0 0 0 0,-1 0 0 0 0,1 1 0 0 0,-1-1 0 0 0,1 0 0 0 0,-1 0 0 0 0,1 0 0 0 0,0 0 0 0 0,-1 0 0 0 0,1 0 0 0 0,-1 0 0 0 0,1 0 0 0 0,0 0 0 0 0,-1 0 0 0 0,1 0 0 0 0,-1 0 0 0 0,1-1 0 0 0,0 1 0 0 0,1 0 0 0 0,1-1-43 0 0,0 1-1 0 0,-1 0 1 0 0,1-1 0 0 0,0 1-1 0 0,-1-1 1 0 0,1 0-1 0 0,-1 0 1 0 0,1 0-1 0 0,-1 0 1 0 0,1 0-1 0 0,-1-1 1 0 0,0 1 0 0 0,1-1-1 0 0,-1 0 1 0 0,2-1 43 0 0,3-4-1188 0 0,0 0 1 0 0,-1-1-1 0 0,5-6 1188 0 0,-1 1-1522 0 0,0-1-728 0 0,-1 0 0 0 0,-1 0 0 0 0,7-16 2250 0 0,9-14-2585 0 0,-13 22 1582 0 0,-9 18 990 0 0,0 0 0 0 0,0 0 0 0 0,0 1 0 0 0,1-1 0 0 0,-1 0 0 0 0,1 1 0 0 0,0-1 1 0 0,0 1-1 0 0,0 0 0 0 0,0 0 0 0 0,1 0 0 0 0,-1 0 0 0 0,1 0 13 0 0,1 1 128 0 0,-1-1 202 0 0,0 1 1 0 0,0 0-1 0 0,1 0 0 0 0,-1 0 0 0 0,5-1-330 0 0,-8 3 135 0 0,1-1 1 0 0,-1 1-1 0 0,1 0 0 0 0,-1 0 0 0 0,0 0 1 0 0,1 0-1 0 0,-1 0 0 0 0,1 0 0 0 0,-1 0 1 0 0,1 1-1 0 0,-1-1 0 0 0,0 0 0 0 0,1 1 1 0 0,-1-1-1 0 0,0 1 0 0 0,1 0 0 0 0,-1-1 1 0 0,0 1-1 0 0,0 0 0 0 0,0 0 0 0 0,1 0 1 0 0,-1 0-136 0 0,8 7 930 0 0,-6-6-642 0 0,0 1 0 0 0,-1-1 0 0 0,1 0-1 0 0,-1 1 1 0 0,0 0 0 0 0,0 0 0 0 0,0-1-1 0 0,0 1 1 0 0,0 0 0 0 0,-1 1 0 0 0,1 0-288 0 0,15 33 1596 0 0,-4-7-755 0 0,-1-1 0 0 0,-1 2-841 0 0,35 121 1900 0 0,-45-149-1879 0 0,-1 0 0 0 0,1 0 0 0 0,-1 0 0 0 0,0 1 1 0 0,0-1-1 0 0,0 0 0 0 0,-1 4-21 0 0,1 6 460 0 0,-1-13-414 0 0,1 1 0 0 0,0-1 0 0 0,0 0 1 0 0,-1 1-1 0 0,1-1 0 0 0,0 0 0 0 0,0 0 0 0 0,-1 0 0 0 0,1 1 1 0 0,0-1-1 0 0,-1 0 0 0 0,1 0 0 0 0,0 0 0 0 0,-1 0 0 0 0,1 1 0 0 0,0-1 1 0 0,-1 0-1 0 0,1 0 0 0 0,0 0 0 0 0,-1 0 0 0 0,1 0 0 0 0,0 0 0 0 0,-1 0 1 0 0,1 0-1 0 0,0 0 0 0 0,-1 0 0 0 0,1 0 0 0 0,-1 0-46 0 0,-9-1 297 0 0,7-1-295 0 0,-1 0-1 0 0,1 0 1 0 0,0-1 0 0 0,-1 1-1 0 0,1 0 1 0 0,0-1-1 0 0,1 0 1 0 0,-1 0 0 0 0,0 0-1 0 0,1 0 1 0 0,-1-1-2 0 0,-20-37-3 0 0,20 36 4 0 0,2 1-1 0 0,-1 0 0 0 0,1 0 0 0 0,0 0 0 0 0,1-1 0 0 0,-1 1 0 0 0,0 0 0 0 0,1 0 0 0 0,0 0 0 0 0,0-1 0 0 0,1 1 0 0 0,-1 0 0 0 0,1 0 0 0 0,0-2 0 0 0,3-12 0 0 0,1 0 0 0 0,3-7 0 0 0,-5 16 0 0 0,0 2 6 0 0,0 1-1 0 0,0 0 0 0 0,1 0 0 0 0,0 0 1 0 0,0 0-1 0 0,0 0 0 0 0,1 1 0 0 0,-1-1 1 0 0,1 1-1 0 0,1 1 0 0 0,-1-1 0 0 0,1 1 1 0 0,-1 0-1 0 0,1 0 0 0 0,1 0 0 0 0,-1 1 1 0 0,0 0-1 0 0,7-2-5 0 0,5-2-1019 0 0,0 1 1 0 0,16-3 1018 0 0,35-5-7668 0 0,-61 12 6112 0 0,8-1-3805 0 0</inkml:trace>
  <inkml:trace contextRef="#ctx0" brushRef="#br0" timeOffset="64335.68">7470 3553 11976 0 0,'0'0'546'0'0,"0"0"-10"0"0,-3 4-322 0 0,-29 20 960 0 0,24-19-641 0 0,1 1 0 0 0,-1-1-1 0 0,1 1 1 0 0,1 1 0 0 0,-1-1 0 0 0,1 1-1 0 0,-3 4-532 0 0,0 3 698 0 0,-1 0 302 0 0,1 1 0 0 0,-5 11-1000 0 0,12-21 55 0 0,0-1-1 0 0,0 1 0 0 0,0 0 1 0 0,1-1-1 0 0,0 1 0 0 0,0 0 1 0 0,1 0-1 0 0,-1 0 1 0 0,1 0-1 0 0,0 0 0 0 0,0 2-54 0 0,1 0 34 0 0,0 0-50 0 0,-1 0 0 0 0,2 0 0 0 0,-1-1 0 0 0,3 7 16 0 0,-3-10 69 0 0,0-1 0 0 0,0 1-1 0 0,0-1 1 0 0,1 0 0 0 0,-1 0-1 0 0,1 0 1 0 0,0 0-1 0 0,0 0 1 0 0,-1 0 0 0 0,1 0-1 0 0,0 0 1 0 0,1-1-1 0 0,-1 1 1 0 0,1 0-69 0 0,0 0 71 0 0,0-1 0 0 0,1 0-1 0 0,-1 1 1 0 0,1-1 0 0 0,-1-1 0 0 0,1 1 0 0 0,-1 0-1 0 0,1-1 1 0 0,0 1 0 0 0,-1-1 0 0 0,1 0 0 0 0,0-1-1 0 0,-1 1 1 0 0,1-1 0 0 0,-1 1 0 0 0,1-1 0 0 0,0 0-71 0 0,7-2-18 0 0,-1-1 1 0 0,0 0 0 0 0,0 0 0 0 0,0-1-1 0 0,0 0 18 0 0,55-34 0 0 0,-61 36 0 0 0,1-1 0 0 0,-1 0 0 0 0,0 1 0 0 0,0-2 0 0 0,-1 1 0 0 0,1 0 0 0 0,-1-1 0 0 0,0 1 0 0 0,0-1 0 0 0,0 0 0 0 0,-1 0 0 0 0,0 0 0 0 0,0 0 0 0 0,0-1 0 0 0,0-1 0 0 0,-1 4 0 0 0,0 0 0 0 0,0 0 0 0 0,-1 0 0 0 0,1 0 0 0 0,-1-1 0 0 0,0 1 0 0 0,0 0 0 0 0,0 0 0 0 0,0 0 0 0 0,0-1 0 0 0,-1 1 0 0 0,1 0 0 0 0,-1 0 0 0 0,0 0 0 0 0,0 0 0 0 0,0 0 0 0 0,-1 0 0 0 0,1 0 0 0 0,-1 0 0 0 0,1 1 0 0 0,-1-1 0 0 0,0 0 0 0 0,0 1 0 0 0,0 0 0 0 0,0-1 0 0 0,-3-1 0 0 0,2 2 0 0 0,-1 0 0 0 0,0 0 0 0 0,0 1 0 0 0,0-1 0 0 0,0 1 0 0 0,0 0 0 0 0,0 0 0 0 0,-1 0 0 0 0,1 0 0 0 0,0 1 0 0 0,0 0 0 0 0,-1-1 0 0 0,1 2 0 0 0,0-1 0 0 0,0 0 0 0 0,-1 1 0 0 0,1 0 0 0 0,0 0 0 0 0,0 0 0 0 0,0 1 0 0 0,0-1 0 0 0,0 1 0 0 0,-1 1 0 0 0,2-2 0 0 0,1 0 0 0 0,0 1 0 0 0,0-1 0 0 0,0 1 0 0 0,0 0 0 0 0,0 0 0 0 0,0-1 0 0 0,0 1 0 0 0,0 0 0 0 0,1 1 0 0 0,-2 1 0 0 0,2-3 0 0 0,1 0 0 0 0,0 0 0 0 0,-1-1 0 0 0,1 1 0 0 0,0 0 0 0 0,-1 0 0 0 0,1 0 0 0 0,0 0 0 0 0,0 0 0 0 0,0 0 0 0 0,0 0 0 0 0,0 0 0 0 0,0 0 0 0 0,0 0 0 0 0,0-1 0 0 0,0 1 0 0 0,1 0 0 0 0,-1 0 0 0 0,0 0 0 0 0,1 0 0 0 0,-1 0 0 0 0,0 0 0 0 0,1-1 0 0 0,-1 1 0 0 0,1 0 0 0 0,-1 0 0 0 0,1 0 0 0 0,0-1 0 0 0,-1 1 0 0 0,1 0 0 0 0,0-1 0 0 0,-1 1 0 0 0,2 0 0 0 0,0 0 0 0 0,0 1 0 0 0,1 0 0 0 0,0-1 0 0 0,-1 0 0 0 0,1 1 0 0 0,0-1 0 0 0,0 0 0 0 0,0-1 0 0 0,0 1 0 0 0,0 0 0 0 0,-1-1 0 0 0,2 0 0 0 0,37 1 0 0 0,-23-2 0 0 0,-3 1 0 0 0,0-1 0 0 0,0-1 0 0 0,0 0 0 0 0,0-1 0 0 0,-1-1 0 0 0,1 0 0 0 0,1-2 0 0 0,9-4 0 0 0,0-2 0 0 0,0 0 0 0 0,9-8 0 0 0,25-11-1384 0 0,-58 31 1412 0 0,0-1 0 0 0,0 0 0 0 0,1 0-1 0 0,-1 1 1 0 0,0-1 0 0 0,1 1-1 0 0,-1-1 1 0 0,0 1 0 0 0,1 0 0 0 0,0-1-28 0 0,-1 1 500 0 0,-1 0-59 0 0,0 2-292 0 0,-1 8-145 0 0,0 0-1 0 0,-1 1 1 0 0,0-1-1 0 0,-1-1 1 0 0,-2 7-4 0 0,2-5-1 0 0,-1 1 1 0 0,2 1 0 0 0,-1-1-1 0 0,1 3 1 0 0,-4 46 0 0 0,5-60 0 0 0,1 0 0 0 0,0 1 0 0 0,0-1 0 0 0,0 1 0 0 0,0-1 0 0 0,0 1 0 0 0,0-1 0 0 0,0 0 0 0 0,0 1 0 0 0,1-1 0 0 0,-1 1 0 0 0,1-1 0 0 0,-1 0 0 0 0,1 1 0 0 0,-1-1 0 0 0,1 0 0 0 0,0 1 0 0 0,-1-1 0 0 0,1 0 0 0 0,0 0 0 0 0,0 0 0 0 0,0 0 0 0 0,0 0 0 0 0,0 0 0 0 0,0 0 0 0 0,0 0 0 0 0,1 0 0 0 0,-1 0 0 0 0,0-1 0 0 0,0 1 0 0 0,1 0 0 0 0,-1-1 0 0 0,0 1 0 0 0,1-1 0 0 0,-1 0 0 0 0,0 1 0 0 0,2-1 0 0 0,1 1 0 0 0,0 0 0 0 0,1-1 0 0 0,-1 0 0 0 0,0 0 0 0 0,0 0 0 0 0,1 0 0 0 0,-1-1 0 0 0,0 0 0 0 0,0 0 0 0 0,0 0 0 0 0,1 0 0 0 0,-1 0 0 0 0,3-2 0 0 0,0 0 0 0 0,-1 1 0 0 0,1-2 0 0 0,-1 1 0 0 0,1-1 0 0 0,-1 0 0 0 0,0-1 0 0 0,-1 1 0 0 0,1-1 0 0 0,-1 0 0 0 0,0 0 0 0 0,1-2 0 0 0,18-30 0 0 0,10-22 0 0 0,-29 51 0 0 0,0-1 0 0 0,1 1 0 0 0,6-6 0 0 0,-5 5 0 0 0,-7 9 0 0 0,0 0 0 0 0,0 0 0 0 0,1 0 0 0 0,-1-1 0 0 0,0 1 0 0 0,0 0 0 0 0,1 0 0 0 0,-1 0 0 0 0,0 0 0 0 0,0 0 0 0 0,1 0 0 0 0,-1-1 0 0 0,0 1 0 0 0,1 0 0 0 0,-1 0 0 0 0,0 0 0 0 0,0 0 0 0 0,1 0 0 0 0,-1 0 0 0 0,0 0 0 0 0,1 0 0 0 0,-1 0 0 0 0,0 0 0 0 0,0 1 0 0 0,1-1 0 0 0,-1 0 0 0 0,0 0 0 0 0,1 0 0 0 0,-1 0 0 0 0,0 0 0 0 0,0 0 0 0 0,1 1 0 0 0,-1-1 0 0 0,0 0 0 0 0,0 0 0 0 0,0 0 0 0 0,1 1 0 0 0,-1-1 0 0 0,0 0 0 0 0,0 0 0 0 0,0 1 0 0 0,1-1 0 0 0,-1 0 0 0 0,0 0 0 0 0,0 1 0 0 0,0-1 0 0 0,0 0 0 0 0,7 13 0 0 0,-6-12 0 0 0,14 32 0 0 0,-13-28 0 0 0,0 0 0 0 0,0 0 0 0 0,1-1 0 0 0,0 1 0 0 0,-1 0 0 0 0,2-1 0 0 0,-1 1 0 0 0,1 0 0 0 0,14 19 0 0 0,-3-2 0 0 0,-11-17 0 0 0,-2-2 0 0 0,0 0 0 0 0,0 0 0 0 0,0 0 0 0 0,1-1 0 0 0,-1 1 0 0 0,1-1 0 0 0,0 1 0 0 0,-1-1 0 0 0,1 0 0 0 0,0 0 0 0 0,1-1 0 0 0,-1 1 0 0 0,0 0 0 0 0,0-1 0 0 0,1 0 0 0 0,2 1 0 0 0,-5-2 0 0 0,0 0 0 0 0,0 0 0 0 0,1 0 0 0 0,-1 0 0 0 0,0 0 0 0 0,1 0 0 0 0,-1 0 0 0 0,0 0 0 0 0,0 0 0 0 0,1-1 0 0 0,-1 1 0 0 0,0 0 0 0 0,0-1 0 0 0,1 1 0 0 0,-1-1 0 0 0,0 0 0 0 0,0 1 0 0 0,0-1 0 0 0,0 0 0 0 0,0 0 0 0 0,0 0 0 0 0,0 1 0 0 0,0-1 0 0 0,0 0 0 0 0,0 0 0 0 0,-1 0 0 0 0,1-1 0 0 0,0 1 0 0 0,-1 0 0 0 0,1 0 0 0 0,0 0 0 0 0,-1 0 0 0 0,0-1 0 0 0,1 1 0 0 0,-1 0 0 0 0,0 0 0 0 0,0-1 0 0 0,1 1 0 0 0,4-15 6 0 0,-4 14-40 0 0,-1 0 0 0 0,1 0 0 0 0,0 0 0 0 0,-1 0 0 0 0,1 0 0 0 0,-1 0 0 0 0,0 0 1 0 0,0 0-1 0 0,0 0 0 0 0,0 0 0 0 0,0 0 0 0 0,0-1 34 0 0,0-5-332 0 0,0 0 0 0 0,0 0-1 0 0,1 0 1 0 0,0 0 0 0 0,2-7 332 0 0,1-10-858 0 0,-3 22 658 0 0,-1-1 0 0 0,1 0 0 0 0,0 1 0 0 0,0-1 0 0 0,0 1-1 0 0,1-1 1 0 0,-1 1 0 0 0,1-1 0 0 0,0 1 0 0 0,0 0-1 0 0,0 0 1 0 0,0 0 0 0 0,0 0 0 0 0,1 0 0 0 0,0 0 200 0 0,-3 3 4 0 0,0-1 1 0 0,1 1-1 0 0,-1 0 1 0 0,0-1-1 0 0,1 1 1 0 0,-1 0-1 0 0,0 0 1 0 0,1-1 0 0 0,-1 1-1 0 0,1 0 1 0 0,-1 0-1 0 0,0 0 1 0 0,1 0-1 0 0,-1-1 1 0 0,1 1-1 0 0,-1 0 1 0 0,1 0-1 0 0,-1 0 1 0 0,0 0-1 0 0,1 0 1 0 0,-1 0-1 0 0,1 0 1 0 0,-1 0-1 0 0,1 0 1 0 0,-1 0-1 0 0,0 1 1 0 0,1-1 0 0 0,-1 0-1 0 0,1 0 1 0 0,-1 0-1 0 0,0 0 1 0 0,1 1-1 0 0,-1-1 1 0 0,1 0-1 0 0,-1 0 1 0 0,0 1-1 0 0,1-1 1 0 0,-1 0-1 0 0,0 1 1 0 0,0-1-1 0 0,1 0 1 0 0,-1 1-1 0 0,0-1 1 0 0,0 0-1 0 0,1 1 1 0 0,-1-1-5 0 0,0 0 28 0 0,4 6 175 0 0,1-1 0 0 0,-1 1-1 0 0,0-1 1 0 0,-1 1 0 0 0,1 0 0 0 0,-1 1 0 0 0,-1-1 0 0 0,3 7-203 0 0,5 9 37 0 0,1 5 894 0 0,-1 0 0 0 0,1 6-931 0 0,7 20 170 0 0,-13-41 27 0 0,3 12 552 0 0,-4-13-220 0 0,-3-9-142 0 0,-3-6-263 0 0,1 1-78 0 0,0 1-1 0 0,0-1 1 0 0,1 1-1 0 0,-1-1 1 0 0,0 0 0 0 0,1 1-1 0 0,0-1 1 0 0,0 1-1 0 0,0-1 1 0 0,0 0-1 0 0,0 1 1 0 0,1-3-46 0 0,8-33-173 0 0,-2 10-93 0 0,-3 7 248 0 0,0 0-1 0 0,2-2 19 0 0,-4 17 10 0 0,0 0 0 0 0,0 0 0 0 0,1 0 0 0 0,0 0 0 0 0,0 1 0 0 0,0-1-1 0 0,0 1 1 0 0,1 0 0 0 0,1-1-10 0 0,-3 4-5 0 0,-2 2 4 0 0,1-1-1 0 0,-1 0 0 0 0,1 1 0 0 0,-1-1 0 0 0,1 1 0 0 0,0-1 1 0 0,-1 1-1 0 0,1-1 0 0 0,0 1 0 0 0,-1-1 0 0 0,1 1 0 0 0,0 0 1 0 0,0-1-1 0 0,-1 1 0 0 0,1 0 0 0 0,0 0 0 0 0,0 0 0 0 0,0-1 1 0 0,-1 1-1 0 0,1 0 0 0 0,0 0 0 0 0,0 0 0 0 0,0 0 0 0 0,-1 0 0 0 0,1 0 1 0 0,0 1-1 0 0,0-1 0 0 0,0 0 0 0 0,-1 0 0 0 0,2 1 2 0 0,-1-1 0 0 0,0 0-1 0 0,0 1 1 0 0,0-1-1 0 0,0 0 1 0 0,0 1-1 0 0,0 0 1 0 0,0-1-1 0 0,0 1 1 0 0,0-1-1 0 0,0 1 1 0 0,0 0-1 0 0,0 0 1 0 0,0-1-1 0 0,-1 1 1 0 0,1 0-1 0 0,0 0 1 0 0,-1 0-1 0 0,1 0 1 0 0,0 0-1 0 0,-1 0 1 0 0,1 0-1 0 0,-1 0 1 0 0,0 0-1 0 0,1 0 1 0 0,-1 0-1 0 0,0 1 1 0 0,2 2 1 0 0,36 63 11 0 0,-25-44 51 0 0,1-1 0 0 0,1-1-1 0 0,5 6-62 0 0,-16-23 45 0 0,-1-1-1 0 0,1 1 1 0 0,0-1 0 0 0,0 0-1 0 0,0 0 1 0 0,1 0 0 0 0,-1 0-1 0 0,2 0-44 0 0,-3-2-281 0 0,0 1-1 0 0,1-1 0 0 0,-1 0 1 0 0,1 0-1 0 0,0 0 0 0 0,3 1 282 0 0,10-3-5401 0 0,-7-3-1928 0 0</inkml:trace>
  <inkml:trace contextRef="#ctx0" brushRef="#br0" timeOffset="64850.589">9090 3498 18631 0 0,'0'0'422'0'0,"-7"2"567"0"0,-19 10-587 0 0,0 0 0 0 0,0 2-1 0 0,-12 10-401 0 0,24-15 251 0 0,1 1 0 0 0,0 0 0 0 0,0 1 1 0 0,1 0-1 0 0,1 1 0 0 0,0 0 0 0 0,-7 12-251 0 0,11-14 59 0 0,0 0 1 0 0,0 1 0 0 0,2 1 0 0 0,-1-1-1 0 0,1 1 1 0 0,1-1 0 0 0,0 2-1 0 0,1-1 1 0 0,0 0 0 0 0,0 4-60 0 0,3-15 4 0 0,-1 1 1 0 0,1-1-1 0 0,0 1 0 0 0,0-1 1 0 0,0 0-1 0 0,0 1 0 0 0,0-1 1 0 0,0 1-1 0 0,0-1 0 0 0,1 0 1 0 0,-1 1-1 0 0,0-1 0 0 0,1 0 1 0 0,-1 1-1 0 0,1-1 0 0 0,0 0 1 0 0,-1 1-1 0 0,1-1 1 0 0,0 0-1 0 0,0 0 0 0 0,0 0 1 0 0,-1 0-1 0 0,1 0 0 0 0,0 0 1 0 0,1 0-1 0 0,-1 0 0 0 0,0 0 1 0 0,0 0-1 0 0,0 0 0 0 0,0-1 1 0 0,1 1-1 0 0,-1-1 0 0 0,0 1 1 0 0,1-1-1 0 0,-1 1 0 0 0,0-1 1 0 0,1 0-1 0 0,-1 1 0 0 0,1-1 1 0 0,-1 0-1 0 0,2 0-4 0 0,3 0 17 0 0,0 0-1 0 0,-1-1 1 0 0,1 1 0 0 0,0-1-1 0 0,0 0 1 0 0,-1-1 0 0 0,1 1-1 0 0,0-1 1 0 0,4-3-17 0 0,4-2 2 0 0,0-1 0 0 0,-1-1 1 0 0,0 0-1 0 0,-1-1 0 0 0,0-1 0 0 0,-1 1 1 0 0,0-2-1 0 0,0 0 0 0 0,6-9-2 0 0,6-11-440 0 0,-1-1-1 0 0,-2-2 1 0 0,4-11 440 0 0,-11 16-238 0 0,-1-1 1 0 0,-2 0 0 0 0,-1-1-1 0 0,-2 0 1 0 0,2-20 237 0 0,-4 25-273 0 0,0 5-118 0 0,-2 1-1 0 0,0-1 1 0 0,-1 1 0 0 0,-2-1 0 0 0,0 0 391 0 0,0 21 17 0 0,0-1 0 0 0,0 1 0 0 0,0-1 0 0 0,-1 1 0 0 0,1-1 0 0 0,-1 1 0 0 0,1-1 0 0 0,-1 1 0 0 0,1-1 0 0 0,-2 0-17 0 0,2 2 34 0 0,0-1-1 0 0,0 1 1 0 0,0 0 0 0 0,-1-1 0 0 0,1 1-1 0 0,0 0 1 0 0,-1 0 0 0 0,1 0 0 0 0,0-1-1 0 0,0 1 1 0 0,-1 0 0 0 0,1 0 0 0 0,0 0-1 0 0,-1 0 1 0 0,1-1 0 0 0,0 1 0 0 0,-1 0-1 0 0,1 0 1 0 0,0 0 0 0 0,-1 0 0 0 0,1 0-1 0 0,0 0 1 0 0,-1 0 0 0 0,1 0 0 0 0,0 0-1 0 0,-1 0 1 0 0,1 0-34 0 0,-2 1 73 0 0,1 0-1 0 0,-1 0 1 0 0,1 0-1 0 0,0-1 1 0 0,-1 1 0 0 0,1 1-1 0 0,0-1 1 0 0,0 0-1 0 0,-1 0 1 0 0,1 0-1 0 0,0 1 1 0 0,0-1 0 0 0,1 0-1 0 0,-1 1 1 0 0,0-1-1 0 0,0 1-72 0 0,-5 10 121 0 0,0 1 0 0 0,0-1 0 0 0,2 1 0 0 0,0 0 0 0 0,0 0 0 0 0,1 0 0 0 0,0 0 0 0 0,1 2-121 0 0,-1 15 318 0 0,2 0 0 0 0,0 0 0 0 0,3 14-318 0 0,0-29 23 0 0,0 0 1 0 0,0 0-1 0 0,2 0 0 0 0,0 0 1 0 0,0-1-1 0 0,1 0 1 0 0,6 11-24 0 0,-7-17 107 0 0,0 0 0 0 0,-1 0 0 0 0,0 0 0 0 0,0 0 0 0 0,-1 0 0 0 0,1 8-107 0 0,-1-10 100 0 0,-1 0-1 0 0,1 0 1 0 0,0 0-1 0 0,1-1 1 0 0,-1 1-1 0 0,1-1 1 0 0,0 0-1 0 0,1 1 0 0 0,-1-1 1 0 0,1-1-1 0 0,0 1 1 0 0,0-1-1 0 0,2 2-99 0 0,1 2 51 0 0,-1 5-51 0 0,-6-13 0 0 0,0 1 0 0 0,0 0 0 0 0,1-1 0 0 0,-1 1 0 0 0,0 0 0 0 0,0-1 0 0 0,1 1 0 0 0,-1-1 0 0 0,0 1 0 0 0,0-1 0 0 0,1 1 0 0 0,-1-1 0 0 0,1 1 0 0 0,-1-1 0 0 0,1 1 0 0 0,-1-1 0 0 0,1 1 0 0 0,-1-1 0 0 0,1 1 0 0 0,-1-1 0 0 0,1 0 0 0 0,-1 1 0 0 0,1-1 0 0 0,0 0 0 0 0,-1 0 0 0 0,1 1 0 0 0,4 0 0 0 0,-4-1 0 0 0,0 0 0 0 0,0 0 0 0 0,0 0 0 0 0,0 1 0 0 0,0-1 0 0 0,-1 0 0 0 0,1 0 0 0 0,0 1 0 0 0,0-1 0 0 0,0 1 0 0 0,0-1 0 0 0,-1 1 0 0 0,1-1 0 0 0,0 1 0 0 0,-1-1 0 0 0,1 1 0 0 0,0 0 0 0 0,-1-1 0 0 0,0 0-1 0 0,0 1 0 0 0,0-1 0 0 0,0 0 1 0 0,0 0-1 0 0,0 1 0 0 0,0-1 1 0 0,0 0-1 0 0,-1 0 0 0 0,1 1 0 0 0,0-1 1 0 0,0 0-1 0 0,0 0 0 0 0,0 0 1 0 0,0 1-1 0 0,0-1 0 0 0,-1 0 1 0 0,1 0-1 0 0,0 0 0 0 0,0 1 0 0 0,0-1 1 0 0,-1 0-1 0 0,1 0 0 0 0,0 0 1 0 0,0 0-1 0 0,0 0 0 0 0,-1 0 1 0 0,1 1-1 0 0,0-1 0 0 0,0 0 0 0 0,-1 0 1 0 0,1 0-1 0 0,0 0 0 0 0,0 0 1 0 0,-1 0-1 0 0,1 0 0 0 0,0 0 1 0 0,0 0-1 0 0,-1 0 0 0 0,1 0 0 0 0,0 0 1 0 0,0 0-1 0 0,-1 0 0 0 0,1 0 1 0 0,0 0-1 0 0,0-1 1 0 0,-16 2-475 0 0,15-1 136 0 0,-7-2-604 0 0,1-2-44 0 0</inkml:trace>
  <inkml:trace contextRef="#ctx0" brushRef="#br0" timeOffset="66827.608">9963 3351 17503 0 0,'0'0'399'0'0,"0"0"60"0"0,0 0 21 0 0,0 0-59 0 0,10 11-260 0 0,2 22 1087 0 0,-1 1 0 0 0,-1 5-1248 0 0,6 19 1435 0 0,-2-4-1352 0 0,-3 0-1 0 0,5 54-82 0 0,-16-104-61 0 0,1-1-1 0 0,-1 1 0 0 0,0-1 1 0 0,0 1-1 0 0,-1-1 1 0 0,1 1-1 0 0,-2 3 62 0 0,2-6-326 0 0,0 1-1 0 0,-1-1 1 0 0,0 1 0 0 0,1-1-1 0 0,-1 1 1 0 0,0-1-1 0 0,0 1 1 0 0,0-1 0 0 0,0 0-1 0 0,0 0 1 0 0,-1 2 326 0 0,-4 2-7162 0 0</inkml:trace>
  <inkml:trace contextRef="#ctx0" brushRef="#br0" timeOffset="67019.895">9839 3537 15664 0 0,'0'0'356'0'0,"0"0"49"0"0,0 0 21 0 0,0 0-42 0 0,14-4 200 0 0,172 8 1020 0 0,-152-3-1573 0 0,0-2 0 0 0,-1-1 0 0 0,6-2-31 0 0,21-7-5436 0 0,-42 8-612 0 0</inkml:trace>
  <inkml:trace contextRef="#ctx0" brushRef="#br0" timeOffset="67639.724">10250 3326 15664 0 0,'0'0'356'0'0,"0"0"49"0"0,0 8 405 0 0,1 3-659 0 0,0-1 0 0 0,1 1-1 0 0,0-1 1 0 0,1 0-1 0 0,0 0 1 0 0,1 3-151 0 0,9 32 1150 0 0,-5-18-782 0 0,0 1 0 0 0,2-1 0 0 0,0 0 0 0 0,3 0-368 0 0,-10-19 94 0 0,48 121 2405 0 0,-49-120-2458 0 0,2 0 1 0 0,-1 0-1 0 0,2-1 0 0 0,0 2-41 0 0,-15-46 0 0 0,9 30-15 0 0,-1 1 0 0 0,1-1 0 0 0,0 0 0 0 0,1 1 0 0 0,-1-1-1 0 0,1 0 1 0 0,0 1 0 0 0,1-1 0 0 0,-1-1 15 0 0,1-24-740 0 0,-2 27 640 0 0,1-1 0 0 0,0 1 0 0 0,0-1 0 0 0,0 1 0 0 0,1 0 0 0 0,-1-1 0 0 0,1 1 0 0 0,0 0 0 0 0,0 0 0 0 0,1-1 0 0 0,0 1 100 0 0,5-16-16 0 0,-6 17 16 0 0,-1 0 0 0 0,1 0 0 0 0,0 1 0 0 0,0-1 0 0 0,0 1 0 0 0,1-1 0 0 0,-1 1 0 0 0,1-1 0 0 0,-1 1 0 0 0,1 0 0 0 0,0 0 0 0 0,0-1 0 0 0,0 1 0 0 0,0 0 0 0 0,0 1 0 0 0,2-2 0 0 0,-4 2 0 0 0,1 1 0 0 0,-1 0 0 0 0,1 0 0 0 0,-1 0 0 0 0,1 0 0 0 0,-1-1 0 0 0,0 1 0 0 0,1 0 0 0 0,-1 0 0 0 0,1 0 0 0 0,-1 0 0 0 0,1 0 0 0 0,-1 0 0 0 0,1 0 0 0 0,-1 0 0 0 0,1 0 0 0 0,-1 1 0 0 0,0-1 0 0 0,1 0 0 0 0,-1 0 0 0 0,1 0 0 0 0,-1 0 0 0 0,0 1 0 0 0,1-1 0 0 0,-1 0 0 0 0,1 0 0 0 0,-1 1 0 0 0,0-1 0 0 0,1 0 0 0 0,-1 1 0 0 0,8 9 0 0 0,-6-9 0 0 0,16 27 59 0 0,-1 1-1 0 0,4 10-58 0 0,-7-13 620 0 0,0-1-1 0 0,1-1 1 0 0,10 11-620 0 0,-19-28-3 0 0,1 1-1 0 0,-1-1 1 0 0,1-1-1 0 0,0 0 0 0 0,1 0 1 0 0,4 3 3 0 0,-8-6 40 0 0,1-1 0 0 0,0 1 0 0 0,0-1 0 0 0,1 0 0 0 0,-1 0 0 0 0,0-1 0 0 0,1 1 0 0 0,-1-1 0 0 0,1 0 0 0 0,-1-1 0 0 0,1 1 0 0 0,0-1-40 0 0,8-1 269 0 0,0 0 0 0 0,0-1 0 0 0,0 0 0 0 0,0-1 0 0 0,-1 0 0 0 0,3-2-269 0 0,-6 1-13 0 0,-1 1 1 0 0,1-1-1 0 0,-1-1 0 0 0,0 0 1 0 0,0 0-1 0 0,-1 0 1 0 0,0-1-1 0 0,7-7 13 0 0,-9 8-5 0 0,-1-2 0 0 0,0 1 0 0 0,-1 0 0 0 0,1-1 0 0 0,-1 0 0 0 0,0 0 1 0 0,-1 0-1 0 0,0-1 0 0 0,0 1 5 0 0,6-19-205 0 0,5-27 205 0 0,-12 42-212 0 0,0 4 98 0 0,-1 1-1 0 0,0 0 1 0 0,0-1 0 0 0,-1 1 0 0 0,1-1 0 0 0,-1 0 114 0 0,-1 5-20 0 0,1-1-1 0 0,0 0 1 0 0,-1 1 0 0 0,0-1 0 0 0,1 0 0 0 0,-1 1 0 0 0,0-1 0 0 0,0 1 0 0 0,-1-1 0 0 0,1 1 0 0 0,0 0 0 0 0,-1-1-1 0 0,1 1 1 0 0,-1 0 0 0 0,-1-2 20 0 0,1 3-10 0 0,0-1 0 0 0,1 1 0 0 0,-1-1-1 0 0,0 1 1 0 0,0-1 0 0 0,0 1 0 0 0,0 0 0 0 0,0 0-1 0 0,0 0 1 0 0,0 0 0 0 0,-1 0 0 0 0,1 0 0 0 0,0 1-1 0 0,-1-1 11 0 0,2 1 3 0 0,-1 0 0 0 0,0 0 0 0 0,0 0-1 0 0,0 0 1 0 0,0 1 0 0 0,1-1 0 0 0,-1 1-1 0 0,0-1 1 0 0,0 1 0 0 0,1-1 0 0 0,-1 1-1 0 0,0 0 1 0 0,1 0 0 0 0,-1 0 0 0 0,1 0-1 0 0,-1 0 1 0 0,1 0 0 0 0,-1 1-3 0 0,-3 2 32 0 0,1 1 0 0 0,-1-1 0 0 0,1 1 0 0 0,0 0 0 0 0,0 1 0 0 0,1-1 0 0 0,0 1 0 0 0,-2 2-32 0 0,4-4-32 0 0,-1 0 0 0 0,0 0 1 0 0,1-1-1 0 0,0 1 0 0 0,0 0 0 0 0,0 1 0 0 0,0-1 0 0 0,1 0 0 0 0,-1 0 0 0 0,1 0 0 0 0,0 0 0 0 0,0 0 0 0 0,1 2 32 0 0,1 2 56 0 0,0 1-1 0 0,1 0 1 0 0,0-1-1 0 0,1 1 1 0 0,0-1-1 0 0,0 0 1 0 0,1-1-1 0 0,0 1 1 0 0,0-1-1 0 0,1 0 1 0 0,0 0-1 0 0,0 0 1 0 0,1-1-1 0 0,-1 0 1 0 0,1 0-1 0 0,1-1 0 0 0,-1 0 1 0 0,1 0-1 0 0,0 0 1 0 0,0-1-1 0 0,0-1 1 0 0,1 1-1 0 0,-1-1 1 0 0,1-1-1 0 0,0 0 1 0 0,-1 0-1 0 0,1 0 1 0 0,0-1-1 0 0,0-1 1 0 0,0 1-1 0 0,8-2-55 0 0,15-1 0 0 0,-1 0 0 0 0,-1-3 0 0 0,1 0 0 0 0,6-4 0 0 0,-17 1-720 0 0</inkml:trace>
  <inkml:trace contextRef="#ctx0" brushRef="#br0" timeOffset="70147.472">1 5179 8288 0 0,'0'0'190'0'0,"0"0"28"0"0,0-1 7 0 0,0-2-207 0 0,0 0 0 0 0,0-1-1 0 0,0 1 1 0 0,0 0 0 0 0,1-1 0 0 0,-1 1-1 0 0,1 0 1 0 0,0 0 0 0 0,0-1-1 0 0,0 1 1 0 0,0 0 0 0 0,0 0 0 0 0,1 0-18 0 0,26-68 1469 0 0,-8 18-58 0 0,1 4 4304 0 0,-22 55-4994 0 0,0 0 0 0 0,0-1 0 0 0,1 1 0 0 0,0 0 0 0 0,0 1-721 0 0,-2 32 119 0 0,0-26-169 0 0,-2 5 423 0 0,2 1-1 0 0,0-1 1 0 0,1 1-1 0 0,1 1-372 0 0,1-8 262 0 0,-1-1-193 0 0,0-1 1 0 0,1 0-1 0 0,1 0 0 0 0,0 0 0 0 0,3 10-69 0 0,-3-13 0 0 0,1 0 0 0 0,-1 0 0 0 0,2-1 0 0 0,-1 1 0 0 0,1-1 0 0 0,0 1 0 0 0,2 1 0 0 0,-5-6 0 0 0,1-1 0 0 0,-1 1 0 0 0,1-1 0 0 0,0 1 0 0 0,-1-1 0 0 0,1 0 0 0 0,0 0 0 0 0,0 0 0 0 0,0 0 0 0 0,0 0 0 0 0,0 0 0 0 0,0 0 0 0 0,0-1 0 0 0,0 1 0 0 0,0-1 0 0 0,0 0 0 0 0,0 1 0 0 0,1-1 0 0 0,-1 0 0 0 0,0 0 0 0 0,0 0 0 0 0,0-1 0 0 0,0 1 0 0 0,0 0 0 0 0,1-1 0 0 0,-1 1 0 0 0,0-1 0 0 0,3-2 0 0 0,1 1 0 0 0,-2-1 0 0 0,1 0 0 0 0,0 0 0 0 0,0 0 0 0 0,-1-1 0 0 0,3-2 0 0 0,6-4 0 0 0,-5 2 0 0 0,0 0 0 0 0,0 0 0 0 0,0-1 0 0 0,-1 0 0 0 0,0 0 0 0 0,-1-1 0 0 0,5-9 0 0 0,6-9 0 0 0,-10 16 0 0 0,0 0 0 0 0,-2-1 0 0 0,1-1 0 0 0,13-26 0 0 0,-13 28 0 0 0,-1 1 0 0 0,0-1 0 0 0,-1 0 0 0 0,1-7 0 0 0,2 5-210 0 0,-2 6-456 0 0,-4 7 158 0 0,-1 1 134 0 0,0 0 575 0 0,0 17 1191 0 0,-4 31-1211 0 0,2-34-186 0 0,1 1 0 0 0,1-1-1 0 0,0 6 6 0 0,2 3 0 0 0,-3-16 0 0 0,2 1 0 0 0,-1-1 0 0 0,1 1 0 0 0,0-1 0 0 0,1 1 0 0 0,0-1 0 0 0,0 0 0 0 0,0 0 0 0 0,1 0 0 0 0,1 2 0 0 0,1 1 0 0 0,-5-8 0 0 0,0 0 0 0 0,1 0 0 0 0,0-1 0 0 0,-1 1 0 0 0,1 0 0 0 0,0-1 0 0 0,0 1 0 0 0,0 0 0 0 0,0-1 0 0 0,0 1 0 0 0,0-1 0 0 0,1 0 0 0 0,-1 1 0 0 0,0-1 0 0 0,1 0 0 0 0,-1 0 0 0 0,1 0 0 0 0,-1 0 0 0 0,1 0 0 0 0,1 1 0 0 0,-1-2 0 0 0,0 0 0 0 0,-1 0 0 0 0,1 1 0 0 0,0-1 0 0 0,-1 0 0 0 0,1 0 0 0 0,0-1 0 0 0,-1 1 0 0 0,1 0 0 0 0,0-1 0 0 0,-1 1 0 0 0,1-1 0 0 0,0 1 0 0 0,-1-1 0 0 0,1 0 0 0 0,-1 1 0 0 0,1-1 0 0 0,-1 0 0 0 0,0 0 0 0 0,1 0 0 0 0,-1 0 0 0 0,0 0 0 0 0,0-1 0 0 0,0 1 0 0 0,1 0 0 0 0,-1-2 0 0 0,6-5 0 0 0,0-1 0 0 0,-1-1 0 0 0,5-7 0 0 0,-6 7 0 0 0,14-21 0 0 0,11-30 0 0 0,-26 55 0 0 0,-1 0 0 0 0,1 0 0 0 0,0 0 0 0 0,1 0 0 0 0,1 0 0 0 0,4-7 0 0 0,-9 12 0 0 0,0-1 0 0 0,0 1 0 0 0,0 0 0 0 0,0 0 0 0 0,0 0 0 0 0,0 0 0 0 0,1 1 0 0 0,-1-1 0 0 0,0 0 0 0 0,0 0 0 0 0,1 1 0 0 0,0-1 0 0 0,-1 1 0 0 0,-1-1 0 0 0,1 1 0 0 0,-1 0 0 0 0,1 0 0 0 0,0-1 0 0 0,-1 1 0 0 0,1 0 0 0 0,0 0 0 0 0,-1 0 0 0 0,1 0 0 0 0,-1 0 0 0 0,1 0 0 0 0,0 0 0 0 0,-1 0 0 0 0,1 0 0 0 0,0 1 0 0 0,0-1 0 0 0,2 4 0 0 0,-3-4 0 0 0,6 7 0 0 0,-1 0 0 0 0,1 0 0 0 0,-1 0 0 0 0,0 1 0 0 0,-1 0 0 0 0,0 0 0 0 0,0 0 0 0 0,-1 0 0 0 0,0 0 0 0 0,2 8 0 0 0,-1 8 0 0 0,0 0 0 0 0,-2 0 0 0 0,0 0 0 0 0,-2 15 0 0 0,0-38 0 0 0,0 1 0 0 0,0-1 0 0 0,0 1 0 0 0,1-1 0 0 0,-1 1 0 0 0,0-1 0 0 0,1 0 0 0 0,-1 1 0 0 0,1-1 0 0 0,-1 0 0 0 0,1 1 0 0 0,0-1 0 0 0,0 1 0 0 0,2-11 0 0 0,-1 5 0 0 0,0 0 0 0 0,-1 0 0 0 0,1 0 0 0 0,-1 0 0 0 0,0-1 0 0 0,0-3 0 0 0,-1 4-78 0 0,1 0-1 0 0,-1 0 1 0 0,0 0-1 0 0,1 0 1 0 0,0 1-1 0 0,0-1 0 0 0,0 0 1 0 0,0 0-1 0 0,1 0 1 0 0,0 1-1 0 0,-1-1 1 0 0,2 0 78 0 0,2-4-641 0 0,2 0 1 0 0,-1 1-1 0 0,1 0 1 0 0,2-2 640 0 0,-8 7-169 0 0,5-4-825 0 0,0-1 1 0 0,-1 0-1 0 0,3-4 994 0 0,2-3-1003 0 0,9-8-1043 0 0</inkml:trace>
  <inkml:trace contextRef="#ctx0" brushRef="#br0" timeOffset="70704.395">657 5148 10136 0 0,'0'0'464'0'0,"0"-1"-429"0"0,-1 1 0 0 0,1-1 0 0 0,-1 1 0 0 0,1-1 0 0 0,-1 1 0 0 0,1-1 0 0 0,0 1 1 0 0,-1-1-1 0 0,1 0 0 0 0,-1 1 0 0 0,1-1 0 0 0,0 0 0 0 0,0 1 0 0 0,0-1 0 0 0,-1 1 0 0 0,1-1 1 0 0,0 0-1 0 0,0 0-35 0 0,2-8 325 0 0,1 0 0 0 0,0 0 1 0 0,0 0-1 0 0,1 0 0 0 0,0 1 1 0 0,3-5-326 0 0,1-3 726 0 0,-7 13-638 0 0,0 1 0 0 0,-1 0 0 0 0,2 0 0 0 0,-1 0 0 0 0,0 0 1 0 0,0 0-1 0 0,0 0 0 0 0,1 0 0 0 0,-1 0 0 0 0,1 1 0 0 0,0-1 0 0 0,0 0 0 0 0,-1 1 0 0 0,1-1 1 0 0,0 1-89 0 0,51-27 1978 0 0,-49 26-1893 0 0,0 0-1 0 0,0 0 1 0 0,0 1-1 0 0,-1 0 1 0 0,1-1-1 0 0,1 1 1 0 0,-1 1-1 0 0,0-1 1 0 0,0 1-1 0 0,0-1 1 0 0,0 1-1 0 0,0 0 1 0 0,0 1-1 0 0,1-1 1 0 0,-1 1-1 0 0,0 0 1 0 0,0 0-1 0 0,0 0 1 0 0,0 0-1 0 0,-1 1 1 0 0,1-1-1 0 0,0 1 1 0 0,0 0-1 0 0,-1 1 1 0 0,1-1-1 0 0,-1 0-84 0 0,8 9 172 0 0,-1 1 0 0 0,0 0 0 0 0,0 0 0 0 0,-2 0 0 0 0,1 1 0 0 0,-2 1 0 0 0,0-1 0 0 0,0 1 0 0 0,-1 1 0 0 0,-1-1 0 0 0,0 1 0 0 0,-1 0-172 0 0,1 8 466 0 0,-1 1-1 0 0,-1 1-465 0 0,-2-15 609 0 0,-1-2-605 0 0,1-8-5125 0 0,7-14 3089 0 0,1-1-14 0 0</inkml:trace>
  <inkml:trace contextRef="#ctx0" brushRef="#br0" timeOffset="71041.333">1380 4918 15664 0 0,'0'0'356'0'0,"0"0"49"0"0,0 0 21 0 0,0 0-42 0 0,0-1-368 0 0,-1 1 0 0 0,1-1-1 0 0,-1 0 1 0 0,1 1 0 0 0,-1-1-1 0 0,1 0 1 0 0,-1 1-1 0 0,0-1 1 0 0,1 1 0 0 0,-1-1-1 0 0,0 1 1 0 0,1-1 0 0 0,-1 1-1 0 0,0-1-15 0 0,-2 1 113 0 0,0 0 0 0 0,0 0 0 0 0,0 0 0 0 0,0 0 0 0 0,0 0 0 0 0,1 0 1 0 0,-1 1-1 0 0,0-1 0 0 0,0 1 0 0 0,0 0 0 0 0,1 0 0 0 0,-1 0 0 0 0,0 0 0 0 0,0 1-113 0 0,-7 3 147 0 0,0 1 1 0 0,0 1-1 0 0,0 0-147 0 0,-16 10 16 0 0,21-14 88 0 0,0 0 0 0 0,0 0 0 0 0,1 0 0 0 0,-1 0 0 0 0,1 1 0 0 0,-1 0 0 0 0,1 0 0 0 0,0 0 0 0 0,1 0 0 0 0,-1 0 0 0 0,1 1 0 0 0,0 0 0 0 0,0 0 0 0 0,0 0 0 0 0,0 0 0 0 0,1 0 0 0 0,0 0 0 0 0,0 1 0 0 0,0 3-104 0 0,1-7 0 0 0,1 0 0 0 0,0 1 0 0 0,1-1 0 0 0,-1 0 0 0 0,0 0 0 0 0,1 0 0 0 0,-1 0 0 0 0,1 0 0 0 0,-1 0 0 0 0,1 0 0 0 0,0 0 0 0 0,0 0 0 0 0,0 0 0 0 0,0-1 0 0 0,0 1 0 0 0,1 0 0 0 0,-1 0 0 0 0,0-1 0 0 0,1 1 0 0 0,-1-1 0 0 0,1 1 0 0 0,0-1 0 0 0,1 1 0 0 0,6 4 0 0 0,0 0 0 0 0,0 0 0 0 0,1-1 0 0 0,1 0 0 0 0,-6-3 0 0 0,76 34 0 0 0,-35-11 0 0 0,-46-25 1 0 0,0 0 0 0 0,1 0 0 0 0,-1 0-1 0 0,0 1 1 0 0,1-1 0 0 0,-1 0 0 0 0,0 0-1 0 0,1 1 1 0 0,-1-1 0 0 0,0 0-1 0 0,0 1 1 0 0,1-1 0 0 0,-1 0 0 0 0,0 1-1 0 0,0-1 1 0 0,0 0 0 0 0,0 1 0 0 0,1-1-1 0 0,-1 0 1 0 0,0 1 0 0 0,0-1 0 0 0,0 1-1 0 0,0-1 1 0 0,0 0 0 0 0,0 1 0 0 0,0-1-1 0 0,0 1 1 0 0,0-1 0 0 0,0 1-1 0 0,0-1 1 0 0,0 0 0 0 0,0 1 0 0 0,0-1-1 0 0,0 1 1 0 0,-1-1 0 0 0,1 0 0 0 0,0 1-1 0 0,0-1 1 0 0,0 0 0 0 0,-1 1 0 0 0,1-1-1 0 0,0 0 1 0 0,0 1 0 0 0,-1-1 0 0 0,1 0-1 0 0,0 0 1 0 0,-1 1 0 0 0,1-1 0 0 0,0 0-1 0 0,-1 0 0 0 0,1 1 35 0 0,-2 1 84 0 0,0 0-1 0 0,1 0 0 0 0,-1-1 1 0 0,0 1-1 0 0,1 0 1 0 0,-1-1-1 0 0,0 1 0 0 0,0-1 1 0 0,-1 0-1 0 0,1 0 0 0 0,0 0 1 0 0,-2 1-119 0 0,-31 8 549 0 0,13-5-543 0 0,6 0 37 0 0,-2 1-457 0 0,1-1 1 0 0,-6 0 413 0 0,18-4-214 0 0,1 0 1 0 0,-1 0-1 0 0,0-1 1 0 0,0 0-1 0 0,0 0 1 0 0,0 0-1 0 0,0-1 0 0 0,0 0 1 0 0,1 0-1 0 0,-5-1 214 0 0,-1-7-4076 0 0,8 7 2053 0 0,-5-6-4221 0 0</inkml:trace>
  <inkml:trace contextRef="#ctx0" brushRef="#br0" timeOffset="71512.063">1583 4668 13824 0 0,'0'0'314'0'0,"0"0"46"0"0,-3 9 466 0 0,0 0-824 0 0,1-1 0 0 0,0 1 0 0 0,0-1 0 0 0,1 1 1 0 0,-1 1-3 0 0,2-3 1 0 0,-3 7 114 0 0,2-11 4 0 0,1 0 1 0 0,-1 0 0 0 0,1-1 0 0 0,-1 1-1 0 0,1 0 1 0 0,0 0 0 0 0,0 0-1 0 0,1 0 1 0 0,-1-1 0 0 0,0 1-1 0 0,2 2-119 0 0,10 67 2491 0 0,4 12-1883 0 0,-13-73-248 0 0,1 4-152 0 0,0-1-1 0 0,-1 1 1 0 0,-1 0-1 0 0,0 0 1 0 0,-1 0-1 0 0,-1 1-207 0 0,0 22 0 0 0,1-28 0 0 0,-1 0 0 0 0,0 0 0 0 0,-1-1 0 0 0,0 1 0 0 0,-1 0 0 0 0,-1 7 0 0 0,1-10 89 0 0,0 1-1 0 0,1 0 1 0 0,0 0-1 0 0,0 0 1 0 0,1 1-89 0 0,0-7 488 0 0,0-2 21 0 0,0 0-66 0 0,-1-1-429 0 0,1 1 0 0 0,-1-1-1 0 0,0 1 1 0 0,1-1 0 0 0,-1 1 0 0 0,0-1-1 0 0,1 0 1 0 0,-1 1 0 0 0,0-1 0 0 0,1 0 0 0 0,-1 1-1 0 0,0-2-13 0 0,-3-14 0 0 0,3 13-31 0 0,0 1 1 0 0,1-1-1 0 0,-1 0 0 0 0,1 0 0 0 0,-1 1 0 0 0,1-1 0 0 0,0 0 0 0 0,0 0 0 0 0,0 0 1 0 0,0 1-1 0 0,1-1 0 0 0,-1 0 0 0 0,1 0 31 0 0,2-12-593 0 0,-1 1 0 0 0,1-9 593 0 0,-3 11-81 0 0,2 1 0 0 0,-1 0 0 0 0,2 0 0 0 0,-1 0 0 0 0,4-6 81 0 0,1-5 0 0 0,-6 17 0 0 0,0 1 0 0 0,0 0 0 0 0,1-1 0 0 0,-1 1 0 0 0,1 0 0 0 0,0 0 0 0 0,0 0 0 0 0,1 0 0 0 0,-1 0 0 0 0,1 1 0 0 0,1-2 0 0 0,0 1 47 0 0,26-22-810 0 0,-28 24 676 0 0,0 1-1 0 0,0 0 0 0 0,0 0 1 0 0,1 0-1 0 0,-1 0 0 0 0,0 0 0 0 0,0 0 1 0 0,1 0-1 0 0,-1 1 0 0 0,0-1 0 0 0,1 1 1 0 0,-1 0-1 0 0,1 0 0 0 0,-1 0 0 0 0,1 0 88 0 0,10 3-13 0 0,-11 0 43 0 0,-1-1 1 0 0,6 5 145 0 0,-1 1-1 0 0,1 0 0 0 0,-2 1 0 0 0,1 0 1 0 0,-1-1-1 0 0,0 2 0 0 0,-1-1 1 0 0,0 0-1 0 0,0 1 0 0 0,-1 0 0 0 0,0 1-175 0 0,19 83 443 0 0,-9 3 1162 0 0,-13-95-1605 0 0,1 0 0 0 0,-1 0 0 0 0,1 0 0 0 0,0 0 0 0 0,0 0 0 0 0,0 0 0 0 0,0 0 0 0 0,0 1 0 0 0,0-2 0 0 0,-1-1-95 0 0,0 1 0 0 0,1 0 0 0 0,-1-1 0 0 0,0 1 0 0 0,1-1 0 0 0,-1 1 0 0 0,0-1-1 0 0,1 0 1 0 0,-1 1 0 0 0,0-1 0 0 0,1 1 0 0 0,-1-1 0 0 0,1 0 0 0 0,-1 1 0 0 0,1-1 0 0 0,-1 0 0 0 0,1 1 0 0 0,-1-1-1 0 0,1 0 1 0 0,-1 0 0 0 0,1 1 0 0 0,-1-1 0 0 0,1 0 0 0 0,-1 0 0 0 0,1 0 0 0 0,0 0 0 0 0,-1 0 0 0 0,1 0-1 0 0,-1 0 1 0 0,1 0 0 0 0,-1 0 0 0 0,1 0 0 0 0,0 0 0 0 0,-1 0 0 0 0,1 0 0 0 0,-1-1 0 0 0,1 1 0 0 0,-1 0-1 0 0,1 0 1 0 0,-1-1 0 0 0,1 1 0 0 0,-1 0 0 0 0,1-1 95 0 0,1 0-1171 0 0,4-2-5648 0 0</inkml:trace>
  <inkml:trace contextRef="#ctx0" brushRef="#br0" timeOffset="71776.812">1980 4968 17503 0 0,'0'0'399'0'0,"0"0"60"0"0,0 0 21 0 0,0 0-59 0 0,1 1-276 0 0,1 1-143 0 0,0 0 0 0 0,0 0-1 0 0,0 1 1 0 0,0-1-1 0 0,-1 1 1 0 0,1-1-1 0 0,-1 1 1 0 0,1-1 0 0 0,-1 1-1 0 0,0 1-1 0 0,5 8 0 0 0,-2-3 330 0 0,1 0-1 0 0,-2 1 0 0 0,0 0 1 0 0,0-1-1 0 0,1 7-329 0 0,-1-5 460 0 0,-1 0 1 0 0,2 0-1 0 0,0-1 0 0 0,1 3-460 0 0,-3-9 79 0 0,-1 0 1 0 0,1 0-1 0 0,-1 0 0 0 0,0 0 0 0 0,0 0 0 0 0,-1 0 0 0 0,1 1 1 0 0,-1 2-80 0 0,0-1 6 0 0,1 1 1 0 0,0-1 0 0 0,0 1-1 0 0,1-1 1 0 0,-1 0 0 0 0,1 1-1 0 0,1-1-6 0 0,-2-1 426 0 0,-2-7-1193 0 0,-4-13-2541 0 0,5 0 1276 0 0,-2-2-14 0 0</inkml:trace>
  <inkml:trace contextRef="#ctx0" brushRef="#br0" timeOffset="72043.008">2104 4731 15664 0 0,'0'0'696'0'0,"-3"-2"135"0"0,3 2-663 0 0,0 0-168 0 0,0 0 0 0 0,0 0 0 0 0,0 0 448 0 0,0 0 48 0 0,0 0 16 0 0,0 0 0 0 0,0 8-824 0 0,3-4-160 0 0,4 0-32 0 0,2 2-4375 0 0,-3 0-881 0 0</inkml:trace>
  <inkml:trace contextRef="#ctx0" brushRef="#br0" timeOffset="72237.801">2532 4565 17503 0 0,'-9'4'229'0'0,"-1"0"0"0"0,1 0 0 0 0,0 1 0 0 0,0 1-1 0 0,1-1 1 0 0,0 1 0 0 0,0 1 0 0 0,0-1-1 0 0,1 1 1 0 0,0 1 0 0 0,0-1 0 0 0,-2 4-229 0 0,-1 4 203 0 0,0-1 1 0 0,1 2 0 0 0,0-1 0 0 0,1 1 0 0 0,1 1-1 0 0,-3 10-203 0 0,6-15 0 0 0,2 1 0 0 0,-1 0 0 0 0,2 0 0 0 0,-1 7 0 0 0,1-10 0 0 0,1 0 172 0 0,1-1-1 0 0,0 0 0 0 0,1 0 1 0 0,-1 0-1 0 0,2 0 1 0 0,-1 0-1 0 0,2 1-171 0 0,4 21 683 0 0,6 18-594 0 0,1-1-1 0 0,4 1-88 0 0,1 7-12 0 0,2 13 12 0 0,-12-37 201 0 0,-5-18 212 0 0,-1-1 0 0 0,-1 1 0 0 0,0 2-413 0 0,-1-2 345 0 0,-1-8-312 0 0,0 0 0 0 0,0 0-1 0 0,-1 0 1 0 0,1 0 0 0 0,-1 0 0 0 0,-1 0 0 0 0,1 0 0 0 0,-2 2-33 0 0,1 0 22 0 0,-2 1 0 0 0,1-1 0 0 0,-1 0 0 0 0,0 0 0 0 0,-2 4-22 0 0,4-11-49 0 0,0 1 1 0 0,0 0-1 0 0,0-1 0 0 0,0 1 1 0 0,0-1-1 0 0,0 0 1 0 0,0 1-1 0 0,-1-1 0 0 0,1 0 1 0 0,0 0-1 0 0,-1 1 0 0 0,1-1 1 0 0,-1 0-1 0 0,1-1 1 0 0,-1 1-1 0 0,0 0 0 0 0,1 0 1 0 0,-1-1-1 0 0,0 1 0 0 0,1-1 1 0 0,-1 1-1 0 0,0-1 0 0 0,0 0 1 0 0,0 1-1 0 0,1-1 1 0 0,-1 0-1 0 0,0 0 0 0 0,-1-1 49 0 0,1 1-180 0 0,1 0-1 0 0,0-1 1 0 0,0 1-1 0 0,0 0 1 0 0,0-1-1 0 0,0 1 1 0 0,0-1-1 0 0,0 0 1 0 0,0 1-1 0 0,0-1 1 0 0,0 0-1 0 0,0 1 1 0 0,1-1-1 0 0,-1 0 1 0 0,0 0 180 0 0,-1-1-243 0 0,-6-6-1291 0 0</inkml:trace>
  <inkml:trace contextRef="#ctx0" brushRef="#br0" timeOffset="72558.068">2785 4709 17503 0 0,'0'0'399'0'0,"6"6"540"0"0,-3-1-823 0 0,1-1 1 0 0,-1 1-1 0 0,0 0 1 0 0,0 0-1 0 0,0 0 0 0 0,-1 0 1 0 0,0 1-1 0 0,0-1 1 0 0,0 1-1 0 0,0-1 1 0 0,0 5-117 0 0,8 22 1253 0 0,-8-24-915 0 0,1 0-1 0 0,-1 0 0 0 0,-1 0 0 0 0,0 1 1 0 0,1 5-338 0 0,2 17 441 0 0,-3-19-437 0 0,0 1 0 0 0,-1 0 0 0 0,0-1 0 0 0,-1 4-4 0 0,0 17 0 0 0,1-27 49 0 0,0 0 1 0 0,-1 0-1 0 0,0 0 0 0 0,0 0 0 0 0,0 0 0 0 0,0 0 1 0 0,-1 0-1 0 0,0 0 0 0 0,-1 1-49 0 0,-6 27 1019 0 0,8-29-1100 0 0,0 1 0 0 0,0-1 0 0 0,-1 0 1 0 0,0 1-1 0 0,0-1 0 0 0,0 0 0 0 0,-1 1 81 0 0,2-4-222 0 0,0-1 1 0 0,0 1-1 0 0,-1-1 1 0 0,1 0-1 0 0,0 1 0 0 0,-1-1 1 0 0,1 0-1 0 0,-1 0 1 0 0,0 0-1 0 0,1 0 0 0 0,-1 0 1 0 0,0 0-1 0 0,1 0 0 0 0,-1-1 1 0 0,0 1-1 0 0,0-1 1 0 0,0 1-1 0 0,0-1 0 0 0,1 0 1 0 0,-1 1-1 0 0,0-1 1 0 0,0 0-1 0 0,-2 0 222 0 0,-10 0-1535 0 0</inkml:trace>
  <inkml:trace contextRef="#ctx0" brushRef="#br0" timeOffset="72805.666">2514 4940 15664 0 0,'0'0'356'0'0,"0"0"49"0"0,0 0 21 0 0,0 0-42 0 0,5-6-236 0 0,-2 5-47 0 0,-1-1-1 0 0,1 0 1 0 0,-1 1-1 0 0,1 0 0 0 0,0-1 1 0 0,-1 1-1 0 0,1 0 1 0 0,0 0-1 0 0,0 1 0 0 0,0-1 1 0 0,-1 1-1 0 0,1-1 1 0 0,1 1-101 0 0,41-2 838 0 0,-38 2-942 0 0,236 2 104 0 0,-227-2 0 0 0</inkml:trace>
  <inkml:trace contextRef="#ctx0" brushRef="#br0" timeOffset="73123.081">2944 4942 17503 0 0,'0'0'399'0'0,"0"0"60"0"0,0 0 21 0 0,0 0-59 0 0,1 1-276 0 0,1 1-144 0 0,0 0 0 0 0,1 0 0 0 0,-1 0 0 0 0,1-1 0 0 0,0 1 0 0 0,-1-1-1 0 0,1 0 1 0 0,0 0 0 0 0,0 0 0 0 0,0 0 0 0 0,0 0 0 0 0,0-1 0 0 0,0 1-1 0 0,0-1 1 0 0,0 0 0 0 0,0 0 0 0 0,2 0-1 0 0,5 1 1 0 0,4-2 243 0 0,1 0 0 0 0,-1-1 0 0 0,0-1 0 0 0,0 0 0 0 0,0-1 0 0 0,0 0-1 0 0,6-4-243 0 0,-6 4 325 0 0,-7 1-322 0 0,1 0 0 0 0,-1 0 0 0 0,0-1 0 0 0,0 0 0 0 0,0 0 0 0 0,2-3-3 0 0,-6 5 0 0 0,1-1 0 0 0,-1 0-1 0 0,0 0 1 0 0,0-1 0 0 0,0 1 0 0 0,0-1 0 0 0,0 1 0 0 0,-1-1 0 0 0,1 0-1 0 0,-1 0 1 0 0,1-4 0 0 0,-2 7 0 0 0,-1 0 0 0 0,1 0 0 0 0,-1 0 0 0 0,0 0 0 0 0,1 0 0 0 0,-1 0 0 0 0,0-1 0 0 0,0 1 0 0 0,0 0 0 0 0,0 0 0 0 0,0 0 0 0 0,0 0 0 0 0,0 0 0 0 0,-1-1 0 0 0,1 1 0 0 0,0 0 0 0 0,0 0 0 0 0,-1 0 0 0 0,1 0 0 0 0,-1 0 0 0 0,1 0 0 0 0,-1 0 0 0 0,0 0 0 0 0,1 0 0 0 0,-1 0 0 0 0,0 0 0 0 0,0 0 0 0 0,1 0 0 0 0,-1 1 0 0 0,0-1 0 0 0,-1 0 0 0 0,0 0 0 0 0,0 0 0 0 0,0-1 0 0 0,0 2 0 0 0,-1-1 0 0 0,1 0 0 0 0,0 0 0 0 0,-1 1 0 0 0,1-1 0 0 0,0 1 0 0 0,-1 0 0 0 0,1 0 0 0 0,-1 0 0 0 0,1 0 0 0 0,0 0 0 0 0,-1 0 0 0 0,-3 1 128 0 0,-1 1 0 0 0,1 0 0 0 0,0 0 0 0 0,-1 0 0 0 0,1 1-1 0 0,0 0 1 0 0,1 0 0 0 0,-1 0 0 0 0,0 1 0 0 0,1 0 0 0 0,0 0-1 0 0,0 0 1 0 0,0 1 0 0 0,-3 3-128 0 0,1 0 32 0 0,-1 1 1 0 0,2 0-1 0 0,-1 1 0 0 0,1-1 0 0 0,1 1 1 0 0,0 0-1 0 0,0 0 0 0 0,0 4-32 0 0,4-9 0 0 0,-1 0 0 0 0,1 0 0 0 0,1 1 0 0 0,-1-1 0 0 0,1 0 0 0 0,0 0 0 0 0,0 1 0 0 0,0-1 0 0 0,1 0 0 0 0,0 1 0 0 0,0-1 0 0 0,1 4 0 0 0,-1-5 0 0 0,1 0 0 0 0,-1-1 0 0 0,0 1 0 0 0,1 0 0 0 0,0-1 0 0 0,0 0 0 0 0,0 1 0 0 0,0-1 0 0 0,1 0 0 0 0,-1 0 0 0 0,1 0 0 0 0,-1 0 0 0 0,1-1 0 0 0,0 1 0 0 0,0-1 0 0 0,1 0 0 0 0,1 2 0 0 0,9 2 0 0 0,0-1 0 0 0,0 0 0 0 0,0-1 0 0 0,0 0 0 0 0,0-2 0 0 0,12 2 0 0 0,17-1 0 0 0,28-2 0 0 0,-55-1 0 0 0,23-2-1488 0 0,38-6 1488 0 0,-46 3-4980 0 0,0 0-2335 0 0</inkml:trace>
  <inkml:trace contextRef="#ctx0" brushRef="#br0" timeOffset="73527.49">3786 4881 17503 0 0,'-9'0'200'0'0,"-1"0"-1"0"0,0 0 0 0 0,0 1 0 0 0,0 0 0 0 0,0 1 1 0 0,0 0-1 0 0,0 1 0 0 0,1 0 0 0 0,-1 0 0 0 0,-2 2-199 0 0,0 1 186 0 0,-3 1 169 0 0,1 0 0 0 0,-1 1 0 0 0,1 1-1 0 0,1 0 1 0 0,-4 4-355 0 0,6-3 182 0 0,0 0 0 0 0,1 1 0 0 0,0 0 0 0 0,0 0 0 0 0,1 1 0 0 0,1 1 0 0 0,0-1 0 0 0,-1 5-182 0 0,4-8 130 0 0,1-1 0 0 0,0 1 0 0 0,1 0 0 0 0,0 1 0 0 0,-2 9-130 0 0,4-18-2 0 0,1 1 1 0 0,-1 1 0 0 0,1-1-1 0 0,0 0 1 0 0,0 0 0 0 0,0 0-1 0 0,0 0 1 0 0,0 0 0 0 0,1 0 0 0 0,-1 0-1 0 0,1 0 1 0 0,-1 0 0 0 0,1 0-1 0 0,0 0 1 0 0,-1-1 0 0 0,1 1 0 0 0,0 0-1 0 0,0 0 1 0 0,0-1 0 0 0,1 1-1 0 0,-1 0 1 0 0,0-1 0 0 0,1 1 0 0 0,-1-1-1 0 0,1 0 1 0 0,-1 1 0 0 0,1-1-1 0 0,0 0 1 0 0,-1 0 0 0 0,1 0 0 0 0,0 0-1 0 0,1 0 2 0 0,1 0 1 0 0,0 1-1 0 0,1-2 1 0 0,-1 1-1 0 0,1 0 1 0 0,-1-1-1 0 0,1 0 1 0 0,0 0-1 0 0,-1-1 1 0 0,1 1-1 0 0,-1-1 1 0 0,1 0-1 0 0,-1 0 0 0 0,0 0 1 0 0,3-1-1 0 0,1-1-13 0 0,0 0-1 0 0,0 0 1 0 0,-1-1 0 0 0,1 0-1 0 0,-1-1 1 0 0,0 1 0 0 0,3-4 13 0 0,0-1-39 0 0,0-1 0 0 0,0 0 0 0 0,-1-1 1 0 0,-1 0-1 0 0,0-1 0 0 0,-1 0 0 0 0,0 0 0 0 0,0-1 1 0 0,-1 1-1 0 0,-1-1 0 0 0,-1-1 0 0 0,1 1 1 0 0,0-10 38 0 0,20-51-1693 0 0,-14 44-344 0 0,5-26 2037 0 0,-13 42-333 0 0,10-38-2533 0 0,3-44 2866 0 0,-7 48-136 0 0,-3 23 1041 0 0,-6 15 951 0 0,-1 10-1788 0 0,1 0 1 0 0,0 1 0 0 0,0-1-1 0 0,0 0 1 0 0,-1 0-1 0 0,1 0 1 0 0,0 0-1 0 0,0 0 1 0 0,0 0 0 0 0,0 1-1 0 0,0-1 1 0 0,-1 0-1 0 0,1 0 1 0 0,0 0 0 0 0,0 1-1 0 0,0-1 1 0 0,0 0-1 0 0,0 0 1 0 0,0 0-1 0 0,0 1 1 0 0,0-1 0 0 0,0 0-1 0 0,0 0 1 0 0,0 0-1 0 0,0 1 1 0 0,0-1-1 0 0,0 0 1 0 0,0 0 0 0 0,0 1-1 0 0,0-1 1 0 0,0 0-1 0 0,0 0 1 0 0,0 0-1 0 0,0 1 1 0 0,0-1 0 0 0,0 0-1 0 0,0 0 1 0 0,0 0-1 0 0,0 1-68 0 0,0 222 1604 0 0,10-112-1124 0 0,-8-64-375 0 0,-1-27-105 0 0,0 0-1 0 0,-1 4 1 0 0,-1 24 263 0 0,0-7-1249 0 0,-1-13-4737 0 0,-1-7-1582 0 0</inkml:trace>
  <inkml:trace contextRef="#ctx0" brushRef="#br0" timeOffset="74044.958">4912 4471 19351 0 0,'-3'-4'161'0'0,"-1"1"-1"0"0,1-1 0 0 0,-1 1 0 0 0,1 0 1 0 0,-1 0-1 0 0,0 0 0 0 0,0 1 0 0 0,0-1 1 0 0,-1 1-1 0 0,1 0 0 0 0,-1 0 0 0 0,1 1 0 0 0,-5-2-160 0 0,6 2 2 0 0,0 0 0 0 0,-1 0 0 0 0,1 1 0 0 0,0-1 0 0 0,0 1 0 0 0,0 0-1 0 0,-1 0 1 0 0,1 0 0 0 0,0 0 0 0 0,0 1 0 0 0,-1-1 0 0 0,1 1-1 0 0,0 0 1 0 0,0 0 0 0 0,0 0 0 0 0,0 0 0 0 0,0 0 0 0 0,0 1 0 0 0,0-1-1 0 0,-2 3-1 0 0,-11 7 0 0 0,13-10 0 0 0,1 1 0 0 0,0-1 0 0 0,-1 1 0 0 0,1-1 0 0 0,0 1 0 0 0,0 0 0 0 0,0 0 0 0 0,1-1 0 0 0,-1 2 0 0 0,0-1 0 0 0,1 0 0 0 0,-1 0 0 0 0,1 1 0 0 0,-5 7 0 0 0,3-4 0 0 0,-1-1 0 0 0,1 1 0 0 0,0 1 0 0 0,1-1 0 0 0,-1 0 0 0 0,1 1 0 0 0,1-1 0 0 0,-1 1 0 0 0,0 4 0 0 0,-1 32 377 0 0,1-28-76 0 0,0 0 0 0 0,2 0 1 0 0,0-1-1 0 0,0 1 0 0 0,2 1-301 0 0,-1-8 57 0 0,4 28 51 0 0,0 14-108 0 0,-1-12 0 0 0,4 17 0 0 0,2 15 0 0 0,-7-44 0 0 0,0 7 0 0 0,0 0 0 0 0,-2 32 0 0 0,1-21-24 0 0,-1-33 50 0 0,0 1 1 0 0,-1-1-1 0 0,-1 8-26 0 0,1-15-68 0 0,-1 0 0 0 0,1-1 0 0 0,-1 1 0 0 0,0-1 0 0 0,0 1 0 0 0,-1-1 0 0 0,1 1 0 0 0,-1-1 0 0 0,1 0 0 0 0,-1 0 0 0 0,0 1 0 0 0,0-1 0 0 0,-2 1 68 0 0,2-2-221 0 0,0-1-1 0 0,0 1 1 0 0,0 0 0 0 0,0-1-1 0 0,0 0 1 0 0,-1 1 0 0 0,1-1-1 0 0,-1 0 1 0 0,1 0 0 0 0,-1 0-1 0 0,1-1 1 0 0,-1 1 0 0 0,1 0-1 0 0,-1-1 1 0 0,0 0 0 0 0,1 0-1 0 0,-1 1 1 0 0,0-2 0 0 0,1 1-1 0 0,-1 0 222 0 0,-9-1-1390 0 0,1-1 1 0 0,-1 0-1 0 0,-9-4 1390 0 0,12 3-280 0 0,-31-8-1766 0 0</inkml:trace>
  <inkml:trace contextRef="#ctx0" brushRef="#br0" timeOffset="74702.935">4385 4929 15664 0 0,'0'0'356'0'0,"0"0"49"0"0,0 0 21 0 0,0 0-42 0 0,1-1-250 0 0,14-1-119 0 0,0 1 0 0 0,0 0 0 0 0,0 1 0 0 0,0 1 0 0 0,-1 0 0 0 0,11 3-15 0 0,6-1 360 0 0,32 2 41 0 0,0-3 0 0 0,1-3 0 0 0,-1-3 0 0 0,58-11-401 0 0,-16-7 0 0 0,-99 21 0 0 0,0-1 0 0 0,0 0 0 0 0,-1 0 0 0 0,1 0 0 0 0,3-3 0 0 0,-3 2 0 0 0,0 1 0 0 0,0-1 0 0 0,0 1 0 0 0,0 0 0 0 0,0 1 0 0 0,17-5 0 0 0,-11 5 8 0 0,-10 2 112 0 0,-7 1 195 0 0,6-2-265 0 0,-1 0 0 0 0,0 0 0 0 0,1 0 0 0 0,-1 1 0 0 0,1-1-1 0 0,-1 0 1 0 0,0 0 0 0 0,1 0 0 0 0,-1 1 0 0 0,0-1 0 0 0,1 0 0 0 0,-1 0 0 0 0,0 1 0 0 0,1-1 0 0 0,-1 0-1 0 0,0 1 1 0 0,0-1 0 0 0,1 0 0 0 0,-1 1 0 0 0,0-1 0 0 0,0 0 0 0 0,0 1 0 0 0,1-1 0 0 0,-1 0-1 0 0,0 1 1 0 0,0 0-50 0 0,3 11 292 0 0,-5 1-274 0 0,2-12-18 0 0,-1 0 0 0 0,1 0-1 0 0,0 0 1 0 0,-1 0 0 0 0,1 0 0 0 0,0 0 0 0 0,0 0 0 0 0,0 0 0 0 0,0 0 0 0 0,0 0 0 0 0,0 0 0 0 0,0 0 0 0 0,0 0 0 0 0,1 0 0 0 0,-1 0 0 0 0,0 0-1 0 0,0 0 1 0 0,1 0 0 0 0,0 0 0 0 0,3 6 0 0 0,-3-7 0 0 0,-1 1 0 0 0,1 0 0 0 0,0 0 0 0 0,-1 0 0 0 0,1 0 0 0 0,0-1 0 0 0,-1 1 0 0 0,1 0 0 0 0,-1 0 0 0 0,0 0 0 0 0,1 0 0 0 0,-1 0 0 0 0,0 0 0 0 0,0 0 0 0 0,1 1 0 0 0,-1-1 0 0 0,0 0 0 0 0,0 0 0 0 0,0 0 0 0 0,0 0 0 0 0,-1 0 0 0 0,-4 12 0 0 0,5-12 0 0 0,-1 1 0 0 0,0-1 0 0 0,1 0 0 0 0,-1 1 0 0 0,1-1 0 0 0,-1 1 0 0 0,1-1 0 0 0,-1 1 0 0 0,1-1 0 0 0,0 1 0 0 0,0-1 0 0 0,0 1 0 0 0,0-1 0 0 0,0 1 0 0 0,0-1 0 0 0,0 1 0 0 0,1-1 0 0 0,-1 0 0 0 0,0 1 0 0 0,1-1 0 0 0,-1 1 0 0 0,2 0 0 0 0,0 4 0 0 0,-1 0 0 0 0,1 0 0 0 0,-1 0 0 0 0,0 0 0 0 0,0 0 0 0 0,0 2 0 0 0,2 19 0 0 0,-2-26 0 0 0,-1 0 0 0 0,0 0 0 0 0,0 0 0 0 0,1 0 0 0 0,-1 0 0 0 0,0 0 0 0 0,0 0 0 0 0,0 0 0 0 0,0 0 0 0 0,0 0 0 0 0,0 0 0 0 0,-1-1 0 0 0,1 1 0 0 0,0 0 0 0 0,0 0 0 0 0,-1 0 0 0 0,1 0 0 0 0,0 0 0 0 0,-1 0 0 0 0,1-1 0 0 0,-1 1 0 0 0,1 0 0 0 0,-1 0 0 0 0,1-1 0 0 0,-1 1 0 0 0,0 0 0 0 0,1-1 0 0 0,-1 1 0 0 0,0 0 0 0 0,0-1 0 0 0,-1 5 0 0 0,2-4 650 0 0,-2-5 339 0 0,1 3-964 0 0,1 1 1 0 0,-1-1-1 0 0,1 0 1 0 0,0 0 0 0 0,0 0-1 0 0,-1 0 1 0 0,1 0-1 0 0,0 0 1 0 0,0 0 0 0 0,0 0-1 0 0,0 0 1 0 0,0 1-1 0 0,0-1 1 0 0,0 0 0 0 0,0 0-1 0 0,1-1-25 0 0,8-13 0 0 0,-8 14 0 0 0,0 0 0 0 0,0-1 0 0 0,0 1 0 0 0,-1 0 0 0 0,1 0 0 0 0,0 0 0 0 0,0-1 0 0 0,-1 1 0 0 0,1 0 0 0 0,-1-1 0 0 0,1 1 0 0 0,-1 0 0 0 0,0-1 0 0 0,0 1 0 0 0,1-1 0 0 0,-1 1 0 0 0,0-1 0 0 0,-2-6 0 0 0,2 7 0 0 0,-1 0 0 0 0,1 0 0 0 0,0 0 0 0 0,-1 0 0 0 0,1 0 0 0 0,0-1 0 0 0,0 1 0 0 0,0 0 0 0 0,0 0 0 0 0,0 0 0 0 0,0 0 0 0 0,0 0 0 0 0,1 0 0 0 0,-1 0 0 0 0,0 0 0 0 0,0 0 0 0 0,1-1 0 0 0,5-7 0 0 0,-4 8 0 0 0,-1 0 0 0 0,0-1 0 0 0,0 1 0 0 0,0-1 0 0 0,0 1 0 0 0,0-1 0 0 0,0 0 0 0 0,-1 1 0 0 0,1-1 0 0 0,0 0 0 0 0,-1 0 0 0 0,1 0 0 0 0,0-9 4 0 0,-1 7-49 0 0,0 0 0 0 0,0 0 0 0 0,1 0 0 0 0,0 0 0 0 0,0 1 0 0 0,0-1 0 0 0,0 0 0 0 0,1 0 0 0 0,1-2 45 0 0,8-12-518 0 0,-9 15 401 0 0,0 0-1 0 0,0 0 1 0 0,0 0-1 0 0,0-1 1 0 0,0 1 0 0 0,-1-1-1 0 0,0 1 1 0 0,1-1-1 0 0,-1-1 118 0 0,0 3-1 0 0,0 1 0 0 0,0-1 0 0 0,0 0 0 0 0,0 1-1 0 0,0-1 1 0 0,0 0 0 0 0,0 1 0 0 0,1 0 0 0 0,-1-1 0 0 0,0 1-1 0 0,1 0 1 0 0,0 0 0 0 0,1-1 1 0 0,4-4-1 0 0,0 5 1 0 0,10 2 0 0 0,-1 1 0 0 0,1 1 0 0 0,14 4 0 0 0,16 3 0 0 0,33 11 0 0 0,-51-16 0 0 0,-19-2 0 0 0,1-1 0 0 0,-1-1 0 0 0,0 0 0 0 0,0 0 0 0 0,0-1 0 0 0,1 0 0 0 0,-1-1 0 0 0,0 0 0 0 0,1-1 0 0 0,21-10 0 0 0,-30 12 0 0 0,-1-1 0 0 0,0 1 0 0 0,0-1 0 0 0,0 1 0 0 0,0-1 0 0 0,0 0 0 0 0,0 1 0 0 0,0-1 0 0 0,0 0 0 0 0,0 0 0 0 0,0 0 0 0 0,0 0 0 0 0,0 1 0 0 0,0-1 0 0 0,-1 0 0 0 0,1-1 0 0 0,0 1 0 0 0,-1 0 0 0 0,1 0 0 0 0,-1 0 0 0 0,1-1 0 0 0,-1 1 0 0 0,0 0 0 0 0,0 0 0 0 0,1 0 0 0 0,-1 0 0 0 0,0 0 0 0 0,1 0 0 0 0,-1 0 0 0 0,1 0 0 0 0,-1 0 0 0 0,1 0 0 0 0,-1 0 0 0 0,1 1 0 0 0,0-1 0 0 0,-1 0 0 0 0,1 0 0 0 0,0 1 0 0 0,0-1 0 0 0,0 0 0 0 0,0 0 0 0 0,0 1 0 0 0,0-1 0 0 0,-1 0 0 0 0,1 1 0 0 0,0-1 0 0 0,-1 0 0 0 0,1 1 0 0 0,0-1 0 0 0,-1 0 0 0 0,1 0 0 0 0,-1 0 0 0 0,1 1 0 0 0,-1-1 0 0 0,0 0 0 0 0,1 0 0 0 0,-1 0 0 0 0,0 0 0 0 0,1 0 0 0 0,-1 0 0 0 0,0 0 0 0 0,0 0 0 0 0,0 0 0 0 0,0 0 0 0 0,0 0 0 0 0,0 0 0 0 0,0 0 0 0 0,0 0 0 0 0,-1 1 0 0 0,1-1 0 0 0,0-1 0 0 0,-1 1 0 0 0,1-1 0 0 0,-1 1 0 0 0,1-1 0 0 0,0 1 0 0 0,-1 0 0 0 0,1-1 0 0 0,0 1 0 0 0,0-1 0 0 0,0 1 0 0 0,0 0 0 0 0,0-1 0 0 0,0 1 0 0 0,1-1 0 0 0,-1 1 0 0 0,1-6 0 0 0,-1 6 0 0 0,0 0 0 0 0,-1 0 0 0 0,1 0 0 0 0,-1 0 0 0 0,1 0 0 0 0,-1 0 0 0 0,1 0 0 0 0,-1 0 0 0 0,1 1 0 0 0,-1-1 0 0 0,0 0 0 0 0,1 0 0 0 0,-1 0 0 0 0,0 1 0 0 0,0-1 0 0 0,0 0 0 0 0,1 1 0 0 0,-1-1 0 0 0,0 1 0 0 0,0-1 0 0 0,-1 0 0 0 0,0 1 0 0 0,-13-9 0 0 0,11 8 0 0 0,0 1 0 0 0,-1-1 0 0 0,1 0 0 0 0,-1 0 0 0 0,0 1 0 0 0,1 0 0 0 0,-1 0 0 0 0,1 0 0 0 0,-1 0 0 0 0,0 1 0 0 0,1 0 0 0 0,-1 0 0 0 0,1 0 0 0 0,-1 0 0 0 0,0 1 0 0 0,-8 3 0 0 0,0 1 0 0 0,1 0 0 0 0,-10 7 0 0 0,19-11 0 0 0,1 0 0 0 0,-1 0 0 0 0,1 0 0 0 0,0 0 0 0 0,0 0 0 0 0,0 1 0 0 0,0-1 0 0 0,0 1 0 0 0,1-1 0 0 0,-2 3 0 0 0,-11 15 0 0 0,6-12 0 0 0,5-6 0 0 0,1 1 0 0 0,-1-1 0 0 0,1 1 0 0 0,0-1 0 0 0,0 1 0 0 0,0 0 0 0 0,0 0 0 0 0,0 0 0 0 0,1 0 0 0 0,-1 0 0 0 0,1 1 0 0 0,0-1 0 0 0,0 0 0 0 0,0 1 0 0 0,1-1 0 0 0,-2 6 0 0 0,-3 34 0 0 0,5-40 0 0 0,0 0 0 0 0,0 1 0 0 0,0-1 0 0 0,0 0 0 0 0,1 0 0 0 0,0 0 0 0 0,0 0 0 0 0,-1 0 0 0 0,2 0 0 0 0,-1 0 0 0 0,1 2 0 0 0,6 6 0 0 0,-6-8 0 0 0,0-1 0 0 0,-1 0 0 0 0,1 0 0 0 0,-1 1 0 0 0,0-1 0 0 0,1 1 0 0 0,-1-1 0 0 0,0 2 0 0 0,0 4 0 0 0,-1-7 0 0 0,0 0 0 0 0,0 0 0 0 0,0 0 0 0 0,1 0 0 0 0,-1 0 0 0 0,0-1 0 0 0,0 1 0 0 0,1 0 0 0 0,-1 0 0 0 0,0 0 0 0 0,1 0 0 0 0,-1-1 0 0 0,1 1 0 0 0,-1 0 0 0 0,1 0 0 0 0,-1-1 0 0 0,1 1 0 0 0,-1 0 0 0 0,1-1 0 0 0,0 1 0 0 0,-1-1 0 0 0,1 1 0 0 0,0 0 0 0 0,0-1 0 0 0,0 0 0 0 0,42 20 0 0 0,-24-12 0 0 0,-13-6-288 0 0,1 0 1 0 0,-1-1-1 0 0,1 0 0 0 0,-1 0 0 0 0,1 0 0 0 0,0-1 0 0 0,-1 0 0 0 0,1 0 1 0 0,0 0-1 0 0,-1-1 0 0 0,2 0 288 0 0,14-5-6697 0 0</inkml:trace>
  <inkml:trace contextRef="#ctx0" brushRef="#br0" timeOffset="75075.357">6082 4715 16152 0 0,'-2'0'737'0'0,"-9"-2"-127"0"0,8 1-587 0 0,0 0 1 0 0,0 0 0 0 0,1 1 0 0 0,-1-1 0 0 0,0 1-1 0 0,0 0 1 0 0,0 0 0 0 0,0 0 0 0 0,0 0 0 0 0,0 0 0 0 0,0 1-1 0 0,0-1 1 0 0,0 1 0 0 0,0 0 0 0 0,0 0 0 0 0,0 0-1 0 0,0 1-23 0 0,-2 1 88 0 0,0 0-1 0 0,0-1 0 0 0,-1 1 0 0 0,1-1 0 0 0,-1 1-87 0 0,2-2 141 0 0,0 0 0 0 0,0 1 0 0 0,1 0-1 0 0,-1 0 1 0 0,0 0 0 0 0,1 0-1 0 0,0 0 1 0 0,-1 1 0 0 0,1-1 0 0 0,0 1-1 0 0,-2 3-140 0 0,-7 10 651 0 0,5-7-333 0 0,0 1 0 0 0,-9 7-318 0 0,15-16 10 0 0,-2 2 27 0 0,0 0 0 0 0,-1 0 0 0 0,1 0 0 0 0,1 0-1 0 0,-1 0 1 0 0,0 1 0 0 0,1-1 0 0 0,0 1 0 0 0,0 0 0 0 0,0 0-1 0 0,0 0 1 0 0,1 0 0 0 0,-1 0 0 0 0,1 0 0 0 0,0 1-37 0 0,-3 8 23 0 0,0 0 1 0 0,0-1 0 0 0,-1 0-1 0 0,-6 12-23 0 0,10-24-2 0 0,-1 4-38 0 0,0 0 1 0 0,-1 0-1 0 0,0-1 1 0 0,0 1 0 0 0,-3 2 39 0 0,4-4 33 0 0,0 1 1 0 0,0-1 0 0 0,0 0-1 0 0,0 1 1 0 0,0-1 0 0 0,0 1 0 0 0,1 0-1 0 0,-1 0 1 0 0,1-1 0 0 0,-1 3-34 0 0,2-4 256 0 0,-2 0 5 0 0,-1 1-215 0 0,-4 3 279 0 0,6-4-121 0 0,5-1-26 0 0,-2-1 10 0 0,-2 1-252 0 0,2 0-109 0 0,6-2 62 0 0,-4 2 23 0 0,1-1 0 0 0,-1 0 0 0 0,0 0 0 0 0,0-1 0 0 0,1 1 0 0 0,-1-1 0 0 0,0 0 0 0 0,0 0 0 0 0,0 0 0 0 0,3-2 88 0 0,-4 0-69 0 0,2 1 0 0 0,-1 0-1 0 0,0 0 1 0 0,1 0 0 0 0,-1 1-1 0 0,1-1 1 0 0,0 1 0 0 0,-1 0-1 0 0,3 0 70 0 0,15-10 0 0 0,-18 10 0 0 0,-1-1 0 0 0,1 1 0 0 0,0 1 0 0 0,0-1 0 0 0,3-1 0 0 0,8 0 0 0 0,1 3 0 0 0,-12 4 0 0 0,-4-2 0 0 0,5 4 38 0 0,-1-1 0 0 0,0 1 0 0 0,0-1 0 0 0,0 1 0 0 0,-1 0 0 0 0,0 1 0 0 0,0-1 0 0 0,0 0 0 0 0,-1 1 0 0 0,0 0 0 0 0,-1-1 0 0 0,1 1 0 0 0,0 7-38 0 0,0 13 676 0 0,-1 1 1 0 0,-2 27-677 0 0,-1-10 33 0 0,2 16 863 0 0,-2 1 0 0 0,-4 6-896 0 0,5-57 234 0 0,1-10-235 0 0,0-1 1 0 0,0 0-1 0 0,0 1 1 0 0,0-1-1 0 0,0 0 1 0 0,0 1-1 0 0,0-1 1 0 0,0 0-1 0 0,0 1 1 0 0,0-1-1 0 0,0 0 1 0 0,0 0-1 0 0,0 1 1 0 0,0-1-1 0 0,0 0 1 0 0,-1 1-1 0 0,1-1 1 0 0,0 0-1 0 0,0 0 1 0 0,0 1-1 0 0,0-1 1 0 0,-1 0 0 0 0,1 0-1 0 0,0 1 1 0 0,0-1 0 0 0,-10 1-328 0 0,10-1 312 0 0,-1 0-1 0 0,1 0 0 0 0,0 0 1 0 0,0 0-1 0 0,0 0 1 0 0,0 0-1 0 0,-1 0 1 0 0,1-1-1 0 0,0 1 1 0 0,0 0-1 0 0,0 0 1 0 0,-1 0-1 0 0,1 0 1 0 0,0 0-1 0 0,0 0 1 0 0,0 0-1 0 0,0 0 1 0 0,0-1-1 0 0,-1 1 1 0 0,1 0-1 0 0,0 0 1 0 0,0 0-1 0 0,0 0 1 0 0,0-1-1 0 0,0 1 1 0 0,0 0-1 0 0,0 0 1 0 0,0 0-1 0 0,0 0 1 0 0,0-1-1 0 0,0 1 1 0 0,-1 0-1 0 0,1 0 1 0 0,0 0-1 0 0,0-1 1 0 0,0 1-1 0 0,0 0 1 0 0,0 0-1 0 0,1 0 1 0 0,-1-1-1 0 0,0 1 0 0 0,0 0 1 0 0,0 0-1 0 0,0 0 1 0 0,0 0-1 0 0,0-1 1 0 0,0 1-1 0 0,0 0 1 0 0,0 0-1 0 0,0 0 1 0 0,0 0-1 0 0,1-1 1 0 0,-1 1-1 0 0,0 0 1 0 0,0 0-1 0 0,0 0 1 0 0,0 0-1 0 0,1 0 17 0 0,-1-1-163 0 0,1 0-1 0 0,-1 0 1 0 0,1 0-1 0 0,0 0 1 0 0,-1-1-1 0 0,0 1 1 0 0,1 0-1 0 0,-1 0 1 0 0,0 0-1 0 0,1 0 1 0 0,-1 0-1 0 0,0-1 1 0 0,0 1-1 0 0,0-1 164 0 0,0-11-1943 0 0</inkml:trace>
  <inkml:trace contextRef="#ctx0" brushRef="#br0" timeOffset="76063.432">6148 4715 16615 0 0,'0'0'374'0'0,"-4"8"506"0"0,3-6-832 0 0,-1 0-1 0 0,1 1 1 0 0,0-1 0 0 0,0 0 0 0 0,0 1 0 0 0,1-1-1 0 0,-1 0 1 0 0,0 1 0 0 0,1-1 0 0 0,0 1-1 0 0,0-1 1 0 0,-1 3-48 0 0,6 31 149 0 0,-3-29-17 0 0,-1 0 0 0 0,0 0 0 0 0,0 0 0 0 0,-1 8-132 0 0,-2 0 440 0 0,0 1 0 0 0,-4 8-440 0 0,3-13 251 0 0,1 1 0 0 0,0-1 1 0 0,1 0-1 0 0,0 1 0 0 0,1 0-251 0 0,0-8 112 0 0,0 0 0 0 0,1 0 0 0 0,0 0 0 0 0,0 0 0 0 0,0 0 0 0 0,0 0 0 0 0,0 0 0 0 0,1-1 0 0 0,0 1 0 0 0,-1-1 0 0 0,2 1 0 0 0,-1-1 0 0 0,0 1 0 0 0,1-1 0 0 0,-1 0 0 0 0,3 2-112 0 0,3 4 131 0 0,-7-8-106 0 0,1 1 0 0 0,-1 0 0 0 0,1 0 0 0 0,0 0 1 0 0,0-1-1 0 0,-1 1 0 0 0,1-1 0 0 0,0 1 0 0 0,1-1 0 0 0,0 1-25 0 0,0-1 6 0 0,-1-1 1 0 0,1 1-1 0 0,0-1 1 0 0,0 0 0 0 0,-1 1-1 0 0,1-1 1 0 0,0 0-1 0 0,-1-1 1 0 0,1 1-1 0 0,0 0 1 0 0,-1-1 0 0 0,1 1-1 0 0,0-1 1 0 0,-1 0-1 0 0,1 0-6 0 0,1-1-1 0 0,0 0 0 0 0,-1-1 0 0 0,1 1-1 0 0,-1-1 1 0 0,1 0 0 0 0,-1 0 0 0 0,0 0 0 0 0,0 0-1 0 0,-1 0 1 0 0,1-1 0 0 0,-1 1 0 0 0,1-1 1 0 0,1-4-5 0 0,-1 0-1 0 0,1 1 1 0 0,1-8 5 0 0,7-18 6 0 0,4 3-93 0 0,25-47-330 0 0,-40 75 397 0 0,1-1 0 0 0,0 1 0 0 0,0 0-1 0 0,0 0 1 0 0,0 0 0 0 0,0 0 0 0 0,1 1 0 0 0,-1-1-1 0 0,0 0 1 0 0,1 1 20 0 0,13-11-35 0 0,-15 14 28 0 0,0-1-1 0 0,0 0 1 0 0,0 1-1 0 0,0 0 1 0 0,-1-1 0 0 0,1 1-1 0 0,0-1 1 0 0,-1 1-1 0 0,1 0 8 0 0,2 13 21 0 0,-1-1 0 0 0,0 1 0 0 0,-1 5-21 0 0,0-7 176 0 0,0 0 0 0 0,1 0 0 0 0,1 0 0 0 0,1 4-176 0 0,-2-9 5 0 0,1 0 0 0 0,0-1 0 0 0,0 1 1 0 0,1-1-1 0 0,0 0 0 0 0,0 0 0 0 0,1 0-5 0 0,-2-3 0 0 0,0-1 0 0 0,0 1-1 0 0,1 0 1 0 0,0-1 0 0 0,0 0 0 0 0,0 0 0 0 0,0 0-1 0 0,0-1 1 0 0,0 1 0 0 0,1-1 0 0 0,-1 0-1 0 0,3 1 1 0 0,-3-2-1 0 0,0 0 0 0 0,-1 0-1 0 0,1-1 1 0 0,0 1 0 0 0,1-1 0 0 0,-1 0-1 0 0,0 0 1 0 0,0 0 0 0 0,0-1 0 0 0,0 1-1 0 0,3-2 2 0 0,8-2 52 0 0,0 0 1 0 0,7-4-53 0 0,-1 0 257 0 0,-4 2-137 0 0,-1 0 0 0 0,1-1-1 0 0,-2-1 1 0 0,1 0-1 0 0,-1-2 1 0 0,0 1 0 0 0,-1-2-1 0 0,-1 0 1 0 0,1-1 0 0 0,-2 0-1 0 0,3-3-119 0 0,-13 11 28 0 0,1 1 0 0 0,-2-1 0 0 0,1 1 0 0 0,0-1-1 0 0,-1 0 1 0 0,1 0 0 0 0,-1 1 0 0 0,0-1 0 0 0,0 0 0 0 0,-1 0 0 0 0,1 0-1 0 0,-1-3-27 0 0,4-15-168 0 0,-2 11-54 0 0,0 0 0 0 0,0 0 0 0 0,-1 0 1 0 0,-1-4 221 0 0,0 10-42 0 0,0 0 0 0 0,0 1 0 0 0,-1-1 0 0 0,1 1 0 0 0,-1-1 0 0 0,0 1 0 0 0,-1-1 0 0 0,1 1 0 0 0,-1 0 1 0 0,0 0-1 0 0,-1-4 42 0 0,1 6-3 0 0,1 0 1 0 0,0 0 0 0 0,0 0-1 0 0,-1 1 1 0 0,0-1 0 0 0,1 0 0 0 0,-1 1-1 0 0,0-1 1 0 0,1 1 0 0 0,-1 0-1 0 0,0-1 1 0 0,0 1 0 0 0,0 0 0 0 0,0 0-1 0 0,0 0 1 0 0,-1 0 0 0 0,1 1-1 0 0,0-1 1 0 0,0 1 0 0 0,0-1 0 0 0,-1 1-1 0 0,1 0 1 0 0,0 0 0 0 0,-1 0-1 0 0,1 0 1 0 0,0 0 0 0 0,0 0 0 0 0,-1 0-1 0 0,1 1 1 0 0,0 0 0 0 0,0-1-1 0 0,-1 1 1 0 0,1 0 0 0 0,0 0-1 0 0,0 0 1 0 0,0 0 0 0 0,0 0 2 0 0,-8 5-13 0 0,1 0 0 0 0,0 1-1 0 0,0 0 1 0 0,1 0 0 0 0,0 1 0 0 0,-6 7 13 0 0,7-7-7 0 0,0 1 0 0 0,1 0 0 0 0,0 0 0 0 0,1 0 0 0 0,0 1 0 0 0,0 0 1 0 0,1 0-1 0 0,0 0 0 0 0,1 1 0 0 0,0-1 0 0 0,1 1 0 0 0,-1 6 7 0 0,2-11 7 0 0,1 0 0 0 0,0 0-1 0 0,0 0 1 0 0,0 0 0 0 0,1-1-1 0 0,0 1 1 0 0,0 0 0 0 0,0 0-1 0 0,1-1 1 0 0,0 1 0 0 0,0 1-7 0 0,0-4 3 0 0,0 1-1 0 0,0 0 1 0 0,1-1 0 0 0,-1 1-1 0 0,1-1 1 0 0,0 1 0 0 0,0-1 0 0 0,0 0-1 0 0,0 0 1 0 0,0-1 0 0 0,1 1-1 0 0,-1-1 1 0 0,1 0 0 0 0,0 1 0 0 0,0-2-1 0 0,1 2-2 0 0,-2-2-7 0 0,1 0 0 0 0,-1 0 0 0 0,1 0-1 0 0,0 0 1 0 0,0 0 0 0 0,-1-1 0 0 0,1 1 0 0 0,0-1-1 0 0,0 0 1 0 0,-1-1 0 0 0,1 1 0 0 0,0 0 0 0 0,0-1-1 0 0,-1 0 1 0 0,1 0 0 0 0,0 0 0 0 0,-1 0-1 0 0,1-1 1 0 0,-1 0 0 0 0,2 0 7 0 0,7-6 64 0 0,0 0 1 0 0,0 0-1 0 0,-1-1 0 0 0,8-9-64 0 0,-1 2 447 0 0,5-6-405 0 0,-13 11-55 0 0,1 1 0 0 0,7-5 13 0 0,-15 13-11 0 0,-1 0 0 0 0,1 0 0 0 0,0 0 0 0 0,0 1 0 0 0,0-1 0 0 0,0 1 0 0 0,0 0 0 0 0,0 0 0 0 0,0 0 0 0 0,0 0-1 0 0,0 1 1 0 0,1-1 0 0 0,1 1 11 0 0,-4 0-2 0 0,0 0-1 0 0,0 0 1 0 0,1 0 0 0 0,-1 0-1 0 0,0 0 1 0 0,0 1-1 0 0,0-1 1 0 0,0 0 0 0 0,0 1-1 0 0,1-1 1 0 0,-1 1-1 0 0,0 0 1 0 0,0-1 0 0 0,0 1-1 0 0,0 0 1 0 0,-1-1-1 0 0,1 1 1 0 0,0 0-1 0 0,0 0 1 0 0,0 0 0 0 0,-1 0-1 0 0,1 0 1 0 0,0 0 2 0 0,1 2-14 0 0,-1 0-1 0 0,1 1 1 0 0,-1-1 0 0 0,0 1-1 0 0,0-1 1 0 0,0 1 14 0 0,1 3-20 0 0,0 1-43 0 0,0 0 0 0 0,0 0 0 0 0,-1 0 0 0 0,-1 0 1 0 0,1 1-1 0 0,-2 6 63 0 0,3 24-158 0 0,2 2 222 0 0,-4-40 272 0 0,0-1 134 0 0,0 0 36 0 0,0 0-63 0 0,5-6-278 0 0,7-10-299 0 0,-1 0 0 0 0,8-16 134 0 0,14-21-1018 0 0,-18 32 627 0 0,-4 5 246 0 0,1 0 0 0 0,1 0 145 0 0,-9 12 0 0 0,0 0-1 0 0,0 0 1 0 0,1 0 0 0 0,-1 0-1 0 0,1 1 1 0 0,0 0-1 0 0,0 0 1 0 0,0 0 0 0 0,1 0 0 0 0,-4 2-3 0 0,0 1 1 0 0,0-1 0 0 0,0 1 0 0 0,0 0-1 0 0,0 0 1 0 0,0 0 0 0 0,0 0 0 0 0,0 0 0 0 0,0 0-1 0 0,1 0 1 0 0,-1 1 0 0 0,0-1 0 0 0,0 1-1 0 0,0 0 1 0 0,0-1 0 0 0,-1 1 0 0 0,1 0-1 0 0,0 0 1 0 0,0 0 0 0 0,0 0 0 0 0,-1 1 0 0 0,1-1-1 0 0,0 0 1 0 0,-1 1 0 0 0,1-1 0 0 0,-1 1 2 0 0,3 2 0 0 0,0 0 1 0 0,0 1-1 0 0,-1-1 1 0 0,1 1 0 0 0,-1 0-1 0 0,0 0 1 0 0,-1 0-1 0 0,3 6 0 0 0,-1-3-32 0 0,0 0 0 0 0,0 0 0 0 0,1 0 0 0 0,0-1 0 0 0,0 0-1 0 0,1 1 1 0 0,0-2 0 0 0,0 1 0 0 0,0-1 0 0 0,6 4 32 0 0,-4-6-1057 0 0,2-2-4435 0 0,-1-2-1669 0 0</inkml:trace>
  <inkml:trace contextRef="#ctx0" brushRef="#br0" timeOffset="76642.258">7589 4660 16727 0 0,'0'0'763'0'0,"-10"-4"290"0"0,8 5-1002 0 0,0-1-1 0 0,0 0 1 0 0,0 1-1 0 0,0 0 1 0 0,-1-1-1 0 0,1 1 1 0 0,0 0-1 0 0,0 0 1 0 0,1 0-1 0 0,-1 0 1 0 0,0 0-1 0 0,0 1 0 0 0,0-1 1 0 0,1 0-1 0 0,-1 1 1 0 0,1-1-1 0 0,-1 1 1 0 0,0 1-51 0 0,-5 6 504 0 0,1-1 1 0 0,0 1 0 0 0,-1 4-505 0 0,4-7 105 0 0,-9 14 103 0 0,2 1 0 0 0,0 1 0 0 0,1-1 0 0 0,1 1 0 0 0,1 1 0 0 0,-2 18-208 0 0,8-38 15 0 0,0 4 138 0 0,0 0 0 0 0,0 0 0 0 0,1 0-1 0 0,0 3-152 0 0,0-9 16 0 0,0 0-1 0 0,0 0 0 0 0,0 0 1 0 0,0-1-1 0 0,0 1 0 0 0,0 0 0 0 0,1 0 1 0 0,-1 0-1 0 0,0 0 0 0 0,0 0 0 0 0,1 0 1 0 0,-1-1-1 0 0,0 1 0 0 0,1 0 1 0 0,-1 0-1 0 0,1-1 0 0 0,-1 1 0 0 0,1 0 1 0 0,0 0-1 0 0,-1-1 0 0 0,1 1 0 0 0,-1-1 1 0 0,1 1-1 0 0,0 0 0 0 0,0-1 1 0 0,-1 0-1 0 0,1 1 0 0 0,0-1 0 0 0,0 1 1 0 0,0-1-1 0 0,0 0 0 0 0,-1 1 1 0 0,1-1-1 0 0,0 0 0 0 0,0 0 0 0 0,1 0-15 0 0,3 0 0 0 0,1-1 0 0 0,0 0 0 0 0,-1 0 0 0 0,1 0 0 0 0,-1-1 0 0 0,1 1 0 0 0,-1-2 1 0 0,1 1-1 0 0,-1 0 0 0 0,0-1 0 0 0,2-2 0 0 0,11-7-146 0 0,-1 0 0 0 0,8-9 146 0 0,-5 5-302 0 0,21-15-499 0 0,-22 17 652 0 0,0-1 1 0 0,0 0-1 0 0,-2-2 0 0 0,1 0 149 0 0,-17 15-67 0 0,1-1-5 0 0,-2 4 368 0 0,0 2-208 0 0,-1 12 145 0 0,0 0-1 0 0,-1 0 0 0 0,-1 2-232 0 0,0-2 133 0 0,1 1 0 0 0,0 0 0 0 0,1 1-133 0 0,1-13 20 0 0,0-1 0 0 0,0 0 0 0 0,1 1 0 0 0,-1-1 0 0 0,1 0 0 0 0,0 0 0 0 0,0 0-1 0 0,0 1 1 0 0,0-1 0 0 0,0 0 0 0 0,1 0 0 0 0,1 2-20 0 0,-2-4 73 0 0,7 5 106 0 0,-8-5-168 0 0,1-1-1 0 0,0 1 1 0 0,-1 0-1 0 0,1 0 0 0 0,0-1 1 0 0,0 1-1 0 0,0-1 1 0 0,-1 1-1 0 0,1-1 0 0 0,0 1 1 0 0,0-1-1 0 0,1 1-10 0 0,1-1 14 0 0,0 0 1 0 0,0 0-1 0 0,0 0 0 0 0,0-1 0 0 0,0 1 0 0 0,0-1 1 0 0,0 1-1 0 0,-1-1 0 0 0,1 0 0 0 0,0 0 0 0 0,0-1 1 0 0,0 1-1 0 0,-1 0 0 0 0,1-1 0 0 0,-1 0 0 0 0,1 1 0 0 0,0-2-14 0 0,7-6-203 0 0,0 0 0 0 0,0-1 0 0 0,3-4 203 0 0,7-8-621 0 0,-8 10 13 0 0,-1-2 0 0 0,0 1-1 0 0,6-12 609 0 0,-9 13-381 0 0,0 1 1 0 0,1-1-1 0 0,0 1 0 0 0,1 1 0 0 0,5-4 381 0 0,-14 13 7 0 0,-1 0 0 0 0,1 1 0 0 0,-1-1 0 0 0,1 1-1 0 0,0-1 1 0 0,0 1 0 0 0,-1-1 0 0 0,1 1 0 0 0,0-1 0 0 0,0 1 0 0 0,-1 0 0 0 0,1-1 0 0 0,0 1 0 0 0,0 0 0 0 0,0 0 0 0 0,0 0 0 0 0,0 0 0 0 0,-1-1 0 0 0,1 1 0 0 0,0 0 0 0 0,0 1 0 0 0,0-1 0 0 0,0 0-1 0 0,0 0 1 0 0,0 0-7 0 0,0 1 32 0 0,0 0 0 0 0,0 0 0 0 0,0-1-1 0 0,0 1 1 0 0,0 0 0 0 0,0 0 0 0 0,-1 0-1 0 0,1 0 1 0 0,0 0 0 0 0,-1 0 0 0 0,1 0 0 0 0,0 0-1 0 0,-1 1 1 0 0,0-1 0 0 0,1 0 0 0 0,-1 1-32 0 0,3 7 254 0 0,-2 0 0 0 0,1 0 1 0 0,-1 0-1 0 0,0 7-254 0 0,-1-13 39 0 0,5 65 2389 0 0,8 33-2428 0 0,-2 5 1648 0 0,-4-35-736 0 0,-2-31-374 0 0,7 75 1052 0 0,-7-84-1573 0 0,-4-21-16 0 0,1-1 0 0 0,-1 0-1 0 0,0 8 0 0 0,-1-14 0 0 0,0-1 0 0 0,-1 1 0 0 0,1 0 0 0 0,0-1-1 0 0,-1 1 1 0 0,0 0 0 0 0,0-1 0 0 0,0 1-1 0 0,0-1 1 0 0,0 1 0 0 0,0-1 0 0 0,0 0 0 0 0,-1 1-1 0 0,1-1 1 0 0,-2 0 0 0 0,2 0 0 0 0,-1-1 0 0 0,0 1 0 0 0,0-1 0 0 0,0 0 0 0 0,0 0 0 0 0,0 1 0 0 0,0-2 0 0 0,0 1 0 0 0,0 0 0 0 0,-1 0 0 0 0,1-1 0 0 0,0 1 0 0 0,0-1 0 0 0,-1 0 0 0 0,-36 4 0 0 0,29-4 0 0 0,-120 0-3396 0 0,0-5-1 0 0,-27-8 3397 0 0,50 3-2943 0 0,50 6-4768 0 0</inkml:trace>
  <inkml:trace contextRef="#ctx0" brushRef="#br0" timeOffset="77395.133">9074 4648 20791 0 0,'-2'-6'398'0'0,"0"1"-1"0"0,-1-1 1 0 0,0 1-1 0 0,-3-6-397 0 0,-3-5 670 0 0,9 16-670 0 0,-1-1 0 0 0,1 0 1 0 0,0 1-1 0 0,0-1 0 0 0,-1 1 0 0 0,1-1 0 0 0,0 1 0 0 0,-1-1 0 0 0,1 1 0 0 0,-1 0 0 0 0,1-1 0 0 0,0 1 1 0 0,-1-1-1 0 0,1 1 0 0 0,-1 0 0 0 0,1-1 0 0 0,-1 1 0 0 0,1 0 0 0 0,-1 0 0 0 0,1-1 0 0 0,-1 1 0 0 0,0 0 0 0 0,1 0 1 0 0,-1 0-1 0 0,1 0 0 0 0,-1-1 0 0 0,1 1 0 0 0,-1 0 0 0 0,0 0 0 0 0,1 0 0 0 0,-1 0 0 0 0,1 1 0 0 0,-1-1 0 0 0,0 0 1 0 0,1 0-1 0 0,-1 0 0 0 0,1 0 0 0 0,-1 1 0 0 0,1-1 0 0 0,-1 0 0 0 0,1 0 0 0 0,-1 1 0 0 0,1-1 0 0 0,-1 0 1 0 0,1 1-1 0 0,-1-1 0 0 0,1 1 0 0 0,-1-1 0 0 0,1 0 0 0 0,-1 1 0 0 0,-1 2-19 0 0,0-1 1 0 0,-1 1-1 0 0,1 0 1 0 0,0 0-1 0 0,0 0 1 0 0,0 0-1 0 0,-1 3 19 0 0,-5 13-11 0 0,1 0 1 0 0,1 0-1 0 0,1 1 1 0 0,0 1 10 0 0,3-13 52 0 0,1-1 0 0 0,1 1 0 0 0,-1 0 1 0 0,1-1-1 0 0,0 1 0 0 0,1 0 1 0 0,0 0-1 0 0,0-1 0 0 0,1 1 1 0 0,0-1-1 0 0,0 1 0 0 0,1 1-52 0 0,-2-6 0 0 0,1-1 0 0 0,-1 0 0 0 0,0 1 0 0 0,1-1 0 0 0,-1 0 0 0 0,1 0 0 0 0,-1 0 0 0 0,1 0 0 0 0,0 0 0 0 0,0 0 0 0 0,0-1 0 0 0,0 1 0 0 0,0-1 0 0 0,0 1 0 0 0,1-1 0 0 0,-1 0 0 0 0,0 0 0 0 0,1 0 0 0 0,-1 0 0 0 0,1 0 0 0 0,-1 0 0 0 0,1-1 0 0 0,0 1 0 0 0,-1-1 0 0 0,1 0 0 0 0,8 0 0 0 0,0 0 0 0 0,-1 0 0 0 0,1-1 0 0 0,0-1 0 0 0,5-1 0 0 0,-10 2 0 0 0,3-1 3 0 0,0-1-1 0 0,0 0 1 0 0,0 0-1 0 0,0-1 0 0 0,-1 0 1 0 0,0 0-1 0 0,0-1 1 0 0,0 0-1 0 0,4-4-2 0 0,13-12-342 0 0,0-1-1 0 0,2-4 343 0 0,20-19-1261 0 0,-42 41 1225 0 0,-5 4 36 0 0,0 0 0 0 0,0 0 0 0 0,0 0 0 0 0,0 0 0 0 0,0-1 0 0 0,0 1 0 0 0,0 0 0 0 0,1 0 0 0 0,-1 0 0 0 0,0 0 0 0 0,0 0 0 0 0,0 0 0 0 0,0 0 0 0 0,0 0 0 0 0,0 0 0 0 0,0 0 0 0 0,1 0 0 0 0,-1 0 0 0 0,0 0 0 0 0,0 0 0 0 0,0 0 0 0 0,0 0 0 0 0,0 0 0 0 0,0 1 0 0 0,0-1 0 0 0,1 0 0 0 0,-1 0 0 0 0,0 0 0 0 0,0 0 0 0 0,0 0 0 0 0,0 0 0 0 0,0 0 0 0 0,0 0 0 0 0,0 0 0 0 0,0 0 0 0 0,0 0 0 0 0,0 1 0 0 0,1-1 0 0 0,-1 0 0 0 0,0 0 0 0 0,0 0 0 0 0,0 0 0 0 0,0 0 0 0 0,0 0 0 0 0,0 0 0 0 0,0 0 0 0 0,0 1 0 0 0,0-1 0 0 0,4 10-3 0 0,0 1 0 0 0,0 0 0 0 0,-1 0 0 0 0,-1 0-1 0 0,2 11 4 0 0,-1-6 60 0 0,0-1 0 0 0,1 1 0 0 0,2 2-60 0 0,-3-7 155 0 0,-2-7-111 0 0,0-1 0 0 0,0 1 0 0 0,0-1 0 0 0,1 1 0 0 0,-1-1 0 0 0,1 0 0 0 0,0 0 0 0 0,0 0 0 0 0,0 0 0 0 0,0 0 0 0 0,0 0 0 0 0,1 0 0 0 0,-1-1 0 0 0,1 1 0 0 0,0-1 0 0 0,0 1 0 0 0,0-1 0 0 0,0 0 0 0 0,1 0-44 0 0,-3-1 14 0 0,0-1 0 0 0,0 0 0 0 0,0 1 0 0 0,0-1 0 0 0,0 0 0 0 0,-1 1 0 0 0,1-1 1 0 0,0 0-1 0 0,0 0 0 0 0,0 0 0 0 0,0 0 0 0 0,0 0 0 0 0,0 0 0 0 0,0 0 0 0 0,0-1 0 0 0,-1 1 0 0 0,1 0 0 0 0,0 0 0 0 0,0-1 0 0 0,0 1 0 0 0,0 0 0 0 0,0-1 0 0 0,-1 1 1 0 0,1-1-15 0 0,1 0 23 0 0,-1 0 0 0 0,1-1 0 0 0,-1 1 0 0 0,0-1 1 0 0,0 1-1 0 0,0-1 0 0 0,0 1 0 0 0,0-1 0 0 0,0 0 0 0 0,0 0 1 0 0,0-1-24 0 0,1-2 39 0 0,0-1 1 0 0,-1 1-1 0 0,1-1 1 0 0,-1 0 0 0 0,-1 1-1 0 0,1-1 1 0 0,-1 0-1 0 0,0 0-39 0 0,-4-30 84 0 0,2 25-62 0 0,1 0-1 0 0,0-1 0 0 0,1 1 0 0 0,0-1 0 0 0,1-3-21 0 0,0-4 12 0 0,0 0 0 0 0,-1 0 1 0 0,-1 0-1 0 0,-3-13-12 0 0,1 2-97 0 0,3 23 54 0 0,0 0-1 0 0,1 1 1 0 0,0-1 0 0 0,1-4 43 0 0,1-14-17 0 0,-3 24 2 0 0,0 1-1 0 0,0 0 0 0 0,0-1 1 0 0,0 1-1 0 0,0-1 0 0 0,0 1 1 0 0,0 0-1 0 0,1-1 0 0 0,-1 1 1 0 0,0 0-1 0 0,0-1 0 0 0,1 1 1 0 0,-1 0-1 0 0,0-1 0 0 0,0 1 1 0 0,1 0-1 0 0,-1-1 0 0 0,0 1 1 0 0,0 0-1 0 0,1 0 0 0 0,-1-1 1 0 0,1 1-1 0 0,-1 0 0 0 0,0 0 1 0 0,1 0-1 0 0,-1 0 0 0 0,0 0 1 0 0,1-1-1 0 0,-1 1 0 0 0,1 0 1 0 0,-1 0-1 0 0,0 0 0 0 0,1 0 1 0 0,-1 0-1 0 0,1 0 0 0 0,-1 0 1 0 0,0 0-1 0 0,1 0 0 0 0,-1 0 1 0 0,1 1-1 0 0,-1-1 0 0 0,0 0 1 0 0,1 0-1 0 0,-1 0 16 0 0,1 0-89 0 0,1 1 1 0 0,-1-1-1 0 0,0 0 0 0 0,0 1 0 0 0,0-1 1 0 0,0 1-1 0 0,0-1 0 0 0,0 1 0 0 0,0 0 1 0 0,0-1-1 0 0,0 1 0 0 0,0 0 0 0 0,0 0 1 0 0,0 0-1 0 0,-1 0 0 0 0,1 0 89 0 0,5 9-1373 0 0,-2 1-305 0 0</inkml:trace>
  <inkml:trace contextRef="#ctx0" brushRef="#br0" timeOffset="77703.862">9720 4915 19351 0 0,'0'0'439'0'0,"0"0"62"0"0,6 6 502 0 0,-5-3-918 0 0,0 1 0 0 0,0-1 1 0 0,0 1-1 0 0,-1-1 0 0 0,1 1 0 0 0,-1-1 1 0 0,0 1-1 0 0,0-1 0 0 0,0 1 0 0 0,0-1 1 0 0,-1 1-1 0 0,0-1 0 0 0,1 1-85 0 0,-28 52 1117 0 0,26-53-1117 0 0,2-2 0 0 0,-1 0 0 0 0,0 0 0 0 0,1 0 0 0 0,-1 1 0 0 0,1-1 0 0 0,-1 0 0 0 0,1 0 0 0 0,0 1 0 0 0,0-1 0 0 0,-1 0 0 0 0,1 1 0 0 0,0-1 0 0 0,0 0 0 0 0,0 1 0 0 0,0-1 0 0 0,0 0 0 0 0,1 1 0 0 0,-1-1 0 0 0,0 0 0 0 0,1 1 0 0 0,-1-2 0 0 0,0 1 0 0 0,0-1 0 0 0,0 0 0 0 0,0 1 0 0 0,0-1 0 0 0,0 0 0 0 0,0 1 0 0 0,0-1 0 0 0,0 0 0 0 0,0 1 0 0 0,0-1 0 0 0,0 0 0 0 0,1 0 0 0 0,-1 1 0 0 0,0-1 0 0 0,0 0 0 0 0,0 0 0 0 0,0 1 0 0 0,1-1 0 0 0,-1 0 0 0 0,0 0 0 0 0,0 1 0 0 0,1-1 0 0 0,-1 0 0 0 0,0 0 0 0 0,0 0 0 0 0,1 0 0 0 0,-1 1 0 0 0,0-1 0 0 0,1 0 0 0 0,-1 0 0 0 0,0 0 0 0 0,0 0 0 0 0,1 0 0 0 0,-1 0 0 0 0,0 0 0 0 0,1 0 0 0 0,-1 0 0 0 0,0 0 0 0 0,1 0 0 0 0,-1 0 0 0 0,0 0 0 0 0,1 0 0 0 0,-1 0 0 0 0,0 0 0 0 0,1 0 0 0 0,3-1 0 0 0,-1 1 0 0 0,1-1 0 0 0,0 0 0 0 0,0 0 0 0 0,-1-1 0 0 0,1 1 0 0 0,-1-1 0 0 0,1 0 0 0 0,1-1 0 0 0,31-21 0 0 0,-12 7 10 0 0,-18 13 103 0 0,0 0 0 0 0,1-1 0 0 0,-2 1 0 0 0,1-1-1 0 0,0-1 1 0 0,-1 1 0 0 0,5-7-113 0 0,-1 0 239 0 0,-7 10-229 0 0,0 0 0 0 0,-1 0-1 0 0,1 0 1 0 0,-1 0 0 0 0,0 0-1 0 0,1 0 1 0 0,-1 0 0 0 0,0 0-1 0 0,0 0 1 0 0,0 0 0 0 0,-1-1 0 0 0,1 1-1 0 0,0 0 1 0 0,-1-1 0 0 0,0 1-1 0 0,1 0 1 0 0,-1-1 0 0 0,0-1-10 0 0,-1-1 7 0 0,1 3 0 0 0,0 1 0 0 0,0-1-1 0 0,0 0 1 0 0,0 1-1 0 0,-1-1 1 0 0,1 0-1 0 0,0 1 1 0 0,-1-1 0 0 0,1 1-1 0 0,-1-1 1 0 0,0 0-1 0 0,0 1 1 0 0,1 0-1 0 0,-1-1 1 0 0,0 1 0 0 0,0-1-1 0 0,0 1 1 0 0,0 0-1 0 0,-1 0 1 0 0,1 0-1 0 0,0 0 1 0 0,0 0 0 0 0,-1 0-1 0 0,1 0 1 0 0,-1 0-1 0 0,1 0-6 0 0,-7-2 91 0 0,1 0 0 0 0,-1 1 0 0 0,0 0 1 0 0,0 0-1 0 0,0 1 0 0 0,0 0 0 0 0,0 0 0 0 0,0 1 0 0 0,0 0 0 0 0,0 1 0 0 0,0-1 0 0 0,-8 3-91 0 0,-2 0-604 0 0,-1 1-1 0 0,-2 2 605 0 0,-32 12-6676 0 0,19-4-1115 0 0</inkml:trace>
  <inkml:trace contextRef="#ctx0" brushRef="#br2" timeOffset="92302.231">16225 2130 6448 0 0,'20'-1'561'0'0,"-1"0"0"0"0,1 1 0 0 0,3 1-561 0 0,16 0 1523 0 0,-27-1-885 0 0,3 1 2414 0 0,-17 1-1681 0 0,-10 3-798 0 0,5-2-573 0 0,0-2 0 0 0,0 1 0 0 0,-1-1 0 0 0,1 0 0 0 0,-4 0 0 0 0,3-1 0 0 0,-1 1 0 0 0,0 1 0 0 0,-4 1 0 0 0,2-1 159 0 0,1 0 1 0 0,-1-1 0 0 0,1 0-1 0 0,-4 0-159 0 0,-28 3 417 0 0,11 0-416 0 0,-13 4-2 0 0,20-3 2 0 0,-1-1-1 0 0,-11 0 0 0 0,-7 1 0 0 0,-91 11 64 0 0,108-13-27 0 0,0-1 1 0 0,-4-1-38 0 0,-7 0 67 0 0,-6 1 139 0 0,-1 3 0 0 0,1 1-1 0 0,-38 11-205 0 0,62-13 116 0 0,0-1 0 0 0,-13 0-116 0 0,11-1 1034 0 0,-20 5-1034 0 0,1 1 540 0 0,-2-2 1 0 0,-17-1-541 0 0,44-4-87 0 0,9-1 5 0 0,-36 3-556 0 0,1 2 0 0 0,-1 2 0 0 0,-17 6 638 0 0,-26 6 402 0 0,75-18-106 0 0,0 0 0 0 0,0-1 1 0 0,0 1-1 0 0,-4-2-296 0 0,-27 2 203 0 0,-2 3-841 0 0,-33 0 638 0 0,-17 2 0 0 0,-35 9 47 0 0,102-11 88 0 0,-35 4-198 0 0,0-2 0 0 0,-18-3 63 0 0,-66 2-249 0 0,104-5 1266 0 0,-37 6-1017 0 0,38-2 8 0 0,-1-3-1 0 0,0-1-7 0 0,32 0 1 0 0,-5 0-1 0 0,-46-2 0 0 0,49 2 0 0 0,9 1 0 0 0,2 0 0 0 0,-1-1 0 0 0,1 0 0 0 0,-1 0 0 0 0,1 1 0 0 0,0-1 0 0 0,-1 0 0 0 0,1 0 0 0 0,0 0 0 0 0,-1 1 0 0 0,1-1 0 0 0,0 0 0 0 0,-1 0 0 0 0,1 1 0 0 0,0-1 0 0 0,0 0 0 0 0,-1 1 0 0 0,1-1 0 0 0,0 0 0 0 0,0 1 0 0 0,0-1 0 0 0,-1 1 0 0 0,1-1 0 0 0,0 0 0 0 0,0 1 0 0 0,0-1 0 0 0,0 0 0 0 0,0 1 0 0 0,0-1 0 0 0,0 1 0 0 0,0-1 0 0 0,0 1 0 0 0,0-1 0 0 0,0 0 0 0 0,0 1 0 0 0,4 14 0 0 0,-4-13 0 0 0,9 19 0 0 0,-7-17 0 0 0,0-1 0 0 0,-1 1 0 0 0,0-1 0 0 0,1 1 0 0 0,-1-1 0 0 0,0 2 0 0 0,13 56 0 0 0,-3-17 0 0 0,-3 13 0 0 0,-1-1 0 0 0,-2 46 0 0 0,-1-9 0 0 0,-1-13 0 0 0,-2-37 0 0 0,5 33 0 0 0,4 8 0 0 0,-4 0 0 0 0,-3 12 0 0 0,-7 55 0 0 0,4-148 0 0 0,0 20 0 0 0,3 22 0 0 0,-2-38 0 0 0,-1 0 0 0 0,0 1 0 0 0,-1-1 0 0 0,0 3 0 0 0,-1 15 0 0 0,1 7 437 0 0,-2 0 0 0 0,-4 15-437 0 0,6-39-584 0 0,0 4 1167 0 0,0 1 1 0 0,1-1-1 0 0,1 3-583 0 0,0 9 8 0 0,3-2-8 0 0,10 4 0 0 0,-12-19 0 0 0,0-2 0 0 0,4 1 0 0 0,-5-5 0 0 0,0 0 0 0 0,0 0 0 0 0,0 0 0 0 0,0 0 0 0 0,1-1 0 0 0,-1 1 0 0 0,0 0 0 0 0,1-1 0 0 0,-1 1 0 0 0,1-1 0 0 0,-1 1 0 0 0,1-1 0 0 0,-1 0 0 0 0,0 0 0 0 0,1 1 0 0 0,-1-1 0 0 0,1 0 0 0 0,-1 0 0 0 0,2-1 0 0 0,20-2 0 0 0,-13-1 0 0 0,0 2 0 0 0,1 0 0 0 0,3-1 0 0 0,21-4 0 0 0,84-18-85 0 0,0 4-1 0 0,35 3 86 0 0,-119 14-171 0 0,153-16 141 0 0,103-4-94 0 0,-114 8 338 0 0,111-13-540 0 0,-222 21-92 0 0,39 2 418 0 0,28 1-227 0 0,-44 0 168 0 0,91-7-349 0 0,-119 8 434 0 0,-1 2 0 0 0,6 4-26 0 0,77-2-141 0 0,-121-1 22 0 0,-7 1 288 0 0,0-1 1 0 0,-1-1-1 0 0,8-2-169 0 0,-14 3 12 0 0,-1-1 0 0 0,1-1-1 0 0,-1 0 1 0 0,0 0-1 0 0,0 0 1 0 0,0-1 0 0 0,1-1-12 0 0,23-12-607 0 0,-27 13 623 0 0,0 0 0 0 0,0-1 1 0 0,0 0-1 0 0,0 0 0 0 0,-1 0 0 0 0,1-1 0 0 0,-1 1 1 0 0,-1-1-1 0 0,1 1 0 0 0,-1-1 0 0 0,2-6-16 0 0,1-9 645 0 0,-1-1-1 0 0,2-17-644 0 0,-2 8 418 0 0,7-54-266 0 0,-3-1 0 0 0,-4-41-152 0 0,-5 65 321 0 0,-3-1 1 0 0,-2 1-1 0 0,-13-49-321 0 0,-49-164 155 0 0,39 166-166 0 0,18 70 155 0 0,-1 1-1 0 0,-11-18-143 0 0,19 49 10 0 0,2 3-1776 0 0,1 2-3603 0 0,1 2-1512 0 0</inkml:trace>
  <inkml:trace contextRef="#ctx0" brushRef="#br2" timeOffset="93185.174">14125 2657 15664 0 0,'-5'-3'1123'0'0,"-4"-2"-541"0"0,8 5-578 0 0,0 0 0 0 0,0 0 1 0 0,1 0-1 0 0,-1 1 0 0 0,0-1 1 0 0,1 0-1 0 0,-1 0 0 0 0,0 1 1 0 0,1-1-1 0 0,-1 0 0 0 0,0 1 1 0 0,1-1-1 0 0,-1 1 0 0 0,0-1 1 0 0,1 1-1 0 0,-1-1 0 0 0,1 1 0 0 0,-1-1 1 0 0,1 1-1 0 0,-1-1 0 0 0,1 1 1 0 0,0 0-1 0 0,-1-1 0 0 0,1 1 1 0 0,0 0-1 0 0,-1-1 0 0 0,1 1 1 0 0,0 0-1 0 0,0-1 0 0 0,0 1 1 0 0,0 0-1 0 0,-1 0 0 0 0,1 0-4 0 0,0 26 971 0 0,0-22-638 0 0,1 5-113 0 0,0-1 0 0 0,0 1 0 0 0,3 8-220 0 0,-2-8-17 0 0,-1-1 0 0 0,1 0-1 0 0,-1 9 18 0 0,1 16 673 0 0,-1-24-220 0 0,0 0 0 0 0,-1 0 0 0 0,0 9-453 0 0,0-14 7 0 0,0 1 0 0 0,0 0 0 0 0,1 0-1 0 0,0-1 1 0 0,0 1 0 0 0,0 0 0 0 0,1-1-1 0 0,0 1 1 0 0,0-1 0 0 0,0 0 0 0 0,1 0-1 0 0,0 0 1 0 0,0 0 0 0 0,3 4-7 0 0,-1 1 73 0 0,-1-4-21 0 0,14 6 40 0 0,-17-11-87 0 0,1-1 0 0 0,0 1 0 0 0,0 0 0 0 0,0-1 0 0 0,0 1 0 0 0,0-1 0 0 0,0 0 0 0 0,0 1 0 0 0,0-1 0 0 0,-1 0 0 0 0,1 0 0 0 0,0 0 0 0 0,0-1 0 0 0,0 1 0 0 0,0 0-1 0 0,0-1 1 0 0,0 1 0 0 0,0-1 0 0 0,1 0-5 0 0,-1 0-76 0 0,1 0 0 0 0,0-1-1 0 0,-1 1 1 0 0,1 0-1 0 0,-1-1 1 0 0,1 0 0 0 0,-1 1-1 0 0,0-1 1 0 0,0 0-1 0 0,1 0 1 0 0,-2 0 0 0 0,2-2 76 0 0,34-38-2730 0 0,-26 28 2076 0 0,-1-1 0 0 0,-1-1 0 0 0,0 0 0 0 0,-1-1 0 0 0,1-3 654 0 0,-6 13 10 0 0,1 1 1 0 0,-1 0-1 0 0,1 0 1 0 0,0 1-1 0 0,0-1 1 0 0,1 1-1 0 0,0 0-10 0 0,0-1 270 0 0,-4 4 106 0 0,-1 2 9 0 0,0 0 51 0 0,0 0 190 0 0,0 1-481 0 0,0 0 0 0 0,0-1 0 0 0,0 1 0 0 0,-1 0-1 0 0,1-1 1 0 0,0 1 0 0 0,0-1 0 0 0,-1 1 0 0 0,1 0-1 0 0,0-1 1 0 0,-1 1 0 0 0,1-1 0 0 0,-1 1 0 0 0,1-1-1 0 0,-1 1-144 0 0,0 0-8 0 0,1 0 0 0 0,-1-1 0 0 0,0 1 0 0 0,1 0-1 0 0,-1 0 1 0 0,1 0 0 0 0,-1 0 0 0 0,1 0 0 0 0,-1 0-1 0 0,1 0 1 0 0,0 0 0 0 0,-1 0 0 0 0,1 1 8 0 0,-9 36-46 0 0,7-30 177 0 0,-1 1 1 0 0,2-1-1 0 0,-1 1 0 0 0,1 0 0 0 0,0 3-131 0 0,-1 9-163 0 0,1-17 165 0 0,0-1 1 0 0,1 1 0 0 0,0 0-1 0 0,0-1 1 0 0,0 1-1 0 0,0 3-2 0 0,-1 3 189 0 0,1-9-173 0 0,0 0-1 0 0,0 0 1 0 0,-1-1-1 0 0,1 1 1 0 0,0 0-1 0 0,0 0 1 0 0,0 0 0 0 0,0 0-1 0 0,0 0 1 0 0,0 0-1 0 0,1 0 1 0 0,-1 0-1 0 0,0 0 1 0 0,0 0-1 0 0,1 0 1 0 0,-1 0-1 0 0,1-1 1 0 0,-1 1-1 0 0,1 0-15 0 0,0 1 31 0 0,0-1 0 0 0,0 0-1 0 0,0 0 1 0 0,0 0 0 0 0,0 0-1 0 0,0 0 1 0 0,1 0 0 0 0,-1 0-1 0 0,0 0 1 0 0,1-1 0 0 0,-1 1-1 0 0,1 0 1 0 0,-1-1 0 0 0,1 1-1 0 0,-1-1 1 0 0,1 0 0 0 0,-1 1-1 0 0,1-1 1 0 0,-1 0 0 0 0,1 0-1 0 0,0 0 1 0 0,-1 0 0 0 0,1 0-1 0 0,-1 0 1 0 0,1-1 0 0 0,0 1-31 0 0,1-1 18 0 0,0 0 1 0 0,0 0-1 0 0,-1 0 0 0 0,1 0 1 0 0,0 0-1 0 0,0-1 0 0 0,-1 1 1 0 0,1-1-1 0 0,-1 0 1 0 0,1 0-1 0 0,-1 0 0 0 0,0 0 1 0 0,0 0-1 0 0,1-1-18 0 0,0 0 19 0 0,0-1 0 0 0,-1 0 0 0 0,1 0 0 0 0,-1 0 0 0 0,1 0 0 0 0,-1 0 0 0 0,-1-1 0 0 0,1 1 0 0 0,-1-1 0 0 0,1 1 0 0 0,-1-1 0 0 0,0 0 0 0 0,-1 0-19 0 0,0 3-3 0 0,0-1 0 0 0,0 0 0 0 0,0 0 0 0 0,0 0-1 0 0,-1 0 1 0 0,0 0 0 0 0,1 0 0 0 0,-1 0 0 0 0,0 1 0 0 0,0-1 0 0 0,-1 0-1 0 0,1 1 1 0 0,-1-1 0 0 0,1 1 0 0 0,-1-1 0 0 0,0 1 0 0 0,1 0 0 0 0,-1-1 0 0 0,-1 1-1 0 0,1 0 1 0 0,-2-1 3 0 0,3 2-58 0 0,-1 0 1 0 0,1 0-1 0 0,0 0 0 0 0,-1 0 0 0 0,1 0 0 0 0,-1 1 0 0 0,0-1 0 0 0,1 0 1 0 0,-1 1-1 0 0,1-1 0 0 0,-1 1 0 0 0,0 0 0 0 0,1 0 0 0 0,-1-1 0 0 0,0 1 1 0 0,0 0-1 0 0,1 0 0 0 0,-3 1 58 0 0,-3-1-529 0 0,6 0-5 0 0,-5 0-2030 0 0,6 0 1489 0 0</inkml:trace>
  <inkml:trace contextRef="#ctx0" brushRef="#br2" timeOffset="93490.701">14687 2665 13824 0 0,'0'0'314'0'0,"0"0"46"0"0,0 0 22 0 0,0 0-50 0 0,0 0-150 0 0,0 0 196 0 0,-13 6 1113 0 0,-4 3-1010 0 0,-1 1 0 0 0,2 1 0 0 0,-1 0 0 0 0,2 1-1 0 0,-5 5-480 0 0,9-8 163 0 0,-24 23 406 0 0,32-29-529 0 0,1-1 0 0 0,0 1 0 0 0,0-1 0 0 0,1 1 0 0 0,-1-1 0 0 0,0 1 0 0 0,1 0 0 0 0,0 0 0 0 0,-1 0 0 0 0,1 0 0 0 0,0 0 0 0 0,1 0 0 0 0,-1 0-40 0 0,-1 10 181 0 0,1-9-143 0 0,0 0 1 0 0,1 0-1 0 0,-1 0 1 0 0,1 0 0 0 0,0 0-1 0 0,0 0 1 0 0,1 0-1 0 0,-1 1-38 0 0,1-3 2 0 0,-1 0-1 0 0,1 0 1 0 0,0-1 0 0 0,0 1-1 0 0,0 0 1 0 0,0 0-1 0 0,0 0 1 0 0,0-1-1 0 0,1 1 1 0 0,-1 0-1 0 0,0-1 1 0 0,1 1 0 0 0,-1-1-1 0 0,1 0 1 0 0,0 1-1 0 0,-1-1 1 0 0,1 0-1 0 0,0 0 1 0 0,0 0-1 0 0,1 0-1 0 0,9 4 0 0 0,0 0 0 0 0,1-2 0 0 0,-1 1 0 0 0,1-2 0 0 0,-1 1 0 0 0,1-2 0 0 0,0 0 0 0 0,0 0 0 0 0,0-1 0 0 0,-1-1 0 0 0,1 0 0 0 0,0-1 0 0 0,0 0 0 0 0,-1-1 0 0 0,10-3 0 0 0,-20 5-134 0 0,1-1-1 0 0,0 1 0 0 0,-1 0 1 0 0,1-1-1 0 0,-1 1 0 0 0,0-1 1 0 0,0 0-1 0 0,0 1 0 0 0,1-1 1 0 0,-1 0-1 0 0,-1-1 0 0 0,1 1 1 0 0,0 0-1 0 0,-1 0 1 0 0,1-1-1 0 0,-1 1 0 0 0,1-1 1 0 0,-1 0 134 0 0,2-6-1365 0 0,0 1 0 0 0,0-1 1 0 0,-1 0-1 0 0,1-7 1365 0 0,1-8-2173 0 0</inkml:trace>
  <inkml:trace contextRef="#ctx0" brushRef="#br2" timeOffset="93931.292">14791 2591 11976 0 0,'0'0'266'0'0,"2"-4"2212"0"0,2 12-2175 0 0,0 0 1 0 0,-1 1-1 0 0,0 0 1 0 0,-1 0-1 0 0,0 0 1 0 0,0 0-1 0 0,-1 0 1 0 0,0 7-304 0 0,8 38 670 0 0,-8-46-436 0 0,0 0 1 0 0,0 0-1 0 0,0 1 0 0 0,-1-1 0 0 0,0 0 1 0 0,-1 0-1 0 0,0 3-234 0 0,0 1 127 0 0,1 18 233 0 0,1-24-280 0 0,-1 0 1 0 0,0-1-1 0 0,0 1 1 0 0,0 0-1 0 0,-2 4-80 0 0,-1 18 202 0 0,3-22-30 0 0,-1 0 1 0 0,0 0 0 0 0,0 0-1 0 0,-2 5-172 0 0,3-11 1 0 0,1 0-1 0 0,-1 0 1 0 0,0 0-1 0 0,0 0 1 0 0,0 0 0 0 0,0 0-1 0 0,0 0 1 0 0,0 0-1 0 0,0 0 1 0 0,0 0-1 0 0,0 0 1 0 0,0 0-1 0 0,1 0 1 0 0,-1 0-1 0 0,0 0 1 0 0,0 0-1 0 0,0 1 1 0 0,0-1-1 0 0,0 0 1 0 0,0 0 0 0 0,0 0-1 0 0,0 0 1 0 0,0 0-1 0 0,0 0 1 0 0,0 0-1 0 0,0 0 1 0 0,0 0-1 0 0,0 0 1 0 0,1 0-1 0 0,-1 0 1 0 0,0 0-1 0 0,0 1 1 0 0,0-1-1 0 0,0 0 1 0 0,0 0 0 0 0,0 0-1 0 0,0 0 1 0 0,0 0-1 0 0,0 0 1 0 0,0 0-1 0 0,0 0 1 0 0,0 0-1 0 0,6-6-87 0 0,7-19-867 0 0,0-1 0 0 0,3-14 954 0 0,-10 28-241 0 0,0 0-1 0 0,1 0 0 0 0,0 0 0 0 0,8-8 242 0 0,6-9-381 0 0,-17 23 293 0 0,0 1 0 0 0,0-1 0 0 0,1 1 0 0 0,0 0 0 0 0,0 1 0 0 0,0-1-1 0 0,1 1 89 0 0,24-24-415 0 0,-28 27 397 0 0,-1-1-1 0 0,1 1 0 0 0,0 0 0 0 0,0-1 1 0 0,-1 1-1 0 0,1 0 0 0 0,0 0 0 0 0,1 0 19 0 0,9-6-2 0 0,-10 4 24 0 0,-2 2 90 0 0,0 1 44 0 0,-5 1 225 0 0,4-1-317 0 0,0 0 0 0 0,0 0 0 0 0,-1 1 0 0 0,1-1 0 0 0,0 0 0 0 0,0 1 1 0 0,0-1-1 0 0,-1 1 0 0 0,1 0 0 0 0,0-1 0 0 0,0 1 0 0 0,0 0 0 0 0,0 0 0 0 0,0 0 0 0 0,0-1 0 0 0,0 1 0 0 0,1 0 0 0 0,-1 0 0 0 0,0 0 0 0 0,0 0 0 0 0,1 1 0 0 0,-1 0-64 0 0,-1 0 73 0 0,0 1 0 0 0,0-1-1 0 0,0 1 1 0 0,0-1-1 0 0,0 1 1 0 0,0-1-1 0 0,-1 0 1 0 0,1 0-1 0 0,-2 0-72 0 0,-12 12 89 0 0,13-11-69 0 0,-17 21-41 0 0,-2-1 0 0 0,-3 1 21 0 0,-1 5 189 0 0,2-1 441 0 0,21-26-580 0 0,2-1-45 0 0,1-1 1 0 0,-1 1-1 0 0,0-1 1 0 0,0 1-1 0 0,0 0 1 0 0,0 0-1 0 0,0 0 1 0 0,1-1-1 0 0,-1 1 1 0 0,0 0-1 0 0,1 0 1 0 0,-1 0-1 0 0,1 0 1 0 0,-1 0-1 0 0,1 0 1 0 0,-1 0-1 0 0,1 0 1 0 0,0 0-1 0 0,-1 0 1 0 0,1 1-1 0 0,0-1-5 0 0,1 0 12 0 0,0 1 0 0 0,-1 0-1 0 0,1-1 1 0 0,0 1 0 0 0,1-1-1 0 0,-1 0 1 0 0,0 1-1 0 0,0-1 1 0 0,1 0 0 0 0,-1 0-1 0 0,1 1-11 0 0,4 0-108 0 0,-1 0-1 0 0,0 0 0 0 0,1-1 0 0 0,-1 0 0 0 0,0 0 0 0 0,1 0 1 0 0,0 0-1 0 0,1-1 109 0 0,16 1-5459 0 0,-7-1-707 0 0</inkml:trace>
  <inkml:trace contextRef="#ctx0" brushRef="#br2" timeOffset="94243.758">15173 2810 16352 0 0,'5'0'172'0'0,"7"0"1450"0"0,-7 1-1543 0 0,0 0 0 0 0,0-1 0 0 0,0 1 1 0 0,0-1-1 0 0,-1 0 0 0 0,3-1-79 0 0,0 1 238 0 0,-1-1 0 0 0,1 2 1 0 0,-1-1-1 0 0,5 1-238 0 0,0 0 184 0 0,0 0 0 0 0,0-1-1 0 0,5 0-183 0 0,-7-1-198 0 0,0 1 0 0 0,0 0 0 0 0,0 1-1 0 0,1 0 1 0 0,0 1 198 0 0,-7-1-1117 0 0,-1-1-61 0 0,8 0-5 0 0</inkml:trace>
  <inkml:trace contextRef="#ctx0" brushRef="#br2" timeOffset="94540.73">15489 2591 13824 0 0,'12'6'775'0'0,"-14"2"39"0"0,-1-4-903 0 0,3-3 89 0 0,0-1 0 0 0,0 0 0 0 0,0 1 0 0 0,0-1 0 0 0,0 0 0 0 0,-1 1 0 0 0,1-1 0 0 0,0 0 0 0 0,0 1 0 0 0,0-1 0 0 0,0 1 0 0 0,0-1 1 0 0,0 0-1 0 0,0 1 0 0 0,1-1 0 0 0,-1 0 0 0 0,0 1 0 0 0,0-1 0 0 0,0 0 0 0 0,0 1 0 0 0,0-1 0 0 0,0 0 0 0 0,1 0 0 0 0,-1 1 0 0 0,0-1 1 0 0,0 0-1 0 0,1 0 0 0 0,-1 1 0 0 0,0-1 0 0 0,0 0 0 0 0,1 1 5 0 0,-1-1 0 0 0,0 0 0 0 0,0 0 1 0 0,1 1-1 0 0,-1-1 0 0 0,0 0 0 0 0,0 1 0 0 0,0-1 1 0 0,1 0-1 0 0,-1 1 0 0 0,0-1 0 0 0,0 0 1 0 0,0 1-1 0 0,0-1 0 0 0,0 0 0 0 0,0 1 0 0 0,0-1 1 0 0,0 1-1 0 0,0-1 0 0 0,0 0 0 0 0,0 1 0 0 0,0-1 1 0 0,0 1-1 0 0,0-1 0 0 0,0 0 0 0 0,0 1 0 0 0,0-1 1 0 0,0 0-6 0 0,-1 1 109 0 0,1 0 0 0 0,-1 0 1 0 0,1 0-1 0 0,-1 0 0 0 0,1 0 1 0 0,0 0-1 0 0,0 0 0 0 0,-1 0 1 0 0,1 0-1 0 0,0 0 0 0 0,0 0 1 0 0,0 0-1 0 0,0 0 0 0 0,0 1 1 0 0,0-1-1 0 0,0 0 0 0 0,1 0 1 0 0,-1 0-1 0 0,0 0 0 0 0,1 0 1 0 0,-1 0-1 0 0,0 0 0 0 0,1 0 1 0 0,0 0-110 0 0,-1-1 9 0 0,0 2 97 0 0,0-1 1 0 0,1 1-1 0 0,-1-1 1 0 0,0 1-1 0 0,0 0 1 0 0,0-1-1 0 0,0 1 1 0 0,0-1-1 0 0,-1 1 0 0 0,1 0 1 0 0,0 0-107 0 0,-2 15 105 0 0,5 8-94 0 0,3 29-12 0 0,-3-32 1 0 0,-2-20 0 0 0,0 0 0 0 0,-1 0 0 0 0,1 0 0 0 0,-1 0 0 0 0,0 0 0 0 0,1 0 0 0 0,-1 0 0 0 0,0 0 0 0 0,0 0 0 0 0,-1 0 0 0 0,1 0 0 0 0,0 1 0 0 0,-1-1 0 0 0,1 0 0 0 0,-1 0 0 0 0,0 1 0 0 0,0-1-2 0 0,1 0 0 0 0,-1 0 0 0 0,0 0 0 0 0,1 1 0 0 0,0-1 0 0 0,0 0 0 0 0,0 1 0 0 0,0-1 0 0 0,0 1 2 0 0,0 1-42 0 0,0-3-278 0 0,0-1-145 0 0,0 0-42 0 0</inkml:trace>
  <inkml:trace contextRef="#ctx0" brushRef="#br2" timeOffset="94541.73">15605 2535 10592 0 0,'-19'-7'818'0'0,"16"6"-339"0"0,3 1 553 0 0,0 0 301 0 0,0 0 62 0 0,0 0-177 0 0,1 1-1163 0 0,1 0-1 0 0,0 0 0 0 0,0 0 0 0 0,-1 0 0 0 0,1 0 0 0 0,0-1 0 0 0,0 1 0 0 0,1 0-54 0 0,-3-1 35 0 0,1 0-35 0 0,-1 0 0 0 0,1 0 0 0 0,-1 0 0 0 0,0 0 0 0 0,1 0 0 0 0,-1 0 0 0 0,1 0 0 0 0,-1 1 0 0 0,1-1 0 0 0,-1 0 0 0 0,1 0 0 0 0,-1 0 0 0 0,0 1 0 0 0,1-1 0 0 0,-1 0 0 0 0,0 1 0 0 0,1-1 0 0 0,-1 0 0 0 0,0 1 0 0 0,1-1 0 0 0,-1 0 0 0 0,0 1 0 0 0,0-1 0 0 0,1 1 0 0 0,-1-1 0 0 0,0 0 0 0 0,0 1 0 0 0,0-1 0 0 0,1 1 0 0 0,-1-1 0 0 0,0 1 0 0 0,0-1 0 0 0,0 1 0 0 0,0 0 0 0 0,3 4-168 0 0,0 0 0 0 0,1 0 0 0 0,-1 0 0 0 0,1-1 0 0 0,0 0 1 0 0,0 0-1 0 0,1 0 0 0 0,1 1 168 0 0,-5-4-512 0 0</inkml:trace>
  <inkml:trace contextRef="#ctx0" brushRef="#br2" timeOffset="94825.414">15760 2649 10592 0 0,'0'0'488'0'0,"-5"4"157"0"0,0 11-632 0 0,-1 2 115 0 0,-1-8 242 0 0,6-8-265 0 0,0 0 1 0 0,0 1-1 0 0,0-1 1 0 0,0 1-1 0 0,0-1 1 0 0,0 1-1 0 0,0 0 1 0 0,0-1-1 0 0,1 1 0 0 0,-1 0 1 0 0,1-1-1 0 0,-1 1 1 0 0,1 0-1 0 0,-1 0 1 0 0,1 0-1 0 0,0-1 1 0 0,0 1-1 0 0,0 0 1 0 0,0 0-106 0 0,-2 19 1297 0 0,1-19-1185 0 0,1 1 1 0 0,-1-1 0 0 0,1 0 0 0 0,0 0 0 0 0,0 0 0 0 0,-1 0-1 0 0,2 0 1 0 0,-1 0 0 0 0,0 0 0 0 0,0 0 0 0 0,1 0 0 0 0,-1 1-1 0 0,1 0-112 0 0,-1-2 54 0 0,1 0 0 0 0,-1 0 0 0 0,0-1 0 0 0,0 1 0 0 0,1 0 0 0 0,-1 0 0 0 0,0 0 0 0 0,0 0-1 0 0,0-1 1 0 0,0 1 0 0 0,0 0 0 0 0,0 0 0 0 0,-1 0 0 0 0,1-1 0 0 0,0 1 0 0 0,0 0 0 0 0,0 0-1 0 0,-1 0 1 0 0,1-1 0 0 0,0 1 0 0 0,-1 0 0 0 0,0 0-54 0 0,1 0 50 0 0,0-1-18 0 0,0 1 0 0 0,-1-1-1 0 0,1 0 1 0 0,0 0 0 0 0,0 1-1 0 0,0-1 1 0 0,0 0 0 0 0,0 1-1 0 0,0-1 1 0 0,0 0-1 0 0,0 1 1 0 0,0-1 0 0 0,0 0-1 0 0,0 1 1 0 0,0-1 0 0 0,0 0-1 0 0,0 0 1 0 0,1 1 0 0 0,-1-1-1 0 0,0 0 1 0 0,0 1-1 0 0,0-1 1 0 0,0 0 0 0 0,1 0-1 0 0,-1 1 1 0 0,0-1 0 0 0,0 0-1 0 0,0 0 1 0 0,1 1 0 0 0,-1-1-32 0 0,2 0 800 0 0,-2-7-510 0 0,-4-2-155 0 0,3 7-113 0 0,0 0 0 0 0,1 0 1 0 0,-1 0-1 0 0,0-1 0 0 0,1 1 0 0 0,-1 0 1 0 0,1 0-1 0 0,0 0 0 0 0,0-1 1 0 0,0 1-1 0 0,0 0 0 0 0,0-1 0 0 0,1 0-22 0 0,1-17 63 0 0,-2 17-88 0 0,0 0 0 0 0,1-1 1 0 0,-1 1-1 0 0,1 0 1 0 0,0 0-1 0 0,-1-1 0 0 0,2 1 1 0 0,-1 0-1 0 0,0 0 0 0 0,2-3 25 0 0,28-38-705 0 0,-27 39 596 0 0,0 1 0 0 0,0-1 1 0 0,0 1-1 0 0,1 0 0 0 0,0 1 0 0 0,0-1 1 0 0,4-1 108 0 0,5-4-188 0 0,-12 7 166 0 0,1 0 0 0 0,-1 0 0 0 0,1 0 0 0 0,0 1 0 0 0,-1 0 0 0 0,1-1 0 0 0,0 1 0 0 0,0 0 0 0 0,0 0 0 0 0,0 1 0 0 0,0-1 0 0 0,0 1 1 0 0,0-1-1 0 0,1 1 0 0 0,-1 0 0 0 0,0 0 0 0 0,0 0 0 0 0,0 1 0 0 0,0-1 0 0 0,1 1 22 0 0,-3-1-10 0 0,1 1 0 0 0,-1-1 0 0 0,1 0 0 0 0,-1 1 0 0 0,1 0-1 0 0,-1-1 1 0 0,1 1 0 0 0,-1 0 0 0 0,0 0 0 0 0,1 0 0 0 0,-1 0 0 0 0,0 0 0 0 0,0 0-1 0 0,1 0 1 0 0,-1 0 0 0 0,0 1 0 0 0,0-1 0 0 0,0 0 0 0 0,-1 1 0 0 0,1-1 0 0 0,0 0-1 0 0,0 1 1 0 0,-1-1 0 0 0,1 1 0 0 0,0 1 10 0 0,7 13-303 0 0,-7-14 277 0 0,1 1 0 0 0,-1 0 0 0 0,0-1 0 0 0,1 1 1 0 0,-2 0-1 0 0,1 0 0 0 0,0 0 0 0 0,0 0 0 0 0,-1 0 0 0 0,0 0 0 0 0,1 0 0 0 0,-1 0 0 0 0,0 0 0 0 0,-1 0 0 0 0,1 0 0 0 0,-1 1 26 0 0,1-1 0 0 0,0-1 0 0 0,0 1 0 0 0,1 0 0 0 0,-1 0 0 0 0,1-1 0 0 0,-1 1 0 0 0,1 0 0 0 0,0 1 0 0 0,0-2 1 0 0,0 1 0 0 0,0 0 1 0 0,-1-1-1 0 0,1 1 1 0 0,-1 0-1 0 0,0 0 1 0 0,1 0-1 0 0,-2 1-1 0 0,-3 47 311 0 0,3-33-177 0 0</inkml:trace>
  <inkml:trace contextRef="#ctx0" brushRef="#br2" timeOffset="97583.145">14347 3337 4144 0 0,'5'-10'-398'0'0,"-6"4"2628"0"0,-3 5 4528 0 0,4 1-6292 0 0,0 0 31 0 0,-9 15 968 0 0,6-3-1243 0 0,2 0-1 0 0,-1 1 0 0 0,2-1 1 0 0,0 1-1 0 0,0-1 0 0 0,1 1 0 0 0,1-1 1 0 0,0 0-1 0 0,1 0 0 0 0,1 6-221 0 0,-2-11 0 0 0,-1 0 0 0 0,-1 0 0 0 0,1 1 0 0 0,-1 1 0 0 0,2 16 0 0 0,-2-14 0 0 0,1 0 0 0 0,-2 1 0 0 0,1-1 0 0 0,-1 0 0 0 0,-1 0 0 0 0,-1 5 0 0 0,-2 3 9 0 0,3-14 2 0 0,1-1-1 0 0,-1 1 1 0 0,1 0-1 0 0,1 0 1 0 0,-1 0-1 0 0,1 3-10 0 0,-3 0 48 0 0,2-7 290 0 0,1-1 136 0 0,0 0 34 0 0,0 0-65 0 0,0 0-358 0 0,0 0-406 0 0,0 0-154 0 0,0 0-33 0 0,0 0 134 0 0,-9-34 2116 0 0,6 11-1726 0 0,5 13-150 0 0,-1 0 0 0 0,0 0 0 0 0,-1-1-1 0 0,0 1 1 0 0,-1-4 134 0 0,1 8-220 0 0,-1-1 0 0 0,1 0 0 0 0,1 0 0 0 0,-1 0 0 0 0,1 1-1 0 0,1-5 221 0 0,5-23 0 0 0,-4 20 0 0 0,0 1 0 0 0,3-9 0 0 0,-2 10 0 0 0,-1-1 0 0 0,-1 1 0 0 0,1-3 0 0 0,7-33 0 0 0,-4 27-62 0 0,-4 13 426 0 0,0 0 1 0 0,1-1-1 0 0,0 1 0 0 0,1 1 0 0 0,1-3-364 0 0,-4 8-187 0 0,0 0 116 0 0,-1 0-1 0 0,1 1 1 0 0,0-1-1 0 0,0 1 1 0 0,0-1 0 0 0,0 1-1 0 0,0-1 1 0 0,0 1-1 0 0,0 0 1 0 0,1 0-1 0 0,-1-1 1 0 0,1 1-1 0 0,-1 0 1 0 0,0 0 0 0 0,1 0-1 0 0,0 1 1 0 0,-1-1-1 0 0,1 0 1 0 0,-1 0-1 0 0,1 1 1 0 0,0-1-1 0 0,0 1 72 0 0,4 1 0 0 0,1 4 2 0 0,0 1 0 0 0,0 1-1 0 0,0-1 1 0 0,-1 1-1 0 0,0 1 1 0 0,-1-1 0 0 0,1 1-1 0 0,-2 0 1 0 0,1 0-1 0 0,1 3-1 0 0,5 7-17 0 0,-9-15 17 0 0,0 0 0 0 0,1 0 1 0 0,-2 0-1 0 0,1 1 0 0 0,0-1 0 0 0,0 2 0 0 0,0 1 25 0 0,1 1-1 0 0,0-1 0 0 0,1 0 1 0 0,0 2-25 0 0,-1-4 192 0 0,0 1 0 0 0,0-1 0 0 0,-1 1 0 0 0,0 0 1 0 0,0-1-1 0 0,0 1 0 0 0,-1 0 0 0 0,0 1 0 0 0,0-1-192 0 0,0 1 33 0 0,0 0 0 0 0,1 0 0 0 0,-1 0 0 0 0,1 0 0 0 0,1 3-33 0 0,-2-6 24 0 0,-1 0 0 0 0,1 0-1 0 0,-1 0 1 0 0,1 0 0 0 0,-1 1-1 0 0,0-1 1 0 0,0 0 0 0 0,-1 0-1 0 0,1 3-23 0 0,-8 28 179 0 0,6-28-209 0 0,0-1-1 0 0,0 0 1 0 0,0 1-1 0 0,-1-1 1 0 0,0 0-1 0 0,0-1 1 0 0,-1 1-1 0 0,1-1 0 0 0,-1 1 1 0 0,0-1-1 0 0,-1 1 31 0 0,-5-2-5385 0 0,1-3-677 0 0</inkml:trace>
  <inkml:trace contextRef="#ctx0" brushRef="#br2" timeOffset="97892.116">14416 3403 13824 0 0,'0'0'629'0'0,"0"0"-12"0"0,13 7-367 0 0,15 6-277 0 0,-22-9 146 0 0,1-1 0 0 0,-1 0 0 0 0,1 0 0 0 0,4 1-119 0 0,0-2 266 0 0,0 0 0 0 0,0-1 0 0 0,0-1 0 0 0,0 0 0 0 0,5 0-266 0 0,3 0-293 0 0,-17 0 182 0 0,0 0-1 0 0,0-1 1 0 0,0 1 0 0 0,0 0-1 0 0,0-1 1 0 0,1 1-1 0 0,-1-1 1 0 0,0 1 0 0 0,1-2 111 0 0,6-1-868 0 0</inkml:trace>
  <inkml:trace contextRef="#ctx0" brushRef="#br2" timeOffset="98264.078">14734 3306 9872 0 0,'0'0'222'0'0,"5"6"302"0"0,-4-6-513 0 0,-1 1 0 0 0,1-1-1 0 0,-1 0 1 0 0,0 0-1 0 0,0 1 1 0 0,1-1-1 0 0,-1 0 1 0 0,0 1 0 0 0,1-1-1 0 0,-1 0 1 0 0,0 1-1 0 0,0-1 1 0 0,0 1 0 0 0,1-1-1 0 0,-1 0 1 0 0,0 1-1 0 0,0-1 1 0 0,0 1 0 0 0,0-1-1 0 0,0 0 1 0 0,0 1-1 0 0,0-1 1 0 0,0 1 0 0 0,0-1-11 0 0,0 3 31 0 0,36 109 4289 0 0,-14-54-1938 0 0,-22-57-2254 0 0,0-1-39 0 0,0 0-135 0 0,0 1 60 0 0,0-1 0 0 0,-1 1 1 0 0,1-1-1 0 0,0 1 0 0 0,-1-1 1 0 0,1 0-1 0 0,0 1 0 0 0,-1-1 1 0 0,1 0-1 0 0,-1 1 0 0 0,1-1 1 0 0,0 0-1 0 0,-1 1 0 0 0,1-1 1 0 0,-1 0-1 0 0,1 0 0 0 0,-1 1 0 0 0,1-1 1 0 0,-1 0-1 0 0,1 0 0 0 0,-1 0 1 0 0,1 0-1 0 0,-1 0 0 0 0,1 0 1 0 0,-1 0-1 0 0,1 0 0 0 0,-1 0 1 0 0,0 0-1 0 0,1 0 0 0 0,-1 0 1 0 0,1 0-1 0 0,-1 0 0 0 0,1-1 0 0 0,-1 1 1 0 0,1 0-15 0 0,-1 0 19 0 0,0-1 0 0 0,1 1-1 0 0,-1 0 1 0 0,0-1 0 0 0,1 1 0 0 0,-1-1 0 0 0,0 1 0 0 0,1-1 0 0 0,-1 1 0 0 0,1-1 0 0 0,-1 1-1 0 0,1-1 1 0 0,-1 0 0 0 0,1 1 0 0 0,0-1 0 0 0,-1 0 0 0 0,1 1 0 0 0,0-1 0 0 0,-1 0 0 0 0,1 1 0 0 0,0-1-1 0 0,0 0 1 0 0,0 0 0 0 0,0 1 0 0 0,-1-1-19 0 0,1-12-526 0 0,1 1 0 0 0,0 0 0 0 0,0 0 0 0 0,1 0-1 0 0,4-12 527 0 0,-5 20-88 0 0,0 0-1 0 0,1 0 1 0 0,0 0 0 0 0,0 0-1 0 0,0 0 1 0 0,0 0-1 0 0,1 0 1 0 0,0 1-1 0 0,-1-1 1 0 0,1 1-1 0 0,0 0 1 0 0,1 0-1 0 0,-1 0 1 0 0,0 0-1 0 0,1 0 1 0 0,0 1 0 0 0,3-2 88 0 0,-5 3 11 0 0,0 1 1 0 0,0-1 0 0 0,0 1 0 0 0,0 0 0 0 0,0 0 0 0 0,0 0-1 0 0,0 0 1 0 0,0 0 0 0 0,0 1 0 0 0,0-1 0 0 0,0 1 0 0 0,0-1-1 0 0,0 1 1 0 0,0-1 0 0 0,0 1 0 0 0,0 1-12 0 0,9 8 542 0 0,-6-3-353 0 0,-2-5-97 0 0,-1 0 0 0 0,0 1 1 0 0,0-1-1 0 0,0 0 1 0 0,-1 1-1 0 0,1-1 0 0 0,0 1 1 0 0,-1 0-1 0 0,0 0 1 0 0,1 1-93 0 0,1 2 155 0 0,7 9 194 0 0,-9-15-333 0 0,0 1-1 0 0,0 0 1 0 0,-1 0 0 0 0,1 0 0 0 0,0 0-1 0 0,-1 0 1 0 0,1 0 0 0 0,0 0 0 0 0,-1 1-1 0 0,1-1 1 0 0,-1 0 0 0 0,0 0 0 0 0,1 0 0 0 0,-1 0-1 0 0,0 1 1 0 0,0-1 0 0 0,1 0 0 0 0,-1 0-1 0 0,0 1-15 0 0,0-1 24 0 0,0-1 0 0 0,0 1 0 0 0,0 0 0 0 0,0-1 0 0 0,0 1 0 0 0,0 0 0 0 0,1-1 0 0 0,-1 1 0 0 0,0 0 0 0 0,1-1 0 0 0,-1 1 0 0 0,0-1 0 0 0,1 1 0 0 0,-1-1 0 0 0,0 1 0 0 0,1 0 0 0 0,-1-1 0 0 0,1 0 0 0 0,-1 1 0 0 0,1-1 0 0 0,0 1-24 0 0,-6 13 1654 0 0,-5-15-1643 0 0,9-1-12 0 0,0 0 1 0 0,-2-2 0 0 0,2 3 0 0 0,1 1 0 0 0,-1-1 0 0 0,1 1 0 0 0,0-1 0 0 0,-1 1 0 0 0,1-1 0 0 0,-1 1 0 0 0,1-1 0 0 0,0 1 0 0 0,0-1 0 0 0,-1 0 0 0 0,1 1 0 0 0,0-1 0 0 0,0 0 0 0 0,0 1 0 0 0,0-1 0 0 0,-1 1 0 0 0,1-1 0 0 0,0 0 0 0 0,0 1 0 0 0,0-1 0 0 0,0 0 0 0 0,1 1 0 0 0,-1-1 0 0 0,0 0 0 0 0,0 1 0 0 0,0-1 0 0 0,1 0 0 0 0,0-2 1 0 0,-1 0-1 0 0,1 0 0 0 0,0 0 1 0 0,-1 0-1 0 0,0 0 1 0 0,0-3-1 0 0,0 3-4 0 0,0 1 1 0 0,0-1 0 0 0,1 1-1 0 0,-1 0 1 0 0,0-1 0 0 0,1 1 0 0 0,-1 0-1 0 0,1-1 1 0 0,0 1 0 0 0,0 0-1 0 0,0 0 1 0 0,1-1 3 0 0,3-4-94 0 0,-4 6 66 0 0,0 0 0 0 0,0 0 0 0 0,0 0 0 0 0,0 0 0 0 0,0-1 0 0 0,0 1 0 0 0,0 0 0 0 0,-1 0 1 0 0,1-1-1 0 0,-1 1 0 0 0,1-2 28 0 0,0 1-24 0 0,-1 1-1 0 0,0-1 1 0 0,1 0 0 0 0,-1 1 0 0 0,1-1-1 0 0,0 1 1 0 0,-1-1 0 0 0,1 0 0 0 0,0 1-1 0 0,0 0 1 0 0,0-1 0 0 0,0 1 0 0 0,0-1-1 0 0,0 1 1 0 0,1 0 0 0 0,-1 0 0 0 0,0 0-1 0 0,1 0 1 0 0,-1 0 0 0 0,0 0 0 0 0,1 0-1 0 0,0 0 25 0 0,-1 1-9 0 0,0-1 0 0 0,-1 1-1 0 0,1-1 1 0 0,0 1 0 0 0,-1-1-1 0 0,1 1 1 0 0,0-1 0 0 0,-1 0-1 0 0,1 1 1 0 0,-1-1 0 0 0,1 0-1 0 0,-1 1 1 0 0,1-1 0 0 0,-1 0-1 0 0,0 0 1 0 0,1 1 0 0 0,-1-1-1 0 0,0 0 1 0 0,1 0 0 0 0,-1 0-1 0 0,0 0 10 0 0,0 1 0 0 0,0-1-3 0 0,0 1 1 0 0,0 0-1 0 0,0-1 0 0 0,0 1 1 0 0,0 0-1 0 0,0 0 1 0 0,0-1-1 0 0,0 1 1 0 0,0 0-1 0 0,0-1 1 0 0,1 1-1 0 0,-1 0 1 0 0,0 0-1 0 0,0-1 1 0 0,0 1-1 0 0,0 0 1 0 0,0 0-1 0 0,1-1 1 0 0,-1 1-1 0 0,0 0 1 0 0,0 0-1 0 0,1 0 1 0 0,-1-1-1 0 0,0 1 1 0 0,0 0-1 0 0,1 0 1 0 0,-1 0-1 0 0,0 0 1 0 0,0 0-1 0 0,1 0 1 0 0,-1-1-1 0 0,0 1 1 0 0,0 0-1 0 0,1 0 1 0 0,-1 0-1 0 0,0 0 1 0 0,1 0-1 0 0,-1 0 3 0 0,12-4-96 0 0,-11 4-5 0 0,-1 0-23 0 0,12 6-147 0 0,-12-6 273 0 0,1 0 0 0 0,-1 1 0 0 0,1-1 0 0 0,-1 0 0 0 0,0 0-1 0 0,1 1 1 0 0,-1-1 0 0 0,0 0 0 0 0,1 1 0 0 0,-1-1-1 0 0,0 1 1 0 0,0-1 0 0 0,1 0 0 0 0,-1 1 0 0 0,0-1-1 0 0,0 1 1 0 0,0-1 0 0 0,0 1 0 0 0,1-1 0 0 0,-1 1-1 0 0,0-1 1 0 0,0 0 0 0 0,0 1 0 0 0,0-1 0 0 0,0 1-1 0 0,0-1 1 0 0,0 1 0 0 0,0-1 0 0 0,0 1 0 0 0,-1-1 0 0 0,1 1-1 0 0,0-1 1 0 0,0 1-2 0 0,0-1 31 0 0,-1 1-1 0 0,1 0 1 0 0,0-1 0 0 0,0 1-1 0 0,0-1 1 0 0,0 1-1 0 0,0 0 1 0 0,0-1 0 0 0,0 1-1 0 0,0-1 1 0 0,0 1 0 0 0,0 0-1 0 0,0-1 1 0 0,0 1-1 0 0,1-1 1 0 0,-1 1 0 0 0,0 0-1 0 0,0-1 1 0 0,1 1 0 0 0,-1-1-1 0 0,0 1 1 0 0,1-1-31 0 0,28 37 1114 0 0,-27-33-1114 0 0,0-1 0 0 0,1 0 0 0 0,0 0 0 0 0,0 0 0 0 0,-1 0 0 0 0,4 1 0 0 0,-3-2 0 0 0,0 1 0 0 0,-1-1 0 0 0,1 0 0 0 0,-1 1 0 0 0,0 0 0 0 0,0-1 0 0 0,0 1 0 0 0,2 3 0 0 0,9 10 0 0 0,-12-15-19 0 0,-1-1-1 0 0,0 0 0 0 0,1 0 0 0 0,-1 0 0 0 0,0 1 1 0 0,0-1-1 0 0,1 0 0 0 0,-1 0 0 0 0,0 1 1 0 0,0-1-1 0 0,0 0 0 0 0,1 0 0 0 0,-1 1 0 0 0,0-1 1 0 0,0 0-1 0 0,0 1 0 0 0,0-1 0 0 0,0 0 0 0 0,1 1 1 0 0,-1-1-1 0 0,0 0 0 0 0,0 1 0 0 0,0-1 1 0 0,0 0-1 0 0,0 1 0 0 0,0-1 0 0 0,0 0 0 0 0,0 1 1 0 0,0-1-1 0 0,-1 0 0 0 0,1 1 0 0 0,0-1 0 0 0,0 0 1 0 0,0 1-1 0 0,0-1 0 0 0,0 0 0 0 0,0 1 1 0 0,-1-1-1 0 0,1 0 0 0 0,0 0 0 0 0,0 1 0 0 0,-1-1 1 0 0,1 0 19 0 0,-1 1-537 0 0,4 0-29 0 0,-2-1-153 0 0</inkml:trace>
  <inkml:trace contextRef="#ctx0" brushRef="#br2" timeOffset="98555.46">15215 3281 13992 0 0,'0'0'314'0'0,"1"2"46"0"0,0-1-315 0 0,-1 1-1 0 0,1-1 1 0 0,0 1 0 0 0,-1-1-1 0 0,1 1 1 0 0,-1-1 0 0 0,0 1-1 0 0,0 0 1 0 0,1-1 0 0 0,-1 1-1 0 0,0-1 1 0 0,0 1-1 0 0,0 0 1 0 0,-1-1 0 0 0,1 1-1 0 0,0 0 1 0 0,0-1 0 0 0,-1 1-1 0 0,0 0-44 0 0,1 3 19 0 0,-1 0-1 0 0,1 0 0 0 0,0 0 1 0 0,0 0-1 0 0,1 0 1 0 0,0 0-1 0 0,0-1 1 0 0,0 1-1 0 0,1 4-18 0 0,4 21 682 0 0,-4-19-324 0 0,-1 1-1 0 0,2-1 1 0 0,0 0 0 0 0,1 2-358 0 0,-4-10 87 0 0,1 0 0 0 0,-1 0-1 0 0,1 0 1 0 0,-1 0 0 0 0,0 0 0 0 0,0 0 0 0 0,-1 0 0 0 0,1-1 0 0 0,0 1 0 0 0,-1 2-87 0 0,0-2 109 0 0,0 1 0 0 0,1-1 0 0 0,0 1 0 0 0,0-1 1 0 0,0 1-1 0 0,0 2-109 0 0,2 5 225 0 0,-1-7-101 0 0,0 0 1 0 0,0 0 0 0 0,-1 1-1 0 0,0-1 1 0 0,0 1-1 0 0,0-1 1 0 0,0 0 0 0 0,-1 1-1 0 0,0 3-124 0 0,-2 5 180 0 0,1 0 0 0 0,1-1 0 0 0,0 1 0 0 0,1 6-180 0 0,0-17 7 0 0,-1 0-1 0 0,1 0 0 0 0,0 0 1 0 0,-1 0-1 0 0,1 0 1 0 0,-1 0-1 0 0,0 0 0 0 0,1 0 1 0 0,-1-1-1 0 0,-1 2-6 0 0,-5 13 0 0 0,3-14-133 0 0,-5-28-3604 0 0,8 12-2744 0 0</inkml:trace>
  <inkml:trace contextRef="#ctx0" brushRef="#br2" timeOffset="98775.229">15211 3306 6912 0 0,'-8'-5'537'0'0,"13"1"-293"0"0,3 0-151 0 0,-6 4 187 0 0,0-1-1 0 0,0 0 0 0 0,0 1 0 0 0,1-1 0 0 0,-1 1 1 0 0,0 0-1 0 0,0-1 0 0 0,1 1 0 0 0,-1 0 1 0 0,0 1-1 0 0,1-1 0 0 0,-1 0-279 0 0,1 1 267 0 0,2-1-75 0 0,-1 0 0 0 0,0 1 1 0 0,0-1-1 0 0,1 1 0 0 0,-1 0 0 0 0,0 0 1 0 0,0 1-1 0 0,0 0 0 0 0,0-1 0 0 0,-1 1 1 0 0,1 0-1 0 0,0 1 0 0 0,-1-1 1 0 0,1 1-1 0 0,-1-1 0 0 0,0 1 0 0 0,0 0 1 0 0,0 0-1 0 0,0 0 0 0 0,-1 1 1 0 0,1-1-1 0 0,-1 1 0 0 0,1 2-192 0 0,6 7 808 0 0,-7-11-709 0 0,-1-1-1 0 0,0 0 1 0 0,0 1 0 0 0,0-1-1 0 0,0 1 1 0 0,0-1 0 0 0,0 1-1 0 0,-1 0 1 0 0,1-1 0 0 0,0 1-1 0 0,-1 0 1 0 0,0 0 0 0 0,1-1-1 0 0,-1 1 1 0 0,0 2-99 0 0,4 11 645 0 0,-3-14-607 0 0,-1 0 1 0 0,1 0-1 0 0,-1 0 0 0 0,0 0 0 0 0,1 0 0 0 0,-1-1 0 0 0,0 1 1 0 0,0 0-1 0 0,0 0 0 0 0,0 0 0 0 0,1 0 0 0 0,-1 0 0 0 0,0 0 1 0 0,-1 0-1 0 0,1 0 0 0 0,0 0 0 0 0,0 0 0 0 0,0 0 0 0 0,-1 0 1 0 0,1-1-1 0 0,0 1 0 0 0,-1 0 0 0 0,1 0 0 0 0,-1 0-38 0 0,-1 2 110 0 0,-1 0-1 0 0,1 0 1 0 0,-1 0-1 0 0,0 0 1 0 0,0-1-1 0 0,0 1 1 0 0,0-1-1 0 0,-1 0 0 0 0,1 0 1 0 0,0 0-1 0 0,-1 0 1 0 0,0-1-1 0 0,1 0 1 0 0,-4 2-110 0 0,-8 0 89 0 0,0 0 1 0 0,0 0-1 0 0,-4-1-89 0 0,-1 0 63 0 0,4 0-439 0 0,0 0 0 0 0,-1-2 0 0 0,-14 0 376 0 0,24-1-745 0 0,-1 0 0 0 0,1 0 0 0 0,0-1 0 0 0,0 0 0 0 0,-1 0 0 0 0,0-1 745 0 0,-6-3-1749 0 0</inkml:trace>
  <inkml:trace contextRef="#ctx0" brushRef="#br2" timeOffset="99055.231">15442 3095 11976 0 0,'0'0'922'0'0,"-1"1"-600"0"0,1 3-154 0 0,3 1 114 0 0,-2-4-171 0 0,-1 0-1 0 0,1 0 1 0 0,0 0-1 0 0,-1 0 1 0 0,1 0 0 0 0,-1 0-1 0 0,0 0 1 0 0,1 1-1 0 0,-1-1 1 0 0,0 0-1 0 0,0 0 1 0 0,1 0-1 0 0,-1 0 1 0 0,0 1-1 0 0,0-1 1 0 0,0 0-1 0 0,0 0 1 0 0,-1 0-1 0 0,1 0 1 0 0,0 1-111 0 0,-1 2 207 0 0,1-1 1 0 0,-1 0-1 0 0,1 1 0 0 0,0-1 1 0 0,0 0-1 0 0,1 2-207 0 0,-1-1 122 0 0,0-1 1 0 0,0 0-1 0 0,0 0 0 0 0,0 1 1 0 0,0-1-1 0 0,-1 0 0 0 0,1 0 0 0 0,-2 2-122 0 0,0 1 259 0 0,1 1 0 0 0,-1 0 0 0 0,1-1 0 0 0,0 1 0 0 0,1 0 0 0 0,0-1 0 0 0,0 1 0 0 0,0 1-259 0 0,0-5 101 0 0,0 0-1 0 0,0 0 0 0 0,-1 0 1 0 0,1 0-1 0 0,-1 0 0 0 0,1 0 1 0 0,-2 2-101 0 0,1-3 31 0 0,1 0-1 0 0,-1 0 1 0 0,0 0 0 0 0,1 1 0 0 0,0-1 0 0 0,-1 0 0 0 0,1 1 0 0 0,0-1 0 0 0,0 0-1 0 0,1 1 1 0 0,-1-1 0 0 0,0 0 0 0 0,1 0 0 0 0,-1 1-31 0 0,1 0 40 0 0,0 0 0 0 0,-1 0-1 0 0,0-1 1 0 0,0 1 0 0 0,1 0 0 0 0,-2 0 0 0 0,1 0 0 0 0,0-1-1 0 0,0 1 1 0 0,-1 0-40 0 0,0 0 63 0 0,1 1-1 0 0,0-1 0 0 0,-1 0 1 0 0,1 1-1 0 0,0-1 1 0 0,1 0-1 0 0,-1 1 0 0 0,1 2-62 0 0,2 3 131 0 0,-2-6-96 0 0,0 1-1 0 0,0-1 0 0 0,0 1 0 0 0,0 0 1 0 0,-1 0-1 0 0,0-1 0 0 0,1 1 1 0 0,-2 3-35 0 0,1-6 6 0 0,0 1 0 0 0,0 0 1 0 0,0 0-1 0 0,0 0 1 0 0,0 0-1 0 0,0-1 0 0 0,0 1 1 0 0,0 0-1 0 0,1 0 1 0 0,-1 0-1 0 0,1-1 0 0 0,-1 1 1 0 0,1 0-1 0 0,0 0 0 0 0,0-1 1 0 0,0 1-1 0 0,0-1 1 0 0,0 1-1 0 0,0 0-6 0 0,4 18-449 0 0,-13-18-828 0 0,7-2-2325 0 0,4-4 2116 0 0</inkml:trace>
  <inkml:trace contextRef="#ctx0" brushRef="#br2" timeOffset="99410.159">15498 3284 11976 0 0,'3'0'87'0'0,"0"-1"1"0"0,0 0-1 0 0,-1 1 0 0 0,1 0 1 0 0,0 0-1 0 0,0 0 1 0 0,0 0-1 0 0,-1 0 1 0 0,1 0-1 0 0,0 1 1 0 0,0-1-1 0 0,-1 1 1 0 0,1 0-1 0 0,0-1 1 0 0,0 2-88 0 0,3 12 1828 0 0,-5-13-1638 0 0,0 0-1 0 0,0 0 1 0 0,0 1 0 0 0,0-1 0 0 0,0 0 0 0 0,-1 1 0 0 0,1-1 0 0 0,0 1 0 0 0,-1-1 0 0 0,1 1 0 0 0,-1-1 0 0 0,1 1 0 0 0,-1 0 0 0 0,0-1 0 0 0,1 1 0 0 0,-1 0 0 0 0,0-1 0 0 0,0 1 0 0 0,0 0 0 0 0,-1-1 0 0 0,1 1 0 0 0,0-1 0 0 0,-1 1 0 0 0,1 0 0 0 0,-1-1-190 0 0,1 1 87 0 0,0 0 0 0 0,0 0 0 0 0,0-1 0 0 0,0 1-1 0 0,1 0 1 0 0,-1 0 0 0 0,0 0 0 0 0,1-1 0 0 0,-1 1 0 0 0,1 0 0 0 0,0-1 0 0 0,-1 1 0 0 0,1 0 0 0 0,0-1 0 0 0,0 1 0 0 0,0-1 0 0 0,0 0 0 0 0,1 1-87 0 0,0 1 22 0 0,-1 0 0 0 0,1 0 1 0 0,0 0-1 0 0,-1 0 0 0 0,0 0 1 0 0,1 0-1 0 0,-1 2-22 0 0,-1-4 7 0 0,0-1-1 0 0,1 1 1 0 0,-1 0-1 0 0,1 0 1 0 0,-1 0-1 0 0,1 0 1 0 0,-1 0 0 0 0,1 0-1 0 0,0-1 1 0 0,-1 1-1 0 0,1 0 1 0 0,0 0-1 0 0,0-1 1 0 0,-1 1 0 0 0,1-1-1 0 0,1 1-6 0 0,4 4 220 0 0,-5-4 6 0 0,1 3 10 0 0,-1-2-6852 0 0,-1-2-165 0 0</inkml:trace>
  <inkml:trace contextRef="#ctx0" brushRef="#br2" timeOffset="99624.477">15822 3101 6448 0 0,'19'-5'297'0'0,"-16"4"-9"0"0,-1 1-188 0 0,20 2 219 0 0,-18-1 203 0 0,1 0 0 0 0,-1-1-1 0 0,0 0 1 0 0,0 0 0 0 0,1 0-1 0 0,-1 0 1 0 0,0-1 0 0 0,0 1 0 0 0,4-2-522 0 0,18-4 1690 0 0,-20-10-432 0 0,-6 15-1247 0 0,0 1 0 0 0,0 0 0 0 0,0 0 0 0 0,0-1 0 0 0,0 1 0 0 0,0 0 0 0 0,0 0 0 0 0,0-1 0 0 0,0 1 0 0 0,0 0 0 0 0,0-1 0 0 0,0 1 1 0 0,0 0-1 0 0,0 0 0 0 0,0-1 0 0 0,0 1 0 0 0,0 0 0 0 0,-1 0 0 0 0,1-1 0 0 0,0 1 0 0 0,0 0 0 0 0,0 0 0 0 0,0-1 0 0 0,-1 1 0 0 0,1 0 0 0 0,0 0 1 0 0,0 0-1 0 0,-1 0 0 0 0,1-1 0 0 0,0 1 0 0 0,0 0 0 0 0,-1 0 0 0 0,1 0 0 0 0,0 0 0 0 0,0 0 0 0 0,-1 0 0 0 0,1 0 0 0 0,0-1 0 0 0,0 1 1 0 0,-1 0-1 0 0,1 0 0 0 0,0 0 0 0 0,-1 0 0 0 0,1 0-11 0 0,-6-3 546 0 0,5 3-108 0 0,-15-4 232 0 0,14 3-557 0 0,-1 1 1 0 0,0 0-1 0 0,1 0 1 0 0,-1 0-1 0 0,1 1 1 0 0,-1-1-1 0 0,1 1 1 0 0,-1-1-1 0 0,1 1 1 0 0,0 0-1 0 0,-1 0 1 0 0,1 0-1 0 0,0 0-113 0 0,-30 18 1188 0 0,29-17-1122 0 0,-8 6 35 0 0,1 1-1 0 0,0 0 1 0 0,0 1-1 0 0,1 0 1 0 0,0 0 0 0 0,1 1-1 0 0,0 0 1 0 0,1 0-1 0 0,-1 2-100 0 0,6-7 28 0 0,-1-1-1 0 0,1 1 0 0 0,0 0 1 0 0,0 0-1 0 0,0 5-27 0 0,0-4 27 0 0,1 0 0 0 0,-2 0 1 0 0,1 0-1 0 0,-1 0-27 0 0,2-5 6 0 0,0 0 1 0 0,1 0-1 0 0,-1 0 0 0 0,1 0 1 0 0,-1 0-1 0 0,1 1 1 0 0,0-1-1 0 0,0 0 1 0 0,0 0-1 0 0,0 0 1 0 0,0 0-1 0 0,0 0 0 0 0,1 0 1 0 0,-1 0-1 0 0,1 2-6 0 0,2 17 64 0 0,-3-21-64 0 0,0 4 10 0 0,0 0 0 0 0,0 1 0 0 0,0-1 1 0 0,0 0-1 0 0,1 0 0 0 0,-1 0 0 0 0,1 0 0 0 0,0 0 1 0 0,1 0-1 0 0,-1 0 0 0 0,1-1 0 0 0,1 4-10 0 0,4 6 26 0 0,-1 0 0 0 0,0 0 0 0 0,-1 3-26 0 0,0-4 2 0 0,10 14-2 0 0,-12-23 0 0 0,-1 0 0 0 0,0 1 0 0 0,0 0 0 0 0,0 0 0 0 0,0 0 0 0 0,1 3 0 0 0,5 6 104 0 0,-8-13-80 0 0,1 1 0 0 0,-1-1-1 0 0,1 1 1 0 0,-1 0 0 0 0,1-1 0 0 0,-1 1 0 0 0,1-1 0 0 0,-1 1 0 0 0,1 0-1 0 0,-1-1 1 0 0,0 1 0 0 0,0 0 0 0 0,1 0 0 0 0,-1-1 0 0 0,0 1-1 0 0,0 0 1 0 0,0 0 0 0 0,0-1 0 0 0,0 1 0 0 0,0 0 0 0 0,0 0-1 0 0,0-1 1 0 0,0 1 0 0 0,0 0 0 0 0,0 0 0 0 0,0-1 0 0 0,0 1-1 0 0,-1 0 1 0 0,1-1 0 0 0,0 1 0 0 0,-1 0-24 0 0,1 0 112 0 0,0-1-43 0 0,0 0-5 0 0,-12 2-85 0 0,1-2-1676 0 0,5 0-5776 0 0</inkml:trace>
  <inkml:trace contextRef="#ctx0" brushRef="#br2" timeOffset="99905.323">15620 3281 13472 0 0,'36'3'1492'0'0,"-24"-2"-1297"0"0,-1 0-1 0 0,1 1 1 0 0,0 0-1 0 0,-1 1 1 0 0,9 2-195 0 0,-2 2 749 0 0,1-2 1 0 0,0 0 0 0 0,0-1-1 0 0,3 0-749 0 0,-4 0 436 0 0,-1-1-429 0 0,-11-4-8 0 0,-1 0 1 0 0,1 0-1 0 0,0-1 0 0 0,4-1 1 0 0,10-5 34 0 0,-15 5-988 0 0,1 0 1 0 0,-1 0 0 0 0,0-1 0 0 0,0 0 0 0 0,0 0 0 0 0,0 0 0 0 0,-1-1 953 0 0,-3 5-147 0 0,0-1-1 0 0,-1 0 1 0 0,1 0 0 0 0,0 0-1 0 0,-1 0 1 0 0,1 0 0 0 0,-1 0-1 0 0,0 0 1 0 0,1 0 0 0 0,-1 0-1 0 0,0 0 1 0 0,1 0-1 0 0,-1 0 1 0 0,0-1 147 0 0,0 2-92 0 0,0-1-1 0 0,0 0 1 0 0,0 0-1 0 0,0 0 1 0 0,1 0-1 0 0,-1 1 1 0 0,0-1-1 0 0,1 0 0 0 0,-1 0 1 0 0,0 1-1 0 0,1-1 1 0 0,-1 0-1 0 0,1 1 1 0 0,-1-1-1 0 0,1 0 1 0 0,-1 1-1 0 0,1-1 1 0 0,-1 1-1 0 0,1-1 1 0 0,0 0 92 0 0,-6-13 2184 0 0,5 14-2048 0 0,0 0 1 0 0,-1 0 0 0 0,1 0-1 0 0,0 0 1 0 0,0 0 0 0 0,-1 0-1 0 0,1 0 1 0 0,0 0 0 0 0,0 0-1 0 0,-1 1 1 0 0,1-1 0 0 0,0 0-1 0 0,0 0 1 0 0,-1 0 0 0 0,1 0-1 0 0,0 0 1 0 0,0 0 0 0 0,-1 1-1 0 0,1-1 1 0 0,0 0 0 0 0,0 0-1 0 0,0 0 1 0 0,-1 0 0 0 0,1 1-1 0 0,0-1 1 0 0,0 0 0 0 0,0 0-1 0 0,0 1 1 0 0,0-1 0 0 0,0 0-1 0 0,-1 0 1 0 0,1 0 0 0 0,0 1-1 0 0,0-1 1 0 0,0 0 0 0 0,0 1-1 0 0,0-1-136 0 0,-4 11 615 0 0,9 16 1533 0 0,-5-25-2027 0 0,0 1-1 0 0,1-1 0 0 0,-1 0 0 0 0,1 0 1 0 0,-1 0-1 0 0,1 0 0 0 0,0 0 0 0 0,-1 0 1 0 0,1 0-1 0 0,0 0 0 0 0,1 0 0 0 0,-1 0 1 0 0,0 0-1 0 0,0-1 0 0 0,2 2-120 0 0,7 14 743 0 0,-3 12 514 0 0,-1-4-447 0 0,-6-24-922 0 0,0-1-18 0 0,0 0 38 0 0,0 0-6 0 0,3-1-1608 0 0,-3-3 634 0 0</inkml:trace>
  <inkml:trace contextRef="#ctx0" brushRef="#br2" timeOffset="100464.227">16022 3237 13560 0 0,'6'3'203'0'0,"-5"-2"-110"0"0,0-1 0 0 0,0 1 1 0 0,0 0-1 0 0,0-1 1 0 0,0 0-1 0 0,0 1 1 0 0,0-1-1 0 0,0 0 0 0 0,0 1 1 0 0,0-1-1 0 0,2 0-93 0 0,0 11 242 0 0,14 12-153 0 0,-3-7 54 0 0,-10-13-32 0 0,-1 1 0 0 0,0-1 0 0 0,1 0 0 0 0,0-1 1 0 0,0 1-1 0 0,0 0-111 0 0,11 8 836 0 0,-12-9-616 0 0,-1-1 0 0 0,1 1 0 0 0,-1-1 0 0 0,1 1 0 0 0,0-1-1 0 0,-1 0 1 0 0,1 0 0 0 0,0 0 0 0 0,0 0 0 0 0,0 0-1 0 0,0-1 1 0 0,1 1-220 0 0,4-1 438 0 0,1 1-1 0 0,-1-1 1 0 0,7-1-438 0 0,-11 0 57 0 0,0 0 0 0 0,0 0 0 0 0,1 0 0 0 0,-1-1 0 0 0,0 0-1 0 0,0 1 1 0 0,0-1 0 0 0,-1-1 0 0 0,1 1 0 0 0,0 0 0 0 0,2-3-57 0 0,-1 0 18 0 0,1 0-1 0 0,-1 0 1 0 0,-1 0-1 0 0,1 0 1 0 0,-1 0 0 0 0,0-1-1 0 0,0-1-17 0 0,-1 2 1 0 0,-1 0 0 0 0,0 0 1 0 0,0-1-1 0 0,-1 1 0 0 0,0-1 0 0 0,0 0 0 0 0,0 1 0 0 0,-1-1 0 0 0,1 0 0 0 0,-1 1 0 0 0,-1-4-1 0 0,1 9 0 0 0,0-2-5 0 0,0 0-1 0 0,-1 0 1 0 0,1 0-1 0 0,0 1 1 0 0,-1-1-1 0 0,1 0 0 0 0,-1 1 1 0 0,0-1-1 0 0,0 0 1 0 0,1 1-1 0 0,-1-1 1 0 0,0 1-1 0 0,0-1 0 0 0,0 1 1 0 0,-1 0-1 0 0,1-1 1 0 0,0 1-1 0 0,-1 0 1 0 0,1 0-1 0 0,0 0 1 0 0,-1 0-1 0 0,1 0 0 0 0,-1 0 1 0 0,-1 0 5 0 0,1 0-10 0 0,-1-1 0 0 0,1 1 1 0 0,-1 1-1 0 0,1-1 0 0 0,-1 0 0 0 0,1 1 0 0 0,-1-1 1 0 0,0 1-1 0 0,1 0 0 0 0,-1 0 0 0 0,0 0 1 0 0,1 0-1 0 0,-1 0 0 0 0,0 1 0 0 0,-1-1 10 0 0,-5 7 0 0 0,4-1 0 0 0,-3 0 0 0 0,5-3 0 0 0,-1-1 0 0 0,1 0 0 0 0,0 1 0 0 0,0 0 0 0 0,1 0 0 0 0,-1 0 0 0 0,1 0 0 0 0,-1 0 0 0 0,-7 11 1 0 0,8-11-10 0 0,0 0 1 0 0,0 0-1 0 0,0 0 0 0 0,0 0 0 0 0,0 0 0 0 0,1 0 0 0 0,-1 1 0 0 0,1-1 1 0 0,0 1-1 0 0,0-1 0 0 0,0 1 0 0 0,0 1 9 0 0,-1 9 75 0 0,1-13-58 0 0,1 1 0 0 0,0 0 0 0 0,-1-1-1 0 0,1 1 1 0 0,0 0 0 0 0,0-1 0 0 0,0 1 0 0 0,0 0-1 0 0,0-1 1 0 0,1 1 0 0 0,-1-1 0 0 0,0 1-1 0 0,1 0 1 0 0,-1-1 0 0 0,1 1 0 0 0,0-1 0 0 0,-1 1-1 0 0,2 0-16 0 0,-2 1 0 0 0,5 8 0 0 0,1-7 0 0 0,-4-4 1 0 0,1 0-1 0 0,0 0 0 0 0,-1 0 0 0 0,1 0 1 0 0,-1-1-1 0 0,1 1 0 0 0,-1-1 1 0 0,1 0-1 0 0,-1 0 0 0 0,1 0 0 0 0,-1 0 1 0 0,1 0-1 0 0,-1 0 0 0 0,0-1 1 0 0,1 0-1 0 0,8-6-76 0 0,-1 0 0 0 0,7-8 76 0 0,0 1-242 0 0,-8 5 143 0 0,-8 8 88 0 0,0 1 0 0 0,0-1 0 0 0,0 1 0 0 0,0 0 0 0 0,0-1 0 0 0,0 1 0 0 0,0 0 0 0 0,1 0 0 0 0,-1 0 1 0 0,0 0-1 0 0,1 0 0 0 0,-1 0 0 0 0,1 0 0 0 0,0 0 0 0 0,-1 0 0 0 0,1 1 0 0 0,-1-1 0 0 0,1 1 0 0 0,0-1 0 0 0,0 1 0 0 0,-1 0 0 0 0,1 0 0 0 0,0-1 0 0 0,0 1 0 0 0,-1 0 0 0 0,1 1 0 0 0,1-1 11 0 0,-2 0-7 0 0,1 0-1 0 0,-1 1 0 0 0,0-1 0 0 0,0 0 0 0 0,1 1 1 0 0,-1-1-1 0 0,0 1 0 0 0,0-1 0 0 0,0 1 0 0 0,0 0 0 0 0,0-1 1 0 0,0 1-1 0 0,0 0 0 0 0,0 0 0 0 0,0 0 0 0 0,0 0 1 0 0,0 0-1 0 0,0 0 0 0 0,-1 0 0 0 0,1 0 0 0 0,0 0 1 0 0,-1 0-1 0 0,1 0 0 0 0,-1 0 0 0 0,1 1 0 0 0,-1-1 8 0 0,3 5-21 0 0,-1-2 33 0 0,1 1 0 0 0,-1 0 1 0 0,0-1-1 0 0,0 1 0 0 0,-1 0 0 0 0,0 0 0 0 0,0 1 0 0 0,1 1-12 0 0,-2-2 69 0 0,1 0 0 0 0,0-1 1 0 0,0 1-1 0 0,1 0 0 0 0,0-1 0 0 0,-1 1 1 0 0,2-1-1 0 0,-1 0 0 0 0,2 4-69 0 0,-3-7 70 0 0,-1 0 0 0 0,1-1 0 0 0,-1 1 0 0 0,1 0 0 0 0,-1 0-1 0 0,1-1 1 0 0,0 1 0 0 0,-1-1 0 0 0,1 1 0 0 0,0 0 0 0 0,-1-1 0 0 0,1 1-1 0 0,0-1 1 0 0,0 0 0 0 0,0 1-70 0 0,1-1 72 0 0,-1 0 0 0 0,1-1 0 0 0,-1 1 0 0 0,0 0 0 0 0,0-1 0 0 0,1 1 0 0 0,-1-1 0 0 0,0 0 0 0 0,0 1 0 0 0,0-1 0 0 0,1 0-72 0 0,0 0-48 0 0,4-3-252 0 0,1-1 0 0 0,-1 0 0 0 0,0 0 0 0 0,0 0 0 0 0,0-1 0 0 0,-1 0 0 0 0,3-3 300 0 0,4-5-7547 0 0</inkml:trace>
  <inkml:trace contextRef="#ctx0" brushRef="#br2" timeOffset="103430.992">17804 2771 2760 0 0,'0'0'283'0'0,"0"0"146"0"0,0 0 68 0 0,0 0 14 0 0,0 0-55 0 0,0 0-235 0 0,0 0-101 0 0,0 0-21 0 0,0 0-4 0 0,4-6 60 0 0,21-5 291 0 0,-18 7-831 0 0,6-1 4268 0 0,-13 5-3796 0 0,1 0-1 0 0,-1 0 0 0 0,1 0 1 0 0,-1 1-1 0 0,0-1 0 0 0,1 0 0 0 0,-1 0 1 0 0,1 0-1 0 0,-1 0 0 0 0,0 0 1 0 0,1 0-1 0 0,-1 1 0 0 0,0-1 1 0 0,1 0-1 0 0,-1 0 0 0 0,0 1 1 0 0,1-1-1 0 0,-1 0 0 0 0,0 0 1 0 0,1 1-1 0 0,-1-1 0 0 0,0 0 0 0 0,0 1 1 0 0,1-1-1 0 0,-1 1 0 0 0,0-1 1 0 0,0 0-1 0 0,0 1 0 0 0,1-1 1 0 0,-1 1-87 0 0,0 0 309 0 0,0-1-78 0 0,0 0-37 0 0,0 0-8 0 0,0 0 31 0 0,0 0 139 0 0,0 0 57 0 0,0 0 17 0 0,0 0-30 0 0,0 0-135 0 0,0 0-60 0 0,0 0-11 0 0,-3-1-77 0 0,0 1 0 0 0,-1-1 0 0 0,1 1 1 0 0,0-1-1 0 0,-1 1 0 0 0,1 0 0 0 0,0 1 1 0 0,-1-1-1 0 0,0 1-117 0 0,-12 0 296 0 0,6 0 434 0 0,0-1-1 0 0,0 2 0 0 0,-8 2-729 0 0,8-2-385 0 0,-1 0 0 0 0,1-1 1 0 0,-11 1 384 0 0,-60 4 589 0 0,67-5-443 0 0,-1 0 0 0 0,0 2 0 0 0,0-1 0 0 0,-6 4-146 0 0,4-2 25 0 0,0 0 1 0 0,-14 0-26 0 0,19-2-21 0 0,1 0 0 0 0,-1 0 0 0 0,-6 3 21 0 0,-15 3 121 0 0,-210 33 243 0 0,230-39-269 0 0,0-2 0 0 0,-12 0-95 0 0,16-1 52 0 0,0 1 0 0 0,-1 0 0 0 0,1 1 0 0 0,0 0 0 0 0,-1 0 0 0 0,-2 2-52 0 0,-2 0-35 0 0,0 0 1 0 0,0-1-1 0 0,0-1 0 0 0,-4 0 35 0 0,0-1-225 0 0,1 2-1 0 0,-10 2 226 0 0,-21 1 622 0 0,17-2-988 0 0,2-3 734 0 0,24 0-257 0 0,-1-1 0 0 0,1 1 1 0 0,-1 1-1 0 0,1-1 1 0 0,-1 1-1 0 0,-4 1-111 0 0,-30 4 76 0 0,18-4-76 0 0,18-1 6 0 0,0-1 0 0 0,0 0-1 0 0,0-1 1 0 0,0 1 0 0 0,0-1-1 0 0,-3 0-5 0 0,6 1 3 0 0,-1-1 0 0 0,1 1 0 0 0,-1 0-1 0 0,0 0 1 0 0,1 0 0 0 0,-1 0-1 0 0,1 0 1 0 0,-1 0 0 0 0,1 0 0 0 0,-1 0-1 0 0,0 1-2 0 0,1-1 1 0 0,-12-3 13 0 0,18-1 61 0 0,-5 4-89 0 0,1-1 0 0 0,-1 0 0 0 0,1 1 0 0 0,-1-1 0 0 0,1 1 0 0 0,-1-1-1 0 0,1 1 1 0 0,0-1 0 0 0,-1 1 0 0 0,1-1 0 0 0,0 1 0 0 0,-1 0 0 0 0,1-1 0 0 0,0 1-1 0 0,-1 0 1 0 0,1-1 14 0 0,4 0-99 0 0,-1 0-1 0 0,0 0 0 0 0,-1 0 0 0 0,1-1 1 0 0,0 0-1 0 0,2-1 100 0 0,6-2-306 0 0,5-4-1035 0 0,1 0 0 0 0,2-3 1341 0 0,16-8-2637 0 0,8-7 822 0 0,-24 17 1533 0 0,33-16 165 0 0,-26 15 669 0 0,-9-1 2430 0 0,-22 8-2065 0 0,4 3-887 0 0,0 1 0 0 0,-1 0 1 0 0,1-1-1 0 0,0 1 0 0 0,0 0 1 0 0,0-1-1 0 0,0 1 0 0 0,0 0 0 0 0,0 0 1 0 0,-1-1-1 0 0,1 1 0 0 0,0 0 1 0 0,0 0-1 0 0,0-1 0 0 0,-1 1 1 0 0,1 0-1 0 0,0 0 0 0 0,0-1 1 0 0,-1 1-1 0 0,1 0 0 0 0,0 0 0 0 0,-1 0 1 0 0,1 0-1 0 0,0 0 0 0 0,0-1 1 0 0,-1 1-1 0 0,1 0 0 0 0,0 0 1 0 0,-1 0-1 0 0,1 0 0 0 0,0 0 1 0 0,-1 0-1 0 0,1 0 0 0 0,0 0 1 0 0,-1 0-1 0 0,1 0 0 0 0,0 0 0 0 0,-1 0 1 0 0,1 0-1 0 0,0 1 0 0 0,-1-1 1 0 0,1 0-1 0 0,0 0 0 0 0,0 0 1 0 0,-1 0-1 0 0,1 0 0 0 0,0 1 1 0 0,0-1-1 0 0,-1 0 0 0 0,1 0 1 0 0,0 1-1 0 0,0-1 0 0 0,-1 0 0 0 0,1 0 1 0 0,0 1-1 0 0,0-1-30 0 0,-2 2 30 0 0,1 0 0 0 0,-1-1 0 0 0,0 1-1 0 0,1-1 1 0 0,-1 1 0 0 0,0-1 0 0 0,0 1 0 0 0,0-1-1 0 0,0 0 1 0 0,0 0 0 0 0,-2 1-30 0 0,-15 10-7 0 0,4-1 7 0 0,0 0 0 0 0,-1-1 0 0 0,-7 4 0 0 0,-6 3 0 0 0,-7 0 52 0 0,29-14-17 0 0,0 0 0 0 0,0 0 0 0 0,0 1 0 0 0,-3 2-35 0 0,-21 13 143 0 0,22-13-64 0 0,0 0 1 0 0,0 0-1 0 0,0 1 0 0 0,1 0 0 0 0,-3 3-79 0 0,10-9 2 0 0,0 0 0 0 0,1 0-1 0 0,-1 0 1 0 0,1 0 0 0 0,-1 0 0 0 0,1 0 0 0 0,-1 0-1 0 0,1 0 1 0 0,0 0 0 0 0,-1 0 0 0 0,1 0-1 0 0,0 1 1 0 0,0-1 0 0 0,0 0 0 0 0,0 0 0 0 0,0 0-1 0 0,0 0 1 0 0,0 0 0 0 0,0 1 0 0 0,1-1-1 0 0,-1 0 1 0 0,0 0 0 0 0,1 0 0 0 0,-1 0 0 0 0,1 0-1 0 0,-1 0 1 0 0,1 0 0 0 0,-1 0 0 0 0,1 0-1 0 0,0 0 1 0 0,-1 0 0 0 0,1 0 0 0 0,0-1 0 0 0,0 1-1 0 0,0 0 1 0 0,0 0 0 0 0,-1-1 0 0 0,1 1-1 0 0,1 0-1 0 0,21 12 162 0 0,-18-10-1 0 0,-1 0 1 0 0,1-1-1 0 0,0 1 0 0 0,0-1 0 0 0,1 0 1 0 0,1 1-162 0 0,30 3 464 0 0,23 1-464 0 0,-21-3 222 0 0,17 5-222 0 0,-29-4-38 0 0,16 0 38 0 0,-9-2-790 0 0,34 1-1159 0 0,-34-1 934 0 0</inkml:trace>
  <inkml:trace contextRef="#ctx0" brushRef="#br2" timeOffset="107429.53">16999 1990 12552 0 0,'1'-3'98'0'0,"0"0"0"0"0,0 0 0 0 0,0 0 1 0 0,0 0-1 0 0,0 0 0 0 0,0 0 1 0 0,-1 0-1 0 0,0 0 0 0 0,1 0 0 0 0,-1 0 1 0 0,0 0-1 0 0,0 0 0 0 0,-1 0 1 0 0,0-2-99 0 0,-11-26 1433 0 0,12 30-617 0 0,0 1 164 0 0,0 0 38 0 0,0 0-131 0 0,-6 21-254 0 0,0 42-829 0 0,5-54 258 0 0,1 1 0 0 0,1-1 0 0 0,-1 0 0 0 0,2 1 0 0 0,0 4-62 0 0,0-5-35 0 0,0 0 0 0 0,-1-1 0 0 0,-1 1 0 0 0,1 0 0 0 0,-1 0 0 0 0,-2 6 35 0 0,-1 34-126 0 0,1-8 132 0 0,1-22-6 0 0,2-17 0 0 0,-1 1 0 0 0,0-1 0 0 0,0 1 0 0 0,-1-1 0 0 0,1 1 0 0 0,0-1 0 0 0,-1 1 0 0 0,0-1 0 0 0,1 1 0 0 0,-1-1 0 0 0,0 0 0 0 0,0 1 0 0 0,0-1 0 0 0,-1 0 0 0 0,1 9 0 0 0,1-11 1 0 0,0 1 0 0 0,0 0 1 0 0,0-1-1 0 0,0 1 0 0 0,0 0 0 0 0,0-1 0 0 0,0 1 0 0 0,0 0 0 0 0,0 0 0 0 0,0-1 0 0 0,0 1 0 0 0,0 0 1 0 0,-1-1-1 0 0,1 1 0 0 0,0 0 0 0 0,-1-1 0 0 0,1 1 0 0 0,0 0 0 0 0,-1-1 0 0 0,1 1 0 0 0,-1-1 1 0 0,1 1-1 0 0,-1-1 0 0 0,1 1 0 0 0,-1-1 0 0 0,1 1 0 0 0,-1-1 0 0 0,1 1 0 0 0,-1-1 0 0 0,0 0 0 0 0,1 1 1 0 0,-1-1-1 0 0,0 0 0 0 0,1 0-1 0 0,-1 1 197 0 0,1-1-182 0 0,-1 0-1 0 0,1 0 1 0 0,0 0 0 0 0,0 0 0 0 0,0 0-1 0 0,0 0 1 0 0,0 0 0 0 0,0 0-1 0 0,0 0 1 0 0,0 0 0 0 0,-1 0-1 0 0,1 0 1 0 0,0 0 0 0 0,0-1-1 0 0,0 1 1 0 0,0 0 0 0 0,0 0-1 0 0,0 0 1 0 0,0 0 0 0 0,0 0 0 0 0,0 0-1 0 0,0 0 1 0 0,0 0 0 0 0,-1 0-1 0 0,1 0 1 0 0,0 0 0 0 0,0 0-1 0 0,0 0 1 0 0,0-1 0 0 0,0 1-1 0 0,0 0 1 0 0,0 0 0 0 0,0 0-1 0 0,0 0 1 0 0,0 0 0 0 0,0 0 0 0 0,0 0-1 0 0,0 0 1 0 0,0 0 0 0 0,0-1-1 0 0,0 1 1 0 0,0 0 0 0 0,0 0-1 0 0,0 0 1 0 0,0 0 0 0 0,0 0-1 0 0,0 0 1 0 0,0 0 0 0 0,0 0 0 0 0,0-1-1 0 0,0 1 1 0 0,0 0 0 0 0,0 0-1 0 0,0 0 1 0 0,1 0 0 0 0,-1 0-1 0 0,0 0-14 0 0,1-2 5 0 0,-1 1 0 0 0,1 0 0 0 0,0-1-1 0 0,-1 0 1 0 0,1 1 0 0 0,0-1 0 0 0,-1 1 0 0 0,0-1-1 0 0,1 0 1 0 0,-1 1 0 0 0,0-1 0 0 0,0 0-1 0 0,0 1 1 0 0,0-1 0 0 0,0 0 0 0 0,-1 1-1 0 0,1-1 1 0 0,0 1 0 0 0,-1-1 0 0 0,1 0-1 0 0,-1 1 1 0 0,1-1 0 0 0,-1 1-5 0 0,0-2-28 0 0,0 0 1 0 0,0 0-1 0 0,1-1 1 0 0,-1 1-1 0 0,1 0 1 0 0,0 0-1 0 0,-1 0 1 0 0,2 0-1 0 0,-1-1 1 0 0,0 1-1 0 0,1-1 28 0 0,7-26-339 0 0,-7 20 283 0 0,2 1 0 0 0,-1 0 0 0 0,1 0 0 0 0,1 1 0 0 0,2-7 56 0 0,-4 13-10 0 0,-1-1 1 0 0,1 1 0 0 0,0-1 0 0 0,0 1 0 0 0,0 0 0 0 0,0 0 0 0 0,0 0 0 0 0,1 0 0 0 0,-1 0 0 0 0,1 0 0 0 0,-1 1-1 0 0,1-1 1 0 0,-1 1 0 0 0,1-1 0 0 0,0 1 0 0 0,0 0 0 0 0,0 0 0 0 0,-1 1 0 0 0,1-1 0 0 0,1 0 9 0 0,9 0-42 0 0,0 0 0 0 0,0 1 0 0 0,0 1 1 0 0,1 0-1 0 0,-1 0 0 0 0,12 4 42 0 0,-12-3-16 0 0,1 0 0 0 0,-1 0-1 0 0,0-1 1 0 0,1-1 0 0 0,-1 0 0 0 0,5-2 16 0 0,-15 2 17 0 0,1 0 0 0 0,-1-1 0 0 0,0 0 1 0 0,1 0-1 0 0,-1 0 0 0 0,0 0 0 0 0,0-1 1 0 0,0 1-1 0 0,0-1 0 0 0,0 0 0 0 0,0 1 1 0 0,1-2-19 0 0,-3 2 3 0 0,0-1-1 0 0,1 1 0 0 0,-1-1 0 0 0,0 0 0 0 0,0 1 0 0 0,0-1 0 0 0,0 0 0 0 0,0 0 0 0 0,0 1 0 0 0,-1-1 0 0 0,1 0 0 0 0,-1 0 0 0 0,1 0 0 0 0,-1 0 0 0 0,0-2-1 0 0,0-3 0 0 0,0 1 0 0 0,-1-1 0 0 0,0 1 0 0 0,0-1 0 0 0,-2-5 0 0 0,-9-16-4 0 0,12 27 6 0 0,-1 0 1 0 0,0 0 0 0 0,1 0 0 0 0,-1 0 0 0 0,0 0-1 0 0,0 0 1 0 0,1 0 0 0 0,-1 0 0 0 0,0 0-1 0 0,0 1 1 0 0,0-1 0 0 0,0 0 0 0 0,0 1-1 0 0,0-1 1 0 0,-1 0 0 0 0,1 1 0 0 0,0-1-1 0 0,0 1 1 0 0,0 0 0 0 0,0-1 0 0 0,-2 1-3 0 0,0 0 4 0 0,-1 0-1 0 0,1 1 1 0 0,-1-1 0 0 0,1 1 0 0 0,-1 0 0 0 0,1 0-1 0 0,-1 0 1 0 0,1 0 0 0 0,0 1 0 0 0,0-1 0 0 0,-1 1-1 0 0,1 0 1 0 0,0 0 0 0 0,0 0 0 0 0,1 0 0 0 0,-1 1-1 0 0,0-1-3 0 0,-5 7-9 0 0,0 0 0 0 0,1 1-1 0 0,0-1 1 0 0,-2 6 9 0 0,-5 6 26 0 0,12-18-35 0 0,1 0 0 0 0,-1 1-1 0 0,1-1 1 0 0,0 1 0 0 0,-1-1 0 0 0,2 1-1 0 0,-1-1 1 0 0,0 1 0 0 0,1 3 9 0 0,-2 34 167 0 0,2-37-124 0 0,1 1-61 0 0,-1 1 0 0 0,2 0 0 0 0,-1-1 0 0 0,0 0 0 0 0,1 1 0 0 0,0-1 0 0 0,0 0 0 0 0,1 0 0 0 0,0 0 0 0 0,0 0 0 0 0,2 3 18 0 0,2 3 12 0 0,-5-8-1 0 0,1 0-1 0 0,-1 0 1 0 0,1 0 0 0 0,0 0-1 0 0,0-1 1 0 0,0 1-1 0 0,0-1 1 0 0,1 0-1 0 0,-1 0 1 0 0,1 0-1 0 0,-1 0 1 0 0,2 0-11 0 0,10 4 246 0 0,0 0 0 0 0,6 0-246 0 0,7-1-1956 0 0,-17-7 725 0 0</inkml:trace>
  <inkml:trace contextRef="#ctx0" brushRef="#br2" timeOffset="108964.68">17529 1826 7832 0 0,'11'-22'602'0'0,"-10"21"-583"0"0,-1 0-1 0 0,0 0 0 0 0,1-1 0 0 0,-1 1 0 0 0,0 0 0 0 0,1 0 1 0 0,-1 0-1 0 0,0 0 0 0 0,0 0 0 0 0,0-1 0 0 0,0 1 0 0 0,0 0 1 0 0,0 0-1 0 0,0 0 0 0 0,-1 0 0 0 0,1-1 0 0 0,0 1 0 0 0,-1-1-18 0 0,-1-8 3040 0 0,-2 18 311 0 0,1 25-3125 0 0,-2 9 654 0 0,3-32-623 0 0,1 0 0 0 0,0 0 0 0 0,0 0 1 0 0,1 1-258 0 0,0 1 14 0 0,-1 0 1 0 0,0 0-1 0 0,-1 1-14 0 0,-3 13-62 0 0,1-4 165 0 0,-1 0 0 0 0,-1-1 0 0 0,-3 8-103 0 0,3-12 98 0 0,1-1 0 0 0,1 1 0 0 0,1-1-98 0 0,-10 35 208 0 0,11-43-158 0 0,0 0-1 0 0,1 0 0 0 0,0 1 0 0 0,0 0-49 0 0,-5 28 195 0 0,6-32-155 0 0,-1 1 0 0 0,0-1 0 0 0,1 0-1 0 0,0 1 1 0 0,0-1 0 0 0,1 1-1 0 0,0-1 1 0 0,0 0 0 0 0,1 3-40 0 0,1 4 121 0 0,0-1 0 0 0,1 1-1 0 0,4 7-120 0 0,-5-10 84 0 0,1 2 36 0 0,-3-10-116 0 0,1 0-1 0 0,-1 0 1 0 0,1 0 0 0 0,0 0-1 0 0,-1 0 1 0 0,1 0 0 0 0,0 0-1 0 0,0-1 1 0 0,0 1-1 0 0,0-1-3 0 0,1 1 25 0 0,-1-1 0 0 0,1 1 0 0 0,-1-1-1 0 0,1 0 1 0 0,0 0 0 0 0,-1 0-1 0 0,1 0 1 0 0,-1-1 0 0 0,1 1 0 0 0,-1-1-1 0 0,1 0 1 0 0,-1 1 0 0 0,1-1-1 0 0,-1 0 1 0 0,1-1 0 0 0,-1 1 0 0 0,0 0-1 0 0,0-1 1 0 0,2 0-25 0 0,-1-1-16 0 0,0 1 1 0 0,0 0-1 0 0,0-1 1 0 0,0 0-1 0 0,-1 0 0 0 0,1 0 1 0 0,-1 0-1 0 0,0 0 1 0 0,0 0-1 0 0,0 0 0 0 0,0-1 1 0 0,-1 1-1 0 0,1-2 16 0 0,6-15 420 0 0,-7 17-395 0 0,1 1 1 0 0,-1-1 0 0 0,0 0 0 0 0,0 0-1 0 0,0 0 1 0 0,0 0 0 0 0,-1 0-1 0 0,1 0 1 0 0,-1 0 0 0 0,0 0 0 0 0,0 0-1 0 0,0 0 1 0 0,0 0 0 0 0,0 0-1 0 0,-1-3-25 0 0,0 5 3 0 0,-1-10-74 0 0,-1 0 0 0 0,-1 0 0 0 0,1 0 0 0 0,-2 1 0 0 0,0-1-1 0 0,-5-9 72 0 0,3 10-94 0 0,3 5 29 0 0,0-1 1 0 0,0 1 0 0 0,0 0 0 0 0,-1 0 0 0 0,1 0-1 0 0,-2 0 65 0 0,-1 0-4 0 0,0 0 0 0 0,0 1-1 0 0,-1 0 1 0 0,1 0-1 0 0,-1 1 1 0 0,0 0-1 0 0,0 0 1 0 0,0 1-1 0 0,-8-1 5 0 0,0-1 1 0 0,-9-1-100 0 0,24 5 44 0 0,1 0-17 0 0,2 1 7 0 0,22 5-52 0 0,24 2 117 0 0,-39-7-143 0 0,0 0-1 0 0,0-1 1 0 0,0 0-1 0 0,0-1 1 0 0,0 0-1 0 0,0 0 0 0 0,3-1 144 0 0,4-2-881 0 0,-10 3 349 0 0,0-1 0 0 0,0 1 1 0 0,-1-1-1 0 0,1 0 1 0 0,4-3 531 0 0,-4 1-469 0 0,1 0 1 0 0,-1 0 0 0 0,0-1 0 0 0,0 0 0 0 0,-1 0 0 0 0,1 0 0 0 0,1-3 468 0 0,18-27 1253 0 0,-21 26-581 0 0,5-4 494 0 0,6-2-294 0 0,2 1 0 0 0,0 1 0 0 0,5-3-872 0 0,-20 15 61 0 0,0-1 0 0 0,-1 1-1 0 0,1-1 1 0 0,0 1 0 0 0,0-1 0 0 0,-1 1 0 0 0,1-1-1 0 0,-1 0 1 0 0,1 0 0 0 0,-1 0 0 0 0,0 0-1 0 0,0 0 1 0 0,0 0 0 0 0,0 0 0 0 0,0 0-1 0 0,0-1 1 0 0,-1 1 0 0 0,1 0 0 0 0,0-2-61 0 0,-1-4-74 0 0,0 7 80 0 0,1 0 0 0 0,-1 1 1 0 0,0-1-1 0 0,0 0 1 0 0,0 0-1 0 0,0 1 1 0 0,0-1-1 0 0,0 0 1 0 0,0 0-1 0 0,-1 1 1 0 0,1-1-1 0 0,0 0 1 0 0,0 0-1 0 0,0 1 1 0 0,-1-1-1 0 0,1 0 1 0 0,0 1-1 0 0,-1-1 1 0 0,1 0-1 0 0,-1 1 1 0 0,1-1-1 0 0,-1 0 0 0 0,1 1-6 0 0,-11-15 82 0 0,-5-4 8 0 0,0 13-15 0 0,12 5-86 0 0,4 0 11 0 0,-1 1 0 0 0,1 0 0 0 0,-1 0 0 0 0,1 0 0 0 0,0 0 0 0 0,-1-1 0 0 0,1 1 0 0 0,-1 0 0 0 0,1 0 0 0 0,-1 0 0 0 0,1 0 0 0 0,-1 0 0 0 0,1 0 0 0 0,0 0 0 0 0,-1 0 0 0 0,1 1 0 0 0,-1-1 0 0 0,1 0 0 0 0,-1 0 0 0 0,1 0 0 0 0,0 0 0 0 0,-1 1 0 0 0,1-1 0 0 0,-1 0 0 0 0,1 0 0 0 0,0 1 0 0 0,-1-1 0 0 0,1 0 0 0 0,-1 1 0 0 0,-8 2 0 0 0,-2 2-31 0 0,10 0 12 0 0,1-4 9 0 0,-8 15 345 0 0,1-1 0 0 0,0 6-335 0 0,2-10 211 0 0,4-9-206 0 0,0 0 0 0 0,0 0 0 0 0,0-1 0 0 0,0 1 0 0 0,1 0 0 0 0,-1 0 0 0 0,1 0-1 0 0,0 0 1 0 0,-1 0 0 0 0,1 0 0 0 0,0 0 0 0 0,0 1-5 0 0,5 82-1786 0 0,-5-80 1794 0 0,1 1-1 0 0,0-1 1 0 0,0 0 0 0 0,0 0 0 0 0,1 0 0 0 0,0 0 0 0 0,0 0 0 0 0,0 0-1 0 0,2 2-7 0 0,-3-6 78 0 0,-1 0-1 0 0,1 0 0 0 0,0 0 0 0 0,-1 0 1 0 0,1-1-1 0 0,0 1 0 0 0,0 0 0 0 0,0-1 1 0 0,-1 1-1 0 0,1 0 0 0 0,0-1 0 0 0,0 1 1 0 0,0-1-1 0 0,1 1-77 0 0,6 4 250 0 0,-5-3-50 0 0,-3-2-194 0 0,0 1-1 0 0,0-1 0 0 0,0 1 0 0 0,0-1 0 0 0,1 0 0 0 0,-1 1 1 0 0,0-1-1 0 0,0 1 0 0 0,1-1 0 0 0,-1 0 0 0 0,0 1 0 0 0,1-1 1 0 0,-1 0-1 0 0,0 0 0 0 0,1 1 0 0 0,-1-1 0 0 0,0 0 1 0 0,1 0-1 0 0,-1 1 0 0 0,1-1 0 0 0,-1 0 0 0 0,0 0 0 0 0,1 0 1 0 0,-1 0-1 0 0,1 0 0 0 0,-1 0 0 0 0,1 0 0 0 0,-1 1 0 0 0,1-1 1 0 0,-1 0-1 0 0,0-1 0 0 0,1 1 0 0 0,-1 0 0 0 0,1 0 0 0 0,-1 0 1 0 0,1 0-6 0 0,0 0 13 0 0,3-1-13 0 0,-1 1 0 0 0,1-1 0 0 0,-1 0 0 0 0,1 0 0 0 0,-1 0 0 0 0,0-1 0 0 0,0 1 0 0 0,1-1 0 0 0,-1 0 0 0 0,0 0 0 0 0,0 0 0 0 0,-1 0 0 0 0,1 0 0 0 0,0-1 0 0 0,-1 1 0 0 0,1-1 0 0 0,-1 1 0 0 0,0-1 0 0 0,0 0 0 0 0,0 0 0 0 0,0 0 0 0 0,0-2 0 0 0,21-39 0 0 0,-10 24 0 0 0,-12 18 0 0 0,0 1 0 0 0,1-1 0 0 0,-1 0 0 0 0,0 0 0 0 0,0 1 0 0 0,0-1 0 0 0,0 0 0 0 0,0 0 0 0 0,0 0 0 0 0,0 0 0 0 0,-1 0 0 0 0,1 0 0 0 0,-1 0 0 0 0,1-2 0 0 0,-2 2 0 0 0,1 2 0 0 0,0-1 0 0 0,0 1 0 0 0,0-1 0 0 0,0 0 0 0 0,0 1 0 0 0,0-1 0 0 0,0 1 0 0 0,0-1 0 0 0,0 1 0 0 0,1-1 0 0 0,-1 1 0 0 0,0-1 0 0 0,0 1 0 0 0,0-1 0 0 0,1 1 0 0 0,-1-1 0 0 0,0 1 0 0 0,0-1 0 0 0,1 1 0 0 0,-1-1 0 0 0,0 1 0 0 0,1 0 0 0 0,-1-1 0 0 0,0 2 0 0 0,1-1 0 0 0,-1 1 0 0 0,0 0 0 0 0,0-1 0 0 0,0 1 0 0 0,0 0 0 0 0,1-1 0 0 0,-1 1 0 0 0,0-1 0 0 0,1 1 0 0 0,-1-1 0 0 0,0 1 0 0 0,1-1 0 0 0,-1 1 0 0 0,1-1 0 0 0,0 1 0 0 0,0 0 0 0 0,0 1 0 0 0,0-1 0 0 0,0 1 0 0 0,0-1 0 0 0,-1 0 0 0 0,1 1 0 0 0,0-1 0 0 0,0 1 0 0 0,-1 0 0 0 0,1-1 0 0 0,-1 1 0 0 0,0 0 0 0 0,0 9 0 0 0,0-10 0 0 0,-1 0 0 0 0,1 1 0 0 0,0-1 0 0 0,0 1 0 0 0,0-1 0 0 0,0 1 0 0 0,1-1 0 0 0,-1 0 0 0 0,0 1 0 0 0,1-1 0 0 0,-1 1 0 0 0,1-1 0 0 0,-1 0 0 0 0,1 1 0 0 0,0 0 0 0 0,0 0 0 0 0,0 1 0 0 0,0 0 0 0 0,0 0 0 0 0,0 0 0 0 0,0 0 0 0 0,-1 0 0 0 0,0 0 0 0 0,1 1 0 0 0,-1-2 0 0 0,0 1 0 0 0,0 0 0 0 0,1-1 0 0 0,0 1 0 0 0,-1 0 0 0 0,1-1 0 0 0,0 1 0 0 0,0-1 0 0 0,0 1 0 0 0,0-1 0 0 0,1 1 0 0 0,6 6-29 0 0,9 12-148 0 0,-16-20 182 0 0,-1-1 0 0 0,0 0 1 0 0,1 0-1 0 0,-1 1 0 0 0,0-1 0 0 0,0 0 0 0 0,1 1 0 0 0,-1-1 0 0 0,0 0 1 0 0,0 1-1 0 0,0-1 0 0 0,1 1 0 0 0,-1-1 0 0 0,0 0 0 0 0,0 1 0 0 0,0-1 1 0 0,0 1-1 0 0,0-1 0 0 0,0 0 0 0 0,0 1 0 0 0,0-1 0 0 0,0 1 0 0 0,0-1 1 0 0,0 0-1 0 0,0 1 0 0 0,0-1 0 0 0,0 1 0 0 0,0-1 0 0 0,-1 0 0 0 0,1 1 1 0 0,0-1-1 0 0,0 1 0 0 0,0-1 0 0 0,-1 0 0 0 0,1 1 0 0 0,0-1 0 0 0,0 0 1 0 0,-1 1-1 0 0,1-1 0 0 0,0 0 0 0 0,-1 0 0 0 0,1 1 0 0 0,0-1 0 0 0,-1 0-5 0 0,1 0 1 0 0,0 0-1 0 0,-1 0 1 0 0,1 0 0 0 0,-1 0-1 0 0,1 0 1 0 0,0 0-1 0 0,-1 0 1 0 0,1 0-1 0 0,-1 0 1 0 0,1 0-1 0 0,0 0 1 0 0,-1 0-1 0 0,1 0 1 0 0,-1 0-1 0 0,1 0 1 0 0,0-1-1 0 0,-1 1 1 0 0,1 0-1 0 0,0 0 1 0 0,-1-1-1 0 0,1 1 0 0 0,-1 0 1 0 0,1 0-1 0 0,0-1 0 0 0,-1 1 0 0 0,1 0 0 0 0,0 0 0 0 0,-1 0 0 0 0,1 0 0 0 0,0 0 0 0 0,0 0 0 0 0,-1-1 0 0 0,1 1 0 0 0,0 0 0 0 0,0 0 0 0 0,0 0 0 0 0,-1-1 0 0 0,1 1 0 0 0,0 0 0 0 0,0 0 0 0 0,0-1 0 0 0,-1 1 0 0 0,1 0 0 0 0,0 0 0 0 0,0-1 0 0 0,0 1 0 0 0,0 0 0 0 0,0 0 0 0 0,0-1 0 0 0,0 1 0 0 0,0 0 0 0 0,0-1 0 0 0,0 1 0 0 0,0 0 0 0 0,0-1 0 0 0,0 1 0 0 0,0 0 0 0 0,0 0 0 0 0,0-1 0 0 0,0 1 0 0 0,0 0 0 0 0,0-1 0 0 0,0 1 0 0 0,0 0 0 0 0,0 0 0 0 0,1-1 0 0 0,-1 1 0 0 0,0 0 0 0 0,0 0 0 0 0,0-1 0 0 0,0-4 0 0 0,0 4 0 0 0,0-1 0 0 0,0 1 0 0 0,0-1 0 0 0,0 1 0 0 0,0 0 0 0 0,1-1 0 0 0,-1 1 0 0 0,0-1 0 0 0,1 1 0 0 0,-1 0 0 0 0,1-1 0 0 0,0 1 0 0 0,11-41 0 0 0,-8 34-192 0 0,-1 0 1 0 0,1 1-1 0 0,0 0 0 0 0,1-1 0 0 0,0 2 0 0 0,5-7 192 0 0,-6 9-20 0 0,-1 0-1 0 0,1 1 1 0 0,0 0 0 0 0,0 0 0 0 0,1 0 0 0 0,-1 0 0 0 0,1 1 0 0 0,-1-1 0 0 0,1 1-1 0 0,0 0 1 0 0,-1 1 0 0 0,2-1 20 0 0,-3 2-64 0 0,0 0 1 0 0,0 0-1 0 0,1 0 1 0 0,-1 0-1 0 0,0 1 0 0 0,0 0 1 0 0,1-1-1 0 0,-1 1 0 0 0,0 0 1 0 0,0 0-1 0 0,0 1 64 0 0,21 4-64 0 0,12-2-5 0 0,29 2 63 0 0,-64-6 50 0 0,0 0 0 0 0,0 0-1 0 0,0 0 1 0 0,0 0-1 0 0,0 0 1 0 0,-1-1-1 0 0,1 1 1 0 0,0 0 0 0 0,0 0-1 0 0,0-1 1 0 0,0 1-1 0 0,0 0 1 0 0,-1-1-1 0 0,1 1 1 0 0,0-1-1 0 0,0 1 1 0 0,-1-1 0 0 0,1 1-1 0 0,0-1 1 0 0,-1 0-1 0 0,1 1 1 0 0,0-1-1 0 0,-1 0 1 0 0,1 1 0 0 0,-1-1-1 0 0,1 0 1 0 0,-1 0-1 0 0,1 0 1 0 0,-1 1-1 0 0,0-1 1 0 0,0 0-1 0 0,1 0 1 0 0,-1 0 0 0 0,0 0-1 0 0,0 0 1 0 0,0 0-1 0 0,0 0 1 0 0,0 1-1 0 0,0-1 1 0 0,0 0-44 0 0,0-5 150 0 0,-1 0 0 0 0,0 0 0 0 0,0 0-1 0 0,0 0 1 0 0,-2-4-150 0 0,1 2-220 0 0,1 4 219 0 0,0 1-1 0 0,0 0 1 0 0,-1-1-1 0 0,1 1 1 0 0,-1 0-1 0 0,-1-4 2 0 0,2 6 7 0 0,0 0-1 0 0,0 0 1 0 0,0 0-1 0 0,0 0 1 0 0,0 0-1 0 0,0 0 1 0 0,0 0-1 0 0,0 0 1 0 0,0 0-1 0 0,0 1 1 0 0,-1-1-1 0 0,1 0 1 0 0,0 1-1 0 0,-1-1 1 0 0,1 1-1 0 0,0-1 1 0 0,-1 1-1 0 0,0 0-6 0 0,1 0-63 0 0,0 0-1 0 0,-1 0 0 0 0,1 0 0 0 0,0 0 1 0 0,0 1-1 0 0,-1-1 0 0 0,1 1 0 0 0,0-1 0 0 0,0 1 1 0 0,-1-1-1 0 0,1 1 0 0 0,0 0 0 0 0,0-1 1 0 0,0 1-1 0 0,0 0 0 0 0,0 0 0 0 0,0 0 1 0 0,0 0-1 0 0,1 0 0 0 0,-1 0 0 0 0,0 0 0 0 0,0 0 1 0 0,1 0-1 0 0,-1 0 0 0 0,0 1 64 0 0,-15 33 1165 0 0,15-33-1057 0 0,0 5-209 0 0,-1 0-1 0 0,1 0 1 0 0,0 0-1 0 0,0 0 1 0 0,1 0-1 0 0,-1 0 1 0 0,2 0-1 0 0,-1 0 1 0 0,1 0-1 0 0,0 0 1 0 0,1 0-1 0 0,-1 0 1 0 0,1-1-1 0 0,1 1 1 0 0,-1-1-1 0 0,1 1 1 0 0,1-1-1 0 0,1 4 102 0 0,-3-8 58 0 0,-1 0 0 0 0,0 0 0 0 0,0-1-1 0 0,1 1 1 0 0,-1-1 0 0 0,1 1-1 0 0,-1-1 1 0 0,1 0 0 0 0,-1 1 0 0 0,1-1-1 0 0,0 0 1 0 0,0 0 0 0 0,-1 0-1 0 0,1 0 1 0 0,0-1 0 0 0,0 1 0 0 0,2 0-58 0 0,-1-1 91 0 0,1 1 1 0 0,0-1 0 0 0,-1 0 0 0 0,1 0 0 0 0,-1-1 0 0 0,1 1 0 0 0,-1-1 0 0 0,1 0 0 0 0,-1 0 0 0 0,1 0-1 0 0,2-1-91 0 0,-4 1 0 0 0,1-1 0 0 0,-1 1 0 0 0,1-1 0 0 0,-1 1 0 0 0,0-1 0 0 0,0 0 0 0 0,1 0 0 0 0,-1 0 0 0 0,-1 0 0 0 0,1-1 0 0 0,0 1 0 0 0,0 0 0 0 0,-1-1 0 0 0,0 1 0 0 0,1-1 0 0 0,-1 1 0 0 0,0-1 0 0 0,0-2 0 0 0,7-11 0 0 0,1-4-168 0 0,-8 16 49 0 0,0 0 0 0 0,1 1 0 0 0,0-1 0 0 0,0 0 0 0 0,0 1-1 0 0,0-1 1 0 0,0 1 0 0 0,1 0 0 0 0,2-3 119 0 0,-2 3 81 0 0,0 1 0 0 0,0-1-1 0 0,0 1 1 0 0,0 0-1 0 0,1-1 1 0 0,-1 2-1 0 0,1-1-80 0 0,-4 2 12 0 0,1-1-1 0 0,-1 1 0 0 0,1 0 1 0 0,-1 0-1 0 0,1-1 0 0 0,0 1 0 0 0,-1 0 1 0 0,1 0-1 0 0,0 0 0 0 0,-1 0 1 0 0,1 0-1 0 0,-1 0 0 0 0,1 0 0 0 0,0 0 1 0 0,-1 0-1 0 0,1 1 0 0 0,0-1 1 0 0,-1 0-1 0 0,1 0 0 0 0,-1 0 0 0 0,1 1 1 0 0,-1-1-1 0 0,1 0 0 0 0,0 1 1 0 0,-1-1-1 0 0,1 0 0 0 0,-1 1 0 0 0,0-1 1 0 0,1 1-1 0 0,-1-1 0 0 0,1 1 1 0 0,-1-1-1 0 0,0 1 0 0 0,1-1 1 0 0,-1 1-1 0 0,0-1 0 0 0,1 1 0 0 0,-1-1 1 0 0,0 1-1 0 0,0 0 0 0 0,0-1 1 0 0,1 1-1 0 0,-1-1 0 0 0,0 1 0 0 0,0 0-11 0 0,5 17-487 0 0,4 23-594 0 0,-4-27 1915 0 0,-4-13-744 0 0,0 1 1 0 0,-1-1-1 0 0,1 0 0 0 0,-1 0 0 0 0,1 1 0 0 0,-1-1 1 0 0,1 0-1 0 0,-1 1 0 0 0,0-1 0 0 0,1 2-90 0 0,-1-2-19 0 0,0 0-1 0 0,0 1 0 0 0,0-1 1 0 0,0 0-1 0 0,0 0 0 0 0,0 0 0 0 0,0 1 1 0 0,1-1-1 0 0,-1 0 0 0 0,0 0 1 0 0,1 0-1 0 0,-1 0 0 0 0,1 0 0 0 0,0 0 1 0 0,-1 1-1 0 0,1-1 0 0 0,0 0 1 0 0,-1-1-1 0 0,1 1 0 0 0,0 0 1 0 0,0 0-1 0 0,0 0 0 0 0,0 0 0 0 0,0-1 20 0 0,7 8-113 0 0,-6-6 240 0 0,0-1 1 0 0,0 1-1 0 0,0 0 1 0 0,0-1-1 0 0,1 0 1 0 0,-1 0-1 0 0,0 1 1 0 0,1-1-128 0 0,-2-1 496 0 0,11 0 441 0 0,-8-1-955 0 0,0 1 0 0 0,-1-1 0 0 0,1 0 0 0 0,-1 0 0 0 0,1 0-1 0 0,-1-1 1 0 0,0 1 0 0 0,1-1 0 0 0,-1 1 0 0 0,2-2 18 0 0,2-3-887 0 0,0 0 0 0 0,0 0 1 0 0,3-4 886 0 0,-8 8-448 0 0,10-9-922 0 0</inkml:trace>
  <inkml:trace contextRef="#ctx0" brushRef="#br2" timeOffset="109404.231">18690 1848 10136 0 0,'0'0'464'0'0,"0"-8"168"0"0,1 0-562 0 0,0 7 152 0 0,0 1-72 0 0,-1-1 338 0 0,0 1 22 0 0,0 0-68 0 0,-13-7 158 0 0,-36 24 990 0 0,26-6-1000 0 0,13-7 276 0 0,-1 2-1 0 0,1-1 1 0 0,-8 7-866 0 0,14-10-87 0 0,1 1 0 0 0,0-1 0 0 0,0 1 0 0 0,0 0 0 0 0,1 0 0 0 0,-1 1 0 0 0,1-1 0 0 0,0 0 0 0 0,0 1 0 0 0,0 0 0 0 0,0-1 0 0 0,-1 5 87 0 0,-1-1-14 0 0,4-7 14 0 0,-1 1 0 0 0,0 0 0 0 0,1 0 0 0 0,-1 0 0 0 0,1 0 0 0 0,0 0 0 0 0,-1 0 0 0 0,1 0 0 0 0,0 0 0 0 0,0 0 0 0 0,-1 1 0 0 0,1-1 0 0 0,0 0 0 0 0,0 0 0 0 0,0 0-1 0 0,0 0 1 0 0,0 0 0 0 0,1 0 0 0 0,-1 0 0 0 0,0 0 0 0 0,0 0 0 0 0,1 0 0 0 0,-1 0 0 0 0,1 0 0 0 0,-1 0 0 0 0,1 0 0 0 0,-1 0 0 0 0,1 0 0 0 0,-1 0 0 0 0,1 0 0 0 0,0 0 0 0 0,0-1 0 0 0,-1 1-1 0 0,1 0 1 0 0,1 1 0 0 0,-1-1 0 0 0,0 1 0 0 0,1-1 0 0 0,-1 0 0 0 0,1 0 0 0 0,-1 0 0 0 0,1 1 0 0 0,0-1 0 0 0,-1-1 0 0 0,1 1 0 0 0,0 0 0 0 0,0 0 0 0 0,0-1 0 0 0,0 1 0 0 0,13 0 164 0 0,0 0 0 0 0,1-1 1 0 0,-1 0-1 0 0,0-2 0 0 0,0 1 0 0 0,12-4-164 0 0,-19 3-39 0 0,1-1 0 0 0,0 0 0 0 0,-1 0 0 0 0,0-1 1 0 0,0 0-1 0 0,0 0 0 0 0,0-1 0 0 0,-1 1 0 0 0,1-2 1 0 0,-1 1-1 0 0,-1-1 0 0 0,2-2 39 0 0,-5 5 15 0 0,18-21-72 0 0,-20 22 33 0 0,1 1-1 0 0,-1-1 1 0 0,0 0 0 0 0,0 0-1 0 0,0 0 1 0 0,0 0-1 0 0,0 0 1 0 0,-1 0 0 0 0,1 0-1 0 0,-1 0 1 0 0,1 0-1 0 0,-1-2 25 0 0,0 3-96 0 0,-2 1 90 0 0,0 0-1 0 0,-1 0 1 0 0,1 0-1 0 0,-1 1 0 0 0,1-1 1 0 0,0 1-1 0 0,0 0 0 0 0,-1-1 1 0 0,1 1-1 0 0,0 0 1 0 0,0 1-1 0 0,0-1 0 0 0,0 0 1 0 0,0 0-1 0 0,0 1 0 0 0,0-1 1 0 0,-1 3 6 0 0,-3 2 225 0 0,0 0 0 0 0,0 0 0 0 0,1 1 0 0 0,-3 3-225 0 0,3-2 88 0 0,1 0-1 0 0,0 0 0 0 0,0 1 0 0 0,0-1 0 0 0,1 1 0 0 0,0 0 1 0 0,1 0-1 0 0,0 0 0 0 0,0 0 0 0 0,1 0 0 0 0,0 0 1 0 0,1 0-1 0 0,0 6-87 0 0,0-13 17 0 0,1 0 1 0 0,-1-1-1 0 0,0 1 1 0 0,1 0-1 0 0,-1 0 1 0 0,1 0-1 0 0,0 0 1 0 0,-1 0 0 0 0,1-1-1 0 0,0 1 1 0 0,0 0-1 0 0,0-1 1 0 0,1 1-1 0 0,-1-1 1 0 0,0 1-1 0 0,1 0-17 0 0,1 1-118 0 0,0 0 1 0 0,0-1-1 0 0,0 0 0 0 0,1 1 1 0 0,-1-1-1 0 0,0-1 0 0 0,1 1 0 0 0,0 0 118 0 0,9 3-604 0 0</inkml:trace>
  <inkml:trace contextRef="#ctx0" brushRef="#br2" timeOffset="111349.875">13277 5325 6448 0 0,'0'0'141'0'0,"0"0"23"0"0,0 0 13 0 0,0 0 55 0 0,0 0 182 0 0,0 0 76 0 0,0 0 20 0 0,0 0-68 0 0,3-9 654 0 0,-4 9-1069 0 0,1 0 0 0 0,0 0 0 0 0,0 0 0 0 0,0 0 0 0 0,0 0 0 0 0,0 0 0 0 0,0-1 0 0 0,0 1-1 0 0,-1 0 1 0 0,1 0 0 0 0,0 0 0 0 0,0 0 0 0 0,0-1 0 0 0,0 1 0 0 0,0 0 0 0 0,0 0 0 0 0,0 0 0 0 0,0 0-1 0 0,0-1 1 0 0,0 1 0 0 0,0 0 0 0 0,0 0 0 0 0,0 0 0 0 0,0 0 0 0 0,0-1 0 0 0,0 1 0 0 0,0 0 0 0 0,0 0-1 0 0,0 0 1 0 0,0 0 0 0 0,1-1 0 0 0,-1 1 0 0 0,0 0 0 0 0,0 0 0 0 0,0 0 0 0 0,0 0 0 0 0,0 0 0 0 0,0-1-1 0 0,0 1 1 0 0,1 0 0 0 0,-1 0 0 0 0,0 0 0 0 0,0 0 0 0 0,0 0 0 0 0,0 0 0 0 0,0 0 0 0 0,1 0 0 0 0,-1 0-1 0 0,0 0 1 0 0,0-1 0 0 0,0 1 0 0 0,0 0 0 0 0,1 0 0 0 0,-1 0 0 0 0,0 0 0 0 0,0 0 0 0 0,0 0-27 0 0,2 0 512 0 0,-7-16 2169 0 0,3 11-2364 0 0,1 0-1 0 0,-1 0 1 0 0,1 0 0 0 0,0-1 0 0 0,1 1 0 0 0,-1-1 0 0 0,1 1-1 0 0,0-3-316 0 0,1-5 84 0 0,0 1-1 0 0,-1 0 1 0 0,0 0-1 0 0,-1 0 1 0 0,-3-10-84 0 0,2 6 538 0 0,1 1 0 0 0,0 0 0 0 0,1-7-538 0 0,-1 17 3 0 0,1-1-1 0 0,-1 1 0 0 0,0-1 0 0 0,0 1 0 0 0,0-1 0 0 0,-1 1 0 0 0,1 0 0 0 0,-3-4-2 0 0,1 2 0 0 0,0-1 0 0 0,1 1-1 0 0,-1-8 1 0 0,-4-23 0 0 0,3 18 0 0 0,1 0 0 0 0,1 0 0 0 0,1-7 0 0 0,0-14-2 0 0,1-36 447 0 0,0 63-50 0 0,0 0-1 0 0,-1 1 1 0 0,0-2-395 0 0,-2-27 405 0 0,3 12-401 0 0,-1 0 0 0 0,-1 0 0 0 0,-1 1 0 0 0,-7-24-4 0 0,7 39 0 0 0,1 1 0 0 0,0-1 0 0 0,1 1 0 0 0,1-1 0 0 0,0 0 0 0 0,1-6 0 0 0,-2-30 0 0 0,0 37 0 0 0,0 0 0 0 0,1 0 0 0 0,2-9 0 0 0,0 9 0 0 0,-1 7 0 0 0,0 0 0 0 0,-1 0 0 0 0,1 0 0 0 0,-1 1 0 0 0,-1-6 0 0 0,-1-17 0 0 0,1-25 0 0 0,1 51 0 0 0,-1-23 0 0 0,-2-1 0 0 0,-4-18 0 0 0,0 1 0 0 0,-15-58 0 0 0,4-54 0 0 0,17 146 0 0 0,1 0 0 0 0,0 0 0 0 0,2-9 0 0 0,-1 10 0 0 0,-1-1 0 0 0,1 0 0 0 0,-2 1 0 0 0,1-1 0 0 0,1-15 0 0 0,-1 21 0 0 0,1 0 0 0 0,-1-1 0 0 0,0 1 0 0 0,0-1 0 0 0,0 1 0 0 0,-1-4 0 0 0,1-6 0 0 0,0 12 0 0 0,1 0 0 0 0,-1 0 0 0 0,0 0 0 0 0,0 0 0 0 0,0 0 0 0 0,0 0 0 0 0,0 0 0 0 0,0 0 0 0 0,0-1 0 0 0,-1 1 0 0 0,1 0 0 0 0,-1-1 0 0 0,1 0 0 0 0,-1-1 0 0 0,1 1 0 0 0,-1-1 0 0 0,1 1 0 0 0,0-1 0 0 0,0 1 0 0 0,0-1 0 0 0,0-1 0 0 0,0-15 0 0 0,2-9 0 0 0,-6-9 0 0 0,2 24 0 0 0,1-1 0 0 0,-2 1 0 0 0,1-1 0 0 0,-4-6 0 0 0,4 11 0 0 0,0 0 0 0 0,1 0 0 0 0,0-1 0 0 0,1 1 0 0 0,0 0 0 0 0,0 0 0 0 0,1-5 0 0 0,1-16 0 0 0,-2 2 0 0 0,-1 23 0 0 0,0 0 0 0 0,6-1 0 0 0,-3 3-40 0 0,1 1 0 0 0,-1 0 0 0 0,1 0 0 0 0,-1 1 0 0 0,1-1 0 0 0,0 1 0 0 0,0-1 0 0 0,0 1 0 0 0,0 0 0 0 0,0 0 0 0 0,0 0 0 0 0,0 0 0 0 0,3 0 40 0 0,7 0-775 0 0,0 0 0 0 0,11 0 775 0 0,3 0 78 0 0,14-1-78 0 0,1 2 0 0 0,4 2 0 0 0,31 0 0 0 0,53 5 0 0 0,-116-6 0 0 0,47-3 0 0 0,18-1 0 0 0,-52-2 0 0 0,-26 5 1 0 0,-1-1-1 0 0,0 1 0 0 0,1 0 1 0 0,-1 0-1 0 0,0 0 0 0 0,0 0 0 0 0,1-1 1 0 0,-1 1-1 0 0,0 0 0 0 0,0 0 1 0 0,1-1-1 0 0,-1 1 0 0 0,0 0 1 0 0,0-1-1 0 0,0 1 0 0 0,0 0 0 0 0,1-1 1 0 0,-1 1-1 0 0,0 0 0 0 0,0 0 1 0 0,0-1-1 0 0,0 1 0 0 0,0-1 0 0 0,0 1 1 0 0,0 0-1 0 0,0-1 0 0 0,0 1 1 0 0,0 0-1 0 0,0-1 0 0 0,0 1 0 0 0,0 0 1 0 0,0-1-1 0 0,0 1 0 0 0,0 0 1 0 0,0-1-1 0 0,0 1 0 0 0,-1 0 1 0 0,1-1-1 0 0,-7-10-161 0 0,7 11 102 0 0,-15-17-3990 0 0,12 12 2515 0 0</inkml:trace>
  <inkml:trace contextRef="#ctx0" brushRef="#br2" timeOffset="111607.737">13670 3085 10136 0 0,'0'0'230'0'0,"0"0"30"0"0,0 0 19 0 0,0-1-40 0 0,3-1-114 0 0,-3 1 268 0 0,0 1 106 0 0,2 1 12 0 0,3 2-262 0 0,-1-1 1 0 0,1 1-1 0 0,0 0 1 0 0,-1 1-1 0 0,0-1 1 0 0,0 1-1 0 0,0 0 1 0 0,0 0-1 0 0,-1 0 1 0 0,1 1-1 0 0,0 2-249 0 0,16 17 354 0 0,-6-7 400 0 0,-10-12-545 0 0,0 0 0 0 0,0 0 0 0 0,0-1-1 0 0,4 4-208 0 0,-1-2 5 0 0,0 2-1 0 0,-1-1 1 0 0,0 1-1 0 0,0 0 1 0 0,-1 0-1 0 0,1 1-4 0 0,3 5 61 0 0,-8-12 0 0 0,0-1-1 0 0,-1 0 1 0 0,1 1-1 0 0,-1-1 1 0 0,1 1-1 0 0,-1-1 1 0 0,0 0-1 0 0,1 1 1 0 0,-1-1-1 0 0,0 1 1 0 0,0-1-1 0 0,0 1 1 0 0,0-1-1 0 0,0 1 0 0 0,0-1 1 0 0,-1 1-1 0 0,1-1 1 0 0,0 1-1 0 0,-1-1 1 0 0,1 0-1 0 0,-1 1 1 0 0,0-1-1 0 0,1 0 1 0 0,-1 1-1 0 0,0-1 1 0 0,0 0-1 0 0,0 0 0 0 0,0 1 1 0 0,0-1-1 0 0,0 0 1 0 0,0 0-1 0 0,0 0 1 0 0,0 0-1 0 0,0-1 1 0 0,-1 1-1 0 0,1 0 1 0 0,0 0-1 0 0,-1-1 1 0 0,1 1-1 0 0,-1 0-60 0 0,-15 5 401 0 0,0 0 1 0 0,-1-2-1 0 0,1 0 0 0 0,-7 1-401 0 0,-39 7 0 0 0,23-3 0 0 0,-29 8-4202 0 0,67-16 2669 0 0</inkml:trace>
  <inkml:trace contextRef="#ctx0" brushRef="#br2" timeOffset="115754.429">15105 2363 12064 0 0,'0'0'553'0'0,"0"0"-16"0"0,1 0-345 0 0,1 0-102 0 0,-1 0 258 0 0,-1 0 102 0 0,0 0 20 0 0,0 0 78 0 0,0 0 318 0 0,-1 0-579 0 0,0 0 0 0 0,0 0-1 0 0,0 0 1 0 0,1-1 0 0 0,-1 1-1 0 0,0 0 1 0 0,0-1 0 0 0,0 1 0 0 0,1 0-1 0 0,-1-1 1 0 0,0 1 0 0 0,1-1 0 0 0,-1 1-1 0 0,0-1 1 0 0,1 0 0 0 0,-1 1-1 0 0,1-1 1 0 0,-1 1 0 0 0,0-1 0 0 0,1 0-1 0 0,0 0-286 0 0,-11-9 588 0 0,9 7-496 0 0,-1 1-1 0 0,1-1 0 0 0,0 0 0 0 0,0 1 1 0 0,1-1-1 0 0,-1 0 0 0 0,1 0 1 0 0,-1 0-1 0 0,1-1 0 0 0,0 1 0 0 0,0 0 1 0 0,0 0-1 0 0,1-1 0 0 0,-1 1-91 0 0,-7-25 422 0 0,6 25-371 0 0,1-1 1 0 0,0 0-1 0 0,0 1 0 0 0,1-1 0 0 0,-1 0 0 0 0,1 0 0 0 0,0 0 0 0 0,0 1 1 0 0,0-1-1 0 0,0 0 0 0 0,1 0-51 0 0,-1-21 281 0 0,-1-2 104 0 0,1-1 0 0 0,1-3-385 0 0,-1-42 349 0 0,0 47-282 0 0,1 0 0 0 0,1-1 0 0 0,3-10-67 0 0,-4 26 20 0 0,0 3-11 0 0,-1 0-1 0 0,0-1 0 0 0,-1 1 1 0 0,0-4-9 0 0,0 7 10 0 0,0-1 0 0 0,1 1 0 0 0,0-1 0 0 0,0 1 0 0 0,0-1 0 0 0,1 1 0 0 0,-1-1 0 0 0,1 1 0 0 0,1-1 0 0 0,-1 1 0 0 0,1-1-10 0 0,-2 5-8 0 0,1 0 0 0 0,-1 0-1 0 0,0 1 1 0 0,0-1-1 0 0,0 0 1 0 0,1 0 0 0 0,-1 0-1 0 0,0 0 1 0 0,0 0 0 0 0,0 0-1 0 0,-1 0 1 0 0,1 1 0 0 0,0-1-1 0 0,0 0 1 0 0,0 0 0 0 0,-1-1 8 0 0,1 2-41 0 0,0-1 1 0 0,-1 0-1 0 0,1 0 1 0 0,0 1-1 0 0,0-1 1 0 0,0 0-1 0 0,0 0 1 0 0,0 0-1 0 0,0 1 1 0 0,0-1-1 0 0,0 0 1 0 0,0 0-1 0 0,0 0 1 0 0,0 1-1 0 0,0-1 1 0 0,1-1 40 0 0,-1 2-11 0 0,0 0 1 0 0,0 0 0 0 0,0 0-1 0 0,0 0 1 0 0,0-1 0 0 0,0 1-1 0 0,0 0 1 0 0,0 0-1 0 0,0 0 1 0 0,0 0 0 0 0,0-1-1 0 0,0 1 1 0 0,0 0-1 0 0,0 0 1 0 0,0 0 0 0 0,0 0-1 0 0,0-1 1 0 0,0 1-1 0 0,0 0 1 0 0,0 0 0 0 0,0 0-1 0 0,0 0 1 0 0,0 0-1 0 0,0-1 1 0 0,0 1 0 0 0,0 0-1 0 0,0 0 1 0 0,-1 0-1 0 0,1 0 1 0 0,0 0 0 0 0,0 0-1 0 0,0-1 1 0 0,0 1-1 0 0,0 0 1 0 0,0 0 0 0 0,-1 0-1 0 0,1 0 1 0 0,0 0-1 0 0,0 0 1 0 0,0 0 0 0 0,0 0 10 0 0,-3-3-4154 0 0,3 3-3696 0 0</inkml:trace>
  <inkml:trace contextRef="#ctx0" brushRef="#br2" timeOffset="118467.029">16347 1603 4144 0 0,'0'0'191'0'0,"0"0"149"0"0,0 0 523 0 0,0 0 235 0 0,0 0 43 0 0,0 0-76 0 0,0 0-355 0 0,0 0-153 0 0,0 0-28 0 0,0 0-9 0 0,0 0-8 0 0,0 0-6 0 0,0 0-2 0 0,0 0-16 0 0,0 0-68 0 0,0 0-32 0 0,0 0-4 0 0,-7 0 226 0 0,-73 4-126 0 0,64-4-273 0 0,-29 0 644 0 0,0 1 0 0 0,-24 6-855 0 0,23-2 0 0 0,0-3 0 0 0,-19-1 0 0 0,-91 5-38 0 0,-2-1 519 0 0,110-3 1196 0 0,-19 4-1677 0 0,26-1-258 0 0,0-3 0 0 0,-13-1 258 0 0,-70-2 436 0 0,-6 6-436 0 0,-102 3 450 0 0,110-3 1097 0 0,-2 0-1488 0 0,4 1 30 0 0,-1 0-90 0 0,21-2 1 0 0,-4 5 0 0 0,58-5 0 0 0,-7 1 0 0 0,11 0 0 0 0,-24-2 0 0 0,-50 3 80 0 0,94-2-71 0 0,20-3-14 0 0,0-1 0 0 0,-1 1 0 0 0,1 0 0 0 0,-1-1 0 0 0,1 1 1 0 0,0-1-1 0 0,-1 0 0 0 0,1 0 0 0 0,-1 0 0 0 0,1 0 0 0 0,-1-1 0 0 0,1 1 0 0 0,0 0 0 0 0,-1-1 0 0 0,1 0 5 0 0,-30-7 545 0 0,-8-6 790 0 0,40 13-1332 0 0,-1-1 0 0 0,1 0 0 0 0,0 1 0 0 0,0-1 0 0 0,0 0 0 0 0,0 0-1 0 0,0 1 1 0 0,0-1 0 0 0,0 0 0 0 0,0 0 0 0 0,1 1 0 0 0,-1-1 0 0 0,1 0 0 0 0,-1 1 0 0 0,1-1-3 0 0,-1 2 0 0 0,1-1 1 0 0,-1 1-1 0 0,0-1 1 0 0,1 1-1 0 0,-1 0 0 0 0,0-1 1 0 0,0 1-1 0 0,1-1 1 0 0,-1 1-1 0 0,0-1 1 0 0,0 1-1 0 0,0-1 0 0 0,0 1 1 0 0,0-1-1 0 0,0 1 1 0 0,0-1-1 0 0,0 1 1 0 0,0-1-1 0 0,0 1 0 0 0,0-1 1 0 0,0 1-1 0 0,0-1 1 0 0,0 1-1 0 0,0-1 1 0 0,0 1-1 0 0,0-1 0 0 0,-1 1 1 0 0,1-1-1 0 0,0 1 1 0 0,0-1-1 0 0,-1 1 1 0 0,1-1-1 0 0,0 1 0 0 0,-1 0 1 0 0,1-1-1 0 0,0 1 1 0 0,-1-1-1 0 0,1 1 0 0 0,0 0 1 0 0,-1 0-1 0 0,1-1 1 0 0,-1 1-1 0 0,1 0 1 0 0,-1 0-1 0 0,1-1 0 0 0,-1 1 0 0 0,-3-3 2 0 0,3 3-2 0 0,1-1 0 0 0,-1 0 0 0 0,1 0 0 0 0,-1 0 0 0 0,1 0 0 0 0,0 1 0 0 0,-1-1 0 0 0,1 0 0 0 0,0 0 0 0 0,0 0 0 0 0,-1 0 0 0 0,1 0 0 0 0,0 0 0 0 0,0 0 0 0 0,0 0 0 0 0,0 0 0 0 0,0 0 0 0 0,0 1 0 0 0,0-1 0 0 0,1 0 0 0 0,-1 0 0 0 0,0 0 0 0 0,1 0 0 0 0,-1 0 0 0 0,0 0 0 0 0,1 0-1 0 0,0 0 2 0 0,-1-1-9 0 0,1 0 1 0 0,-1 0-1 0 0,1 0 1 0 0,-1 0-1 0 0,0 0 1 0 0,1 0 0 0 0,-1 0-1 0 0,0-1 8 0 0,-1-1-2 0 0,1-1 0 0 0,0 0 0 0 0,1 1 0 0 0,-1-1-1 0 0,1 1 1 0 0,0-1 2 0 0,-1 1 0 0 0,1 0 0 0 0,0-1 1 0 0,-1 1-1 0 0,0 0 0 0 0,0-1 0 0 0,0 1 0 0 0,-1-3 0 0 0,-1-2 0 0 0,1 1 0 0 0,0-1 0 0 0,1 0 0 0 0,0-3 0 0 0,0 4 0 0 0,-5-28 0 0 0,4 30 0 0 0,0 1 0 0 0,0 0 0 0 0,1 0 0 0 0,-1-1 0 0 0,1 1 0 0 0,0-1 0 0 0,1 1 0 0 0,0-3 0 0 0,8-49 54 0 0,1-24-54 0 0,-10 79 1 0 0,0-1 0 0 0,0 1 0 0 0,0-1 0 0 0,-1 1 0 0 0,1-1 1 0 0,-1 1-1 0 0,0 0 0 0 0,0-1 0 0 0,1 1 0 0 0,-2-1-1 0 0,1 1 0 0 0,0 0 0 0 0,0 0 0 0 0,0 0 0 0 0,1 0 0 0 0,-1 0 0 0 0,1 0 0 0 0,-1 0 0 0 0,1-1 0 0 0,0 1-1 0 0,0 0 1 0 0,0 0 0 0 0,0-2 0 0 0,17-45 0 0 0,-16 41 0 0 0,0 0 0 0 0,0 0 0 0 0,-1 0 0 0 0,0 0 0 0 0,0 0 0 0 0,-1 0 0 0 0,0 0 0 0 0,0 0 0 0 0,0 3 0 0 0,0 0 0 0 0,1-1 0 0 0,0 1 0 0 0,1 0 0 0 0,0-3 0 0 0,-1 3 0 0 0,1 0 0 0 0,-1 0 0 0 0,0-1 0 0 0,-1-3 0 0 0,0 4 0 0 0,0 1 0 0 0,1 0 0 0 0,-1 0 0 0 0,1 1 0 0 0,0-1 0 0 0,0 0 0 0 0,1 0 0 0 0,-1 0 0 0 0,1 0 0 0 0,0-1 0 0 0,0 0 6 0 0,-1 4-21 0 0,1 0 1 0 0,-1 0 0 0 0,0-1-1 0 0,1 1 1 0 0,-1 0 0 0 0,0 0-1 0 0,0 0 1 0 0,0-1 0 0 0,0 1-1 0 0,0 0 1 0 0,0-1 0 0 0,0 1-1 0 0,-1 0 1 0 0,1 0-1 0 0,0 0 1 0 0,-1-1 0 0 0,1 1-1 0 0,-1 0 1 0 0,1 0 0 0 0,-1 0-1 0 0,0-1 15 0 0,11-10 159 0 0,-9 11-162 0 0,-1 1 7 0 0,0 0 1 0 0,1-1 0 0 0,-1 1-1 0 0,0 0 1 0 0,0-1-1 0 0,0 1 1 0 0,1 0-1 0 0,-1-1 1 0 0,0 1-1 0 0,0-1 1 0 0,0 1 0 0 0,0 0-1 0 0,0-1 1 0 0,0 1-1 0 0,1-1 1 0 0,-1 1-1 0 0,0 0 1 0 0,0-1-1 0 0,0 1 1 0 0,-1-1-5 0 0,1 1 1 0 0,0-1-1 0 0,0 1 1 0 0,0 0 0 0 0,0 0-1 0 0,0-1 1 0 0,0 1 0 0 0,0 0-1 0 0,0-1 1 0 0,0 1 0 0 0,0 0-1 0 0,0 0 1 0 0,0-1 0 0 0,1 1 0 0 0,-1 0-1 0 0,0-1 1 0 0,0 1 0 0 0,0 0-1 0 0,0 0 1 0 0,0-1 0 0 0,0 1-1 0 0,1 0 1 0 0,-1 0 0 0 0,0 0-1 0 0,0-1 1 0 0,0 1 0 0 0,1 0-1 0 0,-1 0 1 0 0,0 0 0 0 0,0-1 0 0 0,1 1-1 0 0,-1 0 1 0 0,0 0 0 0 0,0 0-1 0 0,1 0 1 0 0,-1 0 0 0 0,0 0-1 0 0,0 0 1 0 0,1 0 0 0 0,-1 0-1 0 0,0-1 1 0 0,1 1 0 0 0,-1 0-1 0 0,0 0 1 0 0,0 1 0 0 0,1-1-1 0 0,-1-1 2 0 0,12-5-102 0 0,-11 5-29 0 0,0 1-1 0 0,1-1 0 0 0,-1 0 0 0 0,1 0 1 0 0,-1 1-1 0 0,1-1 0 0 0,-1 0 0 0 0,1 1 1 0 0,-1 0-1 0 0,1-1 0 0 0,0 1 0 0 0,-1 0 1 0 0,2 0 129 0 0,7-1 24 0 0,-1 0 0 0 0,1 0 0 0 0,-1-1 0 0 0,10-3-24 0 0,20-4-262 0 0,-32 8 262 0 0,-1-1 0 0 0,0 0 0 0 0,0 0 0 0 0,3-1 0 0 0,18-6 0 0 0,-19 7 0 0 0,0 1 0 0 0,-1-1 0 0 0,1 0 0 0 0,0-1 0 0 0,8-1 0 0 0,40-2 0 0 0,56 0 0 0 0,-16 1 0 0 0,-52 4 0 0 0,31 3 0 0 0,-29 0 0 0 0,11-2 0 0 0,26-2 0 0 0,40 7 0 0 0,-51-1 0 0 0,0-3 0 0 0,15-4 0 0 0,-6-2 0 0 0,36-4 0 0 0,-62 5 0 0 0,30 2 0 0 0,11 0 0 0 0,-38 2 0 0 0,29 4 0 0 0,22 0 0 0 0,-91-3 0 0 0,0 1 0 0 0,-1 0 0 0 0,14 5 0 0 0,-17-4 0 0 0,-1 0 0 0 0,1-1 0 0 0,0 0 0 0 0,-1-1 0 0 0,1 0 0 0 0,0-2 0 0 0,4 0 0 0 0,51-10 0 0 0,46-14 0 0 0,-73 14 0 0 0,-1 2 0 0 0,36-4 0 0 0,-26 4 0 0 0,-35 6 0 0 0,0 0 0 0 0,10 0 0 0 0,7 0 0 0 0,140-4 0 0 0,-145 5 0 0 0,-25 1 0 0 0,1 0 0 0 0,1 0 0 0 0,-1 1 0 0 0,0 0 0 0 0,0 0 0 0 0,0 0 0 0 0,0 0 0 0 0,0 1 0 0 0,0-1 0 0 0,0 1 0 0 0,0 0 0 0 0,0 0 0 0 0,0 1 0 0 0,2 0 0 0 0,-5-1 0 0 0,0 0 0 0 0,0-1 0 0 0,1 1 0 0 0,-1-1 0 0 0,0 0 0 0 0,1 1 0 0 0,-1-1 0 0 0,1 0 0 0 0,-1 1 0 0 0,0-1 0 0 0,1 0 0 0 0,0 0 0 0 0,18 3 0 0 0,-19-1 0 0 0,0-1 0 0 0,1 1 0 0 0,-1-1 0 0 0,0 1 0 0 0,0 0 0 0 0,0-1 0 0 0,-1 1 0 0 0,1 0 0 0 0,0 0 0 0 0,-1 0 0 0 0,1 0 0 0 0,-1 0 0 0 0,1 0 0 0 0,-1 0 0 0 0,0 1 0 0 0,1 2 0 0 0,0 4-20 0 0,0 1 0 0 0,-1-1-1 0 0,0 0 1 0 0,-1 1-1 0 0,0-1 1 0 0,0 0 0 0 0,-3 7 20 0 0,-2 30-2 0 0,-3 31 66 0 0,1 4-64 0 0,4-49 0 0 0,1-1 0 0 0,2 1 0 0 0,2 14 0 0 0,1 7 6 0 0,-2-25 112 0 0,4 20-118 0 0,-2-33 23 0 0,24 154 148 0 0,-25-141-107 0 0,-1-27-71 0 0,-1 1 0 0 0,1-1-1 0 0,0 1 1 0 0,-1-1 0 0 0,1 0 0 0 0,-1 1 0 0 0,1-1 0 0 0,-1 0 0 0 0,0 1 0 0 0,1-1 0 0 0,-1 0 0 0 0,0 0 0 0 0,0 0 0 0 0,0 0-1 0 0,0 0 1 0 0,0 0 0 0 0,0 0 0 0 0,0 0 0 0 0,0 0 0 0 0,-1 0 0 0 0,1 0 0 0 0,0-1 0 0 0,0 1 0 0 0,-1 0 0 0 0,0-1 7 0 0,-1 2-29 0 0,-5 2 149 0 0,0-1 0 0 0,0 0 1 0 0,0-1-1 0 0,0 0 0 0 0,0 0 0 0 0,0-1 0 0 0,-1 1 0 0 0,-2-2-120 0 0,-13 4 42 0 0,-21 2-2534 0 0,-17-1 2492 0 0,30-5-943 0 0</inkml:trace>
  <inkml:trace contextRef="#ctx0" brushRef="#br2" timeOffset="119841.187">14356 1199 4144 0 0,'21'-2'191'0'0,"-21"2"-180"0"0,0 0 0 0 0,1 0 0 0 0,-1 0 0 0 0,0 0 0 0 0,0 0 0 0 0,0 0 0 0 0,0 0 0 0 0,1 0 0 0 0,-1-1 0 0 0,0 1 0 0 0,0 0 0 0 0,0 0 0 0 0,0 0 0 0 0,1 0 0 0 0,-1 0 0 0 0,0 0 0 0 0,0 0 0 0 0,0 0 0 0 0,0-1 0 0 0,0 1 0 0 0,1 0 0 0 0,-1 0 0 0 0,0 0 0 0 0,0 0 0 0 0,0 0 0 0 0,0-1 0 0 0,0 1 0 0 0,0 0 1 0 0,0 0-1 0 0,0 0 0 0 0,0 0 0 0 0,0-1 0 0 0,1 1 0 0 0,-1 0 0 0 0,0 0 0 0 0,0 0 0 0 0,0 0 0 0 0,0-1 0 0 0,0 1 0 0 0,0 0 0 0 0,0 0 0 0 0,-1 0 0 0 0,1-1 0 0 0,0 1 0 0 0,0 0 0 0 0,0 0 0 0 0,0 0 0 0 0,0 0 0 0 0,0-1 0 0 0,0 1 0 0 0,0 0 0 0 0,0 0 0 0 0,0 0 0 0 0,-1 0-11 0 0,-4-8 2012 0 0,-26-12 5131 0 0,29 19-6961 0 0,1 1 0 0 0,0-1 0 0 0,-1 0 0 0 0,1 0 0 0 0,-1 1 0 0 0,1-1 1 0 0,-1 1-1 0 0,1 0 0 0 0,-1-1 0 0 0,0 1 0 0 0,1 0 0 0 0,-1 0 0 0 0,1 0 0 0 0,-2 0-182 0 0,-24 1 1508 0 0,20 1-1388 0 0,0 0 0 0 0,1 0 0 0 0,-1 0 0 0 0,0 0 0 0 0,1 1 0 0 0,0 1 0 0 0,0-1 0 0 0,0 1 0 0 0,0 0 0 0 0,-1 0-120 0 0,-6 7 432 0 0,0 0 1 0 0,1 0-1 0 0,-8 10-432 0 0,19-18 64 0 0,-1-1 0 0 0,1 1 0 0 0,0 0 0 0 0,0-1 0 0 0,0 1-1 0 0,0 0 1 0 0,0-1 0 0 0,1 1 0 0 0,-1 0 0 0 0,1 0 0 0 0,-1 1-64 0 0,0 6 57 0 0,0-9-51 0 0,1 0-1 0 0,0 0 0 0 0,0 0 0 0 0,0 1 1 0 0,0-1-1 0 0,0 0 0 0 0,0 0 0 0 0,1 0 0 0 0,-1 0 1 0 0,0 0-1 0 0,1 0 0 0 0,-1 0 0 0 0,0 0 1 0 0,1 0-1 0 0,0 1-5 0 0,3 12 1 0 0,-4-13 8 0 0,-1 1 0 0 0,1 0-1 0 0,0-1 1 0 0,0 1 0 0 0,1-1 0 0 0,-1 1-1 0 0,0 0 1 0 0,0-1 0 0 0,1 1-1 0 0,-1-1 1 0 0,1 1 0 0 0,0-1-1 0 0,-1 1 1 0 0,1-1 0 0 0,0 1-1 0 0,0-1 1 0 0,0 0 0 0 0,0 1 0 0 0,0-1-1 0 0,0 0 1 0 0,0 0 0 0 0,0 0-1 0 0,1 1-8 0 0,6 6 120 0 0,-7-6-111 0 0,1 0 0 0 0,-1-1-1 0 0,1 1 1 0 0,0-1 0 0 0,-1 1 0 0 0,1-1 0 0 0,0 0 0 0 0,0 0-1 0 0,0 0 1 0 0,1 1-9 0 0,10 2-174 0 0,-1-1 0 0 0,1-1 0 0 0,-1 0 0 0 0,1-1 0 0 0,0 0-1 0 0,-1-1 1 0 0,1-1 0 0 0,11-1 174 0 0,-11-3-550 0 0,-7 2 420 0 0,-4 2 93 0 0,4 0-79 0 0,-1-1 0 0 0,0 0 0 0 0,0 0 0 0 0,0 0-1 0 0,0 0 1 0 0,0-1 0 0 0,0 0 0 0 0,-1 0 0 0 0,1 0-1 0 0,1-2 117 0 0,46-38-1296 0 0,-52 43 1283 0 0,1-1 0 0 0,-1 1 0 0 0,0 0 0 0 0,1-1 0 0 0,-1 1 0 0 0,0 0 0 0 0,1-1 0 0 0,-1 1 0 0 0,0 0-1 0 0,0-1 1 0 0,0 1 0 0 0,1-1 0 0 0,-1 1 0 0 0,0-1 0 0 0,0 1 0 0 0,0-1 0 0 0,0 1 0 0 0,0 0 0 0 0,0-1-1 0 0,0 1 1 0 0,0-1 0 0 0,0 1 0 0 0,0-1 0 0 0,0 1 0 0 0,0-1 0 0 0,0 1 0 0 0,0-1 13 0 0,0 1-2 0 0,0-1 0 0 0,-1 1 0 0 0,1 0 0 0 0,0-1 0 0 0,0 1 0 0 0,0 0 0 0 0,0-1 0 0 0,0 1 0 0 0,0 0 0 0 0,0-1 0 0 0,0 1 0 0 0,0 0 1 0 0,1-1-1 0 0,-1 1 0 0 0,0 0 0 0 0,0-1 0 0 0,0 1 0 0 0,0 0 0 0 0,0-1 0 0 0,1 1 0 0 0,-1 0 0 0 0,0-1 0 0 0,0 1 0 0 0,0 0 0 0 0,1 0 0 0 0,-1-1 0 0 0,0 1 0 0 0,0 0 1 0 0,1 0-1 0 0,-1-1 0 0 0,0 1 0 0 0,1 0 0 0 0,-1 0 0 0 0,0 0 0 0 0,1 0 0 0 0,-1 0 0 0 0,0-1 0 0 0,1 1 0 0 0,-1 0 2 0 0,9-4 218 0 0,-11 7 501 0 0,-8 9-372 0 0,-32 60 366 0 0,40-67-690 0 0,0-1 0 0 0,1 1 0 0 0,-1 0-1 0 0,1-1 1 0 0,0 1 0 0 0,0 4-23 0 0,0 3 23 0 0,0-10-20 0 0,1-1 0 0 0,0 0-1 0 0,0 0 1 0 0,-1 1 0 0 0,1-1-1 0 0,0 0 1 0 0,-1 0 0 0 0,1 0-1 0 0,-1 0 1 0 0,0 0 0 0 0,1 0-1 0 0,-1 1 1 0 0,0-1 0 0 0,0-1-1 0 0,0 1 1 0 0,1 0 0 0 0,-1 0-1 0 0,0 0 1 0 0,0 0 0 0 0,0-1-1 0 0,-1 1 1 0 0,1 0 0 0 0,0-1-1 0 0,0 1 1 0 0,0-1 0 0 0,0 1-1 0 0,0-1 1 0 0,-1 0-3 0 0,2 0 1 0 0,0 0 0 0 0,0 1-1 0 0,0-1 1 0 0,0 0 0 0 0,0 0 0 0 0,0 0-1 0 0,0 0 1 0 0,1 0 0 0 0,-1 0-1 0 0,0 0 1 0 0,0 0 0 0 0,0 0 0 0 0,0 0-1 0 0,0 0 1 0 0,0 0 0 0 0,0 0 0 0 0,0 0-1 0 0,0 0 1 0 0,0 0 0 0 0,0 0 0 0 0,0 0-1 0 0,0 0 1 0 0,0 0 0 0 0,0 0-1 0 0,0 0 1 0 0,0 0 0 0 0,0 1 0 0 0,0-1-1 0 0,0 0 1 0 0,0 0 0 0 0,0 0 0 0 0,0 0-1 0 0,0 0 1 0 0,0 0 0 0 0,-1 0 0 0 0,1 0-1 0 0,0 0 1 0 0,0 0 0 0 0,0 0 0 0 0,0 0-1 0 0,0 0 1 0 0,0 0 0 0 0,0 0-1 0 0,0 0 1 0 0,0 0 0 0 0,0 0 0 0 0,0 0-1 0 0,0 0 1 0 0,0 0 0 0 0,0 0 0 0 0,0 0-1 0 0,0 0 1 0 0,0 0 0 0 0,0 0 0 0 0,0 0-1 0 0,0 0 1 0 0,0 0 0 0 0,0 0 0 0 0,0 0-1 0 0,0 0 1 0 0,-1 0 0 0 0,1 0-1 0 0,0 0 1 0 0,0 0-1 0 0,7 3 49 0 0,11 0 52 0 0,-8-5-50 0 0,0 1-1 0 0,0-1 1 0 0,0-1-1 0 0,0 0 0 0 0,6-3-50 0 0,-13 4 3 0 0,0 1-1 0 0,-1 0 0 0 0,1-1 1 0 0,-1 1-1 0 0,1-1 1 0 0,-1 0-1 0 0,0 0 0 0 0,0 0 1 0 0,0 0-1 0 0,0 0 0 0 0,0 0 1 0 0,0-1-1 0 0,0 1 0 0 0,-1-1 1 0 0,1 1-1 0 0,-1-1 1 0 0,0 1-1 0 0,0-1 0 0 0,0 0 1 0 0,0 0-1 0 0,0 0 0 0 0,0-2-2 0 0,1-11-34 0 0,-1 0-1 0 0,0-1 0 0 0,-2 1 1 0 0,0 0-1 0 0,0-1 0 0 0,-2-3 35 0 0,2 14-43 0 0,0 1 0 0 0,1-1 0 0 0,0 1 0 0 0,0-1 0 0 0,0 1-1 0 0,1-1 1 0 0,0 1 0 0 0,1-6 43 0 0,-2 10-77 0 0,3-1 18 0 0,-1 0 0 0 0,0 1 0 0 0,1-1 1 0 0,-1 1-1 0 0,1 0 0 0 0,-1 0 0 0 0,1 0 0 0 0,-1 0 1 0 0,1 0-1 0 0,0 0 0 0 0,0 1 59 0 0,0-1-146 0 0,-2 1 114 0 0,0 0 0 0 0,0-1 0 0 0,0 1 0 0 0,0 0 0 0 0,0 0 0 0 0,0 0 0 0 0,1 0 0 0 0,-1 0 0 0 0,0 0 1 0 0,0 1-1 0 0,0-1 0 0 0,0 0 0 0 0,0 0 0 0 0,0 1 0 0 0,0-1 0 0 0,0 1 0 0 0,0-1 0 0 0,0 1 0 0 0,0-1 0 0 0,0 1 0 0 0,0 0 32 0 0,5 2 27 0 0,0 1 1 0 0,-1-1-1 0 0,0 1 1 0 0,1 1-1 0 0,-1-1 1 0 0,0 1-1 0 0,-1 0 1 0 0,1 0-1 0 0,-1 0 1 0 0,0 0-1 0 0,2 6-27 0 0,3 5 480 0 0,0 1 0 0 0,-2 0 0 0 0,4 12-480 0 0,8 23 775 0 0,-19-52-761 0 0,0 0 0 0 0,0 1-1 0 0,0-1 1 0 0,0 0 0 0 0,1 0 0 0 0,-1 1 0 0 0,0-1-1 0 0,0 0 1 0 0,0 0 0 0 0,0 1 0 0 0,0-1 0 0 0,0 0-1 0 0,0 1 1 0 0,0-1 0 0 0,0 0 0 0 0,0 0-1 0 0,0 1 1 0 0,0-1 0 0 0,0 0 0 0 0,0 0 0 0 0,-1 1-1 0 0,1-1 1 0 0,0 0 0 0 0,0 0 0 0 0,0 1 0 0 0,0-1-1 0 0,0 0 1 0 0,0 0 0 0 0,-1 1 0 0 0,1-1 0 0 0,0 0-1 0 0,0 0 1 0 0,0 0 0 0 0,-1 1 0 0 0,1-1 0 0 0,0 0-1 0 0,0 0 1 0 0,-1 0 0 0 0,1 0 0 0 0,0 0-1 0 0,0 0 1 0 0,-1 1 0 0 0,1-1 0 0 0,0 0 0 0 0,0 0-1 0 0,-1 0 1 0 0,1 0 0 0 0,0 0 0 0 0,-1 0 0 0 0,1 0-1 0 0,0 0 1 0 0,0 0 0 0 0,-1 0 0 0 0,1 0 0 0 0,0 0-1 0 0,0-1 1 0 0,-1 1 0 0 0,1 0 0 0 0,0 0-1 0 0,-1 0-13 0 0,-2 0 38 0 0,-2-17 170 0 0,3 11-352 0 0,0 1 1 0 0,0-1-1 0 0,1 1 0 0 0,0-1 0 0 0,-1 0 0 0 0,2 0 0 0 0,-1 1 0 0 0,1-1 0 0 0,0 0 1 0 0,0 0-1 0 0,1-4 144 0 0,0-11-102 0 0,-1 18 71 0 0,1 0 0 0 0,0 0 0 0 0,0 0 0 0 0,0 0-1 0 0,0 0 1 0 0,0 0 0 0 0,1 1 0 0 0,-1-1 0 0 0,1 0-1 0 0,-1 1 1 0 0,1-1 0 0 0,0 1 0 0 0,0 0 0 0 0,0-1-1 0 0,3 0 32 0 0,3 2 184 0 0,-6 0-239 0 0,1 1 0 0 0,0 0 0 0 0,-1 0 0 0 0,1 0 0 0 0,0 0 0 0 0,-1 0 0 0 0,1 1 0 0 0,0-1 0 0 0,-1 1 0 0 0,1 0 0 0 0,1 0 55 0 0,11 6-674 0 0,-12-6 755 0 0,1 0 1 0 0,-1 0-1 0 0,0 1 1 0 0,0-1-1 0 0,0 1 1 0 0,0 0-1 0 0,0 0 1 0 0,0 0 0 0 0,0 0-1 0 0,-1 0 1 0 0,1 0-1 0 0,-1 1 1 0 0,1 0-1 0 0,-1-1 1 0 0,0 1 0 0 0,0 0-1 0 0,1 3-81 0 0,13 23 178 0 0,-12-22-181 0 0,0-1 0 0 0,-1 1 0 0 0,1 0-1 0 0,0 3 4 0 0,4 6-19 0 0,-7-15 98 0 0,-1 0 1 0 0,1 0-1 0 0,0 0 0 0 0,0 1 0 0 0,-1-1 1 0 0,1 0-1 0 0,0 0 0 0 0,-1 1 0 0 0,1-1 1 0 0,-1 0-1 0 0,0 1 0 0 0,1-1 0 0 0,-1 0 1 0 0,0 1-1 0 0,0-1 0 0 0,0 1 0 0 0,0-1 1 0 0,0 1-1 0 0,0-1 0 0 0,0 0 0 0 0,-1 1 1 0 0,1-1-1 0 0,0 0 0 0 0,-1 1-79 0 0,1-2 9 0 0,0 1-5 0 0,0-1 0 0 0,0 0 0 0 0,0 1 0 0 0,-1-1 1 0 0,1 0-1 0 0,0 1 0 0 0,0-1 0 0 0,0 0 0 0 0,-1 1 0 0 0,1-1 0 0 0,0 0 0 0 0,0 0 0 0 0,0 1 1 0 0,-1-1-1 0 0,1 0 0 0 0,0 0 0 0 0,-1 0 0 0 0,1 1 0 0 0,0-1 0 0 0,-1 0 0 0 0,1 0 0 0 0,0 0 1 0 0,-1 0-1 0 0,1 0 0 0 0,0 1 0 0 0,-1-1 0 0 0,1 0 0 0 0,0 0 0 0 0,-1 0 0 0 0,1 0 1 0 0,0 0-1 0 0,-1 0 0 0 0,1 0 0 0 0,0 0 0 0 0,-1 0 0 0 0,1-1 0 0 0,0 1 0 0 0,-1 0-4 0 0,1 0 0 0 0,-1 0 0 0 0,1-1 0 0 0,0 1 0 0 0,0 0 0 0 0,-1 0 0 0 0,1-1 0 0 0,0 1 0 0 0,0 0 0 0 0,0-1 0 0 0,-1 1 0 0 0,1 0 0 0 0,0-1 0 0 0,0 1 0 0 0,0 0 0 0 0,0-1 0 0 0,0 1 0 0 0,0-1 0 0 0,0 1 0 0 0,-1 0 0 0 0,1-1 0 0 0,0 1 0 0 0,0-1 0 0 0,1 1 0 0 0,-1 0 0 0 0,0-1 0 0 0,0 1 0 0 0,0-1 0 0 0,-4-35 66 0 0,3 29-66 0 0,0-1-1 0 0,0 0 1 0 0,1 0-1 0 0,1-8 1 0 0,0 3 0 0 0,-1 5 0 0 0,1 0 0 0 0,0 0 0 0 0,0 1 0 0 0,3-7 0 0 0,-4 13-25 0 0,1-1 1 0 0,-1 1-1 0 0,0 0 0 0 0,0-1 0 0 0,1 1 0 0 0,-1 0 0 0 0,0-1 0 0 0,0 1 1 0 0,0-1-1 0 0,-1 1 0 0 0,1 0 0 0 0,0-1 0 0 0,0 1 0 0 0,-1 0 0 0 0,1-1 1 0 0,-1 1 24 0 0,1 0-52 0 0,0 0 3 0 0,0 0 0 0 0,0 0 1 0 0,1 0-1 0 0,-1 0 0 0 0,0 0 0 0 0,0 0 0 0 0,1 0 1 0 0,-1 0-1 0 0,1 1 0 0 0,-1-1 0 0 0,1 0 0 0 0,-1 0 0 0 0,1 0 1 0 0,0 1-1 0 0,-1-1 0 0 0,1 0 0 0 0,0 1 0 0 0,0-1 1 0 0,-1 0-1 0 0,1 1 0 0 0,0-1 0 0 0,0 1 49 0 0,4-5-351 0 0,-4 4 373 0 0,1 0 0 0 0,-1 0 0 0 0,0 0 0 0 0,0 0 0 0 0,1 0 0 0 0,-1 0 0 0 0,0 1 0 0 0,1-1 0 0 0,-1 0 0 0 0,1 1 0 0 0,-1-1 0 0 0,1 1 0 0 0,0 0-22 0 0,-1-1 11 0 0,0 1 125 0 0,1 0-208 0 0,4 2-125 0 0,24 7 20 0 0,-29-8 219 0 0,1 0 0 0 0,-1-1 0 0 0,1 1 0 0 0,-1 0 0 0 0,1 0 0 0 0,-1 0 0 0 0,0 0 0 0 0,0 1 0 0 0,1-1 0 0 0,-1 0 0 0 0,0 0 0 0 0,0 1 0 0 0,0-1 1 0 0,0 1-1 0 0,-1-1 0 0 0,1 1 0 0 0,0-1 0 0 0,0 1-42 0 0,2 6 29 0 0,1 0 1 0 0,0-1 0 0 0,0 0 0 0 0,1 0-1 0 0,2 3-29 0 0,-5-7 9 0 0,-1-2 8 0 0,-1-1-139 0 0,0 0-66 0 0,0 0-1324 0 0,0 0-5229 0 0</inkml:trace>
  <inkml:trace contextRef="#ctx0" brushRef="#br2" timeOffset="120023.011">15083 1116 6448 0 0,'0'0'498'0'0,"-6"2"-11"0"0,6-3-392 0 0,-1 1-1 0 0,1 0 1 0 0,0 0 0 0 0,-1 0-1 0 0,1 0 1 0 0,0 0 0 0 0,-1 0-1 0 0,1 0 1 0 0,0 1 0 0 0,0-1-1 0 0,-1 0 1 0 0,1 0 0 0 0,0 0-1 0 0,-1 0 1 0 0,1 0 0 0 0,0 0-1 0 0,0 0 1 0 0,-1 1 0 0 0,1-1 0 0 0,0 0-1 0 0,0 0 1 0 0,-1 0 0 0 0,1 1-1 0 0,0-1 1 0 0,0 0 0 0 0,0 0-1 0 0,-1 1 1 0 0,1-1 0 0 0,0 0-1 0 0,0 0 1 0 0,0 1 0 0 0,0-1-1 0 0,0 0 1 0 0,0 0 0 0 0,0 1-1 0 0,-1-1 1 0 0,1 0 0 0 0,0 1-1 0 0,0-1 1 0 0,0 0 0 0 0,0 1-1 0 0,0-1-94 0 0,8 14 3805 0 0,3 4-2750 0 0,1 15-301 0 0,-10-27-570 0 0,1-1 1 0 0,-1 0-1 0 0,0 0 0 0 0,-1 1 1 0 0,1-1-1 0 0,-1 1 1 0 0,-1-1-1 0 0,1 5-184 0 0,-5 32 586 0 0,3-36-428 0 0,0 1 1 0 0,0 0-1 0 0,1-1 1 0 0,0 1 0 0 0,0 0-1 0 0,0-1 1 0 0,1 1 0 0 0,1 6-159 0 0,-1-10 85 0 0,0 0-1 0 0,0 1 1 0 0,0-1 0 0 0,-1 1 0 0 0,1-1 0 0 0,-1 1-1 0 0,0 0 1 0 0,0-1 0 0 0,-1 1 0 0 0,1-1 0 0 0,-1 1 0 0 0,1-1-1 0 0,-2 2-84 0 0,2-2 2 0 0,-1 0-1 0 0,1 0 0 0 0,0 0 1 0 0,0 0-1 0 0,0-1 1 0 0,0 1-1 0 0,0 0 0 0 0,1 0 1 0 0,-1 0-2 0 0,1-1 11 0 0,-1 1 1 0 0,1-1-1 0 0,-1 0 1 0 0,0 1-1 0 0,0-1 0 0 0,0 0 1 0 0,0 1-1 0 0,0-1 1 0 0,-1 0-1 0 0,1 0 1 0 0,-1 1-1 0 0,1-1 1 0 0,-1 1-12 0 0,1-3 1 0 0,-1 1 15 0 0,0 0-1 0 0,1 0 1 0 0,-1 0 0 0 0,1 0 0 0 0,-1 1 0 0 0,1-1 0 0 0,0 0 0 0 0,-1 0 0 0 0,1 0-1 0 0,0 1 1 0 0,0-1 0 0 0,0 0 0 0 0,0 0 0 0 0,0 1 0 0 0,0-1 0 0 0,0 0 0 0 0,1 0-1 0 0,-1 1 1 0 0,0-1-16 0 0,1 1 17 0 0,-1-1 0 0 0,0 0 0 0 0,0 1 1 0 0,0-1-1 0 0,0 1 0 0 0,0 0 0 0 0,0-1 0 0 0,0 1 0 0 0,0-1 0 0 0,-1 0 0 0 0,1 1 0 0 0,-1 0-17 0 0,-1 13 90 0 0,0-14-131 0 0,1 0 1 0 0,-1 0-1 0 0,1-1 1 0 0,-1 1-1 0 0,0-1 1 0 0,1 1-1 0 0,-1-1 1 0 0,0 1-1 0 0,1-1 1 0 0,-1 0-1 0 0,-1 0 41 0 0,3 0-18 0 0,-15 0-373 0 0,14 0 199 0 0,1 0 0 0 0,-3-11-1460 0 0,-1-9-3101 0 0,1-1 0 0 0,0-15 4753 0 0,0-3-1547 0 0,4-6 694 0 0,5 4 12 0 0</inkml:trace>
  <inkml:trace contextRef="#ctx0" brushRef="#br2" timeOffset="121101.797">15155 1159 4608 0 0,'8'-4'475'0'0,"-1"1"426"0"0,0 0-1 0 0,0 0 1 0 0,1 1 0 0 0,-1 0 0 0 0,1 1 0 0 0,0-1 0 0 0,2 1-901 0 0,-6 1 214 0 0,0 0 0 0 0,0 0 0 0 0,0 1 0 0 0,0-1 0 0 0,0 1 0 0 0,0 0 0 0 0,-1 0 0 0 0,1 0 0 0 0,0 0 0 0 0,-1 1 0 0 0,1 0-1 0 0,-1-1 1 0 0,1 1 0 0 0,-1 1 0 0 0,2 0-214 0 0,8 6 468 0 0,-9-6-243 0 0,-1-1 0 0 0,1 1 0 0 0,-1 0 0 0 0,1 0 0 0 0,-1 1 0 0 0,1 0-225 0 0,-3-3 114 0 0,0 1-1 0 0,0 0 1 0 0,0-1-1 0 0,0 1 1 0 0,0 0-1 0 0,-1 0 1 0 0,1 0-1 0 0,-1 0 1 0 0,1 0-1 0 0,-1-1 1 0 0,0 1-1 0 0,1 0 1 0 0,-1 0 0 0 0,0 0-1 0 0,0 0 1 0 0,-1 0-1 0 0,1 0-113 0 0,-1 3 154 0 0,0 0-1 0 0,-1-1 0 0 0,0 1 1 0 0,1-1-1 0 0,-2 0 1 0 0,1 0-1 0 0,0 1 0 0 0,-1-2 1 0 0,0 1-1 0 0,0 0 1 0 0,0 0-1 0 0,0-1 0 0 0,0 0 1 0 0,-1 1-1 0 0,-1-1-153 0 0,-3 6 344 0 0,4-6-293 0 0,-1 0 0 0 0,0 1 0 0 0,1-1 0 0 0,-1-1-1 0 0,0 1 1 0 0,0-1 0 0 0,0 0 0 0 0,-1 0 0 0 0,1 0-1 0 0,-4 0-50 0 0,-7 2-11 0 0,0-1 0 0 0,-14 0 11 0 0,-7 3 117 0 0,26-3-54 0 0,0-1 0 0 0,0-1 0 0 0,-5 0-63 0 0,13-1 14 0 0,-10-4 42 0 0,10 3-30 0 0,0 0-16 0 0,-8-1-26 0 0,10 2-95 0 0,1 0-10 0 0,0 0 118 0 0,0-1-1 0 0,0 1 1 0 0,-1 0 0 0 0,1 0 0 0 0,0-1 0 0 0,0 1 0 0 0,0 0 0 0 0,0-1-1 0 0,0 1 1 0 0,0 0 0 0 0,0-1 0 0 0,0 1 0 0 0,0 0 0 0 0,0-1 0 0 0,0 1 0 0 0,0 0-1 0 0,0-1 1 0 0,0 1 0 0 0,0 0 0 0 0,0-1 0 0 0,0 1 0 0 0,0 0 0 0 0,0-1 0 0 0,0 1-1 0 0,1 0 1 0 0,-1-1 0 0 0,0 1 0 0 0,0 0 0 0 0,0 0 0 0 0,1-1 0 0 0,-1 1 3 0 0,12-4-28 0 0,22 4 49 0 0,-26 0-31 0 0,27 1-215 0 0,-14-1 153 0 0,0 1 0 0 0,0-2 1 0 0,-1-1-1 0 0,1-1 0 0 0,0 0 0 0 0,5-3 72 0 0,15-4-9 0 0,-29 8-1 0 0,-1-1-1 0 0,0 0 1 0 0,1-1-1 0 0,-1 0 1 0 0,0 0-1 0 0,1-2 11 0 0,-1 0 11 0 0,-7 4-15 0 0,0 0-1 0 0,0-1 0 0 0,0 1 1 0 0,0-1-1 0 0,0 0 5 0 0,-3 2 8 0 0,0-1 0 0 0,0 1-1 0 0,0 0 1 0 0,0 0 0 0 0,0 0 0 0 0,0 0 0 0 0,-1-1-1 0 0,1 1 1 0 0,0 0 0 0 0,-1 0 0 0 0,1-1 0 0 0,-1 1-1 0 0,0-1 1 0 0,1 1 0 0 0,-1 0 0 0 0,0-1 0 0 0,0 1-1 0 0,0-2-7 0 0,0 3-5 0 0,0 0-1 0 0,0-1 1 0 0,0 1 0 0 0,0 0-1 0 0,0-1 1 0 0,0 1-1 0 0,0 0 1 0 0,0-1-1 0 0,0 1 1 0 0,0 0 0 0 0,0-1-1 0 0,0 1 1 0 0,0 0-1 0 0,-1 0 1 0 0,1-1-1 0 0,0 1 1 0 0,0 0 0 0 0,0-1-1 0 0,-1 1 1 0 0,1 0-1 0 0,0 0 1 0 0,0-1-1 0 0,0 1 1 0 0,-1 0-1 0 0,1 0 1 0 0,0 0 0 0 0,-1 0-1 0 0,1-1 1 0 0,0 1-1 0 0,0 0 1 0 0,-1 0-1 0 0,1 0 1 0 0,0 0 0 0 0,-1 0-1 0 0,1 0 1 0 0,0 0-1 0 0,-1 0 1 0 0,1 0-1 0 0,0 0 1 0 0,-1 0 0 0 0,1 0-1 0 0,0 0 1 0 0,-1 0-1 0 0,1 0 1 0 0,0 0-1 0 0,-1 0 1 0 0,1 0-1 0 0,0 0 1 0 0,-1 1 5 0 0,-12 5-1166 0 0,3 2 1299 0 0,1 1 0 0 0,1-1 0 0 0,0 1 0 0 0,0 1 0 0 0,0 0-1 0 0,1 0 1 0 0,1 0 0 0 0,-1 3-133 0 0,7-12 10 0 0,0-1-1 0 0,-1 1 1 0 0,1 0 0 0 0,0 0 0 0 0,0 0-1 0 0,1 0 1 0 0,-1 0 0 0 0,0 0-1 0 0,0 0 1 0 0,0 0 0 0 0,1 0 0 0 0,-1 0-1 0 0,0 0 1 0 0,1 0 0 0 0,-1 0 0 0 0,1-1-1 0 0,-1 1 1 0 0,1 0 0 0 0,-1 0-1 0 0,1 0 1 0 0,-1-1 0 0 0,1 1 0 0 0,0 0-1 0 0,0-1 1 0 0,-1 1 0 0 0,1-1-1 0 0,0 1 1 0 0,0-1 0 0 0,0 1-10 0 0,1 1 35 0 0,0-1 1 0 0,0 0 0 0 0,0 0-1 0 0,0 1 1 0 0,1-1-1 0 0,-1-1 1 0 0,0 1 0 0 0,1 0-1 0 0,-1 0 1 0 0,0-1-1 0 0,2 1-35 0 0,-1-2 26 0 0,-1 0 0 0 0,1 0 0 0 0,0 0 0 0 0,-1 0 0 0 0,1 0 0 0 0,-1-1 0 0 0,3 0-26 0 0,-1-1 22 0 0,1 0-10 0 0,0 0 0 0 0,-1 0 0 0 0,1-1 0 0 0,-1 1 0 0 0,0-2-12 0 0,1 2 17 0 0,-1-1 1 0 0,0 0-1 0 0,1 1 1 0 0,4-3-18 0 0,-3 2 6 0 0,1 0 0 0 0,-1-1 0 0 0,0 0 0 0 0,0 0 1 0 0,-1 0-1 0 0,0 0 0 0 0,1-2-6 0 0,0 0 13 0 0,0 1-75 0 0,1 1 0 0 0,-1-1 0 0 0,1 1 0 0 0,1 0 62 0 0,-3 3 38 0 0,-4 1-108 0 0,-1 1-73 0 0,13 26-244 0 0,15 48 967 0 0,-28-72-596 0 0,0-2 13 0 0,0 1 0 0 0,0-1 0 0 0,0 1 0 0 0,0-1 0 0 0,0 1 0 0 0,0-1 0 0 0,0 1 0 0 0,0-1 0 0 0,1 1 0 0 0,-1-1 0 0 0,0 1 0 0 0,0-1 0 0 0,1 1 0 0 0,-1-1 0 0 0,0 1 0 0 0,1-1 1 0 0,-1 0-1 0 0,0 1 0 0 0,1-1 0 0 0,-1 1 0 0 0,1-1 0 0 0,-1 0 0 0 0,1 0 0 0 0,-1 1 0 0 0,1-1 0 0 0,-1 0 0 0 0,0 0 0 0 0,1 1 0 0 0,0-1 3 0 0,-1 0 6 0 0,1 1 0 0 0,0-1 0 0 0,-1 0 0 0 0,1 1 0 0 0,0-1 0 0 0,-1 0 0 0 0,1 1 0 0 0,0-1 0 0 0,-1 0 0 0 0,1 0 0 0 0,0 0 0 0 0,0 0 0 0 0,-1 0 0 0 0,1 0 0 0 0,0 0 0 0 0,0 0 0 0 0,-1 0 0 0 0,1 0 0 0 0,0 0 0 0 0,-1 0 0 0 0,1 0 0 0 0,0-1 0 0 0,0 1 0 0 0,-1 0 0 0 0,1-1 0 0 0,0 1 0 0 0,-1 0 0 0 0,1-1 0 0 0,-1 1 0 0 0,1-1 0 0 0,0 1 0 0 0,-1-1 0 0 0,1 1 0 0 0,-1-1-6 0 0,3-2-4 0 0,0-1-1 0 0,-1 1 1 0 0,1-1 0 0 0,-1 0-1 0 0,1-3 5 0 0,8-12 8 0 0,-7 14-8 0 0,0 0 0 0 0,0-1 0 0 0,-1 1 0 0 0,0-1 0 0 0,0 0 0 0 0,0 0 0 0 0,1-6 0 0 0,-2 8-3 0 0,0-1 0 0 0,0 1 0 0 0,1 0 0 0 0,-1 0 0 0 0,2 0 3 0 0,-2 0-23 0 0,1 1 0 0 0,-1-1 1 0 0,0 1-1 0 0,0-1 0 0 0,0 0 0 0 0,-1 0 1 0 0,1-3 22 0 0,17-56-1810 0 0,14-29 1810 0 0,-32 90 0 0 0,-1 1 0 0 0,1-1 0 0 0,-1 0 0 0 0,1 0 0 0 0,-1 0 0 0 0,0 0 0 0 0,0 0 0 0 0,0 0 0 0 0,0 0 0 0 0,0 0 0 0 0,0 0 0 0 0,-1 0 0 0 0,1 0 0 0 0,-1-1 0 0 0,1 2 0 0 0,-1 0 0 0 0,1 0 0 0 0,0-1-1 0 0,-1 1 1 0 0,1 0 0 0 0,0-1 0 0 0,0 1-1 0 0,0 0 1 0 0,0-1 0 0 0,0 1-1 0 0,0 0 1 0 0,1-1 0 0 0,3-1 123 0 0,-1 2 879 0 0,-10 22-472 0 0,5-15-462 0 0,0 0 0 0 0,0 1 0 0 0,1-1 0 0 0,-1 2-68 0 0,2-4-17 0 0,-1 0 0 0 0,0 0 0 0 0,0 0 0 0 0,-1-1 0 0 0,1 1 0 0 0,-1 0 0 0 0,0-1 0 0 0,-1 3 17 0 0,-8 16-70 0 0,6-3 176 0 0,0 1 0 0 0,-1 10-106 0 0,-1 6 152 0 0,6-25-92 0 0,-1 0 0 0 0,2 0 0 0 0,0 0 0 0 0,0 0 1 0 0,1 4-61 0 0,0-7-15 0 0,-1-5-3 0 0,0 0-1 0 0,1 0 0 0 0,-1 0 1 0 0,1 0-1 0 0,0 0 0 0 0,0 0 0 0 0,0-1 1 0 0,0 1-1 0 0,1 0 0 0 0,-1-1 1 0 0,1 1-1 0 0,-1-1 0 0 0,1 1 1 0 0,0-1-1 0 0,0 0 0 0 0,0 0 0 0 0,0 0 1 0 0,0 0-1 0 0,2 1 19 0 0,0 0 38 0 0,0-1 1 0 0,1 1-1 0 0,-1-1 0 0 0,1 0 0 0 0,-1 0 0 0 0,1-1 1 0 0,0 1-1 0 0,-1-1 0 0 0,1 0 0 0 0,0 0 1 0 0,0 0-39 0 0,0-1 69 0 0,-1 1 0 0 0,0 0 0 0 0,0-1 0 0 0,1 0 0 0 0,-1 0 1 0 0,0 0-1 0 0,1-1 0 0 0,-1 1 0 0 0,0-1 0 0 0,0 0 0 0 0,0 0 1 0 0,0-1-1 0 0,0 1 0 0 0,0-1 0 0 0,0 0 0 0 0,0 0 0 0 0,0 0 1 0 0,-1 0-1 0 0,1-1 0 0 0,-1 1 0 0 0,0-1 0 0 0,1 0 0 0 0,-1 0-69 0 0,7-7-2 0 0,1 0-1 0 0,-2-1 0 0 0,1 0 1 0 0,-2 0-1 0 0,0-1 0 0 0,0 0 1 0 0,-1-1-1 0 0,0 1 0 0 0,-1-1 1 0 0,2-6 2 0 0,-8 17-142 0 0,0 2-60 0 0,0 0-20 0 0,-6 1 146 0 0,2 2 134 0 0,0-1-1 0 0,1 1 0 0 0,-1-1 0 0 0,0 1 1 0 0,1 1-1 0 0,0-1 0 0 0,0 0 0 0 0,0 1 1 0 0,0-1-1 0 0,0 1 0 0 0,1 0 0 0 0,-1 1-57 0 0,-3 6-268 0 0,0 0 0 0 0,0 1 0 0 0,-2 10 268 0 0,7-18 44 0 0,0 0 1 0 0,0 0-1 0 0,0 0 0 0 0,0 0 0 0 0,1 0 1 0 0,0 0-1 0 0,-1 0 0 0 0,2 0 0 0 0,-1 0 1 0 0,0 1-45 0 0,1-2 88 0 0,-1-2-146 0 0,0 0-1 0 0,0 0 0 0 0,0 1 1 0 0,0-1-1 0 0,1 0 1 0 0,-1 0-1 0 0,0 0 0 0 0,1 0 1 0 0,-1 0-1 0 0,1 1 1 0 0,0-1-1 0 0,-1 0 59 0 0,1-1-22 0 0,-1 0 0 0 0,1 1 1 0 0,-1-1-1 0 0,1 0 0 0 0,0 0 0 0 0,-1 0 0 0 0,1 1 1 0 0,0-1-1 0 0,-1 0 0 0 0,1 0 0 0 0,-1 0 0 0 0,1 0 0 0 0,0 0 1 0 0,-1 0-1 0 0,1 0 0 0 0,0 0 0 0 0,-1-1 0 0 0,1 1 1 0 0,-1 0-1 0 0,1 0 0 0 0,0 0 0 0 0,-1-1 0 0 0,1 1 1 0 0,-1 0-1 0 0,1-1 0 0 0,-1 1 0 0 0,1 0 0 0 0,-1-1 22 0 0,3-1-128 0 0,0-1-1 0 0,0 1 0 0 0,0-1 0 0 0,-1 0 0 0 0,1 0 0 0 0,-1 0 1 0 0,0 0-1 0 0,1 0 0 0 0,0-3 129 0 0,6-7-473 0 0,-6 8 378 0 0,0 1 0 0 0,1-1 0 0 0,-1 1 0 0 0,1 0 0 0 0,0 1 0 0 0,0-1 0 0 0,1 1 0 0 0,-1-1 0 0 0,1 1 0 0 0,4-2 95 0 0,-9 5-16 0 0,1 0 0 0 0,-1 0 0 0 0,1 0 0 0 0,-1 0 0 0 0,1 0 1 0 0,-1 0-1 0 0,1 0 0 0 0,-1 0 0 0 0,1 0 0 0 0,-1 0 0 0 0,1 0 1 0 0,-1 0-1 0 0,1 0 0 0 0,-1 0 0 0 0,1 0 0 0 0,-1 1 0 0 0,1-1 0 0 0,-1 0 1 0 0,1 0-1 0 0,-1 1 0 0 0,1-1 0 0 0,-1 0 0 0 0,0 0 0 0 0,1 1 0 0 0,-1-1 16 0 0,10 12 72 0 0,-5-5-37 0 0,-1-2 10 0 0,1 1 0 0 0,-1 0 0 0 0,-1 0 1 0 0,2 3-46 0 0,-3-5 153 0 0,1 1 0 0 0,-1 0 0 0 0,1-1 1 0 0,0 0-1 0 0,1 0 0 0 0,-1 0 1 0 0,1 0-1 0 0,-1 0 0 0 0,1-1 1 0 0,3 3-154 0 0,2 0 377 0 0,-5-3-337 0 0,0 0 1 0 0,0-1-1 0 0,0 0 1 0 0,1 0-1 0 0,-1 0 0 0 0,0 0 1 0 0,1 0-41 0 0,4 1 81 0 0,-7-3 20 0 0,0 1 0 0 0,0 0 0 0 0,1 0 0 0 0,-1-1 1 0 0,0 1-1 0 0,0-1 0 0 0,0 0 0 0 0,1 1 0 0 0,-1-1 0 0 0,0 0 0 0 0,0-1 1 0 0,1 1-1 0 0,0 0-101 0 0,8-7-197 0 0,-10 5-5853 0 0,-1-5-1080 0 0</inkml:trace>
  <inkml:trace contextRef="#ctx0" brushRef="#br2" timeOffset="121427.732">15692 1132 21191 0 0,'9'-16'464'0'0,"-6"13"96"0"0,4 0 16 0 0,2 1 32 0 0,4-2-488 0 0,5 2-120 0 0,0-1 0 0 0,8 0 0 0 0,1 1 0 0 0,8-4 0 0 0,-4 2 0 0 0,16 2 0 0 0,0 0 96 0 0,9 2-8 0 0,12-4 0 0 0,7 8-9599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6:05.66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163 284 8752 0 0,'0'0'673'0'0,"-9"-3"-410"0"0,4 3 474 0 0,1 0 0 0 0,-1 0 0 0 0,0 1 0 0 0,0 0 0 0 0,0 0 0 0 0,0 0 0 0 0,1 0 0 0 0,-1 1 0 0 0,1 0 0 0 0,-1 0 0 0 0,-3 2-737 0 0,-4 2 920 0 0,8-5-866 0 0,1 1 0 0 0,-1-1 0 0 0,1 1 0 0 0,0 0 0 0 0,-1 0 0 0 0,1 1 0 0 0,0-1 0 0 0,0 1-1 0 0,1-1 1 0 0,-1 1 0 0 0,1 0 0 0 0,-2 1-54 0 0,4-3 31 0 0,-1 1 0 0 0,0-1 1 0 0,0 1-1 0 0,1-1 0 0 0,-1 0 0 0 0,1 1 0 0 0,0-1 0 0 0,-1 1 0 0 0,1-1 1 0 0,0 1-1 0 0,0-1 0 0 0,0 1 0 0 0,0-1 0 0 0,0 1 0 0 0,0-1 0 0 0,0 1 0 0 0,0-1 1 0 0,1 1-1 0 0,-1-1 0 0 0,1 1 0 0 0,-1-1 0 0 0,1 0 0 0 0,-1 1 0 0 0,1-1 1 0 0,0 0-1 0 0,0 1 0 0 0,0-1 0 0 0,0 0 0 0 0,0 0 0 0 0,0 0 0 0 0,1 1-31 0 0,5 5 59 0 0,0 0 0 0 0,1-1 0 0 0,0 0-1 0 0,0-1 1 0 0,2 1-59 0 0,1 1 34 0 0,-1 0 0 0 0,0 0 0 0 0,1 2-34 0 0,17 14 63 0 0,-22-19-55 0 0,0 0-1 0 0,0 1 1 0 0,0 0-1 0 0,-1 0 1 0 0,0 1-1 0 0,0 0 0 0 0,0-1 1 0 0,-1 2-1 0 0,0-1 1 0 0,0 0-8 0 0,1 4 51 0 0,-4-9-32 0 0,0 0-1 0 0,0 1 1 0 0,0-1-1 0 0,0 1 1 0 0,0-1 0 0 0,-1 1-1 0 0,1 0 1 0 0,-1-1-1 0 0,1 1 1 0 0,-1 0-1 0 0,0-1 1 0 0,1 1-1 0 0,-1 0 1 0 0,0 0-1 0 0,0-1 1 0 0,0 1-1 0 0,-1 1-18 0 0,0 4 208 0 0,1-6-169 0 0,-1 1 0 0 0,1-1 0 0 0,0 1 1 0 0,0-1-1 0 0,-1 1 0 0 0,1-1 1 0 0,-1 1-1 0 0,1-1 0 0 0,-1 0 0 0 0,0 1 1 0 0,0-1-1 0 0,1 0 0 0 0,-1 0 1 0 0,0 1-1 0 0,0-1 0 0 0,0 0 0 0 0,0 0 1 0 0,0 0-1 0 0,-1 0 0 0 0,1 0 1 0 0,0 0-1 0 0,0-1 0 0 0,-1 1 0 0 0,1 0 1 0 0,0-1-1 0 0,-1 1 0 0 0,0 0-39 0 0,-17 5 133 0 0,0-1 0 0 0,0-1 0 0 0,-1-1 0 0 0,1 0 0 0 0,-1-1 0 0 0,-10-1-133 0 0,27-1-412 0 0,-29-3 1444 0 0,17-3-2399 0 0,15 6 844 0 0,-1-1-1 0 0,0 0 1 0 0,0 0-1 0 0,0 1 1 0 0,0-1-1 0 0,0 0 1 0 0,1 0 0 0 0,-1 0-1 0 0,0 0 1 0 0,1 0-1 0 0,-1 0 1 0 0,1 0 523 0 0,-3-6-6993 0 0</inkml:trace>
  <inkml:trace contextRef="#ctx0" brushRef="#br0" timeOffset="256.488">350 363 16559 0 0,'0'0'760'0'0,"0"0"-21"0"0,1 1-475 0 0,2 0-173 0 0,-1 1 1 0 0,0-1-1 0 0,0 1 0 0 0,1 0 0 0 0,-1 0 1 0 0,0 0-1 0 0,0 0 0 0 0,-1 0 1 0 0,1 0-1 0 0,0 1 0 0 0,-1-1 0 0 0,1 0 1 0 0,-1 1-1 0 0,0-1 0 0 0,0 1 0 0 0,0 0 1 0 0,0 0-92 0 0,1 2 196 0 0,1 2 147 0 0,-1 0 1 0 0,-1 0-1 0 0,1 1 1 0 0,0 7-344 0 0,1 5 422 0 0,9 76 383 0 0,-10-71-654 0 0,0 14 12 0 0,-2-37-157 0 0,1 0 1 0 0,-1 1-1 0 0,1-1 1 0 0,-1 0 0 0 0,1 0-1 0 0,0 0 1 0 0,0-1-1 0 0,0 1 1 0 0,0 0-1 0 0,0 0 1 0 0,0 0 0 0 0,0-1-1 0 0,1 1 1 0 0,0 1-7 0 0,-1-2-63 0 0,-1-1-49 0 0,0 0-15 0 0,0 0-227 0 0,1 0-953 0 0,4 0-408 0 0</inkml:trace>
  <inkml:trace contextRef="#ctx0" brushRef="#br0" timeOffset="513.469">509 297 16991 0 0,'0'0'778'0'0,"0"0"-20"0"0,-12 9-435 0 0,10-5-323 0 0,0 0-1 0 0,1-1 1 0 0,-1 2-1 0 0,1-1 1 0 0,0 0-1 0 0,0 0 1 0 0,0 0 0 0 0,0 0-1 0 0,1 1 1 0 0,0-1-1 0 0,0 0 1 0 0,0 1-1 0 0,0-1 1 0 0,1 0 0 0 0,-1 0-1 0 0,1 1 1 0 0,1 3 0 0 0,-1-6-660 0 0,0 1 1 0 0,0 0 0 0 0,1 0-1 0 0,-1 0 1 0 0,1-1 0 0 0,-1 1 0 0 0,1-1-1 0 0,0 1 1 0 0,2 1 659 0 0,6 5-5565 0 0</inkml:trace>
  <inkml:trace contextRef="#ctx0" brushRef="#br0" timeOffset="722.176">840 389 5064 0 0,'0'0'389'0'0,"-6"-9"4940"0"0,4 8-4689 0 0,1 0-1 0 0,-1 0 1 0 0,0 0-1 0 0,0 1 1 0 0,0-1-1 0 0,0 0 1 0 0,0 1-1 0 0,0 0 1 0 0,0-1-640 0 0,-20 2 2252 0 0,11 1-2160 0 0,-1 1 1 0 0,-10 3-93 0 0,4 0 800 0 0,1-2-496 0 0,0 1 0 0 0,0 1 0 0 0,0 1 0 0 0,1 0 0 0 0,0 1 0 0 0,1 1 0 0 0,0 1 0 0 0,-9 6-304 0 0,21-13 24 0 0,1-1-1 0 0,0 0 1 0 0,0 1-1 0 0,-1-1 1 0 0,2 1-1 0 0,-1 0 1 0 0,0 0-1 0 0,0-1 0 0 0,1 1 1 0 0,-1 0-24 0 0,2-1 3 0 0,-1 0 0 0 0,1-1 1 0 0,-1 1-1 0 0,1 0 0 0 0,0-1 1 0 0,0 1-1 0 0,0 0 0 0 0,-1 0 0 0 0,2-1 1 0 0,-1 1-1 0 0,0 0 0 0 0,0-1 0 0 0,0 1 1 0 0,1 0-1 0 0,-1-1 0 0 0,1 1 0 0 0,-1 0 1 0 0,2 0-4 0 0,0 2 18 0 0,0 0 1 0 0,1 0-1 0 0,0 0 1 0 0,0 0 0 0 0,0-1-1 0 0,0 1 1 0 0,1-1-1 0 0,-1 0 1 0 0,1 0 0 0 0,0 0-1 0 0,0 0 1 0 0,0-1-1 0 0,0 0 1 0 0,0 1 0 0 0,0-2-1 0 0,1 1 1 0 0,-1 0-1 0 0,1-1 1 0 0,2 1-19 0 0,24 6 38 0 0,-8-2 31 0 0,-1 1 0 0 0,10 5-69 0 0,-26-10 7 0 0,-1 0 0 0 0,0 1-1 0 0,0 0 1 0 0,0 0 0 0 0,0 0 0 0 0,0 1-1 0 0,-1 0 1 0 0,1 0 0 0 0,-1 0 0 0 0,0 0 0 0 0,0 0-1 0 0,0 2-6 0 0,5 8-7 0 0,-1-4-14 0 0,-1 1-1 0 0,0 1 1 0 0,-1-1-1 0 0,0 1 1 0 0,-1 0-1 0 0,4 11 22 0 0,-8-19 2 0 0,1 1-1 0 0,-1-1 0 0 0,0 1 0 0 0,0 0 0 0 0,-1-1 1 0 0,1 1-1 0 0,-1 0 0 0 0,0 0 0 0 0,0 0 1 0 0,-1-1-1 0 0,1 1 0 0 0,-1 0-1 0 0,-1 4 17 0 0,-1 0 0 0 0,0 0 0 0 0,0 0 0 0 0,-1 0 1 0 0,0-1-1 0 0,0 1 0 0 0,-1-1 0 0 0,0 0 0 0 0,-2 0-17 0 0,5-4 47 0 0,-1-1 0 0 0,0 1 0 0 0,-1-1 1 0 0,1 0-1 0 0,0 0 0 0 0,-1-1 0 0 0,0 1 0 0 0,1-1 0 0 0,-1 0 1 0 0,0 0-1 0 0,0 0 0 0 0,-1 0 0 0 0,1-1 0 0 0,0 1 0 0 0,-1-1 1 0 0,1 0-1 0 0,0 0 0 0 0,-1-1 0 0 0,1 0 0 0 0,-2 1-47 0 0,2-1 5 0 0,0 0-1 0 0,0-1 0 0 0,0 1 0 0 0,-1-1 1 0 0,1 0-1 0 0,0 0 0 0 0,0 0 0 0 0,0-1 1 0 0,0 1-1 0 0,0-1 0 0 0,1 0 0 0 0,-4-2-4 0 0,5 3-10 0 0,0-1 1 0 0,0 1-1 0 0,0-1 0 0 0,1 0 0 0 0,-1 1 0 0 0,1-1 0 0 0,0 0 0 0 0,-1 0 0 0 0,1 0 0 0 0,0 0 0 0 0,0 0 1 0 0,0 0-1 0 0,0 0 0 0 0,1-1 0 0 0,-1 1 0 0 0,0 0 0 0 0,1 0 0 0 0,0-1 0 0 0,-1 1 0 0 0,1 0 0 0 0,0 0 0 0 0,0-1 1 0 0,0 1-1 0 0,1-1 10 0 0,5-24-2019 0 0,2 9 832 0 0</inkml:trace>
  <inkml:trace contextRef="#ctx0" brushRef="#br0" timeOffset="1174.225">1015 349 16208 0 0,'0'0'743'0'0,"0"0"-17"0"0,0 15-436 0 0,-1-8-258 0 0,0 0-1 0 0,1 0 0 0 0,0 0 0 0 0,0 1 0 0 0,1-1 1 0 0,1 7-32 0 0,13 45 145 0 0,-3-12 314 0 0,3 11 533 0 0,-15-55-868 0 0,0 0 0 0 0,0 0 0 0 0,0 0 0 0 0,0 0 0 0 0,0 0 0 0 0,-1 0 0 0 0,1-1 0 0 0,-1 2-124 0 0,1-3 208 0 0,0-1-24 0 0,-1-14-109 0 0,0 7-125 0 0,0-1 0 0 0,0 1-1 0 0,1-1 1 0 0,0 0 0 0 0,0 1 0 0 0,1-1-1 0 0,0 1 1 0 0,1 0 0 0 0,-1-1 0 0 0,1 1 0 0 0,1 0-1 0 0,-1 0 1 0 0,1 0 0 0 0,1 0 0 0 0,-1 0-1 0 0,1 1 1 0 0,0 0 0 0 0,3-3 50 0 0,7-5-292 0 0,15 3-101 0 0,-27 10 406 0 0,0 1 1 0 0,1-1-1 0 0,-1 1 1 0 0,0 0-1 0 0,0 0 0 0 0,0 0 1 0 0,0 0-1 0 0,1 1 1 0 0,-1-1-1 0 0,0 0 1 0 0,0 1-1 0 0,0 0 1 0 0,0-1-1 0 0,0 1 1 0 0,0 0-1 0 0,0 0 0 0 0,0 0 1 0 0,0 0-1 0 0,0 1 1 0 0,-1-1-1 0 0,1 0 1 0 0,0 1-1 0 0,0 0-13 0 0,1 1 69 0 0,-1-1-1 0 0,0 1 0 0 0,0-1 1 0 0,0 1-1 0 0,0 0 0 0 0,0 0 1 0 0,0 0-1 0 0,-1 0 1 0 0,1 0-1 0 0,-1 0 0 0 0,0 1 1 0 0,0-1-1 0 0,0 0 0 0 0,0 3-68 0 0,1 7 245 0 0,1-1-1 0 0,0 0 1 0 0,1 0-1 0 0,2 5-244 0 0,9 33 297 0 0,-14-44-250 0 0,1-1-1 0 0,-1 0 1 0 0,1 0 0 0 0,0 0 0 0 0,0 0-1 0 0,1 0 1 0 0,0 0 0 0 0,-1-1-1 0 0,1 1 1 0 0,1-1 0 0 0,-1 0-47 0 0,-1-2-137 0 0,0 0 1 0 0,0 0-1 0 0,0 0 1 0 0,0-1 0 0 0,0 1-1 0 0,0-1 1 0 0,1 0-1 0 0,-1 1 1 0 0,0-1-1 0 0,1 0 1 0 0,-1 0-1 0 0,1-1 1 0 0,-1 1 0 0 0,1 0-1 0 0,-1-1 1 0 0,1 1-1 0 0,-1-1 1 0 0,1 0-1 0 0,0 0 1 0 0,-1 0 0 0 0,1 0-1 0 0,-1-1 1 0 0,1 1-1 0 0,0-1 1 0 0,-1 1 136 0 0,22-7-1700 0 0,-1-2-17 0 0</inkml:trace>
  <inkml:trace contextRef="#ctx0" brushRef="#br0" timeOffset="1742.296">1692 361 11520 0 0,'-4'-1'298'0'0,"0"0"0"0"0,0 0 0 0 0,0 0 0 0 0,0 1-1 0 0,0-1 1 0 0,0 1 0 0 0,0 0 0 0 0,0 0 0 0 0,0 1 0 0 0,0-1 0 0 0,0 1 0 0 0,0 0 0 0 0,-2 1-298 0 0,-9 2 2730 0 0,1 2-1 0 0,-14 7-2729 0 0,5-3-189 0 0,7-2 261 0 0,-1 0 0 0 0,1 1 0 0 0,1 1 0 0 0,0 0 0 0 0,0 1 0 0 0,-12 13-72 0 0,21-17 37 0 0,1 0 0 0 0,0 0 0 0 0,0 0 0 0 0,0 1 0 0 0,1 0 0 0 0,0 0 0 0 0,0 1-37 0 0,2-4 14 0 0,1-2 5 0 0,0-1 1 0 0,0 0-1 0 0,1 1 0 0 0,-1-1 0 0 0,1 1 0 0 0,-1-1 0 0 0,1 1 0 0 0,0-1 0 0 0,0 1 0 0 0,0-1 0 0 0,1 3-19 0 0,17-1 237 0 0,-15-4-234 0 0,0 1-1 0 0,0-1 1 0 0,-1 0-1 0 0,1 0 1 0 0,0 0-1 0 0,0-1 1 0 0,-1 1-1 0 0,1-1 0 0 0,0 1 1 0 0,-1-1-1 0 0,1 0 1 0 0,-1 0-1 0 0,1 0 1 0 0,-1 0-1 0 0,1-1 1 0 0,-1 1-1 0 0,0-1 0 0 0,1 1 1 0 0,-1-1-1 0 0,0 0 1 0 0,0 0-1 0 0,0 0 1 0 0,0 0-1 0 0,-1 0 1 0 0,1-1-3 0 0,10-11-84 0 0,-1 0 1 0 0,2 1 0 0 0,0 0-1 0 0,6-4 84 0 0,-19 16 3 0 0,1 1-1 0 0,-1 0 0 0 0,0 0 0 0 0,0 0 0 0 0,1-1 1 0 0,-1 1-1 0 0,0 0 0 0 0,0 0 0 0 0,1 0 0 0 0,-1 0 1 0 0,0-1-1 0 0,0 1 0 0 0,1 0 0 0 0,-1 0 0 0 0,0 0 1 0 0,1 0-1 0 0,-1 0 0 0 0,0 0 0 0 0,1 0 0 0 0,-1 0 1 0 0,0 0-1 0 0,0 0 0 0 0,1 0 0 0 0,-1 0 1 0 0,0 0-1 0 0,1 0 0 0 0,-1 0 0 0 0,0 0 0 0 0,1 0 1 0 0,-1 0-1 0 0,0 1 0 0 0,0-1 0 0 0,1 0 0 0 0,-1 0 1 0 0,0 0-1 0 0,0 0 0 0 0,1 1 0 0 0,-1-1 0 0 0,0 0 1 0 0,0 0-1 0 0,0 0 0 0 0,1 1 0 0 0,-1-1 0 0 0,0 0 1 0 0,0 1-1 0 0,0-1 0 0 0,0 0 0 0 0,1 0 0 0 0,-1 1 1 0 0,0-1-1 0 0,0 0 0 0 0,0 1 0 0 0,0-1 1 0 0,0 0-1 0 0,0 0 0 0 0,0 1 0 0 0,0-1 0 0 0,0 0-2 0 0,16 40 448 0 0,-12-28-403 0 0,1-1 0 0 0,0 0 0 0 0,0 0 0 0 0,3 2-45 0 0,-5-9 10 0 0,0 0 0 0 0,0-1-1 0 0,0 1 1 0 0,0-1 0 0 0,0 0 0 0 0,1 0-1 0 0,0 0 1 0 0,0 0 0 0 0,-1 0 0 0 0,2-1-1 0 0,-1 0 1 0 0,0 0 0 0 0,1 0-10 0 0,3 1 61 0 0,-1-1 0 0 0,1 0 0 0 0,0 0 0 0 0,-1-1-1 0 0,1 0 1 0 0,0 0 0 0 0,0-1 0 0 0,0 0 0 0 0,0-1 0 0 0,-1 0 0 0 0,1 0 0 0 0,4-1-61 0 0,4-2 67 0 0,1-1 1 0 0,-1-1 0 0 0,0 0 0 0 0,-1-1-1 0 0,6-3-67 0 0,-14 5 0 0 0,0 0 1 0 0,0 0-1 0 0,0 0 0 0 0,-1-1 0 0 0,0 0 0 0 0,0 0 0 0 0,0 0 0 0 0,-1-1 1 0 0,1-1-1 0 0,12-19-15 0 0,11-22 15 0 0,-27 45-3 0 0,9-21-152 0 0,0-1 0 0 0,-1 0-1 0 0,-2 0 1 0 0,0-1 0 0 0,0-9 155 0 0,5-19-336 0 0,-7 33 183 0 0,-2 0 0 0 0,0 0-1 0 0,-1 0 1 0 0,-2 0 0 0 0,0-1-1 0 0,-2-15 154 0 0,1 33 28 0 0,-1 0-1 0 0,0 1 0 0 0,0-1 0 0 0,0 0 1 0 0,0 0-1 0 0,-1 1 0 0 0,0-1 0 0 0,-1-1-27 0 0,3 5 24 0 0,-1 0 0 0 0,1 0-1 0 0,-1 0 1 0 0,0 0 0 0 0,0 0-1 0 0,1 0 1 0 0,-1 1 0 0 0,0-1-1 0 0,0 0 1 0 0,0 1 0 0 0,1-1-1 0 0,-1 0 1 0 0,0 1 0 0 0,0-1 0 0 0,0 1-1 0 0,0 0 1 0 0,0-1 0 0 0,0 1-1 0 0,0 0 1 0 0,-1-1 0 0 0,1 1-1 0 0,0 0 1 0 0,0 0 0 0 0,0 0-1 0 0,0 0 1 0 0,0 0 0 0 0,0 0-1 0 0,0 0 1 0 0,0 0 0 0 0,0 1-1 0 0,0-1 1 0 0,0 0 0 0 0,0 1-1 0 0,0-1 1 0 0,0 1 0 0 0,0-1-1 0 0,0 1 1 0 0,0-1 0 0 0,-1 1-24 0 0,-1 1 6 0 0,0 1 1 0 0,0-1-1 0 0,0 1 1 0 0,1-1 0 0 0,-1 1-1 0 0,0 0 1 0 0,1 0-1 0 0,0 0 1 0 0,0 0 0 0 0,0 0-1 0 0,-2 4-6 0 0,-16 40-6 0 0,14-27 27 0 0,1 1 0 0 0,0 1 0 0 0,1-1 0 0 0,2 1 0 0 0,0-1 0 0 0,1 6-21 0 0,1 22 134 0 0,3 0 0 0 0,3 11-134 0 0,-2-26 356 0 0,2-1 1 0 0,3 6-357 0 0,-5-24 69 0 0,0 0-1 0 0,2-1 1 0 0,0 0-1 0 0,0 0 1 0 0,9 13-69 0 0,-10-20 40 0 0,0-1 1 0 0,0 0-1 0 0,1 0 1 0 0,0 0-1 0 0,0-1 1 0 0,3 3-41 0 0,8 6 43 0 0,-13-11-38 0 0,0 0 0 0 0,0-1 0 0 0,0 0 0 0 0,1 1 0 0 0,-1-2 0 0 0,1 1-1 0 0,-1 0 1 0 0,1-1 0 0 0,3 1-5 0 0,47 7-152 0 0,-47-8 82 0 0,6-1-853 0 0,-1-3-296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6:04.38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119 72 11976 0 0,'2'-3'1082'0'0,"0"1"-628"0"0,-1-3-831 0 0,0-4 6576 0 0,-1 13-5927 0 0,0-1-1 0 0,1 0 1 0 0,0 0 0 0 0,0 0-1 0 0,0 0 1 0 0,1 2-272 0 0,4 15 814 0 0,16 131 330 0 0,-21-140-1125 0 0,0 0 0 0 0,-1 0 0 0 0,-1 10-19 0 0,0 7 50 0 0,1-15-154 0 0,-1-1 0 0 0,-1 1 1 0 0,0-1-1 0 0,-2 10 104 0 0,0-13-1305 0 0,-1-1-3843 0 0,1-2-1805 0 0</inkml:trace>
  <inkml:trace contextRef="#ctx0" brushRef="#br0" timeOffset="307.299">0 149 8752 0 0,'0'-7'1282'0'0,"0"6"533"0"0,0 1 606 0 0,3 9 2584 0 0,9 3-4532 0 0,-8-7-106 0 0,2 0-258 0 0,0-1-1 0 0,1 1 0 0 0,0-1 0 0 0,0 0 0 0 0,0-1 0 0 0,0 1 1 0 0,0-1-1 0 0,4 0-108 0 0,-1 1 132 0 0,-3 0-73 0 0,0-1 0 0 0,0-1 0 0 0,1 1 1 0 0,-1-1-1 0 0,1 0 0 0 0,0-1 0 0 0,0 0 0 0 0,-1 0 1 0 0,1-1-1 0 0,0 1 0 0 0,0-2 0 0 0,1 1-59 0 0,29-10-298 0 0,-2-5-3614 0 0,-20 7-2621 0 0</inkml:trace>
  <inkml:trace contextRef="#ctx0" brushRef="#br0" timeOffset="695.364">393 1 13248 0 0,'0'0'604'0'0,"0"0"-14"0"0,2 14-226 0 0,-4 3 855 0 0,1 0-1 0 0,1 0 1 0 0,1 1 0 0 0,2 12-1219 0 0,-1-8 529 0 0,-1 0 0 0 0,-2 20-529 0 0,0-27 295 0 0,1 0-1 0 0,0 0 1 0 0,1-1-1 0 0,0 1 0 0 0,2 7-294 0 0,-2-19 41 0 0,0-1 1 0 0,-1 1-1 0 0,0 0 0 0 0,1 0 0 0 0,-1 0 0 0 0,0-1 1 0 0,0 1-1 0 0,-1 0 0 0 0,1 0 0 0 0,-1-1 0 0 0,1 1 0 0 0,-1 0 1 0 0,0-1-1 0 0,0 1 0 0 0,0 0 0 0 0,0-1 0 0 0,-1 2-41 0 0,1-3 96 0 0,1-1-4 0 0,0 0-17 0 0,0 0-10 0 0,0 0-1 0 0,-1-1 0 0 0,0 0-58 0 0,0 1 0 0 0,1-1 0 0 0,-1 1 0 0 0,0 0 0 0 0,1-1 0 0 0,-1 1 0 0 0,1-1 0 0 0,-1 0 0 0 0,0 1 0 0 0,1-1-1 0 0,-1 1 1 0 0,1-1 0 0 0,-1 0 0 0 0,1 1 0 0 0,0-1 0 0 0,-1 0 0 0 0,1 0 0 0 0,0 1 0 0 0,-1-1 0 0 0,1 0 0 0 0,0 0-6 0 0,0-1 10 0 0,0 1 0 0 0,1-1 0 0 0,-1 0-1 0 0,0 1 1 0 0,1-1 0 0 0,0 1 0 0 0,-1-1 0 0 0,1 1 0 0 0,0-1 0 0 0,0-1-10 0 0,4-14-58 0 0,-4 15 36 0 0,-1 1-1 0 0,0-1 0 0 0,0 0 0 0 0,1 1 0 0 0,-1-1 0 0 0,1 0 0 0 0,0 1 0 0 0,-1-1 0 0 0,1 1 0 0 0,0-1 0 0 0,0 1 0 0 0,1-2 23 0 0,1-1-125 0 0,1-1 0 0 0,0 1 0 0 0,1 0 0 0 0,-1 0 0 0 0,1 0 0 0 0,1 0 125 0 0,-5 3-20 0 0,0 0-1 0 0,1 0 1 0 0,-1 0 0 0 0,0 1 0 0 0,1-1 0 0 0,-1 1 0 0 0,1-1-1 0 0,-1 1 1 0 0,1 0 0 0 0,-1-1 0 0 0,1 1 0 0 0,-1 0 0 0 0,1 0-1 0 0,0 0 1 0 0,-1 0 0 0 0,1 0 0 0 0,-1 1 0 0 0,1-1 0 0 0,-1 0-1 0 0,1 1 1 0 0,-1-1 0 0 0,1 1 0 0 0,-1-1 0 0 0,0 1 0 0 0,1 0-1 0 0,0 0 21 0 0,4 3-1 0 0,-1 0-1 0 0,1 0 1 0 0,-1 1 0 0 0,0 0-1 0 0,0 0 1 0 0,-1 0-1 0 0,1 1 1 0 0,0 1 1 0 0,6 11-57 0 0,0 0 1 0 0,-1 2 56 0 0,-1-3 22 0 0,0-1 0 0 0,10 14-22 0 0,-5-12-50 0 0,-8-8 122 0 0,1-1 1 0 0,0 0-1 0 0,1 0 1 0 0,0-1-1 0 0,0 0 1 0 0,2 1-73 0 0,-8-8 39 0 0,1 1 0 0 0,0 0 0 0 0,0 0 0 0 0,-1-1 0 0 0,1 0 0 0 0,0 1 0 0 0,0-1 0 0 0,0-1 0 0 0,1 1 0 0 0,-1 0 0 0 0,0-1 0 0 0,0 1-1 0 0,0-1 1 0 0,1 0 0 0 0,-1 0 0 0 0,0 0 0 0 0,0 0 0 0 0,0-1 0 0 0,1 1 0 0 0,-1-1 0 0 0,0 0 0 0 0,0 0 0 0 0,0 0 0 0 0,1-1-39 0 0,-1 1 15 0 0,0-1-1 0 0,-1 0 0 0 0,1 0 1 0 0,-1 1-1 0 0,1-2 1 0 0,-1 1-1 0 0,1 0 0 0 0,-1 0 1 0 0,0-1-1 0 0,0 0-14 0 0,20-29-15 0 0,-19 26 8 0 0,2-3-114 0 0,-1 0 0 0 0,0-1 0 0 0,-1 0 1 0 0,0 1-1 0 0,2-11 121 0 0,2-9-220 0 0,-5 21 151 0 0,0 1 0 0 0,0-1 0 0 0,-1 0 0 0 0,0 0 0 0 0,-1-2 69 0 0,0 6-50 0 0,0 0-1 0 0,0 1 1 0 0,0-1 0 0 0,-1 0-1 0 0,0 1 1 0 0,1-1-1 0 0,-1 0 1 0 0,0 1 0 0 0,-1-1-1 0 0,1 1 1 0 0,-1 0-1 0 0,0-2 51 0 0,1 4 17 0 0,0 0 0 0 0,0 0 0 0 0,1 1 0 0 0,-1-1 0 0 0,0 0 0 0 0,0 0 0 0 0,0 1-1 0 0,0-1 1 0 0,0 1 0 0 0,0-1 0 0 0,0 1 0 0 0,0-1 0 0 0,0 1 0 0 0,0-1 0 0 0,0 1 0 0 0,0 0 0 0 0,0 0-1 0 0,-1 0 1 0 0,1-1 0 0 0,0 1 0 0 0,0 0 0 0 0,0 0 0 0 0,0 1 0 0 0,0-1 0 0 0,-1 0 0 0 0,1 0-1 0 0,0 0 1 0 0,0 1 0 0 0,0-1 0 0 0,0 1 0 0 0,0-1 0 0 0,0 1 0 0 0,-1 0-17 0 0,0 0 19 0 0,1 0-1 0 0,-1 0 1 0 0,0 0 0 0 0,1 0-1 0 0,-1 0 1 0 0,0 1 0 0 0,1-1 0 0 0,-1 0-1 0 0,1 1 1 0 0,0-1 0 0 0,0 1 0 0 0,-1 0-1 0 0,1-1 1 0 0,0 1 0 0 0,0 0-1 0 0,1 0 1 0 0,-1 0 0 0 0,0 0 0 0 0,0 1-19 0 0,0 4 0 0 0,0 0 1 0 0,0 0 0 0 0,1 0 0 0 0,0 0-1 0 0,0 0 1 0 0,1 0 0 0 0,-1 0-1 0 0,1 0 1 0 0,1 0 0 0 0,0 0-1 0 0,0 0 1 0 0,0 0 0 0 0,1-1 0 0 0,0 1-1 0 0,0-1 0 0 0,1 2-6 0 0,1-1 0 0 0,1 1 0 0 0,-1-1 0 0 0,1-1 0 0 0,0 1 0 0 0,0-1 0 0 0,1 0 0 0 0,0-1 0 0 0,0 1 0 0 0,0-1 0 0 0,1-1 0 0 0,0 1 0 0 0,-1-1 0 0 0,2-1 0 0 0,-1 0 0 0 0,4 2 6 0 0,44 13-1229 0 0,-28-12 458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6:03.73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157 333 18055 0 0,'-2'0'407'0'0,"-7"-3"-6"0"0,0 1-1 0 0,0 1 1 0 0,0 0 0 0 0,-8 0-401 0 0,13 1-3 0 0,1 0 0 0 0,-1 1 1 0 0,0-1-1 0 0,0 1 1 0 0,0 0-1 0 0,1 0 1 0 0,-1 0-1 0 0,1 0 1 0 0,-1 0-1 0 0,1 1 1 0 0,-1 0-1 0 0,1 0 0 0 0,-2 1 3 0 0,0 1-9 0 0,0-1 39 0 0,1 0 1 0 0,0 0 0 0 0,0 1-1 0 0,0-1 1 0 0,0 1-1 0 0,1 0 1 0 0,-1 0-1 0 0,1 1 1 0 0,0 0-31 0 0,2-4 18 0 0,0 0 0 0 0,0 0 0 0 0,1 1 1 0 0,-1-1-1 0 0,1 0 0 0 0,-1 1 0 0 0,1-1 1 0 0,-1 1-1 0 0,1-1 0 0 0,0 0 0 0 0,-1 1 0 0 0,1-1 1 0 0,0 1-1 0 0,0-1 0 0 0,0 1 0 0 0,0-1 1 0 0,1 1-1 0 0,-1-1 0 0 0,0 1 0 0 0,1-1 0 0 0,-1 1 1 0 0,1 0-19 0 0,0 0 31 0 0,0 0-1 0 0,1-1 1 0 0,-1 1 0 0 0,1 0 0 0 0,-1 0 0 0 0,1 0 0 0 0,0-1 0 0 0,-1 1 0 0 0,1-1-1 0 0,0 0 1 0 0,0 1 0 0 0,0-1 0 0 0,1 0-31 0 0,6 4 105 0 0,1-1 0 0 0,0 0 0 0 0,1-1-1 0 0,-1-1 1 0 0,7 2-105 0 0,-8-3 22 0 0,-1-1 0 0 0,1 0 0 0 0,0-1 0 0 0,0 0 0 0 0,0 0 0 0 0,-1-1 0 0 0,1 0 0 0 0,0 0-22 0 0,5-2-2 0 0,1-1 0 0 0,-1 0 0 0 0,6-2 2 0 0,-16 5 6 0 0,0-1 0 0 0,0 1 0 0 0,0 0 0 0 0,0-1 0 0 0,0 0 0 0 0,-1 0 0 0 0,1 0 0 0 0,-1 0 0 0 0,0 0 0 0 0,0-1 0 0 0,0 0 0 0 0,0 1 0 0 0,-1-2-6 0 0,-1 5 7 0 0,-1-1 0 0 0,1 0 1 0 0,-1 1-1 0 0,0-1 0 0 0,1 0 0 0 0,-1 1 0 0 0,0-1 0 0 0,0 0 0 0 0,0 1 0 0 0,1-1 0 0 0,-1 0 0 0 0,0 0 0 0 0,0 1 0 0 0,0-1 0 0 0,0 0 0 0 0,0 0 0 0 0,0 0 0 0 0,0 1 0 0 0,-1-1 1 0 0,1 0-1 0 0,0 1 0 0 0,0-1 0 0 0,0 0 0 0 0,-1 0 0 0 0,1 1 0 0 0,0-1 0 0 0,-1 0-7 0 0,0 0 0 0 0,0 0 1 0 0,-1 0-1 0 0,1 0 1 0 0,0 0-1 0 0,0 0 0 0 0,-1 0 1 0 0,1 0-1 0 0,-1 1 1 0 0,1-1-1 0 0,-1 0 1 0 0,1 1-1 0 0,-1-1 0 0 0,1 1 0 0 0,-6-1 30 0 0,1-1 0 0 0,0 2 0 0 0,0-1 0 0 0,-1 1 0 0 0,1 0 0 0 0,-4 0-30 0 0,5 1 8 0 0,1-1-1 0 0,-1 1 0 0 0,0 1 1 0 0,0-1-1 0 0,1 1 1 0 0,-1 0-1 0 0,1 0 0 0 0,-1 0 1 0 0,1 0-1 0 0,0 1 1 0 0,0 0-1 0 0,0 0 0 0 0,-3 3-7 0 0,7-6 1 0 0,0 0 0 0 0,0 0 0 0 0,0 0-1 0 0,0 0 1 0 0,-1 0 0 0 0,1 0 0 0 0,0 0-1 0 0,0 0 1 0 0,0 0 0 0 0,0 0 0 0 0,0 1-1 0 0,0-1 1 0 0,0 0 0 0 0,-1 0 0 0 0,1 0-1 0 0,0 0 1 0 0,0 0 0 0 0,0 1 0 0 0,0-1-1 0 0,0 0 1 0 0,0 0 0 0 0,0 0 0 0 0,0 0-1 0 0,0 0 1 0 0,0 1 0 0 0,0-1 0 0 0,0 0-1 0 0,0 0 1 0 0,0 0 0 0 0,0 0 0 0 0,0 1-1 0 0,0-1 1 0 0,0 0 0 0 0,0 0 0 0 0,0 0-1 0 0,0 0 1 0 0,0 1 0 0 0,0-1 0 0 0,0 0-1 0 0,0 0 1 0 0,0 0 0 0 0,0 0 0 0 0,0 0-1 0 0,1 1 1 0 0,-1-1 0 0 0,0 0 0 0 0,0 0 0 0 0,0 0-1 0 0,0 0 1 0 0,0 0 0 0 0,0 0 0 0 0,1 0-1 0 0,-1 1 1 0 0,0-1 0 0 0,0 0 0 0 0,0 0-1 0 0,0 0 1 0 0,1 0 0 0 0,-1 0 0 0 0,0 0-1 0 0,0 0 1 0 0,0 0 0 0 0,0 0 0 0 0,1 0-1 0 0,-1 0 1 0 0,0 0 0 0 0,0 0 0 0 0,0 0-1 0 0,11 1 13 0 0,-11-1-14 0 0,6-1-18 0 0,1 0 0 0 0,-1 1 0 0 0,0-2 1 0 0,0 1-1 0 0,1-1 0 0 0,-1 0 0 0 0,0 0 0 0 0,0-1 0 0 0,-1 0 0 0 0,1 0 0 0 0,-1 0 0 0 0,3-2 19 0 0,-1 1-98 0 0,23-13-340 0 0,-15 9 33 0 0,-1 0 0 0 0,6-5 405 0 0,28-16-982 0 0,-34 21 731 0 0,-1 0 0 0 0,1-1 1 0 0,-2 0-1 0 0,2-2 251 0 0,-3 1-82 0 0,-1-1 0 0 0,0 0 1 0 0,-1 0-1 0 0,0-1 0 0 0,-1 0 0 0 0,-1 0 1 0 0,0-1-1 0 0,0 0 0 0 0,-1 0 0 0 0,3-11 82 0 0,-7 18 50 0 0,0 0 0 0 0,-1 0 0 0 0,1 0 0 0 0,-1-1 0 0 0,-1 1 0 0 0,1-1 0 0 0,-1-5-50 0 0,0 10 77 0 0,0 1 0 0 0,0-1 1 0 0,0 0-1 0 0,-1 1 0 0 0,1-1 0 0 0,0 0 0 0 0,-1 1 1 0 0,1-1-1 0 0,-1 0 0 0 0,0 1 0 0 0,1-1 0 0 0,-1 1 1 0 0,0-1-1 0 0,0 1 0 0 0,0-1 0 0 0,0 1 0 0 0,0 0 1 0 0,0-1-1 0 0,0 1 0 0 0,0 0 0 0 0,-1 0 0 0 0,1 0 0 0 0,0 0 1 0 0,-1 0-1 0 0,1 0 0 0 0,-1 0 0 0 0,1 1 0 0 0,-1-1 1 0 0,0 0-1 0 0,1 1 0 0 0,-1-1-77 0 0,0 1 33 0 0,0 0-1 0 0,0 0 1 0 0,1 1-1 0 0,-1-1 1 0 0,0 0-1 0 0,1 0 1 0 0,-1 1-1 0 0,0 0 1 0 0,1-1-1 0 0,-1 1 1 0 0,0 0-1 0 0,1-1 1 0 0,-1 1-1 0 0,1 0 1 0 0,-1 0-1 0 0,1 0 1 0 0,0 0 0 0 0,-1 1-1 0 0,1-1 1 0 0,0 0-1 0 0,0 1 1 0 0,0-1-1 0 0,0 1-32 0 0,-5 6-21 0 0,0 0-1 0 0,0 0 1 0 0,-1 6 21 0 0,5-11 21 0 0,-6 12 0 0 0,1 2 0 0 0,0-1 1 0 0,1 1-1 0 0,1 0 0 0 0,0 4-21 0 0,-3 18 230 0 0,-2 34-230 0 0,8-43 130 0 0,2 21-130 0 0,-1 6 32 0 0,1-28-121 0 0,1 1-1 0 0,2 1 90 0 0,0 12-23 0 0,0-15 28 0 0,2-1-1 0 0,1 1 0 0 0,1-1 1 0 0,2 0-1 0 0,5 12-4 0 0,4 12 53 0 0,6 5-1822 0 0,-23-47 727 0 0</inkml:trace>
  <inkml:trace contextRef="#ctx0" brushRef="#br0" timeOffset="271.62">197 588 17047 0 0,'0'0'1512'0'0,"0"0"-1208"0"0,7-3-240 0 0,-7 3-64 0 0,9 0 584 0 0,0 3 112 0 0,4-3 16 0 0,6 3 8 0 0,-4-3-640 0 0,4 0-80 0 0,3 0-112 0 0,9 3 24 0 0,6-1-256 0 0,1-2-48 0 0,2 0-16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6:01.46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1 173 13824 0 0,'1'-1'204'0'0,"0"0"1"0"0,1 1-1 0 0,-1-1 0 0 0,0 1 1 0 0,1-1-1 0 0,-1 1 1 0 0,1-1-1 0 0,-1 1 1 0 0,1 0-1 0 0,-1-1 1 0 0,1 1-205 0 0,-1 0 849 0 0,-1 0 30 0 0,2 1-114 0 0,0 0-750 0 0,0 0 0 0 0,0 1 0 0 0,-1-1 0 0 0,1 0-1 0 0,0 1 1 0 0,-1-1 0 0 0,1 1 0 0 0,0-1 0 0 0,-1 1 0 0 0,0 0 0 0 0,1 0 0 0 0,-1-1-1 0 0,0 1 1 0 0,0 0 0 0 0,0 0 0 0 0,0 0 0 0 0,-1 0 0 0 0,1 1 0 0 0,0-1-1 0 0,-1 2-14 0 0,1-3 12 0 0,-1 1-1 0 0,1-1 0 0 0,-1 1 1 0 0,1-1-1 0 0,-1 1 0 0 0,1-1 0 0 0,0 1 1 0 0,0-1-1 0 0,-1 0 0 0 0,1 1 1 0 0,0-1-1 0 0,0 0 0 0 0,2 1-11 0 0,-2 0 12 0 0,0-1-1 0 0,0 1 1 0 0,1-1-1 0 0,-1 1 1 0 0,0 0-1 0 0,0 0 0 0 0,-1-1 1 0 0,1 1-1 0 0,0 0 1 0 0,0 0-12 0 0,0 4 33 0 0,1 3 63 0 0,1 0 0 0 0,-1 1 1 0 0,2-1-1 0 0,-1 0 0 0 0,3 2-96 0 0,19 43 464 0 0,-16-33-205 0 0,1-1 1 0 0,10 15-260 0 0,-18-30 27 0 0,1 0 0 0 0,-1 0 0 0 0,1 1 0 0 0,-1-1 0 0 0,-1 1 1 0 0,1 2-28 0 0,0-2 14 0 0,-1 0 0 0 0,1-1 1 0 0,0 1-1 0 0,1-1 1 0 0,-1 0-1 0 0,2 3-14 0 0,-1-3 1 0 0,-1 0-1 0 0,0-1 0 0 0,0 1 0 0 0,0 1 1 0 0,0-1-1 0 0,-1 2 0 0 0,1-1 28 0 0,-1 0 0 0 0,1 0 0 0 0,0-1 0 0 0,1 1 0 0 0,0 0-28 0 0,6 13 90 0 0,-4-14-102 0 0,-4-4-142 0 0,-1-1-89 0 0,-8-13-1865 0 0,7 12 1898 0 0,0-1 0 0 0,0 0 0 0 0,0 1 0 0 0,0-1 0 0 0,0 0 0 0 0,0 1 0 0 0,0-1 0 0 0,1 0 1 0 0,-1 0-1 0 0,1 0 0 0 0,-1 0 0 0 0,1 1 0 0 0,0-1 0 0 0,-1 0 0 0 0,1 0 0 0 0,0 0 0 0 0,0 0 1 0 0,1-1 209 0 0,-1 0-189 0 0,1-1 1 0 0,-1 1-1 0 0,0 0 1 0 0,0 0 0 0 0,0-1-1 0 0,0 1 1 0 0,0 0 0 0 0,-1 0-1 0 0,1 0 1 0 0,-1-1 0 0 0,0 1-1 0 0,0 0 1 0 0,0 0-1 0 0,0 0 1 0 0,-1 0 0 0 0,0-1 188 0 0,-1-1-169 0 0,2 1 23 0 0,0 1 0 0 0,0-1 1 0 0,1 0-1 0 0,-1 1 0 0 0,1-1 0 0 0,-1 0 0 0 0,1 1 1 0 0,0-1-1 0 0,1 0 0 0 0,-1 1 0 0 0,1-1 0 0 0,0-1 146 0 0,1-27-978 0 0,-3 21 618 0 0,-1 0 0 0 0,0 1 0 0 0,-1-1 0 0 0,-2-4 360 0 0,1 2 162 0 0,1 0 0 0 0,-2-13-162 0 0,4 16 168 0 0,1 6-74 0 0,-1 0 0 0 0,1 1-1 0 0,-1-1 1 0 0,0 1 0 0 0,0-1-1 0 0,0 1 1 0 0,0-1-1 0 0,-2-2-93 0 0,-1-3 284 0 0,2 7-106 0 0,0-1-1 0 0,1 1 0 0 0,0-1 0 0 0,-1 0 1 0 0,1 0-1 0 0,0 1 0 0 0,0-1 0 0 0,1 0 0 0 0,-1 0 1 0 0,0 0-1 0 0,1 0 0 0 0,0 0 0 0 0,0 0 1 0 0,0-1-178 0 0,-3-7 1247 0 0,0-3-409 0 0,3 14-748 0 0,0 0 0 0 0,0 0 1 0 0,0-1-1 0 0,0 1 0 0 0,0 0 1 0 0,0 0-1 0 0,0-1 0 0 0,0 1 1 0 0,0 0-1 0 0,0 0 0 0 0,0-1 1 0 0,0 1-1 0 0,0 0 1 0 0,0 0-1 0 0,1 0 0 0 0,-1-1 1 0 0,0 1-1 0 0,0 0 0 0 0,0 0 1 0 0,0 0-1 0 0,1-1 0 0 0,-1 1 1 0 0,0 0-1 0 0,0 0 0 0 0,0 0 1 0 0,1 0-1 0 0,-1 0 0 0 0,0 0 1 0 0,0-1-1 0 0,0 1 1 0 0,1 0-1 0 0,-1 0 0 0 0,0 0 1 0 0,0 0-1 0 0,1 0 0 0 0,-1 0 1 0 0,0 0-1 0 0,0 0 0 0 0,1 0 1 0 0,-1 0-1 0 0,0 0 0 0 0,0 0-90 0 0,7 0 107 0 0,0 1-1 0 0,0 0 0 0 0,0 0 0 0 0,0 0 0 0 0,0 1 0 0 0,0 0 1 0 0,-1 1-1 0 0,1-1 0 0 0,-1 1 0 0 0,0 0 0 0 0,1 1 0 0 0,-2 0 0 0 0,1 0 1 0 0,0 0-1 0 0,-1 0 0 0 0,0 1 0 0 0,0 0 0 0 0,0 0 0 0 0,0 0 1 0 0,-1 1-1 0 0,1 1-106 0 0,7 10 124 0 0,-9-13-84 0 0,0 0 0 0 0,0 0 0 0 0,0 0 0 0 0,-1 1 0 0 0,1-1 0 0 0,-1 0 0 0 0,0 1 0 0 0,0 0 0 0 0,-1-1 0 0 0,2 6-40 0 0,-3 1 114 0 0,-1-9-82 0 0,1 0-1 0 0,0 0 1 0 0,0 1-1 0 0,1-1 1 0 0,-1 0-1 0 0,0 0 1 0 0,1 0-1 0 0,0 2-31 0 0,1 2 47 0 0,-1-5-22 0 0,0 2 0 0 0,0-1-1 0 0,0 0 1 0 0,-1 0 0 0 0,1 0 0 0 0,-1 0 0 0 0,1 0-1 0 0,-1 0 1 0 0,0 1 0 0 0,0-1 0 0 0,0 0 0 0 0,0 0 0 0 0,0 0-1 0 0,0 1 1 0 0,0-1 0 0 0,-1 0 0 0 0,1 0 0 0 0,-1 1-25 0 0,-4 13 125 0 0,5-14-103 0 0,0 0 0 0 0,-1 0-1 0 0,1 0 1 0 0,-1 0-1 0 0,1 0 1 0 0,-1 0 0 0 0,0 0-1 0 0,0 0 1 0 0,0 0-1 0 0,0 0 1 0 0,0 0 0 0 0,-1 0-1 0 0,1 0 1 0 0,0-1-1 0 0,-1 1 1 0 0,1-1 0 0 0,-1 1-1 0 0,0-1-21 0 0,-4 3 51 0 0,0-1-1 0 0,0 0 1 0 0,0 0-1 0 0,-1-1 1 0 0,1 0-1 0 0,-3 1-50 0 0,1-2 9 0 0,-7 1-27 0 0,0 0 1 0 0,-1-1-1 0 0,1 0 18 0 0,11-1-90 0 0,0 0 0 0 0,-1 0 0 0 0,1-1-1 0 0,0 0 1 0 0,0 0 0 0 0,0 0-1 0 0,0 0 1 0 0,0 0 0 0 0,0-1 0 0 0,0 0-1 0 0,1 1 1 0 0,-1-1 0 0 0,-1-2 90 0 0,3 2-240 0 0,0 0 0 0 0,0 0 1 0 0,1 0-1 0 0,-1 0 1 0 0,1 0-1 0 0,-1 0 0 0 0,1-1 1 0 0,0 1-1 0 0,0 0 0 0 0,0-1 1 0 0,0 1-1 0 0,0-1 0 0 0,1 0 1 0 0,-1 1-1 0 0,1-1 240 0 0,-1-11-1418 0 0</inkml:trace>
  <inkml:trace contextRef="#ctx0" brushRef="#br0" timeOffset="436.27">394 0 14480 0 0,'7'4'1313'0'0,"-5"-3"-1285"0"0,0 1 0 0 0,0 0 1 0 0,0 0-1 0 0,0 0 0 0 0,0 0 0 0 0,0 0 0 0 0,0 0 1 0 0,-1 0-1 0 0,1 1 0 0 0,-1-1 0 0 0,0 0 1 0 0,1 1-1 0 0,-1-1 0 0 0,0 1 0 0 0,-1 0 1 0 0,1-1-1 0 0,0 1 0 0 0,-1 0 0 0 0,1 0 0 0 0,-1-1 1 0 0,0 1-1 0 0,0 0 0 0 0,0 0 0 0 0,0-1 1 0 0,0 1-1 0 0,-1 0 0 0 0,1 0 0 0 0,-1-1 0 0 0,0 2-28 0 0,0 1 73 0 0,0 0-1 0 0,1 1 0 0 0,-1-1 0 0 0,1 0 0 0 0,1 0 1 0 0,-1 0-1 0 0,1 0 0 0 0,0 0 0 0 0,0 0 0 0 0,1 4-72 0 0,4 23 362 0 0,1-6-67 0 0,-6-22-251 0 0,0-1-1 0 0,1 1 1 0 0,-2-1 0 0 0,1 1-1 0 0,0 0 1 0 0,-1-1 0 0 0,1 1-1 0 0,-1 2-43 0 0,-1 8 104 0 0,0-8-46 0 0,0 0-1 0 0,1 0 1 0 0,0 0-1 0 0,0 0 1 0 0,0 0-1 0 0,1 1 1 0 0,0-1-1 0 0,1 3-57 0 0,0-1 72 0 0,0 1-1 0 0,-1-1 0 0 0,0 1 1 0 0,0-1-1 0 0,-1 3-71 0 0,0-3 43 0 0,0-1 0 0 0,1 1-1 0 0,0-1 1 0 0,0 0 0 0 0,0 0 0 0 0,3 6-43 0 0,-2 5 66 0 0,-2-17-59 0 0,0 0-1 0 0,0-1 1 0 0,-1 1-1 0 0,1 0 1 0 0,0-1-1 0 0,0 1 1 0 0,0 0-1 0 0,1 0 0 0 0,-1-1 1 0 0,0 1-1 0 0,0 0 1 0 0,0-1-1 0 0,0 1 1 0 0,1 0-1 0 0,-1-1 1 0 0,0 1-1 0 0,1 0 1 0 0,-1-1-1 0 0,0 1 1 0 0,1-1-1 0 0,-1 1 1 0 0,1-1-1 0 0,-1 1 0 0 0,1 0 1 0 0,-1-1-1 0 0,1 1-6 0 0,-3 1 292 0 0,5-6-176 0 0,-3 3-112 0 0,0 0 0 0 0,0 1 0 0 0,0-1 1 0 0,0 0-1 0 0,1 1 0 0 0,-1-1 0 0 0,0 1 0 0 0,0-1 0 0 0,-1 0 0 0 0,1 1 0 0 0,0-1 0 0 0,0 0 0 0 0,0 1 0 0 0,0-1 0 0 0,0 0 0 0 0,-1 1 0 0 0,1-1-4 0 0,0 0 1 0 0,-1 1-1 0 0,1-1 1 0 0,0 0 0 0 0,0 1 0 0 0,0-1-1 0 0,-1 0 1 0 0,1 1 0 0 0,0-1 0 0 0,0 0-1 0 0,0 1 1 0 0,0-1 0 0 0,0 0-1 0 0,0 0 1 0 0,0 1 0 0 0,1-1 0 0 0,-1 0-1 0 0,0 1 1 0 0,0-1 0 0 0,0 0 0 0 0,1 1-1 0 0,-1-1 0 0 0,3-4 18 0 0,-2 3-16 0 0,1 0 0 0 0,-1 0-1 0 0,0-1 1 0 0,0 1 0 0 0,0-1-1 0 0,0 1 1 0 0,0-1 0 0 0,0 1 0 0 0,-1-1-1 0 0,1 0 1 0 0,-1 1 0 0 0,0-1-1 0 0,0 0-1 0 0,2-6-34 0 0,-1 1 1 0 0,1-1-1 0 0,1 1 0 0 0,-1 0 0 0 0,2 0 0 0 0,-1 0 0 0 0,1 0 0 0 0,0 0 0 0 0,3-3 34 0 0,-6 9-4 0 0,1 0 1 0 0,-1 0-1 0 0,0 1 0 0 0,1-1 1 0 0,0 1-1 0 0,-1-1 0 0 0,1 1 0 0 0,0 0 1 0 0,0 0-1 0 0,0-1 0 0 0,-1 1 1 0 0,1 0-1 0 0,0 1 0 0 0,0-1 1 0 0,1 0-1 0 0,-1 1 0 0 0,0-1 0 0 0,2 0 4 0 0,5-4 9 0 0,-8 5-6 0 0,-1-1-1 0 0,1 1 1 0 0,-1-1 0 0 0,1 1 0 0 0,0-1 0 0 0,0 1 0 0 0,-1 0 0 0 0,1-1 0 0 0,0 1-1 0 0,0 0 1 0 0,-1 0 0 0 0,1-1 0 0 0,0 1 0 0 0,0 0-3 0 0,1 0 7 0 0,0 1-1 0 0,0-1 1 0 0,0 0 0 0 0,0 1 0 0 0,0-1-1 0 0,-1 1 1 0 0,1 0 0 0 0,0 0 0 0 0,-1 0-1 0 0,1-1 1 0 0,0 2 0 0 0,-1-1-7 0 0,1 1 21 0 0,0 0-1 0 0,0-1 1 0 0,0 2 0 0 0,0-1 0 0 0,-1 0 0 0 0,1 0 0 0 0,-1 0 0 0 0,0 1 0 0 0,1-1-1 0 0,-1 1 1 0 0,0-1 0 0 0,-1 1 0 0 0,1-1 0 0 0,0 1 0 0 0,-1 0 0 0 0,1-1-1 0 0,-1 1 1 0 0,0 0 0 0 0,0-1 0 0 0,0 2-21 0 0,0-1 25 0 0,1-1-1 0 0,-1 0 0 0 0,1 0 1 0 0,-1 0-1 0 0,1 1 1 0 0,0-1-1 0 0,0 0 1 0 0,0 0-1 0 0,0 0 1 0 0,0 0-1 0 0,0 0 1 0 0,1 0-25 0 0,0 0 23 0 0,-1 1 1 0 0,1-1 0 0 0,-1 1-1 0 0,1-1 1 0 0,-1 1 0 0 0,0 0-1 0 0,0-1 1 0 0,-1 1 0 0 0,2 2-24 0 0,-1 3 25 0 0,1-1 1 0 0,1 0-1 0 0,0 0 0 0 0,0 0 1 0 0,0-1-1 0 0,0 1 1 0 0,1-1-1 0 0,0 1 1 0 0,1-1-26 0 0,7 14 40 0 0,-10-18-30 0 0,0 1 0 0 0,0-1 0 0 0,0 1 0 0 0,1-1 0 0 0,-1 1 0 0 0,3 1-10 0 0,-3-3 11 0 0,0 1 0 0 0,0 0 0 0 0,0 0-1 0 0,0 0 1 0 0,0 0 0 0 0,0 0 0 0 0,-1 1 0 0 0,2 1-11 0 0,-3-3-6 0 0,1 0 0 0 0,0-1 1 0 0,0 1-1 0 0,0 0 0 0 0,0 0 1 0 0,-1 0-1 0 0,1-1 0 0 0,0 1 0 0 0,0-1 1 0 0,1 1-1 0 0,-1 0 0 0 0,0-1 1 0 0,0 0-1 0 0,0 1 0 0 0,0-1 1 0 0,0 0-1 0 0,0 0 0 0 0,1 1 1 0 0,-1-1-1 0 0,0 0 0 0 0,0 0 0 0 0,0 0 1 0 0,1 0 5 0 0,2-1-379 0 0,0 1 1 0 0,0 0 0 0 0,0-1-1 0 0,0 0 1 0 0,0 0-1 0 0,3-1 379 0 0,1-1-905 0 0,-1 0-1 0 0,1-1 1 0 0,-1 0-1 0 0,3-3 906 0 0,8-7-1869 0 0</inkml:trace>
  <inkml:trace contextRef="#ctx0" brushRef="#br0" timeOffset="794.217">952 253 14600 0 0,'0'0'330'0'0,"-7"-3"940"0"0,5 3-1225 0 0,1 1 0 0 0,-1-1 0 0 0,0 1 0 0 0,0-1 0 0 0,1 1 0 0 0,-1-1 0 0 0,0 1 0 0 0,1 0 0 0 0,-1 0 0 0 0,0 0 0 0 0,1 0 0 0 0,-1 0 0 0 0,1 0 0 0 0,0 0 0 0 0,-2 2-45 0 0,-20 24 1560 0 0,13-14-1154 0 0,4-5-233 0 0,0 0 0 0 0,1 1 1 0 0,0 0-1 0 0,1 0 0 0 0,0 0 1 0 0,0 0-1 0 0,0 4-173 0 0,3-8 7 0 0,0-1-1 0 0,1 0 1 0 0,0 0-1 0 0,-1 0 1 0 0,2 1-1 0 0,-1-1 1 0 0,0 0 0 0 0,1 0-1 0 0,0 0 1 0 0,0 0-1 0 0,0 1-6 0 0,3 16 1 0 0,-3-18 20 0 0,0 0-1 0 0,1 1 0 0 0,-1-1 1 0 0,0 0-1 0 0,1 0 1 0 0,0 0-1 0 0,-1 0 0 0 0,1 0 1 0 0,1 0-1 0 0,-1 0 0 0 0,0-1 1 0 0,1 1-1 0 0,-1-1 0 0 0,1 0 1 0 0,-1 1-1 0 0,1-1 1 0 0,0 0-1 0 0,0-1 0 0 0,0 1 1 0 0,1 0-1 0 0,-1-1 0 0 0,3 1-20 0 0,-5-2 18 0 0,0 0-1 0 0,1 0 1 0 0,-1 0-1 0 0,1-1 0 0 0,-1 1 1 0 0,0 0-1 0 0,1-1 1 0 0,-1 1-1 0 0,0-1 0 0 0,0 1 1 0 0,1-1-18 0 0,2-1 22 0 0,0 1-14 0 0,0-1 0 0 0,0 1 0 0 0,-1-1 0 0 0,1 0-1 0 0,-1 0 1 0 0,1 0 0 0 0,-1-1 0 0 0,0 1 0 0 0,0-1 0 0 0,0 0 0 0 0,0 1 0 0 0,-1-1 0 0 0,1-1 0 0 0,0 0-8 0 0,5-8-82 0 0,-1 0 0 0 0,-1 0-1 0 0,3-8 83 0 0,2-3-163 0 0,-7 13 158 0 0,0 1 1 0 0,-1-1-1 0 0,0 1 0 0 0,0-4 5 0 0,4-15 0 0 0,-6 16-21 0 0,-1 1-11 0 0,0 10 85 0 0,0 1 30 0 0,0 5 61 0 0,-1 1 0 0 0,0-1 0 0 0,0 1 0 0 0,0-1 0 0 0,-1 1-144 0 0,0 0 37 0 0,1 0 0 0 0,0 0 0 0 0,0-1 0 0 0,0 1 0 0 0,0 1-37 0 0,1 9 171 0 0,1-1 1 0 0,0 0-1 0 0,2 1-171 0 0,-2-10 7 0 0,0-1 0 0 0,0 1 1 0 0,1 0-1 0 0,0-1 1 0 0,0 1-1 0 0,1-1 1 0 0,0 0-1 0 0,0 0 0 0 0,2 3-7 0 0,4 9 1 0 0,-8-14 24 0 0,0-1 0 0 0,0 1 0 0 0,0-1 0 0 0,1 1-1 0 0,-1-1 1 0 0,1 0 0 0 0,1 2-25 0 0,-2-3 65 0 0,1-1-11 0 0,2 1-75 0 0,0 0 0 0 0,0-1 1 0 0,1 1-1 0 0,-1-1 1 0 0,1 0-1 0 0,-1 0 0 0 0,0-1 1 0 0,1 1-1 0 0,-1-1 0 0 0,0 0 1 0 0,0 0-1 0 0,1-1 1 0 0,-1 1-1 0 0,2-2 21 0 0,6-3-1260 0 0,0-1 1 0 0,0 0-1 0 0,9-8 1260 0 0,-12 8-932 0 0,14-8-881 0 0</inkml:trace>
  <inkml:trace contextRef="#ctx0" brushRef="#br0" timeOffset="1135.821">1411 209 16559 0 0,'0'0'760'0'0,"-6"-3"243"0"0,1 3-961 0 0,0 0 0 0 0,0 0 0 0 0,0 1 0 0 0,1 0 1 0 0,-1 0-1 0 0,0 0 0 0 0,1 1 0 0 0,-1-1 0 0 0,1 1 0 0 0,-1 0 0 0 0,1 0 0 0 0,0 1-42 0 0,-11 3 231 0 0,9-3-112 0 0,1-1-1 0 0,-1 1 1 0 0,1 1 0 0 0,-1-1 0 0 0,-4 4-119 0 0,8-5 55 0 0,-1 0 1 0 0,1 1 0 0 0,0-1-1 0 0,0 0 1 0 0,0 1 0 0 0,0-1-1 0 0,1 1 1 0 0,-1 0 0 0 0,1-1-1 0 0,-1 1 1 0 0,1 0 0 0 0,0 0-1 0 0,0 0-55 0 0,-1 2 49 0 0,1-1 1 0 0,0 1-1 0 0,1-1 0 0 0,-1 1 0 0 0,1 0 0 0 0,-1 1-49 0 0,2-4 12 0 0,-1 0 0 0 0,0 0 0 0 0,1 0 1 0 0,0 0-1 0 0,-1 0 0 0 0,1 0 0 0 0,0 0 0 0 0,0 0 1 0 0,0 0-1 0 0,0 0 0 0 0,0-1 0 0 0,0 1 0 0 0,1 0 0 0 0,-1-1 1 0 0,1 1-13 0 0,12 12 49 0 0,0-1 0 0 0,0 0 0 0 0,2-2 0 0 0,-1 1 0 0 0,2-2 0 0 0,8 5-49 0 0,24 17 204 0 0,-44-26-218 0 0,-5-6 15 0 0,0 1 1 0 0,1-1-1 0 0,-1 1 1 0 0,0-1-1 0 0,0 1 1 0 0,0 0-1 0 0,1-1 1 0 0,-1 1-1 0 0,0 0 1 0 0,0-1-1 0 0,0 1 1 0 0,0 0 0 0 0,0-1-1 0 0,0 1 1 0 0,0 0-1 0 0,0-1 1 0 0,0 1-1 0 0,0 0 1 0 0,-1-1-1 0 0,1 1 1 0 0,0 0-1 0 0,0-1 1 0 0,-1 1-1 0 0,1-1 1 0 0,0 1-1 0 0,-1 0 1 0 0,1-1-1 0 0,0 1 1 0 0,-1-1 0 0 0,1 1-1 0 0,-1-1 1 0 0,0 1-2 0 0,1 0 3 0 0,-2 1 36 0 0,0 0 0 0 0,1-1 1 0 0,-1 1-1 0 0,0 0 0 0 0,0-1 1 0 0,0 1-1 0 0,0-1 0 0 0,0 1 1 0 0,0-1-1 0 0,-1 0 0 0 0,-1 1-39 0 0,-29 9 275 0 0,20-7-308 0 0,1 0-245 0 0,0-1 1 0 0,0 0-1 0 0,-1-1 0 0 0,1 0 0 0 0,-4 0 278 0 0,7-4-3360 0 0,8 1-3058 0 0</inkml:trace>
  <inkml:trace contextRef="#ctx0" brushRef="#br0" timeOffset="1486.004">1548 414 9216 0 0,'9'1'738'0'0,"0"0"1"0"0,-1 1 0 0 0,1 0 0 0 0,-1 1-1 0 0,1 0 1 0 0,-1 0 0 0 0,0 0-1 0 0,6 5-738 0 0,23 8 1944 0 0,-31-13-1718 0 0,1-1 1 0 0,-1 0-1 0 0,1 0 1 0 0,0 0-1 0 0,0-1 1 0 0,-1 0-1 0 0,1 0 1 0 0,0-1-1 0 0,0 0 1 0 0,0 0-1 0 0,0 0 0 0 0,0-1 1 0 0,0 0-1 0 0,0-1-226 0 0,-2 1 20 0 0,0-1 0 0 0,0 0-1 0 0,-1 0 1 0 0,1 0-1 0 0,-1 0 1 0 0,1-1-1 0 0,-1 1 1 0 0,0-1-1 0 0,0 0 1 0 0,0-1 0 0 0,0 1-1 0 0,-1-1-19 0 0,0 1 10 0 0,-1 0-1 0 0,1 0 1 0 0,-1 0-1 0 0,0-1 1 0 0,-1 1-1 0 0,1-1 1 0 0,0 1-1 0 0,-1-1 1 0 0,0 0-1 0 0,0 1 1 0 0,0-1-1 0 0,0 0 1 0 0,-1 0-1 0 0,1 0 1 0 0,-1 0-1 0 0,0 0-9 0 0,0-3 17 0 0,0 1 0 0 0,-1 0 0 0 0,1-1 0 0 0,-1 1 1 0 0,-2-6-18 0 0,3 11 19 0 0,-1 0 0 0 0,1 0 0 0 0,-1-1 0 0 0,1 1 0 0 0,-1 0 1 0 0,1 0-1 0 0,-1-1 0 0 0,0 1 0 0 0,1 0 0 0 0,-1 0 1 0 0,0 0-1 0 0,0 0 0 0 0,0 0 0 0 0,0 0 0 0 0,0 0 1 0 0,0 0-1 0 0,0 1 0 0 0,0-1 0 0 0,0 0 0 0 0,-1 1 1 0 0,1-1-1 0 0,0 1 0 0 0,0-1 0 0 0,-1 1 0 0 0,1-1 1 0 0,0 1-1 0 0,-1 0 0 0 0,1 0 0 0 0,0-1 0 0 0,-1 1-19 0 0,0 0 36 0 0,-1 1-1 0 0,1-1 1 0 0,0 1-1 0 0,0-1 0 0 0,-1 1 1 0 0,1 0-1 0 0,0-1 1 0 0,0 1-1 0 0,0 0 1 0 0,0 1-1 0 0,0-1 0 0 0,-1 1-35 0 0,-23 19 284 0 0,10-7-137 0 0,11-9-120 0 0,0-1-1 0 0,0 1 1 0 0,0 0-1 0 0,1 1 1 0 0,0-1-1 0 0,0 1 1 0 0,1 0-1 0 0,-1 0 1 0 0,1 0-1 0 0,1 0 1 0 0,-1 0-1 0 0,1 1 1 0 0,0-1-1 0 0,0 1 1 0 0,1 0-1 0 0,-1 3-26 0 0,3-8 8 0 0,-1 1 0 0 0,1 0 0 0 0,-1-1 0 0 0,1 1 0 0 0,0-1 0 0 0,0 0 0 0 0,0 1 0 0 0,0-1 0 0 0,0 0-1 0 0,0 1 1 0 0,1-1 0 0 0,0 1-8 0 0,3 3 17 0 0,-1 0-1 0 0,1-1 0 0 0,0 0 0 0 0,1 0-16 0 0,-1-1 16 0 0,1 0 0 0 0,-1 0 0 0 0,1-1-1 0 0,0 0 1 0 0,0 0 0 0 0,0-1 0 0 0,0 0 0 0 0,0 0-1 0 0,3 1-15 0 0,9 1-367 0 0,1-1 0 0 0,13 1 367 0 0,-8-2-829 0 0,-1-1-46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5T08:31:18.848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1-15T08:35:59.819"/>
    </inkml:context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272 31,'0'0</inkml:trace>
  <inkml:trace contextRef="#ctx1" brushRef="#br1">375 1 4144 0 0,'0'0'319'0'0,"0"0"-55"0"0,0 0 547 0 0,0 0 257 0 0,0 0 55 0 0,0 0-98 0 0,0 0-457 0 0,0 0-198 0 0,0 0-40 0 0,0 0 18 0 0,0 0 111 0 0,0 0 49 0 0,0 0 11 0 0,0 0 10 0 0,0 0 38 0 0,0 0 10 0 0,0 0 6 0 0,0 0 37 0 0,0 0 152 0 0,0 0 69 0 0,0 0 13 0 0,0 1-55 0 0,-1 4-539 0 0,0 0 0 0 0,0-1-1 0 0,0 1 1 0 0,0-1 0 0 0,-1 1-1 0 0,0-1 1 0 0,0 1-260 0 0,-5 13 341 0 0,-9 37 357 0 0,15-50-642 0 0,0 0 1 0 0,0 0-1 0 0,1 0 0 0 0,-1 0 0 0 0,1 3-56 0 0,-2 22 223 0 0,-1-11-185 0 0,1 0 0 0 0,0 0-1 0 0,2 9-37 0 0,-2 20-1 0 0,2 19 1 0 0,0-51 0 0 0,0 1 0 0 0,1-1 0 0 0,1 1 0 0 0,2 5 0 0 0,1 20 0 0 0,-4-37 0 0 0,-1-3 0 0 0,0 0 0 0 0,0 0 0 0 0,1 0 0 0 0,-1 1 0 0 0,1-1 0 0 0,-1 0 0 0 0,1 0 0 0 0,0-1 0 0 0,0 1 0 0 0,0 1 0 0 0,3 1-133 0 0,-3-3-563 0 0,-1-1-257 0 0,-1 0-58 0 0,-1-2-12 0 0</inkml:trace>
  <inkml:trace contextRef="#ctx1" brushRef="#br1" timeOffset="914.321">42 109 6912 0 0,'-14'-15'188'0'0,"4"3"1195"0"0,5 6 3304 0 0,3 6-4241 0 0,-9 0 187 0 0,11 0 1486 0 0,11 0-304 0 0,122-6-575 0 0,107-19-1240 0 0,-54-6 0 0 0,-177 29 0 0 0,-7 2 0 0 0,-1-1 0 0 0,0 1 0 0 0,1 0 0 0 0,-1 0 0 0 0,1 0 0 0 0,-1 0 0 0 0,0 0 0 0 0,1 0 0 0 0,-1 0 0 0 0,1 0 0 0 0,-1 0 0 0 0,0 1 0 0 0,1-1 0 0 0,-1 1 0 0 0,0-1 0 0 0,1 1 0 0 0,-1-1 0 0 0,1 1 0 0 0,-1 1 1 0 0,0-1 0 0 0,0 0 0 0 0,0 0 1 0 0,0 1-1 0 0,0-1 0 0 0,-1 0 0 0 0,1 1 0 0 0,0-1 0 0 0,-1 1 0 0 0,1-1 0 0 0,-1 1 0 0 0,1-1 0 0 0,-1 1 0 0 0,0-1 0 0 0,0 1 0 0 0,0 0 0 0 0,0-1 0 0 0,0 1 0 0 0,0 1-1 0 0,0 1 52 0 0,1 2 298 0 0,-1 0 0 0 0,-1 0 0 0 0,1 0 0 0 0,-2 5-350 0 0,-1 15 560 0 0,-2-3-542 0 0,0-1-20 0 0,5-1 2 0 0,-1 24 0 0 0,3-15 0 0 0,-1-25 0 0 0,-1 0 0 0 0,0 0 0 0 0,0 0 0 0 0,0 0 0 0 0,0 0 0 0 0,-1 2 0 0 0,0-3 0 0 0,0-1 0 0 0,1 1 0 0 0,-1-1 0 0 0,0 0 0 0 0,1 1 0 0 0,0-1 0 0 0,0 1 0 0 0,0-1 0 0 0,0 0 0 0 0,1 1 0 0 0,0 2 0 0 0,1 7 0 0 0,0 0 0 0 0,-1 0 0 0 0,0 2 0 0 0,1 19 0 0 0,-1-18 0 0 0,-1-14 0 0 0,0 1 0 0 0,0-1 0 0 0,1 1 0 0 0,-1-1 0 0 0,0 1 0 0 0,1-1 0 0 0,0 1 0 0 0,-1-1 0 0 0,1 1 0 0 0,0-1 0 0 0,0 0 0 0 0,2 11 0 0 0,-2-4 0 0 0,-3-11 0 0 0,2 1 0 0 0,-1 1 0 0 0,1 0 0 0 0,0-1 0 0 0,-1 1 0 0 0,1-1 0 0 0,0 0 0 0 0,-1 1 0 0 0,1-1 0 0 0,0 1 0 0 0,0-1 0 0 0,0 1 0 0 0,-1-1 0 0 0,1 0 0 0 0,0 1 0 0 0,0-1 0 0 0,0 1 0 0 0,0-1 0 0 0,0 0 0 0 0,0 1 0 0 0,0-1 0 0 0,0 1 0 0 0,0-1 0 0 0,1 0 0 0 0,-1 1 0 0 0,0-1 0 0 0,0 1 0 0 0,0-1 0 0 0,1 1 0 0 0,-1-1 0 0 0,1-3 0 0 0,0 1 0 0 0,0 0 0 0 0,0-1 0 0 0,0 1 0 0 0,-1 0 0 0 0,0-1 0 0 0,1-2 0 0 0,-1 2 0 0 0,0 0 0 0 0,0 0 0 0 0,1 0 0 0 0,0 0 0 0 0,0 0 0 0 0,0 0 0 0 0,7-17 0 0 0,-6 13 0 0 0,0 1 0 0 0,1-1 0 0 0,0 1 0 0 0,0 0 0 0 0,1 0 0 0 0,0 0 0 0 0,1 1 0 0 0,-1-1 0 0 0,4-2 0 0 0,-6 6-94 0 0,1 0 0 0 0,0 1 0 0 0,0-1 0 0 0,0 1 0 0 0,0 0 0 0 0,0 0 0 0 0,0 0 0 0 0,0 1 1 0 0,1-1-1 0 0,-1 1 0 0 0,1-1 0 0 0,-1 1 0 0 0,1 0 0 0 0,-1 1 0 0 0,1-1 0 0 0,0 1 0 0 0,-1-1 0 0 0,1 1 0 0 0,0 0 0 0 0,-1 0 0 0 0,1 1 0 0 0,0-1 0 0 0,0 1 94 0 0,-1 0 172 0 0,1 0 1 0 0,0 1 0 0 0,-1-1-1 0 0,0 1 1 0 0,1 0 0 0 0,-1 0-1 0 0,0 0 1 0 0,1 0-1 0 0,0 2-172 0 0,39 38 629 0 0,-15-12-650 0 0,-23-25 21 0 0,-1 0 0 0 0,0 0 0 0 0,0 1 0 0 0,-1-1 0 0 0,3 6 0 0 0,6 10 0 0 0,2 0 0 0 0,-5-6 0 0 0,2 0 0 0 0,11 14 0 0 0,-21-27 0 0 0,1 1 0 0 0,11 2 0 0 0,-12-5 0 0 0,1 1 0 0 0,-1-1 0 0 0,1 0 0 0 0,-1 1 0 0 0,1-1 0 0 0,-1 0 0 0 0,1 0 0 0 0,-1 0 0 0 0,1 0 0 0 0,-1-1 0 0 0,1 1 0 0 0,-1 0 0 0 0,1-1 0 0 0,-1 1 0 0 0,1-1 0 0 0,-1 1 0 0 0,1-1 0 0 0,-1 0 0 0 0,0 1 0 0 0,1-1 0 0 0,-1 0 0 0 0,0 0 0 0 0,0 0 0 0 0,1 0 0 0 0,2-4 0 0 0,0 0 0 0 0,0 0 0 0 0,0 0 0 0 0,0 0 0 0 0,1-3 0 0 0,9-14 0 0 0,-9 17 0 0 0,-1 0 0 0 0,0-1 0 0 0,-1 0 0 0 0,1 1 0 0 0,-1-1 0 0 0,0-1 0 0 0,-1 1 0 0 0,1 0 0 0 0,-1 0 0 0 0,0-2 0 0 0,-1 4 0 0 0,1-1 0 0 0,0 1 0 0 0,0 0 0 0 0,1 0 0 0 0,0-1 0 0 0,-1 3 0 0 0,-1-1 0 0 0,1 1 0 0 0,-1-1 0 0 0,1 1 0 0 0,-1-1 0 0 0,0 0 0 0 0,0 0 0 0 0,0 0 0 0 0,-1 1 0 0 0,1-1 0 0 0,-1 0 0 0 0,1 0 0 0 0,-1-5 0 0 0,0 6 0 0 0,1 0 0 0 0,-1 0 0 0 0,0 0 0 0 0,0 0 0 0 0,-1 0 0 0 0,1 0 0 0 0,0 0 0 0 0,-1-1 0 0 0,1 2 0 0 0,-1 1 0 0 0,1-1 0 0 0,0 1 0 0 0,-1-1 0 0 0,1 1 0 0 0,-1 0 0 0 0,1-1 0 0 0,0 1 0 0 0,-1-1 0 0 0,1 1 0 0 0,-1 0 0 0 0,1-1 0 0 0,-1 1 0 0 0,1 0 0 0 0,-1 0 0 0 0,1-1 0 0 0,-1 1 0 0 0,0 0 0 0 0,1 0 0 0 0,-1 0 0 0 0,1 0 0 0 0,-1 0 0 0 0,1-1 0 0 0,-1 1 0 0 0,0 0 0 0 0,1 0 0 0 0,-1 1 0 0 0,1-1 0 0 0,-1 0 0 0 0,0 0 0 0 0,1 0 0 0 0,-1 0 0 0 0,0 1 0 0 0,-3 0 0 0 0,0 0 0 0 0,0 0 0 0 0,0 1 0 0 0,0 0 0 0 0,0 0 0 0 0,0 0 0 0 0,1 0 0 0 0,-1 1 0 0 0,0-1 0 0 0,1 1 0 0 0,0 0 0 0 0,0 0 0 0 0,0 0 0 0 0,0 1 0 0 0,0-1 0 0 0,1 1 0 0 0,-1-1 0 0 0,1 1 0 0 0,0 0 0 0 0,0 0 0 0 0,1 0 0 0 0,-1 0 0 0 0,1 0 0 0 0,-1 3 0 0 0,1-4 0 0 0,0 1 0 0 0,0-1 0 0 0,1 1 0 0 0,-1 0 0 0 0,1-1 0 0 0,0 1 0 0 0,0 0 0 0 0,0-1 0 0 0,1 1 0 0 0,-1 0 0 0 0,1-1 0 0 0,0 1 0 0 0,0 0 0 0 0,0-1 0 0 0,0 1 0 0 0,1-1 0 0 0,-1 0 0 0 0,1 1 0 0 0,0-1 0 0 0,0 0 0 0 0,0 0 0 0 0,0 0 0 0 0,1 0 0 0 0,-1-1 0 0 0,1 1 0 0 0,0-1 0 0 0,0 1 0 0 0,2 1 0 0 0,6 2 16 0 0,1 0-1 0 0,-1 0 0 0 0,1-1 0 0 0,0-1 0 0 0,0 0 0 0 0,5 0-15 0 0,7 1-624 0 0,0-1-1 0 0,0-1 1 0 0,5-1 624 0 0,28 0-1011 0 0,-11-1-12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6:09.81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69 122 14280 0 0,'0'0'1102'0'0,"0"0"-719"0"0,-1 0-313 0 0,1-1 0 0 0,-1 1 0 0 0,0 0 0 0 0,1 0 1 0 0,-1-1-1 0 0,1 1 0 0 0,-1 0 0 0 0,0 0 0 0 0,1 0 0 0 0,-1 0 0 0 0,0 0 0 0 0,1 0 1 0 0,-1 0-1 0 0,0 0 0 0 0,1 0 0 0 0,-1 0 0 0 0,1 0 0 0 0,-1 0 0 0 0,0 1 1 0 0,1-1-1 0 0,-1 0 0 0 0,0 0 0 0 0,1 1 0 0 0,-1-1 0 0 0,1 0 0 0 0,-1 1 1 0 0,1-1-1 0 0,-1 1 0 0 0,1-1 0 0 0,-1 1 0 0 0,1-1-70 0 0,-12 16 1934 0 0,5 2-1790 0 0,0 0 0 0 0,1 0 0 0 0,1 0 0 0 0,1 1 1 0 0,1 0-1 0 0,0 0 0 0 0,1 13-144 0 0,2-24 89 0 0,0-1-1 0 0,0 0 1 0 0,1 0 0 0 0,0 1 0 0 0,1 3-89 0 0,3 16 264 0 0,-3-17-188 0 0,0 0 0 0 0,1 0 1 0 0,0 0-1 0 0,1-1 0 0 0,0 1 0 0 0,0-1 0 0 0,5 7-76 0 0,-6-9 59 0 0,-3-6-246 0 0,2-1-1065 0 0,5-3-476 0 0</inkml:trace>
  <inkml:trace contextRef="#ctx0" brushRef="#br0" timeOffset="188.232">75 14 18455 0 0,'-8'-12'846'0'0,"7"10"-17"0"0,-13 3-388 0 0,11 2-401 0 0,-1 1-1 0 0,1-1 0 0 0,0 1 1 0 0,1 0-1 0 0,-1-1 0 0 0,0 1 1 0 0,1 1-1 0 0,-1 1-39 0 0,2-3-9 0 0,0 0-1 0 0,0 0 1 0 0,1 0-1 0 0,-1 0 1 0 0,1 1-1 0 0,0-1 1 0 0,0 0 0 0 0,0 0-1 0 0,0 0 1 0 0,1 0-1 0 0,-1 0 1 0 0,1 1-1 0 0,-1-1 1 0 0,2 0 9 0 0,7 25-1355 0 0,-2-14-93 0 0</inkml:trace>
  <inkml:trace contextRef="#ctx0" brushRef="#br0" timeOffset="501.602">487 95 18287 0 0,'0'0'414'0'0,"-2"1"56"0"0,-7 4 137 0 0,3-2-534 0 0,1 1-1 0 0,-1 0 1 0 0,1 0 0 0 0,-1 0 0 0 0,1 1 0 0 0,0-1-1 0 0,-1 3-72 0 0,-13 15 10 0 0,12-15 28 0 0,1 1 0 0 0,0-1 0 0 0,0 1-1 0 0,0 1 1 0 0,1-1 0 0 0,0 1 0 0 0,1-1-1 0 0,-1 4-37 0 0,4-8 20 0 0,0 0 0 0 0,0 0-1 0 0,1 1 1 0 0,0-1-1 0 0,-1 0 1 0 0,1 1-1 0 0,1-1 1 0 0,-1 0 0 0 0,1 1-1 0 0,0-1 1 0 0,0 0-1 0 0,0 0 1 0 0,0 0-1 0 0,1 0 1 0 0,-1 0 0 0 0,1 0-1 0 0,0 0 1 0 0,1 1-20 0 0,4 5 8 0 0,-1-1 0 0 0,2 0 0 0 0,-1 0-1 0 0,1-1 1 0 0,0 0 0 0 0,4 2-8 0 0,6 6 45 0 0,-1-1-1 0 0,-1 2 1 0 0,1 2-45 0 0,-17-19 11 0 0,1 1-1 0 0,-1-1 1 0 0,1 1 0 0 0,-1-1 0 0 0,0 1 0 0 0,1-1-1 0 0,-1 1 1 0 0,0 0 0 0 0,0-1 0 0 0,1 1 0 0 0,-1-1-1 0 0,0 1 1 0 0,0 0 0 0 0,0-1 0 0 0,0 1 0 0 0,0-1 0 0 0,0 1-1 0 0,0 0 1 0 0,0-1 0 0 0,0 1 0 0 0,0-1 0 0 0,0 1-1 0 0,0 0 1 0 0,0-1 0 0 0,0 1 0 0 0,-1-1-11 0 0,1 1 24 0 0,-1 0 1 0 0,0 0-1 0 0,1 0 1 0 0,-1 0-1 0 0,0 0 1 0 0,0 0-1 0 0,0-1 1 0 0,1 1-1 0 0,-1 0 1 0 0,0-1-1 0 0,0 1 1 0 0,0-1-1 0 0,-1 1-24 0 0,-2 1 79 0 0,-1 0 0 0 0,1-1 0 0 0,0 0 0 0 0,-1 0 0 0 0,1 0 0 0 0,-5 0-79 0 0,-58 9 380 0 0,7-1-1336 0 0,20-8-4856 0 0,27-3-990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6:21.36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234 200 11056 0 0,'0'0'852'0'0,"-2"0"-560"0"0,-76 22 3445 0 0,68-18-3448 0 0,0 1 1 0 0,0 0-1 0 0,0 1 1 0 0,1 0-1 0 0,0 0 1 0 0,0 1 0 0 0,1 0-1 0 0,-1 1 1 0 0,2-1-1 0 0,-1 2 1 0 0,1-1-1 0 0,0 1 1 0 0,1 0-1 0 0,0 1 1 0 0,0-1-1 0 0,1 1 1 0 0,0 0-1 0 0,1 1 1 0 0,0-1-1 0 0,0 4-289 0 0,4-10 51 0 0,-1 0-1 0 0,1 0 0 0 0,0 0 0 0 0,0 0 0 0 0,1 0 0 0 0,-1 0 0 0 0,1 0 1 0 0,0 0-1 0 0,0 0 0 0 0,0 0 0 0 0,2 2-50 0 0,0 4 54 0 0,-3-9-49 0 0,1 0 1 0 0,0 1-1 0 0,0-1 1 0 0,-1 0-1 0 0,1 0 0 0 0,0 0 1 0 0,0 0-1 0 0,0 0 1 0 0,1 0-1 0 0,-1 0 1 0 0,0 0-1 0 0,0 0 1 0 0,1 0-1 0 0,-1-1 1 0 0,0 1-1 0 0,1 0 1 0 0,-1-1-1 0 0,0 1 1 0 0,1-1-1 0 0,-1 0 1 0 0,2 1-7 0 0,2 0 32 0 0,-1 0 0 0 0,1-1-1 0 0,0 1 1 0 0,-1-1 0 0 0,1 0-1 0 0,2 0-30 0 0,-3-1 27 0 0,0 0 0 0 0,-1 0 0 0 0,1 0 1 0 0,-1 0-1 0 0,1-1 0 0 0,-1 0 0 0 0,2 0-27 0 0,12-6 90 0 0,-11 6-73 0 0,-1-1 0 0 0,1 1 0 0 0,-1-1-1 0 0,0 0 1 0 0,0-1 0 0 0,0 1 0 0 0,0-1-1 0 0,-1 0 1 0 0,3-2-17 0 0,5-7 123 0 0,1-2 0 0 0,2-4-123 0 0,10-13 187 0 0,-24 31-187 0 0,0 1 0 0 0,-1-1 1 0 0,1 1-1 0 0,-1-1 0 0 0,0 0 0 0 0,1 1 0 0 0,-1-1 0 0 0,0 0 0 0 0,1 1 0 0 0,-1-1 0 0 0,0 0 0 0 0,1 1 0 0 0,-1-1 0 0 0,0 0 0 0 0,0 0 1 0 0,0 0-1 0 0,0-1-2 0 0,1 1 0 0 0,-1-1 1 0 0,0 0-1 0 0,1 1 1 0 0,-1-1-1 0 0,1 1 0 0 0,0-1 1 0 0,-1 0-1 0 0,1 1 1 0 0,1-2 1 0 0,-1 2-70 0 0,-7 22-62 0 0,4-13 168 0 0,0 1 0 0 0,1-1 0 0 0,1 1 0 0 0,-1-1 0 0 0,1 1 0 0 0,1 0 0 0 0,0-1 0 0 0,0 1 0 0 0,1-1 0 0 0,0 1 0 0 0,1 2-36 0 0,-2-7 15 0 0,0 0-1 0 0,1 0 1 0 0,0 0-1 0 0,-1-1 1 0 0,1 1-1 0 0,1 0 1 0 0,-1-1 0 0 0,0 0-1 0 0,1 1 1 0 0,0-1-1 0 0,0 0 1 0 0,0 0-1 0 0,0 0 1 0 0,0-1-1 0 0,1 1 1 0 0,-1-1 0 0 0,1 0-1 0 0,-1 0 1 0 0,1 0-1 0 0,0 0 1 0 0,0-1-1 0 0,0 0 1 0 0,0 1 0 0 0,1-1-15 0 0,-2-1 4 0 0,-1 0 1 0 0,1 0 0 0 0,-1 0 0 0 0,1 0 0 0 0,0 0-1 0 0,-1 0 1 0 0,1-1 0 0 0,-1 1 0 0 0,1-1 0 0 0,-1 0 0 0 0,1 1-1 0 0,-1-1 1 0 0,0-1 0 0 0,1 1 0 0 0,-1 0 0 0 0,0 0-1 0 0,0-1 1 0 0,0 1 0 0 0,0-1 0 0 0,0 0 0 0 0,0 0-1 0 0,0 0 1 0 0,1-1-5 0 0,13-21-10 0 0,-9 15-37 0 0,0-1 0 0 0,0 1-1 0 0,-2-2 1 0 0,1 1 0 0 0,-1-1-1 0 0,-1 1 1 0 0,1-3 47 0 0,-2 5-100 0 0,0-1 0 0 0,1 1 1 0 0,0 0-1 0 0,0 0 0 0 0,1 1 0 0 0,0-1 0 0 0,4-4 100 0 0,-9 11-6 0 0,0 1 0 0 0,1 0-1 0 0,-1 0 1 0 0,0 0 0 0 0,0-1 0 0 0,0 1-1 0 0,0 0 1 0 0,1 0 0 0 0,-1 0-1 0 0,0 0 1 0 0,0-1 0 0 0,0 1-1 0 0,1 0 1 0 0,-1 0 0 0 0,0 0 0 0 0,0 0-1 0 0,1 0 1 0 0,-1 0 0 0 0,0 0-1 0 0,0 0 1 0 0,0 0 0 0 0,1 0-1 0 0,-1 0 1 0 0,0 0 0 0 0,0 0 0 0 0,1 0-1 0 0,-1 0 1 0 0,0 0 0 0 0,0 0-1 0 0,1 0 1 0 0,-1 0 0 0 0,0 0 0 0 0,0 0-1 0 0,1 0 1 0 0,-1 0 0 0 0,0 0-1 0 0,0 0 1 0 0,0 0 0 0 0,1 1-1 0 0,-1-1 1 0 0,0 0 6 0 0,9 12-97 0 0,1 18 28 0 0,-8-19 74 0 0,10 54-16 0 0,-10-57 23 0 0,0 0 0 0 0,1 0-1 0 0,0 0 1 0 0,1-1 0 0 0,-1 1-1 0 0,4 4-11 0 0,-6-11 15 0 0,-1 0-1 0 0,1 0 1 0 0,0 0-1 0 0,0 0 0 0 0,0-1 1 0 0,-1 1-1 0 0,1 0 1 0 0,0 0-1 0 0,0-1 1 0 0,0 1-1 0 0,0 0 1 0 0,0-1-1 0 0,0 1 0 0 0,0-1 1 0 0,0 1-1 0 0,1-1 1 0 0,-1 0-1 0 0,0 1 1 0 0,0-1-1 0 0,0 0 0 0 0,0 0 1 0 0,1 0-1 0 0,-1 0 1 0 0,0 0-1 0 0,0 0 1 0 0,0 0-1 0 0,0 0 0 0 0,1 0 1 0 0,-1-1-1 0 0,0 1 1 0 0,0 0-1 0 0,0-1 1 0 0,0 1-1 0 0,0-1 1 0 0,0 1-1 0 0,0-1 0 0 0,0 0 1 0 0,0 1-1 0 0,0-1 1 0 0,0 0-1 0 0,0 0 1 0 0,0 0-1 0 0,-1 0 0 0 0,1 1 1 0 0,0-1-1 0 0,0-1-14 0 0,27-40 288 0 0,-19 23-288 0 0,2 0 0 0 0,1 1 0 0 0,6-8 0 0 0,-12 18 3 0 0,1 1-1 0 0,-1-1 1 0 0,7-4-3 0 0,-11 11 18 0 0,0-1 0 0 0,0 1 1 0 0,-1-1-1 0 0,1 1 0 0 0,0 0 1 0 0,0 0-1 0 0,0 0 0 0 0,0 0 1 0 0,1 0-1 0 0,-1 1 0 0 0,0-1 1 0 0,0 0-1 0 0,0 1 0 0 0,1 0 1 0 0,-1-1-1 0 0,0 1 0 0 0,1 0 1 0 0,1 1-19 0 0,-3-1 4 0 0,-1 0 0 0 0,1 0 1 0 0,0 1-1 0 0,0-1 1 0 0,0 0-1 0 0,0 1 1 0 0,0-1-1 0 0,-1 1 0 0 0,1-1 1 0 0,0 1-1 0 0,0-1 1 0 0,-1 1-1 0 0,1 0 1 0 0,0-1-1 0 0,-1 1 0 0 0,1 0 1 0 0,-1 0-1 0 0,1-1 1 0 0,-1 1-1 0 0,1 1-4 0 0,6 18-4 0 0,-3-6 6 0 0,6 7-206 0 0,12 18 204 0 0,-17-32-29 0 0,-1 0 0 0 0,1 0 0 0 0,1-1 0 0 0,-1 0 0 0 0,1 0-1 0 0,0 0 1 0 0,2 0 29 0 0,-1-1-16 0 0,-5-3-48 0 0,0 0-1 0 0,1 0 0 0 0,-1-1 0 0 0,1 1 0 0 0,-1-1 0 0 0,1 1 1 0 0,-1-1-1 0 0,1 0 0 0 0,0 0 0 0 0,0 0 0 0 0,0-1 0 0 0,0 1 1 0 0,1 0 64 0 0,26 3-3234 0 0,-17-6-3977 0 0</inkml:trace>
  <inkml:trace contextRef="#ctx0" brushRef="#br0" timeOffset="410.023">1277 241 15232 0 0,'0'0'696'0'0,"-1"0"-14"0"0,0-1-614 0 0,0 0 0 0 0,0 0 0 0 0,0 1 0 0 0,0-1 0 0 0,0 0 1 0 0,0 1-1 0 0,-1-1 0 0 0,1 1 0 0 0,0-1 0 0 0,-1 1 0 0 0,1 0 0 0 0,0-1 0 0 0,-1 1 0 0 0,1 0 0 0 0,0 0 0 0 0,-1 0 0 0 0,1 0 0 0 0,0 0 0 0 0,-1 0 0 0 0,1 0 0 0 0,0 1 1 0 0,0-1-1 0 0,-1 0-68 0 0,-4 2 498 0 0,0 0 0 0 0,0 1 0 0 0,0-1 1 0 0,-2 2-499 0 0,-5 2 236 0 0,2 0-68 0 0,-1 0 0 0 0,1 1 0 0 0,1 0 0 0 0,-3 2-168 0 0,-4 3 230 0 0,10-7-115 0 0,1 1 1 0 0,0-1-1 0 0,0 1 0 0 0,0 0 0 0 0,1 0 0 0 0,0 1 0 0 0,0 0 0 0 0,1 0-115 0 0,-10 16 293 0 0,-8 21-293 0 0,20-40 7 0 0,-1 0 10 0 0,1 1 1 0 0,0-1-1 0 0,0 1 1 0 0,0 0-1 0 0,0 0 1 0 0,1 0-1 0 0,0 0 1 0 0,0 0-1 0 0,0 0 1 0 0,1 0-1 0 0,-1 0 1 0 0,1 2-18 0 0,4 7 84 0 0,0-12-66 0 0,-3-1 3 0 0,1 0-5 0 0,0 0 0 0 0,0 0 0 0 0,0 0 0 0 0,0 0 0 0 0,0 0 0 0 0,0-1 0 0 0,0 1 1 0 0,0 0-1 0 0,0-1 0 0 0,0 0 0 0 0,0 1 0 0 0,1-1 0 0 0,-1 0 0 0 0,0 0 0 0 0,0 0 1 0 0,0-1-1 0 0,0 1 0 0 0,0 0 0 0 0,1-1 0 0 0,-1 1 0 0 0,0-1 0 0 0,0 0 0 0 0,0 0 1 0 0,0 0-17 0 0,5-2 18 0 0,-1 0 0 0 0,0 0 0 0 0,0 0 0 0 0,0-1 0 0 0,0 0 1 0 0,4-5-19 0 0,1-2-138 0 0,0 0 0 0 0,-1-1 0 0 0,-1 0 0 0 0,0-1 0 0 0,-1 0 0 0 0,0-1 1 0 0,-1 1-1 0 0,0-1 0 0 0,-1-1 0 0 0,1-3 138 0 0,4-14-1822 0 0,3-19 1822 0 0,3-7-1358 0 0,-8 28 284 0 0,-2 1 0 0 0,-1-3 1074 0 0,-3 15-212 0 0,2-26-256 0 0,-5 40 613 0 0,0-1 0 0 0,0 1 1 0 0,0 0-1 0 0,0-1 1 0 0,-1 1-1 0 0,0 0 0 0 0,1-1 1 0 0,-1 1-1 0 0,0 0 0 0 0,-1 0 1 0 0,0-1-146 0 0,2 3 44 0 0,0 1 0 0 0,0 0 0 0 0,0 0 1 0 0,-1-1-1 0 0,1 1 0 0 0,0 0 0 0 0,-1 0 1 0 0,1 0-1 0 0,0 0 0 0 0,0-1 0 0 0,-1 1 1 0 0,1 0-1 0 0,0 0 0 0 0,-1 0 0 0 0,1 0 1 0 0,0 0-1 0 0,-1 0 0 0 0,1 0 0 0 0,0 0 0 0 0,-1 0 1 0 0,1 0-1 0 0,0 0 0 0 0,-1 0 0 0 0,1 0 1 0 0,0 0-1 0 0,-1 0 0 0 0,1 0 0 0 0,0 0 1 0 0,0 1-1 0 0,-1-1 0 0 0,1 0 0 0 0,0 0 1 0 0,-1 0-1 0 0,1 0 0 0 0,0 1 0 0 0,0-1 0 0 0,-1 0 1 0 0,1 0-1 0 0,0 1 0 0 0,0-1 0 0 0,0 0 1 0 0,-1 0-1 0 0,1 1 0 0 0,0-1 0 0 0,0 0 1 0 0,0 1-1 0 0,0-1 0 0 0,0 0-44 0 0,-9 14 570 0 0,3 0-366 0 0,1 1 1 0 0,1 0-1 0 0,0 1 1 0 0,1-1-1 0 0,1 1 0 0 0,0-1 1 0 0,1 9-205 0 0,1 5 187 0 0,2 0 1 0 0,0-1-1 0 0,5 18-187 0 0,0-17 273 0 0,1-1-1 0 0,11 28-272 0 0,-16-46 73 0 0,1-1 23 0 0,1 0 0 0 0,-1-1 1 0 0,1 1-1 0 0,4 4-96 0 0,8 14 279 0 0,-15-23-224 0 0,1 0 0 0 0,0 0 0 0 0,1 0-1 0 0,-1 0 1 0 0,1-1 0 0 0,-1 0 0 0 0,1 0 0 0 0,0 0 0 0 0,3 2-55 0 0,40 21 80 0 0,-37-22-855 0 0,0 0 0 0 0,0-1 1 0 0,0 0-1 0 0,0 0 0 0 0,5 0 775 0 0,-11-3-1422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6:17.72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0 214 5064 0 0,'0'0'232'0'0,"0"0"342"0"0,0 0 1313 0 0,1 0 1378 0 0,4 5-1502 0 0,-2-2-1298 0 0,0 0-1 0 0,-1 1 1 0 0,1-1 0 0 0,-1 0-1 0 0,0 1 1 0 0,0-1 0 0 0,0 1-1 0 0,-1 0 1 0 0,1-1 0 0 0,-1 2-465 0 0,12 44 898 0 0,-7-22 59 0 0,31 95 1071 0 0,6 27-769 0 0,-32-114-1083 0 0,-7-23-125 0 0,-1 1-1 0 0,0 0 1 0 0,0 0 0 0 0,-1 3-51 0 0,3 1 55 0 0,-5-15-42 0 0,1 0 1 0 0,0 0-1 0 0,-1 0 1 0 0,1 0-1 0 0,-1 0 0 0 0,0 0 1 0 0,0 0-1 0 0,1 0 1 0 0,-1 0-1 0 0,-1 0-13 0 0,-1 25-15 0 0,1-27-270 0 0,1 1 0 0 0,-1-1 0 0 0,1 1 0 0 0,-1-1 0 0 0,0 0 0 0 0,1 0 0 0 0,-1 1 0 0 0,1-1 0 0 0,-1 0 0 0 0,1 0 0 0 0,-1 0 0 0 0,0 1 0 0 0,1-1 0 0 0,-1 0 0 0 0,0 0 0 0 0,1 0 0 0 0,-1 0 0 0 0,1 0 1 0 0,-1 0-1 0 0,0-1 285 0 0,1 1-962 0 0,-9 0-6120 0 0</inkml:trace>
  <inkml:trace contextRef="#ctx0" brushRef="#br0" timeOffset="338.666">57 324 8752 0 0,'8'-14'278'0'0,"-6"10"-203"0"0,0 0 0 0 0,0 1 0 0 0,0-1-1 0 0,1 0 1 0 0,0 1 0 0 0,-1-1 0 0 0,1 1 0 0 0,0 0 0 0 0,4-3-75 0 0,2 1 319 0 0,-7 4-64 0 0,0-1 0 0 0,0 1 1 0 0,0 0-1 0 0,0 0 0 0 0,0 0 0 0 0,0 0 0 0 0,1 0 1 0 0,-1 0-1 0 0,0 1 0 0 0,1-1 0 0 0,-1 1 0 0 0,0 0 1 0 0,1 0-1 0 0,-1 0 0 0 0,0 0 0 0 0,2 0-255 0 0,3 0 286 0 0,0 1 0 0 0,1 0 0 0 0,-1 0 0 0 0,0 1 0 0 0,0 0 0 0 0,0 1 0 0 0,0-1 0 0 0,0 1-1 0 0,0 1-285 0 0,7 4 341 0 0,0 1-1 0 0,0 1 0 0 0,-1 0 0 0 0,-1 1 0 0 0,0 0 0 0 0,2 4-340 0 0,-8-9 183 0 0,0 1 1 0 0,-1 0-1 0 0,0 0 0 0 0,-1 0 0 0 0,1 0 0 0 0,-1 1 0 0 0,-1 0 0 0 0,0 0 1 0 0,0 0-1 0 0,0 0 0 0 0,-1 0 0 0 0,1 8-183 0 0,-2-13 26 0 0,-1-1 0 0 0,0 1 0 0 0,0-1-1 0 0,-1 1 1 0 0,1-1 0 0 0,0 1 0 0 0,-1-1 0 0 0,0 1 0 0 0,1-1 0 0 0,-1 0-1 0 0,0 1 1 0 0,0-1 0 0 0,0 0 0 0 0,-1 0 0 0 0,1 0 0 0 0,0 0-1 0 0,-1 0 1 0 0,0 0 0 0 0,1 0 0 0 0,-1 0 0 0 0,0-1 0 0 0,0 1 0 0 0,0 0-1 0 0,0-1 1 0 0,0 0 0 0 0,0 1 0 0 0,0-1-26 0 0,-7 3 27 0 0,0 0 0 0 0,0 0 0 0 0,0-1 0 0 0,0 0 0 0 0,0-1 0 0 0,-4 1-27 0 0,-1-2 10 0 0,1 0 0 0 0,-1-1 1 0 0,1 0-1 0 0,-1-1 0 0 0,1-1 0 0 0,-1 0 0 0 0,1-1 0 0 0,-6-2-10 0 0,11 3-91 0 0,1 0 0 0 0,-1-1 0 0 0,1 0 0 0 0,0 0 0 0 0,0-1 0 0 0,0 1 0 0 0,1-2 0 0 0,-5-2 91 0 0,7 4-172 0 0,0-1-1 0 0,0 1 1 0 0,0-1 0 0 0,1 0 0 0 0,0 0-1 0 0,-1 0 1 0 0,1 0 0 0 0,1-1-1 0 0,-1 1 1 0 0,1-1 0 0 0,-1 0 0 0 0,1 0-1 0 0,0 0 173 0 0,2 4-134 0 0,0-1 0 0 0,-1 1 0 0 0,1 0 0 0 0,0 0 0 0 0,0 0 0 0 0,-1-1 0 0 0,1 1 0 0 0,0 0 0 0 0,0 0 0 0 0,1-1 0 0 0,-1 1 0 0 0,0 0 0 0 0,0 0 0 0 0,0-1 0 0 0,1 1 0 0 0,-1 0 0 0 0,1 0 134 0 0,4-11-6053 0 0</inkml:trace>
  <inkml:trace contextRef="#ctx0" brushRef="#br0" timeOffset="595.793">674 334 7368 0 0,'-2'0'333'0'0,"-23"7"775"0"0,-21 9-1108 0 0,22-6 1989 0 0,0 1 1 0 0,0 1 0 0 0,-5 5-1990 0 0,-3 0 788 0 0,24-13-396 0 0,0 0 0 0 0,0 1 0 0 0,1 0 0 0 0,-1 0 1 0 0,1 0-1 0 0,0 1 0 0 0,1 0 0 0 0,-1 0 0 0 0,0 3-392 0 0,6-8 310 0 0,-2 10 243 0 0,3-9-539 0 0,0-1 0 0 0,0 0-1 0 0,1 0 1 0 0,-1 1 0 0 0,0-1 0 0 0,0 0 0 0 0,1 0-1 0 0,-1 1 1 0 0,1-1 0 0 0,-1 0 0 0 0,1 0-1 0 0,-1 0 1 0 0,1 0 0 0 0,0 0 0 0 0,0 0 0 0 0,-1 0-1 0 0,1 0 1 0 0,0 0 0 0 0,0 0 0 0 0,0 0 0 0 0,0 0-1 0 0,0-1 1 0 0,0 1 0 0 0,0 0 0 0 0,0-1-1 0 0,0 1 1 0 0,1-1 0 0 0,-1 1 0 0 0,0-1 0 0 0,0 1-1 0 0,1-1 1 0 0,-1 0 0 0 0,0 0 0 0 0,0 1-1 0 0,1-1 1 0 0,0 0-14 0 0,6 0 29 0 0,1 0 0 0 0,-1-1-1 0 0,0 0 1 0 0,1 0 0 0 0,2-1-29 0 0,-4 1 39 0 0,4 0-13 0 0,0-1 0 0 0,0-1 1 0 0,-1 1-1 0 0,1-2 1 0 0,-1 1-1 0 0,1-2 0 0 0,-1 1 1 0 0,0-1-1 0 0,-1-1 1 0 0,1 0-27 0 0,19-12 101 0 0,-24 16-84 0 0,-1-1 0 0 0,1 1 0 0 0,-1-1 0 0 0,1 0 1 0 0,-1-1-1 0 0,0 1 0 0 0,2-4-17 0 0,1 0 36 0 0,-3 2-29 0 0,1 0 1 0 0,-1 0-1 0 0,0 0 1 0 0,-1 0-1 0 0,2-4-7 0 0,-4 8 0 0 0,0-1 0 0 0,-1 1 0 0 0,1-1-1 0 0,-1 0 1 0 0,1 1 0 0 0,-1-1 0 0 0,0 0 0 0 0,1 1 0 0 0,-1-1-1 0 0,0 0 1 0 0,0 0 0 0 0,0 1 0 0 0,-1-1 0 0 0,1 0 0 0 0,0 1-1 0 0,0-1 1 0 0,-1 0 0 0 0,1 1 0 0 0,-1-1 0 0 0,0 1 0 0 0,0-1-1 0 0,0-1 1 0 0,1 3 1 0 0,-6-9-21 0 0,1 0 1 0 0,-1 0 0 0 0,-2-1 19 0 0,5 7-2 0 0,1 0 0 0 0,-1 1 0 0 0,0 0 0 0 0,1-1 1 0 0,-1 1-1 0 0,0 0 0 0 0,0 1 0 0 0,-1-1 1 0 0,1 0-1 0 0,0 1 0 0 0,-2-1 2 0 0,-3-1-15 0 0,-1 1 0 0 0,1 0 1 0 0,-1 0-1 0 0,1 1 0 0 0,-5-1 15 0 0,9 2-230 0 0,-1 0 0 0 0,1 1 0 0 0,-1-1 0 0 0,1 1 0 0 0,-1 0 0 0 0,1 0 0 0 0,-1 0 0 0 0,1 0 0 0 0,0 1 0 0 0,0 0 0 0 0,-2 1 230 0 0,-3 2-4594 0 0,1-2-1402 0 0</inkml:trace>
  <inkml:trace contextRef="#ctx0" brushRef="#br0" timeOffset="930.56">961 192 10136 0 0,'0'0'777'0'0,"-12"3"668"0"0,3 0-374 0 0,0 0-1 0 0,0 1 1 0 0,0 0-1 0 0,0 0-1070 0 0,-3 2-3 0 0,-3 1 31 0 0,1 1 0 0 0,0 1 0 0 0,-6 5-28 0 0,13-9 240 0 0,1 0 0 0 0,0 0 0 0 0,0 1 0 0 0,1 0 0 0 0,-1 0 0 0 0,1 0 0 0 0,1 1 0 0 0,-1 1-240 0 0,4-6-14 0 0,0 0 0 0 0,0 0 0 0 0,0 0 0 0 0,1 0 1 0 0,-1 0-1 0 0,1 0 0 0 0,0 1 0 0 0,-1-1 0 0 0,1 0 0 0 0,0 0 0 0 0,0 1 1 0 0,0-1-1 0 0,1 0 0 0 0,-1 0 0 0 0,1 0 0 0 0,-1 0 0 0 0,1 1 1 0 0,0-1-1 0 0,-1 0 0 0 0,1 0 0 0 0,0 0 0 0 0,0 0 0 0 0,1-1 0 0 0,0 3 15 0 0,3 3-86 0 0,1 0 1 0 0,0 0 0 0 0,0 0 0 0 0,0-1-1 0 0,3 2 85 0 0,30 25 192 0 0,-18-16 22 0 0,-1 1-1 0 0,5 6-213 0 0,-16-11 432 0 0,-8-12-128 0 0,-2 1-164 0 0,1-1 0 0 0,-1 0 0 0 0,0 0 0 0 0,1 1 0 0 0,-1-1 0 0 0,0 0 0 0 0,0 0 0 0 0,0 0 0 0 0,0 0 0 0 0,0 0 0 0 0,0 0-140 0 0,-7 2 145 0 0,0-1-1 0 0,-1 0 1 0 0,1-1 0 0 0,0 0-1 0 0,-1 0 1 0 0,1-1 0 0 0,-5 0-145 0 0,-10-1-851 0 0,1-1 0 0 0,-5-2 851 0 0,17 4-1606 0 0</inkml:trace>
  <inkml:trace contextRef="#ctx0" brushRef="#br0" timeOffset="1157.979">1193 361 17935 0 0,'1'0'148'0'0,"1"0"0"0"0,-1 1 0 0 0,1-1-1 0 0,0 0 1 0 0,-1 1 0 0 0,1-1-1 0 0,-1 1 1 0 0,1-1 0 0 0,-1 1-1 0 0,0 0 1 0 0,1-1 0 0 0,-1 1-1 0 0,1 1-147 0 0,-1-2 5 0 0,-1 1-1 0 0,1-1 0 0 0,0 0 0 0 0,-1 1 0 0 0,1-1 0 0 0,-1 1 0 0 0,0-1 0 0 0,1 1 0 0 0,-1-1 1 0 0,1 1-1 0 0,-1-1 0 0 0,0 1 0 0 0,0 0 0 0 0,1-1 0 0 0,-1 1 0 0 0,0-1 0 0 0,0 1 0 0 0,1 0 1 0 0,-1-1-1 0 0,0 1 0 0 0,0 0 0 0 0,0-1 0 0 0,0 1 0 0 0,0 0 0 0 0,0-1 0 0 0,0 1 0 0 0,0 0 1 0 0,-1-1-1 0 0,1 1-4 0 0,0 5 147 0 0,0-2-22 0 0,0 1 1 0 0,0-1-1 0 0,0 1 0 0 0,-1-1 1 0 0,1 1-1 0 0,-1-1 0 0 0,0 0 1 0 0,0 0-1 0 0,-1 2-125 0 0,0-1 222 0 0,0 1 0 0 0,1 0 0 0 0,0 0 1 0 0,0 0-1 0 0,1 2-222 0 0,-1-3 108 0 0,1 1 0 0 0,-1-1 0 0 0,0 0 0 0 0,0 0 0 0 0,-1 1 0 0 0,-1 1-108 0 0,-4 21 286 0 0,5-20-182 0 0,1 2-729 0 0,1-10 332 0 0,1 0 0 0 0,-1 0 0 0 0,1 0 0 0 0,-1 0 0 0 0,1-1 0 0 0,-1 1 0 0 0,1 0 0 0 0,-1 0 1 0 0,1 0-1 0 0,-1-1 0 0 0,0 1 0 0 0,1 0 0 0 0,-1 0 0 0 0,1-1 0 0 0,-1 1 0 0 0,0 0 1 0 0,1-1-1 0 0,-1 1 0 0 0,0 0 0 0 0,0-1 0 0 0,1 1 0 0 0,-1-1 0 0 0,0 1 0 0 0,0 0 1 0 0,1-1 292 0 0,5-8-6676 0 0</inkml:trace>
  <inkml:trace contextRef="#ctx0" brushRef="#br0" timeOffset="1462.395">1273 22 12440 0 0,'0'-1'192'0'0,"-1"-1"0"0"0,0 1 0 0 0,0-1 0 0 0,1 1 0 0 0,-1-1 0 0 0,1 0 0 0 0,-1 1 0 0 0,1-1 0 0 0,0 0 0 0 0,0 1 0 0 0,0-1 0 0 0,0 0-192 0 0,0 1 1077 0 0,0 1 47 0 0,0 0-140 0 0,0 0-630 0 0,1 0-278 0 0,1 1-57 0 0,6 9-22 0 0,19 16-193 0 0,-15-16-4706 0 0,-4-4-815 0 0</inkml:trace>
  <inkml:trace contextRef="#ctx0" brushRef="#br0" timeOffset="1678.335">1454 105 9216 0 0,'0'2'706'0'0,"-10"25"1466"0"0,1 1 0 0 0,2-1 0 0 0,0 6-2172 0 0,4-16 534 0 0,1-1-1 0 0,1 1 1 0 0,0 0-1 0 0,1-1 1 0 0,1 1-1 0 0,1 5-533 0 0,5 20 1268 0 0,2 0 0 0 0,6 15-1268 0 0,-12-50 2 0 0,0 11-1326 0 0,-4-19-3772 0 0,-7-3-1677 0 0</inkml:trace>
  <inkml:trace contextRef="#ctx0" brushRef="#br0" timeOffset="1946.315">1311 342 6912 0 0,'11'-9'736'0'0,"-7"6"-205"0"0,0-1 0 0 0,1 0 0 0 0,0 1 0 0 0,0 0 0 0 0,0 0 0 0 0,0 0 0 0 0,0 1 0 0 0,1 0 0 0 0,-1 0 0 0 0,1 0 0 0 0,-1 0 0 0 0,1 1 0 0 0,0 0 0 0 0,2 0-531 0 0,97-6 1593 0 0,5 3-1593 0 0,-97 4 171 0 0,37 1 796 0 0,-45 0-782 0 0,-1-1 0 0 0,1 1 1 0 0,-1 0-1 0 0,0 0 0 0 0,1 0 0 0 0,-1 0 0 0 0,0 1 0 0 0,0 0 0 0 0,1 0-185 0 0,-4-1 432 0 0,1 1-356 0 0,-1-1 0 0 0,1 1 0 0 0,-1-1 0 0 0,0 1 0 0 0,0 0 0 0 0,0 0 0 0 0,0-1 0 0 0,0 1 0 0 0,0 0 0 0 0,0 1-76 0 0,-1-1 83 0 0,1 1 0 0 0,0 0 0 0 0,-1 0 0 0 0,0-1 0 0 0,1 1 0 0 0,-1 0-1 0 0,0 0 1 0 0,-1 0-83 0 0,2 13 417 0 0,-1-11-321 0 0,0 1 0 0 0,0-1 0 0 0,0 1 0 0 0,-1-1 0 0 0,0 0 0 0 0,0 0 0 0 0,0 1-96 0 0,-4 26 334 0 0,5-24-271 0 0,0-1 0 0 0,-1 1-1 0 0,0 0 1 0 0,-1-1 0 0 0,0 1-63 0 0,2-5 19 0 0,0 0 0 0 0,0 0 0 0 0,0 0 0 0 0,0-1 0 0 0,0 1 1 0 0,1 0-1 0 0,-1 0 0 0 0,1-1 0 0 0,0 2-19 0 0,2 18 68 0 0,-3-20-40 0 0,0 1-1 0 0,0-1 0 0 0,1 1 1 0 0,-1-1-1 0 0,1 1 0 0 0,-1-1 1 0 0,1 0-1 0 0,0 1 0 0 0,-1-1 1 0 0,1 0-1 0 0,1 0 0 0 0,0 2-27 0 0,-2-2 79 0 0,0-2-28 0 0,0 0-102 0 0,6-4-1305 0 0,-2-2-4005 0 0,-1 2-1944 0 0</inkml:trace>
  <inkml:trace contextRef="#ctx0" brushRef="#br0" timeOffset="2262.103">1763 97 6448 0 0,'3'-2'98'0'0,"-3"2"-107"0"0,4-17 1032 0 0,-4 16-697 0 0,0 1 0 0 0,0 0 0 0 0,0-1 0 0 0,0 1 0 0 0,0 0 0 0 0,0-1 0 0 0,1 1 0 0 0,-1 0 0 0 0,0 0 0 0 0,0-1 0 0 0,0 1 1 0 0,1 0-1 0 0,-1 0 0 0 0,0-1 0 0 0,0 1 0 0 0,1 0 0 0 0,-1 0 0 0 0,0 0 0 0 0,0-1 0 0 0,1 1 0 0 0,-1 0 0 0 0,0 0 0 0 0,1 0 0 0 0,-1 0 0 0 0,0 0 0 0 0,0 0 1 0 0,1 0-1 0 0,-1-1 0 0 0,0 1 0 0 0,1 0 0 0 0,-1 0 0 0 0,0 0 0 0 0,1 0 0 0 0,-1 0 0 0 0,1 1-326 0 0,13 5 2663 0 0,8 16-3139 0 0,-16-12-349 0 0,-1-5-134 0 0</inkml:trace>
  <inkml:trace contextRef="#ctx0" brushRef="#br0" timeOffset="2543.627">1937 217 15200 0 0,'-2'9'1378'0'0,"-2"6"-1248"0"0,1 1-1 0 0,0 0 1 0 0,1 6-130 0 0,-2 11 360 0 0,3-19 2 0 0,0 1 0 0 0,1 0-1 0 0,0 0 1 0 0,2-1-1 0 0,0 5-361 0 0,0-1 470 0 0,-1-13-355 0 0,-1 0 0 0 0,1 0 0 0 0,1 0 0 0 0,-1 0 0 0 0,0-1 0 0 0,1 1 0 0 0,0-1 0 0 0,0 1 0 0 0,1-1 0 0 0,-1 0 0 0 0,1 0 0 0 0,0 0 0 0 0,0 0 0 0 0,1 1-115 0 0,-2-3 40 0 0,0 0 0 0 0,1 0 0 0 0,-1 0 0 0 0,0-1 0 0 0,1 1 0 0 0,-1-1 1 0 0,1 1-1 0 0,-1-1 0 0 0,1 0 0 0 0,0 0 0 0 0,0 0 0 0 0,-1 0 0 0 0,1-1 1 0 0,0 1-1 0 0,0-1 0 0 0,0 0 0 0 0,0 1 0 0 0,0-1 0 0 0,0 0 0 0 0,-1-1 1 0 0,1 1-1 0 0,0-1 0 0 0,0 1 0 0 0,0-1-40 0 0,0 0 13 0 0,-1 0 0 0 0,1 1 0 0 0,-1-2 0 0 0,1 1 0 0 0,-1 0-1 0 0,0 0 1 0 0,1-1 0 0 0,-1 1 0 0 0,0-1 0 0 0,0 0 0 0 0,0 0 0 0 0,0 0 0 0 0,0 0 0 0 0,0 0 0 0 0,0-1-13 0 0,0-1-10 0 0,1 0 1 0 0,-1 0-1 0 0,0 0 1 0 0,0-1-1 0 0,-1 1 1 0 0,1-1-1 0 0,-1 1 1 0 0,0-4 9 0 0,2-9-249 0 0,-2-1 0 0 0,-1 1 0 0 0,0 0 0 0 0,-1-10 249 0 0,0 23-71 0 0,1-68-1005 0 0,1 33 676 0 0,-1 38 278 0 0,1 0 22 0 0,3 0 97 0 0,-1 1-1 0 0,1-1 1 0 0,0 1-1 0 0,-1 0 0 0 0,1-1 1 0 0,-1 2-1 0 0,1-1 1 0 0,-1 0-1 0 0,1 1 0 0 0,-1-1 1 0 0,1 1-1 0 0,-1 0 1 0 0,1 0-1 0 0,-1 1 0 0 0,0-1 1 0 0,2 2 3 0 0,10 5 108 0 0,0 1 0 0 0,0 0 0 0 0,0 2-108 0 0,14 9 225 0 0,-19-14-188 0 0,1 0 0 0 0,-1 0 0 0 0,1-1-1 0 0,0-1 1 0 0,1 0 0 0 0,1 0-37 0 0,-6-2 45 0 0,1-1 1 0 0,-1 1 0 0 0,0-2-1 0 0,1 1 1 0 0,-1-1 0 0 0,1 0 0 0 0,-1-1-1 0 0,1 0 1 0 0,-1 0 0 0 0,6-2-46 0 0,-8 2 5 0 0,-2 1 2 0 0,-1-1 0 0 0,0 1 0 0 0,0-1 0 0 0,0 1 0 0 0,0-1 0 0 0,0 0 0 0 0,0 0-1 0 0,0 0 1 0 0,0 0 0 0 0,0 0 0 0 0,0 0 0 0 0,0-1 0 0 0,0 1 0 0 0,-1-1 0 0 0,1 1 0 0 0,-1-1 0 0 0,1 1-1 0 0,-1-1 1 0 0,0 0 0 0 0,1 0 0 0 0,-1 0 0 0 0,0 0-7 0 0,1-2-52 0 0,-1 1 0 0 0,1-1 0 0 0,-1 0 0 0 0,1 0 0 0 0,-1 0 0 0 0,-1 0-1 0 0,1 0 1 0 0,0 0 0 0 0,-1 0 0 0 0,0 0 0 0 0,0 0 0 0 0,0 0 0 0 0,-1-1 52 0 0,1 2-70 0 0,-1 0 1 0 0,0 0-1 0 0,1 1 1 0 0,-1-1 0 0 0,0 0-1 0 0,0 1 1 0 0,-1-1-1 0 0,1 1 1 0 0,-1-1-1 0 0,1 1 1 0 0,-1 0-1 0 0,0 0 1 0 0,0 0-1 0 0,0 0 1 0 0,0 0-1 0 0,0 0 1 0 0,0 0-1 0 0,0 0 1 0 0,-3-1 69 0 0,2 2 4 0 0,-1-1 0 0 0,1 1 1 0 0,-1 0-1 0 0,0 0 0 0 0,1 0 1 0 0,-1 1-1 0 0,0-1 0 0 0,1 1 1 0 0,-1 0-1 0 0,0 0 0 0 0,0 0 1 0 0,1 0-1 0 0,-1 1 0 0 0,0-1 0 0 0,0 1 1 0 0,1 0-1 0 0,-1 0 0 0 0,1 1 1 0 0,-1-1-1 0 0,1 1 0 0 0,0-1 1 0 0,-1 1-1 0 0,-1 2-4 0 0,-3 1 119 0 0,0 0-1 0 0,1 0 1 0 0,0 1 0 0 0,0 1 0 0 0,0-1-1 0 0,1 1 1 0 0,0 0 0 0 0,0 0 0 0 0,0 2-119 0 0,-2 4 176 0 0,0 0 1 0 0,0 1-1 0 0,1-1 1 0 0,1 2-1 0 0,1-1 1 0 0,0 1-1 0 0,-2 9-176 0 0,6-18 37 0 0,0-1 0 0 0,0 1-1 0 0,1 0 1 0 0,0-1 0 0 0,0 1-1 0 0,0 0 1 0 0,1-1 0 0 0,-1 1-1 0 0,1 0 1 0 0,1-1 0 0 0,-1 1-1 0 0,1-1 1 0 0,0 0 0 0 0,0 1 0 0 0,1-1-1 0 0,-1 0 1 0 0,1 0 0 0 0,0-1-1 0 0,1 1 1 0 0,-1-1 0 0 0,1 1-1 0 0,2 1-36 0 0,-2-2 45 0 0,0 0 0 0 0,1-1 0 0 0,0 1 0 0 0,0-1 0 0 0,0 0 0 0 0,0 0 0 0 0,0-1 0 0 0,0 1 0 0 0,6 0-45 0 0,19 5-1046 0 0,1-4-4396 0 0,-3 0-1426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6:16.52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565 104 12696 0 0,'12'-19'397'0'0,"-10"17"-321"0"0,0-1 1 0 0,0 1-1 0 0,0-1 1 0 0,0 0-1 0 0,-1 0 1 0 0,1 0-1 0 0,-1 0 1 0 0,0 0-1 0 0,0-1 1 0 0,0 1 0 0 0,0 0-1 0 0,0 0 1 0 0,-1-4-77 0 0,0 4 13 0 0,0 1 114 0 0,1-1 0 0 0,-2 1 0 0 0,1-1 0 0 0,0 0 0 0 0,0 1 0 0 0,-1-1 1 0 0,0 0-128 0 0,1 2 42 0 0,-1 0 0 0 0,1 0 0 0 0,-1 1 0 0 0,1-1 0 0 0,-1 0 0 0 0,1 0 0 0 0,-1 1 1 0 0,0-1-1 0 0,1 1 0 0 0,-1-1 0 0 0,0 0 0 0 0,1 1 0 0 0,-1-1 0 0 0,0 1 0 0 0,0 0 1 0 0,0-1-1 0 0,1 1 0 0 0,-1 0 0 0 0,0-1 0 0 0,0 1 0 0 0,0 0 0 0 0,0 0 1 0 0,0 0-43 0 0,-5-1 222 0 0,0 0 0 0 0,-1 0 0 0 0,1 1 0 0 0,0 0 0 0 0,-1 0 1 0 0,1 1-1 0 0,-1 0 0 0 0,1 0 0 0 0,0 0 0 0 0,0 1 0 0 0,-2 0-222 0 0,0 2 106 0 0,0-1 0 0 0,-1 1-1 0 0,1 0 1 0 0,1 1 0 0 0,-1 0-1 0 0,1 0 1 0 0,0 1-1 0 0,0 0 1 0 0,0 0 0 0 0,1 0-1 0 0,0 1 1 0 0,0 0 0 0 0,1 0-1 0 0,0 1 1 0 0,0 0-1 0 0,1 0 1 0 0,0 0 0 0 0,0 0-1 0 0,0 1-105 0 0,-1 5 76 0 0,1 0 1 0 0,0 0-1 0 0,0 1 0 0 0,2-1 0 0 0,0 1 0 0 0,0-1 0 0 0,2 1 0 0 0,0 0 0 0 0,0-1 0 0 0,2 1 0 0 0,0 4-76 0 0,1 8 91 0 0,-2-19-51 0 0,0 1-1 0 0,1 0 0 0 0,-1-1 1 0 0,2 1-1 0 0,0 2-39 0 0,12 27 134 0 0,41 98 444 0 0,-29-58-10 0 0,-2-20-264 0 0,-24-56-336 0 0,0 0-1 0 0,-1 0 0 0 0,1 0 0 0 0,0 1 0 0 0,-1-1 1 0 0,1 0-1 0 0,-1 1 0 0 0,0-1 0 0 0,0 1 1 0 0,0-1-1 0 0,0 0 0 0 0,0 1 0 0 0,-1-1 0 0 0,1 0 1 0 0,-1 1-1 0 0,1-1 0 0 0,-1 0 0 0 0,0 0 1 0 0,0 1-1 0 0,0-1 0 0 0,0 0 0 0 0,0 0 0 0 0,0 0 1 0 0,-1 0 32 0 0,-4 3-622 0 0</inkml:trace>
  <inkml:trace contextRef="#ctx0" brushRef="#br0" timeOffset="671.315">0 491 7832 0 0,'4'-5'809'0'0,"-2"2"-296"0"0,0 0 0 0 0,0 1 0 0 0,0-1 0 0 0,1 1 0 0 0,-1-1 0 0 0,1 1 0 0 0,0 0-1 0 0,-1 0 1 0 0,1 0 0 0 0,0 0 0 0 0,0 1 0 0 0,0-1 0 0 0,1 1 0 0 0,-1 0 0 0 0,0 0 0 0 0,0 0 0 0 0,1 0 0 0 0,-1 0 0 0 0,2 1-513 0 0,11-3-43 0 0,0 2 0 0 0,1 0 0 0 0,8 0 43 0 0,412-22 733 0 0,-379 20-1452 0 0,-24 1-1107 0 0,0-1-1 0 0,0-1 1 0 0,5-3 1826 0 0,43-17-4628 0 0,-80 23 4612 0 0,-2 1 264 0 0,0 0 52 0 0,0 0 119 0 0,0 0 454 0 0,-27-11 3240 0 0,21 11-3814 0 0,1 0 0 0 0,-1 0 1 0 0,0 1-1 0 0,1-1 0 0 0,-1 1 0 0 0,0 0 0 0 0,1 1 0 0 0,-4 1-299 0 0,-44 17 1240 0 0,35-12-919 0 0,1 0 0 0 0,0 1 0 0 0,0 0 0 0 0,1 2 0 0 0,0 0 0 0 0,0 1 0 0 0,-7 8-321 0 0,22-19 10 0 0,-1 1 0 0 0,1-1 0 0 0,0 0 0 0 0,0 0-1 0 0,0 1 1 0 0,0-1 0 0 0,1 1 0 0 0,-1-1 0 0 0,0 1 0 0 0,1-1 0 0 0,-1 1 0 0 0,1-1 0 0 0,-1 1-1 0 0,1 0 1 0 0,0-1 0 0 0,-1 1 0 0 0,1 0 0 0 0,0-1 0 0 0,0 1 0 0 0,0 0 0 0 0,0-1 0 0 0,1 1-1 0 0,-1-1 1 0 0,0 1 0 0 0,1 0 0 0 0,-1-1 0 0 0,1 1 0 0 0,0-1 0 0 0,-1 1 0 0 0,1-1-1 0 0,0 1 1 0 0,0-1 0 0 0,0 0 0 0 0,0 1 0 0 0,0-1 0 0 0,0 0 0 0 0,0 0 0 0 0,1 1 0 0 0,-1-1-1 0 0,0 0 1 0 0,1-1 0 0 0,-1 1 0 0 0,0 0 0 0 0,1 0 0 0 0,-1 0 0 0 0,1-1-10 0 0,4 3 27 0 0,1-1 0 0 0,-1 0 1 0 0,1 0-1 0 0,-1-1 0 0 0,1 1 0 0 0,-1-2 1 0 0,1 1-1 0 0,0-1 0 0 0,0 0 0 0 0,-1 0 1 0 0,1-1-1 0 0,0 1 0 0 0,0-2 1 0 0,-1 1-1 0 0,1-1 0 0 0,-1 0 0 0 0,1 0-27 0 0,3-3 11 0 0,0 0 0 0 0,0 0-1 0 0,-1 0 1 0 0,1-1 0 0 0,-1-1 0 0 0,-1 0-1 0 0,0 0 1 0 0,0 0 0 0 0,0-1-1 0 0,2-3-10 0 0,3-5 33 0 0,-4 4-25 0 0,1 1 1 0 0,-1 1-1 0 0,2 0 1 0 0,0 0-1 0 0,8-5-8 0 0,-19 15-2 0 0,1-1-1 0 0,0 1 1 0 0,0 0 0 0 0,0 0 0 0 0,0 0-1 0 0,0-1 1 0 0,0 1 0 0 0,0 0 0 0 0,-1 0-1 0 0,1 0 1 0 0,0 0 0 0 0,0 1-1 0 0,0-1 1 0 0,0 0 0 0 0,0 0 0 0 0,0 0-1 0 0,0 1 1 0 0,-1-1 0 0 0,1 0-1 0 0,0 1 1 0 0,0-1 0 0 0,0 1 0 0 0,-1-1-1 0 0,1 1 1 0 0,0-1 0 0 0,0 1 2 0 0,16 16-112 0 0,-14-11 111 0 0,1-1-12 0 0,0 1 0 0 0,-1-1 0 0 0,0 1 0 0 0,0 0 0 0 0,1 5 13 0 0,-3-8-11 0 0,1 0 0 0 0,0 1 1 0 0,-1-1-1 0 0,1 0 0 0 0,0-1 1 0 0,0 1-1 0 0,2 2 11 0 0,10 15-45 0 0,24 49-7 0 0,-22-43 50 0 0,-13-21-311 0 0,2 7 1387 0 0,-5-12-1020 0 0,-1 0 0 0 0,0 1 0 0 0,1-1 0 0 0,-1 0-1 0 0,1 0 1 0 0,-1 0 0 0 0,0 0 0 0 0,1 0 0 0 0,-1 0 0 0 0,1-1 0 0 0,-1 1 0 0 0,0 0 0 0 0,1 0 0 0 0,-1 0 0 0 0,1 0 0 0 0,-1-1 0 0 0,0 1-1 0 0,1 0 1 0 0,-1-1 0 0 0,1 1 0 0 0,-1 0 0 0 0,1-1 0 0 0,-1 1 0 0 0,1-1-54 0 0,-4-1 24 0 0,0 0 0 0 0,0-1 0 0 0,0 1-1 0 0,0-1 1 0 0,0 0 0 0 0,1 0 0 0 0,0-1 0 0 0,-1 1 0 0 0,1-1 0 0 0,1 1 0 0 0,-1-1-1 0 0,0 0 1 0 0,1 0 0 0 0,0 0 0 0 0,0-1 0 0 0,0 1 0 0 0,0 0 0 0 0,1-1 0 0 0,0 1-1 0 0,0-1 1 0 0,0 1 0 0 0,0-1 0 0 0,1 0 0 0 0,-1 1 0 0 0,1-1 0 0 0,1 0-1 0 0,-1 1 1 0 0,1-1 0 0 0,-1 0 0 0 0,1 1 0 0 0,1-2-24 0 0,4-11-32 0 0,1 0-1 0 0,1 1 1 0 0,1 0 0 0 0,0 0 0 0 0,4-3 32 0 0,3-3-1278 0 0,2 1 1 0 0,0 1-1 0 0,2 1 0 0 0,0 1 1 0 0,9-6 1277 0 0,0 3-1965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45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72 337 6448 0 0,'0'-4'146'0'0,"-1"0"0"0"0,0 0 0 0 0,0 0 0 0 0,0 0 0 0 0,-1 1 0 0 0,1-1 0 0 0,-1 0 0 0 0,0 0 0 0 0,0 1 0 0 0,-1-2-146 0 0,0 0 521 0 0,0 0 0 0 0,0 0 0 0 0,1-1 0 0 0,0 1 0 0 0,0-1-521 0 0,1 3 289 0 0,0 0-1 0 0,0 0 1 0 0,-1 0 0 0 0,1 0-1 0 0,-1 0 1 0 0,-2-2-289 0 0,3 3 119 0 0,-1-1-1 0 0,1 1 1 0 0,0 0 0 0 0,-1-1-1 0 0,1 1 1 0 0,0-1 0 0 0,1 1-1 0 0,-1-1 1 0 0,0 1 0 0 0,0-3-119 0 0,0-5 399 0 0,1 6-102 0 0,0-1-1 0 0,-1 0 1 0 0,1 1 0 0 0,-1-1 0 0 0,-1 1 0 0 0,0-4-297 0 0,-3-10 1915 0 0,4 17-1259 0 0,1 1-68 0 0,0 0-32 0 0,0 0-4 0 0,0 0-49 0 0,-3 15 193 0 0,3 2-631 0 0,2 0 0 0 0,0 0 0 0 0,1 0 0 0 0,1-1 0 0 0,0 1 0 0 0,1-1 0 0 0,1 0 1 0 0,8 15-66 0 0,-3-8 94 0 0,2 0 0 0 0,1 0 0 0 0,1-1 0 0 0,1-1 0 0 0,9 10-94 0 0,-3-8-108 0 0,2-1 0 0 0,0-1 0 0 0,1-1 0 0 0,8 3 108 0 0,-30-20 14 0 0,0-1 1 0 0,0 0-1 0 0,0 0 0 0 0,0-1 1 0 0,1 1-1 0 0,-1 0 1 0 0,1-1-1 0 0,-1 0 0 0 0,1 0 1 0 0,0 0-1 0 0,-1-1 1 0 0,1 1-1 0 0,0-1 1 0 0,-1 0-1 0 0,1 0 0 0 0,0 0 1 0 0,0 0-1 0 0,-1 0 1 0 0,1-1-1 0 0,0 0 1 0 0,-1 0-1 0 0,1 0 0 0 0,0 0 1 0 0,-1-1-1 0 0,0 1 1 0 0,1-1-1 0 0,-1 0 0 0 0,0 0 1 0 0,0 0-1 0 0,1-1-14 0 0,3-3 54 0 0,0 0-1 0 0,-1-1 0 0 0,0 0 0 0 0,0 0 1 0 0,0 0-1 0 0,-1-1 0 0 0,0 1 1 0 0,-1-1-1 0 0,0-1 0 0 0,0 1 0 0 0,2-7-53 0 0,0-5 51 0 0,0 0 0 0 0,-2-1 0 0 0,0 1 0 0 0,1-20-51 0 0,-2-83 172 0 0,-5 67-155 0 0,0 40-7 0 0,1 0-1 0 0,1 0 0 0 0,0-1 1 0 0,2 1-1 0 0,1-11-9 0 0,-2 24 0 0 0,-1 0 0 0 0,1 1 0 0 0,-1-1 0 0 0,0 0 0 0 0,0 0 0 0 0,0 0 0 0 0,-1 1 0 0 0,1-1 0 0 0,-1 0 0 0 0,0 0 0 0 0,1 1 0 0 0,-1-1 0 0 0,0 0 0 0 0,-1 0 0 0 0,-1-5 0 0 0,3-1 1 0 0,1 9-2 0 0,-1 0 1 0 0,0-1 0 0 0,0 1-1 0 0,0 0 1 0 0,0-1-1 0 0,0 1 1 0 0,0 0-1 0 0,0-1 1 0 0,0 1-1 0 0,0 0 1 0 0,1-1 0 0 0,-2 1-1 0 0,1 0 1 0 0,0-1-1 0 0,0 1 1 0 0,0 0-1 0 0,0-1 1 0 0,0 1 0 0 0,0 0-1 0 0,0-1 1 0 0,0 1-1 0 0,0 0 1 0 0,-1 0-1 0 0,1-1 1 0 0,0 1 0 0 0,0 0-1 0 0,0-1 1 0 0,-1 1-1 0 0,1 0 1 0 0,0 0-1 0 0,0-1 1 0 0,-1 1 0 0 0,1 0-1 0 0,0 0 1 0 0,0 0 0 0 0,-1-1-23 0 0,0 1 1 0 0,0-1-1 0 0,0 1 1 0 0,0-1-1 0 0,0 1 1 0 0,0 0-1 0 0,-1-1 1 0 0,1 1-1 0 0,0 0 1 0 0,0 0-1 0 0,0 0 1 0 0,0 0-1 0 0,0 0 1 0 0,0 0-1 0 0,0 0 0 0 0,0 0 1 0 0,-1 0 22 0 0,1 1-203 0 0,4 0 0 0 0,0 0 0 0 0,-1 0 0 0 0,1 0 0 0 0,-1 1 0 0 0,1-1 0 0 0,-1 1 0 0 0,2 1 203 0 0,-1 0-756 0 0,0-2-1219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6:10.80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243 336 8752 0 0,'-33'-7'134'0'0,"25"6"972"0"0,-1 0 0 0 0,1 1 0 0 0,-1 0 1 0 0,0 1-1 0 0,1 0 0 0 0,-1 0 0 0 0,1 0 0 0 0,-8 4-1106 0 0,-20 9 1172 0 0,30-12-1087 0 0,0 1 0 0 0,1 0 0 0 0,-1 0 0 0 0,1 1-1 0 0,0-1 1 0 0,0 1 0 0 0,0 0 0 0 0,1 1-1 0 0,-1-1 1 0 0,1 1 0 0 0,0 0 0 0 0,1 0 0 0 0,-1 0-1 0 0,1 1 1 0 0,0-1 0 0 0,0 1 0 0 0,-1 2-85 0 0,4-6 17 0 0,-2 2 11 0 0,0 0-1 0 0,1 0 0 0 0,0 1 0 0 0,0-1 0 0 0,0 0 1 0 0,0 1-1 0 0,1-1 0 0 0,-1 1 0 0 0,1-1 1 0 0,0 1-1 0 0,1-1 0 0 0,-1 1 0 0 0,1-1 1 0 0,0 0-1 0 0,0 1 0 0 0,0 0-27 0 0,0-1 8 0 0,1 0 0 0 0,-1-1-1 0 0,0 0 1 0 0,1 1 0 0 0,0-1 0 0 0,0 0 0 0 0,0 0 0 0 0,0 0-1 0 0,0 0 1 0 0,0 0 0 0 0,1-1 0 0 0,0 1 0 0 0,-1-1-1 0 0,1 1 1 0 0,0-1 0 0 0,0 0 0 0 0,0 0 0 0 0,1 0-1 0 0,-1-1 1 0 0,0 1 0 0 0,1-1 0 0 0,-1 0 0 0 0,1 0-1 0 0,-1 0 1 0 0,1 0 0 0 0,-1 0 0 0 0,1-1 0 0 0,3 1-8 0 0,0-1 14 0 0,-1 0 1 0 0,1-1 0 0 0,-1 1-1 0 0,0-1 1 0 0,1 0-1 0 0,-1-1 1 0 0,0 0 0 0 0,0 0-1 0 0,4-2-14 0 0,2-1 18 0 0,0-1 0 0 0,-1-1 0 0 0,0 1-1 0 0,3-4-17 0 0,-9 5 18 0 0,-1 0-1 0 0,0 1 0 0 0,1-2 0 0 0,-1 1 1 0 0,-1 0-1 0 0,1-1 0 0 0,-1 1 1 0 0,2-5-18 0 0,1-3 117 0 0,-4 10-76 0 0,-1-1-1 0 0,0 0 0 0 0,0 1 1 0 0,-1-1-1 0 0,1 0 0 0 0,-1 0 1 0 0,0 0-1 0 0,0 1 0 0 0,0-1 0 0 0,0 0 1 0 0,0 0-1 0 0,-1 0 0 0 0,-1-3-40 0 0,0-9 28 0 0,1 10-30 0 0,0 0 1 0 0,-1 0-1 0 0,0 0 0 0 0,0 1 0 0 0,0-1 0 0 0,0 1 0 0 0,-1-1 0 0 0,0 1 1 0 0,0 0-1 0 0,-1 0 0 0 0,-1-3 2 0 0,-8-11-102 0 0,10 15 44 0 0,0 0 0 0 0,0 1 1 0 0,0-1-1 0 0,-1 0 0 0 0,1 1 0 0 0,-1 0 1 0 0,0 0-1 0 0,0 0 0 0 0,0 0 1 0 0,0 1-1 0 0,-1-1 0 0 0,1 1 1 0 0,-1 0-1 0 0,1 1 0 0 0,-1-1 0 0 0,0 1 1 0 0,1 0-1 0 0,-3-1 58 0 0,7 2-276 0 0,-5 2-1 0 0,4-1-5174 0 0,1-1-943 0 0</inkml:trace>
  <inkml:trace contextRef="#ctx0" brushRef="#br0" timeOffset="276.769">391 208 6912 0 0,'24'0'957'0'0,"-22"0"-576"0"0,-1 1 0 0 0,0 0 0 0 0,1 0 1 0 0,-1 0-1 0 0,0 0 0 0 0,1 0 0 0 0,-1 0 0 0 0,0 0 0 0 0,0 0 0 0 0,0 0 0 0 0,0 1 0 0 0,0-1-381 0 0,-1 0 168 0 0,1-1-57 0 0,-1 1-1 0 0,0-1 1 0 0,1 1-1 0 0,-1 0 1 0 0,0 0-1 0 0,0-1 1 0 0,1 1-1 0 0,-1 0 1 0 0,0-1-1 0 0,0 1 0 0 0,0 0 1 0 0,0 0-1 0 0,0-1 1 0 0,0 1-1 0 0,0 0 1 0 0,0 0-1 0 0,-1-1 1 0 0,1 1-1 0 0,0 0 1 0 0,0-1-1 0 0,0 1 1 0 0,-1 0-111 0 0,1 0 45 0 0,-1 0 1 0 0,1 0 0 0 0,0 0-1 0 0,0 0 1 0 0,-1 0 0 0 0,1 0-1 0 0,0 0 1 0 0,0 0 0 0 0,0 0-1 0 0,0 0 1 0 0,0 0 0 0 0,1 1-1 0 0,-1-1-45 0 0,2 5 218 0 0,-1 0 1 0 0,1 0-1 0 0,-1 1 0 0 0,0-1 1 0 0,-1 1-1 0 0,1-1 0 0 0,-1 2-218 0 0,0 26 952 0 0,0 26 328 0 0,0-49-1094 0 0,1-1 0 0 0,0 1 0 0 0,0-1 0 0 0,1 0 1 0 0,0 1-1 0 0,1-1 0 0 0,2 6-186 0 0,1 4 253 0 0,-5-15-176 0 0,0 1 0 0 0,0 0 1 0 0,-1-1-1 0 0,0 1 0 0 0,0-1 0 0 0,0 1 0 0 0,-1 1-77 0 0,0 27 355 0 0,4-14-231 0 0,-2-12-80 0 0,0 0 0 0 0,0 1-1 0 0,-1-1 1 0 0,0 0 0 0 0,0 1-1 0 0,-1 0-43 0 0,-5 17 98 0 0,4-17-76 0 0,0 0-1 0 0,0 1 0 0 0,1-1 0 0 0,0 3-21 0 0,1-7 12 0 0,0 0 0 0 0,0-1 0 0 0,-1 1 0 0 0,1 0 1 0 0,-1-1-1 0 0,0 1 0 0 0,-1-1 0 0 0,1 0 0 0 0,-1 1 0 0 0,0-1 0 0 0,-1 2-12 0 0,3-5 2 0 0,-1 1 0 0 0,0-1 1 0 0,1 1-1 0 0,0 0 0 0 0,-1-1 0 0 0,1 1 0 0 0,0 0 0 0 0,0-1 0 0 0,0 1 0 0 0,0 0 0 0 0,0 0 0 0 0,1 1-2 0 0,-1-2 5 0 0,0 1 0 0 0,0-1 0 0 0,0 1 0 0 0,0-1 0 0 0,0 1 0 0 0,0-1 0 0 0,0 1 0 0 0,0-1 0 0 0,-1 1 0 0 0,1-1 0 0 0,0 0 0 0 0,-1 1 0 0 0,1-1 0 0 0,-1 0 0 0 0,0 2-5 0 0,-4 3 53 0 0,2-1-96 0 0,9-4-439 0 0,-6-1 465 0 0,0 0 0 0 0,0 0 0 0 0,0 0 0 0 0,0 0 0 0 0,0 0 0 0 0,0 0 0 0 0,0 0 0 0 0,0 0 0 0 0,0 0 0 0 0,0 0 0 0 0,0-1 0 0 0,0 1 0 0 0,0 0 0 0 0,0 0 0 0 0,-1 0 0 0 0,1 0 0 0 0,0 0 0 0 0,0 0 0 0 0,0 0 0 0 0,0 0 0 0 0,0 0 0 0 0,0 0 0 0 0,0 0 0 0 0,0 0 0 0 0,0 0 0 0 0,0 0 0 0 0,0 0 0 0 0,0 0 0 0 0,0 0 0 0 0,0 0 0 0 0,0-1 0 0 0,0 1 0 0 0,0 0 0 0 0,0 0 0 0 0,0 0 0 0 0,0 0 0 0 0,0 0 0 0 0,1 0 0 0 0,-1 0 0 0 0,0 0 0 0 0,0 0 0 0 0,0 0 0 0 0,0 0 0 0 0,0 0 17 0 0,-11-10-788 0 0</inkml:trace>
  <inkml:trace contextRef="#ctx0" brushRef="#br0" timeOffset="591.756">508 328 13824 0 0,'-14'-16'629'0'0,"14"16"-610"0"0,0 0-1 0 0,0 0 1 0 0,0-1 0 0 0,0 1 0 0 0,-1 0-1 0 0,1 0 1 0 0,0 0 0 0 0,0-1 0 0 0,0 1-1 0 0,0 0 1 0 0,0 0 0 0 0,0-1-1 0 0,0 1 1 0 0,0 0 0 0 0,0 0 0 0 0,0-1-1 0 0,0 1 1 0 0,0 0 0 0 0,0 0 0 0 0,0-1-1 0 0,0 1 1 0 0,0 0 0 0 0,0 0 0 0 0,0-1-1 0 0,0 1 1 0 0,0 0 0 0 0,0 0 0 0 0,0-1-1 0 0,1 1 1 0 0,-1 0 0 0 0,0 0-1 0 0,0 0 1 0 0,0-1 0 0 0,0 1 0 0 0,1 0-1 0 0,-1 0 1 0 0,0 0 0 0 0,0 0 0 0 0,0-1-1 0 0,1 1-18 0 0,8-4 38 0 0,-8 4 16 0 0,0 0-5 0 0,0-1-1 0 0,-1 1 0 0 0,1 0 1 0 0,0 0-1 0 0,0 0 0 0 0,-1 0 1 0 0,1 0-1 0 0,0 0 0 0 0,0 0 1 0 0,0 0-1 0 0,0 0 1 0 0,-1 0-1 0 0,1 0 0 0 0,0 0 1 0 0,0 0-1 0 0,-1 1 0 0 0,1-1 1 0 0,0 0-1 0 0,0 1 1 0 0,-1-1-1 0 0,1 0 0 0 0,0 1 1 0 0,-1-1-1 0 0,1 1 0 0 0,0-1 1 0 0,-1 1-1 0 0,1-1 0 0 0,-1 1 1 0 0,1 0-1 0 0,-1-1 1 0 0,1 1-1 0 0,-1 0 0 0 0,1 0-48 0 0,1 1 395 0 0,14 18 1477 0 0,-13-17-1842 0 0,-1 1 1 0 0,1-1-1 0 0,-1 0 0 0 0,1 0 0 0 0,0 0 0 0 0,1-1-30 0 0,-3 0-10 0 0,1-1 15 0 0,0 0 0 0 0,0 0 0 0 0,0 1 0 0 0,-1-1 1 0 0,1 1-1 0 0,-1-1 0 0 0,1 1 0 0 0,-1 0 0 0 0,1 0 0 0 0,-1-1 1 0 0,0 1-1 0 0,0 0 0 0 0,0 0 0 0 0,0 0 0 0 0,0 1 0 0 0,0-1 1 0 0,0 0-1 0 0,-1 2-5 0 0,1-1 207 0 0,1 1 0 0 0,-1 0 1 0 0,1 0-1 0 0,-1-1 0 0 0,3 3-207 0 0,-3-4 80 0 0,0 0-1 0 0,0 0 0 0 0,0 0 1 0 0,0 0-1 0 0,0 0 0 0 0,0 1 1 0 0,0-1-1 0 0,-1 0 0 0 0,1 0 1 0 0,-1 0-1 0 0,0 1 0 0 0,0-1 1 0 0,0 0-1 0 0,0 0 0 0 0,0 1 1 0 0,0-1-1 0 0,0 1-79 0 0,-1 0 101 0 0,1 0-65 0 0,-1-1 0 0 0,1 0 0 0 0,0 0 1 0 0,-1 1-1 0 0,0-1 0 0 0,1 0 0 0 0,-1 0 1 0 0,0 0-1 0 0,0 0 0 0 0,0 0 0 0 0,0 0 1 0 0,-1 0-1 0 0,1 0 0 0 0,-1 0 0 0 0,1-1 0 0 0,-1 1 1 0 0,1-1-1 0 0,-1 1 0 0 0,0-1 0 0 0,-1 1-36 0 0,-11 7 68 0 0,11-6-58 0 0,0-1 1 0 0,0-1 0 0 0,0 1 0 0 0,0 0 0 0 0,0-1 0 0 0,0 0 0 0 0,-1 0 0 0 0,1 0-1 0 0,0 0 1 0 0,-2 0-11 0 0,-6 1-75 0 0,-1 0-1 0 0,0-1 1 0 0,0-1-1 0 0,0 0 1 0 0,0 0-1 0 0,-9-3 76 0 0,10 1-439 0 0,-32-7-510 0 0,12 0-5149 0 0,7 0-306 0 0</inkml:trace>
  <inkml:trace contextRef="#ctx0" brushRef="#br0" timeOffset="752.523">710 219 13824 0 0,'1'2'629'0'0,"1"0"-583"0"0,-1 1-1 0 0,1-1 1 0 0,0 0-1 0 0,-1 1 1 0 0,0 0 0 0 0,1-1-1 0 0,-1 1 1 0 0,0 0-1 0 0,-1-1 1 0 0,1 1 0 0 0,0 0-1 0 0,-1 0 1 0 0,1 0-1 0 0,-1 0 1 0 0,0 0 0 0 0,0 0-1 0 0,0-1 1 0 0,0 1 0 0 0,-1 3-46 0 0,-1 3 154 0 0,1 0 0 0 0,0 0 0 0 0,1 0 1 0 0,0 7-155 0 0,0-5 289 0 0,0 0 0 0 0,-1 1 1 0 0,-1 4-290 0 0,0-3 50 0 0,0 0 0 0 0,0 0 0 0 0,1 1 0 0 0,1 11-50 0 0,-2 20 579 0 0,1-36-219 0 0,0 0 0 0 0,1-1 0 0 0,0 1 1 0 0,0 0-1 0 0,1 4-360 0 0,0-4 259 0 0,0 0-1 0 0,0 1 1 0 0,-1-1 0 0 0,-1 0 0 0 0,0 4-259 0 0,-1 23 399 0 0,2-31-346 0 0,1-1 0 0 0,0 1 0 0 0,0 0 1 0 0,0 0-1 0 0,2 4-53 0 0,-2-4 12 0 0,1 0 0 0 0,-1 0 0 0 0,0 0-1 0 0,0 0 1 0 0,-1 0 0 0 0,0 0-12 0 0,0 3 27 0 0,0-4-9 0 0,0 0 1 0 0,0 0-1 0 0,0 0 0 0 0,1 0 1 0 0,-1 0-1 0 0,1 0 0 0 0,0 0 0 0 0,0 0 1 0 0,0 0-1 0 0,1-1 0 0 0,0 3-18 0 0,-1-5 12 0 0,-1 0 0 0 0,0 1 0 0 0,1-1-1 0 0,-1 0 1 0 0,0 0 0 0 0,0 1 0 0 0,1-1 0 0 0,-1 0-1 0 0,0 1 1 0 0,0-1 0 0 0,-1 0 0 0 0,1 1-1 0 0,0-1 1 0 0,0 0 0 0 0,-1 0 0 0 0,1 1-1 0 0,0-1 1 0 0,-1 0 0 0 0,0 0 0 0 0,1 1-12 0 0,-1-1 5 0 0,1 0 1 0 0,-1 0-1 0 0,1 0 1 0 0,-1 0-1 0 0,1 0 1 0 0,0 0-1 0 0,-1 0 0 0 0,1 0 1 0 0,0 0-1 0 0,0 1 1 0 0,0-1-1 0 0,0 0 1 0 0,0 0-1 0 0,0 0 1 0 0,0 0-1 0 0,1 1 0 0 0,-1-1 1 0 0,0 0-1 0 0,0 0 1 0 0,1 0-1 0 0,-1 0 1 0 0,1 0-1 0 0,-1 0 1 0 0,1 0-1 0 0,0 0 1 0 0,-1 0-1 0 0,1 0-5 0 0,-1-1-7 0 0,0 0 0 0 0,0 0 0 0 0,1 0 1 0 0,-1 1-1 0 0,0-1 0 0 0,0 0 0 0 0,0 0 0 0 0,0 0 0 0 0,0 0 0 0 0,0 0 1 0 0,0 0-1 0 0,0 0 0 0 0,1 0 0 0 0,-1 0 0 0 0,0 1 0 0 0,0-1 0 0 0,0 0 0 0 0,0 0 1 0 0,0 0-1 0 0,0 0 0 0 0,0 0 0 0 0,0 0 0 0 0,0 0 0 0 0,0 1 0 0 0,0-1 1 0 0,0 0-1 0 0,0 0 0 0 0,0 0 0 0 0,0 0 0 0 0,0 0 0 0 0,0 1 0 0 0,0-1 1 0 0,0 0-1 0 0,0 0 0 0 0,0 0 0 0 0,0 0 0 0 0,0 0 0 0 0,0 0 0 0 0,0 1 0 0 0,0-1 1 0 0,0 0-1 0 0,0 0 0 0 0,-1 0 0 0 0,1 0 0 0 0,0 0 0 0 0,0 0 0 0 0,0 0 1 0 0,0 0-1 0 0,0 1 0 0 0,0-1 0 0 0,0 0 0 0 0,0 0 0 0 0,-1 0 0 0 0,1 0 1 0 0,0 0-1 0 0,0 0 0 0 0,0 0 0 0 0,0 0 7 0 0,-4 0-421 0 0,3 0-585 0 0,1 0-61 0 0,0 0-12 0 0</inkml:trace>
  <inkml:trace contextRef="#ctx0" brushRef="#br0" timeOffset="991.004">847 233 17879 0 0,'-8'-4'1377'0'0,"19"6"-861"0"0,21 6-511 0 0,-32-8 4 0 0,9 2-134 0 0,-6-2 37 0 0,-1 1 1 0 0,1 0 0 0 0,0-1 0 0 0,-1 1 0 0 0,1 0 0 0 0,-1 0 0 0 0,1 1-1 0 0,-1-1 1 0 0,1 0 0 0 0,-1 1 0 0 0,2 1 87 0 0,18 12-315 0 0,-19-13 388 0 0,1 0 1 0 0,-1 0-1 0 0,0 0 1 0 0,0 1-1 0 0,0-1 0 0 0,0 1 1 0 0,0 0-1 0 0,0 0 0 0 0,-1 0 1 0 0,1 1-74 0 0,21 26 765 0 0,-20-27-661 0 0,-1 1 0 0 0,1 0 0 0 0,-1 0 1 0 0,0 0-1 0 0,0 0 0 0 0,-1 0 0 0 0,1 1 0 0 0,-1-1 0 0 0,0 1 0 0 0,0 0 0 0 0,1 2-104 0 0,-3-4 54 0 0,1-1 0 0 0,0 1 0 0 0,0-1 0 0 0,0 1-1 0 0,0-1 1 0 0,0 1 0 0 0,1-1 0 0 0,-1 0-1 0 0,1 1-53 0 0,-1-2 33 0 0,0 1 0 0 0,0-1-1 0 0,0 1 1 0 0,0 0-1 0 0,0-1 1 0 0,0 1-1 0 0,-1 0 1 0 0,1 0 0 0 0,0 0-1 0 0,-1-1 1 0 0,0 1-1 0 0,1 0 1 0 0,-1 0 0 0 0,0 0-1 0 0,0 0 1 0 0,0 1-33 0 0,1 16 217 0 0,0-17-207 0 0,-1 0-1 0 0,1-1 0 0 0,-1 1 0 0 0,0-1 0 0 0,0 1 0 0 0,0 0 0 0 0,0-1 0 0 0,0 1 1 0 0,0 0-1 0 0,0-1 0 0 0,0 1 0 0 0,-1-1 0 0 0,1 1 0 0 0,-1 0 0 0 0,1-1 1 0 0,-1 1-1 0 0,0-1 0 0 0,1 1 0 0 0,-1-1 0 0 0,0 0 0 0 0,0 1 0 0 0,0-1-9 0 0,-4 4 15 0 0,1-1 0 0 0,-1 0-1 0 0,0-1 1 0 0,0 1 0 0 0,0-1-1 0 0,-1 0 1 0 0,1 0 0 0 0,-1-1-1 0 0,1 1 1 0 0,-1-1 0 0 0,0-1-1 0 0,-4 2-14 0 0,3-2 7 0 0,-12 3 18 0 0,0 0-1 0 0,0-2 0 0 0,-11 1-24 0 0,18-3-6 0 0,-9 0-77 0 0,0 0-1 0 0,-1-2 0 0 0,1 0 0 0 0,-8-3 84 0 0,18 3-86 0 0,8 2 43 0 0,0 0 0 0 0,0-1 0 0 0,0 1-1 0 0,1-1 1 0 0,-1 0 0 0 0,0 0 0 0 0,0 0 0 0 0,0 0-1 0 0,1 0 1 0 0,-1 0 0 0 0,1-1 0 0 0,-1 1 0 0 0,1-1-1 0 0,-1 0 44 0 0,-9-7-569 0 0,11 8 403 0 0,0 1 1 0 0,0-1-1 0 0,-1 0 0 0 0,1 1 0 0 0,0-1 1 0 0,0 0-1 0 0,0 0 0 0 0,0 0 0 0 0,0 0 1 0 0,1 0-1 0 0,-1 0 0 0 0,0 0 0 0 0,0 0 1 0 0,0 0-1 0 0,1 0 0 0 0,-1 0 1 0 0,1 0-1 0 0,-1-1 0 0 0,1 1 0 0 0,-1 0 1 0 0,1 0-1 0 0,0-1 0 0 0,-1 1 166 0 0,3-7-6394 0 0</inkml:trace>
  <inkml:trace contextRef="#ctx0" brushRef="#br0" timeOffset="1329.799">1225 253 16184 0 0,'1'1'40'0'0,"-1"0"1"0"0,1 0-1 0 0,0 0 1 0 0,-1 0-1 0 0,1 0 1 0 0,-1 0-1 0 0,1 0 1 0 0,-1 0-1 0 0,0 0 1 0 0,1 0-1 0 0,-1 0 1 0 0,0 1-1 0 0,0-1 1 0 0,0 0-1 0 0,0 0 1 0 0,0 0-1 0 0,0 0 1 0 0,0 1-1 0 0,0-1 1 0 0,0 1-41 0 0,-1 0 90 0 0,-1 0 0 0 0,1 1 0 0 0,0-1 0 0 0,-1 0 0 0 0,1 0 0 0 0,-1 0 1 0 0,0 0-1 0 0,0 0 0 0 0,0 0-90 0 0,-2 2 15 0 0,1-1 1 0 0,0 1-1 0 0,0 0 1 0 0,0 0-1 0 0,1 0 1 0 0,-1 0-1 0 0,1 0 1 0 0,0 0-1 0 0,0 1 0 0 0,0 1-15 0 0,0-3 6 0 0,1 1 0 0 0,-1-1 0 0 0,0 0 0 0 0,-1 1 0 0 0,1-1 0 0 0,-1 0 0 0 0,0 0-6 0 0,2-1 11 0 0,-1 0 0 0 0,0 0 0 0 0,0 0-1 0 0,1 1 1 0 0,-1-1 0 0 0,1 0-1 0 0,-1 1 1 0 0,1-1 0 0 0,0 1 0 0 0,0-1-1 0 0,0 1 1 0 0,1 0 0 0 0,-1-1-1 0 0,0 2-10 0 0,0 1 36 0 0,0 0-1 0 0,0 0 1 0 0,-1-1-1 0 0,1 1 1 0 0,-1-1-1 0 0,-1 1-35 0 0,2-2 39 0 0,-1 0 0 0 0,1-1 0 0 0,0 1 0 0 0,0 0 0 0 0,0 0 0 0 0,0 0 0 0 0,0 0 0 0 0,0 0 0 0 0,1 0 0 0 0,0 0 0 0 0,-1 0 0 0 0,1 0 0 0 0,0 0 0 0 0,1 0-1 0 0,-1 0 1 0 0,0 0-39 0 0,2 1 98 0 0,-1 1 0 0 0,0-1 0 0 0,0 1-1 0 0,0-1 1 0 0,0 1 0 0 0,-1-1-1 0 0,0 2-97 0 0,0-4 26 0 0,1-1 0 0 0,-1 1 0 0 0,1 0 0 0 0,0 0 0 0 0,-1-1-1 0 0,1 1 1 0 0,0-1 0 0 0,0 1 0 0 0,0 0 0 0 0,0-1 0 0 0,0 0 0 0 0,0 1-1 0 0,1-1 1 0 0,-1 0 0 0 0,0 1-26 0 0,10 11 236 0 0,-10-11-219 0 0,0-1-1 0 0,0 0 0 0 0,0 0 1 0 0,1 0-1 0 0,-1 0 1 0 0,0 0-1 0 0,0 0 0 0 0,1-1 1 0 0,-1 1-1 0 0,0 0 0 0 0,1-1 1 0 0,-1 1-1 0 0,1-1 1 0 0,-1 1-1 0 0,1-1 0 0 0,-1 0 1 0 0,1 1-1 0 0,-1-1 0 0 0,1 0 1 0 0,-1 0-1 0 0,1 0 1 0 0,0 0-1 0 0,0-1-16 0 0,6 1 73 0 0,-1-1 1 0 0,-1 0-1 0 0,1-1 1 0 0,6-1-74 0 0,2-2 65 0 0,-1-1 0 0 0,1 0 0 0 0,-1-1 0 0 0,9-6-65 0 0,-17 10 46 0 0,0 0 0 0 0,-1 0 0 0 0,1-1 0 0 0,-1 0 0 0 0,0 0 1 0 0,0 0-1 0 0,-1-1 0 0 0,1 1 0 0 0,-1-1 0 0 0,0 0 0 0 0,0-1 0 0 0,0 1 0 0 0,-1-1 0 0 0,2-4-46 0 0,5-6 172 0 0,-9 15-171 0 0,0 0 0 0 0,0-1 0 0 0,0 1 0 0 0,0 0 0 0 0,0-1 0 0 0,-1 1 1 0 0,1 0-1 0 0,0-1 0 0 0,-1 1 0 0 0,1-1 0 0 0,-1 0 0 0 0,0 1 1 0 0,1-1-1 0 0,-1 1 0 0 0,0-1 0 0 0,0 1 0 0 0,0-1 0 0 0,0 0-1 0 0,-4-9 0 0 0,3 10 0 0 0,0 0 0 0 0,1-1 0 0 0,-1 1 0 0 0,0-1 0 0 0,1 0 0 0 0,-1 1 0 0 0,1-1 0 0 0,0 1 0 0 0,-1-3 0 0 0,2 3 0 0 0,-1 0 0 0 0,0 0 0 0 0,-1 0 0 0 0,1 0 0 0 0,0 0 0 0 0,0 0 0 0 0,0 0 0 0 0,-1-1 0 0 0,1 1 0 0 0,0 0 0 0 0,-1 0 0 0 0,1 0 0 0 0,-1 0 0 0 0,0 0 0 0 0,1 0 0 0 0,-1 1 0 0 0,0-1 0 0 0,1 0 0 0 0,-1 0 0 0 0,0 0 0 0 0,0 0 0 0 0,0 1 0 0 0,0-1 0 0 0,1 1 0 0 0,-1-1 0 0 0,0 0 0 0 0,0 1 0 0 0,0-1 0 0 0,-1 1 0 0 0,1 0 0 0 0,0-1 0 0 0,0 1 0 0 0,-1-1 0 0 0,-10-4 10 0 0,8 2-69 0 0,-1 1 0 0 0,1 0-1 0 0,-1 0 1 0 0,0 0 0 0 0,0 1 0 0 0,0-1 0 0 0,0 1-1 0 0,-6 0 60 0 0,-14-2-286 0 0,20 1 76 0 0,0 2-1 0 0,0-1 1 0 0,0 0 0 0 0,0 1-1 0 0,0 0 1 0 0,0 0 0 0 0,0 1 0 0 0,0-1-1 0 0,0 1 1 0 0,-1 1 210 0 0,-10 2-4752 0 0,-4-1-1482 0 0</inkml:trace>
  <inkml:trace contextRef="#ctx0" brushRef="#br0" timeOffset="1681.916">1602 235 10592 0 0,'0'0'818'0'0,"0"0"-308"0"0,-2 2 679 0 0,-3 3-155 0 0,0 1-1 0 0,0-1 1 0 0,1 1 0 0 0,-2 3-1034 0 0,1-2 259 0 0,1-1 0 0 0,-2 1 0 0 0,1-1-1 0 0,-3 2-258 0 0,3-4 0 0 0,1 0 0 0 0,-1 1 0 0 0,1-1 0 0 0,0 1 0 0 0,1 0 0 0 0,-1 0 0 0 0,-2 4 0 0 0,-3 4 0 0 0,8-12 1 0 0,0-1-1 0 0,1 1 0 0 0,-1-1 1 0 0,0 1-1 0 0,1-1 0 0 0,-1 1 1 0 0,1 0-1 0 0,-1-1 0 0 0,1 1 1 0 0,0 0-1 0 0,-1-1 1 0 0,1 1-1 0 0,0 0 0 0 0,-1 0 1 0 0,1 0-1 0 0,0-1 0 0 0,0 1 1 0 0,0 0-1 0 0,-1 0 0 0 0,1 0 1 0 0,0-1-1 0 0,0 1 0 0 0,0 0 1 0 0,0 0-1 0 0,1 0 0 0 0,-1 0 1 0 0,0-1-1 0 0,0 1 0 0 0,0 0 1 0 0,1 0-1 0 0,-1-1 0 0 0,1 3 14 0 0,0 1-8 0 0,0-1-1 0 0,0 0 0 0 0,0 0 0 0 0,0 0 0 0 0,1 0 0 0 0,-1 0 0 0 0,1 0 0 0 0,0 0 1 0 0,-1-1-1 0 0,1 1 0 0 0,1-1 0 0 0,-1 1 0 0 0,0-1 0 0 0,1 0 0 0 0,-1 0 1 0 0,1 0-1 0 0,-1 0 0 0 0,3 1-5 0 0,17 10 49 0 0,12 7-24 0 0,-23-16 25 0 0,0 2-1 0 0,0 0 0 0 0,0 0 1 0 0,-1 1-1 0 0,7 6-49 0 0,-14-11 72 0 0,-1 1 0 0 0,1 0 1 0 0,-1 0-1 0 0,0-1 0 0 0,0 1 0 0 0,-1 0 0 0 0,2 2-72 0 0,1 3 610 0 0,-4-7-556 0 0,0-1 0 0 0,0 1 0 0 0,0 0 0 0 0,0-1 0 0 0,0 1 0 0 0,0 0 1 0 0,0-1-1 0 0,0 1 0 0 0,0 0 0 0 0,0-1 0 0 0,0 1 0 0 0,-1-1 0 0 0,1 1 0 0 0,0 0 0 0 0,-1-1 1 0 0,1 1-1 0 0,0-1 0 0 0,-1 1 0 0 0,1-1 0 0 0,0 1 0 0 0,-1-1 0 0 0,1 1 0 0 0,-1-1-54 0 0,-9 10 401 0 0,5-6-291 0 0,0-2 1 0 0,0 1-1 0 0,-1 0 0 0 0,1-1 1 0 0,-1 0-1 0 0,0 0 0 0 0,1-1 0 0 0,-3 1-110 0 0,-12 3 127 0 0,5 0-173 0 0,1-2 0 0 0,0 0 0 0 0,-1-1 0 0 0,1 0 1 0 0,-4-1 45 0 0,-20 0-3853 0 0,28-1-2928 0 0</inkml:trace>
  <inkml:trace contextRef="#ctx0" brushRef="#br0" timeOffset="1960.171">1911 360 12896 0 0,'0'0'997'0'0,"0"0"-416"0"0,1 2 698 0 0,9 41 4504 0 0,1 26-4531 0 0,-7-41-162 0 0,0-9-588 0 0,1 16 68 0 0,-5-32-535 0 0,0 1 0 0 0,0 0 1 0 0,1-1-1 0 0,0 1 0 0 0,0 0 0 0 0,0-1 1 0 0,0 1-1 0 0,1-1 0 0 0,-1 0-35 0 0,0-1 19 0 0,-1-2-166 0 0,0 0-90 0 0,0 0-19 0 0,0 0 141 0 0,-1 0 0 0 0,1 0 0 0 0,0 0 0 0 0,0 0 0 0 0,-1 0 0 0 0,1 0 0 0 0,0 0 0 0 0,0 0 1 0 0,-1 0-1 0 0,1-1 0 0 0,0 1 0 0 0,0 0 0 0 0,-1 0 0 0 0,1 0 0 0 0,0 0 0 0 0,0 0 0 0 0,0 0 0 0 0,-1 0 0 0 0,1-1 0 0 0,0 1 0 0 0,0 0 0 0 0,0 0 1 0 0,0 0-1 0 0,0-1 0 0 0,-1 1 0 0 0,1 0 0 0 0,0 0 0 0 0,0 0 0 0 0,0-1 0 0 0,0 1 115 0 0,-3-10-1751 0 0,-1 0-9 0 0</inkml:trace>
  <inkml:trace contextRef="#ctx0" brushRef="#br0" timeOffset="2145.996">2046 0 18343 0 0,'0'0'838'0'0,"0"0"-16"0"0,0 0-512 0 0,0 0-194 0 0,0 0-27 0 0,12 7 152 0 0,18 32-1346 0 0,-29-38-5941 0 0</inkml:trace>
  <inkml:trace contextRef="#ctx0" brushRef="#br0" timeOffset="2467.245">2298 11 17999 0 0,'0'0'827'0'0,"0"0"-22"0"0,-6 14-485 0 0,5-7-583 0 0,0 1 0 0 0,1 0-1 0 0,0-1 1 0 0,1 1 0 0 0,-1 0-1 0 0,2 0 264 0 0,-1 1 338 0 0,-1 0 0 0 0,1 0 0 0 0,-2 10-338 0 0,-1 59 1886 0 0,1-56-1344 0 0,2 0-1 0 0,0 3-541 0 0,1 22 544 0 0,-1 50 53 0 0,8 38-597 0 0,-9-128 65 0 0,1 0-1 0 0,1 0 1 0 0,-1 0 0 0 0,1 0-1 0 0,0-1 1 0 0,0 1-1 0 0,1-1 1 0 0,0 1 0 0 0,1 0-65 0 0,-3-6-63 0 0,-1-1-81 0 0,0 0-15 0 0,2-1-471 0 0,3-1-3382 0 0,-3-3 2398 0 0</inkml:trace>
  <inkml:trace contextRef="#ctx0" brushRef="#br0" timeOffset="4852.291">2055 379 9216 0 0,'0'0'706'0'0,"-1"0"-463"0"0,-2-8 421 0 0,4 7-439 0 0,-1 0 733 0 0,0 1 39 0 0,0-9 404 0 0,0 8-1294 0 0,1-1-1 0 0,-1 1 1 0 0,1 0-1 0 0,-1-1 1 0 0,1 1-1 0 0,0 0 1 0 0,-1 0-1 0 0,1-1 1 0 0,0 1-1 0 0,0 0 1 0 0,0 0-1 0 0,0 0 1 0 0,0 0-1 0 0,0 0 1 0 0,0 0-1 0 0,0 0 0 0 0,0 1 1 0 0,0-1-1 0 0,1 0 1 0 0,-1 0-1 0 0,0 1 1 0 0,0-1-1 0 0,1 1 1 0 0,-1-1-1 0 0,0 1-106 0 0,6-2 345 0 0,0 1 1 0 0,0 0-1 0 0,0 0 0 0 0,6 1-345 0 0,15-3 366 0 0,-21 1-348 0 0,39-9 167 0 0,6 0-185 0 0,-35 8-16 0 0,-1 2 0 0 0,1 0-1 0 0,-1 0 1 0 0,1 2 0 0 0,1 0 16 0 0,-13-1-83 0 0,7 2-646 0 0,0-1 1 0 0,12-1 728 0 0,-2-3-6249 0 0</inkml:trace>
  <inkml:trace contextRef="#ctx0" brushRef="#br0" timeOffset="5236.57">2504 407 12528 0 0,'0'0'572'0'0,"0"0"-11"0"0,13 3-365 0 0,142-43 1549 0 0,-148 38-1716 0 0,0-1 0 0 0,0 1 0 0 0,-1-2 0 0 0,1 1 0 0 0,0-1 0 0 0,-1 0 0 0 0,0-1 0 0 0,0 1 1 0 0,4-5-30 0 0,-9 8-2 0 0,-1 1 1 0 0,1-1 0 0 0,0 1 0 0 0,-1-1 0 0 0,1 1-1 0 0,-1-1 1 0 0,1 0 0 0 0,-1 1 0 0 0,1-1 0 0 0,-1 0 0 0 0,1 1-1 0 0,-1-1 1 0 0,0 0 0 0 0,1 0 0 0 0,-1 1 0 0 0,0-1 0 0 0,0 0-1 0 0,0 0 1 0 0,1 1 0 0 0,-1-1 0 0 0,0 0 0 0 0,0 0 0 0 0,0 0-1 0 0,0 0 1 0 0,-1 1 0 0 0,1-1 0 0 0,0 0 0 0 0,0 0 0 0 0,0 0-1 0 0,-1 1 1 0 0,1-1 0 0 0,0 0 0 0 0,-1 0 0 0 0,1 1 0 0 0,0-1 1 0 0,-2-3-51 0 0,1 4 52 0 0,0 0 1 0 0,0-1-1 0 0,0 1 1 0 0,0 0-1 0 0,0 0 1 0 0,-1 0 0 0 0,1 0-1 0 0,0 0 1 0 0,0 0-1 0 0,0 0 1 0 0,0 1 0 0 0,0-1-1 0 0,0 0 1 0 0,0 0-1 0 0,0 1 1 0 0,-1-1-2 0 0,0 1 21 0 0,-14 3 310 0 0,1 0-1 0 0,0 1 1 0 0,0 1-1 0 0,0 0 1 0 0,1 1 0 0 0,0 0-1 0 0,0 2 1 0 0,1-1-1 0 0,0 2 1 0 0,0-1-1 0 0,1 2 1 0 0,0 0 0 0 0,1 0-1 0 0,0 1 1 0 0,1 1-331 0 0,7-9 110 0 0,0 0 1 0 0,0 1 0 0 0,0-1-1 0 0,1 1 1 0 0,0 0 0 0 0,0 0-1 0 0,0 0 1 0 0,0 0 0 0 0,1 0-1 0 0,0 0 1 0 0,0 0 0 0 0,0 0-1 0 0,1 0 1 0 0,0 1-111 0 0,0-3 12 0 0,0-1 0 0 0,0 1 1 0 0,0-1-1 0 0,1 1 0 0 0,-1-1 0 0 0,1 0 0 0 0,0 1 0 0 0,0-1 0 0 0,-1 0 0 0 0,2 1 1 0 0,-1-1-1 0 0,0 0 0 0 0,0 0 0 0 0,1 0 0 0 0,-1 0 0 0 0,1 0 0 0 0,-1 0 0 0 0,1-1 1 0 0,0 1-1 0 0,0 0 0 0 0,0-1 0 0 0,0 1 0 0 0,0-1 0 0 0,0 0 0 0 0,0 0 0 0 0,1 0 1 0 0,-1 0-1 0 0,0 0 0 0 0,1 0 0 0 0,1 0-12 0 0,26 7-108 0 0,1-2 0 0 0,0-1 0 0 0,1-2 0 0 0,-1 0 0 0 0,17-3 108 0 0,-13 0-5339 0 0,0 0-1872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6:28.06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17 32 25367 0 0,'0'0'1120'0'0,"0"-8"240"0"0,-7-1-1088 0 0,1 1-272 0 0,3 2 0 0 0,3 6-7464 0 0,0 0-1551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6:26.78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1 122 12440 0 0,'0'0'957'0'0,"0"0"-410"0"0,6 6 2066 0 0,7 18 684 0 0,-9-12-3081 0 0,0 1 1 0 0,0 0-1 0 0,0 10-216 0 0,5 3 549 0 0,-7-22-417 0 0,0 0-1 0 0,-1 1 1 0 0,1 0-1 0 0,-1-1 1 0 0,0 4-132 0 0,0-3 109 0 0,1 0 0 0 0,-1 0 0 0 0,1 0 0 0 0,0 0 0 0 0,0 0 0 0 0,1-1 0 0 0,0 1 0 0 0,1 2-109 0 0,10 18 233 0 0,-1-8-1125 0 0,-13-17 168 0 0</inkml:trace>
  <inkml:trace contextRef="#ctx0" brushRef="#br0" timeOffset="317.361">85 61 8752 0 0,'-15'-19'547'0'0,"13"14"-192"0"0,-2 0 0 0 0,1 1 0 0 0,0-1 0 0 0,-1 1 1 0 0,0 0-1 0 0,0 1 0 0 0,-3-4-355 0 0,2 3 4474 0 0,5 4-4423 0 0,0 0 1 0 0,0 0-1 0 0,0 0 1 0 0,0 0-1 0 0,0 0 1 0 0,0 1-1 0 0,0-1 1 0 0,0 0-1 0 0,0 0 1 0 0,0 0-1 0 0,0 0 1 0 0,0 0-1 0 0,0 0 1 0 0,0 1-1 0 0,0-1 1 0 0,0 0-1 0 0,0 0 1 0 0,0 0-1 0 0,0 0 1 0 0,0 0 0 0 0,0 0-1 0 0,0 0 1 0 0,0 1-1 0 0,0-1 1 0 0,0 0-1 0 0,0 0 1 0 0,0 0-1 0 0,0 0 1 0 0,0 0-1 0 0,0 0 1 0 0,-1 0-1 0 0,1 0 1 0 0,0 1-1 0 0,0-1 1 0 0,0 0-1 0 0,0 0 1 0 0,0 0-1 0 0,0 0 1 0 0,0 0-1 0 0,0 0 1 0 0,0 0-1 0 0,-1 0 1 0 0,1 0-1 0 0,0 0 1 0 0,0 0-1 0 0,0 0 1 0 0,0 0-1 0 0,0 0 1 0 0,0 0-1 0 0,-1 0 1 0 0,1 0-1 0 0,0 0 1 0 0,0 0-1 0 0,0 0 1 0 0,0 0-1 0 0,0 0 1 0 0,0 0-1 0 0,0 0 1 0 0,-1 0-1 0 0,1 0 1 0 0,0 0-1 0 0,0 0 1 0 0,0 0-1 0 0,0 0 1 0 0,0 0-1 0 0,0 0-51 0 0,1 3-41 0 0,0 0 0 0 0,0 0-1 0 0,0 1 1 0 0,0-1 0 0 0,1 0 0 0 0,-1 0-1 0 0,1 0 1 0 0,0 0 0 0 0,0 0 0 0 0,0-1-1 0 0,1 1 1 0 0,-1 0 41 0 0,4 3-635 0 0,1 0 0 0 0,0 0-1 0 0,-1-1 1 0 0,6 3 635 0 0,6 2-1062 0 0</inkml:trace>
  <inkml:trace contextRef="#ctx0" brushRef="#br0" timeOffset="699.071">456 94 15896 0 0,'0'0'362'0'0,"-12"-3"871"0"0,7 4-1198 0 0,0-1 0 0 0,0 1 0 0 0,0 0 0 0 0,-1 1-1 0 0,1-1 1 0 0,1 1 0 0 0,-1 0 0 0 0,0 1 0 0 0,-2 0-35 0 0,-8 6 324 0 0,1 0 1 0 0,-5 4-325 0 0,8-5 508 0 0,1 1-1 0 0,0 0 1 0 0,0 0-1 0 0,1 1 1 0 0,-6 9-508 0 0,11-14 109 0 0,0 0 0 0 0,1 0 1 0 0,0 0-1 0 0,0 1 0 0 0,1-1 0 0 0,-1 1 1 0 0,1 0-1 0 0,1 0 0 0 0,-1 0 1 0 0,1 0-1 0 0,0 0 0 0 0,0 0 1 0 0,0 4-110 0 0,2-6 11 0 0,-1-1 0 0 0,1 0 0 0 0,0 1 0 0 0,0-1 1 0 0,0 0-1 0 0,0 1 0 0 0,0-1 0 0 0,1 0 0 0 0,-1 0 1 0 0,1 0-1 0 0,0 0 0 0 0,0-1 0 0 0,0 1 0 0 0,0 0 1 0 0,1-1-1 0 0,-1 0 0 0 0,1 1 0 0 0,0-1 0 0 0,-1 0 1 0 0,2 1-12 0 0,-1-1 3 0 0,0 0 1 0 0,0 0 0 0 0,0-1 0 0 0,0 1 0 0 0,1-1-1 0 0,-1 1 1 0 0,0-1 0 0 0,1 0 0 0 0,-1 0 0 0 0,1 0-1 0 0,-1-1 1 0 0,1 1 0 0 0,-1-1 0 0 0,1 0-1 0 0,-1 0 1 0 0,1 0 0 0 0,-1-1 0 0 0,1 1 0 0 0,0-1-4 0 0,10-3 0 0 0,-10 3 4 0 0,1 0 0 0 0,0 0 1 0 0,-1-1-1 0 0,0 0 0 0 0,1 0 0 0 0,-1 0 0 0 0,0 0 0 0 0,0 0 0 0 0,0-1 1 0 0,0 0-1 0 0,-1 0 0 0 0,1 0 0 0 0,-1 0 0 0 0,1 0 0 0 0,0-3-4 0 0,11-16-237 0 0,-2 0 0 0 0,9-21 237 0 0,8-13-402 0 0,-24 48 338 0 0,-1 1 0 0 0,1 0-1 0 0,0 0 1 0 0,0 1-1 0 0,5-4 65 0 0,3-4-86 0 0,-14 14 86 0 0,0 0 0 0 0,1-1 0 0 0,-1 1 0 0 0,0 0-1 0 0,1-1 1 0 0,-1 1 0 0 0,1 0 0 0 0,-1 0-1 0 0,1-1 1 0 0,-1 1 0 0 0,1 0 0 0 0,-1 0 0 0 0,1 0-1 0 0,-1 0 1 0 0,0 0 0 0 0,1 0 0 0 0,-1 0 0 0 0,1 0-1 0 0,0 0 1 0 0,-1 0 0 0 0,1 0 0 0 0,-1 0 0 0 0,1 0-1 0 0,-1 0 1 0 0,0 0 0 0 0,1 0 0 0 0,-1 0 0 0 0,1 1 0 0 0,0-1-8 0 0,1 1 1 0 0,-1 0 0 0 0,1 0 0 0 0,-1 0 0 0 0,0 0 0 0 0,1 0 0 0 0,-1 1 0 0 0,0-1-1 0 0,1 1 8 0 0,2 3-43 0 0,0 1-1 0 0,0 0 0 0 0,0 1 0 0 0,0 0 44 0 0,2 8-27 0 0,-1 0 0 0 0,0 0 0 0 0,-1 1-1 0 0,0-1 1 0 0,0 12 27 0 0,8 30 231 0 0,-10-49-133 0 0,-1 1 0 0 0,1 0 0 0 0,-1-1 0 0 0,-1 1 0 0 0,1 0 0 0 0,-2-1 1 0 0,1 1-1 0 0,-1 0 0 0 0,0 0 0 0 0,-2 5-98 0 0,2-13 112 0 0,1-1-15 0 0,0 0-1 0 0,0 0 6 0 0,0 0 20 0 0,-6-4 176 0 0,5 4-292 0 0,1 0 1 0 0,-1 0 0 0 0,1 0-1 0 0,-1 0 1 0 0,1 0-1 0 0,-1-1 1 0 0,1 1-1 0 0,0 0 1 0 0,-1 0-1 0 0,1-1 1 0 0,-1 1-1 0 0,1 0 1 0 0,0-1 0 0 0,-1 1-1 0 0,1 0 1 0 0,0-1-1 0 0,-1 1 1 0 0,1-1-1 0 0,0 1 1 0 0,-1 0-1 0 0,1-1 1 0 0,0 1-1 0 0,0-1 1 0 0,0 1-7 0 0,-1-4 17 0 0,1 1 1 0 0,0 0-1 0 0,0-1 1 0 0,0 1-1 0 0,0 0 1 0 0,1-1-1 0 0,-1 1 1 0 0,1 0-1 0 0,0 0 1 0 0,0 0-1 0 0,0-2-17 0 0,16-34 54 0 0,-17 39-53 0 0,12-24-170 0 0,1 1 1 0 0,14-22 168 0 0,-22 38-35 0 0,0 1-1 0 0,1-1 0 0 0,-1 1 1 0 0,1 0-1 0 0,0 0 1 0 0,0 1-1 0 0,1 0 0 0 0,0 0 1 0 0,0 0-1 0 0,0 1 1 0 0,5-2 35 0 0,-9 5-3 0 0,-1 0 0 0 0,1 0 1 0 0,-1 1-1 0 0,1-1 0 0 0,-1 1 0 0 0,1-1 1 0 0,0 1-1 0 0,-1 0 0 0 0,1 0 1 0 0,0 0-1 0 0,-1 0 0 0 0,1 1 0 0 0,-1-1 1 0 0,1 1-1 0 0,-1-1 0 0 0,1 1 1 0 0,-1 0-1 0 0,1 0 0 0 0,-1 0 0 0 0,1 1 1 0 0,-1-1-1 0 0,0 0 0 0 0,0 1 1 0 0,0-1-1 0 0,0 1 0 0 0,0 0 1 0 0,0 0-1 0 0,0 0 0 0 0,-1 0 0 0 0,1 0 1 0 0,0 0-1 0 0,0 2 3 0 0,3 5-10 0 0,1 0 0 0 0,-2 0 0 0 0,1 1 0 0 0,-1 0 0 0 0,-1-1-1 0 0,0 2 1 0 0,1 5 10 0 0,-3-8 8 0 0,0-1-1 0 0,0 0 0 0 0,-1 1 0 0 0,0-1 0 0 0,0 2-7 0 0,-1-3 3 0 0,1 1-1 0 0,0-1 1 0 0,1 1-1 0 0,-1 0 0 0 0,2 3-2 0 0,1-5-304 0 0,-3-4-949 0 0,0-1-374 0 0</inkml:trace>
  <inkml:trace contextRef="#ctx0" brushRef="#br0" timeOffset="993.52">1268 91 8288 0 0,'0'0'381'0'0,"-4"-12"142"0"0,1 11-143 0 0,1 0 1 0 0,0 1 0 0 0,-1-1-1 0 0,1 1 1 0 0,-1 0-1 0 0,1 0 1 0 0,-1 0-1 0 0,1 0 1 0 0,-1 1 0 0 0,1-1-1 0 0,-3 1-380 0 0,-2 1 707 0 0,0 1 0 0 0,0 0 0 0 0,1 0-1 0 0,-1 1 1 0 0,1 0 0 0 0,-1 0 0 0 0,1 0 0 0 0,0 1-1 0 0,1 0-706 0 0,-3 1 78 0 0,1 1 0 0 0,0 0 0 0 0,0 0 0 0 0,1 1-1 0 0,0 0 1 0 0,-3 6-78 0 0,6-9 17 0 0,0 0 0 0 0,1 0 0 0 0,0 1 0 0 0,0-1 0 0 0,0 1 0 0 0,1-1 0 0 0,-1 1 0 0 0,1 0 0 0 0,1-1 0 0 0,-1 4-17 0 0,1-4 11 0 0,0-1 0 0 0,1 0 0 0 0,-1 0 0 0 0,1 0 0 0 0,0-1 0 0 0,0 1 0 0 0,0 0 0 0 0,1 0 0 0 0,-1 0 0 0 0,1-1 0 0 0,0 1 0 0 0,0-1 0 0 0,0 1 0 0 0,0-1 0 0 0,2 2-11 0 0,5 5 25 0 0,0-1 0 0 0,1 0-1 0 0,0-1 1 0 0,0 0 0 0 0,10 6-25 0 0,15 6 139 0 0,9 4-139 0 0,-17-10 78 0 0,-26-14-56 0 0,-1 0-1 0 0,1 1 0 0 0,0-1 1 0 0,0 1-1 0 0,0-1 1 0 0,-1 1-1 0 0,1-1 1 0 0,0 1-1 0 0,0-1 1 0 0,-1 1-1 0 0,1 0 1 0 0,-1-1-1 0 0,1 1 1 0 0,-1 0-1 0 0,1 0 1 0 0,-1-1-1 0 0,1 1 1 0 0,-1 0-22 0 0,0 0 41 0 0,0-1 1 0 0,0 1 0 0 0,0-1-1 0 0,0 1 1 0 0,0-1 0 0 0,0 0-1 0 0,0 1 1 0 0,0-1 0 0 0,-1 1-1 0 0,1-1 1 0 0,0 0-1 0 0,0 1 1 0 0,0-1 0 0 0,-1 0-1 0 0,1 1 1 0 0,0-1 0 0 0,-1 0-1 0 0,1 1 1 0 0,0-1 0 0 0,-1 0-1 0 0,1 0 1 0 0,0 1 0 0 0,-1-1-1 0 0,1 0 1 0 0,-1 0 0 0 0,1 0-42 0 0,-6 3 414 0 0,0-1 0 0 0,1 0 1 0 0,-1 0-1 0 0,-6 0-414 0 0,7 0-68 0 0,-15 1 8 0 0,0-1 0 0 0,0-1 1 0 0,-1 0-1 0 0,1-2 0 0 0,-11-1 60 0 0,6 0-1160 0 0,4 0-6866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6:24.21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52 170 5984 0 0,'-3'-1'167'0'0,"1"0"-1"0"0,-1 0 1 0 0,1 0 0 0 0,-1 0 0 0 0,1-1 0 0 0,0 1 0 0 0,0-1-1 0 0,-1 0 1 0 0,1 0 0 0 0,0 1 0 0 0,-1-2-167 0 0,-10-9 3367 0 0,11 11-1891 0 0,2 1-709 0 0,0 0-315 0 0,0 0-61 0 0,-6 14 1887 0 0,5-10-2132 0 0,1 1-1 0 0,0 0 0 0 0,-1-1 1 0 0,2 1-1 0 0,-1-1 0 0 0,0 1 1 0 0,1-1-1 0 0,0 1 0 0 0,0-1 1 0 0,1 1-1 0 0,-1-1 0 0 0,2 3-145 0 0,5 20 332 0 0,17 96 652 0 0,-19-83-813 0 0,-6-40-161 0 0,0 1 1 0 0,0-1 0 0 0,-1 1 0 0 0,1-1-1 0 0,0 0 1 0 0,0 1 0 0 0,0-1-1 0 0,0 1 1 0 0,0-1 0 0 0,0 0-1 0 0,-1 1 1 0 0,1-1 0 0 0,0 0 0 0 0,0 1-1 0 0,0-1 1 0 0,-1 0 0 0 0,1 1-1 0 0,0-1 1 0 0,-1 0 0 0 0,1 0 0 0 0,0 1-1 0 0,-1-1 1 0 0,1 0 0 0 0,0 0-1 0 0,-1 1 1 0 0,1-1 0 0 0,0 0-1 0 0,-1 0 1 0 0,1 0 0 0 0,-1 0 0 0 0,1 0-1 0 0,0 0 1 0 0,-1 0 0 0 0,1 0-1 0 0,-1 0 1 0 0,1 0 0 0 0,-1 0-11 0 0,1 0 4 0 0,-1 0 1 0 0,0 0-1 0 0,0 0 1 0 0,1 0 0 0 0,-1 0-1 0 0,0 0 1 0 0,1 0-1 0 0,-1 0 1 0 0,0-1-1 0 0,1 1 1 0 0,-1 0-1 0 0,0-1 1 0 0,1 1 0 0 0,-1 0-1 0 0,0-1 1 0 0,1 1-1 0 0,-1-1 1 0 0,1 1-1 0 0,-1-1-4 0 0,0-2-9 0 0,0 1-1 0 0,0-1 0 0 0,0 1 0 0 0,0-1 1 0 0,1 0-1 0 0,-1 0 0 0 0,1 1 1 0 0,0-1-1 0 0,0 0 0 0 0,0 0 0 0 0,0 0 1 0 0,1 1-1 0 0,-1-1 0 0 0,1 0 10 0 0,9-39-248 0 0,-7 32 214 0 0,1-4-42 0 0,1 1 0 0 0,7-13 76 0 0,-11 23-10 0 0,1 0 1 0 0,0-1 0 0 0,0 1 0 0 0,0 0-1 0 0,0 1 1 0 0,1-1 0 0 0,-1 0 0 0 0,1 1 0 0 0,-1-1-1 0 0,1 1 1 0 0,0 0 0 0 0,0 0 0 0 0,0 0-1 0 0,1 0 10 0 0,-2 1-3 0 0,0 1 1 0 0,0-1-1 0 0,0 1 0 0 0,-1 0 0 0 0,1-1 0 0 0,0 1 0 0 0,0 0 0 0 0,0 0 0 0 0,0 0 0 0 0,-1 1 0 0 0,1-1 0 0 0,0 0 0 0 0,0 1 0 0 0,0-1 1 0 0,-1 1-1 0 0,1 0 0 0 0,0-1 0 0 0,-1 1 0 0 0,1 0 0 0 0,0 0 0 0 0,-1 0 0 0 0,1 0 0 0 0,-1 1 0 0 0,0-1 0 0 0,1 0 0 0 0,-1 0 1 0 0,0 1-1 0 0,1 0 3 0 0,5 7 42 0 0,0 0 0 0 0,-1 0 1 0 0,0 1-1 0 0,2 3-42 0 0,-3-4 70 0 0,16 28 183 0 0,3 5 340 0 0,3 1-593 0 0,-26-41 21 0 0,0 0 0 0 0,1 0-1 0 0,-1 0 1 0 0,1 0 0 0 0,0 0-1 0 0,0 0 1 0 0,0 0 0 0 0,0 0 0 0 0,0-1-1 0 0,0 1 1 0 0,0-1 0 0 0,0 1-1 0 0,1-1 1 0 0,-1 0 0 0 0,0 0-1 0 0,1 0 1 0 0,-1 0 0 0 0,1-1-1 0 0,-1 1 1 0 0,1-1 0 0 0,0 1-1 0 0,-1-1 1 0 0,1 0 0 0 0,-1 0-1 0 0,1 0 1 0 0,0 0 0 0 0,-1-1 0 0 0,1 1-1 0 0,-1-1 1 0 0,1 1 0 0 0,-1-1-1 0 0,1 0 1 0 0,-1 0 0 0 0,1 0-1 0 0,-1 0 1 0 0,0-1 0 0 0,0 1-1 0 0,0-1 1 0 0,1 1 0 0 0,-1-1-1 0 0,0 0-20 0 0,12-10 68 0 0,1 0 1 0 0,-1 0 0 0 0,-1-1 0 0 0,8-10-69 0 0,-16 17 2 0 0,17-20 8 0 0,15-26-10 0 0,-32 43-18 0 0,0 0 0 0 0,0 0-1 0 0,0-1 1 0 0,-1 0-1 0 0,-1 1 1 0 0,0-1 0 0 0,0 0-1 0 0,0-5 19 0 0,-2-4-12 0 0,-1 18 10 0 0,0 0 0 0 0,0 1 0 0 0,0-1 0 0 0,0 0 0 0 0,0 1 0 0 0,0-1 0 0 0,0 0-1 0 0,0 1 1 0 0,-1-1 0 0 0,1 0 0 0 0,0 1 0 0 0,0-1 0 0 0,0 0 0 0 0,-1 1 0 0 0,1-1-1 0 0,0 0 1 0 0,-1 1 2 0 0,-12-2-36 0 0,11 2 31 0 0,0 0 0 0 0,0 1-1 0 0,0 0 1 0 0,0-1-1 0 0,0 1 1 0 0,0 0 0 0 0,0 0-1 0 0,0 0 1 0 0,0 0 0 0 0,0 0-1 0 0,1 0 1 0 0,-1 0 0 0 0,0 1-1 0 0,1-1 1 0 0,-1 1-1 0 0,1-1 6 0 0,-4 5-14 0 0,0-1-1 0 0,0 1 1 0 0,1 0-1 0 0,0 0 15 0 0,0 1 8 0 0,0-2 17 0 0,1 0 0 0 0,0 0-1 0 0,0 1 1 0 0,0-1-1 0 0,1 0 1 0 0,0 1-1 0 0,-1 5-24 0 0,0 0 19 0 0,1 0 0 0 0,0 1 0 0 0,1-1 0 0 0,1 1 0 0 0,-1-1 0 0 0,2 1 0 0 0,0-1 0 0 0,0 0 0 0 0,2 5-19 0 0,-3-13 29 0 0,1-1-1 0 0,0 1 1 0 0,0-1-1 0 0,0 1 1 0 0,0-1-1 0 0,1 0 1 0 0,-1 1-1 0 0,1-1 1 0 0,-1 0-1 0 0,1 0 1 0 0,0 0 0 0 0,0 0-1 0 0,0 0 1 0 0,0 0-1 0 0,0-1 1 0 0,0 1-1 0 0,1 0-28 0 0,1 0 32 0 0,0 0 0 0 0,1 0 0 0 0,-1-1 0 0 0,1 1 0 0 0,-1-1 0 0 0,1 0 0 0 0,-1 0 0 0 0,1 0 0 0 0,3-1-32 0 0,6 1-277 0 0,0-2-1 0 0,0 0 1 0 0,-1 0-1 0 0,1-1 1 0 0,0-1-1 0 0,4-2 278 0 0,26-6-6426 0 0,-22 5 234 0 0</inkml:trace>
  <inkml:trace contextRef="#ctx0" brushRef="#br0" timeOffset="489.237">994 156 15464 0 0,'0'0'705'0'0,"-12"0"261"0"0,7 1-905 0 0,1-1-1 0 0,-1 1 1 0 0,0 0-1 0 0,1 0 0 0 0,0 1 1 0 0,-1-1-1 0 0,1 1 0 0 0,0 0 1 0 0,-4 2-61 0 0,-3 3 256 0 0,0 0 0 0 0,1 0 0 0 0,-1 1-256 0 0,-16 13 308 0 0,2-1 1220 0 0,-12 12-1528 0 0,30-25 243 0 0,0 0 0 0 0,0 1 0 0 0,1 0 0 0 0,0 0 0 0 0,0 0 0 0 0,-3 9-243 0 0,-12 31 538 0 0,20-46-471 0 0,5-1-48 0 0,-1 0 0 0 0,0 0-1 0 0,1 0 1 0 0,-1-1 0 0 0,1 1 0 0 0,-1-1 0 0 0,1 0 0 0 0,-1 1-1 0 0,1-2 1 0 0,0 1 0 0 0,-1 0 0 0 0,1-1 0 0 0,-1 0-1 0 0,0 0 1 0 0,1 0 0 0 0,-1 0 0 0 0,0 0 0 0 0,1-1 0 0 0,-1 1-1 0 0,2-2-18 0 0,8-5-14 0 0,0 0 0 0 0,-1 0-1 0 0,0-2 1 0 0,1 0 14 0 0,16-17-224 0 0,-19 18 97 0 0,0 0 1 0 0,0 0 0 0 0,0 1-1 0 0,3 0 127 0 0,-11 7-7 0 0,0-1 1 0 0,0 2-1 0 0,0-1 0 0 0,0 0 0 0 0,0 0 0 0 0,0 0 0 0 0,0 1 0 0 0,0 0 0 0 0,0-1 1 0 0,1 1-1 0 0,-1 0 0 0 0,0 0 0 0 0,0 0 0 0 0,0 0 0 0 0,0 0 0 0 0,1 0 0 0 0,-1 1 1 0 0,0-1-1 0 0,0 1 0 0 0,0 0 0 0 0,0-1 0 0 0,0 1 0 0 0,0 0 0 0 0,0 0 0 0 0,0 0 1 0 0,0 1-1 0 0,-1-1 7 0 0,3 2-44 0 0,0 0 1 0 0,0 1-1 0 0,-1-1 1 0 0,0 1-1 0 0,0 0 1 0 0,0 0-1 0 0,0 0 1 0 0,0 0-1 0 0,-1 0 1 0 0,0 1-1 0 0,1 1 44 0 0,8 14-84 0 0,-8-16 137 0 0,-1-1 1 0 0,0 1-1 0 0,0 0 0 0 0,0 0 0 0 0,-1-1 0 0 0,2 5-53 0 0,6 31 375 0 0,-2 8-375 0 0,-5-25-93 0 0,-1 0 0 0 0,-1 3 93 0 0,1 16 84 0 0,-2-24-3 0 0,0 1-1 0 0,0-1 0 0 0,-2 0 0 0 0,0 2-80 0 0,-3 17 203 0 0,5-31-164 0 0,0 1 0 0 0,0-1 0 0 0,-1 0 0 0 0,1 0 0 0 0,-1 0-1 0 0,0 0 1 0 0,-1 0 0 0 0,1 0 0 0 0,-1-1 0 0 0,0 1 0 0 0,0-1 0 0 0,0 0-1 0 0,-1 1 1 0 0,-1 0-39 0 0,2-2 31 0 0,0-1 0 0 0,0 0 0 0 0,0 0 0 0 0,0 0 0 0 0,0 0-1 0 0,0 0 1 0 0,0-1 0 0 0,-1 1 0 0 0,1-1 0 0 0,-1 0 0 0 0,1 0 0 0 0,-1 0-1 0 0,1-1 1 0 0,-1 1 0 0 0,0-1 0 0 0,1 0 0 0 0,-1 0 0 0 0,1 0 0 0 0,-1 0-1 0 0,0-1 1 0 0,-1 0-31 0 0,-10-3 66 0 0,0-1-1 0 0,0 0 1 0 0,1-1-1 0 0,0-1 1 0 0,-3-3-66 0 0,13 9 6 0 0,-2-3 17 0 0,-1 0 1 0 0,1-1 0 0 0,0 1 0 0 0,0-1 0 0 0,-3-4-24 0 0,5 6 10 0 0,1 0 0 0 0,1 0 0 0 0,-1-1 0 0 0,0 1 0 0 0,1-1 0 0 0,-1 0-1 0 0,1 1 1 0 0,0-1 0 0 0,1 0 0 0 0,-2-2-10 0 0,3 4-65 0 0,-1-1 0 0 0,1 0 0 0 0,0 1 0 0 0,0-1 0 0 0,0 0 0 0 0,0 1 0 0 0,0-1 0 0 0,1 1 0 0 0,-1-1 0 0 0,1 0 0 0 0,-1 1 0 0 0,1-1 0 0 0,0 1 0 0 0,0-1 0 0 0,0 1 0 0 0,1 0 0 0 0,-1-1 0 0 0,0 1 0 0 0,1 0 1 0 0,0 0-1 0 0,-1 0 0 0 0,1 0 65 0 0,6-7-627 0 0,1 1 0 0 0,0 1 0 0 0,0 0 0 0 0,6-4 627 0 0,-1 1-547 0 0,40-33-3306 0 0,-18 19 1879 0 0</inkml:trace>
  <inkml:trace contextRef="#ctx0" brushRef="#br0" timeOffset="871.664">1407 300 9216 0 0,'20'-6'706'0'0,"-19"5"-640"0"0,0 1 0 0 0,0 0 0 0 0,0-1 0 0 0,0 1 0 0 0,0-1 0 0 0,0 1 0 0 0,0-1 0 0 0,-1 0 0 0 0,1 1 0 0 0,0-1 0 0 0,0 0 0 0 0,-1 0 0 0 0,1 0 0 0 0,0 0-66 0 0,1-1 562 0 0,-2 2-488 0 0,0-1 0 0 0,0 1 1 0 0,0 0-1 0 0,0 0 1 0 0,0 0-1 0 0,0-1 0 0 0,0 1 1 0 0,0 0-1 0 0,0 0 1 0 0,0 0-1 0 0,0 0 0 0 0,0-1 1 0 0,0 1-1 0 0,0 0 1 0 0,0 0-1 0 0,0 0 1 0 0,0 0-1 0 0,0-1 0 0 0,-1 1 1 0 0,1 0-1 0 0,0 0 1 0 0,0 0-1 0 0,0 0 0 0 0,0-1 1 0 0,0 1-1 0 0,0 0 1 0 0,-1 0-1 0 0,1 0 0 0 0,0 0 1 0 0,0 0-1 0 0,0 0 1 0 0,0 0-1 0 0,-1 0 0 0 0,1 0 1 0 0,0 0-1 0 0,0-1 1 0 0,0 1-1 0 0,-1 0-74 0 0,-6-3 1309 0 0,4 1-887 0 0,-1 1 1 0 0,1 0 0 0 0,-1 0-1 0 0,0 0 1 0 0,1 0 0 0 0,-1 0-1 0 0,0 1 1 0 0,0 0 0 0 0,-1 0-423 0 0,1 0 30 0 0,0 0 0 0 0,0 1 1 0 0,0 0-1 0 0,-1 0 0 0 0,1 0 1 0 0,0 0-1 0 0,0 1 0 0 0,0-1 1 0 0,1 1-1 0 0,-1 0 0 0 0,0 0 0 0 0,-2 2-30 0 0,0 0 45 0 0,0-1 0 0 0,0 0 1 0 0,0 0-1 0 0,0 0 0 0 0,-2-1-45 0 0,1 0 115 0 0,1 1 1 0 0,-1 0 0 0 0,1-1 0 0 0,0 2 0 0 0,0-1-1 0 0,-3 4-115 0 0,5-4 82 0 0,-3 2 41 0 0,0 0 0 0 0,1 0-1 0 0,-1 1 1 0 0,1 0 0 0 0,0 1 0 0 0,1-1-1 0 0,0 1 1 0 0,0 0 0 0 0,0 0 0 0 0,-1 4-123 0 0,1-1 121 0 0,4-9-110 0 0,1-1 0 0 0,-1 1 0 0 0,1 0 0 0 0,-1 0 0 0 0,1 0 0 0 0,-1 0 0 0 0,1 0 0 0 0,-1 0 0 0 0,1 0 0 0 0,0 0 0 0 0,0 0 0 0 0,-1 0 0 0 0,1 0 0 0 0,0 0 0 0 0,0 0 0 0 0,0 0 0 0 0,0 0 0 0 0,0 0 0 0 0,0 0 0 0 0,1 0 0 0 0,-1 0 0 0 0,0 0 0 0 0,0 0 0 0 0,1 0 0 0 0,-1 0 0 0 0,1 0 0 0 0,-1 0 0 0 0,1 0 0 0 0,-1-1-11 0 0,1 2 10 0 0,0-1-14 0 0,-1 10 103 0 0,0-10-93 0 0,1 0 1 0 0,-1 0-1 0 0,1-1 1 0 0,-1 1-1 0 0,1 0 1 0 0,-1-1-1 0 0,1 1 1 0 0,-1 0-1 0 0,1-1 1 0 0,0 1-1 0 0,-1-1 1 0 0,1 1-1 0 0,0-1 1 0 0,-1 1-1 0 0,1-1 1 0 0,0 1-1 0 0,0-1 1 0 0,0 0-1 0 0,-1 1 1 0 0,1-1-1 0 0,0 0 0 0 0,0 0 1 0 0,0 0-1 0 0,0 1 1 0 0,-1-1-1 0 0,1 0 1 0 0,0 0-1 0 0,0 0 1 0 0,0-1-1 0 0,0 1 1 0 0,0 0-7 0 0,32-4 125 0 0,-27 3-132 0 0,-3 0 23 0 0,0 0 0 0 0,1 0 1 0 0,-1 0-1 0 0,0 0 0 0 0,0 0 1 0 0,1-1-1 0 0,0 0-16 0 0,5-2 32 0 0,1-1-43 0 0,-1 0 0 0 0,0-1 0 0 0,-1 0 0 0 0,1 0-1 0 0,-1-1 1 0 0,6-6 11 0 0,8-6-102 0 0,-20 17 88 0 0,1 0 0 0 0,-1-1 1 0 0,0 1-1 0 0,-1 0 0 0 0,1-1 0 0 0,0 1 0 0 0,-1-1 0 0 0,1 1 1 0 0,0-2 13 0 0,10-16-72 0 0,-9 17 72 0 0,-1 1-5 0 0,0-1 0 0 0,0 1 0 0 0,-1 0 1 0 0,1-1-1 0 0,0 1 0 0 0,-1-1 0 0 0,1 1 0 0 0,-1-1 0 0 0,0 0 0 0 0,0 0 0 0 0,0 1 1 0 0,0-1-1 0 0,-1 0 0 0 0,1 0 0 0 0,-1 0 0 0 0,1 0 0 0 0,-1-1 5 0 0,2-14-60 0 0,-3 18 60 0 0,1 0-1 0 0,0 0 1 0 0,0 0 0 0 0,-1 0-1 0 0,1 0 1 0 0,0 0-1 0 0,-1 0 1 0 0,1 0 0 0 0,0 1-1 0 0,0-1 1 0 0,-1 0-1 0 0,1 0 1 0 0,0 0-1 0 0,0 0 1 0 0,-1 0 0 0 0,1 1-1 0 0,0-1 1 0 0,0 0-1 0 0,-1 0 1 0 0,1 0-1 0 0,0 1 1 0 0,0-1 0 0 0,0 0-1 0 0,-1 0 1 0 0,1 1-1 0 0,0-1 1 0 0,0 0-1 0 0,0 0 1 0 0,0 1 0 0 0,0-1-1 0 0,0 1 1 0 0,-4 9 2 0 0,4-8-3 0 0,-2 5 2 0 0,0 1-1 0 0,1 0 0 0 0,0-1 0 0 0,1 1 1 0 0,-1 0-1 0 0,2 0 0 0 0,-1 3 0 0 0,1 4 10 0 0,-1-12-1 0 0,0 1 0 0 0,1-1 0 0 0,-1 0 0 0 0,1 0-1 0 0,0 0 1 0 0,0 0 0 0 0,0 0 0 0 0,1 0 0 0 0,0 0-9 0 0,-1 1 9 0 0,1-1 0 0 0,-1 1 0 0 0,1 0 1 0 0,-1-1-1 0 0,0 1 0 0 0,0 1-9 0 0,0 0 8 0 0,0-1 0 0 0,1 0 0 0 0,-1 0 0 0 0,1 1 0 0 0,0-1-1 0 0,0 0 1 0 0,2 2-8 0 0,5 11 58 0 0,-7-15-53 0 0,-1 0-1 0 0,0 0 1 0 0,1 0-1 0 0,-1 0 1 0 0,1 0-1 0 0,0-1 1 0 0,0 1-1 0 0,0 0 1 0 0,0-1-1 0 0,0 1 0 0 0,0-1 1 0 0,0 0-1 0 0,0 0 1 0 0,1 0-1 0 0,-1 0 1 0 0,0 0-1 0 0,2 0-4 0 0,7 1 12 0 0,-8-3-61 0 0,0 1 1 0 0,0-1-1 0 0,0 0 0 0 0,0 1 0 0 0,0-2 0 0 0,0 1 1 0 0,0 0-1 0 0,0-1 0 0 0,0 1 0 0 0,-1-1 0 0 0,1 0 0 0 0,-1 0 1 0 0,2 0 48 0 0,11-10-1239 0 0,-7 7-457 0 0,3-6-5338 0 0</inkml:trace>
  <inkml:trace contextRef="#ctx0" brushRef="#br0" timeOffset="1156.48">1619 1 17071 0 0,'5'6'1551'0'0,"-4"-4"-1533"0"0,0 1 1 0 0,0-1-1 0 0,0 1 0 0 0,0-1 0 0 0,-1 1 1 0 0,1-1-1 0 0,-1 1 0 0 0,0-1 0 0 0,0 1 1 0 0,0 0-1 0 0,0-1 0 0 0,0 1 0 0 0,-1 0 1 0 0,1-1-1 0 0,-1 1 0 0 0,1-1 1 0 0,-1 1-1 0 0,0-1-18 0 0,-3 19 194 0 0,3-12-110 0 0,1 0-1 0 0,0 0 1 0 0,1 0 0 0 0,0 0 0 0 0,1 0 0 0 0,-1 0 0 0 0,2 0-1 0 0,2 7-83 0 0,-3-8 6 0 0,0 0 0 0 0,-1 1 0 0 0,0-1 1 0 0,0 1-1 0 0,0-1 0 0 0,-1 2-6 0 0,0 0 119 0 0,0 0 0 0 0,1 0 0 0 0,1-1 1 0 0,1 6-120 0 0,-3-12 28 0 0,2 2 40 0 0,0 0 1 0 0,-1 0-1 0 0,0-1 1 0 0,0 1-1 0 0,-1 0 1 0 0,0 0-1 0 0,1 0 1 0 0,-2 1-1 0 0,1-1 1 0 0,0 0-1 0 0,-2 3-68 0 0,2-4 63 0 0,-1 0 0 0 0,1 1 1 0 0,0-1-1 0 0,0 0 0 0 0,0 0 0 0 0,1 0 0 0 0,-1 0 0 0 0,1 0 0 0 0,1 2-63 0 0,-1-1 58 0 0,0 0-1 0 0,0 1 0 0 0,-1-1 0 0 0,1 0 1 0 0,-1 0-1 0 0,0 2-57 0 0,0 4 65 0 0,0-11-145 0 0,0 1 0 0 0,0-1 0 0 0,0 0 0 0 0,1 1 0 0 0,-1-1 0 0 0,0 0 0 0 0,0 1 0 0 0,0-1-1 0 0,0 1 1 0 0,0-1 0 0 0,0 0 0 0 0,0 1 0 0 0,0-1 0 0 0,0 1 0 0 0,0-1 0 0 0,0 0 0 0 0,0 1-1 0 0,0-1 1 0 0,-1 1 0 0 0,1-1 0 0 0,0 0 0 0 0,0 1 0 0 0,0-1 0 0 0,0 0 0 0 0,-1 1 0 0 0,1-1 0 0 0,0 0-1 0 0,0 1 1 0 0,-1-1 0 0 0,1 0 0 0 0,0 0 0 0 0,-1 1 0 0 0,1-1 0 0 0,0 0 0 0 0,-1 0 0 0 0,1 0 0 0 0,0 1-1 0 0,-1-1 1 0 0,1 0 0 0 0,-1 0 80 0 0,0 1-2902 0 0,0-1-3967 0 0</inkml:trace>
  <inkml:trace contextRef="#ctx0" brushRef="#br0" timeOffset="1433.254">1628 212 10136 0 0,'8'-1'302'0'0,"21"2"445"0"0,-12 1 627 0 0,0 0 0 0 0,0 2 1 0 0,14 3-1375 0 0,-18-3 295 0 0,-9-3-99 0 0,1 0 1 0 0,-1 0-1 0 0,0 1 1 0 0,0 0-1 0 0,0 0 1 0 0,0 0-1 0 0,2 1-196 0 0,16 6 1520 0 0,-19-8-1328 0 0,0 0-1 0 0,0 0 1 0 0,0 0 0 0 0,-1 0 0 0 0,1 0-1 0 0,0 1 1 0 0,-1 0 0 0 0,1-1-1 0 0,2 3-191 0 0,7 7 559 0 0,-7-8-416 0 0,-1 1 1 0 0,0 0-1 0 0,0 0 0 0 0,0 1 0 0 0,0-1 1 0 0,-1 1-1 0 0,1 0 0 0 0,-1 0 0 0 0,0 2-143 0 0,9 11 291 0 0,-9-15-252 0 0,-1 0-1 0 0,0 0 1 0 0,0 0 0 0 0,0 0 0 0 0,-1 0 0 0 0,1 0 0 0 0,-1 0-1 0 0,0 1 1 0 0,1 2-39 0 0,5 16 298 0 0,-6-19-218 0 0,0-1 0 0 0,0 1-1 0 0,0-1 1 0 0,0 1 0 0 0,0 0 0 0 0,-1 0 0 0 0,0-1 0 0 0,1 1 0 0 0,-1 0 0 0 0,0 0 0 0 0,0 0-1 0 0,-1-1 1 0 0,1 4-80 0 0,-1-4 30 0 0,1 0 0 0 0,0 1 0 0 0,0-1 0 0 0,0 1-1 0 0,0-1 1 0 0,0 0 0 0 0,1 1 0 0 0,-1 0-30 0 0,1-2 14 0 0,-1 0 1 0 0,0 1 0 0 0,1-1 0 0 0,-1 1-1 0 0,0-1 1 0 0,0 1 0 0 0,0-1-1 0 0,0 1 1 0 0,-1-1 0 0 0,1 0-1 0 0,0 1 1 0 0,0-1 0 0 0,-1 1-1 0 0,1-1 1 0 0,-1 0 0 0 0,1 1-1 0 0,-1 0-14 0 0,0-2 4 0 0,1 0-1 0 0,0 0 0 0 0,0 1 1 0 0,-1-1-1 0 0,1 0 1 0 0,0 1-1 0 0,0-1 0 0 0,0 0 1 0 0,0 1-1 0 0,0-1 1 0 0,-1 0-1 0 0,1 1 0 0 0,0-1 1 0 0,0 0-1 0 0,0 1 0 0 0,0-1 1 0 0,0 0-1 0 0,0 1 1 0 0,0-1-1 0 0,0 0 0 0 0,0 1 1 0 0,0-1-1 0 0,0 0 1 0 0,1 1-4 0 0,9 10 129 0 0,-8-9-97 0 0,-2-1-36 0 0,0-1 1 0 0,1 0-1 0 0,-1 0 1 0 0,0 1-1 0 0,0-1 1 0 0,1 0-1 0 0,-1 0 1 0 0,0 0-1 0 0,1 0 1 0 0,-1 1-1 0 0,0-1 1 0 0,1 0-1 0 0,-1 0 1 0 0,1 0-1 0 0,-1 0 1 0 0,0 0-1 0 0,1 0 1 0 0,-1 0-1 0 0,0 0 0 0 0,1 0 1 0 0,-1 0-1 0 0,0 0 1 0 0,1 0-1 0 0,-1 0 1 0 0,0-1-1 0 0,1 1 1 0 0,-1 0-1 0 0,0 0 1 0 0,1 0-1 0 0,-1 0 1 0 0,0-1-1 0 0,1 1 1 0 0,-1 0-1 0 0,0 0 1 0 0,1 0-1 0 0,-1-1 1 0 0,0 1-1 0 0,0 0 1 0 0,0-1-1 0 0,1 1 1 0 0,-1 0-1 0 0,0 0 0 0 0,0-1 1 0 0,0 1-1 0 0,0 0 1 0 0,1-1-1 0 0,-1 1 1 0 0,0-1-1 0 0,0 1 1 0 0,0 0-1 0 0,0-1 1 0 0,0 1-1 0 0,0-1 4 0 0,0 1-44 0 0,0-1 0 0 0,0 1-1 0 0,0-1 1 0 0,0 1 0 0 0,0-1-1 0 0,0 1 1 0 0,0-1 0 0 0,0 1-1 0 0,0-1 1 0 0,0 1 0 0 0,0-1-1 0 0,0 0 1 0 0,1 1 0 0 0,-1-1-1 0 0,0 1 1 0 0,0-1 0 0 0,1 1-1 0 0,-1 0 1 0 0,0-1 44 0 0,1 0-133 0 0,-1 1 0 0 0,1-1 0 0 0,-1 0 0 0 0,0 1 0 0 0,1-1 0 0 0,-1 0 0 0 0,0 1 0 0 0,0-1 0 0 0,0 0 0 0 0,0 0 0 0 0,1 1 0 0 0,-1-1 0 0 0,0 0 0 0 0,0 0 0 0 0,0 1 0 0 0,0-1 0 0 0,-1 0 0 0 0,1 0 0 0 0,0 1 0 0 0,0-1 0 0 0,0 0 0 0 0,-1 0 0 0 0,1 1 0 0 0,0-2 133 0 0,-13-20-2159 0 0,3 0-15 0 0</inkml:trace>
  <inkml:trace contextRef="#ctx0" brushRef="#br0" timeOffset="1734.736">1943 9 14112 0 0,'0'0'645'0'0,"1"0"-14"0"0,1 0-603 0 0,-1 0 0 0 0,0 0 0 0 0,0 0 1 0 0,0 0-1 0 0,0 0 0 0 0,0 0 1 0 0,0 0-1 0 0,0 0 0 0 0,0 1 0 0 0,0-1 1 0 0,1 1-1 0 0,-1-1 0 0 0,0 0 1 0 0,-1 1-1 0 0,1 0 0 0 0,0-1 0 0 0,0 1 1 0 0,0 0-1 0 0,0-1 0 0 0,0 1 1 0 0,-1 0-1 0 0,1 0 0 0 0,0 0-28 0 0,0 1 35 0 0,0 0 0 0 0,0 0-1 0 0,0 0 1 0 0,-1 0 0 0 0,1 0 0 0 0,-1 0-1 0 0,0 0 1 0 0,1 1 0 0 0,-1-1-35 0 0,1 8 73 0 0,0-6-73 0 0,0-1 0 0 0,1 0 0 0 0,-1 0 0 0 0,1-1 0 0 0,-1 1 0 0 0,2 1 0 0 0,7 13-1 0 0,-7-10 6 0 0,1 0-1 0 0,0-1 1 0 0,0 0-1 0 0,0 0 0 0 0,6 5-4 0 0,7 13-912 0 0,-10-13-117 0 0</inkml:trace>
  <inkml:trace contextRef="#ctx0" brushRef="#br0" timeOffset="2041.37">2074 259 11864 0 0,'21'4'540'0'0,"-21"-4"-508"0"0,0 1 1 0 0,0 0 0 0 0,0-1 0 0 0,0 1 0 0 0,0-1 0 0 0,0 1-1 0 0,0 0 1 0 0,0-1 0 0 0,0 1 0 0 0,0 0 0 0 0,0-1 0 0 0,0 1-1 0 0,0-1 1 0 0,0 1 0 0 0,-1 0 0 0 0,1-1 0 0 0,0 1 0 0 0,0-1-1 0 0,-1 1 1 0 0,1-1 0 0 0,0 1 0 0 0,-1-1-33 0 0,0 5 26 0 0,9 28 582 0 0,-9-14 425 0 0,0 20 714 0 0,1-37-1670 0 0,0 0-1 0 0,0 0 1 0 0,1 0 0 0 0,-1 0 0 0 0,0 0-1 0 0,1 0 1 0 0,0 0 0 0 0,-1-1-1 0 0,1 1 1 0 0,0 0 0 0 0,0 0 0 0 0,0-1-1 0 0,0 1 1 0 0,0 0 0 0 0,0-1-1 0 0,1 1-76 0 0,5 3 214 0 0,-6-4-116 0 0,1 1 1 0 0,0-1-1 0 0,0 1 0 0 0,-1-1 0 0 0,1 1 0 0 0,-1 0 1 0 0,0-1-1 0 0,1 1 0 0 0,-1 0 0 0 0,0 0 0 0 0,0 0 0 0 0,0 0-98 0 0,0-1 64 0 0,-1 0-1 0 0,1 0 1 0 0,-1 0-1 0 0,1-1 1 0 0,0 1-1 0 0,-1 0 1 0 0,1-1-1 0 0,0 1 1 0 0,0-1-1 0 0,0 1 1 0 0,-1 0 0 0 0,1-1-1 0 0,0 0 1 0 0,0 1-1 0 0,0-1 1 0 0,0 0-1 0 0,0 1 1 0 0,0-1-1 0 0,0 0 1 0 0,0 0-1 0 0,0 0 1 0 0,0 0-1 0 0,0 1 1 0 0,0-2-1 0 0,0 1 1 0 0,0 0-64 0 0,5 0 346 0 0,-1-1 1 0 0,0 0 0 0 0,0 0 0 0 0,5-1-347 0 0,-1-2 73 0 0,0 0 0 0 0,0-1 0 0 0,0 0 0 0 0,-1 0 0 0 0,0-1 0 0 0,0 0 0 0 0,7-8-73 0 0,-12 12-3 0 0,-2 1 10 0 0,1-1 0 0 0,-1 0 0 0 0,0 1 0 0 0,1-1-1 0 0,-1 0 1 0 0,0 0 0 0 0,0 0 0 0 0,0 0 0 0 0,0-1-7 0 0,9-13 45 0 0,-8 13-51 0 0,1 1 0 0 0,-1-1 0 0 0,0 0 1 0 0,1 0-1 0 0,-1-1 0 0 0,-1 1 0 0 0,1 0 0 0 0,0-1 1 0 0,-1 1-1 0 0,0-1 0 0 0,1 1 0 0 0,-1-2 6 0 0,0 0-51 0 0,1 1 0 0 0,0 0 0 0 0,-1 0 0 0 0,2 0-1 0 0,-1 0 1 0 0,3-4 51 0 0,9-19-610 0 0,-13 26 563 0 0,0-1 1 0 0,0 0-1 0 0,0 0 0 0 0,0 0 1 0 0,0 1-1 0 0,1-1 0 0 0,-1 1 1 0 0,1-1-1 0 0,-1 1 0 0 0,2-1 47 0 0,-2 1-133 0 0,-1 1 45 0 0,6 0-43 0 0,4 3 59 0 0,0 1 0 0 0,-1 0-1 0 0,10 4 73 0 0,-12-4-2 0 0,0-1 1 0 0,0 0-1 0 0,0-1 0 0 0,1 1 2 0 0,5 0 1 0 0,15 4-3 0 0,21 3 2 0 0,-39-9 2 0 0,0 0 0 0 0,0 0-1 0 0,0-1 1 0 0,-1-1 0 0 0,1 0-1 0 0,0 0 1 0 0,0-1-2 0 0,-9 2 4 0 0,15-3 116 0 0,0-1 0 0 0,7-3-120 0 0,-19 5 27 0 0,1 0-1 0 0,0 0 0 0 0,0-1 0 0 0,-1 1 0 0 0,0-1 0 0 0,1 0 1 0 0,-1 0-1 0 0,0-1 0 0 0,3-3-26 0 0,-6 7 5 0 0,-1-1 0 0 0,1 0 0 0 0,0 1 0 0 0,-1-1 0 0 0,1 0 0 0 0,-1 0 0 0 0,1 0 0 0 0,-1 0 0 0 0,0 1 0 0 0,1-1 0 0 0,-1 0 0 0 0,0 0 0 0 0,1 0 0 0 0,-1 0 0 0 0,0 0 0 0 0,0 0 0 0 0,0 0-1 0 0,0 0 1 0 0,0 0 0 0 0,0 0 0 0 0,0 0 0 0 0,0 0 0 0 0,0 0 0 0 0,-1 0-5 0 0,1-1-5 0 0,-1 1-1 0 0,0-1 1 0 0,0 1-1 0 0,0-1 1 0 0,0 1-1 0 0,0-1 1 0 0,0 1-1 0 0,0-1 1 0 0,-1 1-1 0 0,1 0 1 0 0,0 0-1 0 0,-2-1 6 0 0,-1-1-33 0 0,-1 0 0 0 0,1 0 1 0 0,-1 1-1 0 0,0-1 0 0 0,0 1 0 0 0,0 1 0 0 0,0-1 0 0 0,0 1 0 0 0,0-1 33 0 0,-6 1-30 0 0,0 0-1 0 0,0 0 1 0 0,0 1-1 0 0,0 0 0 0 0,-1 1 1 0 0,-1 1 30 0 0,7-1 2 0 0,0 0 1 0 0,0 1-1 0 0,0-1 0 0 0,1 1 1 0 0,-1 1-1 0 0,1-1 1 0 0,-1 1-1 0 0,1 0 0 0 0,0 1 1 0 0,0-1-1 0 0,0 1 1 0 0,-1 1-3 0 0,-7 7 55 0 0,-21 20 217 0 0,32-29-218 0 0,-1 0-1 0 0,0 0 1 0 0,1 1 0 0 0,0-1-1 0 0,0 1 1 0 0,0 0 0 0 0,0 0 0 0 0,1 0-1 0 0,-1 3-53 0 0,-1 2 107 0 0,0 2 53 0 0,1 1 0 0 0,0-1 0 0 0,0 3-160 0 0,2-10 32 0 0,0 0-1 0 0,0 0 1 0 0,0 1 0 0 0,1-1-1 0 0,-1 0 1 0 0,1 0-1 0 0,0 1 1 0 0,0-1-1 0 0,1 0 1 0 0,0 2-32 0 0,2 0 39 0 0,-1 1-1 0 0,1-1 1 0 0,0-1-1 0 0,0 1 1 0 0,0 0-1 0 0,1-1 1 0 0,0 0-1 0 0,0 0 1 0 0,1 0-1 0 0,-1-1 1 0 0,1 0-1 0 0,0 0 1 0 0,6 3-39 0 0,-1-1 135 0 0,1-1 0 0 0,0 0 0 0 0,1-1 0 0 0,-1 0 0 0 0,1-1 1 0 0,0 0-1 0 0,4-1-135 0 0,0 0 134 0 0,1-1 0 0 0,-1-1 1 0 0,1 0-1 0 0,13-3-134 0 0,30-7-1726 0 0,-21 2-3759 0 0,-16 3-1974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5T08:37:06.45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0,'0'0,"0"0,0 0,0 0,0 0,0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7:08.2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88 649 10592 0 0,'0'0'818'0'0,"0"0"-518"0"0,0 0-198 0 0,-4-11 95 0 0,3 8-145 0 0,0 0 1 0 0,1 0-1 0 0,-1 0 0 0 0,0-1 1 0 0,1 1-1 0 0,0 0 1 0 0,0-1-1 0 0,0 1 0 0 0,0 0 1 0 0,1-1-1 0 0,-1 1 0 0 0,1 0 1 0 0,0-3-53 0 0,0 3 167 0 0,0 0 1 0 0,-1-1-1 0 0,1 1 1 0 0,-1 0-1 0 0,0-1 1 0 0,0 1-1 0 0,0 0 1 0 0,0-1-1 0 0,0 1 1 0 0,-2-4-168 0 0,1 3 306 0 0,0 0 0 0 0,0 0 0 0 0,0-1 0 0 0,1 1 0 0 0,0 0-1 0 0,-1-2-305 0 0,1 1 311 0 0,0 0-1 0 0,-1 0 0 0 0,0 0 0 0 0,0 0 0 0 0,0-1-310 0 0,-3-8 642 0 0,2-1 0 0 0,-1 1 0 0 0,1-12-642 0 0,0 7 337 0 0,0 0 0 0 0,-2-1-337 0 0,-3-7 189 0 0,3 16-154 0 0,2-1 0 0 0,-1 0-1 0 0,1 1 1 0 0,1-5-35 0 0,-7-52 110 0 0,5 41-27 0 0,0-1-1 0 0,2-1-82 0 0,-2 0 68 0 0,2 23-5 0 0,1 0 0 0 0,-1 0 0 0 0,1 0 1 0 0,0 0-1 0 0,1-3-63 0 0,-2-8 380 0 0,0 16-357 0 0,1 0-1 0 0,0 0 0 0 0,0 0 0 0 0,-1 0 1 0 0,1 0-1 0 0,0 0 0 0 0,0 0 0 0 0,0 0 0 0 0,0 0 1 0 0,0 0-1 0 0,1 0 0 0 0,-1 0 0 0 0,0-1-22 0 0,3-7 41 0 0,0-1-51 0 0,-2 10-20 0 0,1 5-16 0 0,1 11 22 0 0,0 0 0 0 0,-2 0 0 0 0,0 0 0 0 0,0 2 24 0 0,2 35 205 0 0,-2-37-198 0 0,0-1-1 0 0,-1 1 0 0 0,-1 4-6 0 0,1 35-24 0 0,1-25 15 0 0,-2 1 1 0 0,0 0-1 0 0,-2-1 1 0 0,-1 1-1 0 0,-4 7 9 0 0,-7 66 0 0 0,12-85-185 0 0,1 0-1 0 0,1 0 0 0 0,0 0 0 0 0,2 1 186 0 0,-1 3-1491 0 0,2-10-3405 0 0,1-1-1525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7:08.5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1 517 12608 0 0,'12'4'578'0'0,"-9"-3"-14"0"0,-3-1-305 0 0,0 2-163 0 0,1-1-1 0 0,0 0 1 0 0,-1 1 0 0 0,1-1 0 0 0,0 0-1 0 0,0 0 1 0 0,0 0 0 0 0,0 0 0 0 0,0 0-1 0 0,0 0 1 0 0,0 0 0 0 0,0 0-1 0 0,0 0 1 0 0,0 0 0 0 0,1 0 0 0 0,-1-1-1 0 0,0 1 1 0 0,0 0 0 0 0,1-1 0 0 0,0 1-96 0 0,3 2 605 0 0,-3-2-47 0 0,17 4 1938 0 0,8-12-2250 0 0,-11 1-1680 0 0,-16 6 614 0 0</inkml:trace>
  <inkml:trace contextRef="#ctx0" brushRef="#br0" timeOffset="446.784">237 95 13360 0 0,'0'0'612'0'0,"-6"-10"224"0"0,4 6-779 0 0,1 4 236 0 0,1-1-152 0 0,1 0 0 0 0,-1 0 1 0 0,0 0-1 0 0,1 0 0 0 0,-1 0 0 0 0,1 0 0 0 0,-1 0 0 0 0,1 0 0 0 0,0 0 1 0 0,-1 0-1 0 0,1 0 0 0 0,0 1 0 0 0,-1-1 0 0 0,1 0 0 0 0,0 1 0 0 0,0-1 1 0 0,0 0-1 0 0,0 1 0 0 0,0-1 0 0 0,0 1 0 0 0,0-1 0 0 0,0 1 0 0 0,0 0 0 0 0,0-1 1 0 0,0 1-1 0 0,0 0-141 0 0,35-9-154 0 0,-24 6 375 0 0,35-9 199 0 0,-12 2-187 0 0,0 1 1 0 0,1 2-1 0 0,30-2-233 0 0,-56 8 5 0 0,-8 1-5 0 0,0-1 0 0 0,0 1 0 0 0,1 0 0 0 0,-1 0 0 0 0,0 0 0 0 0,1 0 0 0 0,-1 0 0 0 0,0 0 0 0 0,0 0 0 0 0,1 1 0 0 0,-1-1 0 0 0,0 1 0 0 0,0 0 0 0 0,0 0 0 0 0,0 0 0 0 0,1 0 0 0 0,-1 0 0 0 0,-1 0-1 0 0,1 0 1 0 0,0 1 0 0 0,0-1 0 0 0,1 1 0 0 0,2 3 38 0 0,-1 0 0 0 0,0 0 0 0 0,0 1 0 0 0,0-1 0 0 0,0 1 0 0 0,-1 0 0 0 0,0 0 0 0 0,0 0 0 0 0,0 0 0 0 0,-1 1 0 0 0,0-1 0 0 0,0 1 0 0 0,-1-1 0 0 0,1 4-38 0 0,-1 5 103 0 0,2 8 63 0 0,-2 1 1 0 0,0-1-1 0 0,-1 0 0 0 0,-2 10-166 0 0,-14 78 592 0 0,15-79-427 0 0,1-25-150 0 0,0-1 0 0 0,0 1 0 0 0,-1-1 0 0 0,0 0 0 0 0,-1 5-15 0 0,-8 19 65 0 0,-4 15-50 0 0,-23 105-4 0 0,35-142-32 0 0,1-1-46 0 0,-1-1 0 0 0,0 1 0 0 0,0-1 0 0 0,0 1 1 0 0,-1-1-1 0 0,0 0 0 0 0,-1 0 67 0 0,4-5-639 0 0,-2 1 1276 0 0,-1-2-7655 0 0,-2-5 661 0 0</inkml:trace>
  <inkml:trace contextRef="#ctx0" brushRef="#br0" timeOffset="781.484">394 428 14544 0 0,'0'0'662'0'0,"0"0"-11"0"0,2 0-372 0 0,64 6 1224 0 0,11-11-861 0 0,-26 2-580 0 0,19-4 282 0 0,-17 1-1168 0 0,-17 5-3615 0 0,-17 1-1329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7:12.8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1 652 16416 0 0,'0'0'751'0'0,"0"0"-19"0"0,0-1-469 0 0,4-10-241 0 0,-3 8-4 0 0,0-1 0 0 0,0 0 0 0 0,0 0 0 0 0,0 0 0 0 0,-1 0 1 0 0,1 1-1 0 0,-1-1 0 0 0,0-3-18 0 0,0 4 13 0 0,0 1-1 0 0,0 0 1 0 0,0 0 0 0 0,0-1-1 0 0,1 1 1 0 0,-1 0 0 0 0,1 0 0 0 0,0 0-1 0 0,-1 0 1 0 0,1-1 0 0 0,1 0-13 0 0,5-18 134 0 0,7-53 1184 0 0,-14 68-1184 0 0,1 0 1 0 0,-1 0 0 0 0,0 0 0 0 0,0 0-1 0 0,-1 1 1 0 0,1-1 0 0 0,-2 0-1 0 0,1-2-134 0 0,-4-24 557 0 0,0-126 501 0 0,4 120-1017 0 0,0 17-19 0 0,1 0 0 0 0,1 0-1 0 0,3-13-21 0 0,-5 11 0 0 0,0 22 0 0 0,1 0 0 0 0,-1 0 0 0 0,1-1 0 0 0,0 1 0 0 0,0 0 0 0 0,0 0 0 0 0,0-1 0 0 0,0 1 0 0 0,0 0 0 0 0,0-1 0 0 0,0 1 0 0 0,0 0 0 0 0,1 0 0 0 0,-1-1 0 0 0,0 1 0 0 0,1 0 0 0 0,-1 0 0 0 0,1 0 0 0 0,-1 0 0 0 0,1-1 0 0 0,0 1 0 0 0,0 0 0 0 0,0 0 0 0 0,6-8 0 0 0,-7 9-2 0 0,0-1 0 0 0,0 1 1 0 0,0-1-1 0 0,1 1 0 0 0,-1-1 1 0 0,0 1-1 0 0,1 0 0 0 0,-1-1 1 0 0,0 1-1 0 0,1-1 0 0 0,-1 1 1 0 0,0 0-1 0 0,1-1 0 0 0,-1 1 1 0 0,1 0-1 0 0,-1-1 0 0 0,1 1 1 0 0,-1 0-1 0 0,1 0 0 0 0,-1-1 1 0 0,1 1-1 0 0,-1 0 0 0 0,1 0 1 0 0,-1 0-1 0 0,1 0 0 0 0,0 0 1 0 0,-1 0-1 0 0,1 0 0 0 0,-1 0 1 0 0,1 0-1 0 0,-1 0 0 0 0,1 0 1 0 0,-1 0-1 0 0,1 0 0 0 0,-1 0 1 0 0,1 0-1 0 0,-1 1 0 0 0,1-1 1 0 0,-1 0-1 0 0,1 0 0 0 0,-1 1 1 0 0,1-1-1 0 0,-1 0 0 0 0,1 1 1 0 0,-1-1-1 0 0,1 1 2 0 0,1 0-12 0 0,-1 1 0 0 0,1 0 0 0 0,0-1 0 0 0,-1 1 0 0 0,1 0 0 0 0,-1 0 0 0 0,1 0 0 0 0,-1 0 0 0 0,0 0 0 0 0,0 1 0 0 0,0-1 0 0 0,0 0 0 0 0,-1 0 0 0 0,1 1 0 0 0,0-1 0 0 0,-1 1 0 0 0,0 0 12 0 0,6 16-44 0 0,1-1 35 0 0,-2-7 8 0 0,-1 0 1 0 0,0 1 0 0 0,-1-1-1 0 0,1 6 1 0 0,11 49-85 0 0,-8-36-106 0 0,2 20 191 0 0,-6-30 82 0 0,0 1-1 0 0,6 14-81 0 0,-9-32 7 0 0,1-1 0 0 0,-1 1 0 0 0,0 0 0 0 0,0 0 0 0 0,0 0 0 0 0,0 0 0 0 0,0-1 0 0 0,-1 1 0 0 0,1 0 0 0 0,-1 1-7 0 0,0-2 1 0 0,1 0-1 0 0,-1 0 0 0 0,1 1 0 0 0,0-1 0 0 0,0 0 1 0 0,0 0-1 0 0,0 1 0 0 0,0-1 0 0 0,0 0 0 0 0,0 1 1 0 0,1-1-1 0 0,-1 0 0 0 0,1 0 0 0 0,0 0 0 0 0,0 1 0 0 0,-1-2 0 0 0,1 1 0 0 0,-1 1 0 0 0,1-1 0 0 0,0 0 0 0 0,0 0 0 0 0,0 0 0 0 0,0 0 0 0 0,1 0 0 0 0,-1 0 0 0 0,0 0 0 0 0,2 1 0 0 0,-2-3 2 0 0,0 0 0 0 0,0 0 0 0 0,0 0 0 0 0,0 0 0 0 0,1-1-1 0 0,-1 1 1 0 0,0 0 0 0 0,0 0 0 0 0,0-1 0 0 0,0 1 0 0 0,0-1-1 0 0,0 1 1 0 0,0-1 0 0 0,0 1 0 0 0,0-1 0 0 0,0 0 0 0 0,0 1 0 0 0,0-1-1 0 0,0 0 1 0 0,-1 0 0 0 0,1 1 0 0 0,0-1 0 0 0,0 0 0 0 0,-1 0-1 0 0,1 0 1 0 0,-1 0 0 0 0,1 0 0 0 0,-1 0 0 0 0,1 0 0 0 0,-1 0 0 0 0,0-1-1 0 0,1 1-1 0 0,0-3 21 0 0,0 0 0 0 0,0 0-1 0 0,0 0 1 0 0,0 0-1 0 0,-1 0 1 0 0,1-1 0 0 0,-1 1-1 0 0,0-2-20 0 0,-1-6 11 0 0,2 0 0 0 0,-1 0 0 0 0,2 0 0 0 0,0-2-11 0 0,0 1-33 0 0,-1 0 1 0 0,0-1 0 0 0,-1 0 32 0 0,0 4-33 0 0,1 1 0 0 0,-1 0 0 0 0,2 0 0 0 0,-1 0 0 0 0,1 0 0 0 0,1 0 0 0 0,-1 1 0 0 0,1-1 0 0 0,2-2 33 0 0,-4 7-13 0 0,1-1-1 0 0,-1 0 1 0 0,0 0 0 0 0,-1 0 0 0 0,1 0 0 0 0,-1 0 0 0 0,0 0 0 0 0,0 0 0 0 0,-1-1 13 0 0,0 1-14 0 0,1-1-1 0 0,0 1 1 0 0,0-1 0 0 0,1 1 0 0 0,0-1 0 0 0,0 1-1 0 0,0-3 15 0 0,5-6-45 0 0,-1 1-1 0 0,2 0 0 0 0,5-9 46 0 0,-6 11-3 0 0,-5 9 1 0 0,0 1 0 0 0,1-1-1 0 0,-1 1 1 0 0,1 0 0 0 0,-1-1-1 0 0,1 1 1 0 0,-1 0 0 0 0,1 0 0 0 0,0 0-1 0 0,0 0 1 0 0,-1 0 0 0 0,1 0-1 0 0,0 1 1 0 0,0-1 0 0 0,0 0-1 0 0,0 1 1 0 0,0 0 0 0 0,0-1-1 0 0,0 1 1 0 0,2 0 2 0 0,-3 0 2 0 0,1 1 8 0 0,0-1-1 0 0,0 1 0 0 0,0 0 0 0 0,0 0 0 0 0,0 0 1 0 0,-1 0-1 0 0,1 0 0 0 0,0 0 0 0 0,-1 0 1 0 0,1 1-1 0 0,0-1 0 0 0,-1 0 0 0 0,0 1 1 0 0,1 0-1 0 0,-1-1 0 0 0,0 1 0 0 0,0 0 0 0 0,0 0 1 0 0,0-1-1 0 0,0 1 0 0 0,0 0 0 0 0,0 0 1 0 0,-1 0-1 0 0,1 0 0 0 0,-1 0 0 0 0,1 1-9 0 0,-2 16 31 0 0,2 25 257 0 0,-1-38-253 0 0,0 0 1 0 0,0 1 0 0 0,0-1-1 0 0,-1 1 1 0 0,0-1-1 0 0,0 1 1 0 0,0-1-1 0 0,-1 0 1 0 0,0 0-1 0 0,0 0 1 0 0,-2 2-36 0 0,3-3 14 0 0,-1 0 0 0 0,1 0 1 0 0,0-1-1 0 0,1 1 0 0 0,-1 0 1 0 0,1 0-1 0 0,0 0 0 0 0,0 0-14 0 0,1 1 13 0 0,-1-1 1 0 0,-1 0-1 0 0,1 0 0 0 0,-1 0 0 0 0,0 0 0 0 0,0 0 0 0 0,0 0-13 0 0,-9 19 13 0 0,7-18-12 0 0,1 0 1 0 0,-1 1-1 0 0,1 0 1 0 0,0-1-1 0 0,1 1 0 0 0,0 0 1 0 0,0 1-2 0 0,0 67 133 0 0,0-70-131 0 0,2 0-1 0 0,-1 0 0 0 0,0 0 0 0 0,1 0 1 0 0,0 0-1 0 0,0 0 0 0 0,1-1 0 0 0,-1 1 0 0 0,1 0 1 0 0,0-1-1 0 0,0 1 0 0 0,1-1 0 0 0,-1 1 1 0 0,2 0-2 0 0,-4-5 0 0 0,1 1-15 0 0,0 1 1 0 0,-1-1 0 0 0,1 1-1 0 0,0 0 1 0 0,-1 0 0 0 0,1-1-1 0 0,-1 1 1 0 0,1 0 0 0 0,-1 0 0 0 0,0-1-1 0 0,0 1 1 0 0,0 0 0 0 0,0 0-1 0 0,0 0 1 0 0,0 0 0 0 0,0-1-1 0 0,-1 1 1 0 0,1 0 0 0 0,-1 0-1 0 0,1 0 15 0 0,-1 2-28 0 0,0-2-60 0 0,1-1 1 0 0,0 1-1 0 0,0-1 1 0 0,0 1-1 0 0,0-1 0 0 0,0 1 1 0 0,0 0-1 0 0,0-1 1 0 0,1 1-1 0 0,-1-1 1 0 0,1 1-1 0 0,-1-1 0 0 0,1 1 1 0 0,-1-1-1 0 0,1 0 1 0 0,0 1-1 0 0,0-1 1 0 0,-1 0-1 0 0,1 1 0 0 0,0-1 1 0 0,0 0-1 0 0,0 0 1 0 0,1 0-1 0 0,-1 0 0 0 0,0 0 88 0 0,4 5-1082 0 0,-3-3-637 0 0,-2-3-8 0 0</inkml:trace>
  <inkml:trace contextRef="#ctx0" brushRef="#br0" timeOffset="398.596">674 303 17103 0 0,'14'0'176'0'0,"-12"0"280"0"0,-5 2 89 0 0,-7 2-10 0 0,-49 29-47 0 0,55-31-364 0 0,-1 1-1 0 0,1 0 0 0 0,0 0 0 0 0,0 1 0 0 0,0-1-123 0 0,-19 14 470 0 0,12-10-360 0 0,-25 15 214 0 0,34-20-295 0 0,-1 0-1 0 0,1 1 1 0 0,-1-1 0 0 0,1 0-1 0 0,0 1 1 0 0,0 0-1 0 0,0-1 1 0 0,0 1 0 0 0,0 0-1 0 0,1 0 1 0 0,-1 1-29 0 0,0 2-1 0 0,-1-1-1 0 0,1 0 1 0 0,-1-1-1 0 0,0 1 1 0 0,0 0 0 0 0,-1-1-1 0 0,-1 2 2 0 0,-1 2-27 0 0,5-7 26 0 0,1 0 0 0 0,-1 0 1 0 0,0 0-1 0 0,1 0 0 0 0,-1 0 0 0 0,1 0 1 0 0,0 0-1 0 0,-1 0 0 0 0,1 1 1 0 0,0-1-1 0 0,0 0 0 0 0,0 0 0 0 0,0 0 1 0 0,0 0-1 0 0,0 1 0 0 0,0-1 1 0 0,0 0-1 0 0,0 0 0 0 0,0 0 0 0 0,1 1 1 0 0,-1-1 0 0 0,0 1 0 0 0,1-1 1 0 0,-1 0-1 0 0,0 1 0 0 0,0-1 0 0 0,0 0 0 0 0,0 1 0 0 0,0-1 0 0 0,-1 0 0 0 0,1 1 0 0 0,0-1 0 0 0,0 0 0 0 0,-1 0 0 0 0,1 1 0 0 0,-1-1 0 0 0,0 1 0 0 0,-4 6 0 0 0,4-8 0 0 0,0 1 0 0 0,1 0 0 0 0,-1 0 0 0 0,0 0 0 0 0,1 0 0 0 0,-1 0 0 0 0,1 0 0 0 0,-1 0 0 0 0,1 0 0 0 0,-1 0 0 0 0,1 0 0 0 0,0 0 0 0 0,-1 0 0 0 0,1 0 0 0 0,0 0 0 0 0,0 0 0 0 0,0 1 0 0 0,0-1 0 0 0,0 0 0 0 0,0 0 0 0 0,0 0 0 0 0,0 0 0 0 0,0 0 0 0 0,1 0 0 0 0,-1 0 0 0 0,0 0 0 0 0,1 1 0 0 0,-1-1 0 0 0,1 0 0 0 0,-1 0 0 0 0,1-1 0 0 0,-1 1 0 0 0,1 0 0 0 0,0 1 0 0 0,10 13 36 0 0,-7-10 48 0 0,-1-5-4 0 0,0-1-56 0 0,-2 1-19 0 0,-1-1-1 0 0,1 1 0 0 0,-1 0 1 0 0,1 0-1 0 0,-1-1 1 0 0,0 1-1 0 0,1 0 0 0 0,-1-1 1 0 0,0 1-1 0 0,1-1 0 0 0,-1 1 1 0 0,0-1-1 0 0,1 1 1 0 0,-1 0-1 0 0,0-1 0 0 0,0 1 1 0 0,0-1-1 0 0,1 1 0 0 0,-1-1 1 0 0,0 1-1 0 0,0-1 1 0 0,0 1-1 0 0,0-1-4 0 0,0 0 0 0 0,1 0-1 0 0,-1 0 1 0 0,0 0 0 0 0,1 0-1 0 0,-1 0 1 0 0,1 0 0 0 0,-1 0-1 0 0,1 0 1 0 0,-1 0 0 0 0,1 0-1 0 0,0 0 1 0 0,-1 0 0 0 0,1 1-1 0 0,1-2 1 0 0,8-4-2 0 0,-8 5-3 0 0,0-1 0 0 0,1 1 0 0 0,-1-1 0 0 0,0 0-1 0 0,0 1 1 0 0,0-1 0 0 0,0 0 0 0 0,0 0 0 0 0,0 0-1 0 0,-1-1 1 0 0,1 1 0 0 0,-1 0 0 0 0,1-1 0 0 0,0-2 5 0 0,0 1-38 0 0,1 0 1 0 0,-1 0 0 0 0,1 0-1 0 0,0 0 1 0 0,0 0-1 0 0,1 1 1 0 0,-1-1 0 0 0,1 1-1 0 0,3-2 38 0 0,-4 2-15 0 0,1 0 0 0 0,0 0 0 0 0,-1-1 0 0 0,0 1 0 0 0,0-1 0 0 0,0 0 0 0 0,0 0 0 0 0,0 0 0 0 0,0-1 15 0 0,0-5-14 0 0,-2 8 10 0 0,-1 1-1 0 0,1-1 1 0 0,-1 0 0 0 0,1 0-1 0 0,0 0 1 0 0,0 1-1 0 0,0-1 1 0 0,0 0-1 0 0,0 1 1 0 0,0-1-1 0 0,1 1 1 0 0,-1-1 4 0 0,6-4-8 0 0,5-5 5 0 0,-12 10 3 0 0,0 1 0 0 0,1-1 0 0 0,-1 1 0 0 0,0-1 0 0 0,0 0 0 0 0,0 1 0 0 0,0-1 0 0 0,1 0 0 0 0,-1 1 0 0 0,0-1 0 0 0,0 0 0 0 0,0 1 0 0 0,0-1 0 0 0,-1 0 0 0 0,1 1 0 0 0,0-1 0 0 0,0 1 0 0 0,0-1 0 0 0,0 0 0 0 0,-1 1 0 0 0,1-1 0 0 0,0 1 0 0 0,-1-1 0 0 0,1 0 0 0 0,-1-5 0 0 0,5 6 42 0 0,-5 3 76 0 0,0-3-100 0 0,1 1-1 0 0,0-1 1 0 0,-1 0-1 0 0,1 1 1 0 0,0-1-1 0 0,0 0 0 0 0,-1 0 1 0 0,1 1-1 0 0,0-1 1 0 0,0 0-1 0 0,0 1 1 0 0,0-1-1 0 0,-1 1 1 0 0,1-1-1 0 0,0 0 1 0 0,0 1-1 0 0,0-1 0 0 0,0 0 1 0 0,0 1-1 0 0,0-1 1 0 0,0 1-1 0 0,0-1 1 0 0,0 0-18 0 0,0 1 28 0 0,1 0 0 0 0,-1 0 1 0 0,0-1-1 0 0,0 1 0 0 0,0 0 0 0 0,0 0 1 0 0,0 0-1 0 0,0-1 0 0 0,0 1 1 0 0,0 0-1 0 0,0 0 0 0 0,0 0 0 0 0,0-1 1 0 0,0 1-1 0 0,-1 0 0 0 0,1 0 1 0 0,0-1-1 0 0,-1 1 0 0 0,1 0-28 0 0,-14 10 187 0 0,12-10-185 0 0,1 0 3 0 0,0 0-1 0 0,0 0 1 0 0,0 0 0 0 0,0 0-1 0 0,0 0 1 0 0,0 0-1 0 0,0 0 1 0 0,1 1-1 0 0,-1-1 1 0 0,0 0-1 0 0,1 0 1 0 0,-1 1 0 0 0,1-1-1 0 0,-1 0 1 0 0,1 1-1 0 0,0-1 1 0 0,0 1-1 0 0,-1 0-4 0 0,1 0 4 0 0,0 0-1 0 0,-1 0 0 0 0,0 0 0 0 0,1 0 1 0 0,-1 0-1 0 0,0 0 0 0 0,0 0 0 0 0,0 0 1 0 0,0 0-1 0 0,-1 1-3 0 0,0-2 2 0 0,1 1 1 0 0,0 0-1 0 0,0 0 0 0 0,0 0 0 0 0,0 0 1 0 0,0 0-1 0 0,1-1 0 0 0,-1 1 0 0 0,0 1 1 0 0,1-1-1 0 0,0 0 0 0 0,-1 0 1 0 0,1 0-1 0 0,0 0 0 0 0,0 0 0 0 0,0 0 1 0 0,0 0-1 0 0,0 0 0 0 0,1 0 1 0 0,-1 1-1 0 0,1-1 0 0 0,-1 0 0 0 0,1 0 1 0 0,1 1-3 0 0,-1 1-1 0 0,0-1 1 0 0,0 1 0 0 0,-1 0 0 0 0,1-1 0 0 0,-1 1 0 0 0,0 0-1 0 0,1-1 1 0 0,-2 2 0 0 0,0 1 0 0 0,1-5 0 0 0,0 0 0 0 0,0 0 0 0 0,-1 1 0 0 0,1-1 0 0 0,0 0 0 0 0,0 0 0 0 0,0 0 0 0 0,0 0 0 0 0,0 0 0 0 0,1 0 0 0 0,-1 0 0 0 0,0 0 0 0 0,0 0 0 0 0,1 0 0 0 0,-1 0 0 0 0,1 0 0 0 0,-1 0 0 0 0,1 0 0 0 0,-1 0 0 0 0,1 0 0 0 0,-1 0 0 0 0,6 5 0 0 0,-5-5-1 0 0,0 1 0 0 0,0-1 0 0 0,1 0 0 0 0,-1 1 0 0 0,0-1 0 0 0,0 1 1 0 0,0 0-1 0 0,-1-1 0 0 0,1 1 0 0 0,0 0 0 0 0,0 0 0 0 0,-1-1 0 0 0,1 2 1 0 0,-2 5-34 0 0,1-8 21 0 0,0 1-1 0 0,0 0 0 0 0,0-1 1 0 0,0 1-1 0 0,-1 0 1 0 0,1 0-1 0 0,0-1 0 0 0,0 1 1 0 0,1 0-1 0 0,-1-1 1 0 0,0 1-1 0 0,0 0 1 0 0,0-1-1 0 0,0 1 0 0 0,1 0 1 0 0,-1-1-1 0 0,0 1 1 0 0,1 0-1 0 0,-1-1 0 0 0,0 1 1 0 0,1-1-1 0 0,-1 1 1 0 0,1 0-1 0 0,-1-1 0 0 0,1 1 1 0 0,-1-1-1 0 0,1 0 1 0 0,-1 1-1 0 0,1-1 0 0 0,-1 1 1 0 0,1-1-1 0 0,0 0 1 0 0,0 1 13 0 0,16 5-1772 0 0,-16-5-3157 0 0,-1-1-1547 0 0</inkml:trace>
  <inkml:trace contextRef="#ctx0" brushRef="#br0" timeOffset="877.744">1049 267 15288 0 0,'-15'-1'134'0'0,"11"1"-47"0"0,0 0 0 0 0,0 0 1 0 0,0 0-1 0 0,0 0 0 0 0,0 1 1 0 0,0-1-1 0 0,-1 2-87 0 0,-10 6 885 0 0,6-2-850 0 0,3-3-19 0 0,2-2-9 0 0,1 0 0 0 0,0 0-1 0 0,0 1 1 0 0,0 0 0 0 0,0-1 0 0 0,0 1-1 0 0,0 0 1 0 0,0 1 0 0 0,1-1 0 0 0,-1 0-1 0 0,1 1 1 0 0,-1-1 0 0 0,1 1-1 0 0,0 0-6 0 0,-2 6 277 0 0,4-7-213 0 0,-1-1-1 0 0,0 1 1 0 0,1-1-1 0 0,-1 1 0 0 0,0 0 1 0 0,0-1-1 0 0,0 0 0 0 0,0 1 1 0 0,0-1-1 0 0,0 1 0 0 0,-1-1 1 0 0,1 0-1 0 0,0 0 0 0 0,-1 1-63 0 0,-5 2 164 0 0,1 0-3 0 0,1 0 0 0 0,0 1 0 0 0,0-1 0 0 0,0 1 0 0 0,0 0 0 0 0,1 0 0 0 0,0 1 1 0 0,0-1-1 0 0,-1 3-161 0 0,1-3 37 0 0,0 1 0 0 0,0-1 0 0 0,0 0 0 0 0,-1-1-1 0 0,0 1 1 0 0,0-1 0 0 0,0 0 0 0 0,-1 1-37 0 0,-2 1 22 0 0,1-1 0 0 0,0 2 0 0 0,1-1-1 0 0,-1 2-21 0 0,-3 4 1 0 0,7-8 2 0 0,0 0 0 0 0,0 0 0 0 0,0 0 0 0 0,-1-1 0 0 0,1 1 0 0 0,-1-1 0 0 0,-2 1-3 0 0,2-1 24 0 0,1-2-8 0 0,1 0 0 0 0,0 1 0 0 0,0-1 0 0 0,0 1 0 0 0,0-1 1 0 0,0 1-1 0 0,1-1 0 0 0,-1 1 0 0 0,0 0 0 0 0,1 0 0 0 0,-1 0 1 0 0,1 0-1 0 0,0 0 0 0 0,0 0 0 0 0,0 0 0 0 0,0 0 0 0 0,-1 1-16 0 0,2-1 26 0 0,-1 0-1 0 0,0 0 1 0 0,0 0-1 0 0,0 0 1 0 0,0 0-1 0 0,0-1 1 0 0,0 1-1 0 0,0 0 1 0 0,-1 0-26 0 0,1-1 20 0 0,1-1-14 0 0,0 0-1 0 0,0 0 1 0 0,-1 0 0 0 0,1 1 0 0 0,0-1 0 0 0,0 0-1 0 0,0 0 1 0 0,0 0 0 0 0,0 0 0 0 0,0 1 0 0 0,0-1 0 0 0,0 0-1 0 0,0 0 1 0 0,0 0 0 0 0,0 1 0 0 0,0-1 0 0 0,0 0-1 0 0,0 0 1 0 0,0 0 0 0 0,0 0 0 0 0,0 1 0 0 0,0-1 0 0 0,0 0-1 0 0,0 0 1 0 0,0 0 0 0 0,0 1 0 0 0,0-1 0 0 0,0 0-1 0 0,0 0 1 0 0,0 0 0 0 0,1 0 0 0 0,-1 1 0 0 0,0-1 0 0 0,0 0-1 0 0,0 0 1 0 0,0 0 0 0 0,0 0 0 0 0,1 0 0 0 0,-1 0 0 0 0,0 1-1 0 0,0-1 1 0 0,0 0 0 0 0,0 0 0 0 0,0 0 0 0 0,1 0-1 0 0,-1 0-5 0 0,11 5 175 0 0,-4-3-43 0 0,2-11 52 0 0,-6 7-170 0 0,-1 0 0 0 0,1 0 0 0 0,0 0 0 0 0,0 1-1 0 0,1-1 1 0 0,0 1-14 0 0,-2 0 1 0 0,0 0 1 0 0,1 0-1 0 0,-1 0 0 0 0,0 0 1 0 0,0-1-1 0 0,0 1 0 0 0,0 0 1 0 0,0-1-1 0 0,0 1 0 0 0,-1-1 1 0 0,1 0-1 0 0,0 0 0 0 0,0-1-1 0 0,3-6 36 0 0,-5 7-34 0 0,1 1 1 0 0,0-1-1 0 0,0 1 0 0 0,0-1 0 0 0,0 1 0 0 0,0 0 1 0 0,0-1-1 0 0,0 1 0 0 0,0 0 0 0 0,1 0 0 0 0,0-1-2 0 0,7-4-2 0 0,-7 4-1 0 0,0 1-1 0 0,1-1 0 0 0,-1 1 0 0 0,0-1 0 0 0,0 0 1 0 0,0 0-1 0 0,0 0 0 0 0,0 0 0 0 0,-1 0 0 0 0,1 0 1 0 0,-1-1-1 0 0,1 1 0 0 0,-1-1 0 0 0,0 1 0 0 0,0-1 0 0 0,0 1 1 0 0,1-3 3 0 0,0 0-30 0 0,0 0 0 0 0,0 1 0 0 0,1-1 0 0 0,0 0 0 0 0,0 1 0 0 0,0 0 1 0 0,1 0-1 0 0,-1 0 0 0 0,3-2 30 0 0,9-11-145 0 0,-14 16 139 0 0,-1 0-1 0 0,1 0 0 0 0,0-1 1 0 0,0 1-1 0 0,-1 0 0 0 0,1 0 1 0 0,-1-1-1 0 0,1 1 0 0 0,-1 0 1 0 0,1-1-1 0 0,-1 1 0 0 0,0 0 1 0 0,0-1-1 0 0,0 1 0 0 0,0 0 1 0 0,0-1-1 0 0,0 1 0 0 0,0-1 7 0 0,0 1 0 0 0,1 0 0 0 0,-1 1 0 0 0,0-1 0 0 0,1 0 0 0 0,-1 0 0 0 0,1 1 0 0 0,-1-1 0 0 0,1 0 0 0 0,-1 1 0 0 0,1-1 0 0 0,-1 0 0 0 0,1 1 0 0 0,0-1 0 0 0,-1 1 0 0 0,1-1 0 0 0,0 1 0 0 0,-1-1 0 0 0,1 1 0 0 0,0-1 0 0 0,0 1 0 0 0,-1 0 0 0 0,0 0 0 0 0,1 0 0 0 0,-1 0 0 0 0,1 0 0 0 0,-1-1 0 0 0,0 1 0 0 0,1 0 0 0 0,-1 0 0 0 0,0-1 0 0 0,0 1 0 0 0,1 0 0 0 0,-1 0 0 0 0,0-1 0 0 0,0 1 0 0 0,1 0 0 0 0,-1-1 0 0 0,0 1 0 0 0,0 0 0 0 0,0-1 0 0 0,1 1 0 0 0,-1-1 0 0 0,0 1 0 0 0,0 0 0 0 0,0-1 0 0 0,0 1 0 0 0,0 0 0 0 0,0 0 0 0 0,0-1 0 0 0,0 1 0 0 0,-1 0 0 0 0,1 0 0 0 0,0 0 0 0 0,0 0 0 0 0,0 0 0 0 0,0 0 0 0 0,0-1 0 0 0,0 1 0 0 0,0 0 0 0 0,0 0 1 0 0,0 0-1 0 0,0 0 0 0 0,0-1 0 0 0,0 1 0 0 0,0 0 0 0 0,0 0 0 0 0,0 0 0 0 0,0 0 0 0 0,0 0 0 0 0,0-1 0 0 0,0 1 0 0 0,0 0 0 0 0,0 0 0 0 0,0 0 0 0 0,0 0 0 0 0,0 0 0 0 0,0-1 0 0 0,0 1 0 0 0,0 0 0 0 0,1 0 0 0 0,-1 0 0 0 0,0 0 0 0 0,0 0 0 0 0,0 0 0 0 0,0-1 0 0 0,0 1 0 0 0,0 0 0 0 0,0 0 0 0 0,1 0 0 0 0,-1 0 0 0 0,0 0 0 0 0,0 0 0 0 0,0 0 0 0 0,0 0 0 0 0,0 0 0 0 0,1 0 0 0 0,-1 0 0 0 0,0 0 0 0 0,0 0 0 0 0,0 0 0 0 0,0 0 0 0 0,1 0 0 0 0,-1 0 0 0 0,0 0 0 0 0,0 0 0 0 0,0 0 0 0 0,0 0 0 0 0,0 0 0 0 0,1 0 0 0 0,10 2-7 0 0,-9-1 0 0 0,-1 0 2 0 0,-1-1 0 0 0,1 1 1 0 0,-1 0-1 0 0,1-1 0 0 0,-1 1 0 0 0,1 0 0 0 0,-1-1 1 0 0,1 1-1 0 0,-1 0 0 0 0,0 0 0 0 0,0-1 1 0 0,1 1-1 0 0,-1 0 0 0 0,0 0 0 0 0,0 0 0 0 0,0 0 1 0 0,0-1-1 0 0,0 1 0 0 0,0 0 0 0 0,0 0 0 0 0,0 0 5 0 0,1 5-32 0 0,9 12-26 0 0,-9-16 42 0 0,1 0-1 0 0,-1 0 1 0 0,0 0 0 0 0,0 1 0 0 0,0-1-1 0 0,0 1 1 0 0,0-1 0 0 0,-1 1-1 0 0,1-1 1 0 0,0 1 0 0 0,-1-1 0 0 0,0 1-1 0 0,0 1 17 0 0,0-2-7 0 0,1 1 0 0 0,-1-1 0 0 0,1 0-1 0 0,-1 1 1 0 0,1-1 0 0 0,0 0-1 0 0,-1 1 1 0 0,1-1 0 0 0,0 0 0 0 0,1 1 7 0 0,-1-1 1 0 0,1 0 0 0 0,-2 0-1 0 0,1 0 1 0 0,0 0 0 0 0,0 0 0 0 0,0 0 0 0 0,-1 0 0 0 0,0 1 0 0 0,1-1 0 0 0,-1 0 0 0 0,0 0 0 0 0,0 2-1 0 0,-5 28 51 0 0,3-24-35 0 0,1 0 0 0 0,0 0 0 0 0,0 0 0 0 0,1 0 0 0 0,0 0-16 0 0,1 8 36 0 0,0-12-25 0 0,-1 1-1 0 0,1-1 1 0 0,-1 1 0 0 0,0-1 0 0 0,0 1-1 0 0,-1-1 1 0 0,1 1 0 0 0,-1-1 0 0 0,0 1-1 0 0,0-1 1 0 0,-1 0 0 0 0,-1 4-11 0 0,-6 8 65 0 0,6-13-50 0 0,1-1 1 0 0,1 1 0 0 0,-1 0-1 0 0,0 0 1 0 0,1 0 0 0 0,-1 0-1 0 0,1 0 1 0 0,0 1 0 0 0,0-1-1 0 0,0 1-15 0 0,3 13 79 0 0,-1-16-70 0 0,-1 1 1 0 0,0 0-1 0 0,1-1 1 0 0,-1 1-1 0 0,0 0 1 0 0,0-1-1 0 0,0 1 1 0 0,0 0-1 0 0,0-1 1 0 0,0 1 0 0 0,-1 0-1 0 0,1-1 1 0 0,0 1-1 0 0,-1-1 1 0 0,0 1-1 0 0,1 0-9 0 0,-12 14 114 0 0,11-14-94 0 0,-1 0 1 0 0,0 0 0 0 0,1 0-1 0 0,0 0 1 0 0,-1 0 0 0 0,1 0-1 0 0,0 0 1 0 0,0 1 0 0 0,0-1 0 0 0,0 0-1 0 0,1 1 1 0 0,-1-1 0 0 0,1 0-1 0 0,-1 1 1 0 0,1-1 0 0 0,0 1-1 0 0,0 1-20 0 0,2 9 114 0 0,-2-12-102 0 0,1 1 0 0 0,-1-1 0 0 0,0 1 0 0 0,1 0 0 0 0,-1-1-1 0 0,0 1 1 0 0,0 0 0 0 0,0-1 0 0 0,0 1 0 0 0,0 0 0 0 0,-1-1-1 0 0,1 1 1 0 0,0 0 0 0 0,-1-1 0 0 0,1 1 0 0 0,-1-1-1 0 0,0 1 1 0 0,1-1 0 0 0,-1 1 0 0 0,0 0-12 0 0,-4 2 35 0 0,4-3-29 0 0,0-1 0 0 0,1 1 0 0 0,-1-1 0 0 0,0 1 0 0 0,1-1-1 0 0,-1 1 1 0 0,0-1 0 0 0,1 1 0 0 0,-1 0 0 0 0,1-1 0 0 0,-1 1 0 0 0,1 0-1 0 0,-1 0 1 0 0,1-1 0 0 0,0 1 0 0 0,-1 0 0 0 0,1 0 0 0 0,0 0 0 0 0,-1 0 0 0 0,1 0-1 0 0,0-1 1 0 0,0 1 0 0 0,0 0 0 0 0,0 0-6 0 0,2 3 31 0 0,-2-3-28 0 0,0-1-1 0 0,1 0 1 0 0,-1 0 0 0 0,0 0-1 0 0,0 1 1 0 0,0-1-1 0 0,1 0 1 0 0,-1 1-1 0 0,0-1 1 0 0,0 0-1 0 0,0 0 1 0 0,0 1-1 0 0,0-1 1 0 0,0 0 0 0 0,1 1-1 0 0,-1-1 1 0 0,0 0-1 0 0,0 1 1 0 0,0-1-1 0 0,0 0 1 0 0,0 1-1 0 0,0-1 1 0 0,0 0-1 0 0,0 1 1 0 0,-1-1 0 0 0,1 0-1 0 0,0 1 1 0 0,0-1-1 0 0,0 0 1 0 0,0 0-1 0 0,0 1 1 0 0,0-1-1 0 0,-1 0 1 0 0,1 1 0 0 0,0-1-1 0 0,0 0 1 0 0,0 0-1 0 0,-1 1 1 0 0,1-1-1 0 0,0 0 1 0 0,0 0-1 0 0,-1 0 1 0 0,1 1-1 0 0,0-1 1 0 0,-1 0 0 0 0,1 0-1 0 0,0 0 1 0 0,0 0-1 0 0,-1 0 1 0 0,1 0-1 0 0,0 1-2 0 0,-9 1 37 0 0,7-1-30 0 0,1-1 1 0 0,-1 0-1 0 0,1 1 1 0 0,0-1-1 0 0,-1 1 0 0 0,1 0 1 0 0,-1-1-1 0 0,1 1 1 0 0,0 0-1 0 0,0 0 1 0 0,-1 0-1 0 0,1 0 1 0 0,0 0-1 0 0,0 0 1 0 0,0 0-1 0 0,0 0 1 0 0,0 0-1 0 0,0 1-7 0 0,-6 1 43 0 0,1-1-39 0 0,-7 0 23 0 0,0 0 0 0 0,-12 1-27 0 0,22-4-52 0 0,-1 1-1 0 0,1-1 0 0 0,-1 0 0 0 0,1 0 0 0 0,0 0 1 0 0,-2-1 52 0 0,-3 0-200 0 0,0-2-230 0 0,4-3-3577 0 0,3 4 1591 0 0,-7-10-4230 0 0</inkml:trace>
  <inkml:trace contextRef="#ctx0" brushRef="#br0" timeOffset="1552.502">1106 364 14600 0 0,'-10'-4'244'0'0,"6"1"55"0"0,8 2 715 0 0,-4 2-1010 0 0,1-1-1 0 0,0 0 1 0 0,-1 1 0 0 0,1-1 0 0 0,0 1 0 0 0,-1-1-1 0 0,1 1 1 0 0,-1-1 0 0 0,1 1 0 0 0,-1 0-1 0 0,1-1 1 0 0,-1 1 0 0 0,1 0 0 0 0,-1-1 0 0 0,0 1-1 0 0,1 0 1 0 0,-1-1 0 0 0,0 1 0 0 0,0 0 0 0 0,1 0-1 0 0,-1-1 1 0 0,0 1 0 0 0,0 0 0 0 0,0 0-1 0 0,0-1 1 0 0,0 1 0 0 0,0 0 0 0 0,0 0 0 0 0,0 0-1 0 0,0-1 1 0 0,-1 1-4 0 0,1 1 31 0 0,-1 0-1 0 0,1-1 1 0 0,-1 1-1 0 0,1 0 0 0 0,-1 0 1 0 0,1-1-1 0 0,0 1 1 0 0,0 0-1 0 0,0 0 1 0 0,0-1-1 0 0,0 1 1 0 0,0 0-1 0 0,1 0 1 0 0,-1-1-1 0 0,1 1 1 0 0,0 1-31 0 0,1 6 117 0 0,-2-8-99 0 0,0 0-1 0 0,0 0 0 0 0,0 0 0 0 0,0 0 1 0 0,0 0-1 0 0,0 0 0 0 0,0-1 0 0 0,0 1 0 0 0,-1 0 1 0 0,1 0-1 0 0,0 0 0 0 0,-1 0 0 0 0,1 0 1 0 0,0 0-1 0 0,-1-1 0 0 0,1 1 0 0 0,-1 0 0 0 0,1 0 1 0 0,-1 0-1 0 0,0-1 0 0 0,1 1-17 0 0,-1 0 24 0 0,0-1-1 0 0,1 1 1 0 0,-1 0 0 0 0,1-1-1 0 0,-1 1 1 0 0,1 0-1 0 0,0-1 1 0 0,-1 1 0 0 0,1 0-1 0 0,0 0 1 0 0,-1 0 0 0 0,1 0-1 0 0,0-1 1 0 0,0 1-1 0 0,0 0 1 0 0,-1 0 0 0 0,1 0-1 0 0,0 0 1 0 0,0 0 0 0 0,1-1-1 0 0,-1 1 1 0 0,0 0-24 0 0,4 11 286 0 0,-4-11-254 0 0,1 0 0 0 0,-1 0 0 0 0,0 0 0 0 0,1 0 0 0 0,-1 0 0 0 0,0 0 0 0 0,0 0 0 0 0,0 0-1 0 0,1 0 1 0 0,-1 0 0 0 0,0 1 0 0 0,0-1 0 0 0,-1 0 0 0 0,1 0 0 0 0,0 0 0 0 0,0 0 0 0 0,0 0 0 0 0,-1 0 0 0 0,1 0 0 0 0,-1 0 0 0 0,1 0 0 0 0,-1 0 0 0 0,1 0 0 0 0,-1 0 0 0 0,0 1-32 0 0,0 0 43 0 0,0-1 0 0 0,1 1 0 0 0,-1-1-1 0 0,1 1 1 0 0,-1 0 0 0 0,1 0 0 0 0,0-1 0 0 0,0 1-1 0 0,-1 0 1 0 0,1 0 0 0 0,0 0 0 0 0,1-1 0 0 0,-1 1 0 0 0,0 0-1 0 0,0 0 1 0 0,1-1 0 0 0,-1 1 0 0 0,1 0 0 0 0,0-1-1 0 0,-1 1 1 0 0,1 0 0 0 0,0-1-43 0 0,0 1 20 0 0,0-1 0 0 0,-1 1 0 0 0,1 0 0 0 0,-1-1-1 0 0,1 1 1 0 0,-1 0 0 0 0,1 0 0 0 0,-1-1 0 0 0,0 1 0 0 0,0 0 0 0 0,0 0 0 0 0,0-1 0 0 0,0 1-1 0 0,0 0 1 0 0,-1 0 0 0 0,1 0 0 0 0,0 0-20 0 0,-1 0 14 0 0,0-1-8 0 0,1-1 0 0 0,-1 0-1 0 0,1 1 1 0 0,0-1-1 0 0,0 1 1 0 0,-1-1 0 0 0,1 1-1 0 0,0-1 1 0 0,0 1 0 0 0,0-1-1 0 0,-1 1 1 0 0,1-1 0 0 0,0 1-1 0 0,0 0 1 0 0,0-1 0 0 0,0 1-1 0 0,0-1 1 0 0,0 1 0 0 0,0-1-1 0 0,0 1 1 0 0,0-1 0 0 0,0 1-1 0 0,1-1 1 0 0,-1 1 0 0 0,0-1-1 0 0,0 1 1 0 0,0-1 0 0 0,1 1-1 0 0,-1-1 1 0 0,0 1 0 0 0,1-1-1 0 0,-1 1 1 0 0,0-1 0 0 0,1 1-1 0 0,-1-1 1 0 0,0 0-1 0 0,1 1 1 0 0,-1-1 0 0 0,1 0-1 0 0,-1 1 1 0 0,1-1 0 0 0,-1 0-1 0 0,1 0 1 0 0,-1 1 0 0 0,1-1-1 0 0,-1 0 1 0 0,1 0-6 0 0,-1 0 4 0 0,1 1 1 0 0,-1-1-1 0 0,0 0 1 0 0,0 0-1 0 0,0 0 0 0 0,0 0 1 0 0,0 1-1 0 0,0-1 0 0 0,0 0 1 0 0,0 0-1 0 0,0 0 1 0 0,0 0-1 0 0,0 1 0 0 0,0-1 1 0 0,0 0-1 0 0,0 0 0 0 0,0 0 1 0 0,0 0-1 0 0,0 1 1 0 0,0-1-1 0 0,0 0 0 0 0,0 0 1 0 0,0 0-1 0 0,0 0 0 0 0,0 1 1 0 0,0-1-1 0 0,0 0 0 0 0,0 0 1 0 0,-1 0-1 0 0,1 0 1 0 0,0 1-1 0 0,0-1 0 0 0,0 0 1 0 0,0 0-1 0 0,0 0 0 0 0,0 0 1 0 0,-1 0-1 0 0,1 0 1 0 0,0 0-1 0 0,0 0 0 0 0,0 1 1 0 0,0-1-1 0 0,-1 0 0 0 0,1 0-4 0 0,-3-1 148 0 0,4-8-47 0 0,0 6-77 0 0,-1 0 0 0 0,1 0 0 0 0,-1 0 0 0 0,0 0 0 0 0,0 0 0 0 0,0 0 0 0 0,0 0 0 0 0,-1 0 0 0 0,1 0 0 0 0,-1 1 0 0 0,0-1 0 0 0,0 0 0 0 0,0 0-24 0 0,1 1 11 0 0,0 1-1 0 0,-1-1 1 0 0,1 1-1 0 0,0-1 1 0 0,0 1 0 0 0,0-1-1 0 0,0 0 1 0 0,0 1-1 0 0,0-1 1 0 0,1 1-1 0 0,-1-1 1 0 0,0 1-1 0 0,1-1 1 0 0,-1 1-1 0 0,1-1-10 0 0,0 0 9 0 0,0 1-1 0 0,-1-1 0 0 0,1 1 1 0 0,-1-1-1 0 0,0 0 0 0 0,1 1 0 0 0,-1-1 1 0 0,0 1-1 0 0,0-1 0 0 0,0 0 1 0 0,0 1-1 0 0,0-1 0 0 0,0 1 1 0 0,-1-1-1 0 0,1 0-8 0 0,-3-6-8 0 0,2 7-2 0 0,0-1 0 0 0,1 1 0 0 0,-1-1 0 0 0,0 0 1 0 0,1 1-1 0 0,0-1 0 0 0,-1 0 0 0 0,1 1 0 0 0,0-1 0 0 0,0 0 0 0 0,0 1 1 0 0,0-1-1 0 0,0 0 0 0 0,0 1 0 0 0,1-2 10 0 0,7-20-137 0 0,-5 16 92 0 0,0 1 0 0 0,-1-1 0 0 0,0 0 0 0 0,0-4 45 0 0,-1 7-19 0 0,0 0-1 0 0,1 0 1 0 0,-1 0 0 0 0,1 0 0 0 0,-1 0 0 0 0,1 1-1 0 0,0-1 1 0 0,1 0 0 0 0,-1 1 0 0 0,1 0 0 0 0,0-1-1 0 0,-1 1 1 0 0,1 0 0 0 0,0 0 0 0 0,1 1 0 0 0,-1-1 0 0 0,1 1-1 0 0,0-1 20 0 0,-3 2-15 0 0,0 0 1 0 0,0 0-1 0 0,0 0 0 0 0,1 0 0 0 0,-1 0 0 0 0,-1-1 0 0 0,1 1 0 0 0,0 0 0 0 0,0-1 0 0 0,0 1 0 0 0,0-1 15 0 0,-1 1-12 0 0,1 0-1 0 0,-1 0 1 0 0,1 0-1 0 0,-1 0 0 0 0,1 0 1 0 0,0 0-1 0 0,-1 0 1 0 0,1 0-1 0 0,0 0 1 0 0,0 0-1 0 0,0 1 1 0 0,-1-1-1 0 0,1 0 1 0 0,0 1-1 0 0,0-1 1 0 0,0 0-1 0 0,0 1 13 0 0,18-6-23 0 0,-5 5 23 0 0,-14 1-1 0 0,1 0 0 0 0,-1 0-1 0 0,1 0 1 0 0,-1 0-1 0 0,1 0 1 0 0,-1 1 0 0 0,1-1-1 0 0,-1 0 1 0 0,1 0-1 0 0,-1 0 1 0 0,1 1-1 0 0,-1-1 1 0 0,1 0 0 0 0,-1 1-1 0 0,1-1 1 0 0,-1 0-1 0 0,0 1 1 0 0,1-1 0 0 0,-1 1-1 0 0,0-1 1 0 0,1 1-1 0 0,-1-1 1 0 0,0 1 0 0 0,1-1-1 0 0,-1 1 2 0 0,2 14-88 0 0,-2-13 84 0 0,-1 0 1 0 0,2 0-1 0 0,-1 0 0 0 0,0 0 0 0 0,0 0 1 0 0,0 0-1 0 0,1-1 0 0 0,-1 1 0 0 0,1 0 1 0 0,0 0-1 0 0,0 0 0 0 0,-1 0 0 0 0,1-1 0 0 0,1 1 4 0 0,-1-1 8 0 0,0 1 0 0 0,0-1-1 0 0,0 0 1 0 0,0 0 0 0 0,0 0-1 0 0,0 1 1 0 0,0-1 0 0 0,-1 0-1 0 0,1 1 1 0 0,0-1-1 0 0,-1 0 1 0 0,1 1 0 0 0,-1-1-1 0 0,1 1 1 0 0,-1-1 0 0 0,0 1-1 0 0,0 0 1 0 0,1-1 0 0 0,-1 1-1 0 0,0-1 1 0 0,0 1 0 0 0,-1-1-1 0 0,1 1 1 0 0,0-1-1 0 0,0 1 1 0 0,-1-1 0 0 0,1 1-1 0 0,-1-1 1 0 0,0 1 0 0 0,0 0-8 0 0,1 0 26 0 0,-1 0 0 0 0,1 0 0 0 0,0 0 1 0 0,-1 0-1 0 0,1 1 0 0 0,0-1 0 0 0,0 0 1 0 0,0 0-1 0 0,1 0 0 0 0,-1 0 0 0 0,0 1 0 0 0,1-1 1 0 0,-1 0-1 0 0,1 0-26 0 0,3 18 213 0 0,-6 7 154 0 0,1-22-287 0 0,1 0 1 0 0,-1 1-1 0 0,1-1 1 0 0,1 0-1 0 0,-1 1 0 0 0,1-1 1 0 0,0 0-1 0 0,0 3-80 0 0,1-3 57 0 0,-1-1-1 0 0,0 1 1 0 0,0-1-1 0 0,0 1 0 0 0,-1 0 1 0 0,1-1-1 0 0,-1 1 1 0 0,0 0-1 0 0,-1 0 0 0 0,0 2-56 0 0,1-6 12 0 0,1 0-1 0 0,-1 1 0 0 0,0-1 1 0 0,0 0-1 0 0,0 0 1 0 0,0 0-1 0 0,1 0 0 0 0,-1 1 1 0 0,1-1-1 0 0,-1 0 1 0 0,1 0-1 0 0,-1 0 0 0 0,1 0 1 0 0,0 0-1 0 0,-1 0 0 0 0,1 0 1 0 0,0 0-1 0 0,0 0 1 0 0,0 0-12 0 0,0-1 5 0 0,-1 1 1 0 0,1-1-1 0 0,-1 1 1 0 0,1 0-1 0 0,0-1 1 0 0,-1 1-1 0 0,1 0 1 0 0,-1-1-1 0 0,1 1 1 0 0,-1 0-1 0 0,0 0 0 0 0,1-1 1 0 0,-1 1-1 0 0,0 0 1 0 0,0 0-1 0 0,1 0 1 0 0,-1 0-1 0 0,0-1 1 0 0,0 1-1 0 0,0 0 1 0 0,0 0-1 0 0,0 0 1 0 0,0 0-1 0 0,0 0 1 0 0,0-1-1 0 0,-1 1 1 0 0,1 0-1 0 0,0 0 1 0 0,0 0-1 0 0,-1 0 1 0 0,1-1-1 0 0,-1 2-5 0 0,1-2 3 0 0,0 1 0 0 0,-1-1 0 0 0,1 1 0 0 0,0 0 0 0 0,0-1 0 0 0,0 1 0 0 0,0 0 0 0 0,0-1 0 0 0,0 1 0 0 0,0 0 0 0 0,0-1 0 0 0,0 1 0 0 0,0 0 0 0 0,0-1 0 0 0,0 1 0 0 0,0 0 0 0 0,0-1 0 0 0,1 1 0 0 0,-1 0 0 0 0,0-1 0 0 0,0 1 0 0 0,1-1 0 0 0,-1 1 0 0 0,0-1 0 0 0,1 1 0 0 0,-1 0 0 0 0,1-1 0 0 0,-1 1 0 0 0,1-1 0 0 0,-1 0 0 0 0,1 1 0 0 0,-1-1 0 0 0,1 1 0 0 0,-1-1 0 0 0,1 0 0 0 0,0 1 0 0 0,-1-1-3 0 0,6 5 28 0 0,-11-4 7 0 0,10-2-17 0 0,1 0-7 0 0,22-7 16 0 0,-15 3-73 0 0,0-1-1 0 0,0 0 1 0 0,-1-1 0 0 0,0 0 0 0 0,6-5 46 0 0,-4 3-18 0 0,0 0 0 0 0,0 1-1 0 0,7-2 19 0 0,-17 8 0 0 0,-1 0 0 0 0,0 0 0 0 0,0 0 0 0 0,1 0 0 0 0,-1-1 0 0 0,0 1 0 0 0,0-2 0 0 0,16-11 0 0 0,-16 14 0 0 0,-1-1 0 0 0,1 0 0 0 0,0 1 0 0 0,0-1 0 0 0,-1 0 0 0 0,1 0 0 0 0,-1 0 0 0 0,0-1 0 0 0,0 1 0 0 0,1 0 0 0 0,-1-1 0 0 0,-1 0 0 0 0,1 1 0 0 0,0-1 0 0 0,-1 0 0 0 0,1-1 0 0 0,8-16 0 0 0,-8 15 0 0 0,1 0 0 0 0,-1 1 0 0 0,0-1 0 0 0,0 0 0 0 0,0 0 0 0 0,-1 0 0 0 0,0 0 0 0 0,0 0 0 0 0,0 0 0 0 0,-1-1 0 0 0,1 1 0 0 0,-1-4 0 0 0,-1-9 0 0 0,1 15 0 0 0,0 0 0 0 0,0-1 0 0 0,0 1 0 0 0,0 0 0 0 0,-1 0 0 0 0,1 0 0 0 0,-1 0 0 0 0,0 0 0 0 0,0 0 0 0 0,0 0 0 0 0,0 0 0 0 0,-7-13 0 0 0,8 13 0 0 0,-1 0 0 0 0,-1 1 0 0 0,1-1 0 0 0,0 0 0 0 0,-1 1 0 0 0,1-1 0 0 0,-1 1 0 0 0,0 0 0 0 0,0-1 0 0 0,0 1 0 0 0,0 0 0 0 0,0 0 0 0 0,0 0 0 0 0,-2 0 0 0 0,3 1 1 0 0,-1 0-1 0 0,1 0 1 0 0,-1 0-1 0 0,1 0 1 0 0,-1 1-1 0 0,1-1 1 0 0,-1 1-1 0 0,1-1 1 0 0,-1 1 0 0 0,0 0-1 0 0,1-1 1 0 0,-1 1-1 0 0,0 0 1 0 0,1 0-1 0 0,-1 0 1 0 0,0 0-1 0 0,1 1 1 0 0,-1-1-1 0 0,0 0 1 0 0,1 1-1 0 0,-1-1 1 0 0,1 1-1 0 0,-2 0 0 0 0,1 0 20 0 0,1 0-1 0 0,-1 0 0 0 0,1 0 0 0 0,-1 0 1 0 0,1 0-1 0 0,-1 0 0 0 0,1 0 0 0 0,0 1 1 0 0,-1 0-20 0 0,-3 3 46 0 0,1-1-36 0 0,0 0-1 0 0,0 0 0 0 0,0 1 1 0 0,1-1-1 0 0,0 1 0 0 0,0-1 1 0 0,0 3-10 0 0,-16 20 14 0 0,17-25-14 0 0,0-1 0 0 0,1 1 0 0 0,0 0 0 0 0,-1-1 0 0 0,1 1 0 0 0,0 0 0 0 0,0 0 0 0 0,0 0 0 0 0,0 0 0 0 0,0 0 0 0 0,0 0 0 0 0,1 0 0 0 0,-1 0 0 0 0,1 0 0 0 0,-1 0 0 0 0,1 1 0 0 0,0-1 0 0 0,0 0 0 0 0,0 0 0 0 0,0 0 0 0 0,0 1 0 0 0,1 0 0 0 0,-1-1 0 0 0,0-1 0 0 0,0 1 0 0 0,0 0 0 0 0,0-1 0 0 0,0 1 0 0 0,-1 0 0 0 0,1-1 0 0 0,0 1 0 0 0,-1 0 0 0 0,1-1 0 0 0,-1 1 0 0 0,0-1 0 0 0,1 1 0 0 0,-2 0 0 0 0,2-1 0 0 0,-1 1 0 0 0,0-1 0 0 0,1 0 0 0 0,-1 1 0 0 0,1-1 0 0 0,-1 0 0 0 0,1 1 0 0 0,-1-1 0 0 0,1 1 0 0 0,0-1 0 0 0,0 1 0 0 0,0-1 0 0 0,0 0 0 0 0,0 1 0 0 0,0-1 0 0 0,0 1 0 0 0,1-1 0 0 0,-1 1 0 0 0,0-1 0 0 0,1 0 0 0 0,-1 1 0 0 0,2 3 0 0 0,0-1 0 0 0,-1 0 0 0 0,0-1 0 0 0,1 1 0 0 0,-1 0 0 0 0,1-1 0 0 0,0 1 0 0 0,1-1 0 0 0,-1 0 0 0 0,0 0 0 0 0,1 0 0 0 0,0 0 0 0 0,-1 0 0 0 0,1-1 0 0 0,1 1 0 0 0,-1-1 0 0 0,0 1 0 0 0,2-1 0 0 0,18 12 0 0 0,-22-13 0 0 0,-1-1 0 0 0,1 0 0 0 0,-1 1 0 0 0,1-1 0 0 0,-1 0 0 0 0,1 0 0 0 0,-1 1 0 0 0,1-1 0 0 0,-1 0 0 0 0,1 0 0 0 0,0 0 0 0 0,-1 0 0 0 0,1 0 0 0 0,-1 0 0 0 0,1 0 0 0 0,-1 0 0 0 0,1 0 0 0 0,0 0 0 0 0,-1 0 0 0 0,19 1 0 0 0,-15-1-23 0 0,1 0 1 0 0,-1 0-1 0 0,0 0 0 0 0,0-1 0 0 0,1 0 0 0 0,-1 0 0 0 0,0 0 0 0 0,0 0 0 0 0,0 0 0 0 0,0-1 0 0 0,0 0 1 0 0,2-1 22 0 0,6-5-145 0 0,0 0 0 0 0,-1 0 1 0 0,2-3 144 0 0,-4 4-52 0 0,-4 2-250 0 0,-1 0 0 0 0,1 0 0 0 0,0-1-1 0 0,-1 1 1 0 0,0-1 0 0 0,0-2 302 0 0,3-2-568 0 0,7-11-595 0 0</inkml:trace>
  <inkml:trace contextRef="#ctx0" brushRef="#br0" timeOffset="1886.077">1850 0 9216 0 0,'0'0'421'0'0,"0"0"-12"0"0,-3 3-247 0 0,2-1 1 0 0,-1-1 0 0 0,1 1 0 0 0,-1 0 0 0 0,1 0 0 0 0,-1 0 1 0 0,1-1-1 0 0,0 1 0 0 0,0 0 0 0 0,0 1 0 0 0,0-1 0 0 0,0 0 0 0 0,1 0 0 0 0,-1 0 1 0 0,1 0-1 0 0,-1 3-163 0 0,1 2 1014 0 0,-1 1 0 0 0,1 0 1 0 0,1 0-1 0 0,0 0-1014 0 0,0 16 1161 0 0,0-8-726 0 0,0 0 0 0 0,3 11-435 0 0,-1-11 440 0 0,-1 1 0 0 0,0 11-440 0 0,2 52 644 0 0,-2-57-286 0 0,0 0 0 0 0,-2 0 0 0 0,-1 1 0 0 0,0-1 0 0 0,-5 20-358 0 0,-26 74 286 0 0,32-116-273 0 0,0 0 0 0 0,-1 0 0 0 0,1 0 0 0 0,-1 0 1 0 0,1 0-1 0 0,-1 0 0 0 0,0-1 0 0 0,1 1 0 0 0,-1 0 0 0 0,0-1 0 0 0,1 1 0 0 0,-1 0 0 0 0,0-1 0 0 0,0 1 0 0 0,0 0-13 0 0,-6 1-1275 0 0,-1-6-3913 0 0,2-6-1720 0 0</inkml:trace>
  <inkml:trace contextRef="#ctx0" brushRef="#br0" timeOffset="2183.028">1744 311 14368 0 0,'0'0'330'0'0,"0"0"45"0"0,2 0 17 0 0,30 1 800 0 0,-1 2 0 0 0,29 7-1192 0 0,-43-6 601 0 0,-1 1 1 0 0,0 1-1 0 0,13 6-601 0 0,-29-11 28 0 0,3 0 87 0 0,0 0 1 0 0,-1 0 0 0 0,1 1-1 0 0,-1-1 1 0 0,1 1-1 0 0,-1 0 1 0 0,0 0 0 0 0,0 0-1 0 0,0 0 1 0 0,0 0-1 0 0,0 0 1 0 0,0 1 0 0 0,0-1-1 0 0,-1 1 1 0 0,1-1-1 0 0,-1 1 1 0 0,0-1 0 0 0,0 1-1 0 0,0 0 1 0 0,0 0 0 0 0,0 0-1 0 0,0-1 1 0 0,-1 1-1 0 0,0 0 1 0 0,1 0 0 0 0,-1 0-1 0 0,0 0 1 0 0,0 0-1 0 0,-1 0 1 0 0,1 0 0 0 0,-1 1-116 0 0,-3 26 734 0 0,2-18-644 0 0,1-1 0 0 0,-2 1 0 0 0,1-1 0 0 0,-5 9-90 0 0,6-16 0 0 0,0 1 0 0 0,1-1 0 0 0,-1 0 0 0 0,1 0 0 0 0,0 0 0 0 0,0 0-1 0 0,0 4 1 0 0,0 0-872 0 0,6-22-1269 0 0,-5 4 171 0 0</inkml:trace>
  <inkml:trace contextRef="#ctx0" brushRef="#br0" timeOffset="2488.693">2050 175 14280 0 0,'-4'-7'309'0'0,"-1"-7"5891"0"0,5 13-5890 0 0,0 1-43 0 0,0 0-32 0 0,0 0-98 0 0,7 12 63 0 0,1-3-399 0 0,1 1-1007 0 0,-5-1-4051 0 0,-1 0-1315 0 0</inkml:trace>
  <inkml:trace contextRef="#ctx0" brushRef="#br0" timeOffset="2489.693">2346 267 18599 0 0,'-4'-1'171'0'0,"0"1"-1"0"0,0 0 1 0 0,-1 0-1 0 0,1 0 1 0 0,0 1-1 0 0,0 0 1 0 0,0-1-1 0 0,-1 1 0 0 0,1 1 1 0 0,0-1-1 0 0,0 1 1 0 0,1-1-1 0 0,-2 1-170 0 0,-12 7 180 0 0,0 0 0 0 0,-3 4-180 0 0,5-4 183 0 0,1 0 0 0 0,1 0-1 0 0,0 2 1 0 0,0-1 0 0 0,0 2-1 0 0,2 0 1 0 0,-7 7-183 0 0,14-13 48 0 0,0 0 0 0 0,0 0 1 0 0,0 1-1 0 0,1-1 0 0 0,0 1 0 0 0,0-1 0 0 0,-2 8-48 0 0,4-11 23 0 0,1 0-1 0 0,-1 0 0 0 0,1 0 1 0 0,0 0-1 0 0,0 0 1 0 0,0 0-1 0 0,0 0 0 0 0,0 0 1 0 0,1 0-1 0 0,-1 0 1 0 0,1 0-1 0 0,0 0 0 0 0,0 0 1 0 0,0 0-1 0 0,0 0 1 0 0,0 0-1 0 0,1-1 0 0 0,-1 1 1 0 0,1 0-1 0 0,1 0-22 0 0,3 5-17 0 0,0 0 0 0 0,1 0 0 0 0,0-1 0 0 0,5 4 17 0 0,-8-8-1 0 0,-1-1-1 0 0,0 0 0 0 0,1 0 1 0 0,0 0-1 0 0,-1 0 0 0 0,1 0 1 0 0,0-1-1 0 0,0 0 0 0 0,0 0 1 0 0,0 0-1 0 0,0 0 0 0 0,4 0 2 0 0,9-1-84 0 0,0-1-1 0 0,0-1 1 0 0,0 0-1 0 0,-1-1 1 0 0,1-1 0 0 0,12-4 84 0 0,-4 1-1426 0 0,3-1-6209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7:10.6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26 184 11544 0 0,'-1'-20'377'0'0,"1"-14"403"0"0,2 3-719 0 0,-2 23 305 0 0,1-1 1 0 0,0 1-1 0 0,0-1 1 0 0,0 1-1 0 0,1 0 1 0 0,3-7-367 0 0,7-17 2533 0 0,-12 30-1965 0 0,0 2-7 0 0,0 0-1 0 0,0 0 0 0 0,0 0-42 0 0,0 0-180 0 0,1 1-299 0 0,0-1-1 0 0,0 0 0 0 0,-1 0 0 0 0,1 1 1 0 0,0-1-1 0 0,0 1 0 0 0,0-1 0 0 0,-1 1 1 0 0,1-1-1 0 0,0 1 0 0 0,-1-1 0 0 0,1 1 1 0 0,0 0-1 0 0,-1-1 0 0 0,1 1 0 0 0,-1 0 1 0 0,1-1-1 0 0,-1 1 0 0 0,1 0 1 0 0,-1 0-1 0 0,1 0-38 0 0,6 17 292 0 0,-4-3-212 0 0,-1-1 0 0 0,-1 0-1 0 0,0 1 1 0 0,-1-1 0 0 0,-1 1-1 0 0,0-1 1 0 0,-3 12-80 0 0,0 8 29 0 0,-2 34-38 0 0,-4 0-1 0 0,-17 61 10 0 0,2-33 0 0 0,25-95 4 0 0,0 0-1 0 0,0 1 0 0 0,0-1 0 0 0,0 1 0 0 0,0-1 1 0 0,0 0-1 0 0,0 1 0 0 0,1-1 0 0 0,-1 1 0 0 0,0-1 1 0 0,1 0-1 0 0,0 1 0 0 0,-1-1 0 0 0,1 0 0 0 0,0 0 1 0 0,-1 0-1 0 0,1 1 0 0 0,0-1 0 0 0,0 0 0 0 0,0 0-3 0 0,2 1 7 0 0,0 0-1 0 0,-1-1 0 0 0,1 1 0 0 0,0-1 0 0 0,0 0 1 0 0,0 0-1 0 0,0 0 0 0 0,0 0 0 0 0,1-1 1 0 0,-1 1-1 0 0,0-1 0 0 0,0 0 0 0 0,1 0-6 0 0,9 0 49 0 0,0-1 0 0 0,10-1-49 0 0,-13 0 40 0 0,41-2 37 0 0,26-5 49 0 0,-64 8-108 0 0,-1 0 0 0 0,1 1 0 0 0,0 0 1 0 0,0 1-1 0 0,8 1-18 0 0,32 2 66 0 0,-50-4-62 0 0,0 1 1 0 0,1-1-1 0 0,-1 0 1 0 0,1 1-1 0 0,-1 0 1 0 0,0 0-1 0 0,0 0 1 0 0,1 0-1 0 0,-1 0 0 0 0,0 1 1 0 0,0 0-1 0 0,1 0-4 0 0,-2-1-27 0 0,0 0 0 0 0,0-1-1 0 0,0 1 1 0 0,1-1 0 0 0,-1 1 0 0 0,0-1-1 0 0,0 0 1 0 0,1 0 0 0 0,-1 0-1 0 0,0 0 1 0 0,0 0 0 0 0,1 0 27 0 0,6-1-2449 0 0,-3 1 273 0 0</inkml:trace>
  <inkml:trace contextRef="#ctx0" brushRef="#br0" timeOffset="453.008">718 377 5528 0 0,'-1'0'31'0'0,"0"-1"0"0"0,0 0 1 0 0,0 1-1 0 0,1-1 0 0 0,-1 0 0 0 0,0 0 1 0 0,1 0-1 0 0,-1 1 0 0 0,1-1 0 0 0,-1 0 0 0 0,1 0 1 0 0,-1 0-1 0 0,1 0 0 0 0,0 0 0 0 0,-1 0 1 0 0,1 0-1 0 0,0 0 0 0 0,0 0 0 0 0,0 0 1 0 0,0 0-1 0 0,0 0 0 0 0,0 0 0 0 0,0 0 1 0 0,0 0-1 0 0,0 0 0 0 0,0 0-31 0 0,0-4 172 0 0,0 4 1824 0 0,0 1 702 0 0,0 0 1039 0 0,-7-5-2098 0 0,4 4-1429 0 0,0 0-1 0 0,0 1 1 0 0,0-1-1 0 0,0 1 1 0 0,0-1 0 0 0,0 1-1 0 0,0 0 1 0 0,0 0-1 0 0,0 1 1 0 0,0-1-1 0 0,-1 0 1 0 0,1 1-1 0 0,0 0 1 0 0,0 0 0 0 0,0 0-1 0 0,1 0 1 0 0,-1 0-1 0 0,-2 2-209 0 0,-7 3 334 0 0,0 1-1 0 0,0 1 0 0 0,-5 5-333 0 0,15-12 85 0 0,-17 15 104 0 0,1 1 0 0 0,1 0-1 0 0,0 2 1 0 0,-11 17-189 0 0,23-31 16 0 0,1 1 1 0 0,0 0-1 0 0,1-1 1 0 0,0 1-1 0 0,0 1 1 0 0,0-1-1 0 0,0 0 1 0 0,1 1-1 0 0,0-1 0 0 0,1 1 1 0 0,-1 0-1 0 0,1 0-16 0 0,-1 4 0 0 0,2-10 0 0 0,-1 0 0 0 0,1 0 1 0 0,0 0-1 0 0,0 0 0 0 0,0 0 0 0 0,-1 0 0 0 0,1 0 0 0 0,0 0 0 0 0,1 0 0 0 0,-1 0 0 0 0,0 0 0 0 0,0 0 0 0 0,0 0 0 0 0,0 0 0 0 0,5 3 6 0 0,-3-3-1 0 0,-1 0 1 0 0,0 1 0 0 0,1-1 0 0 0,-1 0 0 0 0,1 1 0 0 0,-1-1 0 0 0,1 0 0 0 0,0 0 0 0 0,-1 0 0 0 0,1 0 0 0 0,0-1 0 0 0,0 1 0 0 0,0 0 0 0 0,0-1-1 0 0,0 1 1 0 0,0-1 0 0 0,0 0 0 0 0,0 1 0 0 0,0-1 0 0 0,0 0 0 0 0,0 0 0 0 0,0 0 0 0 0,0-1 0 0 0,0 1 0 0 0,1-1-6 0 0,5-1 34 0 0,-1-1 0 0 0,0 0-1 0 0,0 0 1 0 0,0-1 0 0 0,6-4-34 0 0,8-4 60 0 0,-15 9-87 0 0,1-1 0 0 0,-1 0-1 0 0,0 0 1 0 0,0-1 0 0 0,0 0 0 0 0,0 0-1 0 0,-1 0 1 0 0,0-1 0 0 0,0 0-1 0 0,-1 0 1 0 0,1 0 0 0 0,-1 0-1 0 0,0-1 1 0 0,-1 0 0 0 0,0 1 0 0 0,0-1-1 0 0,0-1 28 0 0,7-17 0 0 0,-8 21 0 0 0,0-1 0 0 0,0 0 0 0 0,0 0 0 0 0,0-1 0 0 0,-1 1 0 0 0,0-2 0 0 0,0 4 0 0 0,-1 1 0 0 0,1-1 0 0 0,0 0 0 0 0,-1 1 0 0 0,1-1 0 0 0,0 1 0 0 0,1-1 0 0 0,-1 1 0 0 0,0 0 0 0 0,2-2 0 0 0,-1-2-18 0 0,-1 5-69 0 0,-2 2 82 0 0,1 1-1 0 0,0 0 1 0 0,-1-1-1 0 0,1 1 1 0 0,0-1-1 0 0,0 1 1 0 0,0 0-1 0 0,0-1 1 0 0,0 1-1 0 0,0-1 1 0 0,1 1-1 0 0,-1 0 6 0 0,0-1-1 0 0,1 1 13 0 0,-1 1 0 0 0,0-1 0 0 0,0 1 0 0 0,-1 0 0 0 0,1-1 0 0 0,-1 1 0 0 0,1-1 0 0 0,-1 1-12 0 0,-2 19 44 0 0,-4 71 20 0 0,4-70-54 0 0,2-18-1 0 0,1-1 0 0 0,-1 1 0 0 0,1-1 0 0 0,-1 1 0 0 0,2-1 0 0 0,-1 1-9 0 0,1 6 1 0 0,-1-7 8 0 0,0 0 0 0 0,1 0 0 0 0,0 0 0 0 0,0 0 0 0 0,0 0 0 0 0,0 0 0 0 0,2 2-9 0 0,-3-5-53 0 0,0-1 0 0 0,0 1 0 0 0,0-1 0 0 0,0 0 0 0 0,0 1 0 0 0,1-1 0 0 0,-1 1 0 0 0,0-1 0 0 0,0 0 0 0 0,0 1 0 0 0,1-1 0 0 0,-1 0 0 0 0,0 1 0 0 0,1-1 0 0 0,-1 0 0 0 0,0 1 0 0 0,1-1 0 0 0,-1 0 0 0 0,0 0 0 0 0,1 1 0 0 0,-1-1 0 0 0,0 0 0 0 0,1 0 0 0 0,-1 0 0 0 0,1 0 0 0 0,-1 0 0 0 0,0 1 0 0 0,1-1 0 0 0,-1 0 0 0 0,1 0 0 0 0,-1 0 0 0 0,1 0 0 0 0,-1 0 0 0 0,0 0 0 0 0,1 0 0 0 0,-1 0 0 0 0,1-1 53 0 0,-1 1-16 0 0,9 0-1823 0 0</inkml:trace>
  <inkml:trace contextRef="#ctx0" brushRef="#br0" timeOffset="759.925">946 372 11520 0 0,'0'-1'79'0'0,"0"1"0"0"0,0 0 0 0 0,0 0 1 0 0,0 0-1 0 0,0 0 0 0 0,0 0 1 0 0,-1 0-1 0 0,1 0 0 0 0,0 0 0 0 0,0-1 1 0 0,0 1-1 0 0,0 0 0 0 0,0 0 1 0 0,0 0-1 0 0,0 0 0 0 0,0 0 0 0 0,0 0 1 0 0,0 0-1 0 0,-1 0 0 0 0,1 0 0 0 0,0 0 1 0 0,0 0-1 0 0,0 0 0 0 0,0 0 1 0 0,0 0-1 0 0,0 0 0 0 0,0 0 0 0 0,-1 0 1 0 0,1 0-1 0 0,0 0 0 0 0,0 0 0 0 0,0 0 1 0 0,0 0-1 0 0,0 0 0 0 0,0 0 1 0 0,0 0-1 0 0,-1 0 0 0 0,1 0 0 0 0,0 0 1 0 0,0 0-1 0 0,0 0 0 0 0,0 0 1 0 0,0 0-1 0 0,0 0 0 0 0,0 0 0 0 0,0 0 1 0 0,0 1-1 0 0,-1-1-79 0 0,-9 5 1972 0 0,-10 11-198 0 0,17-13-1586 0 0,-3 3 97 0 0,0 1 0 0 0,1-1 1 0 0,0 1-1 0 0,-1 2-285 0 0,4-6 23 0 0,1-1-1 0 0,0 1 1 0 0,0-1-1 0 0,0 1 1 0 0,0-1-1 0 0,0 1 1 0 0,1 0-1 0 0,-1-1 1 0 0,1 1-1 0 0,0 0 1 0 0,0 0-1 0 0,0-1 1 0 0,0 1 0 0 0,0 0-1 0 0,1 1-22 0 0,2 9 54 0 0,0-10-57 0 0,-1-2 5 0 0,3 6-2 0 0,-4-5 0 0 0,1-1 0 0 0,-1 1 0 0 0,1 0 0 0 0,-1 0 0 0 0,1-1 0 0 0,0 1 0 0 0,0 0 0 0 0,0-1 0 0 0,-1 0 0 0 0,1 0 0 0 0,1 1 0 0 0,-1-1 0 0 0,2 1 0 0 0,56 32 64 0 0,-55-32-64 0 0,-4-2 0 0 0,1 1 0 0 0,-1-1 0 0 0,0 1 0 0 0,0-1 0 0 0,1 1 0 0 0,-1-1 0 0 0,0 1 0 0 0,0 0 0 0 0,0-1 0 0 0,0 1 0 0 0,0 0 0 0 0,0 0 0 0 0,0 0 0 0 0,0 0 0 0 0,0 0 0 0 0,0 0 0 0 0,-1 0 0 0 0,1 0 0 0 0,0 0 0 0 0,0 1 0 0 0,-1-2 0 0 0,1 0 0 0 0,-1 1 0 0 0,0-1 0 0 0,1 1 0 0 0,-1-1 0 0 0,0 0 0 0 0,1 1 0 0 0,-1-1 0 0 0,0 1 0 0 0,0-1 0 0 0,1 1 0 0 0,-1-1 0 0 0,0 0 0 0 0,0 1 0 0 0,0-1 0 0 0,0 1 0 0 0,0-1 0 0 0,1 1 0 0 0,-1-1 0 0 0,0 1 0 0 0,0-1 0 0 0,0 1 0 0 0,0-1 0 0 0,-1 1 0 0 0,1-1 0 0 0,0 1 0 0 0,0-1 0 0 0,0 1 0 0 0,0-1 0 0 0,0 1 0 0 0,-1-1 0 0 0,1 1 0 0 0,0-1 0 0 0,-1 2 9 0 0,0 0-1 0 0,0 0 0 0 0,0 0 0 0 0,0 0 0 0 0,0 0 0 0 0,0 0 1 0 0,0-1-1 0 0,-1 1 0 0 0,1-1 0 0 0,-1 1 0 0 0,1-1 1 0 0,-1 1-1 0 0,0-1 0 0 0,0 0 0 0 0,1 0 0 0 0,-1 1 0 0 0,0-2 1 0 0,0 1-1 0 0,0 0 0 0 0,0 0 0 0 0,0 0-8 0 0,-10 3 22 0 0,1-1 0 0 0,-1 0 0 0 0,-4 0-22 0 0,7-1-14 0 0,-85 12-2647 0 0,78-11-4021 0 0</inkml:trace>
  <inkml:trace contextRef="#ctx0" brushRef="#br0" timeOffset="1381.598">1155 511 10592 0 0,'0'0'818'0'0,"11"10"1006"0"0,-8-4 61 0 0,-3-5-1612 0 0,1 0-1 0 0,-1 1 1 0 0,1-1 0 0 0,-1 0 0 0 0,1 0 0 0 0,0 0 0 0 0,0 0 0 0 0,-1 0-1 0 0,1 0 1 0 0,0 0 0 0 0,0 0 0 0 0,0 0-273 0 0,1 0 43 0 0,0 0 0 0 0,0 0 0 0 0,0-1 0 0 0,0 1 0 0 0,0-1 0 0 0,-1 1 0 0 0,1-1 0 0 0,0 1 0 0 0,0-1 0 0 0,0 0-1 0 0,0 0 1 0 0,0 0 0 0 0,1 0-43 0 0,-2 0 20 0 0,1 0-1 0 0,0 0 1 0 0,0 0-1 0 0,-1 0 0 0 0,1-1 1 0 0,0 1-1 0 0,0 0 0 0 0,-1-1 1 0 0,1 1-1 0 0,0-1 0 0 0,-1 0 1 0 0,1 1-1 0 0,0-1 1 0 0,-1 0-1 0 0,2-1-19 0 0,-2 0 30 0 0,1 1 0 0 0,-1-2 0 0 0,1 1 1 0 0,-1 0-1 0 0,1 0 0 0 0,-1 0 0 0 0,0 0 0 0 0,0-1 0 0 0,0 1 0 0 0,0-3-30 0 0,0 2 21 0 0,1-1-2 0 0,0 0 0 0 0,-1 0 0 0 0,1-1 0 0 0,-1 1 0 0 0,0 0 0 0 0,0-1 0 0 0,-1 1 0 0 0,1-1 0 0 0,-1 1 0 0 0,0-1 0 0 0,0 1 0 0 0,-1-1 0 0 0,1 1 0 0 0,-2-4-19 0 0,2 6-39 0 0,-1 0 0 0 0,0 1 0 0 0,0-1 0 0 0,0 0 0 0 0,0 0 1 0 0,0 0-1 0 0,0 1 0 0 0,0-1 0 0 0,-1 1 0 0 0,1-1 0 0 0,0 1 0 0 0,-1-1 0 0 0,1 1 0 0 0,-1 0 0 0 0,0-1 0 0 0,1 1 0 0 0,-1 0 1 0 0,0 0-1 0 0,0 0 39 0 0,0 1-24 0 0,-1-1 1 0 0,1 1 0 0 0,0-1 0 0 0,-1 1 0 0 0,1 0-1 0 0,-1 0 1 0 0,1 0 0 0 0,-1 0 0 0 0,1 0 0 0 0,0 0-1 0 0,-1 1 1 0 0,1-1 0 0 0,0 1 0 0 0,-1 0 0 0 0,1-1-1 0 0,-2 2 24 0 0,0 0 1 0 0,-1 1 0 0 0,1 0 0 0 0,0 0 1 0 0,0 0-1 0 0,0 0 0 0 0,1 0 0 0 0,-1 1 0 0 0,1 0 0 0 0,-1 1-1 0 0,-13 12 69 0 0,12-13-40 0 0,1 1 0 0 0,-1 0 0 0 0,1 1 0 0 0,0-1-1 0 0,1 1 1 0 0,0-1 0 0 0,-1 1 0 0 0,2 0 0 0 0,-2 2-29 0 0,0 5 60 0 0,-1 0 1 0 0,2 0-1 0 0,-3 14-60 0 0,5-22 7 0 0,1 1 1 0 0,0-1-1 0 0,0 1 0 0 0,0-1 0 0 0,1 1 0 0 0,-1-1 0 0 0,1 1 0 0 0,1-1 0 0 0,-1 0 0 0 0,1 1 0 0 0,0-1 0 0 0,0 0 0 0 0,1 1-7 0 0,-2-4 7 0 0,0 0-1 0 0,0 0 0 0 0,0 0 0 0 0,0 0 0 0 0,1 0 0 0 0,-1 0 1 0 0,1-1-1 0 0,-1 1 0 0 0,1-1 0 0 0,0 1 0 0 0,-1-1 1 0 0,1 1-1 0 0,0-1 0 0 0,0 0 0 0 0,0 0 0 0 0,0 0 0 0 0,0 0 1 0 0,0 0-1 0 0,0-1 0 0 0,1 1 0 0 0,-1-1 0 0 0,0 1 1 0 0,0-1-1 0 0,0 0 0 0 0,1 0 0 0 0,-1 0 0 0 0,0 0 1 0 0,0 0-1 0 0,1 0 0 0 0,-1-1 0 0 0,0 1 0 0 0,0-1 0 0 0,2 0-6 0 0,4-2 76 0 0,-1 0 0 0 0,1 0 0 0 0,0-1 0 0 0,-1-1 0 0 0,0 1 0 0 0,0-1 0 0 0,0 0 0 0 0,1-2-76 0 0,12-11-364 0 0,16-20 364 0 0,4-4-772 0 0,-30 31 580 0 0,-1 3-40 0 0,0-1 1 0 0,0 1-1 0 0,1 0 0 0 0,0 1 1 0 0,8-4 231 0 0,-17 10 7 0 0,-1 1-1 0 0,1-1 1 0 0,0 1 0 0 0,0 0 0 0 0,0-1 0 0 0,0 1-1 0 0,0 0 1 0 0,0 0 0 0 0,0 0 0 0 0,0-1-1 0 0,0 1 1 0 0,0 0 0 0 0,0 0 0 0 0,0 0 0 0 0,0 1-1 0 0,0-1 1 0 0,0 0 0 0 0,0 0 0 0 0,0 1-1 0 0,0-1 1 0 0,0 0 0 0 0,0 1 0 0 0,0-1 0 0 0,0 1-1 0 0,0-1 1 0 0,-1 1 0 0 0,1-1 0 0 0,0 1 0 0 0,0 0-1 0 0,0-1 1 0 0,-1 1 0 0 0,1 0 0 0 0,0 0-1 0 0,-1-1 1 0 0,1 1 0 0 0,-1 0 0 0 0,1 0 0 0 0,-1 0-1 0 0,1 0 1 0 0,-1 0 0 0 0,0 0 0 0 0,0 0 0 0 0,1 0-1 0 0,-1 0 1 0 0,0 0-7 0 0,11 46 337 0 0,-7-30-39 0 0,-1 0 0 0 0,0 0 0 0 0,-1 1 0 0 0,-1-1 0 0 0,-1 1 0 0 0,-1 12-298 0 0,1-1 752 0 0,0-28-453 0 0,0-1 18 0 0,0 0 3 0 0,0 0-5 0 0,0 0-23 0 0,-1-2-219 0 0,1 0-1 0 0,-1 1 1 0 0,1-1 0 0 0,0 0-1 0 0,-1 0 1 0 0,1 1-1 0 0,0-1 1 0 0,0 0 0 0 0,0 0-1 0 0,1-1-72 0 0,-1 1 99 0 0,0-11-4 0 0,1 1 0 0 0,0-1 0 0 0,1 0 0 0 0,0 1 1 0 0,2-1-1 0 0,-1 1 0 0 0,1 0 0 0 0,1 0 0 0 0,0 1 0 0 0,1-3-95 0 0,4-2-13 0 0,0 0 0 0 0,1 0 0 0 0,0 1-1 0 0,1 1 1 0 0,1 0 0 0 0,8-7 13 0 0,-4 4-97 0 0,12-10-1677 0 0,-9 10-3349 0 0,5 0-2226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7:17.5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1197 313 10736 0 0,'0'0'480'0'0,"0"0"96"0"0,9 0-464 0 0</inkml:trace>
  <inkml:trace contextRef="#ctx0" brushRef="#br0" timeOffset="8931.944">133 102 16439 0 0,'5'-10'2174'0'0,"-4"9"-2110"0"0,0 1-1 0 0,0 0 1 0 0,0 0 0 0 0,0 0 0 0 0,0 0-1 0 0,0 0 1 0 0,0 0 0 0 0,0 0 0 0 0,0 0-1 0 0,0 0 1 0 0,0 0 0 0 0,0 1 0 0 0,0-1-1 0 0,0 0 1 0 0,0 1 0 0 0,0-1 0 0 0,0 1-1 0 0,0-1 1 0 0,0 1 0 0 0,0-1 0 0 0,0 1-1 0 0,-1-1 1 0 0,1 1 0 0 0,0 0 0 0 0,0 0-1 0 0,-1-1 1 0 0,1 1 0 0 0,0 0 0 0 0,-1 0-1 0 0,1 0 1 0 0,-1 0 0 0 0,1 0 0 0 0,-1 0-1 0 0,0 0 1 0 0,1 0-64 0 0,2 5 179 0 0,-1 0 0 0 0,1 1 0 0 0,-1-1-1 0 0,0 5-178 0 0,38 185 1283 0 0,-31-154-1229 0 0,-2 0 0 0 0,-2 1-1 0 0,-2 13-53 0 0,-2-30-86 0 0,-1 1 0 0 0,-2 1 86 0 0,-5 24-2996 0 0,4-38 1056 0 0</inkml:trace>
  <inkml:trace contextRef="#ctx0" brushRef="#br0" timeOffset="9403.45">27 240 9216 0 0,'-25'-99'992'0'0,"24"98"-924"0"0,1-1 0 0 0,0 1 0 0 0,-1-1 1 0 0,1 1-1 0 0,0-1 0 0 0,0 1 0 0 0,0-1 1 0 0,0 1-1 0 0,0-1 0 0 0,1 1 0 0 0,-1-1 1 0 0,0 1-1 0 0,1-1 0 0 0,-1 1 0 0 0,1-1 0 0 0,0 1 1 0 0,0-1-69 0 0,1-1 368 0 0,0 0 0 0 0,0 0 1 0 0,0 0-1 0 0,0 0 0 0 0,1 0 1 0 0,0 0-1 0 0,1 0-368 0 0,6-5 1334 0 0,1 0-1 0 0,0 1 1 0 0,9-4-1334 0 0,-18 10 12 0 0,18-10-56 0 0,-1 2 0 0 0,1 0 0 0 0,20-5 44 0 0,-29 11 116 0 0,0 1 1 0 0,0 0 0 0 0,0 0 0 0 0,1 1-1 0 0,-1 0 1 0 0,1 1 0 0 0,-1 0 0 0 0,4 1-117 0 0,-12 0 30 0 0,32 3 372 0 0,-1 1 0 0 0,0 2 0 0 0,13 5-402 0 0,-37-9 4 0 0,-1 0-1 0 0,0 1 1 0 0,0 0-1 0 0,0 0 0 0 0,0 1 1 0 0,-1 0-1 0 0,0 1 0 0 0,0-1 1 0 0,0 2-1 0 0,-1-1 1 0 0,0 1-1 0 0,0 0 0 0 0,-1 1 1 0 0,3 4-4 0 0,-5-6-23 0 0,-1 1-1 0 0,0-1 1 0 0,0 1 0 0 0,0 0 0 0 0,-1 1 0 0 0,0-1 0 0 0,-1 0-1 0 0,0 0 1 0 0,0 1 0 0 0,0-1 0 0 0,-1 1 0 0 0,0-1-1 0 0,-1 1 1 0 0,0-1 0 0 0,0 0 0 0 0,0 1 0 0 0,-1-1 0 0 0,0 0-1 0 0,0 0 1 0 0,-1 0 0 0 0,-1 3 23 0 0,0-4 125 0 0,0 1 0 0 0,0-1 0 0 0,-1 0 0 0 0,1 0 0 0 0,-1-1 0 0 0,-1 0 0 0 0,1 1 0 0 0,-1-2 0 0 0,0 1 0 0 0,0-1 0 0 0,0 0 0 0 0,-2 1-125 0 0,-16 8 219 0 0,-1-1 1 0 0,-18 5-220 0 0,39-15-26 0 0,-5 1 29 0 0,-1 1 0 0 0,0-2 0 0 0,0 1 0 0 0,0-2-1 0 0,-1 1 1 0 0,1-1 0 0 0,0-1 0 0 0,-10 0-3 0 0,16 0-4 0 0,1-1 1 0 0,-1 1-1 0 0,0-1 1 0 0,0 0 0 0 0,0 0-1 0 0,0-1 1 0 0,1 1-1 0 0,-1-1 1 0 0,1 0 0 0 0,-1 0-1 0 0,-1-1 4 0 0,3 1-14 0 0,0 0 0 0 0,0 0 0 0 0,0 0 0 0 0,0 0 0 0 0,0 0 0 0 0,0 0 0 0 0,1-1-1 0 0,-1 1 1 0 0,1 0 0 0 0,0-1 0 0 0,0 0 0 0 0,0 1 0 0 0,0-1 0 0 0,0 1 0 0 0,0-1 0 0 0,1 0 0 0 0,-1-1 14 0 0,1-1-11 0 0,-1 1-1 0 0,1 0 1 0 0,0 0 0 0 0,0 0 0 0 0,1 0 0 0 0,-1 0 0 0 0,1 0 0 0 0,0 0 0 0 0,0 0 0 0 0,0 0 0 0 0,1 0-1 0 0,1-3 12 0 0,-2 4-2 0 0,1 0 0 0 0,-1 1-1 0 0,1 0 1 0 0,0-1 0 0 0,0 1 0 0 0,0 0-1 0 0,0 0 1 0 0,0 0 0 0 0,0 0-1 0 0,0 0 1 0 0,1 1 0 0 0,-1-1-1 0 0,1 1 1 0 0,-1-1 0 0 0,1 1-1 0 0,0 0 1 0 0,-1 0 0 0 0,1 0-1 0 0,1 0 3 0 0,-4 1 0 0 0,5-2 25 0 0,0 1 0 0 0,-1 0 0 0 0,1 0 0 0 0,0 1 0 0 0,0-1 0 0 0,-1 1 0 0 0,1 0 0 0 0,0 0 0 0 0,0 1 0 0 0,0-1 0 0 0,-1 1 0 0 0,3 1-25 0 0,4 1 174 0 0,18 6 27 0 0,1 1 0 0 0,14 9-201 0 0,-35-15-16 0 0,1 2-1 0 0,-1-1 0 0 0,0 1 0 0 0,-1 1 1 0 0,1-1-1 0 0,-1 1 0 0 0,-1 1 0 0 0,1 0 1 0 0,0 2 16 0 0,2 1 53 0 0,-1 0 1 0 0,0 1 0 0 0,-1 0-1 0 0,-1 1 1 0 0,0 0-1 0 0,0 0 1 0 0,-1 0 0 0 0,-1 1-1 0 0,2 9-53 0 0,-2-5-42 0 0,-2 1-1 0 0,0-1 0 0 0,-2 0 0 0 0,1 1 0 0 0,-2-1 0 0 0,-1 1 1 0 0,0-1-1 0 0,-1 0 0 0 0,-4 14 43 0 0,2-9-3176 0 0,1-15 1281 0 0</inkml:trace>
  <inkml:trace contextRef="#ctx0" brushRef="#br0" timeOffset="9802.17">660 543 12960 0 0,'8'0'1338'0'0,"16"-3"-935"0"0,0 1-1 0 0,1 1 1 0 0,7 2-403 0 0,-12-1 154 0 0,0 0 0 0 0,0-1 0 0 0,-1 0 0 0 0,1-2 0 0 0,15-4-154 0 0,-21 3 127 0 0,-7 3-48 0 0,0-1 0 0 0,-1 0 0 0 0,1 0 0 0 0,-1-1 1 0 0,1 0-1 0 0,-1 0 0 0 0,3-3-79 0 0,-3 2 102 0 0,0 0 0 0 0,0-1 0 0 0,0 0 1 0 0,-1 0-1 0 0,0-1 0 0 0,0 1 0 0 0,0-1 1 0 0,0 0-1 0 0,-1-1 0 0 0,0 1 0 0 0,-1-1 0 0 0,1 0-102 0 0,-3 4-24 0 0,-1 1 0 0 0,1 0 0 0 0,-1-1-1 0 0,1 1 1 0 0,-1-1 0 0 0,0 1 0 0 0,0-1 0 0 0,0 1-1 0 0,0-1 1 0 0,0 1 0 0 0,0-1 0 0 0,-1 1-1 0 0,0 0 1 0 0,1-1 0 0 0,-1 1 0 0 0,0-1-1 0 0,0 1 1 0 0,-1-1 24 0 0,0-1 63 0 0,0 0-1 0 0,0 0 0 0 0,-1 1 1 0 0,1-1-1 0 0,-1 1 1 0 0,0-1-1 0 0,0 1 0 0 0,-1 0 1 0 0,-1-2-63 0 0,1 3 90 0 0,0 0 0 0 0,-1 0-1 0 0,1 0 1 0 0,-1 0 0 0 0,1 1 0 0 0,-1-1 0 0 0,1 1 0 0 0,-1 0 0 0 0,0 1 0 0 0,1-1-1 0 0,-1 1 1 0 0,0 0 0 0 0,0 0 0 0 0,1 1 0 0 0,-1-1 0 0 0,0 1 0 0 0,1 0 0 0 0,-1 0-1 0 0,1 0 1 0 0,-1 1 0 0 0,1 0 0 0 0,-1 0 0 0 0,1 0 0 0 0,0 0 0 0 0,0 1 0 0 0,0-1-1 0 0,-2 3-89 0 0,0 1 73 0 0,0 1 0 0 0,0-1 0 0 0,1 1 0 0 0,-4 8-73 0 0,7-12 37 0 0,0 0 1 0 0,1 0 0 0 0,-1 0 0 0 0,1 0 0 0 0,0 0 0 0 0,0 1 0 0 0,0-1 0 0 0,1 1 0 0 0,-1-1 0 0 0,1 0 0 0 0,-1 1-1 0 0,1-1 1 0 0,1 2-38 0 0,0 22 398 0 0,-1-21-432 0 0,0 0 0 0 0,0 0 0 0 0,1 1 0 0 0,0-1 0 0 0,0 0 0 0 0,1 0 0 0 0,0 0 34 0 0,-1-1 22 0 0,1-1 0 0 0,0 1 0 0 0,0-1-1 0 0,1 1 1 0 0,-1-1 0 0 0,1 0 0 0 0,0 0 0 0 0,0 0-1 0 0,0 0 1 0 0,1-1 0 0 0,-1 1 0 0 0,1-1-1 0 0,0 0 1 0 0,0 0 0 0 0,0 0 0 0 0,0 0 0 0 0,0-1-1 0 0,4 2-21 0 0,-2-2 0 0 0,0 0 0 0 0,0-1 0 0 0,0 1 0 0 0,0-1 0 0 0,1 0 0 0 0,-1-1 0 0 0,0 1 0 0 0,1-1 0 0 0,17 1 0 0 0,-15-1-435 0 0,0 0-1 0 0,0-1 0 0 0,0 0 1 0 0,0 0-1 0 0,-1-1 0 0 0,2 0 436 0 0,-4 0-870 0 0,13-2-5933 0 0</inkml:trace>
  <inkml:trace contextRef="#ctx0" brushRef="#br0" timeOffset="10105.278">1269 332 18079 0 0,'-2'1'414'0'0,"-17"10"543"0"0,10-6-834 0 0,1 0-1 0 0,0 0 1 0 0,0 1 0 0 0,0 0-1 0 0,-2 3-122 0 0,5-4 0 0 0,0 1 0 0 0,0-1 0 0 0,0 1 0 0 0,1 0 0 0 0,0 1 0 0 0,2-6 0 0 0,1 1 0 0 0,0 1 0 0 0,0-1 0 0 0,1 0 0 0 0,-1 0 0 0 0,0 0 0 0 0,1 0 0 0 0,-1 1 0 0 0,1-1 0 0 0,0 0 0 0 0,0 1 0 0 0,0-1 0 0 0,0 0 0 0 0,0 0 0 0 0,0 1 0 0 0,0-1 0 0 0,1 0 0 0 0,-1 1 0 0 0,1-1 3 0 0,0 0-1 0 0,-1 1 1 0 0,1-1-1 0 0,0 0 1 0 0,0 0-1 0 0,0 0 1 0 0,1 0-1 0 0,-1 0 1 0 0,0 0-1 0 0,1 0 0 0 0,-1 0 1 0 0,1 0-1 0 0,0-1 1 0 0,0 1-1 0 0,-1-1 1 0 0,1 1-1 0 0,0-1 1 0 0,0 0-1 0 0,0 1 1 0 0,1-1-1 0 0,-1 0 1 0 0,0-1-1 0 0,0 1 0 0 0,0 0 1 0 0,1-1-1 0 0,-1 1-2 0 0,16 5-2 0 0,10 3-6 0 0,0-1 0 0 0,1-1 0 0 0,18 1 8 0 0,55 9-614 0 0,-91-13 617 0 0,-10 2-9 0 0,-7 1 73 0 0,-2-2 148 0 0,0-1 0 0 0,1 0-1 0 0,-1 0 1 0 0,0-1-1 0 0,-1 0 1 0 0,1 0 0 0 0,-1-1-1 0 0,1 0 1 0 0,-9 1-215 0 0,4-1-4 0 0,0 1 0 0 0,0 1 0 0 0,-10 4 4 0 0,-60 28-80 0 0,82-36 21 0 0,0 0 0 0 0,-1 0 0 0 0,1 0 0 0 0,0 0 0 0 0,0 0 0 0 0,0 0 0 0 0,0 0 0 0 0,0 0 0 0 0,0 0-1 0 0,0 0 1 0 0,0-1 0 0 0,0 1 0 0 0,0 0 0 0 0,0-1 0 0 0,0 1 0 0 0,0-1 0 0 0,0 1 59 0 0,-6-6-5991 0 0,3 0-213 0 0</inkml:trace>
  <inkml:trace contextRef="#ctx0" brushRef="#br0" timeOffset="10699.907">1724 305 16671 0 0,'0'0'382'0'0,"-6"5"510"0"0,-70 52 930 0 0,-37 38-1822 0 0,93-76-93 0 0,1 1 0 0 0,-13 19 93 0 0,29-35-19 0 0,-3 2 289 0 0,1 1 0 0 0,0 0 0 0 0,0 1 0 0 0,1-1 0 0 0,-3 7-270 0 0,6-12 24 0 0,1-1 0 0 0,-1 0 0 0 0,0 0-1 0 0,1 0 1 0 0,0 1 0 0 0,-1-1 0 0 0,1 0 0 0 0,0 1-1 0 0,0-1 1 0 0,-1 0 0 0 0,1 1 0 0 0,0-1-1 0 0,0 0 1 0 0,1 1 0 0 0,-1-1 0 0 0,0 0 0 0 0,0 1-1 0 0,1-1 1 0 0,-1 0 0 0 0,0 0 0 0 0,1 1-1 0 0,0-1 1 0 0,-1 0 0 0 0,1 0 0 0 0,0 0 0 0 0,-1 0-1 0 0,1 0 1 0 0,0 0 0 0 0,0 0 0 0 0,0 0-1 0 0,0 0 1 0 0,0 0 0 0 0,0 0 0 0 0,0 0 0 0 0,0-1-1 0 0,0 1 1 0 0,0 0 0 0 0,1-1 0 0 0,-1 1 0 0 0,0-1-1 0 0,1 1-23 0 0,6 1-8 0 0,0 0 0 0 0,0-1 0 0 0,0 0-1 0 0,0 0 1 0 0,1-1 0 0 0,0 0 8 0 0,-1-1-30 0 0,-1 1 0 0 0,0-2 0 0 0,0 1 0 0 0,0-1 1 0 0,0 0-1 0 0,0 0 0 0 0,0-1 0 0 0,0 0 0 0 0,-1 0 0 0 0,1-1 0 0 0,2-1 30 0 0,3-3 5 0 0,0-1 1 0 0,0-1-1 0 0,0 1 0 0 0,-2-2 0 0 0,2-1-5 0 0,29-38 0 0 0,-29 34 0 0 0,0 1 0 0 0,1 0 0 0 0,13-11 0 0 0,-19 20 0 0 0,0 0 0 0 0,0 1 0 0 0,6-4 0 0 0,-9 7 0 0 0,-1 1 0 0 0,1-1 0 0 0,0 1 0 0 0,0-1 0 0 0,1 1 0 0 0,-1 0 0 0 0,0 1 0 0 0,0-1 0 0 0,0 1 0 0 0,0 0 0 0 0,0 0 0 0 0,-1 0 0 0 0,1 1 0 0 0,0-1 0 0 0,-1 1 0 0 0,1 0 0 0 0,-1 0 0 0 0,1 1 0 0 0,-1-1 0 0 0,0 1 0 0 0,0-1 0 0 0,1 1 0 0 0,-1 0 0 0 0,0 0 0 0 0,0 0 0 0 0,-1 1 0 0 0,1-1 0 0 0,0 1 0 0 0,-1 0 0 0 0,0-1 0 0 0,0 1 0 0 0,2 3 0 0 0,1 1 0 0 0,0 0 0 0 0,-1 1 0 0 0,0 0 0 0 0,0 0 0 0 0,-1 0 0 0 0,0 0 0 0 0,0 1 0 0 0,-1-1 0 0 0,0 1 0 0 0,-1-1 0 0 0,-1 0 0 0 0,0 0 0 0 0,0-1 0 0 0,-1 1 0 0 0,0 0 0 0 0,0-1 0 0 0,-1 1 0 0 0,0-1 0 0 0,0 1 0 0 0,-1 1 0 0 0,2-7 0 0 0,-1-1 0 0 0,1 1 0 0 0,0 0 0 0 0,0-1 0 0 0,-1 1 0 0 0,1-1 0 0 0,0 1 0 0 0,-1-1 0 0 0,0 0 0 0 0,1 1 0 0 0,-1-1 0 0 0,0 0 0 0 0,0 0 0 0 0,1 0 0 0 0,-1 0 0 0 0,-1 0 0 0 0,1-1 0 0 0,1 1 0 0 0,0-1 0 0 0,-1 1 0 0 0,1-1 0 0 0,0 0 0 0 0,-1 1 0 0 0,1-1 0 0 0,0 0 0 0 0,-1 0 0 0 0,1 0 0 0 0,0 0 0 0 0,-1 0 0 0 0,1 0 0 0 0,-1-1 0 0 0,1 1 0 0 0,0 0 0 0 0,-1-1 0 0 0,1 1 0 0 0,0-1 0 0 0,0 1 0 0 0,-1-1 0 0 0,1 0 0 0 0,0 0 0 0 0,-1 0 0 0 0,0-1 0 0 0,0 0 0 0 0,1 0 0 0 0,0 0 0 0 0,-1 0 0 0 0,1-1 0 0 0,0 1 0 0 0,0 0 0 0 0,0-1 0 0 0,0 1 0 0 0,0 0 0 0 0,1-1 0 0 0,-1 1 0 0 0,1-1 0 0 0,-1 1 0 0 0,1-1 0 0 0,0 1 0 0 0,0-1 0 0 0,0 1 0 0 0,0-1 0 0 0,1-2 0 0 0,1-5 0 0 0,1-1 0 0 0,0 1 0 0 0,0-1 0 0 0,3-4 0 0 0,0-1 0 0 0,-2 5-41 0 0,1 0-1 0 0,0 1 0 0 0,1-1 0 0 0,0 1 0 0 0,1 0 0 0 0,0 0 1 0 0,0 1-1 0 0,1 0 0 0 0,3-3 42 0 0,-7 8-46 0 0,-1 1-1 0 0,1 1 1 0 0,0-1-1 0 0,0 0 1 0 0,0 1-1 0 0,0 0 1 0 0,0 0-1 0 0,1 0 1 0 0,-1 0 0 0 0,1 1-1 0 0,2-1 47 0 0,-3 1 9 0 0,-1 1-1 0 0,1 0 0 0 0,-1-1 1 0 0,0 2-1 0 0,1-1 0 0 0,-1 0 1 0 0,0 1-1 0 0,1-1 0 0 0,-1 1 1 0 0,0 0-1 0 0,1 0 0 0 0,-1 1 1 0 0,0-1-1 0 0,0 1 0 0 0,0-1 1 0 0,0 1-1 0 0,1 1-8 0 0,20 15 553 0 0,20 18-553 0 0,-22-18 120 0 0,-15-13-118 0 0,0 1 0 0 0,-1-1 0 0 0,1 1 0 0 0,4 7-2 0 0,-5-6 83 0 0,-1 0 0 0 0,-1 1 0 0 0,1-1 0 0 0,-1 1 0 0 0,-1 0 0 0 0,1 0 0 0 0,-1 0 0 0 0,-1 1 0 0 0,0-1 0 0 0,1 5-83 0 0,1-1 11 0 0,-3-10-22 0 0,-1-1 0 0 0,1 1 0 0 0,-1 0 0 0 0,1 0-1 0 0,-1 0 1 0 0,1 0 0 0 0,-1 0 0 0 0,0 0 0 0 0,0 0 0 0 0,0 1 11 0 0,-5 20-2010 0 0,5-21 777 0 0,0-2-14 0 0</inkml:trace>
  <inkml:trace contextRef="#ctx0" brushRef="#br0" timeOffset="11476.525">2563 357 12896 0 0,'0'-1'51'0'0,"0"1"0"0"0,0 0 1 0 0,0-1-1 0 0,0 1 0 0 0,0 0 1 0 0,0-1-1 0 0,0 1 0 0 0,0 0 1 0 0,0 0-1 0 0,0-1 0 0 0,0 1 1 0 0,0 0-1 0 0,0 0 0 0 0,0-1 1 0 0,0 1-1 0 0,-1 0 0 0 0,1-1 1 0 0,0 1-1 0 0,0 0 0 0 0,0 0 1 0 0,0 0-1 0 0,-1-1 0 0 0,1 1 1 0 0,0 0-1 0 0,0 0 1 0 0,-1 0-1 0 0,1-1 0 0 0,0 1 1 0 0,0 0-1 0 0,-1 0 0 0 0,1 0 1 0 0,0 0-1 0 0,-1 0-51 0 0,-10 2 1866 0 0,-10 10 1059 0 0,-41 37-2438 0 0,28-20 508 0 0,16-14-845 0 0,1 1-1 0 0,1 1-149 0 0,-12 12-324 0 0,21-22 381 0 0,0 1 0 0 0,1 0 0 0 0,0 0 1 0 0,0 0-1 0 0,1 1 0 0 0,1 0 0 0 0,-1 1-57 0 0,4-9 9 0 0,0 0-1 0 0,1 0 1 0 0,0 1-1 0 0,-1-1 1 0 0,1 0 0 0 0,-1 0-1 0 0,1 0 1 0 0,0 1 0 0 0,0-1-1 0 0,0 0 1 0 0,0 0-1 0 0,0 1 1 0 0,0-1 0 0 0,0 1-9 0 0,1 17 107 0 0,-1-18-106 0 0,0 0-1 0 0,0 0 1 0 0,0 0-1 0 0,0 0 1 0 0,0 1-1 0 0,0-1 1 0 0,1 0-1 0 0,-1 0 1 0 0,0 0-1 0 0,1 0 1 0 0,-1 0-1 0 0,1 0 1 0 0,0 0-1 0 0,-1 0 1 0 0,1 0-1 0 0,0 0 1 0 0,-1 0-1 0 0,1-1 1 0 0,0 1-1 0 0,0 0 1 0 0,0 0-1 0 0,0-1 1 0 0,0 1-1 0 0,0 0 1 0 0,0-1-1 0 0,0 1 0 0 0,7 0 0 0 0,-6 0 0 0 0,0 0 0 0 0,1-1 0 0 0,-1 1 0 0 0,1-1 0 0 0,0 0 0 0 0,-1 0 0 0 0,1 0 0 0 0,-1 0 0 0 0,1 0 0 0 0,-1-1 0 0 0,1 1 0 0 0,-1-1 0 0 0,1 1 0 0 0,1-2 0 0 0,4-2 179 0 0,1 0-1 0 0,-1-1 0 0 0,0 0 1 0 0,0 0-1 0 0,0-1 1 0 0,-1 0-1 0 0,0 0 0 0 0,0-1 1 0 0,0-1-179 0 0,8-11-376 0 0,-1 0 1 0 0,0-2-1 0 0,5-12 376 0 0,0 1 587 0 0,-5 8-290 0 0,-10 16-298 0 0,0 1 0 0 0,0-1 0 0 0,1 1 0 0 0,0-1 0 0 0,1 1 0 0 0,0 1 0 0 0,0-1 0 0 0,0 1 0 0 0,1 0 1 0 0,2 2-34 0 0,-8 4 36 0 0,0 0 0 0 0,0 1 0 0 0,0-1 0 0 0,0 0-1 0 0,-1 1 1 0 0,1-1 0 0 0,0 1 0 0 0,0-1 0 0 0,0 1 0 0 0,0-1-1 0 0,-1 1 1 0 0,1-1 0 0 0,0 1 0 0 0,-1 0 0 0 0,1-1 0 0 0,0 1-1 0 0,-1 0 1 0 0,1 0 0 0 0,-1 0 0 0 0,1-1 0 0 0,-1 1 0 0 0,1 0-1 0 0,-1 0 1 0 0,0 0 0 0 0,0 0 0 0 0,1 1-2 0 0,7 30 331 0 0,-6-22-174 0 0,-2-6-122 0 0,13 48-255 0 0,11 32 220 0 0,-13-65 353 0 0,-6-16-417 0 0,-4-3 68 0 0,0 0 0 0 0,0 0-1 0 0,0 0 1 0 0,0-1 0 0 0,1 1-1 0 0,-1 0 1 0 0,0-1-1 0 0,0 1 1 0 0,0-1 0 0 0,0 1-1 0 0,0-1 1 0 0,0 0 0 0 0,0 1-1 0 0,0-1 1 0 0,-1 0 0 0 0,1 0-1 0 0,0 1 1 0 0,0-1 0 0 0,0 0-1 0 0,-1 0 1 0 0,1 0-1 0 0,0-1-3 0 0,14-23 168 0 0,-11 18-162 0 0,-1-1-1 0 0,-1 0 0 0 0,0 0 0 0 0,1-3-5 0 0,7-24-115 0 0,-9 30 107 0 0,3-5 4 0 0,0 0 0 0 0,1 0 0 0 0,-1 1 0 0 0,2-1 0 0 0,0 1 4 0 0,1-3-28 0 0,-3 6-6 0 0,-1 1 1 0 0,1 0 0 0 0,0 0-1 0 0,0 0 1 0 0,1 0 0 0 0,2-2 33 0 0,-6 6-4 0 0,0 0 1 0 0,0 0-1 0 0,0 1 1 0 0,0-1-1 0 0,1 1 1 0 0,-1-1 0 0 0,0 1-1 0 0,0-1 1 0 0,0 1-1 0 0,1-1 1 0 0,-1 1-1 0 0,0 0 1 0 0,0 0-1 0 0,1 0 1 0 0,-1 0-1 0 0,0 0 1 0 0,0 0-1 0 0,1 0 1 0 0,-1 0-1 0 0,0 0 1 0 0,0 0-1 0 0,1 1 1 0 0,-1-1 0 0 0,0 1-1 0 0,0-1 1 0 0,0 1-1 0 0,1-1 1 0 0,-1 1-1 0 0,0 0 1 0 0,0-1-1 0 0,0 1 1 0 0,0 0-1 0 0,0 0 1 0 0,0 0-1 0 0,0 0 4 0 0,14 15 54 0 0,-1 0-1 0 0,-1 1 0 0 0,0 1 0 0 0,7 14-53 0 0,-2-4 238 0 0,26 48 919 0 0,-43-74-1062 0 0,-1-2-6 0 0,0 0 3 0 0,0 0 18 0 0,0 0 8 0 0,-5-13 133 0 0,4 10-246 0 0,1 1 0 0 0,0 0 0 0 0,-1-1 1 0 0,1 1-1 0 0,0 0 0 0 0,0 0 0 0 0,1-1 0 0 0,-1 1-5 0 0,0-11 12 0 0,0 6-37 0 0,1 1 0 0 0,-1-1-1 0 0,1 1 1 0 0,0 0 0 0 0,0-1 0 0 0,1 1-1 0 0,0 0 1 0 0,0 0 0 0 0,1 0 0 0 0,-1 0-1 0 0,1 0 1 0 0,1 1 0 0 0,-1-1 0 0 0,1 1-1 0 0,0 0 1 0 0,0 0 0 0 0,0 0-1 0 0,1 1 1 0 0,2-2 25 0 0,-5 4-6 0 0,1 1 0 0 0,0-1 0 0 0,0 1 0 0 0,-1 0 0 0 0,1 0 0 0 0,0 0 0 0 0,0 1 0 0 0,0-1 0 0 0,0 1 0 0 0,0 0 0 0 0,0-1 0 0 0,0 1 0 0 0,0 1 0 0 0,0-1 0 0 0,1 0 0 0 0,-1 1 0 0 0,-1-1 0 0 0,1 1 0 0 0,0 0 0 0 0,0 0 0 0 0,0 0 0 0 0,2 2 6 0 0,5 1-10 0 0,-1 1-1 0 0,0 1 1 0 0,0-1 0 0 0,-1 2-1 0 0,8 6 11 0 0,50 46 0 0 0,-39-31 69 0 0,-19-19-22 0 0,1 0 0 0 0,0 0 1 0 0,6 4-48 0 0,27 20 59 0 0,-40-32-153 0 0</inkml:trace>
  <inkml:trace contextRef="#ctx0" brushRef="#br0" timeOffset="12034.083">3637 291 17303 0 0,'2'-3'253'0'0,"1"-3"386"0"0,-1 1 413 0 0,-1-3-191 0 0,-2 8-829 0 0,1 0-1 0 0,-1 0 1 0 0,1-1 0 0 0,0 1 0 0 0,-1 0 0 0 0,1 0 0 0 0,-1 0 0 0 0,1 0 0 0 0,0-1-1 0 0,-1 1 1 0 0,1 0 0 0 0,-1 0 0 0 0,1 0 0 0 0,-1 0 0 0 0,1 0 0 0 0,0 0 0 0 0,-1 0-1 0 0,1 0 1 0 0,-1 0 0 0 0,1 1 0 0 0,-1-1 0 0 0,1 0 0 0 0,0 0 0 0 0,-1 0-32 0 0,-16 4 809 0 0,14-4-723 0 0,-1 1 0 0 0,1-1 1 0 0,-1 1-1 0 0,1 0 1 0 0,-1 0-1 0 0,1 1 0 0 0,0-1 1 0 0,-1 1-1 0 0,1-1 0 0 0,0 1 1 0 0,0 0-1 0 0,0 0 1 0 0,-1 1-87 0 0,-12 11 151 0 0,-8 7 134 0 0,1 1 0 0 0,-7 9-285 0 0,22-22 101 0 0,1 0 0 0 0,0 1 0 0 0,1-1 0 0 0,0 1 0 0 0,-1 3-101 0 0,5-10 2 0 0,1 0 0 0 0,-1 1 0 0 0,1-1 0 0 0,0 0 0 0 0,0 0 0 0 0,1 0 0 0 0,-1 1 0 0 0,1-1 0 0 0,-1 1 0 0 0,1-1-1 0 0,0 0 1 0 0,0 1 0 0 0,1-1 0 0 0,-1 0 0 0 0,1 1 0 0 0,0-1 0 0 0,-1 0 0 0 0,1 0 0 0 0,1 1 0 0 0,0 1-2 0 0,0-2-39 0 0,0 0 0 0 0,0-1 0 0 0,0 1 0 0 0,1 0 0 0 0,0-1 0 0 0,-1 0 0 0 0,1 1 0 0 0,0-1 0 0 0,0 0 0 0 0,0 0 0 0 0,0-1 0 0 0,1 1 39 0 0,3 2-2 0 0,0-1-1 0 0,0-1 1 0 0,0 1 0 0 0,1-1 0 0 0,2 0 2 0 0,2-1 114 0 0,0-1 1 0 0,-1 0-1 0 0,1-1 0 0 0,0-1 0 0 0,0 1 0 0 0,0-2 0 0 0,-1 0 0 0 0,3-1-114 0 0,0 0 455 0 0,-1 1-549 0 0,0-2 0 0 0,0 0 0 0 0,0 0 0 0 0,-1-1 0 0 0,0-1 0 0 0,7-4 94 0 0,5-6-410 0 0,-2 0 0 0 0,14-14 410 0 0,-34 29 10 0 0,0 1 0 0 0,0-1 0 0 0,0 0-1 0 0,0 0 1 0 0,0 0 0 0 0,0 0 0 0 0,-1 0-1 0 0,1 0 1 0 0,-1 0 0 0 0,0 0 0 0 0,1-1-1 0 0,-1 1 1 0 0,0-1 0 0 0,-1 1 0 0 0,1-1-1 0 0,0 1 1 0 0,-1-1 0 0 0,1 1 0 0 0,-1-1-1 0 0,0 1 1 0 0,0-1 0 0 0,0 0-10 0 0,1 1 5 0 0,-1 0-1 0 0,0 0 1 0 0,0 0-1 0 0,1 1 1 0 0,-1-1 0 0 0,1 0-1 0 0,0 1 1 0 0,-1-1 0 0 0,1 0-1 0 0,0 1 1 0 0,0-1-1 0 0,0 1 1 0 0,0-1 0 0 0,0 1-1 0 0,1-1 1 0 0,-1 1 0 0 0,0 0-1 0 0,1 0 1 0 0,0-1-5 0 0,-1 1 4 0 0,1-1 0 0 0,0 1 0 0 0,-1-1 0 0 0,0 1 0 0 0,1-1 0 0 0,-1 0 0 0 0,0 1 1 0 0,0-1-1 0 0,0 0 0 0 0,0 0 0 0 0,0 0 0 0 0,0 0 0 0 0,0 0 0 0 0,-1 0 0 0 0,1-1-4 0 0,0-11 32 0 0,-1 13-46 0 0,0 1 0 0 0,0-1-1 0 0,0 1 1 0 0,0-1 0 0 0,0 1 0 0 0,0-1 0 0 0,0 1 0 0 0,0-1 0 0 0,0 1-1 0 0,0-1 1 0 0,0 1 0 0 0,-1-1 0 0 0,1 1 0 0 0,0-1 0 0 0,0 1 0 0 0,0-1-1 0 0,-1 1 1 0 0,1 0 0 0 0,0-1 0 0 0,0 1 0 0 0,-1-1 0 0 0,1 1-1 0 0,0 0 1 0 0,-1-1 14 0 0,-4 2 87 0 0,-1 0 0 0 0,1 0 0 0 0,0 1 0 0 0,0 0 0 0 0,0 0 0 0 0,0 0 0 0 0,0 1-1 0 0,0-1 1 0 0,0 1 0 0 0,1 0 0 0 0,-1 0 0 0 0,-2 4-87 0 0,-3 0-3 0 0,2-1-9 0 0,1 0-1 0 0,-1 0 0 0 0,2 0 1 0 0,-1 1-1 0 0,1 0 1 0 0,0 1-1 0 0,-5 7 13 0 0,8-10 2 0 0,-1 1 0 0 0,1 0 0 0 0,1 0 0 0 0,-1 0 0 0 0,1 0-1 0 0,0 0 1 0 0,0 1 0 0 0,1-1 0 0 0,0 1 0 0 0,0-1 0 0 0,1 1 0 0 0,-1 0-2 0 0,1-4 21 0 0,0 0 0 0 0,1 0 1 0 0,-1 0-1 0 0,0 0 0 0 0,1 0 0 0 0,0 0 0 0 0,-1 0 1 0 0,1 0-1 0 0,1 0 0 0 0,-1-1 0 0 0,0 1 0 0 0,1 0 1 0 0,-1 0-1 0 0,1-1 0 0 0,0 1 0 0 0,-1-1 0 0 0,2 0 1 0 0,-1 1-1 0 0,0-1 0 0 0,0 0 0 0 0,0 0 0 0 0,1 0 1 0 0,2 1-22 0 0,2 1 58 0 0,1-1 0 0 0,0 0 0 0 0,0 0 0 0 0,0 0 1 0 0,0-1-1 0 0,0-1 0 0 0,0 1 0 0 0,2-1-58 0 0,26 5 0 0 0,-21-2 0 0 0,0-2 0 0 0,1 0 0 0 0,9 0 0 0 0,40 0 0 0 0,-20 0 0 0 0,5-3 0 0 0,18 3-1373 0 0,-28-4-182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46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1 272 12440 0 0,'1'0'565'0'0,"7"2"-5"0"0,1 0-363 0 0,-8 6-2 0 0,8 4 633 0 0,-8-11-678 0 0,0 0 1 0 0,0 1-1 0 0,0-1 1 0 0,0 0 0 0 0,0 0-1 0 0,-1 0 1 0 0,1 1-1 0 0,0-1 1 0 0,-1 0-1 0 0,1 1 1 0 0,-1-1-1 0 0,1 0 1 0 0,-1 1 0 0 0,0-1-1 0 0,1 1 1 0 0,-1-1-1 0 0,0 1 1 0 0,0-1-1 0 0,0 1 1 0 0,0-1-1 0 0,0 1 1 0 0,-1-1 0 0 0,1 1-1 0 0,-1 0-150 0 0,1 0 64 0 0,0 1 0 0 0,0 0 0 0 0,0-1 0 0 0,0 1 0 0 0,0 0 0 0 0,1-1 0 0 0,-1 1 0 0 0,1-1 0 0 0,0 3-64 0 0,0-3 9 0 0,-1 0 1 0 0,1 1-1 0 0,-1-1 0 0 0,1 0 1 0 0,-1 1-1 0 0,0-1 0 0 0,0 0 1 0 0,0 1-1 0 0,0-1 0 0 0,-1 0 1 0 0,1 2-10 0 0,-2 2 6 0 0,1-5-6 0 0,1 0 0 0 0,-1 0 0 0 0,1 1 1 0 0,-1-1-1 0 0,1 0 0 0 0,0 0 0 0 0,-1 0 0 0 0,1 0 0 0 0,0 0 0 0 0,0 1 1 0 0,0-1-1 0 0,0 0 0 0 0,0 0 0 0 0,0 0 0 0 0,0 0 0 0 0,0 1 0 0 0,1-1 0 0 0,-1 0 1 0 0,0 0-1 0 0,1 0 0 0 0,-1 0 0 0 0,1 0 0 0 0,-1 0 0 0 0,1 0 0 0 0,-1 0 1 0 0,1 0-1 0 0,0 0 0 0 0,-1 0 0 0 0,1 0 0 0 0,0 0 0 0 0,0 0 0 0 0,0 0 0 0 0,0 0 4 0 0,0 0 0 0 0,0 1 0 0 0,0-1-1 0 0,0 1 1 0 0,0-1 0 0 0,0 1 0 0 0,-1-1-1 0 0,1 1 1 0 0,-1-1 0 0 0,1 1 0 0 0,-1 0-1 0 0,1 0-3 0 0,-1 0 6 0 0,0-1-1 0 0,0 1 0 0 0,1-1 0 0 0,-1 1 0 0 0,1-1 1 0 0,-1 1-1 0 0,1-1 0 0 0,0 1 0 0 0,0-1 1 0 0,-1 0-1 0 0,1 1 0 0 0,0-1 0 0 0,0 0 0 0 0,0 0 1 0 0,1 0-1 0 0,-1 0 0 0 0,0 0 0 0 0,0 0 0 0 0,1 0-5 0 0,2 2 38 0 0,0-1 0 0 0,0-1 0 0 0,1 1 0 0 0,-1 0-1 0 0,1-1 1 0 0,-1 0 0 0 0,1 0 0 0 0,0-1 0 0 0,-1 1-1 0 0,1-1 1 0 0,0 0 0 0 0,-1 0 0 0 0,1 0 0 0 0,0-1-1 0 0,-1 0-37 0 0,4 0 55 0 0,0-1 0 0 0,0 0-1 0 0,0 0 1 0 0,-1-1-1 0 0,1 0 1 0 0,-1 0 0 0 0,1-1-1 0 0,0-1-54 0 0,-2 1 18 0 0,0 0-1 0 0,0-1 1 0 0,0 0 0 0 0,0 0-1 0 0,4-5-17 0 0,-7 7 11 0 0,-1 0-1 0 0,0 0 1 0 0,0 0 0 0 0,0 0 0 0 0,-1 0-1 0 0,1 0 1 0 0,-1-1 0 0 0,1 1-1 0 0,-1 0 1 0 0,0-1 0 0 0,0 1-1 0 0,0-4-10 0 0,3-10 30 0 0,-3 15-24 0 0,-1 0 0 0 0,1-1-1 0 0,0 1 1 0 0,-1 0 0 0 0,0-1-1 0 0,1 1 1 0 0,-1-1 0 0 0,0 1 0 0 0,0 0-1 0 0,0-1 1 0 0,-1 1 0 0 0,1-1-1 0 0,-1-1-5 0 0,-28-60 124 0 0,28 62-124 0 0,0 0 0 0 0,0 0 0 0 0,-1 0 0 0 0,1 0 0 0 0,-1 0 0 0 0,1 0 0 0 0,-1 1 0 0 0,0-1 0 0 0,1 0 0 0 0,-1 1 0 0 0,0 0 0 0 0,0-1 0 0 0,0 1 0 0 0,-1 0 0 0 0,1 0 0 0 0,0 0 0 0 0,-1 0 0 0 0,1 0 0 0 0,-1 0 0 0 0,0-1 0 0 0,1 1 0 0 0,-1-1 0 0 0,1 0 0 0 0,0 1 0 0 0,-1-1 0 0 0,1 0 0 0 0,0 0 0 0 0,0 0 0 0 0,1 0 0 0 0,-1 1 0 0 0,0-1 0 0 0,0 1 0 0 0,1 0 0 0 0,-1 0 0 0 0,0 0 0 0 0,0 0 0 0 0,0 0 0 0 0,0 0 0 0 0,-1 0 0 0 0,1 1 0 0 0,0-1 0 0 0,0 1 0 0 0,-2-1 0 0 0,-5 0 0 0 0,0 1 0 0 0,0 0 0 0 0,-4 0 0 0 0,-9 1 0 0 0,20-1-1 0 0,0 0-7 0 0,0 0 0 0 0,0 0 0 0 0,0 0 0 0 0,0 0 1 0 0,0 0-1 0 0,0 0 0 0 0,0 0 0 0 0,0 1 0 0 0,-1-1 0 0 0,1 1 0 0 0,0 0 0 0 0,1-1 0 0 0,-1 1 0 0 0,0 0 0 0 0,0 0 0 0 0,0 0 0 0 0,0 0 0 0 0,1 1 0 0 0,-1-1 0 0 0,1 0 0 0 0,-2 1 8 0 0,2 0-30 0 0,-1 0-1 0 0,1 0 0 0 0,-1-1 0 0 0,0 1 0 0 0,0-1 0 0 0,1 0 0 0 0,-1 1 0 0 0,0-1 1 0 0,-1 0-1 0 0,1 0 0 0 0,0 0 0 0 0,0-1 0 0 0,0 1 0 0 0,0 0 0 0 0,-1-1 0 0 0,1 1 31 0 0,-6 1-216 0 0,-1 2-167 0 0,9-3 317 0 0,0-1 0 0 0,-1 0 0 0 0,1 0-1 0 0,0 0 1 0 0,0 1 0 0 0,0-1 0 0 0,0 0-1 0 0,0 0 1 0 0,0 1 0 0 0,0-1 0 0 0,0 0 0 0 0,0 0-1 0 0,0 1 1 0 0,0-1 0 0 0,0 0 0 0 0,0 0-1 0 0,0 1 1 0 0,0-1 0 0 0,0 0 0 0 0,0 0 0 0 0,0 0-1 0 0,0 1 1 0 0,0-1 0 0 0,0 0 0 0 0,0 0-1 0 0,0 1 1 0 0,0-1 0 0 0,0 0 0 0 0,0 0-1 0 0,1 0 67 0 0,2 6-6351 0 0</inkml:trace>
  <inkml:trace contextRef="#ctx0" brushRef="#br0" timeOffset="331.099">593 222 12440 0 0,'-9'6'642'0'0,"-1"-1"1"0"0,0 0 0 0 0,-4 0-643 0 0,-24 14 1632 0 0,14-7-625 0 0,17-9-713 0 0,1 1 1 0 0,-1-1-1 0 0,1 1 1 0 0,0 1-1 0 0,-3 1-294 0 0,-2 3 431 0 0,6-5-229 0 0,0 0 0 0 0,1 0 0 0 0,-1 1 0 0 0,-1 2-202 0 0,4-6 39 0 0,2 1 0 0 0,-1-1-1 0 0,0 1 1 0 0,0-1 0 0 0,0 1-1 0 0,1-1 1 0 0,-1 1-1 0 0,0-1 1 0 0,1 1 0 0 0,0 0-1 0 0,-1-1 1 0 0,1 1 0 0 0,0 0-1 0 0,0-1 1 0 0,0 1 0 0 0,0 0-1 0 0,0-1 1 0 0,0 2-39 0 0,1-2 21 0 0,-1 0 0 0 0,0 0 0 0 0,0 0 0 0 0,0 1-1 0 0,-1-1 1 0 0,1 0 0 0 0,0 0 0 0 0,0 0 0 0 0,0 0 0 0 0,-1 0 0 0 0,1 0 0 0 0,-1 0 0 0 0,1 0-21 0 0,-1 0 12 0 0,1-1 0 0 0,0 1 1 0 0,-1-1-1 0 0,1 1 1 0 0,0 0-1 0 0,0-1 1 0 0,-1 1-1 0 0,1 0 0 0 0,0-1 1 0 0,0 1-1 0 0,0 0 1 0 0,0-1-1 0 0,0 1 1 0 0,0 0-1 0 0,0-1 0 0 0,0 1 1 0 0,0 0-1 0 0,0-1 1 0 0,1 1-1 0 0,-1 0 1 0 0,0-1-1 0 0,0 1 0 0 0,1 0-12 0 0,7 11 204 0 0,5 7 76 0 0,-12-17-238 0 0,0 1 0 0 0,1-1-1 0 0,-1 0 1 0 0,1 0 0 0 0,0 1-1 0 0,0-1 1 0 0,0 0 0 0 0,0-1-1 0 0,0 1 1 0 0,0 0 0 0 0,0-1-1 0 0,3 2-41 0 0,32 15 309 0 0,-28-14-286 0 0,-6-3-21 0 0,1 0-1 0 0,0 0 0 0 0,0 0 1 0 0,0 0-1 0 0,0-1 0 0 0,0 0 1 0 0,0 0-1 0 0,2 0-1 0 0,17 1 43 0 0,-1 1 25 0 0,-1-1 0 0 0,0-1 0 0 0,20-3-68 0 0,-38 3 4 0 0,23-4 45 0 0,0-1-1 0 0,1-1 1 0 0,15-6-49 0 0,-34 9-74 0 0,0-1 0 0 0,-1 1 0 0 0,1-1 0 0 0,-1-1 0 0 0,0 0 0 0 0,0 0 0 0 0,0 0 0 0 0,-1-1 0 0 0,2-1 74 0 0,-4 3-126 0 0,-3 3-104 0 0,1 0-1 0 0,-1-1 0 0 0,0 1 0 0 0,0-1 0 0 0,0 0 0 0 0,0 1 1 0 0,0-1-1 0 0,0 0 0 0 0,-1 0 0 0 0,1 0 0 0 0,-1 0 0 0 0,1 0 231 0 0,1-4-5055 0 0,1 2-1015 0 0</inkml:trace>
  <inkml:trace contextRef="#ctx0" brushRef="#br0" timeOffset="618.356">959 289 16208 0 0,'0'0'743'0'0,"0"0"-17"0"0,0 14 300 0 0,-1 2-134 0 0,1 12 344 0 0,-2 13 460 0 0,3-29-1231 0 0,0 0 0 0 0,-1-1 0 0 0,-2 11-465 0 0,1-11 88 0 0,1 0 1 0 0,0-1 0 0 0,0 1-1 0 0,1 0 1 0 0,2 4-89 0 0,-2 7 10 0 0,-2-22-106 0 0,1 1 1 0 0,0-1-1 0 0,0 1 0 0 0,0 0 0 0 0,0-1 0 0 0,0 1 0 0 0,0-1 0 0 0,0 1 1 0 0,0-1-1 0 0,1 1 0 0 0,-1 0 0 0 0,0-1 0 0 0,0 1 0 0 0,0-1 1 0 0,1 1-1 0 0,-1-1 0 0 0,0 1 0 0 0,1-1 0 0 0,-1 1 0 0 0,0-1 0 0 0,1 1 1 0 0,-1-1-1 0 0,1 1 0 0 0,-1-1 0 0 0,1 0 96 0 0,-1 0-572 0 0,0 0-844 0 0</inkml:trace>
  <inkml:trace contextRef="#ctx0" brushRef="#br0" timeOffset="916.416">950 23 6912 0 0,'-10'-9'732'0'0,"-5"-4"1626"0"0,14 13 301 0 0,1 0 130 0 0,0 0-344 0 0,0 0-1543 0 0,0 0-684 0 0,0 0-168 0 0,0 0-133 0 0,0 0-158 0 0,0 0-643 0 0,8 4-1511 0 0,-7-4 1157 0 0</inkml:trace>
  <inkml:trace contextRef="#ctx0" brushRef="#br0" timeOffset="1165.027">1233 1 15056 0 0,'0'0'693'0'0,"1"8"219"0"0,14 47-379 0 0,-10-33 28 0 0,0-2 144 0 0,-1 0 1 0 0,-1 0-1 0 0,-1 0-705 0 0,3 36 1148 0 0,-1-29-161 0 0,-2 21-987 0 0,-2-30 104 0 0,0 20 376 0 0,-2 8-480 0 0,1-34 4 0 0,-1 0 0 0 0,0-1-1 0 0,-1 1 1 0 0,0 0 0 0 0,-5 10-4 0 0,8-21-148 0 0,-1 0 1 0 0,0 0-1 0 0,1 0 1 0 0,-1 0-1 0 0,0 0 1 0 0,0-1-1 0 0,0 1 1 0 0,0 0 0 0 0,0 0-1 0 0,0-1 1 0 0,0 1-1 0 0,0 0 1 0 0,0-1 147 0 0,-3 3-1619 0 0,-1-1-5366 0 0</inkml:trace>
  <inkml:trace contextRef="#ctx0" brushRef="#br0" timeOffset="1543.655">1133 366 12728 0 0,'1'-1'280'0'0,"1"0"1"0"0,-1 0-1 0 0,1 0 1 0 0,-1 0-1 0 0,1 0 1 0 0,-1 0-1 0 0,1 1 1 0 0,0-1-1 0 0,-1 0 1 0 0,1 1-1 0 0,1-1-280 0 0,30-10 3137 0 0,-11 5-3110 0 0,-1 1-1 0 0,7 0-26 0 0,-10 3 146 0 0,0-2 1 0 0,-1 0-1 0 0,16-6-146 0 0,126-51 299 0 0,-152 58-282 0 0,0 0 0 0 0,-1 1-1 0 0,1 0 1 0 0,0 1 0 0 0,1 0 0 0 0,-1 0 0 0 0,0 0 0 0 0,0 1 0 0 0,3 0-17 0 0,-9 0 17 0 0,0 0 1 0 0,0 0 0 0 0,0 0 0 0 0,0 0 0 0 0,0 1-1 0 0,0-1 1 0 0,0 0 0 0 0,0 1 0 0 0,0-1-1 0 0,0 1 1 0 0,-1-1 0 0 0,1 1 0 0 0,0-1 0 0 0,0 1-1 0 0,0 0 1 0 0,-1-1 0 0 0,1 1 0 0 0,0 0-1 0 0,-1 0 1 0 0,1-1 0 0 0,0 1 0 0 0,-1 0-1 0 0,1 0 1 0 0,-1 0 0 0 0,0 0 0 0 0,1 0 0 0 0,-1 0-1 0 0,0 0 1 0 0,1 0 0 0 0,-1 0 0 0 0,0 0-1 0 0,0 0 1 0 0,0 0 0 0 0,0 0-18 0 0,1 5 194 0 0,-1 0-1 0 0,0 0 1 0 0,0 0 0 0 0,-1 6-194 0 0,1-10 61 0 0,-6 101 1309 0 0,5-98-1357 0 0,1 0-1 0 0,-1 0 0 0 0,1 1 0 0 0,0-1 1 0 0,1 0-1 0 0,-1 0 0 0 0,1 1 0 0 0,0-1 1 0 0,0 0-1 0 0,1 0 0 0 0,0 0 1 0 0,-1 0-1 0 0,2 0 0 0 0,-1-1 0 0 0,3 5-12 0 0,-4-8 12 0 0,0 1-1 0 0,0-1 0 0 0,0 1 1 0 0,1-1-1 0 0,-1 1 1 0 0,1-1-1 0 0,-1 0 0 0 0,1 1 1 0 0,-1-1-1 0 0,1 0 1 0 0,0 0-1 0 0,0 0 0 0 0,-1 0 1 0 0,1-1-1 0 0,0 1 0 0 0,0 0 1 0 0,0-1-1 0 0,0 1 1 0 0,0-1-1 0 0,0 0 0 0 0,0 0 1 0 0,0 0-1 0 0,0 0 1 0 0,0 0-1 0 0,0 0 0 0 0,1 0-11 0 0,3-1 52 0 0,1 0-1 0 0,0 0 0 0 0,0 0 1 0 0,-1-1-1 0 0,1 0 1 0 0,-1 0-1 0 0,1-1 0 0 0,-1 0 1 0 0,0 0-1 0 0,0 0 0 0 0,0-1 1 0 0,1-1-52 0 0,15-11-21 0 0,0-1 1 0 0,8-10 20 0 0,-14 13-224 0 0,-5 4 146 0 0,21-17-184 0 0,-30 26 249 0 0,1-1 1 0 0,-1 1-1 0 0,1 0 0 0 0,0-1 1 0 0,-1 1-1 0 0,1 0 0 0 0,0 0 1 0 0,0 1-1 0 0,-1-1 1 0 0,1 1-1 0 0,0-1 0 0 0,1 1 13 0 0,-3 0-2 0 0,0 0-1 0 0,0 0 1 0 0,0 0-1 0 0,0 1 1 0 0,0-1-1 0 0,0 0 1 0 0,0 1-1 0 0,0-1 1 0 0,0 0-1 0 0,0 1 0 0 0,0-1 1 0 0,0 1-1 0 0,-1 0 1 0 0,1-1-1 0 0,0 1 1 0 0,0-1-1 0 0,-1 1 1 0 0,1 0-1 0 0,0 0 1 0 0,-1-1-1 0 0,1 1 1 0 0,-1 0-1 0 0,1 0 1 0 0,-1 0-1 0 0,1 1 3 0 0,8 25-9 0 0,-6-14-69 0 0,-1-4 82 0 0,0 1 0 0 0,0-1 0 0 0,-1 1 0 0 0,0 0 0 0 0,-1 0 0 0 0,0-1 0 0 0,-1 1 0 0 0,0 0 0 0 0,-1 6-4 0 0,-4 16 320 0 0,0 0 1 0 0,-3-1 0 0 0,0 0 0 0 0,-11 22-321 0 0,13-36 80 0 0,-1 0 1 0 0,-1-1-1 0 0,0 0 0 0 0,-1 0 1 0 0,-1-1-1 0 0,0-1 1 0 0,-1 0-1 0 0,-1 0 0 0 0,-1-1-80 0 0,5-5 43 0 0,-1-1 0 0 0,-1 0 0 0 0,1-1 0 0 0,-1 0-1 0 0,-3 1-42 0 0,-11 6 74 0 0,20-11-64 0 0,-1 1 0 0 0,1-1 0 0 0,-1 0 0 0 0,0 0-1 0 0,1 0 1 0 0,-6 0-10 0 0,8-2-83 0 0,0 1 0 0 0,0-1 0 0 0,1 0 0 0 0,-1 0 0 0 0,0 0 0 0 0,0 0 0 0 0,1 0 0 0 0,-1-1 0 0 0,0 0 0 0 0,0 1 0 0 0,1-1 0 0 0,-1 0 0 0 0,0 0 0 0 0,1 0 0 0 0,-1-1 83 0 0,-1 0-1996 0 0,3 2-5981 0 0</inkml:trace>
  <inkml:trace contextRef="#ctx0" brushRef="#br0" timeOffset="2085.714">2069 309 10136 0 0,'0'0'464'0'0,"0"0"-10"0"0,0 0-63 0 0,9 4 4116 0 0,-3-1-4200 0 0,1-1 0 0 0,-1 0 1 0 0,0-1-1 0 0,0 1 0 0 0,1-1 1 0 0,-1 0-1 0 0,1-1 0 0 0,-1 0 1 0 0,2 0-308 0 0,13-1 278 0 0,0-1 0 0 0,4-2-278 0 0,-6 1 347 0 0,0 1-1 0 0,10 0-346 0 0,0 0-1 0 0,0 0 0 0 0,-1-2 0 0 0,4-2 1 0 0,-1 0-1359 0 0,-13 4-5318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7:32.8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532 45 19351 0 0,'-4'-4'198'0'0,"0"0"1"0"0,-1 0-1 0 0,1 1 0 0 0,-1-1 0 0 0,0 1 0 0 0,1 0 0 0 0,-1 0 0 0 0,-1 1 0 0 0,1-1 0 0 0,0 1 0 0 0,0 0 0 0 0,-2 1-198 0 0,-1-1 162 0 0,-1 0 0 0 0,1 1-1 0 0,-1 0 1 0 0,1 1 0 0 0,-1 0-1 0 0,1 0 1 0 0,-7 2-162 0 0,-6 1 32 0 0,0 2-1 0 0,0 0 1 0 0,1 2 0 0 0,0 0-1 0 0,0 1 1 0 0,0 2-32 0 0,7-4 16 0 0,1 0 0 0 0,1 1 1 0 0,-1 1-1 0 0,1 0 0 0 0,0 1 0 0 0,0 0-16 0 0,6-4-5 0 0,0 0 0 0 0,0 0 0 0 0,1 0 0 0 0,-1 1 0 0 0,1-1 0 0 0,0 1 0 0 0,1 0 0 0 0,0 1 0 0 0,0-1 0 0 0,0 0 0 0 0,0 1 0 0 0,0 4 5 0 0,2-7 1 0 0,1 2 0 0 0,-1-1 0 0 0,1 0 1 0 0,0 0-1 0 0,1 0 0 0 0,-1 0 0 0 0,1 0 0 0 0,0-1 0 0 0,0 1 0 0 0,1 0 0 0 0,-1 0 0 0 0,1 0 0 0 0,3 4-1 0 0,1 3 14 0 0,1-1 0 0 0,0 1 0 0 0,0-1 0 0 0,7 6-14 0 0,-7-9 13 0 0,0-1 1 0 0,1 0 0 0 0,0 0-1 0 0,0-1 1 0 0,0 0 0 0 0,5 3-14 0 0,16 7 73 0 0,11 5-73 0 0,25 13 7 0 0,53 45 67 0 0,-117-79-71 0 0,0 1 0 0 0,0 0 1 0 0,0-1-1 0 0,0 1 0 0 0,-1 0 1 0 0,1 0-1 0 0,0 0 0 0 0,0 0 1 0 0,-1 0-1 0 0,1 0 1 0 0,0 0-1 0 0,-1 0 0 0 0,1 0 1 0 0,-1 0-1 0 0,1 0 0 0 0,-1 0 1 0 0,0 0-1 0 0,1 1 0 0 0,-1-1 1 0 0,0 0-1 0 0,0 0 0 0 0,0 0 1 0 0,0 1-1 0 0,0-1 0 0 0,0 0 1 0 0,0 0-1 0 0,0 0 1 0 0,0 1-1 0 0,-1-1 0 0 0,1 0-3 0 0,-1 1-4 0 0,0 1-1 0 0,0-1 1 0 0,-1 0-1 0 0,1 0 1 0 0,-1-1-1 0 0,1 1 0 0 0,-1 0 1 0 0,1 0-1 0 0,-1-1 1 0 0,0 1-1 0 0,0-1 1 0 0,0 1-1 0 0,0-1 1 0 0,0 0-1 0 0,0 0 1 0 0,-1 1 4 0 0,-13 4 10 0 0,0 0 0 0 0,1-1 0 0 0,-2-1 1 0 0,1 0-1 0 0,-3-1-10 0 0,-85 9 21 0 0,87-11-27 0 0,-61 4 6 0 0,-2-4 0 0 0,69-1 0 0 0,1-1 0 0 0,-1 0 0 0 0,1-1 0 0 0,0 0 0 0 0,0-1 0 0 0,-6-2 0 0 0,15 5-40 0 0,1-1 0 0 0,-1 1 1 0 0,0 0-1 0 0,1 0 0 0 0,-1-1 0 0 0,1 1 0 0 0,-1-1 0 0 0,1 1 0 0 0,-1-1 0 0 0,1 1 0 0 0,-1-1 0 0 0,1 1 0 0 0,0-1 0 0 0,-1 1 1 0 0,1-1-1 0 0,0 1 0 0 0,-1-1 0 0 0,1 0 0 0 0,0 1 0 0 0,0-1 0 0 0,-1 1 0 0 0,1-1 0 0 0,0 0 0 0 0,0 1 0 0 0,0-1 0 0 0,0 0 0 0 0,0 1 1 0 0,0-1-1 0 0,0 0 40 0 0,0-1-364 0 0,0 0 0 0 0,1 0 0 0 0,-1 1 0 0 0,1-1 0 0 0,-1 0 0 0 0,1 1 0 0 0,-1-1 0 0 0,1 0 0 0 0,0 1 0 0 0,0-1 0 0 0,1-1 364 0 0,9-10-1887 0 0</inkml:trace>
  <inkml:trace contextRef="#ctx0" brushRef="#br0" timeOffset="269.933">638 170 13360 0 0,'-7'11'1424'0'0,"5"6"-168"0"0,-1 0 0 0 0,2 0 0 0 0,1 0 0 0 0,0 0 0 0 0,1 7-1256 0 0,0 18 827 0 0,2 22-29 0 0,3 1-1 0 0,4 8-797 0 0,5 53 1 0 0,-10-90-3 0 0,-3-27-141 0 0,0 0 1 0 0,-1 0-1 0 0,0 0 0 0 0,-1 0 0 0 0,0 0 1 0 0,-1 6 142 0 0,1-15-67 0 0,0 0 1 0 0,-1 1-1 0 0,1-1 0 0 0,0 0 1 0 0,0 0-1 0 0,0 1 1 0 0,0-1-1 0 0,0 0 1 0 0,-1 1-1 0 0,1-1 0 0 0,0 0 1 0 0,0 0-1 0 0,-1 1 1 0 0,1-1-1 0 0,0 0 1 0 0,0 0-1 0 0,-1 1 1 0 0,1-1-1 0 0,0 0 0 0 0,-1 0 1 0 0,1 0-1 0 0,0 0 1 0 0,-1 1-1 0 0,1-1 1 0 0,0 0-1 0 0,-1 0 0 0 0,1 0 1 0 0,0 0-1 0 0,-1 0 67 0 0,0 0-148 0 0,-3 0-939 0 0</inkml:trace>
  <inkml:trace contextRef="#ctx0" brushRef="#br0" timeOffset="987.837">431 436 15664 0 0,'0'0'356'0'0,"0"0"49"0"0,2 0 21 0 0,122-8 106 0 0,-51 6-532 0 0,-23 0 0 0 0,20 3 0 0 0,-43-1 339 0 0,0-1-1 0 0,0-1 0 0 0,9-3-338 0 0,21-1 792 0 0,145-13-2269 0 0,-192 18 1839 0 0,1-1 1 0 0,0 1-1 0 0,-1-2 0 0 0,1 1 1 0 0,1-2-363 0 0,-11 3-199 0 0,-1 1-237 0 0,0 0-48 0 0,0 0 93 0 0,-1 1 435 0 0,-6 2 142 0 0,0-1 0 0 0,0 1 0 0 0,0-1-1 0 0,-3 0-185 0 0,3-1 80 0 0,0 1-1 0 0,1 0 1 0 0,-1 0-1 0 0,1 0 1 0 0,-1 1-1 0 0,-4 3-79 0 0,-19 15 1048 0 0,0 1 0 0 0,-19 20-1048 0 0,41-34-42 0 0,1 1-1 0 0,-1-1 0 0 0,1 2 43 0 0,-10 10-29 0 0,16-18 40 0 0,-1 0-1 0 0,1-1 1 0 0,0 1-1 0 0,0 0 1 0 0,0 0-1 0 0,0 0 1 0 0,0 0-1 0 0,1 0 1 0 0,-1 0 0 0 0,1 0-1 0 0,-1 0 1 0 0,1 0-1 0 0,0 0 1 0 0,-1 0-1 0 0,1 0 1 0 0,0 0-1 0 0,0 0 1 0 0,1 1-1 0 0,-1-1 1 0 0,0 0 0 0 0,1 0-1 0 0,-1 0 1 0 0,1 0-1 0 0,0 0 1 0 0,0 0-11 0 0,-1-1 0 0 0,1 1 0 0 0,0 0-1 0 0,0-1 1 0 0,0 0 0 0 0,0 1 0 0 0,0-1 0 0 0,0 0 0 0 0,0 1 0 0 0,0-1 0 0 0,0 0 0 0 0,1 0 0 0 0,-1 0 0 0 0,1 0 0 0 0,-1 0 0 0 0,1 0 0 0 0,-1 0-1 0 0,1-1 1 0 0,-1 1 0 0 0,1-1 0 0 0,0 1 0 0 0,-1-1 0 0 0,1 1 0 0 0,0-1 0 0 0,-1 0 0 0 0,1 0 0 0 0,0 0 0 0 0,-1 0 0 0 0,1 0 0 0 0,0 0-1 0 0,0 0 1 0 0,0-1 0 0 0,1 0 106 0 0,1 0-1 0 0,-1 0 1 0 0,1 0-1 0 0,-1-1 1 0 0,0 0-1 0 0,1 1 0 0 0,-1-1 1 0 0,0 0-1 0 0,0-1 1 0 0,0 1-1 0 0,0-1 1 0 0,-1 1-1 0 0,2-3-105 0 0,5-4-239 0 0,-2-2 1 0 0,1 1-1 0 0,0-3 239 0 0,17-37-607 0 0,-18 37 607 0 0,-6 11 1 0 0,0 0 1 0 0,0 1-1 0 0,-1-1 1 0 0,1 0-1 0 0,0 1 0 0 0,0-1 1 0 0,1 1-1 0 0,-1-1 0 0 0,0 1 1 0 0,0-1-1 0 0,1 1 0 0 0,0 0-1 0 0,-2 0 88 0 0,2 2-78 0 0,-1-1-1 0 0,1 1 1 0 0,-1-1-1 0 0,1 1 1 0 0,-1-1-1 0 0,0 1 1 0 0,1 0 0 0 0,-1 0-1 0 0,0 0 1 0 0,1-1-1 0 0,-1 1 1 0 0,0 1-1 0 0,0-1 1 0 0,0 0-1 0 0,0 0 1 0 0,0 0-1 0 0,0 1 1 0 0,0-1-10 0 0,16 28 173 0 0,-14-23 256 0 0,6 14 484 0 0,-8-17-891 0 0,0 1 0 0 0,0-1 1 0 0,1 0-1 0 0,-1 0 1 0 0,1-1-1 0 0,0 1 0 0 0,0 0 1 0 0,0 0-1 0 0,2 1-22 0 0,1 1-21 0 0,0-1 0 0 0,0 0-1 0 0,0 0 1 0 0,0 0 0 0 0,1 0-1 0 0,0-1 1 0 0,0 0 0 0 0,-1 0-1 0 0,2 0 1 0 0,-1-1 0 0 0,0 0-1 0 0,0 0 1 0 0,1-1 0 0 0,-1 0-1 0 0,1 0 1 0 0,0 0 0 0 0,-1-1-1 0 0,1 0 1 0 0,-1 0 0 0 0,1-1-1 0 0,0 1 1 0 0,1-2 21 0 0,4 0 260 0 0,-7 1-404 0 0,0 1 1 0 0,0-1 0 0 0,0 0 0 0 0,0-1-1 0 0,0 1 1 0 0,0-1 0 0 0,0 0 0 0 0,0 0-1 0 0,-1 0 1 0 0,1-1 0 0 0,-1 0 0 0 0,0 0-1 0 0,3-2 144 0 0,-1-1-771 0 0,-1 1 0 0 0,-1-1-1 0 0,1 0 1 0 0,-1-1-1 0 0,0 1 1 0 0,0-1 0 0 0,0 0-1 0 0,-1 0 1 0 0,0 0-1 0 0,-1 0 1 0 0,1 0 0 0 0,-2-1-1 0 0,1 1 1 0 0,-1-1-1 0 0,0 1 1 0 0,0-4 771 0 0,2-6-320 0 0,-3 17 399 0 0,0 0 1 0 0,0 0-1 0 0,0 0 0 0 0,0 0 0 0 0,0-1 1 0 0,0 1-1 0 0,0 0 0 0 0,0 0 1 0 0,0 0-1 0 0,0 0 0 0 0,0-1 0 0 0,0 1 1 0 0,0 0-1 0 0,0 0 0 0 0,0 0 1 0 0,0 0-1 0 0,0-1 0 0 0,0 1 1 0 0,1 0-1 0 0,-1 0 0 0 0,0 0 0 0 0,0 0 1 0 0,0 0-1 0 0,0-1 0 0 0,0 1 1 0 0,0 0-1 0 0,1 0 0 0 0,-1 0 0 0 0,0 0 1 0 0,0 0-1 0 0,0 0 0 0 0,0 0 1 0 0,0 0-1 0 0,1 0 0 0 0,-1 0 1 0 0,0-1-1 0 0,0 1 0 0 0,0 0 0 0 0,1 0 1 0 0,-1 0-1 0 0,0 0 0 0 0,0 0 1 0 0,0 0-1 0 0,0 0 0 0 0,1 0 0 0 0,-1 0 1 0 0,0 0-1 0 0,0 1 0 0 0,0-1 1 0 0,0 0-1 0 0,1 0 0 0 0,-1 0 1 0 0,0 0-1 0 0,0 0 0 0 0,0 0 0 0 0,0 0 1 0 0,0 0-1 0 0,1 0 0 0 0,-1 1 1 0 0,0-1-1 0 0,0 0 0 0 0,0 0 0 0 0,0 0 1 0 0,0 0-1 0 0,0 0 0 0 0,0 0 1 0 0,1 1-1 0 0,-1-1 0 0 0,0 0 1 0 0,0 0-80 0 0,9 20 1227 0 0,0 0 0 0 0,4 14-1227 0 0,8 18 1259 0 0,-9-21-376 0 0,-8-21-146 0 0,0 0 0 0 0,0 0 0 0 0,5 6-737 0 0,-8-14 540 0 0,-11-13 2689 0 0,-11-19-2664 0 0,12 13-693 0 0,2 0 0 0 0,0-1 0 0 0,-3-13 128 0 0,8 23-70 0 0,0-1 0 0 0,0 1-1 0 0,1 0 1 0 0,1-1 0 0 0,0 1-1 0 0,0-1 1 0 0,0 1 0 0 0,1-1 0 0 0,1-2 70 0 0,-1 3-307 0 0,1 0 1 0 0,0 0-1 0 0,1 0 1 0 0,-1 0-1 0 0,2 0 1 0 0,-1 0-1 0 0,2-1 307 0 0,-2 4-1253 0 0,1 0-1 0 0,-1 1 0 0 0,1-1 1 0 0,0 1-1 0 0,0 0 0 0 0,0 0 1 0 0,1 0 1253 0 0,4-2-5852 0 0</inkml:trace>
  <inkml:trace contextRef="#ctx0" brushRef="#br0" timeOffset="1832.144">1467 453 8288 0 0,'15'-8'5814'0'0,"1"2"-4446"0"0,0 0-1 0 0,6 0-1367 0 0,19-5 757 0 0,-23 6-111 0 0,1 1 0 0 0,3 0-646 0 0,3 0 48 0 0,12-2-433 0 0,1 2 1 0 0,14 1 384 0 0,-40 3-4412 0 0,-2-3-1501 0 0</inkml:trace>
  <inkml:trace contextRef="#ctx0" brushRef="#br0" timeOffset="2473.136">1841 78 11976 0 0,'-55'-7'546'0'0,"43"4"-158"0"0,10 0-193 0 0,22-3 73 0 0,-18 6 255 0 0,-2 0 169 0 0,20 11 1273 0 0,-18-10-1839 0 0,0 1 0 0 0,0-1 1 0 0,0 1-1 0 0,0-1 0 0 0,0 1 1 0 0,0 0-1 0 0,0 0 0 0 0,0 0 1 0 0,-1 0-1 0 0,1 0 0 0 0,-1 0 0 0 0,1 0 1 0 0,0 2-127 0 0,0 2 273 0 0,0 0 0 0 0,0 0 1 0 0,0 1-1 0 0,0 4-273 0 0,-1-8 71 0 0,1 16 310 0 0,0 0 0 0 0,-1 0 0 0 0,-1 18-381 0 0,1 17 473 0 0,2 15-43 0 0,5 59-396 0 0,-5-103-34 0 0,2 1 0 0 0,0-1 0 0 0,2 1 0 0 0,-2-5 0 0 0,-4-15 0 0 0,1 0 0 0 0,-1 1 0 0 0,1-1 0 0 0,3 4 0 0 0,-4-23-627 0 0,1 0 0 0 0,1 0 0 0 0,4-13 627 0 0,3-12-3113 0 0,0-9 3113 0 0,6-26-2669 0 0,-15 73 2661 0 0,5-23-1141 0 0,1 1-1 0 0,8-18 1150 0 0,-13 34 151 0 0,1 1-1 0 0,0 0 0 0 0,-1 0 0 0 0,2 1 0 0 0,-1-1 0 0 0,0 0 0 0 0,1 1 0 0 0,0 0 0 0 0,0 0 0 0 0,0 0 0 0 0,1 1 0 0 0,-1-1 0 0 0,1 1 0 0 0,1-1-150 0 0,-6 4 60 0 0,1 0 1 0 0,0-1-1 0 0,-1 1 0 0 0,1 0 0 0 0,0 0 0 0 0,-1 0 0 0 0,1 0 1 0 0,0-1-1 0 0,-1 1 0 0 0,1 0 0 0 0,0 0 0 0 0,0 0 0 0 0,-1 0 1 0 0,1 1-1 0 0,0-1 0 0 0,-1 0 0 0 0,1 0 0 0 0,0 0 0 0 0,-1 1 1 0 0,1-1-1 0 0,0 0 0 0 0,-1 0 0 0 0,1 1 0 0 0,-1-1 0 0 0,1 1 1 0 0,0-1-1 0 0,-1 0 0 0 0,1 1 0 0 0,-1-1 0 0 0,1 1 0 0 0,-1 0-60 0 0,11 6 1086 0 0,-11-7-1014 0 0,1 0 1 0 0,0 1-1 0 0,-1-1 1 0 0,1 1-1 0 0,0-1 1 0 0,-1 1-1 0 0,1-1 1 0 0,-1 1-1 0 0,1 0 0 0 0,-1-1 1 0 0,1 1-1 0 0,-1 0 1 0 0,1-1-1 0 0,-1 1 1 0 0,1 0-1 0 0,-1 0 1 0 0,0 0-1 0 0,0-1 1 0 0,1 1-1 0 0,-1 0 1 0 0,0 0-1 0 0,0 0 0 0 0,0-1 1 0 0,0 1-1 0 0,0 0 1 0 0,0 0-1 0 0,0 0-72 0 0,-4 22 880 0 0,2-18-701 0 0,0 1-1 0 0,-1-1 1 0 0,0 0 0 0 0,0 0 0 0 0,0 0-1 0 0,-1 0 1 0 0,1-1 0 0 0,-5 5-179 0 0,-6 4 455 0 0,-1 0-1 0 0,-2 0-454 0 0,3-2-76 0 0,0 1-1 0 0,-5 6 77 0 0,12-10-4 0 0,5-7 2 0 0,0 1-1 0 0,0 0 1 0 0,0 0 0 0 0,0 0-1 0 0,1 1 1 0 0,-1-1 0 0 0,1 0-1 0 0,-1 2 3 0 0,1-2 4 0 0,1-1 0 0 0,0 1-1 0 0,0-1 1 0 0,0 0 0 0 0,0 1 0 0 0,0-1-1 0 0,0 1 1 0 0,0-1 0 0 0,0 0 0 0 0,0 1-1 0 0,1-1 1 0 0,-1 1 0 0 0,0-1 0 0 0,1 0-1 0 0,0 0 1 0 0,-1 1 0 0 0,1-1 0 0 0,0 0-1 0 0,0 1-3 0 0,2 2 165 0 0,0-1-1 0 0,0 0 1 0 0,0 1-1 0 0,1-1 1 0 0,0 0-1 0 0,-1-1 1 0 0,1 1-1 0 0,0-1 1 0 0,0 0-1 0 0,0 1 1 0 0,1-1-165 0 0,9 5 102 0 0,1 1-183 0 0,1-2 0 0 0,-1 0-1 0 0,1 0 1 0 0,0-2-1 0 0,15 3 82 0 0,13 4-355 0 0,-4 0 137 0 0,28 8 150 0 0,55 24 68 0 0,-114-37-5413 0 0,1 1-1893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7:31.7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223 361 15088 0 0,'0'0'57'0'0,"1"-1"0"0"0,-1 1 0 0 0,0-1 1 0 0,0 1-1 0 0,0-1 0 0 0,0 0 0 0 0,0 1 1 0 0,0-1-1 0 0,0 1 0 0 0,0-1 0 0 0,0 1 1 0 0,0-1-1 0 0,0 1 0 0 0,0-1 1 0 0,-1 0-1 0 0,1 1 0 0 0,0-1 0 0 0,0 1 1 0 0,0-1-1 0 0,-1 1-57 0 0,0-1 30 0 0,-1 0-1 0 0,1 0 1 0 0,-1 0 0 0 0,0 0-1 0 0,1 1 1 0 0,-1-1 0 0 0,0 1-1 0 0,1-1 1 0 0,-1 1 0 0 0,0 0 0 0 0,0-1-1 0 0,1 1 1 0 0,-1 0 0 0 0,0 0-1 0 0,0 0 1 0 0,1 1 0 0 0,-1-1-1 0 0,-1 0-29 0 0,-4 1 7 0 0,0 1 0 0 0,1-1 0 0 0,-1 1 0 0 0,-1 1-7 0 0,-2 1 152 0 0,-1 1-1 0 0,1 1 0 0 0,0 0 0 0 0,1 0 0 0 0,-1 0 1 0 0,1 1-1 0 0,1 1 0 0 0,-1 0 0 0 0,1 0 0 0 0,1 0 0 0 0,-1 1 1 0 0,1 0-1 0 0,1 1 0 0 0,0-1 0 0 0,0 1 0 0 0,1 0 1 0 0,0 1-1 0 0,0 1-151 0 0,4-8 11 0 0,0 0 0 0 0,0 0 0 0 0,1 0 0 0 0,-1 0 0 0 0,1 0 0 0 0,0 1 0 0 0,0-1 0 0 0,0 0 1 0 0,1 0-1 0 0,-1 0 0 0 0,1 0 0 0 0,0 0 0 0 0,0 0 0 0 0,1 2-11 0 0,-1-4 9 0 0,0 0-1 0 0,0 0 1 0 0,0 1 0 0 0,0-1-1 0 0,0 0 1 0 0,1 0-1 0 0,-1 0 1 0 0,0-1 0 0 0,1 1-1 0 0,0 0 1 0 0,-1-1 0 0 0,1 1-1 0 0,0 0 1 0 0,0-1 0 0 0,0 0-1 0 0,0 0 1 0 0,0 1 0 0 0,0-1-1 0 0,0 0 1 0 0,0-1-1 0 0,1 1 1 0 0,-1 0 0 0 0,0-1-1 0 0,2 1-8 0 0,1 0 85 0 0,-1-1 0 0 0,1 0-1 0 0,0 0 1 0 0,0 0 0 0 0,0-1 0 0 0,-1 0-1 0 0,1 1 1 0 0,0-2 0 0 0,-1 1-1 0 0,1 0 1 0 0,-1-1 0 0 0,1 0-1 0 0,-1 0 1 0 0,0 0 0 0 0,0-1 0 0 0,0 0-1 0 0,0 1 1 0 0,0-1 0 0 0,1-2-85 0 0,3-1 50 0 0,0-1 0 0 0,0-1 0 0 0,0 1 0 0 0,-1-1 0 0 0,-1 0 0 0 0,1-1 0 0 0,-1 0 0 0 0,-1 0 0 0 0,0 0 0 0 0,3-6-50 0 0,-1-1 141 0 0,-4 11-21 0 0,-1 1-1 0 0,-1 0 1 0 0,1-1 0 0 0,0 1-1 0 0,-1-1 1 0 0,0 1 0 0 0,0-1-1 0 0,0-2-119 0 0,4-21 491 0 0,-2 17-579 0 0,-3 11 70 0 0,0 0-1 0 0,0 0 0 0 0,0 0 0 0 0,0 0 1 0 0,0 0-1 0 0,0 0 0 0 0,0 0 0 0 0,0 0 0 0 0,0 0 1 0 0,0 1-1 0 0,0-1 0 0 0,0 0 0 0 0,1 0 1 0 0,-1 0-1 0 0,0 0 0 0 0,0 0 0 0 0,0 0 1 0 0,0 0-1 0 0,0 0 0 0 0,0 0 0 0 0,0 0 1 0 0,0 0-1 0 0,0 0 0 0 0,0 0 0 0 0,0 0 1 0 0,0 0-1 0 0,0 0 0 0 0,0 0 0 0 0,0 0 0 0 0,0 0 1 0 0,0 0-1 0 0,0 0 19 0 0,0 21-227 0 0,1-1 0 0 0,1 1 0 0 0,2 9 227 0 0,-1-15-198 0 0,-3-8 83 0 0,2-1 0 0 0,-1 1 0 0 0,1 0 0 0 0,2 6 115 0 0,2 3 0 0 0,-6-14 14 0 0,1 1 1 0 0,-1-1-1 0 0,1 1 0 0 0,0-1 0 0 0,0 0 0 0 0,0 0 1 0 0,0 1-1 0 0,0-1 0 0 0,1 0 0 0 0,-1 0 0 0 0,1 1-14 0 0,0-2 206 0 0,11 4 800 0 0,-11-5-984 0 0,0 0-1 0 0,1 0 1 0 0,-1-1-1 0 0,1 1 1 0 0,-1-1-1 0 0,0 0 1 0 0,1 0-1 0 0,-1 0 0 0 0,0 0 1 0 0,0 0-1 0 0,1 0 1 0 0,-1-1-1 0 0,0 1 1 0 0,0 0-1 0 0,-1-1 1 0 0,1 0-1 0 0,1-1-21 0 0,4-5-62 0 0,-1 0 1 0 0,0 0-1 0 0,5-8 62 0 0,3-6 236 0 0,-3 6-141 0 0,-4 7-93 0 0,-1 0 0 0 0,1 0 0 0 0,1 0 0 0 0,6-5-2 0 0,3 5-87 0 0,-16 9 88 0 0,0 0-1 0 0,1 0 0 0 0,-1-1 0 0 0,0 1 1 0 0,0 0-1 0 0,0 0 0 0 0,0 0 0 0 0,0 0 1 0 0,1 0-1 0 0,-1 0 0 0 0,0 0 0 0 0,0 1 1 0 0,0-1-1 0 0,0 0 0 0 0,0 1 0 0 0,0-1 1 0 0,0 1-1 0 0,0-1 0 0 0,0 1 0 0 0,0-1 1 0 0,0 1-1 0 0,0 0 0 0 0,0 0 0 0 0,2 0 12 0 0,-1 1-6 0 0,1 1 1 0 0,0-1 0 0 0,0 1-1 0 0,-1-1 1 0 0,1 1-1 0 0,-1 0 1 0 0,0 0 0 0 0,2 2-7 0 0,12 16-248 0 0,-11-16 227 0 0,-1 1 0 0 0,0-1 0 0 0,0 1-1 0 0,0 0 1 0 0,1 3 21 0 0,16 23-29 0 0,-14-23 23 0 0,-5-6 12 0 0,0-1 1 0 0,0 0-1 0 0,0 1 1 0 0,0-1-1 0 0,0 0 0 0 0,0 0 1 0 0,1 0-7 0 0,-1-1 132 0 0,-2-1 17 0 0,-1-2-22 0 0,0-7-21 0 0,-1 0 1 0 0,2 1-1 0 0,0-1 1 0 0,0 1-1 0 0,0-1 0 0 0,1 0 1 0 0,1-1-107 0 0,-1-3-2 0 0,-1 9-1 0 0,1 1 1 0 0,-1 0 0 0 0,1-1-1 0 0,0 1 1 0 0,0 0 0 0 0,0 0-1 0 0,1 0 1 0 0,-1 0 0 0 0,1 0-1 0 0,-1 0 1 0 0,1 0 0 0 0,0 1-1 0 0,0-1 1 0 0,0 0 0 0 0,1 1-1 0 0,-1 0 1 0 0,2-2 2 0 0,-2 3-8 0 0,-1 0 0 0 0,1 0 0 0 0,0 0 1 0 0,-1 0-1 0 0,1 0 0 0 0,0 1 0 0 0,0-1 0 0 0,0 0 1 0 0,0 1-1 0 0,-1 0 0 0 0,1-1 0 0 0,0 1 0 0 0,0 0 0 0 0,0 0 1 0 0,0 0-1 0 0,0 0 0 0 0,0 0 0 0 0,0 0 0 0 0,0 1 0 0 0,0-1 1 0 0,0 1-1 0 0,-1-1 0 0 0,1 1 0 0 0,0 0 0 0 0,0 0 0 0 0,0-1 1 0 0,-1 1-1 0 0,1 1 0 0 0,0-1 8 0 0,13 10-145 0 0,-2 1 0 0 0,6 5 145 0 0,-6-5-52 0 0,1 0-1 0 0,3 1 53 0 0,-17-12-1 0 0,20 13 37 0 0,22 11-36 0 0,-35-21-67 0 0,1 0 0 0 0,0-1-1 0 0,0 0 1 0 0,0-1 0 0 0,0 0 0 0 0,0 0-1 0 0,6 0 68 0 0,1 0-201 0 0,14 2-1997 0 0,-10-5-2549 0 0,6-3-2134 0 0</inkml:trace>
  <inkml:trace contextRef="#ctx0" brushRef="#br0" timeOffset="417.782">1202 346 4144 0 0,'-5'-16'-354'0'0,"5"15"686"0"0,-1-1 1 0 0,1 1 0 0 0,-1 0 0 0 0,0 0-1 0 0,0-1 1 0 0,0 1 0 0 0,0 0 0 0 0,0 0 0 0 0,0 0-1 0 0,0 0 1 0 0,0 0 0 0 0,-1 0-333 0 0,0 0 414 0 0,1 0 1 0 0,-1 1-1 0 0,0-1 0 0 0,1 1 1 0 0,-1-1-1 0 0,0 1 0 0 0,1 0 1 0 0,-1-1-1 0 0,0 1 0 0 0,1 0 1 0 0,-1 0-1 0 0,0 0 1 0 0,0 1-1 0 0,1-1 0 0 0,-1 0 1 0 0,0 1-1 0 0,1-1 0 0 0,-1 1 1 0 0,1-1-1 0 0,-1 1-414 0 0,-4 1 350 0 0,0 1-1 0 0,0 0 1 0 0,1 0-1 0 0,-1 0 1 0 0,1 0-1 0 0,0 1 1 0 0,0 0-1 0 0,0 0 1 0 0,0 0-1 0 0,1 1 1 0 0,0 0 0 0 0,0 0-1 0 0,-2 2-349 0 0,-5 12 344 0 0,7-13-268 0 0,0 1-1 0 0,1 0 0 0 0,0 0 1 0 0,0 0-1 0 0,0 1-75 0 0,0 2 71 0 0,1-5-66 0 0,0 0-1 0 0,0 0 1 0 0,1 0-1 0 0,0 0 0 0 0,0 0 1 0 0,0 0-1 0 0,1 1 0 0 0,0-1 1 0 0,0 0-1 0 0,0 0 1 0 0,1 0-1 0 0,-1 1 0 0 0,2 3-4 0 0,-1-8 0 0 0,0 3 0 0 0,0-1 0 0 0,0 1 0 0 0,1 0 0 0 0,-1-1 0 0 0,1 1 0 0 0,0-1 0 0 0,2 3 0 0 0,-3-5 0 0 0,-1 0 0 0 0,1 0 0 0 0,0-1 0 0 0,0 1 0 0 0,0 0 0 0 0,0-1 0 0 0,0 1 0 0 0,0 0 0 0 0,0-1 0 0 0,0 1 0 0 0,0-1 0 0 0,1 0 0 0 0,-1 1 0 0 0,0-1 0 0 0,0 0 0 0 0,0 0 0 0 0,0 1 0 0 0,1-1 0 0 0,-1 0 0 0 0,0 0 0 0 0,0 0 0 0 0,0-1 0 0 0,0 1 0 0 0,1 0 0 0 0,-1 0 0 0 0,0-1 0 0 0,0 1 0 0 0,0 0 0 0 0,1-1 0 0 0,2-1 26 0 0,0 0 1 0 0,-1 0-1 0 0,1 0 0 0 0,0-1 0 0 0,-1 1 0 0 0,0-1 0 0 0,0 0 0 0 0,1 0 0 0 0,-2 0 1 0 0,1 0-1 0 0,0 0 0 0 0,-1-1 0 0 0,1 1 0 0 0,-1-1 0 0 0,0 0 0 0 0,0 0 0 0 0,0 0 1 0 0,-1 1-1 0 0,0-2 0 0 0,1 1 0 0 0,-1 0 0 0 0,0-1-26 0 0,2-13-120 0 0,0 0 1 0 0,-2 0-1 0 0,1 0 0 0 0,-2-11 120 0 0,9-280-2000 0 0,-2 239 4074 0 0,2 86-1817 0 0,-6-12-220 0 0,8 17 30 0 0,-1 0 0 0 0,-1 1-1 0 0,-1 0 1 0 0,0 0 0 0 0,1 12-67 0 0,8 23 185 0 0,29 101 664 0 0,-39-133-653 0 0,0 2-142 0 0,1-1-1 0 0,5 10-53 0 0,-13-35-7 0 0,4 9-1 0 0,0-1 0 0 0,-1 1-1 0 0,0 1 1 0 0,1 3 8 0 0,-4-5-1496 0 0,0-9 713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7:37.2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407 104 11600 0 0,'-12'-17'369'0'0,"10"15"-304"0"0,0 0-1 0 0,0 0 1 0 0,1-1-1 0 0,-1 1 0 0 0,1-1 1 0 0,-1 1-1 0 0,1-1 1 0 0,0 0-1 0 0,0 1 1 0 0,0-1-1 0 0,0 0 1 0 0,0 0-1 0 0,1 0 1 0 0,-1-2-65 0 0,-3-6 482 0 0,4 10-439 0 0,0 1-1 0 0,-1-1 1 0 0,1 1-1 0 0,0-1 1 0 0,0 1-1 0 0,-1-1 0 0 0,1 1 1 0 0,0-1-1 0 0,0 1 1 0 0,0-1-1 0 0,0 1 1 0 0,0-1-1 0 0,-1 0 0 0 0,1 1 1 0 0,0-1-1 0 0,0 1 1 0 0,1-1-1 0 0,-1 1 1 0 0,0-1-1 0 0,0 1 0 0 0,0-1 1 0 0,0 1-1 0 0,0-1 1 0 0,0 1-1 0 0,1-1 1 0 0,-1 0-1 0 0,0 1 0 0 0,1 0 1 0 0,-1-1-43 0 0,-9-5 1455 0 0,5 4-1178 0 0,0 0 0 0 0,0 0 1 0 0,0 1-1 0 0,0-1 1 0 0,0 1-1 0 0,0 0 0 0 0,-1 1 1 0 0,1-1-1 0 0,0 1 0 0 0,-1 0 1 0 0,1 0-1 0 0,0 0 1 0 0,-1 0-1 0 0,1 1 0 0 0,0 0 1 0 0,-3 0-278 0 0,-2 1 128 0 0,0 1 0 0 0,1 0-1 0 0,-1 0 1 0 0,0 1 0 0 0,1 0 0 0 0,0 1 0 0 0,-3 1-128 0 0,1 1 38 0 0,6-5-16 0 0,0 1 0 0 0,0 0 0 0 0,0 0 0 0 0,0 0 0 0 0,0 0-22 0 0,3-2 20 0 0,0 0 0 0 0,0 0 0 0 0,0 0 0 0 0,1 0 0 0 0,-1 1 0 0 0,0-1-1 0 0,1 0 1 0 0,-1 0 0 0 0,1 1 0 0 0,-1-1 0 0 0,1 0 0 0 0,-1 0 0 0 0,1 1 0 0 0,0-1 0 0 0,0 1 0 0 0,0-1 0 0 0,0 0-1 0 0,0 1 1 0 0,0-1 0 0 0,0 1-20 0 0,0 0 21 0 0,0 1-1 0 0,0 0 0 0 0,0 0 1 0 0,-1 0-1 0 0,1 0 0 0 0,-1-1 1 0 0,0 1-1 0 0,0 1-20 0 0,0-2-1 0 0,0 0 1 0 0,1-1-1 0 0,-1 1 1 0 0,1 0-1 0 0,-1 0 1 0 0,1 0 0 0 0,0 0-1 0 0,0-1 1 0 0,0 1-1 0 0,0 0 1 0 0,0 0-1 0 0,0 0 1 0 0,0 0-1 0 0,1 0 1 0 0,-1-1-1 0 0,1 1 1 0 0,-1 0-1 0 0,1 0 1 0 0,0-1-1 0 0,0 1 1 0 0,-1 0-1 0 0,2 0 1 0 0,5 6 1 0 0,0 0-1 0 0,0-1 0 0 0,1 0 0 0 0,0 0 1 0 0,8 4-1 0 0,15 13-118 0 0,14 15-181 0 0,-21-20 927 0 0,-1 1-1 0 0,3 5-627 0 0,9 7 612 0 0,-29-27-672 0 0,1 0 0 0 0,-1 0-1 0 0,0 1 1 0 0,0 0 0 0 0,-1 0-1 0 0,0 1 1 0 0,0 0 0 0 0,0-1 0 0 0,2 6 60 0 0,-4-3-97 0 0,1-1 0 0 0,-1 1 0 0 0,-1-1 1 0 0,0 1-1 0 0,0 0 0 0 0,0 0 0 0 0,-1 0 97 0 0,-1-5-31 0 0,0 0 0 0 0,0 0 0 0 0,0-1 0 0 0,0 1 0 0 0,-1 0 0 0 0,1-1 0 0 0,-1 1 0 0 0,0-1-1 0 0,0 1 1 0 0,-1-1 0 0 0,1 1 0 0 0,-1-1 0 0 0,1 0 0 0 0,-1 1 0 0 0,0-1 0 0 0,0 0-1 0 0,0 0 1 0 0,-2 0 31 0 0,-2 3 76 0 0,0-1 0 0 0,0 0 0 0 0,-1 0 0 0 0,0-1 0 0 0,0 0-1 0 0,0 0 1 0 0,0 0 0 0 0,-1-1 0 0 0,1 0 0 0 0,-1-1 0 0 0,0 0-1 0 0,-1 0-75 0 0,-15 3 114 0 0,0-1-1 0 0,-1-2 1 0 0,-9 0-114 0 0,11-1 60 0 0,0-1 0 0 0,0-1 0 0 0,0 0 0 0 0,-1-2 0 0 0,2-1 0 0 0,-21-6-60 0 0,31 7-7 0 0,-23-9 3 0 0,32 11 4 0 0,1 0 0 0 0,0 0 0 0 0,0 0 0 0 0,0-1 0 0 0,0 1 0 0 0,0 0 0 0 0,0-1 0 0 0,0 0 0 0 0,1 1 0 0 0,-1-1 0 0 0,1 0 0 0 0,-1 0 0 0 0,1 0 0 0 0,-1 0 0 0 0,-2-4-4 0 0,4 5 4 0 0,-1 1 0 0 0,1-1 0 0 0,-1 1 0 0 0,1-1 0 0 0,-1 0-1 0 0,1 1 1 0 0,0-1 0 0 0,-1 0 0 0 0,1 1 0 0 0,0-1-1 0 0,-1 0 1 0 0,1 1 0 0 0,0-1 0 0 0,0 0 0 0 0,0 0 0 0 0,-1 1-1 0 0,1-1 1 0 0,0 0 0 0 0,0 0 0 0 0,0 0 0 0 0,0 1 0 0 0,0-1-1 0 0,1 0 1 0 0,-1 0 0 0 0,0 1 0 0 0,0-1 0 0 0,0 0-1 0 0,1 1 1 0 0,-1-1 0 0 0,0 0 0 0 0,1 0 0 0 0,5-5-158 0 0,-5 5 91 0 0,0 0-1 0 0,1 0 1 0 0,-1-1-1 0 0,0 1 0 0 0,0 0 1 0 0,0 0-1 0 0,0-1 1 0 0,-1 1-1 0 0,1 0 1 0 0,0-1-1 0 0,0 1 1 0 0,-1-1-1 0 0,1 1 0 0 0,-1-1 1 0 0,1 1-1 0 0,-1-2 68 0 0,0 2-147 0 0,0 0 0 0 0,0 0 0 0 0,0 0-1 0 0,1 0 1 0 0,-1 0 0 0 0,0 0-1 0 0,0 0 1 0 0,1-1 0 0 0,-1 1 0 0 0,1 0-1 0 0,-1 0 1 0 0,1 0 0 0 0,-1 1 0 0 0,1-1-1 0 0,0 0 1 0 0,-1 0 0 0 0,1 0 0 0 0,0 0-1 0 0,0 1 1 0 0,0-1 0 0 0,0-1 147 0 0,22-8-2284 0 0,-20 9 2155 0 0,22-7-1653 0 0</inkml:trace>
  <inkml:trace contextRef="#ctx0" brushRef="#br0" timeOffset="531.29">650 409 17191 0 0,'0'0'787'0'0,"0"0"-16"0"0,-4 8-465 0 0,3-8-305 0 0,1 1 0 0 0,-1-1-1 0 0,1 0 1 0 0,0 1-1 0 0,-1-1 1 0 0,1 1-1 0 0,-1-1 1 0 0,1 1 0 0 0,0 0-1 0 0,-1-1 1 0 0,1 1-1 0 0,0-1 1 0 0,0 1 0 0 0,-1-1-1 0 0,1 1 1 0 0,0 0-1 0 0,0-1 1 0 0,0 1-1 0 0,0 0 1 0 0,0 0-1 0 0,0 0 8 0 0,1 0-1 0 0,0 0 1 0 0,-1 0-1 0 0,1 0 1 0 0,0-1 0 0 0,0 1-1 0 0,-1 0 1 0 0,1 0-1 0 0,0 0 1 0 0,0-1-1 0 0,0 1 1 0 0,0 0-8 0 0,1 1 18 0 0,0 0 1 0 0,0 0-1 0 0,0 0 0 0 0,-1 0 1 0 0,1 0-1 0 0,-1 1 0 0 0,0-1 1 0 0,1 1-1 0 0,-1-1 0 0 0,0 1 1 0 0,-1-1-1 0 0,2 3-18 0 0,6 36 58 0 0,-8-39-63 0 0,10 98 1437 0 0,-8-81-676 0 0,-1 1 0 0 0,-1 9-756 0 0,-1-6 536 0 0,-2 28 73 0 0,2-35-614 0 0,0-1 1 0 0,0 1-1 0 0,1-1 1 0 0,2 3 4 0 0,7 47-244 0 0,-9-63 257 0 0,0-1-7 0 0,0 0 0 0 0,0 0-1 0 0,0 0 1 0 0,0 0 0 0 0,0 0-1 0 0,0 0 1 0 0,0 0-1 0 0,0 0 1 0 0,0 0 0 0 0,0 0-1 0 0,0 0 1 0 0,-1 0 0 0 0,1 0-1 0 0,-1 0 1 0 0,1 0 0 0 0,0 0-1 0 0,-1 0 1 0 0,0 0-1 0 0,1 0 1 0 0,-1-1 0 0 0,1 1-1 0 0,-1 0-5 0 0,0-1-2 0 0,1 0 1 0 0,0 0-1 0 0,0 0 0 0 0,-1 0 0 0 0,1 0 1 0 0,0 0-1 0 0,0 0 0 0 0,-1 0 0 0 0,1 0 0 0 0,0 0 1 0 0,-1 0-1 0 0,1 0 0 0 0,0 0 0 0 0,0 0 0 0 0,-1 0 1 0 0,1 0-1 0 0,0-1 0 0 0,0 1 0 0 0,-1 0 1 0 0,1 0-1 0 0,0 0 0 0 0,0 0 0 0 0,0-1 0 0 0,-1 1 1 0 0,1 0-1 0 0,0 0 0 0 0,0 0 0 0 0,0-1 0 0 0,0 1 1 0 0,-1 0 1 0 0,-4-7-495 0 0,3 6 276 0 0,1-1 0 0 0,0 0 0 0 0,0-1-1 0 0,0 1 1 0 0,0 0 0 0 0,0 0 0 0 0,0-2 219 0 0,-7-15-1099 0 0,5 13 358 0 0,-1-1 1 0 0,1 0-1 0 0,0 0 1 0 0,1 0-1 0 0,0 0 1 0 0,0-1-1 0 0,0 1 0 0 0,1-1 1 0 0,0 1-1 0 0,0-1 1 0 0,1-6 740 0 0,-2-23-1244 0 0,1 26 1036 0 0,0-1-1 0 0,1 1 1 0 0,1-1-1 0 0,0-6 209 0 0,3-37-464 0 0,-4 42 589 0 0,0 0-1 0 0,1 0 0 0 0,1 0 1 0 0,3-11-125 0 0,-1 5 920 0 0,-3 14-624 0 0,0 0 0 0 0,0 1-1 0 0,0-1 1 0 0,1 1 0 0 0,0-1 0 0 0,0 1-1 0 0,0-1-295 0 0,5-5 528 0 0,-4 5-139 0 0,0 1 0 0 0,0-1 0 0 0,-1 0-1 0 0,0 0 1 0 0,0 0-389 0 0,-1 3 105 0 0,0 0 0 0 0,0 1 0 0 0,0-1-1 0 0,0 1 1 0 0,1-1 0 0 0,-1 1 0 0 0,0-1-1 0 0,1 1 1 0 0,-1 0 0 0 0,0 0 0 0 0,1-1-1 0 0,0 1 1 0 0,-1 0 0 0 0,1 1 0 0 0,0-1 0 0 0,-1 0-1 0 0,1 0 1 0 0,1 0-105 0 0,0 0 79 0 0,-1 1 0 0 0,0-1 0 0 0,1 1 0 0 0,-1-1 0 0 0,1 1 0 0 0,-1 0 0 0 0,1-1 0 0 0,-1 1 0 0 0,1 1 0 0 0,-1-1 0 0 0,1 0 0 0 0,-1 1 0 0 0,1-1 0 0 0,0 1-79 0 0,11 5 304 0 0,0 1 0 0 0,0 1 1 0 0,0 0-1 0 0,-1 1 0 0 0,0 0 0 0 0,0 1 0 0 0,-1 1 0 0 0,-1 0 0 0 0,7 7-304 0 0,-15-15 78 0 0,-1 1 0 0 0,1-1 0 0 0,-1 1-1 0 0,0 0 1 0 0,0 0 0 0 0,0 0-1 0 0,0 0 1 0 0,-1 0 0 0 0,0 0 0 0 0,1 0-1 0 0,-1 1 1 0 0,-1-1 0 0 0,1 0-1 0 0,-1 1-77 0 0,0-2 41 0 0,0-1-1 0 0,0 1 0 0 0,0 0 1 0 0,0-1-1 0 0,-1 1 0 0 0,1 0 0 0 0,-1-1 1 0 0,0 1-1 0 0,0 0 0 0 0,0-1 1 0 0,0 0-1 0 0,0 1 0 0 0,-1-1 0 0 0,1 1 1 0 0,-1-1-1 0 0,1 0 0 0 0,-1 0 1 0 0,0 0-1 0 0,0 0 0 0 0,0 0 0 0 0,0 0 1 0 0,0-1-1 0 0,0 1-40 0 0,-5 2 41 0 0,-1 0 0 0 0,0 0 0 0 0,0-1 0 0 0,0 0 1 0 0,0 0-1 0 0,0-1 0 0 0,0 0 0 0 0,-1 0 0 0 0,1-1 0 0 0,-1 0 0 0 0,-3 0-41 0 0,-20-1-221 0 0,1-1 0 0 0,-16-3 221 0 0,21 1-241 0 0,-13-4-1442 0 0,16-3-2234 0 0,13 2-2610 0 0</inkml:trace>
  <inkml:trace contextRef="#ctx0" brushRef="#br0" timeOffset="881.813">956 601 14480 0 0,'0'0'662'0'0,"4"4"225"0"0,4-1-796 0 0,-1 0 0 0 0,1 0-1 0 0,0-1 1 0 0,-1 0 0 0 0,1-1 0 0 0,0 1 0 0 0,8-1-91 0 0,-5 0 224 0 0,1 0 0 0 0,-1-1-1 0 0,0 0 1 0 0,1-1 0 0 0,-1 0 0 0 0,0-1 0 0 0,0 0 0 0 0,0-1 0 0 0,0 0 0 0 0,0-1 0 0 0,-1 0-1 0 0,5-3-223 0 0,17-6 131 0 0,-25 11-79 0 0,0 0-1 0 0,0-1 1 0 0,-1 0-1 0 0,1 0 1 0 0,2-3-52 0 0,-7 5 13 0 0,0-1 1 0 0,1 0-1 0 0,-1 0 0 0 0,0 0 1 0 0,0-1-1 0 0,0 1 1 0 0,-1 0-1 0 0,1-1 0 0 0,0 1 1 0 0,-1-1-1 0 0,0 0 1 0 0,1 0-1 0 0,-1 1 0 0 0,0-1 1 0 0,0-2-14 0 0,1-3 15 0 0,-1 0 0 0 0,0 0 0 0 0,0 0 0 0 0,-1 1 0 0 0,0-1 1 0 0,0 0-16 0 0,0 4 3 0 0,-1 0 0 0 0,1 0 0 0 0,-1 0 0 0 0,0 0 0 0 0,0 0 0 0 0,0 1 0 0 0,0-1 0 0 0,0 0 0 0 0,-1 1 0 0 0,0-1 0 0 0,0 1 0 0 0,0 0 0 0 0,0-1-3 0 0,-1 1-25 0 0,1 1 1 0 0,-1 0-1 0 0,1 1 0 0 0,-1-1 0 0 0,1 0 0 0 0,-1 1 0 0 0,0-1 0 0 0,0 1 0 0 0,0 0 0 0 0,0 0 0 0 0,0 0 0 0 0,0 0 1 0 0,0 1-1 0 0,0-1 0 0 0,-2 1 25 0 0,-3-1 110 0 0,1 1-1 0 0,0 0 1 0 0,0 0 0 0 0,-1 1 0 0 0,1 0 0 0 0,-2 1-110 0 0,2 0 78 0 0,0 0 0 0 0,0 1 0 0 0,0-1 0 0 0,0 2 0 0 0,1-1 0 0 0,-1 1 0 0 0,1 0 0 0 0,0 0 0 0 0,0 1 0 0 0,0-1 0 0 0,1 1 0 0 0,0 1 0 0 0,0-1 0 0 0,0 1 0 0 0,0 0 0 0 0,1 0 1 0 0,-2 5-79 0 0,1-3-3 0 0,1 0 0 0 0,0 1 0 0 0,0-1 0 0 0,1 1 0 0 0,0 0 0 0 0,1 0 0 0 0,0 0 0 0 0,0 0 0 0 0,1 0 0 0 0,0 0 0 0 0,1 0 0 0 0,0 1 0 0 0,0-1 0 0 0,1 1 3 0 0,0-7 5 0 0,-1 1 0 0 0,1-1-1 0 0,0 0 1 0 0,0 0 0 0 0,0 0 0 0 0,1-1 0 0 0,-1 1-1 0 0,1 0 1 0 0,-1 0 0 0 0,1-1 0 0 0,0 1 0 0 0,0-1 0 0 0,0 1-1 0 0,0-1 1 0 0,1 0 0 0 0,-1 0 0 0 0,0 0 0 0 0,1 0-1 0 0,0 0 1 0 0,-1-1 0 0 0,1 1 0 0 0,0-1 0 0 0,0 1-1 0 0,0-1 1 0 0,0 0 0 0 0,0 0 0 0 0,2 0-5 0 0,9 2 204 0 0,1-1 1 0 0,-1 0-1 0 0,1-1 0 0 0,0-1 0 0 0,5 0-204 0 0,-10 0 98 0 0,12 0-110 0 0,-1-1-1 0 0,0 0 0 0 0,1-2 1 0 0,-1-1-1 0 0,2-1 13 0 0,-10 1-2314 0 0,0 0-1 0 0,0-1 1 0 0,1-1 2314 0 0,9-5-6837 0 0</inkml:trace>
  <inkml:trace contextRef="#ctx0" brushRef="#br0" timeOffset="1151.263">1673 414 5528 0 0,'0'-1'17'0'0,"0"1"-1"0"0,1-1 1 0 0,-1 1 0 0 0,0-1 0 0 0,0 1-1 0 0,0-1 1 0 0,0 1 0 0 0,0-1-1 0 0,0 0 1 0 0,0 1 0 0 0,0-1 0 0 0,0 1-1 0 0,0-1 1 0 0,0 1 0 0 0,0-1 0 0 0,0 1-1 0 0,0-1 1 0 0,0 0 0 0 0,0 1 0 0 0,-1-1-1 0 0,1 1 1 0 0,0-1 0 0 0,0 1 0 0 0,-1-1-1 0 0,1 1 1 0 0,0 0 0 0 0,-1-1 0 0 0,1 1-1 0 0,-1-1 1 0 0,1 1-17 0 0,-2-1 16 0 0,1 1 1 0 0,-1-1-1 0 0,1 1 0 0 0,-1 0 0 0 0,1-1 1 0 0,-1 1-1 0 0,1 0 0 0 0,-1 0 0 0 0,-1 0-16 0 0,-8 0 314 0 0,5-1 841 0 0,-1 1-1 0 0,1 0 1 0 0,0 0-1 0 0,0 1 1 0 0,-1 0-1 0 0,1 0 1 0 0,-1 0-1155 0 0,-1 2 763 0 0,0-1 0 0 0,0 1 0 0 0,1 0 0 0 0,-1 1 1 0 0,-1 1-764 0 0,-1 1 365 0 0,0 1 0 0 0,0 0 0 0 0,0 1 0 0 0,1 0 0 0 0,1 1 0 0 0,-1-1 0 0 0,-3 7-365 0 0,9-10 74 0 0,0-1-1 0 0,0 0 0 0 0,0 1 1 0 0,1-1-1 0 0,0 1 0 0 0,0 0 1 0 0,0 0-1 0 0,1 0 0 0 0,-1 0 1 0 0,1 0-1 0 0,1 0 0 0 0,-1 0 1 0 0,0 0-1 0 0,1 1 0 0 0,0-1 1 0 0,1 0-1 0 0,-1 3-73 0 0,1-5 54 0 0,0 1-1 0 0,-1-1 1 0 0,1 0 0 0 0,1 0-1 0 0,-1 0 1 0 0,0 0 0 0 0,1 0-1 0 0,-1 0 1 0 0,1 0 0 0 0,0 0-1 0 0,0 0 1 0 0,0-1 0 0 0,0 1-1 0 0,1-1 1 0 0,-1 1 0 0 0,1-1-1 0 0,-1 0 1 0 0,1 0 0 0 0,0 0-1 0 0,0 0 1 0 0,0-1 0 0 0,0 1 0 0 0,0-1-1 0 0,0 0 1 0 0,0 0 0 0 0,0 0-1 0 0,2 0-53 0 0,9 3 35 0 0,1-1 0 0 0,0 0 0 0 0,0-1 0 0 0,0-1 0 0 0,14-1-35 0 0,18-2-396 0 0,-16 1 488 0 0,22-3-92 0 0,-42 2-615 0 0,-1 0 0 0 0,0 0 0 0 0,0-1 1 0 0,0-1-1 0 0,0 1 0 0 0,-1-2 0 0 0,2 0 615 0 0,8-6-1471 0 0</inkml:trace>
  <inkml:trace contextRef="#ctx0" brushRef="#br0" timeOffset="1893.617">1976 198 13824 0 0,'0'0'1061'0'0,"3"15"-38"0"0,5 1-742 0 0,-1 1 1 0 0,-1 0-1 0 0,-1 0 1 0 0,0 1-1 0 0,-1-1 1 0 0,0 9-282 0 0,4 16 930 0 0,-1-13-306 0 0,-2 0-1 0 0,-1 0 1 0 0,-2 1-1 0 0,0-1 0 0 0,-2 1 1 0 0,-2-1-1 0 0,0 2-623 0 0,0-22 90 0 0,0 0 0 0 0,0 0 0 0 0,0-1 0 0 0,-1 1 0 0 0,-1 0-1 0 0,1-1 1 0 0,-4 4-90 0 0,6-9-38 0 0,-1 1-1 0 0,0-1 1 0 0,0 0 0 0 0,-1 0-1 0 0,1 0 1 0 0,-1 0-1 0 0,1-1 1 0 0,-1 1-1 0 0,0 0 1 0 0,0-1 0 0 0,0 0-1 0 0,-1 0 1 0 0,1 0-1 0 0,0 0 1 0 0,-1-1-1 0 0,1 1 1 0 0,-1-1 0 0 0,-3 1 38 0 0,5-1-212 0 0,-1-1 0 0 0,1 0 0 0 0,0 0 0 0 0,-1 0 0 0 0,1-1 1 0 0,-1 1-1 0 0,1 0 0 0 0,0-1 0 0 0,0 0 0 0 0,-1 1 0 0 0,1-1 0 0 0,0 0 1 0 0,0 0-1 0 0,0 0 0 0 0,0 0 0 0 0,0-1 0 0 0,0 1 0 0 0,0-1 0 0 0,0 1 1 0 0,0-1-1 0 0,1 1 0 0 0,-1-1 0 0 0,0 0 0 0 0,1 0 0 0 0,0 0 0 0 0,-1 0 1 0 0,1 0-1 0 0,0 0 0 0 0,0 0 212 0 0,-1-3-412 0 0,0 1 0 0 0,0-1 0 0 0,0 0 0 0 0,1 1 0 0 0,-1-1 0 0 0,1 0 0 0 0,0 0 0 0 0,1 0 0 0 0,-1 0 0 0 0,1 0 0 0 0,0 0 0 0 0,0 0 0 0 0,1-2 412 0 0,3-19-972 0 0,2-1 1 0 0,6-15 971 0 0,-8 33 174 0 0,-1-1 0 0 0,1 1 1 0 0,1 0-1 0 0,0 0 1 0 0,0 1-1 0 0,1-1 1 0 0,0 1-1 0 0,5-5-174 0 0,-8 10 189 0 0,-1 0 1 0 0,1 1-1 0 0,0 0 0 0 0,0 0 0 0 0,0 0 1 0 0,1 0-1 0 0,-1 0 0 0 0,0 1 1 0 0,1-1-1 0 0,-1 1 0 0 0,1 0 1 0 0,-1 0-1 0 0,1 0 0 0 0,0 0 0 0 0,-1 1 1 0 0,1 0-1 0 0,0-1 0 0 0,-1 1 1 0 0,1 1-1 0 0,0-1 0 0 0,-1 0 0 0 0,1 1 1 0 0,2 0-190 0 0,3 2 395 0 0,0 0 0 0 0,1 0 0 0 0,-1 1 0 0 0,-1 0 0 0 0,1 0 0 0 0,-1 1 0 0 0,1 0 0 0 0,2 4-395 0 0,0-2 310 0 0,3 3-55 0 0,-1 0-1 0 0,0 1 1 0 0,0 1-1 0 0,10 12-254 0 0,-12-11 60 0 0,-5-7 94 0 0,0 1 0 0 0,-1 0-1 0 0,0 0 1 0 0,0 2-154 0 0,14 21 575 0 0,-12-20-106 0 0,0 1 1 0 0,-1 0-1 0 0,0 0 1 0 0,-1 0 0 0 0,3 11-470 0 0,-8-21-182 0 0,0-1 45 0 0,0 0 184 0 0,0 0 35 0 0,0 0 1 0 0,0 0 12 0 0,0 0 7 0 0,0-1-90 0 0,0 1 0 0 0,0-1 0 0 0,0 0-1 0 0,-1 0 1 0 0,1 1 0 0 0,0-1 0 0 0,-1 0 0 0 0,1 1-1 0 0,0-1 1 0 0,-1 0 0 0 0,1 1 0 0 0,-1-1-1 0 0,1 1 1 0 0,-1-1 0 0 0,0 1 0 0 0,1-1 0 0 0,-1 1-1 0 0,0-1-11 0 0,-6-7-4 0 0,3 3 4 0 0,3 4 0 0 0,-1-1 0 0 0,1 0 0 0 0,0 0 0 0 0,0 0 0 0 0,0 0 0 0 0,-1 0 0 0 0,2 0 0 0 0,-1 0 0 0 0,0 0 0 0 0,0 0 0 0 0,1 0 0 0 0,-1-1 0 0 0,1 1 0 0 0,0 0 0 0 0,0 0 0 0 0,-1-1 0 0 0,1 1 0 0 0,1 0 0 0 0,-1-1 0 0 0,6-23-182 0 0,1 1-1 0 0,1 1 0 0 0,3-3 183 0 0,-7 18-190 0 0,0 0 0 0 0,0 1 0 0 0,1 0 0 0 0,1 0 0 0 0,-1 0 0 0 0,1 1 0 0 0,0-1 0 0 0,1 1 0 0 0,0 1 0 0 0,1-2 190 0 0,1 2-216 0 0,0 1-1 0 0,1 0 0 0 0,-1 1 0 0 0,1 0 0 0 0,4-1 217 0 0,14-7-420 0 0,-17 8 234 0 0,0-1 0 0 0,1 2 0 0 0,0 0-1 0 0,0 0 1 0 0,0 1 0 0 0,0 0-1 0 0,0 1 1 0 0,0 1 0 0 0,0 0-1 0 0,1 0 1 0 0,8 3 186 0 0,-17-3-51 0 0,-1 1 1 0 0,1-1-1 0 0,-1 1 0 0 0,0 0 0 0 0,1 0 0 0 0,-1 0 1 0 0,0 1-1 0 0,1-1 0 0 0,-1 1 0 0 0,0 0 0 0 0,0 0 1 0 0,0 0-1 0 0,-1 0 0 0 0,1 0 0 0 0,0 1 0 0 0,-1-1 1 0 0,0 1-1 0 0,1 0 0 0 0,-1 0 0 0 0,0 0 51 0 0,-2-2-32 0 0,-1 0 0 0 0,0 0 1 0 0,0 0-1 0 0,0 0 0 0 0,1 0 0 0 0,-1 0 0 0 0,0 0 0 0 0,0 0 0 0 0,-1-1 0 0 0,1 1 0 0 0,0 0 1 0 0,0-1-1 0 0,0 1 0 0 0,-1 0 32 0 0,2-1 37 0 0,-27 14 1434 0 0,-7 3 817 0 0,-20 15-2288 0 0,43-24 236 0 0,0 0 0 0 0,1 0 0 0 0,0 1 0 0 0,0 1 1 0 0,1-1-1 0 0,-5 9-236 0 0,8-11-119 0 0,0 1 0 0 0,1 0 0 0 0,0 1 0 0 0,1-1 0 0 0,-2 6 119 0 0,4-11 6 0 0,1 0 0 0 0,0 0-1 0 0,1 0 1 0 0,-1 0-1 0 0,0 0 1 0 0,1 0 0 0 0,0 0-1 0 0,-1 1 1 0 0,1-1-1 0 0,1 0 1 0 0,-1 0 0 0 0,0 0-1 0 0,1 0 1 0 0,-1 0-1 0 0,1 0 1 0 0,0 0-1 0 0,0 0 1 0 0,0 0 0 0 0,1 1-6 0 0,-1-3 15 0 0,0 0 0 0 0,0 0 0 0 0,-1 0 0 0 0,1 1 0 0 0,0-1 0 0 0,0 0 0 0 0,0-1 0 0 0,0 1 0 0 0,1 0 0 0 0,-1 0 0 0 0,0 0 0 0 0,0-1 0 0 0,0 1 0 0 0,1 0 0 0 0,-1-1 0 0 0,0 0 0 0 0,2 1-15 0 0,2 0 53 0 0,0 0 1 0 0,-1-1-1 0 0,1 1 1 0 0,0-1-1 0 0,0 0 1 0 0,0-1-1 0 0,1 1-53 0 0,16-3 152 0 0,0 0 1 0 0,0-1-1 0 0,15-6-152 0 0,-28 8-30 0 0,-1-1-1 0 0,1-1 0 0 0,-1 0 1 0 0,0 0-1 0 0,0-1 0 0 0,0 0 1 0 0,0 0-1 0 0,-1 0 0 0 0,0-1 1 0 0,3-4 30 0 0,-6 6-30 0 0,-1 0 0 0 0,0 0 0 0 0,0 0-1 0 0,0-1 1 0 0,-1 1 0 0 0,0-1 0 0 0,0 1 0 0 0,0-1 0 0 0,0 0 0 0 0,-1 0 0 0 0,0 0 0 0 0,0 0 0 0 0,1-5 30 0 0,-2 5-117 0 0,0 1 0 0 0,0 0-1 0 0,0 0 1 0 0,0 0 0 0 0,-1 0 0 0 0,1-1 0 0 0,-1 1 0 0 0,0 0-1 0 0,0 0 1 0 0,-1 0 0 0 0,1 0 0 0 0,-1 0 0 0 0,0 1 0 0 0,0-1-1 0 0,0 0 1 0 0,0 1 0 0 0,-2-2 117 0 0,-18-21-1935 0 0,8 15-4300 0 0</inkml:trace>
  <inkml:trace contextRef="#ctx0" brushRef="#br0" timeOffset="2309.133">3156 307 17503 0 0,'-10'-4'347'0'0,"-1"2"-1"0"0,1-1 0 0 0,-1 1 0 0 0,1 1 1 0 0,-1 0-347 0 0,6 1 15 0 0,-1 0 1 0 0,1 0 0 0 0,0 0 0 0 0,0 1-1 0 0,0 0 1 0 0,0 0 0 0 0,0 0-1 0 0,0 1 1 0 0,0 0 0 0 0,0 0-1 0 0,-1 1-15 0 0,-42 20 3 0 0,29-15-5 0 0,0 1 1 0 0,1 1 0 0 0,0 1 0 0 0,-4 4 1 0 0,18-12 2 0 0,-1 0-1 0 0,1 1 1 0 0,0 0-1 0 0,0 0 1 0 0,1 0 0 0 0,-1 0-1 0 0,1 1 1 0 0,0-1 0 0 0,0 1-1 0 0,1 0 1 0 0,-1 0-1 0 0,1 0 1 0 0,0 0 0 0 0,0 0-1 0 0,1 0 1 0 0,0 1-1 0 0,-1-1 1 0 0,2 1-2 0 0,-1-4 31 0 0,1 1 0 0 0,0-1-1 0 0,0 1 1 0 0,0 0 0 0 0,1-1 0 0 0,-1 1-1 0 0,1-1 1 0 0,-1 1 0 0 0,1-1 0 0 0,0 1-1 0 0,0-1 1 0 0,0 0 0 0 0,0 1 0 0 0,0-1-1 0 0,1 0 1 0 0,-1 0 0 0 0,1 0 0 0 0,-1 0-1 0 0,2 1-30 0 0,3 3 73 0 0,0 0-1 0 0,1-1 1 0 0,0 0 0 0 0,0 0-1 0 0,2 0-72 0 0,16 12 122 0 0,-3-1-10 0 0,0-2 0 0 0,3 1-112 0 0,-8-6 108 0 0,-1 1 0 0 0,-1 0-1 0 0,0 2 1 0 0,11 10-108 0 0,-25-22 81 0 0,-1 0-1 0 0,-16 8 763 0 0,8-6-597 0 0,-1-1 0 0 0,1 0 0 0 0,0 0 1 0 0,-8-1-247 0 0,-13 1 204 0 0,13-1-136 0 0,0 0 0 0 0,-8-1-68 0 0,-16-1-50 0 0,32 1-203 0 0,0 1 0 0 0,1-1 1 0 0,0-1-1 0 0,-1 1 0 0 0,1-1 1 0 0,0-1 252 0 0,6 3-164 0 0,0 0 0 0 0,1 0 0 0 0,-1 0 0 0 0,1-1 0 0 0,-1 1 0 0 0,1 0 0 0 0,-1 0 0 0 0,1-1 0 0 0,-1 1 0 0 0,1 0 0 0 0,-1-1 0 0 0,1 1 0 0 0,-1 0 0 0 0,1-1 0 0 0,-1 1 0 0 0,1-1 1 0 0,0 1-1 0 0,-1-1 0 0 0,1 1 0 0 0,0-1 0 0 0,-1 1 0 0 0,1-1 0 0 0,0 1 0 0 0,0-1 0 0 0,0 0 0 0 0,-1 1 0 0 0,1-1 0 0 0,0 1 0 0 0,0-1 164 0 0,2-11-1758 0 0</inkml:trace>
  <inkml:trace contextRef="#ctx0" brushRef="#br0" timeOffset="2808.84">3379 356 16040 0 0,'-9'11'1707'0'0,"-20"22"-1521"0"0,-70 73 1642 0 0,89-96-1826 0 0,1-1 0 0 0,0 2 0 0 0,0-1 0 0 0,1 1 1 0 0,-4 6-3 0 0,10-14 39 0 0,1-1 0 0 0,-1 0 1 0 0,1 1-1 0 0,0-1 0 0 0,0 1 1 0 0,0 0-1 0 0,0-1 0 0 0,1 1 1 0 0,-1 0-1 0 0,1-1 0 0 0,-1 1 1 0 0,1 0-1 0 0,0 0 0 0 0,0 0 1 0 0,0-1-1 0 0,0 1 0 0 0,1 0 0 0 0,-1 0 1 0 0,1-1-1 0 0,0 1 0 0 0,-1 0 1 0 0,1-1-1 0 0,1 1 0 0 0,-1-1 1 0 0,0 1-1 0 0,0-1 0 0 0,1 0 1 0 0,0 1-1 0 0,-1-1 0 0 0,2 1-39 0 0,2 1 35 0 0,0 0 0 0 0,0-1 0 0 0,0 1 0 0 0,1-1 0 0 0,-1 0-1 0 0,1-1 1 0 0,-1 1 0 0 0,1-1 0 0 0,0-1 0 0 0,0 1 0 0 0,0-1 0 0 0,0 0-1 0 0,0 0 1 0 0,3 0-35 0 0,24 3 0 0 0,-23-3 0 0 0,-1 1 0 0 0,1-2 0 0 0,9 1 0 0 0,12-4-445 0 0,0-2 0 0 0,0-1-1 0 0,-1-1 1 0 0,0-1 0 0 0,0-2-1 0 0,-1-1 1 0 0,0-1 0 0 0,-1-2-1 0 0,12-8 446 0 0,-35 19 45 0 0,0-1-1 0 0,0 0 0 0 0,0 0 0 0 0,1-2-44 0 0,4-3 690 0 0,-27 3 821 0 0,10 5-1324 0 0,0 1 0 0 0,0 0 0 0 0,-1 0 0 0 0,1 0 0 0 0,0 1 0 0 0,0 1 0 0 0,0-1 0 0 0,0 1-1 0 0,-5 2-186 0 0,-6 1-20 0 0,8-2 20 0 0,0 1 0 0 0,0 0 0 0 0,1 0 0 0 0,0 1 0 0 0,0 1 0 0 0,-5 3 0 0 0,-5 3 0 0 0,13-8 39 0 0,1 0 0 0 0,0 0 0 0 0,0 0 0 0 0,1 1 0 0 0,-1-1 0 0 0,1 1 0 0 0,-3 5-39 0 0,5-8 16 0 0,0 0 0 0 0,1 0-1 0 0,0 0 1 0 0,-1 0 0 0 0,1 0-1 0 0,0 1 1 0 0,0-1-1 0 0,0 0 1 0 0,1 1 0 0 0,-1-1-1 0 0,1 1 1 0 0,-1-1-1 0 0,1 0 1 0 0,0 1 0 0 0,0 0-1 0 0,0-1 1 0 0,0 1-1 0 0,0-1 1 0 0,0 1 0 0 0,1 0-16 0 0,0-2-26 0 0,-1 0 0 0 0,1 0 1 0 0,0 0-1 0 0,0-1 1 0 0,0 1-1 0 0,-1 0 0 0 0,1-1 1 0 0,0 1-1 0 0,0-1 0 0 0,0 1 1 0 0,0-1-1 0 0,0 1 26 0 0,2 0-62 0 0,6 2 296 0 0,0 0 0 0 0,-1-1-1 0 0,1 0 1 0 0,1 0 0 0 0,-1-1 0 0 0,0 0-1 0 0,9-1-233 0 0,4 1-173 0 0,0-1-1 0 0,1-1 0 0 0,9-3 174 0 0,-23 3-13 0 0,1-1-1 0 0,0 0 0 0 0,-1-1 1 0 0,1 0-1 0 0,-1 0 0 0 0,0-1 1 0 0,0 0-1 0 0,0-1 0 0 0,0 0 14 0 0,-6 3 7 0 0,0 0 0 0 0,-1-1 0 0 0,1 1 0 0 0,-1 0 0 0 0,1-1 0 0 0,-1 0 0 0 0,0 1 0 0 0,0-1 0 0 0,0 0 0 0 0,0 0 0 0 0,-1 0 0 0 0,1 0 0 0 0,-1 0 0 0 0,0 0 0 0 0,0-1-1 0 0,0 1 1 0 0,0 0 0 0 0,0-1 0 0 0,-1-2-7 0 0,1 1 10 0 0,-2 1-1 0 0,1-1 1 0 0,0 0-1 0 0,-1 1 0 0 0,1 0 1 0 0,-1-1-1 0 0,-1 1 1 0 0,1-1-1 0 0,-1 1 1 0 0,1 0-1 0 0,-1 0 0 0 0,0 0 1 0 0,-1 0-1 0 0,-1-3-9 0 0,0 2-12 0 0,1 0 0 0 0,-1 0 0 0 0,0 1 0 0 0,-1-1 0 0 0,1 1 0 0 0,-1 0 0 0 0,0 0 0 0 0,0 0 0 0 0,0 1 0 0 0,0 0 0 0 0,-1 0 0 0 0,-1-1 12 0 0,-23-9-705 0 0,0 2 0 0 0,-23-6 705 0 0,22 14-4719 0 0,25 0-1511 0 0</inkml:trace>
  <inkml:trace contextRef="#ctx0" brushRef="#br0" timeOffset="3967.651">3876 428 12096 0 0,'8'3'483'0'0,"-4"-2"-335"0"0,0 1-1 0 0,0 0 1 0 0,0 0-1 0 0,-1 1 1 0 0,4 1-148 0 0,-6-3 31 0 0,0 0 1 0 0,1 1-1 0 0,-2-1 1 0 0,1 0-1 0 0,0 0 1 0 0,0 0-1 0 0,0 1 1 0 0,0-1-1 0 0,-1 0 1 0 0,1 1 0 0 0,-1-1-1 0 0,1 1 1 0 0,-1-1-1 0 0,1 0 1 0 0,-1 1-1 0 0,0-1 1 0 0,0 1-1 0 0,0-1 1 0 0,0 2-32 0 0,2 15 1142 0 0,0 0 0 0 0,0-1 0 0 0,3 8-1142 0 0,4 24 1760 0 0,-2 41-84 0 0,-5 62-1676 0 0,-2-134 184 0 0,2 31 384 0 0,2 0-568 0 0,0 4 13 0 0,2-22-81 0 0,0-4 842 0 0,-19-43-344 0 0,6 6-558 0 0,0 1 0 0 0,1-1 0 0 0,1 0-1 0 0,-1-1 1 0 0,2 1 0 0 0,-2-4 128 0 0,-1-7-292 0 0,0 0 1 0 0,2-1-1 0 0,0 0 1 0 0,1 0-1 0 0,1 0 0 0 0,1-1 1 0 0,2-10 291 0 0,0 22-266 0 0,2 0 1 0 0,-1 1-1 0 0,1-1 1 0 0,1 1-1 0 0,0 0 0 0 0,4-10 266 0 0,6-17-482 0 0,-7 16 430 0 0,2 1-1 0 0,1 1 1 0 0,0-1 0 0 0,1 1 0 0 0,1 1-1 0 0,4-4 53 0 0,-12 18 12 0 0,0 0 0 0 0,0 0 0 0 0,1 0 0 0 0,-1 1 0 0 0,1-1-1 0 0,0 1 1 0 0,0 0 0 0 0,0 0 0 0 0,0 0 0 0 0,0 1 0 0 0,1-1-1 0 0,-1 1 1 0 0,1 0 0 0 0,0 1 0 0 0,0-1 0 0 0,0 1 0 0 0,-1 0-1 0 0,1 0 1 0 0,0 0 0 0 0,0 1 0 0 0,1-1 0 0 0,-1 1 0 0 0,0 1-1 0 0,4 0-11 0 0,-2-1 215 0 0,0 1-1 0 0,1 1 1 0 0,-1-1-1 0 0,0 1 0 0 0,0 0 1 0 0,3 2-215 0 0,-7-2 45 0 0,-1-1 0 0 0,1 1 1 0 0,-1 0-1 0 0,0 0 0 0 0,0 0 1 0 0,1 0-1 0 0,-2 0 1 0 0,1 0-1 0 0,0 0 0 0 0,0 1 1 0 0,-1-1-1 0 0,1 1 0 0 0,-1-1 1 0 0,0 1-1 0 0,1-1 0 0 0,-1 1 1 0 0,0 0-1 0 0,0 1-45 0 0,1 2 263 0 0,-1 0 0 0 0,1 0 0 0 0,-1 1 0 0 0,0-1 0 0 0,-1 1 0 0 0,1 5-263 0 0,-1-9 88 0 0,-1 1 1 0 0,1-1 0 0 0,-1 0-1 0 0,0 1 1 0 0,0-1-1 0 0,0 0 1 0 0,0 0-1 0 0,-1 1 1 0 0,1-1 0 0 0,-1 0-1 0 0,0 0 1 0 0,0-1-1 0 0,-1 3-88 0 0,-2 0 41 0 0,1 0 0 0 0,-1-1-1 0 0,0 1 1 0 0,-1-1 0 0 0,1 0-1 0 0,-1-1 1 0 0,1 1 0 0 0,-1-1-1 0 0,0 0 1 0 0,-1-1 0 0 0,-4 2-41 0 0,-13 4 224 0 0,-1-2 0 0 0,-11 1-224 0 0,12-2 36 0 0,13-3-36 0 0,0 0 0 0 0,0-1 0 0 0,0 0 0 0 0,0-1 0 0 0,0 0 0 0 0,0-1 0 0 0,-8-1 0 0 0,19 2 1 0 0,-1 0 0 0 0,1 0-1 0 0,0 0 1 0 0,0 0 0 0 0,0 0 0 0 0,0 0-1 0 0,0 0 1 0 0,0 0 0 0 0,0 0 0 0 0,0 0-1 0 0,0 0 1 0 0,0 0 0 0 0,0 0 0 0 0,0 0-1 0 0,0 0 1 0 0,-1-1 0 0 0,1 1-1 0 0,0 0 1 0 0,0 0 0 0 0,0 0 0 0 0,0 0-1 0 0,0 0 1 0 0,0 0 0 0 0,0 0 0 0 0,0 0-1 0 0,0 0 1 0 0,0 0 0 0 0,0 0 0 0 0,0 0-1 0 0,0 0 1 0 0,0 0 0 0 0,0 0-1 0 0,0 0 1 0 0,0 0 0 0 0,0-1 0 0 0,0 1-1 0 0,0 0 1 0 0,0 0 0 0 0,0 0 0 0 0,0 0-1 0 0,0 0 1 0 0,0 0 0 0 0,0 0 0 0 0,0 0-1 0 0,0 0 1 0 0,0 0 0 0 0,0 0-1 0 0,0 0 1 0 0,0-1 0 0 0,0 1 0 0 0,0 0-1 0 0,0 0 1 0 0,0 0 0 0 0,0 0-1 0 0,4-4 94 0 0,8-2 110 0 0,-12 6-190 0 0,6-2-4 0 0,-1 0-1 0 0,1 0 1 0 0,-1 1-1 0 0,1-1 1 0 0,0 2 0 0 0,1-1-10 0 0,15-3-82 0 0,62-11-270 0 0,-32 2 272 0 0,-5 0-564 0 0,0-1 0 0 0,11-7 644 0 0,-24 8-449 0 0,-24 10 431 0 0,-1 0 0 0 0,1-1 1 0 0,-1 0-1 0 0,0 0 1 0 0,0-1-1 0 0,-1 0 1 0 0,0-1-1 0 0,1 0 0 0 0,3-4 18 0 0,35-31 0 0 0,-29 26 0 0 0,-1-1 0 0 0,10-11 0 0 0,-26 25-6 0 0,0 2 3 0 0,-1-1 1 0 0,1 0-1 0 0,-1 1 1 0 0,1-1-1 0 0,-1 1 1 0 0,1-1-1 0 0,-1 0 1 0 0,0 1-1 0 0,1-1 1 0 0,-1 0-1 0 0,0 0 1 0 0,0 1-1 0 0,1-1 1 0 0,-1 0-1 0 0,0 0 1 0 0,0 1-1 0 0,0-1 1 0 0,0 0-1 0 0,0 0 1 0 0,0 0-1 0 0,0 1 1 0 0,0-1-1 0 0,0 0 1 0 0,0 0-1 0 0,-1 1 1 0 0,1-1-1 0 0,0 0 1 0 0,0 0-1 0 0,-1 1 1 0 0,1-1-1 0 0,0 0 1 0 0,-1 0 2 0 0,0 1-5 0 0,1 0 1 0 0,-1 0 0 0 0,0 0-1 0 0,0-1 1 0 0,1 1 0 0 0,-1 0-1 0 0,0 0 1 0 0,0 0 0 0 0,0 0-1 0 0,1 0 1 0 0,-1 0 0 0 0,0 0-1 0 0,0 0 1 0 0,1 1 0 0 0,-2-1 4 0 0,2 0-2 0 0,-3 1 15 0 0,1-1 0 0 0,-1 1 0 0 0,1 0 0 0 0,-1 0 0 0 0,1 0 0 0 0,-1 0 0 0 0,1 1 0 0 0,0-1-1 0 0,-1 1 1 0 0,1-1 0 0 0,0 1 0 0 0,0 0 0 0 0,-1 1-13 0 0,-23 29 41 0 0,16-19-49 0 0,5-6 8 0 0,0 1 0 0 0,1-1 0 0 0,0 1 0 0 0,-2 6 0 0 0,-6 11 0 0 0,9-18 15 0 0,0 0 1 0 0,0-1-1 0 0,1 1 0 0 0,0 1 0 0 0,0-1 0 0 0,1 0 0 0 0,0 0 1 0 0,0 1-1 0 0,0-1 0 0 0,1 0 0 0 0,1 6-15 0 0,1-10 100 0 0,0 0 0 0 0,0 0 0 0 0,0 0-1 0 0,0 0 1 0 0,1 0 0 0 0,-1 0 0 0 0,1-1 0 0 0,0 1 0 0 0,2 1-100 0 0,-4-3 52 0 0,3 0 6 0 0,0 1 0 0 0,0-1-1 0 0,0 1 1 0 0,0-1 0 0 0,0 0 0 0 0,1-1 0 0 0,-1 1 0 0 0,0-1 0 0 0,0 0 0 0 0,0 0 0 0 0,4 0-58 0 0,-5 0 25 0 0,10-1 24 0 0,0 1 0 0 0,0-2-1 0 0,10-1-48 0 0,-18 2 2 0 0,1-1 0 0 0,-1 1 0 0 0,0-1-1 0 0,-1 0 1 0 0,1 0 0 0 0,0 0 0 0 0,0-1 0 0 0,-1 0-1 0 0,0 0 1 0 0,3-2-2 0 0,-3 3 0 0 0,-1-1 0 0 0,1 1 0 0 0,-1 0 0 0 0,1 0 0 0 0,0 0 0 0 0,0 0 0 0 0,-1 1 0 0 0,-1 0 0 0 0,1 0 0 0 0,-1 0 0 0 0,0 0 0 0 0,0 0 0 0 0,1 0 0 0 0,-1-1 0 0 0,0 1 0 0 0,0-1 0 0 0,0 0 0 0 0,-1 1 0 0 0,1-1 0 0 0,0 0 0 0 0,-1 0 0 0 0,1 0 0 0 0,-1-1 0 0 0,1 1 0 0 0,0-2 0 0 0,18-46 19 0 0,6-5-19 0 0,-16 33 55 0 0,24-53-27 0 0,-32 73-21 0 0,-1 0 1 0 0,0 0 0 0 0,0 1-1 0 0,1-1 1 0 0,-1 0-1 0 0,1 0 1 0 0,-1 1 0 0 0,1-1-1 0 0,0 1 1 0 0,-1-1 0 0 0,1 1-1 0 0,0 0 1 0 0,0 0 0 0 0,0 0-1 0 0,2-1-7 0 0,-2 2-1 0 0,-1 0 1 0 0,0 0-1 0 0,1 0 0 0 0,-1 0 0 0 0,0 0 0 0 0,1 1 0 0 0,-1-1 1 0 0,0 0-1 0 0,1 1 0 0 0,-1-1 0 0 0,0 1 0 0 0,1 0 0 0 0,-1-1 0 0 0,0 1 1 0 0,0 0-1 0 0,0 0 0 0 0,0-1 0 0 0,0 1 0 0 0,1 1 1 0 0,-1 0-3 0 0,1 0 0 0 0,0 0-1 0 0,0 1 1 0 0,-1-1 0 0 0,0 1-1 0 0,1-1 1 0 0,-1 1 0 0 0,0 0-1 0 0,0 1 4 0 0,2 4-8 0 0,-2 1-1 0 0,1-1 1 0 0,-1 1 0 0 0,0-1-1 0 0,0 9 9 0 0,4 84 154 0 0,0-61-199 0 0,3 10 45 0 0,-2-19-58 0 0,-2-1 1 0 0,-1 1-1 0 0,-1 2 58 0 0,2 30 0 0 0,-2-43 0 0 0,-1-1 0 0 0,0 1 0 0 0,-2 0 0 0 0,0 1 0 0 0,-5 37 43 0 0,6-42-3 0 0,-1 1 0 0 0,-1 0 0 0 0,-1-1 0 0 0,-1 1 0 0 0,0-1 0 0 0,-1 0 0 0 0,0 0 0 0 0,-2 0-40 0 0,5-10 56 0 0,-1-1 0 0 0,1 0 0 0 0,-1 0 0 0 0,-1 0 0 0 0,1-1 0 0 0,0 1 0 0 0,-1-1 0 0 0,0 0 0 0 0,0 0 0 0 0,-1 0 0 0 0,1-1 0 0 0,-1 1 0 0 0,0-1 0 0 0,1 0 0 0 0,-2 0 0 0 0,0 0-56 0 0,3-2 29 0 0,0 0 0 0 0,-1-1 0 0 0,1 1-1 0 0,-1-1 1 0 0,1 0 0 0 0,-1 0 0 0 0,1 0 0 0 0,0 0 0 0 0,-1 0 0 0 0,1-1 0 0 0,-1 1-1 0 0,1-1 1 0 0,0 0 0 0 0,0 0 0 0 0,-1-1 0 0 0,0 1-29 0 0,-6-4 73 0 0,0 0 1 0 0,0 0-1 0 0,0-1 1 0 0,-4-3-74 0 0,6 3 171 0 0,0 0-1 0 0,1 0 1 0 0,-1-1 0 0 0,0-1-171 0 0,6 6 59 0 0,0 0 0 0 0,0-1-1 0 0,1 1 1 0 0,-1 0 0 0 0,1 0-1 0 0,-1-1 1 0 0,1 1 0 0 0,0-1-1 0 0,0 1 1 0 0,0-1 0 0 0,0 1 0 0 0,1-1-1 0 0,-1 0 1 0 0,1 1 0 0 0,-1-1-1 0 0,1 0 1 0 0,0-2-59 0 0,1-5 133 0 0,1 1 0 0 0,0-1 0 0 0,1 1 0 0 0,0 0 0 0 0,0-1 0 0 0,1 1 0 0 0,0 1 0 0 0,1-1 0 0 0,0-1-133 0 0,4-2 123 0 0,0 0 1 0 0,0 0-1 0 0,1 0 1 0 0,0 1-1 0 0,9-6-123 0 0,16-11 160 0 0,2 1 1 0 0,0 2-1 0 0,24-10-160 0 0,-39 22 72 0 0,26-14-217 0 0,1 3 0 0 0,1 2 0 0 0,6 1 144 0 0,157-49-2427 0 0,-133 46 1477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8:06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129 359 13824 0 0,'0'0'629'0'0,"0"0"-12"0"0,-11-5-367 0 0,11 4-250 0 0,-1 1 0 0 0,1 0 0 0 0,-1 0 0 0 0,1 0 0 0 0,-1 0 0 0 0,1 0 0 0 0,-1-1 0 0 0,1 1 0 0 0,-1 0 0 0 0,1 0 0 0 0,-1 0 0 0 0,1 1 0 0 0,-1-1 0 0 0,1 0 0 0 0,-1 0 0 0 0,1 0 0 0 0,-1 0 0 0 0,1 0 0 0 0,-1 1 0 0 0,1-1 0 0 0,-1 0 0 0 0,1 0 0 0 0,-1 1 0 0 0,1-1 0 0 0,0 0 0 0 0,-1 1 0 0 0,1-1 0 0 0,-1 0 0 0 0,1 1 0 0 0,-3 1 145 0 0,1-1 1 0 0,-1 1 0 0 0,1 0-1 0 0,-1 0 1 0 0,1 1 0 0 0,0-1-1 0 0,0 0 1 0 0,0 1 0 0 0,-1 1-146 0 0,-11 12 1546 0 0,11-12-1342 0 0,-1 1-1 0 0,1-1 1 0 0,0 1 0 0 0,0 0 0 0 0,1-1-1 0 0,-2 4-203 0 0,-1 3 0 0 0,2-6-1 0 0,1 1 0 0 0,0 0-1 0 0,0 0 1 0 0,-1 6 1 0 0,2-7 11 0 0,-1 0 1 0 0,1 0-1 0 0,-1 0 1 0 0,0 0-1 0 0,0 0 1 0 0,0-1-1 0 0,-1 2-11 0 0,2-5 73 0 0,-1 1 1 0 0,1 0-1 0 0,0 0 0 0 0,0 0 0 0 0,0 0 1 0 0,0 0-1 0 0,0 0 0 0 0,1 0 1 0 0,-1 0-1 0 0,1 0 0 0 0,-1 0 0 0 0,1 0 1 0 0,0 1-1 0 0,0-1 0 0 0,0 0 1 0 0,0 0-1 0 0,0 0 0 0 0,0 0 0 0 0,1 1 1 0 0,-1-1-1 0 0,1 0 0 0 0,-1 0 0 0 0,1 0 1 0 0,0 0-1 0 0,1 2-73 0 0,-2-4 5 0 0,0 3 2 0 0,1 0 1 0 0,0-1 0 0 0,1 1-1 0 0,-1 0 1 0 0,0-1 0 0 0,1 1-1 0 0,-1-1 1 0 0,1 1 0 0 0,0-1-1 0 0,0 0 1 0 0,0 0-1 0 0,0 1 1 0 0,0-2 0 0 0,1 1-1 0 0,-1 0 1 0 0,0 0 0 0 0,1-1-1 0 0,-1 1 1 0 0,1-1 0 0 0,0 0-1 0 0,2 1-7 0 0,-2 0 0 0 0,1-1 0 0 0,0 0 0 0 0,0 0 0 0 0,0 0 0 0 0,-1 0 0 0 0,1 0 0 0 0,0-1 0 0 0,0 0 0 0 0,0 0 0 0 0,0 0 0 0 0,0 0 0 0 0,0 0 0 0 0,0-1 0 0 0,0 0 0 0 0,0 0 0 0 0,0 0 0 0 0,-1 0 0 0 0,1-1 0 0 0,0 1 0 0 0,-1-1 0 0 0,1 0 0 0 0,-1 0 0 0 0,0 0 0 0 0,1-1 0 0 0,0-1 0 0 0,7-5 0 0 0,-2-1 0 0 0,1 0 0 0 0,-1-1 0 0 0,-1 0 0 0 0,0 0 0 0 0,4-8 0 0 0,35-70 0 0 0,-45 90 0 0 0,0 7 0 0 0,0 8 0 0 0,-1 13 0 0 0,-1-15 0 0 0,1-1 0 0 0,-3 14 0 0 0,2-21 80 0 0,1 0-1 0 0,-1 0 0 0 0,1-1 1 0 0,0 1-1 0 0,1 0 0 0 0,-1 0 1 0 0,1-1-1 0 0,0 1 0 0 0,3 4-79 0 0,1 5 726 0 0,-4-12-712 0 0,-1 0 0 0 0,1 0 0 0 0,-1 0 0 0 0,1 0-1 0 0,0 0 1 0 0,0-1 0 0 0,0 1 0 0 0,1-1 0 0 0,-1 1-1 0 0,1-1 1 0 0,-1 0 0 0 0,1 0 0 0 0,0 0 0 0 0,0 0 0 0 0,0 0-1 0 0,0-1 1 0 0,0 1 0 0 0,0-1 0 0 0,0 0 0 0 0,1 0-1 0 0,-1 0 1 0 0,0-1 0 0 0,0 1 0 0 0,1-1 0 0 0,-1 1 0 0 0,1-1-1 0 0,-1 0 1 0 0,0-1 0 0 0,1 1 0 0 0,-1 0 0 0 0,1-1-1 0 0,-1 0 1 0 0,0 0 0 0 0,0 0 0 0 0,0 0 0 0 0,1 0 0 0 0,-1-1-1 0 0,0 1 1 0 0,0-1 0 0 0,-1 0 0 0 0,1 0 0 0 0,0 0-1 0 0,-1 0 1 0 0,3-2-14 0 0,15-12 0 0 0,7-7 0 0 0,-7 5 0 0 0,-16 16 0 0 0,0-2 0 0 0,0 1 0 0 0,0 0 0 0 0,-1-1 0 0 0,1 0 0 0 0,-1 0 0 0 0,1-1 0 0 0,23-27 0 0 0,-25 26 0 0 0,-1 0 0 0 0,-1 1 0 0 0,-1-1 0 0 0,1 3 0 0 0,8-3 0 0 0,7-18 0 0 0,-13 21 0 0 0,-2 3 0 0 0,0 0 0 0 0,0 0 0 0 0,0-1 0 0 0,-1 1 0 0 0,1 0 0 0 0,0 0 0 0 0,0-1 0 0 0,0 1 0 0 0,0 0 0 0 0,0 0 0 0 0,0-1 0 0 0,0 1 0 0 0,0 0 0 0 0,0 0 0 0 0,0-1 0 0 0,0 1 0 0 0,0 0 0 0 0,0 0 0 0 0,0-1 0 0 0,0 1 0 0 0,0 0 0 0 0,0 0 0 0 0,0-1 0 0 0,0 1 0 0 0,0 0 0 0 0,0 0 0 0 0,1-1 0 0 0,-1 1 0 0 0,0 0 0 0 0,0 0 0 0 0,0-1 0 0 0,0 1 0 0 0,1 0 0 0 0,-1 0 0 0 0,0 0 0 0 0,0 0 0 0 0,0-1 0 0 0,1 1 0 0 0,2-7 0 0 0,-3 6 0 0 0,0 1 0 0 0,0-1 0 0 0,0 0 0 0 0,0 1 0 0 0,0-1 0 0 0,0 0 0 0 0,0 1 0 0 0,0-1 0 0 0,-1 0 0 0 0,1 1 0 0 0,0-1 0 0 0,0 1 0 0 0,-1-1 0 0 0,1 0 0 0 0,-1 1 0 0 0,1-1 0 0 0,-1 0 0 0 0,-3-4 0 0 0,15 45 0 0 0,-10-36 0 0 0,0 1 0 0 0,0 0 0 0 0,0 0 0 0 0,-1 0 0 0 0,0 0 0 0 0,0 0 0 0 0,0 4 0 0 0,-1-5 0 0 0,1-1 0 0 0,0 1 0 0 0,1 0 0 0 0,-1-1 0 0 0,1 1 0 0 0,0 3 0 0 0,2 14 0 0 0,0 51 0 0 0,-3-70 0 0 0,1-1 0 0 0,-1 1 0 0 0,0-1 0 0 0,1 1 0 0 0,-1 0 0 0 0,1-1 0 0 0,-1 0 0 0 0,1 1 0 0 0,0-1 0 0 0,0 1 0 0 0,-1-1 0 0 0,1 0 0 0 0,0 1 0 0 0,0-1 0 0 0,0 0 0 0 0,1 0 0 0 0,-1 0 0 0 0,0 0 0 0 0,0 0 0 0 0,0 0 0 0 0,1 0 0 0 0,-1 0 0 0 0,1 0 0 0 0,-1-1 0 0 0,1 1 0 0 0,-1-1 0 0 0,1 1 0 0 0,0-1 0 0 0,2 1 0 0 0,0 0 0 0 0,0-1 0 0 0,0 0 0 0 0,0 0 0 0 0,0 0 0 0 0,0 0 0 0 0,0-1 0 0 0,0 1 0 0 0,0-1 0 0 0,-1 0 0 0 0,1 0 0 0 0,0-1 0 0 0,2 0 0 0 0,1-2 0 0 0,-1 1 0 0 0,1-1 0 0 0,-1 0 0 0 0,-1-1 0 0 0,1 1 0 0 0,-1-1 0 0 0,3-3 0 0 0,7-9 0 0 0,-1-1 0 0 0,0 0 0 0 0,-2-1 0 0 0,6-10 0 0 0,1-8 0 0 0,-2 0 0 0 0,11-37 0 0 0,-1 6 0 0 0,-5 10 0 0 0,12-25 0 0 0,-26 63 0 0 0,0 0 0 0 0,-2-1 0 0 0,0-1 0 0 0,-5 18 0 0 0,-1 0 0 0 0,1 0 0 0 0,-1 0 0 0 0,0 0 0 0 0,0-3 0 0 0,-1 4 0 0 0,1 1 0 0 0,0-1 0 0 0,0 0 0 0 0,0 0 0 0 0,1 0 0 0 0,-1 0 0 0 0,1 1 0 0 0,0-1 0 0 0,-1 0 0 0 0,2 0 0 0 0,-2 2 0 0 0,1 0 0 0 0,-1 0 0 0 0,1 0 0 0 0,-1 0 0 0 0,0 0 0 0 0,0 0 0 0 0,1 0 0 0 0,-1 0 0 0 0,0 0 0 0 0,0 0 0 0 0,0 0 0 0 0,0 0 0 0 0,0 0 0 0 0,0 0 0 0 0,0 0 0 0 0,0 0 0 0 0,0 0 0 0 0,-1 0 0 0 0,1 0 0 0 0,0 0 0 0 0,-1 0 0 0 0,1 0 0 0 0,-1 0 0 0 0,1 0 0 0 0,-1 0 0 0 0,1 1 0 0 0,0 0 0 0 0,0 0 0 0 0,0-1 0 0 0,-1 1 0 0 0,1 0 0 0 0,0-1 0 0 0,0 1 0 0 0,-1 0 0 0 0,1 0 0 0 0,0 0 0 0 0,-1-1 0 0 0,1 1 0 0 0,0 0 0 0 0,-1 0 0 0 0,1 0 0 0 0,0 0 0 0 0,-1 0 0 0 0,1-1 0 0 0,-1 1 0 0 0,1 0 0 0 0,0 0 0 0 0,-1 0 0 0 0,1 0 0 0 0,0 0 0 0 0,-1 0 0 0 0,1 0 0 0 0,0 0 0 0 0,-1 1 0 0 0,1-1 0 0 0,-1 0 0 0 0,1 0 0 0 0,0 0 0 0 0,-1 0 0 0 0,1 0 0 0 0,0 1 0 0 0,-1-1 0 0 0,-9 1 0 0 0,9-1 0 0 0,1 0 0 0 0,0 0 0 0 0,-1 1 0 0 0,1-1 0 0 0,-1 0 0 0 0,1 0 0 0 0,-1 0 0 0 0,1 0 0 0 0,0 0 0 0 0,-1 1 0 0 0,1-1 0 0 0,0 0 0 0 0,-1 0 0 0 0,1 1 0 0 0,0-1 0 0 0,-1 0 0 0 0,1 0 0 0 0,0 1 0 0 0,-1-1 0 0 0,1 0 0 0 0,0 1 0 0 0,0-1 0 0 0,0 1 0 0 0,-1-1 0 0 0,1 0 0 0 0,0 1 0 0 0,0-1 0 0 0,0 1 0 0 0,0-1 0 0 0,0 0 0 0 0,-1 1 0 0 0,1-1 0 0 0,0 1 0 0 0,0-1 0 0 0,0 1 0 0 0,0-1 0 0 0,0 0 0 0 0,1 1 0 0 0,-1-1 0 0 0,0 1 0 0 0,0-1 0 0 0,0 2 0 0 0,-2 4 0 0 0,0 1 0 0 0,-1 0 0 0 0,0-1 0 0 0,0 0 0 0 0,-3 5 0 0 0,-11 24 0 0 0,8-3 0 0 0,1 0 0 0 0,-3 30 0 0 0,5-25 0 0 0,1-1 0 0 0,2-1 0 0 0,2 14 0 0 0,-3 22 0 0 0,6-36 0 0 0,-1-12 0 0 0,-1-19 0 0 0,1 0 0 0 0,-1 0 0 0 0,1 0 0 0 0,0 0 0 0 0,-1 0 0 0 0,2-1 0 0 0,-1 1 0 0 0,0 0 0 0 0,1-1 0 0 0,0 1 0 0 0,1 2 0 0 0,3 2 0 0 0,0 1 0 0 0,1-1 0 0 0,5 6 0 0 0,-10-13 0 0 0,0 1 0 0 0,0 0 0 0 0,1-1 0 0 0,-1 0 0 0 0,0 1 0 0 0,1-1 0 0 0,-1 0 0 0 0,1 0 0 0 0,0-1 0 0 0,-1 1 0 0 0,1 0 0 0 0,-1-1 0 0 0,1 0 0 0 0,0 1 0 0 0,4-1 0 0 0,0 1 0 0 0,0-1 0 0 0,0-1 0 0 0,0 1 0 0 0,0-1 0 0 0,2 0 0 0 0,-1-1 0 0 0,0 0 0 0 0,0 0 0 0 0,0-1 0 0 0,0 0 0 0 0,-1 0 0 0 0,1 0 0 0 0,-1-1 0 0 0,0 0 0 0 0,0-1 0 0 0,0 0 0 0 0,-1 0 0 0 0,1 0 0 0 0,-1-1 0 0 0,0 0 0 0 0,1-2 0 0 0,9-13 0 0 0,-2 5 0 0 0,-1-2 0 0 0,10-16 0 0 0,-19 28 0 0 0,-1 0 0 0 0,0 0 0 0 0,-1-1 0 0 0,1 1 0 0 0,-1-1 0 0 0,-1 0 0 0 0,1 0 0 0 0,-1 1 0 0 0,0-1 0 0 0,0 0 0 0 0,-1-1 0 0 0,0 7 0 0 0,0 0 0 0 0,0-1 0 0 0,0 1 0 0 0,0 0 0 0 0,0-1 0 0 0,-1 1 0 0 0,1 0 0 0 0,0-1 0 0 0,-1 1 0 0 0,1 0 0 0 0,-1 0 0 0 0,1-1 0 0 0,-1 1 0 0 0,0 0 0 0 0,1 0 0 0 0,-1 0 0 0 0,0 0 0 0 0,0 0 0 0 0,0 0 0 0 0,0 0 0 0 0,0 0 0 0 0,0 0 0 0 0,0 0 0 0 0,0 1 0 0 0,0-1 0 0 0,0 0 0 0 0,-1 1 0 0 0,1-1 0 0 0,0 1 0 0 0,0-1 0 0 0,-1 1 0 0 0,1 0 0 0 0,0-1 0 0 0,0 1 0 0 0,-1 0 0 0 0,1 0 0 0 0,0 0 0 0 0,-2 0 0 0 0,0 0 0 0 0,1 0 0 0 0,-1 0 0 0 0,1 1 0 0 0,-1-1 0 0 0,1 1 0 0 0,0-1 0 0 0,-1 1 0 0 0,1 0 0 0 0,-1 0 0 0 0,1 0 0 0 0,0 0 0 0 0,0 1 0 0 0,0-1 0 0 0,0 0 0 0 0,0 1 0 0 0,0 0 0 0 0,0-1 0 0 0,-1 2 0 0 0,-3 6 0 0 0,0-1 0 0 0,1 1 0 0 0,0 0 0 0 0,1 1 0 0 0,0-1 0 0 0,0 1 0 0 0,1 0 0 0 0,0 0 0 0 0,0 6 0 0 0,2-10 0 0 0,1 0 0 0 0,0-1 0 0 0,0 1 0 0 0,0 0 0 0 0,1 0 0 0 0,0 14 0 0 0,0-16 0 0 0,-1 0 0 0 0,1-1 0 0 0,0 1 0 0 0,0-1 0 0 0,0 1 0 0 0,0-1 0 0 0,0 1 0 0 0,1-1 0 0 0,0 0 0 0 0,0 0 0 0 0,0 0 0 0 0,0 0 0 0 0,0 0 0 0 0,0 0 0 0 0,1-1 0 0 0,-1 1 0 0 0,1-1 0 0 0,0 1 0 0 0,0-1 0 0 0,0 0 0 0 0,0 0 0 0 0,0 0 0 0 0,0-1 0 0 0,1 1 0 0 0,-1-1 0 0 0,1 0 0 0 0,-1 0 0 0 0,1 0 0 0 0,-1 0 0 0 0,1 0 0 0 0,-1-1 0 0 0,2 0 0 0 0,7 1-65 0 0,1-2 0 0 0,0 1 0 0 0,-1-2 0 0 0,1 0 0 0 0,-1 0 0 0 0,1-1 0 0 0,-1 0 0 0 0,0-2 65 0 0,8-2-2370 0 0,0-1 0 0 0,10-7 2370 0 0,-5 2-6819 0 0</inkml:trace>
  <inkml:trace contextRef="#ctx0" brushRef="#br0" timeOffset="263.638">1617 323 6912 0 0,'-24'0'314'0'0,"20"0"-6"0"0,1 0-198 0 0,-16-1-616 0 0,-11 6 4702 0 0,-20 12 3874 0 0,47-16-7928 0 0,0 0-41 0 0,1 0 1 0 0,0 1-1 0 0,0-1 1 0 0,0 1-1 0 0,0 0 1 0 0,0-1-1 0 0,0 1 0 0 0,0 0 1 0 0,0 0-1 0 0,1 0 1 0 0,-1 0-1 0 0,0 2-101 0 0,-13 13 428 0 0,15-16-416 0 0,0 0 0 0 0,0 0 0 0 0,-1 0 0 0 0,1 0 0 0 0,0 0 0 0 0,0 0 0 0 0,0 0 0 0 0,0 0 0 0 0,0 0 0 0 0,1 0 0 0 0,-1 0 0 0 0,0 0-1 0 0,0 0 1 0 0,1 0 0 0 0,-1 0 0 0 0,0 0 0 0 0,1 0 0 0 0,-1 0 0 0 0,1 0 0 0 0,0 1-12 0 0,0-1 9 0 0,0 1-9 0 0,0 1 0 0 0,0 0 0 0 0,0 0 0 0 0,0 0 0 0 0,1 0 0 0 0,-1 0 0 0 0,1 0 0 0 0,0-1 0 0 0,0 1 0 0 0,0-1 0 0 0,0 1 0 0 0,1-1 0 0 0,-1 0 0 0 0,0 0 0 0 0,2 1 0 0 0,16 10-63 0 0,0-2 0 0 0,0 0-1 0 0,11 3 64 0 0,-24-11 4 0 0,58 30 141 0 0,-60-30-158 0 0,-1-1 0 0 0,0 1 0 0 0,0 0 0 0 0,0 1 0 0 0,0-1 13 0 0,13 10-190 0 0,-12-10 105 0 0,10 9 244 0 0,-14-11-134 0 0,-1-1 1 0 0,0 1-1 0 0,0-1 1 0 0,0 0-1 0 0,0 1 1 0 0,0-1-1 0 0,0 1 0 0 0,0-1 1 0 0,0 0-1 0 0,0 1 1 0 0,0-1-1 0 0,0 1 1 0 0,0-1-1 0 0,0 0 0 0 0,0 1 1 0 0,-1-1-1 0 0,1 1 1 0 0,0-1-1 0 0,0 0 0 0 0,0 1 1 0 0,-1-1-1 0 0,1 0 1 0 0,0 1-1 0 0,0-1 1 0 0,-1 0-1 0 0,1 1 0 0 0,0-1 1 0 0,-1 0-1 0 0,1 0 1 0 0,0 1-1 0 0,-1-1 1 0 0,1 0-1 0 0,0 0 0 0 0,-1 0 1 0 0,1 1-1 0 0,0-1 1 0 0,-1 0-1 0 0,1 0 0 0 0,-1 0 1 0 0,1 0-1 0 0,-1 0-25 0 0,-7 4 228 0 0,-1 0 1 0 0,0-1-1 0 0,1 0 0 0 0,-2-1 0 0 0,1 1 0 0 0,-4-1-228 0 0,-60 4-70 0 0,31-3 303 0 0,-81 3-1931 0 0,97-6-6211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8:03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14 844 6448 0 0,'1'-1'28'0'0,"0"-1"0"0"0,0 1 0 0 0,-1-1 0 0 0,1 1 0 0 0,-1-1-1 0 0,1 1 1 0 0,-1-1 0 0 0,0 0 0 0 0,0 1 0 0 0,0-1 0 0 0,0 0 0 0 0,0 1 0 0 0,0-1 0 0 0,0 1 0 0 0,0-2-28 0 0,-7-24 277 0 0,7 27-277 0 0,-4-8 420 0 0,-1-10 1104 0 0,5 16-1012 0 0,0 2 0 0 0,0 0 0 0 0,-3-3 246 0 0,3 0 5070 0 0,2-5-5561 0 0,1 1 0 0 0,-2-1 0 0 0,1-1 0 0 0,-1 1 0 0 0,-1 0 0 0 0,1-7-267 0 0,-5-54 776 0 0,1 36-941 0 0,1-67 2213 0 0,6-28-2048 0 0,-1 87 0 0 0,5-17 0 0 0,-2 15 0 0 0,-1-11 0 0 0,-4 37 0 0 0,1 0 0 0 0,1 1 0 0 0,1-1 0 0 0,0 1 0 0 0,1 0 0 0 0,-1-7 0 0 0,-3 19 0 0 0,-1 0 0 0 0,1 0 0 0 0,0 0 0 0 0,0 0 0 0 0,1 0 0 0 0,0-3 0 0 0,2-4 0 0 0,0 8 0 0 0,1 6 0 0 0,0 3 0 0 0,-1-1 0 0 0,0 1 0 0 0,0 0 0 0 0,-1 0 0 0 0,0 0 0 0 0,0 0 0 0 0,0 1 0 0 0,1 5 0 0 0,2 11 0 0 0,4 23 0 0 0,1 6 0 0 0,26 80 0 0 0,-30-112 0 0 0,0 0 0 0 0,2 0 0 0 0,1 1 0 0 0,10 23 0 0 0,15 17 0 0 0,-34-59 0 0 0,0 1 0 0 0,1-1 0 0 0,0 0 0 0 0,-1 0 0 0 0,1 1 0 0 0,0-1 0 0 0,0 0 0 0 0,0-1 0 0 0,0 1 0 0 0,0 0 0 0 0,0 0 0 0 0,3 0 0 0 0,-3-1 0 0 0,-1 0 0 0 0,1 0 0 0 0,-1-1 0 0 0,1 1 0 0 0,0-1 0 0 0,-1 1 0 0 0,1-1 0 0 0,0 1 0 0 0,0-1 0 0 0,-1 0 0 0 0,1 0 0 0 0,0 0 0 0 0,-1 0 0 0 0,1 0 0 0 0,0-1 0 0 0,0 1 0 0 0,-1 0 0 0 0,1-1 0 0 0,0 1 0 0 0,-1-1 0 0 0,1 0 0 0 0,1 0 0 0 0,1-1 0 0 0,0 0 0 0 0,0 0 0 0 0,0-1 0 0 0,0 1 0 0 0,-1-1 0 0 0,1 0 0 0 0,-1 0 0 0 0,1 0 0 0 0,-1-1 0 0 0,0 1 0 0 0,-1-1 0 0 0,1 1 0 0 0,1-4 0 0 0,15-33 0 0 0,-1 0 0 0 0,5-24 0 0 0,1-1 0 0 0,-8 17 0 0 0,-12 33 0 0 0,1-1 0 0 0,1 2 0 0 0,0-1 0 0 0,3-3 0 0 0,-8 16 0 0 0,1-1 0 0 0,0 0 0 0 0,-1 1 0 0 0,0-1 0 0 0,1 0 0 0 0,-1 0 0 0 0,0 0 0 0 0,0 0 0 0 0,-1 0 0 0 0,2 3 0 0 0,1 6 0 0 0,3 8 0 0 0,-5-4 0 0 0,0-1 0 0 0,-1 0 0 0 0,1 1 0 0 0,-2-1 0 0 0,0 0 0 0 0,0 4 0 0 0,-2 28 0 0 0,-2 65 0 0 0,2-55 0 0 0,2 0 0 0 0,2 1 0 0 0,0-27 0 0 0,-1-17 0 0 0,0 1 0 0 0,1-1 0 0 0,-1 0 0 0 0,2 2 0 0 0,5 56 0 0 0,-7-65-7 0 0,6 28-144 0 0,-5-28-97 0 0,-1 0 0 0 0,1 0-1 0 0,0 1 1 0 0,-1-1 0 0 0,1 0-1 0 0,0 0 1 0 0,0 0 0 0 0,0 0 0 0 0,0 0-1 0 0,0 0 1 0 0,0 0 0 0 0,0 0-1 0 0,0 0 1 0 0,0-1 0 0 0,0 1 0 0 0,1 0-1 0 0,-1-1 1 0 0,0 1 0 0 0,0-1-1 0 0,2 1 249 0 0,3 0-6139 0 0</inkml:trace>
  <inkml:trace contextRef="#ctx0" brushRef="#br0" timeOffset="329.078">770 445 13824 0 0,'0'0'629'0'0,"-9"-3"212"0"0,4 1-742 0 0,4 1 277 0 0,-8 10 622 0 0,3-3-561 0 0,1 1 0 0 0,0-1 0 0 0,1 1 0 0 0,0 1 0 0 0,0-1 0 0 0,-2 5-437 0 0,-2 4 34 0 0,6-9-34 0 0,-1-1 0 0 0,1 0 0 0 0,1 1 0 0 0,-1 0 0 0 0,1-1 0 0 0,0 1 0 0 0,1 0 0 0 0,-1 0 0 0 0,1 0 0 0 0,1-1 0 0 0,-1 1 0 0 0,1 0 0 0 0,1 0 0 0 0,-1-1 0 0 0,1 1 0 0 0,2 5 0 0 0,-4-10 0 0 0,0-2 0 0 0,1 1 0 0 0,-1 0 0 0 0,0-1 0 0 0,0 1 0 0 0,1-1 0 0 0,-1 1 0 0 0,0 0 0 0 0,0-1 0 0 0,1 1 0 0 0,-1-1 0 0 0,1 1 0 0 0,-1-1 0 0 0,0 1 0 0 0,1-1 0 0 0,-1 1 0 0 0,1-1 0 0 0,-1 0 0 0 0,1 1 0 0 0,0-1 0 0 0,-1 0 0 0 0,1 1 0 0 0,-1-1 0 0 0,1 0 0 0 0,-1 0 0 0 0,1 1 0 0 0,0-1 0 0 0,0 0 0 0 0,0 0 0 0 0,1 1 0 0 0,0-1 0 0 0,0 0 0 0 0,0 0 0 0 0,-1 0 0 0 0,1 0 0 0 0,0 0 0 0 0,0 0 0 0 0,0-1 0 0 0,-1 1 0 0 0,1-1 0 0 0,0 1 0 0 0,0-1 0 0 0,-1 1 0 0 0,1-1 0 0 0,0 0 0 0 0,-1 0 0 0 0,1 0 0 0 0,-1 0 0 0 0,8-3 0 0 0,5-3 0 0 0,-1 1 0 0 0,0-1 0 0 0,8-7 0 0 0,-15 10 0 0 0,0-1 0 0 0,0 0 0 0 0,-1 0 0 0 0,0 0 0 0 0,0 0 0 0 0,-1-1 0 0 0,1 0 0 0 0,1-4 0 0 0,-4 7 0 0 0,0 0 0 0 0,0 0 0 0 0,0-1 0 0 0,0 1 0 0 0,-1-1 0 0 0,1 1 0 0 0,-1-1 0 0 0,0 1 0 0 0,0-1 0 0 0,-1 0 0 0 0,1 1 0 0 0,-1-1 0 0 0,0 0 0 0 0,0 1 0 0 0,0-1 0 0 0,0 0 0 0 0,0 0 0 0 0,-1 1 0 0 0,0-1 0 0 0,0 0 0 0 0,0 1 0 0 0,0-1 0 0 0,0 1 0 0 0,-1-1 0 0 0,-1-1 0 0 0,0-1 0 0 0,0 1 0 0 0,0 1 0 0 0,-1-1 0 0 0,0 0 0 0 0,0 1 0 0 0,0 0 0 0 0,0 0 0 0 0,-1 0 0 0 0,0 1 0 0 0,0-1 0 0 0,0 1 0 0 0,-2-1 0 0 0,-2-1 0 0 0,0 1 0 0 0,0 0 0 0 0,-1 1 0 0 0,0 0 0 0 0,1 0 0 0 0,-1 1 0 0 0,-6-1 0 0 0,3 1-11 0 0,-9 0-50 0 0,1 0 0 0 0,-15 0 61 0 0,35 2-696 0 0,2-1-257 0 0,20-12-4750 0 0,-9 8 541 0 0</inkml:trace>
  <inkml:trace contextRef="#ctx0" brushRef="#br0" timeOffset="653.624">1016 31 13824 0 0,'0'0'314'0'0,"0"0"46"0"0,0 0 22 0 0,0 0-50 0 0,0 0-150 0 0,1 2 196 0 0,4 4 56 0 0,-4-4-323 0 0,1 0 1 0 0,-1-1 0 0 0,0 1-1 0 0,0 0 1 0 0,0 0-1 0 0,0 0 1 0 0,0 0 0 0 0,0 0-1 0 0,-1 1-111 0 0,6 26 304 0 0,-2 0 0 0 0,-1 5-304 0 0,-1 54 1605 0 0,-7 68-1605 0 0,-7-56 0 0 0,9-60-133 0 0,2 13 133 0 0,1-52-696 0 0,0-1-257 0 0,0 0-58 0 0,0 0-11 0 0</inkml:trace>
  <inkml:trace contextRef="#ctx0" brushRef="#br0" timeOffset="920.674">1272 394 15664 0 0,'0'0'356'0'0,"8"4"993"0"0,6-1-1347 0 0,0 0 1 0 0,0-1 0 0 0,0-1-1 0 0,0 0 1 0 0,1-1 0 0 0,1-1-3 0 0,-7 0 0 0 0,0 0 0 0 0,0 0-1 0 0,0-1 1 0 0,0 0 0 0 0,0-1 0 0 0,0 0 0 0 0,-1 0 0 0 0,1-1 0 0 0,-1 0-1 0 0,1-1 1 0 0,-7 4 0 0 0,0 0-1 0 0,0-1 1 0 0,0 1-1 0 0,0-1 1 0 0,0 1-1 0 0,0-1 1 0 0,-1 0 0 0 0,1 0-1 0 0,-1 1 1 0 0,1-1-1 0 0,-1 0 1 0 0,0-1-1 0 0,1 1 1 0 0,-1 0-1 0 0,0 0 1 0 0,-1 0-1 0 0,1-1 1 0 0,0 1-1 0 0,-1 0 1 0 0,1-1-1 0 0,-1 1 1 0 0,0 0-1 0 0,1-1 1 0 0,-1 1-1 0 0,0-1 1 0 0,-1 1 0 0 0,1-1 82 0 0,-1 1 0 0 0,0-1 0 0 0,0 1 0 0 0,0-1 0 0 0,0 1 0 0 0,0 0 0 0 0,0-1 0 0 0,-1 1 0 0 0,1 0 0 0 0,-1 0 0 0 0,1 0 0 0 0,-1 0 0 0 0,0 0 0 0 0,0 0 1 0 0,0 1-1 0 0,0-1 0 0 0,0 1 0 0 0,0-1 0 0 0,-1 1 0 0 0,1 0 0 0 0,0-1 0 0 0,-1 1 0 0 0,-1 0-82 0 0,-1-1 13 0 0,0 1 1 0 0,0 0-1 0 0,0 0 1 0 0,0 1-1 0 0,0-1 0 0 0,0 1 1 0 0,0 0-1 0 0,0 1 0 0 0,0-1 1 0 0,0 1-1 0 0,0 0 0 0 0,0 0 1 0 0,0 0-1 0 0,0 1 0 0 0,-1 0-13 0 0,-5 3 235 0 0,1-1-1 0 0,0 2 0 0 0,0-1 0 0 0,1 1 0 0 0,0 1 0 0 0,-3 2-234 0 0,7-4 122 0 0,0 0-1 0 0,0 0 1 0 0,1 1-1 0 0,0-1 1 0 0,-1 2-122 0 0,-12 15 0 0 0,13-17 0 0 0,0 0 0 0 0,0-1 0 0 0,1 1 0 0 0,0 1 0 0 0,0-1 0 0 0,0 0 0 0 0,0 1 0 0 0,1 0 0 0 0,0-1 0 0 0,-1 7 0 0 0,1-3 0 0 0,1 0 0 0 0,0 0 0 0 0,0 0 0 0 0,1 0 0 0 0,1 1 0 0 0,-1-1 0 0 0,1 0 0 0 0,0-7 0 0 0,0 0 0 0 0,0 0 0 0 0,0 0 0 0 0,0 0 0 0 0,0 0 0 0 0,0 0 0 0 0,1-1 0 0 0,-1 1 0 0 0,0 0 0 0 0,1-1 0 0 0,-1 1 0 0 0,1-1 0 0 0,0 0 0 0 0,0 1 0 0 0,-1-1 0 0 0,1 0 0 0 0,0 0 0 0 0,0 0 0 0 0,6 4 0 0 0,0-1 0 0 0,1-1 0 0 0,8 4 0 0 0,-8-5 0 0 0,1 0 0 0 0,0-1 0 0 0,0 0 0 0 0,9 0 0 0 0,-3 0 0 0 0,-4-1-236 0 0,1 0 0 0 0,-1-1 0 0 0,0 0 0 0 0,1-1 0 0 0,0 0 236 0 0,19-6-5791 0 0,-11 4-453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8:07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50 291 17503 0 0,'-31'-2'1338'0'0,"16"13"-756"0"0,15-11-582 0 0,-1 0 0 0 0,1 1 0 0 0,0-1 0 0 0,-1 0 0 0 0,1 1 0 0 0,0-1 0 0 0,0 0 0 0 0,-1 1 0 0 0,1-1 0 0 0,0 0 0 0 0,0 1 0 0 0,0-1 0 0 0,0 1 0 0 0,-1-1 0 0 0,1 0 0 0 0,0 1 0 0 0,0-1 0 0 0,0 1 0 0 0,0-1 0 0 0,0 1 0 0 0,0-1 0 0 0,0 0 0 0 0,0 1 0 0 0,0-1 0 0 0,0 1 0 0 0,0-1 0 0 0,1 0 0 0 0,-1 1 0 0 0,7 12 0 0 0,-6-12 0 0 0,0 0 0 0 0,0 0 0 0 0,0 0 0 0 0,0 0 0 0 0,-1 0 0 0 0,1 1 0 0 0,-1-1 0 0 0,1 0 0 0 0,-1 0 0 0 0,1 1 0 0 0,-1-1 0 0 0,1 0 0 0 0,-1 1 0 0 0,0-1 0 0 0,0 0 0 0 0,0 2 0 0 0,-3 6 0 0 0,2-8 0 0 0,1 0 0 0 0,0-1 0 0 0,-1 1 0 0 0,1 0 0 0 0,0 0 0 0 0,-1 0 0 0 0,1 0 0 0 0,0 0 0 0 0,0 0 0 0 0,0-1 0 0 0,0 1 0 0 0,0 0 0 0 0,0 0 0 0 0,0 0 0 0 0,0 0 0 0 0,0 0 0 0 0,0 0 0 0 0,1 0 0 0 0,-1 0 0 0 0,0 0 0 0 0,5 8 0 0 0,-5-8 0 0 0,1 0 0 0 0,-1 0 0 0 0,1 0 0 0 0,0 0 0 0 0,-1 0 0 0 0,0 1 0 0 0,1-1 0 0 0,-1 0 0 0 0,0 0 0 0 0,0 0 0 0 0,1 1 0 0 0,-1-1 0 0 0,0 0 0 0 0,0 0 0 0 0,0 0 0 0 0,0 1 0 0 0,-1-1 0 0 0,1 0 0 0 0,0 0 0 0 0,0 0 0 0 0,-1 1 0 0 0,1-1 0 0 0,-1 0 0 0 0,1 0 0 0 0,-1 0 0 0 0,1 0 0 0 0,-2 1 0 0 0,2-1 0 0 0,-1 0 0 0 0,1 0 0 0 0,-1 1 0 0 0,1-1 0 0 0,0 0 0 0 0,0 1 0 0 0,-1-1 0 0 0,1 1 0 0 0,0-1 0 0 0,0 0 0 0 0,0 1 0 0 0,0-1 0 0 0,1 0 0 0 0,-1 1 0 0 0,0-1 0 0 0,0 0 0 0 0,1 1 0 0 0,-1-1 0 0 0,1 0 0 0 0,0 1 0 0 0,-1-1 0 0 0,1 0 0 0 0,0 0 0 0 0,-1 0 0 0 0,1 0 0 0 0,0 0 0 0 0,1 1 0 0 0,-2-2 7 0 0,0 1-1 0 0,0-1 1 0 0,1 0-1 0 0,-1 1 0 0 0,0-1 1 0 0,1 0-1 0 0,-1 1 1 0 0,0-1-1 0 0,0 0 0 0 0,0 1 1 0 0,0-1-1 0 0,1 1 1 0 0,-1-1-1 0 0,0 0 0 0 0,0 1 1 0 0,0-1-1 0 0,0 1 1 0 0,0-1-1 0 0,0 0 0 0 0,0 1 1 0 0,0-1-1 0 0,0 1 0 0 0,0-1 1 0 0,0 1-1 0 0,0-1 1 0 0,0 0-1 0 0,-1 1 0 0 0,1-1 1 0 0,0 1-1 0 0,0-1 1 0 0,0 0-1 0 0,-1 1 0 0 0,1-1 1 0 0,0 0-1 0 0,0 1 1 0 0,-1-1-1 0 0,1 0 0 0 0,0 1 1 0 0,-1-1-1 0 0,1 0-6 0 0,0 0 10 0 0,0 0 0 0 0,0 0 0 0 0,0 0 0 0 0,0 0 0 0 0,0 0 0 0 0,0 0 0 0 0,0 0 0 0 0,0 0-1 0 0,0 0 1 0 0,1 1 0 0 0,-1-1 0 0 0,0 0 0 0 0,0 0 0 0 0,0 0 0 0 0,0 0 0 0 0,0 0 0 0 0,0 0 0 0 0,0 0 0 0 0,0 0 0 0 0,0 0 0 0 0,0 0 0 0 0,0 0-1 0 0,0 0 1 0 0,0 0 0 0 0,0 0 0 0 0,0 0 0 0 0,0 0 0 0 0,0 0 0 0 0,0 0 0 0 0,0 0 0 0 0,0 0 0 0 0,0 0 0 0 0,0 0 0 0 0,0 1 0 0 0,0-1-1 0 0,0 0 1 0 0,0 0 0 0 0,0 0 0 0 0,0 0 0 0 0,0 0 0 0 0,0 0 0 0 0,0 0 0 0 0,0 0 0 0 0,0 0 0 0 0,0 0 0 0 0,0 0 0 0 0,0 0 0 0 0,0 0 0 0 0,0 0-1 0 0,0 0 1 0 0,0 0 0 0 0,0 0 0 0 0,0 0 0 0 0,0 0 0 0 0,0 0 0 0 0,0 0 0 0 0,0 0 0 0 0,0 0 0 0 0,-1 1 0 0 0,1-1 0 0 0,0 0 0 0 0,0 0-1 0 0,0 0 1 0 0,0 0 0 0 0,0 0 0 0 0,0 0 0 0 0,0 0 0 0 0,0 0-10 0 0,6 1 102 0 0,1 0-1 0 0,-1 0 1 0 0,1 0-1 0 0,-1 0 1 0 0,1-1-1 0 0,-1-1 1 0 0,1 1 0 0 0,-1-1-1 0 0,1 0 1 0 0,-1 0-1 0 0,4-2-101 0 0,32-13 0 0 0,-16 5 0 0 0,-9 2 0 0 0,-13 7 0 0 0,-1 0 0 0 0,1 0 0 0 0,-1 0 0 0 0,1 1 0 0 0,0-1 0 0 0,0 1 0 0 0,0 0 0 0 0,-1 0 0 0 0,4 0 0 0 0,5 1 0 0 0,-11 1 0 0 0,0 0 0 0 0,0-1 0 0 0,0 1 0 0 0,0 0 0 0 0,0 0 0 0 0,0 0 0 0 0,0 0 0 0 0,0 0 0 0 0,0 0 0 0 0,-1 1 0 0 0,1-1 0 0 0,0 0 0 0 0,-1 0 0 0 0,1 0 0 0 0,-1 1 0 0 0,1-1 0 0 0,-1 0 0 0 0,0 1 0 0 0,1-1 0 0 0,-1 0 0 0 0,0 1 0 0 0,0-1 0 0 0,0 0 0 0 0,0 2 0 0 0,0-1 0 0 0,0 0 0 0 0,0 0 0 0 0,1 0 0 0 0,-1 0 0 0 0,0-1 0 0 0,1 1 0 0 0,0 0 0 0 0,-1 0 0 0 0,1 0 0 0 0,0-1 0 0 0,0 1 0 0 0,0 0 0 0 0,0-1 0 0 0,0 1 0 0 0,16 10 0 0 0,-15-11 0 0 0,0 0 0 0 0,0 0 0 0 0,0 1 0 0 0,-1-1 0 0 0,1 1 0 0 0,0-1 0 0 0,0 1 0 0 0,-1-1 0 0 0,1 1 0 0 0,-1 0 0 0 0,2 1 0 0 0,-3-2 0 0 0,0-1 0 0 0,0 1 0 0 0,1-1 0 0 0,-1 1 0 0 0,0 0 0 0 0,1-1 0 0 0,-1 1 0 0 0,1-1 0 0 0,-1 0 0 0 0,1 1 0 0 0,-1-1 0 0 0,1 1 0 0 0,-1-1 0 0 0,1 0 0 0 0,-1 1 0 0 0,1-1 0 0 0,-1 0 0 0 0,1 1 0 0 0,0-1 0 0 0,-1 0 0 0 0,1 0 0 0 0,-1 0 0 0 0,1 0 0 0 0,0 1 0 0 0,-1-1 0 0 0,1 0 0 0 0,0 0 0 0 0,-1 0 0 0 0,1 0 0 0 0,-1-1 0 0 0,1 1 0 0 0,30 4 0 0 0,-28-3 0 0 0,1 0 0 0 0,0-1 0 0 0,-1 0 0 0 0,1 1 0 0 0,0-2 0 0 0,0 1 0 0 0,-1 0 0 0 0,1-1 0 0 0,0 1 0 0 0,-1-1 0 0 0,1 0 0 0 0,0-1 0 0 0,-1 1 0 0 0,1 0 0 0 0,-1-1 0 0 0,0 0 0 0 0,0 0 0 0 0,1 0 0 0 0,-1 0 0 0 0,0 0 0 0 0,-1-1 0 0 0,1 1 0 0 0,0-1 0 0 0,1-2 0 0 0,-4 4 0 0 0,1 0 0 0 0,-1 1 0 0 0,0-1 0 0 0,1 0 0 0 0,-1 1 0 0 0,0-1 0 0 0,0 0 0 0 0,1 1 0 0 0,-1-1 0 0 0,0 0 0 0 0,0 0 0 0 0,0 1 0 0 0,0-1 0 0 0,0 0 0 0 0,0 1 0 0 0,0-1 0 0 0,-1 0 0 0 0,1 0 0 0 0,0 1 0 0 0,0-1 0 0 0,0 0 0 0 0,-1 1 0 0 0,1-1 0 0 0,0 0 0 0 0,-1 1 0 0 0,1-1 0 0 0,-1 1 0 0 0,1-1 0 0 0,-1 0 0 0 0,1 1 0 0 0,-1-1 0 0 0,1 0 0 0 0,-1 0 0 0 0,1 0 0 0 0,-1 0 0 0 0,1 0 0 0 0,0 0 0 0 0,-1 1 0 0 0,1-1 0 0 0,0 0 0 0 0,0 0 0 0 0,0 0 0 0 0,0 0 0 0 0,0 0 0 0 0,0 0 0 0 0,0 0 0 0 0,0 0 0 0 0,0-1 0 0 0,6-8-1 0 0,-5 9 6 0 0,0 0 1 0 0,0 0 0 0 0,0 0-1 0 0,-1 0 1 0 0,1 0 0 0 0,0-1-1 0 0,-1 1 1 0 0,1 0 0 0 0,-1 0-1 0 0,1-1 1 0 0,-1 1 0 0 0,0-1-1 0 0,1 0-5 0 0,-4-20 543 0 0,-1-7 282 0 0,6 12-406 0 0,-1 14-403 0 0,0 0-1 0 0,-1 0 1 0 0,0 1 0 0 0,0-1 0 0 0,0 0 0 0 0,0 0-1 0 0,0 0 1 0 0,0 0 0 0 0,-1 0 0 0 0,1 0-1 0 0,-1 0 1 0 0,0-1-16 0 0,-5-7 0 0 0,5 10 0 0 0,0-1 0 0 0,0 1 0 0 0,0-1 0 0 0,0 0 0 0 0,0 0 0 0 0,1 1 0 0 0,-1-1 0 0 0,1 0 0 0 0,-1 0 0 0 0,1 0 0 0 0,0 1 0 0 0,-1-1 0 0 0,1 0 0 0 0,0 0 0 0 0,2-10 0 0 0,-2 10 0 0 0,0 0 0 0 0,1 1 0 0 0,-1-1 0 0 0,0 0 0 0 0,0 0 0 0 0,0 0 0 0 0,0 0 0 0 0,0 0 0 0 0,0 1 0 0 0,0-1 0 0 0,-1 0 0 0 0,1 0 0 0 0,-1 0 0 0 0,1 0 0 0 0,-1 1 0 0 0,0-1 0 0 0,0 0 0 0 0,0 1 0 0 0,0-1 0 0 0,0 1 0 0 0,0-1 0 0 0,0 1 0 0 0,0-1 0 0 0,-1 1 0 0 0,0-1 0 0 0,-5-5 0 0 0,0 0 0 0 0,0-1 0 0 0,1 0 0 0 0,-2-1 0 0 0,-9-7-876 0 0,9 15-212 0 0,5 0 827 0 0,3 1 185 0 0,-1-1 0 0 0,0 1 0 0 0,1 0 0 0 0,-1 0 0 0 0,0 0 0 0 0,1 0 0 0 0,-1 0 0 0 0,0 0 1 0 0,1 0-1 0 0,-1 0 0 0 0,0 0 0 0 0,1 0 0 0 0,-1 0 0 0 0,0 0 0 0 0,1 0 0 0 0,-1 0 0 0 0,1 0 0 0 0,-1 1 0 0 0,0-1 0 0 0,1 0 0 0 0,-1 1 76 0 0,0-1-2112 0 0,1 0-4371 0 0</inkml:trace>
  <inkml:trace contextRef="#ctx0" brushRef="#br0" timeOffset="241.42">656 275 15664 0 0,'0'0'356'0'0,"0"0"49"0"0,0 0 21 0 0,1 0-42 0 0,1 1-332 0 0,-1-1-1 0 0,1 0 1 0 0,0 1-1 0 0,-1-1 1 0 0,1 1-1 0 0,-1 0 1 0 0,0 0-1 0 0,1-1 1 0 0,-1 1-1 0 0,1 0 1 0 0,-1 0-1 0 0,0 0 1 0 0,0 0-1 0 0,0 0 1 0 0,0 1-1 0 0,1-1 1 0 0,-1 0-1 0 0,-1 0 1 0 0,1 1-1 0 0,1 1-51 0 0,-1 0 191 0 0,0 0 0 0 0,-1 0 0 0 0,1 0 0 0 0,0 0 0 0 0,-1 0 0 0 0,0 0-1 0 0,0 1 1 0 0,0 0-191 0 0,1 10 559 0 0,-1 10 409 0 0,-1-20-752 0 0,1 0 0 0 0,0 0 0 0 0,0 0 0 0 0,0 0 0 0 0,1 4-216 0 0,0-1 227 0 0,0 1-1 0 0,0-1 0 0 0,-1 1 1 0 0,0-1-1 0 0,-2 7-226 0 0,1 10-12 0 0,-2-4 12 0 0,3-12 0 0 0,3-3 0 0 0,-1-8 0 0 0,-2 3 0 0 0,-2-9-926 0 0,1 8 703 0 0,1 0 0 0 0,0 0 0 0 0,-1 0 1 0 0,1 0-1 0 0,0 0 0 0 0,0 0 0 0 0,-1 0 0 0 0,1 0 0 0 0,0 0 0 0 0,0 0 0 0 0,0 0 0 0 0,0 0 0 0 0,1 0 0 0 0,-1-1 0 0 0,0 1 0 0 0,0 0 223 0 0,8-24-2527 0 0,1-3-28 0 0</inkml:trace>
  <inkml:trace contextRef="#ctx0" brushRef="#br0" timeOffset="554.512">715 56 19351 0 0,'0'0'439'0'0,"-4"-11"1065"0"0,1 8-1344 0 0,8 4-143 0 0,1 3-14 0 0,-4-3-189 0 0,1 0 0 0 0,-1 1-1 0 0,0-1 1 0 0,1 0 0 0 0,-1 0 0 0 0,0-1-1 0 0,1 1 1 0 0,-1 0 0 0 0,3-1 186 0 0,26 5-3937 0 0,-27-4 1892 0 0</inkml:trace>
  <inkml:trace contextRef="#ctx0" brushRef="#br0" timeOffset="853.374">971 89 5984 0 0,'-2'6'622'0'0,"1"8"1015"0"0,0 0-1 0 0,2 1 0 0 0,0-1 0 0 0,0 0 0 0 0,2 1 1 0 0,0-1-1 0 0,2 5-1636 0 0,1 11 154 0 0,13 43 770 0 0,-9-42 292 0 0,1 18-1216 0 0,1 28 1117 0 0,-12-76-1120 0 0,1 0 0 0 0,-1 0-1 0 0,0 0 1 0 0,0 0-1 0 0,0 0 1 0 0,0-1 0 0 0,0 1-1 0 0,0 0 1 0 0,0 0-1 0 0,-1 0 1 0 0,1 0 0 0 0,0 0-1 0 0,0 0 1 0 0,-1 0-1 0 0,1 0 1 0 0,0 0 0 0 0,-1-1-1 0 0,1 1 1 0 0,-1 0-1 0 0,1 0 1 0 0,-1 0 0 0 0,0-1-1 0 0,1 1 1 0 0,-1 0-1 0 0,0-1 1 0 0,1 1 0 0 0,-1 0-1 0 0,0-1 1 0 0,0 1 3 0 0,-1 0-163 0 0,1-1 0 0 0,-1 1 0 0 0,0-1 1 0 0,1 1-1 0 0,-1-1 0 0 0,0 1 0 0 0,0-1 1 0 0,1 0-1 0 0,-1 0 0 0 0,0 0 0 0 0,0 0 1 0 0,1 0-1 0 0,-1 0 0 0 0,-1-1 163 0 0,-8-1-4742 0 0,-3-2-1442 0 0</inkml:trace>
  <inkml:trace contextRef="#ctx0" brushRef="#br0" timeOffset="854.374">725 352 11976 0 0,'-18'-7'546'0'0,"18"8"-532"0"0,-1-1-1 0 0,1 0 0 0 0,0 0 0 0 0,0 0 1 0 0,0-1-1 0 0,0 1 0 0 0,0 0 1 0 0,0 0-1 0 0,-1 0 0 0 0,1 0 1 0 0,0 0-1 0 0,0 0 0 0 0,0 0 1 0 0,0 0-1 0 0,0 0 0 0 0,0 0 0 0 0,-1 0 1 0 0,1 0-1 0 0,0 0 0 0 0,0 0 1 0 0,0 0-1 0 0,0-1 0 0 0,0 1 1 0 0,0 0-1 0 0,0 0 0 0 0,0 0 0 0 0,0 0 1 0 0,0 0-1 0 0,0 0 0 0 0,-1-1 1 0 0,1 1-1 0 0,0 0 0 0 0,0 0 1 0 0,0 0-1 0 0,0 0 0 0 0,0 0 1 0 0,0 0-1 0 0,0-1 0 0 0,0 1 0 0 0,0 0 1 0 0,0 0-1 0 0,0 0 0 0 0,0 0 1 0 0,0 0-1 0 0,0 0 0 0 0,1-1 1 0 0,-1 1-1 0 0,0 0 0 0 0,0 0 0 0 0,0 0 1 0 0,0 0-1 0 0,0 0-13 0 0,1-7 199 0 0,-1 6 532 0 0,2-1-508 0 0,0 1 0 0 0,0 0 0 0 0,-1-1 0 0 0,1 1 0 0 0,0 0 0 0 0,0 0 0 0 0,0 1 0 0 0,0-1 0 0 0,0 0 0 0 0,0 1 0 0 0,1-1 0 0 0,-1 1 0 0 0,0 0 0 0 0,0-1 0 0 0,0 1 0 0 0,1 0-223 0 0,39 4 592 0 0,-12-1 362 0 0,172 3-789 0 0,-188-7-478 0 0,-1 0-1 0 0,1-1 0 0 0,-1 0 1 0 0,12-3 313 0 0,-21 3-349 0 0,0 1 1 0 0,0-1-1 0 0,-1 0 1 0 0,1 0-1 0 0,0 0 1 0 0,-1 0-1 0 0,3-2 349 0 0,2-2-473 0 0,17-10-1031 0 0</inkml:trace>
  <inkml:trace contextRef="#ctx0" brushRef="#br0" timeOffset="1162.934">1211 1 3224 0 0,'0'1'240'0'0,"-1"1"-85"0"0,1 0 0 0 0,0-1 0 0 0,-1 1 0 0 0,1 0 1 0 0,0 0-1 0 0,0 0 0 0 0,0 0 0 0 0,0 0 0 0 0,0 0 0 0 0,0 0 0 0 0,1 0-155 0 0,0 18 4503 0 0,-3 2 2882 0 0,1 20-7385 0 0,7 54 1756 0 0,-1-42-968 0 0,-3 1-788 0 0,-1-26 739 0 0,2 0-1 0 0,5 26-738 0 0,-7-51 78 0 0,-1 0-1 0 0,1 0 1 0 0,0 0-1 0 0,1 0 1 0 0,-1 0-1 0 0,1 0 1 0 0,-1 0-1 0 0,1 0 1 0 0,0 0-1 0 0,3 2-77 0 0,-4-5 113 0 0,-1 0-107 0 0,0-1-1 0 0,0 0 0 0 0,0 0 1 0 0,0 0-1 0 0,0 0 1 0 0,0 0-1 0 0,0 0 0 0 0,0 0 1 0 0,0 0-1 0 0,0 0 1 0 0,0 1-1 0 0,0-1 0 0 0,0 0 1 0 0,0 0-1 0 0,0 0 0 0 0,0 0 1 0 0,1 0-1 0 0,-1 0 1 0 0,0 0-1 0 0,0 0 0 0 0,0 0 1 0 0,0 0-1 0 0,0 0 0 0 0,0 0 1 0 0,0 0-1 0 0,0 0 1 0 0,0 1-1 0 0,0-1 0 0 0,1 0 1 0 0,-1 0-1 0 0,0 0 1 0 0,0 0-1 0 0,0 0 0 0 0,0 0 1 0 0,0 0-1 0 0,0 0 0 0 0,0 0 1 0 0,0 0-1 0 0,1 0 1 0 0,-1 0-1 0 0,0 0 0 0 0,0-1 1 0 0,0 1-1 0 0,0 0 0 0 0,0 0 1 0 0,0 0-1 0 0,0 0 1 0 0,0 0-1 0 0,0 0 0 0 0,0 0 1 0 0,1 0-1 0 0,-1 0 1 0 0,0 0-1 0 0,0 0 0 0 0,0 0 1 0 0,0 0-1 0 0,0 0 0 0 0,0 0 1 0 0,0-1-1 0 0,0 1 1 0 0,0 0-1 0 0,0 0 0 0 0,0 0 1 0 0,0 0-1 0 0,0 0 0 0 0,0 0 1 0 0,0 0-6 0 0,4-7-73 0 0,12-79-623 0 0,-12 67 670 0 0,-3 9-82 0 0,1 1-1 0 0,1 0 1 0 0,-1 0 0 0 0,1 1-1 0 0,1-1 109 0 0,6-18-88 0 0,4-7 507 0 0,-13 33-433 0 0,0-1 0 0 0,0 1 0 0 0,0 0 0 0 0,0-1 0 0 0,0 1 1 0 0,0 0-1 0 0,0-1 0 0 0,1 1 0 0 0,-1 0 0 0 0,0 0 0 0 0,1 0 0 0 0,-1 0 0 0 0,1 0 1 0 0,0 0-1 0 0,-1 1 0 0 0,1-1 0 0 0,1 0 14 0 0,-2 1-33 0 0,1 1 1 0 0,0-1-1 0 0,0 1 0 0 0,-1-1 1 0 0,1 1-1 0 0,-1 0 0 0 0,1 0 1 0 0,-1 0-1 0 0,1-1 0 0 0,-1 1 1 0 0,1 1 32 0 0,2 0 46 0 0,-2 0 19 0 0,0-1 0 0 0,1 1 0 0 0,-1 0 0 0 0,0 0 0 0 0,0 0-1 0 0,0 0 1 0 0,0 0 0 0 0,0 0 0 0 0,0 0 0 0 0,1 3-65 0 0,15 28 375 0 0,-13-23-285 0 0,12 34 248 0 0,-6-16-156 0 0,2 19 11 0 0,-1-3-99 0 0,-8-34-204 0 0,1 1 0 0 0,0-1 0 0 0,0 0-1 0 0,1-1 1 0 0,3 4 110 0 0,-3-4-837 0 0,-5-3-54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8:09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65 142 13824 0 0,'9'0'82'0'0,"20"0"718"0"0,-25 1-388 0 0,-17 1-206 0 0,13-2-202 0 0,-1 0 0 0 0,1 0 1 0 0,-1 1-1 0 0,1-1 1 0 0,-1 0-1 0 0,1 0 1 0 0,-1 1-1 0 0,1-1 0 0 0,0 0 1 0 0,-1 0-1 0 0,1 1 1 0 0,0-1-1 0 0,-1 0 1 0 0,1 1-1 0 0,0-1 1 0 0,-1 1-1 0 0,1-1 0 0 0,0 0 1 0 0,0 1-1 0 0,-1-1 1 0 0,1 1-1 0 0,0-1 1 0 0,0 1-1 0 0,0-1 0 0 0,0 1 1 0 0,0-1-1 0 0,-1 1 1 0 0,1-1-1 0 0,0 1 1 0 0,0-1-1 0 0,0 1 1 0 0,0-1-1 0 0,1 0 0 0 0,-1 1-4 0 0,2 22 982 0 0,0-15-275 0 0,3 25 297 0 0,2 1-1 0 0,2-2 0 0 0,6 16-1003 0 0,11 41 1714 0 0,-8-21-452 0 0,6 23-868 0 0,-21-76-399 0 0,-1 0 1 0 0,0 0-1 0 0,-1 1 0 0 0,-1-1 0 0 0,0 2 5 0 0,-2 9 0 0 0,2-9 0 0 0,-1 0 0 0 0,-3 13 0 0 0,3-26 0 0 0,0 1 0 0 0,0-1 0 0 0,-1 1 0 0 0,1-1 0 0 0,-1 0 0 0 0,0 0 0 0 0,0 0 0 0 0,-1 0 0 0 0,1 0 0 0 0,-1 0 0 0 0,1-1 0 0 0,-3 2 0 0 0,4-3-63 0 0,-1-1 0 0 0,1 0 0 0 0,0 0 0 0 0,-1 0-1 0 0,1-1 1 0 0,-1 1 0 0 0,1 0 0 0 0,-1 0 0 0 0,0-1 0 0 0,1 1-1 0 0,-1-1 1 0 0,1 0 0 0 0,-1 1 0 0 0,0-1 0 0 0,0 0-1 0 0,1 0 1 0 0,-2 0 63 0 0,1 0-418 0 0,0 0-1 0 0,0 0 1 0 0,0-1-1 0 0,0 1 0 0 0,1-1 1 0 0,-1 1-1 0 0,0-1 1 0 0,0 0-1 0 0,0 0 0 0 0,0 0 419 0 0,-8-7-6819 0 0</inkml:trace>
  <inkml:trace contextRef="#ctx0" brushRef="#br0" timeOffset="294.46">30 305 15664 0 0,'6'-7'132'0'0,"0"1"0"0"0,0-1 0 0 0,1 1 1 0 0,0 1-1 0 0,0-1 0 0 0,0 1 1 0 0,0 0-1 0 0,1 1 0 0 0,0 0 1 0 0,0 0-1 0 0,0 1 0 0 0,0 0 0 0 0,5-1-132 0 0,10-2 295 0 0,0 2 0 0 0,0 1-1 0 0,15-1-294 0 0,-27 4 325 0 0,0-1-1 0 0,0 2 1 0 0,0 0-1 0 0,-1 0 1 0 0,1 1-1 0 0,0 0 1 0 0,0 1-1 0 0,7 3-324 0 0,-12-4 127 0 0,0 1-1 0 0,0 0 0 0 0,0 0 1 0 0,-1 1-1 0 0,5 3-126 0 0,-8-6-2 0 0,0 1 1 0 0,-1-1 0 0 0,1 1-1 0 0,0 0 1 0 0,-1 0-1 0 0,1 0 1 0 0,-1 0-1 0 0,0 0 1 0 0,0 0-1 0 0,0 0 1 0 0,0 0-1 0 0,0 1 1 0 0,0-1-1 0 0,0 0 1 0 0,-1 0-1 0 0,1 2 2 0 0,0-2 22 0 0,-1 1 1 0 0,1-1-1 0 0,-1 1 0 0 0,1-1 0 0 0,-1 1 0 0 0,0-1 0 0 0,0 1 0 0 0,0-1 1 0 0,-1 1-1 0 0,1-1 0 0 0,-1 1 0 0 0,1 0 0 0 0,-1-1 0 0 0,0 0 0 0 0,0 1 0 0 0,0-1 1 0 0,0 0-1 0 0,0 1 0 0 0,0-1 0 0 0,-2 2-22 0 0,-8 10 732 0 0,0-1 0 0 0,-7 6-732 0 0,13-15 21 0 0,-1 1-1 0 0,1-1 0 0 0,-1 0 0 0 0,0-1 0 0 0,0 1 0 0 0,0-1 0 0 0,-6 2-20 0 0,-11 3-249 0 0,0 0 0 0 0,0-2 0 0 0,-1-1 0 0 0,0 0 0 0 0,0-2 0 0 0,0-1 0 0 0,-1-1 0 0 0,-6-1 249 0 0,-15-5 67 0 0,43 5-204 0 0,-1-1 0 0 0,1 1 0 0 0,0-1 0 0 0,-1 0 0 0 0,1 0 0 0 0,0-1 0 0 0,0 1 0 0 0,0-1 0 0 0,0 1 0 0 0,0-1 0 0 0,-2-1 137 0 0,13-4-2712 0 0,18-9-2258 0 0,-2 4 2413 0 0</inkml:trace>
  <inkml:trace contextRef="#ctx0" brushRef="#br0" timeOffset="877.286">398 486 11976 0 0,'13'8'901'0'0,"-5"-6"-711"0"0,0-1 0 0 0,0 0 0 0 0,1 0 1 0 0,-1-1-1 0 0,0 0 0 0 0,0-1 0 0 0,0 1 0 0 0,0-1 0 0 0,0-1 0 0 0,0 0 0 0 0,0 0 1 0 0,0 0-1 0 0,-1-1 0 0 0,1 0 0 0 0,-1-1 0 0 0,1 0 0 0 0,-1 0 0 0 0,1-1-190 0 0,7-6 374 0 0,1 0-1 0 0,-2-1 0 0 0,1 0 1 0 0,-2-1-1 0 0,0-1 0 0 0,0 0 1 0 0,3-7-374 0 0,-7 9 181 0 0,-1 3-42 0 0,-1-1 0 0 0,0 0-1 0 0,-1-1 1 0 0,0 1 0 0 0,0-1 0 0 0,1-7-139 0 0,4-6 92 0 0,-9 21-126 0 0,-1-1 0 0 0,1 1 1 0 0,-1-1-1 0 0,1 1 0 0 0,-1-1 1 0 0,0 1-1 0 0,0-1 1 0 0,-1 1-1 0 0,1-1 0 0 0,-1 0 1 0 0,0 0-1 0 0,0 1 0 0 0,0-1 1 0 0,0 0-1 0 0,-1-1 34 0 0,1 3 41 0 0,-1 0 0 0 0,1 0 0 0 0,-1 0 0 0 0,0 0 0 0 0,0 0-1 0 0,1 0 1 0 0,-2 0 0 0 0,1 0 0 0 0,0 1 0 0 0,0-1 0 0 0,0 0 0 0 0,-1 1 0 0 0,1-1-1 0 0,-1 1 1 0 0,1 0 0 0 0,-1-1 0 0 0,0 1 0 0 0,1 0 0 0 0,-1 0 0 0 0,0 0 0 0 0,0 0 0 0 0,0 0-1 0 0,0 0 1 0 0,0 1 0 0 0,0-1 0 0 0,0 1 0 0 0,0-1 0 0 0,0 1 0 0 0,0 0 0 0 0,0 0 0 0 0,0 0-1 0 0,0 0 1 0 0,-2 0-41 0 0,1 1 50 0 0,1 0 0 0 0,-1-1-1 0 0,0 2 1 0 0,1-1 0 0 0,-1 0 0 0 0,1 0-1 0 0,0 1 1 0 0,-1-1 0 0 0,1 1-1 0 0,0 0 1 0 0,0 0 0 0 0,0 0 0 0 0,-1 1-50 0 0,-2 3-10 0 0,0-1 0 0 0,1 1 1 0 0,-1 0-1 0 0,-2 5 10 0 0,-3 7 0 0 0,-2 3 0 0 0,1 1 0 0 0,-5 15 0 0 0,13-29 0 0 0,1 0 0 0 0,-1 0 0 0 0,2 0 0 0 0,-1 0 0 0 0,1 1 0 0 0,0-1 0 0 0,1 0 0 0 0,0 1 0 0 0,1 5 0 0 0,-1-8 0 0 0,1 0 0 0 0,0 0 0 0 0,0 0 0 0 0,1 0 0 0 0,0 0 0 0 0,0 0 0 0 0,0 0 0 0 0,2 2 0 0 0,-2-6 0 0 0,-1 1 0 0 0,1-1 0 0 0,-1 0 0 0 0,1 0 0 0 0,0 1 0 0 0,0-1 0 0 0,0 0 0 0 0,1-1 0 0 0,-1 1 0 0 0,0 0 0 0 0,1-1 0 0 0,-1 1 0 0 0,1-1 0 0 0,-1 0 0 0 0,1 0 0 0 0,0 0 0 0 0,-1 0 0 0 0,1 0 0 0 0,1 0 0 0 0,1-1 14 0 0,0 1 1 0 0,0-1-1 0 0,0 0 0 0 0,1 0 0 0 0,-1 0 0 0 0,0 0 0 0 0,0-1 0 0 0,0 0 1 0 0,0 0-1 0 0,0-1 0 0 0,2 0-14 0 0,1-1-3 0 0,1-1 1 0 0,-1 0-1 0 0,0-1 1 0 0,0 0-1 0 0,6-4 3 0 0,-10 6-17 0 0,-1 0 0 0 0,0 0 1 0 0,0 0-1 0 0,-1 0 0 0 0,3-3 17 0 0,-2 2 0 0 0,-1 1-1 0 0,2-1 1 0 0,-1 1-1 0 0,0 0 0 0 0,2-1 1 0 0,37-27-1 0 0,21-15-110 0 0,-56 40 88 0 0,0 0 1 0 0,1 1-1 0 0,0 0 0 0 0,0 1 0 0 0,0 0 0 0 0,1 0 0 0 0,7-2 23 0 0,-13 5 4 0 0,0 0 0 0 0,0 1-1 0 0,0-1 1 0 0,0 1 0 0 0,0 0 0 0 0,0-1-1 0 0,0 2 1 0 0,0-1 0 0 0,0 0 0 0 0,0 0 0 0 0,3 2-4 0 0,-4-2 10 0 0,0 1 0 0 0,0 0 0 0 0,0 0 0 0 0,0 0 0 0 0,0 0 1 0 0,-1 0-1 0 0,1 1 0 0 0,0-1 0 0 0,-1 0 0 0 0,1 1 0 0 0,-1-1 0 0 0,1 1 1 0 0,-1 0-1 0 0,0-1 0 0 0,1 1 0 0 0,-1 0 0 0 0,0 0 0 0 0,0 1-10 0 0,6 14-22 0 0,-1 0 0 0 0,0 1 0 0 0,-1 0 0 0 0,-1 0 0 0 0,-1 0 0 0 0,0 8 22 0 0,-3-4 99 0 0,1 4-66 0 0,1-19 34 0 0,-1-6 277 0 0,-1-1 112 0 0,0 0 21 0 0,-8-4 103 0 0,4-1-516 0 0,1 0-1 0 0,0-1 1 0 0,1 1-1 0 0,-1-1 1 0 0,1 0-1 0 0,0 0 1 0 0,1 0-1 0 0,-1-3-63 0 0,1 1 41 0 0,0 1 0 0 0,0 0 0 0 0,1-1 0 0 0,0 1 0 0 0,1-1 1 0 0,0 1-1 0 0,0 0 0 0 0,0-1-41 0 0,5-12-342 0 0,0-1-1 0 0,1-1 343 0 0,6-15-749 0 0,-10 25 144 0 0,1 0 0 0 0,1 0 0 0 0,0 1-1 0 0,0-1 1 0 0,1 1 0 0 0,1 0 0 0 0,2-2 605 0 0,6-6-1651 0 0</inkml:trace>
  <inkml:trace contextRef="#ctx0" brushRef="#br0" timeOffset="1539.28">1316 111 11976 0 0,'-1'0'61'0'0,"0"0"0"0"0,-1 0 1 0 0,1 0-1 0 0,0 0 0 0 0,0 0 1 0 0,-1 0-1 0 0,1 0 0 0 0,0 0 1 0 0,0 0-1 0 0,0 1 0 0 0,-1-1 1 0 0,1 1-1 0 0,0-1 0 0 0,0 1 1 0 0,0-1-1 0 0,0 1 0 0 0,0-1 1 0 0,0 1-1 0 0,0 0 0 0 0,0 0 1 0 0,0 0-1 0 0,0-1-61 0 0,0 3 26 0 0,1-1 1 0 0,-1 0-1 0 0,0 0 1 0 0,1 1-1 0 0,0-1 0 0 0,-1 0 1 0 0,1 1-1 0 0,0-1 1 0 0,0 0-1 0 0,0 3-26 0 0,-1 14 444 0 0,0-15-362 0 0,1-1 1 0 0,0 1-1 0 0,0 0 1 0 0,0-1-1 0 0,0 1 1 0 0,0-1-1 0 0,1 4-82 0 0,2 9 266 0 0,-1 0 0 0 0,-1 1 0 0 0,-1-1 0 0 0,0 1 0 0 0,-2 12-266 0 0,1-5 772 0 0,0 0-1 0 0,2 4-771 0 0,0-3 511 0 0,-1-15-240 0 0,1 1 0 0 0,0-1 0 0 0,0 0-1 0 0,1 0 1 0 0,0 0 0 0 0,1 1-271 0 0,-2-9 48 0 0,-1-1 0 0 0,1 1 0 0 0,-1-1 0 0 0,0 1-1 0 0,0-1 1 0 0,0 1 0 0 0,0 0 0 0 0,0-1 0 0 0,0 1-1 0 0,0-1 1 0 0,0 1-48 0 0,-1 11 846 0 0,-1-14-654 0 0,2 1-186 0 0,0 0 0 0 0,0 1 0 0 0,-1-1 0 0 0,1 0 0 0 0,0 0 0 0 0,-1 0 0 0 0,1 0 0 0 0,0 0 0 0 0,0 0 0 0 0,-1-1 0 0 0,1 1 0 0 0,0 0 0 0 0,0 0 0 0 0,-1 0 0 0 0,1 0 0 0 0,0 0 0 0 0,0 0 0 0 0,-1 0 0 0 0,1 0 0 0 0,0-1 0 0 0,0 1 0 0 0,0 0 0 0 0,-1 0 0 0 0,1 0 0 0 0,0-1 0 0 0,0 1 0 0 0,0 0 0 0 0,-1 0 0 0 0,1 0 0 0 0,0-1 0 0 0,0 1 0 0 0,0 0 0 0 0,0 0 0 0 0,0-1 0 0 0,0 1 0 0 0,0 0-6 0 0,-1-4 18 0 0,1 0-1 0 0,-1 0 1 0 0,0 0-1 0 0,0 0 1 0 0,-1-3-18 0 0,0 3-2 0 0,1-1 1 0 0,0 1 0 0 0,0-1 0 0 0,0 1 0 0 0,0-1-1 0 0,1 0 2 0 0,0-8-5 0 0,1 8-1 0 0,-1 1 0 0 0,0 0 0 0 0,0-1 0 0 0,-1 1 0 0 0,1-1 0 0 0,-1 1 0 0 0,0 0 0 0 0,0-1 0 0 0,-1 1 0 0 0,1-1 6 0 0,0 3-46 0 0,0 1-1 0 0,1-1 1 0 0,-1 0 0 0 0,1 0 0 0 0,-1 0-1 0 0,1 0 1 0 0,0 1 0 0 0,0-1 0 0 0,-1 0-1 0 0,1 0 1 0 0,1 0 0 0 0,-1 0-1 0 0,0 0 1 0 0,0 0 0 0 0,1 1 0 0 0,-1-1-1 0 0,1 0 1 0 0,0 0 0 0 0,-1 1 0 0 0,1-1-1 0 0,0 0 1 0 0,0 1 0 0 0,0-1-1 0 0,0 1 1 0 0,0-1 0 0 0,1 0 46 0 0,2-4-124 0 0,-3 4 80 0 0,0 1 0 0 0,0-1-1 0 0,-1 0 1 0 0,1 1-1 0 0,-1-1 1 0 0,1 0-1 0 0,-1 1 1 0 0,0-1 0 0 0,1 0-1 0 0,-1 0 1 0 0,0 1-1 0 0,0-1 1 0 0,0 0 0 0 0,0 0-1 0 0,-1 0 1 0 0,1-1 44 0 0,0 2-17 0 0,0-1 0 0 0,0 1 0 0 0,0-1 0 0 0,0 1 0 0 0,1 0 0 0 0,-1-1 0 0 0,0 1 0 0 0,1 0 0 0 0,-1-1 0 0 0,1 1-1 0 0,0 0 1 0 0,-1 0 0 0 0,1-1 0 0 0,0 1 0 0 0,0 0 0 0 0,0 0 0 0 0,0 0 0 0 0,0 0 0 0 0,0 0 0 0 0,0 0 0 0 0,0 0 0 0 0,0 1 0 0 0,0-1 0 0 0,1 0 0 0 0,-1 0 0 0 0,0 1 0 0 0,0-1 0 0 0,1 1 0 0 0,-1-1 0 0 0,0 1 0 0 0,1 0 0 0 0,-1 0 0 0 0,1-1 17 0 0,0 1-2 0 0,1-1 0 0 0,-1 0 0 0 0,1 1 0 0 0,0 0 0 0 0,-1-1 0 0 0,1 1 0 0 0,0 0 0 0 0,-1 1 1 0 0,1-1-1 0 0,0 0 0 0 0,-1 1 0 0 0,1-1 0 0 0,0 1 0 0 0,-1 0 0 0 0,1 0 0 0 0,-1 0 0 0 0,3 1 2 0 0,0 3 55 0 0,-1 1 0 0 0,1-1-1 0 0,-1 1 1 0 0,0-1 0 0 0,0 1-1 0 0,0 1 1 0 0,-1-1 0 0 0,0 0 0 0 0,-1 1-1 0 0,2 4-54 0 0,9 19 49 0 0,-5-6 274 0 0,-8-22-227 0 0,1 1 1 0 0,0 0-1 0 0,-1 0 0 0 0,1-1 0 0 0,0 1 1 0 0,1 0-1 0 0,-1-1 0 0 0,0 1 0 0 0,1-1 0 0 0,-1 1-96 0 0,3 2 168 0 0,0 1-1 0 0,-1 0 0 0 0,1 0 1 0 0,-1 2-168 0 0,-2-6 74 0 0,-1-2 37 0 0,1 1 297 0 0,-1 0-382 0 0,0-1-1 0 0,0 0 0 0 0,0 0 0 0 0,0 0 1 0 0,0 0-1 0 0,1 1 0 0 0,-1-1 0 0 0,0 0 1 0 0,0 0-1 0 0,0 0 0 0 0,0 1 0 0 0,0-1 1 0 0,0 0-1 0 0,0 0 0 0 0,0 0 0 0 0,0 0 1 0 0,1 0-1 0 0,-1 1 0 0 0,0-1 0 0 0,0 0 1 0 0,0 0-1 0 0,0 0 0 0 0,0 0 0 0 0,1 0 1 0 0,-1 0-1 0 0,0 0 0 0 0,0 0 0 0 0,0 0 1 0 0,0 0-1 0 0,1 1 0 0 0,-1-1 0 0 0,0 0 1 0 0,0 0-1 0 0,0 0 0 0 0,1 0-25 0 0,-1 0 6 0 0,0 0 0 0 0,0 0 0 0 0,0 0 0 0 0,0 0 0 0 0,0 0 1 0 0,1 1-1 0 0,-1-1 0 0 0,0 0 0 0 0,0 0 0 0 0,0 0 0 0 0,1 0 0 0 0,-1 0 0 0 0,0 0 0 0 0,0 0 1 0 0,0 0-1 0 0,1 0 0 0 0,-1 0 0 0 0,0 0 0 0 0,0 0 0 0 0,0 0 0 0 0,1 0 0 0 0,-1 0 0 0 0,0 0 0 0 0,0 0 1 0 0,0 0-1 0 0,1 0 0 0 0,-1 0 0 0 0,0 0 0 0 0,0 0 0 0 0,0-1 0 0 0,0 1 0 0 0,1 0 0 0 0,-1 0 0 0 0,0 0 1 0 0,0 0-1 0 0,0 0 0 0 0,0 0 0 0 0,1-1 0 0 0,-1 1 0 0 0,0 0 0 0 0,0 0 0 0 0,0 0 0 0 0,0 0 1 0 0,0-1-1 0 0,0 1 0 0 0,0 0 0 0 0,0 0 0 0 0,0 0 0 0 0,1-1 0 0 0,-1 1 0 0 0,0 0 0 0 0,0 0 0 0 0,0 0 1 0 0,0-1-1 0 0,0 1 0 0 0,0 0 0 0 0,0 0 0 0 0,0 0 0 0 0,-1-1-6 0 0,4-12 141 0 0,-3 10-126 0 0,0 1-1 0 0,0-1 1 0 0,0 0-1 0 0,0 0 1 0 0,0 1-1 0 0,-1-1 1 0 0,1 0-1 0 0,-1 1 1 0 0,0-1-1 0 0,0 0 1 0 0,0 1-1 0 0,0-1 1 0 0,0 1-1 0 0,-1-2-14 0 0,0 0-16 0 0,0 0 0 0 0,0 0 0 0 0,1-1 0 0 0,0 1 0 0 0,-1-3 16 0 0,2-3-31 0 0,0 0-1 0 0,0 0 1 0 0,1 0 0 0 0,0 0 0 0 0,1 1-1 0 0,0-1 1 0 0,3-8 31 0 0,0 2-418 0 0,1 0 0 0 0,1 1 0 0 0,0-1 0 0 0,4-2 418 0 0,-5 9-16 0 0,1 4 16 0 0,-5 5 0 0 0,-1 0 0 0 0,1 0-1 0 0,-1 0 1 0 0,1 0 0 0 0,-1 0-1 0 0,1 0 1 0 0,-1 0 0 0 0,1 0-1 0 0,-1 1 1 0 0,0-1 0 0 0,1 1-1 0 0,-1-1 1 0 0,0 1 0 0 0,1-1-1 0 0,-1 1 1 0 0,0 0 0 0 0,1 0-1 0 0,-1-1 1 0 0,0 1 0 0 0,0 0-1 0 0,0 0 1 0 0,0 0 0 0 0,0 0-1 0 0,0 1 1 0 0,0-1 0 0 0,0 0-1 0 0,0 0 1 0 0,0 1 0 0 0,3 6 15 0 0,0 0 1 0 0,0 0-1 0 0,-1 0 1 0 0,2 5-16 0 0,1 3 158 0 0,40 82 983 0 0,-33-73-990 0 0,-10-19-104 0 0,0 0 0 0 0,0 0-1 0 0,-1 1 1 0 0,1-1 0 0 0,-1 1 0 0 0,0 4-47 0 0,-1-10 4 0 0,-1 0 0 0 0,0 0-1 0 0,0 0 1 0 0,0 0-1 0 0,1 0 1 0 0,-1 0 0 0 0,1 0-1 0 0,-1 0 1 0 0,0-1 0 0 0,1 1-1 0 0,0 0 1 0 0,-1 0 0 0 0,1 0-1 0 0,-1 0 1 0 0,1-1-1 0 0,0 1 1 0 0,0 0 0 0 0,-1-1-1 0 0,1 1 1 0 0,0-1 0 0 0,0 1-1 0 0,1 0-3 0 0,-1 0-169 0 0,-1-1-1011 0 0,0 0-4189 0 0,0 0-1792 0 0</inkml:trace>
  <inkml:trace contextRef="#ctx0" brushRef="#br0" timeOffset="1843.998">1796 311 19175 0 0,'0'0'432'0'0,"0"1"66"0"0,0 0-432 0 0,1 0 0 0 0,-1 1 0 0 0,0-1 0 0 0,0 0 0 0 0,0 0-1 0 0,0 0 1 0 0,0 0 0 0 0,0 0 0 0 0,-1 0 0 0 0,1 1 0 0 0,0-1 0 0 0,0 0 0 0 0,-1 0 0 0 0,0 0-66 0 0,1 0 12 0 0,-1 0 0 0 0,1 0 0 0 0,0 0 0 0 0,-1 0 0 0 0,1 0 0 0 0,0 0 0 0 0,0 0 0 0 0,0 0 0 0 0,0 0 0 0 0,0 0 0 0 0,0 1 0 0 0,0-1 0 0 0,0 0 0 0 0,0 0 0 0 0,0 0 0 0 0,0 0 0 0 0,1 0-1 0 0,-1 0 1 0 0,0 0 0 0 0,1 0 0 0 0,0 0-12 0 0,8 11-6 0 0,-6-10 68 0 0,-1 0-1 0 0,-1 0 0 0 0,1 0 0 0 0,0 0 1 0 0,0 1-1 0 0,-1-1 0 0 0,1 1 0 0 0,0 1-61 0 0,13 27 1286 0 0,-11-23-1002 0 0,0 0-1 0 0,0 0 1 0 0,-1 0-1 0 0,1 4-283 0 0,4 8 453 0 0,-4-13-281 0 0,-4-7-179 0 0,0 0 1 0 0,0 0-1 0 0,0 0 0 0 0,0 0 1 0 0,0 0-1 0 0,0 0 1 0 0,0 0-1 0 0,0 0 0 0 0,0 0 1 0 0,0 0-1 0 0,0 0 0 0 0,0 0 1 0 0,0 0-1 0 0,0 0 0 0 0,1 0 1 0 0,-1 0-1 0 0,0 0 1 0 0,0 0-1 0 0,0 0 7 0 0,-14-27-3799 0 0,7 13 2657 0 0,-4-8-728 0 0</inkml:trace>
  <inkml:trace contextRef="#ctx0" brushRef="#br0" timeOffset="2165.218">1768 128 8288 0 0,'-19'-9'368'0'0,"13"7"80"0"0,0 0-360 0 0,6 2-88 0 0,0 0 0 0 0,-9 0 0 0 0,-8 2 2136 0 0,12 0 408 0 0,20 2 79 0 0,1 1 25 0 0,-16-5-2192 0 0,9 5-456 0 0,7 7 0 0 0,3-1-120 0 0,-7-3-264 0 0,-2 3-64 0 0,2-2 0 0 0,-3 1-6879 0 0</inkml:trace>
  <inkml:trace contextRef="#ctx0" brushRef="#br0" timeOffset="3087.354">2058 255 10080 0 0,'0'0'230'0'0,"0"0"30"0"0,0 0 18 0 0,0 0 3 0 0,-4-11 886 0 0,3 8-1000 0 0,0-1 0 0 0,-1 1 0 0 0,1 0 1 0 0,-1-1-1 0 0,0 1 0 0 0,0 0 0 0 0,0 0 1 0 0,0 0-1 0 0,-1 1 0 0 0,-2-3-167 0 0,4 3 196 0 0,-1 0-1 0 0,0 0 0 0 0,0 1 1 0 0,-1-1-1 0 0,1 1 1 0 0,0-1-1 0 0,0 1 1 0 0,-1 0-1 0 0,1 0 1 0 0,-1 0-1 0 0,1 0 1 0 0,-1 0-1 0 0,1 1 1 0 0,-1-1-1 0 0,0 1 0 0 0,1-1-195 0 0,-18 1 734 0 0,6 0-196 0 0,0 0 0 0 0,0 1 0 0 0,-2 1-538 0 0,11-1 193 0 0,-1 0 1 0 0,1 0-1 0 0,0 1 0 0 0,0 0 0 0 0,0 0 0 0 0,0 0 1 0 0,0 1-1 0 0,0-1 0 0 0,1 1 0 0 0,-2 1-193 0 0,-7 6 195 0 0,1 1 0 0 0,-1 0 0 0 0,2 1 0 0 0,0 0 0 0 0,0 1 0 0 0,1 0 0 0 0,0 1 0 0 0,2 0-1 0 0,-1 0 1 0 0,2 1 0 0 0,-5 12-195 0 0,10-22 0 0 0,1-1 0 0 0,1 1 0 0 0,-1-1 0 0 0,1 1 0 0 0,-1 0 0 0 0,1-1 0 0 0,1 1 0 0 0,-1 0 0 0 0,1-1 0 0 0,-1 1 0 0 0,1-1 0 0 0,1 2 0 0 0,4 3 0 0 0,-5-7 0 0 0,0-1 0 0 0,0 1 0 0 0,1 0 0 0 0,-1-1 0 0 0,0 1 0 0 0,1-1 0 0 0,0 1 0 0 0,-1-1 0 0 0,1 0 0 0 0,0 0 0 0 0,0 0 0 0 0,-1 0 0 0 0,1 0 0 0 0,0 0 0 0 0,0 0 0 0 0,0-1 0 0 0,0 1 0 0 0,1-1 0 0 0,1 1 0 0 0,4 1 0 0 0,0-1 0 0 0,0 0 0 0 0,0 0 0 0 0,0-1 0 0 0,-1 0 0 0 0,1 0 0 0 0,0-1 0 0 0,4-1 0 0 0,1 2 0 0 0,-12 1 0 0 0,0-1 0 0 0,0 0 0 0 0,0 0 0 0 0,0 0 0 0 0,0 0 0 0 0,0 0 0 0 0,0 0 0 0 0,0 0 0 0 0,0 0 0 0 0,0 0 0 0 0,0-1 0 0 0,0 1 0 0 0,0 0 0 0 0,0-1 0 0 0,0 1 0 0 0,6-3-3 0 0,-1 0-1 0 0,0-1 1 0 0,0 1-1 0 0,-1-1 1 0 0,1 0-1 0 0,4-5 4 0 0,-8 6-4 0 0,0 0 0 0 0,0 1-1 0 0,0-1 1 0 0,0 0 0 0 0,0 0 0 0 0,-1 0 0 0 0,1 0-1 0 0,-1-1 1 0 0,0 1 0 0 0,0 0 0 0 0,0-1 0 0 0,-1 1 0 0 0,1 0-1 0 0,0-4 5 0 0,0-5 0 0 0,0-1 0 0 0,0 0 0 0 0,1-1 0 0 0,2-4 0 0 0,18-42 64 0 0,-21 56-64 0 0,16 22-53 0 0,-12-7 50 0 0,24 41 59 0 0,-17-31-56 0 0,-9-15 0 0 0,0-1 0 0 0,0 0 0 0 0,1 0 0 0 0,0 0 0 0 0,0 1 0 0 0,-1-2-3 0 0,0-1-1 0 0,1 1 1 0 0,-1-1-1 0 0,1 0 1 0 0,-1 0-1 0 0,1 0 1 0 0,0-1-1 0 0,0 1 1 0 0,0-1-1 0 0,0 0 1 0 0,1 0 0 0 0,-1 0-1 0 0,1-1 1 0 0,-1 1-1 0 0,1-1 1 0 0,-1 0-1 0 0,1 0 1 0 0,2-1 3 0 0,-6 0-123 0 0,20 0-1096 0 0,-10-3-4895 0 0,-9 3-767 0 0</inkml:trace>
  <inkml:trace contextRef="#ctx0" brushRef="#br0" timeOffset="5957.678">2267 139 13824 0 0,'0'0'1061'0'0,"6"14"-506"0"0,0 9 2767 0 0,2 23-3322 0 0,-3-12-1097 0 0,2 4 1683 0 0,-1 0 0 0 0,-2 0 0 0 0,-2 8-586 0 0,-2 1 0 0 0,0-47 0 0 0,0 1 0 0 0,0-1 0 0 0,0 0 0 0 0,0 0 0 0 0,0 1 0 0 0,0-1 0 0 0,0 0 0 0 0,0 0 0 0 0,0 0 0 0 0,0 1 0 0 0,0-1 0 0 0,0 0 0 0 0,-1 0 0 0 0,1 0 0 0 0,0 1 0 0 0,0-1 0 0 0,0 0 0 0 0,0 0 0 0 0,0 0 0 0 0,-1 1 0 0 0,1-1 0 0 0,0 0 0 0 0,0 0 0 0 0,0 0 0 0 0,0 0 0 0 0,-1 0 0 0 0,1 0 0 0 0,0 1 0 0 0,0-1 0 0 0,0 0 0 0 0,-1 0 0 0 0,1 0 0 0 0,0 0 0 0 0,0 0 0 0 0,0 0 0 0 0,-1 0 0 0 0,1 0 0 0 0,0 0 0 0 0,-1 0 0 0 0,1 0 0 0 0,-1-1 0 0 0,1 1 0 0 0,0 0 0 0 0,-1 0 0 0 0,1 0 0 0 0,0-1 0 0 0,-1 1 0 0 0,1 0 0 0 0,0-1 0 0 0,-1 1 0 0 0,1 0 0 0 0,0-1 0 0 0,0 1 0 0 0,-1 0 0 0 0,1-1 0 0 0,0 1 0 0 0,0 0 0 0 0,0-1 0 0 0,-1 1 0 0 0,1-1 0 0 0,0 1 0 0 0,0 0 0 0 0,0-1 0 0 0,0 1 0 0 0,0-1 0 0 0,0 1 0 0 0,-1-12 0 0 0,0 0 0 0 0,1 0 0 0 0,0 0 0 0 0,1 0 0 0 0,1 0 0 0 0,0 0 0 0 0,0 1 0 0 0,2-5 0 0 0,-1 3 0 0 0,-1 4 0 0 0,1-1 0 0 0,1 1 0 0 0,1-3 0 0 0,3-9 0 0 0,-6 18 0 0 0,0 0 0 0 0,0-1 0 0 0,0 1 0 0 0,0 0 0 0 0,0 0 0 0 0,1 0 0 0 0,-1 1 0 0 0,1-1 0 0 0,0 1 0 0 0,0-1 0 0 0,34-24 0 0 0,-30 22 0 0 0,-4 4 39 0 0,0-1 0 0 0,-1 1 0 0 0,1-1 0 0 0,0 1 0 0 0,0 0 0 0 0,0 0 0 0 0,0 0 0 0 0,0 1 0 0 0,0-1 0 0 0,0 1-1 0 0,0-1 1 0 0,0 1 0 0 0,0 0 0 0 0,1 0 0 0 0,-1 1 0 0 0,0-1 0 0 0,0 1 0 0 0,0-1 0 0 0,0 1 0 0 0,0 0 0 0 0,0 0 0 0 0,0 0-1 0 0,0 1 1 0 0,-1-1 0 0 0,1 1 0 0 0,0-1 0 0 0,0 2-39 0 0,1 0 62 0 0,0 0 1 0 0,0 0-1 0 0,0 0 0 0 0,-1 1 1 0 0,1 0-1 0 0,-1 0 0 0 0,0 0 1 0 0,0 0-1 0 0,0 1 0 0 0,0-1 1 0 0,-1 1-1 0 0,0-1 0 0 0,0 1 1 0 0,0 0-1 0 0,0 0 0 0 0,0 3-62 0 0,15 80 0 0 0,-16-82 0 0 0,-1 1 0 0 0,1-1 0 0 0,-2 0 0 0 0,1 1 0 0 0,-1 5 0 0 0,-1 13 0 0 0,1-10 0 0 0,2 20 0 0 0,-1-32 0 0 0,1-1 0 0 0,-1 0 0 0 0,1 1 0 0 0,-1-1 0 0 0,1 0 0 0 0,0 1 0 0 0,0-1 0 0 0,0 0 0 0 0,0 0 0 0 0,0 0 0 0 0,1 0 0 0 0,0 2 0 0 0,-1-4 0 0 0,-1 1 0 0 0,1 0 0 0 0,-1-1 0 0 0,1 1 0 0 0,0-1 0 0 0,-1 0 0 0 0,1 1 0 0 0,0-1 0 0 0,-1 1 0 0 0,1-1 0 0 0,0 0 0 0 0,-1 0 0 0 0,1 1 0 0 0,0-1 0 0 0,0 0 0 0 0,-1 0 0 0 0,1 0 0 0 0,0 0 0 0 0,0 0 0 0 0,0 0 0 0 0,-1 0 0 0 0,1 0 0 0 0,0 0 0 0 0,0 0 0 0 0,-1-1 0 0 0,1 1 0 0 0,2 0 0 0 0,2 0 0 0 0,-1 0 0 0 0,1-1 0 0 0,-1 1 0 0 0,1-1 0 0 0,-1 0 0 0 0,0 0 0 0 0,0 0 0 0 0,1 0 0 0 0,-1-1 0 0 0,0 0 0 0 0,0 0 0 0 0,0 0 0 0 0,0 0 0 0 0,-1 0 0 0 0,3-3 0 0 0,8-5 0 0 0,-1 0 0 0 0,-1-1 0 0 0,0 0 0 0 0,0-1 0 0 0,-1-1 0 0 0,-1 0 0 0 0,0 0 0 0 0,0-1 0 0 0,-2 0 0 0 0,0-1 0 0 0,0-1 0 0 0,-7 14 0 0 0,3-6 0 0 0,0-1 0 0 0,0 1 0 0 0,-1-1 0 0 0,0 0 0 0 0,-1-1 0 0 0,-1 8 0 0 0,-1 0 0 0 0,0 0 0 0 0,1 0 0 0 0,-1 0 0 0 0,0 0 0 0 0,0 0 0 0 0,0 0 0 0 0,0 0 0 0 0,-1 0 0 0 0,1 0 0 0 0,0 0 0 0 0,-1 1 0 0 0,1-1 0 0 0,-1 0 0 0 0,0 0 0 0 0,0 0 0 0 0,0 1 0 0 0,0-1 0 0 0,0 0 0 0 0,0 1 0 0 0,0-1 0 0 0,0 1 0 0 0,-1-1 0 0 0,1 1 0 0 0,0 0 0 0 0,-1-1 0 0 0,-1 0 0 0 0,1 1 0 0 0,1 0 0 0 0,-1 1 0 0 0,0-1-1 0 0,1 0 1 0 0,-1 1 0 0 0,0-1 0 0 0,0 1 0 0 0,1 0-1 0 0,-1 0 1 0 0,0-1 0 0 0,0 1 0 0 0,0 0 0 0 0,1 0-1 0 0,-1 1 1 0 0,0-1 0 0 0,0 0 0 0 0,0 1 0 0 0,1-1-1 0 0,-1 1 1 0 0,0-1 0 0 0,1 1 0 0 0,-1 0-1 0 0,0 0 1 0 0,1 0 0 0 0,-1 0 0 0 0,1 0 0 0 0,-1 0-1 0 0,1 0 1 0 0,0 0 0 0 0,-2 2 0 0 0,-4 4 16 0 0,1 0-1 0 0,0 0 1 0 0,0 1 0 0 0,0 0-1 0 0,0 2-15 0 0,3-4 277 0 0,0 1 0 0 0,1 0 0 0 0,-1 0 1 0 0,1 0-1 0 0,0 1-277 0 0,-2 7 425 0 0,3-11-421 0 0,0-1 1 0 0,1 1-1 0 0,-1-1 1 0 0,1 1-1 0 0,0-1 1 0 0,0 1-1 0 0,0-1 1 0 0,0 1-1 0 0,1 0 1 0 0,0-1-1 0 0,-1 1 1 0 0,1-1-1 0 0,0 0 1 0 0,1 1-1 0 0,-1-1 0 0 0,0 0 1 0 0,1 0-1 0 0,0 0 1 0 0,0 0-1 0 0,0 0 1 0 0,0 0-1 0 0,0 0 1 0 0,1-1-1 0 0,-1 1 1 0 0,1-1-1 0 0,0 1 1 0 0,-1-1-1 0 0,1 0 1 0 0,0 0-1 0 0,1 0 0 0 0,-1-1 1 0 0,0 1-1 0 0,0-1 1 0 0,1 0-1 0 0,-1 0 1 0 0,0 0-1 0 0,3 0-4 0 0,5 1-16 0 0,0-1 0 0 0,0-1 0 0 0,0 1 1 0 0,0-2-1 0 0,1 0 0 0 0,-1 0 0 0 0,0-1 0 0 0,2-1 16 0 0,4-2-1005 0 0,1 0 0 0 0,-1-2 0 0 0,0 0-1 0 0,9-6 1006 0 0,-7 5-7067 0 0</inkml:trace>
  <inkml:trace contextRef="#ctx0" brushRef="#br0" timeOffset="6539.435">3081 142 11976 0 0,'0'0'546'0'0,"0"0"-10"0"0,0 0-264 0 0,1 2 160 0 0,2 6 71 0 0,-1 1 0 0 0,1-1 0 0 0,-1 1 0 0 0,-1 0-1 0 0,0 0 1 0 0,0 0 0 0 0,-1 0 0 0 0,0 1-503 0 0,-1 18 906 0 0,-1 0 1 0 0,-2 1-907 0 0,-1-3 633 0 0,-1 0-1 0 0,-3 7-632 0 0,-5 19 792 0 0,12-45-788 0 0,0-1-1 0 0,0 0 1 0 0,-1 0-1 0 0,1 0 0 0 0,-1 0 1 0 0,-1 0-1 0 0,0 0-3 0 0,4-5-89 0 0,0-1 229 0 0,0 0 99 0 0,0 0 17 0 0,8-14 197 0 0,-6 12-451 0 0,18-41 519 0 0,2-14-521 0 0,-16 45-206 0 0,0 1 0 0 0,0-1 0 0 0,1 1 0 0 0,0 0 0 0 0,1 0 1 0 0,0 1-1 0 0,1 0 0 0 0,6-5 206 0 0,-8 7-27 0 0,-6 7 24 0 0,1-1 0 0 0,0 1-1 0 0,-1-1 1 0 0,1 1 0 0 0,0 0 0 0 0,0-1-1 0 0,0 1 1 0 0,0 0 0 0 0,0 0-1 0 0,0 0 1 0 0,0 1 0 0 0,0-1 0 0 0,0 0-1 0 0,0 1 1 0 0,1 0 0 0 0,-1-1-1 0 0,0 1 1 0 0,1 0 3 0 0,-1 0-3 0 0,-1 0 0 0 0,1 0 0 0 0,-1 1-1 0 0,1-1 1 0 0,0 0 0 0 0,-1 1 0 0 0,1-1 0 0 0,-1 1-1 0 0,1 0 1 0 0,-1-1 0 0 0,0 1 0 0 0,1 0 0 0 0,-1 0-1 0 0,0 0 1 0 0,1 0 0 0 0,-1 0 0 0 0,0 0 0 0 0,0 0-1 0 0,0 0 1 0 0,0 1 0 0 0,0-1 0 0 0,0 0 0 0 0,0 1-1 0 0,0-1 4 0 0,2 6 19 0 0,-1-1-1 0 0,0 0 0 0 0,0 1 0 0 0,0 0 1 0 0,-1-1-1 0 0,0 1 0 0 0,0 0 0 0 0,0 5-18 0 0,-1 7 499 0 0,0 1 0 0 0,-2 6-499 0 0,-3-1 450 0 0,0 2-181 0 0,5-22-218 0 0,-1-1 0 0 0,0 1-1 0 0,0-1 1 0 0,0 1 0 0 0,-1 1-51 0 0,1-3 3 0 0,1-1 1 0 0,-1 1-1 0 0,0 0 0 0 0,1 0 0 0 0,-1-1 0 0 0,1 1 1 0 0,0 0-1 0 0,0 0 0 0 0,0 0 0 0 0,0-1 0 0 0,1 4-3 0 0,2 2 0 0 0,-2-7-1 0 0,-1-1-1 0 0,1 1 1 0 0,0 0-1 0 0,-1-1 0 0 0,1 1 1 0 0,-1 0-1 0 0,1-1 1 0 0,0 1-1 0 0,0-1 1 0 0,-1 1-1 0 0,1-1 1 0 0,0 0-1 0 0,0 1 0 0 0,-1-1 1 0 0,1 0-1 0 0,0 1 1 0 0,0-1-1 0 0,0 0 1 0 0,0 0-1 0 0,0 0 0 0 0,-1 0 1 0 0,1 0-1 0 0,0 0 1 0 0,0 0-1 0 0,0 0 1 0 0,0 0-1 0 0,0 0 1 0 0,-1 0-1 0 0,1-1 0 0 0,0 1 1 0 0,0 0-1 0 0,0-1 1 0 0,-1 1-1 0 0,1 0 1 0 0,0-1-1 0 0,0 1 0 0 0,-1-1 1 0 0,1 1-1 0 0,0-1 1 0 0,-1 0-1 0 0,1 0 2 0 0,2-1-124 0 0,-2 2 68 0 0,1-1-180 0 0,0 0 0 0 0,0 0 0 0 0,-1 0 0 0 0,1 0 0 0 0,0 0 0 0 0,-1 0 0 0 0,1-1 0 0 0,-1 1 0 0 0,1-1 0 0 0,-1 1 0 0 0,0-1 0 0 0,0 1 0 0 0,1-1 0 0 0,-1 0 0 0 0,0 0 236 0 0,8-11-1344 0 0</inkml:trace>
  <inkml:trace contextRef="#ctx0" brushRef="#br0" timeOffset="6804.36">3553 0 17503 0 0,'0'0'399'0'0,"0"0"60"0"0,0 0 21 0 0,0 0-59 0 0,0 9-260 0 0,-1 0-161 0 0,0 0-1 0 0,0 0 0 0 0,-1 0 0 0 0,-1 2 1 0 0,-5 28 37 0 0,4 15 538 0 0,-5 113 804 0 0,10-139-1306 0 0,5 26-73 0 0,-3-28 421 0 0,-3 18 308 0 0,0-43-2138 0 0,-1-1-3831 0 0,-8 0-1641 0 0</inkml:trace>
  <inkml:trace contextRef="#ctx0" brushRef="#br0" timeOffset="6997.264">3312 231 11976 0 0,'-25'-20'1296'0'0,"19"17"303"0"0,-1-1 2285 0 0,15 2-1570 0 0,8 3-2145 0 0,-1 1 1 0 0,1 1 0 0 0,-1 0 0 0 0,13 5-170 0 0,34 6 115 0 0,-8-5-338 0 0,-9-2 110 0 0,3-1 113 0 0,-20-3-603 0 0,16 2-4740 0 0,-4-5-1350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8:28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196 122 17503 0 0,'-13'-10'1338'0'0,"10"9"-1275"0"0,0 0 0 0 0,-1 1 0 0 0,1-1 0 0 0,0 1 0 0 0,-1 0 0 0 0,1 0 0 0 0,-1 0 0 0 0,1 0 0 0 0,0 1-1 0 0,-1-1 1 0 0,1 1 0 0 0,0 0 0 0 0,-3 1-63 0 0,-1 1 157 0 0,1 0 1 0 0,1 1-1 0 0,-1-1 0 0 0,0 1 0 0 0,1 1 0 0 0,0-1 0 0 0,0 1 0 0 0,-3 3-157 0 0,-2 4 175 0 0,0 1-1 0 0,2 0 0 0 0,-2 2-174 0 0,3-4 125 0 0,1 0-1 0 0,0 0 1 0 0,1 1-1 0 0,0-1 0 0 0,1 1 1 0 0,-2 9-125 0 0,5-16 73 0 0,0 0 0 0 0,0 0 0 0 0,1 0 0 0 0,0 1 0 0 0,0-1 0 0 0,0 0 1 0 0,1 0-1 0 0,-1 0 0 0 0,1 0 0 0 0,0 0 0 0 0,1 0 0 0 0,-1-1 0 0 0,1 1 0 0 0,0 0 1 0 0,0-1-1 0 0,0 1 0 0 0,1-1 0 0 0,0 2-73 0 0,0-2 7 0 0,1 1 1 0 0,-1 0-1 0 0,1-1 0 0 0,0 0 0 0 0,0 1 1 0 0,0-2-1 0 0,1 1 0 0 0,-1 0 1 0 0,3 1-8 0 0,-5-4 1 0 0,1 0 1 0 0,-1 0-1 0 0,0-1 1 0 0,0 1 0 0 0,0 0-1 0 0,1-1 1 0 0,-1 0-1 0 0,0 1 1 0 0,1-1-1 0 0,-1 0 1 0 0,0 0 0 0 0,0 0-1 0 0,1 0 1 0 0,-1-1-1 0 0,0 1 1 0 0,1-1 0 0 0,-1 1-1 0 0,0-1 1 0 0,0 0-1 0 0,0 0 1 0 0,0 0 0 0 0,0 0-1 0 0,0 0 1 0 0,0 0-1 0 0,0-1-1 0 0,3-1 3 0 0,-1-1-1 0 0,1 0 1 0 0,-1 0 0 0 0,0 0-1 0 0,-1 0 1 0 0,1 0 0 0 0,-1-1-1 0 0,0 0 1 0 0,0 0-1 0 0,0 0 1 0 0,-1 0-3 0 0,4-7-4 0 0,-1 0 0 0 0,-1 0 0 0 0,0 0 1 0 0,0-4 3 0 0,15-84 430 0 0,-14 70 478 0 0,-1 4-316 0 0,-4 26-606 0 0,0-1-1 0 0,0 0 1 0 0,0 0-1 0 0,1 0 1 0 0,-1 0-1 0 0,0 1 1 0 0,1-1-1 0 0,-1 0 0 0 0,0 0 1 0 0,1 1-1 0 0,-1-1 1 0 0,1 0-1 0 0,-1 0 1 0 0,1 1-1 0 0,-1-1 1 0 0,1 1-1 0 0,0-1 15 0 0,-1 1-25 0 0,1 0 1 0 0,-1-1-1 0 0,0 1 0 0 0,1 0 0 0 0,-1 0 1 0 0,0 0-1 0 0,1 0 0 0 0,-1 0 0 0 0,1 0 1 0 0,-1 0-1 0 0,0 0 0 0 0,1 0 0 0 0,-1 0 1 0 0,1 0-1 0 0,-1 0 0 0 0,0 0 0 0 0,1 1 0 0 0,-1-1 1 0 0,0 0-1 0 0,1 0 0 0 0,-1 0 0 0 0,0 0 1 0 0,1 1-1 0 0,-1-1 25 0 0,3 2-181 0 0,-1 0-1 0 0,1 1 1 0 0,-1-1-1 0 0,0 1 1 0 0,0-1 0 0 0,1 3 181 0 0,-1-3-47 0 0,18 28 47 0 0,-15-20 0 0 0,1 0 0 0 0,1-1 0 0 0,1 2 0 0 0,22 23 390 0 0,9 5-390 0 0,-27-28 60 0 0,1 0 0 0 0,0-1 0 0 0,0-1 1 0 0,1 0-1 0 0,1 0-60 0 0,-14-8-25 0 0,0-1 0 0 0,0 0 1 0 0,0 1-1 0 0,-1-1 0 0 0,1 1 0 0 0,0-1 1 0 0,-1 1-1 0 0,1-1 0 0 0,0 1 0 0 0,-1-1 0 0 0,1 1 1 0 0,-1 0-1 0 0,1-1 0 0 0,-1 1 0 0 0,1 0 25 0 0,-1-1-1 0 0,0 1-1 0 0,0-1 1 0 0,0 0-1 0 0,0 0 0 0 0,0 0 1 0 0,-1 1-1 0 0,1-1 1 0 0,0 0-1 0 0,0 0 0 0 0,0 0 1 0 0,0 0-1 0 0,-1 1 1 0 0,1-1-1 0 0,0 0 0 0 0,0 0 1 0 0,0 0-1 0 0,-1 0 1 0 0,1 0-1 0 0,0 0 0 0 0,0 0 1 0 0,-1 0-1 0 0,1 1 1 0 0,0-1-1 0 0,0 0 0 0 0,0 0 1 0 0,-1 0-1 0 0,1 0 1 0 0,0 0-1 0 0,0 0 0 0 0,-1 0 1 0 0,1 0-1 0 0,0-1 2 0 0,-3 2 160 0 0,-1-2-1 0 0,1 1 1 0 0,0 0-1 0 0,0-1 0 0 0,-1 1 1 0 0,1-1-1 0 0,-3-1-159 0 0,-3-1 35 0 0,0-1-1 0 0,0-1 0 0 0,1 0 1 0 0,-1 0-1 0 0,1 0 1 0 0,-4-4-35 0 0,9 6 16 0 0,0 0 0 0 0,0 0 1 0 0,1 0-1 0 0,-1 0 1 0 0,1-1-1 0 0,0 1 0 0 0,0-1 1 0 0,0 1-1 0 0,0-1 1 0 0,0 0-1 0 0,1 0 0 0 0,0 0 1 0 0,0 0-1 0 0,0 0 1 0 0,0 0-1 0 0,1 0 1 0 0,-1-1-17 0 0,1-1-3 0 0,-1 1 0 0 0,1-1 0 0 0,0 1 0 0 0,0-1 0 0 0,1 1 0 0 0,-1-1 1 0 0,1 1-1 0 0,1 0 0 0 0,-1 0 0 0 0,1-1 0 0 0,0 1 0 0 0,0 0 0 0 0,0 0 1 0 0,0 0-1 0 0,1 1 0 0 0,0-1 0 0 0,0 1 0 0 0,1-1 0 0 0,-1 1 0 0 0,1 0 1 0 0,3-3 2 0 0,28-17-256 0 0,1 2 0 0 0,35-16 256 0 0,-36 20 446 0 0,-27 14-521 0 0,0 1-1 0 0,0 0 0 0 0,1 0 1 0 0,4 0 75 0 0,19-7-834 0 0,-13 4 745 0 0,0 0-1 0 0,0 1 1 0 0,0 0-1 0 0,0 2 1 0 0,1 0-1 0 0,17 1 90 0 0,-11 4-250 0 0,-11 3-6069 0 0,-8-2-1022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8:28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93 18743 0 0,'-3'-2'134'0'0,"0"0"-1"0"0,1-1 0 0 0,-1 0 0 0 0,1 1 0 0 0,0-1 0 0 0,-1 0 0 0 0,1 0 0 0 0,1-1 0 0 0,-1 1 0 0 0,0 0 0 0 0,1-1 0 0 0,0 1 0 0 0,-1-1 1 0 0,1 1-1 0 0,1-1 0 0 0,-1 0-133 0 0,1 2 500 0 0,1 1-265 0 0,-1-1 0 0 0,1 1 0 0 0,0-1 0 0 0,0 1 0 0 0,0 0 0 0 0,0-1 0 0 0,1 1 1 0 0,-1 0-1 0 0,1-1-235 0 0,164 2 2060 0 0,-25-5-1834 0 0,159-9-440 0 0,-244 10-2668 0 0,0 3 2882 0 0,-15 1-8207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8:29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49 417 7368 0 0,'-8'-1'340'0'0,"5"2"-170"0"0,-1-1 0 0 0,1 0 0 0 0,-1 0 0 0 0,1-1 0 0 0,0 1 0 0 0,0-1-1 0 0,-1 0 1 0 0,1 0 0 0 0,0 0 0 0 0,0 0 0 0 0,-2-1-170 0 0,14 0 2523 0 0,-5 1-183 0 0,-4 1-2294 0 0,0 0 1 0 0,1 0 0 0 0,-1 0 0 0 0,0 0 0 0 0,0 0 0 0 0,0-1 0 0 0,0 1 0 0 0,0 0 0 0 0,0 0 0 0 0,0 0-1 0 0,0 0 1 0 0,0 0 0 0 0,1 0 0 0 0,-1 0 0 0 0,0 0 0 0 0,0 0 0 0 0,0 0 0 0 0,0 0 0 0 0,0-1 0 0 0,0 1-1 0 0,0 0 1 0 0,0 0 0 0 0,0 0 0 0 0,0 0 0 0 0,0 0 0 0 0,0 0 0 0 0,0 0 0 0 0,0-1 0 0 0,0 1 0 0 0,0 0-1 0 0,0 0 1 0 0,0 0 0 0 0,0 0 0 0 0,0 0 0 0 0,0 0 0 0 0,0 0 0 0 0,0 0 0 0 0,0-1 0 0 0,0 1 0 0 0,0 0-1 0 0,0 0 1 0 0,0 0 0 0 0,0 0 0 0 0,0 0 0 0 0,0 0 0 0 0,0 0 0 0 0,-1 0 0 0 0,1 0 0 0 0,0-1 0 0 0,0 1-1 0 0,0 0 1 0 0,0 0 0 0 0,0 0 0 0 0,0 0 0 0 0,0 0 0 0 0,0 0 0 0 0,0 0 0 0 0,-1 0 0 0 0,1 0-1 0 0,0 0 1 0 0,0 0 0 0 0,0 0 0 0 0,0 0 0 0 0,0 0 0 0 0,0 0 0 0 0,0 0 0 0 0,-1 0 0 0 0,1 0 0 0 0,0 0-47 0 0,15-5 1808 0 0,19-1 125 0 0,105-3 161 0 0,-120 7-2094 0 0,-1 0 0 0 0,1-2 0 0 0,0 0 0 0 0,-1-1 0 0 0,0-1 0 0 0,16-8 0 0 0,-31 13 0 0 0,-1 0 0 0 0,0 0 0 0 0,0 0 0 0 0,1-1 0 0 0,-1 1 0 0 0,0-1 0 0 0,0 0 0 0 0,0 1 0 0 0,-1-1 0 0 0,1 0 0 0 0,0 0 0 0 0,-1 0 0 0 0,1 0 0 0 0,-1-1 0 0 0,0 1 0 0 0,0 0 0 0 0,0-1 0 0 0,0 1 0 0 0,1-2 0 0 0,-2 3 0 0 0,0 1 0 0 0,0-1 0 0 0,1 1 0 0 0,-1-1 0 0 0,0 1 0 0 0,0-1 0 0 0,0 1 0 0 0,0-1 0 0 0,0 1 0 0 0,0-1 0 0 0,0 1 0 0 0,0-1 0 0 0,0 1 0 0 0,0-1 0 0 0,0 1 0 0 0,0-1 0 0 0,0 1 0 0 0,0-1 0 0 0,0 1 0 0 0,-1-1 0 0 0,1 1 0 0 0,0-1 0 0 0,0 1 0 0 0,-1-1 0 0 0,1 1 0 0 0,0 0 0 0 0,-1-1 0 0 0,1 1 0 0 0,0-1 0 0 0,-1 1 0 0 0,1 0 0 0 0,-1-1 0 0 0,0 0 0 0 0,-2-2 1 0 0,-1 0-1 0 0,0-1 1 0 0,0 1-1 0 0,0 1 1 0 0,0-1-1 0 0,0 1 1 0 0,-1-1-1 0 0,-3 0 0 0 0,-41-15 148 0 0,45 17-150 0 0,0 1-1 0 0,0-1 0 0 0,-1 1 1 0 0,1 0-1 0 0,0 0 0 0 0,-1 0 1 0 0,1 1-1 0 0,0 0 0 0 0,0 0 1 0 0,-1 0-1 0 0,1 0 0 0 0,-2 2 3 0 0,0-1-7 0 0,0 0 0 0 0,0 1 0 0 0,0 0 0 0 0,1 0 0 0 0,-1 0 0 0 0,1 1 0 0 0,0 0 0 0 0,-2 2 7 0 0,2-2 0 0 0,1 1 0 0 0,0 0 0 0 0,0 0 0 0 0,1 0 0 0 0,0 0 0 0 0,0 0 0 0 0,0 1 0 0 0,0-1 0 0 0,1 1 0 0 0,0 0 0 0 0,0 0 0 0 0,0 0 0 0 0,1 0 0 0 0,0 0 0 0 0,0 0 0 0 0,0 0 0 0 0,1 0 0 0 0,0 1 0 0 0,0-1 0 0 0,1 1 0 0 0,0-4 9 0 0,0 0-1 0 0,-1 0 0 0 0,2 0 0 0 0,-1 0 0 0 0,0 0 1 0 0,0-1-1 0 0,1 1 0 0 0,0 0 0 0 0,-1-1 0 0 0,1 1 1 0 0,0-1-1 0 0,0 1 0 0 0,1-1 0 0 0,-1 0 1 0 0,0 0-1 0 0,1 0 0 0 0,-1 0 0 0 0,1 0-8 0 0,3 2 29 0 0,1 0 0 0 0,-1-1-1 0 0,1 0 1 0 0,0 0 0 0 0,0 0-1 0 0,7 1-28 0 0,7 1-32 0 0,0 0 0 0 0,0-2 0 0 0,1-1 0 0 0,0 0 0 0 0,-1-2 0 0 0,1-1 0 0 0,0 0 0 0 0,-1-1 0 0 0,1-2 0 0 0,16-4 32 0 0,-22 4-122 0 0,-5 1-236 0 0,0 0 0 0 0,0-1 0 0 0,5-2 358 0 0,3-3-660 0 0</inkml:trace>
  <inkml:trace contextRef="#ctx0" brushRef="#br0" timeOffset="280.55">667 18 19351 0 0,'-1'0'83'0'0,"0"0"0"0"0,0 1-1 0 0,0-1 1 0 0,-1 0 0 0 0,1 1-1 0 0,0-1 1 0 0,0 1 0 0 0,0-1-1 0 0,0 1 1 0 0,0 0 0 0 0,0-1-1 0 0,0 1 1 0 0,0 0-1 0 0,0 0 1 0 0,1 0 0 0 0,-1-1-1 0 0,0 1 1 0 0,0 0 0 0 0,1 0-1 0 0,-1 0 1 0 0,0 0 0 0 0,1 1-1 0 0,-1-1 1 0 0,1 0 0 0 0,0 0-1 0 0,-1 0 1 0 0,1 0-1 0 0,0 1-81 0 0,-3 6-116 0 0,2-1 0 0 0,-1 1 0 0 0,0 7 115 0 0,2-9 150 0 0,-2 11-44 0 0,1 1 0 0 0,1 0 0 0 0,1-1 0 0 0,1 1 0 0 0,0-1-1 0 0,4 12-105 0 0,8 25 1215 0 0,10 23-1215 0 0,-17-54-259 0 0,-4-14 306 0 0,0 0 0 0 0,1 1 0 0 0,0-2 1 0 0,0 1-1 0 0,1 0 0 0 0,0-1 0 0 0,1 0 0 0 0,4 5-47 0 0,-9-12-114 0 0,0 0 0 0 0,0-1 0 0 0,0 1 0 0 0,1 0 0 0 0,-1-1 0 0 0,0 1 0 0 0,0-1-1 0 0,0 0 1 0 0,0 1 0 0 0,0-1 0 0 0,1 0 0 0 0,-1 0 0 0 0,0 1 0 0 0,0-1 0 0 0,0 0 0 0 0,1 0-1 0 0,-1-1 1 0 0,0 1 0 0 0,1 0 114 0 0,5 0-1704 0 0,-1-14-4662 0 0,-3 5 1253 0 0</inkml:trace>
  <inkml:trace contextRef="#ctx0" brushRef="#br0" timeOffset="592.439">773 331 8552 0 0,'22'-6'660'0'0,"0"-2"0"0"0,5-2-660 0 0,-15 4 1037 0 0,1 1 0 0 0,0 0 0 0 0,0 1 0 0 0,0 1 0 0 0,0 0 0 0 0,1 1 0 0 0,-1 0-1 0 0,2 1-1036 0 0,-5 0 246 0 0,-1 0 0 0 0,1 0 0 0 0,-1-1 0 0 0,0-1 0 0 0,2 0-246 0 0,26-6 460 0 0,-24 6 83 0 0,-1 0 1 0 0,1-1 0 0 0,1-1-544 0 0,11-4 911 0 0,-23 8-863 0 0,-1 1 1 0 0,0 0-1 0 0,0-1 0 0 0,0 1 0 0 0,0-1 0 0 0,0 1 0 0 0,0-1 0 0 0,0 0 0 0 0,0 1 0 0 0,0-1 0 0 0,-1 0 1 0 0,1 0-1 0 0,0 1 0 0 0,0-1 0 0 0,0 0 0 0 0,-1 0 0 0 0,1 0 0 0 0,-1 0 0 0 0,1 0 0 0 0,-1 0 0 0 0,1 0 1 0 0,-1 0-1 0 0,1 0 0 0 0,-1-1-48 0 0,2-3-35 0 0,-2 4 35 0 0,0 1 0 0 0,0-1 0 0 0,0 1 0 0 0,0-1 0 0 0,0 1 0 0 0,0 0 0 0 0,0-1 0 0 0,0 1 0 0 0,0-1 0 0 0,0 1 0 0 0,0-1 0 0 0,0 1 0 0 0,0 0 0 0 0,-1-1 0 0 0,1 1 0 0 0,0-1 0 0 0,0 1 0 0 0,-1 0 0 0 0,1-1 0 0 0,0 1 0 0 0,0 0 0 0 0,-1-1 0 0 0,1 1 0 0 0,0 0 0 0 0,-1 0 0 0 0,1-1 0 0 0,0 1 0 0 0,-1 0 0 0 0,1 0 0 0 0,0 0 0 0 0,-1-1 0 0 0,1 1 0 0 0,-1 0 0 0 0,1 0 0 0 0,-12-4 0 0 0,12 4 0 0 0,-11-2 0 0 0,0 1 0 0 0,1 1 0 0 0,-1 0 0 0 0,0 0 0 0 0,1 1 0 0 0,-11 2 0 0 0,8 0 0 0 0,-1 1 0 0 0,1 0 0 0 0,0 1 0 0 0,1 0 0 0 0,-1 1 0 0 0,1 0 0 0 0,-5 4 0 0 0,-5 2 0 0 0,9-5-18 0 0,1 1-1 0 0,0 0 0 0 0,0 0 0 0 0,0 2 19 0 0,6-5 0 0 0,1 0-1 0 0,0 0 1 0 0,1 0-1 0 0,-1 0 1 0 0,1 1-1 0 0,0 0 0 0 0,0 0 1 0 0,0 0-1 0 0,0 3 1 0 0,3-7 1 0 0,1 0 0 0 0,-1 0 0 0 0,0 0 0 0 0,1 0 1 0 0,-1 0-1 0 0,1 1 0 0 0,0-1 0 0 0,0 0 0 0 0,0 0 0 0 0,0 0 0 0 0,0 1 0 0 0,1-1 0 0 0,-1 0 0 0 0,0 0 0 0 0,1 0 0 0 0,0 0 0 0 0,-1 1 0 0 0,1-1 0 0 0,0 0 0 0 0,0 0 0 0 0,0-1 0 0 0,0 1 0 0 0,1 0 0 0 0,-1 0 0 0 0,1 0 0 0 0,-1-1 1 0 0,1 1-1 0 0,-1-1 0 0 0,1 1 0 0 0,0-1-1 0 0,7 6 6 0 0,0-1 1 0 0,0 0-1 0 0,0-1 1 0 0,1 0-1 0 0,5 2-6 0 0,-13-6 0 0 0,6 2-139 0 0,-1-1-1 0 0,1 1 0 0 0,0-1 1 0 0,1-1-1 0 0,-1 0 1 0 0,0 0-1 0 0,0 0 0 0 0,0-1 1 0 0,7-1 139 0 0,14-1-1420 0 0,-1-2 1 0 0,5-2 1419 0 0,-28 5-195 0 0,21-5-4684 0 0,0-1-1311 0 0</inkml:trace>
  <inkml:trace contextRef="#ctx0" brushRef="#br0" timeOffset="890.931">1454 173 15664 0 0,'-9'1'1417'0'0,"2"0"-1332"0"0,1 1 0 0 0,-1 0 1 0 0,1 1-1 0 0,0-1 0 0 0,-1 1 0 0 0,1 0 1 0 0,0 1-1 0 0,1-1 0 0 0,-1 1 0 0 0,1 1 1 0 0,-3 1-86 0 0,-17 13 796 0 0,-37 29 1252 0 0,56-42-1798 0 0,0 0-1 0 0,0 1 0 0 0,0 0 1 0 0,1 0-1 0 0,0 0 0 0 0,-2 5-249 0 0,6-10 32 0 0,0 0 0 0 0,0 0 0 0 0,1 0 0 0 0,-1 0 0 0 0,0 0 0 0 0,1 0 0 0 0,-1 1 0 0 0,1-1 0 0 0,-1 0 0 0 0,1 0 0 0 0,0 0 0 0 0,0 0 0 0 0,0 1 0 0 0,0-1 0 0 0,1 0 0 0 0,-1 0 0 0 0,0 0 0 0 0,1 0 0 0 0,0 1 0 0 0,-1-1 0 0 0,1 0 0 0 0,0 0 0 0 0,0 0 0 0 0,0 0 0 0 0,0-1 0 0 0,1 1 0 0 0,-1 0 0 0 0,0 0 0 0 0,1-1 0 0 0,-1 1 0 0 0,1-1 0 0 0,0 1 0 0 0,-1-1 0 0 0,2 1-32 0 0,4 3 18 0 0,-1-1-1 0 0,1 1 1 0 0,0-1 0 0 0,0-1-1 0 0,1 1 1 0 0,-1-2 0 0 0,1 1 0 0 0,5 1-18 0 0,3 0 139 0 0,1-1 0 0 0,-1 0 1 0 0,1-2-1 0 0,0 0 0 0 0,1 0-139 0 0,-9-2-273 0 0,-1 1-1 0 0,1-2 1 0 0,-1 1 0 0 0,8-3 273 0 0,-10 2-1022 0 0,1 0 1 0 0,-1-1 0 0 0,0 0 0 0 0,0 0 0 0 0,-1 0 0 0 0,5-4 1021 0 0,3-3-7329 0 0</inkml:trace>
  <inkml:trace contextRef="#ctx0" brushRef="#br0" timeOffset="1300.01">1662 1 17503 0 0,'0'0'34'0'0,"0"0"0"0"0,0 0-1 0 0,0 0 1 0 0,0 0 0 0 0,0 0-1 0 0,0 0 1 0 0,0 0 0 0 0,-1 0-1 0 0,1 0 1 0 0,0 0 0 0 0,0 0-1 0 0,0 0 1 0 0,0 0 0 0 0,0 0 0 0 0,0 0-1 0 0,0 0 1 0 0,0 0 0 0 0,0 0-1 0 0,-1 1 1 0 0,1-1 0 0 0,0 0-1 0 0,0 0 1 0 0,0 0 0 0 0,0 0-1 0 0,0 0 1 0 0,0 0 0 0 0,0 0-1 0 0,0 0 1 0 0,0 1 0 0 0,0-1-1 0 0,0 0 1 0 0,0 0 0 0 0,0 0-1 0 0,0 0 1 0 0,0 0 0 0 0,0 0-1 0 0,0 0 1 0 0,0 1 0 0 0,0-1-1 0 0,0 0 1 0 0,0 0 0 0 0,0 0-1 0 0,0 0-33 0 0,3 9 590 0 0,10 18-748 0 0,-1-5 198 0 0,-5-6-40 0 0,1 0 0 0 0,4 4 0 0 0,10 20 0 0 0,-7-10 78 0 0,-2-4 411 0 0,-2 1-1 0 0,0-1 1 0 0,-1 2-1 0 0,-1 1-488 0 0,2 11 8 0 0,-7-29 108 0 0,-1-1 0 0 0,0 1 1 0 0,0 0-1 0 0,-1 0 0 0 0,-1 0 1 0 0,0 6-117 0 0,0 4 381 0 0,-1-11-149 0 0,0 0 0 0 0,0 0 0 0 0,-1 8-232 0 0,0-17 11 0 0,0 1 0 0 0,1-1 1 0 0,-1 0-1 0 0,0 1 0 0 0,0-1 0 0 0,1 0 0 0 0,-1 1 1 0 0,0-1-1 0 0,0 0 0 0 0,-1 0 0 0 0,1 0 0 0 0,0 0 0 0 0,0 0 1 0 0,0 0-1 0 0,-1 0 0 0 0,1-1 0 0 0,0 1 0 0 0,-1 0 1 0 0,1-1-1 0 0,-1 1 0 0 0,1-1 0 0 0,-1 1 0 0 0,1-1 1 0 0,-1 0-1 0 0,1 1 0 0 0,-2-1-11 0 0,-4 1-4 0 0,0 0 1 0 0,-1-1-1 0 0,1 0 1 0 0,0 0-1 0 0,-2-1 4 0 0,3 0-41 0 0,-1 0-1 0 0,1 0 0 0 0,0-1 1 0 0,0 0-1 0 0,0 0 1 0 0,0 0-1 0 0,0-1 0 0 0,0 0 1 0 0,0 0-1 0 0,1 0 0 0 0,0-1 1 0 0,-1 0 41 0 0,4 2-53 0 0,-1-1 1 0 0,1 1-1 0 0,-1 0 1 0 0,1-1-1 0 0,0 0 1 0 0,0 1-1 0 0,0-1 1 0 0,1 0-1 0 0,-1 0 1 0 0,1 0-1 0 0,-1 0 1 0 0,1 0-1 0 0,0 0 1 0 0,0 0-1 0 0,0-1 1 0 0,1 1-1 0 0,-1 0 0 0 0,1 0 1 0 0,0-1-1 0 0,0 1 1 0 0,0 0-1 0 0,0-1 1 0 0,0 1-1 0 0,1 0 53 0 0,1-6-41 0 0,1 0-1 0 0,0 1 1 0 0,0-1-1 0 0,1 1 1 0 0,0 0-1 0 0,0 0 1 0 0,1 0-1 0 0,0 1 1 0 0,1 0-1 0 0,-1 0 1 0 0,1 0-1 0 0,1 1 1 0 0,-1-1-1 0 0,1 2 1 0 0,4-4 41 0 0,15-9-427 0 0,0 0 0 0 0,1 2 1 0 0,23-10 426 0 0,-37 21-37 0 0,-1 0 1 0 0,0 1 0 0 0,1 0-1 0 0,0 1 1 0 0,0 1 0 0 0,0 0-1 0 0,0 1 1 0 0,5 0 36 0 0,-13 1 146 0 0,0 0 0 0 0,0 1 0 0 0,0 0 0 0 0,0 0-1 0 0,-1 0 1 0 0,1 1 0 0 0,0 0 0 0 0,0 0 0 0 0,-1 0 0 0 0,0 0 0 0 0,1 1 0 0 0,-1-1-1 0 0,3 3-145 0 0,1 1 314 0 0,-1 0 0 0 0,0 0 0 0 0,0 0 0 0 0,0 1 0 0 0,-1 0 0 0 0,6 8-314 0 0,-1 1-47 0 0,-1 1 0 0 0,-1-1 0 0 0,0 2 0 0 0,-1 1 47 0 0,-5-14 32 0 0,-1 0 0 0 0,-1 1 0 0 0,1-1 0 0 0,-1 1 0 0 0,0-1 0 0 0,0 1 0 0 0,0-1 0 0 0,-1 1 1 0 0,0 0-1 0 0,0-1 0 0 0,0 1 0 0 0,-1 0 0 0 0,0-1 0 0 0,0 1 0 0 0,-1-1 0 0 0,1 1-32 0 0,0-5-1 0 0,1 0 1 0 0,0-1-1 0 0,-1 1 0 0 0,1 0 0 0 0,-1 0 1 0 0,1-1-1 0 0,-1 1 0 0 0,1 0 0 0 0,-1-1 0 0 0,1 1 1 0 0,-1-1-1 0 0,0 1 0 0 0,1-1 0 0 0,-1 1 1 0 0,0-1-1 0 0,0 1 0 0 0,1-1 0 0 0,-1 0 0 0 0,0 1 1 0 0,0-1-1 0 0,0 0 0 0 0,1 0 0 0 0,-1 1 1 0 0,0-1-1 0 0,0 0 0 0 0,0 0 0 0 0,0 0 0 0 0,1 0 1 0 0,-1 0-1 0 0,0 0 0 0 0,0 0 0 0 0,0-1 0 0 0,0 1 1 0 0,1 0-1 0 0,-1 0 0 0 0,0-1 0 0 0,0 1 1 0 0,0 0-1 0 0,1-1 0 0 0,-1 1 0 0 0,0-1 1 0 0,-1 0-4 0 0,0 0 0 0 0,0 0 0 0 0,0-1 0 0 0,0 1 0 0 0,0-1 0 0 0,0 1 0 0 0,0-1 0 0 0,1 0 0 0 0,-1 1 0 0 0,0-1 0 0 0,1 0 0 0 0,0 0 0 0 0,-1 0 0 0 0,0-2 4 0 0,0-4-68 0 0,0 1-1 0 0,0-1 1 0 0,1 0-1 0 0,0 0 1 0 0,0 0-1 0 0,0 0 1 0 0,1 0-1 0 0,1 0 1 0 0,-1 0-1 0 0,1 0 0 0 0,1 1 1 0 0,-1-1-1 0 0,1 0 1 0 0,1 0-1 0 0,-1 1 1 0 0,1 0-1 0 0,1-1 1 0 0,-1 1-1 0 0,1 0 1 0 0,1 1-1 0 0,-1-1 1 0 0,1 1-1 0 0,0 0 1 0 0,0 0-1 0 0,1 0 0 0 0,0 1 1 0 0,0-1-1 0 0,0 1 1 0 0,1 1-1 0 0,0-1 69 0 0,-6 4 1 0 0,0 0-1 0 0,0 1 0 0 0,1-1 1 0 0,-1 1-1 0 0,0-1 0 0 0,0 0 1 0 0,0 1-1 0 0,1 0 1 0 0,-1-1-1 0 0,0 1 0 0 0,0 0 1 0 0,1 0-1 0 0,-1-1 0 0 0,0 1 1 0 0,1 0-1 0 0,-1 0 0 0 0,0 1 1 0 0,0-1-1 0 0,1 0 0 0 0,-1 0 1 0 0,0 1-1 0 0,1-1 1 0 0,-1 0-1 0 0,0 1 0 0 0,0 0 1 0 0,0-1-1 0 0,0 1 0 0 0,1-1 1 0 0,-1 1-1 0 0,0 0 0 0 0,14 7 45 0 0,-11-7 25 0 0,0 1 0 0 0,0 0 1 0 0,0 1-1 0 0,-1-1 0 0 0,1 0 0 0 0,-1 1 0 0 0,3 2-70 0 0,8 11 252 0 0,-1 0 0 0 0,-1 0 1 0 0,0 2-1 0 0,-2-1 0 0 0,0 1 0 0 0,0 1 0 0 0,3 12-252 0 0,-4-14 223 0 0,1 0 0 0 0,0-1 0 0 0,11 12-223 0 0,-13-17-294 0 0,-7-9 339 0 0,0-1 1 0 0,0 0-1 0 0,0 0 1 0 0,0 0-1 0 0,0-1 1 0 0,0 1-1 0 0,0 0 1 0 0,1 0-1 0 0,-1-1 1 0 0,0 1 0 0 0,0 0-1 0 0,1-1 1 0 0,-1 1-1 0 0,0-1 1 0 0,1 0-1 0 0,-1 1 1 0 0,0-1-1 0 0,1 0 1 0 0,-1 0-1 0 0,1 0 1 0 0,-1 0-1 0 0,0 0 1 0 0,1 0-46 0 0,3-8-1655 0 0,-2 2 544 0 0</inkml:trace>
  <inkml:trace contextRef="#ctx0" brushRef="#br0" timeOffset="1584.261">2317 34 21103 0 0,'0'0'968'0'0,"-1"0"-22"0"0,-3 0-598 0 0,12 17-246 0 0,2-5-237 0 0,1 0-1 0 0,0 0 1 0 0,0-1-1 0 0,1-1 1 0 0,0 0-1 0 0,1 0 1 0 0,4 1 135 0 0,6 5-2924 0 0,-11-9-4271 0 0</inkml:trace>
  <inkml:trace contextRef="#ctx0" brushRef="#br0" timeOffset="1904.678">2763 146 19351 0 0,'-26'2'972'0'0,"19"-2"-746"0"0,1 1 0 0 0,-1 0 1 0 0,0 0-1 0 0,0 0 0 0 0,0 1-226 0 0,-4 2 0 0 0,1 0 0 0 0,0 1 1 0 0,0 1-1 0 0,1 0 0 0 0,0 0 0 0 0,0 0 1 0 0,0 1-1 0 0,-5 6 0 0 0,1 0 364 0 0,0 1 0 0 0,0 1-1 0 0,2 0 1 0 0,-8 12-364 0 0,15-21 174 0 0,0 1-1 0 0,1-1 0 0 0,0 1 0 0 0,0 0 1 0 0,1 0-1 0 0,-1 0 0 0 0,1 1 1 0 0,1-1-1 0 0,0 0 0 0 0,0 1 0 0 0,0-1 1 0 0,1 1-1 0 0,0-1 0 0 0,1 4-173 0 0,-1-6 11 0 0,1 0 0 0 0,0 0-1 0 0,0-1 1 0 0,1 1 0 0 0,-1-1-1 0 0,1 1 1 0 0,0-1 0 0 0,1 1 0 0 0,-1-1-1 0 0,0 0 1 0 0,1 0 0 0 0,0 0-1 0 0,0-1 1 0 0,1 1 0 0 0,-1-1-1 0 0,0 1 1 0 0,1-1 0 0 0,0 0-1 0 0,0-1 1 0 0,0 1 0 0 0,0-1 0 0 0,0 1-1 0 0,1-1-10 0 0,10 4 61 0 0,0-1-1 0 0,0 0 0 0 0,0-1 1 0 0,0-1-1 0 0,0 0 0 0 0,9 0-60 0 0,14 0-73 0 0,-1-2 0 0 0,7-2 73 0 0,23-4-1829 0 0,-33 0 738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46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19 486 5984 0 0,'-12'-7'2326'0'0,"11"6"-2176"0"0,1 1 1 0 0,0 0-1 0 0,0 0 0 0 0,0-1 0 0 0,-1 1 1 0 0,1 0-1 0 0,0-1 0 0 0,0 1 0 0 0,0 0 1 0 0,-1-1-1 0 0,1 1 0 0 0,0 0 0 0 0,0-1 1 0 0,0 1-1 0 0,0 0 0 0 0,0-1 0 0 0,0 1 1 0 0,0 0-1 0 0,0-1 0 0 0,0 1 0 0 0,0-1 1 0 0,0 1-1 0 0,0 0 0 0 0,0-1 0 0 0,0 1 1 0 0,0 0-1 0 0,0-1 0 0 0,0 1 0 0 0,1 0 1 0 0,-1-1-1 0 0,0 1 0 0 0,0 0 0 0 0,0-1 1 0 0,1 1-1 0 0,-1 0-150 0 0,7-14 3218 0 0,-7 13-3212 0 0,1-1 1 0 0,-1 1 0 0 0,1-1 0 0 0,0 1-1 0 0,-1-1 1 0 0,1 1 0 0 0,0 0 0 0 0,0-1-1 0 0,0 1 1 0 0,0 0 0 0 0,0 0-1 0 0,0 0-6 0 0,14-9 77 0 0,-13 9-60 0 0,0 0 1 0 0,0 0-1 0 0,-1 0 1 0 0,1 0 0 0 0,0 0-1 0 0,0-1 1 0 0,-1 1-1 0 0,1-1 1 0 0,-1 1 0 0 0,1-1-1 0 0,-1 1 1 0 0,1-1-1 0 0,-1 0 1 0 0,0 0-1 0 0,1-1-17 0 0,0-6 91 0 0,-2 7-71 0 0,0 0 1 0 0,1 0-1 0 0,-1 0 1 0 0,1 0-1 0 0,-1 0 0 0 0,1 1 1 0 0,0-1-1 0 0,0 0 1 0 0,0 0-1 0 0,0 0-20 0 0,7-7 98 0 0,-7 8-78 0 0,0 0 0 0 0,0 0 1 0 0,0-1-1 0 0,0 1 0 0 0,0 0 0 0 0,0 0 0 0 0,0-1 0 0 0,0 1 0 0 0,0 0 1 0 0,-1-1-1 0 0,1 1 0 0 0,-1-1 0 0 0,1 1 0 0 0,-1-1 0 0 0,1 1 0 0 0,-1-1 1 0 0,0 1-1 0 0,0-1 0 0 0,0 1 0 0 0,0-1 0 0 0,0 1 0 0 0,0-1 0 0 0,0-1-20 0 0,-1 0 39 0 0,0 0 26 0 0,0 0 0 0 0,1 0 0 0 0,-1 0 0 0 0,1 0 0 0 0,-1 0 0 0 0,1 1 0 0 0,0-1 0 0 0,0 0 0 0 0,1 0 0 0 0,-1 0 0 0 0,0-1-65 0 0,1 3 32 0 0,-1-1 0 0 0,1 1 0 0 0,-1-1-1 0 0,0 0 1 0 0,1 1 0 0 0,-1-1 0 0 0,0 1 0 0 0,0-1 0 0 0,0 1 0 0 0,0-1 0 0 0,-1 0 0 0 0,1 1 0 0 0,0-1 0 0 0,-1 1 0 0 0,1-1 0 0 0,-1 1 0 0 0,1-1 0 0 0,-1 1-1 0 0,0 0 1 0 0,0-1 0 0 0,0 1 0 0 0,1 0 0 0 0,-1-1 0 0 0,0 1 0 0 0,-1-1-32 0 0,-4-5 103 0 0,5 6 34 0 0,0 0-108 0 0,0-1 0 0 0,-1 1-1 0 0,1 0 1 0 0,0 0 0 0 0,-1 0-1 0 0,1 1 1 0 0,-1-1 0 0 0,0 0-1 0 0,-1 0-28 0 0,1 0 54 0 0,1 0 26 0 0,1 1 14 0 0,-14 14 420 0 0,14-13-504 0 0,0-1 0 0 0,0 1 0 0 0,0-1 0 0 0,-1 1 0 0 0,1-1 0 0 0,0 1 0 0 0,0-1 0 0 0,0 1 0 0 0,0-1 0 0 0,0 1 0 0 0,0-1 0 0 0,0 1 0 0 0,0 0 0 0 0,0-1 0 0 0,0 1 0 0 0,0-1 0 0 0,1 1 0 0 0,-1-1 0 0 0,0 1 0 0 0,0-1 0 0 0,0 1 0 0 0,1-1 0 0 0,-1 0 0 0 0,0 1 0 0 0,1-1 0 0 0,-1 1 0 0 0,0-1-10 0 0,1 1 7 0 0,-1-1 0 0 0,1 1 1 0 0,-1-1-1 0 0,0 1 0 0 0,0-1 0 0 0,1 1 0 0 0,-1-1 0 0 0,0 1 0 0 0,0-1 0 0 0,0 1 0 0 0,1-1 0 0 0,-1 1 0 0 0,0-1 1 0 0,0 1-1 0 0,0-1 0 0 0,0 1 0 0 0,0-1 0 0 0,0 1 0 0 0,0 0 0 0 0,0-1 0 0 0,0 1 0 0 0,0-1 0 0 0,-1 1 1 0 0,1-1-1 0 0,0 1 0 0 0,0-1 0 0 0,0 1 0 0 0,-1-1 0 0 0,1 1 0 0 0,0-1 0 0 0,0 1 0 0 0,-1-1 0 0 0,1 1-7 0 0,-10 10 121 0 0,9-10-108 0 0,0 0 1 0 0,0 0 0 0 0,-1 0-1 0 0,1 1 1 0 0,0-1 0 0 0,0 0-1 0 0,1 1 1 0 0,-1-1 0 0 0,0 1-1 0 0,0-1 1 0 0,1 1 0 0 0,-1 0-1 0 0,1-1 1 0 0,-1 1 0 0 0,1-1-1 0 0,0 1 1 0 0,-1 0 0 0 0,1-1-1 0 0,0 2-13 0 0,0 3 17 0 0,-1 1-1 0 0,0-1 1 0 0,0 0 0 0 0,-1 1-1 0 0,1-1 1 0 0,-2 2-17 0 0,1-3 1 0 0,0 1 0 0 0,0-1 0 0 0,1 1 0 0 0,0 0 0 0 0,0-1 0 0 0,1 1 0 0 0,-1 0 0 0 0,1 0-1 0 0,0 12 0 0 0,-1-15 0 0 0,1 0 0 0 0,0-1 0 0 0,0 1 0 0 0,0 0 0 0 0,0-1 0 0 0,0 1 0 0 0,0 0 0 0 0,1 0 0 0 0,0-1 0 0 0,-1 1 0 0 0,2 1 0 0 0,3 3 0 0 0,-4-6 1 0 0,-1-1 0 0 0,1 1-1 0 0,0 0 1 0 0,-1 0 0 0 0,1 0-1 0 0,0 0 1 0 0,-1-1 0 0 0,1 1-1 0 0,-1 0 1 0 0,0 0 0 0 0,1 0-1 0 0,-1 0 1 0 0,0 0 0 0 0,0 0-1 0 0,1 0 1 0 0,-1 1-1 0 0,0 2 13 0 0,0-3-12 0 0,-1 0 0 0 0,1 0 1 0 0,0 0-1 0 0,0 0 0 0 0,0 0 0 0 0,0 0 1 0 0,0 0-1 0 0,0 0 0 0 0,1 0 0 0 0,-1 0 0 0 0,0 0 1 0 0,0 1-1 0 0,1-1 0 0 0,-1-1 0 0 0,1 1 1 0 0,-1 0-1 0 0,1 0 0 0 0,-1 0 0 0 0,1 0 0 0 0,0 0 1 0 0,-1 0-1 0 0,1 0 0 0 0,0-1 0 0 0,0 1 1 0 0,-1 0-1 0 0,1-1 0 0 0,0 1 0 0 0,0 0 0 0 0,0-1 1 0 0,0 1-1 0 0,0-1 0 0 0,0 0 0 0 0,1 1-1 0 0,8 3 11 0 0,0 0-1 0 0,1-1 0 0 0,-1-1 1 0 0,1 1-11 0 0,6 0 49 0 0,-10-1-114 0 0,0-1 0 0 0,0 0 1 0 0,1-1-1 0 0,-1 0 0 0 0,0 0 0 0 0,0-1 0 0 0,0 0 1 0 0,0 0-1 0 0,1 0 65 0 0,6-3-431 0 0,-2 0-1 0 0,1 0 1 0 0,0-1 0 0 0,4-3 431 0 0,-4 0-672 0 0,-3 0-7 0 0</inkml:trace>
  <inkml:trace contextRef="#ctx0" brushRef="#br0" timeOffset="315.45">381 9 10592 0 0,'-80'-8'1133'0'0,"70"8"-900"0"0,10 0 13 0 0,-1 1 0 0 0,0 0 0 0 0,0-1 0 0 0,0 1 0 0 0,0 0 0 0 0,0-1 0 0 0,1 1 0 0 0,-1 0 0 0 0,0 0 0 0 0,0 0 0 0 0,1 0 0 0 0,-1 0 0 0 0,1 0-246 0 0,-3 2 974 0 0,2-1-823 0 0,-1 0 0 0 0,1 0 0 0 0,-1 1 0 0 0,1-1 0 0 0,0 0 0 0 0,0 1 0 0 0,0-1 0 0 0,0 1 0 0 0,1-1 0 0 0,-1 1 0 0 0,1-1 0 0 0,-1 1 0 0 0,1-1 0 0 0,0 1 0 0 0,0 0-151 0 0,0 8-38 0 0,1 0-1 0 0,1 11 39 0 0,1-1 185 0 0,2 22 137 0 0,2-1 1 0 0,2 2-323 0 0,-4-19 147 0 0,14 60 355 0 0,-18-81-482 0 0,0 1 0 0 0,0-1 0 0 0,1 0 1 0 0,-1-1-1 0 0,1 1 0 0 0,0 0-20 0 0,0 0 16 0 0,0 1 1 0 0,0-1-1 0 0,-1 0 0 0 0,1 0 0 0 0,-1 3-16 0 0,0-3-60 0 0,0 0-1 0 0,0 0 1 0 0,0 0-1 0 0,0 0 0 0 0,1 0 1 0 0,0-1-1 0 0,0 3 61 0 0,13 13-5495 0 0,-9-13-561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8:33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341 453 8288 0 0,'0'0'381'0'0,"0"0"-6"0"0,13-9 547 0 0,1 1 1051 0 0,-13 8-1834 0 0,0-1 0 0 0,0 1 0 0 0,1 0 0 0 0,-1-1 0 0 0,0 1 0 0 0,0-1 1 0 0,0 0-1 0 0,0 1 0 0 0,0-1 0 0 0,0 0 0 0 0,0 0 0 0 0,0 0 0 0 0,0 0 1 0 0,-1 1-1 0 0,1-1 0 0 0,0 0 0 0 0,0 0 0 0 0,-1-1 0 0 0,1 1 0 0 0,-1 0 0 0 0,1 0 1 0 0,-1 0-140 0 0,0 0 714 0 0,-3-11 523 0 0,2 10-1065 0 0,-1 0-1 0 0,0 1 1 0 0,1-1-1 0 0,-1 0 0 0 0,0 0 1 0 0,0 1-1 0 0,0-1 0 0 0,0 1 1 0 0,0 0-1 0 0,0-1 1 0 0,0 1-1 0 0,-1 0 0 0 0,1 0 1 0 0,0 0-1 0 0,-3 0-171 0 0,-5-1 350 0 0,-1-1-1 0 0,1 2 1 0 0,-3-1-350 0 0,-2 0 100 0 0,5 1-6 0 0,0 1-1 0 0,0 0 0 0 0,0 0 1 0 0,0 1-1 0 0,0 0 0 0 0,0 1 1 0 0,0 0-1 0 0,-4 2-93 0 0,-1 1 211 0 0,-1 0 0 0 0,1 1 0 0 0,1 1 0 0 0,-13 7-211 0 0,14-7 159 0 0,2 1 0 0 0,-1 1 0 0 0,1 0 1 0 0,0 0-1 0 0,1 1 0 0 0,0 1 0 0 0,1 0 0 0 0,-7 9-159 0 0,15-19 0 0 0,0 1 0 0 0,0-1 0 0 0,1 1 0 0 0,-1 0 0 0 0,0-1 0 0 0,1 1 0 0 0,-1 0 0 0 0,1-1 0 0 0,-1 1 0 0 0,1 0 0 0 0,0 0 0 0 0,-1-1 0 0 0,1 1 0 0 0,0 0 0 0 0,0 0 0 0 0,1 0 0 0 0,-1-1 0 0 0,0 1 0 0 0,0 0 0 0 0,1 0 0 0 0,0 0 0 0 0,0 0 0 0 0,0 1 0 0 0,0-1 0 0 0,1 0 0 0 0,0 1 0 0 0,-1-1 0 0 0,1 0 0 0 0,0 0 0 0 0,0 0 0 0 0,0 0 0 0 0,0 0 0 0 0,0 0 0 0 0,3 0 0 0 0,2 3 0 0 0,1-1 0 0 0,-1 0 0 0 0,1-1 0 0 0,1 1 0 0 0,-1-2 0 0 0,0 1 0 0 0,1-1 0 0 0,4 0 0 0 0,-2-1 0 0 0,0 0 0 0 0,0-2 0 0 0,-1 1 0 0 0,1-1 0 0 0,0-1 0 0 0,-1 0 0 0 0,1 0 0 0 0,1-2 0 0 0,21-6 0 0 0,28-14 0 0 0,-49 19 6 0 0,-1 0-1 0 0,0-1 0 0 0,0-1 1 0 0,-1 0-1 0 0,0 0 1 0 0,0-1-1 0 0,0 0 0 0 0,-1 0 1 0 0,4-6-6 0 0,-7 6-60 0 0,0 1 0 0 0,-1-1 0 0 0,1 0 0 0 0,-2-1 0 0 0,1 1 0 0 0,-1-1 0 0 0,-1 0-1 0 0,1 0 1 0 0,-1 0 0 0 0,-1 0 0 0 0,0-1 0 0 0,1-6 60 0 0,-1-3-185 0 0,-1 1 0 0 0,0-1 0 0 0,-1 0 0 0 0,-1 0 0 0 0,-1 1-1 0 0,-1-1 1 0 0,-2-7 185 0 0,3 19 0 0 0,-1 0 0 0 0,0-1 0 0 0,-1 1 0 0 0,1 1 0 0 0,-1-1 0 0 0,-1 0 0 0 0,1 1 0 0 0,-1 0 0 0 0,0 0 0 0 0,-6-5 0 0 0,11 11 0 0 0,0 0 0 0 0,0 0 0 0 0,0-1 0 0 0,0 1 0 0 0,0 0 0 0 0,-1 0 0 0 0,1-1 0 0 0,0 1 0 0 0,0 0 0 0 0,0 0 0 0 0,-1 0 0 0 0,1-1 0 0 0,0 1 0 0 0,0 0 0 0 0,-1 0 0 0 0,1 0 0 0 0,0 0 0 0 0,0 0 0 0 0,-1-1 0 0 0,1 1 0 0 0,0 0 0 0 0,0 0 0 0 0,-1 0 0 0 0,1 0 0 0 0,0 0 0 0 0,-1 0 0 0 0,1 0 0 0 0,0 0 0 0 0,0 0 0 0 0,-1 0 0 0 0,1 0 0 0 0,0 0 0 0 0,-1 0 0 0 0,1 0 0 0 0,0 1 0 0 0,-1 2 0 0 0,-3 5 0 0 0,2-4 0 0 0,1 0 0 0 0,-1 0 0 0 0,0 0 0 0 0,1 1 0 0 0,0-1 0 0 0,0 1 0 0 0,0-1 0 0 0,1 1 0 0 0,-1-1 0 0 0,1 1 0 0 0,0 0 0 0 0,2 21-56 0 0,4 39 1156 0 0,4 11-1100 0 0,-3-12 62 0 0,-4-38 66 0 0,0 0 0 0 0,3 9-128 0 0,-4-27 6 0 0,1 0 0 0 0,-1 0 0 0 0,1 0 0 0 0,1-1 0 0 0,-1 1 0 0 0,1-1 0 0 0,1 0 0 0 0,-1 0 0 0 0,3 3-6 0 0,-5-8 10 0 0,-1 0 1 0 0,1 0-1 0 0,0 1 0 0 0,0-1 0 0 0,0 0 0 0 0,1-1 0 0 0,-1 1 0 0 0,0 0 0 0 0,1-1 0 0 0,-1 1 0 0 0,1-1 0 0 0,-1 0 1 0 0,1 1-1 0 0,1-1-10 0 0,4 2 3 0 0,-5-1-19 0 0,0-1 1 0 0,0 0-1 0 0,-1 0 1 0 0,1 0-1 0 0,0 0 1 0 0,0-1 0 0 0,0 1-1 0 0,0-1 1 0 0,0 0-1 0 0,0 0 1 0 0,0 0-1 0 0,0 0 1 0 0,0 0-1 0 0,0-1 1 0 0,-1 1-1 0 0,1-1 1 0 0,3 0 15 0 0,-3 0-373 0 0,0 0 1 0 0,0 0 0 0 0,0-1 0 0 0,0 1-1 0 0,0-1 1 0 0,-1 1 0 0 0,1-1-1 0 0,0 0 1 0 0,-1 0 0 0 0,1 0 0 0 0,-1 0-1 0 0,0 0 1 0 0,1-1 0 0 0,-1 0 372 0 0,7-10-1837 0 0</inkml:trace>
  <inkml:trace contextRef="#ctx0" brushRef="#br0" timeOffset="355.881">691 394 8752 0 0,'0'0'673'0'0,"0"0"-176"0"0,0 9 2694 0 0,10 26 2567 0 0,2 13-2787 0 0,-8-31-2122 0 0,1 0 0 0 0,4 11-849 0 0,1 1-21 0 0,5 2 21 0 0,-11-26 0 0 0,-1-3-1566 0 0,-1-6-6267 0 0</inkml:trace>
  <inkml:trace contextRef="#ctx0" brushRef="#br0" timeOffset="637.73">738 164 19031 0 0,'-1'0'72'0'0,"1"0"0"0"0,-1 0-1 0 0,0 0 1 0 0,1 0-1 0 0,-1 0 1 0 0,0 0 0 0 0,1 0-1 0 0,-1 0 1 0 0,1 0-1 0 0,-1 0 1 0 0,0 1 0 0 0,1-1-1 0 0,-1 0 1 0 0,1 0-1 0 0,-1 0 1 0 0,1 1-1 0 0,-1-1 1 0 0,0 0 0 0 0,1 1-1 0 0,-1-1 1 0 0,1 1-1 0 0,0-1 1 0 0,-1 0 0 0 0,1 1-1 0 0,-1-1 1 0 0,1 1-1 0 0,-1 0-71 0 0,1 0 39 0 0,0 0-1 0 0,0 1 0 0 0,0-1 0 0 0,0 0 0 0 0,0 1 0 0 0,0-1 1 0 0,0 0-1 0 0,1 1 0 0 0,-1-1 0 0 0,0 0 0 0 0,1 1 1 0 0,-1-1-1 0 0,1 0-38 0 0,8 23-241 0 0,-4-13 169 0 0,-1 0-1 0 0,-1 0 0 0 0,1 6 73 0 0,0-3-1029 0 0,2 0-369 0 0</inkml:trace>
  <inkml:trace contextRef="#ctx0" brushRef="#br0" timeOffset="638.73">975 328 15320 0 0,'-4'17'1534'0'0,"1"-14"-1513"0"0,1 1 0 0 0,0 0 0 0 0,1 0 0 0 0,-1 0 1 0 0,1 0-1 0 0,-1 0 0 0 0,1 0 0 0 0,1 0 0 0 0,-1 1 0 0 0,0-1 0 0 0,1 0 0 0 0,0 1 0 0 0,0-1 0 0 0,0 0 0 0 0,1 0 0 0 0,0 3-21 0 0,5 19 428 0 0,-2-1 0 0 0,0 7-428 0 0,-2-22 243 0 0,2 16 610 0 0,2-2-1 0 0,0 1 0 0 0,5 9-852 0 0,-1 0 521 0 0,-1 1-1 0 0,-1 0 1 0 0,-3 1-1 0 0,0-1 1 0 0,-3 3-521 0 0,6 32 37 0 0,-8-70-40 0 0,0 0 0 0 0,0 0-1 0 0,0 0 1 0 0,0 0 0 0 0,0 0-1 0 0,0 0 1 0 0,0 0 0 0 0,0 1-1 0 0,0-1 1 0 0,0 0 0 0 0,0 0-1 0 0,0 0 1 0 0,0 0 0 0 0,0 0-1 0 0,0 0 1 0 0,0 1 0 0 0,0-1-1 0 0,0 0 1 0 0,0 0 0 0 0,0 0-1 0 0,-1 0 1 0 0,1 0 0 0 0,0 0-1 0 0,0 0 1 0 0,0 0 0 0 0,0 1-1 0 0,0-1 1 0 0,0 0 0 0 0,0 0-1 0 0,0 0 1 0 0,0 0 0 0 0,-1 0-1 0 0,1 0 1 0 0,0 0 0 0 0,0 0-1 0 0,0 0 1 0 0,0 0 0 0 0,0 0-1 0 0,0 0 1 0 0,0 0 0 0 0,-1 0 0 0 0,1 0-1 0 0,0 0 1 0 0,0 0 0 0 0,0 0-1 0 0,0 0 1 0 0,0 0 0 0 0,0 0-1 0 0,0 0 1 0 0,-1 0 0 0 0,1 0-1 0 0,0 0 1 0 0,0 0 0 0 0,0 0-1 0 0,0 0 1 0 0,0 0 0 0 0,0 0-1 0 0,-1 0 4 0 0,-3-3-180 0 0,4 3 173 0 0,-18-22-2601 0 0,10 11-1906 0 0,-4-3-2367 0 0</inkml:trace>
  <inkml:trace contextRef="#ctx0" brushRef="#br0" timeOffset="988.537">944 461 11256 0 0,'4'-7'261'0'0,"5"-9"75"0"0,1 1 0 0 0,0 0 0 0 0,3-1-336 0 0,-10 12 249 0 0,0 1 0 0 0,0-1 0 0 0,0 1 0 0 0,1 0 0 0 0,-1 0 1 0 0,1 1-1 0 0,0-1 0 0 0,0 0 0 0 0,0 1 0 0 0,0 0 0 0 0,0 0 1 0 0,1 1-1 0 0,-1-1 0 0 0,4 0-249 0 0,10-2 1752 0 0,-16 3-1489 0 0,1 0-1 0 0,-1 0 1 0 0,1 1-1 0 0,0-1 1 0 0,-1 1-1 0 0,1-1 1 0 0,0 1-1 0 0,0 0 1 0 0,-1 0-1 0 0,1 1 1 0 0,0-1 0 0 0,-1 0-1 0 0,1 1 1 0 0,0 0-263 0 0,-1-1 50 0 0,-1 0 1 0 0,0 1-1 0 0,0-1 1 0 0,0 0 0 0 0,0 0-1 0 0,0 0 1 0 0,1 0-1 0 0,-1 0 1 0 0,0 0 0 0 0,0 0-1 0 0,0 0 1 0 0,0-1-1 0 0,0 1 1 0 0,0 0 0 0 0,1-1-1 0 0,-1 1 1 0 0,0 0-1 0 0,0-1 1 0 0,0 0-51 0 0,-1 1 318 0 0,1 1-288 0 0,0-1-1 0 0,-1 0 1 0 0,1 0 0 0 0,0 1-1 0 0,0-1 1 0 0,-1 0-1 0 0,1 1 1 0 0,0-1 0 0 0,-1 1-1 0 0,1-1 1 0 0,0 1-1 0 0,-1-1 1 0 0,1 1 0 0 0,-1 0-1 0 0,1-1 1 0 0,-1 1-1 0 0,1 0 1 0 0,-1-1 0 0 0,1 1-1 0 0,-1 0 1 0 0,0 0-1 0 0,1-1 1 0 0,-1 1-1 0 0,0 0 1 0 0,0 0 0 0 0,0 0-1 0 0,1 0-29 0 0,0 5 0 0 0,1 2 0 0 0,2-3 0 0 0,-1 0-13 0 0,-2-3-40 0 0,0 2 50 0 0,25 66 56 0 0,-24-63-53 0 0,0 1 0 0 0,-1-1 0 0 0,0 1 0 0 0,0-1 0 0 0,-1 1 0 0 0,0 0 0 0 0,0-1 0 0 0,0 1 0 0 0,-2 1 0 0 0,2-7 3 0 0,-1 1 1 0 0,1-1-1 0 0,-1 1 0 0 0,0-1 0 0 0,0 1 0 0 0,0-1 1 0 0,0 0-1 0 0,-1 0 0 0 0,1 0 0 0 0,-1 0 0 0 0,1 0 0 0 0,-1 0 1 0 0,0 0-1 0 0,1 0 0 0 0,-1 0 0 0 0,0-1 0 0 0,0 1 0 0 0,0-1 1 0 0,-1 1-4 0 0,0-1 10 0 0,0 1 0 0 0,0 0 0 0 0,0-1 0 0 0,0 0 0 0 0,-1 0 0 0 0,1 0 0 0 0,0 0 0 0 0,-1 0 0 0 0,1-1 0 0 0,-1 1 0 0 0,1-1 0 0 0,-1 0 0 0 0,-2 0-10 0 0,-42-6 59 0 0,-17-4-59 0 0,42 5-1900 0 0,1-1 0 0 0,-6-3 1900 0 0,14 4-5044 0 0,5-1-1393 0 0</inkml:trace>
  <inkml:trace contextRef="#ctx0" brushRef="#br0" timeOffset="1338.691">1396 356 16927 0 0,'0'0'35'0'0,"1"0"0"0"0,-1 0 0 0 0,0 0-1 0 0,1 0 1 0 0,-1 0 0 0 0,0 0-1 0 0,0 0 1 0 0,1 0 0 0 0,-1 0-1 0 0,0 0 1 0 0,1 0 0 0 0,-1 0 0 0 0,0 0-1 0 0,0 0 1 0 0,1 0 0 0 0,-1 1-1 0 0,0-1 1 0 0,0 0 0 0 0,1 0-1 0 0,-1 0 1 0 0,0 0 0 0 0,0 1-1 0 0,1-1 1 0 0,-1 0 0 0 0,0 0 0 0 0,0 1-1 0 0,0-1 1 0 0,0 0 0 0 0,1 0-1 0 0,-1 1 1 0 0,0-1 0 0 0,0 0-1 0 0,0 0-34 0 0,-6 8 840 0 0,-4 2-949 0 0,-2 5 393 0 0,0 1 0 0 0,1 1 0 0 0,1 0-284 0 0,5-10-31 0 0,1 0 1 0 0,-1 0-1 0 0,-4 4 31 0 0,6-8 145 0 0,0 1 0 0 0,0-1 1 0 0,0 1-1 0 0,1 0 0 0 0,-1 0 0 0 0,1 0 1 0 0,0 0-1 0 0,0 0 0 0 0,0 0 0 0 0,1 1 1 0 0,0-1-1 0 0,-1 4-145 0 0,1-4 30 0 0,1 0 0 0 0,0-1 1 0 0,0 1-1 0 0,0 0 0 0 0,0-1 0 0 0,0 1 1 0 0,1-1-1 0 0,0 1 0 0 0,0 0 0 0 0,0-1 0 0 0,0 0 1 0 0,0 1-1 0 0,1-1 0 0 0,1 4-30 0 0,-2-5 52 0 0,1 0-1 0 0,0 0 1 0 0,-1 0 0 0 0,1 0-1 0 0,0 0 1 0 0,0-1 0 0 0,0 1-1 0 0,0 0 1 0 0,0-1 0 0 0,1 0-1 0 0,-1 1 1 0 0,0-1 0 0 0,1 0-1 0 0,-1 0 1 0 0,0 0 0 0 0,1-1-1 0 0,-1 1 1 0 0,1 0 0 0 0,0-1-1 0 0,-1 0 1 0 0,2 0-52 0 0,9 1 165 0 0,1 1-63 0 0,0-2-1 0 0,1 1 1 0 0,-1-2 0 0 0,0 0-1 0 0,8-2-101 0 0,-20 2 0 0 0,1 1 0 0 0,0-1 0 0 0,0 0 0 0 0,-1-1 0 0 0,1 1 0 0 0,0 0 0 0 0,-1-1 0 0 0,1 1 0 0 0,-1-1 0 0 0,0 0 0 0 0,0 0 0 0 0,1 0 0 0 0,-1 0 0 0 0,0 0 0 0 0,-1 0-1 0 0,1-1 1 0 0,0 1 0 0 0,-1-1 0 0 0,1 1 0 0 0,-1-1 0 0 0,0 0 0 0 0,0 1 0 0 0,0-1 0 0 0,0 0 0 0 0,0 0 0 0 0,-1 0 0 0 0,1 0 0 0 0,-1 1 0 0 0,0-2 0 0 0,1-1 1 0 0,-1 0 0 0 0,0 0 0 0 0,0 0 0 0 0,0 0 0 0 0,-1 0 0 0 0,0 0 1 0 0,0 1-1 0 0,0-1 0 0 0,-1 0 0 0 0,1 1 0 0 0,-1-1 0 0 0,0 1 0 0 0,0-1 0 0 0,-1 1 0 0 0,0 0 1 0 0,1 0-1 0 0,-3-3-1 0 0,-3 0 52 0 0,0 0 1 0 0,0 0 0 0 0,0 0 0 0 0,-1 1 0 0 0,-8-4-53 0 0,-49-23 36 0 0,63 32-40 0 0,1 0-21 0 0,-33-14-27 0 0,32 14-5 0 0,1 0 0 0 0,-1 0 0 0 0,1 1 0 0 0,-1-1-1 0 0,0 1 1 0 0,1-1 0 0 0,-1 1 0 0 0,1 0 0 0 0,-1 0-1 0 0,0 0 1 0 0,1 0 0 0 0,-2 1 57 0 0,3-1-287 0 0,1 0-59 0 0,0 0-249 0 0,0 0-114 0 0,2 1-823 0 0,6 1-3357 0 0,2 1-1439 0 0</inkml:trace>
  <inkml:trace contextRef="#ctx0" brushRef="#br0" timeOffset="2158.457">1674 1 11976 0 0,'0'0'546'0'0,"0"0"-10"0"0,0 0-214 0 0,0 8 1254 0 0,1 3-584 0 0,-1 1 0 0 0,0-1 0 0 0,0 1 0 0 0,-2-1 0 0 0,0 1-992 0 0,-2 39 2555 0 0,4-28-2409 0 0,6 222 740 0 0,-4-211-668 0 0,-2-21-30 0 0,1 0 1 0 0,0 0 0 0 0,1 0-1 0 0,2 9-188 0 0,-1-9 29 0 0,-3-11-41 0 0,1 0 0 0 0,-1 0 0 0 0,1 0-1 0 0,-1 0 1 0 0,1 0 0 0 0,0 0 0 0 0,0 0 0 0 0,0 0-1 0 0,0 0 1 0 0,0 0 0 0 0,0-1 12 0 0,1 2-173 0 0,1 0-375 0 0,11-7 514 0 0,-10 2-700 0 0,0-1 0 0 0,0 0 0 0 0,0 0-1 0 0,-1 0 1 0 0,1 0 0 0 0,-1-1 0 0 0,1 1 0 0 0,-1-1-1 0 0,1-2 735 0 0,0 2-945 0 0,15-22-334 0 0,0 0 0 0 0,-2-1 0 0 0,-1-1 1279 0 0,10-17-384 0 0,2 7 2571 0 0,-23 30-996 0 0,-1 8 585 0 0,2 14 1380 0 0,-3-3-2964 0 0,-2-9 320 0 0,-1 17 104 0 0,0-14-480 0 0,1 1 1 0 0,-1 0-1 0 0,1-1 0 0 0,0 1 0 0 0,1-1 0 0 0,0 1 0 0 0,-1-1 0 0 0,2 1 0 0 0,-1-1 0 0 0,1 0 0 0 0,0 0 1 0 0,1 2-137 0 0,-2-4 77 0 0,0 0 1 0 0,1 0-1 0 0,0 0 1 0 0,-1 0-1 0 0,1 0 1 0 0,0 0-1 0 0,0-1 0 0 0,1 1 1 0 0,-1-1-1 0 0,0 0 1 0 0,1 0-1 0 0,-1 0 1 0 0,1 0-1 0 0,0-1 1 0 0,0 0-1 0 0,-1 0 1 0 0,4 1-78 0 0,-3-2 40 0 0,-1 0 0 0 0,0 0 0 0 0,0 0 0 0 0,0-1 1 0 0,0 1-1 0 0,0-1 0 0 0,0 0 0 0 0,0 0 0 0 0,0 0 0 0 0,0 0 0 0 0,0-1 1 0 0,-1 1-1 0 0,1-1 0 0 0,0 1 0 0 0,-1-1 0 0 0,1 0 0 0 0,-1 0 0 0 0,0 0 0 0 0,0-1 1 0 0,2-1-41 0 0,11-14-147 0 0,-13 15 160 0 0,1 1 1 0 0,-1-1 0 0 0,0 0 0 0 0,1 0 0 0 0,-1 0 0 0 0,0-2-14 0 0,5-11 13 0 0,0 0 0 0 0,-1-1 0 0 0,-1 0 0 0 0,-1 0 0 0 0,0-1 0 0 0,0-16-13 0 0,-3 31 2 0 0,-1 1 0 0 0,0-1-1 0 0,0 0 1 0 0,0 0-1 0 0,0 1 1 0 0,-1-1 0 0 0,1 0-1 0 0,-1 1 1 0 0,0-1 0 0 0,0 0-1 0 0,0 1 1 0 0,0-1 0 0 0,0 1-1 0 0,0-1 1 0 0,-2-1-2 0 0,3 3 2 0 0,-1 0 0 0 0,0 0 1 0 0,0 0-1 0 0,0 0 0 0 0,0 0 0 0 0,-1 1 0 0 0,1-1 1 0 0,0 0-1 0 0,0 0 0 0 0,0 1 0 0 0,-1-1 0 0 0,1 1 1 0 0,0-1-1 0 0,0 1 0 0 0,-1 0 0 0 0,1-1 1 0 0,-1 1-1 0 0,1 0 0 0 0,0 0 0 0 0,-1 0 0 0 0,1 0 1 0 0,0 0-1 0 0,-1 0 0 0 0,1 0 0 0 0,0 1 0 0 0,-1-1 1 0 0,1 0-1 0 0,0 1 0 0 0,-1-1 0 0 0,1 1 1 0 0,-1 0-3 0 0,-6 3 21 0 0,1 0 0 0 0,-1 1 0 0 0,1 0 0 0 0,1 0 0 0 0,-1 1 0 0 0,1-1 0 0 0,0 1 0 0 0,0 1 1 0 0,0-1-1 0 0,1 1 0 0 0,-1 3-21 0 0,-7 9-190 0 0,0 1 0 0 0,2 1 0 0 0,-4 12 190 0 0,11-25-5 0 0,0 1 0 0 0,1 0-1 0 0,0 0 1 0 0,1 0 0 0 0,0 0 0 0 0,0 1-1 0 0,1 0 6 0 0,0-7 5 0 0,1 1 0 0 0,0 0-1 0 0,1 0 1 0 0,-1 0-1 0 0,1-1 1 0 0,0 1 0 0 0,0 0-1 0 0,0 0 1 0 0,0-1 0 0 0,0 1-1 0 0,1-1 1 0 0,0 1 0 0 0,0-1-1 0 0,0 0 1 0 0,0 1 0 0 0,0-1-1 0 0,0 0 1 0 0,2 1-5 0 0,5 4 29 0 0,0 0 0 0 0,1 0-1 0 0,0-1 1 0 0,0 0 0 0 0,1-1 0 0 0,-1 0 0 0 0,2 0-1 0 0,-1-1 1 0 0,0-1 0 0 0,1 0 0 0 0,0 0 0 0 0,0-2-1 0 0,3 1-28 0 0,27 4-319 0 0,1-2-1 0 0,-1-2 1 0 0,8-2 319 0 0,-4 0-872 0 0,1-1-51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8:39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0 247 9672 0 0,'1'0'64'0'0,"0"-1"0"0"0,0 0 1 0 0,0 1-1 0 0,0-1 0 0 0,-1 1 1 0 0,1-1-1 0 0,0 0 0 0 0,0 0 1 0 0,-1 0-1 0 0,1 1 0 0 0,-1-1 1 0 0,1 0-1 0 0,-1 0 0 0 0,1 0 0 0 0,0-1-64 0 0,-1 2 99 0 0,0-1-1 0 0,1 0 0 0 0,-1 0 0 0 0,1 0 1 0 0,-1 1-1 0 0,1-1 0 0 0,-1 0 1 0 0,1 0-1 0 0,0 1 0 0 0,-1-1 0 0 0,1 0 1 0 0,0 1-1 0 0,-1-1 0 0 0,1 1 0 0 0,0-1-98 0 0,0 1 1571 0 0,-1 0 77 0 0,0 0-176 0 0,0 0-799 0 0,0 0-346 0 0,0 0-67 0 0,9 8 642 0 0,-5-5-600 0 0,-3-3-273 0 0,-1 1 0 0 0,1-1 0 0 0,-1 1 0 0 0,1-1 0 0 0,-1 0 0 0 0,1 1 0 0 0,-1-1 1 0 0,1 1-1 0 0,-1 0 0 0 0,0-1 0 0 0,1 1 0 0 0,-1-1 0 0 0,0 1 0 0 0,0-1 0 0 0,1 1 0 0 0,-1 0 0 0 0,0-1 0 0 0,0 1 1 0 0,0 0-1 0 0,0-1 0 0 0,0 1 0 0 0,0 0 0 0 0,0-1 0 0 0,0 1 0 0 0,0 0 0 0 0,0-1 0 0 0,0 1 0 0 0,0 0 1 0 0,0-1-1 0 0,-1 1 0 0 0,1-1 0 0 0,0 1 0 0 0,0 0 0 0 0,-1-1 0 0 0,1 1 0 0 0,0-1 0 0 0,-1 1-29 0 0,1 0 29 0 0,-1 0 0 0 0,1 0-1 0 0,-1 0 1 0 0,1 0 0 0 0,-1 0-1 0 0,1 0 1 0 0,0 0 0 0 0,0 0-1 0 0,-1 0 1 0 0,1 0 0 0 0,0 0-1 0 0,0 0 1 0 0,0 0 0 0 0,0 0-1 0 0,0 0 1 0 0,1 0 0 0 0,-1 0-1 0 0,0 0 1 0 0,0 0-29 0 0,36 73 945 0 0,-35-72-926 0 0,6 17-120 0 0,0 1-1 0 0,0 5 102 0 0,-5-15 146 0 0,0 0-1 0 0,-1 1 0 0 0,0-1 1 0 0,0 4-146 0 0,-1-13 102 0 0,0-1-28 0 0,0 0 11 0 0,0 0-12 0 0,-1-1-66 0 0,1 0-1 0 0,-1 1 1 0 0,0-1 0 0 0,1 0-1 0 0,-1 1 1 0 0,0-1-1 0 0,1 0 1 0 0,-1 1 0 0 0,0-1-1 0 0,1 1 1 0 0,-1-1-1 0 0,0 1 1 0 0,0 0-1 0 0,0-1-6 0 0,0 1 0 0 0,1 0 0 0 0,-1 0 0 0 0,1 0-1 0 0,-1-1 1 0 0,1 1 0 0 0,-1 0-1 0 0,1 0 1 0 0,0-1 0 0 0,-1 1-1 0 0,1 0 1 0 0,-1-1 0 0 0,1 1 0 0 0,0-1-1 0 0,-1 1 1 0 0,1 0 0 0 0,0-1-1 0 0,-1 1 1 0 0,1-1 0 0 0,0 1-1 0 0,0-1 1 0 0,-1 1 0 0 0,1-1 0 0 0,0 1-1 0 0,0-1 1 0 0,0 1 0 0 0,0-1-1 0 0,0 0 1 0 0,1-5 1 0 0,0 5-3 0 0,-1 1 1 0 0,0-1 0 0 0,0 0-1 0 0,0 1 1 0 0,1-1 0 0 0,-1 1-1 0 0,0-1 1 0 0,0 0 0 0 0,0 1-1 0 0,0-1 1 0 0,0 1-1 0 0,0-1 1 0 0,0 0 0 0 0,0 1-1 0 0,0-1 1 0 0,-1 0 0 0 0,1 1-1 0 0,0-1 2 0 0,-3-6-53 0 0,2 6 38 0 0,0 0-1 0 0,1-1 1 0 0,-1 1-1 0 0,1 0 1 0 0,-1 0 0 0 0,1 0-1 0 0,0-1 1 0 0,-1 1-1 0 0,1 0 1 0 0,0-1-1 0 0,0 1 1 0 0,0 0-1 0 0,0-1 1 0 0,0 1-1 0 0,0 0 1 0 0,0 0 0 0 0,0-1-1 0 0,1 1 1 0 0,-1 0-1 0 0,0-1 1 0 0,1 1-1 0 0,-1 0 1 0 0,1 0-1 0 0,0-1 16 0 0,10-16-168 0 0,-8 15 134 0 0,-1 0-1 0 0,0-1 1 0 0,0 1 0 0 0,0-1 0 0 0,-1 1 0 0 0,1-1-1 0 0,0-2 35 0 0,1-1-3 0 0,-1-1 0 0 0,2 1 0 0 0,-1 0 0 0 0,1 0 0 0 0,0 1 0 0 0,1-1 0 0 0,-1 1-1 0 0,1 0 1 0 0,1 0 0 0 0,-1 0 0 0 0,1 1 0 0 0,0 0 0 0 0,0 0 0 0 0,0 0 0 0 0,1 1 0 0 0,0 0-1 0 0,0 0 1 0 0,3-1 3 0 0,-7 4-4 0 0,-1 0 0 0 0,1 0 0 0 0,0 1-1 0 0,-1-1 1 0 0,1 1 0 0 0,-1-1 0 0 0,1 1-1 0 0,0 0 1 0 0,-1 0 0 0 0,1 0 0 0 0,0 1 0 0 0,-1-1-1 0 0,1 0 1 0 0,0 1 0 0 0,-1 0 0 0 0,1 0-1 0 0,0 0 5 0 0,-2-1 0 0 0,0 1 0 0 0,-1-1 0 0 0,1 0 0 0 0,-1 1 0 0 0,1-1 0 0 0,-1 1 0 0 0,1-1 0 0 0,-1 0 0 0 0,1 1 0 0 0,-1-1 0 0 0,1 1 0 0 0,-1-1 0 0 0,0 1 0 0 0,1 0 0 0 0,-1-1 0 0 0,0 1 0 0 0,1-1 0 0 0,-1 1 0 0 0,7 9 0 0 0,0-5-1 0 0,0 0-1 0 0,-1-1 0 0 0,0 1 0 0 0,0 0 0 0 0,0 0 1 0 0,0 1-1 0 0,-1 0 0 0 0,0 1 2 0 0,9 11-74 0 0,-8-11 297 0 0,-1 0 0 0 0,0 0 0 0 0,0 1 0 0 0,-1-1 0 0 0,0 1 0 0 0,1 2-223 0 0,1 3 389 0 0,-5-11-401 0 0,0 0-1 0 0,0-1 1 0 0,0 1-1 0 0,0 0 1 0 0,-1 0-1 0 0,1-1 1 0 0,0 1 0 0 0,-1 0-1 0 0,1 0 1 0 0,-1 0-1 0 0,0 0 1 0 0,0 0-1 0 0,0 0 1 0 0,0 0-1 0 0,0 0 1 0 0,0 0-1 0 0,0 0 1 0 0,-1 0 0 0 0,1-1-1 0 0,0 1 1 0 0,-1 1 12 0 0,0-2-19 0 0,1 0 8 0 0,-1 0 0 0 0,1 0-1 0 0,-1 1 1 0 0,1-1 0 0 0,-1 0 0 0 0,1 0 0 0 0,0 1 0 0 0,0-1 0 0 0,0 0 0 0 0,-1 0 0 0 0,1 1 0 0 0,0-1 0 0 0,1 0-1 0 0,-1 0 1 0 0,0 1 11 0 0,0-1 2 0 0,0-1-1 0 0,0 1 0 0 0,0-1 0 0 0,0 1 0 0 0,0-1 1 0 0,0 1-1 0 0,0-1 0 0 0,0 1 0 0 0,0-1 0 0 0,0 1 1 0 0,0-1-1 0 0,-1 1 0 0 0,1-1 0 0 0,0 1 0 0 0,0-1 1 0 0,0 1-1 0 0,-1-1 0 0 0,1 0 0 0 0,0 1 1 0 0,-1-1-1 0 0,1 1 0 0 0,0-1 0 0 0,-1 0 0 0 0,1 1 1 0 0,-1-1-1 0 0,1 0-1 0 0,-16 7 72 0 0,-17-3 64 0 0,29-7-69 0 0,2 0-59 0 0,-6-1 18 0 0,8 4-25 0 0,-1-1 0 0 0,0 1-1 0 0,1 0 1 0 0,-1 0 0 0 0,0-1 0 0 0,1 1-1 0 0,-1 0 1 0 0,0-1 0 0 0,1 1 0 0 0,-1-1-1 0 0,1 1 1 0 0,-1 0 0 0 0,1-1 0 0 0,-1 0-1 0 0,1 1 1 0 0,-1-1 0 0 0,1 1 0 0 0,0-1-1 0 0,-1 1 1 0 0,1-1 0 0 0,0 0 0 0 0,-1 1-1 0 0,1-1 1 0 0,0 0 0 0 0,0 1 0 0 0,0-1-1 0 0,-1 0 1 0 0,1 1 0 0 0,0-1 0 0 0,0 0 0 0 0,0 0-1 0 0,0 1 1 0 0,0-1 0 0 0,1 0 0 0 0,-1 1-1 0 0,0-1 0 0 0,10-63 294 0 0,-6 46-286 0 0,-3 13-7 0 0,1-1-1 0 0,-1 0 0 0 0,1 0 0 0 0,0 1 0 0 0,0-1 0 0 0,1 1 1 0 0,0-1-1 0 0,0 1 0 0 0,0 0 0 0 0,1 0 0 0 0,2-3 0 0 0,13-14-103 0 0,-17 19 67 0 0,1-1 1 0 0,-1 1-1 0 0,1 0 1 0 0,0-1-1 0 0,0 1 1 0 0,1 1-1 0 0,-1-1 1 0 0,1 0-1 0 0,-1 1 1 0 0,1 0-1 0 0,0 0 1 0 0,0-1 35 0 0,-3 3-10 0 0,0 0-1 0 0,0 0 1 0 0,0 0-1 0 0,0-1 1 0 0,0 1 0 0 0,0 0-1 0 0,0 0 1 0 0,0 0-1 0 0,0 1 1 0 0,0-1 0 0 0,0 0-1 0 0,0 0 1 0 0,0 0-1 0 0,0 1 1 0 0,0-1 0 0 0,0 0-1 0 0,0 1 1 0 0,0 0 10 0 0,2 0-22 0 0,-3-1 20 0 0,1 0 1 0 0,0 0 0 0 0,-1 1 0 0 0,1-1 0 0 0,-1 0-1 0 0,1 0 1 0 0,-1 1 0 0 0,0-1 0 0 0,1 0-1 0 0,-1 1 1 0 0,1-1 0 0 0,-1 0 0 0 0,0 1 0 0 0,1-1-1 0 0,-1 1 1 0 0,0-1 0 0 0,1 0 0 0 0,-1 1-1 0 0,0-1 1 0 0,1 1 0 0 0,-1-1 0 0 0,0 1 0 0 0,0-1-1 0 0,0 1 1 0 0,0-1 0 0 0,1 1 0 0 0,-1 0-1 0 0,0-1 1 0 0,0 1 0 0 0,0-1 0 0 0,0 1 1 0 0,0 0-1 0 0,0 0 0 0 0,0-1 0 0 0,0 1 0 0 0,0 0 0 0 0,1 0 0 0 0,-1 0 0 0 0,0 0 0 0 0,0 0 0 0 0,1-1 0 0 0,-1 1 0 0 0,1 0 0 0 0,-1 0 0 0 0,1 0 0 0 0,-1-1 0 0 0,1 1 0 0 0,0 0 1 0 0,11 9 0 0 0,8 7 0 0 0,-19-16 0 0 0,0 0 0 0 0,0 0 0 0 0,-1 0 0 0 0,1 1 0 0 0,0-1 0 0 0,-1 0 0 0 0,1 0 0 0 0,-1 1 0 0 0,1-1 0 0 0,-1 0 0 0 0,1 0 0 0 0,-1 1 0 0 0,0-1 0 0 0,0 1 0 0 0,0-1 0 0 0,0 0 0 0 0,0 1 0 0 0,-1 7-6 0 0,0-8 4 0 0,1 0-1 0 0,0 0 1 0 0,0 0 0 0 0,0 0-1 0 0,-1 0 1 0 0,1 0 0 0 0,0 0-1 0 0,0 0 1 0 0,0 0-1 0 0,0 0 1 0 0,1 0 0 0 0,-1 0-1 0 0,0 0 1 0 0,0 0 0 0 0,1 0-1 0 0,-1 0 1 0 0,0 0 0 0 0,1-1-1 0 0,-1 1 1 0 0,1 1 2 0 0,18 17-12 0 0,-14-16 13 0 0,-1 1-1 0 0,0 0 0 0 0,-1 0 0 0 0,1 0 0 0 0,2 3 0 0 0,4 8 0 0 0,-6-9 0 0 0,1 1 0 0 0,-1-1 0 0 0,0 1 0 0 0,-1 0 0 0 0,0 0 0 0 0,10 17-2789 0 0,-12-23 1258 0 0</inkml:trace>
  <inkml:trace contextRef="#ctx0" brushRef="#br0" timeOffset="277.354">808 270 10136 0 0,'0'0'777'0'0,"-1"1"-505"0"0,-27 6 1481 0 0,28-7-1671 0 0,0 0 1 0 0,-1 0-1 0 0,1 0 0 0 0,-1 1 0 0 0,1-1 1 0 0,0 0-1 0 0,-1 0 0 0 0,1 0 0 0 0,-1 0 0 0 0,1 1 1 0 0,0-1-1 0 0,-1 0 0 0 0,1 0 0 0 0,0 1 0 0 0,-1-1 1 0 0,1 0-1 0 0,0 1 0 0 0,0-1 0 0 0,-1 0 1 0 0,1 1-1 0 0,0-1 0 0 0,0 0 0 0 0,-1 1 0 0 0,1-1 1 0 0,0 0-1 0 0,0 1 0 0 0,0-1 0 0 0,0 1 0 0 0,0-1 1 0 0,0 1-1 0 0,0-1 0 0 0,-1 0 0 0 0,1 1 1 0 0,0-1-1 0 0,0 1 0 0 0,1-1-82 0 0,-1 1 111 0 0,0-1 0 0 0,0 1 0 0 0,0-1-1 0 0,0 1 1 0 0,0-1 0 0 0,-1 1 0 0 0,1-1 0 0 0,0 0 0 0 0,0 1 0 0 0,0-1 0 0 0,0 1 0 0 0,0-1-1 0 0,-1 1 1 0 0,1-1 0 0 0,0 1 0 0 0,0-1 0 0 0,-1 0 0 0 0,1 1 0 0 0,0-1 0 0 0,-1 0 0 0 0,1 1-1 0 0,0-1 1 0 0,-1 0 0 0 0,1 1 0 0 0,-1-1-111 0 0,-14 9 607 0 0,-9 5-453 0 0,23-13-154 0 0,0 0 0 0 0,0-1 0 0 0,0 1 0 0 0,0 0 0 0 0,0 1 0 0 0,0-1 0 0 0,1 0 0 0 0,-1 0 0 0 0,0 0 0 0 0,0 0 0 0 0,1 1 0 0 0,-1-1 0 0 0,1 0 0 0 0,-1 0 0 0 0,1 1 0 0 0,0-1 0 0 0,-1 1 0 0 0,1 1 0 0 0,0 0 0 0 0,-1 0 0 0 0,1 0 0 0 0,-1 0 0 0 0,0 0 0 0 0,0-1 0 0 0,0 1 0 0 0,0 0 0 0 0,0-1 0 0 0,-1 1 0 0 0,1 0 0 0 0,-2 1 0 0 0,0 1 0 0 0,2-4 28 0 0,0 1 0 0 0,1-1 0 0 0,-1 0 0 0 0,1 1 0 0 0,-1-1 0 0 0,1 1 0 0 0,0-1 0 0 0,0 1 0 0 0,0-1 0 0 0,0 1-1 0 0,0-1 1 0 0,0 1 0 0 0,0-1 0 0 0,0 1 0 0 0,0-1 0 0 0,1 0 0 0 0,-1 1 0 0 0,0-1 0 0 0,1 1 0 0 0,0-1 0 0 0,-1 0-1 0 0,2 2-27 0 0,3 15 818 0 0,-4-14-717 0 0,0-1 0 0 0,1 1-1 0 0,-1 0 1 0 0,1 0 0 0 0,0-1-1 0 0,1 3-100 0 0,3 4 4 0 0,-6-9-4 0 0,0-1 0 0 0,0 1 0 0 0,0 0 0 0 0,1-1 0 0 0,-1 1 0 0 0,0-1 0 0 0,0 1 0 0 0,1-1 0 0 0,-1 1 0 0 0,0-1 0 0 0,1 1 0 0 0,-1-1 0 0 0,1 1 0 0 0,-1-1 0 0 0,0 0 0 0 0,1 1 0 0 0,-1-1 0 0 0,1 0 0 0 0,-1 1 0 0 0,1-1 0 0 0,-1 0 0 0 0,1 0 0 0 0,0 1 0 0 0,-1-1 0 0 0,1 0 0 0 0,-1 0 0 0 0,2 1 0 0 0,-2-1 0 0 0,1 0 0 0 0,-1 1 0 0 0,1-1 0 0 0,-1 0 0 0 0,1 0 0 0 0,-1 1 0 0 0,1-1 0 0 0,-1 0 0 0 0,1 0 0 0 0,-1 0 0 0 0,1 1 0 0 0,-1-1 0 0 0,1 0 0 0 0,-1 0 0 0 0,1 0 0 0 0,-1 0 0 0 0,1 0 0 0 0,0 0 0 0 0,-1 0 0 0 0,1 0 0 0 0,-1-1 0 0 0,1 1 0 0 0,-1 0 0 0 0,1 0 0 0 0,-1 0 0 0 0,1 0 0 0 0,0-1 0 0 0,1 0 0 0 0,3 0 0 0 0,-3 1 0 0 0,0 0 0 0 0,0-1 0 0 0,0 1 0 0 0,0-1 0 0 0,0 1 0 0 0,0-1 0 0 0,0 0 0 0 0,0 0 0 0 0,0 0 0 0 0,0 0 0 0 0,0 0 0 0 0,0 0 0 0 0,-1-1 0 0 0,1 1 0 0 0,-1 0 0 0 0,2-2 0 0 0,-1 1 0 0 0,0 1 0 0 0,0-1 0 0 0,1 0 0 0 0,-1 0 0 0 0,1 1 0 0 0,-1-1 0 0 0,1 1 0 0 0,0 0 0 0 0,1-1 0 0 0,14-7 0 0 0,-12 4 0 0 0,0 0 0 0 0,0-1 0 0 0,0 0 0 0 0,-1 0 0 0 0,0 0 0 0 0,0-2 0 0 0,13-13 0 0 0,-17 19 0 0 0,0 1 0 0 0,0-1 0 0 0,0 0 0 0 0,1 1 0 0 0,-2-1 0 0 0,1 0 0 0 0,0 0 0 0 0,0 0 0 0 0,-1 0 0 0 0,1 0 0 0 0,0 0 0 0 0,-1 0 0 0 0,0 0 0 0 0,0 0 0 0 0,1 0 0 0 0,-1 0 0 0 0,-1 0 0 0 0,1 0 0 0 0,0 0 0 0 0,0 0 0 0 0,-1 0 0 0 0,0-1 0 0 0,-1-5 0 0 0,-1 0 0 0 0,-1 0 0 0 0,1 1 0 0 0,-1-1 0 0 0,-1 1 0 0 0,-2-5 0 0 0,5 9-1 0 0,0 0-1 0 0,0 0 0 0 0,0 0 0 0 0,-1 1 0 0 0,1-1 0 0 0,-1 1 1 0 0,0-1-1 0 0,1 1 0 0 0,-1 0 0 0 0,0 0 0 0 0,-1 0 2 0 0,-34-15-1626 0 0,36 16 394 0 0,2 1-58 0 0</inkml:trace>
  <inkml:trace contextRef="#ctx0" brushRef="#br0" timeOffset="1426.949">1058 201 9216 0 0,'0'0'706'0'0,"9"8"1466"0"0,-5 0-430 0 0,-1 0-1 0 0,0 0 1 0 0,-1 0-1 0 0,1 3-1741 0 0,2 15 547 0 0,1 18-547 0 0,-1-2 1698 0 0,-4-32-1334 0 0,0 1 0 0 0,0-1 0 0 0,-2 9-364 0 0,1-15 92 0 0,0 1 0 0 0,0-1 1 0 0,-1 0-1 0 0,0 0 0 0 0,0 1 0 0 0,0-1 1 0 0,-1 0-1 0 0,1 0 0 0 0,-1 0 0 0 0,-1 1-92 0 0,3-4 9 0 0,-1 0 0 0 0,0 0-1 0 0,1 0 1 0 0,-1 0 0 0 0,0 0 0 0 0,0 0-1 0 0,1 0 1 0 0,-1-1 0 0 0,0 1 0 0 0,0 0-1 0 0,0 0 1 0 0,0-1 0 0 0,0 1-1 0 0,0-1 1 0 0,0 1 0 0 0,-1-1 0 0 0,1 1-1 0 0,0-1 1 0 0,0 1 0 0 0,0-1-1 0 0,0 0 1 0 0,-1 0 0 0 0,0 0-9 0 0,1 0-4 0 0,-1 0 1 0 0,0-1-1 0 0,1 1 1 0 0,-1-1-1 0 0,1 1 1 0 0,0-1-1 0 0,-1 0 0 0 0,1 0 1 0 0,-1 1-1 0 0,1-1 1 0 0,0 0-1 0 0,0 0 1 0 0,-1 0-1 0 0,1 0 0 0 0,0-1 1 0 0,0 1 3 0 0,-2-3-76 0 0,0 0 0 0 0,0 0 0 0 0,0 0 0 0 0,1-1-1 0 0,-1 1 1 0 0,1-1 0 0 0,0 1 0 0 0,0-1 0 0 0,1 0 0 0 0,0 0 0 0 0,-1-1 76 0 0,2 0-171 0 0,0 0 0 0 0,0 0-1 0 0,1 0 1 0 0,-1 0 0 0 0,2 0 0 0 0,-1 0 0 0 0,0 0 0 0 0,1 0-1 0 0,0 0 1 0 0,1 1 0 0 0,-1-1 0 0 0,1 0 171 0 0,2-3-156 0 0,0 1 0 0 0,0 0 0 0 0,1 0 0 0 0,-1 0 0 0 0,2 1-1 0 0,-1 0 1 0 0,4-2 156 0 0,-4 3 14 0 0,1 1 0 0 0,-1 0 0 0 0,1 0-1 0 0,1 1 1 0 0,-1-1 0 0 0,4 0-14 0 0,-8 4 14 0 0,0 0 0 0 0,0-1 0 0 0,1 1-1 0 0,-1 1 1 0 0,1-1 0 0 0,-1 0 0 0 0,1 1 0 0 0,-1 0 0 0 0,1 0-1 0 0,-1 0 1 0 0,1 0 0 0 0,-1 0 0 0 0,1 1 0 0 0,-1-1 0 0 0,1 1-1 0 0,1 1-13 0 0,-2-1 15 0 0,0 1 0 0 0,0 0 0 0 0,0 0 1 0 0,0 0-1 0 0,-1 0 0 0 0,1 1 0 0 0,-1-1 0 0 0,1 1 0 0 0,-1-1 0 0 0,0 1 0 0 0,0 0 0 0 0,0 0 0 0 0,0 1-15 0 0,22 42 497 0 0,-23-44-448 0 0,9 21 544 0 0,-4-12-353 0 0,0 1 0 0 0,-1-1-1 0 0,-1 1 1 0 0,0 0 0 0 0,-1 0 0 0 0,0 0 0 0 0,-1 0 0 0 0,0 0 0 0 0,0 3-240 0 0,-2-14 106 0 0,-1-1-94 0 0,1 0-1 0 0,-1 0 0 0 0,1 0 1 0 0,-1 0-1 0 0,1 0 1 0 0,-1 0-1 0 0,1 0 0 0 0,0 0 1 0 0,-1 0-1 0 0,1 0 1 0 0,-1 0-1 0 0,1 0 0 0 0,0-1 1 0 0,-1 1-1 0 0,1 0 1 0 0,-1 0-1 0 0,1 0 0 0 0,0-1 1 0 0,-1 1-1 0 0,1 0 1 0 0,0 0-1 0 0,-1-1 0 0 0,1 1 1 0 0,0 0-1 0 0,-1-1 0 0 0,1 1 1 0 0,0 0-12 0 0,-9-10 111 0 0,4 3-168 0 0,2 0 1 0 0,-1 0-1 0 0,1 0 1 0 0,0-1-1 0 0,1 1 0 0 0,-1-1 1 0 0,1 0-1 0 0,1 1 1 0 0,0-1-1 0 0,0 0 0 0 0,0 0 1 0 0,1 0-1 0 0,0 0 1 0 0,1 1-1 0 0,0-1 1 0 0,0 0-1 0 0,0 0 0 0 0,3-5 57 0 0,-2 3-120 0 0,2 1 0 0 0,-1-1 0 0 0,1 1-1 0 0,0 0 1 0 0,1 0 0 0 0,6-9 120 0 0,-11 18-19 0 0,1-1 0 0 0,-1 1 0 0 0,1 0 0 0 0,-1-1 0 0 0,1 1-1 0 0,-1-1 1 0 0,1 1 0 0 0,-1 0 0 0 0,1 0 0 0 0,0-1 0 0 0,-1 1 0 0 0,1 0 0 0 0,0 0 0 0 0,-1 0 0 0 0,1 0-1 0 0,-1-1 1 0 0,1 1 0 0 0,0 0 0 0 0,-1 0 0 0 0,1 0 0 0 0,0 0 0 0 0,-1 1 0 0 0,1-1 0 0 0,0 0 0 0 0,-1 0 0 0 0,1 0-1 0 0,0 1 20 0 0,0-1 0 0 0,1 0 0 0 0,-1 1 0 0 0,0-1-1 0 0,1 1 1 0 0,-1 0 0 0 0,0-1-1 0 0,0 1 1 0 0,1 0 0 0 0,-1 0 0 0 0,0 0-1 0 0,0 1 1 0 0,7 10 180 0 0,0 0 0 0 0,-1 0 0 0 0,-1 1 0 0 0,0 0 0 0 0,2 9-180 0 0,0-1 386 0 0,10 17-386 0 0,-4-10 415 0 0,-10-20-365 0 0,-1 0-1 0 0,2 0 1 0 0,-1-1 0 0 0,1 1 0 0 0,0-1-1 0 0,1 0 1 0 0,-1 0 0 0 0,2 0-50 0 0,-3-3 28 0 0,1-1 0 0 0,-1 1 0 0 0,1-1 0 0 0,0 1 0 0 0,0-1 1 0 0,0-1-1 0 0,0 1 0 0 0,0-1 0 0 0,1 0 0 0 0,-1 0 0 0 0,1 0 0 0 0,0-1 0 0 0,4 1-28 0 0,2 0-38 0 0,1-1-1 0 0,0-1 1 0 0,0 0-1 0 0,0 0 1 0 0,-1-1-1 0 0,1-1 0 0 0,0 0 1 0 0,-1-1-1 0 0,1 0 1 0 0,-1-1-1 0 0,7-3 39 0 0,-10 2 0 0 0,-1 0 0 0 0,0-1 0 0 0,0 0 0 0 0,0 0 0 0 0,-1-1 0 0 0,0 0 0 0 0,0 0 0 0 0,-1-1 0 0 0,0 1 0 0 0,0-1 0 0 0,2-6 0 0 0,-4 8 29 0 0,0-1-1 0 0,0 0 1 0 0,-1 0 0 0 0,0-1-1 0 0,-1 1 1 0 0,0-1-1 0 0,0 1 1 0 0,0-1-1 0 0,-1 0 1 0 0,0 0 0 0 0,0 1-1 0 0,-1-1 1 0 0,0 0-1 0 0,-1-4-28 0 0,0 10 56 0 0,1 0-1 0 0,0 0 1 0 0,-1 0-1 0 0,1 0 1 0 0,-1 0-1 0 0,0 0 1 0 0,0 1-1 0 0,1-1 1 0 0,-1 0-1 0 0,-1 0 0 0 0,1 1 1 0 0,0-1-1 0 0,0 0 1 0 0,0 1-1 0 0,-1-1 1 0 0,1 1-1 0 0,-1 0 1 0 0,1-1-1 0 0,-1 1 1 0 0,0 0-1 0 0,0 0 1 0 0,1 0-1 0 0,-1 0 1 0 0,0 0-1 0 0,0 1 1 0 0,0-1-1 0 0,0 1 0 0 0,0-1 1 0 0,0 1-1 0 0,0-1-55 0 0,-2 1-8 0 0,0-1 0 0 0,0 1 0 0 0,0 0 0 0 0,0 0 0 0 0,1 0 0 0 0,-1 0 0 0 0,0 1 0 0 0,0 0-1 0 0,0 0 1 0 0,1 0 0 0 0,-1 0 0 0 0,0 0 0 0 0,1 1 0 0 0,-1-1 0 0 0,0 2 8 0 0,-4 2-219 0 0,0 0 0 0 0,1 1 1 0 0,-1 0-1 0 0,1 0 0 0 0,-2 3 219 0 0,6-6-15 0 0,0 1 0 0 0,1 0-1 0 0,-1-1 1 0 0,1 1-1 0 0,0 0 1 0 0,0 0 0 0 0,0 1-1 0 0,0-1 1 0 0,1 0 0 0 0,-1 1-1 0 0,1 2 16 0 0,0-3-17 0 0,0-1 1 0 0,0 1-1 0 0,1 0 0 0 0,-1-1 0 0 0,1 1 0 0 0,0 0 1 0 0,0-1-1 0 0,1 1 0 0 0,-1-1 0 0 0,1 1 0 0 0,-1 0 1 0 0,1-1-1 0 0,0 1 0 0 0,0-1 0 0 0,1 0 0 0 0,-1 1 1 0 0,1-1-1 0 0,0 0 0 0 0,0 0 0 0 0,0 0 17 0 0,0 1 42 0 0,0 0-1 0 0,1-1 0 0 0,-1 0 1 0 0,1 1-1 0 0,0-1 1 0 0,0 0-1 0 0,0-1 0 0 0,0 1 1 0 0,0 0-1 0 0,1-1 1 0 0,-1 0-1 0 0,1 0 0 0 0,-1 0 1 0 0,1 0-1 0 0,0 0 1 0 0,0-1-1 0 0,0 0 0 0 0,0 0 1 0 0,0 0-1 0 0,0 0 0 0 0,0 0 1 0 0,1-1-1 0 0,-1 0-41 0 0,2 0-36 0 0,-1 0-1 0 0,1 0 0 0 0,0-1 1 0 0,0 0-1 0 0,-1 0 0 0 0,1 0 1 0 0,0-1-1 0 0,-1 1 1 0 0,0-1-1 0 0,1-1 0 0 0,-1 1 1 0 0,0-1-1 0 0,0 0 0 0 0,0 0 1 0 0,0-1-1 0 0,-1 1 1 0 0,0-1-1 0 0,1 0 0 0 0,0-2 37 0 0,11-14-1180 0 0,-2 0 0 0 0,0-2 1180 0 0,-4 6-582 0 0,1 0 0 0 0,0 1 0 0 0,1 0 0 0 0,1 1 582 0 0,0-3-16 0 0,-5 12 0 0 0,-7 5 12 0 0,0-1-1 0 0,0 1 0 0 0,-1 0 0 0 0,1 0 1 0 0,0 0-1 0 0,0 0 0 0 0,0 0 0 0 0,0 0 1 0 0,0 0-1 0 0,0 0 0 0 0,0 0 0 0 0,0 1 1 0 0,-1-1-1 0 0,1 0 0 0 0,0 1 0 0 0,0-1 1 0 0,0 0-1 0 0,0 1 0 0 0,-1-1 0 0 0,1 1 1 0 0,0-1-1 0 0,-1 1 0 0 0,1 0 0 0 0,0-1 1 0 0,-1 1-1 0 0,1 0 0 0 0,0-1 0 0 0,-1 1 1 0 0,1 0-1 0 0,-1 0 0 0 0,0-1 0 0 0,1 1 1 0 0,-1 0-1 0 0,1 0 0 0 0,-1 0 0 0 0,0 0 1 0 0,0 0 3 0 0,2 4 108 0 0,0 1 0 0 0,0 0-1 0 0,-1 0 1 0 0,1 5-107 0 0,6 39 2001 0 0,5 10-2001 0 0,-4-41 481 0 0,-8-17-421 0 0,0 0-1 0 0,0-1 0 0 0,-1 1 1 0 0,1 0-1 0 0,0 0 0 0 0,0 0 1 0 0,-1 0-1 0 0,0 0 1 0 0,1 0-1 0 0,-1 0-59 0 0,0 0 233 0 0,0-2-1 0 0,0 0-22 0 0,0 0-97 0 0,0 0-38 0 0,-9-14-135 0 0,7 8 50 0 0,0 0 0 0 0,1 0 0 0 0,-1 0 1 0 0,1 0-1 0 0,1 0 0 0 0,-1 0 1 0 0,1 0-1 0 0,0 0 0 0 0,1 0 1 0 0,-1 0-1 0 0,1 0 0 0 0,0 0 0 0 0,1 0 1 0 0,-1 0-1 0 0,1 0 0 0 0,0 0 1 0 0,1 0 9 0 0,1-2-130 0 0,0 0 1 0 0,0 0 0 0 0,1 0 0 0 0,0 0-1 0 0,1 0 1 0 0,0 1 0 0 0,0 0 0 0 0,0 1 0 0 0,1-1-1 0 0,6-4 130 0 0,-12 10-18 0 0,0 0 0 0 0,0 0 1 0 0,0 1-1 0 0,-1-1 0 0 0,1 0 0 0 0,0 1 0 0 0,0-1 0 0 0,0 1 0 0 0,0-1 0 0 0,0 1 0 0 0,1-1 0 0 0,-1 1 0 0 0,0 0 0 0 0,0 0 0 0 0,0-1 0 0 0,0 1 1 0 0,0 0-1 0 0,0 0 0 0 0,0 0 0 0 0,1 0 0 0 0,-1 0 0 0 0,0 0 0 0 0,0 1 0 0 0,0-1 0 0 0,0 0 0 0 0,0 1 0 0 0,0-1 0 0 0,0 0 0 0 0,0 1 0 0 0,0-1 1 0 0,0 1-1 0 0,1 0 18 0 0,0 2 115 0 0,1 0 0 0 0,0 0 0 0 0,-1 0-1 0 0,1 1 1 0 0,-1-1 0 0 0,0 1 0 0 0,0-1 0 0 0,0 2-115 0 0,1 1 176 0 0,6 14 219 0 0,-1 0-1 0 0,1 6-394 0 0,-1-4 103 0 0,9 19-103 0 0,-4-13 585 0 0,-8-17-354 0 0,-1-1 1 0 0,2 0 0 0 0,-1 0 0 0 0,1-1 0 0 0,1 0 0 0 0,3 5-232 0 0,-8-13 19 0 0,-1 0 1 0 0,0 0-1 0 0,0 0 1 0 0,0 1-1 0 0,1-1 1 0 0,-1-1-1 0 0,1 1 1 0 0,-1 0 0 0 0,1 0-1 0 0,-1 0 1 0 0,1-1-1 0 0,-1 1 1 0 0,1-1-1 0 0,-1 1 1 0 0,1-1-1 0 0,0 0 1 0 0,-1 1-1 0 0,1-1 1 0 0,0 0 0 0 0,-1 0-1 0 0,1 0 1 0 0,0-1-1 0 0,-1 1 1 0 0,1 0-1 0 0,0-1 1 0 0,-1 1-1 0 0,1-1 1 0 0,0 1 0 0 0,-1-1-1 0 0,1 1 1 0 0,-1-1-1 0 0,0 0 1 0 0,1 0-20 0 0,2-2-301 0 0,0 0 1 0 0,0 0 0 0 0,0 0-1 0 0,0 0 1 0 0,-1 0 0 0 0,1-2 300 0 0,10-12-5842 0 0,-6 5-2116 0 0</inkml:trace>
  <inkml:trace contextRef="#ctx0" brushRef="#br0" timeOffset="1764.173">2456 0 17503 0 0,'8'2'846'0'0,"-8"5"325"0"0,-2 5-1196 0 0,2 13 509 0 0,1 1 0 0 0,1-1 0 0 0,1 0-1 0 0,2 1 1 0 0,3 7-484 0 0,9 37 1509 0 0,15 12 470 0 0,-22-58-1817 0 0,-7-16-180 0 0,0 0-1 0 0,1 0 1 0 0,0 0 0 0 0,0-1 0 0 0,3 3 18 0 0,5 11-418 0 0,-12-20 116 0 0,0-1-61 0 0,-1 0-1025 0 0,-7 2-4257 0 0,-1-2-1824 0 0</inkml:trace>
  <inkml:trace contextRef="#ctx0" brushRef="#br0" timeOffset="2067.757">2275 211 11976 0 0,'0'0'922'0'0,"6"-5"-564"0"0,-2 4-180 0 0,-1-1 1 0 0,0 1-1 0 0,1 0 1 0 0,-1 1 0 0 0,0-1-1 0 0,1 0 1 0 0,-1 1 0 0 0,1 0-1 0 0,2 0-178 0 0,35 3 2464 0 0,-27-2-2044 0 0,274 24 427 0 0,-182-20-6513 0 0,88-10 5666 0 0,-167 3-734 0 0,0-2 0 0 0,19-5 734 0 0,-25 4-274 0 0,3-1 35 0 0,-23 6 247 0 0,-1 0 0 0 0,1-1 1 0 0,0 1-1 0 0,0 0 0 0 0,0-1 0 0 0,0 1 1 0 0,0-1-1 0 0,-1 1 0 0 0,1-1 1 0 0,0 1-1 0 0,0-1 0 0 0,-1 1 0 0 0,1-1 1 0 0,0 0-1 0 0,-1 1 0 0 0,1-1 0 0 0,0 0 1 0 0,-1 0-1 0 0,1 1 0 0 0,-1-1 0 0 0,1 0 1 0 0,-1 0-1 0 0,1-1-8 0 0,-2 2 46 0 0,1-1-1 0 0,-1 1 1 0 0,1-1-1 0 0,-1 1 1 0 0,1-1-1 0 0,-1 1 1 0 0,1 0 0 0 0,-1-1-1 0 0,0 1 1 0 0,1 0-1 0 0,-1-1 1 0 0,0 1 0 0 0,1 0-1 0 0,-1 0 1 0 0,0-1-1 0 0,1 1 1 0 0,-1 0-1 0 0,0 0 1 0 0,1 0 0 0 0,-2 0-46 0 0,-17-3 596 0 0,-7 2 646 0 0,-1 1 0 0 0,0 1-1 0 0,0 1 1 0 0,1 1 0 0 0,-22 6-1242 0 0,42-8 225 0 0,0 1 1 0 0,0 0-1 0 0,0 1 1 0 0,1-1-1 0 0,-1 1 0 0 0,1 0 1 0 0,-1 0-1 0 0,1 1 0 0 0,0 0 1 0 0,0 0-1 0 0,0 0 1 0 0,-1 2-226 0 0,4-3 72 0 0,0-1 1 0 0,0 0-1 0 0,0 0 1 0 0,1 1 0 0 0,-1-1-1 0 0,1 1 1 0 0,0-1-1 0 0,0 1 1 0 0,-1 0 0 0 0,2-1-1 0 0,-1 1 1 0 0,0 0 0 0 0,0 0-1 0 0,1 0 1 0 0,0-1-1 0 0,0 1 1 0 0,-1 0 0 0 0,2 0-1 0 0,-1 0 1 0 0,0 0 0 0 0,0 0-1 0 0,1-1 1 0 0,0 1-1 0 0,0 0 1 0 0,-1 0 0 0 0,1-1-1 0 0,1 1-72 0 0,5 13-14 0 0,1 0-1 0 0,1 0 0 0 0,1-1 1 0 0,0-1-1 0 0,0 0 0 0 0,2 0 1 0 0,12 12 14 0 0,-21-23 120 0 0,1 0 1 0 0,-1 1-1 0 0,0-1 1 0 0,0 1-1 0 0,0 0 1 0 0,-1 0-1 0 0,0 0 1 0 0,1 0-1 0 0,-1 0 1 0 0,1 4-121 0 0,-3-7 17 0 0,0-1-1 0 0,0 0 1 0 0,0 1-1 0 0,0-1 1 0 0,0 0-1 0 0,0 1 1 0 0,0-1 0 0 0,0 0-1 0 0,0 1 1 0 0,-1-1-1 0 0,1 0 1 0 0,0 1 0 0 0,0-1-1 0 0,0 0 1 0 0,0 1-1 0 0,0-1 1 0 0,0 0 0 0 0,-1 0-1 0 0,1 1 1 0 0,0-1-1 0 0,0 0 1 0 0,-1 0 0 0 0,1 1-1 0 0,0-1 1 0 0,0 0-1 0 0,-1 0 1 0 0,1 0 0 0 0,0 1-1 0 0,0-1 1 0 0,-1 0-1 0 0,1 0 1 0 0,0 0-1 0 0,-1 0 1 0 0,1 0 0 0 0,0 0-1 0 0,-1 1 1 0 0,1-1-1 0 0,0 0 1 0 0,-1 0-17 0 0,-13 1 206 0 0,14-1-183 0 0,-30 0 63 0 0,6 1-691 0 0,0-2 0 0 0,1 0 0 0 0,-3-2 605 0 0,-3-2-1002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5T08:38:51.23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1-15T08:38:56.829"/>
    </inkml:context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1651 566,'-2'-12,"0"-5,0 1,1-7,1-4,1 3</inkml:trace>
  <inkml:trace contextRef="#ctx1" brushRef="#br1">14 289 6448 0 0,'0'0'297'0'0,"-7"5"91"0"0,2-2-43 0 0,4-2 1393 0 0,1-1 602 0 0,0 0 116 0 0,0 0-259 0 0,9 4-389 0 0,-9-3-1787 0 0,0-1 1 0 0,1 1 0 0 0,-1-1-1 0 0,1 1 1 0 0,-1-1-1 0 0,1 0 1 0 0,-1 1-1 0 0,1-1 1 0 0,0 0 0 0 0,-1 0-1 0 0,1 1 1 0 0,-1-1-1 0 0,1 0 1 0 0,0 0 0 0 0,-1 0-1 0 0,1 0-21 0 0,14-1 304 0 0,0 0 0 0 0,0-1 0 0 0,0-1 0 0 0,-1-1 0 0 0,1 0 0 0 0,-1-1 0 0 0,0 0 0 0 0,0-1 0 0 0,-1-1 0 0 0,9-5-304 0 0,-20 10 14 0 0,0 1-1 0 0,0-1 1 0 0,0 0-1 0 0,0 1 1 0 0,0-1-1 0 0,0 0 1 0 0,-1 0-1 0 0,1 0 1 0 0,-1-1-1 0 0,1 1 1 0 0,-1 0-1 0 0,0 0 1 0 0,0-1-1 0 0,1-2-13 0 0,-2 4 13 0 0,1 0 0 0 0,-1 0 0 0 0,0 0 0 0 0,0 0 0 0 0,0 0 0 0 0,0-1 0 0 0,0 1 0 0 0,0 0 0 0 0,0 0 0 0 0,0 0 0 0 0,0 0-1 0 0,0 0 1 0 0,-1-1 0 0 0,1 1 0 0 0,-1 0 0 0 0,1 0 0 0 0,0 0 0 0 0,-1 0 0 0 0,0 0 0 0 0,1 0 0 0 0,-1 0 0 0 0,0 0 0 0 0,1 0 0 0 0,-1 1 0 0 0,0-1-1 0 0,0 0 1 0 0,0 0 0 0 0,0 1 0 0 0,0-1 0 0 0,0 0 0 0 0,0 1 0 0 0,0-1 0 0 0,0 0-13 0 0,-2 0 4 0 0,1 0 1 0 0,-1 0-1 0 0,1 0 0 0 0,-1 1 0 0 0,1-1 1 0 0,-1 1-1 0 0,1-1 0 0 0,-1 1 0 0 0,0 0 1 0 0,1 0-1 0 0,-1 0 0 0 0,1 0 1 0 0,-2 1-5 0 0,-4 0 2 0 0,1 1 0 0 0,0 0 0 0 0,-7 3-2 0 0,-6 3 85 0 0,15-6-36 0 0,0 0 1 0 0,1 0 0 0 0,-1 1 0 0 0,1-1 0 0 0,-1 1-1 0 0,1 0 1 0 0,0 1 0 0 0,0-1 0 0 0,0 1-1 0 0,0 0 1 0 0,1 0 0 0 0,-1 0 0 0 0,1 0 0 0 0,0 0-1 0 0,1 1 1 0 0,-1 0 0 0 0,1-1 0 0 0,0 1-1 0 0,0 0 1 0 0,0 0 0 0 0,1 0 0 0 0,-1 0 0 0 0,1 1-1 0 0,0 0-49 0 0,1-5 8 0 0,0 1 0 0 0,0 0 0 0 0,0 0 0 0 0,1-1 0 0 0,-1 1 0 0 0,0 0-1 0 0,1-1 1 0 0,-1 1 0 0 0,1 0 0 0 0,-1-1 0 0 0,1 1 0 0 0,0 0 0 0 0,-1-1-1 0 0,1 1 1 0 0,0-1 0 0 0,0 0 0 0 0,0 1 0 0 0,1-1 0 0 0,-1 0 0 0 0,0 1 0 0 0,1-1-8 0 0,0 1-2 0 0,1 0 1 0 0,-1 0 0 0 0,1 0 0 0 0,-1 0 0 0 0,1-1-1 0 0,0 1 1 0 0,0-1 0 0 0,0 0 0 0 0,0 0 0 0 0,0 0-1 0 0,1 0 2 0 0,12 2 0 0 0,-1 1 0 0 0,0-2 0 0 0,0 0 0 0 0,0 0 0 0 0,0-1 0 0 0,0-1 0 0 0,0-1 0 0 0,1 0 0 0 0,29-5 5 0 0,-2 1-1298 0 0,-15-1-4501 0 0,-6 0-1275 0 0</inkml:trace>
  <inkml:trace contextRef="#ctx1" brushRef="#br1" timeOffset="238.196">531 4 7368 0 0,'0'0'568'0'0,"0"0"-15"0"0,-6-3 3834 0 0,4 3-4033 0 0,1 1 1 0 0,0-1-1 0 0,-1 0 1 0 0,1 0-1 0 0,-1 0 1 0 0,1 1-1 0 0,0-1 1 0 0,-1 1-1 0 0,1-1 1 0 0,0 1-1 0 0,-1 0 1 0 0,1-1-1 0 0,0 1 1 0 0,0 0-1 0 0,0 0 1 0 0,-1 0-355 0 0,0 1 226 0 0,0 0-1 0 0,1 0 1 0 0,-1 0 0 0 0,1 0-1 0 0,0 0 1 0 0,-1 0 0 0 0,1 1-1 0 0,0-1 1 0 0,0 1-226 0 0,-2 7 95 0 0,0 0 0 0 0,1 0 1 0 0,0 1-1 0 0,0 4-95 0 0,1-5 495 0 0,-1 17-180 0 0,1 0 0 0 0,1 14-315 0 0,1-6 826 0 0,0 27-412 0 0,1-25-633 0 0,-2-1 0 0 0,-4 20 219 0 0,-2 38 118 0 0,2-61-106 0 0,3-23-5 0 0,0 0-1 0 0,0-1 1 0 0,-1 1-1 0 0,0-1 0 0 0,-1 1 1 0 0,0-1-1 0 0,0 0 1 0 0,-3 4-7 0 0,-5 11 76 0 0,9-20-86 0 0,1 0 1 0 0,-1 0-1 0 0,0 0 1 0 0,0 0-1 0 0,-1 0 1 0 0,1-1-1 0 0,-1 1 1 0 0,0-1 0 0 0,0 1-1 0 0,0-1 1 0 0,-3 2 9 0 0,6-4-6 0 0,-2 0-238 0 0,0 0 0 0 0,1 1 1 0 0,-1-1-1 0 0,0 0 0 0 0,0 0 1 0 0,0 0-1 0 0,0 0 0 0 0,0 0 1 0 0,0-1-1 0 0,0 1 0 0 0,-1-1 0 0 0,1 1 1 0 0,0-1-1 0 0,0 0 0 0 0,-2 1 244 0 0,-9-1-7091 0 0</inkml:trace>
  <inkml:trace contextRef="#ctx1" brushRef="#br1" timeOffset="531.954">226 433 10136 0 0,'0'0'777'0'0,"13"-9"-313"0"0,-4 5 920 0 0,0-1-1 0 0,0 1 1 0 0,9-2-1384 0 0,10-1 1645 0 0,18-3-1645 0 0,5 0 1466 0 0,16-5-286 0 0,32-9-407 0 0,-82 19-3835 0 0,0-1 1 0 0,11-6 3061 0 0,-15 4-6229 0 0</inkml:trace>
  <inkml:trace contextRef="#ctx1" brushRef="#br1" timeOffset="764.176">828 0 15344 0 0,'0'0'348'0'0,"-2"0"49"0"0,-3 1-293 0 0,1-1 1 0 0,-1 1-1 0 0,1 0 0 0 0,-1 0 1 0 0,1 0-1 0 0,-1 1 0 0 0,1 0 0 0 0,0-1 1 0 0,0 2-1 0 0,0-1 0 0 0,0 0 1 0 0,0 1-1 0 0,0 0 0 0 0,1 0 1 0 0,-1 0-1 0 0,1 0 0 0 0,0 0 1 0 0,-1 2-105 0 0,-5 5 276 0 0,1 1 1 0 0,0 0-1 0 0,1 1 0 0 0,0 0 1 0 0,-3 9-277 0 0,0 2 291 0 0,1 0 1 0 0,2 0 0 0 0,0 1-1 0 0,2 0 1 0 0,0 1-1 0 0,2-1 1 0 0,-1 15-292 0 0,5-2 427 0 0,1 0 1 0 0,1 0-1 0 0,3 4-427 0 0,-1-8 389 0 0,-2 0 0 0 0,-1 1 0 0 0,-2 30-389 0 0,0-60 26 0 0,0 0-1 0 0,-1-1 1 0 0,0 1-1 0 0,1 0 0 0 0,-2 0 1 0 0,1 0-1 0 0,0 0 1 0 0,-1-1-1 0 0,1 1 0 0 0,-1 0 1 0 0,0-1-1 0 0,-1 0 1 0 0,0 2-26 0 0,2-4-157 0 0,0 1 1 0 0,-1-1 0 0 0,1 0-1 0 0,-1 0 1 0 0,0 1 0 0 0,1-1-1 0 0,-1 0 1 0 0,0 0 0 0 0,0-1-1 0 0,0 1 1 0 0,0 0 0 0 0,0 0-1 0 0,1-1 1 0 0,-1 1 0 0 0,0-1-1 0 0,0 0 1 0 0,0 0-1 0 0,0 0 1 0 0,-1 0 0 0 0,1 0-1 0 0,0 0 1 0 0,0 0 0 0 0,0-1-1 0 0,1 1 1 0 0,-1 0 0 0 0,-1-1 156 0 0,-7-4-1660 0 0,-2-3-18 0 0</inkml:trace>
  <inkml:trace contextRef="#ctx1" brushRef="#br1" timeOffset="1091.857">484 389 9672 0 0,'3'-3'293'0'0,"0"1"1"0"0,0 0 0 0 0,0 0 0 0 0,0 0-1 0 0,1 1 1 0 0,-1-1 0 0 0,1 1 0 0 0,-1-1 0 0 0,1 1-1 0 0,-1 0 1 0 0,4 0-294 0 0,4 0 940 0 0,1 0-1 0 0,-1 1 1 0 0,3 0-940 0 0,-1 0-397 0 0,214-4 5549 0 0,-175-3-4447 0 0,-14 1-464 0 0,-33 6-251 0 0,3 0 9 0 0,0-1 0 0 0,0 0 1 0 0,0 0-1 0 0,0-1 0 0 0,-1 0 0 0 0,1 0 1 0 0,0-1-1 0 0,-1 0 0 0 0,4-2 1 0 0,-11 5 3 0 0,1 0 0 0 0,-1 0 0 0 0,0-1 0 0 0,1 1-1 0 0,-1 0 1 0 0,0-1 0 0 0,1 1 0 0 0,-1 0 0 0 0,0 0 0 0 0,0-1 0 0 0,0 1 0 0 0,1 0 0 0 0,-1-1-1 0 0,0 1 1 0 0,0-1 0 0 0,0 1 0 0 0,0 0 0 0 0,0-1 0 0 0,0 1 0 0 0,0 0 0 0 0,0-1 0 0 0,0 1-1 0 0,0-1 1 0 0,0 1 0 0 0,0-1-3 0 0,3-6 1 0 0,6 1-1 0 0,-8 5 0 0 0,1 0 0 0 0,-1 1 0 0 0,1-1 0 0 0,-1 0 0 0 0,0 0 0 0 0,0-1 0 0 0,1 1 0 0 0,-1 0 0 0 0,0 0 0 0 0,0-1 0 0 0,0 1 0 0 0,0 0 0 0 0,0-1 0 0 0,-1 2 0 0 0,0-1 0 0 0,0 1 0 0 0,1-1 0 0 0,-1 1 0 0 0,0-1 0 0 0,0 1 0 0 0,0-1 0 0 0,0 1 0 0 0,0-1 0 0 0,0 1 0 0 0,0-1 0 0 0,0 1 0 0 0,0-1 0 0 0,0 1 0 0 0,0-1 0 0 0,0 1 0 0 0,0-1 0 0 0,0 1 0 0 0,0-1 0 0 0,-1 1 0 0 0,1 0 0 0 0,0-1 0 0 0,0 1 0 0 0,0-1 0 0 0,-1 1 0 0 0,1-1 0 0 0,0 1 0 0 0,-1 0 0 0 0,1-1 0 0 0,0 1 0 0 0,-1 0 0 0 0,1-1 0 0 0,-1 1 0 0 0,1 0 0 0 0,0 0 0 0 0,-1-1 0 0 0,1 1 0 0 0,-1 0 0 0 0,1 0 0 0 0,-1 0 0 0 0,1-1 0 0 0,-1 1 0 0 0,1 0 0 0 0,-3-2 0 0 0,1 0 0 0 0,-1 1 0 0 0,1 0 0 0 0,-1-1 0 0 0,0 1 0 0 0,1 0 0 0 0,-1 0 0 0 0,0 0 0 0 0,0 0 0 0 0,0 1 0 0 0,0-1 0 0 0,0 1 0 0 0,0 0 0 0 0,0 0 0 0 0,0 0 0 0 0,0 0 0 0 0,1 0 0 0 0,-2 1 0 0 0,-8 1 0 0 0,0 0 0 0 0,0 1 0 0 0,-8 3 0 0 0,16-5 63 0 0,1 0-1 0 0,-1 0 1 0 0,1 1-1 0 0,-1 0 1 0 0,1-1-1 0 0,-1 2-62 0 0,3-2 38 0 0,-1 0 0 0 0,1 0 0 0 0,0 0 0 0 0,0 0 0 0 0,0 0 0 0 0,1 0 0 0 0,-1 0 0 0 0,0 0 0 0 0,0 1 0 0 0,1-1 0 0 0,-1 0 0 0 0,0 1 0 0 0,1-1-1 0 0,-1 0 1 0 0,1 1 0 0 0,0-1 0 0 0,-1 1-38 0 0,-5 10 108 0 0,5-11-103 0 0,1-1 1 0 0,-1 1-1 0 0,1-1 0 0 0,0 1 1 0 0,-1 0-1 0 0,1-1 1 0 0,-1 1-1 0 0,1 0 1 0 0,0-1-1 0 0,-1 1 0 0 0,1 0 1 0 0,0 0-1 0 0,0-1 1 0 0,0 1-1 0 0,0 0 0 0 0,0 0 1 0 0,0-1-1 0 0,0 1 1 0 0,0 0-1 0 0,0 0 1 0 0,0-1-1 0 0,0 1-5 0 0,1 16 72 0 0,-2-15-63 0 0,1 0 0 0 0,0 0 0 0 0,0 0 0 0 0,0 0 0 0 0,0 0 0 0 0,0 0 0 0 0,1 0 0 0 0,-1 0 0 0 0,0 0 0 0 0,1 0 0 0 0,0 0 0 0 0,-1 0 0 0 0,1-1 0 0 0,0 1 0 0 0,0 0 0 0 0,0 0 0 0 0,1 1-9 0 0,8 8 0 0 0,-9-9 0 0 0,1 1 0 0 0,-1-1 0 0 0,1 0 0 0 0,0 0 0 0 0,0 0 0 0 0,0-1 0 0 0,0 1 0 0 0,2 1 0 0 0,12 7-3 0 0,-12-8-187 0 0,-1 1-1 0 0,1-1 1 0 0,-1 0 0 0 0,1 0-1 0 0,0-1 1 0 0,0 1 0 0 0,0-1-1 0 0,0 0 1 0 0,0 0 0 0 0,1 0 190 0 0,6 1-5173 0 0,-9-1-1659 0 0</inkml:trace>
  <inkml:trace contextRef="#ctx1" brushRef="#br1" timeOffset="1380.243">1345 256 17503 0 0,'-3'-1'94'0'0,"0"-1"0"0"0,-1 1 0 0 0,1 0 0 0 0,0 0 0 0 0,-1 0 0 0 0,1 0 0 0 0,-1 1 0 0 0,1-1 0 0 0,-1 1 0 0 0,0 0 0 0 0,1 0 0 0 0,-1 0 0 0 0,1 0 0 0 0,-1 1 0 0 0,1 0 0 0 0,-1-1 0 0 0,1 1 0 0 0,-1 1 0 0 0,1-1 0 0 0,0 0 0 0 0,-2 2-94 0 0,-2 2 237 0 0,0 0-1 0 0,0 1 1 0 0,0-1 0 0 0,1 2 0 0 0,0-1-1 0 0,0 1 1 0 0,1 0 0 0 0,0 0 0 0 0,0 0 0 0 0,1 1-1 0 0,0-1 1 0 0,0 1 0 0 0,0 0 0 0 0,1 1-1 0 0,1-1 1 0 0,-1 0 0 0 0,1 3-237 0 0,2-8 2 0 0,0 0 0 0 0,0 0 0 0 0,0 0 0 0 0,0 0 0 0 0,0 0 0 0 0,1 0-1 0 0,0 0 1 0 0,-1 0 0 0 0,2 1-2 0 0,3 6 0 0 0,-2-7 0 0 0,-1-1 0 0 0,0 1 0 0 0,1-1 0 0 0,0 0 0 0 0,0 0 0 0 0,-1 0 0 0 0,1 0 0 0 0,0-1 0 0 0,0 1 0 0 0,1-1 0 0 0,-1 0 0 0 0,2 1 0 0 0,4 0 0 0 0,0 0 0 0 0,0 0 0 0 0,8 0 0 0 0,-8-2-144 0 0,-1-1-1 0 0,1 0 0 0 0,0 0 1 0 0,0-1-1 0 0,-1 0 1 0 0,1 0-1 0 0,-1-1 0 0 0,1 0 1 0 0,-1-1-1 0 0,7-4 145 0 0,-2 2-1047 0 0,4-2-1221 0 0,-4-3-4650 0 0</inkml:trace>
  <inkml:trace contextRef="#ctx1" brushRef="#br1" timeOffset="1695.684">1545 142 15752 0 0,'-9'16'1703'0'0,"8"-10"-1515"0"0,0 0 0 0 0,1 1 0 0 0,0-1-1 0 0,0 1 1 0 0,0-1 0 0 0,1 0 0 0 0,0 0-1 0 0,0 1 1 0 0,0-1 0 0 0,2 2-188 0 0,4 27 745 0 0,-6-23-336 0 0,2 0 1 0 0,3 10-410 0 0,-3-12 137 0 0,-1 1 1 0 0,0 1 0 0 0,0 0-138 0 0,4 17 495 0 0,-4-24-273 0 0,-1 1-1 0 0,0 0 0 0 0,0-1 0 0 0,0 1 0 0 0,-1 0-221 0 0,1 8 178 0 0,-1-9-106 0 0,0-1 0 0 0,0 1 0 0 0,0-1 0 0 0,0 0 0 0 0,-1 1 1 0 0,1-1-1 0 0,-1 0 0 0 0,0 1 0 0 0,-2 2-72 0 0,2-4-119 0 0,-1-1 1 0 0,0 1 0 0 0,0-1 0 0 0,0 0-1 0 0,0 1 1 0 0,0-1 0 0 0,0 0-1 0 0,-1 0 1 0 0,1 0 0 0 0,-1-1 0 0 0,1 1-1 0 0,-1 0 1 0 0,0-1 0 0 0,0 0-1 0 0,1 0 1 0 0,-1 0 0 0 0,0 0 0 0 0,-3 1 118 0 0,-2 0-2287 0 0,1-5-4827 0 0</inkml:trace>
  <inkml:trace contextRef="#ctx1" brushRef="#br1" timeOffset="1696.684">1402 397 15664 0 0,'0'0'718'0'0,"0"0"-19"0"0,6 0-421 0 0,54 3 2050 0 0,1 2 0 0 0,9 5-2328 0 0,35 3 536 0 0,-74-11-536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8:53.2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231 129 13016 0 0,'0'0'288'0'0,"-2"0"56"0"0,-17 6 8 0 0,19-6 16 0 0</inkml:trace>
  <inkml:trace contextRef="#ctx0" brushRef="#br0" timeOffset="549.574">1 60 12384 0 0,'0'0'281'0'0,"0"0"40"0"0,0 0 21 0 0,0 0-45 0 0,0 0-108 0 0,0 0 283 0 0,0 0 140 0 0,0 0 27 0 0,0 0-20 0 0,0 0-117 0 0,0 0-49 0 0,6 2 422 0 0,5-1-439 0 0,0 0 0 0 0,0-1-1 0 0,0-1 1 0 0,0 1 0 0 0,8-3-436 0 0,56-13 786 0 0,-22 4-454 0 0,34-4-5 0 0,-51 10-51 0 0,-17 3-398 0 0,0 1 1 0 0,18-1 121 0 0,-35 3-12 0 0,-1-1 11 0 0,-1 1 1 0 0,1 0-1 0 0,0 0 1 0 0,-1 0 0 0 0,1 0-1 0 0,-1 0 1 0 0,1 0 0 0 0,0 0-1 0 0,-1 0 1 0 0,1 0 0 0 0,-1 0-1 0 0,1 0 1 0 0,0 0-1 0 0,-1 0 1 0 0,1 1 0 0 0,-1-1-1 0 0,1 0 1 0 0,0 0 0 0 0,-1 1-1 0 0,1-1 1 0 0,-1 0 0 0 0,1 0 0 0 0,-1 0 0 0 0,1 0 0 0 0,-1 1 0 0 0,1-1 0 0 0,-1 0 0 0 0,0 0 0 0 0,1 0 0 0 0,-1 1 0 0 0,1-1 0 0 0,-1 0 0 0 0,0 0 0 0 0,1 1 0 0 0,-1-1 0 0 0,0 0 0 0 0,1 1 0 0 0,-1-1 0 0 0,0 0 0 0 0,0 1 0 0 0,1-1 0 0 0,-1 0 0 0 0,0 1 0 0 0,0-1 0 0 0,0 1 0 0 0,1-1 0 0 0,-1 1 0 0 0,0-1 0 0 0,0 0 0 0 0,0 1 0 0 0,0-1 0 0 0,0 1 0 0 0,0-1 0 0 0,0 1 0 0 0,0-1 0 0 0,0 1 0 0 0,0-1 0 0 0,0 1 0 0 0,0-1 0 0 0,0 0 0 0 0,0 1 0 0 0,-1-1 0 0 0,1 1 0 0 0,0-1 0 0 0,0 0 0 0 0,0 1 0 0 0,-1-1 0 0 0,1 1 0 0 0,0-1 0 0 0,-1 0 0 0 0,1 0 0 0 0,-4 10 42 0 0,-1-1-1 0 0,0 0 1 0 0,0-1-1 0 0,-1 1 1 0 0,0-1-1 0 0,-1 0 1 0 0,-4 3-42 0 0,-13 12 118 0 0,-19 14-118 0 0,18-16-57 0 0,-12 13 57 0 0,3-3 111 0 0,-1-1-1 0 0,-11 6-110 0 0,28-22 57 0 0,1-1-50 0 0,-3 3-12 0 0,-1-1 0 0 0,-18 10 5 0 0,30-18-66 0 0,3 0 81 0 0,21 2 125 0 0,-8-8-69 0 0,-1 0 0 0 0,1 1 0 0 0,0-2 0 0 0,0 1-1 0 0,0-1 1 0 0,0 0 0 0 0,5-1-71 0 0,9 0 155 0 0,27-2 195 0 0,-30 1-164 0 0,0 1-1 0 0,7 1-185 0 0,16 3 92 0 0,99 2 224 0 0,-120-3-502 0 0,-19-2-46 0 0,-1 0-1027 0 0,0 0-4225 0 0,0 0-1810 0 0</inkml:trace>
  <inkml:trace contextRef="#ctx0" brushRef="#br0" timeOffset="916.45">79 265 3680 0 0,'0'0'284'0'0,"12"-8"2897"0"0,6 7 4593 0 0,4 4-3672 0 0,-15-2-4032 0 0,96 18 498 0 0,-94-17-362 0 0,51 9 1402 0 0,5-3-1608 0 0,-31-4-2 0 0,12-3-1594 0 0,-27-2-2109 0 0,-16 0 1916 0 0,7-3-16 0 0</inkml:trace>
  <inkml:trace contextRef="#ctx0" brushRef="#br0" timeOffset="1179.783">460 334 7656 0 0,'0'0'166'0'0,"0"0"29"0"0,0 0 14 0 0,6-2 13 0 0,15-2 1779 0 0,-1 0 1 0 0,1-2 0 0 0,8-4-2002 0 0,29-13 940 0 0,-53 21-733 0 0,0 0 0 0 0,0 0 0 0 0,0-1 0 0 0,0 1 0 0 0,-1-1 0 0 0,1 0 0 0 0,-1 0 1 0 0,1-1-1 0 0,-1 1 0 0 0,0-1 0 0 0,-1 0 0 0 0,1 0 0 0 0,-1 0 0 0 0,0-1 0 0 0,0 1 0 0 0,0-1 0 0 0,0 0 0 0 0,-1 0 0 0 0,1 0-207 0 0,-3 4-3 0 0,0 0 0 0 0,0 0 0 0 0,0 0-1 0 0,0 0 1 0 0,0 0 0 0 0,0 0 0 0 0,0 0-1 0 0,0 1 1 0 0,0-1 0 0 0,0 0 0 0 0,0 0-1 0 0,-1 0 1 0 0,1 0 0 0 0,0 0 0 0 0,-1 0-1 0 0,1 0 1 0 0,0 1 0 0 0,-1-1 0 0 0,1 0-1 0 0,-1 0 1 0 0,0 1 0 0 0,1-1 0 0 0,-1 0-1 0 0,1 1 1 0 0,-1-1 0 0 0,0 0 0 0 0,0 1-1 0 0,1-1 1 0 0,-1 1 0 0 0,0-1-1 0 0,0 1 1 0 0,0 0 0 0 0,1-1 0 0 0,-2 1 3 0 0,-1-2 25 0 0,0 1 0 0 0,0 0 0 0 0,0 0 0 0 0,-1 0 0 0 0,1 0 0 0 0,0 1 0 0 0,-1-1 0 0 0,-1 1-25 0 0,-4 0 63 0 0,0 1 0 0 0,0 0 0 0 0,0 1 0 0 0,0 0 0 0 0,1 0 1 0 0,-1 1-1 0 0,0 0 0 0 0,1 0 0 0 0,0 1 0 0 0,-7 5-63 0 0,2-2 227 0 0,1 2 1 0 0,0 0-1 0 0,0 0 0 0 0,1 1 0 0 0,0 0 0 0 0,-1 4-227 0 0,8-10 8 0 0,0 1 0 0 0,0 1 0 0 0,0-1 0 0 0,1 1 0 0 0,-1 0-9 0 0,3-4 1 0 0,0 0 0 0 0,1 0 0 0 0,-1 0 0 0 0,0 0 0 0 0,0 0-1 0 0,1 0 1 0 0,0 0 0 0 0,-1 0 0 0 0,1 0 0 0 0,0 1-1 0 0,0-1 1 0 0,0 0 0 0 0,0 0 0 0 0,0 0 0 0 0,1 0-1 0 0,-1 2 1 0 0,2 0 33 0 0,-1 0 0 0 0,1 0 0 0 0,-1 0-1 0 0,1 0 1 0 0,1 0 0 0 0,-1 0-1 0 0,0-1 1 0 0,1 1 0 0 0,0-1 0 0 0,0 1-1 0 0,0-1 1 0 0,0 0 0 0 0,0 0-1 0 0,1-1 1 0 0,-1 1 0 0 0,1-1 0 0 0,0 1-33 0 0,2 0 6 0 0,1-1 1 0 0,-1 1 0 0 0,1-1 0 0 0,-1 0-1 0 0,1-1 1 0 0,0 0 0 0 0,0 0 0 0 0,0 0 0 0 0,-1-1-1 0 0,5 0-6 0 0,12 0-187 0 0,75-2 308 0 0,-81 1-1315 0 0,0-1 0 0 0,-1-1 0 0 0,1-1 0 0 0,11-3 1194 0 0,-12 2-1549 0 0</inkml:trace>
  <inkml:trace contextRef="#ctx0" brushRef="#br0" timeOffset="1630.529">833 348 9216 0 0,'0'0'706'0'0,"0"0"-158"0"0,0 0 1062 0 0,4-10 4679 0 0,61-46-3421 0 0,-62 53-2857 0 0,0-1 0 0 0,0 1 0 0 0,-1 0 0 0 0,1-1 0 0 0,-1 1 0 0 0,0-1 0 0 0,0 1 0 0 0,-1-1 0 0 0,1 0 0 0 0,-1 0 0 0 0,1 0 0 0 0,-1 0 0 0 0,-1 0 0 0 0,1 0 0 0 0,0 0 0 0 0,-1 0 0 0 0,0-1 0 0 0,0 1 0 0 0,0 0 0 0 0,-1 0 0 0 0,1 0 0 0 0,-2-3-11 0 0,2 5 9 0 0,-1 1-1 0 0,1 0 1 0 0,-1-1-1 0 0,1 1 1 0 0,-1 0-1 0 0,0 0 0 0 0,0 0 1 0 0,0 0-1 0 0,1 0 1 0 0,-1 0-1 0 0,0 0 1 0 0,0 0-1 0 0,-1 0 1 0 0,1 0-1 0 0,0 0 1 0 0,0 0-1 0 0,0 1 0 0 0,0-1 1 0 0,-1 0-1 0 0,1 1 1 0 0,0-1-1 0 0,-1 1 1 0 0,1 0-1 0 0,0-1 1 0 0,-1 1-1 0 0,1 0 0 0 0,0 0 1 0 0,-1 0-1 0 0,0 0-8 0 0,0 0 102 0 0,-1-1 0 0 0,1 1 0 0 0,-1 0 0 0 0,1 0 0 0 0,-1 1-1 0 0,1-1 1 0 0,-1 0 0 0 0,1 1 0 0 0,-1 0 0 0 0,1 0 0 0 0,0-1 0 0 0,-1 1-1 0 0,1 1 1 0 0,0-1 0 0 0,0 0 0 0 0,-1 0-102 0 0,-11 12 55 0 0,0 1 0 0 0,1 0 0 0 0,-8 12-55 0 0,17-21 0 0 0,0 1 0 0 0,0 0 0 0 0,1 0 0 0 0,-1 1 0 0 0,2-1 0 0 0,-1 0 0 0 0,1 1 0 0 0,0 0 0 0 0,0 0 0 0 0,0 0 0 0 0,1-1 0 0 0,0 1 0 0 0,1 0 0 0 0,0 0 0 0 0,0 1 0 0 0,0-1 0 0 0,1 0 0 0 0,-1-4-4 0 0,1 0 0 0 0,0 0-1 0 0,0 0 1 0 0,0 0 0 0 0,0 0 0 0 0,0 0-1 0 0,0 0 1 0 0,1-1 0 0 0,-1 1 0 0 0,1-1-1 0 0,0 1 1 0 0,0-1 0 0 0,0 1-1 0 0,0-1 1 0 0,0 0 0 0 0,1 0 0 0 0,-1 0-1 0 0,0 0 1 0 0,1 0 0 0 0,0-1 0 0 0,-1 1-1 0 0,1-1 1 0 0,0 0 0 0 0,0 0-1 0 0,0 0 1 0 0,0 0 0 0 0,0 0 0 0 0,0 0-1 0 0,0-1 1 0 0,0 0 0 0 0,1 1 4 0 0,2-1-251 0 0,0 1 1 0 0,0-1 0 0 0,1-1-1 0 0,-1 1 1 0 0,0-1-1 0 0,0 0 1 0 0,2-1 250 0 0,-2 1-1060 0 0,-1-1 0 0 0,0 0 1 0 0,1 0-1 0 0,-1 0 0 0 0,0-1 0 0 0,-1 1 1 0 0,5-4 1059 0 0,1-2-6136 0 0</inkml:trace>
  <inkml:trace contextRef="#ctx0" brushRef="#br0" timeOffset="2177.704">992 249 11976 0 0,'0'0'546'0'0,"0"0"-10"0"0,2 18 616 0 0,6-7-355 0 0,-7-10-672 0 0,1 1 0 0 0,-1 0 0 0 0,0 0 0 0 0,1 0-1 0 0,-1 1 1 0 0,0-1 0 0 0,0 0 0 0 0,0 0 0 0 0,0 1 0 0 0,0 0-126 0 0,6 21 1110 0 0,1 1 0 0 0,8 14-1109 0 0,-6-14 638 0 0,-8-21-473 0 0,0-1-1 0 0,0 1 1 0 0,0-1-1 0 0,1 0 0 0 0,-1 1 1 0 0,3 1-165 0 0,-2-2 255 0 0,-2-2 255 0 0,7 5 82 0 0,-8-6-591 0 0,0 0-1 0 0,0 0 1 0 0,0 0-1 0 0,1 0 1 0 0,-1 1-1 0 0,0-1 1 0 0,0 0-1 0 0,0 0 1 0 0,0 0-1 0 0,0 0 1 0 0,0 1-1 0 0,0-1 1 0 0,1 0-1 0 0,-1 0 1 0 0,0 0-1 0 0,0 1 1 0 0,0-1-1 0 0,0 0 1 0 0,0 0-1 0 0,0 0 1 0 0,0 1-1 0 0,0-1 1 0 0,0 0-1 0 0,0 0 1 0 0,0 0-1 0 0,0 0 1 0 0,0 1-1 0 0,0-1 1 0 0,0 0-1 0 0,0 0 1 0 0,-1 0-1 0 0,1 1 0 0 0,0-1 4 0 0,0 0-1 0 0,0 0 0 0 0,0 0 1 0 0,0 1-1 0 0,0-1 1 0 0,-1 0-1 0 0,1 0 0 0 0,0 0 1 0 0,0 1-1 0 0,0-1 1 0 0,0 0-1 0 0,-1 0 0 0 0,1 0 1 0 0,0 0-1 0 0,0 0 0 0 0,0 1 1 0 0,-1-1-1 0 0,1 0 1 0 0,0 0-1 0 0,0 0 0 0 0,-1 0 1 0 0,1 0-1 0 0,0 0 0 0 0,0 0 1 0 0,-1 0-1 0 0,1 0 1 0 0,0 0-1 0 0,0 0 0 0 0,-1 0 1 0 0,1 0-1 0 0,0 0 0 0 0,0 0 1 0 0,-1 0-1 0 0,1 0 1 0 0,0 0-1 0 0,0 0 0 0 0,0-1 1 0 0,-1 1-1 0 0,1 0 0 0 0,0 0 1 0 0,0 0-4 0 0,-10-11-17 0 0,8 7 12 0 0,0 1 0 0 0,0-1 1 0 0,0 0-1 0 0,1 1 0 0 0,-1-1 0 0 0,1 0 0 0 0,0 0 5 0 0,0-2 10 0 0,1 1-1 0 0,-1-1 0 0 0,1 1 0 0 0,0-1 1 0 0,1 1-1 0 0,-1-1 0 0 0,1 1 0 0 0,0-1 1 0 0,1 1-1 0 0,-1 0 0 0 0,1 0 0 0 0,0-1 1 0 0,0 1-1 0 0,1 0 0 0 0,2-3-9 0 0,-3 5-13 0 0,-1-1-1 0 0,1 1 1 0 0,-1-1-1 0 0,0 1 1 0 0,0-1 0 0 0,1-3 13 0 0,-2 5-6 0 0,1-1-1 0 0,-1 1 1 0 0,1 0 0 0 0,0-1 0 0 0,0 1 0 0 0,0 0 0 0 0,0 0 0 0 0,0 0 0 0 0,0 0 0 0 0,0 0 0 0 0,1 0 0 0 0,-1 0 0 0 0,1 0 0 0 0,-1 0 0 0 0,3-1 6 0 0,12-7 5 0 0,-13 9-26 0 0,0 0 1 0 0,0-1-1 0 0,-1 0 1 0 0,1 1-1 0 0,-1-1 0 0 0,1 0 1 0 0,-1 0-1 0 0,1-1 21 0 0,-2 2-14 0 0,0 0 0 0 0,0 0 0 0 0,0 0-1 0 0,0 0 1 0 0,0 0 0 0 0,1 0 0 0 0,-1 0-1 0 0,0 0 1 0 0,0 1 0 0 0,1-1 0 0 0,-1 0-1 0 0,1 1 1 0 0,-1-1 0 0 0,0 1-1 0 0,1 0 1 0 0,-1-1 0 0 0,1 1 0 0 0,-1 0-1 0 0,1 0 1 0 0,-1 0 0 0 0,1 0 0 0 0,-1 0-1 0 0,1 0 1 0 0,-1 0 0 0 0,1 1 0 0 0,-1-1-1 0 0,1 0 1 0 0,-1 1 0 0 0,1 0 0 0 0,-1-1-1 0 0,0 1 1 0 0,1 0 0 0 0,-1-1 0 0 0,0 1-1 0 0,0 0 1 0 0,2 1 14 0 0,1 1 2 0 0,0 1 0 0 0,0 0 0 0 0,0 0 0 0 0,0 0 0 0 0,0 1 0 0 0,-1-1 0 0 0,0 1-1 0 0,0 0 1 0 0,1 2-2 0 0,5 9 32 0 0,-7-13 7 0 0,1 1 0 0 0,-1 0-1 0 0,0 1 1 0 0,0-1 0 0 0,0 0-1 0 0,0 4-38 0 0,5 11 153 0 0,-5-16-131 0 0,-1 1-1 0 0,1-1 0 0 0,-1 0 1 0 0,0 1-1 0 0,0-1 0 0 0,-1 1 1 0 0,1-1-1 0 0,-1 1 0 0 0,1-1 1 0 0,-1 1-1 0 0,0 0 1 0 0,0-1-1 0 0,-1 1 0 0 0,1-1 1 0 0,-1 1-22 0 0,1-4 4 0 0,0 1 0 0 0,0-1 0 0 0,0 1-1 0 0,0-1 1 0 0,-1 1 0 0 0,1-1 0 0 0,0 1 0 0 0,0-1 0 0 0,0 1 0 0 0,-1-1 0 0 0,1 1 0 0 0,0-1 0 0 0,0 1 0 0 0,-1-1 0 0 0,1 0 0 0 0,0 1 0 0 0,-1-1 0 0 0,1 0 0 0 0,0 1 0 0 0,-1-1 0 0 0,1 0 0 0 0,-1 1 0 0 0,1-1-1 0 0,-1 0 1 0 0,1 0 0 0 0,-1 1-4 0 0,0-1 227 0 0,-5 2 237 0 0,5-2-458 0 0,-1 0 0 0 0,1 0-1 0 0,0 0 1 0 0,0 0 0 0 0,0-1 0 0 0,0 1 0 0 0,-1 0 0 0 0,1 0-1 0 0,0-1 1 0 0,0 1 0 0 0,0-1 0 0 0,0 1 0 0 0,0-1-1 0 0,0 1 1 0 0,0-1 0 0 0,0 0 0 0 0,0 1 0 0 0,0-1 0 0 0,0 0-1 0 0,1 0 1 0 0,-1 0 0 0 0,0 1 0 0 0,0-1 0 0 0,1 0-1 0 0,-1 0 1 0 0,0 0 0 0 0,1 0 0 0 0,-1-1 0 0 0,1 1-6 0 0,-1-2-2 0 0,1 1-1 0 0,-1-1 1 0 0,1 0 0 0 0,-1 0-1 0 0,1 0 1 0 0,0 0 0 0 0,0 0 0 0 0,1 0-1 0 0,-1 0 1 0 0,0 0 0 0 0,2-2 2 0 0,1-12-124 0 0,-3 13 77 0 0,1-1-1 0 0,0 1 1 0 0,0 0 0 0 0,0-1 0 0 0,0 1 0 0 0,1 0-1 0 0,0-1 48 0 0,6-12-241 0 0,-6 12 191 0 0,1 0 1 0 0,-1 0-1 0 0,1 0 1 0 0,0 0-1 0 0,1 1 1 0 0,-1-1 49 0 0,-1 3-1 0 0,-1 1 1 0 0,1-1-1 0 0,-1 1 1 0 0,1 0-1 0 0,0 0 1 0 0,0 0-1 0 0,0 0 1 0 0,-1 0-1 0 0,1 0 1 0 0,0 0-1 0 0,0 0 1 0 0,0 1-1 0 0,0-1 1 0 0,0 1-1 0 0,0 0 1 0 0,0-1-1 0 0,1 1 1 0 0,-1 0-1 0 0,0 0 1 0 0,4 0 0 0 0,-3 0 0 0 0,-1 0 0 0 0,0 0 0 0 0,0 0 0 0 0,0 0 0 0 0,0 0 0 0 0,0 1 0 0 0,0-1 0 0 0,0 1 0 0 0,0-1 0 0 0,0 1 0 0 0,0 0 0 0 0,0-1 0 0 0,0 1 0 0 0,-1 0 0 0 0,1 0 0 0 0,0 1 0 0 0,0-1 0 0 0,0 0 0 0 0,8 8 0 0 0,1 0 0 0 0,-1 0 0 0 0,-1 1 0 0 0,0 0 0 0 0,0 0 0 0 0,-1 1 0 0 0,4 7 0 0 0,-9-11 0 0 0,-1-1 0 0 0,1 1 0 0 0,-1 0 0 0 0,-1 0 0 0 0,1 0 0 0 0,-1 0 0 0 0,0 0 0 0 0,-1 1 0 0 0,0-1 0 0 0,0 0 0 0 0,0-6-119 0 0,0-1 0 0 0,0 1-1 0 0,0-1 1 0 0,0 1-1 0 0,0-1 1 0 0,0 1 0 0 0,0-1-1 0 0,0 1 1 0 0,-1-1-1 0 0,1 1 1 0 0,0-1 0 0 0,0 1-1 0 0,0-1 1 0 0,-1 1 0 0 0,1-1-1 0 0,0 1 1 0 0,-1-1-1 0 0,1 1 1 0 0,0-1 0 0 0,-1 0-1 0 0,1 1 1 0 0,-1-1-1 0 0,1 0 1 0 0,-1 1 119 0 0,1-1-1023 0 0</inkml:trace>
  <inkml:trace contextRef="#ctx0" brushRef="#br0" timeOffset="2632.878">1767 135 6448 0 0,'-7'-5'669'0'0,"4"4"-32"0"0,0 0 0 0 0,0 0 0 0 0,0 0 1 0 0,1 1-1 0 0,-1-1 0 0 0,0 1 0 0 0,0 0 0 0 0,0-1 0 0 0,0 1 0 0 0,0 1 0 0 0,0-1 0 0 0,0 0 0 0 0,0 1 1 0 0,0 0-1 0 0,-1 0-637 0 0,-9 3 978 0 0,1 0 0 0 0,-12 7-978 0 0,15-7-649 0 0,-13 7 1542 0 0,0 2-1 0 0,1 0 1 0 0,-4 4-893 0 0,-14 9 1184 0 0,34-21-1071 0 0,0-1 1 0 0,1 0-1 0 0,-1 1 0 0 0,1 0 0 0 0,0 0 0 0 0,0 0 0 0 0,1 1 0 0 0,-1-1 0 0 0,1 1 1 0 0,1 0-1 0 0,-1 0 0 0 0,1 0 0 0 0,-1 1-113 0 0,3-2-2 0 0,-1-1-1 0 0,0 0 1 0 0,1 0-1 0 0,0 1 1 0 0,0-1-1 0 0,0 0 1 0 0,1 0 0 0 0,0 1-1 0 0,-1-1 1 0 0,1 0-1 0 0,1 0 1 0 0,-1 0-1 0 0,1 1 3 0 0,-1-2 10 0 0,0-1-1 0 0,0 0 0 0 0,1 1 1 0 0,-1-1-1 0 0,1 0 0 0 0,-1 0 1 0 0,1 0-1 0 0,-1 0 0 0 0,1-1 1 0 0,0 1-1 0 0,0 0 0 0 0,0-1 0 0 0,0 1 1 0 0,0-1-1 0 0,1 0 0 0 0,-1 1 1 0 0,0-1-1 0 0,1 0 0 0 0,-1 0 1 0 0,0-1-1 0 0,1 1 0 0 0,1 0-9 0 0,6 0 0 0 0,1 0 0 0 0,0-1 0 0 0,-1 0 0 0 0,10-1 0 0 0,-16 0 0 0 0,1 1 0 0 0,-1-1 0 0 0,0-1 0 0 0,0 1 0 0 0,0 0 0 0 0,2-2 0 0 0,-4 2 0 0 0,-1 1 0 0 0,0-1 0 0 0,1 0 0 0 0,-1 0 0 0 0,0 0 0 0 0,0 0 0 0 0,0 0 0 0 0,0 0 0 0 0,1 0 0 0 0,-1 0 0 0 0,-1 0 0 0 0,1-1 0 0 0,0 1 0 0 0,0 0 0 0 0,0-1 0 0 0,0 0 0 0 0,-1 1 0 0 0,1-1 0 0 0,0 1 0 0 0,0 0 0 0 0,-1 0 0 0 0,1-1 0 0 0,0 1 0 0 0,0 0 0 0 0,0 0 0 0 0,0 0 0 0 0,1 0 0 0 0,-1 1 0 0 0,1-2 0 0 0,-1 1 0 0 0,1 0 0 0 0,-1 0 0 0 0,0 0 0 0 0,0 0 0 0 0,1-1 0 0 0,-1 1 0 0 0,0 0 0 0 0,0-1 0 0 0,0 0 0 0 0,15-41-52 0 0,-12 31 40 0 0,-3 9 18 0 0,0 0-1 0 0,0 0 0 0 0,0 0 1 0 0,-1 0-1 0 0,0 0 0 0 0,1 0 1 0 0,-1 0-1 0 0,0-1 0 0 0,0 1 1 0 0,-1-2-6 0 0,1-5 10 0 0,1 3-10 0 0,-5 3 0 0 0,3 4 0 0 0,1 0 0 0 0,0 0 0 0 0,-1-1 0 0 0,1 1 0 0 0,-1 0 0 0 0,1 0 0 0 0,0 0 0 0 0,-1 0 0 0 0,1 0 0 0 0,-1 0 0 0 0,1 0 0 0 0,-1 0 0 0 0,1 0 0 0 0,0 0 0 0 0,-1 1 0 0 0,1-1 0 0 0,-1 0 0 0 0,1 0 0 0 0,0 0 0 0 0,-1 0 0 0 0,1 1 0 0 0,0-1 0 0 0,-1 0 0 0 0,1 0 0 0 0,0 1 0 0 0,-1-1 0 0 0,1 0 0 0 0,0 0 0 0 0,-1 1 0 0 0,1-1 0 0 0,0 0 0 0 0,0 1 0 0 0,-1-1 0 0 0,1 1 0 0 0,0-1 0 0 0,0 0 0 0 0,0 1 0 0 0,0-1 0 0 0,0 1 0 0 0,-1-1 0 0 0,-3 22 0 0 0,2-8 0 0 0,2-13 3 0 0,-1 0-18 0 0,0 1 1 0 0,1-1-1 0 0,-1 0 1 0 0,0 1-1 0 0,1-1 1 0 0,0 1-1 0 0,-1 0 1 0 0,1-1-1 0 0,0 1 1 0 0,0-1-1 0 0,-1 1 1 0 0,1-1-1 0 0,1 1 0 0 0,-1 0 1 0 0,0-1-1 0 0,0 1 1 0 0,1-1-1 0 0,-1 1 1 0 0,0-1-1 0 0,1 2 15 0 0,5 19-123 0 0,-5-20 128 0 0,-1 1 1 0 0,1 0-1 0 0,0 0 0 0 0,-1-1 0 0 0,1 1 0 0 0,0-1 1 0 0,1 1-1 0 0,-1-1 0 0 0,0 1 0 0 0,1-1 0 0 0,-1 0 1 0 0,1 0-1 0 0,0 1 0 0 0,0-1 0 0 0,-1 0 1 0 0,1-1-1 0 0,1 1 0 0 0,-1 0-5 0 0,2 1-77 0 0,1 0 0 0 0,-1-1-1 0 0,1 1 1 0 0,0-1 0 0 0,-1 0 0 0 0,1-1 0 0 0,0 1 0 0 0,2 0 77 0 0,-6-2-253 0 0,1 0 0 0 0,-1 1 0 0 0,1-1 1 0 0,-1 0-1 0 0,1 0 0 0 0,0 0 1 0 0,-1 0-1 0 0,1 0 0 0 0,-1 0 1 0 0,1 0-1 0 0,-1-1 0 0 0,1 1 0 0 0,-1 0 1 0 0,1-1-1 0 0,-1 1 0 0 0,0-1 1 0 0,1 0-1 0 0,-1 1 0 0 0,1-1 1 0 0,-1 0-1 0 0,0 0 0 0 0,0 0 0 0 0,0 0 1 0 0,1 0-1 0 0,-1 0 0 0 0,0 0 1 0 0,0-1-1 0 0,0 0 253 0 0,5-8-2173 0 0</inkml:trace>
  <inkml:trace contextRef="#ctx0" brushRef="#br0" timeOffset="2963.726">1857 146 6912 0 0,'0'0'528'0'0,"2"1"-150"0"0,0 1-25 0 0,0 0 0 0 0,0-1 0 0 0,1 1 0 0 0,-1 0 0 0 0,0 0 0 0 0,-1 0 0 0 0,1 1 0 0 0,0-1-1 0 0,-1 0 1 0 0,1 1 0 0 0,-1-1 0 0 0,0 1 0 0 0,0-1 0 0 0,0 1 0 0 0,1 2-353 0 0,9 18 1981 0 0,-3-8-1418 0 0,-1 0 0 0 0,0 1 0 0 0,-1 0-1 0 0,-1 0 1 0 0,0 1 0 0 0,-2-1 0 0 0,1 1-563 0 0,2 12 822 0 0,-5-23-407 0 0,0-1-1 0 0,0 1 1 0 0,-1 0-1 0 0,0 0 1 0 0,0 2-415 0 0,0 5 1373 0 0,0-13-1471 0 0,0 0-106 0 0,-5-1 259 0 0,0-1 1 0 0,0 1-1 0 0,0-1 0 0 0,1-1 0 0 0,-1 1 0 0 0,1-1 0 0 0,-1 1 0 0 0,1-1 0 0 0,-3-3-55 0 0,5 3-71 0 0,0-1 0 0 0,0 1 0 0 0,0-1 0 0 0,0 0 0 0 0,1 1 0 0 0,0-1 0 0 0,-1 0-1 0 0,2 0 1 0 0,-1 0 0 0 0,0 0 0 0 0,1 0 0 0 0,-1-2 71 0 0,1 2-149 0 0,0 0 0 0 0,1-1 0 0 0,-1 1-1 0 0,1 0 1 0 0,0 0 0 0 0,0-1 0 0 0,0 1 0 0 0,1 0 0 0 0,-1 0 0 0 0,1 0 149 0 0,4-7-502 0 0,-1 0 0 0 0,1 0 0 0 0,1 0 502 0 0,-2 4-98 0 0,-2 2 90 0 0,0 0 1 0 0,1 0-1 0 0,-1 0 1 0 0,1 1-1 0 0,0-1 1 0 0,0 1-1 0 0,0 0 1 0 0,1 0-1 0 0,1 0 8 0 0,-5 3 7 0 0,0 1-1 0 0,1-1 1 0 0,-1 1-1 0 0,1 0 1 0 0,-1 0-1 0 0,0 0 1 0 0,1 0-1 0 0,-1 0 1 0 0,1 0-1 0 0,-1 0 1 0 0,0 0-1 0 0,1 0 1 0 0,-1 1-1 0 0,1-1 1 0 0,-1 1-1 0 0,0-1 1 0 0,0 1-1 0 0,1-1 1 0 0,-1 1-1 0 0,0 0 1 0 0,0 0-1 0 0,0-1 1 0 0,1 2-7 0 0,28 23 664 0 0,-22-18-408 0 0,-3-1-109 0 0,0-1 0 0 0,0 1 1 0 0,0 1-1 0 0,-1-1 0 0 0,0 1 0 0 0,2 5-147 0 0,11 16 15 0 0,-9-16 323 0 0,-1 0-1 0 0,0 0 0 0 0,-1 1 1 0 0,-1-1-1 0 0,3 8-337 0 0,-7-17-200 0 0,-1-1 0 0 0,1 1 1 0 0,0-1-1 0 0,-1 1 0 0 0,1 0 0 0 0,-1-1 1 0 0,0 1-1 0 0,0 0 0 0 0,0-1 0 0 0,0 1 0 0 0,0 0 1 0 0,-1 2 199 0 0,0-4-7505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8:17.57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180 116 10136 0 0,'-10'-7'480'0'0,"-1"0"0"0"0,-1 1 0 0 0,-3-1-480 0 0,-8-4 3297 0 0,22 10-1272 0 0,1 1-253 0 0,0 0-1145 0 0,1-1-506 0 0,0 0-114 0 0,3-1-1 0 0,9 3-6 0 0,1 4-649 0 0,-2 0-4052 0 0,3-2-1348 0 0</inkml:trace>
  <inkml:trace contextRef="#ctx0" brushRef="#br0" timeOffset="7537.057">21 187 14336 0 0,'-5'-6'213'0'0,"3"4"-128"0"0,1 0 1 0 0,-1 0 0 0 0,1 0 0 0 0,0 0 0 0 0,-1 0 0 0 0,1 0-1 0 0,0 0 1 0 0,0 0 0 0 0,1 0 0 0 0,-1-1 0 0 0,0 1 0 0 0,1 0-1 0 0,-1-1 1 0 0,1 1 0 0 0,0 0 0 0 0,0-1 0 0 0,0 1 0 0 0,0 0 0 0 0,1-3-86 0 0,-1 5 44 0 0,0-1 1 0 0,0 1-1 0 0,0-1 1 0 0,0 1-1 0 0,0 0 1 0 0,0-1-1 0 0,0 1 1 0 0,0 0-1 0 0,0-1 1 0 0,0 1 0 0 0,0-1-1 0 0,1 1 1 0 0,-1 0-1 0 0,0-1 1 0 0,0 1-1 0 0,1 0 1 0 0,-1 0-1 0 0,0-1 1 0 0,0 1 0 0 0,1 0-1 0 0,-1 0 1 0 0,0-1-1 0 0,1 1 1 0 0,-1 0-1 0 0,0 0 1 0 0,1-1-1 0 0,-1 1 1 0 0,0 0-1 0 0,1 0 1 0 0,-1 0 0 0 0,0 0-1 0 0,1 0 1 0 0,-1 0-1 0 0,0 0 1 0 0,1 0-1 0 0,-1 0 1 0 0,1 0-1 0 0,-1 0 1 0 0,0 0 0 0 0,1 0-1 0 0,-1 0 1 0 0,1 0-1 0 0,-1 0 1 0 0,0 0-1 0 0,1 0 1 0 0,-1 0-1 0 0,0 1 1 0 0,1-1 0 0 0,-1 0-1 0 0,0 0 1 0 0,1 0-1 0 0,-1 1 1 0 0,0-1-45 0 0,21 12 1530 0 0,-16-6-1381 0 0,1 1 0 0 0,-1-1 0 0 0,-1 1 0 0 0,1 0 0 0 0,-1 0-149 0 0,6 9 239 0 0,10 14-71 0 0,-2 2 0 0 0,-1 0 0 0 0,-2 0 0 0 0,0 2 0 0 0,-3 0 0 0 0,-1 0 0 0 0,0 7-168 0 0,-10-36 4 0 0,0 0-1 0 0,-1 0 0 0 0,0 0 0 0 0,0 0 0 0 0,-1 0 0 0 0,1 0 1 0 0,-2 4-4 0 0,0 15 121 0 0,2-24-117 0 0,0 0 1 0 0,0 1-1 0 0,0-1 0 0 0,0 0 0 0 0,0 1 0 0 0,-1-1 0 0 0,1 0 1 0 0,0 1-1 0 0,0-1 0 0 0,0 0 0 0 0,0 0 0 0 0,0 1 0 0 0,0-1 0 0 0,-1 0 1 0 0,1 1-1 0 0,0-1 0 0 0,0 0 0 0 0,-1 0 0 0 0,1 0 0 0 0,0 1 1 0 0,0-1-1 0 0,-1 0 0 0 0,1 0 0 0 0,0 0 0 0 0,0 1 0 0 0,-1-1 0 0 0,1 0 1 0 0,0 0-1 0 0,-1 0 0 0 0,1 0 0 0 0,0 0 0 0 0,-1 0 0 0 0,1 0 0 0 0,0 0 1 0 0,0 0-1 0 0,-1 0 0 0 0,1 0 0 0 0,0 0 0 0 0,-1 0 0 0 0,1 0 1 0 0,0 0-1 0 0,-1 0 0 0 0,1 0 0 0 0,0 0 0 0 0,-1 0 0 0 0,1-1-4 0 0,-14-4 193 0 0,12 4-184 0 0,0-1 0 0 0,1 1 0 0 0,-1-1 0 0 0,0 0 0 0 0,1 0 0 0 0,-1 0 0 0 0,1 1 0 0 0,0-1-1 0 0,-1-1 1 0 0,1 1 0 0 0,0 0 0 0 0,0 0 0 0 0,1 0 0 0 0,-1 0 0 0 0,0-1 0 0 0,1 1 0 0 0,-1 0 0 0 0,1-1 0 0 0,0 1-1 0 0,0 0 1 0 0,0-1 0 0 0,0-1-9 0 0,0-7 39 0 0,1-1 0 0 0,0 1 0 0 0,1 0 0 0 0,1-3-39 0 0,0 1 12 0 0,1 2 0 0 0,0-1 0 0 0,1 0 0 0 0,0 1 0 0 0,1 0 0 0 0,0 0 1 0 0,0 0-1 0 0,1 1 0 0 0,1 0 0 0 0,6-6-12 0 0,-10 11 2 0 0,1 0 0 0 0,-1 0 1 0 0,1 1-1 0 0,0 0 0 0 0,1 0 1 0 0,-1 0-1 0 0,1 1 0 0 0,0-1 0 0 0,0 1 1 0 0,0 1-1 0 0,0-1 0 0 0,0 1 1 0 0,0 0-1 0 0,1 1 0 0 0,-1-1 1 0 0,1 1-1 0 0,-1 0 0 0 0,1 1 1 0 0,-1 0-1 0 0,7 0-2 0 0,-7 1-18 0 0,-1 0 1 0 0,0 1-1 0 0,1-1 1 0 0,-1 1-1 0 0,0 0 1 0 0,0 1-1 0 0,0-1 0 0 0,0 1 1 0 0,0 0-1 0 0,-1 0 1 0 0,1 1-1 0 0,-1-1 1 0 0,0 1-1 0 0,0 0 0 0 0,0 0 1 0 0,0 0-1 0 0,-1 1 1 0 0,0-1-1 0 0,2 4 18 0 0,0 1 9 0 0,0 0 1 0 0,0 1-1 0 0,-1 0 1 0 0,0 0-1 0 0,-1 0 0 0 0,0 0 1 0 0,0 1-1 0 0,-1 0 1 0 0,0 7-10 0 0,-2-10 22 0 0,0 0-1 0 0,0 0 1 0 0,-1 0 0 0 0,0 0 0 0 0,0-1 0 0 0,-1 1 0 0 0,0 0 0 0 0,0-1 0 0 0,-1 1 0 0 0,0-1 0 0 0,0 0-1 0 0,-1 0 1 0 0,0 0 0 0 0,-1 1-22 0 0,4-7 14 0 0,-1 1 0 0 0,1-1 0 0 0,-1 0-1 0 0,1 1 1 0 0,-1-1 0 0 0,0 0 0 0 0,1 0 0 0 0,-1 0-1 0 0,0-1 1 0 0,0 1 0 0 0,0 0 0 0 0,0-1 0 0 0,1 1-1 0 0,-1-1 1 0 0,0 1 0 0 0,0-1 0 0 0,0 0 0 0 0,-2 0-14 0 0,3 0 9 0 0,0 0 0 0 0,0 0 0 0 0,0 0 0 0 0,0 0 0 0 0,0 0 0 0 0,0 0 0 0 0,0-1 0 0 0,0 1 0 0 0,0 0 0 0 0,0-1 0 0 0,0 1 0 0 0,0-1 0 0 0,0 1 0 0 0,0-1 0 0 0,0 1 0 0 0,0-1 0 0 0,0 0 0 0 0,1 1 0 0 0,-1-1 0 0 0,0 0 0 0 0,0 0 0 0 0,1 1 0 0 0,-1-1 0 0 0,0 0 0 0 0,1 0 0 0 0,-1 0 0 0 0,1 0 0 0 0,-1 0 0 0 0,1 0 0 0 0,0 0 0 0 0,-1 0 0 0 0,1 0 0 0 0,0 0 0 0 0,0-1-9 0 0,-1-7-14 0 0,1 0 1 0 0,0-1-1 0 0,1 1 1 0 0,-1 0-1 0 0,2 0 0 0 0,0 1 1 0 0,0-1-1 0 0,0 0 1 0 0,1 0-1 0 0,0 1 1 0 0,3-5 13 0 0,-1 4-19 0 0,0-1 1 0 0,1 1 0 0 0,0 0-1 0 0,0 0 1 0 0,1 0-1 0 0,0 1 1 0 0,0 0 0 0 0,1 1-1 0 0,4-4 19 0 0,-7 7 5 0 0,0 0-1 0 0,1 1 0 0 0,-1-1 0 0 0,1 1 0 0 0,-1 0 1 0 0,1 1-1 0 0,0-1 0 0 0,0 1 0 0 0,0 0 1 0 0,1 1-1 0 0,-1-1 0 0 0,0 1 0 0 0,1 1 1 0 0,-1-1-1 0 0,0 1 0 0 0,1 0 0 0 0,-1 0 0 0 0,1 1 1 0 0,-1 0-1 0 0,0 0 0 0 0,1 0 0 0 0,-1 1 1 0 0,0 0-1 0 0,0 0 0 0 0,0 1 0 0 0,0 0 1 0 0,-1 0-1 0 0,1 0 0 0 0,-1 1 0 0 0,0-1 1 0 0,0 1-1 0 0,0 0 0 0 0,0 1 0 0 0,4 4-4 0 0,13 18-130 0 0,18 27 130 0 0,-36-49 9 0 0,0 1 0 0 0,-1-1 0 0 0,1 1 0 0 0,-1 0 1 0 0,-1 0-1 0 0,1 0 0 0 0,-1 0 0 0 0,0 0 0 0 0,-1 1 1 0 0,1 0-10 0 0,-2-7-70 0 0,0 1-1 0 0,0 0 1 0 0,0-1 0 0 0,0 1 0 0 0,0 0 0 0 0,0-1 0 0 0,0 1 0 0 0,0-1 0 0 0,0 1 0 0 0,1 0-1 0 0,-1-1 1 0 0,0 1 0 0 0,0-1 0 0 0,1 1 0 0 0,-1-1 0 0 0,0 1 0 0 0,1 0 0 0 0,-1-1 0 0 0,0 0-1 0 0,1 1 1 0 0,-1-1 0 0 0,1 1 0 0 0,-1-1 0 0 0,1 1 70 0 0,6 4-1799 0 0</inkml:trace>
  <inkml:trace contextRef="#ctx0" brushRef="#br0" timeOffset="8422.365">1104 120 10592 0 0,'0'0'488'0'0,"0"0"-12"0"0,-13-4-288 0 0,11 4 174 0 0,-1 0 1 0 0,1 0-1 0 0,-1 1 0 0 0,1-1 1 0 0,0 1-1 0 0,-1-1 1 0 0,1 1-1 0 0,0 0 1 0 0,0 0-1 0 0,-1 0 1 0 0,1 0-1 0 0,0 0 1 0 0,0 1-364 0 0,-3 1 1215 0 0,0 0 0 0 0,0 0 0 0 0,1 1 0 0 0,-5 3-1214 0 0,-11 16 336 0 0,1 1 0 0 0,0 1 0 0 0,2 1 0 0 0,1 0 0 0 0,-8 20-336 0 0,19-37 100 0 0,1 0 0 0 0,0 1 0 0 0,1 0 0 0 0,0 0 0 0 0,0 3-100 0 0,2-9 0 0 0,1 0-1 0 0,-1-1 1 0 0,1 1 0 0 0,0-1 0 0 0,0 1 0 0 0,0 0-1 0 0,0-1 1 0 0,1 1 0 0 0,-1 0 0 0 0,1-1-1 0 0,0 1 1 0 0,0-1 0 0 0,0 1 0 0 0,1-1 0 0 0,-1 1-1 0 0,2 0 1 0 0,-2-2 9 0 0,0-1 0 0 0,0 0 0 0 0,0 0 0 0 0,0 0 0 0 0,0 0 0 0 0,0 0 0 0 0,1 0 0 0 0,-1 0 0 0 0,0 0 0 0 0,1-1 0 0 0,-1 1 0 0 0,0 0 0 0 0,1-1 0 0 0,-1 1 0 0 0,1-1 0 0 0,-1 1 0 0 0,1-1 0 0 0,0 0 0 0 0,-1 0 0 0 0,1 0 0 0 0,-1 0 0 0 0,1 0 0 0 0,-1 0 0 0 0,1 0 0 0 0,-1 0 0 0 0,1-1 0 0 0,-1 1 0 0 0,1 0 0 0 0,-1-1 0 0 0,1 1 0 0 0,0-1-9 0 0,3-1 8 0 0,-1 0 0 0 0,1-1 0 0 0,-1 1 0 0 0,0-1 1 0 0,1 0-1 0 0,-1 0 0 0 0,-1 0 0 0 0,1 0 0 0 0,0-1-8 0 0,2-3-19 0 0,-2 0 0 0 0,1 1 0 0 0,-1-2 0 0 0,0 1 0 0 0,0 0 0 0 0,-1-1 0 0 0,0 0 0 0 0,1-7 19 0 0,-1 6 47 0 0,0 0-1 0 0,1 1 1 0 0,0-1 0 0 0,0 1 0 0 0,1-1-1 0 0,1-1-46 0 0,-5 10-120 0 0,-1 0-9 0 0,8 14-6 0 0,-5-7 191 0 0,0 0 0 0 0,-1 1 0 0 0,0 0 1 0 0,-1-1-1 0 0,2 9-56 0 0,-3-8 41 0 0,2 0 0 0 0,-1-1 0 0 0,1 1 0 0 0,0 0 0 0 0,3 4-41 0 0,-1-1 17 0 0,1-1 0 0 0,1 0 1 0 0,0-1-1 0 0,6 9-17 0 0,-10-15 9 0 0,1 0 0 0 0,0 0 0 0 0,0 0-1 0 0,0-1 1 0 0,0 1 0 0 0,1-1 0 0 0,-1 0 0 0 0,1 0 0 0 0,-1 0 0 0 0,1 0 0 0 0,0 0 0 0 0,0-1-1 0 0,0 0 1 0 0,0 1 0 0 0,0-1-9 0 0,2-1-215 0 0,0 1-1 0 0,0-1 0 0 0,1-1 0 0 0,-1 1 1 0 0,0-1-1 0 0,0 0 0 0 0,0 0 1 0 0,0 0-1 0 0,0-1 0 0 0,-1 0 0 0 0,1 0 1 0 0,0-1-1 0 0,-1 0 0 0 0,5-3 216 0 0,7-4-877 0 0,-1-1 0 0 0,0 0 0 0 0,-1-2 0 0 0,1-1 877 0 0,-1 0-1461 0 0,0-2 0 0 0,-2 1 0 0 0,0-2 0 0 0,0 0 0 0 0,-1-2 1461 0 0,-5 7-918 0 0,-1 0 0 0 0,0-1 0 0 0,2-10 918 0 0,6-12-834 0 0,-12 31 1115 0 0,0 0 1 0 0,-1-1-1 0 0,0 1 0 0 0,1 0 0 0 0,-1 0 0 0 0,-1-1 0 0 0,1 1 0 0 0,-1 0 0 0 0,0-1-281 0 0,0 3 1734 0 0,-1 1-1157 0 0,1 1 1 0 0,-1-1-1 0 0,0 0 0 0 0,0 0 0 0 0,0 1 0 0 0,0-1 0 0 0,0 1 0 0 0,0-1 0 0 0,0 1 0 0 0,0-1 0 0 0,0 1 0 0 0,-1 0-577 0 0,0 0 226 0 0,0 1 1 0 0,0-1-1 0 0,0 1 0 0 0,0 0 0 0 0,0 0 0 0 0,0 0 0 0 0,0 1 0 0 0,0-1 0 0 0,0 0 0 0 0,1 1 0 0 0,-1-1 0 0 0,0 1 0 0 0,1 0-226 0 0,-21 26 305 0 0,8-10 214 0 0,-20 20 408 0 0,17-21-729 0 0,1 2-1 0 0,1 0 1 0 0,0 0-1 0 0,-1 6-197 0 0,16-24 2 0 0,-1 0-2 0 0,1-1 1 0 0,0 1-1 0 0,0-1 1 0 0,0 0-1 0 0,-1 1 1 0 0,1-1-1 0 0,0 1 0 0 0,-1-1 1 0 0,1 1-1 0 0,0-1 1 0 0,-1 0-1 0 0,1 1 1 0 0,0-1-1 0 0,-1 0 1 0 0,1 1-1 0 0,-1-1 1 0 0,1 0-1 0 0,-1 0 1 0 0,1 1-1 0 0,-1-1 1 0 0,1 0-1 0 0,-1 0 1 0 0,1 0-1 0 0,-1 0 1 0 0,1 1-1 0 0,-1-1 1 0 0,1 0-1 0 0,-1 0 1 0 0,1 0-1 0 0,-1 0 0 0 0,-1 0 79 0 0,2 0 10 0 0,3-1-96 0 0,-1 0 0 0 0,1 0 0 0 0,-1 0 0 0 0,0 0 0 0 0,1-1 1 0 0,-1 1-1 0 0,0-1 0 0 0,0 1 0 0 0,0-1 0 0 0,0 0 0 0 0,1-2 7 0 0,4-1-29 0 0,3-5 123 0 0,0 0 0 0 0,-1-1 0 0 0,0 0 1 0 0,0 0-1 0 0,0-3-94 0 0,22-27-134 0 0,-30 40 129 0 0,0 0 0 0 0,0 0 0 0 0,0 0 0 0 0,0 0 0 0 0,1 0 0 0 0,-1 0 0 0 0,0 0 0 0 0,0 1 0 0 0,1-1 0 0 0,-1 0 0 0 0,1 1 0 0 0,-1-1 0 0 0,1 1 0 0 0,-1-1 0 0 0,0 1 0 0 0,1 0 0 0 0,0 0 0 0 0,-1 0 0 0 0,1-1 0 0 0,-1 1 0 0 0,1 1 0 0 0,-1-1 0 0 0,1 0 0 0 0,-1 0 0 0 0,1 1 0 0 0,-1-1 0 0 0,1 0 0 0 0,-1 1 1 0 0,0 0-1 0 0,1-1 4 0 0,0 1 3 0 0,1 1 0 0 0,-1-1 0 0 0,0 0-1 0 0,0 1 1 0 0,0 0 0 0 0,0-1-1 0 0,0 1 1 0 0,0 0 0 0 0,-1 0-1 0 0,1 0 1 0 0,0 0 0 0 0,-1 0-1 0 0,0 0 1 0 0,1 0 0 0 0,-1 1-1 0 0,0-1 1 0 0,0 1-2 0 0,21 49-10 0 0,-15-37 29 0 0,-1-1 0 0 0,-1 1 0 0 0,0 1-1 0 0,0 2-18 0 0,5 23-122 0 0,14 36 122 0 0,-13-38 193 0 0,-1-1 0 0 0,-2 2-193 0 0,-4-21 204 0 0,-1-2 165 0 0,0 0 0 0 0,0 0 0 0 0,-1 7-369 0 0,-2-21-20 0 0,0-1-1 0 0,0 1 1 0 0,-1-1-1 0 0,1 1 1 0 0,0 0 0 0 0,-1-1-1 0 0,0 1 1 0 0,1-1 0 0 0,-1 0-1 0 0,0 1 1 0 0,0-1-1 0 0,-1 0 1 0 0,1 1 0 0 0,0-1-1 0 0,-1 0 1 0 0,1 0 0 0 0,-1 0-1 0 0,0 0 1 0 0,1 0 0 0 0,-1-1-1 0 0,0 1 21 0 0,-1 0 16 0 0,0-1 1 0 0,1 1-1 0 0,-1-1 0 0 0,0 0 1 0 0,0 0-1 0 0,0 0 0 0 0,0 0 1 0 0,0 0-1 0 0,0-1 0 0 0,0 1 1 0 0,0-1-1 0 0,0 0 0 0 0,0 0 1 0 0,-1 0-1 0 0,1 0 0 0 0,-1-1-16 0 0,-3 1-79 0 0,0-1 1 0 0,1 0-1 0 0,-1 0 0 0 0,1-1 0 0 0,-1 0 0 0 0,1 0 0 0 0,-1-1 0 0 0,1 1 1 0 0,0-2-1 0 0,0 1 0 0 0,0 0 0 0 0,1-1 0 0 0,-1 0 0 0 0,-3-4 79 0 0,1 0-429 0 0,6 7 357 0 0,0-1-1 0 0,0 0 1 0 0,0 0 0 0 0,1 0-1 0 0,-1 0 1 0 0,0 0 0 0 0,1 0-1 0 0,-1 0 1 0 0,1-1 0 0 0,0 1 0 0 0,0-1-1 0 0,0 1 1 0 0,0-1 0 0 0,0 1-1 0 0,1-1 1 0 0,-1 1 0 0 0,1-1 72 0 0,-3-16-5459 0 0,3-1-1871 0 0</inkml:trace>
  <inkml:trace contextRef="#ctx0" brushRef="#br0" timeOffset="9011.435">1702 213 15032 0 0,'7'2'1357'0'0,"-5"-1"-1335"0"0,0 0-1 0 0,0 0 1 0 0,0 0 0 0 0,-1 1-1 0 0,1-1 1 0 0,0 0 0 0 0,-1 1-1 0 0,0-1 1 0 0,1 1 0 0 0,-1 0-1 0 0,0-1 1 0 0,0 1 0 0 0,1 0 0 0 0,-1 1-22 0 0,6 7 138 0 0,-6-8-106 0 0,0 0-1 0 0,1 0 1 0 0,-1 0-1 0 0,-1 0 0 0 0,1 0 1 0 0,0 1-1 0 0,0-1 1 0 0,-1 0-1 0 0,0 0 0 0 0,1 0 1 0 0,-1 1-32 0 0,5 15 228 0 0,-3-13-124 0 0,2 3 153 0 0,-1 0-1 0 0,1 0 1 0 0,-2 0-1 0 0,1 0 1 0 0,-1 1-1 0 0,0-1 1 0 0,0 5-257 0 0,0 6 407 0 0,-1-14-306 0 0,0-1 0 0 0,0 1-1 0 0,-1 0 1 0 0,1-1 0 0 0,-1 1 0 0 0,0 0-1 0 0,-1-1 1 0 0,1 1 0 0 0,-1-1-1 0 0,0 1-100 0 0,1-4 17 0 0,-1 1 25 0 0,0 1 1 0 0,0-1 0 0 0,0 0-1 0 0,0 0 1 0 0,1 1-1 0 0,-1-1 1 0 0,1 0-1 0 0,0 1 1 0 0,-1-1 0 0 0,1 0-1 0 0,0 1 1 0 0,0-1-1 0 0,1 0 1 0 0,-1 1-1 0 0,0-1 1 0 0,1 0-1 0 0,0 1 1 0 0,0 1-43 0 0,-1-4 84 0 0,2 8 68 0 0,-1-8-112 0 0,-1 0 0 0 0,0 0-1 0 0,0 0 1 0 0,0 0 0 0 0,0 1-1 0 0,0-1 1 0 0,0 0 0 0 0,0 0-1 0 0,0 0 1 0 0,0 1 0 0 0,0-1-1 0 0,0 0 1 0 0,0 0 0 0 0,0 0-1 0 0,0 0 1 0 0,0 1 0 0 0,0-1-1 0 0,-1 0 1 0 0,1 0-1 0 0,0 0 1 0 0,0 0 0 0 0,0 1-1 0 0,0-1 1 0 0,0 0 0 0 0,0 0-1 0 0,0 0 1 0 0,-1 0 0 0 0,1 0-1 0 0,0 1 1 0 0,0-1 0 0 0,0 0-1 0 0,0 0 1 0 0,0 0 0 0 0,-1 0-1 0 0,1 0 1 0 0,0 0 0 0 0,0 0-1 0 0,0 0 1 0 0,0 0 0 0 0,-1 0-1 0 0,1 0 1 0 0,0 0 0 0 0,0 0-1 0 0,0 0-39 0 0,-1 1 1 0 0,0-1-1 0 0,1 0 1 0 0,-1 0-1 0 0,0 0 0 0 0,1 0 1 0 0,-1 0-1 0 0,1-1 1 0 0,-1 1-1 0 0,0 0 1 0 0,1 0-1 0 0,-1 0 0 0 0,1 0 1 0 0,-1-1-1 0 0,0 1 1 0 0,1 0-1 0 0,-1 0 1 0 0,1-1-1 0 0,-1 1 1 0 0,1-1-1 0 0,-1 1 0 0 0,1 0 1 0 0,-1-1-1 0 0,1 1 1 0 0,0-1-1 0 0,-1 1 1 0 0,1-1-1 0 0,-1 1 0 0 0,-2-4 0 0 0,0 2 0 0 0,0-1 0 0 0,0 1 0 0 0,0-1 0 0 0,1 1 0 0 0,-1-1 0 0 0,1 0 0 0 0,0 0 0 0 0,-1 0 0 0 0,1 0 0 0 0,1 0 0 0 0,-1 0 0 0 0,0 0 0 0 0,1-1 0 0 0,0 1 0 0 0,-1-1 0 0 0,1-3 0 0 0,-1-1 0 0 0,1-1 0 0 0,0 0 0 0 0,0 1 0 0 0,1-1 0 0 0,0 0 0 0 0,2-7 0 0 0,-4-4-115 0 0,2 18 72 0 0,-1 1 0 0 0,1-1-1 0 0,0 0 1 0 0,0 1-1 0 0,0-1 1 0 0,-1 0-1 0 0,2 1 1 0 0,-1-1-1 0 0,0 0 1 0 0,0 1 0 0 0,0-1-1 0 0,1 1 1 0 0,-1-1-1 0 0,1 1 1 0 0,-1-1-1 0 0,1 1 1 0 0,0-2 43 0 0,2-1-107 0 0,0-1 1 0 0,-1 1-1 0 0,2 0 1 0 0,-1 0-1 0 0,0 0 1 0 0,1 1-1 0 0,0-1 0 0 0,0 1 1 0 0,0 0-1 0 0,0 0 1 0 0,4-2 106 0 0,-6 4-16 0 0,0 0 1 0 0,-1 1-1 0 0,1-1 1 0 0,0 0-1 0 0,0 1 1 0 0,0 0-1 0 0,0-1 1 0 0,0 1-1 0 0,0 0 1 0 0,0 0-1 0 0,0 0 1 0 0,0 0-1 0 0,0 0 1 0 0,0 1-1 0 0,0-1 1 0 0,0 1-1 0 0,0-1 1 0 0,-1 1-1 0 0,1 0 1 0 0,0-1-1 0 0,0 1 1 0 0,0 0-1 0 0,-1 0 1 0 0,1 0-1 0 0,-1 1 1 0 0,1-1-1 0 0,-1 0 1 0 0,1 1 0 0 0,-1-1-1 0 0,0 1 1 0 0,1-1-1 0 0,-1 1 16 0 0,5 6 45 0 0,-1-1 0 0 0,1 1 0 0 0,-2 0-1 0 0,1 0 1 0 0,-1 0 0 0 0,0 0 0 0 0,-1 1 0 0 0,0 0 0 0 0,0 0-1 0 0,-1-1 1 0 0,0 5-45 0 0,-2-10 1 0 0,1 0 0 0 0,0 1 0 0 0,-1-1 0 0 0,1 0 0 0 0,0 0 0 0 0,0 0 0 0 0,1 0 0 0 0,-1 0 0 0 0,1 0 0 0 0,-1 0-1 0 0,1-1 1 0 0,0 1-1 0 0,2 3 1 0 0,-3-4 29 0 0,0 0-1 0 0,0 0 1 0 0,-1 0-1 0 0,1 0 0 0 0,0 0 1 0 0,-1 0-1 0 0,0 0 1 0 0,1 0-1 0 0,-1 1 1 0 0,0 0-30 0 0,0 0 97 0 0,0-1 0 0 0,0 1 0 0 0,1-1 0 0 0,-1 0 0 0 0,1 1 0 0 0,-1-1 0 0 0,1 0 0 0 0,0 1 0 0 0,0-1 0 0 0,0 0 0 0 0,0 0-97 0 0,1 1 50 0 0,0-1 1 0 0,0 1-1 0 0,1-1 1 0 0,-1 0-1 0 0,0 0 1 0 0,1 0-1 0 0,-1 0 1 0 0,1 0 0 0 0,0-1-1 0 0,0 1 1 0 0,-1-1-1 0 0,2 1-50 0 0,14 8 54 0 0,-15-8-54 0 0,1-1 0 0 0,-1 1 0 0 0,1-1 0 0 0,0 1 0 0 0,-1-1 0 0 0,1 0 0 0 0,0-1 0 0 0,0 1 0 0 0,0-1 0 0 0,0 1 0 0 0,0-1 0 0 0,-1 0-1 0 0,1-1 1 0 0,0 1 0 0 0,0-1 0 0 0,0 1 0 0 0,0-1 0 0 0,3-2 0 0 0,6-1 365 0 0,0-1 0 0 0,0-1 0 0 0,0 0-1 0 0,5-4-364 0 0,-13 7 51 0 0,0-1 0 0 0,0 1 0 0 0,0-1 0 0 0,0-1 0 0 0,-1 1 1 0 0,0 0-1 0 0,0-1 0 0 0,0 0 0 0 0,-1 0 0 0 0,1 0 0 0 0,-1-1-51 0 0,4-8-398 0 0,0 0 0 0 0,-1 0 0 0 0,4-13 398 0 0,-9 20-73 0 0,1 0 0 0 0,-1 1 0 0 0,0-1-1 0 0,0 0 1 0 0,-1 0 0 0 0,0 0 0 0 0,0 0 0 0 0,-1 0-1 0 0,0 0 74 0 0,1 4-4 0 0,-1-1 0 0 0,1 1 0 0 0,-1-1-1 0 0,0 1 1 0 0,0 0 0 0 0,0-1-1 0 0,-1 1 1 0 0,1 0 0 0 0,-1 0 0 0 0,0 0-1 0 0,0 0 1 0 0,0 0 0 0 0,0 0-1 0 0,0 0 1 0 0,-1 1 0 0 0,1-1 0 0 0,-1 1-1 0 0,0-1 5 0 0,1 2 0 0 0,1 1 0 0 0,0-1 0 0 0,-1 0 0 0 0,1 1 0 0 0,-1-1 0 0 0,1 1 0 0 0,-1-1 0 0 0,0 1 0 0 0,1-1 0 0 0,-1 1 0 0 0,1 0 0 0 0,-1 0 0 0 0,0 0 0 0 0,1 0 0 0 0,-1 0 0 0 0,1 0 0 0 0,-1 1 0 0 0,1-1 0 0 0,-1 1 0 0 0,-1 0 0 0 0,0 0 0 0 0,0 0 0 0 0,1 0 0 0 0,-1 1 0 0 0,1-1 0 0 0,0 1 0 0 0,-1 0 0 0 0,1 0 0 0 0,0 0 0 0 0,-2 1 0 0 0,1 1 0 0 0,0 0 0 0 0,-1 0 0 0 0,1 0 0 0 0,1 0 0 0 0,-1 1 0 0 0,1-1 0 0 0,0 1 0 0 0,0 0 0 0 0,0-1 0 0 0,0 1 0 0 0,1 0 0 0 0,-1 2 0 0 0,1 3 2 0 0,1 0 0 0 0,-1 0 0 0 0,2 0 0 0 0,-1 1 0 0 0,1-1 0 0 0,1 0 0 0 0,0 0 0 0 0,0-1 0 0 0,1 1 0 0 0,0 0 0 0 0,1-1 0 0 0,0 0 0 0 0,0 0 0 0 0,1 0 0 0 0,1 0 0 0 0,3 5-2 0 0,-6-11 0 0 0,-1 0 0 0 0,1 0 0 0 0,0-1 0 0 0,0 1 0 0 0,0-1 0 0 0,0 0 0 0 0,0 1 0 0 0,1-1 0 0 0,-1-1 0 0 0,0 1 0 0 0,1 0 0 0 0,1-1 0 0 0,1 1 0 0 0,1 0 0 0 0,0-1 0 0 0,0 0 0 0 0,0 0 0 0 0,0-1 0 0 0,3 0 0 0 0,-4 0-85 0 0,0 0-1 0 0,-1 0 0 0 0,1-1 1 0 0,0 1-1 0 0,-1-1 0 0 0,1-1 1 0 0,-1 1-1 0 0,1-1 0 0 0,-1 0 1 0 0,0 0-1 0 0,0-1 1 0 0,0 1-1 0 0,0-1 0 0 0,0 0 1 0 0,0-1-1 0 0,-1 1 0 0 0,1-1 86 0 0,4-7-7943 0 0</inkml:trace>
  <inkml:trace contextRef="#ctx0" brushRef="#br0" timeOffset="9540.542">2527 2 10592 0 0,'-2'-1'81'0'0,"0"1"0"0"0,0 0 0 0 0,0 0 0 0 0,0 0 0 0 0,0 0 0 0 0,0 0 1 0 0,0 0-1 0 0,1 1 0 0 0,-1-1 0 0 0,0 1 0 0 0,0-1 0 0 0,0 1-81 0 0,2-1 9 0 0,-1 0 1 0 0,1 0-1 0 0,-1 0 0 0 0,1 1 0 0 0,-1-1 1 0 0,1 0-1 0 0,-1 0 0 0 0,1 1 0 0 0,-1-1 0 0 0,1 0 1 0 0,0 1-1 0 0,-1-1 0 0 0,1 1 0 0 0,-1-1 0 0 0,1 0 1 0 0,0 1-1 0 0,-1-1 0 0 0,1 1 0 0 0,0-1 0 0 0,0 1 1 0 0,-1-1-1 0 0,1 1 0 0 0,0-1 0 0 0,0 1 0 0 0,0-1 1 0 0,0 1-1 0 0,0-1 0 0 0,0 1 0 0 0,0-1 0 0 0,0 1 1 0 0,0 0-1 0 0,0-1 0 0 0,0 1 0 0 0,0-1 0 0 0,0 1 1 0 0,0-1-1 0 0,0 1 0 0 0,0-1 0 0 0,0 1 0 0 0,1-1 1 0 0,-1 1-1 0 0,0-1 0 0 0,0 1 0 0 0,1 0-9 0 0,2 4 679 0 0,-1 1 0 0 0,0 0 0 0 0,0 0 0 0 0,-1 0 0 0 0,0 0 0 0 0,0 1 0 0 0,0-1-1 0 0,-1 0 1 0 0,1 0 0 0 0,-2 5-679 0 0,3 27 511 0 0,4 9 79 0 0,10 63 1413 0 0,0 2-430 0 0,-7-45-978 0 0,-9-66-596 0 0,0 0-1 0 0,0 0 1 0 0,0-1 0 0 0,0 1-1 0 0,0 0 1 0 0,0 0-1 0 0,0 0 1 0 0,0 0 0 0 0,0 0-1 0 0,-1-1 1 0 0,1 1-1 0 0,0 0 1 0 0,-1 0-1 0 0,1 0 1 0 0,-1-1 0 0 0,1 1-1 0 0,0 0 1 0 0,-1 0-1 0 0,0-1 1 0 0,1 1 0 0 0,-1 0-1 0 0,1-1 1 0 0,-1 1-1 0 0,0-1 1 0 0,1 1 0 0 0,-1-1-1 0 0,0 1 1 0 0,0-1-1 0 0,0 0 1 0 0,1 1-1 0 0,-1-1 1 0 0,0 0 0 0 0,0 1 1 0 0,-3-2-223 0 0,0 1 0 0 0,0-1 0 0 0,0 0 0 0 0,1 0 1 0 0,-1 0-1 0 0,0-1 0 0 0,1 1 0 0 0,-1-1 1 0 0,1 0-1 0 0,0 0 0 0 0,-1 0 0 0 0,1-1 0 0 0,-2-1 223 0 0,-9-6-1310 0 0,9 7 750 0 0,0-1 0 0 0,1 0 0 0 0,-1 0 0 0 0,1-1 0 0 0,-2-1 560 0 0,-19-19-1561 0 0,18 20 1278 0 0,5 4 166 0 0,-1-1 0 0 0,0 0 1 0 0,1 1-1 0 0,0-1 0 0 0,-1 0 1 0 0,1-1-1 0 0,0 1 0 0 0,0 0 1 0 0,0-1-1 0 0,1 1 0 0 0,-1-1 1 0 0,0 1-1 0 0,1-1 0 0 0,0 0 1 0 0,-2-2 116 0 0,-1-9-114 0 0,2 9 220 0 0,1-1 0 0 0,-1 1 0 0 0,1-1 0 0 0,0 0 0 0 0,0-1-106 0 0,1 6 78 0 0,0-1 1 0 0,0 1 0 0 0,0 0-1 0 0,0 0 1 0 0,0 0-1 0 0,1 0 1 0 0,-1 0-1 0 0,0 0 1 0 0,1 0-1 0 0,-1 0 1 0 0,0 0 0 0 0,1 0-1 0 0,-1 0 1 0 0,1 0-1 0 0,-1 0 1 0 0,1 0-1 0 0,0 0 1 0 0,-1 0-1 0 0,1 0 1 0 0,0 0 0 0 0,0 1-1 0 0,0-1 1 0 0,0 0-1 0 0,-1 1 1 0 0,1-1-1 0 0,0 1 1 0 0,0-1 0 0 0,1 0-79 0 0,2 0 249 0 0,0-1 0 0 0,0 1 0 0 0,0 0 0 0 0,0 0 0 0 0,0 0 0 0 0,0 0 0 0 0,0 1 0 0 0,1-1 0 0 0,-1 1 1 0 0,0 0-1 0 0,0 1 0 0 0,1-1-249 0 0,95 7 3783 0 0,57-5-3783 0 0,-114-2 754 0 0,-42 0-541 0 0,2 0 31 0 0,21 0 254 0 0,-22 0-242 0 0,-2 0 6 0 0,10 17 266 0 0,-9-15-532 0 0,-1 0-1 0 0,0 1 1 0 0,0-1-1 0 0,0 0 1 0 0,0 1-1 0 0,0-1 1 0 0,0 0-1 0 0,0 0 1 0 0,-1 1-1 0 0,0-1 1 0 0,1 0-1 0 0,-1 0 1 0 0,0 1-1 0 0,0-1 5 0 0,-5 20 2 0 0,5-17 7 0 0,0 0-1 0 0,0 1 1 0 0,-1-1 0 0 0,1 0-1 0 0,-1 0 1 0 0,-2 3-9 0 0,1-2 11 0 0,1 0 0 0 0,-1 0 0 0 0,1 0 0 0 0,1 0 0 0 0,-1 2-11 0 0,1-4 4 0 0,1-2-4 0 0,-1 1 1 0 0,1-1-1 0 0,-1 0 0 0 0,1 1 1 0 0,0-1-1 0 0,0 1 0 0 0,0-1 1 0 0,0 1-1 0 0,0-1 0 0 0,1 0 1 0 0,-1 1-1 0 0,1-1 0 0 0,0 0 1 0 0,-1 1-1 0 0,1-1 0 0 0,0 0 1 0 0,0 0-1 0 0,1 1 0 0 0,-1 4 0 0 0,-1 0 0 0 0,1-6 0 0 0,-1 0 0 0 0,1-1 0 0 0,0 1 0 0 0,0 0 0 0 0,-1-1 0 0 0,1 1 0 0 0,0-1 0 0 0,0 1 0 0 0,0-1 0 0 0,-1 0 0 0 0,1 1 0 0 0,0-1 0 0 0,0 0 0 0 0,1 0 0 0 0,10-1-1651 0 0,0-5-3756 0 0,-8 0-2558 0 0</inkml:trace>
  <inkml:trace contextRef="#ctx0" brushRef="#br0" timeOffset="9778.626">2991 146 19351 0 0,'-65'-2'2120'0'0,"66"2"-2106"0"0,1 0-1 0 0,0 1 0 0 0,0-1 1 0 0,0 1-1 0 0,0-1 1 0 0,0 1-1 0 0,0 0 0 0 0,-1 0 1 0 0,1 0-1 0 0,0 0 1 0 0,-1 0-1 0 0,1 0 0 0 0,0 0 1 0 0,-1 1-1 0 0,1-1 0 0 0,-1 1-13 0 0,2 2 4 0 0,0 0-1 0 0,0 0 0 0 0,-1 0 0 0 0,0 0 0 0 0,1 3-3 0 0,5 9-2676 0 0,-5-11-4253 0 0</inkml:trace>
  <inkml:trace contextRef="#ctx0" brushRef="#br0" timeOffset="9997.657">3181 157 17503 0 0,'-5'7'178'0'0,"-1"-2"0"0"0,0 1 0 0 0,-1 0 0 0 0,1-1-1 0 0,-1 0 1 0 0,0-1 0 0 0,-1 0 0 0 0,1 0-1 0 0,-1 0 1 0 0,0-1-178 0 0,-7 4 126 0 0,9-3-115 0 0,1-1-1 0 0,-1 1 0 0 0,1 0 1 0 0,-1 0-1 0 0,-3 5-10 0 0,1-1 294 0 0,1 1-1 0 0,0-1 1 0 0,0 1 0 0 0,1 0-1 0 0,-2 4-293 0 0,5-7 167 0 0,0-1 0 0 0,0 1 0 0 0,1 0 1 0 0,0 0-1 0 0,0 0 0 0 0,0 0 0 0 0,1 0 0 0 0,0 1 0 0 0,0-1 0 0 0,1 0 0 0 0,-1 4-167 0 0,2-6 63 0 0,-1-1 0 0 0,1 1-1 0 0,-1-1 1 0 0,1 1 0 0 0,0-1 0 0 0,0 1 0 0 0,1-1 0 0 0,-1 0 0 0 0,1 0 0 0 0,-1 0 0 0 0,1 0 0 0 0,0 0 0 0 0,0 0 0 0 0,0 0-1 0 0,1 0 1 0 0,-1-1 0 0 0,1 1 0 0 0,0-1 0 0 0,-1 0 0 0 0,1 0 0 0 0,0 0-63 0 0,4 3 94 0 0,1 0-1 0 0,0 0 1 0 0,0-1 0 0 0,0 0 0 0 0,0 0-1 0 0,1-1 1 0 0,-1 0 0 0 0,1-1 0 0 0,0 0-1 0 0,4 0-93 0 0,20 3 95 0 0,-17-2-61 0 0,0-2 0 0 0,0 1 1 0 0,12-2-35 0 0,12-1-200 0 0,26-3 502 0 0,-23 1-7143 0 0,-18 0-1097 0 0</inkml:trace>
  <inkml:trace contextRef="#ctx0" brushRef="#br1" timeOffset="35372.869">3209 809 6448 0 0,'8'-3'498'0'0,"-7"2"-116"0"0,-2-16 5426 0 0,1 16-5283 0 0,0 1-440 0 0,0-1-1 0 0,0 1 1 0 0,0-1 0 0 0,0 1-1 0 0,0-1 1 0 0,0 1 0 0 0,0 0-1 0 0,0-1 1 0 0,1 1 0 0 0,-1-1-1 0 0,0 1 1 0 0,0 0 0 0 0,0-1-1 0 0,1 1 1 0 0,-1 0 0 0 0,0-1 0 0 0,0 1-1 0 0,1 0 1 0 0,-1-1 0 0 0,0 1-1 0 0,1 0 1 0 0,-1-1 0 0 0,0 1-1 0 0,1 0 1 0 0,-1 0 0 0 0,0 0-1 0 0,1-1 1 0 0,-1 1 0 0 0,1 0-1 0 0,-1 0 1 0 0,1 0-85 0 0,1-1 114 0 0,0 1 1 0 0,1 0-1 0 0,-1 0 0 0 0,0 0 0 0 0,0 0 1 0 0,1 0-1 0 0,-1 1 0 0 0,0-1 1 0 0,1 0-1 0 0,-1 1-114 0 0,3 1 125 0 0,0 0 0 0 0,-1 0 0 0 0,1 0-1 0 0,0 0 1 0 0,-1 1 0 0 0,0 0 0 0 0,0 0 0 0 0,0 0 0 0 0,0 1 0 0 0,0-1 0 0 0,0 1 0 0 0,-1 0 0 0 0,1 0-125 0 0,-4-3 6 0 0,1 1 0 0 0,-1-1 0 0 0,0 0 0 0 0,1 0 1 0 0,-1 1-1 0 0,0-1 0 0 0,0 0 0 0 0,0 0 0 0 0,0 1 0 0 0,0-1 1 0 0,0 1-7 0 0,2 13 54 0 0,0-9-17 0 0,-1-4-31 0 0,0 0 1 0 0,-1-1-1 0 0,1 1 1 0 0,0-1-1 0 0,-1 1 1 0 0,0 0-1 0 0,1-1 1 0 0,-1 1-1 0 0,0 0 1 0 0,0 0-1 0 0,0-1 1 0 0,0 1-1 0 0,0 0 1 0 0,0 0-1 0 0,0-1 1 0 0,-1 1-1 0 0,1 0-6 0 0,-1 1 7 0 0,1 0-1 0 0,0-1 1 0 0,0 1-1 0 0,0 0 1 0 0,0 0-1 0 0,0 0 1 0 0,1-1 0 0 0,-1 2-7 0 0,1-1 2 0 0,-1 0 1 0 0,1 0 0 0 0,-1 0 0 0 0,0 0-1 0 0,0 0 1 0 0,0 0 0 0 0,0 0 0 0 0,-1-1-1 0 0,0 4-2 0 0,0 13 0 0 0,1-17 0 0 0,0 0 0 0 0,0-1 0 0 0,0 1 0 0 0,0 0 0 0 0,0 0 0 0 0,-1 0 0 0 0,1 0 0 0 0,0 0 0 0 0,-1 0 0 0 0,0 0 0 0 0,1-1 0 0 0,-1 2 0 0 0,-14 19 0 0 0,10-16 0 0 0,1 0 0 0 0,0 0 0 0 0,0 0 0 0 0,1 1 0 0 0,-2 3 0 0 0,3-7 0 0 0,0 0-1 0 0,0 0 1 0 0,0 0 0 0 0,-1 0-1 0 0,0 0 1 0 0,1 0-1 0 0,-1 0 1 0 0,0-1-1 0 0,0 0 1 0 0,-1 1-1 0 0,1-1 1 0 0,0-1-1 0 0,-1 1 1 0 0,-1 0 0 0 0,0 1 16 0 0,0 0 0 0 0,1 0 1 0 0,-1 0-1 0 0,1 0 0 0 0,-2 2-16 0 0,3-2 75 0 0,0 0 0 0 0,0 0 1 0 0,-1 0-1 0 0,1-1 0 0 0,-1 0 0 0 0,0 1 0 0 0,1-1 0 0 0,-1-1 0 0 0,0 1 1 0 0,0 0-1 0 0,0-1 0 0 0,0 0 0 0 0,-1 0 0 0 0,1 0 0 0 0,0-1 1 0 0,0 1-1 0 0,-1-1 0 0 0,1 0 0 0 0,-2 0-75 0 0,-16 3-97 0 0,20-3 139 0 0,-1 1 0 0 0,0 0 1 0 0,1-1-1 0 0,-1 0 0 0 0,0 1 0 0 0,0-1 0 0 0,1 0 0 0 0,-1-1 1 0 0,0 1-1 0 0,1 0 0 0 0,-1-1 0 0 0,0 1 0 0 0,1-1 0 0 0,-2 0-42 0 0,-6-5-119 0 0,-1 1 0 0 0,0 1 0 0 0,-6-2 119 0 0,-23-5 0 0 0,-1 2 0 0 0,0 2 1 0 0,-11 0-1 0 0,26 4 120 0 0,-130-21 212 0 0,45 5-360 0 0,-15 5 28 0 0,-46-3 0 0 0,79 12 161 0 0,0 5-1 0 0,0 3 1 0 0,-52 11-161 0 0,124-10-78 0 0,1 1 1 0 0,-1 2 0 0 0,-11 4 77 0 0,18-5 222 0 0,5-3-37 0 0,1 1 1 0 0,0 1-1 0 0,0-1 0 0 0,0 1 0 0 0,1 0 0 0 0,-1 1 0 0 0,-5 6-185 0 0,1-1-154 0 0,0 2-1 0 0,1-1 0 0 0,-7 12 155 0 0,16-20-4 0 0,1-1 0 0 0,-1 1 0 0 0,1-1-1 0 0,0 1 1 0 0,0 0 0 0 0,0 0-1 0 0,0-1 1 0 0,1 1 0 0 0,-1 0 0 0 0,1 0-1 0 0,0 0 1 0 0,0 0 0 0 0,0 0 0 0 0,1-1-1 0 0,0 2 5 0 0,-1-4 3 0 0,0 1 0 0 0,1-1 0 0 0,-1 0 0 0 0,1 1-1 0 0,0-1 1 0 0,-1 0 0 0 0,1 0 0 0 0,0 0 0 0 0,0 0-1 0 0,0 0 1 0 0,0 0 0 0 0,0 0 0 0 0,0 0 0 0 0,0 0 0 0 0,0 0-1 0 0,0 0 1 0 0,0-1 0 0 0,0 1 0 0 0,1 0 0 0 0,-1-1-1 0 0,0 1 1 0 0,1-1 0 0 0,-1 1 0 0 0,0-1 0 0 0,1 0 0 0 0,-1 1-1 0 0,0-1 1 0 0,1 0 0 0 0,0 0-3 0 0,5 0 131 0 0,-1 0-1 0 0,0 0 1 0 0,1 0-1 0 0,-1-1 1 0 0,5 0-131 0 0,-1-2-55 0 0,-1-1 0 0 0,1 1-1 0 0,-1-1 1 0 0,0-1 0 0 0,0 0 0 0 0,4-3 55 0 0,-7 5 190 0 0,-4 1-221 0 0,1 1 0 0 0,-1-1 0 0 0,0 0 0 0 0,1 1 0 0 0,-1-1 0 0 0,0 0 0 0 0,0 0 0 0 0,0-1 0 0 0,-1 1 0 0 0,1 0 0 0 0,0-1 31 0 0,-1 1 17 0 0,-1 1-1 0 0,1-1 1 0 0,0 1 0 0 0,-1-1-1 0 0,1 0 1 0 0,-1 1 0 0 0,0-1-1 0 0,1 0 1 0 0,-1 0 0 0 0,0 1-1 0 0,0-1 1 0 0,0 0 0 0 0,0 0-1 0 0,-1 1 1 0 0,1-1 0 0 0,0 0-1 0 0,-1-1-16 0 0,-2-6 175 0 0,3 7-202 0 0,0 1-1 0 0,-1-1 1 0 0,1 0-1 0 0,-1 1 1 0 0,1-1-1 0 0,-1 0 1 0 0,0 1-1 0 0,1-1 1 0 0,-1 1-1 0 0,0-1 1 0 0,0 1-1 0 0,0-1 1 0 0,0 1-1 0 0,0 0 1 0 0,-1 0-1 0 0,1-1 28 0 0,-12-9-127 0 0,11 9 190 0 0,0 0 0 0 0,0 0 0 0 0,-1 0 0 0 0,1 0 0 0 0,-1 1 1 0 0,1-1-1 0 0,-3 0-63 0 0,-20-12 224 0 0,20 11-231 0 0,-1 0 0 0 0,1 0 1 0 0,0 1-1 0 0,-1-1 0 0 0,-1 1 7 0 0,-25-6-145 0 0,-1 1 0 0 0,1 2 0 0 0,-1 2 0 0 0,-13 0 145 0 0,-35 3 468 0 0,-16 4-468 0 0,45 1 130 0 0,1 3 0 0 0,-3 2-130 0 0,-54 9 124 0 0,67-12-227 0 0,-36 11 103 0 0,29-6-66 0 0,-11 0 66 0 0,0-1 115 0 0,13-3 37 0 0,-36 3-152 0 0,67-10 40 0 0,1-1 0 0 0,-1-1 0 0 0,0 1-1 0 0,1-2 1 0 0,-1 0 0 0 0,1-1-1 0 0,-11-4-39 0 0,-84-34 166 0 0,94 35-133 0 0,1 0 0 0 0,-9-6-33 0 0,-10-4 12 0 0,2 2 50 0 0,1-1 0 0 0,-11-8-62 0 0,30 16 21 0 0,-1-1 1 0 0,1 0 0 0 0,1-1 0 0 0,-1-1 0 0 0,1 1-1 0 0,1-1 1 0 0,-2-3-22 0 0,5 4 26 0 0,0 1 0 0 0,1-2 0 0 0,-1 1 0 0 0,1-2-26 0 0,4 9-12 0 0,0 0 1 0 0,0 0-1 0 0,0 0 0 0 0,0 0 1 0 0,0-1-1 0 0,1 1 0 0 0,-1 0 1 0 0,1-1-1 0 0,0 1 0 0 0,-1-1 1 0 0,1 1-1 0 0,0 0 1 0 0,0-1-1 0 0,1 1 0 0 0,-1-1 1 0 0,0 1-1 0 0,1 0 0 0 0,0-1 1 0 0,-1 1-1 0 0,2-2 12 0 0,-1 3-37 0 0,0-1 0 0 0,1 1 0 0 0,-1 0 0 0 0,1 0 0 0 0,-1 0-1 0 0,1 0 1 0 0,-1 0 0 0 0,1 0 0 0 0,0 0 0 0 0,-1 0 0 0 0,1 1 0 0 0,0-1 0 0 0,0 1 0 0 0,-1-1 0 0 0,1 1 0 0 0,0 0 0 0 0,0-1 0 0 0,0 1-1 0 0,0 0 38 0 0,18 0-1834 0 0,-2 2-3568 0 0,-1 2-1735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9:00.3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2465 15 7056 0 0,'0'-12'157'0'0,"0"10"23"0"0,0 2 12 0 0,0 0 101 0 0,0 0 401 0 0,0 0 176 0 0,0 0 33 0 0,0 0 16 0 0,0 0 33 0 0,0 0 9 0 0,0 0 6 0 0,0 0-107 0 0,0 0-455 0 0,0 0-202 0 0,0 0-41 0 0,0 18 1025 0 0,1-8-932 0 0,-1 1 1 0 0,0 0 0 0 0,-1-1 0 0 0,0 1 0 0 0,-1-1-1 0 0,0 2-255 0 0,-12 15 284 0 0,9-20-160 0 0,-8 2 158 0 0,10-6-242 0 0,-1-1 0 0 0,1 1 1 0 0,0-1-1 0 0,-1 0 0 0 0,0 0 0 0 0,0 0 1 0 0,1 0-1 0 0,-1-1 0 0 0,-1 1-40 0 0,-41 10-53 0 0,25-7 78 0 0,0-2 6 0 0,0 0 0 0 0,0-2 0 0 0,0 0 0 0 0,0-1 0 0 0,-16-3-31 0 0,5 2 289 0 0,-64-2 814 0 0,-88 11-1103 0 0,175-7 32 0 0,-143 15 627 0 0,117-11-440 0 0,0 3-1 0 0,1 0 1 0 0,-10 6-219 0 0,-16 10 546 0 0,0 2 0 0 0,-33 23-546 0 0,89-47-10 0 0,-35 18 10 0 0,15-9 0 0 0,0 2 0 0 0,1 1 0 0 0,0 1 0 0 0,1 0 0 0 0,-3 4 0 0 0,12-6-30 0 0,2-5-57 0 0,1 1 0 0 0,1 1 0 0 0,-1 0 0 0 0,2 0-1 0 0,-1 1 1 0 0,1 0 0 0 0,-3 7 87 0 0,10-15 0 0 0,0-1 0 0 0,0 1 0 0 0,0 0 0 0 0,0 0 0 0 0,1-1 0 0 0,-1 1 0 0 0,1 0 0 0 0,0 0 0 0 0,2 5 0 0 0,-1-7 0 0 0,-1 0 0 0 0,1-1 0 0 0,0 1-1 0 0,0 0 1 0 0,0 0 0 0 0,0-1 0 0 0,0 1-1 0 0,0 0 1 0 0,0-1 0 0 0,0 1 0 0 0,0-1-1 0 0,0 1 1 0 0,0-1 0 0 0,0 0 0 0 0,0 1-1 0 0,0-1 1 0 0,0 0 0 0 0,0 0 0 0 0,0 0-1 0 0,1 0 1 0 0,-1 0 0 0 0,0 0 0 0 0,0 0-1 0 0,0 0 1 0 0,0 0 0 0 0,0-1 0 0 0,1 1 0 0 0,31-9 73 0 0,-19 2 23 0 0,0 0-1 0 0,-1 0 1 0 0,0-2-1 0 0,-1 1 1 0 0,1-2-1 0 0,-2 0-95 0 0,-6 7-7 0 0,-2-1 0 0 0,1 0-1 0 0,0 0 1 0 0,-1 0 0 0 0,0 0-1 0 0,0 0 1 0 0,0-1 0 0 0,0 0-1 0 0,-1 1 1 0 0,1-1 0 0 0,-1 0-1 0 0,-1 0 1 0 0,1 0 0 0 0,-1-1-1 0 0,0 1 1 0 0,0 0 0 0 0,0 0-1 0 0,-1-1 1 0 0,0 1 0 0 0,0 0-1 0 0,0-1 1 0 0,0 1 0 0 0,-1 0-1 0 0,0-1 1 0 0,0 1 0 0 0,-1 0-1 0 0,1 0 1 0 0,-1 0 0 0 0,0 0-1 0 0,-2-2 8 0 0,2 4-60 0 0,0 0 0 0 0,0 1 0 0 0,0-1 0 0 0,0 1 0 0 0,-1 0 0 0 0,1-1 0 0 0,-1 1 0 0 0,1 0 0 0 0,-3-1 60 0 0,-27-15-89 0 0,31 17 121 0 0,-7-2 78 0 0,1 0 0 0 0,-1 0 1 0 0,1 1-1 0 0,-1 0 0 0 0,0 0 0 0 0,-4 1-110 0 0,-49-4-344 0 0,49 4 147 0 0,-82-1 333 0 0,-31 7-136 0 0,-24 0 585 0 0,73-5-634 0 0,-238-6 814 0 0,304 5-755 0 0,-108-9 187 0 0,77 6-92 0 0,26 3 84 0 0,0-1 0 0 0,0 0 0 0 0,0-1 0 0 0,-3-1-189 0 0,-31-13-470 0 0,48 17 192 0 0,-6-7-602 0 0,5 3 695 0 0,2 4-498 0 0,10-8-6996 0 0,-5 4 1151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9:01.0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365 117 11720 0 0,'0'0'264'0'0,"-2"-1"34"0"0,0 1-291 0 0,2 0 4 0 0,1 0 0 0 0,-1 0 0 0 0,0-1 0 0 0,0 1 0 0 0,0 0 1 0 0,0 0-1 0 0,0 0 0 0 0,0 0 0 0 0,0 0 0 0 0,1 0 0 0 0,-1 0 0 0 0,0-1 0 0 0,0 1 0 0 0,0 0 1 0 0,0 0-1 0 0,0 0 0 0 0,0 0 0 0 0,0 0 0 0 0,0-1 0 0 0,0 1 0 0 0,0 0 0 0 0,0 0 0 0 0,0 0 1 0 0,0 0-1 0 0,0 0 0 0 0,0-1 0 0 0,0 1 0 0 0,0 0 0 0 0,0 0 0 0 0,0 0 0 0 0,0 0 0 0 0,0-1 1 0 0,0 1-1 0 0,0 0 0 0 0,0 0 0 0 0,0 0 0 0 0,0 0 0 0 0,0 0 0 0 0,0-1 0 0 0,-1 1 0 0 0,1 0 1 0 0,0 0-1 0 0,0 0 0 0 0,0 0 0 0 0,0 0 0 0 0,0 0 0 0 0,0 0 0 0 0,0-1 0 0 0,-1 1 0 0 0,1 0 1 0 0,0 0-1 0 0,0 0 0 0 0,0 0 0 0 0,0 0 0 0 0,0 0 0 0 0,-1 0 0 0 0,1 0 0 0 0,0 0 0 0 0,0 0 1 0 0,0 0-1 0 0,0 0 0 0 0,-1 0 0 0 0,1 0-11 0 0,0 0 2 0 0,1 0 1 0 0,-1-1-1 0 0,0 1 1 0 0,0 0-1 0 0,0 0 1 0 0,1 0-1 0 0,-1-1 0 0 0,0 1 1 0 0,0 0-1 0 0,0 0 1 0 0,0 0-1 0 0,0-1 1 0 0,0 1-1 0 0,1 0 1 0 0,-1 0-1 0 0,0-1 1 0 0,0 1-1 0 0,0 0 0 0 0,0-1 1 0 0,0 1-1 0 0,0 0 1 0 0,0 0-1 0 0,0-1 1 0 0,0 1-1 0 0,0 0 1 0 0,0 0-1 0 0,0-1 0 0 0,0 1 1 0 0,0 0-1 0 0,-1-1 1 0 0,1 1-1 0 0,0 0 1 0 0,0 0-1 0 0,0-1 1 0 0,0 1-1 0 0,0 0 0 0 0,0 0 1 0 0,-1 0-3 0 0,-5-8 316 0 0,5 8-220 0 0,-1-2 53 0 0,0 1 1 0 0,0 0-1 0 0,0-1 0 0 0,0 1 0 0 0,-1 0 0 0 0,1 0 1 0 0,0 0-1 0 0,-1 0 0 0 0,1 1 0 0 0,-1-1 0 0 0,1 1 1 0 0,0-1-1 0 0,-1 1-149 0 0,-4-1 331 0 0,0 1 1 0 0,0 0-1 0 0,0 0 0 0 0,-3 0-331 0 0,8 1 26 0 0,-13 0 794 0 0,0 1-1 0 0,0 1 1 0 0,-6 2-820 0 0,16-3 264 0 0,1-1 0 0 0,-1 1 0 0 0,1 0 1 0 0,0 0-1 0 0,-1 0 0 0 0,1 1 0 0 0,1 0 0 0 0,-1-1 0 0 0,0 1 0 0 0,1 1 1 0 0,-1-1-1 0 0,1 0 0 0 0,-1 1-264 0 0,3-1 33 0 0,0-1-1 0 0,0 1 1 0 0,-1-1-1 0 0,1 1 1 0 0,1 0-1 0 0,-1-1 1 0 0,0 1-1 0 0,1 0 1 0 0,-1 0-1 0 0,1-1 1 0 0,0 1-1 0 0,0 0 1 0 0,0 0-1 0 0,0 0 1 0 0,1 0-33 0 0,-1 4-10 0 0,1-1-1 0 0,0 0 1 0 0,1 0 0 0 0,0 1 0 0 0,0-1 0 0 0,1 2 10 0 0,1-1 10 0 0,0-1 1 0 0,0 0 0 0 0,0 0-1 0 0,1 0 1 0 0,0-1 0 0 0,0 1 0 0 0,0-1-11 0 0,20 23-179 0 0,-21-24 226 0 0,0 0 1 0 0,-1-1-1 0 0,1 1 1 0 0,0-1-1 0 0,1 0 1 0 0,-1 0-1 0 0,2 0-47 0 0,22 18 170 0 0,-20-15-170 0 0,-6-5 0 0 0,0 1 0 0 0,-1-1 0 0 0,1 0 0 0 0,0 1 0 0 0,0 0 0 0 0,-1-1 0 0 0,1 1 0 0 0,0 1 0 0 0,-2-2 0 0 0,1 0 0 0 0,-1-1 0 0 0,0 1 0 0 0,1 0 0 0 0,-1-1 0 0 0,0 1 0 0 0,1 0 0 0 0,-1-1 0 0 0,0 1 0 0 0,0 0 0 0 0,0 0 0 0 0,0-1 0 0 0,1 1 0 0 0,-1 0 0 0 0,0 0 0 0 0,0-1 0 0 0,-1 1 0 0 0,1 0 0 0 0,0 0 0 0 0,0-1 0 0 0,0 1 0 0 0,-1 0 0 0 0,-7 5 0 0 0,7-6 0 0 0,-16 7 66 0 0,1-1 0 0 0,-1-1 0 0 0,0-1 0 0 0,0 0-66 0 0,-26 6 47 0 0,15-3-127 0 0,0-1 1 0 0,-1-2-1 0 0,-15 0 80 0 0,39-3-20 0 0,1-1 0 0 0,-1 0 0 0 0,0 0 0 0 0,0-1-1 0 0,0 0 1 0 0,0 0 0 0 0,1 0 0 0 0,-2 0 20 0 0,5 0-836 0 0,7-7-7168 0 0,6 0 1710 0 0</inkml:trace>
  <inkml:trace contextRef="#ctx0" brushRef="#br0" timeOffset="293.612">533 0 18343 0 0,'0'0'414'0'0,"0"0"56"0"0,0 0 33 0 0,-6 4 101 0 0,0 7-586 0 0,6-9-17 0 0,0-1 0 0 0,0 0 0 0 0,-1 0 0 0 0,1 0 0 0 0,-1 0-1 0 0,1 0 1 0 0,-1 0 0 0 0,0 0 0 0 0,1 0 0 0 0,-1 0 0 0 0,0 0 0 0 0,0 0-1 0 0,0 0 0 0 0,0 0 10 0 0,0 0-1 0 0,-1 0 1 0 0,1 0-1 0 0,0 0 1 0 0,-1 0-1 0 0,1 1 0 0 0,0-1 1 0 0,0 0-1 0 0,0 1 1 0 0,0-1-1 0 0,0 1 0 0 0,0-1 1 0 0,1 1-1 0 0,-1-1 1 0 0,0 1-1 0 0,1-1 1 0 0,-1 1-1 0 0,1 0 0 0 0,0-1 1 0 0,-1 1-1 0 0,1 0 1 0 0,0 0-1 0 0,0-1 1 0 0,0 1-1 0 0,0 0 0 0 0,0-1 1 0 0,1 1-1 0 0,-1 0 1 0 0,1 1-10 0 0,-1 0 62 0 0,0 1 1 0 0,0 0-1 0 0,-1-1 0 0 0,1 1 1 0 0,-1-1-1 0 0,0 1 1 0 0,0-1-1 0 0,-1 4-62 0 0,-4 19 275 0 0,5-19-271 0 0,0 1 0 0 0,0-1 0 0 0,-1 0 0 0 0,0-1 0 0 0,-1 1 0 0 0,1 0 0 0 0,-1 0 0 0 0,-1-1 0 0 0,-1 3-4 0 0,4-6 0 0 0,0 0 0 0 0,-1 0 0 0 0,1 0 0 0 0,1 1 0 0 0,-1-1 0 0 0,0 0 0 0 0,1 1 0 0 0,0-1 0 0 0,0 0 0 0 0,0 1 0 0 0,0 0 0 0 0,0 0 0 0 0,0 0 0 0 0,0 0 0 0 0,0 0 0 0 0,-1-1 0 0 0,1 1 0 0 0,-1 0 0 0 0,0 0 0 0 0,0-1 0 0 0,-1 4 0 0 0,-27 58-2272 0 0,20-53-4647 0 0</inkml:trace>
  <inkml:trace contextRef="#ctx0" brushRef="#br0" timeOffset="696.232">421 230 13824 0 0,'26'-12'629'0'0,"-25"12"-611"0"0,-1 0 1 0 0,0 0-1 0 0,0 0 1 0 0,1 0-1 0 0,-1 0 0 0 0,0 0 1 0 0,0-1-1 0 0,1 1 1 0 0,-1 0-1 0 0,0 0 1 0 0,0 0-1 0 0,0 0 0 0 0,1-1 1 0 0,-1 1-1 0 0,0 0 1 0 0,0 0-1 0 0,0-1 0 0 0,0 1 1 0 0,0 0-1 0 0,1 0 1 0 0,-1-1-1 0 0,0 1 1 0 0,0 0-1 0 0,0 0 0 0 0,0-1 1 0 0,0 1-1 0 0,0 0 1 0 0,0 0-1 0 0,0-1 1 0 0,0 1-1 0 0,0 0 0 0 0,0 0 1 0 0,0-1-1 0 0,0 1 1 0 0,0 0-1 0 0,0-1 0 0 0,0 1 1 0 0,0 0-1 0 0,-1 0 1 0 0,1-1-1 0 0,0 1 1 0 0,0 0-19 0 0,0-1 67 0 0,1 0-66 0 0,-1 1 1 0 0,1-1-1 0 0,0 0 0 0 0,0 0 0 0 0,0 0 0 0 0,0 1 0 0 0,0-1 0 0 0,0 1 1 0 0,0-1-1 0 0,0 0 0 0 0,0 1 0 0 0,1 0 0 0 0,-1-1 0 0 0,0 1 1 0 0,0 0-1 0 0,0 0 0 0 0,0-1 0 0 0,1 1 0 0 0,-1 0 0 0 0,1 0-1 0 0,2 0 3 0 0,13-3 479 0 0,1-1 1 0 0,-1-1-1 0 0,5-2-482 0 0,-17 5 85 0 0,1 0-1 0 0,1 1 0 0 0,-1 0 0 0 0,0 0 0 0 0,0 1 0 0 0,0 0 0 0 0,2 0-84 0 0,27-3 19 0 0,-13 0 138 0 0,1 0-1 0 0,0 1-156 0 0,-9 1 280 0 0,0 0 0 0 0,0-1 1 0 0,0 0-1 0 0,0-2 0 0 0,0 0-280 0 0,2 3 159 0 0,-11 0-9 0 0,-8-4-71 0 0,3 5-79 0 0,0 0 1 0 0,0 0-1 0 0,0 0 0 0 0,0 0 1 0 0,0 0-1 0 0,0 0 0 0 0,0 0 1 0 0,0 0-1 0 0,0 0 1 0 0,0 0-1 0 0,1 0 0 0 0,-1-1 1 0 0,0 1-1 0 0,0 0 0 0 0,0 0 1 0 0,0 0-1 0 0,0 0 1 0 0,0 0-1 0 0,0 0 0 0 0,0 0 1 0 0,0 0-1 0 0,0 0 0 0 0,0 0 1 0 0,0 0-1 0 0,0 0 1 0 0,0 0-1 0 0,0 0 0 0 0,0 0 1 0 0,0 0-1 0 0,0 0 0 0 0,0 0 1 0 0,0 0-1 0 0,0 0 1 0 0,0-1-1 0 0,0 1 0 0 0,0 0 1 0 0,0 0-1 0 0,0 0 1 0 0,0 0-1 0 0,0 0 0 0 0,0 0 1 0 0,0 0-1 0 0,0 0 0 0 0,0 0 1 0 0,0 0-1 0 0,0 0 1 0 0,0 0-1 0 0,0 0 0 0 0,0 0 1 0 0,0 0-1 0 0,0 0 0 0 0,0 0 1 0 0,0 0-1 0 0,0 0 1 0 0,0-1-1 0 0,0 1 0 0 0,-1 0 1 0 0,1 0-1 0 0,0 0 0 0 0,0 0 1 0 0,0 0-1 0 0,0 0 1 0 0,0 0-1 0 0,0 0 0 0 0,0 0 1 0 0,0 0-1 0 0,0 0 0 0 0,-2 0 4 0 0,0 1 0 0 0,1-1 1 0 0,-1 1-1 0 0,0-1 0 0 0,1 1 0 0 0,-1 0 1 0 0,1-1-1 0 0,-1 1 0 0 0,0 0 0 0 0,1 0 0 0 0,0 0 1 0 0,-1 1-5 0 0,-23 18-69 0 0,17-13 94 0 0,0 0 0 0 0,0-1 0 0 0,-2 1-25 0 0,-23 14-8 0 0,-20 16 8 0 0,-7 17 1711 0 0,51-41-1590 0 0,8-11-108 0 0,0 0-1 0 0,0 0 1 0 0,0 0-1 0 0,-1-1 1 0 0,1 1-1 0 0,0-1 1 0 0,-1 1-1 0 0,0 0-12 0 0,-10 5 84 0 0,12-7-81 0 0,0 0-1 0 0,0 0 0 0 0,0 0 0 0 0,0 0 1 0 0,-1 0-1 0 0,1 0 0 0 0,0 0 0 0 0,0 0 0 0 0,0 0 1 0 0,0 0-1 0 0,0 0 0 0 0,-1 0 0 0 0,1 0 1 0 0,0 0-1 0 0,0 1 0 0 0,0-1 0 0 0,0 0 1 0 0,0 0-1 0 0,0 0 0 0 0,0 0 0 0 0,0 0 1 0 0,0 0-1 0 0,0 1 0 0 0,-1-1 0 0 0,1 0 1 0 0,0 0-1 0 0,0 0 0 0 0,0 0 0 0 0,0 0 0 0 0,0 1 1 0 0,0-1-1 0 0,0 0 0 0 0,0 0 0 0 0,0 0 1 0 0,0 0-1 0 0,0 0 0 0 0,0 1 0 0 0,0-1 1 0 0,0 0-1 0 0,0 0 0 0 0,1 0 0 0 0,-1 0 1 0 0,0 0-1 0 0,0 1 0 0 0,0-1-2 0 0,8 4 114 0 0,10 1 79 0 0,-5-7-9 0 0,0 1 0 0 0,0-1 0 0 0,0-1 1 0 0,-1 0-1 0 0,1-1 0 0 0,-1-1 0 0 0,5-2-184 0 0,-5 3-167 0 0,-8 2 33 0 0,-1 0 1 0 0,1 0-1 0 0,-1 0 0 0 0,1 0 1 0 0,-1 0-1 0 0,1-1 134 0 0,15-11-602 0 0,-15 13 592 0 0,-1-1 0 0 0,1 1 0 0 0,-1-1 1 0 0,0 0-1 0 0,0 0 0 0 0,0-1 1 0 0,0 1-1 0 0,0-1 0 0 0,0 1 0 0 0,-1-1 1 0 0,1 0-1 0 0,-1 0 0 0 0,1 0 1 0 0,-1 0-1 0 0,0-1 0 0 0,-1 1 0 0 0,2-3 10 0 0,14-48 215 0 0,-17 53-211 0 0,0 0 0 0 0,0 0 1 0 0,0-1-1 0 0,0 1 0 0 0,0 0 0 0 0,0 0 0 0 0,0 0 1 0 0,-1-1-1 0 0,1 1 0 0 0,0 0 0 0 0,-1 0 0 0 0,1 0 1 0 0,-1 0-1 0 0,1 0 0 0 0,-1 0 0 0 0,1 0 0 0 0,-1 0 1 0 0,0-1-5 0 0,0 0-8 0 0,0 2 2 0 0,1 0 0 0 0,0 0 0 0 0,0-1 1 0 0,0 1-1 0 0,0 0 0 0 0,0 0 0 0 0,0-1 0 0 0,0 1 0 0 0,0 0 0 0 0,0-1 0 0 0,0 1 1 0 0,0 0-1 0 0,0-1 0 0 0,0 1 0 0 0,0 0 0 0 0,0 0 0 0 0,0-1 0 0 0,0 1 0 0 0,0 0 1 0 0,0-1-1 0 0,1 1 0 0 0,-1 0 0 0 0,0 0 0 0 0,0-1 0 0 0,0 1 0 0 0,0 0 0 0 0,1 0 1 0 0,-1-1-1 0 0,0 1 0 0 0,0 0 0 0 0,0 0 0 0 0,1 0 0 0 0,-1 0 0 0 0,0-1 0 0 0,0 1 1 0 0,1 0-1 0 0,-1 0 6 0 0,2-2-9 0 0,-8 1 256 0 0,4 4-147 0 0,-4 6-86 0 0,-7 12-98 0 0,12-21 80 0 0,1 1-1 0 0,0 0 0 0 0,-1 0 1 0 0,1 0-1 0 0,0 0 0 0 0,-1-1 1 0 0,1 1-1 0 0,0 0 0 0 0,0 0 1 0 0,0 0-1 0 0,0 0 0 0 0,0 0 1 0 0,0 0-1 0 0,0 0 0 0 0,0-1 1 0 0,0 1-1 0 0,1 0 0 0 0,-1 0 1 0 0,0 0-1 0 0,0 0 0 0 0,1 0 1 0 0,-1-1-1 0 0,1 2 5 0 0,7 8-10 0 0,-6-8 10 0 0,0 0 0 0 0,-1-1 0 0 0,0 1 0 0 0,1 0 0 0 0,-1 0 0 0 0,0 0 0 0 0,0 0 0 0 0,0 0 0 0 0,0 0 0 0 0,0 0 0 0 0,0 1-1 0 0,-1-1 1 0 0,1 0 0 0 0,-1 0 0 0 0,1 1 0 0 0,-1 0-4 0 0,1 0-1 0 0,0-1 0 0 0,0 1 1 0 0,0 0-1 0 0,0 0 1 0 0,0-1-1 0 0,2 3 5 0 0,-2-4-6 0 0,0 1 0 0 0,0-1-1 0 0,0 0 1 0 0,0 1 0 0 0,0-1 0 0 0,-1 1 0 0 0,1-1 0 0 0,0 1-1 0 0,-1-1 1 0 0,0 1 0 0 0,1 0 0 0 0,-1-1 0 0 0,0 1 0 0 0,0-1-1 0 0,1 1 1 0 0,-1 0 0 0 0,-1-1 0 0 0,1 1 0 0 0,0 0 0 0 0,0-1 0 0 0,-1 1-1 0 0,1 1 7 0 0,-7 11 0 0 0,7-13 0 0 0,0 0 0 0 0,0-1 0 0 0,0 1 0 0 0,0 0 0 0 0,0 0 0 0 0,1-1 0 0 0,-1 1 0 0 0,0 0 0 0 0,0-1 0 0 0,1 1 0 0 0,-1 0 0 0 0,1-1 0 0 0,-1 1 0 0 0,0-1 0 0 0,1 1 0 0 0,-1-1 0 0 0,1 1 0 0 0,-1-1 0 0 0,1 1 0 0 0,0 0 0 0 0,-1-1-8 0 0,1 0 0 0 0,-1 1 0 0 0,0-1-1 0 0,1 0 1 0 0,-1 1 0 0 0,0-1 0 0 0,0 1-1 0 0,1-1 1 0 0,-1 0 0 0 0,0 1 0 0 0,0-1-1 0 0,0 1 1 0 0,1-1 0 0 0,-1 1 0 0 0,0-1-1 0 0,0 1 1 0 0,0-1 0 0 0,0 1-1 0 0,0-1 1 0 0,0 1 0 0 0,0-1 0 0 0,0 1-1 0 0,0-1 1 0 0,0 1 0 0 0,-1-1 0 0 0,1 1 8 0 0,5-1 24 0 0,-2 0-157 0 0,0 0 1 0 0,0 0-1 0 0,0 0 1 0 0,0 0-1 0 0,0-1 1 0 0,0 1-1 0 0,0-1 1 0 0,0 0-1 0 0,0 0 1 0 0,0 0-1 0 0,0 0 1 0 0,0 0-1 0 0,1-1 133 0 0,-2 0-314 0 0,0 1 0 0 0,-1-1 1 0 0,1 1-1 0 0,0-1 0 0 0,0 0 0 0 0,-1 1 0 0 0,1-1 0 0 0,-1 0 1 0 0,0 0-1 0 0,0 0 0 0 0,1 0 0 0 0,-1 0 0 0 0,0 0 0 0 0,0-1 314 0 0,0 1-190 0 0,-1 1 67 0 0,1-1 0 0 0,0 1-1 0 0,0 0 1 0 0,0 0-1 0 0,0-1 1 0 0,0 1 0 0 0,0 0-1 0 0,1 0 1 0 0,-1 0 0 0 0,0 1-1 0 0,0-1 1 0 0,1 0 0 0 0,-1 0-1 0 0,1 1 1 0 0,-1-1 0 0 0,0 0-1 0 0,2 1 124 0 0,-2 0-77 0 0,0-1 1 0 0,0 1-1 0 0,1-1 0 0 0,-1 1 0 0 0,0-1 1 0 0,0 0-1 0 0,0 1 0 0 0,1-1 0 0 0,-1 0 0 0 0,0 0 1 0 0,0 0-1 0 0,0 0 0 0 0,0 0 0 0 0,-1 0 0 0 0,1 0 1 0 0,0 0-1 0 0,0 0 0 0 0,-1 0 0 0 0,2-1 77 0 0,-2 1-85 0 0,0 0-1 0 0,0 0 1 0 0,0 0-1 0 0,0 0 1 0 0,0-1-1 0 0,0 1 0 0 0,0 0 1 0 0,0 0-1 0 0,0 0 1 0 0,0 0-1 0 0,-1 1 1 0 0,1-2 85 0 0</inkml:trace>
  <inkml:trace contextRef="#ctx0" brushRef="#br0" timeOffset="964.658">1005 147 3224 0 0,'-24'1'303'0'0,"33"-1"-318"0"0,-7 0 144 0 0,1 1 1 0 0,0 0 0 0 0,-1 0-1 0 0,1 0 1 0 0,-1 0-1 0 0,1 0 1 0 0,0 1-130 0 0,-1-1 281 0 0,-1 0 0 0 0,1 0-1 0 0,-1 0 1 0 0,0 0 0 0 0,0 0 0 0 0,1 1 0 0 0,-1-1-1 0 0,0 0 1 0 0,0 1 0 0 0,0-1 0 0 0,0 1-1 0 0,0-1 1 0 0,-1 1 0 0 0,1-1 0 0 0,0 1 0 0 0,-1-1-1 0 0,1 1 1 0 0,-1 0 0 0 0,1 0 0 0 0,-1-1-1 0 0,0 1 1 0 0,0 0 0 0 0,0-1 0 0 0,0 1 0 0 0,0 0-1 0 0,0 0 1 0 0,0-1 0 0 0,-1 2-281 0 0,0 0 217 0 0,1 0 0 0 0,0 0 0 0 0,-1 0 0 0 0,1 0 0 0 0,1 1 0 0 0,-1-1 0 0 0,0 0 0 0 0,1 0 0 0 0,-1 0 0 0 0,1 0 0 0 0,0 0 0 0 0,0 0 0 0 0,1 2-217 0 0,2 3 376 0 0,1 0 1 0 0,0 0-1 0 0,0-1 1 0 0,1 0-377 0 0,17 28 1603 0 0,-22-31-1252 0 0,1 0 0 0 0,-1 1-1 0 0,0-1 1 0 0,1 0 0 0 0,-2 0-1 0 0,1 3-350 0 0,4 15 1528 0 0,-5-20-1433 0 0,0 0-1 0 0,1-1 0 0 0,-1 1 0 0 0,0 0 1 0 0,0-1-1 0 0,0 1 0 0 0,0 0 0 0 0,-1 0 1 0 0,1-1-1 0 0,0 1 0 0 0,-1 0 0 0 0,1-1 1 0 0,-1 1-1 0 0,1-1 0 0 0,-2 2-94 0 0,0 5 245 0 0,1-4-156 0 0,1-3 282 0 0,0-1 117 0 0,-6-6 448 0 0,4 3-891 0 0,0 0 1 0 0,0-1-1 0 0,0 1 1 0 0,0-1-1 0 0,1 1 0 0 0,-1-1 1 0 0,1 1-1 0 0,0-1 1 0 0,0 0-1 0 0,1 0 0 0 0,-1 0 1 0 0,1 1-1 0 0,-1-1 1 0 0,1 0-1 0 0,1-3-45 0 0,0-9-180 0 0,0 0 0 0 0,2 0 0 0 0,0-1 180 0 0,0 6-523 0 0,0 0 0 0 0,1 1-1 0 0,0-1 1 0 0,1 1 0 0 0,0 0 0 0 0,1 1-1 0 0,0-1 1 0 0,2-2 523 0 0,1-2-1494 0 0,-7 11 1189 0 0,0 1 0 0 0,0 0 0 0 0,0-1 0 0 0,0 1 0 0 0,0 0 0 0 0,1 1 0 0 0,-1-1-1 0 0,1 0 1 0 0,-1 0 0 0 0,1 1 0 0 0,0-1 305 0 0,5-2-629 0 0,15-10-1417 0 0</inkml:trace>
  <inkml:trace contextRef="#ctx0" brushRef="#br0" timeOffset="1868.872">1264 17 6912 0 0,'14'0'4312'0'0,"-13"0"-3118"0"0,6-2 558 0 0,-2 2 1349 0 0,-3 0-2848 0 0,0 1 0 0 0,1-1-1 0 0,-1 1 1 0 0,1 0 0 0 0,-1 0-1 0 0,0 0 1 0 0,0 0 0 0 0,1 0-1 0 0,-1 1 1 0 0,0-1-1 0 0,0 1-251 0 0,-1-1 54 0 0,0 0 1 0 0,0 0-1 0 0,0 0 1 0 0,0 0-1 0 0,-1 0 1 0 0,1 0-1 0 0,0 0 1 0 0,-1 1-1 0 0,1-1 1 0 0,-1 0 0 0 0,1 0-1 0 0,-1 0 1 0 0,1 1-1 0 0,-1-1 1 0 0,0 0-1 0 0,0 0 1 0 0,0 1-1 0 0,0-1 1 0 0,0 0 0 0 0,0 1-1 0 0,0-1 1 0 0,0 0-1 0 0,0 0 1 0 0,0 1-1 0 0,-1-1-55 0 0,-1 6 0 0 0,2-5 0 0 0,-1 0 0 0 0,0 0 0 0 0,1 0 0 0 0,-1 0 0 0 0,1 0 0 0 0,0 0 0 0 0,0 0 0 0 0,0 0 0 0 0,0 0 0 0 0,0 0 0 0 0,0 0 0 0 0,0 0 0 0 0,1-1 0 0 0,-1 1 0 0 0,1 0 0 0 0,-1 0 0 0 0,1 0 0 0 0,0 0 0 0 0,-1 0 0 0 0,1 0 0 0 0,4 7 149 0 0,-1 1-1 0 0,0 0 1 0 0,0 0 0 0 0,-1 0-1 0 0,-1 1 1 0 0,0-1-1 0 0,0 1 1 0 0,-1 0-1 0 0,0-1 1 0 0,-1 1 0 0 0,0 0-1 0 0,-1 0 1 0 0,0-1-1 0 0,-1 2-148 0 0,-1 19 0 0 0,2-23 0 0 0,1 0 0 0 0,-1 0 0 0 0,-1 0 0 0 0,0 1 0 0 0,2-7 0 0 0,-1 0 0 0 0,0 0 0 0 0,0 0 0 0 0,0 0 0 0 0,0 0 0 0 0,0 0 0 0 0,0 0 0 0 0,0 0 0 0 0,-1 0 0 0 0,1-1 0 0 0,-1 1 0 0 0,1-1 0 0 0,-1 1 0 0 0,1-1 0 0 0,-1 1 0 0 0,-2 0 0 0 0,-2 0 0 0 0,5-1 0 0 0,-1 0 0 0 0,1-1 0 0 0,0 1 0 0 0,-1 0 0 0 0,1-1 0 0 0,0 1 0 0 0,-1 0 0 0 0,1 0 0 0 0,0 0 0 0 0,0 0 0 0 0,0 0 0 0 0,0 0 0 0 0,0 1 0 0 0,0-1 0 0 0,0 0 0 0 0,1 0 0 0 0,-1 1 0 0 0,0 0 0 0 0,-2 1 12 0 0,6-17-94 0 0,11-8-535 0 0,1-1 0 0 0,0 2 0 0 0,3-2 617 0 0,-7 9-364 0 0,-1-1 0 0 0,-1 0 1 0 0,0-1-1 0 0,3-8 364 0 0,-9 18-93 0 0,1-2 30 0 0,0 0-1 0 0,1 0 1 0 0,0 1-1 0 0,1 0 1 0 0,0 0 0 0 0,0 0-1 0 0,0 0 1 0 0,1 1-1 0 0,5-4 64 0 0,-12 10 211 0 0,0 0 85 0 0,0 0 21 0 0,0 0-13 0 0,4 14 336 0 0,-9 15 195 0 0,0-7-6 0 0,4-17-736 0 0,0-1 1 0 0,0 0-1 0 0,0 0 0 0 0,-1 1 0 0 0,-1 2-93 0 0,-6 15-336 0 0,8-19 335 0 0,1 0 0 0 0,-1-1 0 0 0,1 1 0 0 0,-1 0 0 0 0,1 0 0 0 0,0 0 0 0 0,0 0 0 0 0,1 0 1 0 0,-1 0-1 0 0,0 0 0 0 0,1-1 0 0 0,0 1 0 0 0,-1 0 0 0 0,1 0 0 0 0,1-1 0 0 0,0 3 1 0 0,0-1 5 0 0,0-1-1 0 0,1 0 0 0 0,-1 1 1 0 0,1-1-1 0 0,0 0 1 0 0,0 0-1 0 0,0-1 0 0 0,1 1 1 0 0,-1 0-1 0 0,4 1-4 0 0,8 4 70 0 0,1-1-1 0 0,0 0 1 0 0,0-1 0 0 0,0-1-1 0 0,6 0-69 0 0,-10-1 84 0 0,51 11-395 0 0,-21-8-5829 0 0,-13-4-1175 0 0</inkml:trace>
  <inkml:trace contextRef="#ctx0" brushRef="#br0" timeOffset="2386.493">206 816 13824 0 0,'-2'0'3968'0'0,"6"0"-1630"0"0,14-2-1014 0 0,-11 1-1322 0 0,1-1-1 0 0,-1 1 0 0 0,0-1 0 0 0,1-1 1 0 0,1 0-2 0 0,8-5 147 0 0,-13 7-127 0 0,-1-1 0 0 0,0 1 0 0 0,1-1 0 0 0,-1 0 0 0 0,0 0 1 0 0,0 0-1 0 0,0 0 0 0 0,0 0 0 0 0,-1-1 0 0 0,1 1 0 0 0,-1-1 0 0 0,2-1-20 0 0,12-9-146 0 0,-15 12 138 0 0,0 0 0 0 0,0 1 0 0 0,1-1 0 0 0,-1 0 0 0 0,0 0 0 0 0,0 0 0 0 0,0 0 0 0 0,1 0 0 0 0,-1 0 0 0 0,0 0 0 0 0,-1 0 0 0 0,1 0 0 0 0,0-1 0 0 0,0 1 0 0 0,0 0 0 0 0,-1-1 0 0 0,1 1 0 0 0,-1 0 0 0 0,1-1 0 0 0,-1 1 0 0 0,1-1 0 0 0,-1 0 8 0 0,0-1-4 0 0,1 1 0 0 0,-1-1 0 0 0,1 0-1 0 0,0 1 1 0 0,0-1 0 0 0,0 0-1 0 0,0 1 1 0 0,1-1 4 0 0,-1 0 66 0 0,1 0 0 0 0,-1 0 0 0 0,0 0 0 0 0,0 0 0 0 0,0 0 0 0 0,-1 0-1 0 0,1-2-65 0 0,-1 4 61 0 0,0 0-1 0 0,0 0 0 0 0,0 0 0 0 0,0 0 0 0 0,0 0 1 0 0,-1 0-1 0 0,1 0 0 0 0,0 0 0 0 0,-1 0 0 0 0,1 0 0 0 0,0 1 1 0 0,-1-1-1 0 0,1 0 0 0 0,-1 0 0 0 0,0 0 0 0 0,1 0 1 0 0,-1 1-1 0 0,0-1 0 0 0,1 0 0 0 0,-1 1 0 0 0,0-1 1 0 0,0 1-1 0 0,0-1 0 0 0,0 0 0 0 0,1 1 0 0 0,-2-1-60 0 0,1 1 0 0 0,-1-1 0 0 0,0 0 0 0 0,0 1 0 0 0,0-1 0 0 0,1 1 0 0 0,-1 0 0 0 0,0-1 0 0 0,0 1 0 0 0,0 0 0 0 0,0 0 0 0 0,1 0 0 0 0,-1 1 0 0 0,0-1 0 0 0,0 0 0 0 0,0 1 0 0 0,0-1 0 0 0,1 1 0 0 0,-1-1 0 0 0,0 1 0 0 0,1 0 0 0 0,-1 0 0 0 0,0 0 0 0 0,1 0 0 0 0,-2 1 0 0 0,-5 4 0 0 0,0 1 0 0 0,0-1 0 0 0,0 2 0 0 0,0 0 0 0 0,2-1 0 0 0,-1 0 0 0 0,2 0 0 0 0,-1 1 0 0 0,1-1 0 0 0,0 2 0 0 0,1-1 0 0 0,0 0 0 0 0,0 1 0 0 0,0 1 0 0 0,-5 11 0 0 0,8-19 4 0 0,1 0 0 0 0,0 1 0 0 0,-1-1 0 0 0,1 0 0 0 0,0 0 0 0 0,0 1 0 0 0,0-1 0 0 0,0 0 0 0 0,1 0 0 0 0,-1 1 0 0 0,1-1-1 0 0,-1 0 1 0 0,1 0 0 0 0,0 0 0 0 0,0 0 0 0 0,0 0 0 0 0,0 0 0 0 0,0 0 0 0 0,0 0 0 0 0,1 0-4 0 0,0 2 37 0 0,0 0 0 0 0,1-1 0 0 0,-1 0 0 0 0,1 1 0 0 0,0-1 0 0 0,0 0-1 0 0,1-1 1 0 0,-1 1 0 0 0,0 0 0 0 0,3 0-37 0 0,1 0-30 0 0,0 0 0 0 0,0 0 0 0 0,0-1-1 0 0,0-1 1 0 0,0 1 0 0 0,0-1 0 0 0,0 0-1 0 0,1 0 1 0 0,5-1 30 0 0,7 0 240 0 0,-13 1-262 0 0,0-1 0 0 0,0 0 0 0 0,1 0-1 0 0,-1-1 1 0 0,0 0 0 0 0,0-1 0 0 0,0 1 0 0 0,7-3 22 0 0,0-1-1638 0 0,1 0 0 0 0,6 0 1638 0 0,-13 3-984 0 0,12-3-6178 0 0</inkml:trace>
  <inkml:trace contextRef="#ctx0" brushRef="#br0" timeOffset="2837.127">681 519 14888 0 0,'-1'0'332'0'0,"0"-1"-237"0"0,0 1 1 0 0,0-1 0 0 0,0 1 0 0 0,0 0 0 0 0,0-1 0 0 0,0 1 0 0 0,0 0-1 0 0,0 0 1 0 0,0 0 0 0 0,0-1 0 0 0,0 1 0 0 0,0 0 0 0 0,0 0 0 0 0,0 1-1 0 0,0-1 1 0 0,0 0 0 0 0,0 0 0 0 0,0 0 0 0 0,0 1 0 0 0,0-1-96 0 0,-4 30 1984 0 0,0-8-1690 0 0,4-16-258 0 0,-1 0-1 0 0,1 0 0 0 0,-1 0 1 0 0,0-1-1 0 0,-1 1 0 0 0,-2 3-35 0 0,3-5 95 0 0,0 0 0 0 0,0 0 0 0 0,0 0 0 0 0,1 0 1 0 0,-1 0-1 0 0,1 1 0 0 0,0-1 0 0 0,0 0 0 0 0,1 1 0 0 0,-1-1 0 0 0,1 0 0 0 0,0 1 0 0 0,0 1-95 0 0,1 3 211 0 0,-1-1-1 0 0,0 0 0 0 0,-1 1 0 0 0,0 0-210 0 0,0 29 695 0 0,9 153 313 0 0,-8-187-1035 0 0,-1 1 0 0 0,1-1 0 0 0,0 0-1 0 0,-1 0 1 0 0,0 0 0 0 0,0 0-1 0 0,-1 0 1 0 0,1 0 0 0 0,-2 2 27 0 0,1-2-29 0 0,1 1-1 0 0,-1 0 1 0 0,1 0 0 0 0,0 0-1 0 0,0 0 1 0 0,0 0 29 0 0,3 29 108 0 0,-1-26-43 0 0,0-1-1 0 0,-1 1 0 0 0,0-1 0 0 0,-1 4-64 0 0,-2 10 113 0 0,2-18-129 0 0,0 1-1 0 0,0-1 1 0 0,1 1-1 0 0,-1-1 0 0 0,1 1 1 0 0,0-1-1 0 0,0 1 1 0 0,0-1-1 0 0,1 1 0 0 0,-1-1 1 0 0,1 1-1 0 0,0-1 1 0 0,0 1-1 0 0,0-1 0 0 0,1 2 17 0 0,-1-3-12 0 0,-1-1 1 0 0,1 1-1 0 0,-1 0 0 0 0,1 0 0 0 0,-1 0 0 0 0,0-1 1 0 0,0 1-1 0 0,0 0 0 0 0,0 0 12 0 0,0-1-1 0 0,0 1 0 0 0,0-1 0 0 0,0 0 0 0 0,0 0 1 0 0,0 0-1 0 0,1 1 0 0 0,-1-1 0 0 0,0 0 0 0 0,1 0 0 0 0,-1 0 1 0 0,1 0-1 0 0,-1 1 0 0 0,1-1 0 0 0,-1 0 0 0 0,1 0 0 0 0,0 0 1 0 0,22 19 98 0 0,-21-19-78 0 0,0 0 0 0 0,0-1 0 0 0,0 1 0 0 0,1 0 1 0 0,-1 0-1 0 0,0-1 0 0 0,0 1 0 0 0,0-1 1 0 0,0 0-1 0 0,1 0 0 0 0,-1 0 0 0 0,0 0 0 0 0,0 0 1 0 0,1 0-21 0 0,1 0 25 0 0,-4 0-25 0 0,1 0 1 0 0,-1 0 0 0 0,1 0 0 0 0,-1 0 0 0 0,0 0 0 0 0,1 0-1 0 0,-1 0 1 0 0,1 0 0 0 0,-1 0 0 0 0,1 0 0 0 0,-1 0-1 0 0,1 0 1 0 0,-1 0 0 0 0,0 0 0 0 0,1-1 0 0 0,-1 1 0 0 0,1 0-1 0 0,-1 0 1 0 0,0 0 0 0 0,1-1 0 0 0,-1 1 0 0 0,0 0-1 0 0,1 0 1 0 0,-1-1 0 0 0,1 1-1 0 0,-3-5-3 0 0,1 5 4 0 0,2-2-1 0 0,0 1 0 0 0,-1 0 0 0 0,1 0-1 0 0,0 0 1 0 0,-1 0 0 0 0,1 0 0 0 0,0 0-1 0 0,0 0 1 0 0,0 0 0 0 0,0 1 0 0 0,0-1-1 0 0,0 0 1 0 0,0 0 0 0 0,0 1 0 0 0,0-1-1 0 0,0 1 1 0 0,0-1 0 0 0,1 1 0 0 0,-1-1 0 0 0,5-2-13 0 0,-5 2 7 0 0,-1 1 0 0 0,1-1 0 0 0,0 1 0 0 0,-1-1 0 0 0,1 0 0 0 0,-1 0 0 0 0,1 1 0 0 0,-1-1 1 0 0,1 0-1 0 0,-1 0 0 0 0,1 0 0 0 0,-1 0 0 0 0,0 1 0 0 0,1-1 0 0 0,-1 0 0 0 0,0 0 0 0 0,0 0 0 0 0,0 0 0 0 0,0 0 0 0 0,0 0 0 0 0,0 0 0 0 0,0 0 0 0 0,0 0 0 0 0,0 0 0 0 0,0 1 1 0 0,0-1-1 0 0,0 0 0 0 0,-1 0 0 0 0,1-1 6 0 0,-1 0-8 0 0,1 1 0 0 0,0-1 1 0 0,-1 0-1 0 0,1 0 0 0 0,0 1 1 0 0,0-1-1 0 0,0 0 0 0 0,1 0 1 0 0,-1-1 7 0 0,11-23 29 0 0,-9 23-17 0 0,0 1 0 0 0,-1-1 0 0 0,0 1-1 0 0,1-1 1 0 0,-1 0 0 0 0,0 1 0 0 0,0-1 0 0 0,-1 0-1 0 0,1 0 1 0 0,-1 0 0 0 0,1 0 0 0 0,-1 0-1 0 0,0 0 1 0 0,0 0 0 0 0,0 1 0 0 0,0-1-1 0 0,-1 0 1 0 0,1 0 0 0 0,-1 0-12 0 0,-5-9 10 0 0,5 10-18 0 0,0 0 0 0 0,0 0 0 0 0,0 0 0 0 0,0 0-1 0 0,0 0 1 0 0,0 0 0 0 0,1 0 0 0 0,-1 0 0 0 0,1 0 0 0 0,-1-3 8 0 0,2-4-39 0 0,-1 8 34 0 0,0 0 1 0 0,0-1-1 0 0,1 1 1 0 0,-1 0-1 0 0,0 0 1 0 0,0-1-1 0 0,-1 1 0 0 0,1 0 1 0 0,0-1-1 0 0,0 1 1 0 0,-1 0-1 0 0,1 0 1 0 0,0 0-1 0 0,-1-1 1 0 0,1 1-1 0 0,-1 0 1 0 0,0 0-1 0 0,0-1 5 0 0,-11-11-11 0 0,10 10 11 0 0,-1 1 0 0 0,1-1 0 0 0,0 1 0 0 0,0-1 0 0 0,0 1 0 0 0,0-1 0 0 0,1 0 0 0 0,-1 0 0 0 0,1 0 0 0 0,-1-1 0 0 0,1 2 0 0 0,0 0 0 0 0,0-1 0 0 0,0 1 0 0 0,0 0 0 0 0,0 0 0 0 0,-1 0 0 0 0,1 0-1 0 0,-1 0 1 0 0,0 0 0 0 0,0 0 0 0 0,1 0 0 0 0,-1 1 0 0 0,0-1 0 0 0,0 1 0 0 0,-1-1 0 0 0,1 1-1 0 0,-1-1 1 0 0,-5-1 5 0 0,-1-1 0 0 0,1 2 0 0 0,-1-1 0 0 0,-3 0-5 0 0,-28-9 206 0 0,39 11-206 0 0,-1 1 0 0 0,0 0 0 0 0,1-1 0 0 0,-1 1 0 0 0,0 0 0 0 0,1 0 0 0 0,-1 0 0 0 0,0 0 0 0 0,0 0 0 0 0,0 0 0 0 0,-16-1 0 0 0,18 1 0 0 0,-1 0 0 0 0,0 0 0 0 0,1 0 0 0 0,-1 0 1 0 0,0 0-1 0 0,1 0 0 0 0,-1 0 0 0 0,0 0 0 0 0,0 1 0 0 0,1-1 0 0 0,-1 0 0 0 0,0 0 0 0 0,1 1 0 0 0,-1-1 0 0 0,1 0 0 0 0,-9 3-17 0 0,-11-3-192 0 0,19 0 74 0 0,-3 1-160 0 0,3-2 181 0 0,2 1-341 0 0,26-6-974 0 0,0-2 0 0 0,-1 0 1429 0 0,-2 0-1612 0 0,-2-1-277 0 0</inkml:trace>
  <inkml:trace contextRef="#ctx0" brushRef="#br0" timeOffset="3417.342">908 693 11024 0 0,'-3'-3'95'0'0,"1"0"1"0"0,-1-1-1 0 0,1 1 0 0 0,0-1 1 0 0,0 1-1 0 0,0-1 1 0 0,-1-4-96 0 0,2 7 15 0 0,1 0 0 0 0,0 0 0 0 0,0 0 1 0 0,0 0-1 0 0,0 0 0 0 0,0 0 0 0 0,0 0 0 0 0,0 0 1 0 0,0 0-1 0 0,0 0 0 0 0,1 0 0 0 0,-1 0 1 0 0,0 0-1 0 0,0 1 0 0 0,1-1 0 0 0,-1 0 0 0 0,1 0 1 0 0,-1 0-1 0 0,1 0 0 0 0,-1 0 0 0 0,1 1 1 0 0,0-1-1 0 0,-1 0 0 0 0,1 0 0 0 0,0 1 0 0 0,0-1 1 0 0,-1 0-1 0 0,1 1 0 0 0,0-1 0 0 0,0 1 1 0 0,0-1-1 0 0,0 1 0 0 0,0 0 0 0 0,0-1 0 0 0,0 1 1 0 0,0 0-16 0 0,9-4 22 0 0,-7 3 7 0 0,-1 0 0 0 0,1 0 0 0 0,-1 0 0 0 0,1 0 0 0 0,0 0 0 0 0,-1-1 0 0 0,2-1-29 0 0,-3 2 9 0 0,0 1 0 0 0,-1-1 0 0 0,1 0 0 0 0,-1 0 1 0 0,1 1-1 0 0,-1-1 0 0 0,1 0 0 0 0,-1 0 0 0 0,0 1 0 0 0,1-1 0 0 0,-1 0 0 0 0,0 0 0 0 0,0 0 0 0 0,0 0 0 0 0,0 0 1 0 0,1 0-1 0 0,-1 1 0 0 0,0-1 0 0 0,-1 0 0 0 0,1 0 0 0 0,0 0 0 0 0,0 0 0 0 0,0 0 0 0 0,0 0 0 0 0,-1 1 0 0 0,1-1 1 0 0,0 0-1 0 0,-1 0-9 0 0,1 0 16 0 0,-1 1 1 0 0,1-1-1 0 0,0 0 1 0 0,0 1-1 0 0,-1-1 1 0 0,1 1 0 0 0,0-1-1 0 0,0 0 1 0 0,0 1-1 0 0,0-1 1 0 0,0 0-1 0 0,0 1 1 0 0,0-1 0 0 0,0 0-1 0 0,0 1 1 0 0,0-1-1 0 0,0 0 1 0 0,0 1-1 0 0,0-1 1 0 0,1 0 0 0 0,-1 1-1 0 0,0-1 1 0 0,0 1-1 0 0,1-1 1 0 0,-1 1-1 0 0,0-1 1 0 0,1 0 0 0 0,-1 1-1 0 0,1-1 1 0 0,-1 1-1 0 0,1-1-16 0 0,0 0 66 0 0,1 1 0 0 0,0-1-1 0 0,0 0 1 0 0,0 1 0 0 0,0-1-1 0 0,-1 1 1 0 0,1-1 0 0 0,0 1-1 0 0,1 0-65 0 0,-1 0 71 0 0,-1 0-1 0 0,0 0 1 0 0,1 0-1 0 0,-1 0 0 0 0,1-1 1 0 0,-1 1-1 0 0,0 0 0 0 0,1-1 1 0 0,-1 1-1 0 0,0-1 0 0 0,1 1 1 0 0,-1-1-1 0 0,0 0 0 0 0,0 1 1 0 0,0-1-1 0 0,1 0 0 0 0,-1 0 1 0 0,0 0-1 0 0,0 0 1 0 0,0-1-71 0 0,-1 2 38 0 0,1 0 1 0 0,-1 0 0 0 0,0-1 0 0 0,0 1 0 0 0,0 0 0 0 0,0-1 0 0 0,1 1 0 0 0,-1 0 0 0 0,0 0 0 0 0,0-1 0 0 0,0 1 0 0 0,0 0 0 0 0,0-1 0 0 0,0 1 0 0 0,0 0 0 0 0,0-1 0 0 0,0 1 0 0 0,0 0 0 0 0,0-1-1 0 0,0 1 1 0 0,0 0 0 0 0,0-1 0 0 0,0 1 0 0 0,0 0 0 0 0,-1 0 0 0 0,1-1 0 0 0,0 1 0 0 0,0 0 0 0 0,0-1 0 0 0,0 1 0 0 0,-1 0 0 0 0,1 0 0 0 0,0-1 0 0 0,0 1 0 0 0,0 0 0 0 0,-1 0 0 0 0,1 0-1 0 0,0-1 1 0 0,0 1 0 0 0,-1 0 0 0 0,1 0 0 0 0,0 0 0 0 0,-1 0 0 0 0,1 0 0 0 0,0-1 0 0 0,0 1 0 0 0,-1 0 0 0 0,1 0 0 0 0,0 0 0 0 0,-1 0 0 0 0,1 0 0 0 0,0 0 0 0 0,-1 0 0 0 0,1 0 0 0 0,0 0 0 0 0,-1 0-1 0 0,1 0 1 0 0,0 0 0 0 0,-1 0 0 0 0,1 1 0 0 0,0-1 0 0 0,0 0 0 0 0,-1 0-39 0 0,-1 0 225 0 0,-1 1 0 0 0,1-1-1 0 0,-1 1 1 0 0,1-1 0 0 0,0 1-1 0 0,-1 0 1 0 0,-1 1-225 0 0,1 0 29 0 0,0 1-1 0 0,0-1 1 0 0,1 1-1 0 0,-1 0 0 0 0,0 0 1 0 0,-1 2-29 0 0,2-2 49 0 0,0 0 1 0 0,0-1 0 0 0,-1 1-1 0 0,1 0 1 0 0,-1-1-1 0 0,-2 2-49 0 0,3-3 61 0 0,0 1 0 0 0,0 0 1 0 0,1-1-1 0 0,-1 1 0 0 0,0 0 0 0 0,1 0 0 0 0,-1 0 1 0 0,1 0-1 0 0,0 1 0 0 0,-1-1 0 0 0,1 0 0 0 0,0 0 1 0 0,0 1-1 0 0,1-1 0 0 0,-1 1-61 0 0,-7 40 375 0 0,7-30-276 0 0,-3 9-8 0 0,1 0 0 0 0,1 1 0 0 0,2 0 0 0 0,0-1 0 0 0,3 17-91 0 0,12 85 60 0 0,-6-46 1218 0 0,3 5-670 0 0,0-22-608 0 0,-2 4 0 0 0,-9-55 38 0 0,-2-9-6 0 0,1 0 1 0 0,-1 0-1 0 0,1 0 1 0 0,-1 0-1 0 0,1 0 1 0 0,-1 0 0 0 0,0 0-1 0 0,1 0 1 0 0,-1 0-1 0 0,0-1 1 0 0,1 1-1 0 0,-1 0 1 0 0,0 0-1 0 0,0-1 1 0 0,0 1 0 0 0,0-1-1 0 0,0 1 1 0 0,0-1-1 0 0,0 1 1 0 0,0-1-1 0 0,0 1 1 0 0,0-1 0 0 0,0 0-1 0 0,0 0 1 0 0,0 1-1 0 0,-1-1-32 0 0,0 0 66 0 0,1 0-133 0 0,0-1 0 0 0,-1 1 1 0 0,1-1-1 0 0,0 0 1 0 0,0 1-1 0 0,0-1 1 0 0,-1 0-1 0 0,1 0 1 0 0,0 0-1 0 0,0 0 67 0 0,-2-2-444 0 0,0 0-69 0 0,0 1 0 0 0,0-1-1 0 0,0 0 1 0 0,1 0 0 0 0,-1 0-1 0 0,1 0 1 0 0,-1-1 513 0 0,-6-10-7302 0 0</inkml:trace>
  <inkml:trace contextRef="#ctx0" brushRef="#br0" timeOffset="3907.681">851 873 13824 0 0,'-19'-4'197'0'0,"12"2"128"0"0,1 1 1 0 0,-1-1 0 0 0,0 2 0 0 0,-1-1-326 0 0,29 0 1443 0 0,-19 2-1315 0 0,0-1 0 0 0,-1 0 0 0 0,1 0 0 0 0,-1 0 0 0 0,1 0 0 0 0,-1-1 0 0 0,1 1 0 0 0,0 0 0 0 0,-1 0 0 0 0,1-1 0 0 0,-1 1 0 0 0,1-1-128 0 0,-1 0 512 0 0,12 1 83 0 0,-8-1-582 0 0,30 2 1427 0 0,-33-1-997 0 0,-1 1-430 0 0,1 0-1 0 0,-1-1 1 0 0,0 1-1 0 0,0-1 1 0 0,1 0 0 0 0,-1 1-1 0 0,0-1 1 0 0,1 0-1 0 0,-1 0 1 0 0,0 0 0 0 0,1 0-1 0 0,0 0-12 0 0,0 0 14 0 0,26 3 35 0 0,0-1 0 0 0,21-3-49 0 0,-40 1-4 0 0,0-1-1 0 0,1 0 1 0 0,-1-1 0 0 0,0 0 0 0 0,-1-1 0 0 0,1 0 0 0 0,0 0 0 0 0,-1-1-1 0 0,1 0 1 0 0,2-3 4 0 0,4 0 0 0 0,-13 6 0 0 0,-1 0 0 0 0,1 1 0 0 0,0-1 0 0 0,-1 0 0 0 0,1 0 0 0 0,0 0 0 0 0,-1 0 0 0 0,1 0 0 0 0,-1-1 0 0 0,0 1 0 0 0,1 0 0 0 0,-1-1 0 0 0,0 1 0 0 0,0-1 0 0 0,1 0 0 0 0,7-10 0 0 0,-8 12 0 0 0,-1-1 0 0 0,1 0 0 0 0,0 0 0 0 0,-1 1 0 0 0,1-1 0 0 0,0 0 0 0 0,-1 0 0 0 0,1 0 0 0 0,-1 0 0 0 0,1 0 0 0 0,-1 0 0 0 0,0 1 0 0 0,1-1 0 0 0,-1 0 0 0 0,0 0 0 0 0,0 0 0 0 0,0 0 0 0 0,1 0 0 0 0,-1 0 0 0 0,0-1 0 0 0,0 1 0 0 0,0-1-1 0 0,0 1 1 0 0,0 0 0 0 0,1 0-1 0 0,-1 0 1 0 0,0 0-1 0 0,1 0 1 0 0,-1 0-1 0 0,1 0 1 0 0,0 0-1 0 0,-1 0 1 0 0,1 0-1 0 0,0 1 1 0 0,0-2 0 0 0,-1 2 15 0 0,1-1 0 0 0,0 0-1 0 0,-1 0 1 0 0,1 0 0 0 0,0 1 0 0 0,-1-1-1 0 0,1 0 1 0 0,-1 0 0 0 0,0 0 0 0 0,1 0-1 0 0,-1 0 1 0 0,0 0 0 0 0,1 0 0 0 0,-1 0-1 0 0,0 0 1 0 0,0 0 0 0 0,0 0 0 0 0,0 0-1 0 0,0 0 1 0 0,0 0 0 0 0,0 0 0 0 0,0 0-1 0 0,0 0 1 0 0,-1 0 0 0 0,1 0 0 0 0,0 0-1 0 0,-1 0-14 0 0,1-1 59 0 0,-1 1 0 0 0,1 0 0 0 0,-1 0-1 0 0,0-1 1 0 0,0 1 0 0 0,1 0-1 0 0,-1 0 1 0 0,0 0 0 0 0,0 0 0 0 0,0 0-1 0 0,0 0 1 0 0,0 0 0 0 0,0 0 0 0 0,0 0-1 0 0,0 1 1 0 0,-1-1 0 0 0,1 0-59 0 0,-2 0-36 0 0,0 0 1 0 0,0 1 0 0 0,0-1 0 0 0,0 1-1 0 0,0-1 1 0 0,0 1 0 0 0,0 0-1 0 0,-1 0 36 0 0,1 0-14 0 0,-1 1 0 0 0,0-1 0 0 0,1 1 0 0 0,-1 0-1 0 0,0-1 1 0 0,1 2 0 0 0,-1-1 0 0 0,1 0 0 0 0,-1 1 0 0 0,1-1-1 0 0,0 1 1 0 0,0 0 0 0 0,0 0 0 0 0,0 1 0 0 0,0-1 0 0 0,0 1-1 0 0,0-1 1 0 0,1 1 0 0 0,-1 0 0 0 0,1 0 0 0 0,0 0 0 0 0,0 0-1 0 0,0 0 1 0 0,0 1 14 0 0,-6 13 389 0 0,5-10-278 0 0,0 0 0 0 0,0 0-1 0 0,0 0 1 0 0,1 0 0 0 0,0 1 0 0 0,1-1-1 0 0,-1 4-110 0 0,2-11-7 0 0,-1 6 0 0 0,1 0-1 0 0,-1 0 1 0 0,1 0-1 0 0,1-1 0 0 0,-1 1 1 0 0,1 0-1 0 0,0 0 1 0 0,0-1-1 0 0,0 1 1 0 0,2 2 7 0 0,-3-7 5 0 0,0 0 0 0 0,1 0 1 0 0,-1 0-1 0 0,1 0 1 0 0,-1 0-1 0 0,1 0 1 0 0,0 0-1 0 0,-1 0 1 0 0,1-1-1 0 0,0 1 0 0 0,-1 0 1 0 0,1 0-1 0 0,0 0 1 0 0,0-1-1 0 0,0 1 1 0 0,0 0-1 0 0,0-1 0 0 0,0 1 1 0 0,0-1-1 0 0,0 1 1 0 0,0-1-1 0 0,0 0 1 0 0,0 1-7 0 0,3 0 11 0 0,-1 0-7 0 0,0 1 0 0 0,1-1 0 0 0,-1 0 0 0 0,1-1 0 0 0,-1 1 0 0 0,1-1 0 0 0,0 1 0 0 0,-1-1 0 0 0,4 0-3 0 0,35-5-350 0 0,-29 3-149 0 0,-13 2 474 0 0,91-14-3752 0 0,-75 10 1630 0 0,-1 0 0 0 0,0-1 0 0 0,0-1-1 0 0,10-5 2148 0 0,-3 0-4490 0 0</inkml:trace>
  <inkml:trace contextRef="#ctx0" brushRef="#br0" timeOffset="4208.513">1535 827 5120 0 0,'0'0'0'0'0,"-1"0"0"0"0,1 0 0 0 0,0 0 0 0 0,-1 0 0 0 0,1 0 0 0 0,0 0 0 0 0,-1 0 0 0 0,1 0 0 0 0,0-1 0 0 0,-1 1 0 0 0,1 0 0 0 0,0 0 0 0 0,-1 0 0 0 0,1 0 0 0 0,0-1 0 0 0,0 1 0 0 0,-1 0 0 0 0,1 0 0 0 0,0-1 0 0 0,0 1 0 0 0,-1 0 0 0 0,1 0 0 0 0,0-1 0 0 0,0 1 0 0 0,0 0 0 0 0,-1-1 0 0 0,1 1 0 0 0,0 0 0 0 0,0-1 0 0 0,0 1 0 0 0,0 0 0 0 0,0-1 0 0 0,0 1 0 0 0,8-8 0 0 0,4-1 0 0 0,-11 8 50 0 0,-1 1-1 0 0,0 0 1 0 0,0 0 0 0 0,0 0 0 0 0,0 0 0 0 0,0 0-1 0 0,1 0 1 0 0,-1-1 0 0 0,0 1 0 0 0,0 0 0 0 0,0 0-1 0 0,0 0 1 0 0,0 0 0 0 0,0 0 0 0 0,0-1 0 0 0,0 1-1 0 0,0 0 1 0 0,0 0 0 0 0,0 0 0 0 0,0 0 0 0 0,0-1-1 0 0,0 1 1 0 0,0 0 0 0 0,0 0 0 0 0,0 0 0 0 0,0 0-1 0 0,0-1 1 0 0,0 1 0 0 0,0 0 0 0 0,0 0 0 0 0,0 0-1 0 0,0 0 1 0 0,0 0 0 0 0,0-1 0 0 0,0 1 0 0 0,0 0-1 0 0,0 0 1 0 0,0 0 0 0 0,-1 0-50 0 0,-6-2 4324 0 0,-11 6 2456 0 0,1 4-5821 0 0,0 2 0 0 0,1 0 0 0 0,0 0 0 0 0,-8 9-959 0 0,23-18 20 0 0,-5 4 92 0 0,1-3-25 0 0,1 1 0 0 0,1 0 1 0 0,-1 0-1 0 0,0 1 0 0 0,1-1 1 0 0,0 1-1 0 0,0-1 0 0 0,0 1 0 0 0,0 0 1 0 0,0 0-1 0 0,0 1-87 0 0,-4 9 223 0 0,5-10-179 0 0,0 1 1 0 0,0-1-1 0 0,0 0 1 0 0,0 1-1 0 0,1-1 1 0 0,-1 3-45 0 0,2-6 5 0 0,0 1 0 0 0,0-1 1 0 0,0 0-1 0 0,0 1 0 0 0,0-1 1 0 0,0 1-1 0 0,0-1 1 0 0,0 1-1 0 0,1-1 0 0 0,-1 0 1 0 0,1 1-1 0 0,-1-1 0 0 0,1 0 1 0 0,-1 1-1 0 0,1-1 1 0 0,0 0-1 0 0,0 0 0 0 0,-1 0 1 0 0,1 1-1 0 0,0-1 1 0 0,0 0-1 0 0,0 0 0 0 0,1 0-5 0 0,3 3 17 0 0,0 0 0 0 0,1 0-1 0 0,0 0 1 0 0,0-1 0 0 0,0 0 0 0 0,0 0-1 0 0,1 0 1 0 0,-1-1 0 0 0,1 0 0 0 0,-1 0-1 0 0,1-1 1 0 0,0 0 0 0 0,4 1-17 0 0,0-2-38 0 0,0 1 0 0 0,0-1 1 0 0,0-1-1 0 0,0 0 0 0 0,0-1 1 0 0,0 0-1 0 0,0 0 0 0 0,2-2 38 0 0,15-8-461 0 0,-11 2-5627 0 0,-5 2-1250 0 0</inkml:trace>
  <inkml:trace contextRef="#ctx0" brushRef="#br0" timeOffset="4531.349">1635 565 16439 0 0,'1'0'28'0'0,"-1"0"0"0"0,0 0-1 0 0,0 0 1 0 0,1 0-1 0 0,-1 0 1 0 0,0 0 0 0 0,0 0-1 0 0,1 0 1 0 0,-1 0-1 0 0,0 0 1 0 0,0 0-1 0 0,0 0 1 0 0,1 0 0 0 0,-1 0-1 0 0,0 0 1 0 0,0 0-1 0 0,1 0 1 0 0,-1 0 0 0 0,0 0-1 0 0,0 0 1 0 0,1 0-1 0 0,-1 0 1 0 0,0 0-1 0 0,0 0 1 0 0,0 0 0 0 0,1 1-1 0 0,-1-1 1 0 0,0 0-1 0 0,0 0 1 0 0,0 0 0 0 0,1 0-1 0 0,-1 1 1 0 0,0-1-1 0 0,0 0 1 0 0,0 0-1 0 0,0 0-27 0 0,0 1 25 0 0,0-1-1 0 0,0 1 1 0 0,0-1-1 0 0,0 0 0 0 0,0 1 1 0 0,0-1-1 0 0,0 0 0 0 0,0 1 1 0 0,0-1-1 0 0,0 1 0 0 0,0-1 1 0 0,0 0-1 0 0,0 1 0 0 0,0-1 1 0 0,0 0-1 0 0,-1 1 1 0 0,1-1-1 0 0,0 0 0 0 0,0 1 1 0 0,-1-1-1 0 0,1 0 0 0 0,0 1 1 0 0,0-1-1 0 0,-1 0 0 0 0,1 0 1 0 0,0 1-1 0 0,-1-1-24 0 0,-2 2 69 0 0,3-1-67 0 0,-1-1 1 0 0,0 0-1 0 0,1 0 1 0 0,-1 1-1 0 0,1-1 0 0 0,-1 1 1 0 0,1-1-1 0 0,0 0 1 0 0,-1 1-1 0 0,1-1 0 0 0,-1 1 1 0 0,1-1-1 0 0,0 1 0 0 0,-1-1 1 0 0,1 1-1 0 0,0-1 1 0 0,-1 1-1 0 0,1-1 0 0 0,0 1 1 0 0,0-1-1 0 0,0 1 1 0 0,-1 0-1 0 0,1-1 0 0 0,0 1 1 0 0,0-1-1 0 0,0 1 1 0 0,0 0-1 0 0,0-1 0 0 0,0 1 1 0 0,0-1-1 0 0,0 1 0 0 0,1 0 1 0 0,-1-1-1 0 0,0 1 1 0 0,0-1-1 0 0,0 1 0 0 0,1 0-2 0 0,4 7 1 0 0,-4-8 1 0 0,0 1 0 0 0,-1 0-1 0 0,1 0 1 0 0,0 1 0 0 0,0-1-1 0 0,-1 0 1 0 0,1 0 0 0 0,-1 0 0 0 0,1 0-1 0 0,-1 1 1 0 0,0-1 0 0 0,1 0-1 0 0,-1 0 1 0 0,0 1 0 0 0,0-1-1 0 0,0 0 1 0 0,0 0 0 0 0,0 1-1 0 0,0-1 1 0 0,0 1-2 0 0,-6 12 115 0 0,5-12-88 0 0,0 0-1 0 0,0 0 1 0 0,0 0-1 0 0,1-1 1 0 0,-1 1-1 0 0,0 0 1 0 0,1 0-1 0 0,-1 0 1 0 0,1 0-1 0 0,0 0 1 0 0,0 2-27 0 0,11 38 522 0 0,-11-37-381 0 0,-1 1-1 0 0,1-1 1 0 0,-1 0-1 0 0,0 0 0 0 0,-1 0 1 0 0,1 1-141 0 0,0-3 108 0 0,-1 1 0 0 0,2-1 0 0 0,-1 1 0 0 0,0 0 0 0 0,1-1 0 0 0,-1 1 0 0 0,1 0 0 0 0,0-1 0 0 0,1 1 0 0 0,-1 0 0 0 0,0 0 0 0 0,1 0-108 0 0,6 15 421 0 0,-4-13-231 0 0,-1-1 1 0 0,0 1-1 0 0,0 0 1 0 0,-1 0 0 0 0,0 0-1 0 0,0-1 1 0 0,0 1-1 0 0,-1 2-190 0 0,1 19 167 0 0,0-19-158 0 0,0 1 0 0 0,-1-1 0 0 0,-1 0 1 0 0,1 0-1 0 0,-1 1 0 0 0,-1-1 0 0 0,1 0 0 0 0,-2 1-9 0 0,2-6-36 0 0,-4 7-939 0 0,-2-9-5243 0 0,4-3-792 0 0</inkml:trace>
  <inkml:trace contextRef="#ctx0" brushRef="#br0" timeOffset="4532.349">1526 682 17247 0 0,'0'0'768'0'0,"0"-8"152"0"0,6 2-736 0 0,1-2-184 0 0,-2 2 0 0 0,5 4 0 0 0,2 8 504 0 0,4-1 64 0 0,3 0 8 0 0,3-2 8 0 0,0 3-464 0 0,5-3-120 0 0,5-1 0 0 0,-1 4 0 0 0,0 2 0 0 0,-2-3 0 0 0,-2-5 0 0 0,-5 0-8575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39:38.74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8C3A"/>
    </inkml:brush>
    <inkml:brush xml:id="br2">
      <inkml:brushProperty name="width" value="0.05" units="cm"/>
      <inkml:brushProperty name="height" value="0.05" units="cm"/>
      <inkml:brushProperty name="color" value="#0000FF"/>
    </inkml:brush>
    <inkml:brush xml:id="br3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1483 1680 8752 0 0,'1'-1'136'0'0,"0"0"0"0"0,0 1 1 0 0,0-1-1 0 0,0 0 0 0 0,-1 0 1 0 0,1 0-1 0 0,0 0 0 0 0,0 0 0 0 0,-1 0 1 0 0,1 0-1 0 0,-1 0 0 0 0,1 0 1 0 0,-1 0-1 0 0,1 0 0 0 0,-1 0 1 0 0,1-1-1 0 0,-1 1 0 0 0,0 0 1 0 0,0 0-1 0 0,0 0 0 0 0,0-1 0 0 0,0 1 1 0 0,0 0-1 0 0,0 0 0 0 0,0 0 1 0 0,0-1-1 0 0,0 1 0 0 0,-1 0 1 0 0,1 0-1 0 0,-1 0-136 0 0,0-13 3115 0 0,1 14-2928 0 0,0-1 0 0 0,0 0 0 0 0,0 1 1 0 0,0-1-1 0 0,0 0 0 0 0,0 0 1 0 0,0 1-1 0 0,0-1 0 0 0,1 0 0 0 0,-1 0 1 0 0,0 1-1 0 0,0-1 0 0 0,1 0 1 0 0,-1 1-1 0 0,0-1 0 0 0,1 0 0 0 0,-1 1-187 0 0,0 0 64 0 0,1 0-1 0 0,-1 0 0 0 0,0-1 1 0 0,0 1-1 0 0,1 0 0 0 0,-1 0 1 0 0,0 0-1 0 0,0 0 0 0 0,0 0 1 0 0,1 0-1 0 0,-1 0 1 0 0,0 0-1 0 0,0 0 0 0 0,1 0 1 0 0,-1 0-1 0 0,0 0 0 0 0,0 0 1 0 0,1 1-1 0 0,-1-1 0 0 0,0 0 1 0 0,0 0-1 0 0,0 0 0 0 0,1 0 1 0 0,-1 0-1 0 0,0 0 0 0 0,0 1 1 0 0,0-1-1 0 0,0 0 0 0 0,1 0 1 0 0,-1 0-1 0 0,0 0 0 0 0,0 1-63 0 0,1 0 146 0 0,1 1-1 0 0,-1-1 0 0 0,0 1 1 0 0,0 0-1 0 0,0-1 1 0 0,0 1-1 0 0,0 0 1 0 0,-1 0-1 0 0,1 0 0 0 0,0 0 1 0 0,-1-1-1 0 0,1 3-145 0 0,3 17 589 0 0,-2-16-586 0 0,-1 0 1 0 0,0 0 0 0 0,-1 0 0 0 0,1 1 0 0 0,-1-1-4 0 0,4 142 0 0 0,-4-113 0 0 0,1 6 0 0 0,-2 0 0 0 0,-2 0 0 0 0,-3 11 0 0 0,2-24 0 0 0,4-20 0 0 0,-1 1 0 0 0,0-1 0 0 0,-1 1 0 0 0,0-1 0 0 0,-1 2 0 0 0,-2 17 0 0 0,5-22 0 0 0,0-1 0 0 0,-1 0 0 0 0,1 0 0 0 0,-1 0 0 0 0,0 1 0 0 0,0-1 0 0 0,0 0 0 0 0,0 0 0 0 0,-1 0 0 0 0,0 2 0 0 0,-1-3 0 0 0,2-1 0 0 0,1-1 0 0 0,-1 1 0 0 0,0 0 0 0 0,1 0 0 0 0,-1-1 0 0 0,1 1 0 0 0,-1 0 0 0 0,1 0 0 0 0,-1 0 0 0 0,1 0 0 0 0,0-1 0 0 0,0 1 0 0 0,-1 0 0 0 0,1 0 0 0 0,0 0 0 0 0,0 0 0 0 0,0 0 0 0 0,-3 6 0 0 0,3-6 0 0 0,0-1 0 0 0,0 0 0 0 0,0 0 0 0 0,0 1 0 0 0,0-1 0 0 0,-1 0 0 0 0,1 0 0 0 0,0 1 0 0 0,0-1 0 0 0,0 0 0 0 0,0 1 0 0 0,0-1 0 0 0,1 0 0 0 0,-1 0 0 0 0,0 1 0 0 0,0-1 0 0 0,0 0 0 0 0,0 0 0 0 0,0 1 0 0 0,0-1 0 0 0,0 0 0 0 0,0 0 0 0 0,1 0 0 0 0,-1 1 0 0 0,0-1 0 0 0,0 0 0 0 0,0 0 0 0 0,0 0 0 0 0,1 1 0 0 0,-1-1 0 0 0,0 0 0 0 0,0 0 0 0 0,0 0 0 0 0,1 0 0 0 0,-1 0 0 0 0,0 1 0 0 0,0-1 0 0 0,1 0 0 0 0,-1 0 0 0 0,0 0 0 0 0,0 0 0 0 0,1 0 0 0 0,-1 0 0 0 0,0 0 0 0 0,0 0 0 0 0,1 0 0 0 0,-1 0 0 0 0,0 0 0 0 0,0 0 0 0 0,1 0 0 0 0,15 0 0 0 0,127-16 0 0 0,-122 14 56 0 0,-3-1 175 0 0,1 1-1 0 0,0 1 1 0 0,0 1 0 0 0,1 0 0 0 0,-1 2-1 0 0,5 1-230 0 0,47 14 608 0 0,-50-15-583 0 0,-18-3-96 0 0,0 1 0 0 0,0 1 0 0 0,1-1 0 0 0,-1 0 0 0 0,0 1 0 0 0,3 0 71 0 0,-5 0-475 0 0,-1-1-33 0 0,0 0-72 0 0,0 0-285 0 0,0 0-126 0 0,-1-3-5847 0 0,-4-5 401 0 0</inkml:trace>
  <inkml:trace contextRef="#ctx0" brushRef="#br0" timeOffset="319.354">1426 1910 17503 0 0,'1'0'42'0'0,"-1"0"0"0"0,0-1 0 0 0,0 1 0 0 0,0 0-1 0 0,0-1 1 0 0,1 1 0 0 0,-1-1 0 0 0,0 1 0 0 0,0 0-1 0 0,0-1 1 0 0,0 1 0 0 0,0-1 0 0 0,0 1 0 0 0,0 0-1 0 0,0-1 1 0 0,0 1 0 0 0,0-1 0 0 0,0 1 0 0 0,0 0-1 0 0,-1-1 1 0 0,1 1 0 0 0,0 0 0 0 0,0-1-1 0 0,0 1 1 0 0,0 0 0 0 0,-1-1 0 0 0,1 1 0 0 0,0 0-1 0 0,0-1 1 0 0,-1 1 0 0 0,1 0 0 0 0,0-1 0 0 0,-1 1-1 0 0,1 0 1 0 0,0 0 0 0 0,-1-1 0 0 0,1 1 0 0 0,0 0-1 0 0,-1 0-41 0 0,-3-3 129 0 0,3 2 16 0 0,1 0-144 0 0,0 1 0 0 0,0 0-1 0 0,1-1 1 0 0,-1 1-1 0 0,0 0 1 0 0,0-1-1 0 0,0 1 1 0 0,0 0-1 0 0,1-1 1 0 0,-1 1-1 0 0,0 0 1 0 0,0-1 0 0 0,0 1-1 0 0,1 0 1 0 0,-1 0-1 0 0,0-1 1 0 0,1 1-1 0 0,-1 0 1 0 0,0 0-1 0 0,0 0 1 0 0,1-1-1 0 0,-1 1 1 0 0,0 0 0 0 0,1 0-1 0 0,-1 0 1 0 0,0 0-1 0 0,1 0 1 0 0,-1 0-1 0 0,1 0 1 0 0,-1 0-1 0 0,0-1 1 0 0,1 1-1 0 0,11 0-3 0 0,-11 0 4 0 0,82 1 1585 0 0,3 0 924 0 0,70-9-2510 0 0,-57 3 0 0 0,-46 3 0 0 0,-45 1-9 0 0,3 0-9 0 0,1 1 0 0 0,-1 0 1 0 0,0 0-1 0 0,1 2 0 0 0,-1-1 1 0 0,0 1-1 0 0,5 2 18 0 0,-15-4-696 0 0,-1 0-257 0 0,-1 0-1286 0 0,-7-2-4923 0 0</inkml:trace>
  <inkml:trace contextRef="#ctx0" brushRef="#br0" timeOffset="653.922">1468 1632 15664 0 0,'-3'0'118'0'0,"0"-1"0"0"0,0 0 0 0 0,0 0 0 0 0,1 0 0 0 0,-1-1 0 0 0,0 1 0 0 0,1-1 0 0 0,-1 1 0 0 0,1-1 0 0 0,-1 0 0 0 0,1 0 0 0 0,0 0 0 0 0,0 0 0 0 0,0-1 0 0 0,-1-1-118 0 0,2 4 41 0 0,1 0-1 0 0,0 0 1 0 0,0-1 0 0 0,0 1-1 0 0,0 0 1 0 0,0 0-1 0 0,0-1 1 0 0,0 1 0 0 0,0 0-1 0 0,-1 0 1 0 0,1-1-1 0 0,0 1 1 0 0,0 0 0 0 0,0 0-1 0 0,0-1 1 0 0,0 1-1 0 0,0 0 1 0 0,0 0 0 0 0,1-1-1 0 0,-1 1 1 0 0,0 0-1 0 0,0 0 1 0 0,0-1 0 0 0,0 1-1 0 0,0 0 1 0 0,0 0 0 0 0,0-1-1 0 0,0 1 1 0 0,1 0-1 0 0,-1 0 1 0 0,0 0 0 0 0,0-1-1 0 0,0 1-40 0 0,11-7 575 0 0,12-1-500 0 0,-23 8-76 0 0,43-8 584 0 0,-1 2 1 0 0,1 1-1 0 0,0 3 0 0 0,17 2-583 0 0,27-3 1155 0 0,22 2-547 0 0,45 8-608 0 0,-131-6-54 0 0,0 2 1 0 0,-1 1-1 0 0,1 0 0 0 0,-1 2 0 0 0,8 3 54 0 0,-27-8-298 0 0,12 5-1009 0 0,-2 3-2429 0 0,3 3 1691 0 0</inkml:trace>
  <inkml:trace contextRef="#ctx0" brushRef="#br0" timeOffset="935.522">2472 1891 17503 0 0,'0'0'399'0'0,"0"0"60"0"0,0 0 21 0 0,0 0-59 0 0,2 1-276 0 0,4 1-38 0 0,1 1 0 0 0,-1-1-1 0 0,1 0 1 0 0,0 0 0 0 0,0-1-1 0 0,0 0 1 0 0,0 0 0 0 0,0-1-1 0 0,0 0 1 0 0,1 0-107 0 0,15 1 832 0 0,11-1-235 0 0,0-1-1 0 0,13-2-596 0 0,-14 0 510 0 0,1 2 0 0 0,14 1-510 0 0,-40 1-125 0 0,1 0 0 0 0,0 0 0 0 0,0 0 0 0 0,0 1 0 0 0,0 1-1 0 0,-1 0 1 0 0,5 2 125 0 0,-12-5-508 0 0,-2 5-1360 0 0,-1-2 1369 0 0,1 0-1 0 0,-1-1 1 0 0,0 0-1 0 0,0 1 1 0 0,0-1-1 0 0,-3 2 500 0 0,-7 4-1534 0 0</inkml:trace>
  <inkml:trace contextRef="#ctx0" brushRef="#br0" timeOffset="1218.69">2410 2104 17503 0 0,'0'0'399'0'0,"0"0"60"0"0,0 0 21 0 0,0 0-59 0 0,1 0-276 0 0,9 1-48 0 0,-1 0 0 0 0,1-1-1 0 0,-1 0 1 0 0,1-1 0 0 0,7-1-97 0 0,-3 0 463 0 0,81-4 679 0 0,20 5-1142 0 0,12-1-25 0 0,-60-1-2768 0 0,9-4 2793 0 0,-27-1-1023 0 0</inkml:trace>
  <inkml:trace contextRef="#ctx0" brushRef="#br1" timeOffset="23230.321">1618 2562 10512 0 0,'0'0'480'0'0,"0"0"-11"0"0,0 0-216 0 0,0 0 207 0 0,0 0 127 0 0,0 0 21 0 0,7 3 1551 0 0,-6-3-2061 0 0,0 1 1 0 0,0 0-1 0 0,0 0 1 0 0,0 0-1 0 0,0 0 1 0 0,0 0-1 0 0,0 0 1 0 0,0 0-1 0 0,0 0 0 0 0,-1 1 1 0 0,1-1-1 0 0,0 0 1 0 0,-1 0-1 0 0,1 1 1 0 0,-1-1-1 0 0,1 0 1 0 0,-1 1-1 0 0,0-1 1 0 0,1 0-1 0 0,-1 1 1 0 0,0-1-1 0 0,0 1 1 0 0,0-1-1 0 0,0 0 1 0 0,0 1-1 0 0,0-1 1 0 0,-1 1-1 0 0,1-1 1 0 0,0 0-1 0 0,-1 1 1 0 0,1-1-1 0 0,-1 1-98 0 0,-40 92 2616 0 0,36-84-2505 0 0,-10 22 88 0 0,-1 0 1 0 0,-2-1-1 0 0,-1-1 0 0 0,-21 26-199 0 0,-22 18 86 0 0,-18 22-382 0 0,17-19-3311 0 0,50-65 2180 0 0</inkml:trace>
  <inkml:trace contextRef="#ctx0" brushRef="#br1" timeOffset="23638.16">1358 2834 11056 0 0,'13'4'852'0'0,"-11"-3"-443"0"0,-2-1 227 0 0,0 0 159 0 0,0 0 33 0 0,0 0-106 0 0,6-2-642 0 0,0 1 0 0 0,-1 0-1 0 0,0-1 1 0 0,1 0 0 0 0,-1 0 0 0 0,0-1-1 0 0,0 0 1 0 0,0 1 0 0 0,0-2 0 0 0,-1 1-80 0 0,6-4 141 0 0,-1 0 1 0 0,-1-1 0 0 0,0 0-1 0 0,0-1 1 0 0,0 0 0 0 0,0-1-142 0 0,2-3 391 0 0,1 1-1 0 0,5-4-390 0 0,1-1 292 0 0,-2 0 0 0 0,0-1 0 0 0,0-1-292 0 0,-7 9 91 0 0,-7 9-74 0 0,0-1 0 0 0,1 1 0 0 0,-1 0-1 0 0,1 0 1 0 0,0-1 0 0 0,-1 1 0 0 0,1 0 0 0 0,0 0-1 0 0,0 0 1 0 0,0 0-17 0 0,1 0 53 0 0,-2 0 157 0 0,-1 1-181 0 0,0 0-1 0 0,0 0 1 0 0,0 0 0 0 0,0 0 0 0 0,0 0 0 0 0,0 0-1 0 0,0-1 1 0 0,0 1 0 0 0,0 0 0 0 0,0 0 0 0 0,0 0-1 0 0,0 0 1 0 0,0 0 0 0 0,0 0 0 0 0,0 0 0 0 0,0-1-1 0 0,0 1 1 0 0,0 0 0 0 0,0 0 0 0 0,0 0 0 0 0,1 0-1 0 0,-1 0 1 0 0,0 0 0 0 0,0 0 0 0 0,0 0 0 0 0,0 0-1 0 0,0-1 1 0 0,0 1 0 0 0,0 0 0 0 0,0 0 0 0 0,1 0-1 0 0,-1 0 1 0 0,0 0 0 0 0,0 0 0 0 0,0 0 0 0 0,0 0-1 0 0,0 0 1 0 0,0 0 0 0 0,0 0 0 0 0,1 0 0 0 0,-1 0-1 0 0,0 0 1 0 0,0 0 0 0 0,0 0 0 0 0,0 0-29 0 0,3 4 94 0 0,0 1 1 0 0,-1-1 0 0 0,0 1-1 0 0,0 0 1 0 0,0 0 0 0 0,-1-1-1 0 0,1 1 1 0 0,-1 0 0 0 0,0 0-1 0 0,-1 1 1 0 0,1-1-1 0 0,-1 0 1 0 0,0 0-95 0 0,5 30 375 0 0,0 12-317 0 0,-4-35-59 0 0,1-1-1 0 0,0 1 0 0 0,0 0 2 0 0,3 9 96 0 0,-5-15-76 0 0,2-1-1 0 0,-1 1 1 0 0,0-1-1 0 0,1 0 0 0 0,0 0 1 0 0,1 1-1 0 0,0 0-19 0 0,2 12-1949 0 0,-5-17 866 0 0</inkml:trace>
  <inkml:trace contextRef="#ctx0" brushRef="#br1" timeOffset="30671.806">687 4900 15952 0 0,'0'0'729'0'0,"0"0"-13"0"0,0 0-410 0 0,0 0-14 0 0,4 14 720 0 0,-3-9-864 0 0,1 0-1 0 0,-1 0 1 0 0,0 0-1 0 0,-1 0 1 0 0,1-1-1 0 0,-1 1 1 0 0,0 0-1 0 0,0 0 0 0 0,-1 1-147 0 0,1 18 705 0 0,1 20 249 0 0,-1-26-599 0 0,1-1 0 0 0,1 10-355 0 0,0-1 305 0 0,-1-1-1 0 0,-1 1 1 0 0,-3 24-305 0 0,0 25 397 0 0,3-70-396 0 0,0 0-1 0 0,-1 0 1 0 0,1 0-1 0 0,-1-1 1 0 0,0 1-1 0 0,0 0 1 0 0,-1 0 0 0 0,1 0-1 0 0,-1-1 1 0 0,0 1-1 0 0,0-1 1 0 0,-1 1-1 0 0,1-1 1 0 0,-3 3-1 0 0,5-7-22 0 0,0 0 1 0 0,0 0 0 0 0,-1 1-1 0 0,1-1 1 0 0,0 0-1 0 0,0 0 1 0 0,-1 1-1 0 0,1-1 1 0 0,0 0-1 0 0,0 0 1 0 0,-1 0-1 0 0,1 0 1 0 0,0 1-1 0 0,-1-1 1 0 0,1 0-1 0 0,0 0 1 0 0,-1 0-1 0 0,1 0 1 0 0,0 0-1 0 0,-1 0 1 0 0,1 0-1 0 0,-1 0 1 0 0,1 0-1 0 0,0 0 1 0 0,-1 0 0 0 0,1 0-1 0 0,0 0 1 0 0,-1 0-1 0 0,1 0 1 0 0,0 0-1 0 0,-1 0 1 0 0,1-1-1 0 0,0 1 22 0 0,-1-1-38 0 0,0 1-1 0 0,0-1 1 0 0,1 0 0 0 0,-1 0-1 0 0,0 0 1 0 0,1 0-1 0 0,-1 1 1 0 0,1-1-1 0 0,-1 0 1 0 0,1 0 0 0 0,-1 0-1 0 0,1-1 39 0 0,-8-34-593 0 0,7 30 447 0 0,-1-14-307 0 0,1 0 0 0 0,1 0 0 0 0,0 0 0 0 0,2 0 0 0 0,3-16 453 0 0,0-9-513 0 0,-3 24 196 0 0,2-20-474 0 0,7-33 791 0 0,-8 62-87 0 0,0 0-1 0 0,0 0 1 0 0,1 0-1 0 0,1 1 1 0 0,0 0-1 0 0,0 0 1 0 0,2 0-1 0 0,1-3 88 0 0,-1 5-116 0 0,-5 5 126 0 0,1-1-1 0 0,0 1 0 0 0,0 0 0 0 0,0 1 0 0 0,1-1 1 0 0,-1 0-1 0 0,1 1 0 0 0,0 0 0 0 0,0 0 0 0 0,2-1-9 0 0,-1 1 48 0 0,1 0-1 0 0,0 1 0 0 0,-1-1 0 0 0,1 1 0 0 0,0 0 1 0 0,5 0-48 0 0,-8 1 47 0 0,0 1 1 0 0,0-1 0 0 0,0 1 0 0 0,0 0 0 0 0,0 0 0 0 0,0 1 0 0 0,0-1 0 0 0,0 1-1 0 0,0-1 1 0 0,0 1 0 0 0,0 0 0 0 0,0 0 0 0 0,0 0 0 0 0,1 1-48 0 0,2 1 158 0 0,0 0 0 0 0,0 0 0 0 0,-1 0 0 0 0,1 1 0 0 0,-1 0 0 0 0,0 0 0 0 0,0 0 0 0 0,0 1 0 0 0,-1-1 0 0 0,1 1 0 0 0,2 5-158 0 0,-4-5 78 0 0,-1-2-32 0 0,0-1 1 0 0,0 1-1 0 0,0-1 1 0 0,-1 1-1 0 0,1 0 1 0 0,-1 0 0 0 0,0 0-1 0 0,0 0 1 0 0,0 0-1 0 0,0 0 1 0 0,-1 0-1 0 0,1 1-46 0 0,0 10 161 0 0,0-11-136 0 0,0 1-1 0 0,-1 0 0 0 0,1 0 1 0 0,-1 0-1 0 0,0 0 0 0 0,0 0 0 0 0,-1-1 1 0 0,1 1-1 0 0,-1 0 0 0 0,0 0 0 0 0,0 0 1 0 0,0-1-1 0 0,-1 1 0 0 0,1 0 0 0 0,-1-1 1 0 0,0 2-25 0 0,-10 12 61 0 0,-12 21 72 0 0,20-31-137 0 0,0-1 0 0 0,0 0 0 0 0,-1 0-1 0 0,0 0 1 0 0,-5 5 4 0 0,8-9-16 0 0,-1 1 0 0 0,0-1-1 0 0,1 1 1 0 0,-1-1 0 0 0,0 0 0 0 0,-1 0-1 0 0,1 0 1 0 0,0-1 0 0 0,0 1 0 0 0,-1-1 0 0 0,1 0-1 0 0,-4 1 17 0 0,-1-2-26 0 0,11-11-396 0 0,1 6 339 0 0,1 0 0 0 0,0 0-1 0 0,1 1 1 0 0,-1-1 0 0 0,1 1-1 0 0,0 1 1 0 0,0-1-1 0 0,0 1 1 0 0,0 0 0 0 0,0 0-1 0 0,3 0 84 0 0,5-2 0 0 0,1 0 0 0 0,0 1-1 0 0,0 1 1 0 0,10-1 0 0 0,-10 2-3 0 0,-1 1 1 0 0,1 1 0 0 0,-1 0-1 0 0,1 1 1 0 0,11 2 2 0 0,-17-1 16 0 0,-1 0 0 0 0,0 0 0 0 0,0 1 0 0 0,0 0 1 0 0,0 0-1 0 0,-1 0 0 0 0,1 1 0 0 0,-1 1 0 0 0,0-1 0 0 0,4 4-16 0 0,-4-2 205 0 0,0-1 0 0 0,0 2-1 0 0,-1-1 1 0 0,1 1 0 0 0,1 3-205 0 0,-6-7 114 0 0,0 0-1 0 0,-1 0 1 0 0,1 0-1 0 0,-1 1 1 0 0,1-1-1 0 0,-1 0 1 0 0,0 1 0 0 0,-1-1-1 0 0,1 0 1 0 0,0 1-1 0 0,-1-1 1 0 0,0 1 0 0 0,0-1-1 0 0,0 1 1 0 0,0 0-1 0 0,-1-1-113 0 0,0 3 119 0 0,0 1-1 0 0,-1-1 0 0 0,0 0 1 0 0,0 0-1 0 0,-1 0 1 0 0,1 0-1 0 0,-1 0 0 0 0,-1 0 1 0 0,1-1-1 0 0,-1 0 0 0 0,0 0 1 0 0,0 0-1 0 0,-2 2-118 0 0,-4 2 133 0 0,1 1 1 0 0,-2-1-1 0 0,1-1 0 0 0,-1 0 1 0 0,-1-1-1 0 0,0 1-133 0 0,-5 0 42 0 0,0 0 1 0 0,0 0-1 0 0,-1-2 0 0 0,0 0 1 0 0,-1-1-1 0 0,1-1 1 0 0,-10 0-43 0 0,-4 0 53 0 0,0-2 0 0 0,1-1 0 0 0,-1-2 0 0 0,-3-1-53 0 0,25 1-206 0 0,0 0 0 0 0,0-1 0 0 0,0 0 0 0 0,1-1 0 0 0,-1 0 0 0 0,0-1 0 0 0,1 0 0 0 0,0 0 0 0 0,0-1 0 0 0,0 0 0 0 0,-7-5 206 0 0,-3-7-8469 0 0</inkml:trace>
  <inkml:trace contextRef="#ctx0" brushRef="#br1" timeOffset="29556.249">2213 4309 14600 0 0,'-4'-2'19'0'0,"3"2"68"0"0,-1-1 0 0 0,0 1 0 0 0,0-1 0 0 0,1 1 0 0 0,-1-1 0 0 0,1 0 0 0 0,-1 0 0 0 0,0 0 0 0 0,1 0 0 0 0,0 0 0 0 0,-1 0 0 0 0,1 0 0 0 0,-1-1 0 0 0,1 1 0 0 0,0 0 0 0 0,0-1 0 0 0,0 1 0 0 0,-1-2-87 0 0,2 2 8 0 0,-1 0 1 0 0,0 0 0 0 0,0-1-1 0 0,0 1 1 0 0,0 0-1 0 0,0 0 1 0 0,0 0-1 0 0,0 0 1 0 0,0 0-1 0 0,-1 1 1 0 0,1-1 0 0 0,0 0-1 0 0,0 0 1 0 0,-1 1-1 0 0,1-1 1 0 0,0 1-1 0 0,-1-1 1 0 0,1 1-1 0 0,-1 0-7 0 0,1 0 165 0 0,1 0 33 0 0,0 0 7 0 0,-7 9 1178 0 0,3 13-729 0 0,0 0-1 0 0,1 0 0 0 0,2 1 0 0 0,0-1 0 0 0,2 10-654 0 0,-1-9 217 0 0,0-23-219 0 0,0 1 0 0 0,0 0-1 0 0,0 0 1 0 0,0-1-1 0 0,1 1 1 0 0,-1 0 0 0 0,0-1-1 0 0,1 1 1 0 0,-1 0 0 0 0,0-1-1 0 0,1 1 1 0 0,-1 0-1 0 0,1-1 1 0 0,-1 1 0 0 0,1-1-1 0 0,-1 1 1 0 0,1 0-1 0 0,-1-1 1 0 0,1 0 0 0 0,-1 1-1 0 0,1-1 1 0 0,0 1 0 0 0,-1-1-1 0 0,1 1 3 0 0,0-1 9 0 0,1 1-98 0 0,-2-1 129 0 0,9-1 169 0 0,-7 1-189 0 0,18-5 65 0 0,-19 5-92 0 0,-1 0 0 0 0,1 0 0 0 0,0-1 1 0 0,-1 1-1 0 0,1 0 0 0 0,0-1 0 0 0,-1 1 1 0 0,1 0-1 0 0,-1-1 0 0 0,1 1 0 0 0,-1-1 0 0 0,1 1 1 0 0,-1-1-1 0 0,1 1 0 0 0,-1-1 0 0 0,1 0 0 0 0,-1 1 1 0 0,0-1-1 0 0,1 1 0 0 0,-1-1 0 0 0,0 0 1 0 0,1 1-1 0 0,-1-1 0 0 0,0 0 0 0 0,0 1 0 0 0,0-1 1 0 0,0 0 6 0 0,5-19-292 0 0,-4 18 260 0 0,0 0 1 0 0,-1 1-1 0 0,1-1 1 0 0,-1 0-1 0 0,1 0 1 0 0,-1 0 0 0 0,0 0-1 0 0,1 0 1 0 0,-1 0-1 0 0,0 0 1 0 0,0 0 0 0 0,-1 0-1 0 0,1 0 1 0 0,0-1 31 0 0,-6-9-28 0 0,5 10 34 0 0,0 0 0 0 0,1 1 1 0 0,-1-1-1 0 0,0 0 0 0 0,1 0 0 0 0,-1 1 1 0 0,1-1-1 0 0,-1 0 0 0 0,1 0 0 0 0,0 0-6 0 0,0 2 0 0 0,0-1 0 0 0,0 1 0 0 0,0 0 0 0 0,0 0 0 0 0,0 0 0 0 0,0 0 0 0 0,0 0 0 0 0,0-1 0 0 0,0 1 0 0 0,0 0 0 0 0,0 0 0 0 0,0 0 0 0 0,0 0 0 0 0,0 0 0 0 0,0 0 0 0 0,0-1 0 0 0,0 1 0 0 0,0 0 0 0 0,0 0 0 0 0,0 0 0 0 0,0 0 0 0 0,0 0 0 0 0,0 0 0 0 0,1 0 0 0 0,-1-1 0 0 0,0 1 0 0 0,0 0 0 0 0,0 0 0 0 0,0 0 0 0 0,0 0 0 0 0,0 0 0 0 0,0 0 0 0 0,0 0 0 0 0,1 0 0 0 0,-1 0 0 0 0,0 0 0 0 0,0 0 0 0 0,0 0 0 0 0,0 0 0 0 0,0 0 0 0 0,0 0 0 0 0,1 0 0 0 0,-1 0 0 0 0,0 0 0 0 0,0 0 0 0 0,0 0 0 0 0,0 0 0 0 0,0 0 0 0 0,1 0 0 0 0,-1 0 0 0 0,0 0 0 0 0,0 0 0 0 0,0 0 0 0 0,0 0 0 0 0,0 0 0 0 0,0 0 0 0 0,1 0 0 0 0,-1 0 0 0 0,0 0 0 0 0,4 4 0 0 0,12 19 0 0 0,15 12-2 0 0,-24-26 14 0 0,0 0 1 0 0,1 0-1 0 0,0-1 0 0 0,1 0 1 0 0,0-1-1 0 0,4 3-12 0 0,-11-9 8 0 0,1 1-1 0 0,0-1 0 0 0,-1 0 1 0 0,1 0-1 0 0,0 0 0 0 0,0 0 0 0 0,0 0 1 0 0,0-1-1 0 0,0 1 0 0 0,0-1 1 0 0,0 0-1 0 0,0 1 0 0 0,0-2 0 0 0,3 1-7 0 0,-1-1-18 0 0,0 0 0 0 0,0 0-1 0 0,0-1 1 0 0,0 1 0 0 0,-1-1-1 0 0,1 0 1 0 0,0-1 0 0 0,2-1 18 0 0,2-2 73 0 0,0-1 1 0 0,-1 1 0 0 0,0-1 0 0 0,0-1-1 0 0,-1 1 1 0 0,0-1 0 0 0,0-1 0 0 0,2-3-74 0 0,7-10 285 0 0,-12 18-279 0 0,0-1 0 0 0,0 0 0 0 0,-1 0 0 0 0,0 0 0 0 0,0-1-1 0 0,0 1 1 0 0,1-5-6 0 0,10-25-18 0 0,-11 27-39 0 0,1-1-1 0 0,-1 1 0 0 0,0-1 0 0 0,-1 1 0 0 0,0-1 0 0 0,1-9 58 0 0,3-72-65 0 0,-6 52 439 0 0,0 37-420 0 0,0 1-61 0 0,0 0-12 0 0,0 1 116 0 0,-1-1 0 0 0,1 1 0 0 0,0 0 0 0 0,-1 0 0 0 0,1-1 0 0 0,0 1 0 0 0,-1 0 0 0 0,1 0 0 0 0,0 0 0 0 0,0-1 0 0 0,0 1-1 0 0,-1 0 1 0 0,1 0 0 0 0,0 0 0 0 0,0 0 0 0 0,0-1 3 0 0,0 4 31 0 0,-3 18 83 0 0,1 0 0 0 0,1-1 0 0 0,1 1 0 0 0,1 0 0 0 0,1 7-114 0 0,2 44 8 0 0,-3-43 110 0 0,2 0 0 0 0,6 23-118 0 0,-1 5 60 0 0,-7-51-88 0 0,-1-6-125 0 0,0-1-83 0 0,0 0-1443 0 0,0 0-5696 0 0</inkml:trace>
  <inkml:trace contextRef="#ctx0" brushRef="#br1" timeOffset="29858.841">2507 4242 11056 0 0,'0'0'505'0'0,"2"0"-9"0"0,18 5 1041 0 0,0-1 0 0 0,0-1 0 0 0,0-1 1 0 0,12-1-1538 0 0,84-5 2609 0 0,-18 1-3846 0 0,-84 1-3493 0 0,-1-1-1646 0 0</inkml:trace>
  <inkml:trace contextRef="#ctx0" brushRef="#br1" timeOffset="25648.903">16 3552 2304 0 0,'0'1'369'0'0,"-1"0"1"0"0,0 0-1 0 0,0-1 1 0 0,0 1-1 0 0,0 0 1 0 0,0-1-1 0 0,0 1 0 0 0,0-1 1 0 0,0 1-1 0 0,0-1 1 0 0,-1 1-370 0 0,-2-2 8822 0 0,10 4-6827 0 0,10 5-1833 0 0,-15-7 81 0 0,6 1 198 0 0,-5-2-391 0 0,0-1 0 0 0,1 1 0 0 0,-1-1-1 0 0,0 1 1 0 0,0-1 0 0 0,0 0-1 0 0,1 0 1 0 0,-1 0-50 0 0,18-5 290 0 0,-15 5-228 0 0,0-1-1 0 0,0 1 0 0 0,0-1 0 0 0,0 0 1 0 0,0 0-1 0 0,0-1 0 0 0,-1 1 1 0 0,1-1-1 0 0,1-1-61 0 0,15-9 151 0 0,-15 9-91 0 0,0 0 0 0 0,0 0 0 0 0,0-1-1 0 0,-1 0 1 0 0,1 0 0 0 0,-2-1 0 0 0,4-2-60 0 0,7-9 134 0 0,14-16 56 0 0,-29 31-182 0 0,1 1 0 0 0,0 0 0 0 0,0 0 0 0 0,-1-1 0 0 0,1 1 0 0 0,-1-1 0 0 0,1 1 0 0 0,-1 0 0 0 0,0-1 0 0 0,0 1 1 0 0,1-1-1 0 0,-1 1 0 0 0,0-1 0 0 0,0 1 0 0 0,0-1 0 0 0,-1 1 0 0 0,1-1 0 0 0,0 1 0 0 0,0 0 0 0 0,-1-1 0 0 0,0 0-8 0 0,1 1 9 0 0,0 0 0 0 0,0 0 0 0 0,-1 1 0 0 0,1-1 0 0 0,0 0 0 0 0,-1 0-1 0 0,1 0 1 0 0,0 0 0 0 0,-1 1 0 0 0,0-1 0 0 0,1 0 0 0 0,-1 0 0 0 0,1 1-1 0 0,-1-1 1 0 0,0 0 0 0 0,1 1 0 0 0,-1-1 0 0 0,0 1 0 0 0,0-1 0 0 0,0 1 0 0 0,1-1-1 0 0,-1 1 1 0 0,0 0 0 0 0,0-1 0 0 0,0 1 0 0 0,0 0 0 0 0,0 0 0 0 0,0-1-1 0 0,1 1 1 0 0,-1 0 0 0 0,0 0 0 0 0,0 0 0 0 0,0 0 0 0 0,0 0 0 0 0,0 1-9 0 0,-4-1 18 0 0,0 1-1 0 0,0 1 1 0 0,0-1 0 0 0,1 1 0 0 0,-1 0 0 0 0,1 0 0 0 0,-1 0 0 0 0,1 1 0 0 0,0-1 0 0 0,0 1-1 0 0,0 0 1 0 0,0 0 0 0 0,1 1 0 0 0,-1-1 0 0 0,1 1 0 0 0,0-1 0 0 0,0 1 0 0 0,0 0 0 0 0,0 0-1 0 0,1 1 1 0 0,-1-1 0 0 0,1 1 0 0 0,0-1 0 0 0,0 3-18 0 0,-6 13 61 0 0,7-18-50 0 0,0 1 0 0 0,0 0 0 0 0,0 0 0 0 0,0 0 0 0 0,0 0 0 0 0,0-1 0 0 0,1 1 0 0 0,-1 0 0 0 0,1 2-11 0 0,0 2 11 0 0,0 3 12 0 0,0 1 0 0 0,0-1 0 0 0,1 1 0 0 0,1-1 0 0 0,0 1 0 0 0,2 8-23 0 0,3 2 2 0 0,-5-13 8 0 0,0 0 1 0 0,1 0-1 0 0,0 0 0 0 0,1 0 1 0 0,0 0-1 0 0,2 3-10 0 0,4 5 0 0 0,-9-14 0 0 0,-1 0 0 0 0,1 0 0 0 0,1 0 0 0 0,-1 0 0 0 0,0 0 0 0 0,0-1 0 0 0,1 1 0 0 0,-1 0 0 0 0,1-1 0 0 0,0 1 0 0 0,-1-1 0 0 0,1 1 0 0 0,0-1 0 0 0,0 0 0 0 0,6 4 0 0 0,-7-4 0 0 0,1 0 0 0 0,-1 0 0 0 0,0 0 0 0 0,1 0 0 0 0,-1-1 0 0 0,1 1 0 0 0,0-1 0 0 0,-1 1 0 0 0,1-1 0 0 0,-1 1 0 0 0,1-1 0 0 0,0 0 0 0 0,-1 0 0 0 0,1 0 0 0 0,0 0 0 0 0,-1 0 0 0 0,1 0 0 0 0,0 0 0 0 0,-1-1 0 0 0,1 1 0 0 0,-1-1 0 0 0,2 1 0 0 0,3-2 6 0 0,1 0-1 0 0,-1 0 1 0 0,0 0 0 0 0,0 0-1 0 0,0-1 1 0 0,0 0-1 0 0,0-1 1 0 0,-1 1-1 0 0,1-1 1 0 0,-1 0-1 0 0,0 0 1 0 0,0-1-1 0 0,4-4-5 0 0,9-10-30 0 0,-13 15-5 0 0,-1-1 0 0 0,1 1 0 0 0,-1-1 0 0 0,0-1 0 0 0,0 1 0 0 0,2-5 35 0 0,30-50-544 0 0,-10 17 219 0 0,-24 41 302 0 0,-1-1 0 0 0,0 1 0 0 0,1 0 0 0 0,0 0-1 0 0,0 0 1 0 0,0-1 0 0 0,0 2 0 0 0,0-1 0 0 0,0 0 0 0 0,0 0 0 0 0,0 1 0 0 0,1-1 0 0 0,-1 1 0 0 0,1-1-1 0 0,1 0 24 0 0,-3 2 0 0 0,0 0 0 0 0,0 0-1 0 0,-1 0 1 0 0,1 0 0 0 0,0 0-1 0 0,0 0 1 0 0,-1 0 0 0 0,1 0-1 0 0,0 0 1 0 0,0 0-1 0 0,-1 0 1 0 0,1 0 0 0 0,0 0-1 0 0,0 1 1 0 0,-1-1 0 0 0,1 0-1 0 0,0 1 1 0 0,-1-1 0 0 0,1 0-1 0 0,0 1 1 0 0,-1-1 0 0 0,1 1-1 0 0,0-1 1 0 0,-1 1 0 0 0,1-1-1 0 0,-1 1 1 0 0,1 0 0 0 0,1 1-7 0 0,0 0 2 0 0,0 1 0 0 0,0-1-1 0 0,0 0 1 0 0,0 1 0 0 0,-1 0-1 0 0,1-1 1 0 0,-1 1 0 0 0,1 0-1 0 0,-1 0 1 0 0,0 0 0 0 0,0 0-1 0 0,0 1 6 0 0,7 17 87 0 0,-4-13-25 0 0,-1 0-1 0 0,0 0 1 0 0,-1 0-1 0 0,0 0 1 0 0,0 1-1 0 0,-1-1 1 0 0,0 1 0 0 0,0-1-1 0 0,-1 1 1 0 0,0 0-62 0 0,3 31 129 0 0,-3-38-112 0 0,2 12 84 0 0,-1-1-1 0 0,-1 0 1 0 0,0 4-101 0 0,0-15 68 0 0,3-18 69 0 0,5-28-61 0 0,4 5-64 0 0,-9 25-99 0 0,2 1 0 0 0,-1-1 0 0 0,2 1 0 0 0,-1-1-1 0 0,9-11 88 0 0,-8 16-54 0 0,-1 1 26 0 0,0 0-1 0 0,1 1 0 0 0,-1-1 0 0 0,2 1 0 0 0,-1 0 0 0 0,5-3 29 0 0,-10 9-1 0 0,1 0 0 0 0,0-1 0 0 0,0 1 0 0 0,0 0 0 0 0,0 0 0 0 0,-1 0 0 0 0,2 1 0 0 0,-1-1 0 0 0,0 0 0 0 0,0 1 0 0 0,0-1 0 0 0,0 1 0 0 0,0 0 0 0 0,0 0 0 0 0,0 0 1 0 0,1 0-1 0 0,-1 0 0 0 0,0 0 0 0 0,0 0 0 0 0,0 1 0 0 0,0-1 0 0 0,0 1 0 0 0,1-1 0 0 0,-1 1 0 0 0,0 0 0 0 0,-1 0 0 0 0,1 0 0 0 0,0 0 0 0 0,0 0 0 0 0,1 2 1 0 0,1-1 13 0 0,-1 1-1 0 0,-1 0 1 0 0,1 0-1 0 0,0 0 1 0 0,-1 0 0 0 0,0 0-1 0 0,1 0 1 0 0,-1 1-1 0 0,0-1 1 0 0,-1 1-1 0 0,2 2-12 0 0,2 8 159 0 0,-1-1 0 0 0,2 8-159 0 0,-5-14 27 0 0,0 0 1 0 0,-1 0-1 0 0,0 0 0 0 0,0 0 0 0 0,0 0 0 0 0,-1 0 0 0 0,-1 2-27 0 0,-1 26 74 0 0,3-8 9 0 0,0-27-81 0 0,0 0 0 0 0,0 1 0 0 0,0-1-1 0 0,0 0 1 0 0,0 0 0 0 0,0 1 0 0 0,0-1 0 0 0,0 0 0 0 0,0 0-1 0 0,0 1 1 0 0,0-1 0 0 0,0 0 0 0 0,0 0 0 0 0,0 1 0 0 0,0-1-1 0 0,0 0 1 0 0,1 0 0 0 0,-1 0 0 0 0,0 1 0 0 0,0-1 0 0 0,0 0-1 0 0,0 0 1 0 0,0 0 0 0 0,1 0 0 0 0,-1 1 0 0 0,0-1 0 0 0,0 0-1 0 0,0 0 1 0 0,1 0 0 0 0,-1 0 0 0 0,0 0 0 0 0,0 0 0 0 0,1 1-1 0 0,-1-1 1 0 0,0 0 0 0 0,0 0 0 0 0,1 0 0 0 0,-1 0 0 0 0,0 0-1 0 0,0 0 1 0 0,0 0 0 0 0,1 0 0 0 0,-1 0 0 0 0,0 0 0 0 0,1 0-2 0 0,10-1 89 0 0,-10 1-68 0 0,3-2 9 0 0,-1 1-1 0 0,1-1 1 0 0,0 1 0 0 0,0-1-1 0 0,-1 0 1 0 0,1 0-1 0 0,-1-1 1 0 0,0 1 0 0 0,0-1-1 0 0,0 1 1 0 0,0-1-1 0 0,1-2-29 0 0,17-12-7 0 0,29-25-321 0 0,-21 20 376 0 0,-1-2 0 0 0,-2-1 0 0 0,22-26-48 0 0,-46 48-2 0 0,0 1-1 0 0,0 0 0 0 0,-1-1 0 0 0,1 0 1 0 0,0 1-1 0 0,-1-1 0 0 0,0 0 0 0 0,0 0 1 0 0,0 0-1 0 0,1-1 3 0 0,-2 2 6 0 0,0 1 1 0 0,1-1 0 0 0,-1 1 0 0 0,0-1-1 0 0,0 1 1 0 0,0-1 0 0 0,0 0-1 0 0,0 1 1 0 0,0-1 0 0 0,-1 1 0 0 0,1-1-1 0 0,-1 1 1 0 0,1 0 0 0 0,-1-1-1 0 0,1 1 1 0 0,-1-1 0 0 0,0 1 0 0 0,1 0-1 0 0,-1-1 1 0 0,0 1 0 0 0,0 0-7 0 0,-1-1 1 0 0,1 1 1 0 0,0-1 0 0 0,-1 1-1 0 0,1 0 1 0 0,-1 0-1 0 0,0 0 1 0 0,1 0 0 0 0,-1 0-1 0 0,-1 0-1 0 0,-6-1-14 0 0,8 2 7 0 0,0-1 0 0 0,-1 1-1 0 0,1 0 1 0 0,0 0 0 0 0,-1-1-1 0 0,1 1 1 0 0,0 0 0 0 0,-1 0-1 0 0,1 0 1 0 0,0 1 0 0 0,-1-1-1 0 0,1 0 1 0 0,0 0 0 0 0,0 1-1 0 0,-1-1 1 0 0,1 1 0 0 0,0-1-1 0 0,0 1 1 0 0,0 0 0 0 0,-1-1-1 0 0,0 2 8 0 0,-2 1 36 0 0,2-3-26 0 0,1 1 1 0 0,0-1-1 0 0,0 1 0 0 0,0 0 1 0 0,-1 0-1 0 0,1-1 0 0 0,0 1 1 0 0,0 0-1 0 0,0 0 0 0 0,0 0 1 0 0,1 0-1 0 0,-1 0 0 0 0,0 1 1 0 0,0-1-1 0 0,0 0 0 0 0,1 0 1 0 0,-1 0-1 0 0,1 1 0 0 0,-1 0-10 0 0,-9 30-12 0 0,8-24-5 0 0,1-1-1 0 0,1 1 1 0 0,-1-1-1 0 0,2 5 18 0 0,-1-8 7 0 0,1-1-1 0 0,-1 0 0 0 0,1 0 1 0 0,0 1-1 0 0,0-1 0 0 0,0 0 1 0 0,1 0-1 0 0,-1 0 1 0 0,1 0-1 0 0,0 0 0 0 0,0 0-6 0 0,3 5-10 0 0,1-1-1 0 0,-1 1 0 0 0,2-2 1 0 0,-1 1-1 0 0,1 0 0 0 0,1-1 11 0 0,-5-3 0 0 0,0-1-1 0 0,0 0 0 0 0,0 0 0 0 0,0-1 1 0 0,0 1-1 0 0,1-1 0 0 0,-1 1 1 0 0,0-1-1 0 0,1 0 0 0 0,-1 0 1 0 0,1-1-1 0 0,0 1 0 0 0,-1-1 0 0 0,1 0 1 0 0,0 0-1 0 0,-1 0 0 0 0,1 0 1 0 0,5-1 0 0 0,-6 1-2 0 0,0 0 0 0 0,0-1 1 0 0,0 1-1 0 0,0-1 0 0 0,0 0 1 0 0,3-1 1 0 0,10-2-33 0 0,-15 4 43 0 0,0 0 1 0 0,0 0 0 0 0,0 0 0 0 0,0 0 0 0 0,0 0-1 0 0,0-1 1 0 0,0 1 0 0 0,0 0 0 0 0,0-1 0 0 0,0 1-1 0 0,0-1 1 0 0,0 1 0 0 0,-1-1 0 0 0,1 1 0 0 0,0-1-1 0 0,0 0 1 0 0,0 1 0 0 0,-1-1 0 0 0,1 0 0 0 0,0 0-1 0 0,-1 0 1 0 0,1 1 0 0 0,-1-1 0 0 0,1 0 0 0 0,-1 0 0 0 0,1 0-1 0 0,-1 0-10 0 0,4-7 0 0 0,-2 4 0 0 0,0-1 0 0 0,0 0 0 0 0,0 1 0 0 0,-1-1 0 0 0,0 0 0 0 0,1-1 0 0 0,5-27 60 0 0,-7 33-67 0 0,0-1-1 0 0,0 1 0 0 0,0-1 1 0 0,0 1-1 0 0,0 0 0 0 0,0-1 0 0 0,0 1 1 0 0,1 0-1 0 0,-1-1 0 0 0,0 1 1 0 0,0 0-1 0 0,0-1 0 0 0,1 1 1 0 0,-1 0-1 0 0,0-1 0 0 0,1 1 1 0 0,-1 0-1 0 0,0 0 0 0 0,1-1 0 0 0,-1 1 1 0 0,0 0-1 0 0,1 0 0 0 0,-1 0 1 0 0,0-1-1 0 0,1 1 0 0 0,-1 0 1 0 0,0 0-1 0 0,1 0 0 0 0,-1 0 1 0 0,1 0 7 0 0,12 4-164 0 0,8 14 26 0 0,-12-6 136 0 0,-7-8 36 0 0,1 0 1 0 0,-1-1 0 0 0,1 0-1 0 0,0 0 1 0 0,0 0 0 0 0,1 2-35 0 0,2 1-16 0 0,-6-6 12 0 0,1 1 1 0 0,-1 0-1 0 0,0-1 1 0 0,1 1-1 0 0,-1 0 1 0 0,1-1-1 0 0,0 1 1 0 0,-1-1 0 0 0,1 1-1 0 0,-1-1 1 0 0,1 1-1 0 0,0-1 1 0 0,-1 0-1 0 0,1 1 1 0 0,0-1-1 0 0,0 0 1 0 0,-1 0-1 0 0,1 1 1 0 0,0-1-1 0 0,0 0 4 0 0,3 2 0 0 0,-3-2 0 0 0,0 0 0 0 0,1 1 0 0 0,-1-1 0 0 0,0 0 0 0 0,1 1 0 0 0,-1-1 0 0 0,0 0 0 0 0,1 0 0 0 0,-1 0 0 0 0,0 0 0 0 0,1 0 0 0 0,-1-1 0 0 0,0 1 0 0 0,1 0 0 0 0,-1 0 0 0 0,1-1 0 0 0,1 0-10 0 0,0 1-1 0 0,0-1 1 0 0,1 0-1 0 0,-1 0 1 0 0,0-1-1 0 0,0 1 1 0 0,0 0-1 0 0,0-1 1 0 0,0 0-1 0 0,0 0 1 0 0,-1 0-1 0 0,1 0 0 0 0,-1 0 1 0 0,1-1-1 0 0,-1 1 1 0 0,0-1-1 0 0,0 1 1 0 0,0-1-1 0 0,1-2 11 0 0,-2 4-39 0 0,0 0-1 0 0,-1 0 1 0 0,1 0-1 0 0,0 0 1 0 0,-1-1-1 0 0,0 1 1 0 0,1 0-1 0 0,-1 0 1 0 0,1-1 0 0 0,-1 1-1 0 0,0 0 1 0 0,0-2 39 0 0,0 2-75 0 0,0-1 1 0 0,1 0 0 0 0,-1 1-1 0 0,0-1 1 0 0,1 1-1 0 0,-1-1 1 0 0,1 1 0 0 0,0 0-1 0 0,-1-1 1 0 0,1 0 74 0 0,20-25-6149 0 0,-10 13-28 0 0</inkml:trace>
  <inkml:trace contextRef="#ctx0" brushRef="#br1" timeOffset="26623.861">1505 3371 11200 0 0,'0'0'256'0'0,"0"0"34"0"0,0 0 20 0 0,0 0-40 0 0,0 0-47 0 0,0 0 450 0 0,0 0 214 0 0,0 0 45 0 0,7 7 1474 0 0,-7-3-2187 0 0,-1-1-1 0 0,1 1 0 0 0,-1-1 0 0 0,0 0 0 0 0,0 1 0 0 0,0-1 1 0 0,0 0-1 0 0,0 0 0 0 0,-1 0 0 0 0,0 0 0 0 0,1 0 0 0 0,-1 0 1 0 0,0 0-219 0 0,-8 14 531 0 0,-3 6-45 0 0,7-13-393 0 0,0 0-1 0 0,1 0 1 0 0,1 1 0 0 0,-1 0 0 0 0,1 0 0 0 0,1 1-93 0 0,2-7 6 0 0,0 0 0 0 0,0 0 0 0 0,1 0 0 0 0,0 0 0 0 0,0 1 0 0 0,0-1-1 0 0,0 0 1 0 0,1 0 0 0 0,0 2-6 0 0,0-5 0 0 0,-1 1 0 0 0,1 0 0 0 0,0-1 0 0 0,0 1 0 0 0,0-1 0 0 0,0 0 0 0 0,0 1 0 0 0,1-1 0 0 0,-1 0 0 0 0,1 1 0 0 0,1 1 0 0 0,5 6 0 0 0,7 17 0 0 0,-8-15 0 0 0,1 1 0 0 0,-2 1 0 0 0,0-1 0 0 0,0 1 0 0 0,-2 0 0 0 0,3 9 0 0 0,-3-6 14 0 0,-1 0-1 0 0,-1 0 1 0 0,-1 0-1 0 0,0 0 1 0 0,-1 0-1 0 0,-1 1 1 0 0,0-1-1 0 0,-1 0 1 0 0,-1 0-1 0 0,-2 3-13 0 0,2-12 31 0 0,0-1 1 0 0,0 0-1 0 0,-1 0 1 0 0,-2 3-32 0 0,-3 4 47 0 0,6-9-15 0 0,0 0-1 0 0,-1 0 1 0 0,0 0-1 0 0,0-1 1 0 0,-1 0-1 0 0,1 0 1 0 0,-1 0-1 0 0,-3 2-31 0 0,8-6 5 0 0,-1 1 0 0 0,0-1 0 0 0,1 0 0 0 0,-1 1 0 0 0,1-1 0 0 0,-1 0 0 0 0,1 1 0 0 0,-1-1 0 0 0,0 0 0 0 0,1 0 0 0 0,-1 1 0 0 0,0-1 0 0 0,1 0 0 0 0,-1 0 0 0 0,0 0 0 0 0,1 0 0 0 0,-1 0 0 0 0,0 0 0 0 0,1 0 0 0 0,-1 0 0 0 0,0 0 0 0 0,1 0 0 0 0,-1 0 0 0 0,0-1 0 0 0,1 1 0 0 0,-1 0 0 0 0,0 0 0 0 0,1-1 0 0 0,-1 1-5 0 0,0-1 13 0 0,0 0 1 0 0,0 0-1 0 0,0 0 0 0 0,0 0 1 0 0,0-1-1 0 0,0 1 0 0 0,0 0 1 0 0,1-1-1 0 0,-1 1 0 0 0,0 0 1 0 0,1-1-1 0 0,-1 1 0 0 0,1-1-13 0 0,-2-4 41 0 0,1 0 1 0 0,-1 1-1 0 0,1-1 0 0 0,1 0 0 0 0,-1-1 1 0 0,1-3-42 0 0,3-14 9 0 0,1 1 0 0 0,1-1 1 0 0,2 1-1 0 0,1-3-9 0 0,-1 3-52 0 0,0 2-70 0 0,1 0 0 0 0,11-18 122 0 0,2-7-96 0 0,-3 8-18 0 0,2 1 0 0 0,1 1 1 0 0,2 1-1 0 0,4-1 114 0 0,-7 7-57 0 0,-9 14 89 0 0,0 0 1 0 0,1 1-1 0 0,0 1 0 0 0,7-5-32 0 0,-4 0-56 0 0,-13 14 36 0 0,1 1 1 0 0,-1 0-1 0 0,1 0 1 0 0,0 0 0 0 0,0 0-1 0 0,0 0 1 0 0,0 1-1 0 0,0-1 1 0 0,1 1 0 0 0,1-1 19 0 0,-4 2-55 0 0,-2 2 66 0 0,0 0 1 0 0,0 0-1 0 0,0 0 0 0 0,0 0 0 0 0,0 0 1 0 0,0 1-1 0 0,0-1 0 0 0,1 0 1 0 0,-1 0-1 0 0,0 1 0 0 0,1-1 0 0 0,-1 0 1 0 0,1 1-12 0 0,-1 0 13 0 0,0 1-1 0 0,1-1 1 0 0,-1 1 0 0 0,1 0 0 0 0,0-1 0 0 0,0 1 0 0 0,0-1-1 0 0,0 2-12 0 0,-1 17 68 0 0,0-18-53 0 0,1 0 0 0 0,0 0 0 0 0,-1 0-1 0 0,1 0 1 0 0,1 1 0 0 0,-1-1 0 0 0,0 2-15 0 0,1-3 6 0 0,-1 1-1 0 0,0 0 1 0 0,0 0 0 0 0,0 0 0 0 0,0 0 0 0 0,0 0-1 0 0,-1 2-5 0 0,0-2 6 0 0,0 0 0 0 0,1 0-1 0 0,-1 0 1 0 0,1 0-1 0 0,0 0 1 0 0,0 0 0 0 0,0 0-1 0 0,0 0 1 0 0,1 0-1 0 0,-1 0 1 0 0,1 3-6 0 0,1 1 2 0 0,-2 0-4 0 0,0-5 4 0 0,0 0-1 0 0,0 0 0 0 0,0 0 0 0 0,1 0 0 0 0,-1 0 0 0 0,0-1 0 0 0,1 1 1 0 0,-1 0-1 0 0,1 0 0 0 0,0 0 0 0 0,0 0-1 0 0,0-1 2 0 0,0-1 1 0 0,0 0-1 0 0,-1 0 0 0 0,1 0 1 0 0,0 0-1 0 0,0 1 0 0 0,0-1 1 0 0,-1 0-1 0 0,1 0 0 0 0,0 0 1 0 0,0-1-1 0 0,0 1 1 0 0,-1 0-1 0 0,1 0 0 0 0,0 0 1 0 0,0-1-1 0 0,0 1 0 0 0,-1 0 1 0 0,1-1-1 0 0,0 1 0 0 0,-1 0 1 0 0,1-1-3 0 0,1 0 1 0 0,2 0 6 0 0,-1-1 0 0 0,1 0 0 0 0,-1 0 0 0 0,1 0 0 0 0,-1-1 0 0 0,0 1 0 0 0,0-1-1 0 0,0 0 1 0 0,0 0 0 0 0,2-3-7 0 0,24-35 116 0 0,-15 19-82 0 0,-7 10 5 0 0,0 0-1 0 0,-1-1 1 0 0,3-9-39 0 0,-7 17 1 0 0,1-4-1 0 0,-4 7 0 0 0,1 2 0 0 0,0 0 0 0 0,0 0 0 0 0,-1 0 0 0 0,1-1 0 0 0,0 1 0 0 0,-1 0 0 0 0,1 0 0 0 0,0 0 0 0 0,0-1 0 0 0,0 1 0 0 0,-1 0 0 0 0,1-1 0 0 0,0 1 0 0 0,0 0 0 0 0,0-1 0 0 0,0 1 0 0 0,-1 0 0 0 0,1-1 0 0 0,0 1 0 0 0,0 0 0 0 0,0-1 0 0 0,0 1 0 0 0,0 0 0 0 0,0-1 0 0 0,0 1 0 0 0,0 0 0 0 0,0-1 0 0 0,0 1 0 0 0,0 0 0 0 0,0-1 0 0 0,0 1 0 0 0,0 0 0 0 0,1-1 0 0 0,-1 1 0 0 0,0 0 0 0 0,0 0 0 0 0,0-1 0 0 0,0 1 0 0 0,0 0 0 0 0,0 0 0 0 0,0 0 0 0 0,0 0 0 0 0,0-1 0 0 0,0 1 0 0 0,0 0 0 0 0,0 0 0 0 0,0 0 0 0 0,0 0 0 0 0,0 0 0 0 0,0 0 0 0 0,1-1 0 0 0,-1 1 0 0 0,0 0 0 0 0,0 0 0 0 0,0 0 0 0 0,0 0 0 0 0,0 0 0 0 0,0 0 0 0 0,0 0 0 0 0,1-1 0 0 0,-1 1 0 0 0,0 0 0 0 0,0 0 0 0 0,0 0 0 0 0,0 0 0 0 0,0 0 0 0 0,1 0 0 0 0,-1 0 0 0 0,0 0 0 0 0,0 0 0 0 0,0 0 0 0 0,3 4 27 0 0,-1-1-1 0 0,0 1 0 0 0,0 0 1 0 0,0 0-1 0 0,0 0 1 0 0,0 4-27 0 0,-1-5 23 0 0,4 12 128 0 0,-2 0 0 0 0,1 0 0 0 0,-1 6-151 0 0,-2-6 95 0 0,-1 0 1 0 0,0 0-1 0 0,-1-1 1 0 0,-1 1-1 0 0,-1 6-95 0 0,0 4 48 0 0,-19 105 314 0 0,17-94-276 0 0,-2 1 0 0 0,-1-1 1 0 0,-1-1-1 0 0,-6 10-86 0 0,14-43 10 0 0,0 1 0 0 0,0-1 0 0 0,0 1 0 0 0,0-1 0 0 0,-1 1 0 0 0,1-1 0 0 0,-1 0 0 0 0,0 0 1 0 0,0 0-1 0 0,0 0 0 0 0,0 0 0 0 0,0 0 0 0 0,0-1 0 0 0,0 1 0 0 0,0-1 0 0 0,-1 1 0 0 0,1-1 0 0 0,-1 0 0 0 0,1 0 0 0 0,-1 0 0 0 0,1 0 0 0 0,-1 0 0 0 0,0-1 0 0 0,1 1 1 0 0,-1-1-1 0 0,0 0 0 0 0,1 1 0 0 0,-1-1 0 0 0,0 0 0 0 0,0-1 0 0 0,1 1 0 0 0,-1 0 0 0 0,0-1 0 0 0,1 0 0 0 0,-1 0 0 0 0,0 1 0 0 0,1-2 0 0 0,-1 1 0 0 0,1 0 1 0 0,-2-1-11 0 0,-14-11-527 0 0,0 0 0 0 0,1 0 0 0 0,1-2 0 0 0,-6-6 527 0 0,6 7-1602 0 0</inkml:trace>
  <inkml:trace contextRef="#ctx0" brushRef="#br1" timeOffset="28340.682">413 4001 10224 0 0,'-1'-1'54'0'0,"0"0"-1"0"0,1 0 1 0 0,-1-1 0 0 0,0 1 0 0 0,0 0 0 0 0,1 0 0 0 0,-1 0 0 0 0,1 0 0 0 0,0-1 0 0 0,-1 1-1 0 0,1 0 1 0 0,0-1 0 0 0,-1 1 0 0 0,1 0 0 0 0,0-1 0 0 0,0 1 0 0 0,0 0 0 0 0,0 0 0 0 0,0-1-1 0 0,1 1 1 0 0,-1 0 0 0 0,0-1-54 0 0,1-10 73 0 0,0 2 1306 0 0,-1 9-1144 0 0,0 0-1 0 0,0-1 1 0 0,0 1 0 0 0,0 0-1 0 0,0 0 1 0 0,0-1 0 0 0,0 1-1 0 0,0 0 1 0 0,-1 0 0 0 0,1-1-1 0 0,0 1 1 0 0,-1 0 0 0 0,1 0-1 0 0,-1 0 1 0 0,0-1-235 0 0,1 1 753 0 0,0 1-17 0 0,0 0-15 0 0,0 0-34 0 0,-1 0 1533 0 0,0 5-1478 0 0,-1 10-373 0 0,-3 109 341 0 0,4-101-609 0 0,-5 35 214 0 0,3-29-208 0 0,1 1 0 0 0,2-1 0 0 0,1 13-107 0 0,0 10-1 0 0,1-23 23 0 0,0-1-1 0 0,2 0 0 0 0,1 1-21 0 0,-4-24 10 0 0,0-1-1 0 0,0 1 0 0 0,1 0 0 0 0,0-1 1 0 0,0 1-1 0 0,0-1 0 0 0,0 0 1 0 0,2 2-10 0 0,-3-4 5 0 0,0 0 1 0 0,0-1-1 0 0,0 1 1 0 0,1-1-1 0 0,-1 0 1 0 0,1 1-1 0 0,-1-1 1 0 0,1 0-1 0 0,-1 0 1 0 0,1 0 0 0 0,-1 0-1 0 0,1 0 1 0 0,0 0-1 0 0,0 0 1 0 0,0-1-1 0 0,-1 1 1 0 0,1 0-1 0 0,0-1 1 0 0,0 0-1 0 0,0 1 1 0 0,1-1-6 0 0,2 0 3 0 0,-1-1-1 0 0,1 0 1 0 0,0 1 0 0 0,-1-2-1 0 0,1 1 1 0 0,0 0 0 0 0,-1-1-1 0 0,0 0 1 0 0,1 0 0 0 0,-1 0-1 0 0,0-1 1 0 0,0 1 0 0 0,0-1-1 0 0,2-1-2 0 0,2-4 2 0 0,0 1 0 0 0,0-1 0 0 0,-1-1 0 0 0,0 1 0 0 0,5-9-2 0 0,5-6-54 0 0,-12 18 36 0 0,-1-1-1 0 0,0 1 1 0 0,0-1 0 0 0,0-1 0 0 0,-1 1-1 0 0,0 0 1 0 0,0-2 18 0 0,34-72-130 0 0,-27 55-83 0 0,-6 15 141 0 0,0 1-1 0 0,-1-1 1 0 0,1-3 72 0 0,-4 7 0 0 0,-3 5 8 0 0,-3 5 31 0 0,6-3-26 0 0,-6 6 28 0 0,1 1 0 0 0,0-1 0 0 0,1 1-1 0 0,-1 1 1 0 0,2-1 0 0 0,-1 0 0 0 0,1 1-1 0 0,0 0 1 0 0,0 2-41 0 0,0 2 58 0 0,1 0 1 0 0,0 0-1 0 0,1 0 0 0 0,0 0 0 0 0,1 0 0 0 0,1 4-58 0 0,0-4 0 0 0,1 0 0 0 0,1 0 0 0 0,0 0 0 0 0,2 4 0 0 0,-4-16 0 0 0,-1 1 0 0 0,1 0 0 0 0,0-1 0 0 0,-1 1 0 0 0,1-1 0 0 0,0 1 0 0 0,0-1 0 0 0,0 0 0 0 0,1 2 0 0 0,6 0 0 0 0,-3-2 0 0 0,-4-1 0 0 0,0 1 0 0 0,0-1 0 0 0,0 0 0 0 0,0 0 0 0 0,0 0 0 0 0,0 0 0 0 0,-1 0 0 0 0,1 0 0 0 0,0 0 0 0 0,0 0 0 0 0,0 0 0 0 0,0 0 0 0 0,0 0 0 0 0,0-1 0 0 0,-1 1 0 0 0,1 0 0 0 0,0-1 0 0 0,0 1 0 0 0,0 0 0 0 0,-1-1 0 0 0,1 1 0 0 0,0-1 0 0 0,0 1 0 0 0,-1-1 0 0 0,1 0 0 0 0,0 1 0 0 0,-1-1 0 0 0,3-1 0 0 0,5-3-3 0 0,-4 3-4 0 0,-1 0 0 0 0,1 0 0 0 0,-1 0-1 0 0,0-1 1 0 0,0 1 0 0 0,0-1-1 0 0,0 0 1 0 0,-1 1 0 0 0,1-1 0 0 0,-1-1-1 0 0,1 1 1 0 0,-1 0 0 0 0,1-3 7 0 0,-1 3-39 0 0,1-1 0 0 0,-1 1 0 0 0,1 0 0 0 0,0 0 0 0 0,0 0 0 0 0,0 0 0 0 0,0 1 0 0 0,4-3 39 0 0,-4 2-76 0 0,0 1 0 0 0,0-1 0 0 0,0 0 0 0 0,0 1 1 0 0,0-2-1 0 0,0 1 0 0 0,-1 0 0 0 0,2-3 76 0 0,0 0-124 0 0,1-2 64 0 0,-1-1 0 0 0,0 1 0 0 0,0-1 0 0 0,-1 0 0 0 0,0 0 0 0 0,0 0 0 0 0,-1-2 60 0 0,-1 9-8 0 0,-1 1-1 0 0,1-1 1 0 0,0 0-1 0 0,-1 0 1 0 0,1 1-1 0 0,0-1 1 0 0,0 0-1 0 0,0 1 0 0 0,0-1 1 0 0,1 0 8 0 0,12-22-79 0 0,-14 23 143 0 0,0 1 28 0 0,0 0 4 0 0,1 0-87 0 0,-1 0 1 0 0,1 0-1 0 0,-1 1 0 0 0,1-1 0 0 0,-1 0 0 0 0,1 0 1 0 0,0 1-1 0 0,-1-1 0 0 0,1 0 0 0 0,-1 1 0 0 0,1-1 1 0 0,-1 0-1 0 0,0 1 0 0 0,1-1 0 0 0,-1 0 0 0 0,1 1 0 0 0,-1-1 1 0 0,0 1-1 0 0,1-1 0 0 0,-1 1 0 0 0,0-1 0 0 0,1 1 1 0 0,-1-1-1 0 0,0 1 0 0 0,0 0 0 0 0,0-1 0 0 0,0 1 0 0 0,1-1 1 0 0,-1 1-10 0 0,1 3 5 0 0,1 0 22 0 0,-1-1-1 0 0,1 1 1 0 0,-1 0-1 0 0,-1 0 1 0 0,1 0-1 0 0,0 0 1 0 0,-1 1-27 0 0,1 0 2 0 0,0 47 702 0 0,3-33-839 0 0,1 8 92 0 0,-5-26 60 0 0,0 0 0 0 0,1 0 0 0 0,-1 0 0 0 0,0 0-1 0 0,0 1 1 0 0,1-1 0 0 0,-1 0 0 0 0,1 0 0 0 0,-1 0 0 0 0,1 0 0 0 0,-1 0 0 0 0,1-1 0 0 0,-1 1 0 0 0,1 1-17 0 0,0-2-5 0 0,-1 1 0 0 0,1 0-1 0 0,-1 0 1 0 0,1-1 0 0 0,-1 1 0 0 0,1 0-1 0 0,-1 0 1 0 0,0 0 0 0 0,1 0-1 0 0,-1 0 1 0 0,0 0 0 0 0,0-1 0 0 0,0 1-1 0 0,1 0 1 0 0,-1 0 0 0 0,0 0 0 0 0,0 0-1 0 0,-1 0 6 0 0,-1 7-15 0 0,2-7 12 0 0,0-1 0 0 0,-1 1 0 0 0,1 0 0 0 0,0 0 0 0 0,0 0 0 0 0,0 0 0 0 0,0 0 0 0 0,0 0 1 0 0,0 0-1 0 0,0 0 0 0 0,0 0 0 0 0,0 0 0 0 0,0 0 0 0 0,1-1 0 0 0,-1 1 0 0 0,0 0 0 0 0,1 0 0 0 0,-1 0 0 0 0,0 0 0 0 0,1 0 0 0 0,-1-1 0 0 0,1 2 3 0 0,15 27 0 0 0,-11-22 11 0 0,-4-6 42 0 0,11-12 75 0 0,-11 10-117 0 0,1-1 0 0 0,-1 0 0 0 0,0 1 0 0 0,0-1 0 0 0,0 0 0 0 0,0 0 0 0 0,-1 0 0 0 0,1 0 0 0 0,0 0 0 0 0,-1 0 0 0 0,1 0 0 0 0,-1 0 0 0 0,0 0 0 0 0,0 0-11 0 0,2-30 70 0 0,2-46-70 0 0,-5 76 0 0 0,1 1 0 0 0,0 1 0 0 0,0-1 0 0 0,0 1 0 0 0,0-1 0 0 0,0 1 0 0 0,0-1 0 0 0,0 1 0 0 0,0 0 0 0 0,0-1 0 0 0,0 1 0 0 0,0-1 0 0 0,1 1 0 0 0,-1-1 0 0 0,0 1 0 0 0,0-1 0 0 0,0 1 0 0 0,1 0 0 0 0,-1-1 0 0 0,0 1 0 0 0,0-1 0 0 0,1 1 0 0 0,-1 0 0 0 0,0-1 0 0 0,1 1 0 0 0,-1 0 0 0 0,1-1 0 0 0,-1 1 0 0 0,0 0 0 0 0,1 0 0 0 0,4-5 0 0 0,3 3 0 0 0,-6 2 0 0 0,1 1 0 0 0,-1 0 0 0 0,0 1 0 0 0,0-1 0 0 0,0 0 0 0 0,0 1 0 0 0,0-1 0 0 0,0 1 0 0 0,0-1 0 0 0,0 1 0 0 0,0 0 0 0 0,-1 0 0 0 0,1 0 0 0 0,3 3-21 0 0,0 1 1 0 0,-1 0-1 0 0,1 0 0 0 0,2 5 21 0 0,4 6-7 0 0,-5-4-43 0 0,-6-12 54 0 0,0 1 1 0 0,1-1-1 0 0,-1 0 1 0 0,1 1-1 0 0,0-1 1 0 0,-1 0 0 0 0,1 0-1 0 0,0 0 1 0 0,0 0-1 0 0,0 1 1 0 0,0-1-5 0 0,8 8-5 0 0,-7-6-5 0 0,1 0 1 0 0,-1 0 0 0 0,1 0-1 0 0,-1-1 1 0 0,1 0-1 0 0,0 1 1 0 0,0-1 0 0 0,1 0-1 0 0,-1 0 1 0 0,0 0 0 0 0,0-1-1 0 0,3 1 10 0 0,-2-1-9 0 0,1 0 0 0 0,-1-1 0 0 0,1 0 0 0 0,-1 0-1 0 0,1 0 1 0 0,-1 0 0 0 0,1-1 0 0 0,-1 0 0 0 0,1 0 0 0 0,-1 0 0 0 0,1 0-1 0 0,-1-1 1 0 0,0 1 0 0 0,0-1 0 0 0,0 0 0 0 0,0-1 0 0 0,0 1-1 0 0,0-1 1 0 0,-1 1 0 0 0,1-1 0 0 0,-1 0 0 0 0,0-1 0 0 0,1 0 9 0 0,5-5 11 0 0,-1 0 0 0 0,0-1 0 0 0,0 0 0 0 0,-1-1 0 0 0,0 1 1 0 0,-1-1-1 0 0,-1 0 0 0 0,0-1 0 0 0,0 1 0 0 0,-1-1 0 0 0,3-11-11 0 0,-6 19 0 0 0,0-1 0 0 0,1 1 0 0 0,-1 0 0 0 0,1 0 0 0 0,0 0 0 0 0,3-4 0 0 0,5-10 0 0 0,-9 11 0 0 0,-1 7 0 0 0,0 0 0 0 0,1-1 0 0 0,-1 1 0 0 0,0 0 0 0 0,0 0 0 0 0,0-1 0 0 0,0 1 0 0 0,0 0 0 0 0,0 0 0 0 0,-1-1 0 0 0,1 1 0 0 0,0 0 0 0 0,0-1 0 0 0,0 1 0 0 0,0 0 0 0 0,0 0 0 0 0,0-1 0 0 0,0 1 0 0 0,0 0 0 0 0,-1 0 0 0 0,1 0 0 0 0,0-1 0 0 0,0 1 0 0 0,0 0 0 0 0,-1 0 0 0 0,1 0 0 0 0,0-1 0 0 0,0 1 0 0 0,0 0 0 0 0,-1 0 0 0 0,1 0 0 0 0,0 0 0 0 0,0 0 0 0 0,-1 0 0 0 0,1-1 0 0 0,0 1 0 0 0,0 0 0 0 0,-1 0 0 0 0,1 0 0 0 0,0 0 0 0 0,-1 0 0 0 0,1 0 0 0 0,0 0 0 0 0,-10 1 0 0 0,7 0 0 0 0,0 0 0 0 0,0 1 0 0 0,1-1 0 0 0,-1 1 0 0 0,0 0 0 0 0,1 0 0 0 0,0 0 0 0 0,-1 0 0 0 0,1 0 0 0 0,0 0 0 0 0,0 0 0 0 0,-1 2 0 0 0,-21 31 0 0 0,16-19 7 0 0,1-1-1 0 0,1 1 1 0 0,0 1-1 0 0,1-1 0 0 0,0 3-6 0 0,3-10 22 0 0,0 0-20 0 0,1 0 0 0 0,0 1 0 0 0,0-1 0 0 0,1 0 0 0 0,1 1 0 0 0,-1 0-2 0 0,1 16-2 0 0,0-22 2 0 0,-1 1 0 0 0,1-1 0 0 0,0 0 0 0 0,0 1 0 0 0,1 2 0 0 0,4 14 0 0 0,-6-19 7 0 0,1 1 0 0 0,-1-1-1 0 0,1 0 1 0 0,0 1-1 0 0,0-1 1 0 0,0 0 0 0 0,0 0-1 0 0,1 0 1 0 0,-1 0-1 0 0,0 0 1 0 0,1 0 0 0 0,-1 0-1 0 0,1 0 1 0 0,0-1 0 0 0,0 1-1 0 0,0-1 1 0 0,-1 1-1 0 0,1-1 1 0 0,1 0 0 0 0,-1 1-1 0 0,0-1 1 0 0,0 0 0 0 0,0 0-1 0 0,1-1 1 0 0,-1 1-1 0 0,0 0 1 0 0,1-1 0 0 0,-1 1-1 0 0,1-1-6 0 0,6-1 0 0 0,0 0-1 0 0,-1 0 1 0 0,1-1-1 0 0,-1 0 1 0 0,0-1 0 0 0,0 0-1 0 0,1 0 1 0 0,-2-1-1 0 0,8-3 1 0 0,14-11-4 0 0,23-16 4 0 0,-51 33 0 0 0,15-12 5 0 0,1 0-1 0 0,-2-2 0 0 0,0 0 1 0 0,0-1-1 0 0,-2 0 1 0 0,2-3-5 0 0,24-37-494 0 0,6-17 494 0 0,-31 50-221 0 0,-6 10 109 0 0,-2-1 0 0 0,0-1 0 0 0,0 1 0 0 0,-1-3 112 0 0,2-3 192 0 0,-6 18-200 0 0,-1-1-1 0 0,1 0 0 0 0,-1 0 1 0 0,0 0-1 0 0,0-1 0 0 0,0 1 0 0 0,0 0 1 0 0,0 0-1 0 0,-1-2 9 0 0,1 4 10 0 0,0 0 0 0 0,0 0 0 0 0,0 0 0 0 0,-1 0 0 0 0,1 1 0 0 0,0-1 0 0 0,0 0 0 0 0,-1 0 0 0 0,1 0 0 0 0,0 0 0 0 0,-1 0 0 0 0,1 1 1 0 0,-1-1-1 0 0,1 0 0 0 0,-1 0 0 0 0,1 1 0 0 0,-1-1 0 0 0,0 0 0 0 0,1 1 0 0 0,-1-1 0 0 0,0 0 0 0 0,1 1 0 0 0,-1-1 0 0 0,0 1 0 0 0,0 0 0 0 0,0-1 0 0 0,0 1 0 0 0,0-1-10 0 0,0 1 59 0 0,0 1 26 0 0,0-1-65 0 0,0 0 1 0 0,0 1-1 0 0,0-1 1 0 0,0 1-1 0 0,0 0 1 0 0,0-1-1 0 0,0 1 1 0 0,1 0-1 0 0,-1-1 1 0 0,0 1-1 0 0,0 0 0 0 0,1 0 1 0 0,-1 0-1 0 0,1 0 1 0 0,-1 0-1 0 0,0-1 1 0 0,1 1-1 0 0,0 0 1 0 0,-1 0-1 0 0,1 0 1 0 0,0 0-1 0 0,-1 1-20 0 0,0 2 75 0 0,-3 5-66 0 0,1 0-1 0 0,1 0 0 0 0,0 0 0 0 0,0 1 1 0 0,1-1-1 0 0,-1 8-8 0 0,-5 30 77 0 0,2-7 31 0 0,4-29-57 0 0,0-1 0 0 0,-1 1 0 0 0,-1 3-51 0 0,2-9 32 0 0,0 1-1 0 0,1-1 0 0 0,0 1 0 0 0,0 0 1 0 0,0 0-1 0 0,0-1 0 0 0,1 1 1 0 0,0 1-32 0 0,0 0 48 0 0,0 1 0 0 0,0-1 1 0 0,-1 1-1 0 0,0 1-48 0 0,-1 3 17 0 0,1 1-1 0 0,1-1 0 0 0,0 1 1 0 0,1-1-1 0 0,0 0 0 0 0,1 0 1 0 0,0 0-1 0 0,1 0 1 0 0,0-1-1 0 0,1 1 0 0 0,2 2-16 0 0,-3-8-217 0 0,-1 0 0 0 0,1 0 0 0 0,0 0 0 0 0,1-1 1 0 0,0 1-1 0 0,0-1 0 0 0,2 2 217 0 0,3-1-1502 0 0</inkml:trace>
  <inkml:trace contextRef="#ctx0" brushRef="#br1" timeOffset="98690.802">17467 1189 4144 0 0,'0'0'319'0'0,"10"-9"135"0"0,1-3 2466 0 0,-8 8-1502 0 0,0 1 1 0 0,1 0-1 0 0,-1-1 0 0 0,1 1 1 0 0,2-1-1419 0 0,2-1 937 0 0,-5 3-537 0 0,0-1 1 0 0,1 1-1 0 0,0 0 1 0 0,-1 0-1 0 0,1 1 1 0 0,0-1-401 0 0,-2 2 109 0 0,-1 0 0 0 0,1-1 1 0 0,-1 1-1 0 0,1 0 0 0 0,-1 0 0 0 0,1 0 0 0 0,-1 0 0 0 0,0 0 1 0 0,1 1-1 0 0,-1-1 0 0 0,1 0 0 0 0,-1 1 0 0 0,1-1 1 0 0,-1 1-1 0 0,0-1 0 0 0,1 1 0 0 0,-1 0 0 0 0,0-1 0 0 0,1 1-109 0 0,0 1 96 0 0,0-1 0 0 0,1 1-1 0 0,-1 0 1 0 0,0 0-1 0 0,0 0 1 0 0,-1 0-1 0 0,1 0 1 0 0,0 1 0 0 0,-1-1-1 0 0,1 0 1 0 0,-1 1-1 0 0,1 0-95 0 0,10 34 88 0 0,-1-2 664 0 0,-9-30-669 0 0,0 0 1 0 0,0 0-1 0 0,0 1 1 0 0,0-1-1 0 0,-1 1 0 0 0,0-1 1 0 0,0 1-1 0 0,-1-1 0 0 0,1 1 1 0 0,-1-1-1 0 0,0 1 1 0 0,-1 0-1 0 0,0 3-83 0 0,0 2 25 0 0,0-1 0 0 0,1 1 0 0 0,1 7-26 0 0,0-7 11 0 0,-1-1 0 0 0,0 1 0 0 0,-1 1-10 0 0,1-11 19 0 0,0 0 1 0 0,0 0 0 0 0,-1 0-1 0 0,1 0 1 0 0,0 0-1 0 0,-1 0 1 0 0,1 0-1 0 0,0 0 1 0 0,-1 0-1 0 0,1 0 1 0 0,-1 0-1 0 0,0-1 1 0 0,1 1 0 0 0,-1 0-1 0 0,0 0 1 0 0,1-1-1 0 0,-1 1 1 0 0,0 0-1 0 0,0-1 1 0 0,0 1-20 0 0,-6 5 449 0 0,7-8-425 0 0,-1 0 1 0 0,1 1-1 0 0,-1-1 0 0 0,0 1 0 0 0,0-1 1 0 0,1 1-1 0 0,-1-1 0 0 0,0 1 0 0 0,-1-1-24 0 0,1 0 41 0 0,-1-2 11 0 0,0-1 1 0 0,0 0 0 0 0,0 0 0 0 0,1 0-1 0 0,-1-1 1 0 0,1 1 0 0 0,1 0 0 0 0,-1-1 0 0 0,1 1-1 0 0,0 0 1 0 0,0-1-53 0 0,0-6-9 0 0,1-1-1 0 0,1 1 1 0 0,0 1-1 0 0,2-5 10 0 0,1-6-619 0 0,-4 15 512 0 0,0 1-1 0 0,1 0 1 0 0,0 0-1 0 0,0 0 1 0 0,0 0-1 0 0,2-2 108 0 0,3-6 458 0 0,-5 9-361 0 0,0 0-1 0 0,1 0 0 0 0,-1 0 1 0 0,1 1-1 0 0,0-1 1 0 0,1 0-97 0 0,-3 4-5 0 0,0 0 0 0 0,0 1 0 0 0,0-1 0 0 0,0 0 0 0 0,0 0 0 0 0,0 1 1 0 0,1-1-1 0 0,-1 0 0 0 0,0 1 0 0 0,0-1 0 0 0,0 1 0 0 0,1-1 0 0 0,-1 1 0 0 0,0 0 0 0 0,1 0 0 0 0,-1-1 1 0 0,0 1-1 0 0,1 0 0 0 0,-1 0 0 0 0,0 0 0 0 0,0 0 0 0 0,1 1 0 0 0,-1-1 0 0 0,0 0 0 0 0,1 0 1 0 0,0 1 4 0 0,1 0-9 0 0,0 0 1 0 0,0 0 0 0 0,-1 1-1 0 0,1-1 1 0 0,0 1 0 0 0,-1 0-1 0 0,1-1 1 0 0,-1 1 0 0 0,1 0-1 0 0,-1 0 1 0 0,0 1 0 0 0,0-1-1 0 0,0 1 9 0 0,2 2-1 0 0,0 1-1 0 0,-1-1 0 0 0,0 1 0 0 0,0 0 0 0 0,1 5 2 0 0,0-4 9 0 0,-1 0-1 0 0,2 0 0 0 0,-1 0 0 0 0,1 0 1 0 0,0-1-1 0 0,0 1-8 0 0,0-2 51 0 0,-1 0 0 0 0,0 1-1 0 0,0 0 1 0 0,-1 0 0 0 0,1 0 0 0 0,-1 0-1 0 0,0 1 1 0 0,1 3-51 0 0,-2-1-6 0 0,2-1-1 0 0,-1 1 1 0 0,1-1 0 0 0,1 0-1 0 0,-1 0 1 0 0,1 0-1 0 0,1-1 1 0 0,0 1 0 0 0,0-1-1 0 0,2 2 7 0 0,-1-2 0 0 0,-5-4 21 0 0,0 0 0 0 0,1 0 0 0 0,0 0 0 0 0,-1-1-1 0 0,1 1 1 0 0,0-1 0 0 0,0 1 0 0 0,1-1-1 0 0,-1 0 1 0 0,3 1-21 0 0,5-1 0 0 0,-9-3 0 0 0,-2 0 0 0 0,1 0-62 0 0,0-1 1 0 0,0 1-1 0 0,1-1 0 0 0,-1 1 0 0 0,-1-1 1 0 0,1 1-1 0 0,0-1 0 0 0,0 1 0 0 0,0-1 1 0 0,-1 0-1 0 0,1 0 0 0 0,-1 1 0 0 0,1-3 62 0 0,0 1-120 0 0,-1 1 1 0 0,1-1-1 0 0,0 0 0 0 0,1 0 0 0 0,-1 0 1 0 0,0 1-1 0 0,2-2 120 0 0,1-3-256 0 0,-2 5 131 0 0,0-1-1 0 0,0 1 1 0 0,-1-1-1 0 0,1 0 1 0 0,-1 0-1 0 0,0 0 1 0 0,1 0-1 0 0,-1 0 1 0 0,-1 0-1 0 0,1-1 126 0 0,1-1-254 0 0,-1 1-1 0 0,1-1 0 0 0,0 1 0 0 0,0 0 1 0 0,0 0-1 0 0,1 0 0 0 0,-1 0 1 0 0,3-2 254 0 0,11-21-2052 0 0,-5 10 711 0 0,-10 15 1156 0 0,1 0 0 0 0,-1 0 0 0 0,1 0-1 0 0,-1 0 1 0 0,0-1 0 0 0,0 1-1 0 0,0 0 1 0 0,0-1 0 0 0,0 1 0 0 0,-1-1-1 0 0,1 1 1 0 0,-1 0 0 0 0,1-2 185 0 0,-1 2-236 0 0,0 0 1 0 0,0 0 0 0 0,1 0-1 0 0,-1 0 1 0 0,0-1-1 0 0,1 1 1 0 0,0 0-1 0 0,0 0 1 0 0,-1 0-1 0 0,1 0 1 0 0,0 0 0 0 0,1 0-1 0 0,-1 0 1 0 0,0 1-1 0 0,0-1 1 0 0,1 0-1 0 0,-1 1 236 0 0,1-1-509 0 0,1-2 70 0 0,-7-9-2298 0 0,4 12 3260 0 0,0 1 170 0 0,0 0 19 0 0,0 0 11 0 0,0 0 18 0 0,0 0 10 0 0,0 0 1 0 0,0 0-14 0 0,1 1-54 0 0,17-1 176 0 0,-6-1 2944 0 0,2-9-2915 0 0,-9 7-529 0 0,-4 2-88 0 0,0 0 32 0 0,1 0-288 0 0,-2 1 11 0 0,0 0-1 0 0,0 0 1 0 0,0 0-1 0 0,1 0 1 0 0,-1 0-1 0 0,0 0 1 0 0,0 0-1 0 0,0 0 1 0 0,0 0-1 0 0,1 0 1 0 0,-1 0-1 0 0,0 0 1 0 0,0 0-1 0 0,0 0 1 0 0,0-1 0 0 0,0 1-1 0 0,1 0 1 0 0,-1 0-1 0 0,0 0 1 0 0,0 0-1 0 0,0 0 1 0 0,0 0-1 0 0,0-1 1 0 0,0 1-1 0 0,0 0 1 0 0,0 0-1 0 0,0 0 1 0 0,0 0-1 0 0,0-1 1 0 0,1 1-1 0 0,-1 0 1 0 0,0 0-1 0 0,0 0 1 0 0,0 0-1 0 0,0-1 1 0 0,0 1-1 0 0,0 0 1 0 0,0 0 0 0 0,0 0-1 0 0,0 0 1 0 0,-1 0-1 0 0,1-1 1 0 0,0 1-1 0 0,0 0 1 0 0,0 0-1 0 0,0 0 1 0 0,0 0-1 0 0,0-1 1 0 0,0 1-1 0 0,0 0 1 0 0,0 0-1 0 0,0 0 1 0 0,-1 0-1 0 0,1 0-26 0 0,-3-6 461 0 0,5 5-484 0 0,-1 0-3 0 0,-2 0 35 0 0,1 0 0 0 0,0 1-1 0 0,-1-1 1 0 0,1 1-1 0 0,0-1 1 0 0,-1 0 0 0 0,1 1-1 0 0,0-1 1 0 0,0 0-1 0 0,0 1 1 0 0,0-1 0 0 0,-1 0-1 0 0,1 1 1 0 0,0-1-1 0 0,0 0 1 0 0,0 1 0 0 0,1-1-1 0 0,-1 0 1 0 0,0 1-1 0 0,0-1-8 0 0,2-3 0 0 0,-2 4 4 0 0,0 0 0 0 0,0 0-1 0 0,0 0 1 0 0,1-1-1 0 0,-1 1 1 0 0,0 0 0 0 0,0 0-1 0 0,0 0 1 0 0,0 0-1 0 0,0-1 1 0 0,0 1 0 0 0,0 0-1 0 0,0 0 1 0 0,0 0 0 0 0,0 0-1 0 0,0-1 1 0 0,0 1-1 0 0,0 0 1 0 0,0 0 0 0 0,0 0-1 0 0,0 0 1 0 0,0-1-1 0 0,0 1 1 0 0,-1 0 0 0 0,1 0-1 0 0,0 0 1 0 0,0 0 0 0 0,0-1-1 0 0,0 1 1 0 0,0 0-1 0 0,0 0 1 0 0,0 0 0 0 0,-1 0-1 0 0,1 0 1 0 0,0 0-1 0 0,0-1 1 0 0,0 1 0 0 0,0 0-1 0 0,0 0 1 0 0,-1 0 0 0 0,1 0-1 0 0,0 0 1 0 0,0 0-1 0 0,0 0 1 0 0,0 0 0 0 0,-1 0-1 0 0,1 0-3 0 0,-1-2 512 0 0,0 1-441 0 0,0 0 0 0 0,1 0 1 0 0,-1 0-1 0 0,1 1 0 0 0,-1-1 0 0 0,0 0 1 0 0,1 0-1 0 0,-1 1 0 0 0,0-1 1 0 0,0 0-1 0 0,0 1 0 0 0,0-1 0 0 0,0 1 1 0 0,1-1-1 0 0,-1 1 0 0 0,-1-1-71 0 0,2 1 242 0 0,0 0-242 0 0,1 1 0 0 0,-1-1 0 0 0,0 0 0 0 0,0 0 0 0 0,1 0 0 0 0,-1 1 0 0 0,0-1 0 0 0,0 0 0 0 0,1 0 0 0 0,-1 1 0 0 0,0-1 0 0 0,0 0 0 0 0,0 0 0 0 0,0 1 0 0 0,1-1 0 0 0,-1 0 0 0 0,0 1 0 0 0,0-1 0 0 0,0 0 0 0 0,0 0 0 0 0,0 1 0 0 0,0-1 0 0 0,0 0 0 0 0,0 1 0 0 0,0-1 0 0 0,0 0 0 0 0,0 1 0 0 0,0-1 0 0 0,0 0 0 0 0,0 1 0 0 0,0-1 0 0 0,0 0 0 0 0,0 1 0 0 0,-5 13 0 0 0,1-3 0 0 0,4-8 0 0 0,1 1 0 0 0,-1-1 0 0 0,1 0 0 0 0,0 0 0 0 0,0 0 0 0 0,0 0 0 0 0,1 2 0 0 0,0-2 0 0 0,-1 0 0 0 0,0 0 0 0 0,0-1 0 0 0,-1 1 0 0 0,1 0 0 0 0,0 0 0 0 0,-1 0 0 0 0,0 0 0 0 0,1 0 0 0 0,-2 2 0 0 0,-2 15-15 0 0,2-16 83 0 0,0 0-1 0 0,0 0 1 0 0,1 0 0 0 0,-1 0-1 0 0,1 0 1 0 0,0 1 0 0 0,0-1-1 0 0,0 0 1 0 0,1 0 0 0 0,-1 0-1 0 0,1 1 1 0 0,0-1 0 0 0,0 0 0 0 0,0 0-1 0 0,2 3-67 0 0,6 5 310 0 0,-6-9-220 0 0,-1 0-1 0 0,1 0 0 0 0,-1 1 0 0 0,0-1 1 0 0,0 1-1 0 0,0 0 0 0 0,-1-1 0 0 0,1 3-89 0 0,-1-6-8 0 0,-1 1 0 0 0,0 0 0 0 0,1 0 0 0 0,-1 0 0 0 0,1 0-1 0 0,-1-1 1 0 0,1 1 0 0 0,0 0 0 0 0,-1 0 0 0 0,1-1 0 0 0,0 1 0 0 0,-1 0 0 0 0,1-1-1 0 0,0 1 1 0 0,0-1 0 0 0,-1 1 0 0 0,1-1 0 0 0,0 1 0 0 0,0-1 0 0 0,0 0-1 0 0,0 1 1 0 0,0-1 0 0 0,0 0 0 0 0,0 0 8 0 0,25 2-277 0 0,-19-2 248 0 0,-5 0 92 0 0,-1-2-28 0 0,0 1 0 0 0,0-1 1 0 0,0 1-1 0 0,0 0 1 0 0,0-1-1 0 0,0 1 1 0 0,0 0-1 0 0,1 0 1 0 0,-1 0-1 0 0,1 0 1 0 0,0 0-36 0 0,1-2 46 0 0,1 0-42 0 0,10-8 3 0 0,-1 0-1 0 0,-1-1 0 0 0,3-4-6 0 0,-12 13-10 0 0,0-1-1 0 0,0 1 1 0 0,0-1-1 0 0,-1 0 1 0 0,0 0-1 0 0,0 0 0 0 0,0 0 1 0 0,0 0-1 0 0,-1 0 1 0 0,1 0-1 0 0,-1-1 1 0 0,0 1-1 0 0,0 0 0 0 0,-1-1 1 0 0,1 0 10 0 0,-5-17-53 0 0,3 20 40 0 0,0-1 0 0 0,0 1 1 0 0,1-1-1 0 0,-1 0 0 0 0,1 1 0 0 0,0-1 0 0 0,0 0 1 0 0,0 1-1 0 0,0-3 13 0 0,2-11-83 0 0,-2 12-15 0 0,-2 10 14 0 0,2-1 56 0 0,-1 0 0 0 0,1 0 0 0 0,0-1 0 0 0,0 1 1 0 0,1 3 27 0 0,0 7-35 0 0,-1-11 37 0 0,1-1 0 0 0,-1 0-1 0 0,1 0 1 0 0,0 0 0 0 0,0 0-1 0 0,1 2-1 0 0,3 12-51 0 0,-5-14-112 0 0,2 13 144 0 0,0-1-1 0 0,1 0 0 0 0,0 0 0 0 0,2 1 20 0 0,-4-12 14 0 0,0 0 0 0 0,0-1 0 0 0,1 1 0 0 0,-1-1 0 0 0,1 0 0 0 0,0 0 0 0 0,0 1 0 0 0,1-1 0 0 0,-1 0 0 0 0,0-1 0 0 0,1 1 0 0 0,0 0 0 0 0,0-1 0 0 0,0 0 0 0 0,0 1 0 0 0,0-1 0 0 0,0 0 0 0 0,0 0 0 0 0,2 0-14 0 0,-2-2-185 0 0,-1 0 0 0 0,1 0 0 0 0,0 0 0 0 0,-1 0 0 0 0,1 0 1 0 0,-1 0-1 0 0,1-1 0 0 0,-1 0 0 0 0,1 1 0 0 0,-1-1 0 0 0,1 0 0 0 0,-1 0 0 0 0,0 0 1 0 0,1-1-1 0 0,0 0 185 0 0,12-5-1434 0 0</inkml:trace>
  <inkml:trace contextRef="#ctx0" brushRef="#br1" timeOffset="99258.751">18574 1125 5064 0 0,'21'0'232'0'0,"-21"0"-222"0"0,1 1 1 0 0,0-1 0 0 0,0 0-1 0 0,-1 0 1 0 0,1 1 0 0 0,0-1-1 0 0,-1 0 1 0 0,1 1-1 0 0,-1-1 1 0 0,1 1 0 0 0,-1-1-1 0 0,1 1 1 0 0,0-1 0 0 0,-1 1-1 0 0,0-1 1 0 0,1 1-1 0 0,-1-1 1 0 0,1 1 0 0 0,-1 0-1 0 0,0-1 1 0 0,1 1 0 0 0,-1 0-1 0 0,0 0-10 0 0,1 1 20 0 0,0-1 305 0 0,1 0 1 0 0,-1 0-1 0 0,-1 0 1 0 0,1 1-1 0 0,0-1 1 0 0,0 0-1 0 0,0 1 1 0 0,-1-1-1 0 0,1 1 1 0 0,-1-1-1 0 0,1 1 1 0 0,-1-1-1 0 0,1 1 1 0 0,-1-1-1 0 0,0 1 1 0 0,0 0-1 0 0,0-1 1 0 0,0 1-1 0 0,0-1 1 0 0,0 1-326 0 0,0 12 2700 0 0,1-11-2327 0 0,-1-1 0 0 0,1 0-1 0 0,0 0 1 0 0,0 0 0 0 0,-1 0-1 0 0,2 0 1 0 0,-1 0 0 0 0,0 0-1 0 0,0 0 1 0 0,1 0-373 0 0,-1 0 66 0 0,0 0-1 0 0,1-1 0 0 0,-1 1 1 0 0,0 0-1 0 0,0 0 1 0 0,0 0-1 0 0,-1 0 1 0 0,1 0-1 0 0,0 0 0 0 0,-1 1-65 0 0,0 2 66 0 0,0 0 0 0 0,0-1 0 0 0,0 1-1 0 0,-1-1 1 0 0,-1 4-66 0 0,1-5 59 0 0,1 1 0 0 0,-1-1 0 0 0,1 0 0 0 0,-1 1 0 0 0,1-1 0 0 0,0 1 0 0 0,0-1 0 0 0,0 1 0 0 0,1-1 0 0 0,-1 0 0 0 0,2 3-59 0 0,0-1 153 0 0,-1 0 1 0 0,0 0 0 0 0,0 0 0 0 0,0 0-1 0 0,0 0 1 0 0,-1 0 0 0 0,0 0 0 0 0,0 1-1 0 0,0-1 1 0 0,0 0 0 0 0,-1 0 0 0 0,0 0-1 0 0,-1 4-153 0 0,1-8 22 0 0,1 3 163 0 0,-1 0 0 0 0,0 0-1 0 0,0 0 1 0 0,-1 0 0 0 0,1 0 0 0 0,-1 0 0 0 0,0-1-1 0 0,-2 4-184 0 0,3-6 143 0 0,1-1-42 0 0,0 0-5 0 0,-1-6 79 0 0,-1 3-153 0 0,1 0 0 0 0,-1 0 0 0 0,0 1 0 0 0,-1-1 0 0 0,1 1 0 0 0,0 0 0 0 0,-1-1-22 0 0,1 2-16 0 0,0-1-1 0 0,1 1 0 0 0,-1-1 1 0 0,0 1-1 0 0,1-1 0 0 0,-1 0 1 0 0,1 0-1 0 0,0 0 0 0 0,0 0 0 0 0,-1 0 1 0 0,1 0-1 0 0,1 0 0 0 0,-1-1 1 0 0,0 1-1 0 0,0 0 0 0 0,1 0 1 0 0,-1-1 16 0 0,1-26-445 0 0,1 22 206 0 0,-1 0 0 0 0,0 0 1 0 0,-1 0-1 0 0,1 0 0 0 0,-1 0 0 0 0,-2-5 239 0 0,2 6-197 0 0,-1 0 0 0 0,1 0 1 0 0,1 0-1 0 0,-1 0 0 0 0,1 0 0 0 0,0 0 0 0 0,1 0 0 0 0,0-4 197 0 0,-1 6-131 0 0,1 0 0 0 0,0 0 0 0 0,0 0 0 0 0,0 0-1 0 0,1 0 1 0 0,-1 0 0 0 0,1 1 0 0 0,0-1 0 0 0,0 0 0 0 0,0 1 0 0 0,0-1 0 0 0,1 1-1 0 0,0-1 132 0 0,-2 3-47 0 0,0 0-1 0 0,1 0 0 0 0,-1 0 0 0 0,1 0 0 0 0,0 0 0 0 0,-1 0 0 0 0,1 0 0 0 0,0 1 1 0 0,-1-1-1 0 0,1 0 48 0 0,8 1-80 0 0,-6 2 112 0 0,-1 0 1 0 0,1 0-1 0 0,0 0 1 0 0,-1 0-1 0 0,0 1 1 0 0,1-1-1 0 0,-1 1 1 0 0,0 0 0 0 0,0 0-1 0 0,-1 0 1 0 0,3 3-33 0 0,8 8 196 0 0,6 2 94 0 0,-15-14-210 0 0,0 1 0 0 0,-1 0 1 0 0,1 0-1 0 0,-1 1 0 0 0,1-1 0 0 0,-1 1 0 0 0,0-1 1 0 0,0 1-1 0 0,0 0 0 0 0,-1 0 0 0 0,1 0 0 0 0,0 3-80 0 0,4 34 696 0 0,-6-35-539 0 0,0 0 1 0 0,0 1-1 0 0,0-1 1 0 0,1 0-1 0 0,-1 0 0 0 0,2 0 1 0 0,-1 0-1 0 0,1 0 0 0 0,1 2-157 0 0,-1-3 107 0 0,7 13 390 0 0,-9-18-459 0 0,-1 1-1 0 0,0 0 0 0 0,1-1 1 0 0,-1 1-1 0 0,0 0 0 0 0,0 0 1 0 0,0 0-1 0 0,0-1 0 0 0,0 1 1 0 0,0 0-1 0 0,0 0 0 0 0,0 0 1 0 0,0-1-1 0 0,0 1 0 0 0,0 0 1 0 0,0 0-1 0 0,0-1 0 0 0,-1 1 1 0 0,1 0-1 0 0,0 0 0 0 0,-1-1 1 0 0,1 1-1 0 0,0 0-37 0 0,-1 0 313 0 0,1-1-27 0 0,0 0-113 0 0,1 0-157 0 0,-1 0-1 0 0,1 0 1 0 0,0 0-1 0 0,-1 0 1 0 0,1 0 0 0 0,0 0-1 0 0,-1 0 1 0 0,1 0-1 0 0,0 0 1 0 0,-1 0 0 0 0,1-1-1 0 0,0 1 1 0 0,-1 0-1 0 0,1 0 1 0 0,-1-1 0 0 0,1 1-1 0 0,0 0 1 0 0,-1-1 0 0 0,1 1-1 0 0,-1-1 1 0 0,1 1-1 0 0,0-1-15 0 0,-2-10 250 0 0,0 10-239 0 0,1 0 1 0 0,0 0 0 0 0,-1 0 0 0 0,1-1 0 0 0,0 1-1 0 0,0 0 1 0 0,0 0 0 0 0,0 0 0 0 0,0 0 0 0 0,0 0-1 0 0,0 0 1 0 0,0 0 0 0 0,0-1 0 0 0,1 1 0 0 0,-1 0-1 0 0,0 0 1 0 0,1-1-12 0 0,5-8 58 0 0,-3 7-34 0 0,-1-1 1 0 0,1 0-1 0 0,-1 0 0 0 0,0 0 0 0 0,-1 0 1 0 0,1-1-1 0 0,-1 1 0 0 0,1-3-24 0 0,2-14-53 0 0,-2 15-157 0 0,-1-1 0 0 0,0 0 1 0 0,0 0-1 0 0,0 1 0 0 0,-1-1 0 0 0,0-1 210 0 0,-1 2-109 0 0,2 1-1 0 0,-1 0 1 0 0,0 0 0 0 0,1 0-1 0 0,0 0 1 0 0,0 0-1 0 0,1 0 1 0 0,-1 0 0 0 0,1 0-1 0 0,1-1 110 0 0,2-4-204 0 0,0 0 0 0 0,1 1 0 0 0,0 0 0 0 0,4-3 204 0 0,-9 10-17 0 0,1 1 0 0 0,-1 0 0 0 0,1-1 0 0 0,0 1 0 0 0,-1 0 0 0 0,1 0 0 0 0,0 0 1 0 0,0 1-1 0 0,-1-1 0 0 0,1 0 0 0 0,0 1 0 0 0,0-1 0 0 0,0 1 0 0 0,0 0 0 0 0,0-1 0 0 0,0 1 1 0 0,1 0 16 0 0,0 0 11 0 0,1 0 0 0 0,0 0 0 0 0,0 0 0 0 0,0 1 0 0 0,0-1 0 0 0,0 1 0 0 0,3 1-11 0 0,4 11 373 0 0,-9-9-272 0 0,15 16 309 0 0,7 7-118 0 0,-18-22-258 0 0,-1 0 0 0 0,0 1 0 0 0,-1-1 0 0 0,1 1 0 0 0,-1 0 0 0 0,0 1 0 0 0,-1-1 0 0 0,2 3-34 0 0,15 39 0 0 0,-19-47 51 0 0,0 1-1 0 0,0-1 0 0 0,0 1 1 0 0,0-1-1 0 0,0 1 0 0 0,0-1 0 0 0,0 0 1 0 0,0 1-1 0 0,1-1 0 0 0,-1 0 1 0 0,0 0-1 0 0,2 1-50 0 0,-3-2-104 0 0,1 1 0 0 0,0-1 1 0 0,0 1-1 0 0,-1-1 0 0 0,1 0 0 0 0,0 1 0 0 0,0-1 1 0 0,-1 0-1 0 0,1 0 0 0 0,0 1 0 0 0,0-1 0 0 0,0 0 1 0 0,0 0-1 0 0,-1 0 0 0 0,1 0 0 0 0,0 0 0 0 0,0 0 1 0 0,0 0-1 0 0,0 0 0 0 0,-1 0 0 0 0,1-1 0 0 0,0 1 1 0 0,0 0-1 0 0,0-1 0 0 0,-1 1 0 0 0,1 0 0 0 0,0-1 0 0 0,0 1 1 0 0,-1-1 103 0 0,6-6-7697 0 0</inkml:trace>
  <inkml:trace contextRef="#ctx0" brushRef="#br1" timeOffset="99683.066">19292 867 17503 0 0,'-8'-7'803'0'0,"7"6"-18"0"0,1 15-469 0 0,1 2-298 0 0,0 0-1 0 0,2-1 1 0 0,3 15-18 0 0,1 7 283 0 0,-3-9-83 0 0,-3-17 28 0 0,1 0 0 0 0,0-1 0 0 0,0 1 0 0 0,1 0 0 0 0,0-1 0 0 0,2 3-228 0 0,7 15 1868 0 0,7 28-1868 0 0,6 14 610 0 0,-24-69-328 0 0,-1-1 8 0 0,0 0-24 0 0,0 0-116 0 0,0 0-57 0 0,0 0-12 0 0,-3-8 127 0 0,1-1-355 0 0,0 0-1 0 0,1 0 1 0 0,1 0-1 0 0,-1-1 0 0 0,2 1 1 0 0,-1 0-1 0 0,1 0 1 0 0,0 0-1 0 0,1 0 1 0 0,0 0-1 0 0,1 0 1 0 0,0 0-1 0 0,0 0 1 0 0,1 1-1 0 0,0 0 0 0 0,0 0 1 0 0,1 0-1 0 0,1-2 148 0 0,-5 8-29 0 0,0 1 0 0 0,1 0-1 0 0,-1-1 1 0 0,0 1 0 0 0,0 0-1 0 0,0 0 1 0 0,1 0-1 0 0,-1 0 1 0 0,1 0 0 0 0,-1 0-1 0 0,1 0 1 0 0,-1 0 0 0 0,1 1-1 0 0,-1-1 1 0 0,1 0 0 0 0,0 1-1 0 0,-1 0 1 0 0,1-1 0 0 0,0 1-1 0 0,0 0 1 0 0,-1 0 0 0 0,1 0-1 0 0,0 0 1 0 0,0 0 0 0 0,-1 0-1 0 0,1 0 1 0 0,0 1 29 0 0,1 0-13 0 0,0 0 1 0 0,0 0-1 0 0,0 1 1 0 0,0-1-1 0 0,0 1 1 0 0,-1 0-1 0 0,1 0 1 0 0,0 0-1 0 0,-1 0 0 0 0,0 0 1 0 0,1 1-1 0 0,-1-1 1 0 0,0 1-1 0 0,0 0 13 0 0,9 10 68 0 0,-1 1-1 0 0,-1 0 0 0 0,0 1 0 0 0,-1 0 0 0 0,1 4-67 0 0,7 15 743 0 0,-9-22-305 0 0,-2 0-1 0 0,0 0 1 0 0,2 7-438 0 0,-6-16 63 0 0,-1 0 1 0 0,1 0-1 0 0,-1 0 0 0 0,1 0 0 0 0,-1 0 1 0 0,0 0-1 0 0,0 0 0 0 0,0 0 0 0 0,-1 0 0 0 0,1 0 1 0 0,-1 0-1 0 0,1 0 0 0 0,-1 0 0 0 0,0 0 0 0 0,0 0 1 0 0,-1-1-1 0 0,1 1 0 0 0,-1 0 0 0 0,1-1 0 0 0,-1 1 1 0 0,0-1-1 0 0,-1 2-63 0 0,0 0 16 0 0,-1-1 0 0 0,1 0 0 0 0,-1 0 0 0 0,1-1 0 0 0,-1 1 0 0 0,0-1 1 0 0,0 0-1 0 0,-1 0 0 0 0,1 0 0 0 0,0 0 0 0 0,0-1 0 0 0,-1 0 0 0 0,1 0 0 0 0,-4 1-16 0 0,-23 0-78 0 0,0 0 0 0 0,0-3 0 0 0,0 0 0 0 0,-3-2 78 0 0,14 1-380 0 0,18 2 131 0 0,-3 0-181 0 0,1 0 0 0 0,0 0 0 0 0,0-1 1 0 0,-1 1-1 0 0,1-1 0 0 0,0 0 0 0 0,0-1 1 0 0,0 1-1 0 0,0-1 0 0 0,0 1 0 0 0,0-1 1 0 0,0-1 429 0 0,-2-3-1486 0 0</inkml:trace>
  <inkml:trace contextRef="#ctx0" brushRef="#br1" timeOffset="100212.361">19535 1311 4608 0 0,'13'3'401'0'0,"0"-1"0"0"0,0 0 0 0 0,8 1-401 0 0,20-5 4526 0 0,-15 1-2139 0 0,-18 1-1915 0 0,-1 0 1 0 0,0-1-1 0 0,1 0 0 0 0,-1 0 1 0 0,0-1-1 0 0,2-1-472 0 0,36-13 2178 0 0,-22 9-1740 0 0,-1-1 0 0 0,0-2 0 0 0,0 0 1 0 0,10-7-439 0 0,-16 5 248 0 0,-1 0-1 0 0,0 0 1 0 0,-1-1 0 0 0,-1-1 0 0 0,0 0 0 0 0,0-1 0 0 0,-2-1-1 0 0,5-7-247 0 0,-15 20-1 0 0,1 0 1 0 0,0 0-1 0 0,-1-1 0 0 0,1 1 0 0 0,-1-1 0 0 0,0 1 0 0 0,0-1 0 0 0,-1 1 1 0 0,1-1-1 0 0,-1-1 1 0 0,1 4 50 0 0,-1-1 0 0 0,0 1 0 0 0,0 0 0 0 0,0-1 0 0 0,0 1-1 0 0,0-1 1 0 0,0 1 0 0 0,-1 0 0 0 0,1-1 0 0 0,0 1 0 0 0,-1 0 0 0 0,1-1 0 0 0,-1 1 0 0 0,1 0 0 0 0,-1 0 0 0 0,1-1 0 0 0,-1 1 0 0 0,0 0 0 0 0,0 0 0 0 0,0 0 0 0 0,1 0 0 0 0,-1 0 0 0 0,0 0 0 0 0,0 0 0 0 0,-1 0-1 0 0,1 1 1 0 0,0-1 0 0 0,0 0 0 0 0,0 0-50 0 0,0 1 26 0 0,0 0-1 0 0,1 0 1 0 0,-1 0-1 0 0,0 0 1 0 0,0 0-1 0 0,1 0 1 0 0,-1 0-1 0 0,0 0 0 0 0,1 0 1 0 0,-1 0-1 0 0,0 1 1 0 0,0-1-1 0 0,1 0 1 0 0,-1 0-1 0 0,0 1 1 0 0,1-1-1 0 0,-1 0 1 0 0,1 1-1 0 0,-1-1 1 0 0,0 1-1 0 0,1-1 1 0 0,-1 1-1 0 0,1-1-25 0 0,-13 7 22 0 0,-7-6-22 0 0,17-1 0 0 0,0 0 0 0 0,0 0 0 0 0,0 0 0 0 0,-1 0 0 0 0,1 1 0 0 0,0-1 0 0 0,0 1 0 0 0,0 0 0 0 0,0 0 0 0 0,1 0 0 0 0,-1 0 0 0 0,-3 2 0 0 0,0 2 0 0 0,-1 0 0 0 0,1 0 0 0 0,0 1 0 0 0,0 0 0 0 0,0 0 0 0 0,1 1 0 0 0,0-1 0 0 0,0 1 0 0 0,1 0 0 0 0,0 1 0 0 0,0-1 0 0 0,1 1 0 0 0,-3 6 0 0 0,4-6 0 0 0,-1-1 0 0 0,1 1 0 0 0,1 0 0 0 0,-1 0 0 0 0,1-1 0 0 0,0 1 0 0 0,1 0 0 0 0,0 0 0 0 0,0 0 0 0 0,1 0 0 0 0,0 0 0 0 0,0 0 0 0 0,1 0 0 0 0,1 3 0 0 0,-2-9 6 0 0,0 1-1 0 0,0-1 0 0 0,0 0 1 0 0,0 0-1 0 0,0 0 0 0 0,1 0 1 0 0,-1 0-1 0 0,1 0 0 0 0,-1 0 1 0 0,1 0-1 0 0,0-1 0 0 0,-1 1 1 0 0,1-1-1 0 0,0 1 0 0 0,0-1 1 0 0,0 1-1 0 0,0-1 0 0 0,1 0 1 0 0,-1 0-1 0 0,0 0 0 0 0,0 0 1 0 0,1-1-1 0 0,-1 1 0 0 0,0-1 1 0 0,1 1-1 0 0,-1-1 1 0 0,1 0-1 0 0,-1 0 0 0 0,1 0 1 0 0,-1 0-1 0 0,0 0 0 0 0,1-1-5 0 0,10-1-2 0 0,0 0-1 0 0,0-2 1 0 0,-1 0-1 0 0,1 0 1 0 0,7-5 2 0 0,6 0-111 0 0,-2 0 111 0 0,11-3 0 0 0,-1-1 0 0 0,9-6 0 0 0,-33 14-6 0 0,0-1 0 0 0,0 2 1 0 0,1 0-1 0 0,0 0 0 0 0,0 1 0 0 0,0 0 0 0 0,0 0 0 0 0,0 2 0 0 0,5-1 6 0 0,-14 2-1 0 0,-1 0 1 0 0,1 0 0 0 0,0 0-1 0 0,0 1 1 0 0,-1-1-1 0 0,1 0 1 0 0,0 1-1 0 0,-1 0 1 0 0,1-1-1 0 0,0 1 1 0 0,-1 0-1 0 0,1 0 1 0 0,-1 0 0 0 0,1 0-1 0 0,-1 0 1 0 0,0 0-1 0 0,1 0 1 0 0,-1 0-1 0 0,0 1 1 0 0,0-1-1 0 0,0 0 1 0 0,0 1-1 0 0,0-1 1 0 0,0 1-1 0 0,0-1 1 0 0,0 1 0 0 0,-1 0-1 0 0,1-1 1 0 0,0 1 0 0 0,0 3 0 0 0,0 0 0 0 0,0 0 1 0 0,0 0-1 0 0,0 0 0 0 0,-1 0 0 0 0,0 0 1 0 0,0 0-1 0 0,0 1 0 0 0,-1 1 0 0 0,-11 123 911 0 0,11-128-797 0 0,1 0-1 0 0,0 0 1 0 0,-1 0-1 0 0,1 0 1 0 0,0 1 0 0 0,0-1-1 0 0,1 0 1 0 0,-1 0-1 0 0,1 1-113 0 0,-1-3 16 0 0,0 0 0 0 0,0 0 0 0 0,0 0 0 0 0,0 0 0 0 0,0 0 0 0 0,0 1 0 0 0,0-1 0 0 0,0 0 0 0 0,0 0 0 0 0,0 0 0 0 0,0 0 0 0 0,0 0-1 0 0,1 0 1 0 0,-1 0 0 0 0,0 0 0 0 0,0 0 0 0 0,0 0 0 0 0,0 0 0 0 0,0 0 0 0 0,0 0 0 0 0,0 0 0 0 0,0 0 0 0 0,1 0 0 0 0,-1 0 0 0 0,0 0 0 0 0,0 0-1 0 0,0 0 1 0 0,0 0 0 0 0,0 0 0 0 0,0 0 0 0 0,0 0 0 0 0,0 0 0 0 0,1 0 0 0 0,-1 0 0 0 0,0 0 0 0 0,0 0 0 0 0,0 0 0 0 0,0 0 0 0 0,0 0 0 0 0,0 0-1 0 0,0 0 1 0 0,0 0 0 0 0,0 0 0 0 0,1-1 0 0 0,-1 1 0 0 0,0 0 0 0 0,0 0-16 0 0,7-10 422 0 0,32-55 566 0 0,33-39-988 0 0,-60 88-100 0 0,1 1-1 0 0,1 1 0 0 0,1 0 1 0 0,2-1 100 0 0,65-48-2581 0 0,-62 48 1191 0 0,18-11-7096 0 0</inkml:trace>
  <inkml:trace contextRef="#ctx0" brushRef="#br0" timeOffset="147860.077">21220 10487 8752 0 0,'2'-2'202'0'0,"0"-1"0"0"0,0 0 0 0 0,0 0 0 0 0,0 0 0 0 0,-1 0 0 0 0,1 0 0 0 0,-1 0 0 0 0,0-1 0 0 0,0 0-202 0 0,0 1 520 0 0,0 1-1 0 0,-1 0 1 0 0,0-1 0 0 0,0 1 0 0 0,0-1-1 0 0,0 1 1 0 0,0-1 0 0 0,0-1-520 0 0,-1 3 68 0 0,1 0 0 0 0,-1 0 0 0 0,1 0 0 0 0,-1 0 1 0 0,1 0-1 0 0,-1 0 0 0 0,0 0 0 0 0,0 1 0 0 0,1-1 1 0 0,-1 0-1 0 0,0 0 0 0 0,0 1 0 0 0,0-1 1 0 0,0 0-1 0 0,0 1 0 0 0,0-1 0 0 0,0 1 0 0 0,0-1 1 0 0,0 1-1 0 0,0-1-68 0 0,-2 0 148 0 0,0 0 0 0 0,0 0 0 0 0,0 0 0 0 0,0 1 1 0 0,0-1-1 0 0,0 1 0 0 0,-2-1-148 0 0,-3 1 215 0 0,0 0 0 0 0,1 1 0 0 0,-1 0 1 0 0,0 0-1 0 0,1 1 0 0 0,-1 0 0 0 0,1 0 0 0 0,0 0 1 0 0,-1 1-1 0 0,1 0 0 0 0,0 1 0 0 0,1 0 1 0 0,-1 0-1 0 0,1 0 0 0 0,-1 1 0 0 0,1 0 0 0 0,1 0 1 0 0,-1 0-1 0 0,1 1 0 0 0,0 0 0 0 0,0 0 0 0 0,0 1-215 0 0,-10 17 173 0 0,2 0 1 0 0,0 0-1 0 0,2 1 0 0 0,1 1 0 0 0,1 0 0 0 0,1 0 0 0 0,-4 26-173 0 0,-12 107 718 0 0,18-108-504 0 0,5-7-127 0 0,1-32-76 0 0,0-1 0 0 0,-1 1 0 0 0,-1 0-11 0 0,1 15 84 0 0,1-22-60 0 0,0 0 0 0 0,0 0 1 0 0,-1 0-1 0 0,1 0 0 0 0,-1 0 0 0 0,0-1 1 0 0,-1 2-25 0 0,-1 5-91 0 0,-5 15-4 0 0,7-25 41 0 0,1-1 0 0 0,0 1 0 0 0,0-1 0 0 0,-1 1 0 0 0,1-1 0 0 0,0 1 0 0 0,-1-1-1 0 0,1 1 1 0 0,-1-1 0 0 0,1 1 0 0 0,-1-1 0 0 0,1 0 0 0 0,-1 1 0 0 0,1-1 0 0 0,-1 0 0 0 0,1 1 0 0 0,-1-1 0 0 0,1 0 0 0 0,-1 0-1 0 0,0 1 1 0 0,1-1 0 0 0,-1 0 0 0 0,1 0 0 0 0,-1 0 0 0 0,0 0 0 0 0,1 0 0 0 0,-1 0 0 0 0,1 0 0 0 0,-1 0 0 0 0,0 0 0 0 0,1 0-1 0 0,-1 0 1 0 0,1 0 0 0 0,-1-1 0 0 0,0 1 0 0 0,1 0 0 0 0,-1-1 54 0 0,-5-3-1099 0 0</inkml:trace>
  <inkml:trace contextRef="#ctx0" brushRef="#br0" timeOffset="148207.907">20605 10817 11520 0 0,'-3'-6'886'0'0,"4"-1"-582"0"0,1 4 171 0 0,1 1-1 0 0,-1-1 0 0 0,1 1 1 0 0,0 0-1 0 0,-1 0 0 0 0,1 0 1 0 0,0 1-1 0 0,0-1 0 0 0,1 1 1 0 0,-1-1-1 0 0,0 1 0 0 0,0 0 1 0 0,2 0-475 0 0,29-8-92 0 0,0 1 0 0 0,0 1 1 0 0,1 3-1 0 0,31-1 92 0 0,26 1 635 0 0,29-6-635 0 0,0-1-1211 0 0,-69 10-212 0 0,-50 1 1233 0 0,-2 1 194 0 0,0-1-1 0 0,1 1 1 0 0,-1-1 0 0 0,1 0-1 0 0,-1 1 1 0 0,0-1 0 0 0,1 0-1 0 0,-1 1 1 0 0,1-1 0 0 0,-1 0-1 0 0,1 0 1 0 0,-1 1 0 0 0,1-1-1 0 0,-1 0 1 0 0,1 0 0 0 0,-1 0-1 0 0,1 0 1 0 0,-1 1 0 0 0,1-1 0 0 0,-1 0-4 0 0,1 0 47 0 0,0 0 1 0 0,0 0 0 0 0,-1 0 0 0 0,1 0 0 0 0,0 1 0 0 0,-1-1 0 0 0,1 0 0 0 0,0 1 0 0 0,-1-1 0 0 0,1 0-1 0 0,0 1 1 0 0,-1-1 0 0 0,1 1 0 0 0,-1-1 0 0 0,1 1 0 0 0,-1-1 0 0 0,1 1-48 0 0,0 4 392 0 0,0 0 1 0 0,-1 0-1 0 0,0 0 1 0 0,0 0-1 0 0,0-1 0 0 0,0 1 1 0 0,-1 0-1 0 0,0 2-392 0 0,-2 22 1406 0 0,7 26 383 0 0,-3-51-1719 0 0,0 0 1 0 0,0 1-1 0 0,0-1 0 0 0,0 0 0 0 0,1 1 0 0 0,0-1 1 0 0,-1 0-1 0 0,2 0 0 0 0,-1 0 0 0 0,0 0 0 0 0,1-1 1 0 0,0 1-1 0 0,0-1 0 0 0,0 1-70 0 0,2 0 81 0 0,-5-3-110 0 0,1 0 0 0 0,-1-1 0 0 0,1 1 0 0 0,0 0 0 0 0,0 0 0 0 0,0-1 0 0 0,-1 1 0 0 0,1 0 0 0 0,0-1 0 0 0,0 1 0 0 0,0-1 0 0 0,0 1 0 0 0,0-1 0 0 0,0 0 0 0 0,0 1 0 0 0,0-1 0 0 0,0 0 0 0 0,0 0 0 0 0,0 0 0 0 0,0 1 1 0 0,0-1-1 0 0,0 0 0 0 0,1-1 29 0 0,9-7-3094 0 0,-7 6-4529 0 0</inkml:trace>
  <inkml:trace contextRef="#ctx0" brushRef="#br0" timeOffset="148417.3">21395 10527 12896 0 0,'0'0'1152'0'0,"0"0"-928"0"0,0 0-224 0 0,0 0 0 0 0,0 0 1080 0 0,0 0 167 0 0,2 8 33 0 0,2-3 0 0 0,3 3-1648 0 0,-5-2-336 0 0,1 2-64 0 0,1 4-3951 0 0,2-4-793 0 0</inkml:trace>
  <inkml:trace contextRef="#ctx0" brushRef="#br0" timeOffset="148658.247">21529 10876 15632 0 0,'0'0'718'0'0,"6"-6"231"0"0,-2 2-868 0 0,0 0-1 0 0,0 0 0 0 0,0 0 0 0 0,3-5-80 0 0,1-2 187 0 0,19-27 637 0 0,-24 32-678 0 0,0 0 0 0 0,-1 0 0 0 0,0 0 0 0 0,-1 0 0 0 0,1 0 0 0 0,-1-1 0 0 0,0 1 0 0 0,-1 0 0 0 0,0-3-146 0 0,1 3 46 0 0,-1 1-33 0 0,0 0 0 0 0,0 0 1 0 0,0 1-1 0 0,-1-1 0 0 0,0 0 0 0 0,0 1 0 0 0,0-1 0 0 0,-1 1 0 0 0,1-1 0 0 0,-1 1 0 0 0,0 0 0 0 0,0 0 0 0 0,-1-1 0 0 0,1 1 0 0 0,-1 1 0 0 0,0-1 0 0 0,0 0 0 0 0,0 1 0 0 0,-3-3-13 0 0,4 5 20 0 0,1 0-1 0 0,0 1 0 0 0,0-1 0 0 0,0 0 0 0 0,0 1 0 0 0,0-1 1 0 0,-1 1-1 0 0,1 0 0 0 0,0-1 0 0 0,0 1 0 0 0,-1 0 0 0 0,1 0 1 0 0,0 0-1 0 0,-1 0 0 0 0,1 0 0 0 0,0 0 0 0 0,-1 0 0 0 0,1 0 1 0 0,0 0-1 0 0,0 1 0 0 0,-1-1 0 0 0,1 0 0 0 0,0 1 0 0 0,0-1 1 0 0,-1 1-20 0 0,-2 2 145 0 0,0 0 1 0 0,-1 0-1 0 0,1 0 1 0 0,0 0 0 0 0,-3 4-146 0 0,-8 7 539 0 0,11-11-515 0 0,0 1 0 0 0,1 0 0 0 0,-1 0 0 0 0,1 0-1 0 0,0 1 1 0 0,0-1 0 0 0,0 1 0 0 0,1 0 0 0 0,0 0 0 0 0,0 0 0 0 0,0 0 0 0 0,0 0-1 0 0,1 0 1 0 0,0 0 0 0 0,0 0 0 0 0,0 1 0 0 0,0 0-24 0 0,0 5 48 0 0,1 1-1 0 0,-1 0 1 0 0,2 0 0 0 0,0 0 0 0 0,0-1-1 0 0,1 1 1 0 0,1 3-48 0 0,-1-8 29 0 0,0-1 1 0 0,0 0-1 0 0,1 0 1 0 0,0 0-1 0 0,0 0 0 0 0,1-1 1 0 0,-1 1-1 0 0,1-1 0 0 0,0 0 1 0 0,1 0-1 0 0,-1-1 1 0 0,1 1-1 0 0,0-1 0 0 0,0 0 1 0 0,0 0-1 0 0,1 0 1 0 0,-1-1-1 0 0,1 0 0 0 0,0 0 1 0 0,0 0-1 0 0,0-1 0 0 0,0 0 1 0 0,1 0-1 0 0,4 0-29 0 0,-1 0-81 0 0,0-1 0 0 0,0 0 0 0 0,1 0 0 0 0,-1-1 0 0 0,0-1 0 0 0,9-1 81 0 0,-12 1-675 0 0,-1-1 1 0 0,1 0-1 0 0,0 0 1 0 0,-1-1 0 0 0,0 1-1 0 0,6-4 675 0 0,6-5-6962 0 0</inkml:trace>
  <inkml:trace contextRef="#ctx0" brushRef="#br0" timeOffset="148917.677">21906 10401 3224 0 0,'0'0'797'0'0,"0"0"3312"0"0,-1 6-1403 0 0,-3 19 3693 0 0,0 1-3393 0 0,-4 18-2384 0 0,0 23-622 0 0,0-16 428 0 0,5-33-174 0 0,0 1 0 0 0,1 5-254 0 0,0-4 182 0 0,0-1 0 0 0,-3 7-182 0 0,2-8 56 0 0,0-1 1 0 0,1 1 0 0 0,1 3-57 0 0,-2 41-70 0 0,3-57-170 0 0,0 1 0 0 0,1-1-1 0 0,-1 1 1 0 0,1-1-1 0 0,0 1 1 0 0,1-1 0 0 0,0 0-1 0 0,-1 1 1 0 0,2-1-1 0 0,-1 0 1 0 0,0 0-1 0 0,1 0 1 0 0,1 0 240 0 0,5 4-1891 0 0</inkml:trace>
  <inkml:trace contextRef="#ctx0" brushRef="#br0" timeOffset="149384.499">22196 10770 17247 0 0,'1'-3'264'0'0,"-1"2"-179"0"0,0 0 1 0 0,0 1-1 0 0,0-1 1 0 0,0 0-1 0 0,0 1 0 0 0,0-1 1 0 0,0 0-1 0 0,0 0 0 0 0,0 1 1 0 0,0-1-1 0 0,-1 0 0 0 0,1 1 1 0 0,0-1-1 0 0,0 0 0 0 0,-1 1 1 0 0,1-1-1 0 0,0 0 0 0 0,-1 1 1 0 0,0-1-86 0 0,1 0 21 0 0,0 1 0 0 0,0 0-1 0 0,0 0 1 0 0,-1-1 0 0 0,1 1 0 0 0,0 0 0 0 0,0-1 0 0 0,-1 1 0 0 0,1 0 0 0 0,0 0 0 0 0,-1 0-1 0 0,1-1 1 0 0,0 1 0 0 0,-1 0 0 0 0,1 0 0 0 0,0 0 0 0 0,-1 0 0 0 0,1 0 0 0 0,0 0 0 0 0,-1 0 0 0 0,1-1-1 0 0,0 1 1 0 0,-1 0 0 0 0,1 0 0 0 0,0 0 0 0 0,-1 0 0 0 0,1 0 0 0 0,-1 1 0 0 0,1-1 0 0 0,0 0-1 0 0,-1 0 1 0 0,1 0 0 0 0,0 0 0 0 0,-1 0 0 0 0,1 0 0 0 0,0 1-21 0 0,-13 5 294 0 0,12-5-254 0 0,-20 13 356 0 0,0 0 0 0 0,-11 13-396 0 0,22-19 176 0 0,1 1 1 0 0,1 0-1 0 0,-1 1 0 0 0,1 0 0 0 0,1 0 1 0 0,-2 4-177 0 0,-7 11 13 0 0,12-20-7 0 0,0 1 1 0 0,0 0-1 0 0,1 1 0 0 0,0-1 1 0 0,0 1-1 0 0,0 0 1 0 0,1-1-1 0 0,0 1 0 0 0,-1 4-6 0 0,3-8 3 0 0,-1 0 5 0 0,0 0 0 0 0,1 0 0 0 0,0 0 0 0 0,0 0 0 0 0,0 0 0 0 0,0 0 0 0 0,1 0 0 0 0,-1 0-8 0 0,0-1 4 0 0,1-1 0 0 0,-1 0 0 0 0,1 0 0 0 0,0 0 0 0 0,-1 0 0 0 0,1 1 0 0 0,0-1 0 0 0,0 0 0 0 0,0 0 0 0 0,-1-1 0 0 0,1 1 0 0 0,0 0 0 0 0,0 0 0 0 0,1 0 0 0 0,-1-1 0 0 0,0 1 0 0 0,0 0 0 0 0,0-1 0 0 0,0 1 0 0 0,0-1 0 0 0,2 1-4 0 0,-1 0 10 0 0,1-1-1 0 0,-1 1 1 0 0,1-1 0 0 0,0 0 0 0 0,0 0-1 0 0,-1 0 1 0 0,1 0 0 0 0,0 0-1 0 0,-1 0 1 0 0,1-1 0 0 0,0 0-1 0 0,-1 1 1 0 0,1-1 0 0 0,-1 0 0 0 0,1 0-1 0 0,-1 0-9 0 0,9-4 73 0 0,-1-1 0 0 0,10-6-73 0 0,-19 12 0 0 0,5-5-11 0 0,0 1-1 0 0,-1-1 0 0 0,0 0 1 0 0,0 0-1 0 0,0 0 1 0 0,3-6 11 0 0,24-36-132 0 0,-17 18-88 0 0,0-1 0 0 0,-2 0 0 0 0,1-10 220 0 0,-9 27-67 0 0,3-9-129 0 0,-2-1-1 0 0,1-5 197 0 0,-2 4-255 0 0,1 1-1 0 0,4-6 256 0 0,108-281-1213 0 0,-103 262 1896 0 0,-14 46-359 0 0,-1 2 10 0 0,0 0-11 0 0,-6 9 178 0 0,-45 123 115 0 0,34-90-517 0 0,9-21-45 0 0,0 0 0 0 0,1 1 1 0 0,1 0-55 0 0,-1 13 20 0 0,1-6 45 0 0,-6 18-65 0 0,-2-3 69 0 0,3-12 27 0 0,1 0 0 0 0,2 0 0 0 0,-3 24-96 0 0,8-26 192 0 0,-6 18-192 0 0,9-46 10 0 0,-1 1-1 0 0,1-1 1 0 0,0 1-1 0 0,0-1 0 0 0,0 1 1 0 0,0-1-1 0 0,0 1 1 0 0,1-1-1 0 0,-1 1 1 0 0,1-1-1 0 0,0 0 1 0 0,0 1-1 0 0,-1-1 0 0 0,2 0 1 0 0,-1 1-1 0 0,0-1 1 0 0,0 0-1 0 0,1 0 1 0 0,-1 0-1 0 0,1 0 1 0 0,-1 0-1 0 0,1 0 0 0 0,0-1 1 0 0,0 1-1 0 0,1 0-9 0 0,0 0-13 0 0,0-1 0 0 0,0 1 0 0 0,0-1 0 0 0,0 0 0 0 0,0 0-1 0 0,0 0 1 0 0,0-1 0 0 0,0 1 0 0 0,1-1 13 0 0,29 4-815 0 0,-20-3 360 0 0</inkml:trace>
  <inkml:trace contextRef="#ctx0" brushRef="#br0" timeOffset="144546.882">17617 10787 12440 0 0,'0'0'957'0'0,"0"0"-432"0"0,0 0 503 0 0,0 0 284 0 0,0 0 57 0 0,0 0-246 0 0,0 0-1064 0 0,0 0-467 0 0,0 0-96 0 0,0 0 78 0 0,2 9 596 0 0,0 6 125 0 0,-1-5 55 0 0,0-1 0 0 0,0 0 1 0 0,-1 1-1 0 0,0-1 0 0 0,-1 3-350 0 0,-2 16 550 0 0,1-1 0 0 0,1 15-550 0 0,1-45-33 0 0,1 0-1 0 0,0 0 1 0 0,0 0-1 0 0,0 1 0 0 0,0-1 1 0 0,1 0-1 0 0,-1 1 1 0 0,1-1-1 0 0,1-1 34 0 0,3-6-132 0 0,60-119-786 0 0,-63 123 919 0 0,0 1 0 0 0,0 0-1 0 0,1 0 1 0 0,-1 0-1 0 0,3-1 0 0 0,-4 4-6 0 0,-1 0 0 0 0,1 0-1 0 0,0 0 1 0 0,0 0 0 0 0,0 1 0 0 0,0-1 0 0 0,1 1-1 0 0,-1-1 1 0 0,0 1 0 0 0,1 0 0 0 0,-1 0-1 0 0,2-1 7 0 0,2 2 11 0 0,-5 0 3 0 0,0 0 1 0 0,1 0-1 0 0,-1 1 1 0 0,1-1-1 0 0,-1 0 0 0 0,0 1 1 0 0,1-1-1 0 0,-1 1 1 0 0,0 0-1 0 0,0-1 1 0 0,1 1-1 0 0,-1 0 0 0 0,0 0 1 0 0,0 0-1 0 0,0 0 1 0 0,0 0-1 0 0,0 0 0 0 0,0 0 1 0 0,0 0-1 0 0,-1 0 1 0 0,1 0-1 0 0,0 1 0 0 0,0-1 1 0 0,-1 0-1 0 0,1 1-14 0 0,2 4 110 0 0,-1 1-1 0 0,1 0 1 0 0,-1 0-1 0 0,0 3-109 0 0,-1-5 95 0 0,1 2 15 0 0,-1 0 0 0 0,0 0-1 0 0,0 0 1 0 0,-1 0-1 0 0,0 0 1 0 0,0 0-1 0 0,0 0 1 0 0,-1 0 0 0 0,0 0-1 0 0,-1 0 1 0 0,-1 5-110 0 0,0 6 173 0 0,-1-1-20 0 0,4-16-94 0 0,0-1-19 0 0,0 0-121 0 0,0 0-105 0 0,9-17-499 0 0,12-13-15 0 0,-15 21 597 0 0,-1 0 0 0 0,1 1 0 0 0,1 0 0 0 0,0 0 0 0 0,0 0 103 0 0,6-5-40 0 0,-12 11 61 0 0,1 1 0 0 0,-1-1 0 0 0,1 0 0 0 0,-1 1 1 0 0,1-1-1 0 0,0 1 0 0 0,0-1 0 0 0,0 1 0 0 0,0 0 0 0 0,0 0 0 0 0,1-1-21 0 0,5-2 99 0 0,-6 3-23 0 0,0 1-11 0 0,1 1-23 0 0,0 0-1 0 0,0 0 1 0 0,0 0-1 0 0,0 0 1 0 0,0 1-1 0 0,0-1 1 0 0,0 1-1 0 0,-1-1 0 0 0,1 1 1 0 0,0 0-1 0 0,-1 0 1 0 0,0 0-1 0 0,1 1 1 0 0,-1-1-1 0 0,0 1-41 0 0,2 2 77 0 0,0 0-1 0 0,-1 1 1 0 0,0-1-1 0 0,0 1 1 0 0,0 0-1 0 0,0 0 1 0 0,0 3-77 0 0,3 7 42 0 0,1 0 1 0 0,5 9-43 0 0,-6-13-3 0 0,-4-10-79 0 0,-1 1-1 0 0,1-1 1 0 0,0 0-1 0 0,-1 0 1 0 0,1 0 0 0 0,0 0-1 0 0,0 0 1 0 0,0-1-1 0 0,0 1 1 0 0,1 0-1 0 0,-1-1 1 0 0,0 0-1 0 0,1 0 1 0 0,-1 1-1 0 0,3-1 83 0 0,13 4-5593 0 0,-5-4-688 0 0</inkml:trace>
  <inkml:trace contextRef="#ctx0" brushRef="#br0" timeOffset="144969.832">18468 10738 17071 0 0,'-7'-3'104'0'0,"1"1"0"0"0,-1-1 0 0 0,1 2 0 0 0,-1-1-1 0 0,1 1 1 0 0,-1 0 0 0 0,0 0 0 0 0,0 1 0 0 0,0 0-1 0 0,1 0 1 0 0,-1 0 0 0 0,0 1 0 0 0,0 0 0 0 0,1 1-1 0 0,-1-1 1 0 0,1 1 0 0 0,-1 1 0 0 0,1-1 0 0 0,0 1-1 0 0,-2 1-103 0 0,7-4 12 0 0,-37 18 750 0 0,0 2 1 0 0,-7 7-763 0 0,35-21 106 0 0,1 1-1 0 0,-1 0 1 0 0,1 1 0 0 0,1 0-1 0 0,-1 0 1 0 0,1 1 0 0 0,1 0-1 0 0,-1 0 1 0 0,2 1 0 0 0,-4 4-106 0 0,9-11 7 0 0,0 0 0 0 0,-1-1 0 0 0,1 1 0 0 0,0 0 0 0 0,1 0 0 0 0,-1 0 0 0 0,0 0 0 0 0,1-1 0 0 0,-1 1 0 0 0,1 2-7 0 0,0-4 3 0 0,0 0-1 0 0,0 0 1 0 0,0 0-1 0 0,0-1 1 0 0,0 1-1 0 0,0 0 0 0 0,0 0 1 0 0,0 0-1 0 0,0-1 1 0 0,1 1-1 0 0,-1 0 1 0 0,0 0-1 0 0,1 0 1 0 0,-1-1-1 0 0,0 1 0 0 0,1 0 1 0 0,-1-1-1 0 0,1 1 1 0 0,-1 0-1 0 0,1-1 1 0 0,-1 1-1 0 0,1-1 1 0 0,-1 1-1 0 0,1-1 0 0 0,0 1 1 0 0,-1-1-1 0 0,1 1 1 0 0,0-1-1 0 0,-1 1 1 0 0,1-1-1 0 0,0 0 1 0 0,0 0-1 0 0,0 1 0 0 0,0-1-2 0 0,2 1 1 0 0,0 1 3 0 0,1-1-1 0 0,0 0 0 0 0,0 1 0 0 0,0-1 0 0 0,-1-1 1 0 0,1 1-1 0 0,0-1 0 0 0,0 1 0 0 0,0-1 1 0 0,0 0-1 0 0,0 0 0 0 0,0-1 0 0 0,0 1 1 0 0,0-1-1 0 0,0 0 0 0 0,0 0 0 0 0,0 0 0 0 0,0-1-3 0 0,12-4-61 0 0,0-1-1 0 0,-1 0 1 0 0,9-6 61 0 0,-13 5-114 0 0,-1 1 1 0 0,0-1-1 0 0,8-8 114 0 0,-6 5-101 0 0,-8 7 86 0 0,0 0 0 0 0,0 0 0 0 0,-1-1 0 0 0,1 1 0 0 0,-1-1 0 0 0,-1 0 0 0 0,1 0-1 0 0,0-1 16 0 0,11-20 28 0 0,-13 25 107 0 0,-17 0 363 0 0,14 2-457 0 0,0 0 0 0 0,0 1 0 0 0,0-1 0 0 0,0 1 0 0 0,1-1 0 0 0,-1 1 0 0 0,0 0 0 0 0,1 0 0 0 0,-1 0 0 0 0,0 2-41 0 0,-6 5 124 0 0,0 1-103 0 0,0 0 1 0 0,0 1 0 0 0,1-1-1 0 0,1 2-21 0 0,5-11 0 0 0,0 1 0 0 0,1 0 1 0 0,-1-1-1 0 0,1 1 0 0 0,-1 0 0 0 0,1 0 0 0 0,0-1 0 0 0,0 1 0 0 0,0 0 0 0 0,0 0 0 0 0,0-1 0 0 0,0 1 1 0 0,0 0-1 0 0,1 0 0 0 0,-1-1 0 0 0,1 1 0 0 0,-1 0 0 0 0,1-1 0 0 0,0 2 0 0 0,-1-2-1 0 0,1 0 0 0 0,-1 1 0 0 0,1-1 0 0 0,0 0 1 0 0,-1 0-1 0 0,1 0 0 0 0,0 0 0 0 0,0 0 0 0 0,-1 0 0 0 0,1 0 0 0 0,0 0 0 0 0,0 0 0 0 0,0 0 0 0 0,0-1 0 0 0,0 1 1 0 0,1 0-1 0 0,-1-1 0 0 0,0 1 0 0 0,0-1 0 0 0,0 1 0 0 0,1-1 0 0 0,-1 0 0 0 0,0 1 0 0 0,1-1 1 0 0,9 0-284 0 0,-1-1 0 0 0,0 0 0 0 0,0-1 0 0 0,8-2 284 0 0,20-8-6810 0 0,-19 4 545 0 0</inkml:trace>
  <inkml:trace contextRef="#ctx0" brushRef="#br0" timeOffset="145702.323">18683 10620 9672 0 0,'-5'2'1004'0'0,"-5"-5"-710"0"0,7 2 432 0 0,0 0-1 0 0,0 0 0 0 0,-1 0 1 0 0,1 1-1 0 0,0 0 1 0 0,0-1-1 0 0,0 1 1 0 0,0 0-1 0 0,-1 0 1 0 0,-1 1-726 0 0,-1-1 225 0 0,-13 3 156 0 0,15-1-367 0 0,-1 1 62 0 0,4-3 48 0 0,1 0-3 0 0,0 0-8 0 0,0 0-3 0 0,0 0-12 0 0,0 0-2 0 0,0 0 0 0 0,0 0-4 0 0,0 0-17 0 0,0 0-10 0 0,0 0-1 0 0,0 0-26 0 0,12-5-108 0 0,-11 5 73 0 0,-1 0 0 0 0,1-1-1 0 0,-1 1 1 0 0,1 0 0 0 0,-1-1-1 0 0,1 1 1 0 0,-1 0 0 0 0,1 0-1 0 0,-1 0 1 0 0,1 0 0 0 0,0-1-1 0 0,-1 1 1 0 0,1 0 0 0 0,-1 0-1 0 0,1 0 1 0 0,-1 0 0 0 0,1 0-1 0 0,-1 0 1 0 0,1 0 0 0 0,0 1-1 0 0,-1-1 1 0 0,1 0-3 0 0,20 2-164 0 0,-20-2 20 0 0,-1 0-16 0 0,-6 5 84 0 0,-59 65 1529 0 0,57-61-1230 0 0,1 0 0 0 0,0 1-1 0 0,0 0 1 0 0,1 0 0 0 0,-2 5-223 0 0,-3 5 22 0 0,9-16-15 0 0,0 1 0 0 0,1-1 0 0 0,-1 1 0 0 0,1-1 0 0 0,0 1-1 0 0,0-1 1 0 0,1 1 0 0 0,-1 0 0 0 0,1 0 0 0 0,0-1 0 0 0,1 1 0 0 0,-1 0-1 0 0,1-1 1 0 0,0 1 0 0 0,0 0 0 0 0,0-1 0 0 0,0 1 0 0 0,1-1 0 0 0,0 1-1 0 0,0-1 1 0 0,0 0-7 0 0,-1-2 1 0 0,0-1 0 0 0,1 0 1 0 0,-1 0-1 0 0,0 0 0 0 0,0 0 0 0 0,1 0 0 0 0,-1-1 0 0 0,0 1 0 0 0,1 0 0 0 0,-1 0 0 0 0,1-1 0 0 0,-1 1 0 0 0,1-1 0 0 0,-1 1 0 0 0,1-1 0 0 0,-1 0 0 0 0,1 0 0 0 0,-1 0 1 0 0,1 0-1 0 0,0 0 0 0 0,-1 0 0 0 0,2 0-1 0 0,2 0 8 0 0,-1-1 0 0 0,0 0 0 0 0,1 0 0 0 0,-1 0 0 0 0,0 0 0 0 0,0-1 0 0 0,0 1 0 0 0,1-2-8 0 0,0 1-6 0 0,-1-1 0 0 0,1 1-1 0 0,0-1 1 0 0,-1-1 0 0 0,0 1 0 0 0,0-1-1 0 0,0 1 1 0 0,0-1 0 0 0,0 0-1 0 0,-1-1 1 0 0,0 1 0 0 0,0 0 0 0 0,0-1-1 0 0,0 0 7 0 0,3-7 0 0 0,-2 1 0 0 0,1 0 0 0 0,-2-1 0 0 0,1 0 0 0 0,-2 0 0 0 0,1 0 0 0 0,-2 0 0 0 0,1-1 0 0 0,-2 1 0 0 0,0 0 0 0 0,0-1 0 0 0,-2-5 0 0 0,1 3 125 0 0,0 8 116 0 0,0 17-111 0 0,1 17-114 0 0,1 1 0 0 0,1-1 0 0 0,1 0 0 0 0,6 21-16 0 0,-8-42 3 0 0,6 23 134 0 0,2 0 1 0 0,0 0-1 0 0,2-1 0 0 0,8 15-137 0 0,-12-28 136 0 0,-1-1 0 0 0,-1 0 0 0 0,0 1 0 0 0,-1 0 0 0 0,1 6-136 0 0,-3-11 31 0 0,-1-1 0 0 0,0 1-1 0 0,-1-1 1 0 0,1 1 0 0 0,-2 0-1 0 0,0-1 1 0 0,0 1 0 0 0,0-1-1 0 0,-1 1 1 0 0,-1-1 0 0 0,0 0-1 0 0,-3 7-30 0 0,2-7 7 0 0,0 1 29 0 0,0 0 1 0 0,-1 0 0 0 0,-1 0 0 0 0,0-1 0 0 0,0 0-1 0 0,-1 0 1 0 0,0 0-37 0 0,-3 1 65 0 0,-1 0 0 0 0,0 0-1 0 0,-2 0-64 0 0,9-7-51 0 0,1 0 0 0 0,-1-1 0 0 0,1 0-1 0 0,-1 0 1 0 0,0 0 0 0 0,0 0 0 0 0,0-1-1 0 0,0 1 1 0 0,0-1 0 0 0,-1 0 0 0 0,1 0-1 0 0,0-1 1 0 0,0 1 51 0 0,3-1-96 0 0,0 0-1 0 0,0-1 0 0 0,0 1 0 0 0,0 0 1 0 0,0 0-1 0 0,0-1 0 0 0,0 1 1 0 0,0-1-1 0 0,0 1 0 0 0,0-1 1 0 0,0 1-1 0 0,0-1 0 0 0,0 1 0 0 0,0-1 1 0 0,1 0-1 0 0,-1 1 0 0 0,0-1 1 0 0,1 0-1 0 0,-1 0 0 0 0,0 0 1 0 0,1 1-1 0 0,-1-1 0 0 0,1 0 0 0 0,-1 0 1 0 0,1 0-1 0 0,0 0 0 0 0,-1 0 1 0 0,1 0-1 0 0,0 0 0 0 0,-1 0 1 0 0,1 0-1 0 0,0 0 0 0 0,0 0 0 0 0,0 0 1 0 0,0-1 96 0 0,0-2-670 0 0,0-1 0 0 0,0 0 0 0 0,0 0 1 0 0,1 0-1 0 0,-1 1 0 0 0,1-1 0 0 0,1-1 670 0 0,1-12-1854 0 0</inkml:trace>
  <inkml:trace contextRef="#ctx0" brushRef="#br0" timeOffset="146810.062">18864 10748 4144 0 0,'0'0'191'0'0,"0"-1"-175"0"0,0 0 1 0 0,0 0 0 0 0,0 0-1 0 0,1 0 1 0 0,-1 0 0 0 0,0 0 0 0 0,1 0-1 0 0,-1 0 1 0 0,0 0 0 0 0,1 0-1 0 0,-1 0 1 0 0,1 0 0 0 0,0 0-17 0 0,-1 0 227 0 0,1 0 0 0 0,0 0 0 0 0,0 0 0 0 0,0 1 0 0 0,1-1 1 0 0,-1 0-1 0 0,0 1 0 0 0,0-1 0 0 0,0 0 0 0 0,0 1 0 0 0,1-1 0 0 0,-1 1 0 0 0,0 0 0 0 0,0-1 0 0 0,1 1 1 0 0,-1 0-1 0 0,0 0 0 0 0,1 0 0 0 0,-1 0 0 0 0,0 0 0 0 0,1 0 0 0 0,-1 0 0 0 0,0 0 0 0 0,1 1 1 0 0,-1-1-1 0 0,0 0 0 0 0,0 1 0 0 0,1-1 0 0 0,-1 1-227 0 0,1 1 449 0 0,1-1 0 0 0,-1 1-1 0 0,0 0 1 0 0,-1-1 0 0 0,1 1 0 0 0,0 0 0 0 0,0 0-1 0 0,-1 0 1 0 0,1 1 0 0 0,-1-1 0 0 0,0 0 0 0 0,0 0 0 0 0,0 1-1 0 0,0-1 1 0 0,0 1-449 0 0,3 7 266 0 0,-1 0 0 0 0,0 0 0 0 0,-1 1 0 0 0,0-1-1 0 0,-1 2-265 0 0,3 8 505 0 0,-3-15-384 0 0,0 0 0 0 0,-1 1 0 0 0,1-1 0 0 0,-1 0-1 0 0,0 1 1 0 0,0-1 0 0 0,-1 5-121 0 0,-3 14 344 0 0,3-15-191 0 0,-1 0 1 0 0,1 0-1 0 0,-2 0 0 0 0,1 0 1 0 0,-1 0-1 0 0,0 0 0 0 0,-1-1 1 0 0,-2 5-154 0 0,-4 0 160 0 0,2-1 49 0 0,8-12-207 0 0,0 0 1 0 0,0 1-1 0 0,0-1 1 0 0,0 0 0 0 0,0 0-1 0 0,0 1 1 0 0,0-1-1 0 0,1 0 1 0 0,-1 0 0 0 0,0 0-1 0 0,0 1 1 0 0,0-1 0 0 0,0 0-1 0 0,0 0 1 0 0,1 0-1 0 0,-1 1 1 0 0,0-1 0 0 0,0 0-1 0 0,0 0 1 0 0,0 0-1 0 0,1 0 1 0 0,-1 0 0 0 0,0 1-1 0 0,0-1 1 0 0,1 0 0 0 0,-1 0-1 0 0,0 0 1 0 0,0 0-1 0 0,1 0 1 0 0,-1 0 0 0 0,0 0-1 0 0,0 0 1 0 0,1 0 0 0 0,-1 0-1 0 0,0 0 1 0 0,0 0-1 0 0,1 0 1 0 0,-1 0 0 0 0,0 0-1 0 0,0 0 1 0 0,0 0-1 0 0,1 0 1 0 0,-1 0 0 0 0,0-1-1 0 0,0 1-2 0 0,0 0 2 0 0,1 0 0 0 0,-1 1-1 0 0,0-1 1 0 0,0 0 0 0 0,0 0 0 0 0,0 0-1 0 0,0 0 1 0 0,0 0 0 0 0,0 0-1 0 0,1 0 1 0 0,-1 0 0 0 0,0 0 0 0 0,0 0-1 0 0,0 0 1 0 0,0 0 0 0 0,0 0-1 0 0,0 0 1 0 0,0 0 0 0 0,0 0 0 0 0,1 0-1 0 0,-1 0 1 0 0,0 0 0 0 0,0 0-1 0 0,0 0 1 0 0,0-1 0 0 0,0 1 0 0 0,0 0-1 0 0,0 0 1 0 0,0 0 0 0 0,1 0-1 0 0,-1 0 1 0 0,0 0 0 0 0,0 0-1 0 0,0 0 1 0 0,0 0 0 0 0,0 0 0 0 0,0 0-1 0 0,0-1 1 0 0,0 1 0 0 0,0 0-1 0 0,0 0 1 0 0,0 0 0 0 0,0 0 0 0 0,0 0-1 0 0,0 0 1 0 0,0 0 0 0 0,0 0-1 0 0,0-1 1 0 0,0 1 0 0 0,0 0 0 0 0,0 0-1 0 0,0 0 1 0 0,0 0-2 0 0,-5-7 74 0 0,-4-5 49 0 0,8 4-101 0 0,0 1-1 0 0,1 0 1 0 0,-1-1-1 0 0,1 1 1 0 0,1 0-1 0 0,0-1 1 0 0,0 1-1 0 0,0 0 1 0 0,1 0-1 0 0,2-7-21 0 0,2-8-13 0 0,-3 7-33 0 0,2-1 1 0 0,0 1 0 0 0,4-9 45 0 0,-6 18-15 0 0,0 0-1 0 0,0 0 0 0 0,0 0 1 0 0,1 1-1 0 0,0-1 0 0 0,0 1 1 0 0,0 0-1 0 0,1 0 1 0 0,4-4 15 0 0,4-2-36 0 0,-9 7 22 0 0,0 0 0 0 0,0 0 0 0 0,1 0 1 0 0,-1 1-1 0 0,1-1 14 0 0,-4 3-4 0 0,0 1-1 0 0,0-1 1 0 0,0 1 0 0 0,0-1 0 0 0,0 1-1 0 0,0 0 1 0 0,0-1 0 0 0,0 1 0 0 0,0 0-1 0 0,0 0 1 0 0,0 0 0 0 0,1 0 0 0 0,-1-1-1 0 0,0 2 1 0 0,0-1 0 0 0,0 0 0 0 0,0 0-1 0 0,0 0 1 0 0,0 0 0 0 0,0 1-1 0 0,0-1 1 0 0,0 0 0 0 0,0 1 0 0 0,0-1-1 0 0,0 1 1 0 0,0-1 0 0 0,0 1 0 0 0,0 0 4 0 0,1 1-6 0 0,0 1-1 0 0,0 0 1 0 0,0-1 0 0 0,0 1 0 0 0,0 0 0 0 0,-1 0 0 0 0,0 0 0 0 0,1 1 6 0 0,1 3-5 0 0,2 5 59 0 0,-1 0 0 0 0,-1 0 0 0 0,0 1-1 0 0,-1-1 1 0 0,0 1 0 0 0,-1 0 0 0 0,0 10-54 0 0,3 24 127 0 0,-3-34-51 0 0,-1-10-59 0 0,0 0 0 0 0,0 0 0 0 0,0-1 0 0 0,0 1 0 0 0,1 0 0 0 0,0 0 0 0 0,-1-1-1 0 0,1 1 1 0 0,0 0 0 0 0,0-1 0 0 0,0 1 0 0 0,1-1 0 0 0,-1 1 0 0 0,1-1 0 0 0,-1 1 0 0 0,1-1 0 0 0,0 0 0 0 0,0 0 0 0 0,0 0-1 0 0,0 0 1 0 0,0 0 0 0 0,1 0-17 0 0,0 0 0 0 0,1 0 0 0 0,-1 0 0 0 0,1-1 0 0 0,0 1 0 0 0,0-1 0 0 0,-1 0 0 0 0,1 0 0 0 0,0 0 0 0 0,0-1 0 0 0,0 1 0 0 0,1-1 0 0 0,-1 0 0 0 0,0 0 0 0 0,0 0 0 0 0,0-1 0 0 0,0 1 0 0 0,0-1 0 0 0,12-2 0 0 0,-1-1 0 0 0,0 0 0 0 0,9-5 0 0 0,-15 5-35 0 0,0-1 0 0 0,0 0 0 0 0,-1-1 0 0 0,0 0 0 0 0,0 0 1 0 0,0-1-1 0 0,-1 0 0 0 0,0 0 0 0 0,6-8 35 0 0,-2 2-62 0 0,-9 10 73 0 0,1 0 0 0 0,-1-1 1 0 0,0 1-1 0 0,-1 0 0 0 0,1-1 0 0 0,0 0 0 0 0,-1 0-11 0 0,6-12 2 0 0,-5 12-2 0 0,-1 0 0 0 0,1 0 0 0 0,-1 0 0 0 0,0 0 0 0 0,-1-1 0 0 0,1 1 0 0 0,-1 0 0 0 0,1-4 0 0 0,-1 4 0 0 0,0 0 0 0 0,0-1 0 0 0,1 1 0 0 0,0 0 0 0 0,0 0 0 0 0,0-1 0 0 0,0 1 0 0 0,1-1 0 0 0,0 2 0 0 0,-1 0 0 0 0,1 0 0 0 0,-1 0 0 0 0,0 0 0 0 0,0-1 0 0 0,0 1 0 0 0,-1 0 0 0 0,1 0 0 0 0,-1-1 0 0 0,0 1 0 0 0,0 0 0 0 0,0 0 0 0 0,0-1 0 0 0,0 1 0 0 0,-1 0 0 0 0,0-1 0 0 0,0 1 0 0 0,-2-15 0 0 0,3 14 0 0 0,0 1 0 0 0,-1 0 0 0 0,1 0 0 0 0,-1 0 0 0 0,0 0 0 0 0,0 0 0 0 0,0 0 0 0 0,0 0 0 0 0,-1 1 0 0 0,1-1 0 0 0,-1 0 0 0 0,0 0 0 0 0,1 1 0 0 0,-1-1 0 0 0,1 3 3 0 0,0-1 0 0 0,1 0 0 0 0,-1 0-1 0 0,0 1 1 0 0,1-1 0 0 0,-1 0 0 0 0,0 1 0 0 0,0-1-1 0 0,0 1 1 0 0,0-1 0 0 0,0 1 0 0 0,1 0 0 0 0,-1-1-1 0 0,0 1 1 0 0,0 0 0 0 0,0-1 0 0 0,0 1-1 0 0,0 0 1 0 0,0 0 0 0 0,0 0 0 0 0,0 0 0 0 0,0 0-1 0 0,0 0 1 0 0,0 0 0 0 0,-1 0-3 0 0,1 1 4 0 0,-1 0 1 0 0,0 0-1 0 0,0 0 0 0 0,0 0 1 0 0,0 0-1 0 0,1 0 0 0 0,-1 0 1 0 0,1 0-1 0 0,-1 1 1 0 0,1-1-1 0 0,-1 0 0 0 0,0 2-4 0 0,-3 4 147 0 0,-1 1-1 0 0,1-1 0 0 0,0 1 0 0 0,1 0 1 0 0,-1 3-147 0 0,0 1-24 0 0,0 1 0 0 0,1-1 0 0 0,1 1 1 0 0,0 0-1 0 0,1 0 0 0 0,0 0 0 0 0,1 0 0 0 0,0 1 1 0 0,1-1-1 0 0,1 0 0 0 0,0 0 0 0 0,1 4 24 0 0,-1-12 0 0 0,0 0 0 0 0,1 0 0 0 0,0 0 0 0 0,0 0 0 0 0,0 0 0 0 0,0-1 0 0 0,1 1 0 0 0,-1 0 0 0 0,1-1 0 0 0,0 0 0 0 0,1 1 0 0 0,-1-2 0 0 0,-1 0 0 0 0,1-1 0 0 0,0 1 0 0 0,0-1 0 0 0,0 1 0 0 0,0-1 0 0 0,0 0 0 0 0,0 0 0 0 0,1-1 0 0 0,-1 1 0 0 0,1-1 0 0 0,-1 0 0 0 0,1 1 0 0 0,-1-2 0 0 0,1 1 0 0 0,1 0 0 0 0,5 0-40 0 0,1 0 0 0 0,-1-1-1 0 0,1-1 1 0 0,0 0-1 0 0,-1 0 1 0 0,0-1 0 0 0,1 0-1 0 0,-1 0 1 0 0,2-2 40 0 0,-5 1-153 0 0,0 0 0 0 0,0 0 0 0 0,0 0 0 0 0,-1-1 0 0 0,1 0 0 0 0,-1 0-1 0 0,0-1 1 0 0,0 0 0 0 0,-1 0 0 0 0,1 0 0 0 0,-1-1 0 0 0,0 0 0 0 0,1-1 153 0 0,9-16-1052 0 0,-1 0 0 0 0,-1-1 0 0 0,-1 0-1 0 0,-1-1 1 0 0,-1 0 0 0 0,-1-1 0 0 0,-2 0 0 0 0,4-22 1052 0 0,2-4-1058 0 0,-7 31 1380 0 0,-2 1-1 0 0,1-9-321 0 0,-6 5 2503 0 0,1 23-1531 0 0,0 1 10 0 0,0 0-55 0 0,0 0-240 0 0,-1 1-556 0 0,0 1 1 0 0,1-1 0 0 0,-1 1-1 0 0,1-1 1 0 0,-1 1-1 0 0,1 0 1 0 0,0-1 0 0 0,-1 1-1 0 0,1 0 1 0 0,0-1-1 0 0,0 1 1 0 0,0 0 0 0 0,1-1-1 0 0,-1 2-131 0 0,0 0 110 0 0,-9 215 1244 0 0,7-183-1266 0 0,-2 1-1 0 0,-1-1 1 0 0,-3 8-88 0 0,5-25 9 0 0,2-16-8 0 0,1 0-1 0 0,0 0 0 0 0,-1 0 0 0 0,0 0 0 0 0,1 0 0 0 0,-1 0 1 0 0,0 0-1 0 0,0-1 0 0 0,0 1 0 0 0,0 0 0 0 0,-1 0 1 0 0,0 1-1 0 0,-12 16-60 0 0,14-19 32 0 0,0 0 1 0 0,0 1-1 0 0,0-1 1 0 0,-1 0-1 0 0,1 1 0 0 0,0-1 1 0 0,0 0-1 0 0,0 0 1 0 0,-1 1-1 0 0,1-1 1 0 0,0 0-1 0 0,0 0 0 0 0,-1 1 1 0 0,1-1-1 0 0,0 0 1 0 0,0 0-1 0 0,-1 0 0 0 0,1 0 1 0 0,0 1-1 0 0,-1-1 1 0 0,1 0-1 0 0,0 0 0 0 0,-1 0 1 0 0,1 0-1 0 0,0 0 1 0 0,-1 0-1 0 0,1 0 1 0 0,0 0-1 0 0,-1 0 0 0 0,1 0 1 0 0,0 0-1 0 0,-1 0 1 0 0,1 0-1 0 0,0 0 0 0 0,-1 0 1 0 0,1-1-1 0 0,0 1 1 0 0,-1 0-1 0 0,1 0 0 0 0,0 0 28 0 0,-1-1-152 0 0,0 0-1 0 0,-1 0 0 0 0,1 0 1 0 0,0-1-1 0 0,0 1 0 0 0,1 0 0 0 0,-1-1 1 0 0,0 1-1 0 0,0 0 0 0 0,0-1 153 0 0,-1-4-720 0 0,-1-1 0 0 0,1 1-1 0 0,0 0 1 0 0,0-7 720 0 0,1 1-173 0 0,1 1-1 0 0,1-1 1 0 0,0 0-1 0 0,1 0 1 0 0,0 1-1 0 0,1-1 1 0 0,0 1 0 0 0,1 0-1 0 0,0 0 1 0 0,1 0-1 0 0,5-9 174 0 0,-8 17 117 0 0,0 0 0 0 0,0 0 0 0 0,0 1 0 0 0,0-1 0 0 0,1 1 0 0 0,0-1 0 0 0,-1 1-117 0 0,6-5 577 0 0,-6 7-381 0 0,0 0 0 0 0,0 1 1 0 0,-1-1-1 0 0,1 1 0 0 0,0-1 0 0 0,-1 1 0 0 0,1 0 0 0 0,1 0-196 0 0,5 4 547 0 0,-4-4-325 0 0,-1 1 0 0 0,1 0-1 0 0,-1 0 1 0 0,0 0-1 0 0,0 1 1 0 0,0-1 0 0 0,0 1-1 0 0,0-1 1 0 0,0 2-222 0 0,2 2 272 0 0,12 14 1578 0 0,12 21-1850 0 0,-16-23 410 0 0,-7-9-254 0 0,0 0 0 0 0,-1 0-1 0 0,0 1 1 0 0,0-1 0 0 0,-1 1 0 0 0,0 0-1 0 0,0 3-155 0 0,-4-12 15 0 0,0-1-135 0 0,0 0-92 0 0,0 0-1023 0 0,0 0-4217 0 0,0 0-1803 0 0</inkml:trace>
  <inkml:trace contextRef="#ctx0" brushRef="#br0" timeOffset="147141.825">19994 10598 18775 0 0,'0'0'430'0'0,"0"0"55"0"0,0 0 27 0 0,0 0-57 0 0,0 0-309 0 0,0 0-188 0 0,0 0-52 0 0,0 0 12 0 0,0 1 8 0 0,5 13-1125 0 0,1-2 0 0 0,0 1 0 0 0,2 1 1199 0 0,-2-2-1060 0 0,3 5-570 0 0</inkml:trace>
  <inkml:trace contextRef="#ctx0" brushRef="#br0" timeOffset="147449.769">20225 10706 16615 0 0,'-59'4'1800'0'0,"54"-3"-1751"0"0,0-1 0 0 0,1 1 0 0 0,-1 1 0 0 0,1-1-1 0 0,-1 1 1 0 0,1 0 0 0 0,-1 0 0 0 0,1 0 0 0 0,-3 3-49 0 0,-18 7 352 0 0,4-2 28 0 0,1 0-1 0 0,1 2 1 0 0,0 0-1 0 0,-13 12-379 0 0,9-9 264 0 0,14-6-124 0 0,-1-1 1 0 0,1 1 0 0 0,1 0 0 0 0,0 1-1 0 0,0 0 1 0 0,1 0 0 0 0,-3 6-141 0 0,9-15 10 0 0,0 0 0 0 0,0 1 0 0 0,0-1-1 0 0,1 1 1 0 0,-1-1 0 0 0,1 1 0 0 0,-1-1 0 0 0,1 1 0 0 0,0-1-1 0 0,-1 1 1 0 0,1 0 0 0 0,0-1 0 0 0,0 1 0 0 0,0 0 0 0 0,0-1 0 0 0,0 1-1 0 0,1-1 1 0 0,-1 1 0 0 0,0 0 0 0 0,1-1 0 0 0,-1 1 0 0 0,1-1-1 0 0,0 1 1 0 0,-1-1 0 0 0,1 0 0 0 0,0 1 0 0 0,0-1 0 0 0,0 0 0 0 0,0 1-1 0 0,0-1 1 0 0,0 0 0 0 0,0 0 0 0 0,1 0 0 0 0,-1 0 0 0 0,0 0 0 0 0,0 0-1 0 0,2 1-9 0 0,2 1 15 0 0,0-1 0 0 0,1 1 0 0 0,-1-1-1 0 0,1 1 1 0 0,-1-2 0 0 0,1 1 0 0 0,0-1 0 0 0,0 1-1 0 0,4-1-14 0 0,17 2 16 0 0,-18-1-19 0 0,0-1 0 0 0,0 0 0 0 0,0-1 0 0 0,0 0-1 0 0,5-1 4 0 0,81-8-1649 0 0,-71 7 1090 0 0</inkml:trace>
  <inkml:trace contextRef="#ctx0" brushRef="#br1" timeOffset="71744.517">10247 166 13360 0 0,'0'0'1026'0'0,"-1"-1"-668"0"0,0-3-192 0 0,0 3 485 0 0,1 1 198 0 0,0 0 30 0 0,0 0-87 0 0,0 0-398 0 0,0 0-176 0 0,1 5-59 0 0,0-1 0 0 0,0 1 0 0 0,0-1 0 0 0,1 1 0 0 0,0-1 1 0 0,-1 0-1 0 0,3 4-159 0 0,5 12 530 0 0,-6-7-177 0 0,0 1 0 0 0,-1 0 1 0 0,-1 0-1 0 0,0 0 0 0 0,-1 8-353 0 0,-1 1 171 0 0,-1 0 0 0 0,-1 0-1 0 0,-5 15-170 0 0,2-18 128 0 0,6-20-116 0 0,0 0 0 0 0,0 1 0 0 0,0-1 0 0 0,0 0 1 0 0,0 0-1 0 0,-1 0 0 0 0,1 1 0 0 0,0-1 0 0 0,0 0 0 0 0,0 0 0 0 0,0 0 0 0 0,0 0 0 0 0,-1 1 0 0 0,1-1 0 0 0,0 0 0 0 0,0 0 0 0 0,0 0 0 0 0,0 0 0 0 0,-1 0 0 0 0,1 0 0 0 0,0 1 0 0 0,0-1 0 0 0,0 0 0 0 0,-1 0 0 0 0,1 0 0 0 0,0 0 0 0 0,0 0 0 0 0,0 0 0 0 0,-1 0 0 0 0,1 0 1 0 0,0 0-1 0 0,0 0 0 0 0,-1 0 0 0 0,1 0-12 0 0,0-13 128 0 0,0 7-69 0 0,0 1-1 0 0,0-1 1 0 0,0 0-1 0 0,1 1 1 0 0,0-1 0 0 0,1-4-59 0 0,3-5 77 0 0,1 1-1 0 0,1-1 1 0 0,0 1 0 0 0,7-9-77 0 0,0-2-213 0 0,-10 18 199 0 0,1 1 0 0 0,0-1 0 0 0,0 2-1 0 0,1-1 1 0 0,-1 0 0 0 0,1 1 0 0 0,0 0 0 0 0,1 1 0 0 0,-1-1-1 0 0,3 0 15 0 0,1-2-2 0 0,-7 5 1 0 0,-1 1-1 0 0,1-1 1 0 0,0 0-1 0 0,0 1 1 0 0,-1 0 0 0 0,1 0-1 0 0,0 0 1 0 0,0 0-1 0 0,1 0 1 0 0,-1 0-1 0 0,0 1 1 0 0,0 0-1 0 0,0-1 1 0 0,0 1-1 0 0,0 0 1 0 0,1 0 0 0 0,-1 1-1 0 0,0-1 1 0 0,0 1-1 0 0,0 0 1 0 0,0 0-1 0 0,3 1 2 0 0,-2 0-2 0 0,-1 0 0 0 0,1 0 0 0 0,0 0 0 0 0,-1 1 0 0 0,1 0 0 0 0,-1 0 0 0 0,0 0 0 0 0,0 0 0 0 0,0 0 0 0 0,-1 1 0 0 0,1-1 0 0 0,-1 1 0 0 0,1 0 0 0 0,-1-1 0 0 0,0 1 0 0 0,0 2 2 0 0,2 5 21 0 0,0 0 0 0 0,0 0 0 0 0,-1 0 0 0 0,-1 0 1 0 0,0 0-1 0 0,-1 1 0 0 0,0-1 0 0 0,0 1 0 0 0,-1-1 0 0 0,-1 1 0 0 0,0-1 0 0 0,0 1 0 0 0,-1-1 0 0 0,-3 8-21 0 0,3-13-30 0 0,0 0 1 0 0,-1 0-1 0 0,1 0 0 0 0,-1 0 1 0 0,-1 1 29 0 0,3-6-4 0 0,0 1 0 0 0,1-1 1 0 0,-1 0-1 0 0,0 0 1 0 0,0 0-1 0 0,0 1 0 0 0,0-1 1 0 0,0 0-1 0 0,0 0 0 0 0,0 0 1 0 0,0 0-1 0 0,0 0 1 0 0,-1-1-1 0 0,1 1 0 0 0,0 0 1 0 0,0-1-1 0 0,-1 1 1 0 0,1 0-1 0 0,-1-1 0 0 0,1 0 1 0 0,0 1-1 0 0,-1-1 1 0 0,1 0-1 0 0,-1 0 0 0 0,0 0 4 0 0,1 0 8 0 0,1 0-1 0 0,-1-1 1 0 0,0 1-1 0 0,0-1 1 0 0,0 1-1 0 0,1-1 1 0 0,-1 1-1 0 0,0-1 0 0 0,0 0 1 0 0,1 1-1 0 0,-1-1 1 0 0,1 0-1 0 0,-1 0 1 0 0,1 1-1 0 0,-1-1 1 0 0,1 0-1 0 0,-1 0 1 0 0,1 0-1 0 0,0 0 0 0 0,-1 1 1 0 0,1-1-1 0 0,0 0 1 0 0,0 0-1 0 0,-1 0 1 0 0,1 0-1 0 0,0 0-7 0 0,0-3 57 0 0,-1-1 1 0 0,1 1-1 0 0,0 0 0 0 0,0 0 0 0 0,1-3-57 0 0,1-9-107 0 0,1 0-1 0 0,1 0 0 0 0,1 1 0 0 0,0-1 0 0 0,1 1 1 0 0,5-9 107 0 0,-7 15-88 0 0,5-9-89 0 0,1 0 0 0 0,6-8 177 0 0,-13 22-11 0 0,0 0-1 0 0,-1 0 1 0 0,1 1-1 0 0,0 0 1 0 0,1-1-1 0 0,-1 1 1 0 0,1 0-1 0 0,-1 1 1 0 0,1-1-1 0 0,0 1 1 0 0,0-1-1 0 0,0 1 1 0 0,3-1 11 0 0,13-4-80 0 0,-11 7 27 0 0,-6 2 58 0 0,0-1 1 0 0,0 1-1 0 0,0 0 1 0 0,-1 0-1 0 0,1 0 1 0 0,0 1-1 0 0,-1-1 1 0 0,0 1-1 0 0,1-1 1 0 0,-1 1-1 0 0,0 0 1 0 0,0 0-1 0 0,-1 0 1 0 0,1 0-1 0 0,-1 0 1 0 0,1 1-6 0 0,3 9 135 0 0,-1 1 0 0 0,0-1 1 0 0,1 7-136 0 0,1 5 283 0 0,-1-1-668 0 0,0 0-1 0 0,0 19 386 0 0,-2-17-1646 0 0,-2-12-5903 0 0</inkml:trace>
  <inkml:trace contextRef="#ctx0" brushRef="#br1" timeOffset="72154.485">11071 111 6912 0 0,'-9'-6'736'0'0,"7"6"-507"0"0,1 0 0 0 0,-1 0-1 0 0,0 0 1 0 0,1 0 0 0 0,-1 0 0 0 0,0 1 0 0 0,1-1 0 0 0,-1 0 0 0 0,1 1 0 0 0,-1 0 0 0 0,1-1-1 0 0,-1 1 1 0 0,1 0 0 0 0,0-1 0 0 0,-1 1-229 0 0,-21 16 5226 0 0,14-9-4318 0 0,-5 4-761 0 0,0 1-1 0 0,1 0 0 0 0,-5 8-146 0 0,-22 22 785 0 0,30-33-696 0 0,0 1 0 0 0,2 0 0 0 0,-1 0-1 0 0,1 1 1 0 0,1 1 0 0 0,0-1 0 0 0,1 1-1 0 0,0 0 1 0 0,1 0 0 0 0,0 1-1 0 0,1 3-88 0 0,-1-3 37 0 0,3-10-52 0 0,0 1-1 0 0,1-1 1 0 0,0 1-1 0 0,0 0 1 0 0,0 3 15 0 0,1-6 24 0 0,0-1 1 0 0,0 1-1 0 0,0-1 1 0 0,0 1-1 0 0,0-1 1 0 0,1 1-1 0 0,-1-1 1 0 0,1 0-1 0 0,-1 1 1 0 0,1-1-1 0 0,-1 1 1 0 0,1-1-1 0 0,0 0 1 0 0,0 0-1 0 0,-1 1 1 0 0,1-1-1 0 0,0 0 1 0 0,0 0-1 0 0,0 0 1 0 0,2 1-25 0 0,1 1 254 0 0,-4-2-204 0 0,1 0-1 0 0,0 0 1 0 0,-1-1-1 0 0,1 1 1 0 0,0 0-1 0 0,0-1 1 0 0,0 1-1 0 0,0 0 1 0 0,0-1-1 0 0,0 1 0 0 0,0-1 1 0 0,0 0-1 0 0,0 1 1 0 0,0-1-1 0 0,0 0 1 0 0,0 0-1 0 0,0 1 1 0 0,0-1-1 0 0,0 0 1 0 0,0 0-1 0 0,0 0 1 0 0,0 0-1 0 0,0 0 1 0 0,0-1-1 0 0,0 1 1 0 0,0 0-1 0 0,1 0-49 0 0,7-3 11 0 0,0 0 0 0 0,0 0 0 0 0,0 0 0 0 0,-1-1-1 0 0,0-1 1 0 0,1 1 0 0 0,-1-1 0 0 0,-1-1-1 0 0,1 1 1 0 0,-1-1 0 0 0,0-1 0 0 0,0 1 0 0 0,-1-1-1 0 0,1-1 1 0 0,-2 1 0 0 0,5-8-11 0 0,8-14 91 0 0,-1-1-1 0 0,-2-1 1 0 0,11-32-91 0 0,-23 55 9 0 0,13-31 323 0 0,-16 38-166 0 0,0 1 12 0 0,0 0 36 0 0,0 2 12 0 0,-1 0-171 0 0,1 0 1 0 0,-1 0 0 0 0,1 1-1 0 0,0-1 1 0 0,0 0 0 0 0,0 0-1 0 0,0 1 1 0 0,0 0-56 0 0,1 0 1 0 0,-1 0-1 0 0,0 0 1 0 0,0 1-1 0 0,-1-1 1 0 0,1 0-1 0 0,0 0 1 0 0,-1 0-1 0 0,-2 11-3 0 0,0 0 0 0 0,1 0 0 0 0,1 7 3 0 0,-2 10 22 0 0,3-24-22 0 0,0-1 0 0 0,0 1 0 0 0,1-1 0 0 0,0 1 0 0 0,0-1 0 0 0,1 3 0 0 0,2 10 0 0 0,-3-17-57 0 0,-1 1-1 0 0,1-1 0 0 0,0 1 0 0 0,1-1 0 0 0,-1 0 1 0 0,0 1-1 0 0,0-1 0 0 0,1 0 0 0 0,0 0 1 0 0,-1 0-1 0 0,1 0 0 0 0,0 0 0 0 0,0 0 0 0 0,0-1 1 0 0,0 1 57 0 0,-1-1-121 0 0,0-1 1 0 0,0 0 0 0 0,1 1-1 0 0,-1-1 1 0 0,0 0-1 0 0,0 0 1 0 0,0 0 0 0 0,0 0-1 0 0,0 0 1 0 0,0 0 0 0 0,0 0-1 0 0,1 0 1 0 0,-1 0 0 0 0,0 0-1 0 0,0-1 1 0 0,0 1-1 0 0,0-1 1 0 0,0 1 120 0 0,2-1-517 0 0,22-5-3247 0 0,-13-1 1831 0 0</inkml:trace>
  <inkml:trace contextRef="#ctx0" brushRef="#br1" timeOffset="72624.179">11358 158 4144 0 0,'2'-9'428'0'0,"-2"8"-215"0"0,0 1 1 0 0,0-1 0 0 0,0 0-1 0 0,0 1 1 0 0,0-1-1 0 0,0 0 1 0 0,0 1 0 0 0,0-1-1 0 0,0 1 1 0 0,0-1-1 0 0,-1 0 1 0 0,1 1-1 0 0,0-1 1 0 0,0 1 0 0 0,-1-1-1 0 0,1 1 1 0 0,0-1-1 0 0,-1 0 1 0 0,1 1 0 0 0,0-1-1 0 0,-1 1 1 0 0,1 0-1 0 0,-1-1 1 0 0,1 1-1 0 0,-1-1 1 0 0,1 1 0 0 0,-1 0-214 0 0,0-1 306 0 0,0 1 0 0 0,0 0 0 0 0,0 0 1 0 0,0 0-1 0 0,0 0 0 0 0,0 0 0 0 0,0 0 1 0 0,0 0-1 0 0,1 0 0 0 0,-1 1 0 0 0,0-1 1 0 0,0 0-1 0 0,0 1 0 0 0,0-1 0 0 0,0 0 1 0 0,0 1-307 0 0,-6 3 968 0 0,1 0 0 0 0,-1 0 0 0 0,1 1 0 0 0,-2 1-968 0 0,7-4-190 0 0,-18 13 796 0 0,1 1 1 0 0,1 1 0 0 0,-6 9-607 0 0,14-16 114 0 0,1 1 0 0 0,1 0 0 0 0,0 0 1 0 0,0 1-1 0 0,1 0 0 0 0,-4 12-114 0 0,9-21 46 0 0,0 1-1 0 0,0-1 1 0 0,0 1 0 0 0,1-1-1 0 0,-1 1 1 0 0,1-1 0 0 0,0 1-1 0 0,0 0 1 0 0,0-1 0 0 0,0 1-1 0 0,1 0 1 0 0,-1-1-46 0 0,1-2 81 0 0,0-2-83 0 0,-1 0-1 0 0,1 0 1 0 0,0 0-1 0 0,0 0 0 0 0,0 0 1 0 0,0 1-1 0 0,0-1 1 0 0,0 0-1 0 0,0 0 0 0 0,0 1 1 0 0,0-1-1 0 0,0 0 1 0 0,0 1-1 0 0,1-1 0 0 0,-1 1 1 0 0,0 0-1 0 0,0-1 1 0 0,0 1-1 0 0,1 0 3 0 0,4-3-96 0 0,34-19 207 0 0,24-20-111 0 0,-52 35-217 0 0,0 0 0 0 0,9-3 217 0 0,5-2-44 0 0,-25 11 43 0 0,1 0-1 0 0,0 0 1 0 0,0 0-1 0 0,0 1 1 0 0,0-1 0 0 0,0 0-1 0 0,0 1 1 0 0,0 0-1 0 0,0-1 1 0 0,0 1-1 0 0,0 0 1 0 0,0 0-1 0 0,0 0 1 0 0,0 0-1 0 0,0 0 1 0 0,0 1-1 0 0,0-1 1 0 0,0 1 0 0 0,0-1-1 0 0,0 1 1 0 0,0 0-1 0 0,-1 0 1 0 0,1 0-1 0 0,0 0 1 0 0,0 0-1 0 0,-1 0 1 0 0,2 1 1 0 0,1 1-29 0 0,-1 0-1 0 0,0 1 1 0 0,0-1 0 0 0,-1 1 0 0 0,1 0-1 0 0,-1 0 1 0 0,0-1 0 0 0,0 2 0 0 0,0-1-1 0 0,0 0 1 0 0,1 4 29 0 0,1 11 38 0 0,-1-1 0 0 0,0 1 0 0 0,-1-1 0 0 0,-2 1 0 0 0,1 0-1 0 0,-2 0 1 0 0,-2 10-38 0 0,0-4 92 0 0,-1-1-1 0 0,-2 0 1 0 0,0-1-1 0 0,-2 1 1 0 0,-5 12-92 0 0,6-20 427 0 0,5-9-319 0 0,0-1 0 0 0,-1 1 0 0 0,0-1 0 0 0,0 0 0 0 0,-1 0 0 0 0,1 0 0 0 0,-1 0 0 0 0,-1-1-1 0 0,1 1 1 0 0,-1-1 0 0 0,-4 4-108 0 0,5-6 23 0 0,0 0 0 0 0,0-1 0 0 0,0 1 0 0 0,0-1 0 0 0,0 0 0 0 0,-1 0 0 0 0,1 0 0 0 0,-1 0 0 0 0,0-1 0 0 0,1 0 0 0 0,-1 0 0 0 0,0 0 0 0 0,1-1 0 0 0,-1 1 0 0 0,0-1 0 0 0,0-1 0 0 0,0 1 0 0 0,0 0 0 0 0,1-1 0 0 0,-1 0 0 0 0,0 0 0 0 0,1-1 0 0 0,-1 1 0 0 0,0-1-23 0 0,1 0-231 0 0,1 1 0 0 0,0 0-1 0 0,0-1 1 0 0,0 0 0 0 0,0 0-1 0 0,0 0 1 0 0,0 0 0 0 0,0 0-1 0 0,1-1 1 0 0,-1 1 0 0 0,1-1-1 0 0,0 0 1 0 0,0 1 0 0 0,0-1-1 0 0,0 0 1 0 0,0-1 231 0 0,0-4-5138 0 0,4 0-1438 0 0</inkml:trace>
  <inkml:trace contextRef="#ctx0" brushRef="#br1" timeOffset="73464.261">11633 127 13824 0 0,'0'0'314'0'0,"0"0"46"0"0,0 0 22 0 0,0 0-50 0 0,1 1-146 0 0,7 9 457 0 0,-6-8-502 0 0,-1 0 0 0 0,1 0-1 0 0,-1 0 1 0 0,0 0-1 0 0,1 0 1 0 0,-1 0-1 0 0,0 0 1 0 0,0 0 0 0 0,0 0-1 0 0,-1 0 1 0 0,1 1-1 0 0,0-1 1 0 0,-1 2-141 0 0,2 1 255 0 0,-1 0-1 0 0,1-1 1 0 0,0 1 0 0 0,0 0 0 0 0,0-1 0 0 0,2 3-255 0 0,-2-3 153 0 0,1 1 1 0 0,-1-1 0 0 0,0 0 0 0 0,-1 0-1 0 0,1 1 1 0 0,-1-1 0 0 0,0 1-1 0 0,1 3-153 0 0,-1 12 336 0 0,-1-12-100 0 0,1 0-1 0 0,0 0 0 0 0,0 0 1 0 0,2 6-236 0 0,-2-9 107 0 0,0 0 1 0 0,0 0 0 0 0,0 0-1 0 0,-1 1 1 0 0,0-1 0 0 0,0 0-1 0 0,0 0 1 0 0,0 0-1 0 0,-1 0 1 0 0,0 1 0 0 0,0-1-1 0 0,-1 0 1 0 0,1 0 0 0 0,-1-1-1 0 0,-1 3-107 0 0,3-7 0 0 0,-1 1 0 0 0,0 0 0 0 0,1-1 0 0 0,-1 1 0 0 0,0 0 0 0 0,0-1 0 0 0,0 1 0 0 0,1-1 0 0 0,-1 1 0 0 0,0-1 0 0 0,0 0 0 0 0,0 1 0 0 0,0-1 0 0 0,0 0 0 0 0,0 0 0 0 0,0 1 0 0 0,0-1 0 0 0,0 0 0 0 0,0 0 0 0 0,0 0 0 0 0,0 0 0 0 0,-1 0 0 0 0,1 0 0 0 0,0 0 0 0 0,0 0 0 0 0,1 0 0 0 0,-1 0 0 0 0,0 0 0 0 0,0 0 0 0 0,0-1-1 0 0,0 1 1 0 0,1 0 0 0 0,-1 0 0 0 0,0-1 0 0 0,0 1 0 0 0,1 0 0 0 0,-1-1 0 0 0,0 1 0 0 0,1-1-1 0 0,-1 1 1 0 0,0-1 0 0 0,1 1 0 0 0,-1-1 0 0 0,1 0 0 0 0,-1 1 0 0 0,1-1 0 0 0,-1 0 0 0 0,1 1-1 0 0,-1-1 1 0 0,1 0 0 0 0,-2-1 4 0 0,1 0 0 0 0,0 0-1 0 0,0 0 1 0 0,0 0-1 0 0,0 0 1 0 0,1 0 0 0 0,-1 0-1 0 0,0 0 1 0 0,1 0 0 0 0,-1 0-4 0 0,2-5 1 0 0,-1 0 1 0 0,1 0 0 0 0,0 1 0 0 0,1-1-1 0 0,0 0 1 0 0,0 1 0 0 0,0-1-1 0 0,1 1 1 0 0,0 0 0 0 0,0 0 0 0 0,0 0-1 0 0,1 0 1 0 0,0 0 0 0 0,0 1 0 0 0,1 0-1 0 0,-1 0 1 0 0,1 0 0 0 0,0 0-1 0 0,0 1 1 0 0,1 0 0 0 0,-1 0 0 0 0,1 0-1 0 0,0 1 1 0 0,0-1 0 0 0,0 2 0 0 0,1-1-1 0 0,5-1-1 0 0,1 0 0 0 0,-11 3 0 0 0,-1 1 0 0 0,1-1 0 0 0,0 1 0 0 0,-1-1 0 0 0,1 1 0 0 0,0 0 0 0 0,-1-1 0 0 0,1 1 0 0 0,0 0 0 0 0,0 0 0 0 0,-1 0 0 0 0,1 0 0 0 0,0 1 0 0 0,-1-1 0 0 0,1 0 0 0 0,0 1 0 0 0,-1-1 0 0 0,1 1 0 0 0,0 0 0 0 0,-1-1 0 0 0,1 1 0 0 0,-1 0 0 0 0,2 1 0 0 0,-1-1 0 0 0,0 0 0 0 0,0 0 0 0 0,0 0 0 0 0,0 1 0 0 0,0-1 0 0 0,0 1 0 0 0,-1 0 0 0 0,1-1 0 0 0,0 1 0 0 0,-1 0 0 0 0,1 0 0 0 0,-1 0 0 0 0,0 0 0 0 0,0 0 0 0 0,0 0 0 0 0,0 0 0 0 0,0 1 0 0 0,0-1 0 0 0,0 0 0 0 0,-1 2 0 0 0,5 11 7 0 0,-4-12-3 0 0,0-1 0 0 0,0 1 0 0 0,0 0 1 0 0,-1 0-1 0 0,1 0 0 0 0,-1 0 1 0 0,0 0-1 0 0,0 0 0 0 0,0 1 0 0 0,0-1 1 0 0,0 1-5 0 0,-2 5-5 0 0,1 1 0 0 0,0-1 0 0 0,1 1 0 0 0,0-1 0 0 0,0 0 1 0 0,1 1-1 0 0,0-1 0 0 0,1 0 0 0 0,0 0 0 0 0,0 1 0 0 0,3 6 5 0 0,-3-13 16 0 0,-1 0 1 0 0,1 0-1 0 0,-1-1 0 0 0,1 1 0 0 0,0 0 0 0 0,0 0 1 0 0,0-1-1 0 0,0 1 0 0 0,0-1 0 0 0,1 0 0 0 0,2 2-16 0 0,-3-2 11 0 0,0-1 1 0 0,0 0-1 0 0,0 0 0 0 0,0 0 0 0 0,0-1 0 0 0,0 1 1 0 0,0 0-1 0 0,0-1 0 0 0,0 1 0 0 0,1-1 0 0 0,-1 0 0 0 0,0 0 1 0 0,0 0-1 0 0,1 0 0 0 0,-1 0 0 0 0,0 0 0 0 0,2-1-11 0 0,1 0-28 0 0,0-1 0 0 0,0 0 0 0 0,0 0 0 0 0,0 0-1 0 0,0 0 1 0 0,-1-1 0 0 0,1 0 0 0 0,-1 0 0 0 0,1 0 0 0 0,-1-1-1 0 0,0 1 1 0 0,0-1 0 0 0,-1 0 0 0 0,4-4 28 0 0,0-1 50 0 0,0 0 0 0 0,-1-1 0 0 0,-1 0 1 0 0,1 0-1 0 0,-2 0 0 0 0,3-8-50 0 0,3-14-22 0 0,-1-1-1 0 0,-1 0 1 0 0,2-34 22 0 0,-10 65-10 0 0,0 1-1 0 0,0-1 0 0 0,0 0 0 0 0,0 0 1 0 0,0 0-1 0 0,0 0 0 0 0,0 0 0 0 0,-1 1 1 0 0,1-1-1 0 0,-1 0 0 0 0,0 0 0 0 0,1 1 1 0 0,-1-1-1 0 0,0 0 0 0 0,0 1 1 0 0,0-1-1 0 0,0 1 0 0 0,0-1 0 0 0,0 1 1 0 0,-1-1 10 0 0,1 3 9 0 0,-1 0 0 0 0,1 0 0 0 0,0-1 1 0 0,0 1-1 0 0,-1 0 0 0 0,1 0 0 0 0,0 0 0 0 0,0 0 1 0 0,0 1-1 0 0,0-1 0 0 0,0 0 0 0 0,-1 1-9 0 0,0 3-7 0 0,0-1 0 0 0,-1 1-1 0 0,2 0 1 0 0,-1 0-1 0 0,0 0 1 0 0,1 2 7 0 0,-1-1-9 0 0,1 0 0 0 0,-1-1 0 0 0,0 1 0 0 0,-2 2 9 0 0,0 1 0 0 0,0 0 0 0 0,1 1 0 0 0,0-1 0 0 0,0 1 0 0 0,1 0 0 0 0,0 0 0 0 0,1 0 0 0 0,1-2 0 0 0,0 0 0 0 0,1 0 0 0 0,-1-1 0 0 0,2 1 0 0 0,-1 0 0 0 0,1 0 0 0 0,1 3 0 0 0,4 8 0 0 0,0 0 0 0 0,4 4 0 0 0,-10-21 0 0 0,-1-1 0 0 0,0 0 0 0 0,1 0 0 0 0,-1 0 0 0 0,1 0 0 0 0,0-1 0 0 0,-1 1 0 0 0,1 0 0 0 0,0 0 0 0 0,-1-1 0 0 0,1 1 0 0 0,0 0 0 0 0,0-1 0 0 0,0 1 0 0 0,-1 0 0 0 0,1-1 0 0 0,0 1 0 0 0,0-1 0 0 0,0 0 0 0 0,0 1 0 0 0,0-1 0 0 0,0 0 0 0 0,0 0 0 0 0,0 1 0 0 0,0-1 0 0 0,0 0 0 0 0,0 0 0 0 0,0 0 0 0 0,0 0 0 0 0,2 0-95 0 0,0 0 0 0 0,0 0 0 0 0,0 0-1 0 0,0 0 1 0 0,0 0 0 0 0,0-1 0 0 0,0 1-1 0 0,0-1 1 0 0,0 0 0 0 0,-1 0 0 0 0,1 0-1 0 0,0 0 1 0 0,-1 0 0 0 0,1 0 0 0 0,-1-1-1 0 0,1 0 1 0 0,-1 1 0 0 0,1-1 0 0 0,-1 0-1 0 0,0 0 1 0 0,0 0 0 0 0,0 0 0 0 0,0-1-1 0 0,0 1 1 0 0,-1-1 95 0 0,3-3-423 0 0,0-1 1 0 0,0 0-1 0 0,-1 0 0 0 0,0 0 1 0 0,0-1-1 0 0,-1 1 0 0 0,0-1 1 0 0,1-6 422 0 0,0-6-2005 0 0</inkml:trace>
  <inkml:trace contextRef="#ctx0" brushRef="#br1" timeOffset="73747.472">12262 4 10592 0 0,'0'0'818'0'0,"0"2"-351"0"0,-1 3-129 0 0,0-4-139 0 0,1 0 1 0 0,0 1-1 0 0,-1-1 1 0 0,1 1 0 0 0,0-1-1 0 0,0 1 1 0 0,0-1-1 0 0,0 1 1 0 0,0-1-1 0 0,0 0 1 0 0,1 1-1 0 0,-1-1 1 0 0,0 1-1 0 0,1-1 1 0 0,-1 1 0 0 0,1 0-200 0 0,2 5 462 0 0,0 0 1 0 0,-1 0 0 0 0,0 1 0 0 0,0-1 0 0 0,-1 1-463 0 0,0 0 242 0 0,1 1 0 0 0,1-1 1 0 0,1 6-243 0 0,1-4 216 0 0,-3-7-143 0 0,-1-1 0 0 0,1 1-1 0 0,-1 0 1 0 0,0 0 0 0 0,0-1 0 0 0,0 1-1 0 0,-1 0 1 0 0,1 0 0 0 0,-1 0 0 0 0,1 1-73 0 0,-2 12 311 0 0,1-12-214 0 0,-1 0 0 0 0,1 0 0 0 0,0 0 0 0 0,0 0-1 0 0,1 0 1 0 0,0 0 0 0 0,-1 0 0 0 0,1 0 0 0 0,0 0 0 0 0,2 3-97 0 0,0 2 165 0 0,0 1 0 0 0,-1-1 1 0 0,-1 1-1 0 0,1-1 0 0 0,-1 6-165 0 0,3 17 662 0 0,0-11-85 0 0,2 0 0 0 0,1 3-577 0 0,-5-21 36 0 0,-2 6 55 0 0,0-7-95 0 0,0-1 0 0 0,-1 0 0 0 0,1 0 0 0 0,0 0 0 0 0,0 0 0 0 0,0 0 0 0 0,1 0 0 0 0,-1 0 0 0 0,0 0 0 0 0,0 0 0 0 0,1 0-1 0 0,-1 0 1 0 0,0 0 0 0 0,1 0 0 0 0,-1 0 0 0 0,1 0 0 0 0,-1 0 0 0 0,1 0 0 0 0,0-1 0 0 0,-1 1 0 0 0,1 0 0 0 0,0 0 0 0 0,0 0 4 0 0,0 0-684 0 0,-1-1-260 0 0,0 0-58 0 0</inkml:trace>
  <inkml:trace contextRef="#ctx0" brushRef="#br1" timeOffset="73995.479">12163 233 15232 0 0,'2'-1'696'0'0,"4"-2"-142"0"0,-3 2-510 0 0,0 0 1 0 0,0 0-1 0 0,0 0 0 0 0,0 0 0 0 0,0 1 0 0 0,0-1 0 0 0,0 1 0 0 0,0 0 0 0 0,3 0-44 0 0,57-10 88 0 0,26-10 256 0 0,108-21 907 0 0,-183 37-5733 0 0,-1 0-1566 0 0</inkml:trace>
  <inkml:trace contextRef="#ctx0" brushRef="#br1" timeOffset="74407.198">12796 58 15664 0 0,'0'0'356'0'0,"-6"5"475"0"0,-24 13-267 0 0,25-15-559 0 0,-1 0-1 0 0,1 0 0 0 0,0 1 0 0 0,0-1 1 0 0,0 1-1 0 0,-2 2-4 0 0,-3 4 449 0 0,0-1-1 0 0,-8 6-448 0 0,9-8 250 0 0,0 1 1 0 0,0 0-1 0 0,-6 8-250 0 0,-10 10 175 0 0,19-20-89 0 0,0 0 1 0 0,1 0-1 0 0,-1 0 0 0 0,1 1 1 0 0,1 0-1 0 0,-3 4-86 0 0,-11 19 639 0 0,13-24-544 0 0,1 0-1 0 0,0 1 1 0 0,0-1 0 0 0,1 1-1 0 0,0 0 1 0 0,0 0-1 0 0,0 1 1 0 0,1-1 0 0 0,0 0-1 0 0,0 3-94 0 0,2-7 18 0 0,0 0-1 0 0,-1 0 0 0 0,0 0 1 0 0,0 0-1 0 0,1 0 0 0 0,-3 2-17 0 0,3 2 0 0 0,1-5-1 0 0,1 0 0 0 0,-1-1 0 0 0,0 0 0 0 0,1 1 0 0 0,-1-1 0 0 0,1 0 0 0 0,-1 0 0 0 0,1 1 0 0 0,0-1 0 0 0,0-1 0 0 0,-1 1 0 0 0,1 0 0 0 0,0 0 0 0 0,0-1 0 0 0,0 1 0 0 0,0-1 0 0 0,0 1 0 0 0,1-1 1 0 0,4 1 49 0 0,0 0 1 0 0,0 0 0 0 0,0-1-1 0 0,-1 0 1 0 0,2 0-50 0 0,-3-1 85 0 0,0 0 0 0 0,-1-1 0 0 0,1 1 0 0 0,0-1 0 0 0,0 0 0 0 0,-1 0 0 0 0,1-1 0 0 0,0 0-85 0 0,35-24 232 0 0,-21 10-413 0 0,-1-1 0 0 0,-1-1 0 0 0,-1-1 0 0 0,0 0 0 0 0,12-21 181 0 0,27-35 285 0 0,-49 69-311 0 0,0 1 0 0 0,1 0 0 0 0,0 0 0 0 0,0 1 1 0 0,0 0-1 0 0,1 0 0 0 0,0 1 0 0 0,1-1 26 0 0,-8 5-6 0 0,0-1-1 0 0,1 0 1 0 0,-1 1 0 0 0,0-1-1 0 0,1 1 1 0 0,-1 0 0 0 0,0-1-1 0 0,1 1 1 0 0,-1 0 0 0 0,0 0 0 0 0,1 0-1 0 0,0 0 7 0 0,-1 0-4 0 0,-1 0-1 0 0,0 0 1 0 0,1 0-1 0 0,-1 0 0 0 0,1 0 1 0 0,-1 1-1 0 0,0-1 1 0 0,1 0-1 0 0,-1 0 1 0 0,0 0-1 0 0,1 0 1 0 0,-1 1-1 0 0,0-1 1 0 0,1 0-1 0 0,-1 0 1 0 0,0 1-1 0 0,1-1 0 0 0,-1 0 1 0 0,0 1-1 0 0,0-1 1 0 0,0 0-1 0 0,1 1 1 0 0,-1-1-1 0 0,0 0 1 0 0,0 1-1 0 0,0-1 1 0 0,0 0-1 0 0,1 1 1 0 0,-1-1-1 0 0,0 1 0 0 0,0-1 1 0 0,0 0-1 0 0,0 1 1 0 0,0-1-1 0 0,0 1 5 0 0,0 0-5 0 0,0 0 0 0 0,0 0 0 0 0,1 0 0 0 0,-1 0 0 0 0,0 0 0 0 0,1 0 0 0 0,-1 0 0 0 0,1 1 0 0 0,-1-1 0 0 0,1-1 0 0 0,-1 1 0 0 0,1 0-1 0 0,0 1 6 0 0,0-1 1 0 0,0 0-1 0 0,-1 0 0 0 0,1 0 0 0 0,0 0 0 0 0,-1 0 0 0 0,1 0 0 0 0,-1 0 1 0 0,1 1-1 0 0,-1-1 0 0 0,0 0 0 0 0,0 0 0 0 0,1 1 0 0 0,-1 0 0 0 0,-2 47-4 0 0,1-19 214 0 0,2 21-210 0 0,-1-41 126 0 0,-1 0 1 0 0,1-1 0 0 0,-2 0-1 0 0,1 2-126 0 0,-4 32 736 0 0,5-14-44 0 0,0-28-561 0 0,0-1-10 0 0,0 0-33 0 0,0 0-134 0 0,0 0-61 0 0,0 0-12 0 0,1-1 57 0 0,1-2 139 0 0,-1-1 1 0 0,1 1 0 0 0,-1 0 0 0 0,0 0-1 0 0,0-1 1 0 0,0 1 0 0 0,0-1 0 0 0,0 1-1 0 0,-1-1-77 0 0,6-22 387 0 0,3 1-407 0 0,-7 17-14 0 0,0 1 1 0 0,1 0-1 0 0,-1 0 1 0 0,2 0-1 0 0,-1 1 1 0 0,1-2 33 0 0,4-3-247 0 0,21-33-376 0 0,3 1 623 0 0,-21 30-60 0 0,1 0 0 0 0,0 1 0 0 0,0 0 0 0 0,1 0 1 0 0,3 0 59 0 0,-9 7-55 0 0,1-1 0 0 0,-1 1 0 0 0,1 1 0 0 0,1-1 0 0 0,-1 1 1 0 0,0 1-1 0 0,7-2 55 0 0,-13 4-6 0 0,1 0 0 0 0,-1 1 1 0 0,0 0-1 0 0,1 0 0 0 0,-1-1 0 0 0,1 2 1 0 0,-1-1-1 0 0,0 0 0 0 0,1 0 0 0 0,-1 1 1 0 0,1-1-1 0 0,-1 1 0 0 0,0 0 1 0 0,0-1-1 0 0,1 1 0 0 0,-1 0 0 0 0,0 1 1 0 0,0-1-1 0 0,0 0 0 0 0,0 1 1 0 0,0-1-1 0 0,0 1 0 0 0,0-1 0 0 0,-1 1 1 0 0,1 0-1 0 0,-1 0 0 0 0,1 0 0 0 0,-1 0 1 0 0,0 0-1 0 0,1 0 0 0 0,-1 1 6 0 0,2 3 34 0 0,1 1 0 0 0,-2 0 0 0 0,1 1 0 0 0,-1-1 0 0 0,0 0 0 0 0,-1 1 0 0 0,1-1 0 0 0,-2 1 0 0 0,1 0 0 0 0,-1-1 0 0 0,0 6-34 0 0,-2 12-335 0 0,-1-1 0 0 0,-1 1-1 0 0,-1 0 336 0 0,2-7-512 0 0</inkml:trace>
  <inkml:trace contextRef="#ctx0" brushRef="#br0" timeOffset="1859.706">3511 1646 11976 0 0,'0'0'546'0'0,"-5"-2"182"0"0,-6-1-531 0 0,13 2 578 0 0,3-1 1259 0 0,-3 4-1840 0 0,0-1 0 0 0,0 1 1 0 0,0-1-1 0 0,0 0 1 0 0,0 0-1 0 0,1 0 1 0 0,1 1-195 0 0,-2-1 174 0 0,-1-1-149 0 0,-1 0-1 0 0,0 0 0 0 0,1 0 0 0 0,-1 0 0 0 0,0 0 0 0 0,1 1 0 0 0,-1-1 0 0 0,0 0 0 0 0,1 0 0 0 0,-1 0 0 0 0,0 1 1 0 0,1-1-1 0 0,-1 0 0 0 0,0 1 0 0 0,1-1 0 0 0,-1 0 0 0 0,0 1 0 0 0,0-1 0 0 0,0 0 0 0 0,1 1 0 0 0,-1-1 1 0 0,0 0-1 0 0,0 1 0 0 0,0-1 0 0 0,0 1 0 0 0,0-1 0 0 0,0 0 0 0 0,1 1 0 0 0,-1-1 0 0 0,0 1 0 0 0,0-1 0 0 0,0 0 1 0 0,0 1-1 0 0,-1-1-24 0 0,1 1 38 0 0,0 0 0 0 0,0-1 0 0 0,0 1 0 0 0,0 0 0 0 0,1-1 0 0 0,-1 1 0 0 0,0-1 0 0 0,0 1 0 0 0,0 0 0 0 0,0-1 1 0 0,1 1-1 0 0,-1 0 0 0 0,0-1 0 0 0,0 1 0 0 0,1-1 0 0 0,-1 1 0 0 0,1 0-38 0 0,4 5 107 0 0,-4-5-104 0 0,0 0 1 0 0,0 0-1 0 0,0 1 0 0 0,0-1 0 0 0,0 1 1 0 0,0-1-1 0 0,0 1 0 0 0,0-1 0 0 0,0 1 1 0 0,-1 0-1 0 0,1-1 0 0 0,-1 1 0 0 0,1 0 0 0 0,-1 0 1 0 0,0-1-1 0 0,0 1 0 0 0,0 0 0 0 0,0 0-3 0 0,5 34 488 0 0,-4-30-313 0 0,1 0-1 0 0,-2 0 0 0 0,1 0 1 0 0,-1 0-1 0 0,1 0 0 0 0,-2 0 1 0 0,1 1-1 0 0,-1 3-174 0 0,-4 3 114 0 0,4-10-109 0 0,0 0 0 0 0,0-1 0 0 0,0 1 1 0 0,0 0-1 0 0,1 0 0 0 0,-1 0 0 0 0,1 0 0 0 0,0 0 0 0 0,0 0 0 0 0,0 1-5 0 0,0-2 0 0 0,1 3 0 0 0,0 0 0 0 0,-1-1 0 0 0,1 1 0 0 0,-1 0 0 0 0,0-1 0 0 0,0 1 0 0 0,-1 0 0 0 0,1-1 0 0 0,-1 1 0 0 0,0-1 0 0 0,-1 1 0 0 0,1-1 0 0 0,-2 3 0 0 0,2-2 0 0 0,-1-1 0 0 0,1 1 0 0 0,1 0 0 0 0,-1-1 0 0 0,0 1 0 0 0,1 0 0 0 0,0 0 0 0 0,0-1 0 0 0,1 1 0 0 0,0 3 0 0 0,0-1 0 0 0,-1 1 0 0 0,0-1 0 0 0,0 0 0 0 0,0 0 0 0 0,-1 2 0 0 0,0-7 0 0 0,1 1 0 0 0,-1-1 0 0 0,1 1 0 0 0,0 0 0 0 0,0-1 0 0 0,0 1 0 0 0,1-1 0 0 0,-1 1 0 0 0,0 0 0 0 0,1-1 0 0 0,0 1 0 0 0,-1-1 0 0 0,1 0 0 0 0,0 1 0 0 0,0-1 0 0 0,2 2 0 0 0,-3-2 0 0 0,1-1 0 0 0,-1 1 0 0 0,1-1 0 0 0,-1 1 0 0 0,1 0 0 0 0,-1-1 0 0 0,0 1 0 0 0,0-1 0 0 0,0 1 0 0 0,0 0 0 0 0,0-1 0 0 0,0 1 0 0 0,-1-1 0 0 0,1 1 0 0 0,0-1 0 0 0,0 1 0 0 0,0-1 0 0 0,0 1 0 0 0,1-1 0 0 0,-1 1 0 0 0,0-1 0 0 0,1 1 0 0 0,-1-1 0 0 0,0 1 0 0 0,1-1 0 0 0,0 1 0 0 0,1 12 0 0 0,-1-13 0 0 0,0 0 0 0 0,-1 0 0 0 0,1 0 0 0 0,0 0 0 0 0,0 0 0 0 0,0 0 0 0 0,0 0 0 0 0,0 0 0 0 0,0-1 0 0 0,0 1 0 0 0,1 0 0 0 0,4 4 0 0 0,-7-3 0 0 0,1 0 0 0 0,6 0 0 0 0,11 0 398 0 0,0 0 0 0 0,0-1 0 0 0,0-1 0 0 0,0-1-1 0 0,2-1-397 0 0,39 0 59 0 0,-8 2-59 0 0,-13-2 0 0 0,22-3 0 0 0,-34 2 0 0 0,20-3 0 0 0,-32 4-532 0 0,-11-1-1796 0 0,-14-4-422 0 0,9 5 705 0 0</inkml:trace>
  <inkml:trace contextRef="#ctx0" brushRef="#br0" timeOffset="2129.446">3520 1905 15664 0 0,'0'0'356'0'0,"0"0"49"0"0,0 0 21 0 0,0 0-42 0 0,2 0-250 0 0,7 0-49 0 0,-7 0 280 0 0,1-1 122 0 0,36-5 712 0 0,28 0-1199 0 0,28-3-82 0 0,61-8 1965 0 0,-129 13-1740 0 0,-7 2-132 0 0,-1-1 0 0 0,15-4-11 0 0,-21 4 0 0 0,-1 0 0 0 0,11 0 0 0 0,-7 0 0 0 0,5-1 0 0 0,-18 2 0 0 0,0-1 0 0 0,0 2-107 0 0,12-5 330 0 0,-14 6-295 0 0,0 0 0 0 0,-1 0 0 0 0,1-1 0 0 0,0 1 0 0 0,-1 0 0 0 0,1-1 0 0 0,-1 1 0 0 0,1 0 0 0 0,-1-1 0 0 0,1 1 0 0 0,-1-1 0 0 0,1 1 0 0 0,-1-1 0 0 0,1 1 0 0 0,-1-1 0 0 0,1 1 0 0 0,-1-1 0 0 0,0 0 0 0 0,1 0 72 0 0,-1 1-118 0 0,0-1 0 0 0,1 1-1 0 0,-1-1 1 0 0,0 0-1 0 0,0 1 1 0 0,1-1-1 0 0,-1 1 1 0 0,0-1 0 0 0,1 1-1 0 0,-1 0 1 0 0,1-1-1 0 0,-1 1 1 0 0,1-1-1 0 0,-1 1 1 0 0,1 0 0 0 0,-1-1-1 0 0,1 1 1 0 0,-1 0-1 0 0,1-1 1 0 0,-1 1 0 0 0,1 0 118 0 0,1-1-464 0 0,3-3-1069 0 0</inkml:trace>
  <inkml:trace contextRef="#ctx0" brushRef="#br0" timeOffset="2318.934">3368 1680 17503 0 0,'-16'-5'803'0'0,"16"5"-767"0"0,0-1-1 0 0,0 1 1 0 0,-1 0 0 0 0,1 0 0 0 0,0-1-1 0 0,0 1 1 0 0,0 0 0 0 0,0-1-1 0 0,0 1 1 0 0,1 0 0 0 0,-1 0-1 0 0,0-1 1 0 0,0 1 0 0 0,0 0-1 0 0,0-1 1 0 0,0 1 0 0 0,0 0 0 0 0,0 0-1 0 0,0-1 1 0 0,1 1 0 0 0,-1 0-1 0 0,0 0 1 0 0,0 0 0 0 0,0-1-1 0 0,1 1 1 0 0,-1 0 0 0 0,0 0-1 0 0,0 0 1 0 0,0-1 0 0 0,1 1 0 0 0,-1 0-1 0 0,0 0-35 0 0,11-9-41 0 0,33-5 41 0 0,-30 10 0 0 0,0 0 0 0 0,0 0 0 0 0,12-1 0 0 0,15-3 0 0 0,-15 2 0 0 0,1 1 0 0 0,23-1 0 0 0,-2 1 0 0 0,35-4-1246 0 0,0 5-1 0 0,22 3 1247 0 0,-73 1-6138 0 0</inkml:trace>
  <inkml:trace contextRef="#ctx0" brushRef="#br0" timeOffset="2699.499">4241 2054 15664 0 0,'5'2'0'0'0,"1"1"470"0"0,-10 1 143 0 0,2-1-509 0 0,2-3-91 0 0,-1 0 0 0 0,1 1-1 0 0,0-1 1 0 0,0 0 0 0 0,-1 1-1 0 0,1-1 1 0 0,0 0-1 0 0,0 1 1 0 0,0-1 0 0 0,-1 0-1 0 0,1 1 1 0 0,0-1 0 0 0,0 1-1 0 0,0-1 1 0 0,0 0-1 0 0,0 1 1 0 0,0-1 0 0 0,0 1-1 0 0,0-1 1 0 0,0 0-1 0 0,0 1 1 0 0,0-1 0 0 0,0 1-1 0 0,0-1 1 0 0,0 0 0 0 0,0 1-1 0 0,1-1 1 0 0,-1 1-1 0 0,0-1 1 0 0,0 0 0 0 0,0 1-1 0 0,1-1 1 0 0,-1 0 0 0 0,0 1-1 0 0,0-1 1 0 0,1 0-1 0 0,-1 0 1 0 0,0 1 0 0 0,1-1-1 0 0,-1 0-12 0 0,0 1 2 0 0,1 0 0 0 0,0-1 0 0 0,-1 1 0 0 0,0 0-1 0 0,1-1 1 0 0,-1 1 0 0 0,1 0 0 0 0,-1 0 0 0 0,0-1-1 0 0,0 1 1 0 0,1 0 0 0 0,-1 0 0 0 0,0 0 0 0 0,0-1-1 0 0,0 2-1 0 0,-13 43 923 0 0,12-42-816 0 0,1 0 0 0 0,-1 0 0 0 0,0 1-1 0 0,0-1 1 0 0,0 0 0 0 0,0 0 0 0 0,-1 0 0 0 0,1 0 0 0 0,-1-1-1 0 0,0 2-106 0 0,-4 5 33 0 0,6-7-32 0 0,-1-1 0 0 0,1 0 0 0 0,-1 0-1 0 0,1 0 1 0 0,-1 0 0 0 0,1 0 0 0 0,0 0 0 0 0,0 0-1 0 0,0 1 1 0 0,0-1 0 0 0,0 0 0 0 0,0 0-1 0 0,0 0 1 0 0,0 0 0 0 0,0 1 0 0 0,0-1-1 0 0,1 0 1 0 0,-1 0 0 0 0,0 0 0 0 0,1 0-1 0 0,-1 0 1 0 0,1 1-1 0 0,0 0 0 0 0,0 0 0 0 0,-1-1 0 0 0,1 1 0 0 0,-1 0 0 0 0,1 0 0 0 0,-1-1 0 0 0,0 1 0 0 0,0 0-1 0 0,0 0 1 0 0,0 1 0 0 0,-2 11 0 0 0,2-12 0 0 0,-1 0 0 0 0,1 0 0 0 0,0 0 0 0 0,-1 1 0 0 0,1-1 0 0 0,0 0 0 0 0,0 0 0 0 0,0 1 0 0 0,1-1 0 0 0,-1 0 0 0 0,0 0 0 0 0,1 0 0 0 0,0 1 0 0 0,-1-1 0 0 0,1 0 0 0 0,0 0 0 0 0,0 0 0 0 0,0 0 0 0 0,0 0 0 0 0,0-1 0 0 0,1 1 0 0 0,-1 0 0 0 0,1 0 0 0 0,0 0 0 0 0,4 5 6 0 0,-4-4 1 0 0,1 0-1 0 0,-1-1 1 0 0,0 1-1 0 0,1-1 1 0 0,-1 0 0 0 0,1 0-1 0 0,0 0 1 0 0,0 0 0 0 0,0 0-1 0 0,3 1-6 0 0,-2-2 137 0 0,0 0 0 0 0,1 0-1 0 0,-1-1 1 0 0,1 0 0 0 0,-1 0 0 0 0,1 0-1 0 0,-1 0 1 0 0,0-1 0 0 0,1 0-1 0 0,-1 0 1 0 0,0 0 0 0 0,1 0-137 0 0,-3 0 14 0 0,0 0 1 0 0,0 0-1 0 0,1 0 1 0 0,-1 0 0 0 0,0 0-1 0 0,0-1 1 0 0,0 1-1 0 0,-1-1 1 0 0,1 1 0 0 0,0-1-1 0 0,0 0 1 0 0,-1 1-1 0 0,1-1 1 0 0,-1 0 0 0 0,0 0-1 0 0,1 0 1 0 0,-1 0-1 0 0,0-1 1 0 0,0 1 0 0 0,0 0-1 0 0,-1 0 1 0 0,1-1-1 0 0,0 0-14 0 0,0-7 0 0 0,-1 8 0 0 0,0 0 0 0 0,0 1 0 0 0,1-1 0 0 0,-1 0 0 0 0,0 0 0 0 0,1 0 0 0 0,0 0 0 0 0,-1 0 0 0 0,2-1 0 0 0,-1 2 15 0 0,0-1-1 0 0,0 1 0 0 0,0 0 0 0 0,-1-1 1 0 0,1 1-1 0 0,0-1 0 0 0,-1 1 1 0 0,1 0-1 0 0,-1-1 0 0 0,1 0 0 0 0,-1 1 1 0 0,0-1-1 0 0,0 1 0 0 0,0-1 1 0 0,0 1-1 0 0,0-1 0 0 0,0 0 0 0 0,0 1 1 0 0,0-1-1 0 0,0 1 0 0 0,-1-1 0 0 0,1 1 1 0 0,-1-1-1 0 0,1 1 0 0 0,-1-1 1 0 0,0 1-1 0 0,1-1 0 0 0,-1 1 0 0 0,0 0 1 0 0,0-1-1 0 0,-1 1-14 0 0,2 0 42 0 0,-1-1 0 0 0,1 1-1 0 0,-1 0 1 0 0,1 0 0 0 0,0-1 0 0 0,-1 1 0 0 0,1 0 0 0 0,0 0-1 0 0,0-1 1 0 0,0 1 0 0 0,0 0 0 0 0,0-1 0 0 0,0 1 0 0 0,0 0-1 0 0,0-1 1 0 0,1 1 0 0 0,-1 0 0 0 0,1-1-42 0 0,-1 0 43 0 0,1 1 0 0 0,-1-1 0 0 0,0 1 0 0 0,0 0 0 0 0,1-1 0 0 0,-1 1-1 0 0,0-1 1 0 0,0 1 0 0 0,0 0 0 0 0,-1-1 0 0 0,1 1 0 0 0,0-1 0 0 0,0 1 0 0 0,-1 0 0 0 0,1-1 0 0 0,-1 0-43 0 0,-9-14 147 0 0,8 13-145 0 0,0 0 0 0 0,0 0 0 0 0,0-1-1 0 0,1 1 1 0 0,-1 0 0 0 0,1-1 0 0 0,0 1 0 0 0,0-1-1 0 0,0 0 1 0 0,0 0-2 0 0,1 3 0 0 0,0 0 0 0 0,0 0 0 0 0,0 0 0 0 0,-1 0 0 0 0,1 0 0 0 0,0 0 0 0 0,0 1 0 0 0,-1-1 0 0 0,1 0 0 0 0,-1 0 0 0 0,1 0 0 0 0,-1 0 0 0 0,1 0 0 0 0,-1 0 0 0 0,0 1 0 0 0,1-1 0 0 0,-1 0 0 0 0,0 0 0 0 0,1 1 0 0 0,-2-1 0 0 0,-2-1 0 0 0,1 0 0 0 0,-1 1 0 0 0,0-1 0 0 0,0 1 0 0 0,0 0 0 0 0,-1 0 0 0 0,1 0 0 0 0,-1 1 0 0 0,-19-2 0 0 0,8 4 0 0 0,-7 12-1566 0 0,7-6-6267 0 0</inkml:trace>
  <inkml:trace contextRef="#ctx0" brushRef="#br0" timeOffset="11837.826">4903 1901 13648 0 0,'-35'-38'1480'0'0,"34"38"-1426"0"0,1-1 0 0 0,0 1 0 0 0,0-1 0 0 0,-1 0 1 0 0,1 1-1 0 0,0-1 0 0 0,-1 1 0 0 0,1-1 0 0 0,-1 1 1 0 0,1-1-1 0 0,-1 1 0 0 0,1-1 0 0 0,-1 1 0 0 0,1 0 1 0 0,-1-1-1 0 0,1 1 0 0 0,-1 0 0 0 0,0-1 1 0 0,1 1-1 0 0,-1 0 0 0 0,1 0 0 0 0,-1-1-54 0 0,-3-2 1047 0 0,4 2-279 0 0,24 9 2840 0 0,-8-5-3164 0 0,0 0-1 0 0,1-1 0 0 0,-1-1 1 0 0,0-1-1 0 0,1 0 1 0 0,-1-1-1 0 0,15-4-443 0 0,5 2 174 0 0,8-3-120 0 0,-28 3-40 0 0,0 1 0 0 0,15-1-14 0 0,9 3 207 0 0,0 2 0 0 0,0 1 1 0 0,11 3-208 0 0,-48-5 10 0 0,0-1 1 0 0,-1 0 0 0 0,1 0-1 0 0,0 0 1 0 0,-1-1 0 0 0,1 1-1 0 0,0-1 1 0 0,-1 1 0 0 0,1-1-1 0 0,-1 0 1 0 0,1 0 0 0 0,-1 0-1 0 0,1 0 1 0 0,0-1-11 0 0,-2 2 55 0 0,-1 0 14 0 0,13-3 60 0 0,-12 3-329 0 0,1 0 0 0 0,-1-1 0 0 0,1 1 0 0 0,0-1-1 0 0,-1 1 1 0 0,1-1 0 0 0,-1 0 0 0 0,0 0 0 0 0,1 0 0 0 0,-1 0 0 0 0,0 0-1 0 0,1 0 1 0 0,-1 0 0 0 0,0 0 0 0 0,0 0 0 0 0,0 0 0 0 0,1-1 200 0 0,-2 1-1388 0 0,0 1-54 0 0</inkml:trace>
  <inkml:trace contextRef="#ctx0" brushRef="#br1" timeOffset="38867.736">6298 3156 5984 0 0,'0'-9'622'0'0,"1"-1"-1375"0"0,6-10 10384 0 0,-6 19-8811 0 0,-1 1-70 0 0,0 0-714 0 0,0 0 0 0 0,0 0 0 0 0,0 0 0 0 0,0 0 0 0 0,0-1 0 0 0,0 1 0 0 0,0 0 0 0 0,0 0 0 0 0,0 0 1 0 0,0 0-1 0 0,0 0 0 0 0,0-1 0 0 0,0 1 0 0 0,0 0 0 0 0,0 0 0 0 0,0 0 0 0 0,0 0 0 0 0,0 0 0 0 0,0 0 0 0 0,1-1 0 0 0,-1 1 0 0 0,0 0 0 0 0,0 0 0 0 0,0 0 0 0 0,0 0 0 0 0,0 0 0 0 0,0 0 0 0 0,0 0 0 0 0,1-1 0 0 0,-1 1 0 0 0,0 0 0 0 0,0 0 0 0 0,0 0 0 0 0,0 0 0 0 0,0 0 1 0 0,0 0-1 0 0,1 0 0 0 0,-1 0 0 0 0,0 0 0 0 0,0 0 0 0 0,0 0 0 0 0,0 0 0 0 0,0 0 0 0 0,1 0 0 0 0,-1 0 0 0 0,0 0 0 0 0,0 0 0 0 0,0 0 0 0 0,0 0 0 0 0,0 0 0 0 0,1 0 0 0 0,-1 0-36 0 0,6 5 383 0 0,-5-2-348 0 0,0 0 0 0 0,0-1-1 0 0,-1 1 1 0 0,1 0-1 0 0,-1 0 1 0 0,0 0 0 0 0,0-1-1 0 0,0 1 1 0 0,0 0 0 0 0,0 0-1 0 0,0 0 1 0 0,-1 2-35 0 0,-1 20 144 0 0,5 48 968 0 0,-6 44-1112 0 0,0-6 256 0 0,4-96-223 0 0,0 1 0 0 0,1-1 0 0 0,0 0 0 0 0,1 1 0 0 0,1-1 0 0 0,2 5-33 0 0,-4-17 4 0 0,-1 1 0 0 0,1 0 0 0 0,0-1 0 0 0,0 1 0 0 0,0-1 0 0 0,0 0 0 0 0,1 0 0 0 0,0 0 0 0 0,0 1-4 0 0,-2-3 18 0 0,1 1-1 0 0,-1-1 1 0 0,0 0-1 0 0,0 0 1 0 0,0 0 0 0 0,1 0-1 0 0,-1-1 1 0 0,1 1-1 0 0,-1 0 1 0 0,0 0 0 0 0,1-1-1 0 0,-1 1 1 0 0,1-1-1 0 0,0 0 1 0 0,-1 1 0 0 0,1-1-1 0 0,-1 0 1 0 0,1 0-1 0 0,-1 0 1 0 0,1 0 0 0 0,0 0-1 0 0,-1 0 1 0 0,1 0-1 0 0,0-1-17 0 0,21-7 26 0 0,-1-2 0 0 0,0-1-1 0 0,0-1 1 0 0,-2-1-1 0 0,11-8-25 0 0,-21 14 28 0 0,-1-1 0 0 0,1-1 0 0 0,-2 0 0 0 0,1 0 0 0 0,-1-1 0 0 0,0 0 0 0 0,-1-1 0 0 0,5-10-28 0 0,-9 16 16 0 0,0-1 0 0 0,0 0 0 0 0,-1-1 0 0 0,0 1 0 0 0,0 0 0 0 0,-1-1 0 0 0,1 1 0 0 0,-1-1 0 0 0,-1-3-16 0 0,1 9 2 0 0,-1 1-1 0 0,0-1 0 0 0,0 1 1 0 0,0 0-1 0 0,-1-1 0 0 0,1 1 1 0 0,0-1-1 0 0,0 1 0 0 0,0 0 1 0 0,0-1-1 0 0,0 1 0 0 0,0-1 1 0 0,0 1-1 0 0,-1 0 0 0 0,1-1 1 0 0,0 1-1 0 0,0 0 0 0 0,-1-1 1 0 0,1 1-1 0 0,0 0 0 0 0,0-1 1 0 0,-1 1-1 0 0,1 0 0 0 0,0 0 1 0 0,-1-1-1 0 0,1 1 0 0 0,0 0 1 0 0,-1 0-1 0 0,1 0-1 0 0,-14 0 77 0 0,-10 11 85 0 0,20-8-160 0 0,0 0-1 0 0,0 0 1 0 0,0 1 0 0 0,1-1 0 0 0,0 1 0 0 0,-2 2-2 0 0,-8 9-17 0 0,10-12 8 0 0,0 1 0 0 0,0 0 0 0 0,1 1 0 0 0,-1-1-1 0 0,1 0 1 0 0,0 1 0 0 0,-1 3 9 0 0,-7 13-16 0 0,8-18 16 0 0,1 1 0 0 0,-1 0 0 0 0,1-1 0 0 0,0 1 0 0 0,0 0 0 0 0,1 0 0 0 0,-1 0 0 0 0,1 1 0 0 0,-5 21 0 0 0,5-24 0 0 0,0-1 0 0 0,-1 1 0 0 0,1 0 0 0 0,0 0 0 0 0,0 0 0 0 0,0 0 0 0 0,0-1 0 0 0,0 1 0 0 0,1 0 0 0 0,-1 0 0 0 0,0 0 0 0 0,1-1 0 0 0,-1 1 0 0 0,1 0 0 0 0,0 0 0 0 0,0-1 0 0 0,0 1 0 0 0,-1-1 0 0 0,1 0 0 0 0,-1 0 0 0 0,1 0 0 0 0,-1 0 0 0 0,1-1 0 0 0,0 1 0 0 0,-1 0 0 0 0,1-1 0 0 0,0 1 0 0 0,-1 0 0 0 0,1-1 0 0 0,0 1 0 0 0,0-1 0 0 0,0 1 0 0 0,0-1 0 0 0,0 0 0 0 0,-1 1 0 0 0,1-1 0 0 0,0 0 0 0 0,0 1 0 0 0,0-1 0 0 0,0 0 0 0 0,0 0 0 0 0,0 0 0 0 0,0 0 0 0 0,0 0 0 0 0,0 0 0 0 0,0 0 0 0 0,0 0 0 0 0,0 0 0 0 0,1-1 0 0 0,5-2 0 0 0,1 1 0 0 0,0-2 0 0 0,-1 1 0 0 0,1-1 0 0 0,-1 0 0 0 0,0-1 0 0 0,-1 0 0 0 0,1 0 0 0 0,3-4 0 0 0,9-6 0 0 0,-14 12 0 0 0,-1 0 0 0 0,0-1 0 0 0,1 0 0 0 0,-1 0 0 0 0,-1 0 0 0 0,1 0 0 0 0,1-2 0 0 0,11-20 10 0 0,-8 13 1 0 0,0 0 0 0 0,1 1-1 0 0,1 0 1 0 0,-1 1 0 0 0,5-4-11 0 0,-7 12 0 0 0,-6 4-2 0 0,1-1 0 0 0,-1 0-1 0 0,0 1 1 0 0,1 0 0 0 0,-1-1 0 0 0,0 1-1 0 0,1 0 1 0 0,-1 0 0 0 0,0-1-1 0 0,0 1 1 0 0,0 0 0 0 0,0 0 0 0 0,0 0-1 0 0,0 0 1 0 0,0 1 0 0 0,0-1-1 0 0,0 0 1 0 0,-1 0 0 0 0,1 0-1 0 0,0 1 1 0 0,-1-1 0 0 0,1 0 0 0 0,-1 1 2 0 0,3 6-9 0 0,-1 0 0 0 0,0 0 1 0 0,1 8 8 0 0,0 0 6 0 0,2 9-6 0 0,-4-17 0 0 0,1 1 0 0 0,-1-1 0 0 0,2 1 0 0 0,0-1 0 0 0,1 3 0 0 0,0-3 0 0 0,-4-7 0 0 0,0-1 0 0 0,0 1 0 0 0,1-1 0 0 0,-1 1 0 0 0,0-1 0 0 0,0 1 0 0 0,1-1 0 0 0,-1 0 0 0 0,0 1 0 0 0,1-1 0 0 0,-1 1 0 0 0,1-1 0 0 0,-1 0 0 0 0,1 1 0 0 0,-1-1 0 0 0,1 0 0 0 0,-1 0 0 0 0,1 1 0 0 0,-1-1 0 0 0,1 0 0 0 0,-1 0 0 0 0,1 0 0 0 0,-1 1 0 0 0,1-1 0 0 0,-1 0 0 0 0,1 0 0 0 0,-1 0 0 0 0,1 0 0 0 0,0 0 0 0 0,-1 0 0 0 0,1 0 0 0 0,-1 0 0 0 0,1-1 0 0 0,-1 1 0 0 0,1 0 0 0 0,-1 0 0 0 0,1 0 0 0 0,-1 0 0 0 0,1-1 0 0 0,-1 1 0 0 0,1 0 0 0 0,0-1 0 0 0,-1 1 0 0 0,3-1 2 0 0,-1 0 0 0 0,0-1 1 0 0,0 1-1 0 0,-1 0 0 0 0,1-1 0 0 0,0 1 0 0 0,0-1 0 0 0,-1 0 0 0 0,1 1 0 0 0,-1-1 0 0 0,1 0 0 0 0,-1 0 0 0 0,0 0 0 0 0,0 0 0 0 0,1-1-2 0 0,13-35 91 0 0,-14 33-85 0 0,12-47 56 0 0,-11 38-55 0 0,1 0-1 0 0,5-13-6 0 0,-3 10 21 0 0,-5 15-19 0 0,1-1 1 0 0,-1 0-1 0 0,1 1 1 0 0,0-1-1 0 0,0 0 1 0 0,0 1-1 0 0,1-1 1 0 0,-1 1-1 0 0,1-1 1 0 0,-1 1-1 0 0,1 0 1 0 0,0 0-1 0 0,1-2-2 0 0,4-1-10 0 0,-6 5 2 0 0,0 0 1 0 0,0 0 0 0 0,0 0 0 0 0,0 1-1 0 0,1-1 1 0 0,-1 0 0 0 0,0 0 0 0 0,0 1-1 0 0,0-1 1 0 0,0 0 0 0 0,0 1 0 0 0,0 0 0 0 0,0-1-1 0 0,0 1 1 0 0,0-1 0 0 0,0 1 0 0 0,0 0 7 0 0,3 2-3 0 0,-2-2-2 0 0,0 0 0 0 0,0 0 0 0 0,0 0 1 0 0,0 1-1 0 0,0-1 0 0 0,0 0 0 0 0,0 1 0 0 0,-1 0 0 0 0,1-1 0 0 0,-1 1 0 0 0,1 0 0 0 0,-1 0 0 0 0,0 0 0 0 0,0 0 0 0 0,0 0 0 0 0,1 2 5 0 0,14 38 13 0 0,-13-32-19 0 0,-1 10 6 0 0,-2-19 0 0 0,0 0 0 0 0,0 0 0 0 0,-1 0 0 0 0,1 0 0 0 0,0 0 0 0 0,0 1 0 0 0,1-1 0 0 0,-1 0 0 0 0,0 0 0 0 0,0 0 0 0 0,0 0 0 0 0,1 0 0 0 0,-1 0 0 0 0,1 1 0 0 0,-1-1 0 0 0,1 0 0 0 0,-1 0 0 0 0,1 0 0 0 0,0 0 0 0 0,-1-1 0 0 0,1 1 0 0 0,0 0 0 0 0,0 0 0 0 0,-1 0 0 0 0,1-1 0 0 0,0 1 0 0 0,0 0 0 0 0,0-1 0 0 0,1 2 0 0 0,1-1 0 0 0,0 0-1 0 0,0 0 0 0 0,0 1 0 0 0,0-2 0 0 0,0 1 1 0 0,0 0-1 0 0,0 0 0 0 0,0-1 0 0 0,0 0 1 0 0,0 0-1 0 0,0 0 0 0 0,0 0 0 0 0,1 0 0 0 0,-1-1 1 0 0,2 0 0 0 0,0 0 3 0 0,0 0 0 0 0,0-1 0 0 0,0 0 1 0 0,-1 0-1 0 0,1-1 0 0 0,-1 0 0 0 0,1 1 1 0 0,-1-1-1 0 0,2-2-3 0 0,1-1 5 0 0,0 0 1 0 0,-1-1-1 0 0,0 0 1 0 0,0 0-1 0 0,0 0 1 0 0,-1-1-1 0 0,0 0 0 0 0,-1 0 1 0 0,0 0-1 0 0,3-7-5 0 0,-6 13 0 0 0,-1 1 0 0 0,0 0 0 0 0,1 0 0 0 0,-1 0 0 0 0,1 0 0 0 0,-1 0 0 0 0,1 0 0 0 0,-1 0 0 0 0,1 1 0 0 0,-1-1 0 0 0,1 0 0 0 0,0 0 0 0 0,0 1 0 0 0,-1-1 0 0 0,1 0 0 0 0,0 1 0 0 0,0-1 0 0 0,7-6 0 0 0,-4 4 0 0 0,-3 2 0 0 0,1-1 0 0 0,-1 0 0 0 0,1 1 0 0 0,-1-1 0 0 0,0 0 0 0 0,1 0 0 0 0,-1 0 0 0 0,0 0 0 0 0,0 0 0 0 0,0-2 0 0 0,5-9 11 0 0,-5 11 32 0 0,-1 1-43 0 0,-1 0 0 0 0,1 1 1 0 0,0-1-1 0 0,0 0 0 0 0,-1 0 1 0 0,1 1-1 0 0,-1-1 0 0 0,1 0 0 0 0,-1 0 1 0 0,1 1-1 0 0,-1-1 0 0 0,1 0 1 0 0,-1 1-1 0 0,1-1 0 0 0,-1 1 1 0 0,0-1-1 0 0,1 1 0 0 0,-1-1 1 0 0,0 1-1 0 0,0-1 0 0 0,1 1 1 0 0,-1 0-1 0 0,0-1 0 0 0,0 1 1 0 0,0 0-1 0 0,0 0 0 0 0,1 0 0 0 0,-1 0 1 0 0,0 0-1 0 0,0-1 0 0 0,0 1 1 0 0,0 1-1 0 0,1-1 0 0 0,-2 0 0 0 0,1 0 0 0 0,-1 0 0 0 0,1 0 0 0 0,-1 1 0 0 0,0-1 0 0 0,1 1 0 0 0,-1-1 0 0 0,1 1 0 0 0,-1 0 0 0 0,1 0 0 0 0,-1-1 0 0 0,1 1 0 0 0,0 0 0 0 0,-1 0 0 0 0,1 0 0 0 0,0 0 0 0 0,0 1 0 0 0,0-1 0 0 0,0 0 0 0 0,0 0 0 0 0,0 1 0 0 0,0-1 0 0 0,0 1 0 0 0,0-1 0 0 0,1 1 0 0 0,-1-1 0 0 0,1 1 0 0 0,-1 0 0 0 0,-7 23 0 0 0,0 0 0 0 0,-4 5 0 0 0,-1 18 0 0 0,12-42 0 0 0,0 0 0 0 0,0 0 0 0 0,0 0 0 0 0,1 0 0 0 0,0 0 0 0 0,0 1 0 0 0,0-1 0 0 0,1 1 0 0 0,0 14 0 0 0,-1-19 0 0 0,0 0 0 0 0,0 1 0 0 0,1-1 0 0 0,-1 0 0 0 0,1 1 0 0 0,0-1 0 0 0,0 0 0 0 0,0 0 0 0 0,0 0 0 0 0,0 0 0 0 0,0 0 0 0 0,0 0 0 0 0,1 0 0 0 0,-1 0 0 0 0,1 0 0 0 0,-1 0 0 0 0,1-1 0 0 0,0 1 0 0 0,0-1 0 0 0,0 1 0 0 0,0-1 0 0 0,0 0 0 0 0,0 0 0 0 0,0 0 0 0 0,0 0 0 0 0,0 0 0 0 0,0 0 0 0 0,1 0 0 0 0,-1-1 0 0 0,0 1 0 0 0,1-1 0 0 0,-1 0 0 0 0,0 0 0 0 0,1 1 0 0 0,-1-2 0 0 0,0 1 0 0 0,1 0 0 0 0,-1 0 0 0 0,0-1 0 0 0,1 1 0 0 0,-1-1 0 0 0,0 0 0 0 0,1 0 0 0 0,13-5 48 0 0,1-1 0 0 0,-1-1 0 0 0,-1-1 0 0 0,1 0 0 0 0,-1-1 0 0 0,-1-1 0 0 0,0 0 0 0 0,-1-1 0 0 0,0-1 0 0 0,-1 0 0 0 0,0 0 0 0 0,-1-1 0 0 0,7-12-48 0 0,6-7 121 0 0,-15 21-119 0 0,0 1 0 0 0,-1-2 0 0 0,-1 1-1 0 0,5-11-1 0 0,16-35 0 0 0,-18 39 0 0 0,0 0 0 0 0,-2-1 0 0 0,0 0 0 0 0,2-9 0 0 0,-3 11 0 0 0,-1-1 0 0 0,1-7 0 0 0,-6 20 0 0 0,0 1 0 0 0,-1-1 0 0 0,1 1 0 0 0,-1-1 0 0 0,0 0 0 0 0,0 0 0 0 0,-1 1 0 0 0,1-1 0 0 0,-1 1 0 0 0,-1-3 0 0 0,2 7 1 0 0,-1 0 0 0 0,1 0 0 0 0,0 0-1 0 0,-1 0 1 0 0,1 0 0 0 0,-1 0 0 0 0,0 0 0 0 0,1 0-1 0 0,-1 0 1 0 0,0 0 0 0 0,1 0 0 0 0,-1 0 0 0 0,0 0-1 0 0,0 0 1 0 0,0 1 0 0 0,0-1 0 0 0,0 0-1 0 0,0 1 1 0 0,0-1 0 0 0,0 1 0 0 0,0-1 0 0 0,-1 0-1 0 0,0 1-4 0 0,1 0 1 0 0,-1-1-1 0 0,0 1 1 0 0,0 0-1 0 0,0 0 1 0 0,0 0-1 0 0,0 1 1 0 0,0-1-1 0 0,1 0 1 0 0,-1 1-1 0 0,0-1 1 0 0,0 1-1 0 0,0 0 4 0 0,-5 1-67 0 0,1 1 0 0 0,1 1 1 0 0,-1-1-1 0 0,0 1 0 0 0,1 0 0 0 0,0 0 0 0 0,-4 4 67 0 0,2 0-26 0 0,0 0 0 0 0,1 0 0 0 0,0 1 0 0 0,0-1 0 0 0,1 1 0 0 0,0 1 0 0 0,1-1-1 0 0,-1 2 27 0 0,-4 16 9 0 0,0 1-1 0 0,0 8-8 0 0,2-8-8 0 0,2-1 0 0 0,1 0 0 0 0,1 1 0 0 0,1 9 8 0 0,2-25-3 0 0,0 0 0 0 0,1 0 1 0 0,0 0-1 0 0,1 0 0 0 0,1 0 0 0 0,0 0 0 0 0,0-1 0 0 0,1 1 0 0 0,1-1 0 0 0,0 0 0 0 0,1 2 3 0 0,-4-10 2 0 0,1 0-1 0 0,-1 0 0 0 0,1 0 1 0 0,-1 0-1 0 0,1 0 1 0 0,0 0-1 0 0,0-1 0 0 0,0 0 1 0 0,0 1-1 0 0,1-1 1 0 0,-1 0-1 0 0,0-1 0 0 0,1 1 1 0 0,0-1-1 0 0,-1 1 1 0 0,1-1-1 0 0,0 0 0 0 0,0 0 1 0 0,-1-1-1 0 0,1 1 1 0 0,0-1-1 0 0,0 0 0 0 0,0 0-1 0 0,12 0 8 0 0,0-1 0 0 0,0-1 0 0 0,0-1 0 0 0,14-3-8 0 0,2-6-511 0 0,-12 4-5262 0 0,-5 4-1326 0 0</inkml:trace>
  <inkml:trace contextRef="#ctx0" brushRef="#br1" timeOffset="32790.097">3729 2617 10224 0 0,'5'0'57'0'0,"1"-1"584"0"0,0-12-118 0 0,-3 7-80 0 0,2-6 1382 0 0,7 8-272 0 0,-5 2-933 0 0,-6 2-423 0 0,0-1-1 0 0,1 1 1 0 0,-1-1 0 0 0,0 1 0 0 0,0 0 0 0 0,1 0 0 0 0,-1 0 0 0 0,0-1 0 0 0,1 1 0 0 0,-1 1 0 0 0,0-1 0 0 0,1 0 0 0 0,-1 0 0 0 0,0 0-1 0 0,1 1-196 0 0,-1-1 490 0 0,0 1-411 0 0,-1 1 1 0 0,1-1-1 0 0,0 0 1 0 0,0 0-1 0 0,1 0 1 0 0,-1 0 0 0 0,0 0-1 0 0,0 0 1 0 0,1 0-1 0 0,-1 0 1 0 0,2 1-80 0 0,3 2 203 0 0,-3-1-104 0 0,-1 0-1 0 0,0 1 1 0 0,1-1-1 0 0,-1 0 0 0 0,1 4-98 0 0,9 14 260 0 0,6 5-58 0 0,-2 1-1 0 0,-1 1 1 0 0,-1 0-1 0 0,5 19-201 0 0,-9-24 29 0 0,5 12 17 0 0,-4-8 15 0 0,13 23-61 0 0,-17-35 17 0 0,-1 0 0 0 0,0 0 0 0 0,0 2-17 0 0,6 17 31 0 0,-8-24-11 0 0,-1 0 0 0 0,0 1 0 0 0,-1 0-1 0 0,0 3-19 0 0,1 3-7 0 0,7 6-23 0 0,-9-20-11 0 0,1 0 0 0 0,-1 0 1 0 0,0-1-1 0 0,0 1 0 0 0,0 0 0 0 0,0 0 0 0 0,0 1 0 0 0,0-1 41 0 0,-2 35-2532 0 0,3-21 1013 0 0</inkml:trace>
  <inkml:trace contextRef="#ctx0" brushRef="#br1" timeOffset="33146.183">3648 2939 12728 0 0,'0'0'132'0'0,"0"0"-102"0"0,1 1-1 0 0,-1-1 1 0 0,0 0 0 0 0,0 0 0 0 0,0 0 0 0 0,0 1 0 0 0,0-1 0 0 0,0 0 0 0 0,0 0 0 0 0,0 0 0 0 0,0 1 0 0 0,0-1 0 0 0,0 0-1 0 0,0 0 1 0 0,0 1 0 0 0,0-1 0 0 0,-1 0 0 0 0,1 0 0 0 0,0 0 0 0 0,0 0 0 0 0,0 1 0 0 0,0-1 0 0 0,0 0 0 0 0,0 0 0 0 0,0 0 0 0 0,0 0-1 0 0,-1 1 1 0 0,1-1 0 0 0,0 0 0 0 0,0 0 0 0 0,0 0 0 0 0,0 0 0 0 0,-1 0 0 0 0,1 1-30 0 0,0-1 8 0 0,-1 0 1 0 0,1 0-1 0 0,0 0 0 0 0,-1 0 1 0 0,1 0-1 0 0,-1 0 1 0 0,1 1-1 0 0,0-1 0 0 0,-1 0 1 0 0,1 0-1 0 0,0 0 0 0 0,-1 1 1 0 0,1-1-1 0 0,0 0 1 0 0,-1 1-1 0 0,1-1 0 0 0,0 0 1 0 0,0 1-1 0 0,-1-1 0 0 0,1 0 1 0 0,0 1-1 0 0,0-1 0 0 0,0 0 1 0 0,0 1-1 0 0,-1-1 1 0 0,1 1-1 0 0,0-1 0 0 0,0 0 1 0 0,0 1-9 0 0,4 4-30 0 0,-4-5 44 0 0,1 3-16 0 0,0 1 1 0 0,1 0 0 0 0,-1-1 0 0 0,-1 1 0 0 0,1 0 0 0 0,0 3 1 0 0,-1-4 12 0 0,0 1 1 0 0,1-1-1 0 0,0 1 1 0 0,0-1-1 0 0,0 1 1 0 0,0-1-1 0 0,0 1 1 0 0,1 0-13 0 0,-1 6 95 0 0,-1-10-87 0 0,0 1 0 0 0,-1 0 0 0 0,1-1 0 0 0,0 1 0 0 0,0-1 0 0 0,0 1 0 0 0,0-1 0 0 0,0 1 0 0 0,0-1 0 0 0,0 1 0 0 0,1-1 0 0 0,-1 1 0 0 0,0-1 0 0 0,0 1 1 0 0,0 0-1 0 0,0-1 0 0 0,1 1 0 0 0,-1-1 0 0 0,0 0 0 0 0,0 1 0 0 0,1-1 0 0 0,-1 1-8 0 0,3 0 165 0 0,-1 1 0 0 0,0-1 0 0 0,1 0 0 0 0,0 0 0 0 0,-1 0 0 0 0,1 0 0 0 0,0 0 0 0 0,0 0 0 0 0,-1-1 0 0 0,1 1 0 0 0,0-1 0 0 0,2 0-165 0 0,-5 0 49 0 0,1-1 0 0 0,-1 1-1 0 0,1-1 1 0 0,-1 1 0 0 0,0 0 0 0 0,1-1 0 0 0,-1 1 0 0 0,0-1 0 0 0,0 1-1 0 0,1-1 1 0 0,-1 1 0 0 0,0-1 0 0 0,0 1 0 0 0,0-1 0 0 0,1 0 0 0 0,-1 1-1 0 0,0-1 1 0 0,0 1 0 0 0,0-1 0 0 0,0 1 0 0 0,0-1 0 0 0,0 1 0 0 0,0-1-49 0 0,0-1 170 0 0,6-11 416 0 0,-5 12-553 0 0,-1 0 0 0 0,1 0 1 0 0,-1 0-1 0 0,1 0 1 0 0,-1 0-1 0 0,1 0 1 0 0,-1 0-1 0 0,0 0 1 0 0,1 0-1 0 0,-1 0 1 0 0,0 0-1 0 0,0 0 1 0 0,0 0-1 0 0,0 0 1 0 0,0 0-1 0 0,0 0 1 0 0,0-1-1 0 0,0 1 1 0 0,0 0-34 0 0,0 0 16 0 0,-1-1 20 0 0,1 0 0 0 0,-1-1-1 0 0,1 1 1 0 0,-1 0 0 0 0,1 0-1 0 0,0 0 1 0 0,0-1-1 0 0,0 1 1 0 0,0 0 0 0 0,0 0-1 0 0,1-1 1 0 0,-1 1 0 0 0,1 0-1 0 0,0 0 1 0 0,-1 0 0 0 0,1 0-1 0 0,0 0 1 0 0,0 0-1 0 0,0 0 1 0 0,1-2-36 0 0,2-3 48 0 0,-1-1 0 0 0,0 1-1 0 0,0-1 1 0 0,-1 0 0 0 0,0 0 0 0 0,1-5-48 0 0,7-27 48 0 0,5-14-79 0 0,3-5-24 0 0,-11 32 52 0 0,-6 22 18 0 0,0-1-1 0 0,1 1 0 0 0,-1 0 0 0 0,1 0 0 0 0,0 0 0 0 0,1 0 0 0 0,0-1-14 0 0,7-7 195 0 0,-10 12-84 0 0,0 1 7 0 0,0 0 2 0 0,2 1-20 0 0,9 7-81 0 0,-6-6-19 0 0,-1 1 0 0 0,0 0 0 0 0,1 0 1 0 0,-1 1-1 0 0,0-1 0 0 0,-1 1 0 0 0,1 0 0 0 0,-1 0 0 0 0,48 71 0 0 0,-46-69 0 0 0,0 0 0 0 0,1 0 0 0 0,-1 0 0 0 0,1-1 0 0 0,1 1 0 0 0,-1-1 0 0 0,1-1 0 0 0,0 0 0 0 0,0 0 0 0 0,0 0 0 0 0,3 1 0 0 0,12 9-217 0 0,-4-2-5276 0 0,-5-5-948 0 0</inkml:trace>
  <inkml:trace contextRef="#ctx0" brushRef="#br1" timeOffset="34019.627">3667 3580 7368 0 0,'36'-3'1690'0'0,"-34"2"-1196"0"0,-2 1-60 0 0,0-1-254 0 0,0 1-172 0 0,0 0-1 0 0,0-1 1 0 0,0 1-1 0 0,0-1 1 0 0,0 1 0 0 0,0 0-1 0 0,0-1 1 0 0,0 1-1 0 0,0 0 1 0 0,0-1-1 0 0,-1 1 1 0 0,1 0-1 0 0,0-1 1 0 0,0 1-1 0 0,0 0 1 0 0,-1-1-1 0 0,1 1 1 0 0,0 0-1 0 0,0-1 1 0 0,-1 1-1 0 0,1 0 1 0 0,0 0 0 0 0,-1-1-1 0 0,1 1 1 0 0,0 0-1 0 0,-1 0 1 0 0,1 0-1 0 0,0-1 1 0 0,-1 1-1 0 0,1 0 1 0 0,0 0-1 0 0,-1 0 1 0 0,1 0-1 0 0,-1 0-7 0 0,1-1 13 0 0,-1 1 0 0 0,1-1 1 0 0,0 1-1 0 0,0-1 0 0 0,0 1 0 0 0,-1-1 0 0 0,1 1 0 0 0,0-1 0 0 0,0 1 0 0 0,0-1 0 0 0,0 1 0 0 0,0-1 0 0 0,0 1 0 0 0,0-1 0 0 0,0 0 0 0 0,0 1 0 0 0,0-1 0 0 0,0 1 1 0 0,0-1-1 0 0,0 1 0 0 0,1-1 0 0 0,-1 1 0 0 0,0-1 0 0 0,0 1 0 0 0,0-1 0 0 0,1 1 0 0 0,-1-1 0 0 0,0 1 0 0 0,1-1 0 0 0,-1 1 0 0 0,0 0 0 0 0,1-1-13 0 0,2-7 388 0 0,-2 6-248 0 0,0 1 0 0 0,0-1 0 0 0,0 1 0 0 0,1 0 0 0 0,-1-1 0 0 0,0 1 0 0 0,0 0 0 0 0,1 0 0 0 0,-1 0 0 0 0,0 0 0 0 0,1 0 0 0 0,0 0 0 0 0,-1 0 0 0 0,1 0-140 0 0,3-2 450 0 0,-3 2-176 0 0,-2 1-2 0 0,7 0 483 0 0,-7 0-740 0 0,1 0-1 0 0,-1 0 0 0 0,0 0 0 0 0,0 0 0 0 0,0 0 0 0 0,0 0 0 0 0,0 0 0 0 0,0-1 0 0 0,0 1 0 0 0,0 0 0 0 0,0 0 0 0 0,1 0 0 0 0,-1 0 0 0 0,0 0 0 0 0,0 0 1 0 0,0 0-1 0 0,0 0 0 0 0,0 0 0 0 0,0-1 0 0 0,0 1 0 0 0,0 0 0 0 0,0 0 0 0 0,0 0 0 0 0,0 0 0 0 0,0 0 0 0 0,0 0 0 0 0,0 0 0 0 0,0-1 0 0 0,0 1 1 0 0,0 0-1 0 0,0 0 0 0 0,0 0 0 0 0,0 0 0 0 0,0 0 0 0 0,0 0 0 0 0,0 0 0 0 0,0-1 0 0 0,0 1 0 0 0,0 0 0 0 0,0 0 0 0 0,0 0 0 0 0,0 0 0 0 0,0 0 0 0 0,0 0 1 0 0,-1 0-1 0 0,1 0 0 0 0,0 0 0 0 0,0-1 0 0 0,0 1 0 0 0,0 0 0 0 0,0 0 0 0 0,0 0 0 0 0,0 0 0 0 0,0 0 0 0 0,0 0 0 0 0,-1 0 0 0 0,1 0 0 0 0,0 0 0 0 0,0 0 1 0 0,0 0-1 0 0,0 0 0 0 0,0 0 0 0 0,0 0 0 0 0,0 0 0 0 0,-1 0 0 0 0,1 0 0 0 0,0 0 0 0 0,0 0 0 0 0,0 0-14 0 0,-7-1 171 0 0,19 1 338 0 0,-13 0-441 0 0,1 0 12 0 0,0 0 8 0 0,-5 6 61 0 0,4-5-135 0 0,0 0-10 0 0,1-1 1 0 0,-1 0-1 0 0,1 1 0 0 0,-1-1 0 0 0,1 1 1 0 0,-1-1-1 0 0,0 0 0 0 0,1 1 0 0 0,-1-1 1 0 0,0 0-1 0 0,1 0 0 0 0,-1 0 0 0 0,0 1 0 0 0,0-1 1 0 0,1 0-1 0 0,-1 0 0 0 0,0 0 0 0 0,1 0 1 0 0,-1 0-1 0 0,0 0 0 0 0,0 0-4 0 0,0 0 85 0 0,1 0 17 0 0,0 0 8 0 0,14 2 474 0 0,-9 0-534 0 0,0-1 0 0 0,1 0 0 0 0,-1-1-1 0 0,1 1 1 0 0,-1-1 0 0 0,1 0 0 0 0,-1-1-1 0 0,1 1 1 0 0,-1-1 0 0 0,0 0-1 0 0,1 0 1 0 0,-1-1 0 0 0,0 0 0 0 0,0 1-1 0 0,0-2 1 0 0,0 1 0 0 0,3-2-50 0 0,-1 1 50 0 0,-6 3-44 0 0,0-1-1 0 0,0 1 1 0 0,0-1 0 0 0,0 1-1 0 0,0-1 1 0 0,0 1 0 0 0,-1-1-1 0 0,1 1 1 0 0,0-1 0 0 0,0 0-1 0 0,0 1 1 0 0,0-1 0 0 0,-1 0-1 0 0,1 0 1 0 0,0 0 0 0 0,-1 0-1 0 0,1 0-5 0 0,6-7 75 0 0,-1-1-1 0 0,1 1 0 0 0,-2-1 0 0 0,3-5-74 0 0,-6 12 22 0 0,-1 0-1 0 0,0 0 1 0 0,0-1 0 0 0,-1 1-1 0 0,1 0 1 0 0,0-1 0 0 0,-1 1 0 0 0,1-1-1 0 0,-1 1 1 0 0,0-1 0 0 0,0 1-1 0 0,0-1 1 0 0,0 1 0 0 0,0-1-1 0 0,-1 1 1 0 0,1-1 0 0 0,-1 1-1 0 0,1 0 1 0 0,-1-1 0 0 0,0 1-1 0 0,-1-2-21 0 0,-1-2 51 0 0,2 4-40 0 0,1 1 0 0 0,-1-1 0 0 0,1 1 0 0 0,-1-1 0 0 0,0 1 0 0 0,0 0 0 0 0,0 0 0 0 0,0-1 0 0 0,0 1 0 0 0,0 0 1 0 0,0 0-1 0 0,0 0 0 0 0,0 0 0 0 0,-1 0 0 0 0,1 0 0 0 0,0 0 0 0 0,-1 0 0 0 0,1 1 0 0 0,0-1 0 0 0,-1 1 0 0 0,1-1 0 0 0,-1 1 0 0 0,1-1 0 0 0,-1 1 0 0 0,1 0 0 0 0,-1-1 0 0 0,0 1 0 0 0,1 0 0 0 0,-2 0-11 0 0,-1 0 19 0 0,0 1 0 0 0,0-1 0 0 0,-1 0 0 0 0,1 1 0 0 0,0 0 0 0 0,0 0 0 0 0,1 0 0 0 0,-1 0 0 0 0,0 1 0 0 0,0 0 0 0 0,0-1 0 0 0,1 1 0 0 0,-1 1 0 0 0,1-1 0 0 0,-1 1-19 0 0,-13 8 80 0 0,15-10-64 0 0,-1 0 0 0 0,1 0-1 0 0,0 0 1 0 0,0 0-1 0 0,0 0 1 0 0,0 1 0 0 0,0-1-1 0 0,1 1 1 0 0,-1-1-1 0 0,0 1 1 0 0,1 0 0 0 0,-1 0-1 0 0,1-1 1 0 0,-1 1-1 0 0,1 0 1 0 0,0 0 0 0 0,0 1-1 0 0,0-1 1 0 0,0 0-1 0 0,0 1-15 0 0,-3 21 146 0 0,3-16-115 0 0,-1-1 0 0 0,2 1 1 0 0,-1 0-1 0 0,1 0 0 0 0,0 0 1 0 0,0-1-1 0 0,1 1 0 0 0,0 0-31 0 0,0 1 9 0 0,1 0-1 0 0,0-1 1 0 0,1 1-1 0 0,0-1 1 0 0,0 0-1 0 0,1 0 0 0 0,-1 0 1 0 0,2 0-1 0 0,2 4-8 0 0,7 9 0 0 0,-13-18 0 0 0,1 0 0 0 0,0 0 0 0 0,0 0 0 0 0,0 0 0 0 0,0 0 0 0 0,1 0 0 0 0,-1-1 0 0 0,1 1 0 0 0,0-1 0 0 0,3 3 5 0 0,3 2-8 0 0,1 0 0 0 0,1 0 0 0 0,-1-1 0 0 0,6 3 3 0 0,-13-8 5 0 0,1 0-1 0 0,-1 1 1 0 0,0-1 0 0 0,1-1 0 0 0,-1 1-1 0 0,0 0 1 0 0,1-1 0 0 0,-1 0-1 0 0,1 1 1 0 0,-1-1 0 0 0,1-1-1 0 0,-1 1 1 0 0,1 0 0 0 0,-1-1 0 0 0,1 0-1 0 0,-1 0 1 0 0,1 0 0 0 0,-1 0-5 0 0,20-5 76 0 0,-21 6-83 0 0,0 0 0 0 0,0 0 0 0 0,-1 0 0 0 0,1 0 0 0 0,0-1 0 0 0,-1 1 0 0 0,1-1 0 0 0,-1 1 0 0 0,1-1 0 0 0,0 0 0 0 0,-1 1 0 0 0,1-1 0 0 0,-1 0 0 0 0,0 0 0 0 0,1 0 0 0 0,-1 0 0 0 0,0-1 0 0 0,1 1 0 0 0,-1 0 0 0 0,0 0 0 0 0,0-1 7 0 0,18-20-1007 0 0,-6 9-4256 0 0,-1 0-1177 0 0</inkml:trace>
  <inkml:trace contextRef="#ctx0" brushRef="#br1" timeOffset="34526.019">4089 3290 13760 0 0,'5'-2'103'0'0,"-3"1"24"0"0,-1 0 0 0 0,1 1 1 0 0,-1-1-1 0 0,1 0 0 0 0,-1 1 1 0 0,1-1-1 0 0,-1 1 0 0 0,1 0 0 0 0,0-1 1 0 0,-1 1-1 0 0,1 0 0 0 0,0 0 1 0 0,-1 0-128 0 0,1 1 127 0 0,-1-1-1 0 0,0 1 1 0 0,1 0 0 0 0,-1 0 0 0 0,0 0 0 0 0,0 0 0 0 0,0 0-1 0 0,1 0 1 0 0,-1 0 0 0 0,0 0 0 0 0,0 0 0 0 0,-1 1 0 0 0,1-1-1 0 0,0 0 1 0 0,0 1 0 0 0,-1-1 0 0 0,1 0 0 0 0,0 1-127 0 0,7 15 676 0 0,0 0-1 0 0,-1 1 1 0 0,-1-1 0 0 0,-1 1 0 0 0,0 1-1 0 0,-2-1 1 0 0,1 7-676 0 0,-1 5 200 0 0,-2 1 0 0 0,0-1 0 0 0,-2 1 0 0 0,-2 5-200 0 0,0-17 125 0 0,0-1-1 0 0,-1 0 1 0 0,0 0-1 0 0,-2-1 1 0 0,-2 6-125 0 0,8-23-11 0 0,0 0 0 0 0,0 0 0 0 0,0 0 0 0 0,0 0 0 0 0,0 0 1 0 0,0 0-1 0 0,0 0 0 0 0,-1 0 0 0 0,1 0 0 0 0,0 0 0 0 0,0 0 0 0 0,0 0 0 0 0,0 0 0 0 0,0 0 0 0 0,0 0 1 0 0,0 0-1 0 0,0 0 0 0 0,0 0 0 0 0,0 0 0 0 0,0 0 0 0 0,0 0 0 0 0,0 0 0 0 0,0 0 0 0 0,0 0 0 0 0,0 0 0 0 0,0 0 1 0 0,0 0-1 0 0,0 0 0 0 0,0 0 0 0 0,0 0 0 0 0,0 0 0 0 0,-1 0 0 0 0,1 0 0 0 0,0 0 0 0 0,0 0 0 0 0,0 0 1 0 0,0 0-1 0 0,0 0 0 0 0,0 0 0 0 0,0 0 0 0 0,0 0 0 0 0,0 0 0 0 0,0 0 0 0 0,0 0 0 0 0,0 0 0 0 0,0 0 1 0 0,0 0-1 0 0,0 0 11 0 0,0-8-220 0 0,1-11 50 0 0,3-9-30 0 0,-3 18 76 0 0,0 1 0 0 0,1-1 0 0 0,2-8 124 0 0,4-8-310 0 0,-6 17 215 0 0,0 1-1 0 0,1-1 0 0 0,0 1 0 0 0,0-1 0 0 0,1 1 1 0 0,2-3 95 0 0,-1 4-32 0 0,-1 0 0 0 0,1 1 1 0 0,0-1-1 0 0,1 1 0 0 0,0 0 1 0 0,4-3 31 0 0,-8 8-1 0 0,0-1 1 0 0,0 1 0 0 0,0 0-1 0 0,0 0 1 0 0,0-1 0 0 0,0 1-1 0 0,0 1 1 0 0,1-1-1 0 0,-1 0 1 0 0,0 1 0 0 0,1-1-1 0 0,-1 1 1 0 0,0 0 0 0 0,1-1-1 0 0,-1 1 1 0 0,0 0 0 0 0,1 1-1 0 0,-1-1 1 0 0,1 0-1 0 0,-1 1 1 0 0,0-1 0 0 0,1 1-1 0 0,-1 0 1 0 0,2 0 0 0 0,1 1 39 0 0,1 1 0 0 0,-1-1 0 0 0,-1 1 0 0 0,1 0 0 0 0,0 0 0 0 0,-1 0 0 0 0,1 0 0 0 0,-1 1 0 0 0,0 0 0 0 0,0 0 1 0 0,-1 0-1 0 0,1 0 0 0 0,-1 1 0 0 0,1 0-39 0 0,12 20 9 0 0,-12-21 43 0 0,-1 0-1 0 0,0 0 0 0 0,0 1 1 0 0,0 0-1 0 0,1 4-51 0 0,7 14 129 0 0,-8-18-137 0 0,0 0 1 0 0,-1 0 0 0 0,0 0 0 0 0,0 0 0 0 0,0 0 0 0 0,-1 0 0 0 0,0 1-1 0 0,0-1 1 0 0,1 6 7 0 0,-2-10 0 0 0,0 0 0 0 0,0 0 0 0 0,1 1 0 0 0,-1-1 0 0 0,0 0 0 0 0,1 0 0 0 0,-1 0 0 0 0,1 0 0 0 0,-1 0 0 0 0,1 0 0 0 0,0 0 0 0 0,0 0 0 0 0,-1 0 0 0 0,2 0 0 0 0,4 2 0 0 0,-3-3 2 0 0,0 0 1 0 0,0 0-1 0 0,0-1 0 0 0,0 1 0 0 0,-1-1 0 0 0,1 0 0 0 0,0 0 0 0 0,0 0 0 0 0,-1 0 1 0 0,1-1-1 0 0,-1 1 0 0 0,1-1 0 0 0,-1 1 0 0 0,1-1 0 0 0,-1 0 0 0 0,0 0 1 0 0,0 0-1 0 0,1-1-2 0 0,2-2 19 0 0,0-1 0 0 0,1 0 1 0 0,-2 0-1 0 0,1 0 1 0 0,-1-1-1 0 0,1-2-19 0 0,4-7 49 0 0,-7 14-48 0 0,0-1-1 0 0,0 0 0 0 0,0 0 1 0 0,-1 0-1 0 0,0 0 0 0 0,1 0 1 0 0,-1-1-1 0 0,0 1 1 0 0,-1 0-1 0 0,1-1 0 0 0,0-2 0 0 0,-1 4 0 0 0,0 0 1 0 0,0 0-1 0 0,1 0 0 0 0,-1 1 0 0 0,1-1 0 0 0,-1 0 0 0 0,1 0 0 0 0,0 1 0 0 0,-1-1 0 0 0,1 0 0 0 0,0 2-2 0 0,-1-1 0 0 0,1 0 0 0 0,-1 0 0 0 0,1 0 0 0 0,-1 1 0 0 0,0-1 0 0 0,1 0-1 0 0,-1 0 1 0 0,0 0 0 0 0,0 0 0 0 0,0 0 0 0 0,1 0 0 0 0,-1 0 0 0 0,0 0 0 0 0,0 1-1 0 0,-1-1 1 0 0,1 0 0 0 0,0 0 0 0 0,0 0 0 0 0,0 0 0 0 0,-1 0 0 0 0,1 0 0 0 0,0 0-1 0 0,-1 1 1 0 0,1-1 0 0 0,0 0 0 0 0,-1 0 0 0 0,1 0 0 0 0,-1 1 0 0 0,0-1-1 0 0,1 0 1 0 0,-1 1 0 0 0,1-1 0 0 0,-1 1 0 0 0,-1-2 2 0 0,1 1-154 0 0,0 0 50 0 0,0 0-1 0 0,1 0 1 0 0,-1 1 0 0 0,0-1 0 0 0,0 0 0 0 0,1 1 0 0 0,-1-1-1 0 0,0 0 1 0 0,0 1 0 0 0,0 0 0 0 0,0-1 0 0 0,0 1 0 0 0,0-1-1 0 0,0 1 1 0 0,0 0 0 0 0,0 0 0 0 0,0-1 0 0 0,0 1 0 0 0,-1 0 104 0 0,-2 0-1530 0 0</inkml:trace>
  <inkml:trace contextRef="#ctx0" brushRef="#br1" timeOffset="36231.021">4606 3560 9584 0 0,'1'0'84'0'0,"0"0"-1"0"0,-1 0 1 0 0,1 0 0 0 0,0-1 0 0 0,-1 1 0 0 0,1 0-1 0 0,0-1 1 0 0,-1 1 0 0 0,1 0 0 0 0,-1-1 0 0 0,1 1-1 0 0,-1-1 1 0 0,1 1 0 0 0,-1-1 0 0 0,1 1 0 0 0,-1-1-1 0 0,1 1 1 0 0,-1-1 0 0 0,0 0 0 0 0,1 1 0 0 0,-1-1-1 0 0,0 0 1 0 0,0 1 0 0 0,1-1 0 0 0,-1 0 0 0 0,0 1-1 0 0,0-1 1 0 0,0 0 0 0 0,0 1 0 0 0,0-1 0 0 0,0 0-1 0 0,0 1 1 0 0,0-1 0 0 0,0 0-84 0 0,-12-7 1733 0 0,12 8-1702 0 0,1 0 0 0 0,-1-1 0 0 0,0 1 1 0 0,0 0-1 0 0,0 0 0 0 0,0 0 0 0 0,0-1 0 0 0,0 1 0 0 0,0 0 0 0 0,0 0 0 0 0,1-1 0 0 0,-1 1 0 0 0,0 0 0 0 0,0 0 1 0 0,0 0-1 0 0,0-1 0 0 0,0 1 0 0 0,0 0 0 0 0,0 0 0 0 0,-1-1 0 0 0,1 1 0 0 0,0 0 0 0 0,0 0 0 0 0,0 0 0 0 0,0-1 0 0 0,0 1 1 0 0,0 0-1 0 0,0 0 0 0 0,0 0 0 0 0,0-1 0 0 0,-1 1 0 0 0,1 0 0 0 0,0 0 0 0 0,0 0 0 0 0,0-1 0 0 0,0 1 0 0 0,-1 0 0 0 0,1 0 1 0 0,0 0-1 0 0,0 0 0 0 0,0 0 0 0 0,-1 0 0 0 0,1 0 0 0 0,0-1 0 0 0,0 1 0 0 0,0 0 0 0 0,-1 0 0 0 0,1 0-31 0 0,-1 0 23 0 0,1 0 0 0 0,-1 0-1 0 0,1-1 1 0 0,0 1 0 0 0,-1 0-1 0 0,1 0 1 0 0,-1-1 0 0 0,1 1-1 0 0,0-1 1 0 0,-1 1 0 0 0,1 0-1 0 0,-1-1 1 0 0,1 1 0 0 0,0-1-1 0 0,0 1 1 0 0,-1 0 0 0 0,1-1-1 0 0,0 1 1 0 0,0-1 0 0 0,0 1-1 0 0,-1-1 1 0 0,1 1 0 0 0,0-1-1 0 0,0 1 1 0 0,0-1 0 0 0,0 1-1 0 0,0-1 1 0 0,0 1 0 0 0,0-1-1 0 0,0 1 1 0 0,0-1 0 0 0,0 1-1 0 0,0-1 1 0 0,1 1-1 0 0,-1-1 1 0 0,0 1 0 0 0,0-1-1 0 0,1 0-22 0 0,-1 0 91 0 0,1 0-1 0 0,0-1 1 0 0,-1 1-1 0 0,1 0 1 0 0,-1-1-1 0 0,1 1 1 0 0,-1 0-1 0 0,0-1 1 0 0,1 1-1 0 0,-1-1 1 0 0,0 1-1 0 0,0-1 0 0 0,0 1-90 0 0,4-11 1007 0 0,-4 12-987 0 0,0-1 0 0 0,0 1-1 0 0,1 0 1 0 0,-1-1-1 0 0,0 1 1 0 0,0 0-1 0 0,0 0 1 0 0,0-1 0 0 0,1 1-1 0 0,-1 0 1 0 0,0-1-1 0 0,0 1 1 0 0,0 0 0 0 0,0-1-1 0 0,0 1 1 0 0,0 0-1 0 0,0-1 1 0 0,0 1-1 0 0,0 0 1 0 0,0 0 0 0 0,0-1-1 0 0,0 1 1 0 0,0 0-1 0 0,0-1 1 0 0,0 1-1 0 0,0 0 1 0 0,-1-1 0 0 0,1 1-1 0 0,0 0 1 0 0,0-1-1 0 0,0 1 1 0 0,0 0-1 0 0,-1 0 1 0 0,1-1 0 0 0,0 1-1 0 0,0 0 1 0 0,0 0-1 0 0,-1-1 1 0 0,1 1 0 0 0,0 0-1 0 0,-1 0 1 0 0,1 0-1 0 0,0 0 1 0 0,0-1-1 0 0,-1 1-19 0 0,1-2 441 0 0,0 2-431 0 0,0-1 0 0 0,0 1 0 0 0,0-1 0 0 0,1 1 0 0 0,-1-1 0 0 0,0 1 0 0 0,-1-1 0 0 0,1 1 0 0 0,0-1 0 0 0,0 0 1 0 0,0 1-1 0 0,0-1 0 0 0,0 1 0 0 0,0 0 0 0 0,-1-1 0 0 0,1 1 0 0 0,0-1 0 0 0,0 0-10 0 0,-3 0 38 0 0,0 0 1 0 0,1 1 0 0 0,-1-1-1 0 0,0 0 1 0 0,0 1 0 0 0,0-1-1 0 0,1 1 1 0 0,-1 0 0 0 0,0 0-1 0 0,-1 0-38 0 0,1 1 45 0 0,0-1-1 0 0,-1 1 0 0 0,1 0 0 0 0,0 0 1 0 0,0 0-1 0 0,0 0 0 0 0,0 0 1 0 0,0 1-1 0 0,0-1 0 0 0,0 1 0 0 0,1 0 1 0 0,-1 0-1 0 0,0 0 0 0 0,1 0 0 0 0,-2 2-44 0 0,-4 10 115 0 0,3-3-102 0 0,4-8-8 0 0,-1 0 0 0 0,0 0 0 0 0,1 0 0 0 0,0 0 0 0 0,0 0-1 0 0,0 0 1 0 0,0 0 0 0 0,0 1 0 0 0,0-1 0 0 0,1 0 0 0 0,0 1 0 0 0,0 2-5 0 0,0 7 3 0 0,1 1 0 0 0,1 8-3 0 0,1 5-1 0 0,-2-17 9 0 0,0 0 0 0 0,0 0 0 0 0,3 6-8 0 0,-4-13-21 0 0,1-1-1 0 0,0 1 0 0 0,0 0 0 0 0,0 0 0 0 0,0-1 0 0 0,1 1 0 0 0,-1-1 0 0 0,1 1 1 0 0,-1-1-1 0 0,1 0 0 0 0,0 0 0 0 0,0 1 0 0 0,0-1 0 0 0,0 0 0 0 0,2 1 22 0 0,-3-3-3 0 0,-1 1 0 0 0,1-1 0 0 0,-1 1-1 0 0,1-1 1 0 0,-1 1 0 0 0,1-1 0 0 0,0 0 0 0 0,-1 1-1 0 0,1-1 1 0 0,-1 0 0 0 0,1 0 0 0 0,0 0-1 0 0,-1 1 1 0 0,1-1 0 0 0,0 0 0 0 0,-1 0 0 0 0,1 0-1 0 0,0 0 1 0 0,-1 0 0 0 0,1 0 0 0 0,0 0-1 0 0,-1 0 1 0 0,1 0 0 0 0,0 0 0 0 0,-1-1-1 0 0,1 1 1 0 0,0 0 0 0 0,-1 0 3 0 0,3-1-6 0 0,1 0 41 0 0,0 0-1 0 0,1 0 1 0 0,-1 0 0 0 0,0 0-1 0 0,1-1 1 0 0,-1 1-1 0 0,0-1 1 0 0,0 0-1 0 0,0-1 1 0 0,1 0-35 0 0,7-6 278 0 0,-1 0-1 0 0,6-7-277 0 0,11-8-114 0 0,31-28-97 0 0,-30 27 231 0 0,-2 0-1 0 0,0-2 0 0 0,1-5-19 0 0,-11 14-68 0 0,22-29-68 0 0,-38 46 78 0 0,-1 1-26 0 0,0 0-4 0 0,1 1 80 0 0,0 0 0 0 0,0 0 0 0 0,0-1 0 0 0,0 1 0 0 0,-1 0-1 0 0,1 0 1 0 0,0 0 0 0 0,0 0 0 0 0,-1 0 0 0 0,1 0 0 0 0,-1 0-1 0 0,1 0 1 0 0,-1 0 0 0 0,1 0 0 0 0,-1 1 0 0 0,0-1 0 0 0,1 0-1 0 0,-1 0 1 0 0,0 0 0 0 0,0 1 8 0 0,1 26 112 0 0,-1-22-99 0 0,-1 19-6 0 0,-2 0-1 0 0,-3 18-6 0 0,1-12 1 0 0,2-10-4 0 0,2-11-6 0 0,0 0 0 0 0,0 0 0 0 0,-2-1 0 0 0,1 1-1 0 0,-1 0 1 0 0,0-1 0 0 0,-1 0 0 0 0,0 2 9 0 0,3-11 6 0 0,1 1-1 0 0,0 0 0 0 0,-1-1 0 0 0,1 1 1 0 0,-1-1-1 0 0,1 1 0 0 0,0 0 0 0 0,-1-1 1 0 0,1 1-1 0 0,-1-1 0 0 0,0 1 1 0 0,1-1-1 0 0,-1 0 0 0 0,1 1 0 0 0,-1-1 1 0 0,0 0-1 0 0,1 1 0 0 0,-1-1-5 0 0,1 0 4 0 0,-1 0 0 0 0,1 0 0 0 0,0 0 0 0 0,0 0 0 0 0,-1 0 0 0 0,1 0 1 0 0,0-1-1 0 0,0 1 0 0 0,-1 0 0 0 0,1 0 0 0 0,0 0 0 0 0,0 0 0 0 0,-1 0 0 0 0,1-1 0 0 0,0 1 0 0 0,0 0 0 0 0,0 0 0 0 0,-1 0 0 0 0,1-1 0 0 0,0 1 0 0 0,0 0 1 0 0,0 0-1 0 0,0-1 0 0 0,0 1 0 0 0,0 0 0 0 0,0 0 0 0 0,-1-1 0 0 0,1 1-4 0 0,-3-19 147 0 0,4 4-71 0 0,1 0-1 0 0,0 0 1 0 0,2 0 0 0 0,-1 1-1 0 0,6-14-75 0 0,7-28 164 0 0,-13 44-155 0 0,1-1 0 0 0,0 1 0 0 0,1 0 1 0 0,1 0-1 0 0,0 0 0 0 0,0 1 0 0 0,1 0 0 0 0,1 0 1 0 0,-1 1-1 0 0,2 0 0 0 0,5-5-9 0 0,-13 13-48 0 0,1 1 0 0 0,-1 0 0 0 0,1-1 0 0 0,0 1 0 0 0,0 0 0 0 0,-1 0 0 0 0,1 0 0 0 0,0 0 0 0 0,0 0 0 0 0,0 0 0 0 0,0 1 0 0 0,0-1 0 0 0,0 1 0 0 0,0-1 0 0 0,0 1 0 0 0,1 0 48 0 0,1 0-1136 0 0,-1 0 1 0 0,1 0-1 0 0,-1 0 1 0 0,1 1-1 0 0,-1 0 1 0 0,3 0 1135 0 0,9 3-6269 0 0</inkml:trace>
  <inkml:trace contextRef="#ctx0" brushRef="#br1" timeOffset="37046.703">5217 3416 3680 0 0,'0'0'46'0'0,"-1"0"-1"0"0,0 0 1 0 0,0-1 0 0 0,0 1-1 0 0,0 0 1 0 0,1-1-1 0 0,-1 1 1 0 0,0-1 0 0 0,0 1-1 0 0,0-1 1 0 0,1 1 0 0 0,-1-1-1 0 0,0 1 1 0 0,1-1 0 0 0,-1 0-1 0 0,1 1 1 0 0,-1-1-46 0 0,0 0 393 0 0,1 0 0 0 0,-1 1 0 0 0,1-1 0 0 0,-1 0 0 0 0,0 1 0 0 0,0-1 1 0 0,1 0-1 0 0,-1 1 0 0 0,0-1 0 0 0,0 1 0 0 0,0 0 0 0 0,1-1 0 0 0,-1 1 0 0 0,0 0 0 0 0,0-1 0 0 0,0 1 0 0 0,0 0-393 0 0,-3 0 563 0 0,-1 1-1 0 0,1 0 0 0 0,0-1 0 0 0,0 2 0 0 0,1-1 0 0 0,-1 0 1 0 0,0 1-1 0 0,0 0 0 0 0,1-1 0 0 0,-1 2 0 0 0,1-1 0 0 0,-2 1-562 0 0,-6 5 459 0 0,1 0 0 0 0,0 1 0 0 0,-1 2-459 0 0,5-4 106 0 0,0-1 0 0 0,1 1 1 0 0,0 0-1 0 0,0 1 0 0 0,0-1 1 0 0,1 1-1 0 0,0 0 0 0 0,1 0 1 0 0,0 0-1 0 0,0 1 0 0 0,1-1 0 0 0,0 1 1 0 0,0-1-1 0 0,1 1 0 0 0,0 3-106 0 0,0-11 0 0 0,1 0 0 0 0,0 0 0 0 0,0-1 0 0 0,0 1 0 0 0,-1 0 0 0 0,1-1 0 0 0,0 1 0 0 0,0 0 0 0 0,0-1 0 0 0,0 1 0 0 0,0 0 0 0 0,0-1 0 0 0,1 1 0 0 0,-1-1 0 0 0,0 1 0 0 0,0 0 0 0 0,0-1 0 0 0,1 1 0 0 0,-1 0 0 0 0,0-1 0 0 0,1 1 0 0 0,-1-1 0 0 0,0 1 0 0 0,1-1 0 0 0,-1 1 0 0 0,1-1 0 0 0,-1 1 0 0 0,1-1 0 0 0,3 6 18 0 0,-3-6-10 0 0,0 0 0 0 0,-1 0 0 0 0,1 0 0 0 0,0 0 1 0 0,-1 0-1 0 0,1 0 0 0 0,0 0 0 0 0,-1 0 0 0 0,1 0 0 0 0,0 0 0 0 0,-1-1 1 0 0,1 1-1 0 0,0 0 0 0 0,-1 0 0 0 0,1-1 0 0 0,0 1 0 0 0,0-1-8 0 0,0 1 19 0 0,14-6 121 0 0,-1-1 1 0 0,14-7-141 0 0,4-3 124 0 0,-11 6-111 0 0,-15 8-13 0 0,1-1 0 0 0,-1 1 0 0 0,1 1-1 0 0,6-3 1 0 0,-5 3 0 0 0,-1 0 0 0 0,1 1 0 0 0,-1-1 0 0 0,1 2 0 0 0,0-1 0 0 0,-1 1 0 0 0,5 0 0 0 0,-10 1 0 0 0,1-1 0 0 0,0 1 0 0 0,0 0 0 0 0,-1-1 0 0 0,1 1 0 0 0,-1 0 0 0 0,1 1 0 0 0,-1-1 0 0 0,1 0 0 0 0,-1 1 0 0 0,1-1 0 0 0,-1 1 0 0 0,0 0 0 0 0,0 0 0 0 0,0 0 0 0 0,0 0 0 0 0,0 0 0 0 0,-1 0 0 0 0,1 1 0 0 0,0-1 0 0 0,-1 0 0 0 0,0 1 0 0 0,3 5 0 0 0,-1-1 0 0 0,0 0 0 0 0,0 1 0 0 0,-1 0 0 0 0,0 0 0 0 0,0 0 0 0 0,-1 0 0 0 0,0 0 0 0 0,1 15 0 0 0,-2-1 0 0 0,0 5 0 0 0,-1 9 0 0 0,0-20 24 0 0,-1 1 0 0 0,-1-1 0 0 0,0 0-1 0 0,-1 0 1 0 0,-1 0 0 0 0,0-1 0 0 0,-1 1 0 0 0,-1-1-1 0 0,0-1 1 0 0,-1 1 0 0 0,0-1 0 0 0,-7 7-24 0 0,12-17 36 0 0,0 0 1 0 0,0-1-1 0 0,0 1 0 0 0,-1-1 1 0 0,1 0-1 0 0,-1 0 1 0 0,0 0-1 0 0,0 0 1 0 0,0 0-1 0 0,0-1 1 0 0,-1 0-1 0 0,1 0 0 0 0,-1 0 1 0 0,1-1-1 0 0,-5 2-36 0 0,7-3 4 0 0,0 0 0 0 0,0-1 0 0 0,0 1 0 0 0,0 0 0 0 0,0-1 0 0 0,0 1-1 0 0,0-1 1 0 0,0 1 0 0 0,0-1 0 0 0,1 0 0 0 0,-1 0 0 0 0,0 0 0 0 0,0 0-1 0 0,1 0 1 0 0,-1-1 0 0 0,1 1 0 0 0,-1 0 0 0 0,-1-2-4 0 0,1 1 0 0 0,1 1-1 0 0,-1-1 1 0 0,0 0-1 0 0,1 0 1 0 0,-1 0 0 0 0,1 0-1 0 0,0 0 1 0 0,0 0 0 0 0,0 0-1 0 0,0-1 1 0 0,0 1-1 0 0,0 0 1 0 0,0 0 0 0 0,1-1-1 0 0,-1-1 1 0 0,2-9 0 0 0,1 0 0 0 0,0 0 0 0 0,1 0 0 0 0,4-8 0 0 0,-1-2 0 0 0,-2 11 0 0 0,0 0 0 0 0,1 0 0 0 0,0 0 0 0 0,6-7 0 0 0,7-17 0 0 0,-3 7-105 0 0,0 1-1 0 0,2 0 0 0 0,20-23 106 0 0,-3 10-447 0 0,2 0-1 0 0,31-26 448 0 0,-61 61-8 0 0,0 1 0 0 0,0 0 0 0 0,1 0 0 0 0,2-1 8 0 0,0 3-29 0 0,-9 3 47 0 0,1 1 0 0 0,0 0 1 0 0,0 0-1 0 0,0 0 0 0 0,-1 0 0 0 0,1 0 1 0 0,0 0-1 0 0,-1 0 0 0 0,1 0 0 0 0,-1 0 0 0 0,1 0 1 0 0,-1 0-1 0 0,1 0 0 0 0,-1 0 0 0 0,0 1-18 0 0,2 6 17 0 0,-1 0-1 0 0,-1 0 0 0 0,1 0 0 0 0,-2 0 0 0 0,1 0 0 0 0,-1 0 0 0 0,0 2-16 0 0,-2 26 279 0 0,3-30-124 0 0,0 4-183 0 0,0 1-1 0 0,1-1 1 0 0,1 9 28 0 0,-2-17 6 0 0,1-1-1 0 0,-1 1 0 0 0,0 0 0 0 0,1 0 1 0 0,-1 0-1 0 0,1-1 0 0 0,0 1 1 0 0,0 0-1 0 0,0-1 0 0 0,0 1 1 0 0,0-1-1 0 0,0 1 0 0 0,0-1 1 0 0,0 1-1 0 0,0-1 0 0 0,1 0 0 0 0,-1 1 1 0 0,1-1-1 0 0,-1 0 0 0 0,1 0 1 0 0,-1 0-1 0 0,1 0 0 0 0,1 0-5 0 0,-2-1 1 0 0,1 0-1 0 0,0 0 0 0 0,-1 0 0 0 0,1 0 0 0 0,0 0 1 0 0,0-1-1 0 0,-1 1 0 0 0,1-1 0 0 0,-1 1 0 0 0,1-1 1 0 0,-1 0-1 0 0,1 0 0 0 0,-1 1 0 0 0,1-1 0 0 0,-1-1 0 0 0,27-16-213 0 0,-23 14 285 0 0,0 0-32 0 0,-1 0 1 0 0,0 0-1 0 0,0 0 1 0 0,-1 0 0 0 0,1-1-1 0 0,1-2-40 0 0,10-13 47 0 0,-7 10-56 0 0,0 0 0 0 0,-1-1 0 0 0,0 0-1 0 0,-1 0 1 0 0,2-7 9 0 0,0 2-70 0 0,1 0 0 0 0,2-2 70 0 0,5 4 111 0 0,-15 13-106 0 0,0 0 0 0 0,1 0 0 0 0,-1 0-1 0 0,0 0 1 0 0,0 0 0 0 0,0 0 0 0 0,0 0-1 0 0,0 0 1 0 0,0 0 0 0 0,0-1 0 0 0,0 1-1 0 0,-1 0 1 0 0,2-2-5 0 0,-2 3-6 0 0,0 0 0 0 0,0 0 0 0 0,0 0 0 0 0,0-1 0 0 0,1 1 0 0 0,-1 0 0 0 0,0 0 0 0 0,0 0 0 0 0,1 0 0 0 0,-1 0 0 0 0,0 0 0 0 0,0-1 0 0 0,0 1 0 0 0,1 0 0 0 0,-1 0 0 0 0,0 0 0 0 0,0 0 0 0 0,1 0 0 0 0,-1 0 0 0 0,0 0 0 0 0,1 0 0 0 0,-1 0 0 0 0,0 0-1 0 0,0 0 1 0 0,1 0 0 0 0,-1 0 0 0 0,0 0 0 0 0,0 0 0 0 0,1 1 0 0 0,-1-1 0 0 0,0 0 0 0 0,0 0 0 0 0,0 0 0 0 0,1 0 6 0 0,7 4-71 0 0,-4-1 60 0 0,-1 0 1 0 0,1 1-1 0 0,-1-1 1 0 0,0 1-1 0 0,0 0 1 0 0,0 0-1 0 0,0 0 1 0 0,-1 0-1 0 0,0 0 1 0 0,1 2 10 0 0,17 47-47 0 0,-17-41 40 0 0,2 7 36 0 0,0 1-1 0 0,-2 0 0 0 0,0 0 0 0 0,-2 0-28 0 0,1-3 81 0 0,-1 11 25 0 0,-1 1 1 0 0,-1-1 0 0 0,-2 1-1 0 0,-1-1 1 0 0,-1 0 0 0 0,-1 1-107 0 0,4-22 70 0 0,0 0 0 0 0,0 0 1 0 0,0 0-1 0 0,-1 0 0 0 0,0 0 1 0 0,-1-1-1 0 0,1 1 0 0 0,-1-1 1 0 0,-1 0-1 0 0,1 0 0 0 0,-1 0 1 0 0,-1 0-71 0 0,3-3-3 0 0,-1 1 0 0 0,1-2 0 0 0,-1 1 0 0 0,0 0 1 0 0,0-1-1 0 0,0 1 0 0 0,0-1 0 0 0,-1 0 0 0 0,1-1 1 0 0,0 1-1 0 0,-1-1 0 0 0,1 0 0 0 0,-1 0 0 0 0,0 0 1 0 0,1 0-1 0 0,-1-1 0 0 0,0 0 0 0 0,1 0 0 0 0,-3-1 3 0 0,0 0-397 0 0,0-1-1 0 0,0 0 1 0 0,0 0 0 0 0,1-1-1 0 0,-1 1 1 0 0,1-2-1 0 0,-1 1 1 0 0,1-1-1 0 0,-4-3 398 0 0,6 4-104 0 0,-22-14-1175 0 0</inkml:trace>
  <inkml:trace contextRef="#ctx0" brushRef="#br1" timeOffset="39930.099">3888 4314 10016 0 0,'0'0'17'0'0,"1"0"1"0"0,-1 0-1 0 0,0 0 0 0 0,0-1 1 0 0,1 1-1 0 0,-1 0 1 0 0,0 0-1 0 0,0 0 1 0 0,1-1-1 0 0,-1 1 1 0 0,0 0-1 0 0,0-1 0 0 0,0 1 1 0 0,0 0-1 0 0,0 0 1 0 0,1-1-1 0 0,-1 1 1 0 0,0 0-1 0 0,0-1 0 0 0,0 1 1 0 0,0 0-1 0 0,0-1 1 0 0,0 1-1 0 0,0 0 1 0 0,0-1-1 0 0,0 1 0 0 0,0 0 1 0 0,0-1-1 0 0,0 1 1 0 0,0 0-1 0 0,0-1 1 0 0,0 1-1 0 0,-1 0 1 0 0,1 0-1 0 0,0-1 0 0 0,0 1 1 0 0,0 0-1 0 0,0-1 1 0 0,0 1-1 0 0,-1 0 1 0 0,1 0-1 0 0,0-1-17 0 0,-1 1 15 0 0,1 0 0 0 0,0-1-1 0 0,0 1 1 0 0,-1 0 0 0 0,1-1 0 0 0,0 1 0 0 0,0 0 0 0 0,-1-1-1 0 0,1 1 1 0 0,0-1 0 0 0,0 1 0 0 0,0-1 0 0 0,0 1-1 0 0,0 0 1 0 0,0-1 0 0 0,0 1 0 0 0,0-1 0 0 0,0 1 0 0 0,0-1-1 0 0,0 1 1 0 0,0 0 0 0 0,0-1 0 0 0,0 1 0 0 0,0-1-15 0 0,1-1 112 0 0,0 0 0 0 0,1 0 0 0 0,-1 1 0 0 0,1-1 1 0 0,-1 0-1 0 0,1 1 0 0 0,-1-1 0 0 0,1 1 0 0 0,0-1 1 0 0,0 1-1 0 0,0 0 0 0 0,0 0 0 0 0,1-1-112 0 0,12-9 904 0 0,-7 3 1816 0 0,-19 17 1297 0 0,-2 2-3799 0 0,6-4-22 0 0,0 0 1 0 0,1 0-1 0 0,-4 5-196 0 0,-9 10 260 0 0,13-15-201 0 0,1 1 0 0 0,-1-1-1 0 0,2 1 1 0 0,-1 0 0 0 0,1 1 0 0 0,0-1-1 0 0,1 1 1 0 0,0-1 0 0 0,0 1 0 0 0,1 0-1 0 0,0 0 1 0 0,1 0 0 0 0,0 1 0 0 0,0-1-1 0 0,1 5-58 0 0,0-12 3 0 0,0-1 0 0 0,0 1 0 0 0,0 0 0 0 0,1 0 0 0 0,-1 0 0 0 0,0-1 0 0 0,1 1 0 0 0,0 0 0 0 0,-1 0 0 0 0,1-1 0 0 0,0 1 0 0 0,0 0 0 0 0,0-1 0 0 0,0 1 0 0 0,0-1 0 0 0,0 1 0 0 0,1-1 0 0 0,-1 0 0 0 0,0 0 0 0 0,1 1 0 0 0,-1-1 0 0 0,1 0 0 0 0,-1 0 0 0 0,1 0 0 0 0,-1 0 0 0 0,1-1 0 0 0,0 1 0 0 0,-1 0 0 0 0,1-1 0 0 0,0 1 0 0 0,0-1 0 0 0,0 0 0 0 0,-1 1 0 0 0,1-1 0 0 0,1 0-3 0 0,2 0 7 0 0,0 1 1 0 0,0-1-1 0 0,0-1 0 0 0,0 1 0 0 0,0-1 1 0 0,0 1-1 0 0,0-2 0 0 0,0 1 1 0 0,0 0-1 0 0,0-1 0 0 0,-1 0 0 0 0,4-2-7 0 0,-1 0 28 0 0,0-1-1 0 0,-1 1 0 0 0,1-2 0 0 0,-1 1 0 0 0,0-1 1 0 0,-1 0-1 0 0,0 0 0 0 0,0 0 0 0 0,0-1 0 0 0,0-1-26 0 0,7-13 40 0 0,0 0 0 0 0,5-17-41 0 0,-13 28-3 0 0,14-34 67 0 0,-15 56-64 0 0,-3 10 0 0 0,-3 8 0 0 0,1 0 0 0 0,2 4 0 0 0,5 2 0 0 0,-4-28 0 0 0,0-6 0 0 0,2 7 0 0 0,-1-8 0 0 0,-1 1 0 0 0,1-1 0 0 0,0 0 0 0 0,-1 0 0 0 0,1 1 0 0 0,0-2 0 0 0,0 1 0 0 0,0 0 0 0 0,0 0 0 0 0,-1 0 0 0 0,0-1 0 0 0,1 1 0 0 0,-1-1 0 0 0,0 1 0 0 0,1-1-1 0 0,-1 0 1 0 0,1 1 0 0 0,-1-1 0 0 0,1 0 0 0 0,-1 0 0 0 0,1 0 0 0 0,-1 0-1 0 0,1 0 1 0 0,-1 0 0 0 0,1-1 0 0 0,-1 1 0 0 0,0 0 0 0 0,1-1 0 0 0,-1 1-1 0 0,1-1 1 0 0,-1 0 0 0 0,2-1 1 0 0,0 0-1 0 0,0 0 0 0 0,-1 0 0 0 0,1-1 1 0 0,0 1-1 0 0,-1-1 0 0 0,1-1 0 0 0,15-14 16 0 0,-5 9 23 0 0,-9 7-30 0 0,-1-1-1 0 0,1 1 1 0 0,-1-1-1 0 0,0 1 1 0 0,0-1 0 0 0,0 0-1 0 0,0-1 1 0 0,0 1-1 0 0,0 0 1 0 0,-1-1-1 0 0,2-2-8 0 0,18-30 54 0 0,-16 28-35 0 0,-1 0 0 0 0,0-1 0 0 0,0 1 0 0 0,1-6-19 0 0,9-22 22 0 0,-7 18-9 0 0,-1 0 0 0 0,0 0 0 0 0,-2 0 0 0 0,3-13-13 0 0,-6 16-47 0 0,1 0 0 0 0,1 1-1 0 0,0-1 1 0 0,4-6 47 0 0,-4 12-95 0 0,-1-1 0 0 0,0 0 0 0 0,0 0 0 0 0,-1-1 95 0 0,-1 6-29 0 0,0 0 1 0 0,-1 1-1 0 0,0-1 0 0 0,0 1 1 0 0,0-1-1 0 0,0 0 0 0 0,-1 1 1 0 0,0-1-1 0 0,0 1 0 0 0,0-2 29 0 0,0 6 0 0 0,1-1-1 0 0,0 1 1 0 0,0 0-1 0 0,0-1 1 0 0,0 1-1 0 0,-1 0 1 0 0,1 0 0 0 0,0-1-1 0 0,0 1 1 0 0,-1 0-1 0 0,1 0 1 0 0,0-1-1 0 0,0 1 1 0 0,-1 0-1 0 0,1 0 1 0 0,0 0-1 0 0,-1-1 1 0 0,1 1-1 0 0,0 0 1 0 0,-1 0-1 0 0,1 0 1 0 0,0 0-1 0 0,-1 0 1 0 0,1 0 0 0 0,0 0-1 0 0,-1 0 1 0 0,1 0-1 0 0,0 0 1 0 0,-1 0-1 0 0,1 0 1 0 0,0 0-1 0 0,-1 0 1 0 0,1 0-1 0 0,0 0 1 0 0,-1 0-1 0 0,1 0 1 0 0,-10 6 1 0 0,5 3-14 0 0,0 0-1 0 0,0 1 1 0 0,1 0 0 0 0,1 0-1 0 0,-1 0 1 0 0,0 9 13 0 0,-1-3-4 0 0,0 9-14 0 0,1 1-1 0 0,1 0 0 0 0,1 12 19 0 0,2-25-4 0 0,-2 16-1 0 0,2 20 5 0 0,1-39 15 0 0,0 0 0 0 0,0 0 0 0 0,1 0 1 0 0,0-1-1 0 0,1 1 0 0 0,3 8-15 0 0,0 0 56 0 0,-4-12-53 0 0,0 0 0 0 0,0 0 0 0 0,1-1 0 0 0,0 1 0 0 0,0 0 0 0 0,0-1 0 0 0,2 2-3 0 0,-3-5-3 0 0,0 1 0 0 0,1 0 0 0 0,-1-1 0 0 0,1 0 0 0 0,0 0 0 0 0,-1 0 0 0 0,1 0 0 0 0,0 0 0 0 0,0 0 0 0 0,0-1-1 0 0,1 1 1 0 0,-1-1 0 0 0,0 0 0 0 0,1 0 3 0 0,-3-1-143 0 0,0 0 0 0 0,0 0 0 0 0,0 0 0 0 0,0 0 0 0 0,0 0 0 0 0,0 0 0 0 0,0 0 0 0 0,0-1 0 0 0,0 1 0 0 0,0 0 0 0 0,0-1 0 0 0,0 1 0 0 0,0-1 0 0 0,0 1 0 0 0,0-1 0 0 0,-1 1 0 0 0,1-1 0 0 0,0 0 143 0 0,-7-4-1330 0 0</inkml:trace>
  <inkml:trace contextRef="#ctx0" brushRef="#br1" timeOffset="40217.976">4113 4178 13360 0 0,'7'-2'1209'0'0,"-6"1"-1174"0"0,0 1 0 0 0,1-1 0 0 0,-1 0 0 0 0,0 1 0 0 0,1-1 0 0 0,-1 0 0 0 0,0 0 0 0 0,0 0 0 0 0,0 0 0 0 0,0 0 0 0 0,0 0 0 0 0,1-1-35 0 0,7-5 823 0 0,2 3 353 0 0,2 0 0 0 0,-1 2 0 0 0,2-1-1176 0 0,20-2 561 0 0,10 2-561 0 0,24-4 34 0 0,-14 0-56 0 0,-14 2-474 0 0,0-1 0 0 0,4-4 496 0 0,20-2-2131 0 0,-28 4 1037 0 0</inkml:trace>
  <inkml:trace contextRef="#ctx0" brushRef="#br1" timeOffset="42379.518">5174 4261 5064 0 0,'0'0'389'0'0,"-1"-1"-123"0"0,0 0 0 0 0,1-1 0 0 0,-1 1 0 0 0,1 0 0 0 0,-1-1 0 0 0,1 1 0 0 0,-1-1 0 0 0,1 1-1 0 0,0-2-265 0 0,0 3 225 0 0,0 0-1 0 0,1-1 1 0 0,-1 1-1 0 0,1 0 0 0 0,-1-1 1 0 0,0 1-1 0 0,1 0 0 0 0,-1 0 1 0 0,1-1-1 0 0,-1 1 1 0 0,1 0-1 0 0,-1 0 0 0 0,1 0 1 0 0,-1-1-1 0 0,0 1 1 0 0,1 0-1 0 0,-1 0 0 0 0,1 0 1 0 0,-1 0-1 0 0,1 0 0 0 0,-1 0 1 0 0,1 0-1 0 0,-1 0 1 0 0,1 0-1 0 0,-1 0 0 0 0,1 0 1 0 0,0 1-225 0 0,0-1 174 0 0,0 1 1 0 0,0 0-1 0 0,0-1 0 0 0,0 1 1 0 0,0 0-1 0 0,0 0 1 0 0,0 0-1 0 0,-1 0 0 0 0,1-1 1 0 0,0 1-1 0 0,-1 0 0 0 0,1 1-174 0 0,2 3 293 0 0,0 1-1 0 0,0-1 1 0 0,-1 1-1 0 0,2 5-292 0 0,1 9 680 0 0,-1 1 0 0 0,-1-1 0 0 0,0 1-1 0 0,-2 0 1 0 0,-1 17-680 0 0,0-29 130 0 0,-1 0-1 0 0,-1 0 1 0 0,0 0-1 0 0,0 0 1 0 0,-2 4-130 0 0,-4 18 193 0 0,-15 44 394 0 0,21-69-634 0 0,1 1 1 0 0,0 0-1 0 0,0-1 0 0 0,1 1 1 0 0,0 1 46 0 0,6-36-610 0 0,-4-13-134 0 0,0 26 384 0 0,-2 1 0 0 0,1-1 0 0 0,-2-2 360 0 0,1 8-188 0 0,0 0 0 0 0,1 0 0 0 0,0 0-1 0 0,0 0 1 0 0,3-6 188 0 0,1-11-377 0 0,1-7-104 0 0,-1 1-336 0 0,1-13 817 0 0,-6 42-12 0 0,0 1-1 0 0,1-1 1 0 0,0 0-1 0 0,0 0 0 0 0,0 1 1 0 0,0-1-1 0 0,0 1 0 0 0,0-1 1 0 0,1 0 12 0 0,6-15 1 0 0,-8 16 55 0 0,1 1 0 0 0,0-1-1 0 0,-1 1 1 0 0,1-1 0 0 0,0 1-1 0 0,-1-1 1 0 0,1 1-1 0 0,0 0 1 0 0,0-1 0 0 0,0 1-1 0 0,1 0 1 0 0,-1 0-1 0 0,0 0 1 0 0,0 0 0 0 0,1 0-1 0 0,-1 0 1 0 0,0 0 0 0 0,1 0-1 0 0,-1 0 1 0 0,1 1-1 0 0,-1-1 1 0 0,1 0 0 0 0,-1 1-1 0 0,1-1 1 0 0,0 1-1 0 0,-1 0 1 0 0,1 0 0 0 0,-1 0-1 0 0,1-1 1 0 0,0 1-1 0 0,0 1-55 0 0,5 0 293 0 0,-1 0 0 0 0,1 0-1 0 0,0 1 1 0 0,2 1-293 0 0,0 1 106 0 0,1-1 1 0 0,-1 0-1 0 0,1-1 0 0 0,0 0 0 0 0,0 0 0 0 0,3-1-106 0 0,-6 1 20 0 0,0 0-1 0 0,-1 0 0 0 0,1 1 0 0 0,-1 0 0 0 0,0 0 1 0 0,0 1-1 0 0,0-1 0 0 0,0 1 0 0 0,0 0 1 0 0,-1 1-1 0 0,1 0 0 0 0,1 2-19 0 0,-5-5 11 0 0,-1 0-1 0 0,0 0 1 0 0,1 0-1 0 0,-1 0 1 0 0,0 0-1 0 0,0 0 1 0 0,0 0-1 0 0,0 0 0 0 0,0 1 1 0 0,0-1-1 0 0,-1 0 1 0 0,1 1-1 0 0,-1-1 1 0 0,0 0-1 0 0,0 1 1 0 0,0-1-1 0 0,0 1 1 0 0,0-1-1 0 0,0 1 1 0 0,-1-1-1 0 0,1 0 1 0 0,-1 1-1 0 0,1-1 1 0 0,-1 0-1 0 0,0 0 1 0 0,0 1-1 0 0,0-1 1 0 0,0 0-1 0 0,0 0 1 0 0,-2 2-11 0 0,-1 2 48 0 0,-1 0 1 0 0,1 0 0 0 0,-1-1-1 0 0,-1 0 1 0 0,1 1-1 0 0,-1-2 1 0 0,1 1-1 0 0,-1-1 1 0 0,-5 3-49 0 0,5-3 6 0 0,0-1 0 0 0,0 0-1 0 0,0 0 1 0 0,-1 0 0 0 0,0-1 0 0 0,1 1-1 0 0,-1-2 1 0 0,0 1 0 0 0,0-1 0 0 0,0 0 0 0 0,0 0-1 0 0,-2-1-5 0 0,-5-5-81 0 0,3-1 69 0 0,10 6 6 0 0,1 0 0 0 0,0 0-1 0 0,0-1 1 0 0,0 1 0 0 0,0 0 0 0 0,0-1-1 0 0,0 1 1 0 0,0 0 0 0 0,0 0 0 0 0,0-1-1 0 0,0 1 1 0 0,0 0 0 0 0,0-1 0 0 0,0 1-1 0 0,0 0 1 0 0,0-1 0 0 0,1 1 0 0 0,-1 0 0 0 0,0 0-1 0 0,0-1 1 0 0,0 1 0 0 0,0 0 0 0 0,1 0-1 0 0,-1-1 1 0 0,0 1 0 0 0,0 0 0 0 0,0 0-1 0 0,1 0 1 0 0,-1-1 0 0 0,0 1 6 0 0,9-10-50 0 0,-9 9 28 0 0,3 0 7 0 0,-1-1 1 0 0,0 0-1 0 0,0 1 0 0 0,1 0 0 0 0,-1-1 0 0 0,0 1 0 0 0,1 0 0 0 0,-1 0 0 0 0,1 0 1 0 0,0 1-1 0 0,-1-1 0 0 0,1 1 0 0 0,0-1 0 0 0,-1 1 0 0 0,1 0 0 0 0,0 0 0 0 0,-1 0 1 0 0,3 0 14 0 0,9 1-34 0 0,0 1 1 0 0,0 1 0 0 0,0 0 33 0 0,-10-2-1 0 0,14 2-2 0 0,-1 2-1 0 0,0 0 0 0 0,3 2 4 0 0,-15-5 13 0 0,0 0 0 0 0,0 0 1 0 0,0 1-1 0 0,0 0 0 0 0,-1 0 1 0 0,1 0-1 0 0,-1 1 0 0 0,0-1 0 0 0,0 1 1 0 0,0 0-1 0 0,0 0 0 0 0,0 2-13 0 0,-3-4 16 0 0,0-1-1 0 0,0 1 1 0 0,-1 0 0 0 0,1 0-1 0 0,0 0 1 0 0,-1 0-1 0 0,0 0 1 0 0,1 0-1 0 0,-1 0 1 0 0,0 0-1 0 0,0 0 1 0 0,0 0 0 0 0,0 0-1 0 0,-1 0 1 0 0,1 0-1 0 0,0 0 1 0 0,-1 0-1 0 0,0 0 1 0 0,1 0-1 0 0,-1 0 1 0 0,0 0 0 0 0,0-1-1 0 0,-1 3-15 0 0,-3 6 135 0 0,-2 0-1 0 0,1-1 1 0 0,-7 8-135 0 0,6-8 98 0 0,1-2-43 0 0,0 0 0 0 0,-1-1 0 0 0,1 0 0 0 0,-1 0 0 0 0,0-1-1 0 0,-1 1 1 0 0,1-2 0 0 0,-1 1 0 0 0,0-1 0 0 0,0 0 0 0 0,0-1 0 0 0,-1 0-1 0 0,1 0 1 0 0,-5 0-55 0 0,-26 6 1 0 0,30-7 6 0 0,1 0-1 0 0,-1 0 1 0 0,0-1 0 0 0,0 0-1 0 0,0 0 1 0 0,0-1-1 0 0,1 0 1 0 0,-7-1-7 0 0,9 0-161 0 0,-1 0 0 0 0,0-1 0 0 0,1 0 1 0 0,0 0-1 0 0,-1 0 0 0 0,1 0 1 0 0,0-1-1 0 0,0 0 0 0 0,0-1 0 0 0,1 1 1 0 0,-1-2 160 0 0,5 5-1382 0 0,1 0-66 0 0</inkml:trace>
  <inkml:trace contextRef="#ctx0" brushRef="#br1" timeOffset="42681.117">5777 4292 16783 0 0,'3'-2'213'0'0,"1"1"-1"0"0,-1-1 0 0 0,1 0 0 0 0,-1 1 0 0 0,1 0 0 0 0,0 0 0 0 0,0 0 1 0 0,0 0-1 0 0,0 1 0 0 0,1-1-212 0 0,44 0 752 0 0,-32 2-24 0 0,65 1 982 0 0,-75-2-1666 0 0,1 1-1 0 0,-1 0 0 0 0,0 1 1 0 0,2 0-44 0 0,-2-1-4 0 0,0 1 1 0 0,0-1 0 0 0,0 0-1 0 0,1-1 4 0 0,-5 0-5 0 0,9 2-123 0 0,-11-1-571 0 0,-1-1-266 0 0,0 0-54 0 0</inkml:trace>
  <inkml:trace contextRef="#ctx0" brushRef="#br1" timeOffset="42914.012">5852 4405 16008 0 0,'0'0'730'0'0,"0"0"-9"0"0,2 0-465 0 0,29-4 341 0 0,0 1-1 0 0,0 1 1 0 0,24 3-597 0 0,-15-1 626 0 0,-12 2 220 0 0,25 4-846 0 0,-14-2-216 0 0,-27-1-274 0 0,3 0-5215 0 0,-3-3-557 0 0</inkml:trace>
  <inkml:trace contextRef="#ctx0" brushRef="#br1" timeOffset="43182.616">6413 4320 13472 0 0,'0'0'620'0'0,"0"0"-16"0"0,5 6-364 0 0,-3-3-152 0 0,-1 0 1 0 0,0 0 0 0 0,0 0-1 0 0,-1-1 1 0 0,1 1 0 0 0,-1 0-1 0 0,1 0 1 0 0,-1 0 0 0 0,0 0-1 0 0,0 0 1 0 0,-1 3-89 0 0,2 14 904 0 0,0-5-286 0 0,0 0-1 0 0,-1-1 0 0 0,-1 1 1 0 0,-1 7-618 0 0,1-12 274 0 0,0-6-212 0 0,1-1 0 0 0,0 1 0 0 0,0-1 0 0 0,0 1 0 0 0,0-1 0 0 0,0 1 0 0 0,1-1 0 0 0,0 1-1 0 0,0-1 1 0 0,0 1 0 0 0,0-1 0 0 0,1 1-62 0 0,-2-3 19 0 0,1 1 0 0 0,0-1-1 0 0,0 0 1 0 0,0 0 0 0 0,0 0 0 0 0,0 0-1 0 0,1 0 1 0 0,-1 0 0 0 0,0-1 0 0 0,0 1-1 0 0,0 0 1 0 0,1 0 0 0 0,-1-1 0 0 0,0 1-1 0 0,1-1 1 0 0,-1 1 0 0 0,1-1 0 0 0,-1 0-1 0 0,1 1 1 0 0,-1-1 0 0 0,1 0 0 0 0,-1 0-1 0 0,0 0 1 0 0,1 0 0 0 0,-1 0 0 0 0,1-1-1 0 0,-1 1 1 0 0,1 0 0 0 0,-1-1 0 0 0,1 1-19 0 0,9-4 106 0 0,-1 0 0 0 0,1 0 0 0 0,-1-1 0 0 0,0 0 0 0 0,0-1 0 0 0,0 0 0 0 0,-1-1 0 0 0,0 0 0 0 0,4-4-106 0 0,-2 1 166 0 0,-1-1-1 0 0,0 0 1 0 0,0 0-1 0 0,-1-1 1 0 0,-1 0-1 0 0,0-1 1 0 0,0 0-1 0 0,3-9-165 0 0,-8 16 94 0 0,8-21 198 0 0,-10 25-273 0 0,-1 1 1 0 0,0-1-1 0 0,1 1 1 0 0,-1-1-1 0 0,0 1 0 0 0,0-1 1 0 0,0 0-1 0 0,0 1 1 0 0,0-1-1 0 0,-1 1 0 0 0,1-1 1 0 0,0 1-1 0 0,-1-1 0 0 0,1 0 1 0 0,-1 1-1 0 0,0-2-19 0 0,-1 0 52 0 0,0-1 0 0 0,0 1 0 0 0,0-1 0 0 0,-1 1 0 0 0,1 0 0 0 0,-1 0 0 0 0,0 0 0 0 0,0 0-1 0 0,-2-1-51 0 0,3 2 20 0 0,0 1-1 0 0,-1 0 0 0 0,1 0 1 0 0,0 0-1 0 0,-1 0 0 0 0,1 1 1 0 0,-1-1-1 0 0,1 1 0 0 0,-1-1 0 0 0,0 1 1 0 0,1 0-1 0 0,-1 0 0 0 0,1 0 1 0 0,-1 0-1 0 0,0 0 0 0 0,-1 1-19 0 0,-13 3-323 0 0,-1 1 0 0 0,1 0 0 0 0,0 1-1 0 0,0 1 1 0 0,0 1 0 0 0,1 1 0 0 0,1 0-1 0 0,-1 0 1 0 0,-13 13 323 0 0,10-6-1403 0 0</inkml:trace>
  <inkml:trace contextRef="#ctx0" brushRef="#br0" timeOffset="13549.969">6212 1616 8288 0 0,'-2'-2'128'0'0,"0"0"1"0"0,-1 0-1 0 0,1 0 1 0 0,-1 1 0 0 0,1-1-1 0 0,-1 1 1 0 0,0-1-1 0 0,0 1 1 0 0,1 0-1 0 0,-1 0 1 0 0,0 0 0 0 0,0 1-1 0 0,0-1 1 0 0,-2 0-129 0 0,-20-2 2274 0 0,18 2-1878 0 0,-1 0-1 0 0,0 0 1 0 0,1 1-1 0 0,-1-1 1 0 0,0 2 0 0 0,-6 0-396 0 0,-3 2 594 0 0,1 1 1 0 0,0 0 0 0 0,1 1 0 0 0,-1 0 0 0 0,1 2 0 0 0,-2 0-595 0 0,11-3 126 0 0,0-1 0 0 0,1 1 1 0 0,-1 0-1 0 0,1 0 0 0 0,0 1 1 0 0,0-1-1 0 0,0 1 0 0 0,0 0 1 0 0,1 1-1 0 0,0-1 0 0 0,0 1 0 0 0,0 0 1 0 0,1 0-1 0 0,0 0 0 0 0,-2 6-126 0 0,2-4 76 0 0,0-2-31 0 0,1 0 0 0 0,-1 0-1 0 0,1 0 1 0 0,1 0 0 0 0,-1 0 0 0 0,1 0-1 0 0,0 1 1 0 0,1-1 0 0 0,-1 0 0 0 0,1 1-1 0 0,1 5-44 0 0,1 2 43 0 0,1 1 0 0 0,0-1-1 0 0,1 0 1 0 0,3 4-43 0 0,-5-14 4 0 0,0 1 1 0 0,0-1-1 0 0,0 1 1 0 0,1-1 0 0 0,0 0-1 0 0,0 0 1 0 0,0 0-1 0 0,1 0 1 0 0,-1 0 0 0 0,1-1-1 0 0,0 1 1 0 0,0-1-1 0 0,0 0 1 0 0,2 0-5 0 0,-1 0 16 0 0,1 0 0 0 0,-1 0 0 0 0,1-1 0 0 0,0 0 1 0 0,-1 0-1 0 0,1 0 0 0 0,0-1 0 0 0,0 0 0 0 0,0 0 0 0 0,0 0 0 0 0,0-1 0 0 0,0 0 1 0 0,0 0-1 0 0,0-1 0 0 0,1 0 0 0 0,-1 0 0 0 0,-1 0 0 0 0,1 0 0 0 0,0-1 0 0 0,0 0 0 0 0,0 0 1 0 0,-1-1-1 0 0,1 0 0 0 0,-1 0 0 0 0,0 0 0 0 0,0 0 0 0 0,0-1 0 0 0,-1 0 0 0 0,1 0 1 0 0,-1 0-1 0 0,0-1 0 0 0,0 1 0 0 0,0-1 0 0 0,1-2-16 0 0,9-15 70 0 0,-6 11-36 0 0,-1-1 0 0 0,0 0 0 0 0,0 0 1 0 0,0-5-35 0 0,0 1 29 0 0,-5 13-25 0 0,0 0 1 0 0,-1 0-1 0 0,1 0 0 0 0,-1 0 1 0 0,0 0-1 0 0,0 0 0 0 0,0-1 0 0 0,-1 1 1 0 0,1 0-1 0 0,-1-1 0 0 0,0 1 1 0 0,0 0-1 0 0,0-3-4 0 0,0 4 24 0 0,-1 2-19 0 0,1-1 0 0 0,0 0 0 0 0,0 0 0 0 0,0 1 0 0 0,0-1 0 0 0,0 0 0 0 0,0 0 0 0 0,0 1 0 0 0,0-1 0 0 0,0 0 0 0 0,0 0 0 0 0,0 1 0 0 0,0-1 0 0 0,0 0-1 0 0,1 0 1 0 0,-1 1 0 0 0,0-1 0 0 0,1 0 0 0 0,-1 1 0 0 0,0-1 0 0 0,1 0 0 0 0,0 0-5 0 0,-1 0 84 0 0,0 1 18 0 0,0 0 8 0 0,0 0 2 0 0,-4 43-4 0 0,2-34-91 0 0,1 1 0 0 0,0 0 0 0 0,0-1 0 0 0,1 3-17 0 0,9 140 11 0 0,-10-109 40 0 0,1-28-50 0 0,-1-1 0 0 0,3 13-1 0 0,-1-5 15 0 0,-1-1-1 0 0,-1 1 1 0 0,-1-1 0 0 0,-2 11-16 0 0,1-6 7 0 0,-1-4 171 0 0,-5 20-177 0 0,2-13 79 0 0,3-18-39 0 0,0 0 0 0 0,-1 1-1 0 0,0-1 1 0 0,-1-1 0 0 0,-4 7-40 0 0,4-7 49 0 0,3-7-29 0 0,1 1 0 0 0,-1-1 0 0 0,0 0-1 0 0,1-1 1 0 0,-1 1 0 0 0,-1-1 0 0 0,1 1 0 0 0,0-1-1 0 0,0 0 1 0 0,-1 0 0 0 0,0 0 0 0 0,1 0-1 0 0,-1-1 1 0 0,0 0 0 0 0,0 0 0 0 0,1 0 0 0 0,-1 0-1 0 0,0 0 1 0 0,0-1 0 0 0,0 1 0 0 0,0-1-1 0 0,0 0 1 0 0,0-1 0 0 0,0 1 0 0 0,0-1 0 0 0,0 1-1 0 0,0-1 1 0 0,0 0 0 0 0,0-1 0 0 0,1 1-1 0 0,-1-1 1 0 0,0 1 0 0 0,1-1 0 0 0,0 0-1 0 0,-1-1 1 0 0,-2-1-20 0 0,1-1 17 0 0,1 1-1 0 0,-1-1 1 0 0,1 0-1 0 0,0 0 1 0 0,1-1 0 0 0,-1 1-1 0 0,1-1 1 0 0,0 0-1 0 0,0 0 1 0 0,1 0-1 0 0,-1 0 1 0 0,1-3-17 0 0,-3-10 106 0 0,1-1 0 0 0,1 0 1 0 0,1-7-107 0 0,1 23 13 0 0,1 0 1 0 0,0 0-1 0 0,0 0 1 0 0,1 0 0 0 0,-1 0-1 0 0,1 0 1 0 0,0 1-1 0 0,0-1 1 0 0,0 0 0 0 0,0 0-1 0 0,1 1 1 0 0,-1-1-1 0 0,1 0 1 0 0,0 1 0 0 0,0 0-1 0 0,0-1 1 0 0,1 1 0 0 0,0 0-14 0 0,0-1 1 0 0,2 0 0 0 0,-1 0 0 0 0,0 0 1 0 0,1 1-1 0 0,0 0 0 0 0,-1 0 0 0 0,1 0 0 0 0,0 1 1 0 0,1-1-1 0 0,-1 1 0 0 0,5-1-1 0 0,8-3-8 0 0,0 1 0 0 0,1 1 0 0 0,-1 1 0 0 0,1 0 0 0 0,0 1 0 0 0,-1 1 0 0 0,1 1 0 0 0,9 2 8 0 0,-28-2 0 0 0,23 2-1151 0 0,0 0-1 0 0,0-2 0 0 0,0 0 1 0 0,1-2 1151 0 0,-9-1-7353 0 0</inkml:trace>
  <inkml:trace contextRef="#ctx0" brushRef="#br0" timeOffset="14053.101">6709 1571 9704 0 0,'-1'1'146'0'0,"-3"-2"-96"0"0,-3-9 928 0 0,7 10-815 0 0,0 0-1 0 0,0-1 1 0 0,0 1-1 0 0,0 0 0 0 0,0-1 1 0 0,0 1-1 0 0,0 0 1 0 0,0-1-1 0 0,0 1 0 0 0,0 0 1 0 0,-1-1-1 0 0,1 1 1 0 0,0 0-1 0 0,0-1 0 0 0,0 1 1 0 0,0 0-1 0 0,-1 0 1 0 0,1-1-1 0 0,0 1 0 0 0,0 0 1 0 0,-1 0-1 0 0,1-1 1 0 0,0 1-1 0 0,0 0 0 0 0,-1 0 1 0 0,1 0-1 0 0,0 0 1 0 0,-1-1-1 0 0,1 1 0 0 0,0 0 1 0 0,-1 0-1 0 0,1 0 1 0 0,0 0-1 0 0,-1 0-162 0 0,-2 11 3642 0 0,3 19-2135 0 0,0-26-1444 0 0,0-1 0 0 0,0 1 0 0 0,0-1 0 0 0,0 0 0 0 0,-1 1 0 0 0,1-1 0 0 0,-1 1 0 0 0,-1 1-63 0 0,-2 18 289 0 0,3-3 18 0 0,-1 0 0 0 0,-1 0 0 0 0,-1 0 0 0 0,0 0 0 0 0,-1-1 1 0 0,-2 1-308 0 0,5-11 56 0 0,-1 0 1 0 0,1 0 0 0 0,-1 8-57 0 0,-5 20 48 0 0,5-29-17 0 0,2-2-26 0 0,-1 0 0 0 0,0 0 0 0 0,-1 0 0 0 0,0 0 0 0 0,0-1 0 0 0,0 1 0 0 0,0-1 0 0 0,-3 3-5 0 0,-25 36 139 0 0,20-27-79 0 0,9-14-49 0 0,0 0 0 0 0,0 0 0 0 0,0 0 0 0 0,0 0 0 0 0,-1 0 0 0 0,-1 1-11 0 0,-1 1-6 0 0,1-1-1 0 0,-1 1 0 0 0,1 0 1 0 0,1 0-1 0 0,-1 1 0 0 0,1-1 1 0 0,0 1-1 0 0,0-1 0 0 0,0 2 7 0 0,1-3-66 0 0,0-1 1 0 0,-1 1-1 0 0,1-1 0 0 0,-1 1 0 0 0,-1 1 66 0 0,2-4-286 0 0,0 1-1 0 0,0 0 1 0 0,1 0 0 0 0,-1 0-1 0 0,1 0 1 0 0,-1 0 0 0 0,1 1-1 0 0,0-1 1 0 0,0 0-1 0 0,0 1 1 0 0,0-1 0 0 0,0 1-1 0 0,0 1 287 0 0,1-3-2053 0 0,2 0-82 0 0,9 6-8 0 0</inkml:trace>
  <inkml:trace contextRef="#ctx0" brushRef="#br0" timeOffset="14527.201">6684 1624 10592 0 0,'-2'-14'1109'0'0,"1"9"1888"0"0,1 5-2521 0 0,0 0-10 0 0,0 0 22 0 0,0 0 101 0 0,-3 0 288 0 0,3 0-844 0 0,0 0-1 0 0,0 0 1 0 0,-1 0 0 0 0,1-1 0 0 0,0 1-1 0 0,0 0 1 0 0,0 0 0 0 0,-1 0 0 0 0,1 0 0 0 0,0 0-1 0 0,0 0 1 0 0,-1 0 0 0 0,1 0 0 0 0,0 0 0 0 0,0 0-1 0 0,-1 1 1 0 0,1-1 0 0 0,0 0 0 0 0,0 0-1 0 0,0 0 1 0 0,-1 0 0 0 0,1 0 0 0 0,0 0 0 0 0,0 0-1 0 0,-1 1 1 0 0,1-1 0 0 0,0 0 0 0 0,0 0 0 0 0,0 0-1 0 0,0 0 1 0 0,-1 1-33 0 0,-1 14 712 0 0,1-12-591 0 0,1 0-1 0 0,-1 0 1 0 0,1 1 0 0 0,-1-1 0 0 0,1 0 0 0 0,0 0-1 0 0,1 3-120 0 0,4 24 979 0 0,0 23-979 0 0,-4-33 118 0 0,1 0 0 0 0,1 0 0 0 0,1 0-1 0 0,1 0 1 0 0,3 7-118 0 0,0-1 65 0 0,-7-21-50 0 0,0 0-1 0 0,1 0 1 0 0,0 0-1 0 0,0 0 1 0 0,0-1-1 0 0,0 1 1 0 0,1 0 0 0 0,1 2-15 0 0,-2-4 8 0 0,9 10 58 0 0,-10-12-58 0 0,0 0 0 0 0,0-1 0 0 0,0 1-1 0 0,0 0 1 0 0,0 0 0 0 0,1-1 0 0 0,-1 1 0 0 0,0 0-1 0 0,0-1 1 0 0,0 1 0 0 0,1-1 0 0 0,-1 1 0 0 0,0-1-1 0 0,0 0 1 0 0,1 0 0 0 0,-1 0 0 0 0,0 1-1 0 0,1-1 1 0 0,-1 0 0 0 0,0-1 0 0 0,1 1 0 0 0,-1 0-1 0 0,0 0 1 0 0,0 0 0 0 0,1-1 0 0 0,-1 1-1 0 0,0-1 1 0 0,0 1 0 0 0,1-1 0 0 0,-1 1 0 0 0,0-1-1 0 0,0 0 1 0 0,0 0 0 0 0,0 1 0 0 0,0-1 0 0 0,0 0-1 0 0,1-1-7 0 0,1-1 29 0 0,0-1-1 0 0,0 0 1 0 0,0 0-1 0 0,0 0 1 0 0,-1 0-1 0 0,0 0 0 0 0,1 0 1 0 0,-1-1-1 0 0,0-2-28 0 0,9-31-214 0 0,-1-1-1 0 0,-2-1 0 0 0,0-12 215 0 0,-4 31-255 0 0,-2 13 152 0 0,0 0 0 0 0,-1 0 1 0 0,0-1-1 0 0,-1-5 103 0 0,0 13 81 0 0,0 1-5 0 0,0 0 0 0 0,0 6 171 0 0,-1 52 283 0 0,0-12-52 0 0,3 19-478 0 0,1 51 347 0 0,-3-105-264 0 0,-1-2-21 0 0,1-6-68 0 0,0-1 1 0 0,0 0-1 0 0,0 0 1 0 0,0 0-1 0 0,0 1 1 0 0,0-1-1 0 0,0 0 1 0 0,1 0 0 0 0,-1 0-1 0 0,1 0 1 0 0,0 1-1 0 0,-1-1 1 0 0,1 0-1 0 0,0 0 1 0 0,0 0-1 0 0,0-1 1 0 0,1 1-1 0 0,-1 0 1 0 0,1 1 5 0 0,-1-2-214 0 0,6 1-446 0 0,-3-2-5375 0 0,1 0-925 0 0</inkml:trace>
  <inkml:trace contextRef="#ctx0" brushRef="#br0" timeOffset="14804.524">7081 1883 16559 0 0,'0'1'117'0'0,"-1"0"-1"0"0,1 1 0 0 0,0-1 1 0 0,0 0-1 0 0,-1 0 0 0 0,1 0 0 0 0,-1 1 1 0 0,1-1-1 0 0,-1 0 0 0 0,0 0 0 0 0,1 0 1 0 0,-1 0-117 0 0,0 0 33 0 0,0 0 0 0 0,1 1 0 0 0,-1-1 0 0 0,1 0 0 0 0,-1 0 0 0 0,1 0 0 0 0,-1 0 0 0 0,1 1 0 0 0,0-1 0 0 0,-1 0 0 0 0,1 0 0 0 0,0 1-33 0 0,-2 19 32 0 0,1-17 18 0 0,0-1 1 0 0,1 0 0 0 0,-1 1-1 0 0,1-1 1 0 0,0 1 0 0 0,0-1 0 0 0,0 0-1 0 0,1 1 1 0 0,-1-1 0 0 0,1 1 0 0 0,0-1-1 0 0,0 1-50 0 0,6 12 245 0 0,-4-8-103 0 0,0-1 0 0 0,1 1 0 0 0,0-1 0 0 0,0 0 0 0 0,1 0 0 0 0,0 0 0 0 0,0 0-142 0 0,-2-4 150 0 0,1 1 0 0 0,-1-1 0 0 0,0 0 0 0 0,1 0 0 0 0,0 0 0 0 0,2 1-150 0 0,-4-3 50 0 0,0-1 0 0 0,0 1-1 0 0,0 0 1 0 0,-1-1 0 0 0,1 1 0 0 0,0-1-1 0 0,0 0 1 0 0,0 0 0 0 0,0 1-1 0 0,0-1 1 0 0,0-1 0 0 0,0 1 0 0 0,0 0-1 0 0,0 0 1 0 0,-1-1 0 0 0,1 1-1 0 0,2-1-49 0 0,-2 0 33 0 0,1-1-1 0 0,0 1 1 0 0,-1 0 0 0 0,0-1-1 0 0,1 0 1 0 0,-1 1-1 0 0,0-1 1 0 0,1 0 0 0 0,-1 0-1 0 0,0-1 1 0 0,-1 1-1 0 0,1 0 1 0 0,0 0-1 0 0,-1-1 1 0 0,1 1 0 0 0,-1-1-1 0 0,0 0 1 0 0,0 1-1 0 0,0-1 1 0 0,0 0-1 0 0,0 0 1 0 0,0 0 0 0 0,-1 0-1 0 0,1 1 1 0 0,-1-3-33 0 0,1-2 28 0 0,-1-1 1 0 0,0 0 0 0 0,0 1-1 0 0,0-1 1 0 0,-1 1-1 0 0,0-1 1 0 0,-1 1 0 0 0,0-1-1 0 0,-1-3-28 0 0,2 7 9 0 0,-1 0 0 0 0,1 0-1 0 0,-1 0 1 0 0,0 0-1 0 0,0 0 1 0 0,-1 0 0 0 0,1 0-1 0 0,-1 1 1 0 0,1-1 0 0 0,-1 1-1 0 0,0 0 1 0 0,-1 0-1 0 0,1 0 1 0 0,0 0 0 0 0,-1 1-1 0 0,1-1 1 0 0,-4 0-9 0 0,6 2 3 0 0,-1 1 1 0 0,0-1-1 0 0,0 1 0 0 0,0 0 0 0 0,0-1 1 0 0,1 1-1 0 0,-1 0 0 0 0,0 0 0 0 0,0 0 1 0 0,0 1-1 0 0,0-1 0 0 0,0 0 0 0 0,1 1 1 0 0,-1-1-1 0 0,0 1 0 0 0,0 0 1 0 0,1-1-1 0 0,-2 2-3 0 0,-31 19-13 0 0,22-13 8 0 0,1 0-300 0 0,1 0 0 0 0,0 2-1 0 0,0-1 1 0 0,1 1-1 0 0,1 0 1 0 0,-7 10 305 0 0,-2 2-1613 0 0,4-8 470 0 0</inkml:trace>
  <inkml:trace contextRef="#ctx0" brushRef="#br0" timeOffset="17929.338">8456 1948 3680 0 0,'-1'2'280'0'0,"-1"0"1"0"0,1 0-1 0 0,-1 0 0 0 0,1 0 1 0 0,0 0-1 0 0,0 0 0 0 0,0 0 1 0 0,0 0-1 0 0,0 0 1 0 0,0 0-1 0 0,1 1 0 0 0,-1-1 1 0 0,1 0-1 0 0,-1 1 0 0 0,1 1-280 0 0,0 0 831 0 0,-1 0 0 0 0,1 0 0 0 0,0 0 0 0 0,0 1 0 0 0,0-1 0 0 0,0 0 0 0 0,1 0 0 0 0,0 0 0 0 0,0 1-831 0 0,6 14 4091 0 0,-6-19-3997 0 0,-1 0 0 0 0,0 1 0 0 0,0-1 0 0 0,0 0 0 0 0,0 1 0 0 0,0-1 0 0 0,1 0 0 0 0,-1 0 0 0 0,0 1 0 0 0,0-1 0 0 0,1 0 0 0 0,-1 0 0 0 0,0 0 0 0 0,0 1-1 0 0,1-1 1 0 0,-1 0 0 0 0,0 0 0 0 0,0 0 0 0 0,1 0 0 0 0,-1 0 0 0 0,0 0 0 0 0,1 0 0 0 0,-1 1 0 0 0,0-1 0 0 0,1 0 0 0 0,-1 0 0 0 0,0 0 0 0 0,0 0 0 0 0,1 0 0 0 0,-1 0-1 0 0,0 0 1 0 0,1 0 0 0 0,-1-1 0 0 0,0 1 0 0 0,1 0 0 0 0,-1 0 0 0 0,0 0 0 0 0,0 0 0 0 0,1 0 0 0 0,-1 0 0 0 0,0-1 0 0 0,1 1 0 0 0,-1 0 0 0 0,0 0-94 0 0,1-3 47 0 0,1 0 0 0 0,-1 0 0 0 0,-1 0 0 0 0,1 0-1 0 0,0 0 1 0 0,-1 0 0 0 0,1 0 0 0 0,-1 0 0 0 0,0 0 0 0 0,0-1 0 0 0,0 1 0 0 0,-1 0 0 0 0,1 0 0 0 0,-1 0 0 0 0,0-3-47 0 0,-3-8 161 0 0,-1 0 0 0 0,-6-12-161 0 0,2 5 39 0 0,3 1-10 0 0,1 1 0 0 0,1-1 0 0 0,0 0 0 0 0,2-3-29 0 0,-4-16 21 0 0,1 4 24 0 0,1-13-45 0 0,0 1 19 0 0,-2-86-19 0 0,6 121 162 0 0,0 0-1 0 0,1 0 1 0 0,1 1-1 0 0,2-10-161 0 0,-2 8 288 0 0,0-1-1 0 0,-1 1 0 0 0,0-2-287 0 0,0 14-73 0 0,-1 0 0 0 0,0 0 0 0 0,1 0 0 0 0,-1 0 0 0 0,1 0 0 0 0,-1 0 0 0 0,1 0 0 0 0,-1 0 0 0 0,1 0 0 0 0,0 0 0 0 0,-1 0 0 0 0,1 0 0 0 0,0 0 0 0 0,0 0 0 0 0,0 0 0 0 0,0 1 0 0 0,0-1 0 0 0,0 0 73 0 0,0 0-75 0 0,0 0 282 0 0,-1 1-173 0 0,1-1 1 0 0,-1 1 0 0 0,0-1 0 0 0,0 1-1 0 0,1 0 1 0 0,-1-1 0 0 0,0 1 0 0 0,0-1-1 0 0,1 1 1 0 0,-1 0 0 0 0,0-1 0 0 0,1 1-1 0 0,-1 0 1 0 0,1-1 0 0 0,-1 1 0 0 0,0 0-1 0 0,1 0 1 0 0,-1-1 0 0 0,1 1 0 0 0,-1 0-1 0 0,1 0 1 0 0,-1 0 0 0 0,1-1 0 0 0,-1 1-1 0 0,1 0-34 0 0,11-2-1292 0 0,-10 2 1285 0 0,-1 0 1 0 0,1 1-1 0 0,-1-1 1 0 0,1 1-1 0 0,-1-1 1 0 0,0 1-1 0 0,1-1 1 0 0,-1 1-1 0 0,1 0 1 0 0,-1 0-1 0 0,0 0 1 0 0,0 0-1 0 0,1 0 1 0 0,-1 0-1 0 0,0 0 1 0 0,0 0-1 0 0,0 0 1 0 0,0 0 0 0 0,0 1-1 0 0,0-1 1 0 0,0 1 6 0 0,17 33-117 0 0,-14-26 108 0 0,10 33-17 0 0,-12-33 19 0 0,1 0-1 0 0,0 0 0 0 0,1 0 1 0 0,-1-1-1 0 0,2 2 8 0 0,44 89 0 0 0,-40-80 0 0 0,-7-14 0 0 0,1 1 0 0 0,-1-1 0 0 0,1 0 0 0 0,0-1 0 0 0,1 1 0 0 0,6 11 18 0 0,-9-15-15 0 0,0 1 0 0 0,0 0 0 0 0,0-1 0 0 0,0 1 1 0 0,0-1-1 0 0,0 1 0 0 0,1-1 0 0 0,-1 0 0 0 0,1 1 0 0 0,-1-1 0 0 0,1 0 0 0 0,-1 0 0 0 0,1 0 0 0 0,0 0 0 0 0,0 0-3 0 0,0 0 0 0 0,1 1 0 0 0,0-1 0 0 0,0 0 0 0 0,0 0 0 0 0,-1 0 0 0 0,1-1 0 0 0,0 1 0 0 0,3 0 0 0 0,-5-1 0 0 0,1 0 0 0 0,-1-1 0 0 0,1 1 0 0 0,-1 0 0 0 0,1 0 0 0 0,0-1 0 0 0,-1 1 0 0 0,1-1 0 0 0,-1 1 0 0 0,0-1 0 0 0,1 0 0 0 0,-1 0 0 0 0,1 1 0 0 0,-1-1 0 0 0,0 0 0 0 0,0 0 0 0 0,0 0 0 0 0,1-1 0 0 0,0-1 0 0 0,8-6 11 0 0,0-1 0 0 0,-1 0-1 0 0,-1-1 1 0 0,0 0 0 0 0,5-7-11 0 0,0-10 3 0 0,-1 0 0 0 0,-1-1 1 0 0,3-15-4 0 0,4-10 0 0 0,-6 31-35 0 0,-9 17 28 0 0,1 0-1 0 0,-1 0 1 0 0,-1 0 0 0 0,1-1-1 0 0,0 0 8 0 0,-3 7 0 0 0,0-1 0 0 0,-1 1 0 0 0,1 0 0 0 0,1 0 0 0 0,-1-1 0 0 0,0 1 0 0 0,0 0 0 0 0,0 0 0 0 0,0-1 0 0 0,0 1 0 0 0,0 0 0 0 0,0 0 0 0 0,0-1 0 0 0,0 1 0 0 0,0 0 0 0 0,1 0 0 0 0,-1-1 0 0 0,0 1 0 0 0,0 0 0 0 0,0 0 0 0 0,0 0 0 0 0,1 0 0 0 0,-1-1 0 0 0,0 1 0 0 0,0 0 0 0 0,1 0 0 0 0,-1 0 0 0 0,0 0 0 0 0,0 0 0 0 0,1-1 0 0 0,-1 1 0 0 0,0 0 0 0 0,0 0 0 0 0,1 0 0 0 0,-1 0 0 0 0,0 0 0 0 0,0 0 0 0 0,1 0 0 0 0,-1 0 0 0 0,0 0 0 0 0,0 0 0 0 0,1 0 0 0 0,-1 0 0 0 0,0 0 0 0 0,3 4 0 0 0,-1-3-34 0 0,0 1 0 0 0,0 0 0 0 0,0-1 0 0 0,0 1 0 0 0,0 0 0 0 0,-1 0 0 0 0,1 0 0 0 0,-1 1 0 0 0,1-1 0 0 0,-1 0 0 0 0,0 0 0 0 0,0 1 0 0 0,0-1 0 0 0,0 1 0 0 0,0-1 0 0 0,-1 1 0 0 0,1-1 0 0 0,-1 1 0 0 0,0 0 0 0 0,0 0 34 0 0,1 0-7 0 0,-1 0 0 0 0,0 0 0 0 0,1 0 0 0 0,0 0 0 0 0,0 0 0 0 0,0-1 0 0 0,0 1 0 0 0,0 0 0 0 0,0 0 7 0 0,6 18 243 0 0,3 38 249 0 0,-8-46-485 0 0,0 1 0 0 0,-1 10-7 0 0,4 23 90 0 0,-4-38-53 0 0,0-1 0 0 0,-1 1 0 0 0,0-1 0 0 0,-1 8-37 0 0,1-9 44 0 0,0 1 0 0 0,0 0 0 0 0,0 0 0 0 0,1-1 0 0 0,1 8-44 0 0,16 72 483 0 0,-14-70-275 0 0,-3-12-117 0 0,0-1-1 0 0,0 1 1 0 0,0-1 0 0 0,0 1-1 0 0,-1 2-90 0 0,1-3 60 0 0,-1 1 0 0 0,1-1-1 0 0,0 0 1 0 0,0 0 0 0 0,0 0-1 0 0,1 1-59 0 0,4 22 186 0 0,-5-25-179 0 0,-1 0 0 0 0,0 1-1 0 0,1-1 1 0 0,0 0 0 0 0,0 0-1 0 0,-1 0 1 0 0,1 0 0 0 0,0 0-1 0 0,0 0 1 0 0,1 0-7 0 0,0 1 3 0 0,-1-1-1 0 0,0 0 1 0 0,0 0 0 0 0,0 1-1 0 0,0-1 1 0 0,0 0 0 0 0,0 1-1 0 0,0 1-2 0 0,14 53 182 0 0,-16-54-172 0 0,2 0-14 0 0,12 13 126 0 0,-6-11-130 0 0,-6-4-79 0 0,-1-1-117 0 0,0 0-519 0 0,0 0-226 0 0,0 0-46 0 0</inkml:trace>
  <inkml:trace contextRef="#ctx0" brushRef="#br0" timeOffset="16044.467">7620 1389 10136 0 0,'0'-3'201'0'0,"0"0"1"0"0,0 0-1 0 0,1 0 1 0 0,-1 0 0 0 0,0 0-1 0 0,1 0 1 0 0,0 0-1 0 0,0 0 1 0 0,0 0-1 0 0,0 0 1 0 0,2-2-202 0 0,-3 4 1261 0 0,0 1 62 0 0,0 0-87 0 0,0 0-412 0 0,0 0-178 0 0,4 72 3094 0 0,-10 119-2092 0 0,0-80-1530 0 0,5-91 68 0 0,1 0 0 0 0,1 3-186 0 0,0-11 96 0 0,0 1-1 0 0,-1-1 1 0 0,-1 1 0 0 0,0-1 0 0 0,-1 1-1 0 0,-1 1-95 0 0,2-8 0 0 0,0 1 0 0 0,0-1 0 0 0,1 0 0 0 0,-1 1 0 0 0,1 3 0 0 0,-1 15 0 0 0,1-22 7 0 0,2 8-67 0 0,-2-10-227 0 0,0-1-135 0 0,0 0-33 0 0,0 0-136 0 0,0 0-538 0 0,0 0-235 0 0,0-1-1060 0 0,0-4-4058 0 0</inkml:trace>
  <inkml:trace contextRef="#ctx0" brushRef="#br0" timeOffset="16687.608">7480 1405 13216 0 0,'0'0'604'0'0,"0"0"-14"0"0,0 0-364 0 0,0 0-144 0 0,9-5 556 0 0,1 0 287 0 0,-8 3-752 0 0,1 1 1 0 0,0 0 0 0 0,-1-1-1 0 0,1 1 1 0 0,0 0 0 0 0,-1 1-1 0 0,1-1 1 0 0,1 0-174 0 0,29-5 852 0 0,31-3 199 0 0,72-3-294 0 0,-76 6-536 0 0,-28 3 131 0 0,16 0-352 0 0,-36 3 111 0 0,0 1 0 0 0,-1 0 0 0 0,0 0 0 0 0,1 2 0 0 0,-1-1 0 0 0,2 2-111 0 0,-6-2 95 0 0,8 3 34 0 0,1 0 0 0 0,-1 1 1 0 0,1 1-130 0 0,-11-4-1 0 0,0 0 1 0 0,0 0-1 0 0,-1 0 1 0 0,1 1 0 0 0,-1 0-1 0 0,0-1 1 0 0,0 1-1 0 0,0 1 1 0 0,0-1-1 0 0,2 4 1 0 0,-3-4-20 0 0,-1 0 0 0 0,1 0 1 0 0,-1 1-1 0 0,0-1 0 0 0,0 1 0 0 0,0-1 0 0 0,0 1 0 0 0,-1-1 0 0 0,0 1 0 0 0,0 0 0 0 0,0 0 0 0 0,0 0 0 0 0,-1 0 0 0 0,0 0 0 0 0,0-1 0 0 0,0 1 0 0 0,-1 0 0 0 0,0 0 0 0 0,0 0 1 0 0,0 0-1 0 0,0-1 0 0 0,-2 5 20 0 0,0-2 141 0 0,-1 0 0 0 0,1 0 0 0 0,-1-1 0 0 0,0 1 1 0 0,-1-1-1 0 0,0 0 0 0 0,0 0 0 0 0,0 0 0 0 0,-1-1 1 0 0,1 0-1 0 0,-1 0 0 0 0,-1-1 0 0 0,-4 4-141 0 0,-12 5-121 0 0,0-1 0 0 0,-1-1 0 0 0,-10 3 121 0 0,12-5-438 0 0,9-4 377 0 0,1-1 0 0 0,-1 0-1 0 0,0 0 1 0 0,1-2 0 0 0,-2 1-1 0 0,1-2 1 0 0,-9 1 61 0 0,20-2 2 0 0,-1 0 0 0 0,1-1 0 0 0,0 1 0 0 0,0 0 0 0 0,0-1 0 0 0,0 1 1 0 0,0-1-1 0 0,0 0 0 0 0,0 0 0 0 0,0 0 0 0 0,0 0 0 0 0,0 0 0 0 0,0 0 0 0 0,0 0 0 0 0,1 0 0 0 0,-2-2-2 0 0,3 3 0 0 0,-1-1 0 0 0,1 1-1 0 0,0-1 1 0 0,0 1-1 0 0,0 0 1 0 0,0-1 0 0 0,0 1-1 0 0,0-1 1 0 0,0 1-1 0 0,0 0 1 0 0,0-1 0 0 0,0 1-1 0 0,0-1 1 0 0,0 1 0 0 0,0 0-1 0 0,0-1 1 0 0,0 1-1 0 0,0-1 1 0 0,1 1 0 0 0,-1 0-1 0 0,0-1 1 0 0,0 1-1 0 0,0 0 1 0 0,1-1 0 0 0,-1 1-1 0 0,0 0 1 0 0,0-1-1 0 0,1 1 1 0 0,-1 0 0 0 0,0-1-1 0 0,1 1 1 0 0,-1 0 0 0 0,0 0-1 0 0,1 0 1 0 0,-1-1-1 0 0,1 1 1 0 0,-1 0 0 0 0,1 0 0 0 0,4-4-16 0 0,1 1 1 0 0,0 0 0 0 0,1 0 0 0 0,-1 0-1 0 0,0 1 1 0 0,1 0 0 0 0,0 0 0 0 0,-1 0-1 0 0,6 1 16 0 0,3-1 3 0 0,-1 0-1 0 0,1 1 0 0 0,0 1 1 0 0,-1 1-1 0 0,1 0 1 0 0,0 1-1 0 0,10 3-2 0 0,-5 0-41 0 0,1 1-1 0 0,-1 0 1 0 0,0 2-1 0 0,-1 1 1 0 0,0 0 41 0 0,-14-6 4 0 0,0 0 1 0 0,0 1 0 0 0,-1-1-1 0 0,0 1 1 0 0,1 0-1 0 0,-1 0 1 0 0,-1 1 0 0 0,1-1-1 0 0,-1 1 1 0 0,1-1 0 0 0,-1 1-1 0 0,-1 0 1 0 0,1 1-1 0 0,-1-1 1 0 0,0 0 0 0 0,0 1-1 0 0,0-1 1 0 0,-1 1 0 0 0,1 2-5 0 0,-2-4 28 0 0,1 0 0 0 0,-1 0 0 0 0,0-1 0 0 0,0 1 0 0 0,-1 0 0 0 0,1 0 0 0 0,-1 0 0 0 0,0 0 0 0 0,0 0 0 0 0,0-1 0 0 0,0 1 0 0 0,-1 1-28 0 0,-2 4 72 0 0,0-1-1 0 0,0 0 1 0 0,-1 0-1 0 0,-4 5-71 0 0,1-3 51 0 0,-1-1 0 0 0,0 0 0 0 0,0-1 0 0 0,0 0 0 0 0,-1 0 0 0 0,0-1 0 0 0,-1 0 0 0 0,0-1-1 0 0,0 0 1 0 0,0-1 0 0 0,-1 0 0 0 0,-2 0-51 0 0,-16 4 65 0 0,0 0-1 0 0,-1-3 1 0 0,0 0 0 0 0,-10-1-65 0 0,32-4-17 0 0,-1 0 0 0 0,1-1 0 0 0,-1 0 0 0 0,1-1 1 0 0,-1 0-1 0 0,1 0 0 0 0,0-1 0 0 0,-1 0 0 0 0,1 0 0 0 0,0-1 1 0 0,0-1-1 0 0,1 1 0 0 0,-1-1 0 0 0,1-1 0 0 0,0 0 1 0 0,0 0-1 0 0,0-1 0 0 0,0 0 17 0 0,7 6-82 0 0,0-1 0 0 0,0 0 0 0 0,0 0 0 0 0,0 0 1 0 0,0 0-1 0 0,1 0 0 0 0,-1 0 0 0 0,0 0 0 0 0,1 0 0 0 0,-1-1 0 0 0,0 1 0 0 0,1 0 1 0 0,0 0-1 0 0,-1-1 0 0 0,1 1 0 0 0,0 0 0 0 0,-1 0 0 0 0,1-1 0 0 0,0 1 0 0 0,0 0 1 0 0,0-1-1 0 0,0 0 82 0 0,0-6-1470 0 0</inkml:trace>
  <inkml:trace contextRef="#ctx0" brushRef="#br1" timeOffset="44985.104">6135 1372 3224 0 0,'0'0'419'0'0,"0"0"549"0"0,0 0 242 0 0,0 0 50 0 0,0 0-75 0 0,0 0-357 0 0,0 0-157 0 0,0 0-30 0 0,0 0 6 0 0,5-8 1524 0 0,-10-26 173 0 0,6-7-1714 0 0,1 0 1 0 0,3 0 0 0 0,1 1 0 0 0,1-1 0 0 0,3 1 0 0 0,1 1-1 0 0,9-19-630 0 0,-14 40-36 0 0,-1 0-1 0 0,1-5 37 0 0,-3 9 11 0 0,1-1 0 0 0,0 2 0 0 0,1-1 0 0 0,2-3-11 0 0,91-167 437 0 0,-83 159-363 0 0,29-52 172 0 0,16-17-246 0 0,-47 77 2 0 0,-11 15 9 0 0,1-1-1 0 0,-1 1 1 0 0,0-1-1 0 0,0 0 1 0 0,0 0-1 0 0,0 0 1 0 0,-1 0-1 0 0,1 0 1 0 0,-1 0 0 0 0,0-1-1 0 0,0 1 1 0 0,0 0-1 0 0,0-1 1 0 0,0 1-1 0 0,0-3-10 0 0,-1 5-12 0 0,0-1 0 0 0,0 1-1 0 0,1 0 1 0 0,-1-1 0 0 0,1 1 0 0 0,-1-1-1 0 0,1 1 1 0 0,-1 0 0 0 0,1 0-1 0 0,0-1 1 0 0,0 1 0 0 0,0 0 0 0 0,0 0-1 0 0,0 0 1 0 0,0 0 0 0 0,0 0-1 0 0,0 0 1 0 0,1-1 12 0 0,-2 2-129 0 0,0 0 7 0 0,0 0-91 0 0,0 0-394 0 0,-5 0-2066 0 0,4 0-3529 0 0</inkml:trace>
  <inkml:trace contextRef="#ctx0" brushRef="#br1" timeOffset="45475.977">6338 1119 2304 0 0,'5'-2'203'0'0,"-4"-4"-182"0"0,-1 0 352 0 0,0 4 1563 0 0,-5 6 9636 0 0,-6 10-9221 0 0,-10 16-2568 0 0,3-2 852 0 0,1-2-173 0 0,0 1-1 0 0,2 0 1 0 0,1 1 0 0 0,-2 9-462 0 0,9-23 338 0 0,7-14-311 0 0,-1 1 1 0 0,1-1 0 0 0,0 0-1 0 0,0 0 1 0 0,0 0-1 0 0,-1 1 1 0 0,1-1 0 0 0,0 0-1 0 0,0 0 1 0 0,-1 0-1 0 0,1 0 1 0 0,0 0 0 0 0,0 0-1 0 0,-1 1 1 0 0,1-1-1 0 0,0 0 1 0 0,0 0 0 0 0,-1 0-1 0 0,1 0 1 0 0,0 0-1 0 0,0 0 1 0 0,-1 0 0 0 0,1 0-1 0 0,0 0 1 0 0,0 0-1 0 0,-1 0 1 0 0,1 0-28 0 0,-2-1 138 0 0,1 0 1 0 0,0-1-1 0 0,-1 1 1 0 0,1 0-1 0 0,0 0 0 0 0,0 0 1 0 0,0-1-1 0 0,0 1 0 0 0,0-1 1 0 0,0 1-1 0 0,0-1-138 0 0,-9-13 105 0 0,-52-65 434 0 0,28 34-486 0 0,27 38-53 0 0,6 6 0 0 0,0 1 0 0 0,-1-1 0 0 0,1 1 0 0 0,-1-1 0 0 0,1 1 0 0 0,-1 0 0 0 0,1 0 0 0 0,-1-1 0 0 0,0 1 0 0 0,0 0 0 0 0,0 0 0 0 0,1 1 0 0 0,-3-2 0 0 0,2 1-323 0 0,-4 0-1528 0 0,-2 4 641 0 0</inkml:trace>
  <inkml:trace contextRef="#ctx0" brushRef="#br1" timeOffset="56370.202">6958 1181 8496 0 0,'4'1'-11'0'0,"-1"0"1014"0"0,3 0 4069 0 0,-14-16-3042 0 0,9 14-1849 0 0,-1-1-1 0 0,0 1 0 0 0,1 0 1 0 0,-1-1-1 0 0,1 1 1 0 0,0-1-1 0 0,-1 1 0 0 0,1 0 1 0 0,0 0-1 0 0,0-1 1 0 0,0 1-181 0 0,5-10 606 0 0,-3 4-671 0 0,-1 1 0 0 0,1 0 1 0 0,1 0-1 0 0,2-3 65 0 0,7-13 328 0 0,44-83 788 0 0,-34 62-913 0 0,2 0-1 0 0,17-20-202 0 0,-7 19 35 0 0,2 2 0 0 0,1 1 0 0 0,2 2 0 0 0,20-12-35 0 0,-16 17-2 0 0,-17 13 58 0 0,8-8-56 0 0,64-50-2082 0 0,-90 69-32 0 0,-2 0-4095 0 0</inkml:trace>
  <inkml:trace contextRef="#ctx0" brushRef="#br1" timeOffset="56973.298">7202 1133 8752 0 0,'9'-11'1096'0'0,"3"-13"5695"0"0,-11 23-5991 0 0,-1 1-66 0 0,-7-1 1828 0 0,1 3-2298 0 0,1 1 0 0 0,0 0-1 0 0,0 0 1 0 0,1 1-1 0 0,-1 0 1 0 0,-3 3-264 0 0,-6 5 162 0 0,2-1-18 0 0,0 0 0 0 0,0 1 0 0 0,-9 12-144 0 0,10-10 99 0 0,-1-1 0 0 0,0 0-1 0 0,-7 4-98 0 0,13-11 32 0 0,2-4-5 0 0,1 1-1 0 0,0-1 1 0 0,-1 1 0 0 0,1 0 0 0 0,1 0-1 0 0,-1 0 1 0 0,0 1 0 0 0,1-1-1 0 0,-1 1 1 0 0,1 1-27 0 0,1-5 21 0 0,1 1 0 0 0,0-1 0 0 0,0 1 0 0 0,0-1 0 0 0,0 1 0 0 0,-1-1 1 0 0,1 1-1 0 0,0-1 0 0 0,-1 1 0 0 0,1-1 0 0 0,0 1 0 0 0,-1-1 0 0 0,1 0 0 0 0,0 1 0 0 0,-1-1 0 0 0,1 0 0 0 0,-1 1 1 0 0,1-1-1 0 0,-1 0 0 0 0,1 0 0 0 0,0 1 0 0 0,-1-1 0 0 0,1 0 0 0 0,-1 0 0 0 0,1 0 0 0 0,-1 1 0 0 0,0-1 0 0 0,1 0 1 0 0,-1 0-1 0 0,1 0 0 0 0,-1 0 0 0 0,1 0 0 0 0,-1 0 0 0 0,1 0 0 0 0,-1 0 0 0 0,1-1 0 0 0,-1 1 0 0 0,1 0 0 0 0,-1 0 1 0 0,1 0-1 0 0,-1-1-21 0 0,0 1 36 0 0,0-1 0 0 0,-1 0-1 0 0,1 0 1 0 0,0 1 0 0 0,0-1 0 0 0,0 0 0 0 0,1 0 0 0 0,-1 0 0 0 0,0 0 0 0 0,0 0 0 0 0,0 0 0 0 0,1-1 0 0 0,-1 1 0 0 0,0 0 0 0 0,1 0-36 0 0,-2-3 45 0 0,1-1 0 0 0,-1 1 1 0 0,1 0-1 0 0,1 0 0 0 0,-1 0 0 0 0,0-1 0 0 0,1 1 1 0 0,0 0-1 0 0,0-1 0 0 0,0 1 0 0 0,0 0 1 0 0,1-1-46 0 0,0-4 53 0 0,-1-1 1 0 0,0 0 0 0 0,-1 1-1 0 0,0-1 1 0 0,0 0 0 0 0,-3-7-54 0 0,-2-26 248 0 0,3 21-230 0 0,-2 0-1 0 0,0 1 0 0 0,-1 0 0 0 0,-1 0 1 0 0,-6-13-18 0 0,0 0 1 0 0,12 33-1 0 0,0-1 1 0 0,0 0-1 0 0,1 1 0 0 0,-1 0 1 0 0,0-1-1 0 0,-1 1 0 0 0,1 0 0 0 0,0-1 1 0 0,0 1-1 0 0,0 0 0 0 0,-1 0 1 0 0,1 0-1 0 0,-1 0 0 0 0,1 0 0 0 0,-1 0 0 0 0,-8-6-42 0 0,10 6-45 0 0,-1 1 1 0 0,0-1-1 0 0,0 1 1 0 0,0 0 0 0 0,1-1-1 0 0,-1 1 1 0 0,0 0 0 0 0,0 0-1 0 0,0-1 1 0 0,0 1 0 0 0,1 0-1 0 0,-1 0 1 0 0,0 0-1 0 0,0 0 1 0 0,0 0 0 0 0,0 0-1 0 0,0 1 1 0 0,1-1 0 0 0,-1 0-1 0 0,0 0 1 0 0,0 0 0 0 0,0 1-1 0 0,1-1 1 0 0,-1 1-1 0 0,0-1 1 0 0,0 0 0 0 0,1 1-1 0 0,-1-1 1 0 0,0 1 0 0 0,1 0-1 0 0,-1 0 87 0 0,-6 7-2020 0 0</inkml:trace>
  <inkml:trace contextRef="#ctx0" brushRef="#br1" timeOffset="60479.702">8228 176 7832 0 0,'3'-21'11'0'0,"0"9"3222"0"0,-2 4 5994 0 0,1 26-7751 0 0,1 5-729 0 0,-5-6-501 0 0,-1 1 1 0 0,-1-2-1 0 0,-1 1 0 0 0,-2 3-246 0 0,1-1 172 0 0,1 1-1 0 0,-3 14-171 0 0,-17 77 148 0 0,12-54-61 0 0,2-14-481 0 0,10-38-2862 0 0,2-10-172 0 0,2-6-2935 0 0</inkml:trace>
  <inkml:trace contextRef="#ctx0" brushRef="#br1" timeOffset="65128.214">8301 176 6736 0 0,'-24'-18'1297'0'0,"20"15"-646"0"0,0 0 1 0 0,0 0-1 0 0,0 0 1 0 0,1 0-1 0 0,0 0 1 0 0,-1-1-1 0 0,1 1 1 0 0,0-2-652 0 0,2 4 134 0 0,1 1 1 0 0,0-1-1 0 0,0 1 1 0 0,0 0-1 0 0,0-1 1 0 0,0 1-1 0 0,0-1 1 0 0,0 1-1 0 0,0-1 0 0 0,0 1 1 0 0,0-1-1 0 0,0 1 1 0 0,0-1-1 0 0,0 1 1 0 0,0 0-1 0 0,0-1 1 0 0,0 1-1 0 0,0-1 1 0 0,0 1-1 0 0,1-1 0 0 0,-1 1 1 0 0,0 0-1 0 0,0-1 1 0 0,1 1-1 0 0,-1-1 1 0 0,0 1-1 0 0,0 0 1 0 0,1-1-1 0 0,-1 1 1 0 0,0 0-1 0 0,1 0 0 0 0,-1-1 1 0 0,1 1-135 0 0,14-10 257 0 0,-7 5 206 0 0,-1 0-270 0 0,0 0-1 0 0,0 1 1 0 0,1 0 0 0 0,-1 0-1 0 0,1 1 1 0 0,0 0 0 0 0,3 0-193 0 0,8-4 360 0 0,5-2-129 0 0,1 2 0 0 0,12-2-231 0 0,-21 6 100 0 0,-2 0 72 0 0,0 1-1 0 0,1 1 1 0 0,-1 0 0 0 0,1 1 0 0 0,-1 1 0 0 0,1 0-1 0 0,-1 1 1 0 0,14 3-172 0 0,-26-4 0 0 0,0-1-1 0 0,-1 1 1 0 0,1-1-1 0 0,0 1 1 0 0,0-1-1 0 0,-1 1 1 0 0,1 0-1 0 0,-1 0 1 0 0,1 0-1 0 0,-1 0 1 0 0,1 0-1 0 0,-1 0 0 0 0,1 0 1 0 0,-1 0-1 0 0,0 1 1 0 0,0-1-1 0 0,0 1 1 0 0,0-1-1 0 0,0 1 1 0 0,1 0 0 0 0,-2 0-3 0 0,1 0 0 0 0,0 0 1 0 0,-1 1-1 0 0,1-1 0 0 0,-1 0 1 0 0,0 0-1 0 0,1 1 0 0 0,-1-1 1 0 0,0 0-1 0 0,-1 1 0 0 0,1-1 1 0 0,0 0-1 0 0,-1 1 0 0 0,1-1 3 0 0,-2 5 0 0 0,0 0-1 0 0,-1-1 1 0 0,0 1 0 0 0,0-1-1 0 0,0 0 1 0 0,-1 0-1 0 0,0 0 1 0 0,0-1-1 0 0,-4 6 1 0 0,-8 3 63 0 0,0 0 0 0 0,-1 0-1 0 0,-1-2 1 0 0,-2 1-63 0 0,14-9 1 0 0,-13 8-1 0 0,-1-2-1 0 0,-20 8 1 0 0,18-8 6 0 0,1 0 0 0 0,-5 4-6 0 0,28-16 54 0 0,6-2-55 0 0,5 2-12 0 0,1 1-1 0 0,-1 0 1 0 0,0 1-1 0 0,0 1 1 0 0,0 0-1 0 0,0 1 1 0 0,0 0-1 0 0,-1 1 1 0 0,1 1-1 0 0,-1 0 1 0 0,1 0-1 0 0,-1 1 1 0 0,0 1-1 0 0,-1 0 1 0 0,1 1-1 0 0,7 6 14 0 0,-16-12 6 0 0,-1 1-1 0 0,0 0 1 0 0,0-1-1 0 0,-1 1 1 0 0,1 0-1 0 0,0 0 1 0 0,-1 0-1 0 0,1 0 0 0 0,-1 0 1 0 0,1 0-1 0 0,-1 0 1 0 0,0 1-1 0 0,0-1 1 0 0,0 0-1 0 0,0 1 1 0 0,-1-1-1 0 0,1 1 1 0 0,-1-1-1 0 0,1 2-5 0 0,-1-2 16 0 0,0 1 0 0 0,-1 0 1 0 0,1 0-1 0 0,-1 0 0 0 0,0 0 0 0 0,1-1 0 0 0,-1 1 0 0 0,0 0 1 0 0,0-1-1 0 0,-1 1 0 0 0,1 0 0 0 0,-1-1 0 0 0,1 0 1 0 0,-2 2-17 0 0,-5 5 40 0 0,1-1 1 0 0,-1 0 0 0 0,-1-1 0 0 0,1 0 0 0 0,-1 0-1 0 0,-1-1 1 0 0,-7 4-41 0 0,-17 9 226 0 0,-2-3-1 0 0,-31 11-225 0 0,52-21 42 0 0,-1-1 0 0 0,1-1 0 0 0,-1 0 0 0 0,0-1 0 0 0,-4-1-42 0 0,10-1-115 0 0,0-1 0 0 0,0 0 0 0 0,0-1 0 0 0,0 0 0 0 0,0 0 0 0 0,1-1 0 0 0,-1 0 0 0 0,0-1 0 0 0,0 0 115 0 0,9 2-79 0 0,1 1 1 0 0,0 0 0 0 0,-1 0 0 0 0,1 0 0 0 0,0 0 0 0 0,-1 0-1 0 0,1-1 1 0 0,0 1 0 0 0,0 0 0 0 0,-1 0 0 0 0,1-1-1 0 0,0 1 1 0 0,0 0 0 0 0,-1 0 0 0 0,1-1 0 0 0,0 1-1 0 0,0 0 1 0 0,0-1 0 0 0,-1 1 0 0 0,1 0 0 0 0,0-1-1 0 0,0 1 1 0 0,0 0 0 0 0,0-1 0 0 0,0 1 0 0 0,0 0-1 0 0,0-1 1 0 0,0 1 0 0 0,0 0 0 0 0,0-1 0 0 0,0 1 0 0 0,0-1-1 0 0,0 1 1 0 0,0 0 0 0 0,0-1 0 0 0,0 1 0 0 0,0-1 78 0 0,6-7-5435 0 0,0 2-614 0 0</inkml:trace>
  <inkml:trace contextRef="#ctx0" brushRef="#br1" timeOffset="65457.664">8734 338 7832 0 0,'0'0'602'0'0,"0"0"-115"0"0,0 0 986 0 0,0 0 471 0 0,0 2 96 0 0,0 3-1312 0 0,-1 1 0 0 0,1-1 0 0 0,-1 0 0 0 0,0 1 0 0 0,-2 2-728 0 0,-3 9 473 0 0,0 1 0 0 0,-3 0-473 0 0,2-2 46 0 0,1 0-1 0 0,-4 11-45 0 0,8-18 144 0 0,1-8-129 0 0,1 1-1 0 0,-1-1 1 0 0,1 0-1 0 0,-1 1 0 0 0,1-1 1 0 0,0 1-1 0 0,0-1 1 0 0,0 1-1 0 0,-1-1 1 0 0,1 1-1 0 0,1-1 0 0 0,-1 1 1 0 0,0-1-1 0 0,0 1 1 0 0,1-1-1 0 0,-1 2-14 0 0,1-2 14 0 0,0 0 1 0 0,1-1-1 0 0,-1 1 1 0 0,0 0-1 0 0,0-1 0 0 0,0 1 1 0 0,0-1-1 0 0,1 1 1 0 0,-1-1-1 0 0,0 1 0 0 0,0-1 1 0 0,1 0-1 0 0,-1 0 1 0 0,0 0-1 0 0,1 1 0 0 0,-1-1 1 0 0,0-1-1 0 0,1 1 1 0 0,-1 0-15 0 0,1 0 38 0 0,3 0 6 0 0,0-1 0 0 0,1 0 0 0 0,-1 0 1 0 0,0-1-1 0 0,1 1 0 0 0,-1-1 0 0 0,0 0 0 0 0,0-1 0 0 0,0 1 0 0 0,-1-1 1 0 0,1 0-1 0 0,0-1-44 0 0,5-3 17 0 0,0-1 0 0 0,-1 0-1 0 0,0 0 1 0 0,7-9-17 0 0,-5 4 205 0 0,0-1-1 0 0,0-1 0 0 0,5-11-204 0 0,-12 18 60 0 0,0 0 0 0 0,0 0 0 0 0,-1-1 0 0 0,0 0 0 0 0,0 1 0 0 0,-1-1-1 0 0,-1 0 1 0 0,1-1-60 0 0,-2 8-17 0 0,0 0-1 0 0,0-1 0 0 0,0 1 1 0 0,0-1-1 0 0,0 1 0 0 0,0 0 0 0 0,-1-1 1 0 0,1 1-1 0 0,-1 0 0 0 0,0-1 1 0 0,1 1-1 0 0,-1 0 0 0 0,0 0 1 0 0,-1 0-1 0 0,1 0 0 0 0,0-1 1 0 0,-1 1 16 0 0,0-1-19 0 0,-1 0 0 0 0,0 1-1 0 0,1 0 1 0 0,-1-1-1 0 0,0 1 1 0 0,0 0 0 0 0,0 0-1 0 0,0 0 1 0 0,-1 1-1 0 0,-2-2 21 0 0,-3 0-6 0 0,1 1-1 0 0,-1 0 0 0 0,0 0 0 0 0,1 0 0 0 0,-1 1 0 0 0,0 1 0 0 0,0-1 0 0 0,-9 2 7 0 0,1 0-13 0 0,8 0-96 0 0,1-1 1 0 0,-1 1-1 0 0,1 0 0 0 0,-1 0 1 0 0,1 1-1 0 0,0 1 0 0 0,0-1 1 0 0,0 1-1 0 0,0 0 0 0 0,-1 2 109 0 0,-7 4-2302 0 0,10-2-4055 0 0</inkml:trace>
  <inkml:trace contextRef="#ctx0" brushRef="#br1" timeOffset="65909.181">9105 2 16152 0 0,'0'0'28'0'0,"0"0"1"0"0,0 0 0 0 0,0 0-1 0 0,1 0 1 0 0,-1 0 0 0 0,0-1-1 0 0,0 1 1 0 0,0 0 0 0 0,0 0-1 0 0,0 0 1 0 0,0 0 0 0 0,0 0-1 0 0,0 0 1 0 0,0 0 0 0 0,0 0-1 0 0,0 0 1 0 0,1 0 0 0 0,-1 0-1 0 0,0 0 1 0 0,0 0 0 0 0,0 0-1 0 0,0 0 1 0 0,0-1 0 0 0,0 1-1 0 0,0 0 1 0 0,0 0 0 0 0,1 0-1 0 0,-1 0 1 0 0,0 0 0 0 0,0 0-1 0 0,0 0 1 0 0,0 0 0 0 0,0 0 0 0 0,0 1-1 0 0,0-1 1 0 0,1 0 0 0 0,-1 0-1 0 0,0 0 1 0 0,0 0 0 0 0,0 0-1 0 0,0 0 1 0 0,0 0 0 0 0,0 0-1 0 0,0 0 1 0 0,0 0 0 0 0,0 0-1 0 0,1 0 1 0 0,-1 0 0 0 0,0 0-1 0 0,0 0 1 0 0,0 1 0 0 0,0-1-1 0 0,0 0 1 0 0,0 0 0 0 0,0 0-29 0 0,5 10 334 0 0,3 19-728 0 0,-7-26 507 0 0,1 14 163 0 0,0 0-1 0 0,-1 1 1 0 0,0-1-1 0 0,-2 0 0 0 0,-1 14-275 0 0,0-6 342 0 0,-2 24 499 0 0,-1 1 0 0 0,-3-1-1 0 0,-13 45-840 0 0,20-88 66 0 0,-1 0 0 0 0,-1 0 0 0 0,1 0-1 0 0,-1-1 1 0 0,0 1 0 0 0,-2 2-66 0 0,5-6 16 0 0,0-2-12 0 0,0 0 0 0 0,0 1 0 0 0,0-1 0 0 0,0 1 0 0 0,-1-1 0 0 0,1 0 0 0 0,0 1 0 0 0,0-1 0 0 0,0 0 0 0 0,0 1 0 0 0,0-1 0 0 0,-1 0 0 0 0,1 1 0 0 0,0-1 0 0 0,0 0 0 0 0,-1 1 0 0 0,1-1 0 0 0,0 0 0 0 0,0 0 0 0 0,-1 1 0 0 0,1-1 0 0 0,0 0 0 0 0,-1 0 0 0 0,1 0 0 0 0,0 1 0 0 0,-1-1 0 0 0,1 0 0 0 0,0 0 0 0 0,-1 0 0 0 0,1 0 0 0 0,-1 0 0 0 0,1 0 0 0 0,0 0 0 0 0,-1 0-4 0 0,1 0 5 0 0,-1 1 0 0 0,1-1-1 0 0,0 0 1 0 0,-1 0 0 0 0,1 0 0 0 0,-1-1-1 0 0,1 1 1 0 0,0 0 0 0 0,-1 0 0 0 0,1 0-1 0 0,0 0 1 0 0,-1 0 0 0 0,1 0 0 0 0,-1-1 0 0 0,1 1-1 0 0,0 0 1 0 0,-1 0 0 0 0,1 0 0 0 0,0-1-1 0 0,-1 1 1 0 0,1 0 0 0 0,0 0 0 0 0,0-1 0 0 0,-1 1-1 0 0,1 0 1 0 0,0-1 0 0 0,0 1 0 0 0,0 0-1 0 0,-1-1 1 0 0,1 1 0 0 0,0-1 0 0 0,0 1 0 0 0,0 0-6 0 0,-4-13 216 0 0,5 2-163 0 0,0 0-1 0 0,0 0 1 0 0,1 0 0 0 0,0 0 0 0 0,1 0-1 0 0,0 1 1 0 0,1-1 0 0 0,0 1 0 0 0,2-3-52 0 0,-2 5-54 0 0,1 0 0 0 0,0 0 0 0 0,0 0 0 0 0,0 1 0 0 0,1 0 1 0 0,0 0-1 0 0,1 0 0 0 0,-1 1 0 0 0,1-1 0 0 0,0 2 0 0 0,4-3 54 0 0,-7 6-7 0 0,-1 0 0 0 0,1 0 0 0 0,0 1 0 0 0,-1-1 0 0 0,1 1 0 0 0,0 0 0 0 0,0 0 0 0 0,0 0 0 0 0,3 0 7 0 0,-5 1 0 0 0,0 0 0 0 0,0 0 0 0 0,0 0 0 0 0,0 0 0 0 0,0 0 0 0 0,0 1 0 0 0,0-1 0 0 0,0 0 0 0 0,0 1 0 0 0,0 0-1 0 0,0-1 1 0 0,0 1 0 0 0,0 0 0 0 0,0 0 0 0 0,-1 0 0 0 0,1 0 0 0 0,0 1 0 0 0,-1-1 0 0 0,1 0 0 0 0,0 1 0 0 0,-1-1 4 0 0,1 2-13 0 0,1 0 0 0 0,0 0 0 0 0,-1 0 0 0 0,0 0 0 0 0,1 1-1 0 0,-1-1 1 0 0,-1 1 0 0 0,2 2 9 0 0,-1 1 28 0 0,0 1 1 0 0,0-1-1 0 0,-1 1 0 0 0,0 0 1 0 0,0 0-1 0 0,-1 0 1 0 0,0 0-1 0 0,-1-1 0 0 0,1 1 1 0 0,-1 0-1 0 0,-1 0 1 0 0,0-1-1 0 0,0 1 0 0 0,-2 5-28 0 0,3-11-7 0 0,-1 1 1 0 0,1 0-1 0 0,-1-1 0 0 0,1 1 0 0 0,-1-1 0 0 0,0 0 0 0 0,0 0 0 0 0,0 1 0 0 0,-2 0 7 0 0,2-1-79 0 0,1-1-658 0 0,1-1-271 0 0,0 0-1239 0 0,0 0-4731 0 0</inkml:trace>
  <inkml:trace contextRef="#ctx0" brushRef="#br1" timeOffset="66213.982">9449 158 12440 0 0,'-1'0'82'0'0,"1"1"0"0"0,0 0 0 0 0,-1-1 0 0 0,1 1 1 0 0,0 0-1 0 0,-1-1 0 0 0,1 1 0 0 0,0 0 1 0 0,0 0-1 0 0,0-1 0 0 0,0 1 0 0 0,-1 0 0 0 0,1 0 1 0 0,0-1-1 0 0,0 1 0 0 0,1 0 0 0 0,-1 0 0 0 0,0-1 1 0 0,0 1-1 0 0,0 0 0 0 0,0-1 0 0 0,1 1-82 0 0,2 21 994 0 0,15 72 3011 0 0,-1 34-4005 0 0,-17-122 185 0 0,0 0 0 0 0,0-1 0 0 0,-1 1 0 0 0,1-1 0 0 0,-1 1 0 0 0,-1 0 0 0 0,1-1 0 0 0,-2 2-185 0 0,3-6 19 0 0,0-1 0 0 0,0 0-1 0 0,0 0 1 0 0,0 0 0 0 0,0 0-1 0 0,0 1 1 0 0,0-1 0 0 0,-1 0-1 0 0,1 0 1 0 0,0 0-1 0 0,0 0 1 0 0,0 0 0 0 0,0 1-1 0 0,0-1 1 0 0,0 0 0 0 0,-1 0-1 0 0,1 0 1 0 0,0 0 0 0 0,0 0-1 0 0,0 0 1 0 0,0 0 0 0 0,0 0-1 0 0,-1 0 1 0 0,1 0 0 0 0,0 0-1 0 0,0 0 1 0 0,0 0 0 0 0,-1 1-1 0 0,1-1 1 0 0,0 0-1 0 0,0 0 1 0 0,0-1 0 0 0,0 1-1 0 0,-1 0 1 0 0,1 0 0 0 0,0 0-1 0 0,0 0 1 0 0,0 0-19 0 0,-9-5 105 0 0,7 3-107 0 0,1 1 0 0 0,-1-1 0 0 0,1 1 0 0 0,0-1 1 0 0,-1 0-1 0 0,1 0 0 0 0,0 1 0 0 0,0-1 0 0 0,0 0 0 0 0,0-2 2 0 0,-2-4 156 0 0,2-1-1 0 0,-1 1 1 0 0,1-1-1 0 0,0 0 1 0 0,1 0 0 0 0,0 0-1 0 0,0 1 1 0 0,1-1-1 0 0,0 0 1 0 0,1-2-156 0 0,3-10-3 0 0,0 0 0 0 0,1 0-1 0 0,0 1 1 0 0,3-2 3 0 0,-6 15-241 0 0,0 0 0 0 0,1 0 0 0 0,-1 1 0 0 0,1-1 0 0 0,1 1 0 0 0,-1 0 0 0 0,1 1 0 0 0,0-1 0 0 0,1 1 0 0 0,-1 0 0 0 0,1 0-1 0 0,0 0 1 0 0,4-1 241 0 0,2-1-1060 0 0</inkml:trace>
  <inkml:trace contextRef="#ctx0" brushRef="#br1" timeOffset="75863.885">7963 2167 5496 0 0,'45'-10'1458'0'0,"-43"10"-487"0"0,-2 0 49 0 0,7-3 4843 0 0,-6 3-5793 0 0,-1 0-1 0 0,0-1 0 0 0,0 1 1 0 0,0 0-1 0 0,0 0 1 0 0,0 0-1 0 0,1 0 0 0 0,-1 0 1 0 0,0 0-1 0 0,0-1 1 0 0,0 1-1 0 0,0 0 0 0 0,1 0 1 0 0,-1 0-1 0 0,0 0 1 0 0,0 0-1 0 0,0 0 1 0 0,1 0-1 0 0,-1 0 0 0 0,0 0 1 0 0,0 0-1 0 0,1 0 1 0 0,-1 0-1 0 0,0 0 0 0 0,0 0 1 0 0,0 0-1 0 0,1 0 1 0 0,-1 0-1 0 0,0 0 0 0 0,0 0 1 0 0,0 0-1 0 0,1 1 1 0 0,-1-1-1 0 0,0 0 0 0 0,0 0 1 0 0,0 0-1 0 0,0 0 1 0 0,1 0-1 0 0,-1 0 1 0 0,0 1-1 0 0,0-1 0 0 0,0 0 1 0 0,0 0-1 0 0,0 0 1 0 0,0 0-1 0 0,0 1 0 0 0,1-1 1 0 0,-1 0-1 0 0,0 0 1 0 0,0 0-1 0 0,0 1 0 0 0,0-1 1 0 0,0 0-1 0 0,0 0 1 0 0,0 0-1 0 0,0 1 0 0 0,0-1 1 0 0,0 0-1 0 0,0 0 1 0 0,0 0-70 0 0,2 8 373 0 0,1 0 0 0 0,-2 0 0 0 0,1 0 0 0 0,-1 0 0 0 0,0 3-373 0 0,5 27 504 0 0,15 28-43 0 0,3-1 0 0 0,2-1 0 0 0,5 1-461 0 0,-12-29 131 0 0,2 0 1 0 0,2-2 0 0 0,1 0 0 0 0,1-2-1 0 0,29 28-131 0 0,-40-46 22 0 0,1-2 0 0 0,0 0 0 0 0,1-1 0 0 0,1-1 0 0 0,-1 0 0 0 0,1-1 0 0 0,1-1 0 0 0,9 3-22 0 0,4 0 0 0 0,0-1 0 0 0,1-2 0 0 0,0-1 0 0 0,0-2 0 0 0,1 0 0 0 0,-1-3 0 0 0,1-1 0 0 0,0-1 0 0 0,16-3 0 0 0,10-1 0 0 0,71-7 0 0 0,-50 3 0 0 0,-8-2-274 0 0,-70 10-1153 0 0,-2 0-498 0 0,0 0-99 0 0,0 0-21 0 0</inkml:trace>
  <inkml:trace contextRef="#ctx0" brushRef="#br1" timeOffset="76355.527">7997 2445 11376 0 0,'0'0'256'0'0,"0"0"34"0"0,-7 0 297 0 0,5 0-540 0 0,1 0-40 0 0,0 0 1 0 0,0-1-1 0 0,1 1 0 0 0,-1 0 1 0 0,0 0-1 0 0,0 0 0 0 0,1 1 1 0 0,-1-1-1 0 0,0 0 0 0 0,0 0 1 0 0,0 0-1 0 0,1 0 0 0 0,-1 1 1 0 0,0-1-1 0 0,1 0 1 0 0,-1 1-1 0 0,0-1-7 0 0,0 1 337 0 0,1-1 111 0 0,0 0 22 0 0,0 0 136 0 0,0 0 566 0 0,0 0 247 0 0,0 0 47 0 0,0 0-207 0 0,0 0-912 0 0,0 0-445 0 0,0 0-54 0 0,0 0-46 0 0,0 0-24 0 0,0 0-2 0 0,0 0 62 0 0,1-1 197 0 0,-1 1 0 0 0,1-1 0 0 0,0 1-1 0 0,-1-1 1 0 0,1 1 0 0 0,0-1 0 0 0,-1 0 0 0 0,1 1 0 0 0,-1-1 0 0 0,1 0 0 0 0,-1 0 0 0 0,0 1 0 0 0,1-1 0 0 0,-1 0 0 0 0,1 0-35 0 0,-1-17 384 0 0,-1 15-328 0 0,1 0 0 0 0,0 1-1 0 0,0-1 1 0 0,0 0 0 0 0,0 1 0 0 0,0-1-1 0 0,1-1-55 0 0,4-18 316 0 0,-2 0-1 0 0,1-15-315 0 0,-4 29 49 0 0,1-13 67 0 0,-1 18-78 0 0,-1-1 1 0 0,2 0 0 0 0,-1 0 0 0 0,0 1 0 0 0,1-1 0 0 0,-1 0 0 0 0,1 1 0 0 0,0-1 0 0 0,2-3-39 0 0,6-16 365 0 0,8-15 180 0 0,-16 37-533 0 0,0-1 1 0 0,1 1-1 0 0,-1 0 0 0 0,0-1 0 0 0,1 1 0 0 0,-1 0 0 0 0,1 0 0 0 0,0 0 1 0 0,-1 0-1 0 0,1 0 0 0 0,0 0 0 0 0,-1 1 0 0 0,1-1 0 0 0,0 0 0 0 0,0 1 1 0 0,1-1-13 0 0,35-3-5 0 0,-18 2 61 0 0,-14 1-39 0 0,0 1 0 0 0,0 0 1 0 0,0 0-1 0 0,0 0 0 0 0,0 0 1 0 0,0 1-1 0 0,-1 0 0 0 0,1 0 1 0 0,0 1-1 0 0,1 0-17 0 0,4 3 39 0 0,1 0 1 0 0,-1 0-1 0 0,0 2 0 0 0,3 2-39 0 0,-7-4-165 0 0,-1-1-1 0 0,0 1 1 0 0,0 1-1 0 0,-1-1 0 0 0,1 1 1 0 0,-1 0-1 0 0,-1 1 1 0 0,1-1-1 0 0,-1 1 1 0 0,0-1-1 0 0,2 7 166 0 0,2 2-7626 0 0</inkml:trace>
  <inkml:trace contextRef="#ctx0" brushRef="#br1" timeOffset="77389.034">9523 2664 9216 0 0,'0'0'273'0'0,"0"0"-1"0"0,1 0 1 0 0,-1 0 0 0 0,0 0 0 0 0,1 0 0 0 0,-1 0-1 0 0,1 0 1 0 0,-1 0 0 0 0,0 0 0 0 0,1 0 0 0 0,-1 0 0 0 0,0 0-1 0 0,1 0 1 0 0,-1 0 0 0 0,0 1 0 0 0,1-1 0 0 0,-1 0 0 0 0,0 0-1 0 0,1 0 1 0 0,-1 0 0 0 0,0 1 0 0 0,0-1 0 0 0,1 0-1 0 0,-1 0 1 0 0,0 1 0 0 0,0-1 0 0 0,1 0-273 0 0,5 13 1745 0 0,1 16-1724 0 0,-7-28 85 0 0,5 37 774 0 0,-2 0 1 0 0,-1 1-1 0 0,-2-1 0 0 0,-3 13-880 0 0,2-33 252 0 0,0-5-130 0 0,0 1 1 0 0,0 0-1 0 0,-2-1 1 0 0,1 1-1 0 0,-2-1 1 0 0,-2 7-123 0 0,4-14 5 0 0,-1 0 147 0 0,-1-12-48 0 0,3 3-91 0 0,1 1-1 0 0,0-1 1 0 0,0 0-1 0 0,0 1 1 0 0,0-1-1 0 0,0 0 0 0 0,1 1 1 0 0,-1-1-1 0 0,1 1 1 0 0,0-1-1 0 0,0 1 1 0 0,1-3-13 0 0,2-10 8 0 0,2-7-128 0 0,1 0 1 0 0,1 1 0 0 0,0 0-1 0 0,10-15 120 0 0,31-52-264 0 0,-45 81 245 0 0,1 0 1 0 0,0-1-1 0 0,0 2 0 0 0,0-1 0 0 0,0 0 0 0 0,1 1 1 0 0,0 0-1 0 0,1 1 0 0 0,-1-1 0 0 0,1 1 0 0 0,0 1 0 0 0,1-1 1 0 0,-1 1-1 0 0,1 0 0 0 0,-1 1 0 0 0,1 0 0 0 0,2 0 19 0 0,-8 2 11 0 0,0 0 0 0 0,0 1 0 0 0,0 0 0 0 0,1 0 0 0 0,-1-1-1 0 0,0 1 1 0 0,0 1 0 0 0,1-1 0 0 0,-1 0 0 0 0,0 0 0 0 0,0 1-1 0 0,0-1 1 0 0,0 1 0 0 0,1 0 0 0 0,-1 0 0 0 0,0 0 0 0 0,0 0-1 0 0,0 0 1 0 0,-1 0 0 0 0,1 0 0 0 0,0 1 0 0 0,0-1 0 0 0,-1 1-1 0 0,1-1 1 0 0,0 1 0 0 0,-1 0 0 0 0,0-1 0 0 0,2 3-11 0 0,1 3 100 0 0,0 0 0 0 0,0 1 1 0 0,-1 0-1 0 0,1-1 0 0 0,-2 1 1 0 0,3 8-101 0 0,-4-8 70 0 0,-1 1 0 0 0,1 0 0 0 0,-1-1 0 0 0,-1 1 0 0 0,0 0 0 0 0,0 0 1 0 0,0-1-1 0 0,-1 1 0 0 0,-1-1 0 0 0,0 3-70 0 0,0-4 41 0 0,1 0 1 0 0,-1 0-1 0 0,0-1 1 0 0,-1 1-1 0 0,0-1 1 0 0,0 0-1 0 0,0 1 0 0 0,-1-2 1 0 0,0 1-1 0 0,0 0 1 0 0,0-1-1 0 0,-4 2-41 0 0,9-7-1 0 0,0 1-1 0 0,0-1 0 0 0,-1 0 1 0 0,1 0-1 0 0,-1 1 1 0 0,1-1-1 0 0,0 0 0 0 0,-1 0 1 0 0,1 1-1 0 0,-1-1 1 0 0,1 0-1 0 0,0 0 0 0 0,-1 0 1 0 0,1 0-1 0 0,-1 0 1 0 0,1 0-1 0 0,-1 0 0 0 0,1 0 1 0 0,0 0-1 0 0,-1 0 1 0 0,1 0-1 0 0,-1 0 0 0 0,1 0 1 0 0,-1 0-1 0 0,1 0 1 0 0,0 0-1 0 0,-1 0 0 0 0,1-1 1 0 0,-1 1-1 0 0,1 0 1 0 0,0 0-1 0 0,-1-1 0 0 0,1 1 1 0 0,0 0-1 0 0,-1 0 2 0 0,1-1-10 0 0,-1-1-1 0 0,0 1 0 0 0,1 0 1 0 0,-1 0-1 0 0,1 0 0 0 0,0 0 1 0 0,-1 0-1 0 0,1-1 0 0 0,0 1 1 0 0,0 0-1 0 0,0 0 0 0 0,0-1 1 0 0,0 1 10 0 0,4-35-347 0 0,-1 23 43 0 0,1 1 0 0 0,0 0 0 0 0,2-4 304 0 0,10-26-353 0 0,-13 34 332 0 0,0 0 0 0 0,1 1 1 0 0,0-1-1 0 0,0 1 0 0 0,1 0 1 0 0,0 0-1 0 0,0 1 0 0 0,0-1 1 0 0,1 1-1 0 0,0 0 0 0 0,3-1 21 0 0,-5 2 2 0 0,-2 3-4 0 0,1-1-1 0 0,0 1 0 0 0,0 0 1 0 0,0 0-1 0 0,0 0 0 0 0,0 0 1 0 0,0 0-1 0 0,0 1 0 0 0,0-1 1 0 0,1 1-1 0 0,-1 0 0 0 0,1 0 1 0 0,-1 0-1 0 0,1 1 0 0 0,-1-1 1 0 0,1 1-1 0 0,-1 0 1 0 0,1 0-1 0 0,-1 0 0 0 0,1 0 1 0 0,0 1-1 0 0,-1-1 0 0 0,2 1 3 0 0,-1 1 31 0 0,1-1-1 0 0,-1 1 1 0 0,0-1-1 0 0,0 1 1 0 0,0 1-1 0 0,0-1 1 0 0,-1 1-1 0 0,1-1 1 0 0,-1 1-1 0 0,1 0 1 0 0,-1 0-1 0 0,0 0 1 0 0,0 1-1 0 0,0-1 1 0 0,-1 1-1 0 0,1 0 1 0 0,-1-1-1 0 0,1 4-30 0 0,2 5 102 0 0,0 1 0 0 0,-1 0 0 0 0,-1 0 0 0 0,0 0 0 0 0,-1 0 1 0 0,-1 0-1 0 0,1 12-102 0 0,-1-16 43 0 0,-1 7 67 0 0,0 0 0 0 0,-3 15-110 0 0,0 13-86 0 0,0 17-2999 0 0,3-52 1462 0 0</inkml:trace>
  <inkml:trace contextRef="#ctx0" brushRef="#br1" timeOffset="77737.735">10366 2619 9216 0 0,'-3'0'353'0'0,"-7"-7"623"0"0,7 13 4441 0 0,-4 7-1674 0 0,2-2-3147 0 0,-1 1 1 0 0,2-1-1 0 0,-1 4-596 0 0,-11 26 360 0 0,-10 17 417 0 0,-14 49-777 0 0,33-84 32 0 0,1 0 0 0 0,-3 22-32 0 0,8-43 10 0 0,0 0-1 0 0,0 0 1 0 0,0 0-1 0 0,0 0 1 0 0,0 0-1 0 0,0-1 1 0 0,0 1-1 0 0,-1 0 1 0 0,0 0-10 0 0,1-1 39 0 0,5-4-30 0 0,-1 0-15 0 0,2-2 13 0 0,1 0 0 0 0,-2 0 0 0 0,1-1 0 0 0,0 0 0 0 0,-1 0 0 0 0,0 0 0 0 0,1-4-7 0 0,21-49-211 0 0,-16 34 125 0 0,-4 7-1 0 0,0 0-1 0 0,0-7 88 0 0,1-2-17 0 0,-6 23 13 0 0,0 0-1 0 0,0 0 1 0 0,0-1-1 0 0,0 1 1 0 0,-1 0-1 0 0,0 0 1 0 0,0-1-1 0 0,0 1 1 0 0,0 0-1 0 0,0-1 1 0 0,-1 1-1 0 0,0 0 1 0 0,-1-4 4 0 0,1 7 117 0 0,1 1 219 0 0,0 0 63 0 0,0 12 370 0 0,-3 33-414 0 0,3-31-332 0 0,-1 1 0 0 0,-1-1 0 0 0,-1 5-23 0 0,2-11 8 0 0,-1 0 0 0 0,1 0-1 0 0,0-1 1 0 0,1 1 0 0 0,0 0 0 0 0,0 0 0 0 0,1 0-1 0 0,0 0 1 0 0,0 0 0 0 0,1-1 0 0 0,0 1 0 0 0,0 0 0 0 0,1-1-1 0 0,0 0 1 0 0,2 4-8 0 0,2 2-6 0 0,-7-12-11 0 0,0 0-1 0 0,1 0 1 0 0,-1 0-1 0 0,1 1 1 0 0,-1-1 0 0 0,1 0-1 0 0,-1 0 1 0 0,1 0 0 0 0,0 0-1 0 0,0 0 1 0 0,-1-1-1 0 0,1 1 1 0 0,0 0 0 0 0,0 0-1 0 0,0 0 1 0 0,0-1-1 0 0,0 1 1 0 0,0 0 0 0 0,0-1-1 0 0,0 1 1 0 0,0-1-1 0 0,1 1 1 0 0,-1-1 0 0 0,0 0-1 0 0,0 1 1 0 0,0-1-1 0 0,1 0 1 0 0,-1 0 0 0 0,0 0-1 0 0,1 0 18 0 0,1 0-231 0 0,32-2-4228 0 0,-20-2 2685 0 0</inkml:trace>
  <inkml:trace contextRef="#ctx0" brushRef="#br1" timeOffset="78172.226">10724 2617 19895 0 0,'-6'-2'971'0'0,"2"2"-872"0"0,0 0 0 0 0,1 0-1 0 0,-1 0 1 0 0,1 1 0 0 0,-1 0 0 0 0,0-1-1 0 0,1 1 1 0 0,-1 0 0 0 0,1 1 0 0 0,-1-1-1 0 0,1 0 1 0 0,0 1 0 0 0,-1 0-99 0 0,-4 3-14 0 0,1 0 0 0 0,-1 0 0 0 0,1 0-1 0 0,0 1 1 0 0,0 1 14 0 0,-5 5 8 0 0,-8 6 104 0 0,2 0 0 0 0,0 2 0 0 0,-13 19-112 0 0,-2 5 257 0 0,23-31-178 0 0,0 0 1 0 0,1 0 0 0 0,-8 14-80 0 0,11-15 35 0 0,3-7 3 0 0,0 0 1 0 0,1 0-1 0 0,0-1 1 0 0,0 2-1 0 0,-1 1-38 0 0,3-6 3 0 0,0 0 1 0 0,-1 0-1 0 0,1 0 0 0 0,0 1 0 0 0,0-1 0 0 0,0 0 0 0 0,0 0 1 0 0,0 0-1 0 0,0 1 0 0 0,1-1 0 0 0,-1 0 0 0 0,0 0 1 0 0,0 0-1 0 0,1 0 0 0 0,-1 1 0 0 0,1-1 0 0 0,-1 0 1 0 0,1 0-1 0 0,0 0 0 0 0,-1 0 0 0 0,1 0 0 0 0,0 0 1 0 0,0 0-1 0 0,-1-1 0 0 0,2 2-3 0 0,-1-2-5 0 0,0 1 0 0 0,0-1 0 0 0,0 0 0 0 0,0 1-1 0 0,0-1 1 0 0,0 0 0 0 0,0 0 0 0 0,0 0 0 0 0,0 1 0 0 0,0-1 0 0 0,0 0 0 0 0,0 0-1 0 0,0-1 1 0 0,0 1 0 0 0,0 0 0 0 0,0 0 0 0 0,1 0 0 0 0,-1-1 0 0 0,0 1 0 0 0,-1-1 0 0 0,1 1-1 0 0,0-1 1 0 0,0 1 0 0 0,0-1 0 0 0,1 0 5 0 0,23-17-65 0 0,-23 17 38 0 0,7-7-121 0 0,1 1 1 0 0,-1-2-1 0 0,0 1 1 0 0,-1-1-1 0 0,0-1 1 0 0,3-5 147 0 0,-5 7-71 0 0,4-7-77 0 0,0-1-1 0 0,5-2 149 0 0,-11 14-17 0 0,-1 0 0 0 0,1 0 0 0 0,0 1 0 0 0,0-1 0 0 0,1 1 0 0 0,-1 0 0 0 0,1 0 0 0 0,-1 0 0 0 0,1 1 0 0 0,1 0 17 0 0,-5 1-5 0 0,1 0 0 0 0,0 1 0 0 0,0-1 0 0 0,0 1-1 0 0,0-1 1 0 0,0 1 0 0 0,0 0 0 0 0,0 0-1 0 0,0 0 1 0 0,0 0 0 0 0,0 0 0 0 0,0 0 0 0 0,0 1-1 0 0,0-1 1 0 0,-1 1 0 0 0,1-1 0 0 0,0 1 0 0 0,0 0-1 0 0,1 0 6 0 0,1 1 10 0 0,-2 1 0 0 0,1-1-1 0 0,0 0 1 0 0,0 1 0 0 0,-1-1-1 0 0,1 1 1 0 0,-1 0 0 0 0,0 0-1 0 0,0 0 1 0 0,1 2-10 0 0,3 7 111 0 0,0 0 0 0 0,-1 0 0 0 0,-1 0 0 0 0,0 0 1 0 0,2 10-112 0 0,-4-7 96 0 0,0-1 0 0 0,0 0 0 0 0,-1 1 0 0 0,-1-1 0 0 0,-1 1 0 0 0,0-1 0 0 0,-1 1-96 0 0,-2 15 587 0 0,-3 0 0 0 0,-7 24-587 0 0,9-39 115 0 0,-1 0 0 0 0,-1 0 0 0 0,0 0 0 0 0,-1-1 0 0 0,0-1 1 0 0,-7 8-116 0 0,8-10 28 0 0,-2-1 1 0 0,1-1 0 0 0,-1 1-1 0 0,0-1 1 0 0,-1-1 0 0 0,0 0 0 0 0,-1 0-1 0 0,-4 2-28 0 0,12-8-9 0 0,0-1 0 0 0,-1 1 0 0 0,1-1 0 0 0,-1 1 0 0 0,1-1-1 0 0,-1 0 1 0 0,1 0 0 0 0,-1-1 0 0 0,0 1 0 0 0,-2-1 9 0 0,5 0-72 0 0,0 0 0 0 0,0 0 0 0 0,0 0 0 0 0,0 0 0 0 0,0 0 0 0 0,0-1 0 0 0,0 1 1 0 0,0 0-1 0 0,0-1 0 0 0,0 1 0 0 0,0-1 0 0 0,1 1 0 0 0,-1-1 0 0 0,0 1 0 0 0,0-1 0 0 0,0 1 0 0 0,1-1 0 0 0,-1 0 1 0 0,0 0-1 0 0,0 1 0 0 0,1-1 0 0 0,-1 0 0 0 0,1 0 0 0 0,-1 0 0 0 0,1 0 0 0 0,-1 0 0 0 0,1 1 0 0 0,0-1 0 0 0,-1 0 1 0 0,1 0-1 0 0,0 0 0 0 0,0 0 0 0 0,-1 0 0 0 0,1 0 0 0 0,0 0 0 0 0,0 0 0 0 0,0 0 0 0 0,0 0 0 0 0,1-1 72 0 0,2-31-2768 0 0,3 11 768 0 0</inkml:trace>
  <inkml:trace contextRef="#ctx0" brushRef="#br1" timeOffset="78553.054">10899 2717 11520 0 0,'0'0'53'0'0,"0"1"0"0"0,-1-1 0 0 0,1 0 0 0 0,-1 0 0 0 0,1 0-1 0 0,0 0 1 0 0,-1 0 0 0 0,1 0 0 0 0,-1 1 0 0 0,1-1 0 0 0,0 0 0 0 0,-1 0 0 0 0,1 0 0 0 0,0 1 0 0 0,0-1 0 0 0,-1 0 0 0 0,1 1 0 0 0,0-1 0 0 0,-1 0 0 0 0,1 1 0 0 0,0-1 0 0 0,0 0 0 0 0,0 1 0 0 0,-1-1 0 0 0,1 0 0 0 0,0 1 0 0 0,0-1 0 0 0,0 0 0 0 0,0 1 0 0 0,0-1 0 0 0,0 1 0 0 0,0-1-53 0 0,0 13 2031 0 0,4 14 726 0 0,-1-15-2456 0 0,0 0 1 0 0,-2 1-1 0 0,0-1 0 0 0,0 1 1 0 0,-1-1-1 0 0,0 1 1 0 0,-1 0-302 0 0,-3 37 940 0 0,4-40-770 0 0,0-1 0 0 0,-1 1 1 0 0,0 0-1 0 0,-1 0 0 0 0,0-1 1 0 0,0 1-1 0 0,-1-1 0 0 0,-1 3-170 0 0,-5 10 264 0 0,8-21-192 0 0,1-1 4 0 0,0 0 18 0 0,3-8 112 0 0,13-34-367 0 0,3-9-468 0 0,-4 15-51 0 0,-11 25 441 0 0,0 1 0 0 0,0 0 1 0 0,6-8 238 0 0,10-24-381 0 0,-18 35 293 0 0,1 0 0 0 0,0-1 0 0 0,1 1 0 0 0,0 1 0 0 0,0-1 0 0 0,0 1-1 0 0,1-1 1 0 0,2-2 88 0 0,-3 6-75 0 0,1-2 2 0 0,0 0 1 0 0,0 1-1 0 0,0 0 1 0 0,1 0-1 0 0,-1 0 0 0 0,1 1 73 0 0,-4 2 22 0 0,-1 0 0 0 0,0 1 0 0 0,0-1 0 0 0,0 1 0 0 0,1-1 0 0 0,-1 1-1 0 0,0 0 1 0 0,1 0 0 0 0,-1-1 0 0 0,0 1 0 0 0,0 0 0 0 0,1 0 0 0 0,-1 0 0 0 0,0 0-1 0 0,1 1 1 0 0,-1-1 0 0 0,0 0 0 0 0,1 1 0 0 0,-1-1 0 0 0,0 0 0 0 0,0 1 0 0 0,0-1-1 0 0,1 1 1 0 0,-1 0 0 0 0,0-1 0 0 0,0 1 0 0 0,0 0 0 0 0,0 0 0 0 0,0 0-1 0 0,0 0 1 0 0,0 0 0 0 0,0 0 0 0 0,0 0-22 0 0,7 8 302 0 0,-1 1 0 0 0,1 0 0 0 0,-2 0 0 0 0,1 1 0 0 0,-1 0-1 0 0,-1 0 1 0 0,0 2-302 0 0,1 3 295 0 0,0 0 0 0 0,-2 0 0 0 0,0 0 0 0 0,-1 1 0 0 0,0 0 0 0 0,-1-1 0 0 0,-1 1 0 0 0,-1 0 0 0 0,-1 1-295 0 0,-1-2 514 0 0,0 0-1 0 0,-4 7-513 0 0,-3 22 258 0 0,7-37-258 0 0,-1-5-48 0 0,3-2-190 0 0,-1-2-19 0 0,1 0 0 0 0,-1 0 0 0 0,1 0 0 0 0,-1-1 0 0 0,1 1 0 0 0,0 0 0 0 0,0 0 0 0 0,-1 0 0 0 0,1 0 0 0 0,0-1 0 0 0,0 1 0 0 0,0 0 0 0 0,0 0 0 0 0,0 0 0 0 0,1-1 257 0 0,2-7-5370 0 0,0 1-1790 0 0</inkml:trace>
  <inkml:trace contextRef="#ctx0" brushRef="#br1" timeOffset="79171.038">11298 2958 9216 0 0,'-2'6'1031'0'0,"5"-4"-120"0"0,-2-2-816 0 0,1 0 1089 0 0,20 2 1953 0 0,-18-1-2901 0 0,1-1 1 0 0,-1 0-1 0 0,1 0 0 0 0,-1 0 0 0 0,1 0 1 0 0,-1-1-1 0 0,0 0 0 0 0,1 0 1 0 0,-1 0-1 0 0,0 0 0 0 0,1-1 0 0 0,-1 1 1 0 0,0-1-1 0 0,0-1 0 0 0,2 0-236 0 0,3-3 262 0 0,1 0-1 0 0,-1-1 1 0 0,-1 0-1 0 0,1-1 1 0 0,-1 1-1 0 0,5-8-261 0 0,-8 9 45 0 0,0 0-1 0 0,-1 0 0 0 0,0-1 0 0 0,0 1 1 0 0,0-1-1 0 0,-1 0 0 0 0,0 0 0 0 0,-1 0 1 0 0,0-1-1 0 0,0 1 0 0 0,0 0 0 0 0,-1-1 1 0 0,0 1-1 0 0,0-1 0 0 0,-1 0 0 0 0,0 1 1 0 0,0-1-1 0 0,-1 1 0 0 0,0-1 0 0 0,0 0 1 0 0,-2-3-45 0 0,2 10 30 0 0,1-1 0 0 0,-1 0 1 0 0,0 0-1 0 0,0 0 0 0 0,0 0 1 0 0,0 1-1 0 0,0-1 0 0 0,0 0 1 0 0,-1 1-1 0 0,1-1 0 0 0,-1 1 0 0 0,1 0 1 0 0,-1-1-1 0 0,1 1 0 0 0,-1 0 1 0 0,0 0-1 0 0,1 0 0 0 0,-1 0 1 0 0,0 0-1 0 0,0 0 0 0 0,0 1 1 0 0,0-1-1 0 0,0 1 0 0 0,0-1-30 0 0,0 1 30 0 0,0-1-1 0 0,1 1 0 0 0,-1 0 1 0 0,0-1-1 0 0,0 1 1 0 0,0 0-1 0 0,0 0 0 0 0,1 1 1 0 0,-1-1-1 0 0,0 0 1 0 0,0 0-1 0 0,0 1 0 0 0,0-1 1 0 0,1 1-1 0 0,-1 0 1 0 0,0 0-1 0 0,1-1 0 0 0,-1 1 1 0 0,1 0-1 0 0,-1 0 1 0 0,1 0-1 0 0,-1 1 0 0 0,1-1 1 0 0,-1 0-1 0 0,0 2-29 0 0,-16 19 327 0 0,14-18-318 0 0,0 1 0 0 0,0 0-1 0 0,0 0 1 0 0,1 0 0 0 0,0 0 0 0 0,0 0 0 0 0,0 0 0 0 0,1 1 0 0 0,0 0 0 0 0,-1 1-9 0 0,-8 22 0 0 0,8-21 0 0 0,0 0 0 0 0,0-1 0 0 0,1 1 0 0 0,-1 0 0 0 0,-2 22 479 0 0,1-1 0 0 0,1 6-479 0 0,2-25 139 0 0,1 0 1 0 0,1 0-1 0 0,-1 0 0 0 0,2 0 0 0 0,-1 0 1 0 0,2 0-1 0 0,-1-1 0 0 0,2 4-139 0 0,-3-10-20 0 0,0 0 0 0 0,1-1 0 0 0,-1 1 0 0 0,0-1-1 0 0,1 1 1 0 0,-1-1 0 0 0,1 0 0 0 0,0 0 0 0 0,0 1-1 0 0,-1-1 1 0 0,2 0 0 0 0,-1-1 0 0 0,0 1 0 0 0,0 0 0 0 0,1-1-1 0 0,-1 1 1 0 0,0-1 0 0 0,2 1 20 0 0,0-1 18 0 0,-1 0-1 0 0,1 0 1 0 0,-1 0-1 0 0,1-1 1 0 0,-1 1 0 0 0,1-1-1 0 0,0 0 1 0 0,-1 0 0 0 0,1-1-1 0 0,-1 1 1 0 0,1-1-1 0 0,-1 1 1 0 0,2-2-18 0 0,2 0-202 0 0,1 0-1 0 0,-1-1 1 0 0,0 0 0 0 0,-1-1 0 0 0,1 1-1 0 0,0-1 1 0 0,-1-1 0 0 0,0 1-1 0 0,0-1 1 0 0,0 0 0 0 0,-1 0 0 0 0,0-1-1 0 0,3-4 203 0 0,4-8-1100 0 0</inkml:trace>
  <inkml:trace contextRef="#ctx0" brushRef="#br1" timeOffset="79594.878">11698 2592 16128 0 0,'-3'18'1806'0'0,"2"-15"-1800"0"0,1 0 0 0 0,-1-1 0 0 0,1 1 0 0 0,-1 0 0 0 0,1-1 0 0 0,0 1-1 0 0,0 1-5 0 0,2 19 968 0 0,6 56 3200 0 0,-2 30-4168 0 0,-7-95 317 0 0,1 0-1 0 0,-2 0 0 0 0,0 0 1 0 0,-2 6-317 0 0,2-13 80 0 0,1-1 0 0 0,-1 0 1 0 0,-1 1-1 0 0,1-1 1 0 0,-1 0-1 0 0,-1 0 0 0 0,1 0 1 0 0,-1-1-1 0 0,0 1 1 0 0,-1 0-81 0 0,5-5-7 0 0,0-1 0 0 0,-1 1 0 0 0,1 0 1 0 0,-1-1-1 0 0,1 1 0 0 0,-1-1 0 0 0,1 1 0 0 0,-1-1 1 0 0,1 1-1 0 0,-1-1 0 0 0,0 0 0 0 0,1 1 1 0 0,-1-1-1 0 0,0 0 0 0 0,1 1 0 0 0,-1-1 1 0 0,0 0-1 0 0,1 0 0 0 0,-1 1 0 0 0,0-1 1 0 0,1 0-1 0 0,-1 0 0 0 0,0 0 0 0 0,0 0 1 0 0,1 0-1 0 0,-1 0 0 0 0,0 0 0 0 0,1 0 1 0 0,-1-1-1 0 0,0 1 0 0 0,0 0 0 0 0,1 0 1 0 0,-1-1-1 0 0,0 1 0 0 0,0 0 7 0 0,-2-2-153 0 0,-2-13-3280 0 0,4 10 2960 0 0,1 1 1 0 0,-1-1-1 0 0,1 0 0 0 0,0 0 1 0 0,0 0-1 0 0,1 1 0 0 0,-1-1 1 0 0,1 0-1 0 0,0 0 0 0 0,0 1 1 0 0,1-1-1 0 0,-1 0 0 0 0,1 1 0 0 0,0-1 473 0 0,7-12-1369 0 0,0-1 0 0 0,11-13 1369 0 0,-10 15-180 0 0,-8 14 150 0 0,-1-1-1 0 0,1 1 0 0 0,0 0 1 0 0,0 0-1 0 0,0 1 1 0 0,0-1-1 0 0,0 0 0 0 0,0 1 1 0 0,1-1-1 0 0,-1 1 1 0 0,0 0-1 0 0,1 0 0 0 0,0 0 31 0 0,33-10 1153 0 0,-34 10-916 0 0,2 1 35 0 0,0-1-1 0 0,-1 1 0 0 0,1 0 1 0 0,0 0-1 0 0,-1 1 1 0 0,1-1-1 0 0,0 1 0 0 0,-1 0 1 0 0,1 0-1 0 0,-1 0 1 0 0,4 2-272 0 0,-2-2 466 0 0,0 2 1 0 0,-1-1 0 0 0,1 1-1 0 0,0-1 1 0 0,-1 1-1 0 0,0 1 1 0 0,4 2-467 0 0,-3 0 373 0 0,-1 0 0 0 0,0 0 0 0 0,-1 0 0 0 0,0 1 0 0 0,0-1 0 0 0,0 1-1 0 0,-1 0 1 0 0,1 0 0 0 0,-1 2-373 0 0,4 9 729 0 0,-5-13-537 0 0,0 1 0 0 0,0 0 0 0 0,0-1 0 0 0,-1 1 0 0 0,0 0 0 0 0,0-1 0 0 0,0 1-1 0 0,0 0 1 0 0,-1-1 0 0 0,0 1 0 0 0,-1-1 0 0 0,1 1 0 0 0,-1-1 0 0 0,-1 3-192 0 0,-6 21 1140 0 0,7-25-1078 0 0,2-3-46 0 0,-1 0 0 0 0,1 0 0 0 0,0 0 0 0 0,-1 0-1 0 0,1 0 1 0 0,-1 0 0 0 0,1 0 0 0 0,-1 0 0 0 0,0 0 0 0 0,1-1-1 0 0,-1 1 1 0 0,0 0 0 0 0,0 0 0 0 0,1-1 0 0 0,-2 1-16 0 0,1 0-105 0 0,1-1-79 0 0,4-17-1412 0 0,7-5-1086 0 0,-5 8 1306 0 0</inkml:trace>
  <inkml:trace contextRef="#ctx0" brushRef="#br1" timeOffset="79922.076">12132 2662 14280 0 0,'0'0'632'0'0,"0"0"136"0"0,0 0-616 0 0,0 0-152 0 0,0 0 0 0 0,0 8 0 0 0,2-2 743 0 0,-4-1 121 0 0,-2 4 32 0 0,1-1 0 0 0,3 2-728 0 0,0 2-168 0 0,0-6 0 0 0,0 2 0 0 0,7-3-1264 0 0,-5 3-272 0 0,2 6-47 0 0,1-2-17 0 0</inkml:trace>
  <inkml:trace contextRef="#ctx0" brushRef="#br1" timeOffset="80257.573">12478 2692 18599 0 0,'-7'3'292'0'0,"0"1"-1"0"0,0 0 0 0 0,1 0 0 0 0,-1 1 1 0 0,1-1-1 0 0,0 2 0 0 0,-3 2-291 0 0,-15 12 12 0 0,16-13 42 0 0,-32 22 735 0 0,2 3 0 0 0,-2 4-789 0 0,29-26 347 0 0,1 0-1 0 0,1 1 1 0 0,0 0 0 0 0,0 1-1 0 0,2 0 1 0 0,-1 0 0 0 0,1 1-1 0 0,1 0 1 0 0,-3 7-347 0 0,9-18 36 0 0,-8 26 100 0 0,8-26-136 0 0,0-1 0 0 0,0 0-1 0 0,-1 0 1 0 0,1 0 0 0 0,0 0-1 0 0,1 0 1 0 0,-1 0 0 0 0,0 1 0 0 0,0-1-1 0 0,0 0 1 0 0,1 0 0 0 0,-1 0-1 0 0,0 0 1 0 0,1 0 0 0 0,-1 0-1 0 0,1 0 1 0 0,-1 0 0 0 0,1 0-1 0 0,0 0 1 0 0,-1 0 0 0 0,1 0 0 0 0,0-1-1 0 0,0 1 1 0 0,-1 0 0 0 0,1 0 0 0 0,0-1 0 0 0,-1 1 0 0 0,1 0 0 0 0,0-1 0 0 0,-1 1 0 0 0,1-1 0 0 0,0 1 0 0 0,0-1 0 0 0,-1 1 0 0 0,1-1 0 0 0,0 0 0 0 0,0 1 0 0 0,0-1 0 0 0,0 0 0 0 0,0 0 0 0 0,-1 1 0 0 0,1-1 0 0 0,0 0 0 0 0,0 0 0 0 0,0 0 0 0 0,0 0 0 0 0,3-1 0 0 0,11 3 11 0 0,1-1-1 0 0,-1-1 1 0 0,0-1-1 0 0,0 0 1 0 0,0-1-1 0 0,0-1 1 0 0,1 0-11 0 0,36-11-567 0 0,18-7 567 0 0,-37 10-759 0 0,8-5-2191 0 0,-22 8 1416 0 0</inkml:trace>
  <inkml:trace contextRef="#ctx0" brushRef="#br1" timeOffset="81329.596">10042 3477 2760 0 0,'-3'-19'2281'0'0,"6"8"3928"0"0,2 0-3990 0 0,-3 8-1887 0 0,0-1 0 0 0,-1 0 1 0 0,1 0-1 0 0,-1 0 0 0 0,0 0 0 0 0,0 0 0 0 0,-1 0 0 0 0,1-2-332 0 0,-1 4 120 0 0,0 1 0 0 0,0-1-1 0 0,0 1 1 0 0,0-1 0 0 0,0 1-1 0 0,-1-1 1 0 0,1 1 0 0 0,0-1-1 0 0,-1 1 1 0 0,0-1 0 0 0,1 1-1 0 0,-1-1 1 0 0,0 1 0 0 0,1 0-1 0 0,-1 0 1 0 0,0-1 0 0 0,0 1-1 0 0,0 0 1 0 0,0 0-1 0 0,-1 0 1 0 0,1 0 0 0 0,0 0-1 0 0,0 0 1 0 0,-1 0-120 0 0,-3 0 316 0 0,0-1-1 0 0,0 1 1 0 0,-1 1 0 0 0,1-1-1 0 0,0 1 1 0 0,-1 0-1 0 0,0 0-315 0 0,-9 1 215 0 0,1 1 0 0 0,0 1 0 0 0,-1 1 0 0 0,1 0 0 0 0,1 0 0 0 0,-1 1 0 0 0,1 1 0 0 0,0 0 0 0 0,-8 6-215 0 0,11-6 62 0 0,1 0-1 0 0,0 0 1 0 0,0 0 0 0 0,1 1-1 0 0,0 1 1 0 0,0-1 0 0 0,-5 8-62 0 0,8-9 36 0 0,1 0 1 0 0,0 0-1 0 0,1 0 1 0 0,0 0 0 0 0,0 0-1 0 0,0 1 1 0 0,1-1-1 0 0,-1 1 1 0 0,2 0-1 0 0,-1 0 1 0 0,1 0 0 0 0,-1 5-37 0 0,2 0 6 0 0,0-1 0 0 0,0 1 1 0 0,2 0-1 0 0,-1 0 1 0 0,1-1-1 0 0,1 2-6 0 0,7 23 218 0 0,5 9-218 0 0,-12-36 42 0 0,7 26 6 0 0,-7-24-40 0 0,0-1 0 0 0,0 0 0 0 0,1 0 0 0 0,3 6-8 0 0,1-2 0 0 0,1-1 0 0 0,6 8 0 0 0,-7-12 0 0 0,-2 0 0 0 0,1 1 0 0 0,-1 0 0 0 0,-1 0 0 0 0,4 8 0 0 0,-6-5-56 0 0,4 4-265 0 0,-7-17 268 0 0,0 0 0 0 0,0 0 0 0 0,1 0 0 0 0,-1 1-1 0 0,0-1 1 0 0,0 0 0 0 0,0 0 0 0 0,0 0 0 0 0,0 1 0 0 0,0-1 0 0 0,1 0 0 0 0,-1 0 0 0 0,0 0 0 0 0,0 1-1 0 0,0-1 1 0 0,0 0 0 0 0,0 0 0 0 0,0 0 0 0 0,0 1 0 0 0,0-1 0 0 0,0 0 0 0 0,0 0 0 0 0,0 1-1 0 0,0-1 1 0 0,0 0 0 0 0,0 0 0 0 0,0 0 0 0 0,0 1 0 0 0,0-1 0 0 0,0 0 0 0 0,0 0 0 0 0,-1 1 0 0 0,1-1-1 0 0,0 0 1 0 0,0 0 0 0 0,0 0 0 0 0,0 0 0 0 0,0 1 0 0 0,0-1 0 0 0,-1 0 0 0 0,1 0 0 0 0,0 0 0 0 0,0 0-1 0 0,0 1 1 0 0,-1-1 0 0 0,1 0 0 0 0,0 0 0 0 0,0 0 0 0 0,0 0 0 0 0,-1 0 0 0 0,1 0 0 0 0,0 0 0 0 0,0 0-1 0 0,0 0 1 0 0,-1 0 0 0 0,1 0 0 0 0,0 0 0 0 0,0 0 53 0 0,-9 3-2111 0 0</inkml:trace>
  <inkml:trace contextRef="#ctx0" brushRef="#br1" timeOffset="81553.001">9614 3776 13360 0 0,'0'0'1026'0'0,"13"-5"-468"0"0,8 1 750 0 0,0 1 0 0 0,0 1 0 0 0,0 1 1 0 0,5 1-1309 0 0,85 7-565 0 0,-86-4 840 0 0,64 1-279 0 0,-51-3-2913 0 0,-25-1 1327 0 0</inkml:trace>
  <inkml:trace contextRef="#ctx0" brushRef="#br1" timeOffset="81855.664">10141 3730 4608 0 0,'0'0'353'0'0,"0"0"214"0"0,1 1 1759 0 0,2 3-480 0 0,-1-1 1 0 0,1 1-1 0 0,-1 0 0 0 0,1 0 0 0 0,0 3-1846 0 0,6 21 3494 0 0,-8-14-3201 0 0,0 1-1 0 0,0-1 1 0 0,-1 4-293 0 0,0-4 832 0 0,0-13-832 0 0,0 2 30 0 0,0 0-1 0 0,0 0 1 0 0,0-1-1 0 0,0 1 1 0 0,0 0-1 0 0,-1 0 1 0 0,1 0 0 0 0,-1 0-1 0 0,1-1 1 0 0,-1 1-1 0 0,0 0 1 0 0,0-1-1 0 0,-1 1 1 0 0,1-1-1 0 0,0 1 1 0 0,-1 0-30 0 0,1-3-69 0 0,1 1 0 0 0,-1-1 0 0 0,0 0 0 0 0,1 1 0 0 0,-1-1 0 0 0,0 0 0 0 0,1 0 0 0 0,-1 1 0 0 0,0-1 0 0 0,0 0 1 0 0,1 0-1 0 0,-1 0 0 0 0,0 0 0 0 0,0 0 0 0 0,1 0 0 0 0,-1 0 0 0 0,0 0 0 0 0,1 0 0 0 0,-1 0 0 0 0,0-1 0 0 0,0 1 0 0 0,1 0 0 0 0,-1 0 0 0 0,0-1 0 0 0,1 1 0 0 0,-1 0 0 0 0,0-1 0 0 0,1 1 0 0 0,-1-1 0 0 0,1 1 1 0 0,-1-1-1 0 0,1 1 0 0 0,-1-1 69 0 0,0 0-365 0 0,-6-1-1038 0 0</inkml:trace>
  <inkml:trace contextRef="#ctx0" brushRef="#br1" timeOffset="81856.664">10172 3527 7832 0 0,'0'0'696'0'0,"0"0"-560"0"0,13 2-136 0 0,-4 2 0 0 0,-2 1 792 0 0,4-2 128 0 0,2 2 24 0 0,-4 1 8 0 0,4 5-696 0 0,-4 0-144 0 0,0 3-24 0 0,2-4-8 0 0,0 5-80 0 0,-1-1 0 0 0,-7 5 0 0 0,0 0 0 0 0,6-2-256 0 0,-5 2-96 0 0</inkml:trace>
  <inkml:trace contextRef="#ctx0" brushRef="#br1" timeOffset="83004.071">10397 3870 10592 0 0,'-2'2'426'0'0,"-1"-1"-270"0"0,-5 0 3526 0 0,8-1-3649 0 0,1 0 1 0 0,-1 0 0 0 0,1 0 0 0 0,-1 0 0 0 0,1 1 0 0 0,-1-1-1 0 0,1 0 1 0 0,-1 0 0 0 0,0 0 0 0 0,1 1 0 0 0,-1-1-1 0 0,0 0 1 0 0,1 0 0 0 0,-1 1 0 0 0,1-1 0 0 0,-1 0 0 0 0,0 1-1 0 0,0-1 1 0 0,1 1-34 0 0,-1-1 42 0 0,0 0 0 0 0,1 1 0 0 0,-1-1 0 0 0,1 1-1 0 0,-1-1 1 0 0,1 1 0 0 0,-1-1 0 0 0,1 0 0 0 0,-1 0-1 0 0,1 1 1 0 0,-1-1 0 0 0,1 0 0 0 0,-1 0 0 0 0,1 1 0 0 0,-1-1-1 0 0,1 0 1 0 0,0 0 0 0 0,-1 0 0 0 0,1 0-42 0 0,7 0 201 0 0,-5 1-93 0 0,-1-1-1 0 0,1 0 0 0 0,0 0 0 0 0,0 0 0 0 0,0-1 0 0 0,-1 1 1 0 0,1-1-1 0 0,0 1 0 0 0,-1-1 0 0 0,1 0 0 0 0,0 0 0 0 0,-1 0 0 0 0,3-2-107 0 0,6-4 135 0 0,1 0 0 0 0,-1-1-1 0 0,0 0 1 0 0,-1-1 0 0 0,0 0-1 0 0,0-1 1 0 0,-1 0 0 0 0,4-5-135 0 0,-12 13 13 0 0,0 0 1 0 0,0-1-1 0 0,0 1 0 0 0,0-1 1 0 0,0 1-1 0 0,0-1 1 0 0,-1 0-1 0 0,1 1 0 0 0,-1-1 1 0 0,0 1-1 0 0,1-1 1 0 0,-1 0-1 0 0,-1 1 0 0 0,1-1 1 0 0,0 0-14 0 0,0 2 7 0 0,0 0 1 0 0,0 0 0 0 0,-1 0-1 0 0,1 0 1 0 0,0 0-1 0 0,-1 0 1 0 0,1 0 0 0 0,0 0-1 0 0,-1 0 1 0 0,1 0-1 0 0,-1 0 1 0 0,1 0 0 0 0,-1 1-1 0 0,0-1 1 0 0,1 0 0 0 0,-1 0-1 0 0,0 1 1 0 0,1-1-1 0 0,-1 0 1 0 0,0 1 0 0 0,0-1-1 0 0,0 1 1 0 0,0-1-1 0 0,0 1 1 0 0,0-1 0 0 0,0 1-1 0 0,0-1 1 0 0,0 1-1 0 0,0 0 1 0 0,0 0 0 0 0,0-1-1 0 0,0 1 1 0 0,0 0-1 0 0,0 0 1 0 0,0 0 0 0 0,0 0-1 0 0,0 0 1 0 0,0 1-1 0 0,0-1 1 0 0,0 0-8 0 0,-4 1 78 0 0,0-1-1 0 0,0 1 1 0 0,0 0 0 0 0,0 1 0 0 0,0-1-1 0 0,0 1 1 0 0,1 0 0 0 0,-1 0-1 0 0,0 0 1 0 0,1 1 0 0 0,0 0 0 0 0,0 0-1 0 0,0 0 1 0 0,-3 3-78 0 0,2-1 124 0 0,3-3-83 0 0,0 0 1 0 0,0 0-1 0 0,0 0 0 0 0,1 0 1 0 0,-1 0-1 0 0,1 0 0 0 0,-1 0 1 0 0,1 1-1 0 0,0-1 0 0 0,0 0 1 0 0,0 1-1 0 0,0-1 0 0 0,0 1 1 0 0,1-1-1 0 0,-1 2-41 0 0,-3 12 130 0 0,3-15-115 0 0,0 1-1 0 0,1-1 0 0 0,-1 1 0 0 0,1-1 1 0 0,0 1-1 0 0,-1-1 0 0 0,1 1 0 0 0,0-1 1 0 0,0 1-1 0 0,0-1 0 0 0,0 1 0 0 0,0-1 1 0 0,0 1-1 0 0,0-1 0 0 0,1 1 0 0 0,-1-1 0 0 0,1 0 1 0 0,-1 2-15 0 0,5 13 185 0 0,-5-13-169 0 0,1-1 0 0 0,-1 0-1 0 0,1 0 1 0 0,-1 0 0 0 0,1 0 0 0 0,0 0-1 0 0,0 0 1 0 0,0 0 0 0 0,0 0 0 0 0,0 0-1 0 0,2 1-15 0 0,5 9 0 0 0,-6-9 2 0 0,-1-1-1 0 0,1 0 0 0 0,0 1 0 0 0,0-1 0 0 0,0 0 0 0 0,0 0 1 0 0,0 0-1 0 0,0 0 0 0 0,2 1-1 0 0,6 4 34 0 0,-8-6-29 0 0,0 1 0 0 0,0-1 1 0 0,0 0-1 0 0,0 0 0 0 0,0 1 1 0 0,0-1-1 0 0,0 0 0 0 0,0-1 1 0 0,0 1-1 0 0,1 0 0 0 0,-1-1 0 0 0,0 1 1 0 0,1-1-1 0 0,-1 0 0 0 0,0 0 1 0 0,1 0-1 0 0,-1 0 0 0 0,3 0-5 0 0,8-2 21 0 0,-6 2-33 0 0,-1-1-1 0 0,0 0 0 0 0,0 0 0 0 0,-1-1 0 0 0,1 1 0 0 0,0-1 0 0 0,0-1 1 0 0,-1 1-1 0 0,5-3 13 0 0,11-9-6212 0 0,-11 6-613 0 0</inkml:trace>
  <inkml:trace contextRef="#ctx0" brushRef="#br1" timeOffset="83289.12">10846 3458 16008 0 0,'0'0'730'0'0,"0"0"-9"0"0,1 1-692 0 0,-1 0 0 0 0,1 0 0 0 0,-1 0 0 0 0,0 0 0 0 0,1 0 0 0 0,-1 1 0 0 0,0-1 0 0 0,0 0 0 0 0,0 0 0 0 0,0 0 0 0 0,0 1-29 0 0,0 3 159 0 0,-1 0 0 0 0,1 1 1 0 0,0-1-1 0 0,0 0 0 0 0,2 5-159 0 0,-2-5 251 0 0,1 0 0 0 0,-1 0 0 0 0,0 1 0 0 0,0-1 1 0 0,0 0-1 0 0,-1 2-251 0 0,-1 3 392 0 0,1 0 1 0 0,1 0-1 0 0,0 0 1 0 0,1 10-393 0 0,1 9 554 0 0,-9 104 1032 0 0,4-107-1414 0 0,3-21-150 0 0,-1 0 0 0 0,0 1 0 0 0,1-1 0 0 0,0 0 0 0 0,1 0 0 0 0,0 5-22 0 0,5 67-784 0 0,-6-77 665 0 0,0 1 0 0 0,0 0 0 0 0,0 0 0 0 0,0 0 0 0 0,0-1 0 0 0,0 1 0 0 0,0 0 0 0 0,-1 0 0 0 0,1 0 0 0 0,0-1 0 0 0,0 1 0 0 0,-1 0 0 0 0,1 0 0 0 0,0-1 0 0 0,-1 1 0 0 0,1 0 0 0 0,-1 0 0 0 0,1 0 119 0 0,-2 1-967 0 0,-1 4-6435 0 0</inkml:trace>
  <inkml:trace contextRef="#ctx0" brushRef="#br1" timeOffset="83766.66">11295 3629 18311 0 0,'-15'0'841'0'0,"11"0"-780"0"0,0-1 1 0 0,1 1-1 0 0,-1 0 1 0 0,0 0-1 0 0,1 0 0 0 0,-1 1 1 0 0,1-1-1 0 0,-1 1 1 0 0,1 0-1 0 0,-1 0 1 0 0,1 0-1 0 0,-1 1 1 0 0,1-1-1 0 0,0 1 1 0 0,0 0-1 0 0,0-1 0 0 0,0 1 1 0 0,0 1-1 0 0,-1 0-61 0 0,-31 26 449 0 0,20-17-107 0 0,1 1 0 0 0,0 0-1 0 0,1 1 1 0 0,-2 2-342 0 0,6-3 190 0 0,-1 0 0 0 0,2 1 0 0 0,-1-1-1 0 0,2 2 1 0 0,-1 1-190 0 0,6-10 55 0 0,0 0 0 0 0,0 0 0 0 0,0 0-1 0 0,0 0 1 0 0,1 1 0 0 0,0-1 0 0 0,1 0-1 0 0,-1 1 1 0 0,1-1 0 0 0,1 0 0 0 0,-1 1 0 0 0,1-1-1 0 0,0 0 1 0 0,1 2-55 0 0,-2-5 3 0 0,1 0 0 0 0,0-1 0 0 0,0 1 0 0 0,0 0 0 0 0,0-1 0 0 0,0 1 0 0 0,1-1 0 0 0,-1 0 0 0 0,1 1 0 0 0,0-1 0 0 0,-1 0 0 0 0,2 1-3 0 0,-1-2 7 0 0,-1 0-1 0 0,1 0 1 0 0,-1 0 0 0 0,1 0-1 0 0,-1-1 1 0 0,1 1-1 0 0,0 0 1 0 0,-1-1-1 0 0,1 1 1 0 0,0-1-1 0 0,0 0 1 0 0,-1 0-1 0 0,1 0 1 0 0,0 0-1 0 0,0 0 1 0 0,-1 0-1 0 0,1 0 1 0 0,0 0-1 0 0,0-1 1 0 0,0 1-7 0 0,3-1 9 0 0,0-1 0 0 0,1 0 1 0 0,-1 0-1 0 0,0 0 0 0 0,0 0 0 0 0,-1-1 0 0 0,1 0 1 0 0,0 0-1 0 0,-1 0 0 0 0,0 0 0 0 0,0-1 0 0 0,0 0 1 0 0,0 0-1 0 0,0 0 0 0 0,-1 0 0 0 0,1-1-9 0 0,6-10 5 0 0,0-1-1 0 0,-1 0 1 0 0,0-1-1 0 0,-1-1-4 0 0,-4 8 23 0 0,0 0 0 0 0,0 0 1 0 0,-2-1-1 0 0,1 1 0 0 0,-1 0 0 0 0,-1-1 0 0 0,0 0 0 0 0,0 1 0 0 0,-1-5-23 0 0,1 3-10 0 0,0 0-1 0 0,0 0 1 0 0,2-3 10 0 0,-1 6-26 0 0,0-1 1 0 0,-1 1 0 0 0,0-1-1 0 0,-1 1 1 0 0,0-9 25 0 0,-2-1-136 0 0,1 6 45 0 0,0 1 0 0 0,-1-1 0 0 0,-1 0 91 0 0,2 10-10 0 0,0-1 1 0 0,0 1-1 0 0,0-1 1 0 0,-1 1 0 0 0,0 0-1 0 0,1 0 1 0 0,-1 0 0 0 0,0 0-1 0 0,0 0 1 0 0,-1 0 0 0 0,1 0-1 0 0,-3-1 10 0 0,1 0 11 0 0,-2 4 56 0 0,5 2-41 0 0,0 0 1 0 0,0-1-1 0 0,0 1 1 0 0,0 0 0 0 0,0-1-1 0 0,0 1 1 0 0,0 0 0 0 0,0 0-1 0 0,1 0 1 0 0,-1 0-1 0 0,1 0 1 0 0,-1 0 0 0 0,1 0-1 0 0,0 0 1 0 0,0 0-27 0 0,-1 36 113 0 0,1-27-116 0 0,2 25 30 0 0,1-1 0 0 0,4 15-27 0 0,3 26 10 0 0,-6-43 39 0 0,2-1-1 0 0,6 18-48 0 0,0-2 20 0 0,-10-42-20 0 0,0 0 0 0 0,0 0 0 0 0,1 0 0 0 0,0 0 0 0 0,3 3 0 0 0,7 19 0 0 0,-12-26-71 0 0,0 0 0 0 0,0-1 0 0 0,1 1-1 0 0,-1 0 1 0 0,0 0 0 0 0,1-1 0 0 0,-1 1 0 0 0,1-1-1 0 0,-1 1 1 0 0,1-1 0 0 0,0 0 0 0 0,1 1 71 0 0,7 6-2660 0 0,-9-7-4985 0 0</inkml:trace>
  <inkml:trace contextRef="#ctx0" brushRef="#br1" timeOffset="84761.3">9151 1222 3224 0 0,'0'0'143'0'0,"0"0"210"0"0,0 0 779 0 0,0 0 334 0 0,0 0 66 0 0,0 0-150 0 0,0 0-705 0 0,0 0-313 0 0,0 0-63 0 0,0 0 15 0 0,0 0 110 0 0,0 0 43 0 0,0 0 10 0 0,0 0 9 0 0,0 0 34 0 0,0 0 20 0 0,0 0 2 0 0,0 0-20 0 0,0 0-83 0 0,10-8 769 0 0,-6-2-804 0 0,0-1 0 0 0,1 1-1 0 0,0 0 1 0 0,0 1 0 0 0,1-1-1 0 0,0 1 1 0 0,1 0-1 0 0,0 1 1 0 0,1-1-406 0 0,1 0 93 0 0,0 1 0 0 0,1-1 0 0 0,1 2 0 0 0,-1-1 0 0 0,1 1 1 0 0,0 1-1 0 0,1 0 0 0 0,0 0-93 0 0,27-9 185 0 0,34-10-185 0 0,-18 7 22 0 0,-36 12 3 0 0,0 2-1 0 0,1 0 1 0 0,-1 1-1 0 0,1 0 1 0 0,-1 2 0 0 0,1 1-1 0 0,0 0 1 0 0,-1 1 0 0 0,1 1-1 0 0,-1 1 1 0 0,1 1-1 0 0,-1 1 1 0 0,1 0-25 0 0,14 3 28 0 0,0-2-1 0 0,1-1 1 0 0,-1-2-1 0 0,1-1 1 0 0,0-2-1 0 0,12-2-27 0 0,-24 1-957 0 0,1-2-1 0 0,-1-1 0 0 0,21-7 958 0 0,-27 7-1079 0 0</inkml:trace>
  <inkml:trace contextRef="#ctx0" brushRef="#br1" timeOffset="85385.668">9248 989 3224 0 0,'0'0'495'0'0,"11"-17"7287"0"0,-10 16-7564 0 0,0 0 1 0 0,0 0-1 0 0,0 1 0 0 0,0-1 0 0 0,0 0 1 0 0,1 1-1 0 0,-1-1 0 0 0,0 0 1 0 0,0 1-1 0 0,1 0 0 0 0,-1-1 1 0 0,0 1-1 0 0,1 0 0 0 0,-1 0 0 0 0,1-1 1 0 0,-1 1-1 0 0,0 0 0 0 0,1 1 1 0 0,-1-1-1 0 0,0 0 0 0 0,1 0 1 0 0,-1 0-1 0 0,0 1 0 0 0,1-1 1 0 0,-1 1-1 0 0,2 0-218 0 0,-2-1 422 0 0,-1 0-7 0 0,0 0-385 0 0,0 0-1 0 0,0 0 1 0 0,1 0-1 0 0,-1 1 1 0 0,0-1-1 0 0,0 0 1 0 0,1 0-1 0 0,-1 0 1 0 0,0 0-1 0 0,0 0 1 0 0,1 1-1 0 0,-1-1 1 0 0,0 0-1 0 0,0 0 1 0 0,0 0-1 0 0,1 1 1 0 0,-1-1-1 0 0,0 0 1 0 0,0 0-1 0 0,0 1 1 0 0,0-1 0 0 0,1 0-1 0 0,-1 0 1 0 0,0 1-1 0 0,0-1 1 0 0,0 0-1 0 0,0 0 1 0 0,0 1-1 0 0,0-1 1 0 0,0 0-1 0 0,0 0 1 0 0,0 1-1 0 0,0-1 1 0 0,0 0-1 0 0,0 1 1 0 0,0-1-30 0 0,-1 12 507 0 0,0-10-440 0 0,1 1-1 0 0,-1 0-1 0 0,0 0 1 0 0,0 0 0 0 0,-1-1-1 0 0,1 1 1 0 0,0 0-1 0 0,-1-1 1 0 0,0 1-1 0 0,0-1 1 0 0,0 1-1 0 0,0-1 1 0 0,0 0 0 0 0,0 0-1 0 0,0 0 1 0 0,-1 0-1 0 0,-1 1-65 0 0,-7 5 130 0 0,-1 0 0 0 0,-1-1-1 0 0,0-1-129 0 0,8-3 53 0 0,-11 5-19 0 0,0-2-1 0 0,0 0 1 0 0,-1 0 0 0 0,-14 1-34 0 0,22-3-44 0 0,8-3 36 0 0,0 0 0 0 0,-1-1 0 0 0,1 1 1 0 0,-1-1-1 0 0,1 1 0 0 0,-1-1 1 0 0,1 0-1 0 0,-1 1 0 0 0,0-1 0 0 0,1 0 1 0 0,-1 0-1 0 0,1 0 0 0 0,-1 0 1 0 0,0 0 7 0 0,24 13-334 0 0,23 9 409 0 0,-32-16 108 0 0,1 0-1 0 0,7 5-182 0 0,-17-8 51 0 0,0-1 0 0 0,0 0 0 0 0,0 0-1 0 0,0 0 1 0 0,1 0 0 0 0,-1-1 0 0 0,0 0-1 0 0,1 0 1 0 0,-1 0 0 0 0,1 0 0 0 0,-1-1-1 0 0,1 1 1 0 0,2-1-51 0 0,2-2 54 0 0,0 1-1 0 0,1-1 0 0 0,-1 0 1 0 0,-1-1-1 0 0,1 0 0 0 0,0-1 1 0 0,1-1-54 0 0,19-4-3503 0 0,-22 7-235 0 0,4-1-2734 0 0</inkml:trace>
  <inkml:trace contextRef="#ctx0" brushRef="#br1" timeOffset="85879.413">9376 825 5064 0 0,'0'0'389'0'0,"0"0"-12"0"0,0 0 877 0 0,7 5 3736 0 0,-7-2-4725 0 0,1-1-1 0 0,-1 1 0 0 0,1 0 1 0 0,-1-1-1 0 0,1 1 0 0 0,0-1 1 0 0,1 2-265 0 0,-1-2 131 0 0,0 0 1 0 0,-1 0-1 0 0,1-1 0 0 0,0 1 1 0 0,-1 0-1 0 0,0 0 1 0 0,1 0-1 0 0,-1 0 1 0 0,0-1-1 0 0,0 1 1 0 0,0 0-1 0 0,0 0 1 0 0,0 0-1 0 0,0 0 1 0 0,0 0-1 0 0,-1-1 1 0 0,0 2-132 0 0,-4 18 1234 0 0,4-17-1096 0 0,0 0-1 0 0,0-1 1 0 0,0 1 0 0 0,-1 0 0 0 0,1 0 0 0 0,-1-1 0 0 0,0 1-138 0 0,-5 8 369 0 0,4-5-161 0 0,-1 0-1 0 0,0-1 1 0 0,-1 0-1 0 0,0 1-207 0 0,-79 92 849 0 0,26-43-609 0 0,14-15-144 0 0,43-39-66 0 0,-1-1-12 0 0,0 0 0 0 0,1 1-1 0 0,0-1 1 0 0,-1 1 0 0 0,1 0 0 0 0,0-1 0 0 0,0 1-1 0 0,0 0 1 0 0,0-1 0 0 0,0 1 0 0 0,0 1-18 0 0,13-3 148 0 0,-1-2-46 0 0,0-1 1 0 0,-1 0 0 0 0,1 0 0 0 0,-1-1 0 0 0,0 0-1 0 0,0-1 1 0 0,0 0 0 0 0,4-4-103 0 0,36-17 116 0 0,-9 9-173 0 0,-13 4 220 0 0,0 2-1 0 0,18-5-162 0 0,-42 15-8 0 0,-1 1-1 0 0,1-1 1 0 0,-1 1-1 0 0,1 0 0 0 0,-1 0 1 0 0,1 0-1 0 0,2 1 9 0 0,-5-2-3 0 0,-1 1-1 0 0,1 0 0 0 0,0 1 1 0 0,0-1-1 0 0,0 0 0 0 0,-1 0 1 0 0,1 0-1 0 0,0 0 0 0 0,0 1 1 0 0,-1-1-1 0 0,1 0 0 0 0,0 1 1 0 0,0-1-1 0 0,-1 0 0 0 0,1 1 0 0 0,0-1 1 0 0,-1 1-1 0 0,1-1 0 0 0,-1 1 1 0 0,1 0-1 0 0,-1-1 0 0 0,1 1 1 0 0,-1-1-1 0 0,1 1 0 0 0,-1 0 1 0 0,1-1-1 0 0,-1 1 0 0 0,0 0 1 0 0,1 0-1 0 0,-1-1 0 0 0,0 1 1 0 0,0 0-1 0 0,0 0 4 0 0,1 8-3182 0 0,-2-5 244 0 0,1 4-3940 0 0</inkml:trace>
  <inkml:trace contextRef="#ctx0" brushRef="#br1" timeOffset="90469.058">10488 1084 9672 0 0,'3'-15'1189'0'0,"-3"14"-898"0"0,0 0 0 0 0,1 0-1 0 0,-1 0 1 0 0,0 0 0 0 0,0 0 0 0 0,1 0 0 0 0,-1 0-1 0 0,0 0 1 0 0,0 0 0 0 0,0 0 0 0 0,0 0-1 0 0,-1 0 1 0 0,1 0 0 0 0,0 0 0 0 0,0 0 0 0 0,-1 0-1 0 0,1 0 1 0 0,0 0 0 0 0,-1 0 0 0 0,1 0 0 0 0,-1 0-1 0 0,1 0 1 0 0,-1 0 0 0 0,0 0 0 0 0,1 0 0 0 0,-1 1-1 0 0,0-1 1 0 0,0 0 0 0 0,1 0 0 0 0,-2 0-291 0 0,1 1 341 0 0,1 0-12 0 0,0 0-312 0 0,0 0 0 0 0,-1 0 0 0 0,1 1-1 0 0,0-1 1 0 0,0 0 0 0 0,0 0 0 0 0,-1 0-1 0 0,1 1 1 0 0,0-1 0 0 0,0 0-1 0 0,-1 0 1 0 0,1 0 0 0 0,0 0 0 0 0,0 1-1 0 0,-1-1 1 0 0,1 0 0 0 0,0 0 0 0 0,0 0-1 0 0,-1 0 1 0 0,1 0 0 0 0,0 0-1 0 0,-1 0 1 0 0,1 0 0 0 0,0 0 0 0 0,0 0-1 0 0,-1 0 1 0 0,1 0 0 0 0,0 0 0 0 0,-1 0-1 0 0,1 0 1 0 0,0 0-17 0 0,-8 2 207 0 0,-1 11 108 0 0,8-12-279 0 0,0 0 0 0 0,0 1 0 0 0,0-1 1 0 0,0 0-1 0 0,0 1 0 0 0,0-1 0 0 0,0 1 1 0 0,0-1-1 0 0,0 1 0 0 0,1 0 0 0 0,-1-1 1 0 0,1 1-1 0 0,0 0 0 0 0,-1-1 0 0 0,1 2-36 0 0,-1 2 81 0 0,0 1 0 0 0,0-1 0 0 0,0 1 0 0 0,0-1 0 0 0,-1 0 1 0 0,-2 4-82 0 0,1-2 46 0 0,1 0 0 0 0,0 1 1 0 0,-2 7-47 0 0,-3 26 148 0 0,6-34-132 0 0,0 0 1 0 0,1 0 0 0 0,0 0-1 0 0,0 1 1 0 0,1 4-17 0 0,0 11 10 0 0,6 30 283 0 0,-1-29-206 0 0,-2-10-34 0 0,6 1 106 0 0,-6-9-127 0 0,-3-4 11 0 0,4-2-17 0 0,-3-1-3 0 0,0 1 0 0 0,1-1-1 0 0,-1 1 1 0 0,0-1-1 0 0,0 0 1 0 0,0 0 0 0 0,0 0-1 0 0,0 0 1 0 0,0 0 0 0 0,0 0-1 0 0,0 0 1 0 0,0-1-1 0 0,1-1-22 0 0,-2 2 37 0 0,1-1 16 0 0,0-1-1 0 0,-1 1 1 0 0,0-1-1 0 0,1 0 1 0 0,-1 1 0 0 0,0-1-1 0 0,0 0 1 0 0,0-3-53 0 0,0 1 22 0 0,2-4-2 0 0,-1-1 0 0 0,-1 1 0 0 0,1-1 1 0 0,-2 0-1 0 0,1 0 0 0 0,-2-9-20 0 0,3-28 49 0 0,-2 42-48 0 0,0 0 0 0 0,0 0-1 0 0,0 0 1 0 0,-1 0 0 0 0,1 0-1 0 0,-2-2 0 0 0,-2-30-20 0 0,4 36-56 0 0,7 20 0 0 0,-4-9 111 0 0,-1 1 0 0 0,0 0-1 0 0,0-1 1 0 0,-1 1 0 0 0,-1 0-1 0 0,0 6-34 0 0,2 33 120 0 0,-1-11-100 0 0,1 2-24 0 0,-2-41 4 0 0,0 0 0 0 0,0 1 0 0 0,0-1 0 0 0,1 0 0 0 0,-1 1 0 0 0,0-1 0 0 0,0 0 0 0 0,0 1 0 0 0,0-1 0 0 0,0 0 0 0 0,0 1 0 0 0,0-1 0 0 0,0 0 0 0 0,0 1 0 0 0,0-1 0 0 0,0 0-1 0 0,0 1 1 0 0,0-1 0 0 0,0 0 0 0 0,0 1 0 0 0,-1-1 0 0 0,1 0 0 0 0,0 1 0 0 0,0-1 0 0 0,0 0 0 0 0,0 0 0 0 0,0 1 0 0 0,-1-1 0 0 0,1 0 0 0 0,0 1 0 0 0,-1-1-13 0 0,1 1-186 0 0,0-1-541 0 0,0 0-232 0 0,0 0-1332 0 0,0 0-5146 0 0</inkml:trace>
  <inkml:trace contextRef="#ctx0" brushRef="#br1" timeOffset="90964.422">10616 1117 10592 0 0,'0'0'818'0'0,"0"0"-348"0"0,0 14 3099 0 0,0-12-3388 0 0,0 0 1 0 0,1 1 0 0 0,-1-1-1 0 0,1 0 1 0 0,0 1-1 0 0,-1-1 1 0 0,1 0-1 0 0,0 0 1 0 0,0 0-1 0 0,1 1 1 0 0,-1-1-1 0 0,0 0 1 0 0,1-1 0 0 0,-1 1-1 0 0,1 0 1 0 0,0 0-1 0 0,-1-1 1 0 0,1 1-1 0 0,0-1 1 0 0,0 1-1 0 0,0-1 1 0 0,0 0 0 0 0,0 0-1 0 0,1 1-181 0 0,1-1 109 0 0,1 0 0 0 0,-1 1 1 0 0,1-1-1 0 0,-1-1 0 0 0,0 1 0 0 0,1-1 0 0 0,0 0 1 0 0,-1 0-1 0 0,1 0 0 0 0,-1 0 0 0 0,1-1 0 0 0,-1 0 0 0 0,0 0 1 0 0,4-1-110 0 0,10-4 199 0 0,-1-1 0 0 0,0 0 0 0 0,1-2-199 0 0,5-2 193 0 0,32-19-47 0 0,-55 30-147 0 0,0 0 0 0 0,1 0 0 0 0,-1 0 0 0 0,0-1-1 0 0,0 1 1 0 0,1 0 0 0 0,-1 0 0 0 0,0 0 0 0 0,0 0-1 0 0,0 0 1 0 0,1 0 0 0 0,-1 0 0 0 0,0 0 0 0 0,0 1 0 0 0,1-1-1 0 0,-1 0 1 0 0,0 0 0 0 0,0 0 0 0 0,0 0 0 0 0,1 0-1 0 0,-1 0 1 0 0,0 0 0 0 0,0 0 0 0 0,0 1 0 0 0,1-1-1 0 0,-1 0 1 0 0,0 0 0 0 0,0 0 0 0 0,0 0 0 0 0,0 0 0 0 0,0 1-1 0 0,1-1 1 0 0,-1 0 0 0 0,0 0 0 0 0,0 0 0 0 0,0 1-1 0 0,0-1 1 0 0,0 0 0 0 0,0 0 0 0 0,0 1 0 0 0,0-1 0 0 0,0 0-1 0 0,0 0 1 0 0,0 0 0 0 0,0 1 0 0 0,0-1 0 0 0,0 0-1 0 0,0 0 1 0 0,0 1 0 0 0,0-1 0 0 0,0 0 0 0 0,0 0 1 0 0,-1 13-139 0 0,0-9 165 0 0,0 1 0 0 0,0-1 0 0 0,-1 0 0 0 0,1 0 0 0 0,-1 0 0 0 0,0 0 0 0 0,0 0 0 0 0,-1 0 0 0 0,1 0 0 0 0,-1-1-26 0 0,-3 6 66 0 0,-8 17 125 0 0,11-20-136 0 0,-1 1 0 0 0,1-1 1 0 0,-1 0-1 0 0,-3 3-55 0 0,-68 75 222 0 0,73-82-220 0 0,1-1 6 0 0,-1 1 0 0 0,1 0 1 0 0,0 0-1 0 0,-1 0 0 0 0,1 0 0 0 0,0 0 1 0 0,0 0-1 0 0,0 0 0 0 0,0 0 0 0 0,0 1-8 0 0,23-6 76 0 0,-4 1-21 0 0,-11 0-72 0 0,0 1 1 0 0,0 0-1 0 0,0 1 0 0 0,0 0 0 0 0,0 0 1 0 0,-1 0-1 0 0,1 1 0 0 0,0 0 0 0 0,6 2 17 0 0,12 5 98 0 0,47 13 196 0 0,-54-12-294 0 0,-14-7 0 0 0,5 2 0 0 0,-6-4-31 0 0,0 0 0 0 0,0 1 0 0 0,0-1 0 0 0,0 0-1 0 0,-1-1 1 0 0,1 1 0 0 0,0 0 0 0 0,0-1 0 0 0,0 1-1 0 0,0-2 32 0 0,-1 2-190 0 0,-1 0-1 0 0,0-1 1 0 0,0 0-1 0 0,0 1 1 0 0,1-1-1 0 0,-1 0 1 0 0,0 1-1 0 0,0-1 1 0 0,0 0-1 0 0,0 0 0 0 0,0 0 1 0 0,0 0-1 0 0,0 0 1 0 0,-1 0-1 0 0,1 0 1 0 0,0 0-1 0 0,-1-1 1 0 0,1 1-1 0 0,0 0 1 0 0,-1 0-1 0 0,1 0 0 0 0,-1-1 191 0 0,2-11-1912 0 0</inkml:trace>
  <inkml:trace contextRef="#ctx0" brushRef="#br1" timeOffset="91271.88">11049 1189 4608 0 0,'0'0'208'0'0,"15"3"6482"0"0,-12-2-5807 0 0,0 1 0 0 0,-1-1 0 0 0,1 1-1 0 0,-1 0 1 0 0,0 0 0 0 0,1 0 0 0 0,-1 0 0 0 0,0 0-1 0 0,2 2-882 0 0,-1 1 476 0 0,0 0 0 0 0,0-1 0 0 0,0 1 0 0 0,-1 0 0 0 0,1 2-476 0 0,2 7 586 0 0,0 2 1 0 0,-1-1 0 0 0,1 5-587 0 0,-3-4 256 0 0,-1 0-1 0 0,0 0 1 0 0,-1-1-1 0 0,-1 1 1 0 0,-2 14-256 0 0,-1-19 18 0 0,3-9-34 0 0,1 0 0 0 0,-1-1 0 0 0,0 1-1 0 0,1 0 1 0 0,-1 0 0 0 0,1-1-1 0 0,0 1 1 0 0,-1 0 0 0 0,1 0 0 0 0,0 0 16 0 0,0-1-803 0 0,0-1-277 0 0,0 0-1328 0 0,0 0-5114 0 0</inkml:trace>
  <inkml:trace contextRef="#ctx0" brushRef="#br1" timeOffset="91272.88">11165 1031 13936 0 0,'0'0'616'0'0,"0"0"128"0"0,0-8-592 0 0,3 2-152 0 0,-1-2 0 0 0,5 2 0 0 0,-7 6 752 0 0,6-2 119 0 0,0-2 25 0 0,-6 4 8 0 0,7 0-696 0 0,-2 4-144 0 0,2 1-64 0 0,3 0 64 0 0,-7 4-136 0 0,3 2-32 0 0,-3 0-8 0 0,0 3-7471 0 0</inkml:trace>
  <inkml:trace contextRef="#ctx0" brushRef="#br1" timeOffset="91855.015">11367 1228 17535 0 0,'0'0'803'0'0,"1"0"-18"0"0,0 0-750 0 0,0 0-1 0 0,0 1 1 0 0,0-1 0 0 0,0 1-1 0 0,0-1 1 0 0,0 1-1 0 0,0-1 1 0 0,0 1-1 0 0,0 0 1 0 0,0-1-1 0 0,0 1 1 0 0,0 0-1 0 0,0 1-34 0 0,5 2 187 0 0,4 11 656 0 0,-9-13-716 0 0,0-1-1 0 0,0 1 1 0 0,0 0 0 0 0,0 0-1 0 0,-1-1 1 0 0,1 1 0 0 0,-1 0 0 0 0,1 0-1 0 0,-1 0 1 0 0,0 0 0 0 0,0 0-1 0 0,0 0 1 0 0,0 0 0 0 0,0 0-1 0 0,0 0 1 0 0,0 0 0 0 0,-1 0-1 0 0,1 0 1 0 0,-1 1-127 0 0,0-1 125 0 0,1 1 0 0 0,-1 0 1 0 0,0-1-1 0 0,0 1 0 0 0,0-1 0 0 0,0 0 0 0 0,0 1 1 0 0,-1-1-1 0 0,1 0 0 0 0,-1 0 0 0 0,0 0 0 0 0,1 0 1 0 0,-1 0-1 0 0,-1 1-125 0 0,2-3 55 0 0,1 0-48 0 0,0-1 0 0 0,-1 1 0 0 0,1-1 1 0 0,-1 0-1 0 0,1 1 0 0 0,0-1 0 0 0,0 0 1 0 0,-1 1-1 0 0,1-1 0 0 0,0 0 0 0 0,0 0 1 0 0,0 1-1 0 0,0-1 0 0 0,0 0 0 0 0,0 0 1 0 0,0 1-1 0 0,0-1 0 0 0,0 0 0 0 0,0 1 0 0 0,0-1 1 0 0,0 0-1 0 0,1 0 0 0 0,-1 0-7 0 0,7-21 15 0 0,4-8 212 0 0,0 9-56 0 0,-2 3-433 0 0,1 1 0 0 0,7-9 262 0 0,-13 20-49 0 0,1 1 1 0 0,0-1-1 0 0,0 1 1 0 0,0 0-1 0 0,1 0 0 0 0,0 1 1 0 0,0-1-1 0 0,5-2 49 0 0,-9 6-7 0 0,0 0 1 0 0,0-1-1 0 0,0 1 0 0 0,1 0 0 0 0,-1 0 0 0 0,0 0 0 0 0,1 1 1 0 0,-1-1-1 0 0,1 0 0 0 0,-1 1 0 0 0,1 0 0 0 0,-1-1 0 0 0,1 1 1 0 0,-1 0-1 0 0,1 0 0 0 0,-1 1 0 0 0,0-1 0 0 0,1 0 0 0 0,-1 1 0 0 0,1 0 1 0 0,-1-1-1 0 0,1 1 0 0 0,-1 0 0 0 0,0 0 0 0 0,0 0 0 0 0,0 1 1 0 0,1-1-1 0 0,-1 0 0 0 0,0 1 0 0 0,0-1 0 0 0,0 2 7 0 0,2 1-6 0 0,0 0 0 0 0,0 1 1 0 0,0 0-1 0 0,-1 0 0 0 0,0 0 0 0 0,0 0 0 0 0,0 1 0 0 0,0-1 0 0 0,-1 1 0 0 0,0 0 0 0 0,0 0 0 0 0,-1 0 0 0 0,0 0 0 0 0,0 0 1 0 0,0 0-1 0 0,0 0 6 0 0,9 51-483 0 0,-10-47 573 0 0,1-3 89 0 0,0-1-1 0 0,-1 1 0 0 0,0 0 0 0 0,0 0 1 0 0,-1-1-1 0 0,0 1 0 0 0,0 0 1 0 0,0-1-1 0 0,-1 1 0 0 0,-2 4-178 0 0,2-9-1 0 0,2-1 0 0 0,0-1 0 0 0,-1 1 0 0 0,1-1 0 0 0,0 1 0 0 0,-1-1-1 0 0,1 1 1 0 0,0-1 0 0 0,-1 1 0 0 0,1-1 0 0 0,0 1 0 0 0,0-1-1 0 0,0 1 1 0 0,0 0 0 0 0,0-1 0 0 0,0 1 0 0 0,0-1 0 0 0,0 1 0 0 0,0 0-1 0 0,0-1 1 0 0,0 1 1 0 0,-2 1-209 0 0,-2-5 206 0 0,-3-4 306 0 0,5 1-332 0 0,1 0 1 0 0,-1 0 0 0 0,1 0-1 0 0,0 0 1 0 0,1 0-1 0 0,0 0 1 0 0,0 0-1 0 0,0 0 1 0 0,0 0-1 0 0,2-5 29 0 0,0-18-110 0 0,-2 23 99 0 0,1 0 0 0 0,0 0-1 0 0,0 0 1 0 0,1 0-1 0 0,-1 0 1 0 0,3-5 11 0 0,5-16-98 0 0,-8 20 47 0 0,1 0 0 0 0,0 0 0 0 0,1 1 0 0 0,0-1 0 0 0,0 0 0 0 0,0 1 0 0 0,1 0 0 0 0,0 0 0 0 0,0 0 0 0 0,0 1 1 0 0,1-1-1 0 0,0 1 0 0 0,0 0 0 0 0,0 0 0 0 0,0 0 0 0 0,5-2 51 0 0,-9 7-4 0 0,-1-1 0 0 0,1 1-1 0 0,0-1 1 0 0,-1 1 0 0 0,1-1 0 0 0,0 1 0 0 0,-1-1 0 0 0,1 1-1 0 0,0 0 1 0 0,0 0 0 0 0,-1-1 0 0 0,1 1 0 0 0,0 0 0 0 0,0 0-1 0 0,0 0 1 0 0,-1 0 0 0 0,1 0 0 0 0,0 0 0 0 0,0 0-1 0 0,0 0 1 0 0,-1 0 0 0 0,1 0 0 0 0,0 0 0 0 0,0 0 0 0 0,-1 1-1 0 0,1-1 1 0 0,0 0 0 0 0,0 1 0 0 0,-1-1 0 0 0,1 0 0 0 0,0 1-1 0 0,-1-1 1 0 0,1 1 0 0 0,0-1 4 0 0,1 2-5 0 0,1 0 34 0 0,0 0-1 0 0,-1 1 0 0 0,1-1 0 0 0,0 1 0 0 0,-1 0 1 0 0,1-1-1 0 0,-1 1 0 0 0,0 0 0 0 0,0 1 1 0 0,0-1-1 0 0,0 0 0 0 0,-1 1 0 0 0,1-1 1 0 0,-1 1-1 0 0,0 0-28 0 0,3 8 264 0 0,-1 0 0 0 0,-1 0 0 0 0,2 12-264 0 0,-3-7 158 0 0,0-6-136 0 0,1 1 0 0 0,0-1 0 0 0,0 0 0 0 0,2 4-22 0 0,-3-12 1 0 0,-1 0 1 0 0,1-1 0 0 0,-1 1 0 0 0,0 0 0 0 0,0 0 0 0 0,0 0 0 0 0,0 2-2 0 0,-1-3 0 0 0,1 0-1 0 0,0 0 1 0 0,0 0 0 0 0,0 0 0 0 0,0 0 0 0 0,0 0-1 0 0,1 0 1 0 0,-1 0 0 0 0,1 0 0 0 0,-1 0 0 0 0,1 0 0 0 0,-1 0-1 0 0,1 0 1 0 0,0 0 0 0 0,3 3 0 0 0,-1-2-66 0 0,-3-3 27 0 0,1 0 1 0 0,-1 0 0 0 0,0 0 0 0 0,1 0-1 0 0,-1 0 1 0 0,0 0 0 0 0,1 0 0 0 0,-1 0-1 0 0,1 0 1 0 0,-1 0 0 0 0,0 0 0 0 0,1 0-1 0 0,-1-1 1 0 0,0 1 0 0 0,1 0 0 0 0,-1 0-1 0 0,0 0 1 0 0,1-1 0 0 0,-1 1 0 0 0,0 0 0 0 0,0 0-1 0 0,1 0 1 0 0,-1-1 0 0 0,0 1 0 0 0,0 0-1 0 0,1-1 1 0 0,-1 1 0 0 0,0 0 0 0 0,0-1 38 0 0,7-8-941 0 0,2-13-2584 0 0,-2 9 1494 0 0</inkml:trace>
  <inkml:trace contextRef="#ctx0" brushRef="#br1" timeOffset="92244.525">11929 1062 9216 0 0,'0'0'706'0'0,"-3"4"545"0"0,3-1 2786 0 0,3 42 419 0 0,0-1-3243 0 0,1-17-503 0 0,-3-23-630 0 0,0-1-1 0 0,-1 1 0 0 0,1-1 1 0 0,-1 1-1 0 0,0-1 0 0 0,0 1 1 0 0,0 0-1 0 0,0-1 0 0 0,-1 2-79 0 0,0 6 210 0 0,0-1-1 0 0,1 1 1 0 0,0-1-1 0 0,1 0 1 0 0,2 11-210 0 0,-1 0 144 0 0,7 14 98 0 0,5-31 758 0 0,-5-9-583 0 0,-7 4-407 0 0,0 0-1 0 0,0 0 0 0 0,0 0 0 0 0,0 0 1 0 0,0 0-1 0 0,-1 0 0 0 0,1-1 1 0 0,0 1-1 0 0,-1-1 0 0 0,1 1 1 0 0,-1-1-1 0 0,0 1 0 0 0,1-1 1 0 0,-1 0-1 0 0,0-1-9 0 0,1 0-16 0 0,3-5-47 0 0,-1 0-1 0 0,0-1 0 0 0,-1 1 0 0 0,1-1 0 0 0,-2 0 0 0 0,3-8 64 0 0,-4 9-73 0 0,1 0-1 0 0,0 1 0 0 0,1-1 0 0 0,1-4 74 0 0,5-14-174 0 0,-4 11 43 0 0,-2 13-15 0 0,-1 7 108 0 0,-1-1 29 0 0,0 0 0 0 0,1 0 0 0 0,-1 0 0 0 0,1-1-1 0 0,0 1 1 0 0,0 0 0 0 0,1-1 0 0 0,-1 0 0 0 0,1 1 9 0 0,12 20-214 0 0,-4-3 43 0 0,-7-13 434 0 0,0 0 0 0 0,-1 0 0 0 0,0 0 0 0 0,0 0 0 0 0,0 2-263 0 0,0-2 76 0 0,-1 0 0 0 0,1-1 0 0 0,1 1 0 0 0,-1-1 0 0 0,1 0 0 0 0,1 0 0 0 0,-1 0 0 0 0,5 5-76 0 0,-8-12-4 0 0,-1 0-1 0 0,0 1 0 0 0,1-1 1 0 0,-1 0-1 0 0,0 1 1 0 0,1-1-1 0 0,-1 0 0 0 0,0 0 1 0 0,1 0-1 0 0,-1 1 0 0 0,1-1 1 0 0,-1 0-1 0 0,1 0 1 0 0,-1 0-1 0 0,1 0 0 0 0,-1 0 1 0 0,0 0-1 0 0,1 0 1 0 0,-1 0-1 0 0,1 0 0 0 0,-1 0 1 0 0,1 0-1 0 0,-1 0 1 0 0,1 0-1 0 0,-1 0 0 0 0,1 0 1 0 0,-1 0-1 0 0,0 0 0 0 0,1-1 1 0 0,-1 1-1 0 0,1 0 1 0 0,-1 0-1 0 0,0 0 0 0 0,1-1 1 0 0,-1 1-1 0 0,1 0 1 0 0,-1-1-1 0 0,0 1 0 0 0,0 0 1 0 0,1-1-1 0 0,-1 1 1 0 0,0 0-1 0 0,1-1 0 0 0,-1 1 1 0 0,0-1-1 0 0,0 1 0 0 0,0-1 5 0 0,2-1-37 0 0,11-6-526 0 0,-11 7 372 0 0,-1 0 1 0 0,1 0-1 0 0,-1 0 1 0 0,1 0 0 0 0,-1 0-1 0 0,0 0 1 0 0,1 0-1 0 0,-1 0 1 0 0,0-1 0 0 0,0 1-1 0 0,1-2 191 0 0,5-10-2618 0 0,-1-1-4819 0 0</inkml:trace>
  <inkml:trace contextRef="#ctx0" brushRef="#br1" timeOffset="92547.75">12368 945 14656 0 0,'-3'-1'170'0'0,"-11"-3"988"0"0,14 5-990 0 0,0 0 1 0 0,1 0 0 0 0,-1 1 0 0 0,0-1 0 0 0,0 0 0 0 0,0 0-1 0 0,0 1 1 0 0,0-1 0 0 0,0 0 0 0 0,0 0 0 0 0,0 1 0 0 0,-1-1 0 0 0,1 0-1 0 0,-1 1-168 0 0,1 1 262 0 0,0-1-1 0 0,1 0 0 0 0,-1 1 0 0 0,0-1 0 0 0,1 1 0 0 0,-1-1 1 0 0,1 0-1 0 0,0 0 0 0 0,0 1 0 0 0,0-1 0 0 0,1 2-261 0 0,2 8 802 0 0,6 22 635 0 0,-1-3-672 0 0,-1 0 0 0 0,-2 1 0 0 0,1 14-765 0 0,-6-36 14 0 0,1 5-52 0 0,-1 0 0 0 0,-1 0-1 0 0,0 0 1 0 0,-2 12 38 0 0,-1-2 38 0 0,2-17-74 0 0,1 0 0 0 0,-1-1 1 0 0,-1 1-1 0 0,1-1 0 0 0,-1 1 0 0 0,-1-1 1 0 0,1 0-1 0 0,-1 0 0 0 0,-1 0 0 0 0,0 1 36 0 0,3-7-1660 0 0,-2-4-573 0 0,-10-10-115 0 0,2-1-19 0 0</inkml:trace>
  <inkml:trace contextRef="#ctx0" brushRef="#br1" timeOffset="93215.923">12303 1145 9672 0 0,'15'-2'5052'0'0,"17"-2"-2078"0"0,-23 5-2439 0 0,-1-1 1 0 0,0 2-1 0 0,1-1 0 0 0,2 2-535 0 0,24 3 1016 0 0,-26-4-888 0 0,1-1 0 0 0,-1 1 0 0 0,0 1-1 0 0,1 0-127 0 0,-1 0-41 0 0,-1-1-1 0 0,1 0 0 0 0,0 0 0 0 0,0-1 42 0 0,28 6-56 0 0,-29-5 52 0 0,0-1 0 0 0,0 1 0 0 0,0-1 0 0 0,1-1 4 0 0,4 0-302 0 0,-1-1 0 0 0,0 0 0 0 0,1-1 0 0 0,-1-1 0 0 0,0 0 0 0 0,0 0 0 0 0,5-3 302 0 0,-14 4-207 0 0,-1 1-1 0 0,1-1 1 0 0,0 0 0 0 0,0 0 0 0 0,-1 0 0 0 0,1 0-1 0 0,0-1 208 0 0,12-9-901 0 0,-15 12 852 0 0,1 0 0 0 0,-1 0 0 0 0,1 0 1 0 0,-1-1-1 0 0,1 1 0 0 0,-1 0 0 0 0,1 0 0 0 0,-1-1 1 0 0,1 1-1 0 0,-1 0 0 0 0,1-1 0 0 0,-1 1 0 0 0,1-1 0 0 0,-1 1 1 0 0,0 0-1 0 0,1-1 0 0 0,-1 1 0 0 0,0-1 0 0 0,1 1 1 0 0,-1-1-1 0 0,0 1 0 0 0,0-1 0 0 0,1 0 0 0 0,-1 1 0 0 0,0-1 1 0 0,0 1-1 0 0,0-1 0 0 0,0 1 0 0 0,0-1 0 0 0,0 0 1 0 0,0 1-1 0 0,0-1 0 0 0,0 1 0 0 0,0-1 0 0 0,0 1 1 0 0,0-1-1 0 0,0 0 0 0 0,-1 1 0 0 0,1-1 0 0 0,0 1 0 0 0,0-1 1 0 0,0 1-1 0 0,-1-1 0 0 0,1 1 0 0 0,-1-1 49 0 0,0-1-24 0 0,-1 1-1 0 0,0-1 0 0 0,1 1 1 0 0,-1-1-1 0 0,0 1 1 0 0,0 0-1 0 0,0 0 0 0 0,0-1 1 0 0,0 2-1 0 0,-1-1 25 0 0,2 1 139 0 0,0 0 0 0 0,-1 0-1 0 0,1 0 1 0 0,-1 1 0 0 0,1-1 0 0 0,0 0-1 0 0,-1 1 1 0 0,1 0 0 0 0,0-1 0 0 0,-1 1-1 0 0,1 0 1 0 0,0-1 0 0 0,0 1 0 0 0,0 0-1 0 0,0 0 1 0 0,-1 0 0 0 0,1 0-139 0 0,-7 7 779 0 0,1 0 1 0 0,0 0 0 0 0,1 0-1 0 0,-1 1 1 0 0,-2 6-780 0 0,1-1 288 0 0,1 1 0 0 0,0 0-1 0 0,2 0 1 0 0,-1 0 0 0 0,-1 10-288 0 0,7-21 114 0 0,-1 0-1 0 0,1 0 1 0 0,0-1 0 0 0,0 1-1 0 0,0 0 1 0 0,1 0 0 0 0,-1-1-1 0 0,1 1 1 0 0,0 0 0 0 0,0-1-1 0 0,0 1 1 0 0,1 0-114 0 0,-2-3-151 0 0,1-1 162 0 0,0 1 0 0 0,1-1 0 0 0,-1 0 0 0 0,0 1 0 0 0,0-1 0 0 0,0 0 0 0 0,0 0 0 0 0,1 0 0 0 0,-1 0 0 0 0,0 0 0 0 0,0 0 0 0 0,0 0 0 0 0,0 0-1 0 0,1-1 1 0 0,-1 1 0 0 0,0 0 0 0 0,0-1 0 0 0,0 1 0 0 0,0-1 0 0 0,0 1 0 0 0,0-1 0 0 0,0 1 0 0 0,1-2-11 0 0,24-21 282 0 0,-17 14-238 0 0,9-9-42 0 0,-7 6-105 0 0,1 1 1 0 0,12-8 102 0 0,-22 17-15 0 0,0 1 1 0 0,-1 0-1 0 0,1-1 1 0 0,0 1-1 0 0,-1-1 1 0 0,1 1-1 0 0,-1-1 1 0 0,1 0-1 0 0,-1 0 0 0 0,0 0 1 0 0,0 0-1 0 0,0 0 15 0 0,1 1-18 0 0,-1-1-1 0 0,0 1 1 0 0,1-1-1 0 0,-1 1 1 0 0,1 0 0 0 0,0 0-1 0 0,-1 0 1 0 0,1 0-1 0 0,0 0 1 0 0,0 0-1 0 0,-1 0 1 0 0,1 0-1 0 0,0 1 1 0 0,0-1-1 0 0,0 1 1 0 0,0 0-1 0 0,0-1 1 0 0,0 1 0 0 0,0 0-1 0 0,0 0 1 0 0,0 0-1 0 0,0 0 1 0 0,0 0-1 0 0,0 1 1 0 0,0-1-1 0 0,1 1 19 0 0,-2-1-4 0 0,-1 0-1 0 0,1 1 0 0 0,-1-1 0 0 0,0 0 1 0 0,1 0-1 0 0,-1 0 0 0 0,1 0 1 0 0,-1 1-1 0 0,1-1 0 0 0,-1 0 0 0 0,0 0 1 0 0,1 1-1 0 0,-1-1 0 0 0,0 0 0 0 0,1 0 1 0 0,-1 1-1 0 0,0-1 0 0 0,1 1 1 0 0,-1-1-1 0 0,0 0 0 0 0,0 1 0 0 0,1-1 1 0 0,-1 1-1 0 0,0-1 0 0 0,0 0 1 0 0,0 1-1 0 0,0-1 0 0 0,0 1 0 0 0,1-1 1 0 0,-1 1 4 0 0,0 1-19 0 0,3 4 39 0 0,0 1 0 0 0,0 0 0 0 0,-1-1 0 0 0,1 1 0 0 0,-2 1 0 0 0,1-1 0 0 0,0 4-20 0 0,-1-6 59 0 0,0-1 0 0 0,0 1 1 0 0,1-1-1 0 0,-1 0 0 0 0,1 0 0 0 0,0 0 0 0 0,0 0 0 0 0,1 0 0 0 0,-1 0 0 0 0,1-1 0 0 0,1 2-59 0 0,2 1 2 0 0,-1 1 0 0 0,1-2 0 0 0,1 1 0 0 0,-1-1 0 0 0,5 3-2 0 0,-5-4 1 0 0,0 0 0 0 0,0-1 0 0 0,1 1 0 0 0,5 1-1 0 0,-9-4 64 0 0,-1-1 0 0 0,0 1 0 0 0,1 0 0 0 0,0-1-1 0 0,-1 0 1 0 0,1 1 0 0 0,-1-1 0 0 0,1 0 0 0 0,-1 0 0 0 0,1-1-1 0 0,-1 1 1 0 0,1-1 0 0 0,0 1 0 0 0,-1-1 0 0 0,1 0-64 0 0,4-1 70 0 0,-1-1 0 0 0,1 0 0 0 0,-1 0 1 0 0,0-1-1 0 0,0 0 0 0 0,0 0 1 0 0,-1 0-1 0 0,1-1 0 0 0,-1 0 1 0 0,0 0-1 0 0,1-1-70 0 0,1-4-21 0 0,0 0 1 0 0,0 0-1 0 0,-1 0 1 0 0,-1-1-1 0 0,0 0 1 0 0,0 0-1 0 0,0-3 21 0 0,4-12-224 0 0,-2-1 0 0 0,2-16 224 0 0,-1 3-382 0 0,-1-5-1572 0 0,15-44 1954 0 0,-13 63-356 0 0,-2 4-499 0 0,0 1 0 0 0,1-12 855 0 0,-7 28-57 0 0,0-1 1 0 0,-1 1 0 0 0,1-1-1 0 0,-1 1 1 0 0,0-1 0 0 0,0 1-1 0 0,-1-1 1 0 0,0 1-1 0 0,0-1 1 0 0,0 1 0 0 0,-1-1-1 0 0,0-1 57 0 0,2 7 26 0 0,0 0 0 0 0,-1 0 0 0 0,1 0 0 0 0,0 0-1 0 0,0 0 1 0 0,-1-1 0 0 0,1 1 0 0 0,0 0 0 0 0,0 0-1 0 0,-1 0 1 0 0,1 0 0 0 0,0 0 0 0 0,0 0 0 0 0,-1 0 0 0 0,1 0-1 0 0,0 0 1 0 0,0 0 0 0 0,-1 0 0 0 0,1 0 0 0 0,0 0-1 0 0,-1 0 1 0 0,1 0 0 0 0,0 0 0 0 0,0 0 0 0 0,-1 0-1 0 0,1 0 1 0 0,0 0 0 0 0,0 1 0 0 0,-1-1 0 0 0,1 0-1 0 0,0 0 1 0 0,0 0 0 0 0,0 0 0 0 0,-1 1 0 0 0,1-1-1 0 0,0 0 1 0 0,0 0 0 0 0,0 0 0 0 0,-1 1 0 0 0,1-1 0 0 0,0 0-1 0 0,0 0-25 0 0,-8 12 706 0 0,7 33 152 0 0,-8 22-270 0 0,3 0-1 0 0,3 0 1 0 0,5 67-588 0 0,0-115 485 0 0,0 0 1 0 0,1 0-1 0 0,1 0 0 0 0,3 8-485 0 0,-4-18 165 0 0,-1-1 0 0 0,2 1 0 0 0,-1-1-1 0 0,1 0 1 0 0,0 0 0 0 0,1-1 0 0 0,0 1 0 0 0,0-1-1 0 0,1 0 1 0 0,4 4-165 0 0,-6-8 4 0 0,0 0 0 0 0,0-1 1 0 0,0 1-1 0 0,0-1 0 0 0,0 0 0 0 0,1 0 0 0 0,-1 0 0 0 0,1-1 1 0 0,-1 0-1 0 0,1 0 0 0 0,0 0 0 0 0,0 0 0 0 0,2 0-4 0 0,7-1 6 0 0,1 1 0 0 0,-1-2 0 0 0,13-1-6 0 0,-9 0-889 0 0,1-2 0 0 0,2-1 889 0 0,-4 0-2914 0 0,0 0 0 0 0,6-4 2914 0 0,-3 1-8593 0 0</inkml:trace>
  <inkml:trace contextRef="#ctx0" brushRef="#br1" timeOffset="94961.713">14178 1078 10280 0 0,'0'0'18'0'0,"0"0"1"0"0,-1 0 0 0 0,1-1-1 0 0,-1 1 1 0 0,1 0 0 0 0,0 0-1 0 0,-1 0 1 0 0,1-1 0 0 0,-1 1-1 0 0,1 0 1 0 0,0 0 0 0 0,-1-1-1 0 0,1 1 1 0 0,0 0 0 0 0,0-1-1 0 0,-1 1 1 0 0,1 0 0 0 0,0-1-1 0 0,0 1 1 0 0,-1 0 0 0 0,1-1-1 0 0,0 1 1 0 0,0-1 0 0 0,0 1-1 0 0,0 0 1 0 0,-1-1 0 0 0,1 1-1 0 0,0-1 1 0 0,0 1 0 0 0,0-1-1 0 0,0 1-18 0 0,11-6 454 0 0,-9 6-447 0 0,-1-1-1 0 0,1 1 1 0 0,-1-1 0 0 0,0 1-1 0 0,1-1 1 0 0,-1 0-1 0 0,0 0 1 0 0,1 1 0 0 0,-1-1-1 0 0,0 0 1 0 0,0 0 0 0 0,1-1-7 0 0,-1 1-15 0 0,0-1 79 0 0,-1 1 0 0 0,1 0 0 0 0,0 0 0 0 0,0-1 0 0 0,0 1 0 0 0,0 0 1 0 0,0 0-1 0 0,0 0 0 0 0,0 0 0 0 0,0 0 0 0 0,0 1 0 0 0,0-1 0 0 0,1 0 0 0 0,-1 0 0 0 0,2 0-64 0 0,-3 1 47 0 0,0 0-1 0 0,0 0 0 0 0,0 0 0 0 0,1 0 1 0 0,-1 0-1 0 0,0 0 0 0 0,0 0 0 0 0,0-1 1 0 0,1 1-1 0 0,-1 0 0 0 0,0 0 0 0 0,0 0 1 0 0,0 0-1 0 0,0-1 0 0 0,0 1 0 0 0,1 0 1 0 0,-1 0-1 0 0,0 0 0 0 0,0-1 0 0 0,0 1 1 0 0,0 0-1 0 0,0 0 0 0 0,0 0 0 0 0,0-1 1 0 0,0 1-1 0 0,0 0 0 0 0,0 0 0 0 0,0-1 1 0 0,0 1-1 0 0,0 0 0 0 0,0 0 0 0 0,0 0 1 0 0,0-1-1 0 0,0 1-46 0 0,-5-8 1710 0 0,4 7-1489 0 0,-1 0 0 0 0,1 0 0 0 0,0 0 0 0 0,-1 0 0 0 0,1 0-1 0 0,-1 0 1 0 0,1 0 0 0 0,-1 0 0 0 0,0 1 0 0 0,1-1 0 0 0,-1 1-1 0 0,0-1-220 0 0,-9 0 216 0 0,0 1-1 0 0,0 0 0 0 0,0 1 0 0 0,1 0 0 0 0,-1 1 0 0 0,0 0 1 0 0,1 1-1 0 0,0 0 0 0 0,-1 0 0 0 0,1 1 0 0 0,0 1 0 0 0,1-1 0 0 0,-1 2 1 0 0,1-1-1 0 0,0 1 0 0 0,0 1 0 0 0,1 0 0 0 0,0 0 0 0 0,-1 1-215 0 0,-6 14 404 0 0,-1 0-72 0 0,11-17-281 0 0,3-4-36 0 0,0 1 0 0 0,1-1 1 0 0,-1 1-1 0 0,1 0 0 0 0,-1 0 0 0 0,1-1 1 0 0,-1 1-1 0 0,1 0 0 0 0,0 0 1 0 0,0 0-1 0 0,0 1 0 0 0,0-1 0 0 0,0 0 1 0 0,1 0-1 0 0,-1 0 0 0 0,1 1 0 0 0,-1-1 1 0 0,1 1-16 0 0,0 0-18 0 0,-1-1 0 0 0,1 0 0 0 0,0 0 0 0 0,-1 1 0 0 0,0-1 1 0 0,1 0-1 0 0,-1 0 0 0 0,0 0 0 0 0,0 0 0 0 0,0 0 0 0 0,0 0 0 0 0,-1 0 1 0 0,1 0-1 0 0,0-1 0 0 0,-1 1 0 0 0,1 0 0 0 0,-1-1 0 0 0,0 1 18 0 0,-9 10-60 0 0,11-12 60 0 0,0 0 0 0 0,-1 1 0 0 0,1-1 0 0 0,0 1 0 0 0,0-1 0 0 0,-1 0 0 0 0,1 1 0 0 0,0-1 0 0 0,0 1 0 0 0,0-1 0 0 0,-1 0 0 0 0,1 1 0 0 0,0-1 0 0 0,0 1 0 0 0,0-1-1 0 0,0 1 1 0 0,0-1 0 0 0,0 1 0 0 0,0-1 0 0 0,0 1 0 0 0,0-1 0 0 0,0 0 0 0 0,0 1 0 0 0,0-1 0 0 0,0 1 0 0 0,1-1 0 0 0,-1 1 0 0 0,0-1 0 0 0,0 1 0 0 0,0-1 0 0 0,1 0 0 0 0,-1 1 0 0 0,0-1 0 0 0,0 0 0 0 0,1 1-1 0 0,-1-1 1 0 0,0 0 0 0 0,1 1 0 0 0,-1-1 0 0 0,1 0 0 0 0,-1 1 0 0 0,0-1 0 0 0,1 0 0 0 0,-1 0 0 0 0,7 8 16 0 0,-6-4 25 0 0,-1-4-36 0 0,0 0-1 0 0,0 1 1 0 0,0-1-1 0 0,0 0 1 0 0,0 1-1 0 0,0-1 1 0 0,0 0-1 0 0,0 1 1 0 0,1-1-1 0 0,-1 0 1 0 0,0 0-1 0 0,0 1 1 0 0,0-1-1 0 0,1 0 1 0 0,-1 1-1 0 0,0-1 1 0 0,0 0-1 0 0,1 0 1 0 0,-1 0-1 0 0,0 1 1 0 0,1-1-1 0 0,-1 0 1 0 0,0 0-1 0 0,1 0 1 0 0,-1 0-1 0 0,0 1 1 0 0,1-1-1 0 0,-1 0 1 0 0,0 0-1 0 0,1 0 1 0 0,-1 0-1 0 0,0 0 1 0 0,1 0-1 0 0,-1 0-4 0 0,16 3 130 0 0,-13-2-133 0 0,-1-1 0 0 0,0 1 0 0 0,0-1 0 0 0,0 1 0 0 0,1-1 1 0 0,-1 0-1 0 0,0 0 0 0 0,0 0 0 0 0,1 0 0 0 0,-1-1 0 0 0,0 1 0 0 0,0 0 1 0 0,0-1-1 0 0,1 0 0 0 0,-1 1 0 0 0,0-1 0 0 0,1-1 3 0 0,3-1-23 0 0,43-19-72 0 0,-11 3 112 0 0,-31 17-4 0 0,-4 0 1 0 0,1 1 0 0 0,0 0-1 0 0,-1-1 1 0 0,1 0 0 0 0,-1 0 0 0 0,0 0 0 0 0,0 0 0 0 0,1 0-1 0 0,-1-1 1 0 0,-1 1 0 0 0,1-1 0 0 0,0 0 0 0 0,-1 0-1 0 0,1 0 1 0 0,-1 0-14 0 0,0 0-16 0 0,1 0 0 0 0,-1 0 0 0 0,1 1 0 0 0,0-1 0 0 0,0 1 0 0 0,0-1 0 0 0,0 1 0 0 0,0 0 0 0 0,1 0 16 0 0,0 0-92 0 0,0-1 0 0 0,0 0 0 0 0,0 0 0 0 0,-1 0 0 0 0,1 0 0 0 0,1-3 92 0 0,0-1-165 0 0,-4 6 149 0 0,0-1 0 0 0,0 1 0 0 0,0-1 0 0 0,0 1 0 0 0,0 0 0 0 0,1 0 0 0 0,-1-1 0 0 0,0 1 0 0 0,0 0 0 0 0,1 0 0 0 0,0 0 16 0 0,4-4-11 0 0,-4 7 11 0 0,-1-1 4 0 0,-1 0-1 0 0,0 0 1 0 0,1-1 0 0 0,-1 1-1 0 0,0 0 1 0 0,1 0-1 0 0,-1 0 1 0 0,0-1 0 0 0,0 1-1 0 0,0 0 1 0 0,1 0-1 0 0,-1 0 1 0 0,0 0-1 0 0,0 0 1 0 0,-1-1 0 0 0,1 1-1 0 0,0 0 1 0 0,0 0-1 0 0,0 0 1 0 0,-1 0-4 0 0,1 9 66 0 0,5 13 75 0 0,-4-19-112 0 0,0-1 0 0 0,0 1 0 0 0,0-1-1 0 0,-1 1 1 0 0,1-1 0 0 0,-1 1 0 0 0,0 0 0 0 0,0-1 0 0 0,0 1 0 0 0,-1 1-29 0 0,0 0 31 0 0,0-4-17 0 0,1 1-1 0 0,-1 0 1 0 0,1 0 0 0 0,-1 0 0 0 0,1 0-1 0 0,0 0 1 0 0,0 0 0 0 0,0 0 0 0 0,0 0 0 0 0,0 0-1 0 0,0 0 1 0 0,1 0 0 0 0,-1 0 0 0 0,1 0 0 0 0,-1 0-1 0 0,1 0 1 0 0,0 0 0 0 0,0 1-14 0 0,6 8 47 0 0,-6-9-39 0 0,1-1-1 0 0,-1 1 0 0 0,0 0 0 0 0,0 0 0 0 0,0 0 0 0 0,0 0 1 0 0,0 0-1 0 0,0 0 0 0 0,-1 0 0 0 0,1 0 0 0 0,-1 0 0 0 0,1 0 1 0 0,-1 1-1 0 0,0-1 0 0 0,0 0 0 0 0,0 0 0 0 0,0 1-7 0 0,-6 16 53 0 0,5-16-43 0 0,-1 0 0 0 0,1 1-1 0 0,0-1 1 0 0,0 0 0 0 0,1 1 0 0 0,-1 0 0 0 0,1-1 0 0 0,-1 1-10 0 0,2 21 12 0 0,0-17 0 0 0,0 0 0 0 0,-1 0 0 0 0,-1 0 0 0 0,1 0 0 0 0,-2 5-12 0 0,-2 6 109 0 0,2 1 0 0 0,-1 2-109 0 0,1 0 122 0 0,2-20-114 0 0,0 0 0 0 0,-1 0 0 0 0,1 0 0 0 0,-1 0 0 0 0,0 0 0 0 0,0 0 0 0 0,0 0 0 0 0,0 0 0 0 0,0 0 0 0 0,0 0 0 0 0,0-1 0 0 0,-1 1 0 0 0,0 1-8 0 0,1-3 1 0 0,1 1-1 0 0,0-1 1 0 0,-1 0-1 0 0,1 1 1 0 0,0-1-1 0 0,-1 1 1 0 0,1-1-1 0 0,0 1 1 0 0,0-1 0 0 0,0 1-1 0 0,-1-1 1 0 0,1 1-1 0 0,0-1 1 0 0,0 1-1 0 0,0 0 1 0 0,0-1-1 0 0,0 1 1 0 0,0-1-1 0 0,0 1 1 0 0,0-1-1 0 0,0 1 1 0 0,0-1-1 0 0,0 1 1 0 0,1-1-1 0 0,-1 1 1 0 0,0-1 0 0 0,0 1-1 0 0,0-1 1 0 0,1 1-1 0 0,-1-1 1 0 0,0 1-1 0 0,1-1 1 0 0,-1 1-1 0 0,0-1 1 0 0,1 1-1 0 0,-1-1 1 0 0,0 0-1 0 0,1 1 1 0 0,0-1-1 0 0,-1 1-9 0 0,0-1 0 0 0,1 0 1 0 0,-1 0-1 0 0,0 1 0 0 0,1-1 0 0 0,-1 0 0 0 0,0 1 1 0 0,1-1-1 0 0,-1 0 0 0 0,0 1 0 0 0,0-1 1 0 0,0 0-1 0 0,1 1 0 0 0,-1-1 0 0 0,0 1 1 0 0,0-1-1 0 0,0 1 0 0 0,0-1 0 0 0,0 0 0 0 0,0 1 1 0 0,0-1-1 0 0,0 1 0 0 0,0-1 0 0 0,0 1 1 0 0,0-1-1 0 0,0 0 0 0 0,0 1 0 0 0,0-1 1 0 0,0 1-1 0 0,0-1 0 0 0,0 1 0 0 0,-1-1 9 0 0,23 0-7056 0 0,-7-5-147 0 0</inkml:trace>
  <inkml:trace contextRef="#ctx0" brushRef="#br1" timeOffset="95318.309">14453 1011 11520 0 0,'-5'0'167'0'0,"5"-1"-150"0"0,0 1 1 0 0,0 0-1 0 0,-1 0 0 0 0,1 0 1 0 0,0 0-1 0 0,0 0 0 0 0,0 0 1 0 0,-1 0-1 0 0,1 0 1 0 0,0 0-1 0 0,0 0 0 0 0,-1 0 1 0 0,1 0-1 0 0,0 0 0 0 0,0 0 1 0 0,0 0-1 0 0,-1 0 0 0 0,1 0 1 0 0,0 0-1 0 0,0 0 1 0 0,-1 0-1 0 0,1 0 0 0 0,0 0 1 0 0,0 0-1 0 0,0 0 0 0 0,-1 1 1 0 0,1-1-1 0 0,0 0 1 0 0,0 0-1 0 0,0 0 0 0 0,0 0 1 0 0,-1 0-1 0 0,1 1 0 0 0,0-1 1 0 0,0 0-1 0 0,0 0 0 0 0,0 0 1 0 0,0 1-1 0 0,0-1 1 0 0,-1 0-1 0 0,1 0 0 0 0,0 1 1 0 0,0-1-1 0 0,0 0 0 0 0,0 0 1 0 0,0 0-1 0 0,0 1 1 0 0,0-1-1 0 0,0 0 0 0 0,0 0 1 0 0,0 1-1 0 0,0-1 0 0 0,0 0 1 0 0,0 0-1 0 0,0 0 0 0 0,0 1 1 0 0,0-1-1 0 0,1 0 1 0 0,-1 0-1 0 0,0 1 0 0 0,0-1-17 0 0,-2 8 13 0 0,1-8 5 0 0,1 1 0 0 0,-1 0 0 0 0,1 0 0 0 0,0 0 0 0 0,-1 1 0 0 0,1-1 0 0 0,0 0 0 0 0,0 0 1 0 0,0 0-1 0 0,0 0 0 0 0,0 0 0 0 0,0 0-18 0 0,2 13 998 0 0,-1-11-661 0 0,0 0-1 0 0,-1 0 1 0 0,1 0-1 0 0,-1 1 0 0 0,0-1 1 0 0,0 0-1 0 0,0 0 1 0 0,0 0-1 0 0,-1 3-336 0 0,0-2 378 0 0,0 0-152 0 0,0 1 1 0 0,1 0-1 0 0,-1-1 1 0 0,1 1-1 0 0,0 0 1 0 0,0-1-1 0 0,0 1 1 0 0,0 0-1 0 0,1 2-226 0 0,1-3 89 0 0,-2 0 0 0 0,1 1-1 0 0,0-1 1 0 0,-1 1 0 0 0,0-1 0 0 0,0 1 0 0 0,-1-1-1 0 0,1 1 1 0 0,-1-1 0 0 0,0 1 0 0 0,0-1-1 0 0,0 1-88 0 0,1-3 63 0 0,-1 0 1 0 0,1 0-1 0 0,0 1 0 0 0,0-1 0 0 0,0 0 0 0 0,1 0 0 0 0,-1 1 0 0 0,1-1 0 0 0,-1 0 0 0 0,1 0 0 0 0,-1 0 1 0 0,1 1-1 0 0,0-1 0 0 0,1 1-63 0 0,-1-1 68 0 0,0 0 0 0 0,0 1 0 0 0,0-1-1 0 0,0 1 1 0 0,-1-1 0 0 0,1 1 0 0 0,-1-1 0 0 0,1 1 0 0 0,-1 0 0 0 0,0-1 0 0 0,0 3-68 0 0,-1-4 28 0 0,1 1 1 0 0,0 0-1 0 0,-1-1 1 0 0,1 1-1 0 0,0 0 0 0 0,0-1 1 0 0,0 1-1 0 0,0 0 1 0 0,1-1-1 0 0,-1 1 0 0 0,0 0 1 0 0,1-1-1 0 0,-1 1 1 0 0,1 0-1 0 0,-1-1 1 0 0,1 1-1 0 0,0-1 0 0 0,0 1 1 0 0,-1-1-1 0 0,1 1 1 0 0,0-1-1 0 0,1 0 0 0 0,-1 1 1 0 0,0-1-1 0 0,0 0 1 0 0,0 0-29 0 0,3 2 48 0 0,-3-2-39 0 0,-1-1 0 0 0,1 1 0 0 0,-1-1-1 0 0,1 0 1 0 0,0 1 0 0 0,-1-1 0 0 0,1 0 0 0 0,-1 1 0 0 0,1-1 0 0 0,0 0 0 0 0,-1 1-1 0 0,1-1 1 0 0,-1 0 0 0 0,1 0 0 0 0,0 0 0 0 0,0 0 0 0 0,-1 0 0 0 0,1 0-1 0 0,0 0 1 0 0,-1 0 0 0 0,1 0 0 0 0,0 0 0 0 0,-1 0 0 0 0,1 0 0 0 0,0 0-1 0 0,-1 0 1 0 0,1-1 0 0 0,-1 1 0 0 0,1 0 0 0 0,0-1 0 0 0,-1 1 0 0 0,1-1-9 0 0,0 1 7 0 0,-1 0 0 0 0,0 0 0 0 0,1 0 0 0 0,-1-1 0 0 0,0 1 0 0 0,1 0 0 0 0,-1 0 0 0 0,0-1 0 0 0,0 1 0 0 0,1 0 0 0 0,-1 0 0 0 0,0-1 1 0 0,0 1-1 0 0,1 0 0 0 0,-1-1 0 0 0,0 1 0 0 0,0 0 0 0 0,0-1 0 0 0,0 1 0 0 0,0 0 0 0 0,1-1 0 0 0,-1 1 0 0 0,0-1 0 0 0,0 1 0 0 0,0 0 0 0 0,0-1 0 0 0,0 1 1 0 0,0-1-1 0 0,0 1-7 0 0,2-10 111 0 0,1 6-134 0 0,0 0 1 0 0,-1 0-1 0 0,0 0 1 0 0,0-1-1 0 0,0 1 1 0 0,0-1 0 0 0,-1 0-1 0 0,1 1 1 0 0,-1-1-1 0 0,0 0 1 0 0,-1 0-1 0 0,1-2 23 0 0,6-14-177 0 0,-6 18 157 0 0,0 1 0 0 0,0 0 0 0 0,0 0 1 0 0,0-1-1 0 0,-1 1 0 0 0,1-1 0 0 0,-1 1 0 0 0,1 0 0 0 0,-1-2 20 0 0,0 3-12 0 0,0-1-1 0 0,0 0 0 0 0,0 0 1 0 0,0 1-1 0 0,0-1 0 0 0,0 0 0 0 0,1 1 1 0 0,-1-1-1 0 0,1 0 0 0 0,-1 1 1 0 0,1-1-1 0 0,0 1 0 0 0,-1-1 1 0 0,1 0-1 0 0,0 1 0 0 0,0 0 0 0 0,0-1 1 0 0,0 1-1 0 0,0 0 0 0 0,0-1 1 0 0,1 1-1 0 0,-1 0 0 0 0,1 0 13 0 0,-2 0-8 0 0,1 1-1 0 0,-1 0 0 0 0,1-1 1 0 0,-1 1-1 0 0,1 0 0 0 0,-1-1 1 0 0,0 1-1 0 0,1-1 1 0 0,-1 1-1 0 0,0-1 0 0 0,1 1 1 0 0,-1-1-1 0 0,0 1 0 0 0,1-1 1 0 0,-1 1-1 0 0,0-1 0 0 0,0 1 1 0 0,0-1-1 0 0,1 0 1 0 0,-1 1-1 0 0,0-1 0 0 0,0 1 1 0 0,0-1-1 0 0,0 0 0 0 0,0 1 1 0 0,0-1-1 0 0,0 1 0 0 0,-1-1 10 0 0,1-6-305 0 0,0 6 65 0 0,2 1 39 0 0,6 2 160 0 0,17 18 40 0 0,-24-19 0 0 0,0 0 0 0 0,0 1 0 0 0,0-1 0 0 0,0 0 0 0 0,0 0 0 0 0,-1 0 0 0 0,1 1 0 0 0,0-1 0 0 0,-1 0 0 0 0,1 1 0 0 0,-1-1 0 0 0,0 1 0 0 0,1-1 0 0 0,-1 0 0 0 0,0 1 0 0 0,0-1 0 0 0,0 1 0 0 0,0-1 0 0 0,0 1 0 0 0,0-1 0 0 0,-1 1 0 0 0,2 13 60 0 0,17 47 1675 0 0,-16-56-1700 0 0,0 0 0 0 0,0 0 0 0 0,0 0 0 0 0,1 0 0 0 0,2 2-35 0 0,8 24-10 0 0,-12-31 10 0 0,0 1 0 0 0,-1 0 0 0 0,1-1 0 0 0,0 1 0 0 0,0-1 0 0 0,1 1 0 0 0,-1-1 0 0 0,0 0 0 0 0,0 1 0 0 0,1-1 0 0 0,-1 0 0 0 0,1 0 0 0 0,-1 0 0 0 0,1 0 0 0 0,1 0 0 0 0,25 13 0 0 0,-24-13 0 0 0,-2 0 0 0 0,0 0 0 0 0,0-1 0 0 0,0 1 0 0 0,0-1 0 0 0,0 0 0 0 0,1 1 0 0 0,-1-1 0 0 0,0 0 0 0 0,0 0 0 0 0,0 0 0 0 0,0 0 0 0 0,0-1 0 0 0,1 1 0 0 0,-1-1 0 0 0,0 1 0 0 0,0-1 0 0 0,17-2 0 0 0,-19 3 0 0 0,6 0-216 0 0,-1-1 0 0 0,0 0 0 0 0,0 1 0 0 0,0-2 0 0 0,-1 1 0 0 0,1-1 0 0 0,0 0 0 0 0,0 0 0 0 0,-1 0 0 0 0,1 0 0 0 0,-1-1 0 0 0,0 0 0 0 0,3-2 216 0 0,9-8-5162 0 0,2 2-1539 0 0</inkml:trace>
  <inkml:trace contextRef="#ctx0" brushRef="#br1" timeOffset="96040.8">15164 997 11520 0 0,'-9'0'1190'0'0,"4"0"-780"0"0,1 1-1 0 0,-1 0 0 0 0,1-1 0 0 0,-1 1 0 0 0,1 1 1 0 0,0-1-1 0 0,-1 1 0 0 0,1 0 0 0 0,0 0 1 0 0,0 0-1 0 0,-2 2-409 0 0,-9 5 1660 0 0,1 2 1 0 0,-6 6-1661 0 0,-9 7 174 0 0,12-13 210 0 0,1 2-1 0 0,0 0 0 0 0,1 1 1 0 0,1 1-1 0 0,0 0 0 0 0,-8 12-383 0 0,18-21 72 0 0,1 0-1 0 0,0 1 0 0 0,0 0 1 0 0,0 1-72 0 0,-7 16 154 0 0,9-20-148 0 0,-1-1 1 0 0,1 1-1 0 0,0 0 0 0 0,0-1 0 0 0,1 1 0 0 0,-1 0 0 0 0,1 0 1 0 0,0 0-1 0 0,0-1 0 0 0,0 1 0 0 0,0 0 0 0 0,1 0 0 0 0,0 2-6 0 0,3 1 22 0 0,-4-7-13 0 0,1 0 1 0 0,-1 0-1 0 0,1 0 1 0 0,-1 0-1 0 0,1 1 1 0 0,-1-1-1 0 0,0 0 1 0 0,1 0-1 0 0,-1 0 1 0 0,1 0-1 0 0,-1 0 1 0 0,1 0 0 0 0,-1 0-1 0 0,1-1 1 0 0,-1 1-1 0 0,0 0 1 0 0,1 0-1 0 0,-1 0 1 0 0,1 0-1 0 0,-1 0 1 0 0,1-1-10 0 0,0 1 36 0 0,4-1-7 0 0,0-1 0 0 0,0 1 0 0 0,0-1 0 0 0,-1 0 0 0 0,1 0 1 0 0,-1-1-1 0 0,1 1 0 0 0,-1-1 0 0 0,0 0 0 0 0,0 0 0 0 0,0 0 1 0 0,-1-1-1 0 0,1 1 0 0 0,1-3-29 0 0,6-8-1 0 0,-1 0 1 0 0,0-1 0 0 0,4-8 0 0 0,-10 16 10 0 0,1-4 28 0 0,-3 8-38 0 0,-1 0 0 0 0,1 1 1 0 0,-1-1-1 0 0,1 0 0 0 0,0 1 0 0 0,0 0 0 0 0,0-1 1 0 0,0 1-1 0 0,1 0 0 0 0,4 18-173 0 0,-6-11 94 0 0,-1-1 0 0 0,0 1 0 0 0,0-1 1 0 0,-1 1-1 0 0,0 4 79 0 0,0 19-84 0 0,3-5 126 0 0,5 27-26 0 0,-6-46 157 0 0,0-1 0 0 0,1 1 0 0 0,-1 0 0 0 0,0-1 0 0 0,1 1 0 0 0,0-1-1 0 0,0 1 1 0 0,0-1 0 0 0,0 0 0 0 0,1 0 0 0 0,0 1-173 0 0,-2-3 1 0 0,0-1 0 0 0,1 1 0 0 0,-1-1 0 0 0,0 1-1 0 0,0-1 1 0 0,0 0 0 0 0,0 0 0 0 0,1 1 0 0 0,-1-1 0 0 0,0 0 0 0 0,0 0-1 0 0,0 0 1 0 0,1 0 0 0 0,-1 0 0 0 0,0-1 0 0 0,0 1 0 0 0,0 0 0 0 0,0 0-1 0 0,1-1 1 0 0,-1 1 0 0 0,0-1 0 0 0,0 1 0 0 0,0-1 0 0 0,0 0 0 0 0,0 1-1 0 0,0-1 1 0 0,0 0-1 0 0,4-2-14 0 0,0 0 0 0 0,0 0 0 0 0,-1-1-1 0 0,1 0 1 0 0,1-2 14 0 0,25-25-1269 0 0,-21 23 1162 0 0,-1-1 0 0 0,0 0 0 0 0,-1 0 0 0 0,0-1 1 0 0,-1 0-1 0 0,4-7 107 0 0,-1-1-638 0 0,1 1 0 0 0,0 0 1 0 0,1 0-1 0 0,1 1 1 0 0,4-3 637 0 0,-17 19-3 0 0,0 0 0 0 0,1 0 0 0 0,-1 0 0 0 0,0 0 1 0 0,0 0-1 0 0,1 0 0 0 0,-1 0 0 0 0,0 0 0 0 0,0 0 1 0 0,1 0-1 0 0,-1 0 0 0 0,0 0 0 0 0,0 0 0 0 0,1 0 0 0 0,-1 0 1 0 0,0 0-1 0 0,0 0 0 0 0,1 0 0 0 0,-1 0 0 0 0,0 0 0 0 0,0 0 1 0 0,0 0-1 0 0,1 0 0 0 0,-1 1 0 0 0,0-1 0 0 0,0 0 1 0 0,0 0-1 0 0,1 0 0 0 0,-1 0 0 0 0,0 0 0 0 0,0 1 0 0 0,0-1 1 0 0,0 0-1 0 0,1 0 0 0 0,-1 0 0 0 0,0 1 3 0 0,5 6 130 0 0,-4-6-120 0 0,2 5 118 0 0,1 1-1 0 0,-1 0 0 0 0,-1 1 0 0 0,1-1 0 0 0,-1 0 0 0 0,0 1 0 0 0,-1-1 1 0 0,0 1-1 0 0,1 7-127 0 0,1 12 282 0 0,-1 12 68 0 0,-2-32-213 0 0,0 0-1 0 0,0 0 1 0 0,1 0-1 0 0,0-1 0 0 0,0 1 1 0 0,1 0-1 0 0,0 0-136 0 0,4 13 350 0 0,-6-20-350 0 0,0 0 0 0 0,-1 0 0 0 0,1 1 1 0 0,0-1-1 0 0,0 0 0 0 0,0 0 0 0 0,0 0 0 0 0,1 0 1 0 0,-1 1-1 0 0,0-1 0 0 0,0 0 0 0 0,0 0 1 0 0,0 0-1 0 0,0 0 0 0 0,0 1 0 0 0,0-1 1 0 0,0 0-1 0 0,0 0 0 0 0,0 0 0 0 0,0 0 0 0 0,0 0 1 0 0,1 1-1 0 0,-1-1 0 0 0,0 0 0 0 0,0 0 1 0 0,0 0-1 0 0,0 0 0 0 0,0 0 0 0 0,1 0 1 0 0,-1 0-1 0 0,0 1 0 0 0,0-1 0 0 0,0 0 1 0 0,0 0-1 0 0,0 0 0 0 0,1 0 0 0 0,-1 0 0 0 0,0 0 1 0 0,0 0-1 0 0,0 0 0 0 0,1 0 0 0 0,-1 0 1 0 0,0 0-1 0 0,0 0 0 0 0,0 0 0 0 0,0 0 1 0 0,1 0-1 0 0,-1 0 0 0 0,0 0 0 0 0,0-1 0 0 0,3-1-1 0 0,23-45 1 0 0,-24 43 0 0 0,0 0 1 0 0,0-1-1 0 0,-1 1 0 0 0,1-1 0 0 0,-1 0 0 0 0,0 1 1 0 0,0-1-1 0 0,-1-3 0 0 0,6-19-22 0 0,-2-8-164 0 0,-4 30 35 0 0,1 0-1 0 0,-1 1 1 0 0,1-1 0 0 0,-1 1-1 0 0,1-1 1 0 0,1 1 0 0 0,-1-1 0 0 0,1 1-1 0 0,-1 0 1 0 0,1-1 0 0 0,2-1 151 0 0,-4 6-3 0 0,0 0-1 0 0,0 0 1 0 0,0 0 0 0 0,1-1 0 0 0,-1 1 0 0 0,0 0 0 0 0,0 0 0 0 0,0 0 0 0 0,1 0 0 0 0,-1 0 0 0 0,0 0 0 0 0,0 0-1 0 0,0 0 1 0 0,1 0 0 0 0,-1 0 0 0 0,0 0 0 0 0,0 0 0 0 0,0 0 0 0 0,1 0 0 0 0,-1 0 0 0 0,0 0 0 0 0,0 1-1 0 0,0-1 1 0 0,0 0 0 0 0,1 0 0 0 0,-1 0 0 0 0,0 0 0 0 0,0 0 0 0 0,0 0 0 0 0,0 0 0 0 0,1 1 0 0 0,-1-1-1 0 0,0 0 1 0 0,0 0 0 0 0,0 0 0 0 0,0 0 0 0 0,0 1 0 0 0,0-1 0 0 0,0 0 0 0 0,0 0 0 0 0,1 0 0 0 0,-1 0-1 0 0,0 1 1 0 0,0-1 0 0 0,0 0 0 0 0,0 0 0 0 0,0 0 0 0 0,0 1 0 0 0,0-1 0 0 0,0 0 0 0 0,0 0 3 0 0,3 9 12 0 0,16 27 632 0 0,-11-15-202 0 0,1-1 0 0 0,1-1 0 0 0,7 10-442 0 0,-15-26 5 0 0,5 9-1 0 0,0 1 1 0 0,-1-1-1 0 0,0 1 0 0 0,3 11-4 0 0,-9-23 0 0 0,0 0 1 0 0,1 0-1 0 0,-1 0 0 0 0,1 0 0 0 0,0-1 0 0 0,-1 1 0 0 0,1 0 0 0 0,0 0 1 0 0,-1-1-1 0 0,1 1 0 0 0,0-1 0 0 0,0 1 0 0 0,-1 0 0 0 0,1-1 0 0 0,0 1 0 0 0,0-1 1 0 0,0 0-1 0 0,0 1 0 0 0,0-1 0 0 0,0 0 0 0 0,0 1 0 0 0,0-1 0 0 0,0 0 1 0 0,0 0-1 0 0,0 0 0 0 0,-1 0 0 0 0,1 0 0 0 0,0 0 0 0 0,0 0 0 0 0,0 0 1 0 0,0-1-1 0 0,1 1 0 0 0,1 0-8 0 0,-1-1 1 0 0,1 1-1 0 0,-1-1 1 0 0,1 0-1 0 0,-1 0 1 0 0,0 0-1 0 0,1 0 1 0 0,-1 0-1 0 0,0 0 1 0 0,0-1-1 0 0,1 1 1 0 0,-1-1 7 0 0,-1 0-359 0 0,0 1 1 0 0,1-1-1 0 0,-1 1 1 0 0,0-1-1 0 0,0 0 1 0 0,-1 0-1 0 0,1 0 1 0 0,0 1-1 0 0,0-2 359 0 0,2-6-3292 0 0,7-8-3967 0 0</inkml:trace>
  <inkml:trace contextRef="#ctx0" brushRef="#br1" timeOffset="96313.777">15773 890 14280 0 0,'0'0'1102'0'0,"0"2"-719"0"0,0 1-267 0 0,1 1-1 0 0,0 0 1 0 0,-1-1 0 0 0,1 1-1 0 0,1-1 1 0 0,-1 1 0 0 0,1 1-116 0 0,0 0 352 0 0,0-1 0 0 0,0 1 0 0 0,-1-1 0 0 0,0 1 0 0 0,1 4-352 0 0,3 26 1352 0 0,1 0 0 0 0,1 0 0 0 0,6 12-1352 0 0,-7-27 444 0 0,-1 2 0 0 0,-1-1 0 0 0,0 13-444 0 0,-3-25 183 0 0,0-1 0 0 0,-1 1 0 0 0,-1 0-1 0 0,1-1 1 0 0,-1 1 0 0 0,-1-1 0 0 0,0 1 0 0 0,0-1-1 0 0,0 0 1 0 0,-2 3-183 0 0,2-8-3 0 0,1-1 0 0 0,0 0 0 0 0,-1 0 0 0 0,1 0 0 0 0,-1 0 0 0 0,1 0 0 0 0,-1 0 0 0 0,0 0 0 0 0,-1 1 3 0 0,2-3-154 0 0,0 1-1 0 0,0 0 1 0 0,0-1 0 0 0,0 1 0 0 0,0-1 0 0 0,0 1 0 0 0,0-1 0 0 0,0 1 0 0 0,0-1 0 0 0,0 1 0 0 0,-1-1-1 0 0,1 0 1 0 0,0 0 0 0 0,0 0 0 0 0,0 0 0 0 0,-1 0 0 0 0,1 0 0 0 0,0 0 0 0 0,0 0 0 0 0,0 0 0 0 0,0 0-1 0 0,-1-1 1 0 0,1 1 154 0 0,-23-11-2022 0 0,-2-1-24 0 0</inkml:trace>
  <inkml:trace contextRef="#ctx0" brushRef="#br1" timeOffset="96606.711">15669 1131 14280 0 0,'9'0'1485'0'0,"22"1"-109"0"0,-1 2-1 0 0,16 4-1375 0 0,-21-3 541 0 0,1 0 0 0 0,-1-2 1 0 0,0-1-1 0 0,5-2-541 0 0,34-9 1347 0 0,-44 6-1130 0 0,-8 1-92 0 0,-1 0 0 0 0,0-1 1 0 0,0 0-1 0 0,0-1 0 0 0,0-1-125 0 0,1 0 100 0 0,0 1 0 0 0,0 0 0 0 0,2 0-100 0 0,-14 5 6 0 0,0 0-1 0 0,0 0 0 0 0,0 0 1 0 0,0 0-1 0 0,0 0 0 0 0,0 0 1 0 0,0 0-1 0 0,0 0 1 0 0,1 0-1 0 0,-1 0 0 0 0,0 0 1 0 0,0 0-1 0 0,0 0 0 0 0,0 0 1 0 0,0 0-1 0 0,0-1 0 0 0,0 1 1 0 0,0 0-1 0 0,0 0 0 0 0,0 0 1 0 0,0 0-1 0 0,0 0 1 0 0,0 0-1 0 0,0 0 0 0 0,0 0 1 0 0,0 0-1 0 0,0 0 0 0 0,0-1 1 0 0,0 1-1 0 0,0 0 0 0 0,0 0 1 0 0,0 0-1 0 0,0 0 0 0 0,0 0 1 0 0,0 0-1 0 0,0 0 1 0 0,0 0-1 0 0,0 0 0 0 0,0 0 1 0 0,0-1-1 0 0,0 1 0 0 0,0 0 1 0 0,0 0-1 0 0,0 0 0 0 0,0 0 1 0 0,0 0-1 0 0,0 0 0 0 0,0 0 1 0 0,-1 0-1 0 0,1 0 1 0 0,0 0-1 0 0,0 0 0 0 0,0 0 1 0 0,0 0-1 0 0,0 0 0 0 0,0 0 1 0 0,0 0-1 0 0,0 0 0 0 0,0 0 1 0 0,0 0-1 0 0,0-1 0 0 0,-1 1-5 0 0,-5-1 16 0 0,4 2-7 0 0,-1 0 0 0 0,1 0-1 0 0,0 1 1 0 0,0-1-1 0 0,0 1 1 0 0,0 0 0 0 0,0-1-1 0 0,0 1 1 0 0,1 0 0 0 0,-1 0-1 0 0,1 0 1 0 0,-1 0-1 0 0,1 1 1 0 0,-1 0-9 0 0,-16 37 282 0 0,13-27-273 0 0,4-8-18 0 0,-1-1-1 0 0,1 1 1 0 0,0-1-1 0 0,1 1 1 0 0,-1 0-1 0 0,1-1 1 0 0,0 1 0 0 0,0 0-1 0 0,0-1 1 0 0,1 1-1 0 0,0 1 10 0 0,2 9 75 0 0,1-1 0 0 0,4 13-75 0 0,-7-24 112 0 0,1 1 1 0 0,0-1-1 0 0,0 1 1 0 0,0-1 0 0 0,1 0-1 0 0,-1 0 1 0 0,1 0 0 0 0,0 0-1 0 0,0-1 1 0 0,0 1-1 0 0,0-1 1 0 0,0 1 0 0 0,0-1-1 0 0,1 0-112 0 0,16 13 14 0 0,-19-14-14 0 0,0 0 0 0 0,1 0 0 0 0,-1 0 0 0 0,1 0 0 0 0,-1 0 0 0 0,1-1 0 0 0,-1 1 0 0 0,1 0 0 0 0,0-1 0 0 0,-1 0 0 0 0,1 1 0 0 0,0-1 0 0 0,-1 0 0 0 0,1 0 0 0 0,0 0 0 0 0,0 0 0 0 0,-1 0 0 0 0,1 0 0 0 0,0 0 0 0 0,1-1 0 0 0,4-1 0 0 0,1 0 0 0 0,0 0 0 0 0,-1-1 0 0 0,1-1 0 0 0,6-1 0 0 0,-10 3 0 0 0,-1 0 0 0 0,1 0 0 0 0,-1 0 0 0 0,1-1 0 0 0,-1 1 0 0 0,0-1 0 0 0,0 1 0 0 0,-1-1 0 0 0,1 0 0 0 0,2-3 0 0 0,23-36 0 0 0,-28 41 0 0 0,5-8-264 0 0,0-2-1 0 0,-1 1 1 0 0,-1 0 0 0 0,0-1-1 0 0,0 0 1 0 0,-1 0-1 0 0,0-2 265 0 0,0 1-1128 0 0,0 0-1 0 0,1 1 1 0 0,1-1 0 0 0,0 0-1 0 0,3-6 1129 0 0,-6 15-424 0 0,0 0-1 0 0,1 0 1 0 0,-2 0-1 0 0,1 0 1 0 0,0 0-1 0 0,0 0 1 0 0,-1 0-1 0 0,0-3 425 0 0,3-13-4604 0 0,1 7 210 0 0</inkml:trace>
  <inkml:trace contextRef="#ctx0" brushRef="#br1" timeOffset="97255.236">16412 1017 10136 0 0,'-1'-14'769'0'0,"1"9"-543"0"0,0 4-216 0 0,0 0 1 0 0,0 0 0 0 0,0 1 0 0 0,0-1 0 0 0,0 0 0 0 0,0 0 0 0 0,0 0-1 0 0,0 0 1 0 0,0 1 0 0 0,0-1 0 0 0,0 0 0 0 0,1 0 0 0 0,-1 0 0 0 0,0 1 0 0 0,1-1-1 0 0,-1 0 1 0 0,1 1 0 0 0,-1-1 0 0 0,1 0-11 0 0,12-5 2743 0 0,-12 6-2406 0 0,0-1 0 0 0,0 1 1 0 0,0 0-1 0 0,1-1 1 0 0,-1 1-1 0 0,0 0 1 0 0,0 0-1 0 0,0 0 1 0 0,1 0-1 0 0,-1 0 1 0 0,0 0-1 0 0,0 0 0 0 0,0 0 1 0 0,2 1-338 0 0,-2-1 76 0 0,1 1 0 0 0,-1-1 0 0 0,1 1 0 0 0,-1 0 0 0 0,1 0 0 0 0,-1-1 0 0 0,0 1 0 0 0,1 0 0 0 0,-1 0 0 0 0,0 0 0 0 0,0 0 0 0 0,0 0 0 0 0,0 1 0 0 0,0-1 0 0 0,0 0 0 0 0,0 0 0 0 0,0 1 0 0 0,0-1 0 0 0,0 0 0 0 0,-1 1-1 0 0,1-1 1 0 0,-1 1 0 0 0,1-1 0 0 0,-1 1 0 0 0,1 0 0 0 0,-1-1 0 0 0,0 1-76 0 0,1 7 282 0 0,0 1-1 0 0,1-1 1 0 0,0 1-1 0 0,0-1 1 0 0,1 0-1 0 0,1 2-281 0 0,0 2 412 0 0,0 0-1 0 0,2 12-411 0 0,2 22 695 0 0,3 22 184 0 0,-3-30-310 0 0,-8-39-566 0 0,0 0-1 0 0,0 0 1 0 0,0 1 0 0 0,0-1-1 0 0,0 0 1 0 0,0 0 0 0 0,0 0-1 0 0,0 0 1 0 0,0 0 0 0 0,0 0-1 0 0,0 0 1 0 0,0 0 0 0 0,0 0-1 0 0,0 0 1 0 0,0 0 0 0 0,0 0-1 0 0,0 0 1 0 0,0 0 0 0 0,0 0-1 0 0,0 0 1 0 0,1 0 0 0 0,-1 1-1 0 0,0-1 1 0 0,0 0 0 0 0,0 0-1 0 0,0 0 1 0 0,0 0 0 0 0,0 0-1 0 0,0 0 1 0 0,0 0 0 0 0,0 0-1 0 0,0 0 1 0 0,0 0 0 0 0,0 0-1 0 0,0 0 1 0 0,0 0 0 0 0,1 0-1 0 0,-1 0 1 0 0,0 0 0 0 0,0 0-1 0 0,0 0 1 0 0,0 0 0 0 0,0 0-1 0 0,0 0 1 0 0,0 0 0 0 0,0 0-1 0 0,0 0 1 0 0,0 0 0 0 0,0 0-1 0 0,0-1 1 0 0,0 1 0 0 0,0 0-1 0 0,0 0 1 0 0,0 0 0 0 0,1 0 0 0 0,-1 0-1 0 0,0 0 1 0 0,0 0 0 0 0,0 0-1 0 0,0 0 1 0 0,0 0 0 0 0,0 0-1 0 0,0 0 1 0 0,0 0 0 0 0,0 0-1 0 0,0 0 1 0 0,0 0-3 0 0,5-8 110 0 0,4-10 26 0 0,5-19-308 0 0,-6 16-502 0 0,0 0 0 0 0,1 1 0 0 0,5-6 674 0 0,-5 11-118 0 0,0 0 0 0 0,10-9 118 0 0,-19 23-4 0 0,1 1 0 0 0,-1-1 0 0 0,1 0 0 0 0,-1 1-1 0 0,1-1 1 0 0,-1 0 0 0 0,1 1 0 0 0,0-1 0 0 0,0 1 0 0 0,-1-1 0 0 0,1 1 0 0 0,0 0 0 0 0,0-1 0 0 0,-1 1 0 0 0,1 0 0 0 0,0-1 0 0 0,0 1 0 0 0,0 0 0 0 0,-1 0 0 0 0,1 0 0 0 0,0 0 0 0 0,0 0 0 0 0,0 0 0 0 0,0 0 0 0 0,0 0 0 0 0,-1 0 0 0 0,1 0 0 0 0,0 0 0 0 0,0 1 0 0 0,0-1 0 0 0,0 0 0 0 0,-1 0 0 0 0,1 1 0 0 0,0-1 0 0 0,0 1 0 0 0,-1-1 0 0 0,1 1 0 0 0,0-1 0 0 0,-1 1 0 0 0,1-1 0 0 0,0 1-1 0 0,-1 0 1 0 0,1-1 0 0 0,-1 1 0 0 0,1 0 0 0 0,-1-1 0 0 0,1 1 0 0 0,-1 0 4 0 0,3 3 5 0 0,-1 1 1 0 0,0-1-1 0 0,0 1 0 0 0,0 0 0 0 0,0 0 0 0 0,-1 0 1 0 0,1 0-1 0 0,-1 1-5 0 0,3 11 34 0 0,0-2-3 0 0,-1-1 0 0 0,-1 1 0 0 0,0 4-31 0 0,-1-5 150 0 0,1 0 0 0 0,1 0 0 0 0,3 11-150 0 0,-2-15 281 0 0,-3-6-107 0 0,0 0-1 0 0,0 0 1 0 0,0-1-1 0 0,1 1 1 0 0,0 0-1 0 0,0-1 1 0 0,1 3-174 0 0,-2-6 1 0 0,-1 0 0 0 0,0 0 1 0 0,0 0-1 0 0,0 0 0 0 0,0 0 0 0 0,1 1 0 0 0,-1-1 1 0 0,0 0-1 0 0,0 0 0 0 0,0 0 0 0 0,0 0 0 0 0,0 0 1 0 0,0 1-1 0 0,0-1 0 0 0,1 0 0 0 0,-1 0 0 0 0,0 0 1 0 0,0 1-1 0 0,0-1 0 0 0,0 0 0 0 0,0 0 0 0 0,0 0 1 0 0,0 0-1 0 0,0 1 0 0 0,0-1 0 0 0,0 0 0 0 0,0 0 1 0 0,0 0-1 0 0,0 1 0 0 0,0-1 0 0 0,0 0 0 0 0,0 0 1 0 0,0 0-1 0 0,0 1 0 0 0,-1-1 0 0 0,1 0 0 0 0,0 0 1 0 0,0 0-1 0 0,0 0-1 0 0,0 0 5 0 0,-1 0 1 0 0,1 0-1 0 0,0 0 0 0 0,0 0 1 0 0,-1 0-1 0 0,1 0 0 0 0,0 0 0 0 0,0 0 1 0 0,-1 0-1 0 0,1 0 0 0 0,0 0 1 0 0,0-1-1 0 0,-1 1 0 0 0,1 0 1 0 0,0 0-1 0 0,0 0 0 0 0,0-1 1 0 0,-1 1-1 0 0,1 0 0 0 0,0 0 1 0 0,0 0-1 0 0,0-1 0 0 0,0 1 1 0 0,-1 0-1 0 0,1 0 0 0 0,0-1-5 0 0,-3-4 183 0 0,1 0-1 0 0,0 0 1 0 0,0-1-1 0 0,0 1 1 0 0,1 0-1 0 0,-1-1 1 0 0,1 0-1 0 0,1 1 1 0 0,-1-1-1 0 0,1 0 0 0 0,0-1-182 0 0,1-10-314 0 0,0 0-1 0 0,5-18 315 0 0,-1 5-758 0 0,-3 23 665 0 0,-1 0-1 0 0,1 0 1 0 0,1 1-1 0 0,-1-1 1 0 0,1 1-1 0 0,4-7 94 0 0,-5 9-89 0 0,0 0 1 0 0,1 0-1 0 0,-1 1 0 0 0,1-1 0 0 0,0 1 0 0 0,0 0 0 0 0,0 0 0 0 0,1 0 0 0 0,-1 0 0 0 0,1 0 1 0 0,2-1 88 0 0,-4 3-26 0 0,0 0 0 0 0,0 0 0 0 0,0 0 0 0 0,0 1 0 0 0,0-1 1 0 0,0 1-1 0 0,0-1 0 0 0,0 1 0 0 0,1 0 0 0 0,-1 0 1 0 0,0 0-1 0 0,0 0 0 0 0,0 0 0 0 0,1 0 0 0 0,-1 1 0 0 0,0-1 1 0 0,0 1-1 0 0,0-1 26 0 0,1 1 32 0 0,0 1 1 0 0,0-1 0 0 0,0 1 0 0 0,-1 0-1 0 0,1 0 1 0 0,-1 0 0 0 0,1 0-1 0 0,-1 0 1 0 0,0 0 0 0 0,1 1-1 0 0,0 0-32 0 0,4 8 148 0 0,0 1 1 0 0,0-1-1 0 0,-1 1 0 0 0,0 0 0 0 0,1 6-148 0 0,-6-14-39 0 0,14 30 731 0 0,0 0 1 0 0,3-1 0 0 0,14 21-693 0 0,-26-44 122 0 0,-5-8-120 0 0,0 0 0 0 0,0 0-1 0 0,0 0 1 0 0,0 0 0 0 0,1 0 0 0 0,-1-1 0 0 0,0 1 0 0 0,1 0 0 0 0,-1-1 0 0 0,1 1 0 0 0,0-1-1 0 0,-1 0 1 0 0,1 1 0 0 0,0-1 0 0 0,0 0 0 0 0,0 0 0 0 0,0 0 0 0 0,0 0 0 0 0,0-1-1 0 0,0 1 1 0 0,0 0 0 0 0,0-1 0 0 0,0 0 0 0 0,0 1 0 0 0,0-1 0 0 0,2 0-2 0 0,-3 0-123 0 0,0-1 0 0 0,1 1-1 0 0,-1-1 1 0 0,0 0 0 0 0,0 1 0 0 0,0-1 0 0 0,0 0 0 0 0,0 0 0 0 0,0 1-1 0 0,0-1 1 0 0,0 0 0 0 0,0 0 0 0 0,0 0 0 0 0,1-1 123 0 0,4-8-663 0 0</inkml:trace>
  <inkml:trace contextRef="#ctx0" brushRef="#br0" timeOffset="112184.099">6887 6241 6248 0 0,'0'0'282'0'0,"0"0"-2"0"0,7 0 136 0 0,-5 0 3276 0 0,0 0 3932 0 0,2-2-7604 0 0,0 1 1 0 0,0 0-1 0 0,0 0 1 0 0,0 1-1 0 0,0-1 1 0 0,0 1-1 0 0,0 0 0 0 0,0 0 1 0 0,3 0-21 0 0,5 1 65 0 0,196 4 213 0 0,-208-5-278 0 0,17 0 3 0 0,0 1 1 0 0,-1 0-1 0 0,15 3-3 0 0,-19-2 18 0 0,1 0 0 0 0,-1-1 0 0 0,8 0-18 0 0,-12 0 10 0 0,0 2-10 0 0,-3-3 11 0 0,-5 0 42 0 0,0 0 22 0 0,0 0 38 0 0,0 0-5 0 0,0 0-4 0 0,0 0 7 0 0,0 0 28 0 0,-10 3 196 0 0,9-3-326 0 0,0 1 0 0 0,0-1 1 0 0,0 0-1 0 0,0 0 0 0 0,0 1 1 0 0,-1-1-1 0 0,1 0 0 0 0,0 0 1 0 0,0 0-1 0 0,0 0 0 0 0,0 0 0 0 0,0-1 1 0 0,0 1-1 0 0,-1 0-9 0 0,-7-2 23 0 0,0 0-1 0 0,0 1 1 0 0,-1 0-1 0 0,1 1 1 0 0,-7 0-23 0 0,-17 0 4 0 0,-2 0-4 0 0,-1 1 0 0 0,0 2 0 0 0,-23 5 0 0 0,-23 3 0 0 0,54-5-2 0 0,25-5 8 0 0,-1 0 1 0 0,0 0-1 0 0,0 0 0 0 0,1-1 0 0 0,-1 1 0 0 0,0-1 0 0 0,0 0 1 0 0,0 0-1 0 0,-1 0-6 0 0,0 0-1 0 0,-3 0 49 0 0,13-4-21 0 0,5 1-27 0 0,1 0 0 0 0,-1 1 0 0 0,1 0 0 0 0,9 0 0 0 0,18-3 0 0 0,0 0 0 0 0,0 1 0 0 0,0 2 0 0 0,12 2 0 0 0,47 4 0 0 0,-57-2 14 0 0,-39-2 58 0 0,-16 0 274 0 0,-25-3-107 0 0,29 1-203 0 0,0 1-1 0 0,-1 1 1 0 0,-3 0-36 0 0,-65-2 202 0 0,-67 4 474 0 0,136-2-593 0 0,10 0-11 0 0,1 0 5 0 0,5-1-86 0 0,0 0 0 0 0,0 0 0 0 0,0 1 0 0 0,0 0 0 0 0,1 0 0 0 0,-1 0 0 0 0,0 0 0 0 0,0 1 0 0 0,0-1 0 0 0,2 2 9 0 0,-3-1-6 0 0,37 4-1323 0 0,-19-1-118 0 0</inkml:trace>
  <inkml:trace contextRef="#ctx0" brushRef="#br0" timeOffset="113811.494">6937 8759 7312 0 0,'-10'0'660'0'0,"-16"0"-442"0"0,-18-5 3745 0 0,43 5-3108 0 0,-6-1 1573 0 0,2 1 903 0 0,10-2-2299 0 0,15-3-960 0 0,1 1-1 0 0,-1 1 1 0 0,1 1-1 0 0,1 1-71 0 0,87 1 60 0 0,-47 1-46 0 0,3-2 346 0 0,3-3-360 0 0,-27 4 222 0 0,-40 0-156 0 0,-1 0 1 0 0,0 0 10 0 0,0 0 3 0 0,0 0 0 0 0,-2 0 3 0 0,-26 0-20 0 0,0 1 1 0 0,-1 2-1 0 0,1 1 0 0 0,-13 4-63 0 0,-43 9 100 0 0,31-7-24 0 0,27-6-76 0 0,17-2 0 0 0,1-1 0 0 0,-1 1 0 0 0,0 0 0 0 0,0 1 0 0 0,0 0 0 0 0,-2 1 0 0 0,3-2 0 0 0,15-1 0 0 0,42-4 94 0 0,0-1-1 0 0,22-6-93 0 0,38-5-237 0 0,-53 9 200 0 0,-20 1 435 0 0,1 2 1 0 0,10 1-399 0 0,-50 3 3 0 0,0-1 1 0 0,0 1-1 0 0,1-1 1 0 0,-1 1 0 0 0,0 0-1 0 0,0 0 1 0 0,0 1-4 0 0,-20 5-1377 0 0,-23-6-1695 0 0,18 0 1491 0 0</inkml:trace>
  <inkml:trace contextRef="#ctx0" brushRef="#br0" timeOffset="114981.475">5265 8607 4608 0 0,'1'-4'49'0'0,"1"1"1"0"0,-1-1-1 0 0,0 0 0 0 0,-1 0 1 0 0,1 0-1 0 0,0 0 0 0 0,-1-2-49 0 0,3-14 103 0 0,1-18 5361 0 0,-2 38 1843 0 0,2 6-6081 0 0,0 7-1736 0 0,31 208 2853 0 0,-27-165-2102 0 0,-4-16 55 0 0,-1 1 0 0 0,-2 7-296 0 0,-1-47 27 0 0,0 1-1 0 0,0-1 1 0 0,-1 0-1 0 0,1 1 1 0 0,0-1-1 0 0,0 0 1 0 0,-1 1-1 0 0,1-1 1 0 0,-1 0-1 0 0,1 0 1 0 0,-1 0-1 0 0,0 0 1 0 0,1 1-1 0 0,-1-1 1 0 0,0 0-1 0 0,0 0 0 0 0,1 0 1 0 0,-1 0-1 0 0,0 0 1 0 0,0-1-1 0 0,0 1 1 0 0,0 0-1 0 0,-1 0 1 0 0,1-1-1 0 0,0 1 1 0 0,0-1-1 0 0,0 1 1 0 0,0-1-1 0 0,-1 1 1 0 0,1-1-1 0 0,0 1 1 0 0,0-1-1 0 0,-2 0-26 0 0,-3 1 97 0 0,-1-1 1 0 0,1 1-1 0 0,0-1 0 0 0,-1 0 0 0 0,-5-2-97 0 0,4 1 46 0 0,0-1 0 0 0,0-1 0 0 0,0 1 1 0 0,1-1-1 0 0,-1 0 0 0 0,1-1 0 0 0,-3-2-46 0 0,-26-11 104 0 0,24 13 30 0 0,0-1 1 0 0,0 0-1 0 0,1-1 0 0 0,-11-7-134 0 0,16 9-20 0 0,0 0 0 0 0,0 1 0 0 0,-1 0 0 0 0,1 1 0 0 0,-5-2 20 0 0,5 2-135 0 0,1 1-1 0 0,0-2 0 0 0,-1 1 0 0 0,1-1 1 0 0,0 1-1 0 0,0-1 0 0 0,0-1 1 0 0,1 1-1 0 0,-1-1 136 0 0,10-1-1959 0 0,-4 4-4012 0 0,-1 1-421 0 0</inkml:trace>
  <inkml:trace contextRef="#ctx0" brushRef="#br0" timeOffset="115400.641">4971 8570 10944 0 0,'-1'-4'89'0'0,"1"3"-17"0"0,-1-1 0 0 0,1 1-1 0 0,0-1 1 0 0,0 1-1 0 0,-1 0 1 0 0,1-1 0 0 0,0 1-1 0 0,0-1 1 0 0,1 1 0 0 0,-1-1-1 0 0,0 1 1 0 0,0 0-1 0 0,1-1 1 0 0,-1 1 0 0 0,1-1-72 0 0,2-2 17 0 0,3-3 230 0 0,3 2 386 0 0,0 1 1 0 0,0 0 0 0 0,0 0 0 0 0,1 1 0 0 0,-1 0-1 0 0,6-1-633 0 0,62-9 1979 0 0,-23 5-1021 0 0,-9 0-193 0 0,74-16 330 0 0,-63 15-238 0 0,-28 5-582 0 0,-1 0-133 0 0,0 2-1 0 0,20 1-141 0 0,-23 1 165 0 0,-8 0-6655 0 0,-16 0-419 0 0</inkml:trace>
  <inkml:trace contextRef="#ctx0" brushRef="#br0" timeOffset="118400.956">5742 8712 3224 0 0,'-13'0'1709'0'0,"-8"-3"3970"0"0,1 1 1 0 0,-9 1-5680 0 0,29 1 63 0 0,-1 1 1 0 0,1-1 0 0 0,-1 0 0 0 0,1 0-1 0 0,0 0 1 0 0,-1 0 0 0 0,1 0 0 0 0,0 0-1 0 0,-1 0 1 0 0,1 0 0 0 0,0-1 0 0 0,-1 1-1 0 0,1 0 1 0 0,0 0 0 0 0,-1 0 0 0 0,1 0 0 0 0,0 0-1 0 0,-1 0 1 0 0,1-1 0 0 0,0 1 0 0 0,-1 0-1 0 0,1 0 1 0 0,0-1 0 0 0,-1 1-64 0 0,5-5 1877 0 0,12-4-979 0 0,29-2-624 0 0,32-4-274 0 0,-7 3 54 0 0,-55 8-94 0 0,1 1 1 0 0,0 0 0 0 0,-1 2-1 0 0,1 0 1 0 0,0 0 0 0 0,0 2-1 0 0,-1 0 1 0 0,2 0 39 0 0,-17-1-90 0 0,12 3-969 0 0,-9-2-4822 0 0,-9 4 29 0 0</inkml:trace>
  <inkml:trace contextRef="#ctx0" brushRef="#br0" timeOffset="118705.927">5735 8770 11664 0 0,'-2'1'214'0'0,"0"-1"0"0"0,0 1 1 0 0,-1-1-1 0 0,1 1 0 0 0,0-1 1 0 0,-1 0-1 0 0,1 1 0 0 0,0-1 1 0 0,0 0-1 0 0,-2-1-214 0 0,-7 1 3280 0 0,56 8-1192 0 0,-6-7-1235 0 0,12-1-427 0 0,0-2-1 0 0,1-2-425 0 0,37-2-1244 0 0,-72 6 528 0 0</inkml:trace>
  <inkml:trace contextRef="#ctx0" brushRef="#br0" timeOffset="118988.366">6432 8238 16096 0 0,'8'-16'1815'0'0,"-7"15"-1447"0"0,-1 1 107 0 0,0 0 18 0 0,1 2-396 0 0,-1-1 0 0 0,1 1-1 0 0,0 0 1 0 0,-1 0-1 0 0,1-1 1 0 0,-1 1 0 0 0,0 0-1 0 0,1 0 1 0 0,-1 2-97 0 0,-1 4 137 0 0,0 1 0 0 0,-1 0-1 0 0,0 0 1 0 0,-1-1 0 0 0,1 1 0 0 0,-1-1 0 0 0,-2 2-137 0 0,0 3 182 0 0,0 1 12 0 0,1 1 0 0 0,0-1 0 0 0,1 1 0 0 0,1 0 0 0 0,0 0 0 0 0,1 0 0 0 0,0 1-194 0 0,1 6 75 0 0,-1-17-54 0 0,0 0 0 0 0,1 0 0 0 0,0 0 0 0 0,0 1-1 0 0,1-1 1 0 0,-1 0 0 0 0,1 0 0 0 0,0 0 0 0 0,0 0-1 0 0,1 0 1 0 0,0 1-21 0 0,2 12-95 0 0,-1-3-51 0 0,-2-1-824 0 0,-1-14 707 0 0,0 1 1 0 0,0 0-1 0 0,0 0 1 0 0,0 0-1 0 0,0 0 0 0 0,0-1 1 0 0,0 1-1 0 0,0 0 0 0 0,0 0 1 0 0,0 0-1 0 0,1-1 1 0 0,-1 1-1 0 0,0 0 0 0 0,1 0 1 0 0,-1-1-1 0 0,1 1 0 0 0,-1 0 1 0 0,1 0 262 0 0,0 0-1917 0 0</inkml:trace>
  <inkml:trace contextRef="#ctx0" brushRef="#br0" timeOffset="119266.968">6300 8696 10224 0 0,'0'0'464'0'0,"0"0"-8"0"0,0 0-186 0 0,0 0 293 0 0,0 0 158 0 0,9-1 1507 0 0,-3 0-1378 0 0,1-1 0 0 0,0 1 0 0 0,0 0 0 0 0,3 0-850 0 0,18-3 1256 0 0,11 0-713 0 0,-19-1-472 0 0,1 1 1 0 0,12 0-72 0 0,21-5-358 0 0,-23 7-2522 0 0,-25 2 1794 0 0</inkml:trace>
  <inkml:trace contextRef="#ctx0" brushRef="#br0" timeOffset="119708.177">6276 8859 4144 0 0,'0'0'319'0'0,"0"0"87"0"0,0 0 1149 0 0,0 0 521 0 0,0 0 106 0 0,0 0-252 0 0,15-6-720 0 0,-2 1-762 0 0,-1-1-1 0 0,1 2 0 0 0,0-1 1 0 0,0 2-1 0 0,1 0 0 0 0,-1 0 0 0 0,1 1 1 0 0,-1 1-1 0 0,1 1 0 0 0,3 0-447 0 0,-14 0 106 0 0,0 0 1 0 0,0 1-1 0 0,0-1 0 0 0,0 1 0 0 0,0 0 0 0 0,2 1-106 0 0,2 0 198 0 0,-6-2-187 0 0,-1 0-1 0 0,1 1 1 0 0,-1-1-1 0 0,1 0 1 0 0,0 0-1 0 0,-1 1 0 0 0,0-1 1 0 0,1 0-1 0 0,-1 1 1 0 0,1-1-1 0 0,-1 0 1 0 0,1 1-1 0 0,-1-1 1 0 0,0 0-1 0 0,1 1 1 0 0,-1-1-1 0 0,0 1 1 0 0,1-1-1 0 0,-1 1 1 0 0,0-1-1 0 0,0 1 1 0 0,1-1-1 0 0,-1 1 1 0 0,0-1-1 0 0,0 1 1 0 0,0-1-1 0 0,0 1 1 0 0,0 0-1 0 0,0-1 1 0 0,0 1-1 0 0,0-1 1 0 0,0 1-1 0 0,0 0-10 0 0,-4 17 173 0 0,3-16-153 0 0,0 1 2 0 0,-1 1 0 0 0,0-1 0 0 0,0 1 0 0 0,0-1 0 0 0,0 0 0 0 0,-1 0 0 0 0,1 0 0 0 0,-1 0 0 0 0,1 0-1 0 0,-1-1 1 0 0,0 1 0 0 0,0-1 0 0 0,-1 0 0 0 0,1 0 0 0 0,-3 1-22 0 0,6-2 1 0 0,-6 3 27 0 0,1 1 0 0 0,0-1-1 0 0,0 1 1 0 0,-4 5-28 0 0,-18 17 55 0 0,-5-2 14 0 0,20-15-38 0 0,0 0 1 0 0,0-1-1 0 0,-1 0 0 0 0,0-2 0 0 0,0 1 0 0 0,-1-1 1 0 0,-14 4-32 0 0,27-11 89 0 0,1 0-1 0 0,0 0-7 0 0,0 0-1 0 0,20 3 80 0 0,-10-1-107 0 0,0-1 0 0 0,0 0 0 0 0,0 0 0 0 0,1-1 0 0 0,-1 0-53 0 0,25 0 165 0 0,124 0 473 0 0,-43 6-346 0 0,-115-6-384 0 0,0 0-1 0 0,0 0 0 0 0,0 0 1 0 0,0 0-1 0 0,0 0 1 0 0,0 0-1 0 0,0 1 0 0 0,0-1 1 0 0,0 0-1 0 0,0 1 0 0 0,0-1 1 0 0,0 0-1 0 0,0 1 1 0 0,0-1-1 0 0,0 1 0 0 0,-1-1 1 0 0,2 2 92 0 0,-2-2-7433 0 0</inkml:trace>
  <inkml:trace contextRef="#ctx0" brushRef="#br0" timeOffset="120873.191">5355 5837 6912 0 0,'-3'-11'700'0'0,"2"11"-630"0"0,1-1 1 0 0,-1 0 0 0 0,1 1 0 0 0,0-1-1 0 0,0 0 1 0 0,-1 1 0 0 0,1-1 0 0 0,0 0-1 0 0,0 0 1 0 0,0 0 0 0 0,0 1 0 0 0,0-1-1 0 0,0 0 1 0 0,0 0 0 0 0,0 1 0 0 0,0-1-71 0 0,-1 0 461 0 0,1 0 1 0 0,-1 1-1 0 0,1-1 1 0 0,-1 0-1 0 0,0 1 1 0 0,1-1-1 0 0,-1 1 1 0 0,0-1-1 0 0,0 1 1 0 0,1 0-1 0 0,-1-1 1 0 0,0 1-1 0 0,0 0 1 0 0,0 0-1 0 0,0-1 1 0 0,0 1-462 0 0,0 1 88 0 0,0 0 1 0 0,0-1 0 0 0,0 1-1 0 0,0 0 1 0 0,0 0 0 0 0,0 0-1 0 0,0 0 1 0 0,0 0 0 0 0,1 0-1 0 0,-1 0 1 0 0,0 1 0 0 0,1-1-1 0 0,-1 0 1 0 0,1 0 0 0 0,-1 1-1 0 0,1-1 1 0 0,-1 0 0 0 0,1 0 0 0 0,0 1-1 0 0,0-1 1 0 0,0 0 0 0 0,0 1-1 0 0,0 0-88 0 0,1 35 149 0 0,-1-33-24 0 0,5 31 504 0 0,1 0 0 0 0,7 19-629 0 0,-5-20 390 0 0,-1 0 0 0 0,1 24-390 0 0,-8-46 90 0 0,0 1 0 0 0,-1 0 0 0 0,-2 11-90 0 0,-1 11 146 0 0,3-29-36 0 0,0 1-1 0 0,0 0 1 0 0,-1-1-1 0 0,0 0 1 0 0,0 1-1 0 0,0-1 1 0 0,-1 0-1 0 0,0 0 1 0 0,-3 4-110 0 0,4-6 64 0 0,-1 0 1 0 0,0 0 0 0 0,0 0-1 0 0,0-1 1 0 0,0 1-1 0 0,-1-1 1 0 0,1 0 0 0 0,-1 0-1 0 0,0 0 1 0 0,0 0-1 0 0,0 0 1 0 0,0-1 0 0 0,-4 2-65 0 0,-11 3 480 0 0,-1-1 1 0 0,-2 0-481 0 0,16-4 64 0 0,-1-1 1 0 0,1 0 0 0 0,-1-1-1 0 0,0 1 1 0 0,1-1 0 0 0,-1-1 0 0 0,0 1-1 0 0,-2-1-64 0 0,-6-1 76 0 0,11 2-66 0 0,1 0 1 0 0,0-1-1 0 0,0 1 1 0 0,-1-1-1 0 0,1 0 1 0 0,0 0-1 0 0,0 0 1 0 0,0 0-1 0 0,0-1 1 0 0,0 1-1 0 0,0-1 1 0 0,1 0-1 0 0,-2 0-10 0 0,-1 0 17 0 0,4 2-14 0 0,0 0-1 0 0,0-1 1 0 0,0 1-1 0 0,1 0 1 0 0,-1-1-1 0 0,0 1 0 0 0,0-1 1 0 0,0 1-1 0 0,0-1 1 0 0,1 1-1 0 0,-1-1 0 0 0,0 1 1 0 0,1-1-1 0 0,-1 0 1 0 0,0 0-1 0 0,1 1 1 0 0,-1-1-1 0 0,1 0 0 0 0,-1 0 1 0 0,1 0-1 0 0,-1 0-2 0 0,1 1-81 0 0,0-1 0 0 0,0 0 0 0 0,0 1 1 0 0,-1-1-1 0 0,1 0 0 0 0,0 1 0 0 0,0-1 0 0 0,0 1 0 0 0,1-1 0 0 0,-1 0 0 0 0,0 1 0 0 0,0-1 0 0 0,0 0 0 0 0,0 1 0 0 0,0-1 1 0 0,1 1-1 0 0,-1-1 0 0 0,0 1 0 0 0,1-1 0 0 0,-1 0 0 0 0,0 1 0 0 0,1-1 0 0 0,-1 1 0 0 0,1-1 0 0 0,-1 1 0 0 0,1 0 0 0 0,-1-1 1 0 0,1 1-1 0 0,-1-1 0 0 0,1 1 0 0 0,-1 0 0 0 0,1 0 0 0 0,-1-1 81 0 0,7-5-5215 0 0,0-2-1923 0 0</inkml:trace>
  <inkml:trace contextRef="#ctx0" brushRef="#br0" timeOffset="121206.907">5121 5823 8288 0 0,'-11'-12'888'0'0,"9"10"-455"0"0,-9-8 3846 0 0,10 9-4146 0 0,1 1 0 0 0,-1-1-1 0 0,1 1 1 0 0,0 0 0 0 0,0-1 0 0 0,-1 1 0 0 0,1-1 0 0 0,0 1-1 0 0,-1-1 1 0 0,1 1 0 0 0,0-1 0 0 0,0 1 0 0 0,0-1 0 0 0,0 1-1 0 0,0-1 1 0 0,0 1 0 0 0,-1-1 0 0 0,1 1 0 0 0,0-1 0 0 0,0 1-1 0 0,0-1 1 0 0,1 1 0 0 0,-1-1 0 0 0,0 0 0 0 0,0 1-133 0 0,1-1 140 0 0,0 0 0 0 0,0 0 0 0 0,0 0 0 0 0,0 0 0 0 0,0 0 0 0 0,0 0 1 0 0,0 0-1 0 0,0 1 0 0 0,0-1 0 0 0,0 0 0 0 0,1 1-140 0 0,6-5 472 0 0,-7 4-411 0 0,0 1 0 0 0,0-1 0 0 0,0 1 0 0 0,0 0 0 0 0,1 0 0 0 0,-1 0 0 0 0,0-1-1 0 0,0 1 1 0 0,0 0 0 0 0,0 0 0 0 0,1 1 0 0 0,-1-1 0 0 0,0 0 0 0 0,1 0-61 0 0,4 1 166 0 0,69 2 921 0 0,11 4-1087 0 0,-24-2 535 0 0,-39-4-382 0 0,-19-2-165 0 0,0 1-1 0 0,1 0 0 0 0,-1 1 1 0 0,0-1-1 0 0,0 1 0 0 0,1-1 0 0 0,0 2 13 0 0,-4-2-70 0 0,-1 0-801 0 0,0 0-346 0 0,0 0-67 0 0,0 0-18 0 0</inkml:trace>
  <inkml:trace contextRef="#ctx0" brushRef="#br0" timeOffset="121518.284">5620 5942 13760 0 0,'0'0'629'0'0,"0"0"-12"0"0,2 0-393 0 0,14 0 197 0 0,1 1-1 0 0,-1 1 0 0 0,10 2-420 0 0,-15-2 839 0 0,0 0-1 0 0,1-1 0 0 0,9 0-838 0 0,19 2 801 0 0,-34-2-1219 0 0,15 2 1089 0 0,-8-2-6605 0 0,-13-1-136 0 0</inkml:trace>
  <inkml:trace contextRef="#ctx0" brushRef="#br0" timeOffset="121748.104">5651 6072 6448 0 0,'0'0'297'0'0,"0"0"-9"0"0,0 0 184 0 0,0 0 1469 0 0,0 1 1321 0 0,0 5-1379 0 0,1-5 1663 0 0,23 2-2912 0 0,-19-2-541 0 0,0 0-1 0 0,0 0 1 0 0,-1-1 0 0 0,1 0 0 0 0,0 0-1 0 0,1 0-92 0 0,71-6 352 0 0,-61 5-353 0 0,15-3-1360 0 0,-18 1-5196 0 0</inkml:trace>
  <inkml:trace contextRef="#ctx0" brushRef="#br0" timeOffset="122051.457">6138 5521 15320 0 0,'1'-4'107'0'0,"0"1"1"0"0,1-1 0 0 0,0 1 0 0 0,0 0-1 0 0,0 0 1 0 0,0 0 0 0 0,0 0 0 0 0,1 0 0 0 0,-1 0-1 0 0,1 0 1 0 0,0 1 0 0 0,0-1 0 0 0,0 1 0 0 0,0 0-1 0 0,0 0 1 0 0,1 0 0 0 0,-1 1 0 0 0,0-1-1 0 0,3 0-107 0 0,2 0 170 0 0,0-1-1 0 0,1 2 0 0 0,0-1 0 0 0,-1 1 0 0 0,1 1 0 0 0,-1-1 0 0 0,1 1 0 0 0,0 1 0 0 0,-1 0 0 0 0,1 0 0 0 0,-1 1 0 0 0,1 0 0 0 0,-1 0 0 0 0,0 1 0 0 0,1 0 0 0 0,-1 0 1 0 0,-1 1-1 0 0,1 0 0 0 0,-1 1 0 0 0,4 2-169 0 0,-10-6 9 0 0,0 0 0 0 0,1 0 0 0 0,-1 0 0 0 0,0 0 0 0 0,-1 0 0 0 0,1 0 0 0 0,0 0 0 0 0,0 0 0 0 0,0 1-1 0 0,-1-1 1 0 0,1 0 0 0 0,0 1 0 0 0,-1-1 0 0 0,1 0 0 0 0,-1 1 0 0 0,0-1 0 0 0,1 1 0 0 0,-1-1 0 0 0,0 1 0 0 0,0-1 0 0 0,0 0 0 0 0,0 1 0 0 0,0-1 0 0 0,0 1 0 0 0,-1-1 0 0 0,1 1 0 0 0,0-1 0 0 0,-1 1 0 0 0,0 0-9 0 0,0 1 19 0 0,0 0 0 0 0,0-1 0 0 0,-1 1 0 0 0,1 0 0 0 0,-1-1 0 0 0,0 1 0 0 0,0-1 0 0 0,0 1 0 0 0,0-1 0 0 0,0 0-1 0 0,-1 0 1 0 0,1 0 0 0 0,-1 1-19 0 0,-20 14 102 0 0,15-11-72 0 0,1-1 0 0 0,-1 1 0 0 0,-9 3-30 0 0,-18 7 54 0 0,-22 12-129 0 0,56-27-6 0 0,1-1 7 0 0,0 0 4 0 0,0 0 4 0 0,0 0 2 0 0,0 0 0 0 0,2 0-5 0 0,15 0-32 0 0,-8-1 87 0 0,1 1 0 0 0,-1 0-1 0 0,1 1 1 0 0,-1 0 0 0 0,0 1-1 0 0,4 1 15 0 0,-6-1 14 0 0,0 0 0 0 0,-1 1 0 0 0,1-1-1 0 0,-1 2 1 0 0,0-1 0 0 0,0 1-1 0 0,0 0 1 0 0,0 0 0 0 0,0 1-14 0 0,-5-4 42 0 0,1 1 0 0 0,-1-1 0 0 0,0 1 0 0 0,1-1 0 0 0,-1 1 0 0 0,0-1 0 0 0,0 1 0 0 0,0 0 0 0 0,0 0 0 0 0,-1 0 0 0 0,1-1 0 0 0,0 1 0 0 0,-1 0 0 0 0,1 0 0 0 0,-1 0 0 0 0,0 0 0 0 0,0 0 0 0 0,1 0 0 0 0,-1 0 0 0 0,-1 0 0 0 0,1 0 0 0 0,0 0 0 0 0,0 0 0 0 0,-1 0 0 0 0,1 0 0 0 0,-1 0 0 0 0,1 0 0 0 0,-1-1 0 0 0,0 1 0 0 0,0 0 0 0 0,0 0 0 0 0,0-1 0 0 0,0 1 0 0 0,-1 0-42 0 0,-2 3 63 0 0,0 1-1 0 0,-1-2 0 0 0,0 1 1 0 0,0 0-1 0 0,0-1 0 0 0,-1 0 1 0 0,1 0-1 0 0,-1-1 0 0 0,0 1 1 0 0,-4 0-63 0 0,-23 16 86 0 0,26-16-84 0 0,-1 1 1 0 0,0-1 0 0 0,0-1 0 0 0,0 0-1 0 0,-5 2-2 0 0,-28 11-1371 0 0,17-5-2217 0 0,14-7-3119 0 0</inkml:trace>
  <inkml:trace contextRef="#ctx0" brushRef="#br0" timeOffset="122327.586">6091 6075 17247 0 0,'0'0'396'0'0,"7"0"528"0"0,3-1-762 0 0,-1 0-1 0 0,1 0 1 0 0,0-1-1 0 0,-1-1 0 0 0,5-1-161 0 0,27-7 1089 0 0,-2 5-60 0 0,0 1 0 0 0,25 1-1029 0 0,-33 5-151 0 0,-30-1-697 0 0,0 1-256 0 0,5 4-43 0 0</inkml:trace>
  <inkml:trace contextRef="#ctx0" brushRef="#br0" timeOffset="122707.181">5920 6369 10592 0 0,'0'0'818'0'0,"6"-3"-320"0"0,15-7 2221 0 0,-17 8-2237 0 0,1-1 1 0 0,0 1 0 0 0,0 0 0 0 0,1 0 0 0 0,1 0-483 0 0,21-4 327 0 0,-10 1 257 0 0,1 2 0 0 0,0 0 0 0 0,-1 1 1 0 0,7 0-585 0 0,-16 2 191 0 0,6 0 123 0 0,-1 0-1 0 0,1 1 1 0 0,-1 1 0 0 0,5 1-314 0 0,-16-3 44 0 0,1 1 1 0 0,-1 0 0 0 0,1 0-1 0 0,-1 1 1 0 0,0-1 0 0 0,1 1-1 0 0,-1-1 1 0 0,0 1 0 0 0,0 0-1 0 0,0 0 1 0 0,0 0 0 0 0,-1 1-1 0 0,1-1 1 0 0,-1 1 0 0 0,1-1-1 0 0,-1 1 1 0 0,0 0 0 0 0,0 0-1 0 0,2 3-44 0 0,-4-5 9 0 0,0 1 0 0 0,1 0 0 0 0,-1-1 0 0 0,0 1 0 0 0,1 0 0 0 0,-1-1 0 0 0,0 1 0 0 0,0 0 0 0 0,-1-1 0 0 0,1 1 0 0 0,0 0 0 0 0,0-1 0 0 0,-1 1 0 0 0,1 0 0 0 0,-1-1 0 0 0,0 1 0 0 0,1-1 0 0 0,-1 1 0 0 0,0-1 0 0 0,0 1 0 0 0,0-1 0 0 0,0 1 0 0 0,0-1 0 0 0,0 0 0 0 0,0 0 0 0 0,-1 0 0 0 0,1 1-9 0 0,-7 6 16 0 0,-1-1 0 0 0,1 0 0 0 0,-9 5-16 0 0,14-10 0 0 0,-20 12 11 0 0,-1-1-1 0 0,0-2 1 0 0,0 0 0 0 0,-2-1-1 0 0,-7 1-10 0 0,-30 13 0 0 0,60-24 1 0 0,2 0-1 0 0,0 0 1 0 0,1 0-1 0 0,-1 0 1 0 0,0 0-1 0 0,0 0 1 0 0,1 1-1 0 0,-1-1 1 0 0,0 0 0 0 0,1 0-1 0 0,-1 1 1 0 0,1-1-1 0 0,-1 0 1 0 0,0 1-1 0 0,1-1 1 0 0,-1 1-1 0 0,1-1 1 0 0,-1 1-1 0 0,1-1 1 0 0,-1 1-1 0 0,1-1 1 0 0,-1 1-1 0 0,1-1 0 0 0,-1 1 66 0 0,8 5 216 0 0,60 2 34 0 0,82-14 541 0 0,-110 4-622 0 0,38-4-105 0 0,-54 3 124 0 0,-14 1-220 0 0,0 1-1 0 0,1 0 1 0 0,-1 0 0 0 0,3 1-34 0 0,-12 0-111 0 0</inkml:trace>
  <inkml:trace contextRef="#ctx0" brushRef="#br0" timeOffset="125460.012">7114 5174 2760 0 0,'0'0'351'0'0,"0"0"431"0"0,0 0 194 0 0,0 0 43 0 0,0 0-57 0 0,0 0-256 0 0,0 0-112 0 0,0 0-18 0 0,0 0-14 0 0,0 0-36 0 0,0 0-12 0 0,0 0-2 0 0,3 8 278 0 0,-3-4-659 0 0,1 0 0 0 0,-1 0 0 0 0,0 0 0 0 0,0 1 0 0 0,-1-1 0 0 0,1 0 0 0 0,-2 3-131 0 0,1-2 85 0 0,0 1 0 0 0,1-1 0 0 0,-1 1 0 0 0,1-1 0 0 0,0 1-85 0 0,1 18 365 0 0,-1 0 0 0 0,-2 15-365 0 0,-1 19 523 0 0,1-13 536 0 0,-6 36-1059 0 0,-1-3 444 0 0,0 25 68 0 0,-4 7 79 0 0,-8 437 1145 0 0,25-420-1496 0 0,-3-90-105 0 0,0-25-65 0 0,0 0 0 0 0,-1 0-1 0 0,-1 7-69 0 0,-2 15 225 0 0,2 18-225 0 0,1-25 49 0 0,-2 1 0 0 0,-3 22-49 0 0,-4 8 162 0 0,2 16-162 0 0,0 3 118 0 0,4-38-48 0 0,2 16-70 0 0,-1 10 47 0 0,1-32-26 0 0,3 16-21 0 0,0 6 43 0 0,-1 8-19 0 0,1-22 184 0 0,-4 36-208 0 0,1-64 9 0 0,1 1 0 0 0,2 10-9 0 0,-1 28-2 0 0,-3 105 66 0 0,-2-81-64 0 0,3-32 134 0 0,-4 25-134 0 0,0-37 10 0 0,1-12 51 0 0,1-1 1 0 0,1 1-1 0 0,1 0 1 0 0,1 0-1 0 0,2 19-61 0 0,2-4 105 0 0,-2 1 0 0 0,-2 0 0 0 0,-1 6-105 0 0,0 15 74 0 0,6 164 62 0 0,-7-166-110 0 0,0-24 12 0 0,2 18-38 0 0,1-18 0 0 0,-2 0 0 0 0,-1 0 0 0 0,-2 0 0 0 0,-1 1 0 0 0,5-5 8 0 0,0-24-1 0 0,0 1 0 0 0,0 0 0 0 0,0 0 0 0 0,0-1 0 0 0,-1 1 0 0 0,1 0 0 0 0,-1-1 0 0 0,-1 4-7 0 0,0 1 10 0 0,0 0-1 0 0,0 0 0 0 0,1 0 1 0 0,0 2-10 0 0,0-2 6 0 0,-1 0 1 0 0,1-1 0 0 0,-1 1-1 0 0,-1 3-6 0 0,2-8 0 0 0,0 1 0 0 0,0 0 0 0 0,0-1 0 0 0,1 1 0 0 0,-1 0 0 0 0,1 0 0 0 0,-3 19 0 0 0,-1-5 27 0 0,1 0-1 0 0,-1 17-26 0 0,2-13 11 0 0,-5 19-11 0 0,6-35 0 0 0,0 0 0 0 0,0 1 0 0 0,1-1 0 0 0,0 6 0 0 0,-1 23 0 0 0,0-1 93 0 0,1-26-22 0 0,0 0 0 0 0,0-1 0 0 0,-1 1-1 0 0,0 2-70 0 0,-12 92-328 0 0,10-83 328 0 0,1 1 0 0 0,0 15 0 0 0,0-1 0 0 0,1 61 0 0 0,1-48 0 0 0,-3 11 0 0 0,0 34 0 0 0,2-61 0 0 0,1-19 0 0 0,-1 0 0 0 0,0 0 0 0 0,-2 9 0 0 0,2-14-3 0 0,0 1 0 0 0,1-1-1 0 0,0 0 1 0 0,0 1 0 0 0,1 2 3 0 0,0 12-97 0 0,8 61-2571 0 0,-9-71 1465 0 0</inkml:trace>
  <inkml:trace contextRef="#ctx0" brushRef="#br0" timeOffset="141193.719">6953 9949 2760 0 0,'0'0'7'0'0,"-1"0"0"0"0,1 0 0 0 0,0 0 0 0 0,0 0 0 0 0,0 0 0 0 0,-1 0 0 0 0,1 0 0 0 0,0 0 0 0 0,0 0 1 0 0,-1 0-1 0 0,1 0 0 0 0,0 0 0 0 0,0 0 0 0 0,0 0 0 0 0,0 0 0 0 0,-1 0 0 0 0,1 0 0 0 0,0 0 0 0 0,0 0 0 0 0,0 0 0 0 0,-1-1 0 0 0,1 1 0 0 0,0 0 0 0 0,0 0 0 0 0,0 0 1 0 0,0 0-1 0 0,0 0 0 0 0,-1-1 0 0 0,1 1 0 0 0,0 0 0 0 0,0 0 0 0 0,0 0 0 0 0,0 0 0 0 0,0-1 0 0 0,0 1 0 0 0,0 0 0 0 0,0 0 0 0 0,0 0 0 0 0,-1-1 0 0 0,1 1 0 0 0,0 0 1 0 0,0 0-1 0 0,0 0 0 0 0,0-1 0 0 0,0 1 0 0 0,0 0 0 0 0,0 0 0 0 0,1 0 0 0 0,-1-1 0 0 0,0 1 0 0 0,0 0 0 0 0,0 0 0 0 0,0 0 0 0 0,0-1 0 0 0,0 1 0 0 0,0 0 1 0 0,0 0-1 0 0,0 0 0 0 0,0 0-7 0 0,13-10 1553 0 0,-3 4-277 0 0,-9 5-925 0 0,-1 1-20 0 0,1-6 1375 0 0,-1 5-1963 0 0,0 2 364 0 0,0-1 0 0 0,0 0 0 0 0,0 0 0 0 0,0 0 1 0 0,0 0-1 0 0,0 0 0 0 0,0 0 0 0 0,0 0 0 0 0,0 0 0 0 0,0 0 0 0 0,0 0 1 0 0,0 0-1 0 0,0 1 0 0 0,1-1 0 0 0,-1 0 0 0 0,0 0 0 0 0,0 0 0 0 0,0 0 1 0 0,0 0-1 0 0,0 0 0 0 0,0 0 0 0 0,0 0 0 0 0,0 0 0 0 0,0 0 1 0 0,0 0-1 0 0,0 0 0 0 0,0 0 0 0 0,0 0 0 0 0,0 0 0 0 0,0 1 0 0 0,0-1 1 0 0,1 0-1 0 0,-1 0 0 0 0,0 0 0 0 0,0 0 0 0 0,0 0 0 0 0,0 0 0 0 0,0 0 1 0 0,0 0-1 0 0,0 0 0 0 0,0 0 0 0 0,0 0 0 0 0,0 0 0 0 0,0 0 1 0 0,1 0-1 0 0,-1 0 0 0 0,0 0 0 0 0,0 0 0 0 0,0 0 0 0 0,0 0-107 0 0,0 0 258 0 0,-2 1-2 0 0,-2 2-54 0 0,-1 0 0 0 0,1 0 1 0 0,0 1-1 0 0,0-1 1 0 0,1 1-1 0 0,-1 0-202 0 0,-9 7 362 0 0,12-10-194 0 0,-8 10 264 0 0,7-11-386 0 0,0 2-27 0 0,-2 11 296 0 0,3-11-305 0 0,0 10 62 0 0,1-10-7 0 0,-2 13 137 0 0,4-9-126 0 0,-2-5-10 0 0,0 0-12 0 0,-3 4-32 0 0,3-3 37 0 0,0-2-23 0 0,0 0-129 0 0,-14 8-1754 0 0,14-8 1778 0 0,-1 0 0 0 0,0 0-1 0 0,0-1 1 0 0,1 1 0 0 0,-1 0 0 0 0,0 0-1 0 0,1 0 1 0 0,-1-1 0 0 0,0 1 0 0 0,1 0-1 0 0,-1-1 1 0 0,0 1 0 0 0,1 0-1 0 0,-1-1 1 0 0,1 1 0 0 0,-1-1 0 0 0,0 1-1 0 0,1-1 1 0 0,0 1 0 0 0,-1-1 0 0 0,1 0 69 0 0,-1 1-504 0 0,1 0 467 0 0,-1-1 1 0 0,1 1 0 0 0,-1 0 0 0 0,1 0 0 0 0,-1 0 0 0 0,1 0 0 0 0,-1-1-1 0 0,1 1 1 0 0,-1 0 0 0 0,1 0 0 0 0,-1-1 0 0 0,1 1 0 0 0,-1 0-1 0 0,1-1 1 0 0,-1 1 0 0 0,1-1 0 0 0,0 1 0 0 0,-1-1 0 0 0,1 1-1 0 0,0 0 1 0 0,0-1 0 0 0,-1 1 0 0 0,1-1 0 0 0,0 1 0 0 0,0-1 0 0 0,0 1-1 0 0,-1-1 37 0 0,-3-20-185 0 0,0 4 660 0 0,-8-1 2698 0 0,11 17-2899 0 0,1 1-2 0 0,0 0-5 0 0,0 0-16 0 0,0 0-10 0 0,0 0-1 0 0,0 0-8 0 0,0 0-32 0 0,0 0-9 0 0,0 0-6 0 0,11 10 479 0 0,-8-4-524 0 0,0 0 0 0 0,0 1 0 0 0,0-1 0 0 0,-1 1-1 0 0,0 0 1 0 0,0 0 0 0 0,-1 0 0 0 0,0 0-1 0 0,0 0 1 0 0,0 0 0 0 0,-1 0 0 0 0,0 2-140 0 0,-2 36 313 0 0,2-1 0 0 0,6 41-313 0 0,-4-71 72 0 0,1 12 39 0 0,-2-19-66 0 0,0 0 1 0 0,0 0 0 0 0,-1 0-1 0 0,0 0 1 0 0,0 0-1 0 0,-1 2-45 0 0,0 6 139 0 0,0 1 0 0 0,1 10-139 0 0,0 15 172 0 0,0-8-114 0 0,0-22-30 0 0,0 0 0 0 0,-1-1 0 0 0,-1 9-28 0 0,1-14 9 0 0,1 0 1 0 0,0 1-1 0 0,0-1 0 0 0,0 0 0 0 0,1 1 0 0 0,0-1-9 0 0,1 26 28 0 0,-3 5 75 0 0,2 26-103 0 0,1-4 94 0 0,5 8 32 0 0,-6-52-113 0 0,-1-12-4 0 0,1 1 0 0 0,-1-1-1 0 0,0 1 1 0 0,0 0 0 0 0,0-1 0 0 0,-1 1-1 0 0,1-1 1 0 0,0 1 0 0 0,-1-1 0 0 0,0 1-1 0 0,1-1 1 0 0,-1 0 0 0 0,0 1 0 0 0,0-1-9 0 0,-2 2 21 0 0,3-3 32 0 0,1 0 1 0 0,4 3-33 0 0,-4-3 6 0 0,-1-1-102 0 0,0 0-49 0 0,0 0-11 0 0,0 0-53 0 0,0 0-218 0 0,0 0-98 0 0,0 0-876 0 0,0 0-3592 0 0,0 0-1537 0 0</inkml:trace>
  <inkml:trace contextRef="#ctx0" brushRef="#br0" timeOffset="143376.228">6900 10851 4608 0 0,'-14'0'488'0'0,"6"0"156"0"0,-27 0 5168 0 0,43 0-4990 0 0,-7 1-767 0 0,0-1 1 0 0,0 0 0 0 0,0 0 0 0 0,0 0-1 0 0,-1 0 1 0 0,1 0 0 0 0,0 0 0 0 0,0 0-1 0 0,0 0 1 0 0,0 0 0 0 0,0 0 0 0 0,0-1-1 0 0,0 1-55 0 0,1-1 47 0 0,0 1 0 0 0,0-1-1 0 0,0 1 1 0 0,0 0 0 0 0,0 0-1 0 0,0 0 1 0 0,0 0 0 0 0,0 0 0 0 0,0 0-1 0 0,0 0 1 0 0,0 1 0 0 0,0-1-47 0 0,17 1 275 0 0,-11-2-228 0 0,0 1 1 0 0,0 0-1 0 0,0 1 0 0 0,0-1 0 0 0,5 2-47 0 0,24 1 14 0 0,63 3-14 0 0,-75-6 0 0 0,1-1 0 0 0,-1 2 0 0 0,1 1 0 0 0,4 1 0 0 0,-9 0 0 0 0,1-2 0 0 0,20 0 0 0 0,1-1 0 0 0,125 0 0 0 0,-112 0 142 0 0,46-7-142 0 0,-32 1 247 0 0,-54 5-154 0 0,332-14 710 0 0,245 17-728 0 0,-240-13-75 0 0,-281 9 64 0 0,12 3-64 0 0,-6 0 66 0 0,293 7 76 0 0,-148-8-142 0 0,-94 0 0 0 0,-67 0 9 0 0,14-4-9 0 0,-11 1 55 0 0,75-1 281 0 0,17 7-336 0 0,-43-1 364 0 0,5-6-364 0 0,32 1 89 0 0,113-5-4 0 0,-18 2-32 0 0,-92 0-42 0 0,135 11 160 0 0,36 9-161 0 0,34-8 54 0 0,-272-8-46 0 0,22-1 918 0 0,235 5-1743 0 0,-203-2 970 0 0,1-5-163 0 0,-45 3-185 0 0,-50 3 278 0 0,40-6-93 0 0,70-6 1966 0 0,-118 12-1948 0 0,-21 0-19 0 0,-1-2 0 0 0,6 0 1 0 0,52-2-330 0 0,-23 1-724 0 0,-22 3 728 0 0,5 0 954 0 0,138-12-1308 0 0,-132 9 546 0 0,24-1 102 0 0,45 5 32 0 0,-73 0-1 0 0,19-4 1 0 0,-17 1 15 0 0,19 2-15 0 0,10 1 105 0 0,-36-2-80 0 0,27 4-25 0 0,-22-1 0 0 0,1-2 0 0 0,9-2 0 0 0,-8 0 0 0 0,0 2 0 0 0,4 1 0 0 0,62 9 0 0 0,-44-9 0 0 0,-40-2 0 0 0,1 0 0 0 0,-1 2 0 0 0,29 2 11 0 0,10-1-11 0 0,20 0 1453 0 0,-39-1-1898 0 0,-1-1 0 0 0,1-2-1 0 0,16-4 446 0 0,-46 5 0 0 0,0-1 0 0 0,0 2 0 0 0,2-1 0 0 0,25 1 0 0 0,-27-2 13 0 0,1 1-1 0 0,-1 1 0 0 0,2 0-12 0 0,-3 0 32 0 0,0 0 1 0 0,-1-1-1 0 0,1 0 0 0 0,7-1-32 0 0,8-2 366 0 0,20 1-366 0 0,-8 0 92 0 0,23 1 260 0 0,34 4-352 0 0,-59-6 98 0 0,-30 1-85 0 0,1 2 0 0 0,0-1 0 0 0,-1 1 0 0 0,1 0 0 0 0,0 0 0 0 0,1 0-13 0 0,69 6 104 0 0,-43-4-64 0 0,-22-2-13 0 0,0 0 0 0 0,0-1 0 0 0,0-1 0 0 0,2 0-27 0 0,0 0 89 0 0,0 0 0 0 0,10 1-89 0 0,161 1 545 0 0,-148-2-247 0 0,-26 1-299 0 0,-1 0-1 0 0,1 1 1 0 0,-1 0-1 0 0,0 0 1 0 0,1 1-1 0 0,7 2 2 0 0,0 0-12 0 0,1 0-1 0 0,0-1 1 0 0,-1-1-1 0 0,1 0 1 0 0,0-2-1 0 0,0 0 0 0 0,1-1 13 0 0,18 2 0 0 0,-19 1 4 0 0,-14 0 2 0 0,-1 0 1 0 0,1-1 0 0 0,-1 1 0 0 0,1-1-1 0 0,-1 0 1 0 0,0 0 0 0 0,1-1 0 0 0,-1 1-1 0 0,2-1-6 0 0,-2 2 0 0 0,11-2 60 0 0,26-7 16 0 0,-33 7-419 0 0,-11 0-1300 0 0,-14-4-1752 0 0,4 1 1638 0 0,1 1-16 0 0</inkml:trace>
  <inkml:trace contextRef="#ctx0" brushRef="#br0" timeOffset="143757.028">16770 10748 3224 0 0,'-3'-1'18'0'0,"1"-1"1"0"0,-1 0-1 0 0,0 1 0 0 0,0-1 1 0 0,1 0-1 0 0,-1-1 0 0 0,1 1 1 0 0,0 0-1 0 0,-1-1 0 0 0,1 1 1 0 0,0-1-1 0 0,1 1 0 0 0,-1-1 1 0 0,0 0-1 0 0,1 0 1 0 0,-1 0-1 0 0,1-2-18 0 0,-5-6 1703 0 0,0 1 0 0 0,0 0 0 0 0,-1-1 0 0 0,0 2 0 0 0,-7-8-1703 0 0,4 4 765 0 0,9 12-656 0 0,0 0 0 0 0,0 0 1 0 0,0 0-1 0 0,1-1 1 0 0,-1 1-1 0 0,0 0 0 0 0,0-1 1 0 0,1 1-1 0 0,-1 0 0 0 0,1-1 1 0 0,0 1-1 0 0,-1-1 1 0 0,1 1-1 0 0,0-2-109 0 0,0 2 105 0 0,0 0-1 0 0,0 1 1 0 0,0-1 0 0 0,0 0-1 0 0,1 0 1 0 0,-1 1 0 0 0,0-1 0 0 0,0 0-1 0 0,1 0 1 0 0,-1 1 0 0 0,0-1-1 0 0,1 0 1 0 0,-1 1 0 0 0,1-1-1 0 0,-1 1 1 0 0,1-1 0 0 0,-1 0 0 0 0,1 1-1 0 0,0-1 1 0 0,0 1-105 0 0,1-2 109 0 0,0 1 1 0 0,0 0-1 0 0,1 0 1 0 0,-1 1-1 0 0,1-1 0 0 0,-1 0 1 0 0,0 1-1 0 0,1-1 1 0 0,-1 1-1 0 0,1 0 0 0 0,-1 0 1 0 0,1 0-1 0 0,-1 0 1 0 0,1 0-1 0 0,-1 1 0 0 0,1-1-109 0 0,81 17 8 0 0,7 5-8 0 0,-48-13 6 0 0,-33-7-31 0 0,0 0 0 0 0,0 0 0 0 0,-1 0 1 0 0,1 1-1 0 0,-1 1 0 0 0,0 0 0 0 0,8 4 25 0 0,-5 0 18 0 0,-7-6 45 0 0,0 1 0 0 0,0 1 0 0 0,0-1 0 0 0,0 1 0 0 0,0 0 0 0 0,-1 0 0 0 0,0 0 0 0 0,0 1 0 0 0,0-1 0 0 0,0 2-63 0 0,-3-4 61 0 0,0 0 0 0 0,0 0 0 0 0,-1 0-1 0 0,1 1 1 0 0,-1-1 0 0 0,1 0-1 0 0,-1 0 1 0 0,0 1 0 0 0,0-1-1 0 0,0 0 1 0 0,0 1 0 0 0,0-1-1 0 0,0 0 1 0 0,-1 0 0 0 0,1 1-1 0 0,-1-1 1 0 0,0 0 0 0 0,0 2-61 0 0,-2 4 227 0 0,0 0 0 0 0,-1 0-1 0 0,0 0 1 0 0,-2 3-227 0 0,-3 1 198 0 0,0 1 0 0 0,-1-2 0 0 0,-1 1 0 0 0,-5 4-198 0 0,-21 23 262 0 0,28-30-109 0 0,0 0 1 0 0,0 0-1 0 0,-10 6-153 0 0,-10 10 134 0 0,23-20-134 0 0,0 0-1 0 0,-1-1 0 0 0,1 0 0 0 0,-7 3 1 0 0,6-3 14 0 0,0 0 0 0 0,1 1 1 0 0,-1-1-1 0 0,1 1-14 0 0,-12 10-72 0 0,13-11-106 0 0,0-1 1 0 0,0 1 0 0 0,1 0-1 0 0,0 1 1 0 0,-1-1 0 0 0,2 1-1 0 0,-1-1 1 0 0,0 1 0 0 0,-2 5 177 0 0,6-6-2159 0 0,2 7-4667 0 0</inkml:trace>
  <inkml:trace contextRef="#ctx0" brushRef="#br2" timeOffset="156618.469">7158 8721 2304 0 0,'0'0'101'0'0,"0"0"149"0"0,0 0 536 0 0,0 0 234 0 0,0 0 48 0 0,0 0-87 0 0,0 0-406 0 0,0 0-178 0 0,0 0-39 0 0,0 0-1 0 0,0 0 22 0 0,0 0 5 0 0,9 2 345 0 0,-1-1-539 0 0,-1 1 0 0 0,1 1 0 0 0,0-1 0 0 0,3 3-190 0 0,-4-2 102 0 0,0-1 0 0 0,0 1 0 0 0,0-1 0 0 0,1-1 1 0 0,2 1-103 0 0,52 12 392 0 0,134 16-142 0 0,-117-16-135 0 0,-23-3 28 0 0,4-3-143 0 0,427 44 561 0 0,-113-2 42 0 0,-41-7 259 0 0,-188-28-624 0 0,76 6-93 0 0,77 8 38 0 0,-75-6-269 0 0,-90-11 83 0 0,179 13 120 0 0,162 19-180 0 0,-284-22 62 0 0,-169-20-4 0 0,490 65 74 0 0,-387-50-69 0 0,-67-10 0 0 0,126 14 0 0 0,58 8-17 0 0,86 14-30 0 0,-100-10 16 0 0,-56-10 446 0 0,-4 6 431 0 0,114 16 458 0 0,15-6-349 0 0,11-11-843 0 0,-124-12 116 0 0,59 7-90 0 0,-63-1-63 0 0,-141-18-41 0 0,251 22 24 0 0,-195-26-1553 0 0,-66 0-4624 0 0</inkml:trace>
  <inkml:trace contextRef="#ctx0" brushRef="#br2" timeOffset="158157.189">7218 8723 2304 0 0,'51'-12'1059'0'0,"-29"8"859"0"0,1 1-1 0 0,11 0-1917 0 0,30-5 625 0 0,-38 5-298 0 0,16-1-327 0 0,248-14 338 0 0,-283 18-337 0 0,344-31 1150 0 0,-309 27-906 0 0,110-9 580 0 0,-91 9-352 0 0,5-3-473 0 0,29-2 231 0 0,332-30 195 0 0,-287 24-170 0 0,29-1-46 0 0,2 3-134 0 0,-86 8 40 0 0,5-4-116 0 0,107-12 35 0 0,-1-1-16 0 0,-28 5-19 0 0,-80 10 0 0 0,-30 3 24 0 0,14 3-24 0 0,22 0 29 0 0,60-10 87 0 0,45-1-181 0 0,-43 1 114 0 0,28-11-49 0 0,-122 14-49 0 0,238-25 49 0 0,-256 29 0 0 0,11 1 0 0 0,11-1 0 0 0,-34 2-26 0 0,15 3 26 0 0,-20 0-19 0 0,-1-2 0 0 0,17-2 19 0 0,122-21 98 0 0,51-7-68 0 0,-82 9-94 0 0,-72 13 63 0 0,5 0 80 0 0,29 2-79 0 0,234-17 954 0 0,-220 15-538 0 0,14 3-8 0 0,18-2-15 0 0,117-8 657 0 0,-90 7-632 0 0,-104 6-361 0 0,28-2 38 0 0,113-5-30 0 0,-161 9-29 0 0,42 1-546 0 0,-42 0-134 0 0</inkml:trace>
  <inkml:trace contextRef="#ctx0" brushRef="#br2" timeOffset="159881.138">6937 6258 3224 0 0,'2'0'356'0'0,"13"0"1052"0"0,-14 0-612 0 0,1 0-51 0 0,82-6 2072 0 0,-11 10-2031 0 0,1 3 0 0 0,26 7-786 0 0,29 4 522 0 0,45 7-36 0 0,11 1-348 0 0,-102-17-96 0 0,0 4 1 0 0,-1 2 0 0 0,26 12-43 0 0,-42-9 0 0 0,1-4 0 0 0,27 2 0 0 0,89 18 93 0 0,-4-1-2 0 0,0-3-25 0 0,32 17-66 0 0,-30-13 13 0 0,-97-21-12 0 0,336 65-1 0 0,-351-69 0 0 0,-26-4 0 0 0,9 3 0 0 0,132 25 53 0 0,-32-10-42 0 0,-67-8-11 0 0,12 3 0 0 0,96 22 0 0 0,23 6 0 0 0,-84-21 61 0 0,1 0 214 0 0,-31-4-214 0 0,-8-3-42 0 0,23 9 98 0 0,31-1-117 0 0,41 6 115 0 0,-16-1-27 0 0,252 22 296 0 0,-345-42-88 0 0,33 12-296 0 0,-93-19-81 0 0,18 5-411 0 0,-12-4-2913 0 0,-4-2-881 0 0</inkml:trace>
  <inkml:trace contextRef="#ctx0" brushRef="#br2" timeOffset="161150.099">7139 6278 2304 0 0,'0'0'355'0'0,"0"0"649"0"0,0 0 284 0 0,0 0 58 0 0,0 0-113 0 0,0 0-526 0 0,0 0-236 0 0,0 0-45 0 0,0 0-26 0 0,13-6 498 0 0,-9 5-762 0 0,0-1-1 0 0,0 1 1 0 0,0 0 0 0 0,0 0 0 0 0,0 0 0 0 0,0 1 0 0 0,0-1-1 0 0,0 1 1 0 0,3 0-136 0 0,40 4 158 0 0,-16 0-157 0 0,166 5 225 0 0,112 7-76 0 0,-91-7-99 0 0,-21-1 127 0 0,-12-2-21 0 0,-101-5-106 0 0,72 2 52 0 0,155 6-88 0 0,6 8-15 0 0,-310-16 0 0 0,166 10 0 0 0,48 15 0 0 0,228 58 64 0 0,-230-52-26 0 0,-51-9-12 0 0,-112-16 610 0 0,29-1-636 0 0,34 4 540 0 0,-48-2-305 0 0,-24-4 248 0 0,19 6-483 0 0,19 3 262 0 0,61 0-262 0 0,-95-9-56 0 0,274 10 244 0 0,-213-16 70 0 0,56 1 489 0 0,-11 3-168 0 0,-52-2 788 0 0,-1 5 0 0 0,24 7-1367 0 0,84 24-1623 0 0,-168-28 2219 0 0,-22-4-224 0 0</inkml:trace>
  <inkml:trace contextRef="#ctx0" brushRef="#br2" timeOffset="162474.789">6918 6250 2760 0 0,'0'0'125'0'0,"-1"0"-3"0"0,1 0-59 0 0,0-1 0 0 0,-1 1 1 0 0,1 0-1 0 0,0 0 0 0 0,-1 0 0 0 0,1 0 1 0 0,0 0-1 0 0,0 0 0 0 0,-1-1 1 0 0,1 1-1 0 0,0 0 0 0 0,0 0 1 0 0,0 0-1 0 0,-1-1 0 0 0,1 1 1 0 0,0 0-1 0 0,0 0 0 0 0,0 0 1 0 0,-1-1-1 0 0,1 1 0 0 0,0 0 1 0 0,0-1-1 0 0,0 1 0 0 0,0 0 1 0 0,0 0-1 0 0,0-1 0 0 0,0 1 1 0 0,0 0-1 0 0,0-1 0 0 0,0 1 1 0 0,0 0-1 0 0,0 0 0 0 0,0-1 0 0 0,0 1 1 0 0,0 0-1 0 0,0-1 0 0 0,0 1 1 0 0,0 0-1 0 0,0 0 0 0 0,0-1 1 0 0,0 1-1 0 0,0 0 0 0 0,1-1 1 0 0,-1 1-1 0 0,0 0 0 0 0,0 0 1 0 0,0 0-1 0 0,0-1 0 0 0,1 1 1 0 0,-1 0-1 0 0,0 0 0 0 0,0-1 1 0 0,1 1-1 0 0,-1 0 0 0 0,0 0 1 0 0,0 0-1 0 0,1 0 0 0 0,-1 0 0 0 0,0 0 1 0 0,0-1-1 0 0,1 1 0 0 0,-1 0 1 0 0,0 0-1 0 0,1 0-63 0 0,15-5 1718 0 0,-16 5-1897 0 0,33-6 765 0 0,0 1 0 0 0,1 2 0 0 0,-1 1-586 0 0,12-1 797 0 0,15-3-797 0 0,-25 1 235 0 0,-12 2-23 0 0,1-1 0 0 0,9-3-212 0 0,132-35 482 0 0,-79 20 106 0 0,67-20 498 0 0,141-39 996 0 0,-251 69-1878 0 0,58-12 205 0 0,-17 4-182 0 0,23-4-139 0 0,234-25-8 0 0,-118 18-19 0 0,-193 27-53 0 0,126-23 48 0 0,228-53 490 0 0,-182 48-177 0 0,-106 19-252 0 0,52-1 15 0 0,-32 4-42 0 0,160-26 8 0 0,51-9-34 0 0,-275 35-64 0 0,-26 4 0 0 0,17 0 0 0 0,62-1 0 0 0,18 5 0 0 0,-40-1 55 0 0,-1-3-1 0 0,0-4 1 0 0,0-3-1 0 0,-1-4 0 0 0,17-9-54 0 0,128-37 4 0 0,-37 13-104 0 0,-93 29 704 0 0,32-2-604 0 0,-43 9 4 0 0,-47 9-4 0 0,36 0 0 0 0,11-1 0 0 0,-3-1 36 0 0,-6 1-5515 0 0,-38 1-525 0 0</inkml:trace>
  <inkml:trace contextRef="#ctx0" brushRef="#br2" timeOffset="163702.18">7121 6191 3224 0 0,'0'0'381'0'0,"0"0"393"0"0,0 0 172 0 0,-4 6 915 0 0,-1-2-1622 0 0,0 1-153 0 0,0-1 1 0 0,0 1 0 0 0,1 0 0 0 0,-1 0-1 0 0,1 1 1 0 0,1-1 0 0 0,-1 1-87 0 0,1-1 0 0 0,3 2 10 0 0,0-6-3 0 0,0 0 0 0 0,0 0-1 0 0,0 0 1 0 0,0 0 0 0 0,0 0-1 0 0,1 0 1 0 0,-1 0-1 0 0,0 0 1 0 0,1-1 0 0 0,-1 1-1 0 0,1 0 1 0 0,-1 0-1 0 0,0 0 1 0 0,1-1 0 0 0,0 1-1 0 0,-1 0 1 0 0,1-1 0 0 0,0 1-1 0 0,-1 0 1 0 0,1-1-1 0 0,0 1 1 0 0,-1-1 0 0 0,1 1-1 0 0,0-1 1 0 0,0 1 0 0 0,0-1-1 0 0,0 0 1 0 0,-1 1-1 0 0,1-1-6 0 0,3 1 75 0 0,0 0 0 0 0,-1 0 0 0 0,1-1 0 0 0,0 0 0 0 0,0 1 0 0 0,-1-1 0 0 0,1 0-1 0 0,0-1 1 0 0,0 1 0 0 0,-1-1 0 0 0,1 0 0 0 0,0 0 0 0 0,1 0-75 0 0,7-4 367 0 0,0 0 0 0 0,-1 0 0 0 0,4-3-367 0 0,1-1 351 0 0,215-102 2612 0 0,-129 68-726 0 0,36-9-2237 0 0,-102 38 659 0 0,23-12-659 0 0,-2 0 707 0 0,195-67 746 0 0,30-13-1818 0 0,-24 4 1154 0 0,-154 62-485 0 0,-9 8-44 0 0,1 3 0 0 0,15 2-260 0 0,55-13 224 0 0,-32 10-58 0 0,-38 10-57 0 0,-18 4 6 0 0,197-43 242 0 0,12-18 180 0 0,-233 62-524 0 0,38-17-13 0 0,-7 2-1 0 0,116-27 598 0 0,-49 16-570 0 0,-17 6-27 0 0,-89 23 0 0 0,65-10-304 0 0,-55 6 616 0 0,20-9-312 0 0,133-45 0 0 0,-132 46 0 0 0,3 3 0 0 0,40-12 0 0 0,52-25 107 0 0,-50 21 142 0 0,7-2 299 0 0,42-4-548 0 0,74-13 16 0 0,-193 43 63 0 0,44-17-79 0 0,-35 7-6596 0 0,-36 15-486 0 0</inkml:trace>
  <inkml:trace contextRef="#ctx0" brushRef="#br0" timeOffset="176556.802">13557 3795 11976 0 0,'-26'0'266'0'0,"26"0"-247"0"0,0 0-1 0 0,0 0 1 0 0,0 0-1 0 0,1 0 1 0 0,-1 0-1 0 0,0 0 1 0 0,0 0-1 0 0,0 0 1 0 0,0 0-1 0 0,0 0 1 0 0,0 0-1 0 0,0-1 0 0 0,0 1 1 0 0,0 0-1 0 0,0 0 1 0 0,0 0-1 0 0,0 0 1 0 0,0 0-1 0 0,0 0 1 0 0,1 0-1 0 0,-1-1 1 0 0,0 1-1 0 0,0 0 1 0 0,0 0-1 0 0,0 0 1 0 0,0 0-1 0 0,0 0 1 0 0,0 0-1 0 0,0-1 1 0 0,-1 1-1 0 0,1 0 1 0 0,0 0-1 0 0,0 0 0 0 0,0 0 1 0 0,0 0-1 0 0,0 0 1 0 0,0 0-1 0 0,0-1 1 0 0,0 1-1 0 0,0 0 1 0 0,0 0-1 0 0,0 0 1 0 0,0 0-1 0 0,0 0 1 0 0,0 0-1 0 0,-1 0 1 0 0,1 0-1 0 0,0 0 1 0 0,0 0-1 0 0,0 0 1 0 0,0-1-1 0 0,0 1 1 0 0,0 0-1 0 0,0 0 0 0 0,-1 0 1 0 0,1 0-19 0 0,0 0 0 0 0,1 1 1 0 0,-1-1-1 0 0,0 0 0 0 0,0 0 1 0 0,0 1-1 0 0,0-1 0 0 0,0 0 1 0 0,1 0-1 0 0,-1 0 0 0 0,0 1 1 0 0,0-1-1 0 0,0 0 0 0 0,0 0 1 0 0,0 1-1 0 0,0-1 0 0 0,0 0 1 0 0,0 1-1 0 0,0-1 0 0 0,0 0 1 0 0,0 0-1 0 0,0 1 0 0 0,0-1 1 0 0,0 0-1 0 0,0 0 0 0 0,0 1 1 0 0,0-1-1 0 0,0 0 0 0 0,-1 0 1 0 0,1 1-1 0 0,0-1 0 0 0,0 0 1 0 0,0 0-1 0 0,0 0 0 0 0,-1 1 1 0 0,1-1-1 0 0,-5 7-2 0 0,5-6 3 0 0,-1 0-1 0 0,1 0 0 0 0,0 1 0 0 0,0-1 0 0 0,0 1 0 0 0,0-1 0 0 0,0 0 0 0 0,1 1 0 0 0,-1-1 0 0 0,0 1 0 0 0,1-1 0 0 0,-1 0 0 0 0,1 1 0 0 0,-1-1 0 0 0,1 0 0 0 0,-1 0 0 0 0,1 1 0 0 0,0-1 0 0 0,0 0 0 0 0,0 0 0 0 0,0 0 0 0 0,0 0 0 0 0,1 1 0 0 0,-1-1 0 0 0,1 1 0 0 0,-1 0 0 0 0,0 0 0 0 0,0 0 0 0 0,0-1 0 0 0,0 1 0 0 0,0 0 0 0 0,0 0 0 0 0,0 2 0 0 0,-3 12 248 0 0,1-15-180 0 0,1 0-1 0 0,0 1 0 0 0,-1-1 1 0 0,1 1-1 0 0,0-1 1 0 0,0 1-1 0 0,0-1 0 0 0,0 1 1 0 0,0-1-1 0 0,0 2-67 0 0,1-1 61 0 0,-1 0 1 0 0,1 0-1 0 0,-1 0 0 0 0,0 0 0 0 0,0 0 0 0 0,1 0 1 0 0,-1 0-1 0 0,0 0 0 0 0,-1 0 0 0 0,1 0 0 0 0,0 0 0 0 0,-1 0 1 0 0,1 0-1 0 0,-1 0 0 0 0,1 0 0 0 0,-1 0 0 0 0,0 0 1 0 0,-1 1-62 0 0,2-1 17 0 0,-1 1 0 0 0,1 0 0 0 0,-1 0 0 0 0,1-1 0 0 0,0 1 0 0 0,0 0 0 0 0,0 0 0 0 0,0 0 1 0 0,0-1-1 0 0,1 1 0 0 0,-1 0 0 0 0,1-1 0 0 0,1 4-17 0 0,1 11 724 0 0,-2-11-452 0 0,0-1 0 0 0,0 0 1 0 0,0 0-1 0 0,3 5-272 0 0,-2-6 12 0 0,-2-3-11 0 0,0 0 0 0 0,0 0 0 0 0,0-1 0 0 0,0 1 0 0 0,0 0-1 0 0,0 0 1 0 0,0-1 0 0 0,0 1 0 0 0,0 0 0 0 0,0 0 0 0 0,-1-1-1 0 0,1 1 1 0 0,0 0 0 0 0,0 0 0 0 0,-1-1 0 0 0,1 1-1 0 0,0 0 1 0 0,-1-1 0 0 0,1 1 0 0 0,-1-1 0 0 0,1 1-1 0 0,-1 0 0 0 0,1-1 0 0 0,0 1 0 0 0,-1-1 0 0 0,1 1-1 0 0,0-1 1 0 0,-1 1 0 0 0,1-1 0 0 0,0 1 0 0 0,0-1 0 0 0,0 1 0 0 0,-1 0 0 0 0,1-1 0 0 0,0 1 0 0 0,0 0 0 0 0,0-1 0 0 0,0 1 0 0 0,0-1 0 0 0,0 1 0 0 0,0 0 0 0 0,0-1-1 0 0,1 1 1 0 0,1 5 0 0 0,0 0 0 0 0,-3-5 0 0 0,-1-1 0 0 0,2 0 10 0 0,0-1-1 0 0,0 1 1 0 0,0-1-1 0 0,0 1 0 0 0,0-1 1 0 0,0 1-1 0 0,0-1 0 0 0,0 0 1 0 0,-1 1-1 0 0,1-1 0 0 0,0 1 1 0 0,0-1-1 0 0,0 1 1 0 0,-1-1-1 0 0,1 1 0 0 0,0 0 1 0 0,-1-1-1 0 0,1 1 0 0 0,0-1 1 0 0,-1 1-1 0 0,1 0 0 0 0,0-1-9 0 0,-8-15 725 0 0,8 14-658 0 0,1 0 1 0 0,-1 0-1 0 0,1 0 0 0 0,-1 0 1 0 0,1 0-1 0 0,0-1 0 0 0,0 1 0 0 0,0 0 1 0 0,0 1-1 0 0,0-1 0 0 0,0 0 0 0 0,0 0 1 0 0,1 0-1 0 0,-1 1 0 0 0,2-2-67 0 0,-1 1 8 0 0,-1 0 0 0 0,1 0-1 0 0,-1 0 1 0 0,1 0 0 0 0,-1 0 0 0 0,0 0-1 0 0,0 0 1 0 0,0 0 0 0 0,0 0 0 0 0,0-1-1 0 0,0 1 1 0 0,-1 0 0 0 0,1-1-1 0 0,-1 0-7 0 0,-1-40 0 0 0,4 24 0 0 0,4-37 0 0 0,-6 49 0 0 0,0 0 0 0 0,0 0 0 0 0,1 0 0 0 0,0 1 0 0 0,2-6 0 0 0,-1 5 0 0 0,-1 0 0 0 0,0 0 0 0 0,0 0 0 0 0,0-5 0 0 0,-1-23 0 0 0,-1 25 0 0 0,0 0 0 0 0,1 0 0 0 0,0 0 0 0 0,1-1 0 0 0,-2 5 0 0 0,1 0 0 0 0,-1 0 0 0 0,0 0 0 0 0,0-1 0 0 0,-1 1 0 0 0,0 0 0 0 0,0 0 0 0 0,0 0 0 0 0,-1 0 0 0 0,0 0 0 0 0,0 0 0 0 0,-1 0 0 0 0,0-2 0 0 0,3 7 0 0 0,0 0 0 0 0,-1-1-1 0 0,1 1 1 0 0,0 0 0 0 0,0 0 0 0 0,0 0-1 0 0,0 0 1 0 0,0 0 0 0 0,0 0-1 0 0,0 0 1 0 0,1 0 0 0 0,-1-1-1 0 0,0 1 1 0 0,1 0 0 0 0,-1 0-1 0 0,0 0 1 0 0,1 0 0 0 0,0 0-1 0 0,-1 0 1 0 0,1 0 0 0 0,-1 1 3 0 0,1-1 1 0 0,-1 0-1 0 0,1 0 1 0 0,-1 1-1 0 0,0-1 1 0 0,1 0-1 0 0,-1 0 0 0 0,0 1 1 0 0,0-1-1 0 0,1 0 1 0 0,-1 0-1 0 0,0 0 0 0 0,0 1 1 0 0,0-1-1 0 0,0 0 1 0 0,0 0-1 0 0,0 0 0 0 0,0 1 1 0 0,0-1-1 0 0,-1 0 1 0 0,1 0-1 0 0,0 0 0 0 0,-1 0-3 0 0,-4-6 244 0 0,5 6-213 0 0,-1 1 0 0 0,1 0-1 0 0,-1 0 1 0 0,1-1 0 0 0,0 1-1 0 0,-1 0 1 0 0,1-1 0 0 0,0 1 0 0 0,0 0-1 0 0,-1-1 1 0 0,1 1 0 0 0,0 0 0 0 0,0-1-1 0 0,-1 1 1 0 0,1 0 0 0 0,0-1-1 0 0,0 1 1 0 0,0-1 0 0 0,0 1 0 0 0,0-1-1 0 0,0 1 1 0 0,0 0 0 0 0,-1-1-1 0 0,1 1 1 0 0,0-1 0 0 0,0 1 0 0 0,1-1-1 0 0,-1 1 1 0 0,0 0 0 0 0,0-1 0 0 0,0 1-1 0 0,0-1 1 0 0,0 1 0 0 0,0-1-1 0 0,1 1 1 0 0,-1 0 0 0 0,0-1 0 0 0,0 1-1 0 0,0 0 1 0 0,1-1 0 0 0,-1 1 0 0 0,0 0-1 0 0,1-1 1 0 0,-1 1 0 0 0,0 0-1 0 0,1-1 1 0 0,-1 1 0 0 0,0 0 0 0 0,1 0-1 0 0,-1 0 1 0 0,1-1-31 0 0,-1 1 149 0 0,1 0-148 0 0,-1 0 0 0 0,1 0-1 0 0,-1 0 1 0 0,1 1 0 0 0,-1-1-1 0 0,1 0 1 0 0,-1 0 0 0 0,0 1-1 0 0,1-1 1 0 0,-1 0 0 0 0,1 1-1 0 0,-1-1 1 0 0,1 0 0 0 0,-1 1-1 0 0,0-1 1 0 0,1 0 0 0 0,-1 1 0 0 0,0-1-1 0 0,0 1 1 0 0,1-1 0 0 0,-1 1-1 0 0,0-1 1 0 0,0 1 0 0 0,1-1-1 0 0,-1 1 0 0 0,6 18-1 0 0,0 0 1 0 0,-5-15 0 0 0,1 1 0 0 0,-1-1 0 0 0,0 1 0 0 0,0 0 0 0 0,-1-1 0 0 0,1 1 0 0 0,-1 0 0 0 0,0 0 0 0 0,0-1 0 0 0,-1 1 0 0 0,1 26 0 0 0,6-5 0 0 0,-5-21 0 0 0,1-1 0 0 0,-1 1 0 0 0,0 0 0 0 0,-1 0 0 0 0,1 0 0 0 0,-1 0 0 0 0,0 0 0 0 0,0 0 0 0 0,-1 3 0 0 0,-3 4 0 0 0,3-9 0 0 0,1-1 0 0 0,-1 0 0 0 0,0 0 0 0 0,1 1 0 0 0,-1-1 0 0 0,1 0 0 0 0,0 1 0 0 0,0-1 0 0 0,0 0 0 0 0,0 1 0 0 0,0-1 0 0 0,0 0 0 0 0,1 1 0 0 0,-1-1 0 0 0,1 0 0 0 0,0 2 0 0 0,8 12 0 0 0,-7-14 0 0 0,0 1 0 0 0,-1 0 0 0 0,1 0 0 0 0,-1 0 0 0 0,1 0 0 0 0,-1 0 0 0 0,0 0 0 0 0,0 0 0 0 0,0 2 0 0 0,-2 11 0 0 0,0-15 0 0 0,1 1 0 0 0,-1 0 0 0 0,1-1 0 0 0,0 1 0 0 0,0 0 0 0 0,0-1 0 0 0,0 1 0 0 0,0 0 0 0 0,1-1 0 0 0,-1 1 0 0 0,0 0 0 0 0,1-1 0 0 0,-1 1 0 0 0,3 2 0 0 0,-1 0 0 0 0,1-1 0 0 0,-1 0 0 0 0,1 1 0 0 0,0-1 0 0 0,0 0 0 0 0,1-1 0 0 0,2 3 0 0 0,-1-1 0 0 0,-1-1 0 0 0,0 1 0 0 0,0 0 0 0 0,-1 0 0 0 0,2 1 0 0 0,-4-3 0 0 0,1 0 0 0 0,-1 0 0 0 0,1-1 0 0 0,0 1 0 0 0,-1-1 0 0 0,1 1 0 0 0,0-1 0 0 0,0 0 0 0 0,0 1 0 0 0,0-1 0 0 0,1 0 0 0 0,-1-1 0 0 0,0 1 0 0 0,0 0 0 0 0,1 0 0 0 0,-1-1 0 0 0,1 0 0 0 0,3 2 0 0 0,23 5 0 0 0,-19-9 0 0 0,-5-1 0 0 0,-2 2 0 0 0,0 0 0 0 0,-1 0 0 0 0,1-1 0 0 0,-1 1 0 0 0,1-1 0 0 0,-1 0 0 0 0,0 0 0 0 0,1 0 0 0 0,-1 0 0 0 0,0 0 0 0 0,-1 0 0 0 0,1-1 0 0 0,0 1 0 0 0,0 0 0 0 0,-1-1 0 0 0,12-14 0 0 0,-9 14 0 0 0,-2 0 0 0 0,1-1 0 0 0,0 1 0 0 0,-1-1 0 0 0,1 1 0 0 0,-1-1 0 0 0,0 0 0 0 0,0 0 0 0 0,0 0 0 0 0,-1 0 0 0 0,0 0 0 0 0,1-4 0 0 0,0 4 0 0 0,-1 1 0 0 0,1-1 0 0 0,0 0 0 0 0,0 1 0 0 0,0-1 0 0 0,0 1 0 0 0,1 0 0 0 0,-1 0 0 0 0,1 0 0 0 0,0 0 0 0 0,1-1 0 0 0,0-1 0 0 0,0 1 0 0 0,-1-1 0 0 0,3-4 0 0 0,16-36 0 0 0,-7 13 0 0 0,14-21 0 0 0,-16 32 0 0 0,-8 11 0 0 0,1 0 0 0 0,1 1 0 0 0,-1 0 0 0 0,1 0 0 0 0,7-6 0 0 0,-13 14 0 0 0,0 0 0 0 0,0 0 0 0 0,0 0 0 0 0,0-1 0 0 0,0 1 0 0 0,0 0 0 0 0,0-1 0 0 0,0 1 0 0 0,-1-1 0 0 0,1 1 0 0 0,0 0 0 0 0,-1-1 0 0 0,0 1 0 0 0,1-1 0 0 0,-1 0 0 0 0,0 1 0 0 0,1-2 0 0 0,3-15 0 0 0,-4 18 0 0 0,0 0 0 0 0,0 1 0 0 0,0-1 0 0 0,1 0 0 0 0,-1 0 0 0 0,0 0 0 0 0,0 0 0 0 0,0 1 0 0 0,0-1 0 0 0,0 0 0 0 0,0 0 0 0 0,0 0 0 0 0,0 0 0 0 0,0 1 0 0 0,0-1 0 0 0,0 0 0 0 0,1 0 0 0 0,-1 0 0 0 0,0 0 0 0 0,0 0 0 0 0,0 0 0 0 0,0 1 0 0 0,0-1 0 0 0,0 0 0 0 0,1 0 0 0 0,-1 0 0 0 0,0 0 0 0 0,0 0 0 0 0,0 0 0 0 0,0 0 0 0 0,1 0 0 0 0,-1 0 0 0 0,0 0 0 0 0,0 0 0 0 0,0 0 0 0 0,1 0 0 0 0,-1 0 0 0 0,0 0 0 0 0,0 0 0 0 0,0 0 0 0 0,0 0 0 0 0,1 0 0 0 0,-1 0 0 0 0,0 0 0 0 0,0 0 0 0 0,0 0 0 0 0,0 0 0 0 0,1 0 0 0 0,-1 0 0 0 0,0 0 0 0 0,0 0 0 0 0,0-1 0 0 0,0 1 0 0 0,1 0 0 0 0,-1 0 0 0 0,0 0 0 0 0,0 0 0 0 0,0 0 0 0 0,0 0 0 0 0,0-1 0 0 0,0 1 0 0 0,0 0 0 0 0,0 0 0 0 0,1 0 0 0 0,-1 0 0 0 0,0-1 0 0 0,0 1 0 0 0,0 0 0 0 0,0 1 0 0 0,0 0 0 0 0,0 0 0 0 0,0 0 0 0 0,0 0 0 0 0,0 0 0 0 0,0-1 0 0 0,0 1 0 0 0,0 0 0 0 0,-1 0 0 0 0,1 0 0 0 0,0 0 0 0 0,-1 0 0 0 0,1 0 0 0 0,0 0 0 0 0,-1-1 0 0 0,1 1 0 0 0,-1 0 0 0 0,1 0 0 0 0,-1 0 0 0 0,1-1 0 0 0,-1 1 0 0 0,0 0 0 0 0,1-1 0 0 0,-2 1 0 0 0,1 0 0 0 0,0 0 0 0 0,1 0 0 0 0,-1-1 0 0 0,0 1 0 0 0,0 0 0 0 0,1 0 0 0 0,-1 0 0 0 0,1 0 0 0 0,-1 0 0 0 0,1 0 0 0 0,-1 0 0 0 0,1 0 0 0 0,-1 0 0 0 0,1 0 0 0 0,0 0 0 0 0,0 1 0 0 0,-1-1 0 0 0,1 0 0 0 0,0 1 0 0 0,6 13 0 0 0,-5-13 0 0 0,-1-1 0 0 0,1 1 0 0 0,0 0 0 0 0,0 0 0 0 0,-1 0 0 0 0,1 0 0 0 0,-1-1 0 0 0,0 1 0 0 0,1 2 0 0 0,-2 7 0 0 0,0 0 0 0 0,-1 0 0 0 0,-2 8 0 0 0,1-7 0 0 0,1 0 0 0 0,0 0 0 0 0,0 10 0 0 0,2 69 0 0 0,1-85 37 0 0,-1-1-1 0 0,1 0 1 0 0,0 1-1 0 0,1-1 0 0 0,-1 0 1 0 0,2 2-37 0 0,-1-2 119 0 0,-1 0-1 0 0,0 0 1 0 0,1 0 0 0 0,-2 0-1 0 0,1 0 1 0 0,0 2-119 0 0,-3 10 395 0 0,1-14-325 0 0,0-1-1 0 0,1 1 1 0 0,0 0-1 0 0,0 0 1 0 0,0 0 0 0 0,0 0-1 0 0,0 0 1 0 0,1 1-70 0 0,2 10 121 0 0,-2-12-118 0 0,0 1 0 0 0,0-1 0 0 0,-1 0 0 0 0,1 1 0 0 0,-1-1 0 0 0,1 1 0 0 0,-1-1 0 0 0,0 1 0 0 0,0-1 0 0 0,0 1 0 0 0,-1-1 0 0 0,1 1-1 0 0,0-1 1 0 0,-1 1 0 0 0,0 1-3 0 0,0-1 0 0 0,0 0 0 0 0,0 1 0 0 0,0-1 0 0 0,1 0 0 0 0,0 1 0 0 0,-1-1 0 0 0,1 0 0 0 0,0 1 0 0 0,1-1 0 0 0,-1 0 0 0 0,1 1 0 0 0,-1-1 0 0 0,1 0 0 0 0,0 0 0 0 0,0 0 0 0 0,0 1 0 0 0,1-1 0 0 0,0 1 0 0 0,-2-3 0 0 0,1 0 0 0 0,-1 0 0 0 0,0-1 0 0 0,0 1 0 0 0,0 0 0 0 0,0 0 0 0 0,0 0 0 0 0,0 0 0 0 0,0 0 0 0 0,0 0 0 0 0,0 0 0 0 0,0 0 0 0 0,0 0 0 0 0,0-1 0 0 0,-1 1 0 0 0,1 0 0 0 0,0 0 0 0 0,-1 0 0 0 0,1 0 0 0 0,-1 0 0 0 0,1 0 0 0 0,0-1 0 0 0,-1 1 0 0 0,1 0 0 0 0,0-1 0 0 0,-1 1 0 0 0,1 0 0 0 0,0 0 0 0 0,0-1 0 0 0,0 1 0 0 0,-1 0 0 0 0,1 0 0 0 0,0-1 0 0 0,0 1 0 0 0,0 0 0 0 0,0 0 0 0 0,1 0 0 0 0,-1-1 0 0 0,0 1 0 0 0,0 0 0 0 0,0 0 0 0 0,1-1 0 0 0,-1 1 0 0 0,0 0 0 0 0,12 12 26 0 0,-10-11-104 0 0,-1-1 0 0 0,1 1 1 0 0,0-1-1 0 0,-1 1 0 0 0,0 0 1 0 0,1 0-1 0 0,-1-1 0 0 0,0 1 0 0 0,0 0 1 0 0,0 0-1 0 0,1 3 78 0 0,-1-2-402 0 0,-1-2 263 0 0,0-1-1 0 0,0 1 1 0 0,0 0-1 0 0,0-1 1 0 0,0 1-1 0 0,0 0 1 0 0,1-1-1 0 0,-1 1 1 0 0,0 0-1 0 0,1-1 1 0 0,-1 1-1 0 0,0 0 1 0 0,1-1-1 0 0,-1 1 1 0 0,1-1-1 0 0,-1 1 1 0 0,1-1-1 0 0,-1 1 1 0 0,1-1-1 0 0,0 1 140 0 0,13 7-7162 0 0</inkml:trace>
  <inkml:trace contextRef="#ctx0" brushRef="#br0" timeOffset="177329.214">13108 4547 11256 0 0,'0'0'514'0'0,"-9"-5"196"0"0,6 3-646 0 0,3 1 266 0 0,0 1 108 0 0,0 0 11 0 0,0 0 20 0 0,0 0 65 0 0,0 0 30 0 0,0 0 4 0 0,3-1-389 0 0,0 0 1 0 0,-1 0 0 0 0,1 0 0 0 0,0 0 0 0 0,1 0 0 0 0,-1 1-1 0 0,0-1 1 0 0,0 1 0 0 0,0 0 0 0 0,0 0 0 0 0,1 0-180 0 0,6-1 215 0 0,13 1-2 0 0,16-3 75 0 0,-21 0-190 0 0,1 2-1 0 0,-1 0 1 0 0,10 2-98 0 0,35-3 79 0 0,-11-2-940 0 0,0 2-1 0 0,48 5 862 0 0,-85-2-1535 0 0</inkml:trace>
  <inkml:trace contextRef="#ctx0" brushRef="#br0" timeOffset="177658.065">13364 4445 14280 0 0,'-7'-3'1297'0'0,"-9"-4"-754"0"0,16 7-531 0 0,0-1 1 0 0,0 1-1 0 0,0 0 0 0 0,0 0 0 0 0,0 0 0 0 0,0 0 0 0 0,0 0 0 0 0,0 0 1 0 0,0 0-1 0 0,0 0 0 0 0,0 0 0 0 0,0 0 0 0 0,-1 0 0 0 0,1 0 0 0 0,0-1 1 0 0,0 1-1 0 0,0 0 0 0 0,0 0 0 0 0,0 0 0 0 0,0 0 0 0 0,0 0 0 0 0,0 0 1 0 0,0 0-1 0 0,0 0 0 0 0,0 0 0 0 0,1-1 0 0 0,-1 1 0 0 0,0 0 0 0 0,0 0 1 0 0,0 0-1 0 0,0 0 0 0 0,0 0 0 0 0,0 0 0 0 0,0 0 0 0 0,0 0 0 0 0,0 0 1 0 0,0 0-1 0 0,0 0 0 0 0,0 0 0 0 0,0 0 0 0 0,0-1 0 0 0,0 1 0 0 0,0 0 1 0 0,0 0-1 0 0,1 0 0 0 0,-1 0 0 0 0,0 0 0 0 0,0 0 0 0 0,0 0 0 0 0,0 0-12 0 0,1 0 319 0 0,-1 0 29 0 0,0 0 17 0 0,3 2 397 0 0,-1-1-641 0 0,-1 0 0 0 0,1 0 0 0 0,-1 0 0 0 0,1 0 0 0 0,-1 1 0 0 0,1-1 0 0 0,-1 0-1 0 0,0 1 1 0 0,1-1 0 0 0,-1 1 0 0 0,0-1 0 0 0,0 1 0 0 0,0-1 0 0 0,0 1 0 0 0,-1 0 0 0 0,1 0 0 0 0,0-1 0 0 0,-1 1 0 0 0,1 0 0 0 0,-1 0 0 0 0,0 0 0 0 0,1 0 0 0 0,-1-1 0 0 0,0 1 0 0 0,0 0 0 0 0,0 1-121 0 0,1 7 281 0 0,-1 1-24 0 0,0 0-1 0 0,0 0 0 0 0,-1 1 0 0 0,0-1 0 0 0,-1 0 1 0 0,-2 5-257 0 0,-2 21-144 0 0,4-30 124 0 0,0 0 0 0 0,1 0 1 0 0,-2 0-1 0 0,-2 4 20 0 0,3-5 31 0 0,0 0-1 0 0,0 0 1 0 0,0 0 0 0 0,0 0-1 0 0,1 0 1 0 0,0 4-31 0 0,-5 31 89 0 0,4-32-106 0 0,0-1 1 0 0,1 1-1 0 0,0-1 0 0 0,1 1 0 0 0,0-1 0 0 0,0 3 17 0 0,0-9-20 0 0,0 0 0 0 0,0 0 0 0 0,0 0 0 0 0,0 0-1 0 0,0 0 1 0 0,-1 0 0 0 0,1 0 0 0 0,-1 2 20 0 0,0-3-44 0 0,1 0 0 0 0,-1 1 0 0 0,1-1 0 0 0,0 0 0 0 0,0 0 0 0 0,-1 0 0 0 0,1 1 0 0 0,0-1 0 0 0,0 0 0 0 0,0 1 1 0 0,0-1-1 0 0,1 0 0 0 0,-1 0 0 0 0,0 0 0 0 0,1 1 0 0 0,-1-1 0 0 0,0 0 0 0 0,1 0 0 0 0,-1 0 0 0 0,1 0 0 0 0,0 1 0 0 0,-1-1 44 0 0,4 10-970 0 0,-4-11 877 0 0,0 1-1 0 0,0-1 1 0 0,0 1-1 0 0,0-1 0 0 0,0 1 1 0 0,0-1-1 0 0,1 1 1 0 0,-1 0-1 0 0,0-1 0 0 0,0 1 1 0 0,1-1-1 0 0,-1 1 1 0 0,0-1-1 0 0,0 1 0 0 0,1-1 1 0 0,-1 0-1 0 0,0 1 1 0 0,1-1-1 0 0,-1 1 0 0 0,1-1 1 0 0,-1 0-1 0 0,1 1 1 0 0,-1-1-1 0 0,1 0 0 0 0,-1 1 1 0 0,1-1-1 0 0,-1 0 0 0 0,1 0 1 0 0,-1 1-1 0 0,1-1 1 0 0,-1 0-1 0 0,1 0 0 0 0,0 0 94 0 0,8 1-1488 0 0</inkml:trace>
  <inkml:trace contextRef="#ctx0" brushRef="#br0" timeOffset="178096.912">13747 4309 11976 0 0,'-6'0'-9'0'0,"-14"-1"721"0"0,18 1-310 0 0,10-1-233 0 0,-2 0-147 0 0,-10-2-22 0 0,10 0 0 0 0,1 1 0 0 0,-7 2 15 0 0,0 0-1 0 0,0 0 1 0 0,-1 0 0 0 0,1 0 0 0 0,0 0 0 0 0,0 0 0 0 0,0 0 0 0 0,0 0 0 0 0,-1 0 0 0 0,1-1 0 0 0,0 1 0 0 0,0 0 0 0 0,0 0 0 0 0,0 0 0 0 0,0 0 0 0 0,-1 0 0 0 0,1 0 0 0 0,0 0 0 0 0,0-1-1 0 0,0 1 1 0 0,0 0 0 0 0,0 0 0 0 0,0 0 0 0 0,0 0 0 0 0,0 0 0 0 0,0-1 0 0 0,0 1 0 0 0,-1 0 0 0 0,1 0 0 0 0,0 0 0 0 0,0 0 0 0 0,0-1 0 0 0,0 1 0 0 0,0 0 0 0 0,0 0 0 0 0,0 0 0 0 0,0 0-1 0 0,0-1 1 0 0,0 1 0 0 0,1 0 0 0 0,-1 0 0 0 0,0 0 0 0 0,0 0 0 0 0,0-1 0 0 0,0 1 0 0 0,0 0 0 0 0,0 0 0 0 0,0 0 0 0 0,0 0 0 0 0,0 0 0 0 0,0-1 0 0 0,1 1 0 0 0,-1 0 0 0 0,0 0 0 0 0,0 0 0 0 0,0 0-1 0 0,0 0 1 0 0,0 0 0 0 0,1 0 0 0 0,-1 0 0 0 0,0-1 0 0 0,0 1 0 0 0,0 0 0 0 0,0 0 0 0 0,0 0 0 0 0,1 0 0 0 0,-1 0 0 0 0,0 0 0 0 0,0 0 0 0 0,0 0-15 0 0,-1-2 798 0 0,15-1-260 0 0,0 1 1 0 0,0 0-1 0 0,1 1 1 0 0,-1 1 0 0 0,5 0-539 0 0,42 7 1598 0 0,-40-4-1581 0 0,-17-1-18 0 0,0 1 1 0 0,12 2 0 0 0,-16-4 1 0 0,1-1-1 0 0,0 0 1 0 0,0 0-1 0 0,-1 0 0 0 0,1 1 1 0 0,0-1-1 0 0,0 0 1 0 0,-1 1-1 0 0,1-1 1 0 0,0 0-1 0 0,-1 1 0 0 0,1-1 1 0 0,0 1-1 0 0,-1-1 1 0 0,1 1-1 0 0,-1 0 0 0 0,1-1 1 0 0,-1 1-1 0 0,1 0 1 0 0,-1-1-1 0 0,1 1 0 0 0,-1 0 0 0 0,-2 2 63 0 0,-1 2 49 0 0,2-4-74 0 0,1-1 0 0 0,0 1 1 0 0,-1-1-1 0 0,1 1 0 0 0,0-1 0 0 0,-1 1 0 0 0,1-1 0 0 0,0 1 0 0 0,0-1 0 0 0,-1 1 0 0 0,1 0 0 0 0,0-1 0 0 0,0 1 0 0 0,0-1 0 0 0,0 1 0 0 0,0 0 0 0 0,0-1 0 0 0,0 1 1 0 0,0 0-1 0 0,0-1 0 0 0,0 1 0 0 0,0-1 0 0 0,0 1 0 0 0,0 0 0 0 0,1-1 0 0 0,-1 1 0 0 0,0-1 0 0 0,0 1 0 0 0,1 0 0 0 0,-1-1 0 0 0,0 1 0 0 0,1-1 0 0 0,0 1-38 0 0,-1-1 13 0 0,0 0 0 0 0,0 1 0 0 0,0-1 0 0 0,0 0 0 0 0,0 0 0 0 0,0 0 1 0 0,0 1-1 0 0,0-1 0 0 0,0 0 0 0 0,0 0 0 0 0,0 1 0 0 0,0-1 0 0 0,0 0 0 0 0,-1 0 0 0 0,1 0 0 0 0,0 1 0 0 0,0-1 0 0 0,0 0 0 0 0,0 0 0 0 0,0 0 0 0 0,0 1 0 0 0,0-1 0 0 0,-1 0 0 0 0,1 0 0 0 0,0 0 0 0 0,0 0 0 0 0,0 1 0 0 0,0-1 0 0 0,-1 0 0 0 0,1 0 0 0 0,0 0 0 0 0,0 0 0 0 0,0 0 0 0 0,-1 0-13 0 0,-7 6 117 0 0,6-5-112 0 0,0 1-1 0 0,0-1 0 0 0,0 1 1 0 0,0-1-1 0 0,1 1 0 0 0,-1 0 1 0 0,0-1-1 0 0,1 1 1 0 0,-1 0-1 0 0,1 0 0 0 0,-2 2-4 0 0,2-1 0 0 0,-1-1 0 0 0,1 0 0 0 0,-1 0 0 0 0,0 0 0 0 0,0 0 0 0 0,0 0 0 0 0,0-1 0 0 0,0 1 0 0 0,0 0 0 0 0,0-1 0 0 0,-1 0 0 0 0,1 1 0 0 0,0-1 0 0 0,-1 0 0 0 0,0 0 0 0 0,0 0 0 0 0,0 0 0 0 0,0 0 0 0 0,1 0 0 0 0,-1 0 0 0 0,1 0 0 0 0,-1 1 0 0 0,1-1 0 0 0,-1 1 0 0 0,1 0 0 0 0,0 0 0 0 0,0 0 0 0 0,-1 0 0 0 0,2 0 0 0 0,0 0 0 0 0,-1 0 0 0 0,1-1 0 0 0,0 1 0 0 0,-1-1 0 0 0,0 1 0 0 0,1-1 0 0 0,-1 0 0 0 0,0 1 0 0 0,0-1 0 0 0,1 0 0 0 0,-1 0 0 0 0,0 0 0 0 0,0 0 0 0 0,0-1 0 0 0,0 1 0 0 0,-2 0 0 0 0,4-1 0 0 0,0 0 1 0 0,0 0-1 0 0,-1 0 0 0 0,1 0 0 0 0,0 0 0 0 0,-1 0 0 0 0,1 0 0 0 0,0 0 0 0 0,0 0 0 0 0,-1 0 0 0 0,1 1 1 0 0,0-1-1 0 0,0 0 0 0 0,-1 0 0 0 0,1 0 0 0 0,0 1 0 0 0,0-1 0 0 0,-1 0 0 0 0,1 0 0 0 0,0 0 1 0 0,0 1-1 0 0,0-1 0 0 0,0 0 0 0 0,-1 0 0 0 0,1 1 0 0 0,0-1 0 0 0,0 0 0 0 0,-3 3-2 0 0,-11 0-63 0 0,13-2-489 0 0,4-1 103 0 0,11 2-170 0 0,24 2 319 0 0,44 12 302 0 0,-64-11 3 0 0,-15-2 13 0 0,1 0 29 0 0,3-1 93 0 0,8 5 302 0 0,-15-7-408 0 0,1 0-1 0 0,-1 1 0 0 0,0-1 0 0 0,0 0 0 0 0,1 0 0 0 0,-1 1 1 0 0,0-1-1 0 0,0 0 0 0 0,1 1 0 0 0,-1-1 0 0 0,0 0 0 0 0,0 1 1 0 0,0-1-1 0 0,0 0 0 0 0,1 1 0 0 0,-1-1 0 0 0,0 1 1 0 0,0-1-1 0 0,0 0 0 0 0,0 1 0 0 0,0-1 0 0 0,0 0 0 0 0,0 1 1 0 0,0-1-1 0 0,0 1 0 0 0,0-1 0 0 0,0 0 0 0 0,0 1 0 0 0,-1-1 1 0 0,1 0-1 0 0,0 1 0 0 0,0-1 0 0 0,0 0 0 0 0,0 1 0 0 0,-1-1 1 0 0,1 0-1 0 0,0 1 0 0 0,0-1-31 0 0,-4 6 113 0 0,2-3-42 0 0,-1 1-1 0 0,1-1 1 0 0,-1 0 0 0 0,1 1 0 0 0,-1-1-1 0 0,0-1 1 0 0,-2 3-71 0 0,-8 5 893 0 0,-18 11-197 0 0,12-9-678 0 0,16-9-19 0 0,0-1 1 0 0,-1 0 0 0 0,1 0 0 0 0,-1 0 0 0 0,1 0-1 0 0,-2 0 1 0 0,-13 2 0 0 0,15-4 0 0 0,0 0 0 0 0,0 0 0 0 0,0 1 0 0 0,0-1 0 0 0,0 1 0 0 0,0 0 0 0 0,0 0 0 0 0,0 0 0 0 0,0 1 0 0 0,0-1 0 0 0,0 1 0 0 0,1-1 0 0 0,-2 2 0 0 0,3 4 0 0 0,1-6 0 0 0,0-1 0 0 0,0 0 0 0 0,0 1 0 0 0,0-1 0 0 0,0 0 0 0 0,0 1 0 0 0,0-1 0 0 0,0 0 0 0 0,0 1 0 0 0,0-1 0 0 0,0 0 0 0 0,0 1 0 0 0,0-1 0 0 0,-1 1 0 0 0,1-1 0 0 0,0 0 0 0 0,0 0 0 0 0,0 1 0 0 0,0-1 0 0 0,-1 0 0 0 0,1 1 0 0 0,0-1 0 0 0,0 0 0 0 0,-1 0 0 0 0,1 1 0 0 0,0-1 0 0 0,0 0 0 0 0,-1 0 0 0 0,1 0 0 0 0,0 1 0 0 0,-1-1 0 0 0,-13 4 0 0 0,7-1-411 0 0,9 0 864 0 0,3-2-2223 0 0,-3 0-5309 0 0,4-9 5543 0 0,-4 6 0 0 0</inkml:trace>
  <inkml:trace contextRef="#ctx0" brushRef="#br0" timeOffset="178406.717">14287 4257 17503 0 0,'0'0'399'0'0,"0"0"60"0"0,0 0 21 0 0,-2 0-59 0 0,-7 0-276 0 0,9 0-144 0 0,0-1-1 0 0,-1 1 0 0 0,1 0 1 0 0,0 0-1 0 0,-1 0 0 0 0,1 0 1 0 0,0 0-1 0 0,-1 0 0 0 0,1 0 1 0 0,0 0-1 0 0,0 0 0 0 0,-1 0 1 0 0,1 0-1 0 0,0 0 0 0 0,-1 1 1 0 0,1-1-1 0 0,0 0 0 0 0,0 0 1 0 0,-1 0-1 0 0,1 0 0 0 0,0 0 1 0 0,0 0-1 0 0,-1 1 0 0 0,1-1 1 0 0,0 0-1 0 0,0 0 0 0 0,0 0 1 0 0,-1 1-1 0 0,1-1 0 0 0,0 0 1 0 0,0 0-1 0 0,0 1 0 0 0,0-1 1 0 0,-1 0-1 0 0,1 0 0 0 0,0 1 0 0 0,0-1 1 0 0,0 0-1 0 0,0 1 0 0 0,0-1 1 0 0,0 0-1 0 0,0 0 0 0 0,0 1 1 0 0,0-1-1 0 0,0 0 0 0 0,0 1 1 0 0,-4 3 1 0 0,4-4 1 0 0,0 0 0 0 0,-1 1 0 0 0,1-1-1 0 0,-1 0 1 0 0,1 1 0 0 0,0-1 0 0 0,-1 1 0 0 0,1-1 0 0 0,0 0 0 0 0,-1 1 0 0 0,1-1 0 0 0,0 1 0 0 0,-1-1 0 0 0,1 1 0 0 0,0-1 0 0 0,0 1 0 0 0,0-1 0 0 0,0 1 0 0 0,0-1 0 0 0,-1 1 0 0 0,1-1-1 0 0,0 1 1 0 0,0-1 0 0 0,0 2-3 0 0,2 3 118 0 0,-2-5-92 0 0,0 1 1 0 0,0 0-1 0 0,1 0 1 0 0,-1 0-1 0 0,0-1 1 0 0,0 1-1 0 0,0 0 1 0 0,0 0-1 0 0,0 0 1 0 0,0-1-1 0 0,0 1 1 0 0,0 0-1 0 0,0 0 1 0 0,-1 0-1 0 0,1-1 0 0 0,0 1 1 0 0,0 0-1 0 0,-1 0 1 0 0,1-1-1 0 0,0 1 1 0 0,-1 0-1 0 0,1-1 1 0 0,-1 1-1 0 0,1 0 1 0 0,-1-1-1 0 0,1 1 1 0 0,-1 0-1 0 0,0-1-26 0 0,-8 7 278 0 0,7-6-227 0 0,0 1 1 0 0,0-1 0 0 0,0 0 0 0 0,1 0 0 0 0,-1 1 0 0 0,0-1 0 0 0,1 1 0 0 0,0-1-1 0 0,-1 1 1 0 0,1 0 0 0 0,0-1 0 0 0,0 1 0 0 0,-1 1-52 0 0,1 9 125 0 0,1-11-123 0 0,0 0 0 0 0,0 0 0 0 0,0 1 1 0 0,0-1-1 0 0,0 0 0 0 0,0 0 0 0 0,0 0 0 0 0,-1 1 0 0 0,1-1 0 0 0,0 0 0 0 0,-1 0 1 0 0,1 0-1 0 0,-1 0 0 0 0,0 0 0 0 0,1 0 0 0 0,-1 0 0 0 0,0 0 0 0 0,1 0 0 0 0,-2 1-2 0 0,-25 23 0 0 0,19-18 0 0 0,0 0 0 0 0,0 1 0 0 0,0 0 0 0 0,-2 4 0 0 0,7-8 0 0 0,0 0 0 0 0,-1 0 0 0 0,0 0 0 0 0,1-1 0 0 0,-2 1 0 0 0,1-1 0 0 0,0 0 0 0 0,-1-1 0 0 0,1 1 0 0 0,-1-1 0 0 0,0 1 0 0 0,-1-1 0 0 0,5-1 0 0 0,-1-1 0 0 0,1 1 0 0 0,0 0 0 0 0,-1-1 0 0 0,1 1 0 0 0,-1 0 0 0 0,1 0 0 0 0,0 0 0 0 0,0 0 0 0 0,-1 0 0 0 0,1 0 0 0 0,0 1 0 0 0,0-1 0 0 0,0 0 0 0 0,0 0 0 0 0,1 1 0 0 0,-1-1 0 0 0,0 1 0 0 0,0-1 0 0 0,1 1 0 0 0,-1 0 0 0 0,0 0 0 0 0,0 0 0 0 0,0 0 0 0 0,0-1 0 0 0,0 1 0 0 0,-1 0 0 0 0,1-1 0 0 0,0 0 0 0 0,-1 1 0 0 0,1-1 0 0 0,-2 2 0 0 0,2-3 0 0 0,0 1 0 0 0,0-1 0 0 0,0 1 0 0 0,0 0 0 0 0,0 0 0 0 0,0 0 0 0 0,0 0 0 0 0,0-1 0 0 0,0 1 0 0 0,1 0 0 0 0,-1 0 0 0 0,0 0 0 0 0,1 1 0 0 0,-1-1 0 0 0,1 0 0 0 0,-1 0 0 0 0,1 0 0 0 0,0 0 0 0 0,-1 0 0 0 0,1 1 0 0 0,0-1 0 0 0,0 1 0 0 0,1 0-63 0 0,-1 1-1 0 0,0-1 1 0 0,1 0-1 0 0,-1 0 1 0 0,0 1 0 0 0,0-1-1 0 0,0 0 1 0 0,0 1-1 0 0,0-1 1 0 0,-1 0-1 0 0,1 1 1 0 0,-1-1-1 0 0,0 0 1 0 0,1 0-1 0 0,-2 1 64 0 0,5-1-4954 0 0,9 3-1731 0 0</inkml:trace>
  <inkml:trace contextRef="#ctx0" brushRef="#br0" timeOffset="178743.113">14309 4456 15664 0 0,'10'-3'465'0'0,"0"-1"1"0"0,0 0-1 0 0,3-3-465 0 0,22-8 323 0 0,-25 9-323 0 0,-10 5 0 0 0,0 1 0 0 0,1-1 0 0 0,-1 1 0 0 0,1 0 0 0 0,0-1 0 0 0,-1 1 0 0 0,1-1 0 0 0,-1 1 0 0 0,1 0 0 0 0,0-1 0 0 0,-1 1 0 0 0,1 0 0 0 0,0 0 0 0 0,-1 0 0 0 0,1 0 0 0 0,0-1 0 0 0,-1 1 0 0 0,7 0 243 0 0,-1-1 0 0 0,0 1 0 0 0,1 1 0 0 0,-1-1 0 0 0,0 1 0 0 0,0 0 0 0 0,1 0 0 0 0,1 2-243 0 0,-7-3 75 0 0,0 1 1 0 0,-1-1-1 0 0,1 1 0 0 0,-1-1 0 0 0,1 1 0 0 0,0 0 0 0 0,-1-1 0 0 0,0 1 0 0 0,1 0 0 0 0,-1 0 0 0 0,1-1 0 0 0,-1 1 0 0 0,0 0 0 0 0,1 0 0 0 0,-1 0 0 0 0,0-1 0 0 0,0 1 1 0 0,0 1-76 0 0,1 0 184 0 0,6 10 463 0 0,-6-12-620 0 0,-1 1 1 0 0,1-1 0 0 0,-1 1 0 0 0,1-1 0 0 0,-1 1-1 0 0,1-1 1 0 0,-1 1 0 0 0,1 0 0 0 0,-1-1 0 0 0,0 1-1 0 0,1-1 1 0 0,-1 1 0 0 0,0 0 0 0 0,0 0 0 0 0,0-1-1 0 0,1 1 1 0 0,-1 0 0 0 0,0-1 0 0 0,0 1 0 0 0,0 0-1 0 0,0 0 1 0 0,0-1 0 0 0,0 1 0 0 0,0 0 0 0 0,0-1-1 0 0,-1 1 1 0 0,1 0 0 0 0,0 0 0 0 0,0-1 0 0 0,-1 1 0 0 0,1 0-1 0 0,0 0-27 0 0,-9 9 366 0 0,-7 11 223 0 0,11-12-570 0 0,-1 1 0 0 0,-1-1 0 0 0,0-1 0 0 0,0 0 0 0 0,0 0 0 0 0,-1 0 0 0 0,0-1 0 0 0,-1 0 0 0 0,-7 5-19 0 0,1-1-2 0 0,2 0 0 0 0,0 1 0 0 0,-8 9 2 0 0,17-17 0 0 0,0 0 0 0 0,0-1 0 0 0,0 1 0 0 0,-1-1 0 0 0,0 0 0 0 0,-2 1 0 0 0,4-3 0 0 0,-1 1 0 0 0,1 0 0 0 0,0 0 0 0 0,0 0 0 0 0,1 0 0 0 0,-1 0 0 0 0,0 0 0 0 0,1 1 0 0 0,-1-1 0 0 0,1 1 0 0 0,0 0 0 0 0,0 0 0 0 0,0 0 0 0 0,0 0 0 0 0,0 0 0 0 0,-8 11 0 0 0,9-13 0 0 0,-1 1 0 0 0,1 0 0 0 0,0-1 0 0 0,-1 1 0 0 0,1 0 0 0 0,0-1 0 0 0,0 1 0 0 0,0 0 0 0 0,0 2 0 0 0,1-3 0 0 0,-1 0 0 0 0,1 0 0 0 0,0 0 0 0 0,0 0 0 0 0,1 0 0 0 0,-1 0 0 0 0,0 0 0 0 0,0 0 0 0 0,0 0 0 0 0,1 0 0 0 0,-1 0 0 0 0,0 0 0 0 0,1 0 0 0 0,-1 0 0 0 0,1 0 0 0 0,-1-1 0 0 0,1 1 0 0 0,-1 0 0 0 0,1 0 0 0 0,0 0 0 0 0,-1-1 0 0 0,1 1 0 0 0,0 0 0 0 0,0-1 0 0 0,0 1 0 0 0,0 0 0 0 0,-1 0 0 0 0,1-1 0 0 0,0 1 0 0 0,-1 0 0 0 0,1-1 0 0 0,0 1 0 0 0,0-1 0 0 0,0 1 0 0 0,-1-1 0 0 0,1 1 0 0 0,0-1 0 0 0,0 0 0 0 0,0 1 0 0 0,0-1 0 0 0,0 0 0 0 0,0 0 0 0 0,0 1 0 0 0,0-1 0 0 0,24 5 0 0 0,-14-3 23 0 0,1 0 0 0 0,0 0-1 0 0,7-1-22 0 0,64-1-4682 0 0,-67-1 3686 0 0,15 1-1049 0 0</inkml:trace>
  <inkml:trace contextRef="#ctx0" brushRef="#br0" timeOffset="179308.922">13017 5338 5152 0 0,'0'0'224'0'0,"0"0"56"0"0,0 0-280 0 0,0 0 0 0 0</inkml:trace>
  <inkml:trace contextRef="#ctx0" brushRef="#br0" timeOffset="179708.635">13030 5338 7832 0 0,'0'0'356'0'0,"0"0"-7"0"0,0 0-82 0 0,0 0 465 0 0,0 0 225 0 0,0 0 47 0 0,0 0-47 0 0,0 0-239 0 0,0 0-109 0 0,0 0-22 0 0,0 0 57 0 0,0 0 252 0 0,0 0 109 0 0,0 0 19 0 0,7-3 270 0 0,23-2-2186 0 0,27-1 892 0 0,21-3 300 0 0,31-5 88 0 0,-98 12-398 0 0,0 0 0 0 0,0 1 0 0 0,0 0 0 0 0,0 1-1 0 0,0 0 1 0 0,6 1 10 0 0,-10 2-1557 0 0,-7-3-4700 0 0</inkml:trace>
  <inkml:trace contextRef="#ctx0" brushRef="#br0" timeOffset="180302.738">13273 5110 8752 0 0,'0'0'673'0'0,"0"-1"-1107"0"0,0 0 7409 0 0,1 24-5284 0 0,0-15-1206 0 0,-1 0 1 0 0,0-1-1 0 0,0 1 0 0 0,-1 2-485 0 0,-2 43 1026 0 0,3-42-927 0 0,0 1-1 0 0,-1-1 1 0 0,0 0-1 0 0,-1 1 1 0 0,0-1-1 0 0,-2 5-98 0 0,-2 4 101 0 0,1-1-1 0 0,-1 11-100 0 0,-7 28-9 0 0,-1-19-555 0 0,14-37-644 0 0,0-2-3617 0 0,0 0-1553 0 0</inkml:trace>
  <inkml:trace contextRef="#ctx0" brushRef="#br0" timeOffset="180616.751">13685 4930 11976 0 0,'43'-13'1745'0'0,"-37"10"-1445"0"0,-7 3 233 0 0,0 1 217 0 0,7 0 202 0 0,-7-1-889 0 0,1 0 1 0 0,-1 0 0 0 0,0 0-1 0 0,1 0 1 0 0,-1 0 0 0 0,1 0-1 0 0,-1 0 1 0 0,0 1 0 0 0,1-1 0 0 0,-1 0-1 0 0,0 0 1 0 0,1 1 0 0 0,-1-1-1 0 0,1 0 1 0 0,-1 1 0 0 0,1-1-1 0 0,-1 0 1 0 0,1 1 0 0 0,-1-1 0 0 0,1 1-1 0 0,-1-1 1 0 0,1 1 0 0 0,-1-1-1 0 0,1 1 1 0 0,0-1 0 0 0,-1 1-1 0 0,1-1 1 0 0,0 1 0 0 0,0-1 0 0 0,-1 1-1 0 0,1 0 1 0 0,0-1 0 0 0,0 1-1 0 0,0-1 1 0 0,0 1-64 0 0,-1 0 60 0 0,1 0-1 0 0,0 0 0 0 0,-1 0 1 0 0,1 0-1 0 0,-1 0 1 0 0,1 0-1 0 0,-1 0 1 0 0,1 0-1 0 0,-1-1 1 0 0,1 1-1 0 0,-1 0 1 0 0,0 0-1 0 0,0 0-59 0 0,-3 2 75 0 0,3-3-71 0 0,0 0-1 0 0,0 1 1 0 0,0-1-1 0 0,0 1 1 0 0,1 0 0 0 0,-1-1-1 0 0,0 1 1 0 0,0-1 0 0 0,0 1-1 0 0,1 0 1 0 0,-1 0-1 0 0,0 0 1 0 0,1-1 0 0 0,-1 1-1 0 0,1 0 1 0 0,-1 0-1 0 0,1 0 1 0 0,-1 0 0 0 0,1 0-1 0 0,0 0 1 0 0,-1 0 0 0 0,1 0-1 0 0,0 0 1 0 0,0 0-1 0 0,0 0-3 0 0,5 12-4 0 0,-5-12 22 0 0,1-1 0 0 0,-1 1-1 0 0,1 0 1 0 0,-1 0 0 0 0,1 0 0 0 0,-1 0 0 0 0,0 0 0 0 0,1 1 0 0 0,-1-1 0 0 0,0 0 0 0 0,0 0-1 0 0,0 0 1 0 0,0 0 0 0 0,0 0 0 0 0,0 0 0 0 0,0 0 0 0 0,0 0 0 0 0,0 0 0 0 0,0 0 0 0 0,-1 0-1 0 0,1 1 1 0 0,-1-1 0 0 0,1 0 0 0 0,0 0 0 0 0,-1 0-18 0 0,-5 9 327 0 0,4-7-253 0 0,1-1 0 0 0,-1 0 0 0 0,1 0 1 0 0,0 1-1 0 0,0-1 0 0 0,0 1 0 0 0,0-1 0 0 0,0 1 1 0 0,0-1-1 0 0,1 1 0 0 0,-1 0 0 0 0,1-1 1 0 0,0 1-1 0 0,0 0 0 0 0,0 1-74 0 0,6 8 136 0 0,-5-11-133 0 0,0 1 0 0 0,0-1-1 0 0,0 1 1 0 0,0-1-1 0 0,-1 1 1 0 0,1 0 0 0 0,-1-1-1 0 0,1 1 1 0 0,-1-1 0 0 0,1 1-1 0 0,-1 1-2 0 0,0 7 0 0 0,0-9 0 0 0,-1 1 0 0 0,1 0 0 0 0,0 0 0 0 0,0 0 0 0 0,0 0 0 0 0,1-1 0 0 0,-1 1 0 0 0,0 0 0 0 0,1 0 0 0 0,-1 0 0 0 0,1-1 0 0 0,0 1 0 0 0,0 0 0 0 0,3 5 0 0 0,-3-6-4 0 0,0 0-1 0 0,0 1 1 0 0,0-1-1 0 0,0 0 0 0 0,0 0 1 0 0,-1 1-1 0 0,1-1 1 0 0,0 0-1 0 0,-1 1 0 0 0,1-1 1 0 0,-1 0-1 0 0,0 1 1 0 0,1-1-1 0 0,-1 1 0 0 0,0-1 1 0 0,0 1-1 0 0,0-1 1 0 0,0 1-1 0 0,0-1 0 0 0,0 1 5 0 0,-7 12-67 0 0,6-12 63 0 0,1-1-1 0 0,-1 0 1 0 0,0 1-1 0 0,1-1 1 0 0,-1 1-1 0 0,1-1 1 0 0,-1 1-1 0 0,1-1 1 0 0,0 1-1 0 0,-1 0 1 0 0,1-1-1 0 0,0 1 1 0 0,0-1-1 0 0,0 1 1 0 0,0 0-1 0 0,1-1 1 0 0,-1 1-1 0 0,0 0 5 0 0,1-1 2 0 0,-1 0-1 0 0,0 0 0 0 0,0 0 0 0 0,0 0 0 0 0,0 0 1 0 0,0 0-1 0 0,0 0 0 0 0,-1 0 0 0 0,1 0 0 0 0,0 0 1 0 0,0 0-1 0 0,-1 0 0 0 0,1 0 0 0 0,-1 0 0 0 0,1 0 0 0 0,-1 0 1 0 0,1 0-1 0 0,-1 0 0 0 0,1 0 0 0 0,-1 0 0 0 0,0-1 1 0 0,0 1-1 0 0,0 0-1 0 0,0 0-26 0 0,1 0 0 0 0,-1-1-1 0 0,0 1 1 0 0,1 0 0 0 0,-1 0 0 0 0,0 0 0 0 0,1 0 0 0 0,-1 0 0 0 0,1 0 0 0 0,0 0-1 0 0,-1 0 1 0 0,1 0 0 0 0,0 0 0 0 0,-1 0 0 0 0,1 0 0 0 0,0 0 26 0 0,0 0-81 0 0,1 0 0 0 0,-1 0 0 0 0,0-1 1 0 0,1 1-1 0 0,-1 0 0 0 0,0 0 0 0 0,1-1 0 0 0,-1 1 1 0 0,1 0-1 0 0,-1-1 0 0 0,1 1 0 0 0,0 0 0 0 0,-1-1 1 0 0,1 1-1 0 0,-1-1 0 0 0,1 1 0 0 0,0-1 81 0 0,0 1-744 0 0,1 0-6027 0 0</inkml:trace>
  <inkml:trace contextRef="#ctx0" brushRef="#br0" timeOffset="180944.796">13969 4928 8288 0 0,'21'0'190'0'0,"-21"0"-178"0"0,0 0-1 0 0,0 0 1 0 0,0 1-1 0 0,0-1 0 0 0,0 0 1 0 0,0 1-1 0 0,0-1 1 0 0,0 0-1 0 0,0 0 0 0 0,0 1 1 0 0,0-1-1 0 0,0 0 1 0 0,0 0-1 0 0,0 1 0 0 0,0-1 1 0 0,0 0-1 0 0,0 0 1 0 0,-1 1-1 0 0,1-1 0 0 0,0 0 1 0 0,0 0-1 0 0,0 1 1 0 0,0-1-1 0 0,-1 0 0 0 0,1 0 1 0 0,0 0-1 0 0,0 1 1 0 0,0-1-1 0 0,-1 0 0 0 0,1 0 1 0 0,0 0-1 0 0,0 0 1 0 0,-1 1-1 0 0,1-1-11 0 0,-5 5 286 0 0,-1 2-130 0 0,3-5 54 0 0,1 0-1 0 0,0 1 1 0 0,0-1-1 0 0,1 0 1 0 0,-1 1-1 0 0,0-1 1 0 0,1 1-1 0 0,-1-1 1 0 0,1 1-1 0 0,0 0 1 0 0,0-1-1 0 0,0 1 1 0 0,0 2-210 0 0,1-4 113 0 0,-1 0 1 0 0,1 1 0 0 0,-1-1 0 0 0,0 0-1 0 0,1 0 1 0 0,-1 1 0 0 0,0-1 0 0 0,0 0 0 0 0,0 0-1 0 0,0 0 1 0 0,0 0 0 0 0,0 0 0 0 0,0 0-1 0 0,0 0 1 0 0,0-1 0 0 0,0 1 0 0 0,-2 0-114 0 0,2 0 114 0 0,-1 0-1 0 0,1 0 1 0 0,-1 1 0 0 0,1-1 0 0 0,-1 0-1 0 0,1 0 1 0 0,0 1 0 0 0,0-1 0 0 0,0 1 0 0 0,-1 1-114 0 0,-7 35 1978 0 0,-3-15-1192 0 0,10-20-665 0 0,0 1 0 0 0,0 0 0 0 0,0-1 0 0 0,0 1 0 0 0,1 0 0 0 0,0 0 0 0 0,-1 0 0 0 0,2 0 0 0 0,-1 0 0 0 0,0 0-1 0 0,1 0 1 0 0,-1 3-121 0 0,2-4 86 0 0,-1 0-1 0 0,0 0 0 0 0,0 0 0 0 0,0 1 1 0 0,0-1-1 0 0,-1 0 0 0 0,1 0 1 0 0,-1 0-1 0 0,0 0 0 0 0,0-1 0 0 0,0 1 1 0 0,0 0-1 0 0,0 0 0 0 0,-1 0 0 0 0,1-1 1 0 0,-1 1-1 0 0,1-1 0 0 0,-3 3-85 0 0,4-5 1 0 0,-1 2 51 0 0,0 0 0 0 0,0 0 0 0 0,0 0 0 0 0,0 0 0 0 0,1 1 0 0 0,-1-1 0 0 0,1 0 0 0 0,-1 1 0 0 0,1-1 0 0 0,0 2-52 0 0,0-2 9 0 0,-1 0-1 0 0,1 1 1 0 0,0-1 0 0 0,-1 0 0 0 0,0 1-1 0 0,1-1 1 0 0,-1 0 0 0 0,0 0 0 0 0,0 0 0 0 0,0 0-1 0 0,-1 1-8 0 0,-7 10 0 0 0,6-10 0 0 0,0 1 0 0 0,0 0 0 0 0,1 0 0 0 0,0 0 0 0 0,-1 0 0 0 0,1 0 0 0 0,1 0 0 0 0,-1 1 0 0 0,0 1 0 0 0,-1 2 0 0 0,0-1 0 0 0,0 0 0 0 0,0-1 0 0 0,-1 1 0 0 0,0-1 0 0 0,-1 1 0 0 0,0-1 0 0 0,0-1 0 0 0,-2 3 0 0 0,4-4 0 0 0,2-3 0 0 0,0 1 0 0 0,0-1 0 0 0,0 1 0 0 0,0-1 0 0 0,0 1 0 0 0,0 0 0 0 0,1 0 0 0 0,-1-1 0 0 0,1 1 0 0 0,-1 0 0 0 0,1 0 0 0 0,0 0 0 0 0,-1 1 0 0 0,1-2 0 0 0,0 1 0 0 0,0 0 0 0 0,-1-1 0 0 0,1 1 0 0 0,-1 0 0 0 0,1-1 0 0 0,-1 1 0 0 0,1 0 0 0 0,-1-1 0 0 0,0 1 0 0 0,0-1 0 0 0,0 1 0 0 0,0-1 0 0 0,-10 10-8 0 0,10-10 4 0 0,0-1 0 0 0,1 1 1 0 0,-1 0-1 0 0,0-1 0 0 0,0 1 0 0 0,0 0 0 0 0,1 0 1 0 0,-1-1-1 0 0,0 1 0 0 0,1 0 0 0 0,-1 0 1 0 0,0 0-1 0 0,1 0 0 0 0,0 0 0 0 0,-1 0 0 0 0,1 0 1 0 0,-1 0-1 0 0,1 0 0 0 0,0 0 0 0 0,0 1 0 0 0,0-1 1 0 0,0 0-1 0 0,-1 0 0 0 0,1 0 0 0 0,1 0 1 0 0,-1 0-1 0 0,0 0 0 0 0,0 0 0 0 0,0 0 0 0 0,1 0 1 0 0,-1 1-1 0 0,0-1 0 0 0,1 0 4 0 0,0 1-696 0 0,-1-2-257 0 0,1 1-1150 0 0,3 3-4379 0 0</inkml:trace>
  <inkml:trace contextRef="#ctx0" brushRef="#br0" timeOffset="181226.408">14007 5177 4144 0 0,'6'-3'428'0'0,"0"-3"282"0"0,-8 3-480 0 0,2 3-181 0 0,0 0 0 0 0,0 0 0 0 0,0 0-1 0 0,0 0 1 0 0,0 0 0 0 0,0 0 0 0 0,0 0 0 0 0,0 0 0 0 0,0 0 0 0 0,-1 0-1 0 0,1 0 1 0 0,0 0 0 0 0,0 0 0 0 0,0-1 0 0 0,0 1 0 0 0,0 0 0 0 0,0 0 0 0 0,0 0-1 0 0,0 0 1 0 0,0 0 0 0 0,0 0 0 0 0,0 0 0 0 0,0 0 0 0 0,0 0 0 0 0,0 0-1 0 0,0 0 1 0 0,0 0 0 0 0,0 0 0 0 0,0-1 0 0 0,0 1 0 0 0,0 0 0 0 0,0 0-1 0 0,0 0 1 0 0,0 0 0 0 0,0 0 0 0 0,0 0 0 0 0,0 0 0 0 0,0 0 0 0 0,0 0-1 0 0,0 0 1 0 0,0 0 0 0 0,0 0 0 0 0,0 0 0 0 0,0 0 0 0 0,0-1 0 0 0,0 1 0 0 0,1 0-1 0 0,-1 0 1 0 0,0 0 0 0 0,0 0 0 0 0,0 0 0 0 0,0 0 0 0 0,0 0 0 0 0,0 0-1 0 0,0 0 1 0 0,0 0 0 0 0,0 0 0 0 0,0 0 0 0 0,0 0 0 0 0,0 0-49 0 0,7-4 1451 0 0,0 0 0 0 0,0 1 0 0 0,0 0 0 0 0,2 0-1451 0 0,-3 1 301 0 0,1 0 0 0 0,-1 0 1 0 0,1 1-1 0 0,0 0 0 0 0,0 0 0 0 0,-1 1 0 0 0,1 0 0 0 0,0 0 0 0 0,0 0 0 0 0,-1 1 0 0 0,1 0 0 0 0,4 1-301 0 0,-8-1 67 0 0,-1 0 1 0 0,0 0-1 0 0,0-1 1 0 0,1 2 0 0 0,-1-1-1 0 0,0 0 1 0 0,0 0-1 0 0,0 0 1 0 0,0 1-1 0 0,0-1 1 0 0,-1 1-1 0 0,1 0 1 0 0,0 0 0 0 0,-1-1-1 0 0,1 1 1 0 0,-1 0-1 0 0,0 0 1 0 0,1 0-1 0 0,-1 1 1 0 0,0-1-1 0 0,0 0 1 0 0,-1 0 0 0 0,1 0-1 0 0,0 1 1 0 0,-1-1-1 0 0,1 1 1 0 0,-1-1-1 0 0,0 0 1 0 0,0 1-1 0 0,0-1 1 0 0,0 1 0 0 0,0-1-1 0 0,0 0 1 0 0,-1 1-1 0 0,1-1 1 0 0,-1 0-1 0 0,1 1 1 0 0,-1-1-1 0 0,0 0 1 0 0,0 0 0 0 0,0 1-1 0 0,0-1 1 0 0,-1 0-1 0 0,1 0 1 0 0,-2 1-68 0 0,-1 3 170 0 0,-1 0 0 0 0,1 0 0 0 0,0 1 0 0 0,1 0 0 0 0,-2 4-170 0 0,3-7 40 0 0,0-1 0 0 0,0 0 0 0 0,0 0 0 0 0,-1 0 0 0 0,1 0 0 0 0,-1 0 0 0 0,1 0 0 0 0,-1-1 0 0 0,0 1-40 0 0,0 0 9 0 0,0-1 0 0 0,0 1 1 0 0,1 0-1 0 0,-1 0 0 0 0,1 0 0 0 0,-1 1 1 0 0,1-1-1 0 0,0 0 0 0 0,0 1-9 0 0,1-1 9 0 0,-1 0 1 0 0,1 0-1 0 0,-1-1 1 0 0,0 1-1 0 0,0-1 0 0 0,0 1 1 0 0,0-1-1 0 0,0 0 1 0 0,-1 0-10 0 0,-8 9 32 0 0,7-2 43 0 0,2 8-6 0 0,2-17-69 0 0,0 0 0 0 0,0 1 0 0 0,0-1 0 0 0,0 0 0 0 0,-1 1 0 0 0,1-1 0 0 0,0 0 0 0 0,0 1 0 0 0,0-1 0 0 0,0 0 0 0 0,0 1 0 0 0,0-1 0 0 0,0 1 0 0 0,0-1 0 0 0,0 0 0 0 0,0 1 0 0 0,0-1 0 0 0,0 0 0 0 0,0 1 0 0 0,0-1 0 0 0,0 0 0 0 0,0 1 0 0 0,0-1 0 0 0,1 0 0 0 0,-1 1 0 0 0,0-1 0 0 0,0 0 0 0 0,0 1 0 0 0,1-1 0 0 0,14 3 0 0 0,2-3 9 0 0,0-1 0 0 0,-1-1 0 0 0,1-1 0 0 0,-1 0 0 0 0,0-1 0 0 0,5-2-9 0 0,19-4 10 0 0,66-16-2178 0 0,-71 18-5159 0 0</inkml:trace>
  <inkml:trace contextRef="#ctx0" brushRef="#br0" timeOffset="182116.574">13024 6424 5528 0 0,'0'0'422'0'0,"0"0"24"0"0,0 0 1127 0 0,-1 0 1215 0 0,-6-2-2128 0 0,6 2 7185 0 0,6 2-7753 0 0,-1 0 0 0 0,1-1 0 0 0,0 1 0 0 0,0-1 0 0 0,0 0-1 0 0,0-1 1 0 0,0 1 0 0 0,0-1 0 0 0,0 0 0 0 0,0 0 0 0 0,0-1 0 0 0,0 0 0 0 0,0 1 0 0 0,1-2-92 0 0,15-3 73 0 0,-1 2 0 0 0,1 0 1 0 0,6 0-74 0 0,40-5 65 0 0,11-2-2638 0 0,-62 8-1008 0 0,8 0-2739 0 0</inkml:trace>
  <inkml:trace contextRef="#ctx0" brushRef="#br0" timeOffset="182445.47">13763 6059 15576 0 0,'0'0'712'0'0,"2"-1"-15"0"0,3-4-447 0 0,-4 4-222 0 0,-1 0 0 0 0,0 1 0 0 0,0-1 0 0 0,0 1 0 0 0,0-1-1 0 0,1 1 1 0 0,-1-1 0 0 0,0 1 0 0 0,1-1 0 0 0,-1 1 0 0 0,0-1 0 0 0,1 1-1 0 0,-1-1 1 0 0,0 1 0 0 0,1-1 0 0 0,-1 1 0 0 0,1 0 0 0 0,-1-1-1 0 0,1 1 1 0 0,-1 0 0 0 0,1-1 0 0 0,-1 1 0 0 0,1 0 0 0 0,-1 0-1 0 0,1 0 1 0 0,-1-1 0 0 0,1 1 0 0 0,0 0 0 0 0,-1 0 0 0 0,1 0-1 0 0,-1 0 1 0 0,1 0 0 0 0,0 0 0 0 0,-1 0 0 0 0,1 0 0 0 0,-1 0-28 0 0,3 0 283 0 0,-1 0 397 0 0,-2 0-64 0 0,3 7-102 0 0,-3-6-485 0 0,0 1 0 0 0,0-1 0 0 0,0 1-1 0 0,0-1 1 0 0,0 0 0 0 0,0 1 0 0 0,-1-1 0 0 0,1 1-1 0 0,0-1 1 0 0,-1 0 0 0 0,1 1 0 0 0,-1-1-1 0 0,0 0 1 0 0,1 1 0 0 0,-1-1 0 0 0,-1 1-29 0 0,1-1 36 0 0,1 1 0 0 0,-1-1 1 0 0,0 1-1 0 0,0-1 0 0 0,1 1 0 0 0,-1-1 1 0 0,1 1-1 0 0,-1-1 0 0 0,1 1 1 0 0,-1 0-1 0 0,1-1 0 0 0,0 1 0 0 0,0 1-36 0 0,1 6 169 0 0,0-7-128 0 0,-1 0 0 0 0,1 0 1 0 0,-1 0-1 0 0,0 0 0 0 0,0 1 1 0 0,0-1-1 0 0,0 0 0 0 0,0 0 0 0 0,-1 0 1 0 0,1 0-1 0 0,-1 1-41 0 0,-5 18 285 0 0,2 0 0 0 0,0 0 0 0 0,0 17-285 0 0,-4 25 266 0 0,7-57-243 0 0,0 0 0 0 0,1 0 0 0 0,0 1 0 0 0,1 2-23 0 0,-1-3 20 0 0,0 0-1 0 0,0 0 0 0 0,0 0 1 0 0,-1 5-20 0 0,-3 4 17 0 0,2-11-6 0 0,1 0 0 0 0,0 0-1 0 0,0 1 1 0 0,1-1-1 0 0,-1 0 1 0 0,1 3-11 0 0,1 8 13 0 0,0-11-5 0 0,-1-1-1 0 0,0 1 1 0 0,0-1 0 0 0,0 1 0 0 0,0-1 0 0 0,0 1 0 0 0,-1-1-1 0 0,1 1 1 0 0,-1-1 0 0 0,0 0 0 0 0,0 1 0 0 0,-1 1-8 0 0,0-2 6 0 0,1 1 0 0 0,0-1 0 0 0,1 1 0 0 0,-1-1 0 0 0,0 1 0 0 0,1-1 0 0 0,0 1 0 0 0,0 0 0 0 0,0-1 0 0 0,1 4-6 0 0,0 9-60 0 0,-2-15 51 0 0,1 0 1 0 0,0 0 0 0 0,0 0 0 0 0,-1 0 0 0 0,1 0-1 0 0,0-1 1 0 0,-1 1 0 0 0,1 0 0 0 0,-1 0 0 0 0,1 0-1 0 0,-1-1 1 0 0,1 1 0 0 0,-1 0 0 0 0,1 0-1 0 0,-1-1 1 0 0,0 1 8 0 0,0 0-21 0 0,1-1-1 0 0,-1 0 0 0 0,1 1 1 0 0,-1-1-1 0 0,1 1 0 0 0,0-1 1 0 0,-1 1-1 0 0,1-1 1 0 0,-1 1-1 0 0,1-1 0 0 0,0 1 1 0 0,0-1-1 0 0,-1 1 0 0 0,1-1 1 0 0,0 1-1 0 0,0 0 1 0 0,0-1-1 0 0,-1 1 0 0 0,1-1 1 0 0,0 1-1 0 0,0 0 0 0 0,0-1 1 0 0,0 1-1 0 0,0-1 1 0 0,0 1-1 0 0,1 0 0 0 0,-1-1 1 0 0,0 1-1 0 0,0 0 22 0 0,1 0-226 0 0,-1 1-1 0 0,1 0 1 0 0,0-1 0 0 0,0 0-1 0 0,-1 1 1 0 0,1-1 0 0 0,0 1-1 0 0,0-1 1 0 0,1 0 0 0 0,-1 0-1 0 0,1 1 227 0 0,-1-1-366 0 0,1-1-1 0 0,0 1 1 0 0,0 0-1 0 0,-1-1 1 0 0,1 0-1 0 0,0 0 1 0 0,0 1-1 0 0,0-1 1 0 0,-1 0-1 0 0,1 0 1 0 0,1-1 366 0 0,15 0-2045 0 0</inkml:trace>
  <inkml:trace contextRef="#ctx0" brushRef="#br0" timeOffset="182728.313">14022 6142 7832 0 0,'0'0'602'0'0,"-1"-1"-395"0"0,-3-3 97 0 0,3 3 1153 0 0,1 1 495 0 0,0 0 96 0 0,0 0-1930 0 0,1 1-1 0 0,-1-1 0 0 0,1 1 0 0 0,-1-1 1 0 0,1 1-1 0 0,-1 0 0 0 0,0-1 1 0 0,1 1-1 0 0,-1-1 0 0 0,0 1 1 0 0,0 0-1 0 0,0-1 0 0 0,1 1 0 0 0,-1 0 1 0 0,0-1-1 0 0,0 1 0 0 0,0 0 1 0 0,0-1-1 0 0,0 1 0 0 0,0 0 0 0 0,0-1 1 0 0,0 1-1 0 0,0-1 0 0 0,0 1 1 0 0,0 0-1 0 0,-1-1 0 0 0,1 1 1 0 0,0 0-1 0 0,-1 0-117 0 0,-12 17 387 0 0,2-4 129 0 0,4 5 78 0 0,6-15-474 0 0,0 0-1 0 0,0 0 1 0 0,-1-1-1 0 0,1 1 1 0 0,-1-1-1 0 0,-1 2-119 0 0,-2 3 155 0 0,-1 1-1 0 0,1 0 1 0 0,1 0 0 0 0,-1 0-1 0 0,1 3-154 0 0,-29 68 552 0 0,28-69-403 0 0,0 0 0 0 0,-5 10-149 0 0,5-12 101 0 0,1 0 0 0 0,0 0 0 0 0,0 1 0 0 0,-1 4-101 0 0,4-8 3 0 0,-1 0 1 0 0,0 0 0 0 0,0 0 0 0 0,-1 0 0 0 0,1-1 0 0 0,-1 1-1 0 0,-3 3-3 0 0,4-5 0 0 0,-1 0 0 0 0,2 0 0 0 0,-1 1 0 0 0,0-1 0 0 0,1 1 0 0 0,0 0 0 0 0,-7 19 0 0 0,2-13-150 0 0,4-9-206 0 0,1 0-1 0 0,0 1 1 0 0,0-1-1 0 0,-1 1 0 0 0,1-1 1 0 0,1 1-1 0 0,-1-1 1 0 0,0 1-1 0 0,1 0 0 0 0,-1 0 357 0 0,-1 3-6739 0 0</inkml:trace>
  <inkml:trace contextRef="#ctx0" brushRef="#br0" timeOffset="183024.209">14203 6311 8288 0 0,'26'-6'638'0'0,"-21"4"-414"0"0,-3 1 337 0 0,-1 0-1 0 0,1 0 0 0 0,-1 0 1 0 0,1 0-1 0 0,-1 1 0 0 0,1-1 1 0 0,0 1-1 0 0,-1-1 0 0 0,1 1 1 0 0,0 0-1 0 0,-1-1 0 0 0,1 1 1 0 0,0 0-1 0 0,0 0 0 0 0,0 0-560 0 0,7 0-349 0 0,-7-1 476 0 0,-2 1 14 0 0,0 0 143 0 0,1 2 61 0 0,1-1-340 0 0,-2-1 23 0 0,0 0 0 0 0,1 0 1 0 0,-1 1-1 0 0,0-1 0 0 0,1 0 0 0 0,-1 1 0 0 0,0-1 0 0 0,0 0 1 0 0,0 0-1 0 0,1 1 0 0 0,-1-1 0 0 0,0 0 0 0 0,0 1 1 0 0,0-1-1 0 0,0 1 0 0 0,1-1 0 0 0,-1 0 0 0 0,0 1 0 0 0,0-1 1 0 0,0 0-1 0 0,0 1 0 0 0,0-1 0 0 0,0 1 0 0 0,0-1 0 0 0,0 0 1 0 0,0 1-1 0 0,0-1 0 0 0,0 0 0 0 0,0 1 0 0 0,-1-1 1 0 0,1 1-1 0 0,0-1 0 0 0,0 0 0 0 0,0 1-28 0 0,0-1 18 0 0,-1 1 0 0 0,1-1-1 0 0,0 1 1 0 0,0 0 0 0 0,0-1 0 0 0,0 1-1 0 0,0 0 1 0 0,0-1 0 0 0,0 1 0 0 0,0-1 0 0 0,0 1-1 0 0,0 0 1 0 0,1-1 0 0 0,-1 1 0 0 0,0-1-1 0 0,0 1 1 0 0,0 0 0 0 0,1-1 0 0 0,-1 1 0 0 0,0-1-1 0 0,1 1 1 0 0,-1-1 0 0 0,1 1-18 0 0,-1 0 19 0 0,1-1 0 0 0,-1 1-1 0 0,1 0 1 0 0,-1 0 0 0 0,0 0 0 0 0,1 0 0 0 0,-1-1-1 0 0,0 1 1 0 0,1 0 0 0 0,-1 0 0 0 0,0 0 0 0 0,0 0 0 0 0,0 0-1 0 0,0 0 1 0 0,0 0 0 0 0,0 0 0 0 0,0 0 0 0 0,0-1 0 0 0,0 1-1 0 0,-1 1-18 0 0,-1 24 195 0 0,3-23-170 0 0,-1 0 0 0 0,0 1 0 0 0,-1-1 0 0 0,1 0 0 0 0,0 0 0 0 0,-1 1 0 0 0,0-1 0 0 0,0 0-1 0 0,0 0 1 0 0,-1 3-25 0 0,-7 12 110 0 0,1-3 14 0 0,0-1-1 0 0,0 0 0 0 0,-9 10-123 0 0,11-16 51 0 0,0 0 1 0 0,1 0-1 0 0,-2 4-51 0 0,4-6 26 0 0,0 0 0 0 0,-1 0 0 0 0,0 0 0 0 0,-1 0 0 0 0,1-1 0 0 0,-4 4-26 0 0,1-4 7 0 0,6-4-7 0 0,0 0 0 0 0,0 0 1 0 0,0-1-1 0 0,0 1 0 0 0,0 0 0 0 0,0 0 0 0 0,0 0 0 0 0,0 0 0 0 0,0 0 1 0 0,0 0-1 0 0,1 1 0 0 0,-1-1 0 0 0,1 0 0 0 0,-1 0 0 0 0,1 0 0 0 0,-1 1 0 0 0,1-1 1 0 0,-1 0-1 0 0,1 0 0 0 0,0 1 0 0 0,0-1 0 0 0,0 0 0 0 0,0 1 0 0 0,0 0 0 0 0,0-1 0 0 0,0 0 0 0 0,-1 0 0 0 0,1 0 0 0 0,0 0 0 0 0,0 0 0 0 0,-1 0 0 0 0,1 0 0 0 0,0-1 0 0 0,-1 1 0 0 0,1 0 0 0 0,-1 0 0 0 0,1 0 0 0 0,-1-1 0 0 0,0 1 0 0 0,1 0 0 0 0,-1 0 0 0 0,0-1 0 0 0,0 1 0 0 0,1-1 0 0 0,-2 1 0 0 0,0 1 0 0 0,2-2 0 0 0,0 0 0 0 0,0 0 0 0 0,0 0 0 0 0,-1 1 0 0 0,1-1 0 0 0,0 0 0 0 0,0 0 0 0 0,0 0 0 0 0,0 0 0 0 0,0 0 0 0 0,-1 0 0 0 0,1 1 0 0 0,0-1 0 0 0,0 0 0 0 0,0 0 0 0 0,0 0 0 0 0,0 0 0 0 0,0 0 0 0 0,0 1 0 0 0,0-1 0 0 0,0 0 0 0 0,0 0 0 0 0,0 0 0 0 0,0 0 0 0 0,0 1 0 0 0,-1-1 0 0 0,1 0 0 0 0,0 0 0 0 0,1 0 0 0 0,-1 1 0 0 0,0-1 0 0 0,0 0 0 0 0,0 0 0 0 0,0 0 0 0 0,0 0 0 0 0,0 1 0 0 0,0-1 0 0 0,0 0 0 0 0,0 0 0 0 0,0 0 0 0 0,0 0 0 0 0,0 1 0 0 0,1-1 0 0 0,5 3 0 0 0,-4-2 0 0 0,9 2 0 0 0,7-4 0 0 0,-1-1 0 0 0,6-2 0 0 0,-4 2 0 0 0,49-12 11 0 0,-53 11 7 0 0,0-1 0 0 0,0 0 0 0 0,1-2-18 0 0,14-3-1 0 0,97-28-2856 0 0,-110 31 1802 0 0</inkml:trace>
  <inkml:trace contextRef="#ctx0" brushRef="#br0" timeOffset="183501.092">12983 7162 12896 0 0,'0'0'997'0'0,"0"0"-496"0"0,0 0 359 0 0,13-2 2341 0 0,-5-1-2952 0 0,0 1-1 0 0,0 0 0 0 0,0 0 0 0 0,0 1 0 0 0,0 0 0 0 0,1 1 0 0 0,7 0-248 0 0,26-3 654 0 0,-16 0-659 0 0,1 2 1 0 0,-1 0-1 0 0,3 2 5 0 0,13 0-5696 0 0,-20-1-808 0 0</inkml:trace>
  <inkml:trace contextRef="#ctx0" brushRef="#br0" timeOffset="183941.39">13595 6868 12440 0 0,'-18'-7'957'0'0,"18"7"-947"0"0,0 0 1 0 0,0 0-1 0 0,0 0 1 0 0,-1-1-1 0 0,1 1 1 0 0,0 0-1 0 0,0 0 1 0 0,0-1-1 0 0,0 1 1 0 0,0 0-1 0 0,0 0 1 0 0,0 0-1 0 0,1-1 1 0 0,-1 1 0 0 0,0 0-1 0 0,0 0 1 0 0,0 0-1 0 0,0-1 1 0 0,0 1-1 0 0,0 0 1 0 0,0 0-1 0 0,0 0 1 0 0,0-1-1 0 0,1 1 1 0 0,-1 0-1 0 0,0 0 1 0 0,0 0-1 0 0,0 0 1 0 0,0-1-1 0 0,1 1 1 0 0,-1 0-1 0 0,0 0 1 0 0,0 0-1 0 0,0 0 1 0 0,1 0-1 0 0,-1 0 1 0 0,0 0-1 0 0,0 0 1 0 0,0 0-1 0 0,1 0-10 0 0,9-8 456 0 0,-9 8-216 0 0,2-2 43 0 0,0 1 1 0 0,0-1-1 0 0,0 1 1 0 0,1 0 0 0 0,-1 0-1 0 0,0 0 1 0 0,1 0-1 0 0,-1 1 1 0 0,1-1-1 0 0,-1 1 1 0 0,3 0-284 0 0,22-4 1455 0 0,-17 3-1249 0 0,1-1 0 0 0,0 1 0 0 0,0 1 0 0 0,0 0 0 0 0,-1 1 0 0 0,1 0 0 0 0,5 1-206 0 0,-14-1 44 0 0,0 0 0 0 0,0 0 0 0 0,0 0 0 0 0,-1 0 0 0 0,1 0 0 0 0,0 1 0 0 0,-1-1 0 0 0,1 1 1 0 0,-1-1-1 0 0,1 1 0 0 0,-1 0 0 0 0,0 0 0 0 0,0 0 0 0 0,0 0 0 0 0,2 3-44 0 0,-7 13 156 0 0,2-15-151 0 0,0 1 0 0 0,0 0-1 0 0,-1-1 1 0 0,1 1 0 0 0,-1-1 0 0 0,0 0 0 0 0,0 1-1 0 0,0-1 1 0 0,0 0 0 0 0,0 0 0 0 0,-1 0 0 0 0,0-1 0 0 0,1 1-1 0 0,-3 1-4 0 0,4-3 2 0 0,0 0-12 0 0,0 0-1 0 0,0 0 0 0 0,1 0 0 0 0,-1 1 0 0 0,0-1 0 0 0,0 0 1 0 0,1 1-1 0 0,-1-1 0 0 0,1 0 0 0 0,-1 1 0 0 0,1-1 1 0 0,0 2 10 0 0,-1-2-20 0 0,1 0 0 0 0,0 0 1 0 0,0 0-1 0 0,-1 0 0 0 0,1 0 1 0 0,-1 0-1 0 0,1 0 0 0 0,-1 0 1 0 0,1 0-1 0 0,-1 0 0 0 0,1 0 1 0 0,-1 0-1 0 0,0 0 0 0 0,0-1 1 0 0,1 1-1 0 0,-1 0 0 0 0,0 0 20 0 0,-41 21-1297 0 0,41-21 850 0 0,1-1-59 0 0,0 0-249 0 0,18-1-2268 0 0,-12 1 2837 0 0,1 0 1 0 0,0 0 0 0 0,0 0-1 0 0,0 1 1 0 0,-1 0-1 0 0,1 1 1 0 0,0-1 0 0 0,5 3 185 0 0,7 3 549 0 0,-11-5 38 0 0,0 1 0 0 0,0 0 0 0 0,0 0 0 0 0,0 1 0 0 0,-1 0 0 0 0,4 3-587 0 0,-10-6 90 0 0,0-1-1 0 0,-1 1 0 0 0,0-1 1 0 0,1 1-1 0 0,-1 0 0 0 0,1-1 0 0 0,-1 1 1 0 0,0-1-1 0 0,1 1 0 0 0,-1 0 1 0 0,0-1-1 0 0,0 1 0 0 0,1 0 1 0 0,-1-1-1 0 0,0 1 0 0 0,0 0 0 0 0,0 0 1 0 0,0-1-1 0 0,0 1 0 0 0,0 0 1 0 0,0-1-1 0 0,0 1 0 0 0,0 0 0 0 0,0 0 1 0 0,0-1-1 0 0,-1 1 0 0 0,1 0 1 0 0,0-1-1 0 0,0 1 0 0 0,-1 0 0 0 0,1-1 1 0 0,-1 1-1 0 0,1-1 0 0 0,0 1-89 0 0,-20 23 1672 0 0,12-15-1316 0 0,6-7-310 0 0,1-1 1 0 0,-1 1-1 0 0,0 0 0 0 0,0-1 0 0 0,0 1 0 0 0,-1-1 0 0 0,1 0 0 0 0,0 1 0 0 0,0-1 0 0 0,-1 0 1 0 0,-1 0-47 0 0,-15 9 115 0 0,6-1-64 0 0,0 0 0 0 0,-13 7-51 0 0,-11 6-237 0 0,25-8-242 0 0,11-12 218 0 0,0-1 1 0 0,0 1-1 0 0,0-1 1 0 0,0 1-1 0 0,-1-1 1 0 0,1 0-1 0 0,0 0 1 0 0,0 0-1 0 0,-1 1 1 0 0,1-1-1 0 0,-2 0 261 0 0,-15 5-1785 0 0,1 0-20 0 0</inkml:trace>
  <inkml:trace contextRef="#ctx0" brushRef="#br0" timeOffset="184229.675">14203 6797 18455 0 0,'-3'-1'164'0'0,"1"0"0"0"0,0 0 0 0 0,-1 0 0 0 0,1 0 0 0 0,0 1 0 0 0,-1-1 0 0 0,1 1 0 0 0,-1 0 0 0 0,1 0 0 0 0,-1 0 0 0 0,1 0 0 0 0,-2 0-164 0 0,3 0 2 0 0,1 0 0 0 0,-1 0 0 0 0,1 0 0 0 0,-1 0 0 0 0,0 0 0 0 0,1 0 0 0 0,-1 0 0 0 0,1 1-1 0 0,-1-1 1 0 0,0 0 0 0 0,1 0 0 0 0,-1 0 0 0 0,1 1 0 0 0,-1-1 0 0 0,1 0 0 0 0,-1 1 0 0 0,1-1-1 0 0,-1 0 1 0 0,1 1 0 0 0,-1-1 0 0 0,1 1 0 0 0,-1-1-2 0 0,-2 3 25 0 0,-6 0 42 0 0,8-3-43 0 0,-1 1 0 0 0,1-1-1 0 0,0 0 1 0 0,-1 1 0 0 0,1-1 0 0 0,0 1-1 0 0,0 0 1 0 0,-1-1 0 0 0,1 1 0 0 0,0 0-1 0 0,0 0 1 0 0,0 0 0 0 0,0 0-1 0 0,0 0 1 0 0,0 0 0 0 0,0 0 0 0 0,0 0-1 0 0,0 0 1 0 0,0 0 0 0 0,1 1 0 0 0,-1-1-1 0 0,0 0-23 0 0,0 2 27 0 0,-1 0-1 0 0,0-1 0 0 0,0 1 1 0 0,0-1-1 0 0,0 1 0 0 0,0-1 1 0 0,0 0-1 0 0,-1 0 0 0 0,1 0 1 0 0,-2 1-27 0 0,-13 13 19 0 0,7-4 26 0 0,2 0 0 0 0,-6 10-45 0 0,6-9 90 0 0,-1 1-1 0 0,-6 7-89 0 0,-1-2 96 0 0,1 2 0 0 0,-11 21-96 0 0,16-27 11 0 0,0-1-1 0 0,-2 1 1 0 0,0-2-1 0 0,-1 1-10 0 0,-1 1-115 0 0,0 1 0 0 0,1 0-1 0 0,1 2 116 0 0,-4 0-395 0 0,14-17 156 0 0,0 1 1 0 0,0 1-1 0 0,0-1 0 0 0,0 0 1 0 0,0 0-1 0 0,0 1 1 0 0,1-1-1 0 0,-1 1 1 0 0,1-1-1 0 0,0 1 0 0 0,0 0 1 0 0,0 0-1 0 0,0-1 239 0 0,1 15-1857 0 0,-1-16 1700 0 0,1 0 1 0 0,-1 0 0 0 0,1 0-1 0 0,-1 0 1 0 0,1 0-1 0 0,-1 0 1 0 0,0 0-1 0 0,0 0 1 0 0,0 0-1 0 0,1 0 1 0 0,-1 0 0 0 0,-1 0 156 0 0</inkml:trace>
  <inkml:trace contextRef="#ctx0" brushRef="#br0" timeOffset="184530.058">14181 7040 15520 0 0,'1'0'712'0'0,"19"-5"-134"0"0,0 2 1 0 0,-1 0-1 0 0,16 0-578 0 0,-31 4 223 0 0,0 0 0 0 0,0 0-1 0 0,0 0 1 0 0,-1 1-1 0 0,1-1 1 0 0,-1 1-1 0 0,3 1-222 0 0,-3-2 250 0 0,-1 14 1021 0 0,-2-14-1245 0 0,1-1 0 0 0,-1 1 0 0 0,1 0 0 0 0,-1 0 0 0 0,0-1 0 0 0,1 1 0 0 0,-1 0 0 0 0,0 0 0 0 0,0 0 0 0 0,1-1 0 0 0,-1 1 0 0 0,0 0-1 0 0,0 0 1 0 0,0 0 0 0 0,0 0 0 0 0,0-1 0 0 0,0 1 0 0 0,0 0 0 0 0,-1 0 0 0 0,1 0 0 0 0,0 0 0 0 0,0-1 0 0 0,-1 1 0 0 0,1 0 0 0 0,0 0 0 0 0,-1-1 0 0 0,1 1 0 0 0,-1 0 0 0 0,1 0 0 0 0,-1-1 0 0 0,1 1 0 0 0,-1 0 0 0 0,1-1 0 0 0,-1 1 0 0 0,0-1 0 0 0,1 1-1 0 0,-1-1-25 0 0,-9 13 248 0 0,2 0-22 0 0,5-6-137 0 0,-1 0 1 0 0,0-1 0 0 0,0 0 0 0 0,-1 0 0 0 0,0 0 0 0 0,0 0 0 0 0,0-1 0 0 0,-1 0-90 0 0,-88 78 728 0 0,91-79-713 0 0,0-1 0 0 0,0 1 0 0 0,0-1 0 0 0,0 1 0 0 0,0 2-15 0 0,1-3 3 0 0,0 0-1 0 0,0-1 0 0 0,0 1 0 0 0,0 0 0 0 0,-1-1 1 0 0,1 1-1 0 0,-1-1-2 0 0,-1 0 16 0 0,3-1-14 0 0,0 0 1 0 0,0-1-1 0 0,0 1 1 0 0,0 0-1 0 0,0-1 1 0 0,0 1-1 0 0,0 0 1 0 0,0 0-1 0 0,0 0 1 0 0,0 0-1 0 0,0 0 1 0 0,1 0-1 0 0,-1 0 1 0 0,0 1-1 0 0,1-1-2 0 0,0-1 0 0 0,0 0 0 0 0,-1 0 0 0 0,1 0 0 0 0,0 0 0 0 0,0 1 0 0 0,0-1 0 0 0,0 0 0 0 0,0 0 0 0 0,0 0 0 0 0,0 0 0 0 0,0 0 0 0 0,0 1 0 0 0,0-1 0 0 0,0 0 0 0 0,0 0 0 0 0,0 0 0 0 0,0 0 0 0 0,1 0 0 0 0,-1 0 0 0 0,0 1 0 0 0,0-1 0 0 0,0 0 0 0 0,0 0 0 0 0,0 0 0 0 0,0 0 0 0 0,0 0 0 0 0,0 0 0 0 0,0 0 0 0 0,0 0 0 0 0,0 0 0 0 0,1 1 0 0 0,-1-1 0 0 0,0 0 0 0 0,0 0 0 0 0,0 0 0 0 0,0 0 0 0 0,0 0 0 0 0,0 0 0 0 0,0 0 0 0 0,1 0 0 0 0,-1 0 0 0 0,0 0 0 0 0,0 0 0 0 0,6 1 0 0 0,-1-1 0 0 0,1 0 0 0 0,0 0 0 0 0,-1-1 0 0 0,1 1 0 0 0,-1-1 0 0 0,1 0 0 0 0,2-1 0 0 0,25-4 0 0 0,149-13-61 0 0,-121 10-2194 0 0,-31 7-5596 0 0</inkml:trace>
  <inkml:trace contextRef="#ctx0" brushRef="#br0" timeOffset="186256.134">14765 7768 14280 0 0,'0'0'116'0'0,"0"0"1"0"0,-1 0 0 0 0,1 0 0 0 0,-1 0 0 0 0,1 0 0 0 0,-1 0 0 0 0,1 0 0 0 0,0 0 0 0 0,-1 0-1 0 0,1 0 1 0 0,-1 0 0 0 0,1 0 0 0 0,0 0 0 0 0,-1 0 0 0 0,1-1 0 0 0,0 1 0 0 0,-1 0 0 0 0,1 0 0 0 0,-1 0-1 0 0,1-1 1 0 0,0 1 0 0 0,-1 0 0 0 0,1-1-117 0 0,7-3 1256 0 0,17-5-199 0 0,8 2-137 0 0,1 0 0 0 0,12 1-920 0 0,-2 0 478 0 0,3-3-478 0 0,-9 2 99 0 0,20-1-99 0 0,2 0-3 0 0,6 2-137 0 0,-22 5-3929 0 0,-36 1-2393 0 0</inkml:trace>
  <inkml:trace contextRef="#ctx0" brushRef="#br0" timeOffset="186548.814">14958 7608 10136 0 0,'0'0'464'0'0,"0"0"-10"0"0,0 0-32 0 0,0 0 950 0 0,0 0 445 0 0,0 0 87 0 0,0 0-192 0 0,0 0-867 0 0,0 0-380 0 0,6 14 1441 0 0,-6 16-414 0 0,1-12-1273 0 0,-1 0 1 0 0,-1 0 0 0 0,0 0-1 0 0,-5 16-219 0 0,3-20 40 0 0,0-1-1 0 0,1 1 0 0 0,0 12-39 0 0,2-22-99 0 0,-1 0-1 0 0,2 0 1 0 0,-1 0-1 0 0,0 0 0 0 0,1 0 1 0 0,-1-1-1 0 0,1 1 0 0 0,0 0 1 0 0,0 0-1 0 0,1-1 0 0 0,-1 1 1 0 0,1-1-1 0 0,0 1 1 0 0,0-1-1 0 0,0 0 0 0 0,1 1 100 0 0,3 2-1253 0 0,3-2-54 0 0</inkml:trace>
  <inkml:trace contextRef="#ctx0" brushRef="#br0" timeOffset="186825.514">15632 7154 16128 0 0,'0'0'1241'0'0,"-4"14"1040"0"0,-26 111 476 0 0,22-91-2472 0 0,2 0 0 0 0,1 6-285 0 0,3-25 38 0 0,-2 66 26 0 0,3-64-431 0 0,1-1 0 0 0,1 0-1 0 0,0 0 1 0 0,1 2 367 0 0,1-8-1619 0 0</inkml:trace>
  <inkml:trace contextRef="#ctx0" brushRef="#br0" timeOffset="187142.768">15963 7420 7832 0 0,'0'0'602'0'0,"1"0"-395"0"0,3-2 238 0 0,-17 24 10558 0 0,-3-2-8115 0 0,-11 16-2888 0 0,-10 13 630 0 0,-143 144-32 0 0,154-165-1244 0 0,-7 11 646 0 0,10-10-2744 0 0,-10 7 2744 0 0,10-12-2344 0 0</inkml:trace>
  <inkml:trace contextRef="#ctx0" brushRef="#br0" timeOffset="187447.877">15828 7764 6448 0 0,'30'-18'651'0'0,"-16"11"2279"0"0,-1 0 0 0 0,1 1 0 0 0,1 1-1 0 0,3-1-2929 0 0,9 0-309 0 0,-22 5 467 0 0,1 0 0 0 0,-1 0 1 0 0,0 1-1 0 0,1 0 0 0 0,-1 0 1 0 0,1 0-1 0 0,-1 1 0 0 0,1 0 1 0 0,-1 0-1 0 0,0 0 0 0 0,1 1 1 0 0,0 0-159 0 0,-6-1 64 0 0,1 0 0 0 0,-1-1 1 0 0,0 1-1 0 0,0 0 0 0 0,1 0 1 0 0,-1 0-1 0 0,0 0 0 0 0,0 0 1 0 0,0 0-1 0 0,0 0 0 0 0,0 0 0 0 0,0-1 1 0 0,0 1-1 0 0,0 0 0 0 0,-1 1-64 0 0,1 0 153 0 0,0 2-59 0 0,0-1 1 0 0,-1 1-1 0 0,1-1 0 0 0,-1 1 1 0 0,0-1-1 0 0,0 1 0 0 0,-1-1 1 0 0,1 0-1 0 0,-1 0 0 0 0,1 1 1 0 0,-1-1-1 0 0,0 0 0 0 0,-2 2-94 0 0,-5 6 149 0 0,-1-1-1 0 0,0 0 1 0 0,-1 0-149 0 0,-10 10 167 0 0,-11 12-77 0 0,15-16-23 0 0,1 0-1 0 0,0 1 1 0 0,-10 16-67 0 0,25-32 0 0 0,5 6 0 0 0,-3-6 5 0 0,0 0 0 0 0,1 0 0 0 0,-1 0 0 0 0,1-1-1 0 0,-1 1 1 0 0,1 0 0 0 0,-1-1 0 0 0,1 0 0 0 0,-1 1-1 0 0,1-1 1 0 0,0 0 0 0 0,-1 1 0 0 0,1-1 0 0 0,0 0-5 0 0,29-1 135 0 0,-16 0-66 0 0,69-4-214 0 0,-56 2-562 0 0,0 2-1 0 0,0 0 0 0 0,11 3 708 0 0,-13 1-5301 0 0,2 0-1737 0 0</inkml:trace>
  <inkml:trace contextRef="#ctx0" brushRef="#br0" timeOffset="187868.004">15051 9487 14280 0 0,'0'0'654'0'0,"0"0"-11"0"0,0 0-204 0 0,0 0 670 0 0,12-6 3701 0 0,210 14-3530 0 0,-178-10-2912 0 0,-24 2-128 0 0</inkml:trace>
  <inkml:trace contextRef="#ctx0" brushRef="#br0" timeOffset="188166.629">15863 9021 11520 0 0,'0'0'886'0'0,"0"0"-252"0"0,0 0 1104 0 0,0 0 543 0 0,0 0 109 0 0,3 5 606 0 0,3 39-2011 0 0,-5-36-887 0 0,0 0-1 0 0,-1 0 1 0 0,0 0-1 0 0,0 0 1 0 0,-1 0 0 0 0,0 0-1 0 0,-2 6-97 0 0,0 5 94 0 0,-10 60-255 0 0,-10 22 161 0 0,8-37-6655 0 0,10-45-816 0 0</inkml:trace>
  <inkml:trace contextRef="#ctx0" brushRef="#br0" timeOffset="188487.437">15676 9570 18223 0 0,'0'0'414'0'0,"0"0"56"0"0,2-1 32 0 0,161-46 1051 0 0,-113 34-1404 0 0,1 2 1 0 0,0 2-1 0 0,12 1-149 0 0,-47 8-5256 0 0,3 0-1778 0 0</inkml:trace>
  <inkml:trace contextRef="#ctx0" brushRef="#br0" timeOffset="188799.357">15741 9819 13360 0 0,'-5'-11'1335'0'0,"5"6"1811"0"0,1 3-2985 0 0,1-1 1 0 0,0 1 0 0 0,1 0 0 0 0,-1 0-1 0 0,0 0 1 0 0,1 0 0 0 0,-1 0-1 0 0,1 0 1 0 0,0 0 0 0 0,0 0-162 0 0,10-6 156 0 0,-2 0 131 0 0,1 1 0 0 0,0 0 0 0 0,0 1 0 0 0,1 0 0 0 0,0 1 0 0 0,0 1 0 0 0,0 0 0 0 0,8-1-287 0 0,-3 2 208 0 0,0 1 1 0 0,0 1-1 0 0,14 1-208 0 0,-9 2 162 0 0,-21-2-60 0 0,-1 14 99 0 0,-1-12-199 0 0,1 0 0 0 0,-1 1 0 0 0,0-1 0 0 0,0 1 0 0 0,0-1 0 0 0,-1 1 0 0 0,1-1 0 0 0,0 0 0 0 0,-1 3-2 0 0,-2 1 41 0 0,1 0 0 0 0,-1 0 0 0 0,0 0 1 0 0,0-1-1 0 0,-1 1 0 0 0,1-1 0 0 0,-6 5-41 0 0,-33 35 701 0 0,28-33-438 0 0,2 1 1 0 0,-11 14-264 0 0,7-6 155 0 0,9-12-17 0 0,0 0 0 0 0,0 0 1 0 0,1 1-1 0 0,-4 8-138 0 0,11-17 19 0 0,-1 1 0 0 0,1-1 0 0 0,-1 0 0 0 0,1 1 0 0 0,0-1 1 0 0,-1 0-1 0 0,1 1 0 0 0,0-1 0 0 0,0 0 0 0 0,0 0 0 0 0,0 0 0 0 0,1 1-19 0 0,-1-1 11 0 0,1 0 0 0 0,0 0-1 0 0,0 0 1 0 0,0 0 0 0 0,0-1 0 0 0,0 1-1 0 0,0 0 1 0 0,0-1 0 0 0,0 0 0 0 0,1 1-1 0 0,-1-1 1 0 0,0 0 0 0 0,0 0 0 0 0,0 0-11 0 0,37-3 100 0 0,-28 1-53 0 0,210-27 270 0 0,-128 11-7665 0 0,-46 7-710 0 0</inkml:trace>
  <inkml:trace contextRef="#ctx0" brushRef="#br0" timeOffset="199010.216">16739 2321 17503 0 0,'1'-4'225'0'0,"0"-1"-1"0"0,0 1 0 0 0,0-1 0 0 0,-1 1 1 0 0,1 0-1 0 0,-1-1 0 0 0,-1 1 0 0 0,1-1-224 0 0,0-8 126 0 0,1 17-126 0 0,-1 0 0 0 0,1 1 0 0 0,-1-1 0 0 0,1 0 0 0 0,-1 3 0 0 0,-8 42 4 0 0,-6 71 923 0 0,10-78-109 0 0,1-3-519 0 0,1 7-299 0 0,2-38 0 0 0,0 45 0 0 0,-6 47 0 0 0,4-82-150 0 0,-3 17-2346 0 0,2-24-4329 0 0</inkml:trace>
  <inkml:trace contextRef="#ctx0" brushRef="#br0" timeOffset="200343.149">16472 2570 17503 0 0,'0'0'399'0'0,"0"0"60"0"0,0 0 21 0 0,0 0-59 0 0,6 5-260 0 0,-1-2-161 0 0,11 7 0 0 0,-13-8 0 0 0,-1 0 0 0 0,1 0 0 0 0,0 0 0 0 0,0-1 0 0 0,0 0 0 0 0,0 0 0 0 0,1 0 0 0 0,-1 0 0 0 0,0 0 0 0 0,0 0 0 0 0,1-1 0 0 0,-1 1 0 0 0,0-1 0 0 0,1 0 0 0 0,-1 0 0 0 0,0-1 0 0 0,1 1 0 0 0,21-3 0 0 0,0-1 0 0 0,0-1 0 0 0,15-6 0 0 0,13-10 0 0 0,-42 17 0 0 0,0 0 0 0 0,0-1 0 0 0,0-1 0 0 0,4-3 0 0 0,23-11 0 0 0,-7 6 0 0 0,-12 5 0 0 0,-1 1 0 0 0,2 0 0 0 0,12-2 0 0 0,-28 9 0 0 0,0 0 0 0 0,0 0 0 0 0,0 1 0 0 0,0 0 0 0 0,0 0 0 0 0,0 0 0 0 0,0 0 0 0 0,0 1 0 0 0,0-1 0 0 0,0 1 0 0 0,-1 0 0 0 0,2 0 0 0 0,-3 0 0 0 0,0 0 0 0 0,0 0 0 0 0,-1 0 0 0 0,1 0 0 0 0,0 0 0 0 0,-1 0 0 0 0,1 0 0 0 0,-1 0 0 0 0,1 1 0 0 0,-1-1 0 0 0,1 0 0 0 0,-1 1 0 0 0,0 0 0 0 0,0-1 0 0 0,0 1 0 0 0,0 0 0 0 0,0-1 0 0 0,0 1 0 0 0,0 0 0 0 0,-1 0 0 0 0,1 0 0 0 0,-1 0 0 0 0,1-1 0 0 0,-1 3 0 0 0,4 23 0 0 0,-2 1 0 0 0,-1-1 0 0 0,-2 1 0 0 0,-2 18 0 0 0,2-42 0 0 0,0 0 0 0 0,0 0 0 0 0,0 0 0 0 0,-1 0 0 0 0,1 0 0 0 0,-1 0 0 0 0,0-1 0 0 0,-1 2 0 0 0,0 0 0 0 0,1-1 0 0 0,-1 1 0 0 0,1 0 0 0 0,1 0 0 0 0,-2 4 0 0 0,2-6 0 0 0,-1 1 0 0 0,1 0 0 0 0,-1-1 0 0 0,0 1 0 0 0,0-1 0 0 0,0 0 0 0 0,0 1 0 0 0,-1 0 0 0 0,0-1 0 0 0,1 0 0 0 0,0 0 0 0 0,0 0 0 0 0,0 1 0 0 0,0-1 0 0 0,1 1 0 0 0,-1 1 0 0 0,0 1 0 0 0,13-18 0 0 0,-6 8 0 0 0,-1 0 0 0 0,0 0 0 0 0,0-1 0 0 0,-1 1 0 0 0,2-2 0 0 0,13-28 0 0 0,-13 23 0 0 0,1 0 0 0 0,0 0 0 0 0,1 1 0 0 0,1 0 0 0 0,4-6 0 0 0,0 3 0 0 0,2-2 0 0 0,0 1 0 0 0,6-4 0 0 0,-5 5 0 0 0,6-4 0 0 0,2 0 0 0 0,1 0 0 0 0,-17 12-243 0 0,-1 1 0 0 0,1 1-1 0 0,0-1 1 0 0,0 1 0 0 0,0 0-1 0 0,0 0 1 0 0,1 1 0 0 0,-1 0-1 0 0,1 1 1 0 0,-1-1 0 0 0,1 1-1 0 0,7 1 244 0 0,-10-1-319 0 0,1 2-1 0 0,-1-1 0 0 0,0 0 0 0 0,1 1 0 0 0,-1 0 0 0 0,0 0 0 0 0,1 1 0 0 0,0 0 320 0 0,83 32-5632 0 0,-87-34 5120 0 0,-1 1 69 0 0,6 0 427 0 0,-6-1 696 0 0,-1 0 273 0 0,0 0 58 0 0,7-10 1152 0 0,-2 5-1167 0 0,-18 5 2108 0 0,7 1-2873 0 0,1 0 1 0 0,-1 1-1 0 0,0 0 1 0 0,1 0 0 0 0,0 0-1 0 0,-1 1 1 0 0,1 0 0 0 0,0 0-1 0 0,1 0 1 0 0,-1 0 0 0 0,0 1-1 0 0,-2 2-231 0 0,-9 10 376 0 0,1 0-1 0 0,-9 13-375 0 0,17-21 88 0 0,0 1 58 0 0,1 1 0 0 0,0-1 0 0 0,1 1 0 0 0,0 0 0 0 0,0 0 0 0 0,1 1 0 0 0,1-1 0 0 0,0 1-1 0 0,0 0 1 0 0,1 0 0 0 0,0 2-146 0 0,2-11 0 0 0,0 1 0 0 0,0 0 0 0 0,0 0 0 0 0,0-1 0 0 0,0 1 0 0 0,1 0 0 0 0,-1 0 0 0 0,1-1 0 0 0,-1 1 0 0 0,1 0 0 0 0,0-1 0 0 0,0 1 0 0 0,1-1 0 0 0,-1 1 0 0 0,0-1 0 0 0,1 0 0 0 0,0 1 0 0 0,-1-1 0 0 0,1 0 0 0 0,0 0 0 0 0,0 0 0 0 0,0 0 0 0 0,0-1 0 0 0,2 2 0 0 0,-1-1 0 0 0,-2 0 0 0 0,1-1 0 0 0,-1 0 0 0 0,1 0 0 0 0,-1 0 0 0 0,1 0 0 0 0,0 0 0 0 0,-1 0 0 0 0,1 0 0 0 0,0-1 0 0 0,-1 1 0 0 0,1 0 0 0 0,0-1 0 0 0,0 0 0 0 0,0 1 0 0 0,0-1 0 0 0,-1 0 0 0 0,1 0 0 0 0,0 0 0 0 0,0 0 0 0 0,0 0 0 0 0,0 0 0 0 0,1-1 0 0 0,14-3 0 0 0,-13 3 0 0 0,-1 0 0 0 0,1 1 0 0 0,-1-1 0 0 0,0-1 0 0 0,0 1 0 0 0,1 0 0 0 0,1-2 0 0 0,0 0 0 0 0,-1 0 0 0 0,1 0 0 0 0,-1 0 0 0 0,0 0 0 0 0,0-1 0 0 0,0 0 0 0 0,0 0 0 0 0,-1 0 0 0 0,0 0 0 0 0,0-1 0 0 0,0 1 0 0 0,0-1 0 0 0,0 0 0 0 0,-1 0 0 0 0,0 0 0 0 0,0 0 0 0 0,1-4 0 0 0,15-43-118 0 0,-3 14-640 0 0,-5 6-102 0 0,8-25 604 0 0,-17 70 256 0 0,0 0 0 0 0,0 0 0 0 0,3 12 0 0 0,9 24 0 0 0,-11-42 0 0 0,0 0 0 0 0,0-1 0 0 0,0 1 0 0 0,1-1 0 0 0,0 1 0 0 0,9 22 0 0 0,-9-20 0 0 0,-1 0 0 0 0,1-1 0 0 0,0 1 0 0 0,0-1 0 0 0,1 1 0 0 0,0-1 0 0 0,1 0 0 0 0,3 5 0 0 0,-8-13 0 0 0,0 0 0 0 0,0 0 0 0 0,1 0 0 0 0,-1 0 0 0 0,0 1 0 0 0,0-1 0 0 0,0 0 0 0 0,1 0 0 0 0,-1 0 0 0 0,0 0 0 0 0,0 0 0 0 0,1 0 0 0 0,-1 0 0 0 0,0 0 0 0 0,0 0 0 0 0,1 0 0 0 0,-1 0 0 0 0,0 0 0 0 0,0 0 0 0 0,1 0 0 0 0,-1 0 0 0 0,0 0 0 0 0,0 0 0 0 0,1 0 0 0 0,-1 0 0 0 0,0 0 0 0 0,0 0 0 0 0,1 0 0 0 0,-1 0 0 0 0,0 0 0 0 0,0-1 0 0 0,0 1 0 0 0,1 0 0 0 0,-1 0 0 0 0,0 0 0 0 0,0 0 0 0 0,0-1 0 0 0,1 1 0 0 0,-1 0 0 0 0,0 0 0 0 0,0 0 0 0 0,0-1 0 0 0,0 1 0 0 0,0 0 0 0 0,1-1 0 0 0,5-9 0 0 0,-6 9 0 0 0,7-12 200 0 0,0 0-1 0 0,-1-1 1 0 0,0 1 0 0 0,-2-1-1 0 0,1-1 1 0 0,-1 0-200 0 0,13-41-1182 0 0,-11 43 1178 0 0,0-1 0 0 0,2 1 0 0 0,-1 1 0 0 0,4-4 4 0 0,-5 11 0 0 0,2 5 0 0 0,-5 1 0 0 0,-1 1 0 0 0,0 0 0 0 0,0-1 0 0 0,0 1 0 0 0,-1 0 0 0 0,1 0 0 0 0,0 0 0 0 0,-1 0 0 0 0,1 0 0 0 0,-1 0 0 0 0,1 2 0 0 0,14 28 0 0 0,-12-23 0 0 0,-1-1 209 0 0,-1 0 0 0 0,0-1-1 0 0,0 1 1 0 0,-1 0-1 0 0,0 0 1 0 0,0 0-1 0 0,-1 5-208 0 0,3 16 516 0 0,-3-25-513 0 0,0 1 0 0 0,0-1 0 0 0,0 0 0 0 0,0 0 0 0 0,-1 0 0 0 0,0 2-3 0 0,-2 32-2 0 0,1-41 2 0 0,3-7 0 0 0,5-17 0 0 0,-6 22 0 0 0,1 1 0 0 0,0-1 0 0 0,0 1 0 0 0,0-1 0 0 0,1 0 0 0 0,6-15-31 0 0,0 1-92 0 0,0 0-1 0 0,2 1 1 0 0,9-15 123 0 0,-11 21-351 0 0,-2 2 103 0 0,1 1 0 0 0,0-1 0 0 0,0 2 0 0 0,1-1 0 0 0,5-4 248 0 0,-2 6 0 0 0,-7 7 0 0 0,-2 1 0 0 0,-2-1 0 0 0,1 0 0 0 0,-1 0 0 0 0,1 0 0 0 0,0 0 0 0 0,-1 0 0 0 0,1 0 0 0 0,-1 0 0 0 0,1 0 0 0 0,-1 0 0 0 0,1 0 0 0 0,-1 0 0 0 0,1 1 0 0 0,-1-1 0 0 0,1 0 0 0 0,-1 0 0 0 0,1 1 0 0 0,-1-1 0 0 0,1 0 0 0 0,-1 1 0 0 0,1-1 0 0 0,-1 0 0 0 0,1 1 0 0 0,-1-1 0 0 0,0 1 0 0 0,1-1 0 0 0,-1 0 0 0 0,0 1 0 0 0,1-1 0 0 0,-1 1 0 0 0,0-1 0 0 0,0 1 0 0 0,1 0 0 0 0,-1 1 0 0 0,4 2 132 0 0,-1 1 0 0 0,-1 0 0 0 0,1-1-1 0 0,-1 1 1 0 0,0 1 0 0 0,0-1 0 0 0,0 0-1 0 0,0 0 1 0 0,-1 1 0 0 0,0-1-1 0 0,0 1 1 0 0,-1-1 0 0 0,0 1 0 0 0,0-1-1 0 0,0 4-131 0 0,-1 23 14 0 0,1-11-80 0 0,0 0 1 0 0,2 9 65 0 0,-2-27-242 0 0,0 0 0 0 0,1-1 1 0 0,0 1-1 0 0,-1-1 0 0 0,1 1 0 0 0,0-1 0 0 0,0 1 1 0 0,0-1-1 0 0,1 0 0 0 0,-1 0 0 0 0,2 3 242 0 0,3 0-1023 0 0</inkml:trace>
  <inkml:trace contextRef="#ctx0" brushRef="#br0" timeOffset="200669.466">18228 2475 17503 0 0,'-7'1'1588'0'0,"-2"3"-1568"0"0,0-1 0 0 0,1 1 0 0 0,0 1-1 0 0,-1-1 1 0 0,2 2 0 0 0,-1-1 0 0 0,0 1-1 0 0,1 0 1 0 0,0 0 0 0 0,1 1 0 0 0,0 0-1 0 0,0 0 1 0 0,0 1 0 0 0,1-1 0 0 0,0 1-1 0 0,-2 4-19 0 0,5-6 0 0 0,0-1 0 0 0,0 1 0 0 0,0-1 0 0 0,1 1 0 0 0,0 0 0 0 0,0 0 0 0 0,1 1 0 0 0,-1-4 0 0 0,1-1 0 0 0,0 0 0 0 0,0 0 0 0 0,0 0 0 0 0,0 0 0 0 0,1 0 0 0 0,-1 0 0 0 0,1 0 0 0 0,-1 0 0 0 0,1 0 0 0 0,0 0 0 0 0,-1 0 0 0 0,1 0 0 0 0,0 0 0 0 0,0 0 0 0 0,0 0 0 0 0,1-1 0 0 0,-1 1 0 0 0,0 0 0 0 0,2 1 0 0 0,8 4 0 0 0,0 0 0 0 0,10 4 0 0 0,12 8 0 0 0,-17-10 410 0 0,1-1 0 0 0,0 0-1 0 0,1-1 1 0 0,0-1-1 0 0,4 1-409 0 0,-21-7 1 0 0,0 0-1 0 0,0 0 1 0 0,-1 1-1 0 0,1-1 1 0 0,0 0 0 0 0,-1 0-1 0 0,1 1 1 0 0,-1-1-1 0 0,1 0 1 0 0,0 1-1 0 0,-1-1 1 0 0,1 1-1 0 0,-1-1 1 0 0,1 1-1 0 0,-1-1 1 0 0,1 1-1 0 0,-1-1 1 0 0,1 1-1 0 0,-1-1 1 0 0,0 1-1 0 0,1 0 1 0 0,-1-1-1 0 0,0 1 1 0 0,1 0 0 0 0,-1-1-1 0 0,0 1 1 0 0,0 0-1 0 0,0-1 1 0 0,0 1-1 0 0,1 0 1 0 0,-1-1-1 0 0,0 1 1 0 0,0 0-1 0 0,-1 1 0 0 0,1-1 0 0 0,0 0 0 0 0,-1 0-1 0 0,1 1 1 0 0,-1-1 0 0 0,1 0 0 0 0,-1 0 0 0 0,0 0 0 0 0,1 0 0 0 0,-1 0 0 0 0,0 0 0 0 0,0 0 0 0 0,0 0 0 0 0,1 0 0 0 0,-1 0-1 0 0,0-1 1 0 0,0 1 0 0 0,-1 0 0 0 0,-10 6 0 0 0,-1-1 0 0 0,0-1 0 0 0,0 0 0 0 0,-1-1 0 0 0,1 0 0 0 0,-13 1 0 0 0,-7-2-201 0 0,27-3-200 0 0,0 1 1 0 0,1-1 0 0 0,-1 1 0 0 0,0 0 0 0 0,-4 1 400 0 0,-3 1-4769 0 0,-1-3-1475 0 0</inkml:trace>
  <inkml:trace contextRef="#ctx0" brushRef="#br0" timeOffset="200996.541">18378 2587 19351 0 0,'1'1'106'0'0,"0"-1"-1"0"0,0 1 0 0 0,0-1 1 0 0,0 1-1 0 0,0 0 0 0 0,0 0 0 0 0,0-1 1 0 0,0 1-1 0 0,0 0 0 0 0,0 0 1 0 0,0 0-1 0 0,0 0 0 0 0,0 0 0 0 0,-1 0 1 0 0,1 1-1 0 0,0-1 0 0 0,-1 0 0 0 0,1 0 1 0 0,-1 0-1 0 0,0 0 0 0 0,1 2-105 0 0,0 2 6 0 0,0 0-1 0 0,-1 0 0 0 0,0 0 1 0 0,0 1-1 0 0,0-1-5 0 0,2 22 813 0 0,-2-20-702 0 0,0 1 0 0 0,0-1 1 0 0,0 1-1 0 0,-1-1 0 0 0,0 1 0 0 0,0-1 1 0 0,-1 1-1 0 0,0-1 0 0 0,0 0 0 0 0,-2 2-111 0 0,0 5 5 0 0,-1 1-5 0 0,0 0 0 0 0,-1 0 0 0 0,-6 10 0 0 0,8-18-133 0 0,3-6-563 0 0,-5-8-2496 0 0,3-3-3970 0 0</inkml:trace>
  <inkml:trace contextRef="#ctx0" brushRef="#br0" timeOffset="201197.399">18542 2309 17503 0 0,'8'-9'1759'0'0,"-8"9"-1749"0"0,0 0-1 0 0,1-1 1 0 0,-1 1 0 0 0,0-1-1 0 0,0 1 1 0 0,1 0-1 0 0,-1 0 1 0 0,0-1 0 0 0,1 1-1 0 0,-1 0 1 0 0,1 0-1 0 0,-1-1 1 0 0,0 1 0 0 0,1 0-1 0 0,-1 0 1 0 0,0 0 0 0 0,1-1-1 0 0,-1 1 1 0 0,1 0-1 0 0,-1 0 1 0 0,1 0 0 0 0,-1 0-1 0 0,0 0 1 0 0,1 0-1 0 0,-1 0 1 0 0,1 0 0 0 0,-1 0-1 0 0,1 0 1 0 0,-1 0 0 0 0,0 0-1 0 0,1 1 1 0 0,-1-1-1 0 0,1 0 1 0 0,-1 0 0 0 0,0 0-1 0 0,1 1 1 0 0,-1-1-1 0 0,1 0 1 0 0,-1 0 0 0 0,0 1-1 0 0,1-1 1 0 0,-1 0 0 0 0,0 0-1 0 0,0 1 1 0 0,1 0-10 0 0,0 0 171 0 0,4 2-10 0 0,0 0 0 0 0,0 1 0 0 0,-1-1 0 0 0,1 1-1 0 0,-1 0 1 0 0,0 1 0 0 0,0-1 0 0 0,-1 1 0 0 0,1-1 0 0 0,-1 1 0 0 0,0 0-1 0 0,-1 0 1 0 0,2 3-161 0 0,4 12 516 0 0,0 0-1 0 0,-2 1 0 0 0,1 1-515 0 0,-2 2 3 0 0,0 0 0 0 0,-1-1-1 0 0,-1 2 1 0 0,-2-1 0 0 0,0 0-1 0 0,-2 11-2 0 0,0-24-12 0 0,0-1 0 0 0,-1 0 0 0 0,0 0 0 0 0,0 0 0 0 0,-1 0 0 0 0,-1 0-1 0 0,0-1 1 0 0,0 1 0 0 0,-1-1 0 0 0,0 0 0 0 0,-2 2 12 0 0,-10 5-2609 0 0,10-12-3259 0 0,0-3-569 0 0</inkml:trace>
  <inkml:trace contextRef="#ctx0" brushRef="#br0" timeOffset="201472.243">18564 2595 11976 0 0,'0'-1'58'0'0,"1"0"0"0"0,-1-1 0 0 0,0 1 0 0 0,0 0 0 0 0,1-1 0 0 0,-1 1 0 0 0,1 0 0 0 0,-1 0 0 0 0,1-1 0 0 0,-1 1 0 0 0,1 0 0 0 0,0 0 0 0 0,0 0 0 0 0,-1 0 0 0 0,1 0 0 0 0,0 0 0 0 0,0 0 0 0 0,0 0 0 0 0,0 0 0 0 0,0 0 0 0 0,0 1 0 0 0,0-1 0 0 0,1 0 0 0 0,-1 1 0 0 0,0-1-58 0 0,0 1 720 0 0,-1 0 250 0 0,1 0-729 0 0,1 0 0 0 0,-1 1 1 0 0,1-1-1 0 0,-1 1 0 0 0,1 0 1 0 0,-1 0-1 0 0,0-1 0 0 0,0 1 1 0 0,1 0-1 0 0,-1 0-241 0 0,8 5 762 0 0,2 0-141 0 0,0 1-1 0 0,-1 0 1 0 0,0 1-1 0 0,0 0 1 0 0,-1 0-1 0 0,0 1 1 0 0,2 3-621 0 0,1 1 712 0 0,-5-5-685 0 0,-1 0 0 0 0,0 1 0 0 0,0 0-1 0 0,-1 0 1 0 0,0 1 0 0 0,3 8-27 0 0,3 5 11 0 0,-7-15-11 0 0,-1-1 0 0 0,0 1 0 0 0,0 1 0 0 0,-1-1 0 0 0,0 0 0 0 0,0 1 0 0 0,-1-1 0 0 0,0 1 0 0 0,-1-1 0 0 0,1 5 0 0 0,-1 5 0 0 0,1-12 0 0 0,-1 1 0 0 0,0-1 0 0 0,0 1 0 0 0,-1 1 0 0 0,0-3-19 0 0,-1 22-231 0 0,2-26-1154 0 0,2-3-511 0 0,7-7-107 0 0,-1-4-23 0 0</inkml:trace>
  <inkml:trace contextRef="#ctx0" brushRef="#br0" timeOffset="201756.789">18842 2481 17503 0 0,'0'0'399'0'0,"-4"-6"961"0"0,-1 2-1215 0 0,2-1-57 0 0,3 4 283 0 0,0 1 117 0 0,0 0 21 0 0,0 0-66 0 0,0 1-294 0 0,0 1-238 0 0,-1 0 0 0 0,1-1 0 0 0,0 1 0 0 0,0 0 0 0 0,-1 0 0 0 0,1 0 0 0 0,-1-1 0 0 0,1 1 0 0 0,-1 0 0 0 0,0-1 0 0 0,0 2 89 0 0,-2 4-389 0 0,0 1-123 0 0</inkml:trace>
  <inkml:trace contextRef="#ctx0" brushRef="#br0" timeOffset="202249.249">19054 2631 15664 0 0,'-6'5'761'0'0,"-5"-1"-655"0"0,0 0 1 0 0,1 2-1 0 0,-1-1 1 0 0,1 1-1 0 0,0 0 1 0 0,1 1-1 0 0,-1 0 1 0 0,1 1-1 0 0,0 1-106 0 0,1-1 14 0 0,-3 2 491 0 0,1 1-1 0 0,-5 7-504 0 0,12-14 112 0 0,1 0-1 0 0,-1 0 0 0 0,1 0 0 0 0,0 0 0 0 0,0 1 1 0 0,0-1-1 0 0,0 1 0 0 0,1-1 0 0 0,-1 5-111 0 0,-5 18 6 0 0,5-22 70 0 0,0 0-1 0 0,1-1 1 0 0,0 1-1 0 0,0 1 1 0 0,0-1-1 0 0,1 4-75 0 0,0-4 136 0 0,2 29 1049 0 0,-2-33-1167 0 0,0 1 0 0 0,1 0-1 0 0,-1 0 1 0 0,1-1 0 0 0,0 1 0 0 0,-1 0-1 0 0,1-1 1 0 0,0 1 0 0 0,0-1 0 0 0,0 1-1 0 0,0-1 1 0 0,0 1 0 0 0,0-1 0 0 0,1 1 0 0 0,-1-1-1 0 0,1 1-17 0 0,1-1 0 0 0,-1 1 0 0 0,1-1 0 0 0,-1 0 0 0 0,1 0 0 0 0,-1-1 0 0 0,1 1 0 0 0,0 0 0 0 0,-1-1 0 0 0,1 0 0 0 0,0 1 0 0 0,-1-1 0 0 0,1 0 0 0 0,0 0 0 0 0,-1-1 0 0 0,1 1 0 0 0,0 0 0 0 0,-1-1 0 0 0,1 0 0 0 0,-1 0 0 0 0,1 1 0 0 0,-1-2 0 0 0,1 1 0 0 0,-1 0 0 0 0,1-1 0 0 0,8-2 0 0 0,-2 0 0 0 0,1 0 0 0 0,-1-1 0 0 0,0 0 0 0 0,-1 0 0 0 0,1-1 0 0 0,-1 0 0 0 0,0-1 0 0 0,-1 0 0 0 0,1 0 0 0 0,3-6 0 0 0,-5 6 61 0 0,-1-1 0 0 0,0 0 0 0 0,-1 1-1 0 0,0-2 1 0 0,0 1 0 0 0,0 0 0 0 0,1-7-61 0 0,3-6 505 0 0,-2 5 111 0 0,1-3-914 0 0,1 0 0 0 0,1 1 0 0 0,0 0 0 0 0,2 0-1 0 0,6-8 299 0 0,-12 21 0 0 0,3 5 0 0 0,-5 1 0 0 0,-1 0 0 0 0,0 0 0 0 0,0 1 0 0 0,0-1 0 0 0,0 0 0 0 0,0 1 0 0 0,0-1 0 0 0,0 1 0 0 0,0 0 0 0 0,0-1 0 0 0,-1 1 0 0 0,1 0 0 0 0,-1 0 0 0 0,1 0 0 0 0,-1 0 0 0 0,0 1 0 0 0,0-1 0 0 0,0 0 0 0 0,0 0 0 0 0,0 1 0 0 0,0-1 0 0 0,2 9 0 0 0,-1 0 0 0 0,0 0 0 0 0,0 0 0 0 0,-1 2 0 0 0,0-1 0 0 0,2 25 0 0 0,-2 0 0 0 0,-1 7 0 0 0,-1-1 0 0 0,0-41 3 0 0,5 11 58 0 0,-4-12 277 0 0,0-1 136 0 0,0 0 34 0 0,0 0-65 0 0,8-47-278 0 0,-5 20-165 0 0,2 1 0 0 0,1 0 0 0 0,4-11 0 0 0,-7 27 0 0 0,-1 1 0 0 0,1 1 0 0 0,0 1 0 0 0,1-1 0 0 0,0 0 0 0 0,0 1 0 0 0,0-1 0 0 0,1 1 0 0 0,0 1 0 0 0,1-1 0 0 0,-1 1 0 0 0,7-6 0 0 0,5 2 0 0 0,-16 10 0 0 0,-1 0 0 0 0,0 0 0 0 0,1 0 0 0 0,-1 0 0 0 0,1 0 0 0 0,-1-1 0 0 0,0 1 0 0 0,1 0 0 0 0,-1 0 0 0 0,0 0 0 0 0,1 0 0 0 0,-1 0 0 0 0,1 0 0 0 0,-1 0 0 0 0,0 0 0 0 0,1 0 0 0 0,-1 0 0 0 0,1 1 0 0 0,-1-1 0 0 0,0 0 0 0 0,1 0 0 0 0,-1 0 0 0 0,0 0 0 0 0,1 1 0 0 0,-1-1 0 0 0,0 0 0 0 0,1 0 0 0 0,-1 1 0 0 0,0-1 0 0 0,1 0 0 0 0,-1 0 0 0 0,0 1 0 0 0,0-1 0 0 0,1 0 0 0 0,-1 1 0 0 0,0-1 0 0 0,0 1 0 0 0,0-1 0 0 0,3 4 0 0 0,0 0 0 0 0,0 0 0 0 0,-1 0 0 0 0,0 1 0 0 0,1 1 0 0 0,3 7 0 0 0,3 6 0 0 0,-1 0 0 0 0,-1 1 0 0 0,4 19 0 0 0,-6-20 0 0 0,5 31 141 0 0,-3-13-1955 0 0,-6-33 1308 0 0,1 0 1 0 0,-1-1-1 0 0,1 0 0 0 0,0 1 1 0 0,0-1-1 0 0,0 0 0 0 0,2 3 506 0 0,-2-3-397 0 0,8 10-1648 0 0</inkml:trace>
  <inkml:trace contextRef="#ctx0" brushRef="#br0" timeOffset="202810.708">20272 2173 17503 0 0,'-10'-16'1759'0'0,"9"15"-1753"0"0,0-1 0 0 0,0 1 0 0 0,0-1-1 0 0,-1 1 1 0 0,1 0 0 0 0,0 0 0 0 0,-1-1 0 0 0,1 1 0 0 0,0 0 0 0 0,-1 0-1 0 0,1 1 1 0 0,-1-1 0 0 0,0 0 0 0 0,1 0 0 0 0,-1 1 0 0 0,0-1 0 0 0,1 1-1 0 0,-1-1 1 0 0,0 1 0 0 0,0 0 0 0 0,1 0 0 0 0,-1-1 0 0 0,0 1-1 0 0,0 1 1 0 0,1-1 0 0 0,-1 0 0 0 0,0 0 0 0 0,0 1 0 0 0,1-1 0 0 0,-2 1-6 0 0,-2 0-2 0 0,0 0 0 0 0,0 1 1 0 0,-1 0-1 0 0,1 0 1 0 0,0 0-1 0 0,1 1 1 0 0,-1 0-1 0 0,0 0 0 0 0,0 0 2 0 0,-8 9 122 0 0,-1 1-1 0 0,2 0 0 0 0,0 1 0 0 0,0 0 0 0 0,2 1 0 0 0,-1 0 0 0 0,2 1 0 0 0,0 0 0 0 0,1 1 0 0 0,0 2-121 0 0,-13 35 578 0 0,3 1 0 0 0,-5 30-578 0 0,13-46-319 0 0,5-17 319 0 0,0 1 0 0 0,1 0 0 0 0,2 0 0 0 0,0 0 0 0 0,2 1 0 0 0,1 5 0 0 0,-3 7 0 0 0,1-28 0 0 0,1 0 0 0 0,-1 0 0 0 0,1 0 0 0 0,2 7 0 0 0,-1-4 0 0 0,1 1 0 0 0,-2 0 0 0 0,1-1 0 0 0,-2 12 0 0 0,1 0 0 0 0,0-18 0 0 0,1 0 0 0 0,-1 0 0 0 0,0-1 0 0 0,-1 1 0 0 0,1 1 0 0 0,0-5-145 0 0,-1 1 1 0 0,1-1-1 0 0,0 0 0 0 0,0 1 0 0 0,0-1 0 0 0,-1 0 0 0 0,1 0 0 0 0,-1 1 0 0 0,1-1 0 0 0,-1 0 0 0 0,1 0 0 0 0,-1 0 0 0 0,0 0 1 0 0,0 0-1 0 0,1 0 0 0 0,-1 0 0 0 0,0 0 0 0 0,0 0 0 0 0,0 0 0 0 0,0 0 0 0 0,0-1 0 0 0,0 1 0 0 0,0 0 0 0 0,-1-1 0 0 0,1 1 1 0 0,0 0-1 0 0,0-1 0 0 0,0 0 0 0 0,-1 1 145 0 0,0 0-1533 0 0</inkml:trace>
  <inkml:trace contextRef="#ctx0" brushRef="#br0" timeOffset="203284.792">19751 2592 17503 0 0,'0'0'399'0'0,"0"0"60"0"0,0 0 21 0 0,0 0-59 0 0,9 0-260 0 0,22 1-161 0 0,25-2 0 0 0,-47 1 0 0 0,1 0 0 0 0,-1 0 0 0 0,4 1 0 0 0,24 1 0 0 0,46-6 0 0 0,-37 3 0 0 0,0-3 0 0 0,31-6 0 0 0,-62 7 0 0 0,41-6 0 0 0,-50 9 0 0 0,-1 0 0 0 0,1 0 0 0 0,0 0 0 0 0,-1 0 0 0 0,1 1 0 0 0,-1 0 0 0 0,1 1 0 0 0,4 0 0 0 0,1 4 0 0 0,-10-3 0 0 0,0 0 0 0 0,3 0 0 0 0,0 1 0 0 0,0 0 0 0 0,-1 0 0 0 0,0 0 0 0 0,0 0 0 0 0,0 0 0 0 0,0 1 0 0 0,0-1 0 0 0,-1 1 0 0 0,0 0 0 0 0,0 0 0 0 0,0 0 0 0 0,-1 0 0 0 0,0 0 0 0 0,0 0 0 0 0,0 0 0 0 0,0 1 0 0 0,-1-1 0 0 0,0 0 0 0 0,0 0 0 0 0,-1 6 0 0 0,0-5 0 0 0,0 0 0 0 0,0 1 0 0 0,-1-1 0 0 0,0 0 0 0 0,-2 4 0 0 0,4-8 0 0 0,-1 0 0 0 0,1 0 0 0 0,-1 0 0 0 0,1-1 0 0 0,0 1 0 0 0,0 0 0 0 0,0 0 0 0 0,0 0 0 0 0,0 0 0 0 0,0 0 0 0 0,0-1 0 0 0,1 2 0 0 0,-1-1 0 0 0,0-1 0 0 0,1 0 0 0 0,-1 1 0 0 0,0-1 0 0 0,0 1 0 0 0,0-1 0 0 0,0 1 0 0 0,0-1 0 0 0,0 1 0 0 0,-1-1 0 0 0,1 1 0 0 0,0-1 0 0 0,-1 1 0 0 0,1-1 0 0 0,-1 1 0 0 0,-1 8-3 0 0,3-17 78 0 0,0-11 825 0 0,1 1-1 0 0,0-5-899 0 0,2-7 177 0 0,-3 23-177 0 0,-1-1 0 0 0,0-1 0 0 0,1 1 0 0 0,1-1 0 0 0,-1 1 0 0 0,1 0 0 0 0,0 0 0 0 0,1 0 0 0 0,-1 0 0 0 0,2 0 0 0 0,-1 0 0 0 0,2-1 0 0 0,7-10-32 0 0,1 1 0 0 0,1 1-1 0 0,0 0 1 0 0,2 1 0 0 0,-1 0-1 0 0,13-8 33 0 0,-18 16-319 0 0,1-1 0 0 0,0 2-1 0 0,1-1 1 0 0,-1 2 0 0 0,1-1-1 0 0,0 1 1 0 0,1 1 0 0 0,-1 1-1 0 0,1-1 1 0 0,0 2 0 0 0,7-1 319 0 0,13 4-3952 0 0,-29 0 1907 0 0</inkml:trace>
  <inkml:trace contextRef="#ctx0" brushRef="#br0" timeOffset="204106.569">20746 2512 10136 0 0,'0'0'464'0'0,"0"0"-10"0"0,-13 5 589 0 0,-18 15 2624 0 0,15-6-2653 0 0,0 0 1 0 0,1 1-1 0 0,-1 3-1014 0 0,11-11 48 0 0,0 0-1 0 0,1 0 1 0 0,-1 0-1 0 0,1 0 0 0 0,1 1 1 0 0,-1-1-1 0 0,1 1 0 0 0,1 0 1 0 0,-1 0-1 0 0,2 0 1 0 0,-1 1-1 0 0,1-1 0 0 0,0 1-47 0 0,0 2 30 0 0,1-10-19 0 0,-1 0 1 0 0,1 0-1 0 0,0 0 1 0 0,0 0-1 0 0,-1 0 1 0 0,1 0-1 0 0,0 0 1 0 0,0 0-1 0 0,0 0 0 0 0,0 0 1 0 0,0 0-1 0 0,1 0 1 0 0,-1 0-1 0 0,0 0 1 0 0,0 0-1 0 0,0 0 1 0 0,1 0-1 0 0,-1-1 1 0 0,1 1-1 0 0,-1 0 1 0 0,1 0-1 0 0,-1 0 1 0 0,1 0-1 0 0,-1-1 1 0 0,1 1-1 0 0,0 0 1 0 0,-1 0-1 0 0,1-1 1 0 0,0 1-1 0 0,0-1 1 0 0,-1 1-1 0 0,1-1 1 0 0,0 1-1 0 0,0-1 1 0 0,0 1-1 0 0,0-1-11 0 0,10 6 775 0 0,-10-6-756 0 0,0 1-1 0 0,-1-1 1 0 0,1 1 0 0 0,0-1 0 0 0,0 0 0 0 0,0 1 0 0 0,0-1 0 0 0,0 0-1 0 0,0 0 1 0 0,0 1 0 0 0,-1-1 0 0 0,1 0 0 0 0,0 0 0 0 0,0 0 0 0 0,0 0-1 0 0,0 0 1 0 0,0 0 0 0 0,0 0 0 0 0,0-1 0 0 0,0 1 0 0 0,1 0-19 0 0,5-3 23 0 0,0 0 1 0 0,0 0-1 0 0,0 0 1 0 0,-1-1-1 0 0,1 0 1 0 0,-1 0-1 0 0,0 0 1 0 0,0-1-1 0 0,-1 0 1 0 0,1 0-1 0 0,-1-1 1 0 0,0 0-1 0 0,0 1 1 0 0,-1-2 0 0 0,1-1-24 0 0,8-13 27 0 0,-2-1 1 0 0,-1-1 0 0 0,-1 1 0 0 0,0-2-28 0 0,-2 6-30 0 0,3-2 30 0 0,-5 12 0 0 0,-5 7-5 0 0,1 0-1 0 0,-1 1 0 0 0,0-1 1 0 0,1 0-1 0 0,-1 1 0 0 0,1-1 0 0 0,-1 1 1 0 0,0-1-1 0 0,1 1 0 0 0,-1-1 1 0 0,1 1-1 0 0,0-1 0 0 0,-1 1 1 0 0,1-1-1 0 0,-1 1 0 0 0,1 0 0 0 0,0-1 1 0 0,-1 1-1 0 0,1 0 0 0 0,0 0 1 0 0,-1-1-1 0 0,1 1 0 0 0,0 0 1 0 0,-1 0-1 0 0,1 0 0 0 0,0 0 0 0 0,0 0 1 0 0,-1 0-1 0 0,1 0 0 0 0,0 0 1 0 0,-1 0-1 0 0,1 0 0 0 0,0 1 1 0 0,-1-1-1 0 0,1 0 0 0 0,0 0 0 0 0,-1 1 1 0 0,1-1-1 0 0,0 0 0 0 0,-1 1 1 0 0,1-1-1 0 0,-1 0 0 0 0,1 1 1 0 0,0 0 5 0 0,0-1-151 0 0,1 2 4 0 0,0 0 1 0 0,1 0-1 0 0,-1 0 1 0 0,0 0-1 0 0,-1 1 1 0 0,1-1-1 0 0,0 0 1 0 0,-1 1-1 0 0,1-1 0 0 0,-1 1 147 0 0,15 31-97 0 0,-8-14 471 0 0,5 10 696 0 0,-6-14-897 0 0,0 0 1 0 0,2-1-1 0 0,2 4-173 0 0,26 47 0 0 0,-32-60 72 0 0,-3-5 299 0 0,-2-1 117 0 0,0 0 21 0 0,-1-1-470 0 0,0 0 0 0 0,1 0-1 0 0,-1 0 1 0 0,1 0 0 0 0,0 0-1 0 0,-1 1 1 0 0,1-1 0 0 0,0 0-1 0 0,-1 0 1 0 0,1 0 0 0 0,0 0-1 0 0,0 0 1 0 0,0 0 0 0 0,0 0-1 0 0,0 0 1 0 0,0 0 0 0 0,0-1-39 0 0,3-20-85 0 0,-1 8 120 0 0,-1 1-14 0 0,1 1-1 0 0,1-1 0 0 0,0 1 0 0 0,0-1 0 0 0,1 1 1 0 0,1 0-1 0 0,3-4-20 0 0,-5 8-179 0 0,2 1 0 0 0,-1-1 0 0 0,1 1 0 0 0,0 1 0 0 0,0-1 0 0 0,1 1 0 0 0,0 0 0 0 0,0 0 1 0 0,1 0-1 0 0,-1 1 0 0 0,6-3 179 0 0,-10 7-8 0 0,0 1 1 0 0,0-1-1 0 0,0 0 1 0 0,0 0-1 0 0,0 1 1 0 0,0-1-1 0 0,1 1 1 0 0,-1 0-1 0 0,0 0 1 0 0,0 0-1 0 0,1 0 1 0 0,-1 0-1 0 0,0 0 1 0 0,0 1-1 0 0,0-1 1 0 0,0 1-1 0 0,1-1 1 0 0,-1 1-1 0 0,0 0 1 0 0,0 0-1 0 0,0 0 1 0 0,0 0-1 0 0,0 0 1 0 0,0 1 7 0 0,8 4 3 0 0,-1 1 1 0 0,0 0 0 0 0,-1 0-1 0 0,3 3-3 0 0,-6-3 0 0 0,0-1 0 0 0,0 1 0 0 0,-1 0 0 0 0,1 0 0 0 0,2 7 0 0 0,-1-3 0 0 0,1 4 0 0 0,-1 0 0 0 0,2 6 0 0 0,8 21 0 0 0,-15-39 73 0 0,0-1 0 0 0,0 1 0 0 0,-1-1 0 0 0,1 1-1 0 0,-1-1 1 0 0,1 1 0 0 0,-1-1 0 0 0,0 1 0 0 0,0 1-73 0 0,0-1 220 0 0,0-2 288 0 0,0-1-65 0 0,1-1-434 0 0,0 0-1 0 0,0-1 1 0 0,0 1 0 0 0,0-1-1 0 0,0 1 1 0 0,-1-1 0 0 0,1 1-1 0 0,0-1 1 0 0,-1 0 0 0 0,1 1 0 0 0,-1-1-1 0 0,1 0 1 0 0,-1 1 0 0 0,0-1-1 0 0,0 0 1 0 0,0 0 0 0 0,0 1-1 0 0,0-2-8 0 0,1-7 9 0 0,2-4-9 0 0,3-10 0 0 0,6-17 0 0 0,-10 34 0 0 0,1 0 0 0 0,-1 1 0 0 0,2 0 0 0 0,-1 0 0 0 0,1 0 0 0 0,0 0 0 0 0,0 0 0 0 0,2-1 0 0 0,13-18 0 0 0,-16 20 0 0 0,0 0 0 0 0,1 1 0 0 0,-1-1 0 0 0,1 1 0 0 0,0 0 0 0 0,3-3 0 0 0,-1 3 0 0 0,17-13 0 0 0,-22 17 0 0 0,0-1 0 0 0,0 1 0 0 0,0-1 0 0 0,0 1 0 0 0,0-1 0 0 0,0 1 0 0 0,0 0 0 0 0,1-1 0 0 0,-1 1 0 0 0,0 0 0 0 0,0 0 0 0 0,0 0 0 0 0,0 0 0 0 0,1 0 0 0 0,-1 0 0 0 0,0 0 0 0 0,0 0 0 0 0,0 1 0 0 0,0-1 0 0 0,1 1 0 0 0,4 4 0 0 0,-3 1 0 0 0,1-1 0 0 0,-1 1 0 0 0,-1 0 0 0 0,1 0 0 0 0,-1 0 0 0 0,0 0 0 0 0,0 0 0 0 0,0 1 0 0 0,-1-1 0 0 0,0 0 0 0 0,0 5 0 0 0,8 127 0 0 0,-6-115 8 0 0,-2-20-28 0 0,0 1 0 0 0,-1 0-1 0 0,1-1 1 0 0,-1 1 0 0 0,0-1 0 0 0,0 1 0 0 0,0 0 20 0 0,0-3-181 0 0,0 0 57 0 0,-1 0 0 0 0,1 0 0 0 0,0-1 0 0 0,0 1 0 0 0,0 0 1 0 0,-1-1-1 0 0,1 1 0 0 0,0 0 0 0 0,0 0 0 0 0,0-1 0 0 0,0 1 0 0 0,1 0 0 0 0,-1 0 0 0 0,0-1 0 0 0,0 1 0 0 0,0 0 0 0 0,0 0 0 0 0,1-1 0 0 0,-1 1 0 0 0,1 0 124 0 0,-1-1-1023 0 0</inkml:trace>
  <inkml:trace contextRef="#ctx0" brushRef="#br0" timeOffset="206571.809">16823 3296 6448 0 0,'0'0'297'0'0,"0"0"-9"0"0,1-1-188 0 0,-1 1-35 0 0,0 0 1 0 0,1 0-1 0 0,-1-1 1 0 0,0 1-1 0 0,0 0 0 0 0,1 0 1 0 0,-1 0-1 0 0,0-1 0 0 0,0 1 1 0 0,0 0-1 0 0,1-1 0 0 0,-1 1 1 0 0,0 0-1 0 0,0 0 1 0 0,0-1-1 0 0,0 1 0 0 0,0 0 1 0 0,0-1-1 0 0,0 1 0 0 0,0 0 1 0 0,0-1-1 0 0,0 1 0 0 0,0 0 1 0 0,0-1-1 0 0,0 1 1 0 0,0 0-1 0 0,0-1 0 0 0,0 1 1 0 0,0 0-1 0 0,0-1 0 0 0,0 1 1 0 0,0 0-1 0 0,0 0 0 0 0,-1-1 1 0 0,1 1-1 0 0,0 0 1 0 0,0-1-1 0 0,0 1 0 0 0,-1 0 1 0 0,1 0-1 0 0,0 0 0 0 0,0-1 1 0 0,-1 1-1 0 0,1 0 0 0 0,0 0 1 0 0,0 0-1 0 0,-1-1 1 0 0,1 1-1 0 0,0 0 0 0 0,-1 0 1 0 0,1 0-1 0 0,0 0 0 0 0,0 0 1 0 0,-1 0-1 0 0,1 0 0 0 0,0 0 1 0 0,-1 0-1 0 0,1 0 1 0 0,0 0-66 0 0,-15 1 1682 0 0,13 0-1528 0 0,0 0 1 0 0,0 0 0 0 0,0 0 0 0 0,0 1 0 0 0,1-1-1 0 0,-1 1 1 0 0,0-1 0 0 0,1 1 0 0 0,-1 0-155 0 0,-8 7 655 0 0,-2 2-70 0 0,1 0 0 0 0,0 1 0 0 0,0 0 0 0 0,1 1 0 0 0,1 1 0 0 0,0-1 0 0 0,0 2-585 0 0,-15 22 592 0 0,13-21-606 0 0,1 1 0 0 0,0 0 0 0 0,2 1 0 0 0,-5 12 14 0 0,9-19 189 0 0,0 1 0 0 0,1-1 0 0 0,1 1 0 0 0,-1 0 0 0 0,2 0 0 0 0,0 0 0 0 0,0 0 0 0 0,1 3-189 0 0,0-11 30 0 0,1 0-1 0 0,-1 1 0 0 0,1-1 1 0 0,0 0-1 0 0,0 0 0 0 0,0 0 0 0 0,0 0 1 0 0,1 0-1 0 0,0 0 0 0 0,0-1 1 0 0,0 1-1 0 0,0-1 0 0 0,0 1 1 0 0,1-1-1 0 0,-1 1 0 0 0,1-1 0 0 0,0 0 1 0 0,0-1-1 0 0,0 1 0 0 0,1 0 1 0 0,-1-1-1 0 0,1 1 0 0 0,-1-1 1 0 0,1 0-1 0 0,0-1 0 0 0,0 1-29 0 0,4 1-196 0 0,0-1-1 0 0,0 0 1 0 0,0 0 0 0 0,0 0-1 0 0,0-1 1 0 0,0-1 0 0 0,1 0-1 0 0,-1 0 1 0 0,0 0-1 0 0,0-1 1 0 0,1 0 0 0 0,6-2 196 0 0,11-2-4769 0 0,1 2-1475 0 0</inkml:trace>
  <inkml:trace contextRef="#ctx0" brushRef="#br0" timeOffset="207819.724">17223 3405 10136 0 0,'0'0'230'0'0,"0"0"30"0"0,0 0 19 0 0,7-12 2000 0 0,-4 12-2153 0 0,-1 0 0 0 0,1 0 0 0 0,0 1 0 0 0,-1-1 0 0 0,1 1 0 0 0,-1 0 0 0 0,0-1 1 0 0,1 1-1 0 0,-1 0 0 0 0,1 0 0 0 0,-1 1 0 0 0,0-1 0 0 0,0 0 0 0 0,0 1 0 0 0,0-1 0 0 0,0 1 1 0 0,1 0-127 0 0,3 6 170 0 0,-1 0 1 0 0,0 0 0 0 0,0 0-1 0 0,-1 1 1 0 0,1-1 0 0 0,-2 1-1 0 0,1 0 1 0 0,-2 0-1 0 0,1 0 1 0 0,-1 1 0 0 0,0-1-1 0 0,0 6-170 0 0,-2-7 15 0 0,1 0-1 0 0,-1-1 0 0 0,-1 1 0 0 0,0 0 0 0 0,0-1 0 0 0,0 1 0 0 0,-2 5-14 0 0,-3 6 716 0 0,-2 0-1 0 0,-1 4-715 0 0,-1-1 518 0 0,-9 15-518 0 0,10-20 0 0 0,9-17 0 0 0,0 0 0 0 0,0 0 0 0 0,0 0 0 0 0,-1 1 0 0 0,1-1 0 0 0,0 0 0 0 0,0 0 0 0 0,0 0 0 0 0,0 1 0 0 0,0-1 0 0 0,0 0 0 0 0,0 0 0 0 0,0 0 0 0 0,0 1 0 0 0,0-1 0 0 0,0 0 0 0 0,0 0 0 0 0,0 1 0 0 0,0-1 0 0 0,0 0 0 0 0,0 0 0 0 0,0 0 0 0 0,1 1 0 0 0,-1-1 0 0 0,0 0 0 0 0,0 0 0 0 0,0 0 0 0 0,0 0 0 0 0,0 1 0 0 0,0-1 0 0 0,1 0 0 0 0,-1 0 0 0 0,0 0 0 0 0,0 0 0 0 0,0 1 0 0 0,0-1 0 0 0,1 0 0 0 0,-1 0 0 0 0,0 0 0 0 0,0 0 0 0 0,0 0 0 0 0,1 0 0 0 0,-1 0 0 0 0,0 0 0 0 0,0 0 0 0 0,0 0 0 0 0,1 0 0 0 0,-1 0 0 0 0,0 0 0 0 0,0 0 0 0 0,0 0 0 0 0,12 0 0 0 0,-12 0 0 0 0,9-3 0 0 0,0 1 0 0 0,0-1 0 0 0,-1-1 0 0 0,0 0 0 0 0,1 0 0 0 0,-1-1 0 0 0,-1 1 0 0 0,3-3 0 0 0,22-13 0 0 0,-22 14 0 0 0,-1 0 0 0 0,0-1 0 0 0,0 0 0 0 0,2-2 0 0 0,19-16 0 0 0,-20 17 0 0 0,-1 0 0 0 0,0-1 0 0 0,0 0 0 0 0,-1-1 0 0 0,4-6 0 0 0,15-16 0 0 0,-18 22 0 0 0,-2-1 0 0 0,1 1 0 0 0,-1-1 0 0 0,0-1 0 0 0,-1 0 0 0 0,-1 1 0 0 0,0-2 0 0 0,3-10 0 0 0,-8 21 0 0 0,1 0 0 0 0,-1 1 0 0 0,0-1 0 0 0,0 0 0 0 0,1 0 0 0 0,-1 0 0 0 0,-1 0 0 0 0,1 1 0 0 0,0-1 0 0 0,0 0 0 0 0,-1 0 0 0 0,1 0 0 0 0,-1 1 0 0 0,1-1 0 0 0,-1 0 0 0 0,0 1 0 0 0,0-1 0 0 0,0 0 0 0 0,0 1 0 0 0,0-1 0 0 0,0 1 0 0 0,0-1 0 0 0,-1 1 0 0 0,1 0 0 0 0,0 0 0 0 0,-1-1 0 0 0,-7-6 0 0 0,9 8 0 0 0,-1-1 0 0 0,0 0 0 0 0,1 0 0 0 0,-1 1 0 0 0,0-1 0 0 0,0 0 0 0 0,0 1 0 0 0,0-1 0 0 0,1 1 0 0 0,-1-1 0 0 0,0 1 0 0 0,0-1 0 0 0,0 1 0 0 0,0 0 0 0 0,0-1 0 0 0,0 1 0 0 0,-1 0 0 0 0,-23-2 0 0 0,24 2 0 0 0,-7 0-146 0 0,1 0 0 0 0,-1 0 0 0 0,0 1 0 0 0,1 0 0 0 0,-1 0 0 0 0,0 1 146 0 0,7-1-1633 0 0,1-1-4505 0 0</inkml:trace>
  <inkml:trace contextRef="#ctx0" brushRef="#br0" timeOffset="212574.942">17919 3111 8288 0 0,'-5'-7'438'0'0,"3"6"4916"0"0,-3 5-4684 0 0,3-2-615 0 0,0-1 0 0 0,0 1 1 0 0,0 0-1 0 0,0 0 1 0 0,1 0-1 0 0,-1 0 0 0 0,0 0 1 0 0,1 0-1 0 0,0 0 1 0 0,-2 3-56 0 0,-16 24 755 0 0,1-3 396 0 0,-16 48-986 0 0,34-73-164 0 0,0 0 0 0 0,-1 0-1 0 0,1 0 1 0 0,0 0-1 0 0,-1 0 1 0 0,1 0-1 0 0,0 0 1 0 0,0 0-1 0 0,0 0 1 0 0,0 0-1 0 0,0 0 1 0 0,0 0-1 0 0,0 0 1 0 0,0 0-1 0 0,0 0 1 0 0,0 0-1 0 0,1 0 1 0 0,-1 0-1 0 0,1 7-211 0 0,-1-7-839 0 0,11-1-1901 0 0,-9 0 1418 0 0</inkml:trace>
  <inkml:trace contextRef="#ctx0" brushRef="#br0" timeOffset="212729.253">18037 3146 13824 0 0,'-5'15'1640'0'0,"-8"7"-846"0"0,2-6 344 0 0,7-11-783 0 0,0 0 0 0 0,0 0 0 0 0,0 0-1 0 0,-2 2-354 0 0,1-3 158 0 0,1 0-1 0 0,0 1 0 0 0,1-1 1 0 0,-2 4-158 0 0,-17 17-22 0 0,20-22 27 0 0,-1 0-1 0 0,1 0 1 0 0,0 0-1 0 0,0 0 1 0 0,0 0-1 0 0,0 1 1 0 0,0 0-5 0 0,0 0-72 0 0,0 0 0 0 0,0-1 0 0 0,-1 1-1 0 0,1 0 1 0 0,-1-1 0 0 0,0 0 72 0 0,-10 13-2108 0 0,8-10-4030 0 0</inkml:trace>
  <inkml:trace contextRef="#ctx0" brushRef="#br0" timeOffset="212961.595">17919 3557 13824 0 0,'0'0'629'0'0,"0"0"-12"0"0,3 14-367 0 0,-2 11-233 0 0,0-19 169 0 0,0 0-1 0 0,-1 1 0 0 0,0-1 0 0 0,0 0 1 0 0,-1 1-1 0 0,1-1 0 0 0,-1 0 1 0 0,-1 1-1 0 0,1-1 0 0 0,-1 0 0 0 0,0 0-185 0 0,-9 14-92 0 0,0 2 623 0 0,-1 0 0 0 0,-1-1 0 0 0,-1-1 0 0 0,-3 2-531 0 0,-1 0 17 0 0,9-10-17 0 0,-1-1-1 0 0,-9 8 1 0 0,14-14 0 0 0,-10 8 0 0 0,-1 0 0 0 0,-7 4 0 0 0,-3 2-1293 0 0,14-13-5173 0 0</inkml:trace>
  <inkml:trace contextRef="#ctx0" brushRef="#br0" timeOffset="213690.834">18403 3361 10136 0 0,'-18'0'464'0'0,"14"0"-10"0"0,3 1-222 0 0,1 1-102 0 0,-1 1 0 0 0,0-1 0 0 0,1 0-1 0 0,0 1 1 0 0,-1-1 0 0 0,1 1 0 0 0,0-1-1 0 0,0 1-129 0 0,0-1 153 0 0,0 1-1 0 0,0 0 0 0 0,0 0 1 0 0,-1-1-1 0 0,1 1 1 0 0,-1-1-1 0 0,0 1 0 0 0,1 0 1 0 0,-2 0-153 0 0,0 3 355 0 0,0 1 0 0 0,1-1 1 0 0,-1 1-1 0 0,1-1 1 0 0,1 1-1 0 0,-1-1 1 0 0,1 1-1 0 0,0 1-355 0 0,-1 20 1636 0 0,-2 2-1330 0 0,-1 0 0 0 0,-1 0 0 0 0,-2 0 0 0 0,-2 0-306 0 0,3-9 78 0 0,-9 21-244 0 0,13-39 261 0 0,0 0-1 0 0,1 0 1 0 0,-1 1 0 0 0,-1-2-1 0 0,1 1 1 0 0,0 0 0 0 0,-1 0 0 0 0,1-1-1 0 0,-1 1 1 0 0,0-1 0 0 0,0 1-95 0 0,2-3 510 0 0,-1 1-449 0 0,0-1 0 0 0,0 1 0 0 0,-1-1 0 0 0,1 0-1 0 0,0 0 1 0 0,0 1 0 0 0,-1-1 0 0 0,1-1 0 0 0,0 1-1 0 0,-1 0-60 0 0,0-1-244 0 0,1 1-1 0 0,-1-1 1 0 0,1 1-1 0 0,-1-1 0 0 0,1 0 1 0 0,0 0-1 0 0,-1 0 1 0 0,1-1-1 0 0,0 1 1 0 0,-1-1-1 0 0,1 1 0 0 0,0-1 1 0 0,0 1-1 0 0,0-1 1 0 0,1 0-1 0 0,-1 0 1 0 0,0 0-1 0 0,1 0 0 0 0,-1 0 1 0 0,1-1-1 0 0,0 1 1 0 0,0 0-1 0 0,-1-2 245 0 0,-8-18-2032 0 0,2-1-14 0 0</inkml:trace>
  <inkml:trace contextRef="#ctx0" brushRef="#br0" timeOffset="213864.809">18187 3377 13824 0 0,'0'0'314'0'0,"0"-3"760"0"0,0 2-1070 0 0,0 1 0 0 0,0 0 0 0 0,0-1 0 0 0,-1 1 0 0 0,1-1 0 0 0,0 1 0 0 0,0 0 0 0 0,1-1 0 0 0,-1 1 0 0 0,0 0 0 0 0,0-1 0 0 0,0 1 0 0 0,0 0 0 0 0,0-1 0 0 0,0 1 0 0 0,0 0 0 0 0,1-1 0 0 0,-1 1 1 0 0,0 0-1 0 0,0-1 0 0 0,0 1 0 0 0,1 0 0 0 0,-1-1 0 0 0,0 1 0 0 0,0 0 0 0 0,1 0 0 0 0,-1-1 0 0 0,0 1 0 0 0,1 0 0 0 0,-1 0 0 0 0,0 0 0 0 0,1-1-4 0 0,9-4 49 0 0,-9 5-33 0 0,7-5 525 0 0,0 2-1 0 0,1-1 1 0 0,0 1-1 0 0,0 1 1 0 0,0 0 0 0 0,0 0-1 0 0,5 0-540 0 0,42-3-1272 0 0,25-2 1393 0 0,13 3-121 0 0,-82 4-512 0 0</inkml:trace>
  <inkml:trace contextRef="#ctx0" brushRef="#br0" timeOffset="214122.385">18780 3138 11976 0 0,'0'0'266'0'0,"0"0"44"0"0,0 0 15 0 0,0 2-26 0 0,0 3-228 0 0,-1 0 0 0 0,0 0 1 0 0,0 0-1 0 0,0 0 1 0 0,-1-1-1 0 0,0 1 1 0 0,1 0-1 0 0,-2-1 1 0 0,1 1-72 0 0,-27 44 2193 0 0,19-33-1050 0 0,-80 128 715 0 0,84-132-4277 0 0,5-11 1429 0 0,1-1-30 0 0,0 0-4 0 0</inkml:trace>
  <inkml:trace contextRef="#ctx0" brushRef="#br0" timeOffset="214329.62">18849 3133 13824 0 0,'0'0'629'0'0,"0"0"-12"0"0,1 1-393 0 0,0 0-180 0 0,0 1 0 0 0,-1-1 0 0 0,1 0-1 0 0,-1 1 1 0 0,1-1 0 0 0,-1 0 0 0 0,1 1 0 0 0,-1-1 0 0 0,0 1-1 0 0,0-1 1 0 0,1 1 0 0 0,-1-1 0 0 0,0 1 0 0 0,0-1-1 0 0,-1 1 1 0 0,1-1 0 0 0,0 1 0 0 0,0-1 0 0 0,-1 0 0 0 0,1 1-1 0 0,-1-1 1 0 0,0 2-44 0 0,1-2 107 0 0,-1 0-1 0 0,1 0 0 0 0,0 0 1 0 0,0 0-1 0 0,0 0 1 0 0,0 0-1 0 0,0 0 0 0 0,0 0 1 0 0,0 0-1 0 0,0 0 0 0 0,0 0 1 0 0,0 0-1 0 0,1 0-106 0 0,-1 11 662 0 0,-8 9-423 0 0,-1-1-1 0 0,-1 0 1 0 0,-1-1-1 0 0,0 0 0 0 0,-3 1-238 0 0,8-12-28 0 0,0 0-1 0 0,-1 0 0 0 0,-6 6 29 0 0,9-11-1534 0 0,3-2-481 0 0,1-1-29 0 0</inkml:trace>
  <inkml:trace contextRef="#ctx0" brushRef="#br0" timeOffset="214613.038">18842 3499 17503 0 0,'0'0'803'0'0,"0"0"-18"0"0,-3 8-469 0 0,-12 20-316 0 0,9-10 272 0 0,-1 0-1 0 0,-1-1 0 0 0,-1 0 0 0 0,0-1 1 0 0,-1 0-1 0 0,0 0 0 0 0,-10 9-271 0 0,-26 35 32 0 0,35-46-628 0 0,-12 13-1468 0 0,10-16 1041 0 0</inkml:trace>
  <inkml:trace contextRef="#ctx0" brushRef="#br0" timeOffset="217894.595">19098 3685 6448 0 0,'0'0'297'0'0,"0"0"-9"0"0,0 0-117 0 0,0 0 205 0 0,0 9 2156 0 0,0-8-2252 0 0,0 0 1 0 0,0 0-1 0 0,0 0 1 0 0,1 0 0 0 0,-1 0-1 0 0,0-1 1 0 0,0 1-1 0 0,1 0 1 0 0,-1 0 0 0 0,0 0-1 0 0,1 0 1 0 0,-1-1-1 0 0,1 1 1 0 0,-1 0-1 0 0,1 0 1 0 0,-1-1 0 0 0,1 1-1 0 0,0 0-280 0 0,1-2 161 0 0,1-1-1 0 0,-1 1 1 0 0,0-1-1 0 0,0 1 1 0 0,0-1-1 0 0,0 0 1 0 0,-1 0-1 0 0,1 0 1 0 0,0 0-1 0 0,0-1-160 0 0,32-60 608 0 0,-29 53-484 0 0,-1-1 0 0 0,1 1 0 0 0,1-9-124 0 0,5-12 1068 0 0,-5 14-1417 0 0,-1 0 0 0 0,-1-1-1 0 0,2-9 350 0 0,7-30-336 0 0,9-28 2328 0 0,-18 170-2868 0 0,-5-60 943 0 0,2-1 0 0 0,1 1 0 0 0,1 0 0 0 0,4 10-67 0 0,-6-32 443 0 0,3 3-294 0 0,-4-5-119 0 0,0-1-1 0 0,0 1 0 0 0,1 0 1 0 0,-1-1-1 0 0,0 1 0 0 0,0-1 0 0 0,0 1 1 0 0,1 0-1 0 0,-1-1 0 0 0,0 1 1 0 0,1-1-1 0 0,-1 1 0 0 0,1-1 1 0 0,-1 1-1 0 0,0-1 0 0 0,1 1 0 0 0,-1-1 1 0 0,1 1-1 0 0,-1-1 0 0 0,1 0 1 0 0,0 1-1 0 0,-1-1 0 0 0,1 0 1 0 0,-1 1-1 0 0,1-1 0 0 0,0 0 0 0 0,-1 0 1 0 0,1 0-1 0 0,0 0 0 0 0,-1 1 1 0 0,1-1-1 0 0,-1 0 0 0 0,1 0 1 0 0,0 0-1 0 0,-1 0 0 0 0,1 0 0 0 0,0-1 1 0 0,-1 1-1 0 0,1 0 0 0 0,0 0 1 0 0,-1 0-1 0 0,1-1 0 0 0,0 1 1 0 0,0 0-31 0 0,1-2 110 0 0,1 1 0 0 0,-1-1-1 0 0,0 0 1 0 0,1 0-1 0 0,-1 0 1 0 0,0 0-1 0 0,0-1-108 0 0,-1 3-1 0 0,7-10 4 0 0,0-1-1 0 0,-1 0 1 0 0,0 0-1 0 0,-1-1 1 0 0,0 0-1 0 0,3-10-2 0 0,6-11 1 0 0,15-16-877 0 0,-27 43 683 0 0,1 1-1 0 0,-1 0 1 0 0,1 0-1 0 0,0 0 0 0 0,3-2 194 0 0,-2 3-29 0 0,-2 0-1 0 0,1-1 1 0 0,0 1-1 0 0,-1-1 0 0 0,1-1 30 0 0,-3 5 0 0 0,-1 0 0 0 0,1-1 0 0 0,0 1 0 0 0,0 0 0 0 0,0 0 0 0 0,0 1 0 0 0,0-1 0 0 0,0 0 0 0 0,0 0 0 0 0,0 0 0 0 0,0 1 0 0 0,-1-1 0 0 0,1 1 0 0 0,-1 0 0 0 0,0 0 0 0 0,1 0 0 0 0,-1 0 0 0 0,0 0 0 0 0,1-1 0 0 0,-1 1 0 0 0,0 0 0 0 0,1 0 0 0 0,-1 0 0 0 0,0 0 0 0 0,1 0 0 0 0,-1 0 0 0 0,0 0 0 0 0,1 0 0 0 0,-1 0 0 0 0,0 0 0 0 0,1 0 0 0 0,-1 0 0 0 0,0 0 0 0 0,1 0 0 0 0,-1 1 0 0 0,0-1 0 0 0,0 0 0 0 0,1 0 0 0 0,-1 0 0 0 0,0 0 0 0 0,1 1 0 0 0,-1-1 0 0 0,0 0 0 0 0,0 0 0 0 0,1 0 0 0 0,-1 1 0 0 0,0-1 0 0 0,0 0 0 0 0,0 1 0 0 0,5 7 0 0 0,-5-8 0 0 0,2 8 0 0 0,0-1 0 0 0,-1 0 0 0 0,0 0 0 0 0,0 1 0 0 0,0-1 0 0 0,-1 1 0 0 0,0-1 0 0 0,0 0 0 0 0,-1 1 0 0 0,0 1 0 0 0,-1 25 0 0 0,1-15 0 0 0,0 1 0 0 0,-1 0 0 0 0,0-1 0 0 0,-2 0 0 0 0,-5 17 0 0 0,8-32 76 0 0,0 0 0 0 0,1-1 0 0 0,-1 1 0 0 0,1 0 0 0 0,0 0 0 0 0,0 2-76 0 0,0-3 171 0 0,0 0 1 0 0,0 0-1 0 0,0 0 1 0 0,0 0-1 0 0,-1 0 0 0 0,1 0 1 0 0,-1 0-1 0 0,0 0-171 0 0,1-1 9 0 0,-1-1-1 0 0,1 0 1 0 0,0 0-1 0 0,0 1 1 0 0,0-1-1 0 0,0 0 1 0 0,0 1 0 0 0,1-1-1 0 0,-1 0 1 0 0,0 0-1 0 0,0 1 1 0 0,1-1-1 0 0,-1 0 1 0 0,1 0-1 0 0,-1 0 1 0 0,1 1-9 0 0,1 2-105 0 0,-2-3-591 0 0,7-2-1268 0 0,-1-4 941 0 0</inkml:trace>
  <inkml:trace contextRef="#ctx0" brushRef="#br0" timeOffset="218131.263">19773 3221 13824 0 0,'0'0'314'0'0,"-10"4"760"0"0,5 0-1062 0 0,2 0 1 0 0,-1 0 0 0 0,0 0-1 0 0,1 1 1 0 0,0-1 0 0 0,0 1-1 0 0,0 0 1 0 0,1 0 0 0 0,-3 5-13 0 0,-1 4 10 0 0,-80 147 2472 0 0,85-159-1994 0 0,1-2 21 0 0,0 0-66 0 0,0 1-294 0 0,0 5-266 0 0,0-5-579 0 0,0-1-257 0 0,1 0-58 0 0,4 0-11 0 0</inkml:trace>
  <inkml:trace contextRef="#ctx0" brushRef="#br0" timeOffset="218314.647">19837 3136 15664 0 0,'0'0'356'0'0,"0"0"49"0"0,0 0 21 0 0,0 0-42 0 0,-3 8-236 0 0,-6 9-115 0 0,5-9 433 0 0,0-1 1 0 0,0 1-1 0 0,-6 5-466 0 0,-11 26 608 0 0,16-31-626 0 0,0 0 0 0 0,0 1 0 0 0,1-1-1 0 0,0 1 1 0 0,0 1 0 0 0,1-1-1 0 0,0 0 1 0 0,1 1 0 0 0,0-1-1 0 0,0 1 1 0 0,1 3 18 0 0,1-12-1051 0 0,4 6-1899 0 0,-3-6 1417 0 0</inkml:trace>
  <inkml:trace contextRef="#ctx0" brushRef="#br0" timeOffset="218606.231">20013 3105 11976 0 0,'0'0'266'0'0,"0"0"44"0"0,0 7 314 0 0,3 3-620 0 0,1-1 1 0 0,0 1 0 0 0,0 0 0 0 0,1-1 0 0 0,0 0-1 0 0,1 0 1 0 0,3 4-5 0 0,16 28 1364 0 0,-13-18 299 0 0,-1 1 1 0 0,-2 0-1 0 0,2 8-1663 0 0,-7-20 186 0 0,-1 1 0 0 0,0 0 0 0 0,-1 0-1 0 0,-1 0 1 0 0,0 0 0 0 0,-1 0-1 0 0,-1 6-185 0 0,-1-1 102 0 0,0 0-1 0 0,-1 0 0 0 0,-2 0 1 0 0,1-1-1 0 0,-2 1 0 0 0,-6 13-101 0 0,8-21 0 0 0,-1-1 0 0 0,1 0 0 0 0,-1 0 0 0 0,-1-1 0 0 0,0 1 0 0 0,0-1 0 0 0,0 0 0 0 0,-1-1 0 0 0,-6 6 0 0 0,-13 13 0 0 0,19-18 0 0 0,0-1 0 0 0,0 1 0 0 0,-3 0 0 0 0,1-1-101 0 0,-8 7-408 0 0,0-1 0 0 0,-2-1 0 0 0,1 0 0 0 0,-2-2 0 0 0,-17 8 509 0 0,21-12-6825 0 0</inkml:trace>
  <inkml:trace contextRef="#ctx0" brushRef="#br0" timeOffset="219632.324">20459 3454 6912 0 0,'0'0'528'0'0,"4"0"3646"0"0,9 0-3376 0 0,15 0 478 0 0,27 3 772 0 0,-34 0-1218 0 0,1-2 1 0 0,0-1 0 0 0,0-1 0 0 0,20-3-831 0 0,16 0 364 0 0,7 0-395 0 0,12 0 1945 0 0,37 4-1914 0 0,-96 2 140 0 0,-11-1-134 0 0,0-1 1 0 0,1 0-1 0 0,-1 0 0 0 0,1 0-6 0 0,2-1 147 0 0,0 1 1 0 0,-1 1-1 0 0,5 0-147 0 0,16 1-5167 0 0,-33-3 3643 0 0,-10-4-10 0 0</inkml:trace>
  <inkml:trace contextRef="#ctx0" brushRef="#br0" timeOffset="219852.081">20792 3344 13824 0 0,'13'-8'1470'0'0,"-11"8"-1467"0"0,1 0 1 0 0,-1-1-1 0 0,1 1 0 0 0,0 0 0 0 0,-1 0 0 0 0,1 0 0 0 0,-1 1 0 0 0,3 0-3 0 0,8 0 1 0 0,32 4-1 0 0,-13-1 0 0 0,-23-2 419 0 0,1 0 0 0 0,-1 1 1 0 0,0 0-1 0 0,0 1 0 0 0,0 0 1 0 0,0 0-1 0 0,-1 0 0 0 0,1 1 1 0 0,-1 1-1 0 0,6 5-419 0 0,10 5-114 0 0,-21-15 188 0 0,-1 1 0 0 0,0-1 0 0 0,0 1 0 0 0,0 0 0 0 0,-1 0 0 0 0,1 0 0 0 0,0 0 0 0 0,-1 0 0 0 0,1 0 0 0 0,-1 0 0 0 0,1 1 0 0 0,-1-1 0 0 0,0 0 0 0 0,0 1 0 0 0,0-1 0 0 0,-1 1 0 0 0,1-1 0 0 0,0 1 0 0 0,-1 0 0 0 0,0-1 0 0 0,1 1 0 0 0,-1 0 0 0 0,0-1 0 0 0,-1 2-74 0 0,1 0 17 0 0,-1 0 1 0 0,1-1-1 0 0,-1 1 1 0 0,0-1-1 0 0,0 1 1 0 0,0-1-1 0 0,-1 0 0 0 0,0 1 1 0 0,1-1-1 0 0,-1 0 1 0 0,0 0-1 0 0,0 0 1 0 0,-1 0-1 0 0,1 0 0 0 0,0 0 1 0 0,-1-1-1 0 0,-1 1-17 0 0,-5 4 197 0 0,0 0-1 0 0,-1-1 1 0 0,0-1-1 0 0,0 0 1 0 0,-11 4-197 0 0,-56 16 320 0 0,23-8-2368 0 0,26-8 1025 0 0</inkml:trace>
  <inkml:trace contextRef="#ctx0" brushRef="#br0" timeOffset="220706.924">19689 3302 10768 0 0,'9'-11'1078'0'0,"-7"8"-1041"0"0,-2 3-15 0 0,1-1 0 0 0,-1 1-1 0 0,0-1 1 0 0,1 0-1 0 0,-1 1 1 0 0,1-1-1 0 0,-1 1 1 0 0,1 0 0 0 0,0-1-1 0 0,-1 1 1 0 0,1-1-1 0 0,-1 1 1 0 0,1 0-1 0 0,0-1 1 0 0,-1 1-1 0 0,1 0 1 0 0,0 0 0 0 0,-1-1-1 0 0,1 1 1 0 0,0 0-1 0 0,-1 0 1 0 0,1 0-1 0 0,0 0 1 0 0,0 0-22 0 0,0 0 32 0 0,-1 0 0 0 0,0 0 0 0 0,1-1 0 0 0,-1 1 0 0 0,1 0 0 0 0,-1 0 0 0 0,1-1 0 0 0,-1 1 0 0 0,0 0 0 0 0,1-1 0 0 0,-1 1 0 0 0,0-1 0 0 0,1 1 0 0 0,-1 0 0 0 0,0-1 0 0 0,0 1 0 0 0,1-1 0 0 0,-1 1 0 0 0,0-1 0 0 0,0 1 0 0 0,0 0 0 0 0,1-1-32 0 0,-1 0 132 0 0,0 1-1 0 0,0-1 0 0 0,1 0 1 0 0,-1 1-1 0 0,0-1 0 0 0,1 1 1 0 0,-1-1-1 0 0,0 0 0 0 0,1 1 1 0 0,-1-1-1 0 0,1 1 0 0 0,-1-1 1 0 0,1 1-1 0 0,-1 0 1 0 0,1-1-1 0 0,0 1 0 0 0,-1-1-131 0 0,3 0 105 0 0,-2 1 21 0 0,0-1 0 0 0,0 1 0 0 0,1-1 0 0 0,-1 1 0 0 0,0 0 0 0 0,0-1 0 0 0,1 1 0 0 0,-1 0 0 0 0,0 0 0 0 0,1 0 0 0 0,-1 0 0 0 0,0 0 0 0 0,1 0-126 0 0,-3 6 1016 0 0,0-1-765 0 0,-1 1 0 0 0,-1-1 0 0 0,1 0 0 0 0,-2 3-251 0 0,-6 12-407 0 0,7-14 423 0 0,0 0-1 0 0,0 0 1 0 0,-1 0 0 0 0,-2 3-16 0 0,-9 14 430 0 0,5-6-242 0 0,8-15-162 0 0,0 1 0 0 0,0-1 0 0 0,0 1 0 0 0,1 0 0 0 0,-1-1 1 0 0,1 1-1 0 0,0 0 0 0 0,0 0 0 0 0,0 0 0 0 0,0 0 0 0 0,1 0 0 0 0,-1 0 0 0 0,1 2-26 0 0,-2-3 96 0 0,2-2-90 0 0,0 0 0 0 0,0 0 1 0 0,0 0-1 0 0,0 0 0 0 0,0 0 0 0 0,0 0 1 0 0,-1 0-1 0 0,1 0 0 0 0,0 1 0 0 0,0-1 1 0 0,0 0-1 0 0,0 0 0 0 0,0 0 0 0 0,0 0 1 0 0,0 0-1 0 0,0 0 0 0 0,0 1 0 0 0,0-1 1 0 0,0 0-1 0 0,0 0 0 0 0,0 0 0 0 0,0 0 1 0 0,0 1-1 0 0,0-1 0 0 0,0 0 0 0 0,0 0 1 0 0,0 0-1 0 0,0 0 0 0 0,0 0 0 0 0,0 1 1 0 0,0-1-1 0 0,0 0 0 0 0,0 0 0 0 0,0 0 1 0 0,0 0-7 0 0,1 0 4 0 0,-1 1 0 0 0,1-1 0 0 0,-1 0 0 0 0,1 0 0 0 0,-1 0 0 0 0,1 0 0 0 0,-1 0 0 0 0,1 0 0 0 0,-1 0 0 0 0,1 0 0 0 0,-1 0 1 0 0,1 0-1 0 0,-1 0 0 0 0,1 0 0 0 0,-1 0 0 0 0,1 0 0 0 0,-1 0 0 0 0,1-1 0 0 0,-1 1 0 0 0,1 0 0 0 0,-1 0 0 0 0,1-1 0 0 0,-1 1 0 0 0,0 0 0 0 0,1-1 0 0 0,-1 1 1 0 0,1 0-1 0 0,-1-1 0 0 0,0 1 0 0 0,1-1 0 0 0,-1 1 0 0 0,0 0 0 0 0,1-1 0 0 0,-1 1 0 0 0,0-1 0 0 0,0 1 0 0 0,0-1-4 0 0,2-1 35 0 0,9-8 11 0 0,0 0-1 0 0,-1-1 1 0 0,0 0-1 0 0,-1 0 1 0 0,0-1-1 0 0,2-4-45 0 0,3-11 52 0 0,6-18-52 0 0,3-4-257 0 0,-21 43 246 0 0,-4 0 11 0 0,-1 6-12 0 0,-11 14-41 0 0,1 0-1 0 0,1 1 1 0 0,0 0-1 0 0,1 1 0 0 0,-9 16 54 0 0,6-13-25 0 0,11-16 13 0 0,1 0 0 0 0,-1 0 1 0 0,1 0-1 0 0,-1 0 0 0 0,1 0 0 0 0,0 2 12 0 0,-9 9 95 0 0,-2 4-338 0 0,10-6-4299 0 0,3-12 2793 0 0</inkml:trace>
  <inkml:trace contextRef="#ctx0" brushRef="#br0" timeOffset="221007.41">19969 3286 6448 0 0,'-1'0'286'0'0,"1"-1"0"0"0,-1 1 0 0 0,0 0 0 0 0,1-1 0 0 0,-1 1-1 0 0,1 0 1 0 0,-1 0 0 0 0,0 0 0 0 0,1 0 0 0 0,-1 0 0 0 0,0 0 0 0 0,1 0 0 0 0,-1 0 0 0 0,0 0 0 0 0,1 0 0 0 0,-1 0 0 0 0,0 0 0 0 0,1 0 0 0 0,-1 0 0 0 0,0 0 0 0 0,1 1 0 0 0,-1-1-1 0 0,1 0 1 0 0,-1 1 0 0 0,0-1 0 0 0,1 0 0 0 0,-1 1-286 0 0,-14 15 237 0 0,3-3 958 0 0,6-8-912 0 0,0-1 0 0 0,1 2 0 0 0,0-1-1 0 0,0 1 1 0 0,1-1 0 0 0,0 1 0 0 0,0 0 0 0 0,-2 4-283 0 0,-2 3 411 0 0,-2 0-1 0 0,-7 9-410 0 0,8-12 134 0 0,1 1 1 0 0,0 0-1 0 0,-4 8-134 0 0,0-3 76 0 0,5-9-10 0 0,-2 6-94 0 0,8-12-479 0 0,-1-1-989 0 0,1 0 714 0 0</inkml:trace>
  <inkml:trace contextRef="#ctx0" brushRef="#br0" timeOffset="222476.602">17904 4295 13416 0 0,'0'0'613'0'0,"0"0"-10"0"0,-8 0-363 0 0,4 1-205 0 0,0 1 1 0 0,0-1 0 0 0,0 1 0 0 0,0 0 0 0 0,0 0-1 0 0,0 0 1 0 0,1 0 0 0 0,-1 1 0 0 0,-1 1-36 0 0,-31 30 813 0 0,10-9 5 0 0,6-5-296 0 0,1 1 1 0 0,0 0 0 0 0,2 1-1 0 0,1 1 1 0 0,-11 20-523 0 0,15-21 145 0 0,1 0 0 0 0,1 1 0 0 0,1 0 0 0 0,1 0 0 0 0,1 1 0 0 0,2 0 0 0 0,-1 6-145 0 0,4-19 26 0 0,1 0 1 0 0,0 0 0 0 0,0 1-1 0 0,1-1 1 0 0,1 0 0 0 0,0 0-1 0 0,0 0 1 0 0,2 0-1 0 0,0 6-26 0 0,-1-12-4 0 0,0 0 0 0 0,0 1 0 0 0,0-1 0 0 0,0 0-1 0 0,1 0 1 0 0,0-1 0 0 0,0 1 0 0 0,0 0 0 0 0,1-1-1 0 0,-1 0 1 0 0,1 0 0 0 0,0 0 0 0 0,0 0 0 0 0,1 0-1 0 0,-1-1 1 0 0,1 0 0 0 0,0 0 0 0 0,0 0 0 0 0,3 1 4 0 0,23 8-1140 0 0,-9-7-3887 0 0,-3-4-1195 0 0</inkml:trace>
  <inkml:trace contextRef="#ctx0" brushRef="#br0" timeOffset="222957.621">18147 4511 10136 0 0,'0'0'777'0'0,"12"6"-556"0"0,13 1-357 0 0,-22-6 341 0 0,1-1 1 0 0,0 1 0 0 0,0 1-1 0 0,-1-1 1 0 0,1 0 0 0 0,3 2-206 0 0,-4 0 314 0 0,1-1 0 0 0,-1 1 0 0 0,0 0 1 0 0,0 0-1 0 0,0 0 0 0 0,0 1 0 0 0,0-1-314 0 0,11 13 1110 0 0,-9-12-987 0 0,-1 1 0 0 0,0 0 1 0 0,-1 0-1 0 0,1 0 0 0 0,-1 1 0 0 0,0-1 0 0 0,0 1 1 0 0,-1-1-1 0 0,1 1 0 0 0,-1 0 0 0 0,-1 0 1 0 0,1 0-1 0 0,-1 0 0 0 0,0 1 0 0 0,0-1 0 0 0,-1 0 1 0 0,0 5-124 0 0,0 4 122 0 0,-2 1 0 0 0,1-1 0 0 0,-2 0 0 0 0,0 0-1 0 0,0 0 1 0 0,-5 9-122 0 0,5-17 5 0 0,0 0 0 0 0,0 0-1 0 0,-1-1 1 0 0,0 1-1 0 0,-3 3-4 0 0,1-1 54 0 0,0 0-1 0 0,1 0 0 0 0,0 0 0 0 0,-1 5-53 0 0,6-13 59 0 0,0-1 6 0 0,0 0-1 0 0,19-8 91 0 0,-6 2-122 0 0,0 0-1 0 0,0 0 0 0 0,0-1 1 0 0,-1-1-1 0 0,0 0 1 0 0,4-5-33 0 0,-7 5 30 0 0,0 0 0 0 0,-1-1 0 0 0,3-5-30 0 0,15-16 80 0 0,65-67 0 0 0,-85 90-64 0 0,-1-1 0 0 0,1 0 0 0 0,-1 0 0 0 0,0 0-1 0 0,-1 0 1 0 0,0-1 0 0 0,0 0 0 0 0,-1 0 0 0 0,0 0-1 0 0,0 0 1 0 0,-1 0 0 0 0,-1-1 0 0 0,1-6-16 0 0,-2 13-5 0 0,0 0 0 0 0,0 0-1 0 0,0 1 1 0 0,0-1 0 0 0,-1 0 0 0 0,1 0 0 0 0,-1 0 0 0 0,0 1 0 0 0,0-1 0 0 0,0 0 0 0 0,0 1 0 0 0,0-1-1 0 0,-1 1 1 0 0,1 0 0 0 0,-1-1 0 0 0,0 1 0 0 0,1 0 0 0 0,-1 0 0 0 0,0 0 0 0 0,0 0 0 0 0,0 0 0 0 0,-1 0-1 0 0,1 1 6 0 0,-16-16-2088 0 0,17 16-4191 0 0</inkml:trace>
  <inkml:trace contextRef="#ctx0" brushRef="#br0" timeOffset="223668.948">18798 4162 10136 0 0,'0'0'777'0'0,"0"0"-296"0"0,0 0 633 0 0,0 0 330 0 0,0 0 69 0 0,0 0-148 0 0,-6 18 346 0 0,-31 91-1306 0 0,31-92-1052 0 0,0-3-205 0 0</inkml:trace>
  <inkml:trace contextRef="#ctx0" brushRef="#br0" timeOffset="223847.301">18758 4839 14744 0 0,'0'0'1136'0'0,"-9"10"-497"0"0,-8 12 2757 0 0,-19 22-571 0 0,18-22-2979 0 0,-1-1 1 0 0,-1-1-1 0 0,-16 13 154 0 0,16-17-1614 0 0,1 0-1 0 0,-14 18 1615 0 0,23-23-6946 0 0</inkml:trace>
  <inkml:trace contextRef="#ctx0" brushRef="#br0" timeOffset="224262.672">19235 4383 4608 0 0,'0'0'353'0'0,"0"0"102"0"0,3 14 6074 0 0,3 23-2741 0 0,0 19-2282 0 0,-5-40-450 0 0,-3 47 782 0 0,2-26-1315 0 0,-1 0 0 0 0,-1 0 0 0 0,-2 0 1 0 0,-3 6-524 0 0,4-25 53 0 0,2-11-30 0 0,-1 0-1 0 0,0 1 1 0 0,-1-1-1 0 0,0 0 1 0 0,-2 3-23 0 0,-3 10 79 0 0,7-19-66 0 0,1 1 0 0 0,-1 0 0 0 0,0-1 0 0 0,0 1 0 0 0,0 0 0 0 0,0-1 0 0 0,0 0 0 0 0,0 1 0 0 0,0-1 0 0 0,0 1-1 0 0,-1-1 1 0 0,1 0 0 0 0,0 0 0 0 0,-1 0 0 0 0,1 0 0 0 0,-1 0 0 0 0,1 0 0 0 0,-1 0 0 0 0,0 0 0 0 0,1-1 0 0 0,-1 1 0 0 0,0-1 0 0 0,1 1 0 0 0,-1-1-1 0 0,0 0 1 0 0,0 1 0 0 0,1-1 0 0 0,-1 0 0 0 0,0 0 0 0 0,0 0 0 0 0,0 0 0 0 0,1-1 0 0 0,-1 1 0 0 0,0 0 0 0 0,0-1 0 0 0,1 0-13 0 0,-3 0-222 0 0,0-1 1 0 0,1 0-1 0 0,-1 0 1 0 0,1-1-1 0 0,0 1 1 0 0,0-1 0 0 0,0 0-1 0 0,0 0 1 0 0,0 0-1 0 0,1 0 1 0 0,-1 0-1 0 0,1 0 1 0 0,-2-4 221 0 0,-2-4-7258 0 0</inkml:trace>
  <inkml:trace contextRef="#ctx0" brushRef="#br0" timeOffset="224562.672">19023 4431 14568 0 0,'0'0'664'0'0,"0"0"-8"0"0,10-8-108 0 0,13-1 373 0 0,0 2 1 0 0,0 0-1 0 0,1 2 1 0 0,1 0-922 0 0,-9 2 125 0 0,131-25 51 0 0,-107 23-297 0 0,-30 5-551 0 0,-1-1 1 0 0,1-1-1 0 0,4-1 672 0 0,2-1-6599 0 0</inkml:trace>
  <inkml:trace contextRef="#ctx0" brushRef="#br0" timeOffset="225201.787">19704 4752 5984 0 0,'0'0'464'0'0,"-4"15"2693"0"0,3-9-872 0 0,-12 30 6489 0 0,8-22-8656 0 0,0-1 0 0 0,-1 0 1 0 0,-1-1-1 0 0,0 1 0 0 0,-4 4-118 0 0,-6 4-678 0 0,0 0 0 0 0,-6 4 678 0 0,7-9-7099 0 0</inkml:trace>
  <inkml:trace contextRef="#ctx0" brushRef="#br0" timeOffset="226089.843">20060 4853 9216 0 0,'0'0'421'0'0,"0"0"-12"0"0,0 0-81 0 0,0 0 635 0 0,0 0 306 0 0,0 0 62 0 0,-1-6 678 0 0,1 2-1754 0 0,-1 0 0 0 0,1 1 0 0 0,0-1-1 0 0,0 0 1 0 0,0 1 0 0 0,0-1 0 0 0,1 1 0 0 0,0-1 0 0 0,0 0-1 0 0,0 1-254 0 0,13-41 1595 0 0,-2 11-1070 0 0,21-108 20 0 0,-20 86-489 0 0,6-34-48 0 0,-18 83-9 0 0,0 0-1 0 0,0 0 0 0 0,0 0 0 0 0,1 0 1 0 0,0 0-1 0 0,1 1 0 0 0,1-4 2 0 0,-10 76-316 0 0,4-8 316 0 0,0-35 7 0 0,1 0 1 0 0,2 15-8 0 0,0-16 70 0 0,-2-19-52 0 0,1 1-1 0 0,0-1 0 0 0,0 0 1 0 0,0 0-1 0 0,1 1 0 0 0,-1-1 1 0 0,1 0-1 0 0,0 0 1 0 0,0 0-1 0 0,1 0 0 0 0,-1 0 1 0 0,1 0-1 0 0,0 0 0 0 0,1 1-17 0 0,-3-4 15 0 0,1-1 0 0 0,0 0 0 0 0,0 1 0 0 0,0-1 0 0 0,-1 0 0 0 0,1 0 0 0 0,0 0 0 0 0,0 0 0 0 0,0 0 0 0 0,0 0 0 0 0,0 0 0 0 0,-1 0 0 0 0,1 0 0 0 0,0 0 0 0 0,0 0 0 0 0,0 0 0 0 0,0-1 0 0 0,0 1 0 0 0,-1 0 0 0 0,1 0 0 0 0,0-1 0 0 0,0 1 0 0 0,-1-1 0 0 0,1 1 0 0 0,0-1-1 0 0,-1 1 1 0 0,1-1-15 0 0,20-16 308 0 0,-6 0-298 0 0,-1-2-1 0 0,-1 1 0 0 0,-1-2 1 0 0,-1 0-1 0 0,-1 0 0 0 0,0-1-9 0 0,20-34-5 0 0,-27 50-13 0 0,-1 0 0 0 0,1 1 0 0 0,0-1 0 0 0,0 1 0 0 0,0-1 0 0 0,1 1 1 0 0,0 0-1 0 0,-1 0 0 0 0,1 0 0 0 0,1 1 0 0 0,-1 0 0 0 0,0 0 0 0 0,4-2 18 0 0,-3 2-66 0 0,-4 2 58 0 0,0 0 0 0 0,0 0-1 0 0,1 0 1 0 0,-1 0-1 0 0,0 0 1 0 0,1 0-1 0 0,-1 1 1 0 0,0-1 0 0 0,1 1-1 0 0,-1-1 1 0 0,1 1-1 0 0,-1-1 1 0 0,1 1 0 0 0,0 0-1 0 0,-1 0 1 0 0,1 0-1 0 0,-1 0 1 0 0,1 0 0 0 0,-1 0-1 0 0,1 0 1 0 0,0 0-1 0 0,-1 1 1 0 0,1-1 0 0 0,-1 1-1 0 0,1-1 1 0 0,-1 1-1 0 0,0-1 1 0 0,1 1-1 0 0,-1 0 1 0 0,1 0 0 0 0,-1 0-1 0 0,0 0 1 0 0,0 0-1 0 0,0 0 1 0 0,1 0 0 0 0,-1 0-1 0 0,0 0 1 0 0,0 0-1 0 0,0 1 9 0 0,1 2 3 0 0,0 0-1 0 0,0 0 0 0 0,0 1 1 0 0,0-1-1 0 0,-1 0 1 0 0,1 1-1 0 0,-1-1 0 0 0,0 1 1 0 0,-1-1-1 0 0,1 2-2 0 0,4 20 56 0 0,-1-7 72 0 0,0-1-1 0 0,-1 9-127 0 0,1 5 55 0 0,-1-12 30 0 0,-2 1 0 0 0,-1 13-85 0 0,0-21 43 0 0,-2 37-10 0 0,2-49-650 0 0,0-1-256 0 0,0 0-58 0 0,0 0-12 0 0</inkml:trace>
  <inkml:trace contextRef="#ctx0" brushRef="#br0" timeOffset="227061.723">21026 4154 14280 0 0,'0'0'1102'0'0,"3"8"177"0"0,8 23 1565 0 0,-8-22-2721 0 0,-1-1 0 0 0,1 0 1 0 0,1 0-1 0 0,1 3-123 0 0,14 21 347 0 0,52 95 1178 0 0,-60-105-1285 0 0,-2 0 0 0 0,0 1 0 0 0,-1 0 0 0 0,3 22-240 0 0,-8-30-74 0 0,-2 1 0 0 0,0 1 0 0 0,-1-1 0 0 0,0 0 0 0 0,-1 0 0 0 0,-1 0 0 0 0,-1 0-1 0 0,0-1 1 0 0,-1 1 0 0 0,-1-1 0 0 0,0 1 0 0 0,-1-1 0 0 0,-1-1 0 0 0,0 1 0 0 0,-1-1 0 0 0,0-1 0 0 0,-1 1 0 0 0,-1-2 0 0 0,0 1 0 0 0,-2 0 74 0 0,-24 23-7653 0 0</inkml:trace>
  <inkml:trace contextRef="#ctx0" brushRef="#br0" timeOffset="235441.848">19707 4247 1840 0 0,'3'-10'160'0'0,"10"-5"2234"0"0,0-1 0 0 0,-1 0 0 0 0,3-6-2394 0 0,-14 19 75 0 0,5-8 624 0 0,1 0-1 0 0,1 0 0 0 0,0-1-698 0 0,5-6 1090 0 0,-12 15-889 0 0,0 1 0 0 0,1 0 0 0 0,-1-1-1 0 0,1 1 1 0 0,-1 0 0 0 0,1 0-1 0 0,0 0 1 0 0,0 0 0 0 0,0 0 0 0 0,0 0-1 0 0,1 0-200 0 0,-2 2 590 0 0,-1 0 2 0 0,0 0 8 0 0,0 0 31 0 0,0 0 11 0 0,0 0 4 0 0,0 0-47 0 0,0 0-207 0 0,-6 17 453 0 0,-4 7-644 0 0,-1-1-1 0 0,-1 0 0 0 0,-1-1 0 0 0,-2 1-200 0 0,-8 16 126 0 0,17-31-80 0 0,0 0-1 0 0,0 0 1 0 0,-7 5-46 0 0,1 1 36 0 0,-3 0 24 0 0,11-7-37 0 0,4-6-31 0 0,0-1-251 0 0,0 0-127 0 0,0 0-28 0 0</inkml:trace>
  <inkml:trace contextRef="#ctx0" brushRef="#br0" timeOffset="235772.921">20546 3937 16439 0 0,'0'0'754'0'0,"0"0"-17"0"0,0 0-421 0 0,0 0-23 0 0,0 0 41 0 0,0 0 8 0 0,-3 8 221 0 0,-6 11-16 0 0,0 0-1 0 0,-7 7-546 0 0,13-20 68 0 0,0-1-1 0 0,1 1 0 0 0,0 0 0 0 0,-2 5-67 0 0,-7 20 59 0 0,-30 48-1396 0 0,29-59-5749 0 0</inkml:trace>
  <inkml:trace contextRef="#ctx0" brushRef="#br0" timeOffset="240985.117">14867 5684 8752 0 0,'0'-11'909'0'0,"0"10"-868"0"0,0 1 0 0 0,0-1 0 0 0,0 1 1 0 0,0-1-1 0 0,0 1 0 0 0,0-1 0 0 0,0 1 0 0 0,0-1 0 0 0,-1 0 0 0 0,1 1 1 0 0,0-1-1 0 0,0 1 0 0 0,0-1 0 0 0,-1 1 0 0 0,1-1 0 0 0,0 1 0 0 0,0-1 1 0 0,-1 1-1 0 0,1 0 0 0 0,0-1 0 0 0,-1 1 0 0 0,1-1 0 0 0,-1 1 0 0 0,1 0 0 0 0,-1-1 1 0 0,1 1-1 0 0,0 0 0 0 0,-1-1 0 0 0,1 1 0 0 0,-1 0-41 0 0,-3-3 581 0 0,3-1 76 0 0,0-1 1 0 0,0 1-1 0 0,0-1 1 0 0,1 1 0 0 0,0-3-658 0 0,0 6 542 0 0,-1-6 484 0 0,1 6 2529 0 0,-7 4-3226 0 0,6-3-305 0 0,-1 1 1 0 0,1-1-1 0 0,0 1 1 0 0,0-1-1 0 0,0 1 1 0 0,1 0-1 0 0,-1-1 1 0 0,0 1-1 0 0,0 0 1 0 0,0 0-1 0 0,0-1 1 0 0,1 1-1 0 0,-1 0 1 0 0,0 0-1 0 0,0 1-24 0 0,-9 12 181 0 0,7-10-130 0 0,0 1 1 0 0,-1-1 0 0 0,1 1 0 0 0,1 0 0 0 0,-1 0 0 0 0,1 1-1 0 0,0-1 1 0 0,0 0 0 0 0,0 5-52 0 0,-4 17 113 0 0,3-18-32 0 0,1 0 0 0 0,0-1 0 0 0,1 1 0 0 0,0 0 0 0 0,1 0 0 0 0,-1 0-1 0 0,2 0 1 0 0,-1 0 0 0 0,2 5-81 0 0,-1-8 1 0 0,1 1-1 0 0,0-2 0 0 0,0 1 0 0 0,0 0 0 0 0,1 0 1 0 0,0-1-1 0 0,3 6 0 0 0,-4-10-5 0 0,-1 1 0 0 0,0 0 0 0 0,1-1 0 0 0,-1 0 0 0 0,1 1 1 0 0,0-1-1 0 0,-1 0 0 0 0,1 0 0 0 0,0 0 0 0 0,0 0 0 0 0,-1 0 0 0 0,1 0 0 0 0,0 0 1 0 0,0 0-1 0 0,0-1 0 0 0,0 1 0 0 0,0-1 0 0 0,0 0 0 0 0,0 0 0 0 0,0 1 0 0 0,0-1 1 0 0,1 0-1 0 0,-1-1 0 0 0,0 1 0 0 0,0 0 0 0 0,1-1 5 0 0,10-3 44 0 0,1 0-1 0 0,-1-1 1 0 0,1-1-1 0 0,-1 0 1 0 0,7-5-44 0 0,-5 3 35 0 0,-8 4-50 0 0,-1 0 0 0 0,-1 0 0 0 0,1 0 0 0 0,0-1 0 0 0,-1 0 0 0 0,0 0 0 0 0,0 0 0 0 0,-1-1 0 0 0,1 1 0 0 0,-1-1 0 0 0,2-4 15 0 0,2 2-79 0 0,-7 7 18 0 0,6 18-162 0 0,-2-6 135 0 0,0 7 29 0 0,-3-9 58 0 0,1-1 0 0 0,0 1 0 0 0,0-1 0 0 0,0 1 0 0 0,3 2 1 0 0,0 0-10 0 0,14 20 46 0 0,-19-30-31 0 0,1 1-1 0 0,0 0 1 0 0,0 0 0 0 0,0-1-1 0 0,0 1 1 0 0,0-1 0 0 0,0 0 0 0 0,0 1-1 0 0,1-1 1 0 0,-1 0 0 0 0,0 0-1 0 0,1 0 1 0 0,0 0-5 0 0,2 0 23 0 0,1 0 1 0 0,-1-1-1 0 0,0 1 1 0 0,0-1-1 0 0,0 0 0 0 0,1-1 1 0 0,-1 1-1 0 0,0-1 0 0 0,0 0 1 0 0,0 0-1 0 0,0 0 1 0 0,0-1-1 0 0,0 0 0 0 0,0 0 1 0 0,0 0-1 0 0,0-1 1 0 0,-1 1-1 0 0,0-1 0 0 0,1 0 1 0 0,-1 0-1 0 0,0-1 1 0 0,0 1-1 0 0,-1-1 0 0 0,1 0-23 0 0,5-8 86 0 0,-1 1-1 0 0,-1-1 1 0 0,6-13-86 0 0,-11 20 26 0 0,0-1 0 0 0,0 1 0 0 0,0-1 0 0 0,-1 0 0 0 0,0 1 0 0 0,0-1 0 0 0,0 0 0 0 0,-1 0 1 0 0,0 0-1 0 0,0-5-26 0 0,-3-18 22 0 0,-2 0 0 0 0,0 0 0 0 0,-3-3-22 0 0,6 28-96 0 0,0 0 0 0 0,0-1 0 0 0,-1 1 0 0 0,1 0 0 0 0,-1 0 0 0 0,0 1 0 0 0,0-1 0 0 0,0 1-1 0 0,-1-1 1 0 0,1 1 0 0 0,-1 0 0 0 0,0 0 0 0 0,-1 0 96 0 0,4 2-343 0 0,-5 1-2791 0 0,6 0 1612 0 0</inkml:trace>
  <inkml:trace contextRef="#ctx0" brushRef="#br0" timeOffset="241386.73">15531 5723 10592 0 0,'13'-5'1136'0'0,"7"-1"849"0"0,-1 1 0 0 0,1 1 0 0 0,2 0-1985 0 0,37-7 2068 0 0,-37 5-1441 0 0,11-3 40 0 0,21-2-667 0 0,-46 10-63 0 0,0 0 1 0 0,0 0-1 0 0,0 0 1 0 0,0 1-1 0 0,0 1 1 0 0,0-1-1 0 0,0 1 1 0 0,3 1 62 0 0,-4 3-1056 0 0,-3-1-752 0 0,-4 0-4017 0 0,-5 5 681 0 0</inkml:trace>
  <inkml:trace contextRef="#ctx0" brushRef="#br0" timeOffset="241585.311">15618 5812 6448 0 0,'-2'1'95'0'0,"-1"-1"0"0"0,0 1 0 0 0,1 0 0 0 0,-1 0 0 0 0,1 0 0 0 0,-1 0 0 0 0,1 0 1 0 0,-1 1-1 0 0,1-1 0 0 0,-1 1-95 0 0,1-1 18 0 0,1 0 1401 0 0,1-1-1181 0 0,0 0 0 0 0,0 1 1 0 0,0-1-1 0 0,0 0 1 0 0,0 0-1 0 0,0 1 0 0 0,-1-1 1 0 0,1 0-1 0 0,0 0 0 0 0,0 1 1 0 0,0-1-1 0 0,0 0 1 0 0,0 0-1 0 0,0 1 0 0 0,0-1 1 0 0,0 0-1 0 0,0 0 0 0 0,0 1 1 0 0,0-1-1 0 0,1 0 0 0 0,-1 0 1 0 0,0 1-1 0 0,0-1 1 0 0,0 0-1 0 0,0 0 0 0 0,0 1 1 0 0,0-1-1 0 0,0 0 0 0 0,1 0 1 0 0,-1 0-1 0 0,0 1 0 0 0,0-1-238 0 0,7 2 252 0 0,-1-1-1 0 0,1 0 0 0 0,0 0 0 0 0,0-1 0 0 0,-1 0 1 0 0,1 0-1 0 0,0 0 0 0 0,1-1-251 0 0,19-1 244 0 0,132-6 164 0 0,-117 8-846 0 0,-14 0-4368 0 0,-7 0-1147 0 0</inkml:trace>
  <inkml:trace contextRef="#ctx0" brushRef="#br0" timeOffset="242343.973">16401 5590 6912 0 0,'-18'-9'1399'0'0,"17"9"-997"0"0,1-1 1 0 0,-1 0-1 0 0,0 1 1 0 0,0-1-1 0 0,0 1 1 0 0,0-1-1 0 0,0 1 1 0 0,0 0 0 0 0,0-1-1 0 0,0 1 1 0 0,0 0-1 0 0,0 0 1 0 0,0 0-1 0 0,0-1 1 0 0,0 1-1 0 0,0 0 1 0 0,0 0-1 0 0,0 1 1 0 0,0-1-1 0 0,0 0 1 0 0,0 0 0 0 0,0 0-1 0 0,0 1-402 0 0,-11 9 1253 0 0,10-7-1148 0 0,-1-1-1 0 0,1 1 1 0 0,0-1 0 0 0,1 1-1 0 0,-1 0 1 0 0,0 0 0 0 0,1 0-1 0 0,0 0 1 0 0,-1 0 0 0 0,1 0-1 0 0,1 1 1 0 0,-1-1 0 0 0,0 0-1 0 0,0 3-104 0 0,-2 19 185 0 0,2-21-153 0 0,0 0 0 0 0,1-1 0 0 0,-1 1 0 0 0,1 0-1 0 0,0 0 1 0 0,0 0 0 0 0,0 0-32 0 0,1 15 122 0 0,-1-15-100 0 0,0 0-1 0 0,0 0 0 0 0,0-1 1 0 0,1 1-1 0 0,-1 0 1 0 0,1 0-1 0 0,0-1 0 0 0,0 1 1 0 0,1-1-1 0 0,-1 1 1 0 0,1-1-22 0 0,0 1 11 0 0,0-1 0 0 0,0 1 0 0 0,0-1 1 0 0,1 0-1 0 0,-1 0 0 0 0,1 0 0 0 0,0 0 0 0 0,0-1 1 0 0,0 1-1 0 0,0-1-11 0 0,0-1 22 0 0,-1 1 0 0 0,0-1 0 0 0,0 0 0 0 0,1-1 0 0 0,-1 1 0 0 0,0 0-1 0 0,1-1 1 0 0,-1 1 0 0 0,1-1 0 0 0,-1 0 0 0 0,1 0 0 0 0,-1 0 0 0 0,1 0 0 0 0,-1 0 0 0 0,0 0 0 0 0,1-1 0 0 0,0 0-22 0 0,4-1 3 0 0,0 0-1 0 0,-1 0 1 0 0,1-1 0 0 0,-1 0-1 0 0,0-1 1 0 0,1 0 0 0 0,-1 0-1 0 0,-1 0 1 0 0,1 0 0 0 0,-1-1-1 0 0,0 0 1 0 0,0 0 0 0 0,0-1-1 0 0,0 1 1 0 0,-1-1 0 0 0,0 0-1 0 0,0-1-2 0 0,7-13-249 0 0,-1 0 0 0 0,2-6 249 0 0,-9 21-24 0 0,-3 8 6 0 0,-1 0 0 0 0,1 0 0 0 0,0 0 1 0 0,0 0-1 0 0,1 0 0 0 0,-1 0 1 0 0,1 0-1 0 0,-1 0 0 0 0,1 0 0 0 0,1 2 18 0 0,5 19-13 0 0,-5-17 23 0 0,0 0-1 0 0,1 0 0 0 0,-1 0 0 0 0,1-1 1 0 0,0 1-1 0 0,1-1 0 0 0,1 3-9 0 0,-2-4 18 0 0,1 0 0 0 0,-1-1 0 0 0,1 1 0 0 0,0-1 0 0 0,0 0 0 0 0,1 0 0 0 0,-1 0 0 0 0,1 0 0 0 0,0-1 0 0 0,0 0 0 0 0,0 0 0 0 0,1 0 0 0 0,-1 0 0 0 0,0-1 0 0 0,1 0 0 0 0,5 1-18 0 0,-3-2 31 0 0,-1 0-1 0 0,1 0 0 0 0,0-1 1 0 0,-1 0-1 0 0,1-1 0 0 0,0 0-30 0 0,-4 1 22 0 0,0-1-1 0 0,0 0 1 0 0,0-1-1 0 0,0 1 1 0 0,0-1-1 0 0,0 1 1 0 0,-1-1-1 0 0,1 0 1 0 0,-1-1-1 0 0,1 1 1 0 0,-1 0-1 0 0,1-2-21 0 0,3-2 35 0 0,1-1 25 0 0,-1 0 0 0 0,0 0 0 0 0,5-6-60 0 0,-10 9 18 0 0,1 0-1 0 0,-1 1 1 0 0,0-1 0 0 0,0 0 0 0 0,0 0-1 0 0,-1 0 1 0 0,0-1 0 0 0,1 1 0 0 0,-1 0-1 0 0,0-3-17 0 0,-1-1 37 0 0,1-1-1 0 0,-1 1 0 0 0,0-1 1 0 0,-1-3-37 0 0,0 4 20 0 0,0 0 0 0 0,1 0 0 0 0,0 0 0 0 0,1 0 0 0 0,0-5-20 0 0,1 6 6 0 0,-1 0 0 0 0,1 1 0 0 0,-2-1 1 0 0,1 0-1 0 0,-1 0 0 0 0,0 1 0 0 0,0-1 0 0 0,-1 0 1 0 0,0 0-1 0 0,0 1 0 0 0,0-1 0 0 0,-1 0-6 0 0,-2-4-132 0 0,2 5 126 0 0,0 0 0 0 0,0 0-1 0 0,-1-1 1 0 0,1 1-1 0 0,-2 1 1 0 0,-2-6 6 0 0,5 10-142 0 0,0-1 1 0 0,0 1 0 0 0,0 1-1 0 0,0-1 1 0 0,0 0 0 0 0,0 0-1 0 0,0 0 1 0 0,0 0-1 0 0,-1 1 1 0 0,1-1 0 0 0,0 1-1 0 0,0-1 1 0 0,-1 1 0 0 0,1-1-1 0 0,0 1 1 0 0,-1 0 0 0 0,1-1-1 0 0,0 1 1 0 0,-1 0-1 0 0,1 0 1 0 0,-1 0 0 0 0,1 0-1 0 0,0 0 1 0 0,-1 0 0 0 0,1 1-1 0 0,0-1 1 0 0,-1 0-1 0 0,1 1 1 0 0,0-1 0 0 0,0 1-1 0 0,-1-1 1 0 0,1 1 0 0 0,0 0-1 0 0,0-1 1 0 0,-1 2 141 0 0,-11 8-2499 0 0,5 7-3115 0 0</inkml:trace>
  <inkml:trace contextRef="#ctx0" brushRef="#br0" timeOffset="242727.884">16919 5920 18511 0 0,'0'0'852'0'0,"-6"1"272"0"0,3-1-1079 0 0,0 1 0 0 0,0 0-1 0 0,1 0 1 0 0,-1 0-1 0 0,0 0 1 0 0,1 0-1 0 0,-1 1 1 0 0,1-1 0 0 0,-1 1-1 0 0,1 0 1 0 0,0-1-1 0 0,0 1 1 0 0,0 0 0 0 0,0 0-1 0 0,0 1 1 0 0,0-1-1 0 0,0 0 1 0 0,1 0-1 0 0,-1 1 1 0 0,1-1 0 0 0,0 1-1 0 0,-1 0 1 0 0,1-1-1 0 0,0 2-44 0 0,0 0 24 0 0,0-1 0 0 0,0 1 0 0 0,0 0 0 0 0,1 0-1 0 0,-1 0 1 0 0,1-1 0 0 0,0 1 0 0 0,0 0 0 0 0,0 0-1 0 0,1 0 1 0 0,0 0 0 0 0,-1 0 0 0 0,1 0 0 0 0,0-1 0 0 0,1 1-1 0 0,-1 0 1 0 0,1-1 0 0 0,0 1-24 0 0,-1-2 14 0 0,1 1-1 0 0,0-1 1 0 0,0 0-1 0 0,0 0 1 0 0,0 0-1 0 0,1-1 1 0 0,-1 1-1 0 0,0-1 1 0 0,1 1-1 0 0,-1-1 1 0 0,1 0 0 0 0,-1 1-1 0 0,1-1 1 0 0,0-1-1 0 0,-1 1 1 0 0,1 0-1 0 0,0-1 1 0 0,0 1-1 0 0,-1-1 1 0 0,1 0-1 0 0,1 0-13 0 0,4 0 17 0 0,-1 0 0 0 0,1 0 0 0 0,0-1 0 0 0,0 0 0 0 0,0 0 0 0 0,0-1 0 0 0,1 0-17 0 0,-3 0 24 0 0,1 0-1 0 0,-1 0 1 0 0,0-1 0 0 0,0 0 0 0 0,0 0 0 0 0,0 0 0 0 0,-1-1 0 0 0,1 0-1 0 0,-1 0 1 0 0,0 0 0 0 0,0-1 0 0 0,0 0 0 0 0,-1 0 0 0 0,1 0 0 0 0,-1 0 0 0 0,0-1-1 0 0,-1 1 1 0 0,0-1 0 0 0,1 0 0 0 0,0-4-24 0 0,-3 5 17 0 0,1 1 0 0 0,-1-1 1 0 0,0 0-1 0 0,-1 0 0 0 0,1 0 0 0 0,-1 0 1 0 0,0 0-1 0 0,0 0 0 0 0,0 0 0 0 0,-1 0 1 0 0,0 1-1 0 0,0-1 0 0 0,0 0 0 0 0,-2-3-17 0 0,2 1 31 0 0,0 5-8 0 0,0 0 1 0 0,0-1-1 0 0,0 1 0 0 0,0 0 0 0 0,-1 0 1 0 0,1 0-1 0 0,0 0 0 0 0,-1 0 0 0 0,1 0 1 0 0,-1 1-1 0 0,0-1 0 0 0,0 0 1 0 0,1 1-1 0 0,-1-1 0 0 0,0 1 0 0 0,0 0 1 0 0,-1 0-1 0 0,1-1 0 0 0,0 1 1 0 0,0 1-1 0 0,0-1 0 0 0,-1 0 0 0 0,1 1 1 0 0,-3-1-24 0 0,-28-4-1167 0 0,3 6-4981 0 0,14-1-898 0 0</inkml:trace>
  <inkml:trace contextRef="#ctx0" brushRef="#br0" timeOffset="244589.293">17303 5731 11024 0 0,'-21'-6'505'0'0,"17"4"-9"0"0,6-1-317 0 0,-6-1-53 0 0,3 3 424 0 0,1 1 175 0 0,0 0-560 0 0,1-1-1 0 0,-1 0 1 0 0,0 0-1 0 0,0 1 1 0 0,1-1-1 0 0,-1 1 1 0 0,1-1 0 0 0,-1 0-1 0 0,0 1 1 0 0,1-1-1 0 0,-1 1 1 0 0,1-1 0 0 0,-1 1-1 0 0,1-1 1 0 0,-1 1-1 0 0,1-1 1 0 0,0 1 0 0 0,-1 0-1 0 0,1-1 1 0 0,0 1-1 0 0,-1 0 1 0 0,1-1 0 0 0,0 1-1 0 0,-1 0 1 0 0,1 0-1 0 0,0 0 1 0 0,-1 0 0 0 0,1 0-1 0 0,0 0 1 0 0,-1 0-1 0 0,1 0-164 0 0,28-2 844 0 0,-25 2-353 0 0,96-3 1370 0 0,-3-9-1179 0 0,-21 2-1627 0 0,-26 8-4681 0 0,-39 2-1252 0 0</inkml:trace>
  <inkml:trace contextRef="#ctx0" brushRef="#br0" timeOffset="245476.488">18146 5394 6448 0 0,'0'0'498'0'0,"0"0"-290"0"0,0 0 0 0 0,0 0 31 0 0,0 0 8 0 0,0 0 77 0 0,0 0 318 0 0,0 0 138 0 0,0 0 27 0 0,0 0-6 0 0,0 0-53 0 0,0 0-20 0 0,0 0-6 0 0,0 0-37 0 0,0 6 806 0 0,-1 1-1123 0 0,0 0 0 0 0,0 0 1 0 0,-1 0-1 0 0,0 0 0 0 0,0 0 1 0 0,-1-1-1 0 0,0 2-368 0 0,-8 24 1080 0 0,3-9 167 0 0,-9 20-1247 0 0,4-12 452 0 0,-3 7 394 0 0,-6 6-846 0 0,-2 4 316 0 0,-29 57 212 0 0,44-87-424 0 0,-1 0 0 0 0,-7 10-104 0 0,-15 27 122 0 0,11-17-60 0 0,-5 12 22 0 0,-2 4-1441 0 0,37-55-18 0 0,-7 0 1049 0 0,-1 0-1 0 0,1 0 0 0 0,0 0 1 0 0,0-1-1 0 0,-1 1 0 0 0,1 0 1 0 0,-1-1-1 0 0,1 1 0 0 0,-1-1 1 0 0,0 1-1 0 0,1-2 327 0 0,2-2-960 0 0,8-8-686 0 0</inkml:trace>
  <inkml:trace contextRef="#ctx0" brushRef="#br0" timeOffset="245938.724">18137 5432 13560 0 0,'15'-25'3303'0'0,"-16"28"-3119"0"0,0 0 0 0 0,1-1 0 0 0,0 1 0 0 0,0 0 0 0 0,0-1 0 0 0,0 1-1 0 0,0 0 1 0 0,0-1 0 0 0,1 1-184 0 0,0 9 431 0 0,-3 12 334 0 0,0 0 1 0 0,-2 6-766 0 0,1-6 431 0 0,0 0 0 0 0,2 7-431 0 0,0-27 29 0 0,1 1 0 0 0,0-1 0 0 0,0 0 0 0 0,1 1-1 0 0,0-1 1 0 0,-1 0 0 0 0,1 1 0 0 0,1-1 0 0 0,-1 0 0 0 0,0 0 0 0 0,1 0 0 0 0,0 0 0 0 0,0 0-1 0 0,0-1 1 0 0,2 3-29 0 0,1 1 28 0 0,-4-6-21 0 0,0 0 0 0 0,0-1 0 0 0,0 1-1 0 0,-1 0 1 0 0,1 0 0 0 0,0-1-1 0 0,0 1 1 0 0,0-1 0 0 0,0 1 0 0 0,0-1-1 0 0,0 1 1 0 0,0-1 0 0 0,0 0 0 0 0,1 1-1 0 0,-1-1 1 0 0,0 0 0 0 0,0 0 0 0 0,0 0-1 0 0,0 0 1 0 0,0 0 0 0 0,0 0-1 0 0,0 0 1 0 0,1 0 0 0 0,-1 0 0 0 0,0-1-1 0 0,0 1 1 0 0,0 0 0 0 0,0-1 0 0 0,0 1-1 0 0,0-1 1 0 0,0 1 0 0 0,0-1 0 0 0,0 1-7 0 0,3-2 29 0 0,2-1 0 0 0,0 0-1 0 0,0 0 0 0 0,0-1 1 0 0,0 0-1 0 0,-1 0 1 0 0,0-1-1 0 0,1 1 0 0 0,1-4-28 0 0,2-1 56 0 0,0 1-56 0 0,0-2 0 0 0,-1 0 1 0 0,0 0-1 0 0,-1 0 0 0 0,6-10 0 0 0,7-18-683 0 0,0-4 683 0 0,-2 5-431 0 0,-6 12 177 0 0,-11 24 244 0 0,-1 1 195 0 0,-6 18 668 0 0,-17 77-191 0 0,8-33-278 0 0,14-56-359 0 0,1-1 0 0 0,-1 1 1 0 0,1-1-1 0 0,0 1 1 0 0,0 0-1 0 0,1 4-25 0 0,0 21 106 0 0,-1-27-94 0 0,0 1-1 0 0,0-1 0 0 0,1 0 0 0 0,-1 0 1 0 0,1 0-1 0 0,0 1 0 0 0,0-1 1 0 0,0 0-1 0 0,1 0 0 0 0,-1 0 1 0 0,1-1-1 0 0,0 1 0 0 0,0 0 0 0 0,0-1 1 0 0,1 1-1 0 0,-1-1 0 0 0,2 2-11 0 0,-3-4-10 0 0,1 0 0 0 0,-1 0-1 0 0,0 0 1 0 0,1 0 0 0 0,-1 0-1 0 0,1 0 1 0 0,0 0 0 0 0,-1 0-1 0 0,1-1 1 0 0,-1 1 0 0 0,1 0-1 0 0,0-1 1 0 0,0 0 0 0 0,-1 1-1 0 0,1-1 1 0 0,0 0 0 0 0,0 0-1 0 0,-1 0 1 0 0,1 0 10 0 0,3 0-687 0 0,-1-1 0 0 0,0 0 1 0 0,1 0-1 0 0,-1 0 0 0 0,0 0 0 0 0,0 0 0 0 0,2-2 687 0 0,3-2-6851 0 0</inkml:trace>
  <inkml:trace contextRef="#ctx0" brushRef="#br0" timeOffset="246273.798">18579 5629 11520 0 0,'-6'6'1190'0'0,"1"3"-487"0"0,1 0-1 0 0,0 0 0 0 0,0 0 0 0 0,0 1 1 0 0,1-1-1 0 0,1 1 0 0 0,0 0-702 0 0,-4 12 863 0 0,5-16-710 0 0,-1 1 0 0 0,1 0 0 0 0,1 0 0 0 0,-1 0 0 0 0,1 0 1 0 0,0 0-1 0 0,1 0 0 0 0,0 0 0 0 0,0 0 0 0 0,0 0 0 0 0,1 0 0 0 0,0 0 0 0 0,1 2-153 0 0,-2-7 34 0 0,0-1-1 0 0,0 1 0 0 0,0 0 1 0 0,0-1-1 0 0,0 1 1 0 0,0-1-1 0 0,1 1 0 0 0,-1-1 1 0 0,0 0-1 0 0,1 0 0 0 0,-1 0 1 0 0,1 1-1 0 0,0-1 1 0 0,-1-1-1 0 0,1 1 0 0 0,0 0 1 0 0,0 0-1 0 0,-1-1 0 0 0,1 1 1 0 0,0-1-1 0 0,0 1 1 0 0,0-1-1 0 0,0 0 0 0 0,-1 1 1 0 0,1-1-1 0 0,0 0 0 0 0,0-1 1 0 0,0 1-1 0 0,0 0 1 0 0,0 0-1 0 0,0-1 0 0 0,0 1 1 0 0,-1-1-1 0 0,2 0-33 0 0,3-1 60 0 0,0 0-1 0 0,1-1 1 0 0,-1 0 0 0 0,0 0 0 0 0,-1-1-1 0 0,1 1 1 0 0,0-1 0 0 0,-1 0-1 0 0,0-1-59 0 0,2 0 30 0 0,-1-1 0 0 0,0 0 0 0 0,0-1 0 0 0,-1 1-1 0 0,1-1 1 0 0,-1 0 0 0 0,-1-1 0 0 0,1 1 0 0 0,-1-1 0 0 0,-1 0-1 0 0,1 0 1 0 0,-1 0 0 0 0,-1 0 0 0 0,0 0 0 0 0,0-1 0 0 0,0-2-30 0 0,-1 3 26 0 0,0 2-15 0 0,-1 0 0 0 0,0 0 0 0 0,0-1 0 0 0,0-4-11 0 0,-1 8 0 0 0,1 0-1 0 0,-1 1 1 0 0,0-1 0 0 0,0 1 0 0 0,0-1-1 0 0,0 1 1 0 0,0 0 0 0 0,-1-1-1 0 0,1 1 1 0 0,-1 0 0 0 0,1 0 0 0 0,-1 0-1 0 0,0-1 1 0 0,0 1 8 0 0,0 1 0 0 0,0-1-1 0 0,-1 0 1 0 0,1 0-1 0 0,0 1 1 0 0,-1-1 0 0 0,1 1-1 0 0,0 0 1 0 0,-1 0-1 0 0,0 0 1 0 0,1 0 0 0 0,-1 0-1 0 0,1 1 1 0 0,-1-1 0 0 0,0 1-1 0 0,0-1 1 0 0,1 1-1 0 0,-1 0 1 0 0,0 0 0 0 0,0 0-1 0 0,1 1 1 0 0,-1-1-1 0 0,0 1 1 0 0,1-1 0 0 0,-3 2-8 0 0,-2 0-300 0 0,0 1 0 0 0,0-1 1 0 0,0 1-1 0 0,0 1 300 0 0,-24 15-5499 0 0,27-17 4427 0 0,-8 7-5444 0 0</inkml:trace>
  <inkml:trace contextRef="#ctx0" brushRef="#br0" timeOffset="246596.383">19154 5102 8288 0 0,'0'0'638'0'0,"-13"-11"829"0"0,11 11-1210 0 0,0-1-1 0 0,0 0 1 0 0,0 1 0 0 0,0 0 0 0 0,1-1-1 0 0,-1 1 1 0 0,0 0 0 0 0,0 0 0 0 0,0 0-1 0 0,0 0 1 0 0,0 0 0 0 0,0 1 0 0 0,0-1-1 0 0,0 0 1 0 0,1 1 0 0 0,-1 0 0 0 0,0-1-1 0 0,0 1 1 0 0,1 0 0 0 0,-1 0 0 0 0,0 0-1 0 0,1 0 1 0 0,-1 0 0 0 0,0 1-257 0 0,-5 4 258 0 0,0 0 1 0 0,0 1-1 0 0,1-1 1 0 0,-3 6-259 0 0,0-1 746 0 0,-3 4-498 0 0,0 1 0 0 0,1 0 0 0 0,1 1 0 0 0,0 0 0 0 0,2 0 0 0 0,0 1 0 0 0,0 0 0 0 0,2 1 0 0 0,0 0-1 0 0,2 0 1 0 0,0 0 0 0 0,1 0 0 0 0,1 1 0 0 0,0 16-248 0 0,1 16 193 0 0,0-13 31 0 0,2 0 1 0 0,1-1 0 0 0,3 8-225 0 0,0-13 147 0 0,2 0 0 0 0,1 0 0 0 0,10 23-147 0 0,-12-41 39 0 0,1-1-1 0 0,0 0 1 0 0,0 0 0 0 0,2-1 0 0 0,0 0 0 0 0,0 0 0 0 0,1-1-1 0 0,1 0 1 0 0,2 1-39 0 0,-12-11-5 0 0,8 6-46 0 0,0 0-1 0 0,0 0 1 0 0,0 0-1 0 0,1-2 1 0 0,1 1 51 0 0,8 6-444 0 0,4 1-6032 0 0,-9-8-533 0 0</inkml:trace>
  <inkml:trace contextRef="#ctx0" brushRef="#br0" timeOffset="248433.878">19525 5257 4144 0 0,'3'1'107'0'0,"0"-1"1"0"0,0 0 0 0 0,0 0-1 0 0,1 0 1 0 0,-1 0-1 0 0,0 0 1 0 0,0-1 0 0 0,0 0-1 0 0,0 1 1 0 0,0-1-1 0 0,0 0 1 0 0,1-1-108 0 0,0 0 790 0 0,1 0 1 0 0,-1 0 0 0 0,0 0-1 0 0,0 0 1 0 0,0-1-1 0 0,0 0 1 0 0,2-2-791 0 0,-5 4 899 0 0,-1 1-31 0 0,0 0-700 0 0,0-1 0 0 0,0 1 0 0 0,1 0 0 0 0,-1 0 0 0 0,0-1 0 0 0,0 1 0 0 0,0 0 0 0 0,0-1 0 0 0,0 1 0 0 0,0 0 0 0 0,0 0 0 0 0,0-1 0 0 0,0 1 0 0 0,0 0 0 0 0,0 0 0 0 0,0-1 0 0 0,0 1 0 0 0,0 0 0 0 0,0-1 0 0 0,0 1 0 0 0,-1 0-1 0 0,1 0 1 0 0,0-1 0 0 0,0 1 0 0 0,0 0 0 0 0,0-1-168 0 0,-4 2 165 0 0,0-1 0 0 0,0 1 0 0 0,0-1 0 0 0,1 1 0 0 0,-1 0 0 0 0,0 1 0 0 0,1-1 0 0 0,-1 0 0 0 0,1 1 0 0 0,-1 0 0 0 0,1 0 0 0 0,-1 0-165 0 0,-8 7 338 0 0,1 0 0 0 0,-7 7-338 0 0,-11 8 423 0 0,20-16-313 0 0,-1 1 0 0 0,2 0 0 0 0,-1 1 0 0 0,1 0 0 0 0,1 1-1 0 0,0 0 1 0 0,-3 5-110 0 0,6-8 45 0 0,-1 0 0 0 0,1 1-1 0 0,0 0 1 0 0,1-1-1 0 0,0 1 1 0 0,0 1-1 0 0,1-1-44 0 0,2-6 18 0 0,-1-1 1 0 0,1 1-1 0 0,0-1 0 0 0,0 1 0 0 0,1-1 0 0 0,-1 1 0 0 0,0-1 1 0 0,1 1-1 0 0,0-1 0 0 0,-1 1 0 0 0,1-1 0 0 0,0 1 0 0 0,0-1 0 0 0,1 0 1 0 0,-1 0-1 0 0,0 0 0 0 0,1 1 0 0 0,-1-1 0 0 0,1-1 0 0 0,0 2-18 0 0,-1-2 11 0 0,1 0 1 0 0,-1 0-1 0 0,1 0 0 0 0,-1 0 0 0 0,1 0 0 0 0,-1-1 1 0 0,1 1-1 0 0,0 0 0 0 0,0-1 0 0 0,-1 1 0 0 0,1-1 1 0 0,0 0-1 0 0,0 1 0 0 0,0-1 0 0 0,-1 0 0 0 0,1 0 1 0 0,0 0-1 0 0,0 0 0 0 0,0-1 0 0 0,-1 1 0 0 0,1 0 1 0 0,0-1-1 0 0,0 1 0 0 0,-1-1 0 0 0,1 0 0 0 0,0 1 1 0 0,0-2-12 0 0,6-1-43 0 0,10-6-387 0 0,-1 0 0 0 0,7-5 430 0 0,-19 11-157 0 0,0-1 0 0 0,0 0 0 0 0,-1 0 0 0 0,0 0 0 0 0,0 0 0 0 0,0-1 0 0 0,0 1-1 0 0,0-1 1 0 0,-1 0 0 0 0,1-1 157 0 0,37-82-1130 0 0,-33 75 1066 0 0,-7 12 58 0 0,0 1 1 0 0,0 0-1 0 0,0 0 0 0 0,0 0 1 0 0,0-1-1 0 0,-1 1 0 0 0,1 0 1 0 0,0 0-1 0 0,0 1 1 0 0,0-1-1 0 0,0 0 0 0 0,0 0 1 0 0,0 0-1 0 0,0 1 1 0 0,0-1-1 0 0,-1 0 0 0 0,1 1 1 0 0,0-1-1 0 0,0 1 6 0 0,3 2 12 0 0,0 1 0 0 0,-1 0 1 0 0,0-1-1 0 0,0 1 0 0 0,0 1 0 0 0,0-1 0 0 0,-1 0 1 0 0,2 3-13 0 0,9 15 99 0 0,-8-15-50 0 0,-2 0-1 0 0,1 0 0 0 0,-1 0 0 0 0,0 0 0 0 0,-1 0 0 0 0,1 1 1 0 0,-1-1-1 0 0,-1 1 0 0 0,1 3-48 0 0,4 19 158 0 0,-1-12-17 0 0,-1 0 0 0 0,-1 0-1 0 0,-1 1 1 0 0,0 13-141 0 0,-1 2 254 0 0,0-21-99 0 0,0 0 0 0 0,-2 0 0 0 0,1 0-1 0 0,-2 0-154 0 0,1 20 461 0 0,1-28-370 0 0,0 0 0 0 0,0 1 0 0 0,0-1 1 0 0,-1 1-1 0 0,1-1 0 0 0,-2 0 1 0 0,1 0-1 0 0,0 1-91 0 0,-7 15 280 0 0,5-12-75 0 0,0 0 0 0 0,0-1 0 0 0,-2 1-1 0 0,1 0-204 0 0,2-6 65 0 0,0 0 0 0 0,0-1 0 0 0,0 1-1 0 0,0 0 1 0 0,-1-1 0 0 0,1 0 0 0 0,-1 0 0 0 0,1 0-1 0 0,-1 0 1 0 0,0 0 0 0 0,0 0 0 0 0,0 0-1 0 0,-2 0-64 0 0,-4 2 72 0 0,1-1 0 0 0,-2 0-1 0 0,1 0 1 0 0,0-1 0 0 0,0 0-1 0 0,-1 0 1 0 0,1-1 0 0 0,-1-1-1 0 0,0 1 1 0 0,1-2 0 0 0,-1 1-1 0 0,1-1 1 0 0,-1-1 0 0 0,1 0-1 0 0,0 0 1 0 0,-6-2-72 0 0,13 3-4 0 0,1 1 0 0 0,0-1 0 0 0,0 1 1 0 0,-1-1-1 0 0,1 0 0 0 0,0 0 0 0 0,0 1 0 0 0,0-1 0 0 0,0 0 0 0 0,0 0 1 0 0,0 0-1 0 0,0 0 0 0 0,0 0 0 0 0,0 0 0 0 0,1 0 0 0 0,-1-1 1 0 0,0 1-1 0 0,1 0 0 0 0,-1 0 0 0 0,0-1 0 0 0,1 1 0 0 0,0 0 0 0 0,-1-1 1 0 0,1 1-1 0 0,0 0 0 0 0,0-1 0 0 0,0 1 0 0 0,0 0 0 0 0,0-1 0 0 0,0 1 1 0 0,0-1 3 0 0,0-2-213 0 0,1 1 0 0 0,0-1 0 0 0,0 0 0 0 0,0 0 0 0 0,0 1 0 0 0,1-1 0 0 0,-1 1 0 0 0,3-3 213 0 0,2-5-1600 0 0,1 0-396 0 0</inkml:trace>
  <inkml:trace contextRef="#ctx0" brushRef="#br0" timeOffset="248754.973">19971 5141 4144 0 0,'0'0'319'0'0,"8"-12"6"0"0,-5 9 612 0 0,3-4 2867 0 0,-5 1 3674 0 0,-14 17-5399 0 0,0 3-1589 0 0,1 1-1 0 0,1 0 1 0 0,0 0-1 0 0,0 1 1 0 0,2 0 0 0 0,-1 2-490 0 0,-22 36 295 0 0,13-22-299 0 0,12-19-32 0 0,-1 0 0 0 0,-1-1-1 0 0,0 0 1 0 0,-7 7 36 0 0,7-8-750 0 0,9-11 624 0 0,0 1 1 0 0,-1-1-1 0 0,1 1 1 0 0,0-1-1 0 0,0 0 1 0 0,0 1-1 0 0,-1-1 1 0 0,1 1-1 0 0,0-1 1 0 0,0 1-1 0 0,0-1 1 0 0,0 1-1 0 0,0-1 1 0 0,0 0-1 0 0,0 1 1 0 0,0-1-1 0 0,0 1 1 0 0,0-1-1 0 0,0 1 1 0 0,0-1-1 0 0,0 1 1 0 0,0-1-1 0 0,1 1 1 0 0,-1-1-1 0 0,0 0 1 0 0,0 1 125 0 0,1 0-6701 0 0</inkml:trace>
  <inkml:trace contextRef="#ctx0" brushRef="#br0" timeOffset="249532.189">20011 5490 6912 0 0,'-1'22'728'0'0,"0"-17"-344"0"0,1 0 0 0 0,0 0 0 0 0,0 1 0 0 0,0-1 0 0 0,1 0 0 0 0,-1 0 0 0 0,1 1-384 0 0,15 74 5129 0 0,-12-61-3102 0 0,1 0 0 0 0,7 18-2027 0 0,-10-35 142 0 0,-1 0 0 0 0,1 0 0 0 0,0 0-1 0 0,-1-1 1 0 0,1 1 0 0 0,0-1-1 0 0,0 1 1 0 0,0-1 0 0 0,0 0 0 0 0,0 1-1 0 0,0-1 1 0 0,0 0 0 0 0,1 0-1 0 0,0 0-141 0 0,-2-1 130 0 0,6-3 140 0 0,-5 0-202 0 0,0 0 0 0 0,0 0 0 0 0,-1 0 0 0 0,1-1 0 0 0,-1 1-1 0 0,1 0 1 0 0,-1-1 0 0 0,0 1 0 0 0,0-4-68 0 0,5-33 468 0 0,-5 37-455 0 0,4-51 290 0 0,-1-37-303 0 0,-1 39-23 0 0,2 1 0 0 0,9-36 23 0 0,-14 83-17 0 0,4-13-71 0 0,0 0 0 0 0,5-9 88 0 0,-1 1-28 0 0,4 5-44 0 0,-12 19 0 0 0,0 1 0 0 0,2 1 2 0 0,0 0 57 0 0,-1-1 1 0 0,1 1-1 0 0,0 0 1 0 0,-1 0 0 0 0,1 0-1 0 0,0 0 1 0 0,-1 0-1 0 0,1 0 1 0 0,-1 0-1 0 0,1 0 1 0 0,-1 1 0 0 0,0-1-1 0 0,0 0 1 0 0,1 1-1 0 0,-1 0 1 0 0,0-1-1 0 0,0 1 1 0 0,-1-1 0 0 0,1 1-1 0 0,0 0 1 0 0,0 0-1 0 0,0 1 13 0 0,2 7-40 0 0,1 1-1 0 0,-1-1 0 0 0,-1 1 0 0 0,1 4 41 0 0,4 18-13 0 0,9 33 59 0 0,-3 0-46 0 0,-11-56 18 0 0,-2-7-8 0 0,1 1-1 0 0,1-1 1 0 0,-1 1-1 0 0,0-1 0 0 0,1 0 1 0 0,0 0-1 0 0,0 1 1 0 0,0-1-1 0 0,1 1-9 0 0,-2-2 15 0 0,0-1 0 0 0,0 1 0 0 0,1-1 1 0 0,-1 0-1 0 0,0 0 0 0 0,1 1 0 0 0,-1-1 0 0 0,0 0 0 0 0,1 0 0 0 0,0 0 1 0 0,-1-1-1 0 0,1 1 0 0 0,-1 0 0 0 0,1-1 0 0 0,0 1 0 0 0,0-1 1 0 0,-1 1-1 0 0,3-1-15 0 0,-3-1 12 0 0,1 0 0 0 0,-1 0 1 0 0,1 0-1 0 0,-1 0 1 0 0,0 0-1 0 0,1 0 1 0 0,-1-1-1 0 0,0 1 0 0 0,0 0 1 0 0,0-1-1 0 0,0 1 1 0 0,1-2-13 0 0,0 1 13 0 0,0-2 5 0 0,0 1-1 0 0,0-1 0 0 0,0 1 1 0 0,0-1-1 0 0,-1 0 0 0 0,0 1 0 0 0,0-1 1 0 0,1-1-18 0 0,5-17 143 0 0,10-28 147 0 0,-9 30-589 0 0,-1-2-1 0 0,2-9 300 0 0,9-27-315 0 0,3 2 23 0 0,-15 39 122 0 0,2-3-111 0 0,-1 15 254 0 0,-7 5 30 0 0,0 0 0 0 0,1 0 0 0 0,-1 0 0 0 0,1 0 0 0 0,-1 0 0 0 0,1 0 0 0 0,-1 0 0 0 0,0 0 0 0 0,1 0-1 0 0,-1 0 1 0 0,1 0 0 0 0,-1 0 0 0 0,0 0 0 0 0,1 0 0 0 0,-1 0 0 0 0,1 0 0 0 0,-1 1 0 0 0,0-1 0 0 0,1 0 0 0 0,-1 0 0 0 0,0 0-1 0 0,1 1 1 0 0,-1-1 0 0 0,0 0 0 0 0,1 0 0 0 0,-1 1 0 0 0,0-1-3 0 0,8 14 86 0 0,0 20 39 0 0,-7-29-116 0 0,1 13 113 0 0,0 1 0 0 0,-1 0 0 0 0,-2 18-122 0 0,0-3 163 0 0,0-2 12 0 0,-1 1 0 0 0,-2-1-1 0 0,-7 29-174 0 0,1 11 139 0 0,7-42-74 0 0,0-25-50 0 0,3-4-183 0 0,0-1-100 0 0,0 0-20 0 0,0 0-233 0 0,-1-11-2839 0 0,-1-11 1386 0 0,1 2-9 0 0</inkml:trace>
  <inkml:trace contextRef="#ctx0" brushRef="#br0" timeOffset="249826.401">20776 4914 13328 0 0,'-3'-1'167'0'0,"-9"-3"354"0"0,11 4-431 0 0,1 0 0 0 0,-1 0 0 0 0,1 0 1 0 0,0 0-1 0 0,-1 0 0 0 0,1 0 0 0 0,-1 0 0 0 0,1 0 1 0 0,0 0-1 0 0,-1 0 0 0 0,1 0 0 0 0,-1 0 0 0 0,1 0 1 0 0,0 1-1 0 0,-1-1 0 0 0,1 0 0 0 0,0 0 1 0 0,-1 0-1 0 0,1 1 0 0 0,0-1 0 0 0,-1 0 0 0 0,1 1 1 0 0,0-1-1 0 0,-1 0 0 0 0,1 1 0 0 0,0-1 1 0 0,0 0-1 0 0,0 1 0 0 0,-1-1 0 0 0,1 0 0 0 0,0 1 1 0 0,0-1-1 0 0,0 1-90 0 0,-10 14 1284 0 0,8-14-1187 0 0,1 0-1 0 0,0 1 1 0 0,0-1 0 0 0,0 1 0 0 0,0-1-1 0 0,0 1 1 0 0,0-1 0 0 0,0 1 0 0 0,0 0-1 0 0,0 0 1 0 0,1-1 0 0 0,-1 1 0 0 0,1 0-1 0 0,0 0-96 0 0,-1 3 196 0 0,0 0 1 0 0,-1-1-1 0 0,1 1 0 0 0,-1 0 0 0 0,0-1 0 0 0,0 1 0 0 0,-1 1-196 0 0,-6 13 563 0 0,-5 22-374 0 0,1-1-1 0 0,2 2 1 0 0,-1 15-189 0 0,3-26-1255 0 0,5-15 600 0 0</inkml:trace>
  <inkml:trace contextRef="#ctx0" brushRef="#br0" timeOffset="250105.714">20557 5455 12440 0 0,'0'0'957'0'0,"14"4"1386"0"0,5-2-848 0 0,1-2 0 0 0,0 0 1 0 0,0-1-1 0 0,4-1-1495 0 0,27-5 1292 0 0,3-3-1292 0 0,-31 6 131 0 0,0 2 1 0 0,1 0-132 0 0,-3 1-1486 0 0,-1-1 1 0 0,18-4 1485 0 0,-25 3-1482 0 0</inkml:trace>
  <inkml:trace contextRef="#ctx0" brushRef="#br0" timeOffset="250650.603">21272 5127 7368 0 0,'-10'-11'784'0'0,"9"10"-571"0"0,-1 1 0 0 0,0-1 0 0 0,0 0-1 0 0,0 1 1 0 0,0-1 0 0 0,0 1 0 0 0,1 0 0 0 0,-1 0 0 0 0,0-1 0 0 0,0 1 0 0 0,0 0 0 0 0,0 1 0 0 0,0-1 0 0 0,-1 0-213 0 0,-27 7 2875 0 0,22-4-2710 0 0,-38 14 1045 0 0,41-15-999 0 0,1 0 1 0 0,-1 1-1 0 0,1 0 0 0 0,0-1 0 0 0,-1 1 0 0 0,1 1 1 0 0,1-1-1 0 0,-2 2-211 0 0,-5 6 443 0 0,0 0 0 0 0,1 1 0 0 0,1 0 1 0 0,0 0-1 0 0,0 1 0 0 0,1 0 0 0 0,-2 8-443 0 0,4-9 136 0 0,3-7-37 0 0,-1 1 0 0 0,1 0 0 0 0,1 0 0 0 0,-1 1 0 0 0,1-1 0 0 0,0 0 0 0 0,0 0 0 0 0,0 6-99 0 0,1-10 48 0 0,0 0 0 0 0,0 0 0 0 0,0 0 0 0 0,1 0 0 0 0,-1 0 0 0 0,0 0-1 0 0,1 0 1 0 0,-1 0 0 0 0,1 0 0 0 0,0 0 0 0 0,-1 0 0 0 0,1 0 0 0 0,0-1 0 0 0,1 2-48 0 0,-1-2 10 0 0,0 0 1 0 0,0 0-1 0 0,0 0 1 0 0,1 0 0 0 0,-1-1-1 0 0,0 1 1 0 0,0 0 0 0 0,0-1-1 0 0,1 1 1 0 0,-1-1-1 0 0,0 0 1 0 0,1 1 0 0 0,-1-1-1 0 0,1 0 1 0 0,-1 0 0 0 0,0 0-1 0 0,1 0 1 0 0,-1 0-1 0 0,0 0 1 0 0,1 0 0 0 0,0 0-11 0 0,4-2 21 0 0,-1 1 0 0 0,1-1 0 0 0,0 1 1 0 0,-1-2-1 0 0,1 1 0 0 0,-1 0 0 0 0,0-1 1 0 0,2-2-22 0 0,12-5 88 0 0,-6 2-90 0 0,0 0 0 0 0,0-1 0 0 0,-1-1 0 0 0,0 0 0 0 0,-1 0 0 0 0,10-13 2 0 0,2-6-143 0 0,-16 20 61 0 0,-1 0 1 0 0,1 1-1 0 0,6-5 82 0 0,-7 7-46 0 0,-5 4 66 0 0,0 1 0 0 0,0 0 0 0 0,0 0 1 0 0,0-1-1 0 0,0 1 0 0 0,1 0 0 0 0,-1 0 0 0 0,0 0 1 0 0,0 0-1 0 0,1 1 0 0 0,-1-1 0 0 0,2 0-20 0 0,3 21-428 0 0,-2 5 516 0 0,-1-1-1 0 0,-1 2 1 0 0,-1-1-1 0 0,-2 0 1 0 0,-1 10-88 0 0,3 2 63 0 0,0-28-14 0 0,-1-1 0 0 0,0 1 0 0 0,0 6-49 0 0,-7 59 280 0 0,-1 18 288 0 0,4-53-40 0 0,3-26-196 0 0,0 1 1 0 0,-1-1 0 0 0,-2 8-333 0 0,1-10 136 0 0,2-7-70 0 0,1-1 0 0 0,-1 0 0 0 0,0-1 0 0 0,0 1 0 0 0,0 0-1 0 0,0 0 1 0 0,0 0 0 0 0,-1-1 0 0 0,1 1 0 0 0,-1 0 0 0 0,0-1 0 0 0,0 1-1 0 0,0-1 1 0 0,-2 2-66 0 0,-4 4 306 0 0,7-7-277 0 0,0 0 0 0 0,0 1 0 0 0,0-1 0 0 0,-1 0 0 0 0,1 0 0 0 0,0 0 0 0 0,-1 0 0 0 0,1 0 0 0 0,-1-1 0 0 0,1 1-1 0 0,-1 0-28 0 0,-2 0 13 0 0,1-1-1 0 0,-1 1 1 0 0,1-1-1 0 0,-1 1 1 0 0,1-1-1 0 0,-1-1 0 0 0,1 1 1 0 0,-1 0-1 0 0,-1-1-12 0 0,1 0-65 0 0,1 0 0 0 0,-1 0 0 0 0,0 0 0 0 0,1-1 0 0 0,-1 1 0 0 0,1-1 0 0 0,0 0 0 0 0,0 0 0 0 0,0 0 0 0 0,0-1 0 0 0,0 1 0 0 0,0-1 0 0 0,0 1 0 0 0,1-1 0 0 0,-1 0 0 0 0,1 0 0 0 0,-1-1 65 0 0,1 0-543 0 0,-1 0 1 0 0,1 0-1 0 0,0 0 1 0 0,0 0-1 0 0,0 0 1 0 0,1 0-1 0 0,-1-1 1 0 0,1 1-1 0 0,0-2 543 0 0,-1-13-7571 0 0</inkml:trace>
  <inkml:trace contextRef="#ctx0" brushRef="#br0" timeOffset="250904.848">21487 4717 16815 0 0,'0'0'770'0'0,"-7"3"254"0"0,3-1-979 0 0,0 1 1 0 0,1-1-1 0 0,-1 1 1 0 0,1 0-1 0 0,0 0 1 0 0,0 1-1 0 0,0-1 1 0 0,0 1-1 0 0,0-1 1 0 0,1 1-1 0 0,-1 1-45 0 0,-24 49 1107 0 0,18-35-844 0 0,-31 67 809 0 0,30-60-859 0 0,8-20-172 0 0,0 0 0 0 0,-1 0-1 0 0,0 0 1 0 0,0-1-1 0 0,-3 6-40 0 0,0-2-1084 0 0,6-7-1253 0 0,3-6 284 0 0,4-4 248 0 0</inkml:trace>
  <inkml:trace contextRef="#ctx0" brushRef="#br0" timeOffset="251140.403">21500 4719 12640 0 0,'0'0'578'0'0,"8"-2"189"0"0,-7 2-681 0 0,-1 0-1 0 0,1 0 1 0 0,0 0 0 0 0,-1 0 0 0 0,1 0 0 0 0,0 0-1 0 0,-1 1 1 0 0,1-1 0 0 0,0 0 0 0 0,-1 0 0 0 0,1 0-1 0 0,-1 1 1 0 0,1-1 0 0 0,0 0 0 0 0,-1 1 0 0 0,1-1-1 0 0,-1 1 1 0 0,1-1 0 0 0,-1 1 0 0 0,1-1 0 0 0,-1 1-1 0 0,1-1 1 0 0,-1 1 0 0 0,0-1 0 0 0,1 1-1 0 0,-1-1 1 0 0,0 1 0 0 0,1 0 0 0 0,-1-1 0 0 0,0 1-86 0 0,5 15 1728 0 0,-4-9-1338 0 0,-1 1 0 0 0,-1-1-1 0 0,1 0 1 0 0,-1 0 0 0 0,-1 1-1 0 0,1 0-389 0 0,0-6 92 0 0,-3 17 299 0 0,-2 1-1 0 0,0-1 1 0 0,-1-1 0 0 0,-1 1 0 0 0,-6 8-391 0 0,-17 28-2042 0 0,-4 2 2042 0 0,27-45-7421 0 0</inkml:trace>
  <inkml:trace contextRef="#ctx0" brushRef="#br0" timeOffset="251715.006">21518 5473 5984 0 0,'0'0'273'0'0,"0"0"-5"0"0,6 14-161 0 0,-6-13 179 0 0,0 1 0 0 0,1-1-1 0 0,-1 0 1 0 0,1 1 0 0 0,-1-1 0 0 0,1 0 0 0 0,0 0 0 0 0,0 0 0 0 0,-1 0-1 0 0,1 0 1 0 0,0 0 0 0 0,0 0 0 0 0,0 0 0 0 0,0 0 0 0 0,0 0 0 0 0,0 0 0 0 0,0 0-1 0 0,0-1 1 0 0,1 1 0 0 0,-1 0 0 0 0,0-1 0 0 0,0 1 0 0 0,1-1 0 0 0,-1 0 0 0 0,0 1-1 0 0,1-1 1 0 0,-1 0 0 0 0,0 0 0 0 0,1 0 0 0 0,-1 0 0 0 0,0 0 0 0 0,1 0-1 0 0,-1 0 1 0 0,0 0 0 0 0,1 0 0 0 0,-1-1 0 0 0,0 1 0 0 0,1 0 0 0 0,-1-1 0 0 0,0 0-1 0 0,0 1 1 0 0,1-1 0 0 0,-1 1 0 0 0,0-1 0 0 0,0 0 0 0 0,0 0 0 0 0,0 0 0 0 0,0 0-1 0 0,0 0-285 0 0,21-38 1143 0 0,-13 22-890 0 0,-7 11-212 0 0,1 1 0 0 0,-2-1 0 0 0,1 0 0 0 0,0 0 0 0 0,0-4-41 0 0,6-22 93 0 0,-2 14-61 0 0,-1 1 1 0 0,-1-1 0 0 0,-1-1-1 0 0,-1 1 1 0 0,0 0-1 0 0,-1-3-32 0 0,6-50-83 0 0,-4 55 62 0 0,-1-1 0 0 0,0 0 0 0 0,-1 0 0 0 0,-1 0 0 0 0,-1 0 0 0 0,-2-12 21 0 0,3 23 0 0 0,0-1 0 0 0,0 1 0 0 0,1-1 0 0 0,0 1 0 0 0,0 0 0 0 0,1-5 0 0 0,2-10 0 0 0,-3 19-6 0 0,-1 0-1 0 0,1 0 1 0 0,0 0 0 0 0,0 0-1 0 0,0 0 1 0 0,1 0-1 0 0,-1 0 1 0 0,0 0-1 0 0,1 1 1 0 0,-1-1-1 0 0,1 0 1 0 0,-1 1 0 0 0,1-1-1 0 0,0 1 1 0 0,0 0-1 0 0,0-1 1 0 0,0 1-1 0 0,0 0 7 0 0,-1 1-100 0 0,11 10 4 0 0,-5 18 176 0 0,-5-20-80 0 0,1 15 0 0 0,0-1 0 0 0,-2 1 0 0 0,-1 19 0 0 0,0-25 0 0 0,-1 17 28 0 0,1 25 99 0 0,-1-27-33 0 0,0-24-60 0 0,0 0 0 0 0,1 0 0 0 0,0 6-34 0 0,1-12 24 0 0,-1 0-1 0 0,0 0 1 0 0,1 0-1 0 0,-1-1 1 0 0,1 1 0 0 0,-1 0-1 0 0,1 0 1 0 0,0-1-1 0 0,0 1 1 0 0,-1 0 0 0 0,1-1-1 0 0,1 1 1 0 0,-1-1-1 0 0,0 1 1 0 0,0-1 0 0 0,0 1-1 0 0,2 0-23 0 0,-2-2 160 0 0,-1 0-10 0 0,0 0-46 0 0,12-14 149 0 0,-4 2-130 0 0,0 0-1 0 0,-1-1 1 0 0,0 0 0 0 0,-1 0-1 0 0,5-14-122 0 0,-5 11-10 0 0,11-35-217 0 0,-14 40 37 0 0,1 0 1 0 0,1-1-1 0 0,0 2 1 0 0,1-1-1 0 0,3-5 190 0 0,14-26-559 0 0,-16 28 309 0 0,0 0 0 0 0,1 1 0 0 0,1 0 0 0 0,3-3 250 0 0,-12 15 0 0 0,0 1 0 0 0,0 0 0 0 0,1 0 0 0 0,-1-1 0 0 0,0 1 0 0 0,0 0-1 0 0,0 0 1 0 0,1-1 0 0 0,-1 1 0 0 0,0 0 0 0 0,0 0 0 0 0,0 0 0 0 0,1-1 0 0 0,-1 1-1 0 0,0 0 1 0 0,1 0 0 0 0,-1 0 0 0 0,0 0 0 0 0,0 0 0 0 0,1 0 0 0 0,-1 0 0 0 0,0 0-1 0 0,1-1 1 0 0,-1 1 0 0 0,0 0 0 0 0,0 0 0 0 0,1 0 0 0 0,-1 0 0 0 0,0 0 0 0 0,1 1-1 0 0,-1-1 1 0 0,0 0 0 0 0,0 0 0 0 0,1 0 0 0 0,-1 0 0 0 0,0 0 0 0 0,1 0 0 0 0,-1 0-1 0 0,0 1 1 0 0,0-1 0 0 0,1 0 0 0 0,-1 0 0 0 0,0 0 0 0 0,7 11 196 0 0,-6-10-153 0 0,1 3 15 0 0,0 1 0 0 0,0-1 0 0 0,-1 0 0 0 0,0 1 0 0 0,0-1 0 0 0,0 0 1 0 0,0 1-1 0 0,-1-1 0 0 0,1 1 0 0 0,-1 2-58 0 0,-5 50 235 0 0,2-27-77 0 0,3 16 56 0 0,1-33-78 0 0,-1 1 0 0 0,0-1 0 0 0,-1 3-136 0 0,-5 39 561 0 0,3 1 0 0 0,2 5-561 0 0,1-55 21 0 0,0-4-22 0 0,0 1 0 0 0,0-1 0 0 0,0 0 0 0 0,0 1 0 0 0,1-1 1 0 0,-1 0-1 0 0,1 1 0 0 0,-1-1 0 0 0,1 0 0 0 0,0 0 0 0 0,0 1 0 0 0,0-1 0 0 0,0 0 0 0 0,1 1 1 0 0,-1-2-708 0 0,-1-1-253 0 0,0 0-1342 0 0,0 0-5172 0 0</inkml:trace>
  <inkml:trace contextRef="#ctx0" brushRef="#br0" timeOffset="252060.07">22189 4624 12552 0 0,'0'0'572'0'0,"0"0"-10"0"0,0-3-255 0 0,0 2 252 0 0,0 1-425 0 0,0 0 0 0 0,-1 0 1 0 0,1 0-1 0 0,0 0 0 0 0,-1-1 1 0 0,1 1-1 0 0,-1 0 0 0 0,1 1 1 0 0,0-1-1 0 0,-1 0 0 0 0,1 0 1 0 0,0 0-1 0 0,-1 0 0 0 0,1 0 1 0 0,0 0-1 0 0,-1 0 0 0 0,1 0 1 0 0,0 1-1 0 0,-1-1 0 0 0,1 0 1 0 0,0 0-135 0 0,-20 35 1979 0 0,13-23-1423 0 0,1-1-1 0 0,-5 11-555 0 0,-1 4 458 0 0,7-15-184 0 0,0 1 0 0 0,0 0 0 0 0,-2 9-274 0 0,5-10 48 0 0,-1-1 0 0 0,-1-1 0 0 0,1 1 0 0 0,-2 0 0 0 0,1-1 0 0 0,-6 7-48 0 0,-3 8-13 0 0,10-18-16 0 0,1 0 0 0 0,-2 0 0 0 0,1 0 0 0 0,-1 0 0 0 0,0-1 0 0 0,0 0 0 0 0,0 0 0 0 0,-1 0-1 0 0,0 0 1 0 0,-3 2 29 0 0,4-6-331 0 0,3 0-3124 0 0,3-3 2129 0 0</inkml:trace>
  <inkml:trace contextRef="#ctx0" brushRef="#br0" timeOffset="252285.774">22211 4634 14336 0 0,'0'0'661'0'0,"0"0"-17"0"0,0 8-389 0 0,-9 20 109 0 0,6-21-45 0 0,1-1 0 0 0,0 1 0 0 0,1 0 0 0 0,0 0 0 0 0,-1 2-319 0 0,1 3 574 0 0,-1-1 0 0 0,-1 1 0 0 0,-2 5-574 0 0,-2 9 556 0 0,1-3-316 0 0,-2 12 48 0 0,7-29-243 0 0,-1-1-1 0 0,1 1 1 0 0,-1-1 0 0 0,0 1 0 0 0,0-1-45 0 0,-2 6 18 0 0,1-4-18 0 0</inkml:trace>
  <inkml:trace contextRef="#ctx0" brushRef="#br0" timeOffset="252539.353">22382 4628 9216 0 0,'0'0'706'0'0,"0"0"-235"0"0,0 15 3953 0 0,9 39-2512 0 0,-3 0 0 0 0,-2 1 0 0 0,-3 10-1912 0 0,0-18 894 0 0,-2 11-95 0 0,-3-1-1 0 0,-2 1 0 0 0,-9 31-798 0 0,11-61 109 0 0,-3 7-22 0 0,0 0 0 0 0,-3-1-1 0 0,-13 33-86 0 0,15-46 26 0 0,-1-1 0 0 0,-2 0-1 0 0,0-1 1 0 0,0 0 0 0 0,-2-1 0 0 0,-1-1-1 0 0,-1 1-25 0 0,-8 5 0 0 0</inkml:trace>
  <inkml:trace contextRef="#ctx0" brushRef="#br0" timeOffset="264492.238">22951 4709 5528 0 0,'-4'-12'384'0'0,"8"-10"986"0"0,-1 9 1300 0 0,-2 12-1364 0 0,-1 1-292 0 0,0 0-136 0 0,0 0-22 0 0,0 0-45 0 0,0 0-163 0 0,0 0-68 0 0,0 0-18 0 0,2 6 228 0 0,0-2-701 0 0,-1 0 0 0 0,0 0 0 0 0,0 0 1 0 0,-1 0-1 0 0,1 0 0 0 0,-1 0 0 0 0,0 0 0 0 0,0 4-89 0 0,-6 36 629 0 0,4-28-411 0 0,-29 163 1119 0 0,14-106-928 0 0,15-66-335 0 0,1-6 4 0 0,1-1 5 0 0,0 0 10 0 0,-2-14-57 0 0,-4-6-707 0 0,1 1 0 0 0,1-1 0 0 0,1 0 0 0 0,1-1-1 0 0,0-9 672 0 0,-3-10-800 0 0,4 31 692 0 0,0 0 0 0 0,0 0 0 0 0,0 0 0 0 0,1 0 108 0 0,1 1-63 0 0,-1-16-28 0 0,2 0 0 0 0,1 1 1 0 0,5-21 90 0 0,-6 38 9 0 0,3-14 60 0 0,1-1 1 0 0,3-4-70 0 0,-4 13 111 0 0,-3 6 79 0 0,1-1 0 0 0,0 1 0 0 0,0 0 0 0 0,0 1 0 0 0,1-1 0 0 0,1-1-190 0 0,-1 2 86 0 0,0 1 0 0 0,0-1-1 0 0,1 1 1 0 0,-1 0 0 0 0,1 1-1 0 0,0-1 1 0 0,0 1-1 0 0,0 0 1 0 0,1 0 0 0 0,-1 0-1 0 0,1 1 1 0 0,0 0 0 0 0,-1 0-1 0 0,1 0 1 0 0,0 1-1 0 0,0 0 1 0 0,0 0 0 0 0,0 0-1 0 0,0 1 1 0 0,0 0 0 0 0,1 0-1 0 0,-1 1 1 0 0,2 0-86 0 0,18 2 84 0 0,-11-2-26 0 0,-1 0-1 0 0,0 2 1 0 0,1 0-58 0 0,10 5 87 0 0,0 1 0 0 0,-1 1-1 0 0,22 12-86 0 0,-45-21 5 0 0,4 1 21 0 0,-1 1 0 0 0,0 0 0 0 0,0-1 0 0 0,0 2 0 0 0,0-1-1 0 0,-1 0 1 0 0,1 1 0 0 0,-1-1 0 0 0,0 1 0 0 0,0 0 0 0 0,0 0-1 0 0,-1 0 1 0 0,2 2-26 0 0,-3-4 19 0 0,0 1 1 0 0,0-1-1 0 0,0 0 0 0 0,-1 1 1 0 0,1-1-1 0 0,0 0 0 0 0,-1 1 1 0 0,1-1-1 0 0,-1 1 0 0 0,0-1 0 0 0,0 1 1 0 0,0-1-1 0 0,0 1 0 0 0,-1-1 1 0 0,1 1-1 0 0,0-1 0 0 0,-1 1 0 0 0,0-1 1 0 0,0 0-1 0 0,1 1 0 0 0,-1-1 1 0 0,-1 0-1 0 0,1 0 0 0 0,0 0 0 0 0,0 1 1 0 0,-2 0-20 0 0,-5 5 95 0 0,-1 0 1 0 0,1-1 0 0 0,-2 0 0 0 0,1 0 0 0 0,-1-1-1 0 0,0 0 1 0 0,-9 4-96 0 0,-1 0 272 0 0,10-5-269 0 0,-1 0 0 0 0,0-2-1 0 0,0 1 1 0 0,0-1 0 0 0,-1 0-1 0 0,1-1 1 0 0,-1-1 0 0 0,0 0-1 0 0,-7 0-2 0 0,11-2 35 0 0,8-1 99 0 0,14 0-116 0 0,-5 2-54 0 0,0 1 1 0 0,-1 1-1 0 0,1-1 0 0 0,-1 1 1 0 0,1 0-1 0 0,-1 1 0 0 0,0 0 1 0 0,0 1-1 0 0,3 1 36 0 0,6 4-69 0 0,0 1 0 0 0,0 1 0 0 0,9 8 69 0 0,-16-11-12 0 0,-1 0-1 0 0,1 1 1 0 0,-1 0-1 0 0,-1 1 1 0 0,0-1 0 0 0,0 2-1 0 0,-1-1 1 0 0,0 1-1 0 0,-1 0 1 0 0,5 12 12 0 0,-10-21 19 0 0,-1-1 0 0 0,0 1 0 0 0,0 0 0 0 0,1 0 0 0 0,-1 0 0 0 0,0 0 0 0 0,-1 0 0 0 0,1 0 0 0 0,0-1 0 0 0,0 1-1 0 0,-1 0 1 0 0,1 0 0 0 0,-1 0 0 0 0,0-1 0 0 0,0 1 0 0 0,1 0 0 0 0,-1-1 0 0 0,0 1 0 0 0,0 0 0 0 0,0-1 0 0 0,-1 1 0 0 0,1-1 0 0 0,0 0 0 0 0,-1 1 0 0 0,1-1 0 0 0,-1 0-19 0 0,-1 2 52 0 0,0 0 0 0 0,-1-1 0 0 0,1 1 0 0 0,-1-1 0 0 0,1 0 0 0 0,-1 0 0 0 0,0 0 0 0 0,0-1 0 0 0,0 1 0 0 0,0-1 0 0 0,-1 0-52 0 0,-7 2 109 0 0,-1-1-4 0 0,-1 1-1 0 0,1-2 1 0 0,-1 0 0 0 0,-12 0-105 0 0,6-2 57 0 0,0-1 0 0 0,1 0-1 0 0,-1-2 1 0 0,-12-3-57 0 0,19 3 14 0 0,6 3-6 0 0,1-1 0 0 0,-1 0 0 0 0,0-1 0 0 0,1 0-1 0 0,-1 0 1 0 0,1 0 0 0 0,0 0 0 0 0,0-1 0 0 0,-5-4-8 0 0,-1-3-227 0 0,8 9 92 0 0,1-1 1 0 0,0 1-1 0 0,1-1 1 0 0,-1 0-1 0 0,0 0 1 0 0,1 0-1 0 0,-2-3 135 0 0,3 5-571 0 0,1 1-890 0 0,0 0-378 0 0</inkml:trace>
  <inkml:trace contextRef="#ctx0" brushRef="#br0" timeOffset="264815.783">22690 5309 9216 0 0,'0'0'421'0'0,"0"0"-12"0"0,0 0-103 0 0,12-5 2815 0 0,-8 3-2737 0 0,0 0 0 0 0,0 1 0 0 0,1-1 0 0 0,-1 1 0 0 0,0 0 0 0 0,1 0 0 0 0,-1 1 0 0 0,1-1 0 0 0,-1 1 0 0 0,5 0-384 0 0,38 1 4044 0 0,45 6-4044 0 0,-30-2 502 0 0,0-4 0 0 0,0-2 1 0 0,9-3-503 0 0,-11 0 167 0 0,-6 2-133 0 0,213-17-5 0 0,-245 16-140 0 0</inkml:trace>
  <inkml:trace contextRef="#ctx0" brushRef="#br0" timeOffset="265480.522">22807 5576 6448 0 0,'0'0'498'0'0,"0"0"-168"0"0,0 0 510 0 0,0 0 257 0 0,0 0 50 0 0,0 0-58 0 0,0 0-262 0 0,0 0-115 0 0,2 0-28 0 0,1 1-506 0 0,0 0 1 0 0,-1 1 0 0 0,1-1-1 0 0,0 1 1 0 0,-1-1 0 0 0,1 1-1 0 0,-1 0 1 0 0,0 0 0 0 0,1 0-1 0 0,-1 0 1 0 0,0 0 0 0 0,0 0-1 0 0,0 1 1 0 0,-1-1-1 0 0,1 1 1 0 0,0-1 0 0 0,-1 1-1 0 0,0-1 1 0 0,0 1 0 0 0,0 0-1 0 0,0 0 1 0 0,0 0 0 0 0,0 0-1 0 0,0 1-178 0 0,0 9 238 0 0,1 1-1 0 0,-2-1 0 0 0,0 1 1 0 0,0-1-1 0 0,-2 2-237 0 0,1 19 573 0 0,1-25-471 0 0,0-1 16 0 0,0 0 0 0 0,-1 0 0 0 0,0 1 0 0 0,-1 5-118 0 0,0-3 119 0 0,1-1 1 0 0,0 1 0 0 0,1 8-120 0 0,-3 27 219 0 0,3-39-176 0 0,-1 0 0 0 0,1 0 1 0 0,0 1-1 0 0,1-1 0 0 0,0 2-43 0 0,-1-2 113 0 0,1-1 1 0 0,-1 1 0 0 0,0 0 0 0 0,0-1-1 0 0,-2 7-113 0 0,1 15 331 0 0,-1 2-86 0 0,0-21-182 0 0,1 0-1 0 0,-1 0 0 0 0,1 7-62 0 0,-2-8 53 0 0,0-1-31 0 0,1-8 48 0 0,1-6-34 0 0,-1-9-4 0 0,1 15-32 0 0,1-1 0 0 0,-1 0 1 0 0,1 0-1 0 0,0 1 0 0 0,0-1 1 0 0,0 0-1 0 0,0 0 0 0 0,0 1 0 0 0,0-1 1 0 0,0 0-1 0 0,1-1 0 0 0,21-104-1409 0 0,-17 89 1184 0 0,1-3-108 0 0,0 1-1 0 0,8-15 334 0 0,-11 29-21 0 0,0 1 1 0 0,-1 0-1 0 0,2 0 0 0 0,-1 0 0 0 0,1 0 0 0 0,0 0 0 0 0,0 1 1 0 0,0-1-1 0 0,0 1 0 0 0,1 0 0 0 0,-1 1 0 0 0,2-1 21 0 0,-4 3 5 0 0,0-1 0 0 0,0 1-1 0 0,1 0 1 0 0,-1 0-1 0 0,0 0 1 0 0,1 0 0 0 0,-1 1-1 0 0,1-1 1 0 0,-1 1-1 0 0,1-1 1 0 0,-1 1-1 0 0,1 0 1 0 0,-1 0 0 0 0,1 0-1 0 0,-1 0 1 0 0,1 1-1 0 0,1-1-4 0 0,0 2 46 0 0,0-1 0 0 0,0 0 0 0 0,0 1-1 0 0,-1 0 1 0 0,1 0 0 0 0,-1 0 0 0 0,1 0-1 0 0,-1 1 1 0 0,0-1 0 0 0,3 3-46 0 0,0 2 111 0 0,0 0 1 0 0,1 0 0 0 0,-2 0-1 0 0,1 1 1 0 0,-1 0 0 0 0,-1 0-1 0 0,1 1 1 0 0,-1-1-1 0 0,1 5-111 0 0,-2-4 61 0 0,-1 0 0 0 0,1 0 0 0 0,-2 1 0 0 0,1-1-1 0 0,-1 0 1 0 0,0 1 0 0 0,-1-1 0 0 0,0 0 0 0 0,-1 1 0 0 0,0-1-1 0 0,-1 0 1 0 0,1 1 0 0 0,-3 5-61 0 0,1-5 16 0 0,-1-1 0 0 0,1 1 0 0 0,-2-1 0 0 0,1 0 0 0 0,-1 0 0 0 0,-1 0 0 0 0,1-1 0 0 0,-2 1-16 0 0,5-7-217 0 0,0 0 0 0 0,0 0 0 0 0,0-1 1 0 0,0 1-1 0 0,0-1 0 0 0,0 0 0 0 0,-1 1 0 0 0,-1-1 217 0 0,-5 5-1080 0 0</inkml:trace>
  <inkml:trace contextRef="#ctx0" brushRef="#br0" timeOffset="265779.705">22542 5870 18255 0 0,'3'-6'884'0'0,"-2"4"-820"0"0,0 1 1 0 0,0-1-1 0 0,0 0 0 0 0,0 1 0 0 0,0-1 0 0 0,0 0 0 0 0,0 1 0 0 0,1-1 0 0 0,-1 1 0 0 0,1 0 0 0 0,-1-1 0 0 0,1 1 0 0 0,-1 0 0 0 0,1 0 0 0 0,0 0 1 0 0,0 0-1 0 0,-1 0 0 0 0,1 0 0 0 0,0 1-64 0 0,10-5-61 0 0,-1 1 1 0 0,11-2 60 0 0,-10 3 137 0 0,52-16 210 0 0,66-19 1212 0 0,13 3-1559 0 0,99-13-1504 0 0,-166 32 928 0 0</inkml:trace>
  <inkml:trace contextRef="#ctx0" brushRef="#br2" timeOffset="274909.974">16682 7095 10136 0 0,'0'0'464'0'0,"-1"0"-10"0"0,1 0-423 0 0,0 0-1 0 0,-1-1 0 0 0,1 1 0 0 0,-1 0 1 0 0,1 0-1 0 0,0 0 0 0 0,-1 0 0 0 0,1 0 0 0 0,-1 0 1 0 0,1 0-1 0 0,-1 0 0 0 0,1 0 0 0 0,0 0 1 0 0,-1 0-1 0 0,1 0 0 0 0,-1 0 0 0 0,1 0 1 0 0,0 0-1 0 0,-1 0 0 0 0,1 0 0 0 0,-1 0 1 0 0,1 0-1 0 0,0 1 0 0 0,-1-1 0 0 0,1 0 1 0 0,0 0-1 0 0,-1 1-30 0 0,-5 10 3563 0 0,3-3-979 0 0,1-4-2730 0 0,1-3 185 0 0,0 0 0 0 0,0 0-1 0 0,1 1 1 0 0,-1-1 0 0 0,1 0 0 0 0,-1 1-1 0 0,1-1 1 0 0,-1 0 0 0 0,1 1 0 0 0,0-1 0 0 0,0 0-1 0 0,0 1 1 0 0,0-1 0 0 0,0 1 0 0 0,0-1-1 0 0,0 0 1 0 0,0 1 0 0 0,0-1 0 0 0,1 1-39 0 0,0 10 838 0 0,-1-11-725 0 0,0 0-1 0 0,0 0 1 0 0,0 0 0 0 0,0 0 0 0 0,0 0-1 0 0,0 0 1 0 0,0 1 0 0 0,0-1-1 0 0,1 0 1 0 0,-1 0 0 0 0,1 0-1 0 0,-1 1-112 0 0,1-1 267 0 0,-1-1-47 0 0,0 0-11 0 0,0 0 3 0 0,0 0 18 0 0,15-4 480 0 0,-12 2-642 0 0,1 0 1 0 0,-1 0-1 0 0,0-1 0 0 0,0 1 0 0 0,0-1 0 0 0,0 0 0 0 0,0 0 0 0 0,-1 0 0 0 0,1 0 0 0 0,-1 0 1 0 0,0-1-1 0 0,0 1 0 0 0,1-4-68 0 0,3-7 84 0 0,0 0 0 0 0,-1-1 0 0 0,0 0-84 0 0,4-14 69 0 0,0-1 16 0 0,-1-1 0 0 0,1-15-85 0 0,1-5 47 0 0,-1 12-11 0 0,2 1 0 0 0,1 0 0 0 0,2 1 0 0 0,18-35-36 0 0,-29 67 16 0 0,1-1 0 0 0,0 1 0 0 0,0 0 0 0 0,0 0 0 0 0,1 0 0 0 0,-1 0 0 0 0,6-3-16 0 0,-8 7-1 0 0,-1 0-1 0 0,0 0 1 0 0,1 0-1 0 0,-1 0 1 0 0,1 1-1 0 0,0-1 1 0 0,-1 0-1 0 0,1 1 1 0 0,-1 0-1 0 0,1-1 1 0 0,0 1-1 0 0,-1 0 1 0 0,1 0-1 0 0,0-1 1 0 0,0 1-1 0 0,-1 1 1 0 0,1-1-1 0 0,0 0 1 0 0,1 1 1 0 0,0-1-5 0 0,-1 1 0 0 0,1 0 0 0 0,0 0 0 0 0,0 0 0 0 0,0 0 0 0 0,-1 0 1 0 0,1 1-1 0 0,0-1 0 0 0,-1 1 0 0 0,2 1 5 0 0,7 7-18 0 0,-1 0 0 0 0,0 1 0 0 0,0 0 0 0 0,-1 1 1 0 0,0 0-1 0 0,-1 0 0 0 0,0 1 0 0 0,-2 0 0 0 0,1 0 0 0 0,2 9 18 0 0,4 9 59 0 0,12 38-292 0 0,9 31 326 0 0,-27-82-112 0 0,0-1 1 0 0,1 0-1 0 0,2 3 19 0 0,11 21-183 0 0,30 69 221 0 0,-51-108-24 0 0,1 0 1 0 0,0-1 0 0 0,-1 1 0 0 0,1 0 0 0 0,-1-1 0 0 0,0 1 0 0 0,1 0-1 0 0,-1-1 1 0 0,0 3-15 0 0,0-4 5 0 0,0 1 1 0 0,0-1-1 0 0,-1 1 0 0 0,1-1 0 0 0,0 1 0 0 0,-1-1 0 0 0,1 1 0 0 0,0-1 1 0 0,-1 1-1 0 0,1-1 0 0 0,0 1 0 0 0,-1-1 0 0 0,1 0 0 0 0,-1 1 0 0 0,1-1 1 0 0,0 0-1 0 0,-1 1 0 0 0,1-1 0 0 0,-1 0 0 0 0,0 0 0 0 0,1 1 1 0 0,-1-1-1 0 0,1 0 0 0 0,-1 0 0 0 0,1 0 0 0 0,-1 0 0 0 0,1 0 0 0 0,-1 0 1 0 0,1 0-1 0 0,-1 0 0 0 0,0 0-5 0 0,-16 1 86 0 0,0-1 1 0 0,0 0 0 0 0,1-2-1 0 0,-1 0 1 0 0,-6-2-87 0 0,-37-4 116 0 0,-94-9-28 0 0,77 7-65 0 0,47 5-2 0 0,0 1-1 0 0,-21 0-20 0 0,-33 2-1184 0 0,83 2 568 0 0,1 0-906 0 0,0 0-388 0 0</inkml:trace>
  <inkml:trace contextRef="#ctx0" brushRef="#br2" timeOffset="275513.817">17500 7215 14832 0 0,'0'0'332'0'0,"0"0"50"0"0,0 0 25 0 0,0 0-47 0 0,-1 6-217 0 0,0 1-106 0 0,0-6 153 0 0,1-1 56 0 0,0 0 8 0 0,0 0 49 0 0,0 0 196 0 0,0 0-418 0 0,0 0 1 0 0,0 1 0 0 0,0-1-1 0 0,0 0 1 0 0,0 0 0 0 0,0 0-1 0 0,1 0 1 0 0,-1 0 0 0 0,0 1-1 0 0,0-1 1 0 0,0 0 0 0 0,0 0-1 0 0,0 0 1 0 0,0 0-1 0 0,0 0 1 0 0,0 1 0 0 0,0-1-1 0 0,0 0 1 0 0,0 0 0 0 0,1 0-1 0 0,-1 0 1 0 0,0 0 0 0 0,0 0-1 0 0,0 1 1 0 0,0-1 0 0 0,0 0-1 0 0,0 0 1 0 0,1 0 0 0 0,-1 0-1 0 0,0 0 1 0 0,0 0-1 0 0,0 0 1 0 0,0 0 0 0 0,0 0-1 0 0,1 0 1 0 0,-1 0 0 0 0,0 0-1 0 0,0 0 1 0 0,0 0 0 0 0,0 0-1 0 0,1 0-81 0 0,4-5 729 0 0,4-11-655 0 0,-7 8 7 0 0,0-1-1 0 0,-1 0 0 0 0,1 0 0 0 0,-2 1 0 0 0,1-1 1 0 0,-2 0-1 0 0,0-7-80 0 0,1-10 78 0 0,-6-85 94 0 0,5 77-158 0 0,0 16-1 0 0,1 0 0 0 0,1 1 0 0 0,0-1 0 0 0,3-6-13 0 0,0 4 3 0 0,1 0 1 0 0,1 0-1 0 0,5-12-3 0 0,-5 13 0 0 0,-5 15 3 0 0,0 0-1 0 0,0 0 1 0 0,0 0 0 0 0,1 0-1 0 0,0 0 1 0 0,0 0 0 0 0,0 0 0 0 0,2-2-3 0 0,-4 6 12 0 0,1-1 0 0 0,-1 1 0 0 0,0 0 0 0 0,1 0 0 0 0,-1-1 0 0 0,1 1 0 0 0,-1 0 0 0 0,0 0 0 0 0,1 0 0 0 0,-1 0 0 0 0,1 0 0 0 0,-1 0 0 0 0,1 0 0 0 0,-1-1 0 0 0,1 1 1 0 0,-1 1-1 0 0,0-1 0 0 0,1 0 0 0 0,-1 0 0 0 0,1 0 0 0 0,-1 0 0 0 0,1 0 0 0 0,-1 0 0 0 0,0 0 0 0 0,1 0 0 0 0,-1 1 0 0 0,1-1 0 0 0,-1 0 0 0 0,0 0 0 0 0,1 1-12 0 0,12 7 77 0 0,-13-8-94 0 0,5 5 4 0 0,1 0 0 0 0,-1 1 0 0 0,-1-1 0 0 0,1 1 0 0 0,-1 0 0 0 0,0 0 0 0 0,-1 1 0 0 0,1-1 0 0 0,-1 1 0 0 0,2 6 13 0 0,6 11 135 0 0,-2-4-112 0 0,-1 0 0 0 0,-1 1-1 0 0,1 5-22 0 0,3 9 244 0 0,-5-17-68 0 0,-2-4-143 0 0,0-1-1 0 0,1 0 0 0 0,1 0 0 0 0,0 0 0 0 0,1-1 1 0 0,1 2-33 0 0,-7-13 70 0 0,-1-1 2 0 0,0 0 0 0 0,0 0 0 0 0,1 1-54 0 0,0-1 0 0 0,0 0 0 0 0,0 1 0 0 0,0-1-1 0 0,0 0 1 0 0,0 0 0 0 0,1 0 0 0 0,-1 0 0 0 0,0 0 0 0 0,0 0 0 0 0,0 0-1 0 0,0 0 1 0 0,1 0-18 0 0,-1-1 21 0 0,1-1-1 0 0,0 1 0 0 0,0 0 0 0 0,0 0 1 0 0,-1-1-1 0 0,1 1 0 0 0,-1-1 0 0 0,1 0 1 0 0,-1 1-1 0 0,0-1 0 0 0,0 0 0 0 0,1 0 1 0 0,-1 0-1 0 0,-1 0 0 0 0,2-2-20 0 0,10-31 176 0 0,-12 35-176 0 0,4-14 18 0 0,1 1 0 0 0,0 0 0 0 0,1 0 0 0 0,4-7-18 0 0,-5 9-38 0 0,0 1 0 0 0,-1-1 0 0 0,-1 0 0 0 0,2-7 38 0 0,-3 9-32 0 0,1 1 0 0 0,-1-1-1 0 0,1 1 1 0 0,1-1 0 0 0,0 1 0 0 0,0 0 0 0 0,0 0 0 0 0,1 1 32 0 0,6-10-40 0 0,-10 14 38 0 0,1 1-1 0 0,-1-1 1 0 0,1 1 0 0 0,-1-1 0 0 0,1 1 0 0 0,0 0-1 0 0,0-1 1 0 0,0 1 0 0 0,0 0 0 0 0,0 0 0 0 0,1 1 0 0 0,-1-1-1 0 0,1 0 1 0 0,0 0 2 0 0,-1 2-7 0 0,0-1 0 0 0,0 1 0 0 0,-1-1 0 0 0,1 1 0 0 0,0 0 0 0 0,1 0 0 0 0,-1-1 0 0 0,0 1-1 0 0,0 1 1 0 0,0-1 0 0 0,0 0 0 0 0,0 0 0 0 0,0 1 0 0 0,0-1 0 0 0,-1 1 0 0 0,1 0 0 0 0,0 0 0 0 0,0-1 0 0 0,0 1 0 0 0,0 0-1 0 0,-1 1 1 0 0,1-1 0 0 0,0 0 0 0 0,-1 0 0 0 0,1 1 0 0 0,-1-1 0 0 0,0 1 0 0 0,1-1 0 0 0,-1 1 0 0 0,0-1 0 0 0,0 1-1 0 0,0 0 1 0 0,0 0 0 0 0,0 0 0 0 0,0 0 7 0 0,9 20 50 0 0,-7-17-21 0 0,0 1 1 0 0,-1 0 0 0 0,0 0 0 0 0,0 0 0 0 0,0 1-30 0 0,6 24 96 0 0,-4-14-15 0 0,-1 0-1 0 0,1 13-80 0 0,-2 1 125 0 0,-3-1-1 0 0,-1 12-124 0 0,0-13 92 0 0,1 0 1 0 0,3 26-93 0 0,-2-53-206 0 0,0 0 1 0 0,1 0-1 0 0,-1 1 1 0 0,1-1 0 0 0,0 0-1 0 0,-1 0 1 0 0,1 0-1 0 0,0 0 1 0 0,0 0 0 0 0,0 0-1 0 0,1 0 1 0 0,-1 0-1 0 0,0 0 1 0 0,1 0 0 0 0,-1-1-1 0 0,1 1 1 0 0,0 0-1 0 0,1 0 206 0 0,3 1-1720 0 0</inkml:trace>
  <inkml:trace contextRef="#ctx0" brushRef="#br2" timeOffset="275809.187">18346 6979 6912 0 0,'0'0'528'0'0,"0"-1"-342"0"0,2 1 196 0 0,-1-1-1 0 0,0 0 0 0 0,0 1 1 0 0,1-1-1 0 0,-1 1 0 0 0,0 0 1 0 0,1-1-1 0 0,-1 1 1 0 0,1 0-1 0 0,-1 0 0 0 0,0-1 1 0 0,1 1-1 0 0,-1 0 0 0 0,1 1 1 0 0,-1-1-1 0 0,1 0 0 0 0,-1 0 1 0 0,0 1-1 0 0,1-1 0 0 0,-1 0 1 0 0,0 1-1 0 0,1 0-381 0 0,6 0 1811 0 0,139 11 1867 0 0,-67-4-3152 0 0,-69-6-1637 0 0,-2 2-3833 0 0,0-1-1912 0 0</inkml:trace>
  <inkml:trace contextRef="#ctx0" brushRef="#br2" timeOffset="276045.694">18343 7081 6912 0 0,'-2'0'314'0'0,"-3"2"-47"0"0,4-2-239 0 0,0 1 0 0 0,0-1-1 0 0,0 0 1 0 0,0 1 0 0 0,0-1 0 0 0,0 0 0 0 0,0 0 0 0 0,0 0-1 0 0,0 0 1 0 0,0 0 0 0 0,-1 0 0 0 0,1 0 0 0 0,0 0-1 0 0,0 0 1 0 0,0 0 0 0 0,0-1 0 0 0,0 1 0 0 0,0 0-1 0 0,0-1 1 0 0,0 1 0 0 0,-1-1-28 0 0,1 0 2189 0 0,1 1 769 0 0,0 0 148 0 0,1 1 185 0 0,3 3-2710 0 0,2-2-391 0 0,0 0 0 0 0,1-1 0 0 0,-1 0 0 0 0,1 0 0 0 0,-1 0 0 0 0,1-1 0 0 0,-1 0 0 0 0,1-1 0 0 0,5 0-190 0 0,23 0 541 0 0,31 5 44 0 0,57 2-170 0 0,-28-1-555 0 0,-52-1-6252 0 0,-18-1-881 0 0</inkml:trace>
  <inkml:trace contextRef="#ctx0" brushRef="#br2" timeOffset="277496.991">19063 6957 7832 0 0,'0'0'356'0'0,"0"0"-7"0"0,-12 0-343 0 0,11 0 3194 0 0,1-1 3474 0 0,8-3-6438 0 0,0 1 0 0 0,0 0 1 0 0,1 0-1 0 0,-1 1 0 0 0,1 0 0 0 0,0 1 1 0 0,0-1-1 0 0,0 2 0 0 0,6-1-236 0 0,2 0 216 0 0,-1-1 0 0 0,6-1-216 0 0,2-1 78 0 0,1 1 0 0 0,0 0 0 0 0,3 3-78 0 0,6-2 12 0 0,11-2-12 0 0,-33 1-6 0 0,-1 1-1650 0 0,-4 1-2686 0 0,-6 1-2195 0 0</inkml:trace>
  <inkml:trace contextRef="#ctx0" brushRef="#br2" timeOffset="277739.827">19197 6787 15320 0 0,'0'0'697'0'0,"0"0"-9"0"0,0 0-392 0 0,0 0-6 0 0,0 9 386 0 0,-2-2-123 0 0,1-1-1 0 0,-1 0 0 0 0,0 0 0 0 0,-3 5-552 0 0,3-6 501 0 0,0 0-1 0 0,0 0 1 0 0,1 1 0 0 0,-1-1-1 0 0,1 5-500 0 0,-6 21 988 0 0,5-25-918 0 0,0-1-1 0 0,1 0 1 0 0,0 1-1 0 0,0-1 1 0 0,0 1 0 0 0,1-1-70 0 0,-2 28 26 0 0,1-25 8 0 0,0 1 0 0 0,1 0 0 0 0,0-1 0 0 0,0 3-34 0 0,1-5-130 0 0,-1 1 98 0 0,1 0 0 0 0,1 0 0 0 0,-1 0-1 0 0,1 0 1 0 0,0 1 32 0 0,0-6-535 0 0,-1 1 1 0 0,0-1-1 0 0,0 1 0 0 0,1-1 0 0 0,-1 0 1 0 0,1 0-1 0 0,0 0 0 0 0,0 0 0 0 0,1 1 535 0 0,3 3-7079 0 0</inkml:trace>
  <inkml:trace contextRef="#ctx0" brushRef="#br2" timeOffset="278057.175">19650 6728 10592 0 0,'3'-6'618'0'0,"2"-3"-310"0"0,-4 0 6749 0 0,8 33-5121 0 0,-6 28-200 0 0,-1-7-944 0 0,-2-32-666 0 0,0 0 0 0 0,1 0 1 0 0,3 13-127 0 0,11 68 25 0 0,-14-74-2974 0 0,-1-12-4537 0 0</inkml:trace>
  <inkml:trace contextRef="#ctx0" brushRef="#br2" timeOffset="278264.258">20131 7035 17071 0 0,'0'0'388'0'0,"0"0"52"0"0,0 0 30 0 0,0 2-56 0 0,0 1-315 0 0,-1 1 0 0 0,1 0 0 0 0,-1-1 0 0 0,1 1 0 0 0,-1-1 0 0 0,0 1 0 0 0,0-1 0 0 0,-1 1 0 0 0,1-1 0 0 0,-1 0 0 0 0,0 1 0 0 0,0-1 0 0 0,0 0 0 0 0,-2 3-99 0 0,-5 8 241 0 0,-2 1-184 0 0,0-1 1 0 0,-1 0-1 0 0,-1 0 0 0 0,0-1 0 0 0,0-1 1 0 0,-1 0-1 0 0,-9 5-57 0 0,-17 15-5475 0 0,27-21-1117 0 0</inkml:trace>
  <inkml:trace contextRef="#ctx0" brushRef="#br2" timeOffset="278693.365">20521 6738 16527 0 0,'0'0'374'0'0,"-11"6"1068"0"0,6 0-1309 0 0,1 0 0 0 0,-1 1 0 0 0,1 0 0 0 0,0 0 0 0 0,1 0 0 0 0,-1 0 0 0 0,2 1 0 0 0,-1-1 0 0 0,1 1 0 0 0,0 0 0 0 0,0-1 0 0 0,1 1 0 0 0,0 0 0 0 0,1 0 0 0 0,0 7-133 0 0,1-11 14 0 0,0 0 0 0 0,0-1 0 0 0,0 1 0 0 0,0 0 0 0 0,1-1 0 0 0,0 1 0 0 0,-1-1 0 0 0,1 1 0 0 0,1-1 0 0 0,-1 0 0 0 0,0 0 0 0 0,1 0 0 0 0,0 0 0 0 0,0 0 0 0 0,-1 0 0 0 0,2-1 0 0 0,-1 1 0 0 0,0-1 0 0 0,0 0 0 0 0,1 0 0 0 0,-1-1 0 0 0,1 1 0 0 0,0 0-1 0 0,-1-1 1 0 0,1 0 0 0 0,0 0 0 0 0,0 0 0 0 0,0-1 0 0 0,3 1-14 0 0,10-1 49 0 0,-2 1 32 0 0,0-2 0 0 0,8-1-81 0 0,-18 2 16 0 0,1-1 0 0 0,-1-1 1 0 0,0 1-1 0 0,1-1 1 0 0,-1 0-1 0 0,0 0 0 0 0,0 0 1 0 0,4-4-17 0 0,-8 6 1 0 0,9-7 44 0 0,1 0-1 0 0,-1 0 0 0 0,5-6-44 0 0,-13 11 15 0 0,1 0 1 0 0,-1-1-1 0 0,0 1 0 0 0,0-1 0 0 0,0 0 0 0 0,0 0 1 0 0,0 0-1 0 0,-1 1 0 0 0,1-1 0 0 0,-1-1 1 0 0,0 1-1 0 0,0 0 0 0 0,0 0 0 0 0,0 0 0 0 0,0-3-15 0 0,3-14 84 0 0,-4 18-78 0 0,1 0-1 0 0,0 1 1 0 0,-1-1-1 0 0,0 0 0 0 0,1 0 1 0 0,-1 0-1 0 0,0 0 1 0 0,0 1-1 0 0,0-1 0 0 0,0 0 1 0 0,0 0-1 0 0,-1 0 1 0 0,1 0-1 0 0,0 0 0 0 0,-1 1 1 0 0,1-1-1 0 0,-1 0 1 0 0,0 0-1 0 0,0 1 0 0 0,0-1-5 0 0,-1-3-140 0 0,-1 1 1 0 0,1-1-1 0 0,-1 1 0 0 0,-1-1 0 0 0,1 1 0 0 0,0 0 0 0 0,-1 1 0 0 0,0-1 0 0 0,0 0 1 0 0,0 1-1 0 0,0 0 0 0 0,-1 0 0 0 0,1 0 0 0 0,-1 1 0 0 0,0 0 0 0 0,1 0 0 0 0,-1 0 1 0 0,0 0-1 0 0,0 1 0 0 0,-1-1 0 0 0,1 1 0 0 0,-5 0 140 0 0,-6 1-1307 0 0</inkml:trace>
  <inkml:trace contextRef="#ctx0" brushRef="#br2" timeOffset="279300.042">20969 6968 14280 0 0,'-11'11'1128'0'0,"0"0"280"0"0,0 1-1 0 0,-9 12-1407 0 0,-17 35 2524 0 0,19-41-1829 0 0,16-16-625 0 0,-1 1 0 0 0,1-1 0 0 0,0 0 0 0 0,0 1 0 0 0,0-1 0 0 0,0 1 0 0 0,0 0 1 0 0,0-1-1 0 0,1 2-70 0 0,-2 0 1 0 0,0 1 1 0 0,-1-1 0 0 0,1 1 0 0 0,-1-1 0 0 0,1 0-1 0 0,-1-1 1 0 0,-1 1 0 0 0,1-1 0 0 0,-2 2-2 0 0,-14 9-6272 0 0,8-8-521 0 0</inkml:trace>
  <inkml:trace contextRef="#ctx0" brushRef="#br2" timeOffset="279615.458">21285 6769 10136 0 0,'0'0'777'0'0,"4"-3"291"0"0,0 2 3474 0 0,16-2-3523 0 0,0 1 0 0 0,18-1-1019 0 0,41 3 1342 0 0,-62 0-1206 0 0,0 0-1 0 0,13-3-135 0 0,-1 0 33 0 0,-5 2-42 0 0,45-5-2070 0 0,-56 3 887 0 0</inkml:trace>
  <inkml:trace contextRef="#ctx0" brushRef="#br2" timeOffset="279867.478">21881 6438 16416 0 0,'0'0'373'0'0,"0"0"55"0"0,0 0 20 0 0,0 0-54 0 0,0 9-238 0 0,5 4 157 0 0,-4-11-207 0 0,-1 0 1 0 0,1-1 0 0 0,-1 1 0 0 0,1 0 0 0 0,-1 0-1 0 0,1-1 1 0 0,-1 1 0 0 0,0 0 0 0 0,0 0-107 0 0,-4 51 1953 0 0,-1-12-1114 0 0,0 36 71 0 0,1-40-646 0 0,2 0 0 0 0,1 0 0 0 0,2 0 0 0 0,2 1 0 0 0,2 3-264 0 0,-3-21-555 0 0,0-1 0 0 0,-1 1 0 0 0,-1 8 555 0 0,0-6-591 0 0</inkml:trace>
  <inkml:trace contextRef="#ctx0" brushRef="#br3" timeOffset="292409.848">8625 5718 6104 0 0,'0'0'274'0'0,"0"0"0"0"0,0 0-114 0 0,0 0 173 0 0,0 0 92 0 0,0 0 21 0 0,0 0-22 0 0,0 0-100 0 0,0 0-42 0 0,0 0-8 0 0,0 0-17 0 0,0 0-62 0 0,0 0-31 0 0,0 0-4 0 0,0 0 6 0 0,0 0 29 0 0,0 0 12 0 0,0 0 1 0 0,0 0 4 0 0,0 0 17 0 0,0 0 10 0 0,3-15 989 0 0,-2 6 113 0 0,0 16 120 0 0,1 16-811 0 0,-4-3-481 0 0,2 0 1 0 0,0 0-1 0 0,4 17-169 0 0,-1 26 198 0 0,-3-20-122 0 0,0 25 16 0 0,3 7-92 0 0,-1-34 55 0 0,-2-22-29 0 0,1-1 0 0 0,2 7-26 0 0,7 28 10 0 0,-3-23-10 0 0,-3 1 0 0 0,0-1 0 0 0,-1 17 0 0 0,1 29 1 0 0,-1-46 31 0 0,-2 1-1 0 0,-1 12-31 0 0,-2 13 0 0 0,4 22 0 0 0,0-25 0 0 0,-4 35 0 0 0,1-16 113 0 0,2-49 46 0 0,-2 1-1 0 0,0-1 0 0 0,-1 0-158 0 0,-2 9-348 0 0,1 20 348 0 0,1 1-64 0 0,-2 55 64 0 0,1-8 0 0 0,3-55 0 0 0,-6 37 0 0 0,1-28 226 0 0,3 0 0 0 0,3 7-226 0 0,-1-19-236 0 0,0 1 327 0 0,0 43-302 0 0,-6 38 211 0 0,4-101 525 0 0,2 19-525 0 0,-1 17 1113 0 0,0-20-2775 0 0,2 33 1662 0 0,1-8 1966 0 0,1-26-3533 0 0,-1-21 1476 0 0,-1-1-1 0 0,0 8 92 0 0,0-3 0 0 0,1 0 0 0 0,3 9 0 0 0,-4-25 0 0 0,-3 18 12 0 0,0-2 426 0 0,1 17 787 0 0,0-30-1476 0 0,0 0 0 0 0,1 1 0 0 0,0-1 0 0 0,1 2 251 0 0,-1-6-77 0 0,0-1 0 0 0,0 1-1 0 0,-1 0 1 0 0,1 0 0 0 0,-1-1 0 0 0,0 1-1 0 0,0 0 1 0 0,0-1 77 0 0,-4 25 11 0 0,4-14-11 0 0,1-10 0 0 0,0 0 0 0 0,0 0 0 0 0,0 0 0 0 0,0 0 0 0 0,1-1 0 0 0,0 3 0 0 0,-1-5-6 0 0,0 0-1 0 0,0-1 1 0 0,0 1-1 0 0,0-1 1 0 0,0 1-1 0 0,1 0 0 0 0,-1-1 1 0 0,0 1-1 0 0,0-1 1 0 0,1 1-1 0 0,-1-1 1 0 0,0 1-1 0 0,1-1 0 0 0,-1 1 1 0 0,1-1-1 0 0,-1 1 1 0 0,0-1-1 0 0,1 0 1 0 0,0 1 6 0 0,-1-1-12 0 0,0 0 0 0 0,1 0 1 0 0,-1 0-1 0 0,0 0 1 0 0,1 0-1 0 0,-1 0 0 0 0,0 0 1 0 0,1 0-1 0 0,-1 0 1 0 0,0 0-1 0 0,1 0 0 0 0,-1 0 1 0 0,0 0-1 0 0,0-1 1 0 0,1 1-1 0 0,-1 0 0 0 0,0 0 1 0 0,1 0-1 0 0,-1 0 1 0 0,0-1-1 0 0,0 1 0 0 0,1 0 1 0 0,-1 0-1 0 0,0-1 12 0 0,11-14-359 0 0,-11 15 381 0 0,6-13-359 0 0,0 0 0 0 0,3-8 337 0 0,4-13-376 0 0,-8 17 245 0 0,-5 15 113 0 0,0 0 0 0 0,1 0 0 0 0,-1 0 0 0 0,1 0 0 0 0,-1 0 0 0 0,1 0 0 0 0,0 0 0 0 0,1-1 18 0 0,6-12-282 0 0,0 0 0 0 0,0 0 0 0 0,4-15 282 0 0,-3 1-112 0 0,1 0 0 0 0,2-2 112 0 0,2-9-17 0 0,-12 30 16 0 0,1 0 1 0 0,1 0-1 0 0,2-4 1 0 0,1 4 451 0 0,-7 10-416 0 0,0 0-1 0 0,0 0 1 0 0,0 0 0 0 0,1 0-1 0 0,-1 1 1 0 0,0-1 0 0 0,0 0-1 0 0,0 0 1 0 0,0 0-1 0 0,0 0 1 0 0,1 0 0 0 0,-1 0-1 0 0,0 0 1 0 0,0 0 0 0 0,0 0-1 0 0,0 1 1 0 0,0-1-1 0 0,0 0 1 0 0,0 0 0 0 0,0 0-1 0 0,0 0 1 0 0,0 0 0 0 0,1 0-1 0 0,-1 1 1 0 0,0-1-1 0 0,0 0 1 0 0,0 0 0 0 0,0 0-1 0 0,0 0 1 0 0,0 0 0 0 0,0 1-1 0 0,0-1 1 0 0,0 0-1 0 0,0 0 1 0 0,0 0 0 0 0,0 0-1 0 0,0 1 1 0 0,0-1-35 0 0,0 2 142 0 0,0 0 1 0 0,-1 1 0 0 0,1-1-1 0 0,0 0 1 0 0,-1 1 0 0 0,1-1-1 0 0,-1 0 1 0 0,0 1-1 0 0,0-1-142 0 0,-9 31 589 0 0,2-5-275 0 0,-4 6-17 0 0,4-10 73 0 0,0-1-1 0 0,-2 1 1 0 0,-1-1 0 0 0,-1-1-1 0 0,-11 15-369 0 0,17-29 145 0 0,2-2 11 0 0,0 0-1 0 0,0 0 0 0 0,0 0 1 0 0,-1-1-1 0 0,0 0 1 0 0,0 0-1 0 0,0 0 1 0 0,-1-1-1 0 0,0 0 1 0 0,1 0-1 0 0,-6 3-155 0 0,10-7 96 0 0,1 0-7 0 0,-13-7 53 0 0,11 5-145 0 0,0 0 1 0 0,0 0 0 0 0,0 0-1 0 0,1-1 1 0 0,-1 1 0 0 0,1-1-1 0 0,-1 0 1 0 0,1 1 0 0 0,0-1-1 0 0,0 0 1 0 0,0 1 0 0 0,1-1-1 0 0,-1-2 3 0 0,-3-41-621 0 0,2 16-826 0 0,-1 5-3673 0 0,0-2-1642 0 0</inkml:trace>
  <inkml:trace contextRef="#ctx0" brushRef="#br3" timeOffset="293297.829">8575 5601 5064 0 0,'0'0'232'0'0,"1"0"-14"0"0,1-2 32 0 0,-2 2 802 0 0,0 0 338 0 0,0 0 61 0 0,0 0-175 0 0,0 0-783 0 0,0 0-343 0 0,0 0-72 0 0,12 27 1756 0 0,-10-22-1624 0 0,0 0 0 0 0,-1-1 0 0 0,0 1 1 0 0,0 0-1 0 0,0 0 0 0 0,-1 0 1 0 0,1 0-1 0 0,-1 0 0 0 0,0 0 1 0 0,-1 0-1 0 0,0 3-210 0 0,0 5 231 0 0,0-5-103 0 0,0-1 0 0 0,0 0 1 0 0,-1 0-1 0 0,-1 4-128 0 0,-29 83 333 0 0,13-33-176 0 0,19-60-31 0 0,0 6 1785 0 0,3-16-2061 0 0,35-71-735 0 0,2 16 895 0 0,-35 56-13 0 0,0 1-3 0 0,0-1-1 0 0,1 1 1 0 0,0 0 0 0 0,0 1-1 0 0,1-1 1 0 0,3-1 6 0 0,-7 4 23 0 0,-1 3-11 0 0,-1 0-1 0 0,1 0 1 0 0,-1 0 0 0 0,1 0 0 0 0,-1 0-1 0 0,1 0 1 0 0,0 0 0 0 0,-1 1 0 0 0,1-1-1 0 0,0 1 1 0 0,1-1-12 0 0,1 0-24 0 0,1 0-1 0 0,-1 0 1 0 0,0 1-1 0 0,0-1 1 0 0,1 1-1 0 0,-1 0 1 0 0,2 1 24 0 0,0-1 51 0 0,3 14 121 0 0,-8-13-156 0 0,-1 0-1 0 0,1 0 1 0 0,0 1-1 0 0,-1-1 0 0 0,1 0 1 0 0,-1 0-1 0 0,0 1 1 0 0,1-1-1 0 0,-1 0 1 0 0,0 1-1 0 0,0-1 1 0 0,0 0-1 0 0,0 1-15 0 0,0 0 7 0 0,1-1 0 0 0,-1 0 0 0 0,0 1-1 0 0,0-1 1 0 0,0 0 0 0 0,1 0 0 0 0,-1 1 0 0 0,0-1-1 0 0,1 0 1 0 0,-1 0 0 0 0,1 0 0 0 0,0 1-7 0 0,0-1 3 0 0,0 0 1 0 0,-1 0 0 0 0,1 0-1 0 0,-1 1 1 0 0,1-1-1 0 0,-1 0 1 0 0,1 0 0 0 0,-1 0-1 0 0,1 0 1 0 0,-1 1-1 0 0,0-1 1 0 0,0 0 0 0 0,0 0-1 0 0,0 1 1 0 0,0-1 0 0 0,0 0-1 0 0,0 0 1 0 0,0 1-1 0 0,0-1 1 0 0,-1 0 0 0 0,1 0-1 0 0,0 1 1 0 0,-1-1-1 0 0,1 0-3 0 0,0 2 48 0 0,2 2-60 0 0,-2-3-104 0 0,10 13-1388 0 0,-8-11 805 0 0</inkml:trace>
  <inkml:trace contextRef="#ctx0" brushRef="#br3" timeOffset="294804.791">8999 5845 3224 0 0,'0'0'381'0'0,"0"0"393"0"0,0 0 172 0 0,0 0 41 0 0,0 0-94 0 0,7-4 628 0 0,2-3-1357 0 0,9-8 264 0 0,-17 14-322 0 0,5-7-138 0 0,-1 2 1545 0 0,-4 4 2838 0 0,3 11-4150 0 0,-1 1 1 0 0,-1 0 0 0 0,1 0 0 0 0,-1 0-1 0 0,-1 0 1 0 0,1 8-202 0 0,-1 17 476 0 0,-2 12-476 0 0,-1-2 297 0 0,8 188 381 0 0,-6-152-598 0 0,0-31 73 0 0,4 22-153 0 0,0 6 327 0 0,-2 3-327 0 0,-1 8 226 0 0,-1-38-86 0 0,2 24 48 0 0,0-10-15 0 0,-3-40 38 0 0,3 20-211 0 0,3 29 694 0 0,-4 34-694 0 0,-1-76 90 0 0,0 9 13 0 0,-3 143 18 0 0,-2-122-77 0 0,1-25 88 0 0,1 16-132 0 0,-6 189 80 0 0,7-195-80 0 0,-2 5 0 0 0,1-20 0 0 0,1 2 0 0 0,1-1 0 0 0,3 10 0 0 0,2 43 0 0 0,-2-39 11 0 0,1 3-11 0 0,2-23 55 0 0,-3-17-52 0 0,-1 0 0 0 0,0 0 0 0 0,0 5-3 0 0,8 182 107 0 0,-9-177-96 0 0,0 15-12 0 0,1-21 1 0 0,-1 1 0 0 0,0 9 0 0 0,-1-13 0 0 0,1 0 0 0 0,0-1 0 0 0,1 1 0 0 0,0 0 0 0 0,1 1 0 0 0,-1-4 0 0 0,0 0 0 0 0,-1 0 0 0 0,0 1 0 0 0,0-1 0 0 0,-1 5 0 0 0,0 11 0 0 0,0-6 0 0 0,-1-1 0 0 0,-1 9 0 0 0,0-9 0 0 0,1 1 0 0 0,0 8 0 0 0,0 5 0 0 0,1-23 0 0 0,0 0 0 0 0,1 0 0 0 0,0 0 0 0 0,0 2 0 0 0,1-2 0 0 0,-1 0 0 0 0,-1 0 0 0 0,0 8 0 0 0,-1 23 0 0 0,2 9 0 0 0,0-47 26 0 0,3 9-1335 0 0,-2-10 1262 0 0,0 0-1 0 0,-1 0 1 0 0,1-1-1 0 0,0 1 0 0 0,-1 0 1 0 0,1-1-1 0 0,0 1 1 0 0,-1-1-1 0 0,1 1 0 0 0,-1-1 1 0 0,1 1-1 0 0,-1-1 1 0 0,1 1-1 0 0,-1-1 1 0 0,1 0-1 0 0,-1 1 0 0 0,1-1 48 0 0,-1 0-30 0 0,2-1-77 0 0,0 0 1 0 0,0 0-1 0 0,-1 0 1 0 0,1 0 0 0 0,-1 0-1 0 0,1-1 1 0 0,-1 1-1 0 0,0-1 1 0 0,0 1-1 0 0,0 0 1 0 0,0-1-1 0 0,0 0 107 0 0,3-12-782 0 0,1 0 0 0 0,0 0 0 0 0,7-12 782 0 0,6-15-724 0 0,7-35-261 0 0,-7 46 512 0 0,-11 21 482 0 0,-1 3-9 0 0,-6 7 23 0 0,0 0 0 0 0,0-1 0 0 0,1 1 0 0 0,-1 0 0 0 0,0-1 1 0 0,1 1-1 0 0,-1 0 0 0 0,0-1 0 0 0,1 1 0 0 0,-1 0 0 0 0,1 0 1 0 0,-1-1-1 0 0,1 1 0 0 0,-1 0 0 0 0,0 0 0 0 0,1 0 0 0 0,-1-1 0 0 0,1 1 1 0 0,-1 0-1 0 0,1 0 0 0 0,-1 0 0 0 0,1 0 0 0 0,-1 0 0 0 0,1 0 1 0 0,-1 0-1 0 0,0 0 0 0 0,1 0 0 0 0,-1 0 0 0 0,1 0 0 0 0,-1 1 1 0 0,1-1-1 0 0,-1 0 0 0 0,1 0 0 0 0,-1 0 0 0 0,0 1 0 0 0,1-1 0 0 0,-1 0 1 0 0,1 0-1 0 0,-1 1 0 0 0,0-1 0 0 0,1 0 0 0 0,-1 1 0 0 0,0-1 1 0 0,1 0-1 0 0,-1 1 0 0 0,0-1-23 0 0,6 15 1015 0 0,-5-3-647 0 0,-1-1 1 0 0,0 1 0 0 0,-1 0 0 0 0,-1 6-369 0 0,1-11 124 0 0,0-2-3 0 0,0 0-1 0 0,0 0 0 0 0,-1 0 0 0 0,0 0 0 0 0,0 0-120 0 0,-7 23 695 0 0,6-17-400 0 0,0-1-1 0 0,-1 0 0 0 0,0 0 0 0 0,-5 9-294 0 0,-3 7 558 0 0,9-20-418 0 0,0 0 0 0 0,0 0 0 0 0,-1 0 0 0 0,1-1 0 0 0,-1 1 0 0 0,-1-1 0 0 0,1 0 0 0 0,-1 0 0 0 0,0-1 0 0 0,-3 3-140 0 0,7-6 28 0 0,-1 1 1 0 0,1-1-1 0 0,-1 0 0 0 0,1-1 0 0 0,-1 1 1 0 0,1 0-1 0 0,-1 0 0 0 0,0-1 0 0 0,1 1 1 0 0,-1 0-1 0 0,0-1 0 0 0,1 0 0 0 0,-1 1 1 0 0,0-1-1 0 0,0 0 0 0 0,1 0 0 0 0,-1 0 1 0 0,0 0-1 0 0,0 0 0 0 0,0-1 0 0 0,1 1 1 0 0,-1 0-1 0 0,0-1 0 0 0,1 0 1 0 0,-1 1-1 0 0,0-1 0 0 0,1 0 0 0 0,-1 0 1 0 0,1 1-1 0 0,-1-1 0 0 0,1 0 0 0 0,-1-1 1 0 0,1 1-1 0 0,0 0 0 0 0,0 0 0 0 0,-1-1 1 0 0,1 1-1 0 0,0 0 0 0 0,0-1 0 0 0,0 1 1 0 0,0-2-29 0 0,-4-6-330 0 0,0 0-1 0 0,1 0 1 0 0,0-1 0 0 0,1 0 0 0 0,0 0 0 0 0,0 0 0 0 0,0-9 330 0 0,2 1-1471 0 0</inkml:trace>
  <inkml:trace contextRef="#ctx0" brushRef="#br3" timeOffset="295528.498">9040 5795 10136 0 0,'0'0'777'0'0,"0"0"-348"0"0,0 0 414 0 0,-4 0 1360 0 0,-5 4-1167 0 0,7-2-841 0 0,1 0 0 0 0,-1 0 1 0 0,1 1-1 0 0,-1-1 1 0 0,1 1-1 0 0,0-1 0 0 0,0 1 1 0 0,0 0-1 0 0,0-1 1 0 0,1 1-1 0 0,-1 0 0 0 0,1 0 1 0 0,-1-1-1 0 0,1 2-195 0 0,-4 14 356 0 0,-5 12 95 0 0,1 1 0 0 0,1 1-1 0 0,2-1 1 0 0,1 1 0 0 0,2 0-1 0 0,1 13-450 0 0,2-33 118 0 0,-1-12-111 0 0,0 0 0 0 0,0 0 0 0 0,0 0 0 0 0,0 0 0 0 0,0 0 1 0 0,0 0-1 0 0,0 0 0 0 0,0 1 0 0 0,0-1 0 0 0,0 0 0 0 0,1 0 0 0 0,-1 0 1 0 0,0 0-1 0 0,0 0 0 0 0,0 0 0 0 0,0 0 0 0 0,0 0 0 0 0,0 0 1 0 0,0 0-1 0 0,0 0 0 0 0,0 0 0 0 0,0 0 0 0 0,1 0 0 0 0,-1 0 0 0 0,0 0 1 0 0,0 0-1 0 0,0 0 0 0 0,0 0 0 0 0,0 0 0 0 0,0 0 0 0 0,0 0 0 0 0,0 0 1 0 0,0 0-1 0 0,1 0 0 0 0,-1 0 0 0 0,0 0 0 0 0,0 0 0 0 0,0 0 1 0 0,0 0-1 0 0,0 0 0 0 0,0 0 0 0 0,0 0 0 0 0,0 0 0 0 0,0 0 0 0 0,1 0 1 0 0,-1 0-1 0 0,0 0-7 0 0,11-16 540 0 0,-6 8-690 0 0,1-3 94 0 0,0 1 0 0 0,-1-1 0 0 0,-1-1 0 0 0,2-4 56 0 0,4-10-200 0 0,-2 1-304 0 0,6-23 504 0 0,-10 31-164 0 0,1 0-1 0 0,1 1 1 0 0,0-1 0 0 0,1 1 0 0 0,2-2 164 0 0,-2-2-64 0 0,-6 16 51 0 0,0 0 0 0 0,1 0-1 0 0,-1 0 1 0 0,1 0-1 0 0,0 0 1 0 0,1-2 13 0 0,-2 5 133 0 0,-1 1 27 0 0,11 20 320 0 0,-8-14-377 0 0,0 0 0 0 0,-1 0-1 0 0,0 0 1 0 0,0 1-1 0 0,1 5-102 0 0,-2-6 64 0 0,0 0 0 0 0,1 0 0 0 0,0 1 0 0 0,1-1-1 0 0,-1-1 1 0 0,1 2-64 0 0,50 92 360 0 0,-50-92-323 0 0,1-1 0 0 0,0 0 0 0 0,0 0 0 0 0,0 0-1 0 0,1 0 1 0 0,1 0-37 0 0,-3-3-160 0 0,0-1 0 0 0,0 1 0 0 0,1-1-1 0 0,0 1 1 0 0,-1-1 0 0 0,1 0 0 0 0,0-1 0 0 0,0 1-1 0 0,0 0 1 0 0,0-1 0 0 0,1 0 160 0 0,4 1-7402 0 0</inkml:trace>
  <inkml:trace contextRef="#ctx0" brushRef="#br3" timeOffset="298092.958">7573 9489 11056 0 0,'0'0'852'0'0,"-2"2"-500"0"0,-5 5-292 0 0,1 2 672 0 0,1 0 0 0 0,-1 0 0 0 0,-3 10-732 0 0,-1 6 540 0 0,-7 25-540 0 0,15-45 93 0 0,-53 195 2396 0 0,42-163-2206 0 0,10-32-204 0 0,1 1-1 0 0,0 0 1 0 0,0 0 0 0 0,0 1-1 0 0,1-1 1 0 0,0 0-1 0 0,0 3-78 0 0,-1-5 859 0 0,-1-8-525 0 0,-2-5-55 0 0,4 3-262 0 0,-1-1 0 0 0,1 1 0 0 0,0 0 0 0 0,1 0-1 0 0,0 0 1 0 0,0-1 0 0 0,0-2-17 0 0,0-14 68 0 0,2-79 80 0 0,-2 75-136 0 0,2-18-12 0 0,-1-6-19 0 0,1 21-361 0 0,4-27 380 0 0,-1 9-233 0 0,-4 45 210 0 0,-1 1 14 0 0,0 1-1 0 0,0-1 0 0 0,1 0 0 0 0,-1 1 0 0 0,0-1 0 0 0,1 1 0 0 0,0-1 0 0 0,-1 1 1 0 0,1-1-1 0 0,0 1 0 0 0,0-1 0 0 0,0 1 0 0 0,0 0 10 0 0,-1 0-67 0 0,2 1 59 0 0,-1 1-1 0 0,0-1 0 0 0,0 1 0 0 0,0-1 0 0 0,1 1 0 0 0,-1 0 0 0 0,0-1 0 0 0,0 1 1 0 0,0 0-1 0 0,0 0 0 0 0,0 0 0 0 0,0 0 0 0 0,-1 0 0 0 0,2 1 9 0 0,11 16-2 0 0,-12-17 6 0 0,8 14 109 0 0,0 2 1 0 0,0-1-1 0 0,-2 2-113 0 0,15 26 193 0 0,19 40 167 0 0,-28-53-373 0 0,2-1-1 0 0,16 23 14 0 0,-23-41 39 0 0,0 0 0 0 0,1-1 0 0 0,0 0 0 0 0,8 6-39 0 0,-15-15 26 0 0,5 10 50 0 0,-4-5 12 0 0,-3-6-72 0 0,1 0 0 0 0,-1 0 0 0 0,0-1 0 0 0,0 1 1 0 0,1 0-1 0 0,-1 0 0 0 0,0 0 0 0 0,0 0 0 0 0,0 0 1 0 0,0 0-1 0 0,0 0 0 0 0,0 0 0 0 0,0-1 0 0 0,0 1 1 0 0,0 0-1 0 0,-1 0 0 0 0,1 0 0 0 0,0 0 0 0 0,-1 0 1 0 0,1 0-1 0 0,0-1 0 0 0,-1 1 0 0 0,1 0 0 0 0,-1 0 0 0 0,1-1 1 0 0,-1 1-1 0 0,0 0-16 0 0,-1 1 81 0 0,0 0-1 0 0,-1 0 1 0 0,1 0 0 0 0,0-1-1 0 0,-1 1 1 0 0,-2 0-81 0 0,0 1 68 0 0,-3 1 21 0 0,1-1 0 0 0,0 0 1 0 0,-1-1-1 0 0,0 0 0 0 0,1 0 0 0 0,-1-1 0 0 0,-4 1-89 0 0,-26 6 105 0 0,24-4-90 0 0,-1-2-1 0 0,1 1 1 0 0,0-2-1 0 0,-1 0 0 0 0,-3-1-14 0 0,5-1 0 0 0,11 1-6 0 0,-1 0 0 0 0,1 0 0 0 0,0 0 0 0 0,-1 0 0 0 0,1 0 0 0 0,0 0 0 0 0,0 1 0 0 0,-1-1 0 0 0,1 1 6 0 0,0-1-283 0 0,-5-2-567 0 0,5 1-4948 0 0,2 1-800 0 0</inkml:trace>
  <inkml:trace contextRef="#ctx0" brushRef="#br3" timeOffset="298825.371">7754 9886 12008 0 0,'0'0'546'0'0,"0"0"-10"0"0,0 0-306 0 0,0 0-18 0 0,0 0 32 0 0,0 0 4 0 0,0 0 46 0 0,0 0 197 0 0,9-9 1273 0 0,-6 7-1614 0 0,-1 1-1 0 0,0-1 1 0 0,-1 0 0 0 0,1 0 0 0 0,0 0 0 0 0,0 0-1 0 0,-1 0 1 0 0,1 0 0 0 0,-1-1 0 0 0,0 1-1 0 0,0 0 1 0 0,0-1 0 0 0,0 1 0 0 0,0-1 0 0 0,0 1-1 0 0,-1-1-149 0 0,3-9 211 0 0,-1 0-1 0 0,-1 0 0 0 0,0-2-210 0 0,3-19 295 0 0,-1 13-195 0 0,0-1 0 0 0,-2 0-1 0 0,0-2-99 0 0,-2-4 50 0 0,0 18-49 0 0,1-1-1 0 0,0 1 1 0 0,0 0 0 0 0,1-1-1 0 0,1-5 0 0 0,2-10-45 0 0,4-13 26 0 0,-5 41-49 0 0,-1 1 0 0 0,1 0-1 0 0,-1 0 1 0 0,0 0-1 0 0,0 0 1 0 0,-1 0 68 0 0,12 21 65 0 0,2 3 228 0 0,-2 0-1 0 0,5 20-292 0 0,-17-46 7 0 0,6 17 113 0 0,-1 0-1 0 0,-1 1 1 0 0,-1-1 0 0 0,0 12-120 0 0,1-18 116 0 0,-2-9 46 0 0,-1-8 338 0 0,2-11-405 0 0,-3 12-70 0 0,0 0-1 0 0,-1 0 0 0 0,1 0 1 0 0,0 0-1 0 0,-1 0 0 0 0,0 0 1 0 0,0 0-25 0 0,2-24 197 0 0,0 1 1 0 0,6-22-198 0 0,-3 15-102 0 0,1-17 102 0 0,-5 41-69 0 0,0 0 0 0 0,1 1 1 0 0,0-1-1 0 0,1 1 0 0 0,1-4 69 0 0,4-11-359 0 0,-2 11 144 0 0,3 2 94 0 0,-9 10 119 0 0,0 0-1 0 0,0 0 1 0 0,1 0-1 0 0,-1 0 1 0 0,0 0-1 0 0,0 0 1 0 0,0 0-1 0 0,1 0 1 0 0,-1 0-1 0 0,0 0 1 0 0,0 0-1 0 0,0 0 1 0 0,0 0-1 0 0,1 0 1 0 0,-1 0-1 0 0,0 1 1 0 0,0-1-1 0 0,0 0 1 0 0,0 0-1 0 0,0 0 1 0 0,1 0-1 0 0,-1 0 1 0 0,0 0-1 0 0,0 1 1 0 0,0-1-1 0 0,0 0 1 0 0,0 0-1 0 0,0 0 1 0 0,0 0-1 0 0,0 1 1 0 0,0-1-1 0 0,0 0 1 0 0,1 0-1 0 0,-1 0 1 0 0,0 1-1 0 0,0-1 1 0 0,0 0 0 0 0,0 0-1 0 0,0 0 1 0 0,0 0 2 0 0,3 9-47 0 0,6 29 129 0 0,0-6 116 0 0,-3 12 857 0 0,1 28-1055 0 0,-5-47 1 0 0,0-4 23 0 0,3 54 153 0 0,-2-8 52 0 0,-3-66-207 0 0,0-1-150 0 0,0 0-68 0 0,0 0-979 0 0,0 0-4039 0 0,0 0-1730 0 0</inkml:trace>
  <inkml:trace contextRef="#ctx0" brushRef="#br3" timeOffset="299129.531">8200 9658 8752 0 0,'0'0'673'0'0,"0"0"-220"0"0,0 0 699 0 0,2 0 352 0 0,81-6 4881 0 0,3-10-4569 0 0,-56 11-1750 0 0,-19 3-172 0 0,-1 0 0 0 0,1 1 0 0 0,2 0 106 0 0,-12 1-376 0 0,-1 0-28 0 0,0 0-241 0 0,0 0-998 0 0,-1 2-438 0 0,-5 10-88 0 0,-5 2-20 0 0</inkml:trace>
  <inkml:trace contextRef="#ctx0" brushRef="#br3" timeOffset="299386.177">8173 9866 14112 0 0,'0'0'322'0'0,"0"0"45"0"0,0 0 17 0 0,0 0-45 0 0,12 3-127 0 0,46-21 3651 0 0,26-14-3863 0 0,-55 22 156 0 0,2 1 0 0 0,-1 1 0 0 0,1 1 0 0 0,0 2 0 0 0,11 0-156 0 0,-40 5-157 0 0,0 0-1 0 0,0 0 0 0 0,0 0 0 0 0,0 0 1 0 0,0 0-1 0 0,0 1 0 0 0,0-1 0 0 0,-1 1 0 0 0,1-1 158 0 0,8 4-6799 0 0</inkml:trace>
  <inkml:trace contextRef="#ctx0" brushRef="#br3" timeOffset="299610.762">8625 9753 10592 0 0,'0'0'84'0'0,"0"-1"0"0"0,0 1 0 0 0,1 0 0 0 0,-1 0 1 0 0,0-1-1 0 0,0 1 0 0 0,0 0 0 0 0,1-1 0 0 0,-1 1 0 0 0,0 0 1 0 0,0 0-1 0 0,0-1 0 0 0,0 1 0 0 0,0-1 0 0 0,0 1 1 0 0,1 0-1 0 0,-1-1 0 0 0,0 1 0 0 0,0 0 0 0 0,0-1 0 0 0,0 1 1 0 0,0 0-1 0 0,0-1 0 0 0,-1 1 0 0 0,1 0 0 0 0,0-1 0 0 0,0 1 1 0 0,0 0-1 0 0,0-1 0 0 0,0 1-84 0 0,0 0 165 0 0,0 1-1 0 0,0-1 1 0 0,0 0-1 0 0,0 1 1 0 0,0-1 0 0 0,1 0-1 0 0,-1 1 1 0 0,0-1 0 0 0,0 0-1 0 0,0 1 1 0 0,1-1-1 0 0,-1 0 1 0 0,0 0 0 0 0,0 1-1 0 0,1-1 1 0 0,-1 0-1 0 0,0 0 1 0 0,0 1 0 0 0,1-1-1 0 0,-1 0 1 0 0,0 0-1 0 0,1 0 1 0 0,-1 1 0 0 0,1-1-1 0 0,-1 0 1 0 0,0 0 0 0 0,1 0-1 0 0,-1 0-164 0 0,7 3 226 0 0,-1-1 0 0 0,1 1 0 0 0,0-1 0 0 0,0-1 0 0 0,0 1 0 0 0,0-1 0 0 0,0-1-1 0 0,0 1 1 0 0,1-1-226 0 0,6 0 212 0 0,0-1 0 0 0,-1 0 0 0 0,1-1 0 0 0,5-1-212 0 0,-9 0-103 0 0,0 0 0 0 0,0-1 0 0 0,0 0 0 0 0,-1-1-1 0 0,1 0 1 0 0,-1 0 0 0 0,0-1 0 0 0,-1 0 0 0 0,1-1-1 0 0,2-3 104 0 0,-5 4-1350 0 0,-2-2-60 0 0</inkml:trace>
  <inkml:trace contextRef="#ctx0" brushRef="#br3" timeOffset="299929.627">8749 9578 9672 0 0,'0'0'748'0'0,"3"14"1909"0"0,-2-8-1751 0 0,0 0-1 0 0,0 1 1 0 0,0-1 0 0 0,2 5-906 0 0,3 14 1030 0 0,-5-18-617 0 0,0 1 0 0 0,-1-1 0 0 0,0 1 1 0 0,0-1-1 0 0,0 1 0 0 0,-2 5-413 0 0,0 2 439 0 0,0-1-1 0 0,2 1 1 0 0,-1 6-439 0 0,1-6 156 0 0,0 0-1 0 0,-2 0 0 0 0,0 3-155 0 0,-1 6 21 0 0,0 1 0 0 0,2-1-1 0 0,1 11-20 0 0,0-31-62 0 0,7 3-2618 0 0,-7-7 1256 0 0</inkml:trace>
  <inkml:trace contextRef="#ctx0" brushRef="#br3" timeOffset="300248.651">9111 9536 10592 0 0,'0'0'488'0'0,"0"0"-12"0"0,0 0-59 0 0,0 0 887 0 0,8 11 3890 0 0,-6-10-5008 0 0,-1 1 0 0 0,1-1-1 0 0,-1 1 1 0 0,1-1 0 0 0,-1 1-1 0 0,0 0 1 0 0,1 0 0 0 0,-1-1-1 0 0,0 1 1 0 0,0 0 0 0 0,0 0-1 0 0,-1 0 1 0 0,1 0 0 0 0,0 0-1 0 0,-1 1-185 0 0,7 37 1428 0 0,-3-16-849 0 0,-3-16-490 0 0,0 0 0 0 0,-1 0 0 0 0,0 0 0 0 0,0 0 0 0 0,-1 0 0 0 0,0 0 0 0 0,-1 0-89 0 0,-2 36 240 0 0,2-2-169 0 0,-2 0 1 0 0,-5 17-72 0 0,-12 52-1842 0 0,20-97 894 0 0</inkml:trace>
  <inkml:trace contextRef="#ctx0" brushRef="#br3" timeOffset="304655.656">10400 5648 4144 0 0,'0'0'319'0'0,"0"0"-105"0"0,0 0 342 0 0,0 0 168 0 0,0 0 39 0 0,0 0-59 0 0,0 0-267 0 0,0 0-110 0 0,0 0-27 0 0,0 0-12 0 0,0 0-35 0 0,0 0-18 0 0,0 0-3 0 0,0 0-7 0 0,0 0-26 0 0,0 0-9 0 0,0 0-4 0 0,0 0 15 0 0,0 0 75 0 0,0 0 39 0 0,0 0 5 0 0,0 0-43 0 0,0 0-164 0 0,0 0-17 0 0,0 0 0 0 0,0 0-6 0 0,0 0 7 0 0,0 0 40 0 0,0 0 21 0 0,0 0 2 0 0,0 0 41 0 0,0 0 174 0 0,0 0 75 0 0,0 0 20 0 0,0 0-34 0 0,0 0-152 0 0,0 0-70 0 0,0 0-12 0 0,0 0-9 0 0,0 0-29 0 0,0 0-17 0 0,0 0-3 0 0,0 0-14 0 0,0 0-47 0 0,0 0 2 0 0,0 0-26 0 0,-3-2-38 0 0,2 2 22 0 0,-3 2-19 0 0,3-2 40 0 0,1 0 2 0 0,0 0-2 0 0,0 0 0 0 0,0 0 0 0 0,0 0 0 0 0,0 0 0 0 0,0 0 2 0 0,0 0 8 0 0,0 0 17 0 0,0 0-3 0 0,0 0-7 0 0,0 0 61 0 0,0 0 258 0 0,0 0 117 0 0,0 0 24 0 0,0 0-119 0 0,0 0-517 0 0,0 0-228 0 0,0 0-42 0 0,0 0 41 0 0,-1 1 213 0 0,-4 0 83 0 0,2 3-64 0 0,1-2 96 0 0,-7-2 252 0 0,9 0-240 0 0,4 2-6 0 0,2 9 288 0 0,-6-9-250 0 0,-2 2-25 0 0,1-3 30 0 0,1-1 11 0 0,0 0 0 0 0,0 0 0 0 0,0 0 0 0 0,-1 3-1 0 0,-3 3-61 0 0,2 16-3 0 0,2-15 1 0 0,0-5 0 0 0,-1 0 0 0 0,1 0 0 0 0,0 0 0 0 0,1 1 0 0 0,-1-1 0 0 0,0 0 0 0 0,1 0 0 0 0,-1 0 0 0 0,1 1 0 0 0,0-1 0 0 0,-1 0 0 0 0,1 0 0 0 0,1 1 0 0 0,-2-2 0 0 0,1 0 0 0 0,-1 0 0 0 0,0 1 0 0 0,0-1 0 0 0,0 0 0 0 0,0 0 0 0 0,0 0 0 0 0,0 0 0 0 0,0 0 0 0 0,0 0 0 0 0,0 1 0 0 0,0 12 0 0 0,2 7 0 0 0,-1-3 0 0 0,-1-14-7 0 0,0-1-1 0 0,0 1 0 0 0,0-1 0 0 0,0 0 0 0 0,-1 1 1 0 0,1-1-1 0 0,-1 1 0 0 0,0-1 0 0 0,0 0 0 0 0,-1 0 1 0 0,1 1 7 0 0,-1 0-1 0 0,1 0 1 0 0,-1 1 0 0 0,1-1-1 0 0,0 1 1 0 0,0-1-1 0 0,1 5 1 0 0,-1-1 0 0 0,0-1 0 0 0,0 1 0 0 0,0 0 0 0 0,-2 1 0 0 0,1 0 0 0 0,1-1 0 0 0,-1 1 0 0 0,1-1 0 0 0,1 3 0 0 0,-4 42 0 0 0,3-34 0 0 0,-1 0 0 0 0,2 15 0 0 0,0 7 11 0 0,-1-31 7 0 0,1 1 0 0 0,0 0-1 0 0,2 10-17 0 0,-1-8 0 0 0,0 0 0 0 0,-1 1 0 0 0,-1 7 0 0 0,0 9 0 0 0,-3 36 0 0 0,2-41 0 0 0,1 1 0 0 0,1 2 0 0 0,0 71 0 0 0,0-53 15 0 0,-1-31 7 0 0,2 0 1 0 0,-1 0 0 0 0,2 0 0 0 0,0 0-1 0 0,0 0-22 0 0,1 0 28 0 0,-1-1 0 0 0,0 1 0 0 0,-2 6-28 0 0,3 14 55 0 0,-1-22-68 0 0,-1 0-1 0 0,0 0 1 0 0,-1 0 0 0 0,-1 1-1 0 0,0-1 1 0 0,0 0 0 0 0,-2 6 13 0 0,2-15 26 0 0,0-1 1 0 0,1 1 0 0 0,0-1-1 0 0,0 1 1 0 0,0 0 0 0 0,0-1-1 0 0,1 1 1 0 0,-1 0-1 0 0,1 0-26 0 0,0 1 17 0 0,0 0 0 0 0,0-1-1 0 0,-1 1 1 0 0,0 0-1 0 0,0 1-16 0 0,0-2 0 0 0,0 0 0 0 0,0 1 0 0 0,1-1 0 0 0,-1 0 0 0 0,1 1 0 0 0,0-1 0 0 0,1 0-1 0 0,-1 0 1 0 0,1 2 0 0 0,0-2 2 0 0,0 1 0 0 0,-1-1 0 0 0,0 1 0 0 0,0 0 0 0 0,0-1 0 0 0,0 5-2 0 0,-1-2 17 0 0,0 0-1 0 0,1 1 1 0 0,1-1-1 0 0,-1 0 1 0 0,1 0-1 0 0,0 0 1 0 0,1-1-1 0 0,-1 1-16 0 0,1 1 7 0 0,-1-1 1 0 0,0 1-1 0 0,-1-1 0 0 0,0 1 1 0 0,0 0-1 0 0,-1 0 0 0 0,0-1 1 0 0,0 1-1 0 0,-1 0 0 0 0,-1 7-7 0 0,-7 127 71 0 0,7-107 192 0 0,1-25-244 0 0,1 1 1 0 0,-1-1-1 0 0,-2 7-19 0 0,2-10 0 0 0,1-1 0 0 0,-1 0 0 0 0,1 1 0 0 0,0-1 0 0 0,1 4 0 0 0,0 11 0 0 0,0-1 1 0 0,0-16-13 0 0,0 0-1 0 0,-1 0 1 0 0,0 1-1 0 0,0-1 1 0 0,-1 0 0 0 0,1 1-1 0 0,-1-1 1 0 0,0 3 12 0 0,-1 0 13 0 0,0-1-1 0 0,0 1 1 0 0,1 0 0 0 0,0 0 0 0 0,0-1 0 0 0,1 1-1 0 0,0 0 1 0 0,0 0 0 0 0,1 0 0 0 0,0 0-13 0 0,2 19 10 0 0,-2-19-10 0 0,1 0 0 0 0,-2 0 0 0 0,1 0 0 0 0,-1 0 0 0 0,0 0 0 0 0,-1 0 0 0 0,0 0 0 0 0,0 3 0 0 0,0-7 4 0 0,0 0-1 0 0,1 1 0 0 0,0-1 0 0 0,-1 0 0 0 0,1 0 0 0 0,1 2-3 0 0,-1-2 9 0 0,0 0 1 0 0,0 0-1 0 0,0 0 0 0 0,-1-1 1 0 0,1 1-1 0 0,-1 0 0 0 0,0 0 1 0 0,0 1-10 0 0,-1 4-2 0 0,0 0 1 0 0,1 1-1 0 0,-1-1 0 0 0,2 1 1 0 0,-1-1-1 0 0,1 1 1 0 0,1 0 1 0 0,-1 0 26 0 0,0 0 0 0 0,-1 1 0 0 0,0-1 0 0 0,0 0 1 0 0,-2 6-27 0 0,1-5-4 0 0,0 0 1 0 0,1 0-1 0 0,0 0 0 0 0,0 0 1 0 0,1 1 3 0 0,-1 22-81 0 0,3 26 32 0 0,-1-25 193 0 0,-1-29-167 0 0,1 1 0 0 0,-1 0 0 0 0,0 0 0 0 0,0 0 0 0 0,-1-1 0 0 0,0 2 23 0 0,0 0 1 0 0,0 1-1 0 0,1 0 1 0 0,0 0-1 0 0,1 4 0 0 0,-2 28 70 0 0,1-27-70 0 0,1-12 0 0 0,-1 0 0 0 0,0 1 0 0 0,0-1 0 0 0,0 0 0 0 0,0 1 0 0 0,0-1 0 0 0,0 0 0 0 0,0 1 0 0 0,0-1 0 0 0,0 0 0 0 0,-1 1 0 0 0,1-1 0 0 0,-1 0 0 0 0,0 2 0 0 0,0-1 0 0 0,0 1 0 0 0,1-1 0 0 0,-1 1 0 0 0,0 0 0 0 0,1 0 0 0 0,-1-1 0 0 0,1 1 0 0 0,0 0 0 0 0,0 0 0 0 0,0 1 0 0 0,0-1 0 0 0,0 1 0 0 0,0 0 0 0 0,-1-1 0 0 0,1 1 0 0 0,-1 0 0 0 0,0 1 0 0 0,-1-1 0 0 0,1 1 0 0 0,5 15 0 0 0,-4-17 0 0 0,0-3 2 0 0,15 15-25 0 0,-4-7-276 0 0,-10-8 193 0 0,-1 0-46 0 0,1 0-22 0 0,2-2 110 0 0,-2 2 53 0 0,-1 0 1 0 0,1 0-1 0 0,-1 0 1 0 0,0 0-1 0 0,1 0 0 0 0,-1 0 1 0 0,1 0-1 0 0,-1 0 0 0 0,0-1 1 0 0,1 1-1 0 0,-1 0 1 0 0,0 0-1 0 0,1 0 0 0 0,-1-1 1 0 0,0 1-1 0 0,1 0 0 0 0,-1-1 1 0 0,0 1-1 0 0,0 0 1 0 0,1 0-1 0 0,-1-1 0 0 0,0 1 1 0 0,0-1-1 0 0,0 1 1 0 0,1 0-1 0 0,-1-1 0 0 0,0 1 1 0 0,0 0-1 0 0,0-1 0 0 0,0 1 1 0 0,0-1-1 0 0,0 1 1 0 0,0 0-1 0 0,0-1 0 0 0,0 1 11 0 0,1-2-8 0 0,0 1-1 0 0,-1 0 0 0 0,1 0 0 0 0,0 0 1 0 0,-1 0-1 0 0,1 0 0 0 0,0 0 0 0 0,0 0 1 0 0,0 0-1 0 0,0 0 0 0 0,0 0 0 0 0,0 0 1 0 0,0 1-1 0 0,0-1 0 0 0,1 0 0 0 0,-1 1 1 0 0,1-1 8 0 0,6-5-58 0 0,5-7-51 0 0,-1-1 0 0 0,-1 0 0 0 0,0 0 0 0 0,-1-2 0 0 0,7-12 109 0 0,-5 8 17 0 0,30-38-297 0 0,-37 52 253 0 0,0 1 0 0 0,0-1 1 0 0,0 1-1 0 0,1 0 27 0 0,3-2-96 0 0,-5 7 85 0 0,-2 1-2 0 0,-1-1 16 0 0,0 0 0 0 0,-1 0 0 0 0,1 0 0 0 0,0 0 0 0 0,0 1 0 0 0,0-1 0 0 0,-1 0 0 0 0,1 0 0 0 0,0 1 0 0 0,0-1 0 0 0,0 1 0 0 0,-1-1 0 0 0,1 1 0 0 0,0-1 0 0 0,-1 1 0 0 0,1-1 0 0 0,-1 1 0 0 0,1-1 0 0 0,0 1 0 0 0,-1 0 0 0 0,1-1 0 0 0,-1 1 0 0 0,0 0 0 0 0,1 0 0 0 0,-1-1 0 0 0,1 1 0 0 0,-1 0 0 0 0,0 0 0 0 0,0 0 0 0 0,1-1 0 0 0,-1 1 0 0 0,0 0 0 0 0,0 0-3 0 0,1 2 108 0 0,0 2 27 0 0,0-1 0 0 0,0 0 0 0 0,-1 1 0 0 0,1-1 0 0 0,-1 1 0 0 0,0-1 0 0 0,0 1 0 0 0,0-1 0 0 0,-1 1 0 0 0,0-1 0 0 0,0 1 0 0 0,0-1 0 0 0,0 0 0 0 0,0 1 1 0 0,-1-1-1 0 0,0 0 0 0 0,0 0 0 0 0,0 0-135 0 0,-3 6 256 0 0,-1-1 1 0 0,1 0-1 0 0,-1-1 1 0 0,-1 1-1 0 0,0-1 1 0 0,0-1-1 0 0,-3 3-256 0 0,4-4 112 0 0,1-2-1 0 0,-1 1 0 0 0,-1-1 0 0 0,1 0 0 0 0,0 0 1 0 0,-1 0-1 0 0,0-1 0 0 0,0 0 0 0 0,0-1 0 0 0,0 1 0 0 0,0-1 1 0 0,-1-1-1 0 0,1 1 0 0 0,-1-1 0 0 0,1-1 0 0 0,-1 1 1 0 0,1-1-1 0 0,-1-1 0 0 0,1 1 0 0 0,-8-3-111 0 0,-37-3 84 0 0,36 3-84 0 0,14 1 0 0 0,0 0 0 0 0,-41-12-80 0 0,32 9 21 0 0,7 4-173 0 0,-1-1-1 0 0,1 0 0 0 0,0 1 1 0 0,0-1-1 0 0,1-1 1 0 0,-1 1-1 0 0,0-1 0 0 0,1 1 1 0 0,-1-1-1 0 0,1 0 1 0 0,0 0-1 0 0,0 0 1 0 0,0-1-1 0 0,1 1 0 0 0,-3-4 233 0 0,-16-34-3012 0 0,11 14 1477 0 0</inkml:trace>
  <inkml:trace contextRef="#ctx0" brushRef="#br3" timeOffset="305364.362">10397 5617 11544 0 0,'5'-2'324'0'0,"-2"-1"-455"0"0,-4-8 3523 0 0,0 12-3302 0 0,1 0-1 0 0,0 0 1 0 0,0 0 0 0 0,-1-1 0 0 0,1 1 0 0 0,0 0-1 0 0,-1 0 1 0 0,1 0 0 0 0,-1-1 0 0 0,1 1-1 0 0,-1 0 1 0 0,1 0 0 0 0,-1-1 0 0 0,0 1-90 0 0,-3 4 481 0 0,0 4 331 0 0,0 1 0 0 0,1-1-1 0 0,-2 6-811 0 0,3-8-34 0 0,0-1 0 0 0,0 1-1 0 0,-1-1 1 0 0,0 1-1 0 0,0-1 1 0 0,0 0 0 0 0,-1 0-1 0 0,-1 1 35 0 0,1-3 15 0 0,2-2 27 0 0,0 1 1 0 0,0-1-1 0 0,0 0 1 0 0,0 0-1 0 0,1 1 1 0 0,-1-1-1 0 0,1 1 0 0 0,0-1 1 0 0,-1 1-1 0 0,1 0 1 0 0,0-1-1 0 0,1 1 0 0 0,-1 0 1 0 0,0 0-1 0 0,1 0 1 0 0,0 1-43 0 0,-1 2 93 0 0,-1 0 0 0 0,1 0 1 0 0,-1 1-1 0 0,-1-1 0 0 0,0 1-93 0 0,-7 23 236 0 0,8-20-188 0 0,-1 0-1 0 0,-1 0 0 0 0,0 0 0 0 0,-3 5-47 0 0,-7 15 73 0 0,14-28-7 0 0,0-2 18 0 0,0 0 12 0 0,0 0-91 0 0,-1 0-1 0 0,1 0 0 0 0,0 0 0 0 0,0 0 0 0 0,0 0 0 0 0,0 0 0 0 0,-1 0 1 0 0,1 0-1 0 0,0-1 0 0 0,0 1 0 0 0,0 0 0 0 0,0 0 0 0 0,0 0 0 0 0,-1 0 1 0 0,1 0-1 0 0,0 0 0 0 0,0 0 0 0 0,0 0 0 0 0,0 0 0 0 0,0-1 0 0 0,0 1 0 0 0,0 0 1 0 0,0 0-1 0 0,-1 0 0 0 0,1 0 0 0 0,0 0 0 0 0,0 0 0 0 0,0-1 0 0 0,0 1 1 0 0,0 0-1 0 0,0 0 0 0 0,0 0 0 0 0,0 0 0 0 0,0-1 0 0 0,0 1 0 0 0,0 0 1 0 0,0 0-1 0 0,0 0 0 0 0,0 0 0 0 0,0 0 0 0 0,0-1 0 0 0,0 1 0 0 0,0 0 1 0 0,0 0-1 0 0,0 0 0 0 0,0 0 0 0 0,0 0 0 0 0,0-1 0 0 0,1 1 0 0 0,-1 0 1 0 0,0 0-1 0 0,0 0 0 0 0,0 0 0 0 0,0 0-4 0 0,6-10 0 0 0,-5 9 4 0 0,0-3-7 0 0,1 1 0 0 0,0-1 0 0 0,-1 0 0 0 0,0 1 0 0 0,0-1 0 0 0,0 0 0 0 0,0 0 0 0 0,-1 0 3 0 0,1-1-13 0 0,0 0 0 0 0,0 0 0 0 0,1 0 0 0 0,-1 0 0 0 0,1 1 13 0 0,11-22-371 0 0,1 0-1 0 0,11-14 372 0 0,-21 30 0 0 0,-3 9 0 0 0,-1-1-1 0 0,0 1 1 0 0,1 0-1 0 0,-1 0 1 0 0,1 0-1 0 0,-1-1 1 0 0,1 1-1 0 0,0 0 1 0 0,-1 0 0 0 0,1 0-1 0 0,0 0 1 0 0,0 0-1 0 0,0 0 1 0 0,0 0-1 0 0,0 0 1 0 0,0 1-1 0 0,0-1 1 0 0,0 0 0 0 0,0 0-1 0 0,0 1 1 0 0,0-1-1 0 0,1 1 1 0 0,0-1 0 0 0,-1 1-43 0 0,1 0 52 0 0,-1 0 1 0 0,1 0-1 0 0,-1 1 0 0 0,1-1 0 0 0,-1 1 0 0 0,0-1 1 0 0,1 1-1 0 0,-1-1 0 0 0,0 1 0 0 0,1 0 1 0 0,-1 0-1 0 0,0 0 0 0 0,0 0 0 0 0,0 0 1 0 0,1 0-10 0 0,16 19 223 0 0,-12-12-222 0 0,0-1 24 0 0,-5-5-19 0 0,0-1-1 0 0,0 1 1 0 0,1-1-1 0 0,-1 0 0 0 0,0 1 1 0 0,1-1-1 0 0,-1 0 1 0 0,0 0-1 0 0,2 0-5 0 0,7 6 0 0 0,-8-3 0 0 0,-1-2 0 0 0,13 12 0 0 0,-9-11-85 0 0,-3-3-220 0 0,0 1 1 0 0,0-1-1 0 0,0 1 0 0 0,0-1 1 0 0,0 0-1 0 0,0 0 0 0 0,1 0 1 0 0,-1 0-1 0 0,0-1 1 0 0,1 1 304 0 0,3-1-3822 0 0,-4 1-2104 0 0</inkml:trace>
  <inkml:trace contextRef="#ctx0" brushRef="#br3" timeOffset="307540.988">10640 6616 6416 0 0,'0'0'141'0'0,"0"0"23"0"0,0 0 13 0 0,0 0 23 0 0,0 0 47 0 0,0 0 17 0 0,0 0 7 0 0,0 0 35 0 0,0 0 148 0 0,0 0 67 0 0,0 0 14 0 0,0 0-30 0 0,0 0-128 0 0,0 0-51 0 0,0 0-8 0 0,0 0-20 0 0,0 0-70 0 0,0 0-32 0 0,0 0-4 0 0,0 0-8 0 0,0 0-35 0 0,0 0-18 0 0,0 0-3 0 0,0 0 1 0 0,0 0 6 0 0,0 0 1 0 0,0 0 0 0 0,0 0 16 0 0,0 0 68 0 0,0 0 32 0 0,0 0 4 0 0,0 0-7 0 0,0 0-28 0 0,0 0-11 0 0,0 0-2 0 0,0 0-19 0 0,0 0-80 0 0,0 0-39 0 0,0 0-6 0 0,0 0 5 0 0,0 0 22 0 0,1 1-74 0 0,0-1 0 0 0,-1 1 0 0 0,1 0 0 0 0,0 0 1 0 0,-1 0-1 0 0,1 0 0 0 0,-1 0 0 0 0,1 0 0 0 0,-1 0 1 0 0,1 0-1 0 0,-1 1-17 0 0,0 125 2010 0 0,2-28-1419 0 0,5 1-1 0 0,5-1 0 0 0,3-1-590 0 0,-7-41 444 0 0,-1 36-444 0 0,-6-74-15 0 0,2 40 13 0 0,4 45 164 0 0,1 25 213 0 0,3 15-232 0 0,-9-111-36 0 0,0 15-107 0 0,-2-18 63 0 0,5 25-63 0 0,-1-17-87 0 0,-2 13 87 0 0,2 13-1 0 0,-1-38 28 0 0,-2-14-15 0 0,1 1 1 0 0,-2-1-1 0 0,0 5-12 0 0,0 55 64 0 0,-1 8-25 0 0,2-45 106 0 0,-4 25-145 0 0,2-45-33 0 0,1 0 0 0 0,1 7 33 0 0,0-7 58 0 0,-1 0 0 0 0,-1 9-58 0 0,0-1-11 0 0,1 0 1 0 0,1 1-1 0 0,2 8 11 0 0,-3-27 25 0 0,1-3-24 0 0,-1 0 1 0 0,0-1-1 0 0,1 1 1 0 0,-1 0-1 0 0,1-1 1 0 0,-1 1-1 0 0,1-1 1 0 0,0 1-1 0 0,0-1 1 0 0,0 2-2 0 0,0-2-1 0 0,0 0 1 0 0,0 0 0 0 0,-1 1 0 0 0,1-1 0 0 0,-1 0 0 0 0,1 0 0 0 0,-1 1 0 0 0,1-1 0 0 0,-1 1 0 0 0,0-1 0 0 0,1 0-1 0 0,-1 1 1 0 0,0-1 0 0 0,0 5 0 0 0,0-3 0 0 0,-1 0 0 0 0,2 0 0 0 0,-1 1 0 0 0,0-1 0 0 0,1 0 0 0 0,-1 0 0 0 0,1 0 0 0 0,0 0 0 0 0,0 0 0 0 0,0 0 0 0 0,0 1 0 0 0,4 8 0 0 0,-1 0 0 0 0,-1 1 0 0 0,0-1 0 0 0,-1 1 0 0 0,1 8 0 0 0,-6-1 0 0 0,3-17 0 0 0,-1-1 0 0 0,1 1 0 0 0,-1-1 0 0 0,1 1 0 0 0,0-1 0 0 0,0 1 0 0 0,0-1 0 0 0,1 3 0 0 0,3 8 0 0 0,-3-10 0 0 0,0 1 0 0 0,0-1 0 0 0,0 1 0 0 0,0 0 0 0 0,-1 0 0 0 0,1-1 0 0 0,-1 3 0 0 0,0 7 0 0 0,1 0 0 0 0,1-1 0 0 0,2 11 0 0 0,-3 2 0 0 0,0 3 0 0 0,2-6 0 0 0,0 5 0 0 0,-2-23-5 0 0,0 1 0 0 0,0-1 0 0 0,-1 0 0 0 0,0 0 0 0 0,1 1-1 0 0,-2-1 1 0 0,1 0 0 0 0,0 0 0 0 0,-1 1 0 0 0,0-1 0 0 0,0 0-1 0 0,0 0 1 0 0,0 0 0 0 0,-1 0 0 0 0,0 0 5 0 0,2-2-23 0 0,0-1 0 0 0,-1 1 0 0 0,1-1 0 0 0,0 1 0 0 0,0 0 0 0 0,0-1 0 0 0,0 1 0 0 0,0-1 0 0 0,0 1 0 0 0,1-1 0 0 0,-1 1-1 0 0,0-1 1 0 0,1 1 0 0 0,-1-1 0 0 0,1 1 0 0 0,-1-1 0 0 0,1 0 0 0 0,0 1 0 0 0,0-1 0 0 0,0 0 0 0 0,0 1 23 0 0,-3 1-154 0 0,2-3 151 0 0,0 1-1 0 0,0-1 0 0 0,0 0 1 0 0,0 0-1 0 0,0 0 0 0 0,0 0 0 0 0,0 0 1 0 0,0 0-1 0 0,0 0 0 0 0,-1 0 1 0 0,1 0-1 0 0,0 0 0 0 0,0 0 0 0 0,0 0 1 0 0,0 1-1 0 0,0-1 0 0 0,0 0 0 0 0,0 0 1 0 0,0 0-1 0 0,0 0 0 0 0,0 0 1 0 0,0 0-1 0 0,0 0 0 0 0,0 0 0 0 0,0 0 1 0 0,0 1-1 0 0,0-1 0 0 0,0 0 1 0 0,0 0-1 0 0,0 0 0 0 0,0 0 0 0 0,0 0 1 0 0,0 0-1 0 0,0 0 0 0 0,0 0 1 0 0,0 1-1 0 0,0-1 0 0 0,0 0 0 0 0,0 0 1 0 0,0 0-1 0 0,0 0 0 0 0,1 0 0 0 0,-1 0 1 0 0,0 0 3 0 0,4 3-81 0 0,-4-2 31 0 0,1-1-1 0 0,0 1 0 0 0,-1-1 1 0 0,1 1-1 0 0,-1-1 0 0 0,1 1 0 0 0,-1 0 1 0 0,1-1-1 0 0,-1 1 0 0 0,0 0 1 0 0,1-1-1 0 0,-1 1 0 0 0,0 0 1 0 0,1 0-1 0 0,-1-1 0 0 0,0 1 0 0 0,0 0 1 0 0,0 0-1 0 0,1-1 0 0 0,-1 1 1 0 0,0 0-1 0 0,0 0 0 0 0,0-1 0 0 0,0 1 1 0 0,-1 0 50 0 0,2-1-58 0 0,-1 1 1 0 0,0-1 0 0 0,0 0-1 0 0,1 0 1 0 0,-1 0 0 0 0,0 0-1 0 0,1 0 1 0 0,-1 0-1 0 0,0 0 1 0 0,1 0 0 0 0,-1 1-1 0 0,0-1 1 0 0,0 0-1 0 0,1 0 1 0 0,-1 0 0 0 0,0 0-1 0 0,1 0 1 0 0,-1-1 0 0 0,0 1-1 0 0,1 0 1 0 0,-1 0-1 0 0,0 0 1 0 0,0 0 0 0 0,1 0-1 0 0,-1 0 1 0 0,0 0 0 0 0,1-1-1 0 0,-1 1 1 0 0,0 0-1 0 0,0 0 1 0 0,1 0 57 0 0,0-2-75 0 0,1 0 1 0 0,0 0-1 0 0,-1 0 0 0 0,0 0 1 0 0,1 0-1 0 0,-1 0 0 0 0,0 0 1 0 0,0 0-1 0 0,0 0 0 0 0,0 0 1 0 0,0-1-1 0 0,-1 1 0 0 0,1-2 75 0 0,8-18-554 0 0,-7 18 415 0 0,1 0 0 0 0,-1-1-1 0 0,0 1 1 0 0,-1-1 0 0 0,1-1 139 0 0,8-18-485 0 0,-4 12 216 0 0,-1-1 1 0 0,0 0 0 0 0,1-5 268 0 0,-2 5-225 0 0,0 0 0 0 0,1 1 0 0 0,6-10 225 0 0,-4 5 178 0 0,-7 15-135 0 0,1 0 1 0 0,0 0 0 0 0,-1 0 0 0 0,1 0 0 0 0,0 0-1 0 0,0 0 1 0 0,0 0 0 0 0,1 0 0 0 0,-1 1 0 0 0,1-1-44 0 0,-2 1 189 0 0,0 1-229 0 0,4 1 64 0 0,3 1 452 0 0,-5 1-299 0 0,-1 0 1 0 0,0 1-1 0 0,0-1 1 0 0,0 1-1 0 0,0-1 0 0 0,0 1 1 0 0,-1-1-1 0 0,0 1 1 0 0,1-1-1 0 0,-1 1 0 0 0,-1-1 1 0 0,1 1-1 0 0,0-1 1 0 0,-1 1-1 0 0,0 2-177 0 0,-5 10 493 0 0,0-1 0 0 0,-1 0 0 0 0,0-1 0 0 0,-2 1 0 0 0,1-2 0 0 0,-2 1-1 0 0,-7 8-492 0 0,-17 25 1238 0 0,3-8-386 0 0,31-38-839 0 0,-1 0 0 0 0,1-1 0 0 0,-1 1 0 0 0,1 0 0 0 0,-1 0 0 0 0,1-1 0 0 0,-1 1 0 0 0,0 0 0 0 0,1 0 0 0 0,-1-1 0 0 0,0 1 0 0 0,1-1 0 0 0,-1 1 0 0 0,0-1 0 0 0,0 1 0 0 0,0-1 0 0 0,0 1 0 0 0,1-1 0 0 0,-1 0 0 0 0,0 0 0 0 0,0 1 0 0 0,0-1 1 0 0,0 0-1 0 0,0 0 0 0 0,0 0 0 0 0,0 0 0 0 0,0 0 0 0 0,0 0 0 0 0,0 0 0 0 0,1 0 0 0 0,-1 0 0 0 0,0-1 0 0 0,0 1 0 0 0,0 0 0 0 0,0-1 0 0 0,0 1 0 0 0,0 0 0 0 0,1-1 0 0 0,-1 1 0 0 0,-1-1-13 0 0,1-1-91 0 0,-1 1-1 0 0,1 0 1 0 0,-1-1-1 0 0,1 1 1 0 0,0-1-1 0 0,0 1 1 0 0,0-1 0 0 0,0 0-1 0 0,0 1 1 0 0,0-1-1 0 0,0 0 1 0 0,1 0 0 0 0,-1 0-1 0 0,0 0 1 0 0,1 0-1 0 0,0 1 1 0 0,-1-1-1 0 0,1 0 1 0 0,0-1 91 0 0,0-13-1259 0 0</inkml:trace>
  <inkml:trace contextRef="#ctx0" brushRef="#br3" timeOffset="308214.265">10812 6763 4608 0 0,'0'-1'16'0'0,"0"-1"-1"0"0,-1 1 1 0 0,1 0 0 0 0,0-1 0 0 0,-1 1 0 0 0,1-1 0 0 0,-1 1-1 0 0,1 0 1 0 0,-1-1 0 0 0,1 1 0 0 0,-1 0 0 0 0,0 0-1 0 0,0 0 1 0 0,0-1 0 0 0,1 1 0 0 0,-1 0 0 0 0,0 0-1 0 0,-1 0 1 0 0,1 0 0 0 0,0 1 0 0 0,0-1 0 0 0,0 0-1 0 0,0 0 1 0 0,-1 1 0 0 0,1-1 0 0 0,0 0-16 0 0,-15-10 2477 0 0,15 11-2320 0 0,-1 0 0 0 0,1 0 0 0 0,0 0 0 0 0,-1 0 0 0 0,1 0 0 0 0,-1 0 0 0 0,1 1 0 0 0,0-1 0 0 0,-1 1 0 0 0,1-1 0 0 0,0 1 0 0 0,-1-1 0 0 0,1 1-157 0 0,-2 0 368 0 0,-1 0 14 0 0,-1 1 0 0 0,1-1 0 0 0,0 1 0 0 0,1 0 0 0 0,-1 0 0 0 0,0 0 0 0 0,0 1 0 0 0,1-1 0 0 0,0 1 0 0 0,-1 0 0 0 0,1 0 0 0 0,0 0 0 0 0,0 1-1 0 0,1-1 1 0 0,-2 2-382 0 0,-4 8 400 0 0,1 0-1 0 0,1 0 0 0 0,0 0 0 0 0,0 1-399 0 0,-1 4 162 0 0,-2 6 197 0 0,2 0 1 0 0,1 0-1 0 0,-1 7-359 0 0,4-11 211 0 0,2-13-121 0 0,0 0-1 0 0,-1 0 0 0 0,1 0 0 0 0,-2 1-89 0 0,3-7 88 0 0,0-1 0 0 0,0 0 11 0 0,0 0 44 0 0,0 0 17 0 0,-7-14 292 0 0,6 4-399 0 0,0-1 1 0 0,1 0-1 0 0,0 1 1 0 0,0-1-1 0 0,1 0 1 0 0,2-7-54 0 0,2-33-7 0 0,-4 34 5 0 0,2 0 0 0 0,0 1 0 0 0,1-1 0 0 0,1 0 0 0 0,0 1-1 0 0,7-15 3 0 0,-2 5-40 0 0,8-10 264 0 0,-17 35-75 0 0,-1 1-1 0 0,0 0-17 0 0,9 1 110 0 0,-7 0-188 0 0,0 0 0 0 0,0 0 0 0 0,0 1 0 0 0,0-1 0 0 0,0 0 0 0 0,0 1 0 0 0,-1 0 0 0 0,1-1 0 0 0,0 1 0 0 0,-1 0 0 0 0,1 0 0 0 0,-1 0 0 0 0,0 0 0 0 0,1 0 0 0 0,-1 0 0 0 0,0 0-53 0 0,3 8 243 0 0,0 0-1 0 0,-1-1 1 0 0,1 4-243 0 0,3 11 384 0 0,24 75 544 0 0,-25-84-1400 0 0,-1 1 0 0 0,-1-1-1 0 0,0 1 1 0 0,-1 6 472 0 0,0-11-655 0 0</inkml:trace>
  <inkml:trace contextRef="#ctx0" brushRef="#br3" timeOffset="309428.234">10010 9955 7832 0 0,'0'0'602'0'0,"-1"3"-307"0"0,-5 8 428 0 0,-4 12 1723 0 0,8-16-1875 0 0,-1 0 0 0 0,0 0 0 0 0,-1-1 0 0 0,0 1 0 0 0,-3 3-571 0 0,6-7 297 0 0,0-1 1 0 0,1 0-1 0 0,-1 0 0 0 0,1 0 1 0 0,-1 1-1 0 0,1-1 0 0 0,0 0 0 0 0,0 1 1 0 0,0-1-1 0 0,0 0 0 0 0,1 2-297 0 0,-1-4 44 0 0,1 1 0 0 0,0-1-1 0 0,0-1 1 0 0,0 1-1 0 0,0 0 1 0 0,0 0-1 0 0,0 0 1 0 0,-1 0-1 0 0,1-1 1 0 0,0 1 0 0 0,0 0-1 0 0,0-1 1 0 0,-1 1-1 0 0,1 0 1 0 0,0-1-1 0 0,0 1 1 0 0,-1-1-1 0 0,1 0-43 0 0,2-1 73 0 0,-1-1 1 0 0,0 1-1 0 0,0-1 0 0 0,-1 1 0 0 0,1-1 0 0 0,0 0 0 0 0,-1 0 0 0 0,0 0 0 0 0,0 0 0 0 0,0 0 0 0 0,0 0 0 0 0,1-3-73 0 0,5-44 469 0 0,-4 23-447 0 0,0 0-21 0 0,-1 13 2 0 0,0 1 1 0 0,1-1-1 0 0,2-7-3 0 0,2-1 49 0 0,-6 15-49 0 0,2 0 1 0 0,-1 0 0 0 0,1 0-1 0 0,0 0 1 0 0,0 1 0 0 0,0-1-1 0 0,3-3 0 0 0,-6 10 2 0 0,1 0-1 0 0,-1-1 0 0 0,0 1 0 0 0,0 0 1 0 0,0-1-1 0 0,0 1 0 0 0,0 0 0 0 0,1-1 0 0 0,-1 1 1 0 0,0 0-1 0 0,0 0 0 0 0,1-1 0 0 0,-1 1 1 0 0,0 0-1 0 0,0 0 0 0 0,1-1 0 0 0,-1 1 1 0 0,0 0-1 0 0,1 0 0 0 0,-1 0 0 0 0,0 0 0 0 0,1-1 1 0 0,-1 1-1 0 0,0 0 0 0 0,1 0 0 0 0,-1 0 1 0 0,0 0-1 0 0,1 0 0 0 0,-1 0 0 0 0,0 0 1 0 0,1 0-1 0 0,-1 0 0 0 0,0 0 0 0 0,1 0 1 0 0,-1 0-1 0 0,0 0 0 0 0,1 0 0 0 0,-1 0 0 0 0,0 1 1 0 0,1-1-1 0 0,-1 0 0 0 0,0 0 0 0 0,1 0 1 0 0,-1 0-1 0 0,0 1 0 0 0,0-1 0 0 0,1 0 1 0 0,-1 0-1 0 0,0 1 0 0 0,0-1 0 0 0,1 0 0 0 0,-1 1-1 0 0,2 0 0 0 0,0 0 0 0 0,0 0 0 0 0,0 0 0 0 0,1 0 0 0 0,-1 1 0 0 0,0-1 0 0 0,0 0 0 0 0,0 1 0 0 0,0 0 0 0 0,0-1 0 0 0,0 1 0 0 0,-1 0 0 0 0,1 0 0 0 0,0 0 0 0 0,-1 0 0 0 0,1 1 0 0 0,15 19 0 0 0,-12-16 3 0 0,0 0-1 0 0,-1 0 0 0 0,0 0 1 0 0,0 0-1 0 0,0 2-2 0 0,43 98 288 0 0,-35-82-239 0 0,-9-18-41 0 0,0 0-1 0 0,0 0 1 0 0,-1 1-1 0 0,1-1 1 0 0,-1 2-8 0 0,0 2-25 0 0,0-5 94 0 0,-1 1-1 0 0,0-1 0 0 0,0 0 1 0 0,-1 0-1 0 0,1 0 1 0 0,-1 2-69 0 0,0-6 33 0 0,0 1 0 0 0,-1-1 0 0 0,1 0 0 0 0,0 1 0 0 0,-1-1 1 0 0,1 1-1 0 0,-1-1 0 0 0,1 0 0 0 0,-1 0 0 0 0,0 1 0 0 0,1-1 1 0 0,-1 0-1 0 0,0 0 0 0 0,0 0 0 0 0,0 0 0 0 0,0 0 0 0 0,0 0 0 0 0,0 0 1 0 0,0 0-1 0 0,0 0 0 0 0,-1 0 0 0 0,1 0 0 0 0,0-1 0 0 0,-1 1-33 0 0,-20 18 495 0 0,-6-5-177 0 0,0-1 1 0 0,-2 0-319 0 0,19-9-7 0 0,0-1 1 0 0,0 0-1 0 0,-1 0 0 0 0,1-1 1 0 0,0-1-1 0 0,-1 0 1 0 0,0 0 6 0 0,11-1-100 0 0,-5-3-2252 0 0,2-2 1094 0 0</inkml:trace>
  <inkml:trace contextRef="#ctx0" brushRef="#br3" timeOffset="310117.291">10269 10057 10136 0 0,'0'0'464'0'0,"0"0"-10"0"0,2 9-276 0 0,-2-7-8 0 0,0 0 1 0 0,0 0-1 0 0,1 0 1 0 0,-1 0 0 0 0,1-1-1 0 0,-1 1 1 0 0,1 0-1 0 0,0 0 1 0 0,-1 0 0 0 0,1 0-1 0 0,0 0 1 0 0,0-1-1 0 0,0 1 1 0 0,1-1 0 0 0,-1 1-1 0 0,0 0 1 0 0,1-1-1 0 0,-1 0 1 0 0,1 1 0 0 0,-1-1-1 0 0,1 0 1 0 0,0 0-171 0 0,1 2 742 0 0,-2-2-453 0 0,0 0 0 0 0,0 0 0 0 0,0 0 0 0 0,0 0 0 0 0,0 0 1 0 0,1 0-1 0 0,-1 0 0 0 0,0-1 0 0 0,1 1 0 0 0,-1 0 0 0 0,1-1 0 0 0,-1 1 0 0 0,2-1-289 0 0,-2 0 226 0 0,1-13 325 0 0,0 10-482 0 0,-2-1 0 0 0,1 1 0 0 0,0 0 0 0 0,-1 0 0 0 0,1 0 1 0 0,-1-1-1 0 0,0 1 0 0 0,0-2-69 0 0,0 0 56 0 0,0-1 4 0 0,1 1 1 0 0,0 0-1 0 0,0-1 0 0 0,0 1 0 0 0,2-4-60 0 0,-1 4 0 0 0,0 0 1 0 0,-1-1 0 0 0,0 1 0 0 0,0-1-1 0 0,0-4 0 0 0,-1-6 17 0 0,0 0 7 0 0,0 1-1 0 0,-3-13-23 0 0,3 22 1 0 0,0 0-1 0 0,0 0 1 0 0,0 0-1 0 0,0 0 0 0 0,1-2 0 0 0,1-25-68 0 0,-2 29 50 0 0,0 0 0 0 0,0-1 0 0 0,0 1 1 0 0,1 0-1 0 0,0-1 0 0 0,0 1 1 0 0,0 0-1 0 0,0 0 0 0 0,0 0 0 0 0,2-3 18 0 0,-3 7-1 0 0,1-1 0 0 0,-1 1 0 0 0,0 0-1 0 0,1-1 1 0 0,-1 1 0 0 0,0 0 0 0 0,1-1-1 0 0,-1 1 1 0 0,1 0 0 0 0,-1 0 0 0 0,0-1-1 0 0,1 1 1 0 0,-1 0 0 0 0,1 0 0 0 0,-1 0-1 0 0,1 0 1 0 0,-1 0 0 0 0,0 0 0 0 0,1 0-1 0 0,-1 0 1 0 0,1 0 0 0 0,-1 0 0 0 0,1 0-1 0 0,-1 0 1 0 0,1 0 0 0 0,-1 0 0 0 0,1 0-1 0 0,-1 0 1 0 0,1 0 0 0 0,-1 0 0 0 0,0 1-1 0 0,1-1 1 0 0,-1 0 0 0 0,1 0 0 0 0,-1 1-1 0 0,0-1 1 0 0,1 0 0 0 0,-1 0 0 0 0,0 1-1 0 0,1-1 1 0 0,-1 0 0 0 0,0 1 0 0 0,1-1-1 0 0,-1 1 1 0 0,0-1 0 0 0,0 0 0 0 0,0 1 1 0 0,1-1-2 0 0,10 16 111 0 0,-1 0-1 0 0,0 1 0 0 0,-1 0 1 0 0,0 1-1 0 0,-1 2-108 0 0,2 3 186 0 0,-4 2 8 0 0,-2-6-52 0 0,-2-13-89 0 0,0-1 4 0 0,-1 0-1 0 0,1 0 0 0 0,-1 0 1 0 0,0 1-1 0 0,0-1 1 0 0,-1 0-1 0 0,0 1 0 0 0,0 0-56 0 0,0-4 80 0 0,0-2 16 0 0,1 0-88 0 0,-1-1-1 0 0,0 1 1 0 0,1 0 0 0 0,-1 0-1 0 0,0 0 1 0 0,1 0-1 0 0,-1-1 1 0 0,0 1-1 0 0,1 0 1 0 0,-1 0-1 0 0,0-1 1 0 0,0 1-1 0 0,1 0 1 0 0,-1-1 0 0 0,0 1-1 0 0,0 0 1 0 0,1-1-1 0 0,-1 1 1 0 0,0 0-1 0 0,0-1 1 0 0,0 1-1 0 0,0 0 1 0 0,1-1-1 0 0,-1 1 1 0 0,0 0 0 0 0,0-1-8 0 0,3-12 49 0 0,-3 11-4 0 0,7-47 192 0 0,-2-17-237 0 0,-2 26-98 0 0,-2 29 43 0 0,-1 5 31 0 0,0 0 1 0 0,1 0 0 0 0,0 0 0 0 0,0 0 0 0 0,1 0-1 0 0,0 0 1 0 0,0-1 23 0 0,6-16-57 0 0,-6 18 41 0 0,-1 1-1 0 0,0 0 1 0 0,1 0 0 0 0,0 0 0 0 0,0 0-1 0 0,0 0 1 0 0,0 0 0 0 0,1 0 0 0 0,0 1 0 0 0,-1-1-1 0 0,1 1 17 0 0,4-2-77 0 0,-1 5-6 0 0,-3 1 76 0 0,-1 0 0 0 0,0 1-1 0 0,0-1 1 0 0,0 0-1 0 0,0 1 1 0 0,-1-1 0 0 0,1 1-1 0 0,0 0 1 0 0,-1 0 0 0 0,1 0-1 0 0,-1 0 1 0 0,1 1 7 0 0,16 29 75 0 0,-10-17 10 0 0,-5-8-32 0 0,1 1 0 0 0,-1-1 0 0 0,0 1 0 0 0,-1 0 0 0 0,0 0 0 0 0,0 0-1 0 0,-1 1-52 0 0,4 59 461 0 0,-1-17-30 0 0,-3-34-222 0 0,0 1 1 0 0,-3 14-210 0 0,1 4 143 0 0,-2-19-143 0 0,3 0-6376 0 0,0-17 4713 0 0</inkml:trace>
  <inkml:trace contextRef="#ctx0" brushRef="#br3" timeOffset="310414.3">10675 9992 5528 0 0,'0'0'249'0'0,"0"0"-1"0"0,8-1-145 0 0,-3 0 1193 0 0,1 0 0 0 0,-1-1 0 0 0,-1 0 0 0 0,1 1 0 0 0,3-3-1296 0 0,7-2 4295 0 0,3 0-2408 0 0,-1-1-1 0 0,2-1-1886 0 0,-10 3 201 0 0,0 1 0 0 0,1 0 1 0 0,0 0-1 0 0,0 1 0 0 0,0 0 0 0 0,0 1 1 0 0,0 1-1 0 0,7-1-201 0 0,-16 2-1112 0 0,0 0-4040 0 0,4 2-1734 0 0</inkml:trace>
  <inkml:trace contextRef="#ctx0" brushRef="#br3" timeOffset="310694.119">10711 10083 11976 0 0,'0'0'922'0'0,"2"1"-451"0"0,2 1-23 0 0,1-1 0 0 0,-1 1 0 0 0,0-1 0 0 0,1 0 0 0 0,-1 0 0 0 0,1 0 0 0 0,0-1 0 0 0,-1 1 0 0 0,1-1 0 0 0,-1 0 0 0 0,5-1-448 0 0,11-1 675 0 0,1-2 0 0 0,1 0-675 0 0,-4 0 648 0 0,4-1 17 0 0,0-1-1 0 0,13-6-664 0 0,21-6-646 0 0,-45 14-291 0 0,-4-3-57 0 0</inkml:trace>
  <inkml:trace contextRef="#ctx0" brushRef="#br3" timeOffset="310913.616">11083 9966 6912 0 0,'0'0'528'0'0,"0"8"93"0"0,16 31 10128 0 0,-10-28-10360 0 0,1 0 0 0 0,0 0-1 0 0,0-1 1 0 0,1-1 0 0 0,0 1 0 0 0,0-1-1 0 0,3 1-388 0 0,2 3 608 0 0,-11-10-555 0 0,1-1 0 0 0,-1 0 0 0 0,1 0 0 0 0,0 0 0 0 0,0 0-1 0 0,-1 0 1 0 0,1-1 0 0 0,1 1 0 0 0,-1-1 0 0 0,0 0 0 0 0,0 0 0 0 0,0 0-1 0 0,1 0 1 0 0,-1-1 0 0 0,0 1 0 0 0,1-1 0 0 0,-1 0 0 0 0,0 0-1 0 0,1 0 1 0 0,-1-1 0 0 0,2 1-53 0 0,0-1 29 0 0,0 0-1 0 0,-1 0 1 0 0,1-1-1 0 0,-1 1 0 0 0,1-1 1 0 0,-1 0-1 0 0,0 0 1 0 0,0-1-1 0 0,0 1 1 0 0,0-1-1 0 0,0 0 0 0 0,0 0 1 0 0,-1 0-1 0 0,3-3-28 0 0,0-1 56 0 0,-1 0 0 0 0,1 0-1 0 0,-1 0 1 0 0,3-7-56 0 0,-6 10 11 0 0,-1 1 1 0 0,0 0-1 0 0,1-1 0 0 0,-2 1 1 0 0,1-1-1 0 0,0 0 1 0 0,-1 1-1 0 0,1-1 0 0 0,-1 1 1 0 0,0-1-1 0 0,-1 0 1 0 0,1 1-1 0 0,-1-2-11 0 0,-1-5 11 0 0,0 1-1 0 0,-1 0 1 0 0,0 0 0 0 0,-1 0-1 0 0,0 0 1 0 0,0 1 0 0 0,-1-1-1 0 0,0 1 1 0 0,-1 0 0 0 0,0 1-1 0 0,0-1 1 0 0,-1 1-11 0 0,4 3 4 0 0,0 1 0 0 0,-1-1 1 0 0,0 1-1 0 0,0 0 0 0 0,0 0 0 0 0,0 1 1 0 0,0-1-1 0 0,0 1 0 0 0,-1 0 0 0 0,1 0 1 0 0,-1 0-1 0 0,0 1 0 0 0,1-1 0 0 0,-1 1 1 0 0,0 1-1 0 0,0-1 0 0 0,0 0 0 0 0,0 1 1 0 0,1 0-1 0 0,-1 0 0 0 0,0 1 0 0 0,0-1 1 0 0,0 1-1 0 0,-4 1-4 0 0,-1 1-79 0 0,0 0 1 0 0,0 1-1 0 0,0 0 0 0 0,0 1 1 0 0,1 0-1 0 0,0 0 1 0 0,0 1-1 0 0,0 0 0 0 0,0 1 1 0 0,1-1-1 0 0,0 2 79 0 0,-8 8-1034 0 0,0-2-308 0 0</inkml:trace>
  <inkml:trace contextRef="#ctx0" brushRef="#br3" timeOffset="313979.838">11931 6724 2304 0 0,'0'0'221'0'0,"0"0"90"0"0,0 0 38 0 0,0 0 10 0 0,0 0-27 0 0,0 0-119 0 0,0 0-55 0 0,0 0-13 0 0,0 0-10 0 0,0 0-41 0 0,0 0-19 0 0,0 0-3 0 0,0 0 0 0 0,1-1-12 0 0,5-4-48 0 0</inkml:trace>
  <inkml:trace contextRef="#ctx0" brushRef="#br3" timeOffset="314389.718">11947 6696 2760 0 0,'0'0'275'0'0,"0"0"111"0"0,0 0 50 0 0,0 0 11 0 0,0 0-56 0 0,0 0-237 0 0,1 0-83 0 0,3-2-6 0 0,-3 2 25 0 0,-1 0 72 0 0,0 0 9 0 0,0 0-3 0 0,0 0 6 0 0,0 0 29 0 0,0 0 12 0 0,0 0 1 0 0,0-4 83 0 0,0 2 2364 0 0,0 2-6097 0 0</inkml:trace>
  <inkml:trace contextRef="#ctx0" brushRef="#br3" timeOffset="318111.989">11900 6694 2760 0 0,'0'0'292'0'0,"0"0"187"0"0,0 0 86 0 0,0 0 12 0 0,0 0-21 0 0,0 0-111 0 0,0 0-49 0 0,0 0-10 0 0,0 0 8 0 0,0 0 46 0 0,8 0 220 0 0,-5 1 6107 0 0,-3 1-6594 0 0,1 0-1 0 0,-1 0 1 0 0,1 1 0 0 0,-1-1-1 0 0,0 0 1 0 0,0 0 0 0 0,0 0 0 0 0,-1 2-173 0 0,1 12 580 0 0,1-15-524 0 0,-1 0-1 0 0,0 1 1 0 0,0-1-1 0 0,0 0 1 0 0,-1 1-1 0 0,1-1 1 0 0,0 0-1 0 0,0 0 1 0 0,-1 1-1 0 0,1-1 1 0 0,-1 0-1 0 0,0 1-55 0 0,1-1 32 0 0,-1 0-1 0 0,1 1 0 0 0,0-1 0 0 0,-1 0 1 0 0,1 0-1 0 0,0 0 0 0 0,0 0 0 0 0,-1 0 1 0 0,1 0-1 0 0,0 0 0 0 0,0 1 0 0 0,0-1 0 0 0,0 0-31 0 0,1 2 87 0 0,-1 0-1 0 0,0 0 0 0 0,0 1 0 0 0,0-1 0 0 0,0 0 0 0 0,-2 3-86 0 0,1 12 267 0 0,-2 57 398 0 0,0-34 29 0 0,3 25-694 0 0,0 53 649 0 0,-7-37-265 0 0,7 37-62 0 0,0 144-28 0 0,1-239-294 0 0,-2 20 11 0 0,1-33 7 0 0,0 0 0 0 0,0 0 0 0 0,2 5-18 0 0,-1 14 53 0 0,1 7-41 0 0,-1-26-3 0 0,0 0-1 0 0,-1 0 1 0 0,-1 0-1 0 0,0 0 1 0 0,0 0 0 0 0,-2 5-9 0 0,2-10 1 0 0,0 0 0 0 0,0 0 1 0 0,1 0-1 0 0,0 0 0 0 0,0 2-1 0 0,-1 23 58 0 0,-10 22-48 0 0,10-50-10 0 0,1 0 0 0 0,-1 0 0 0 0,1 1 0 0 0,0-1 0 0 0,0 0 0 0 0,0 0 0 0 0,1 0 0 0 0,-1 1 0 0 0,1 1 0 0 0,0-2 0 0 0,0 1 0 0 0,-1-1 0 0 0,0 1 0 0 0,0-1 0 0 0,0 0 0 0 0,0 1 0 0 0,0 0 0 0 0,-1 2 6 0 0,0 0 0 0 0,0 0 0 0 0,1 0 0 0 0,0 1-1 0 0,0-1 1 0 0,1 0 0 0 0,-1 0 0 0 0,2 0 0 0 0,-1 0 0 0 0,0 0-1 0 0,3 4-5 0 0,-5-7 0 0 0,3 10-12 0 0,0-8-50 0 0,-1-4 49 0 0,-1-1 0 0 0,1 1 1 0 0,-1 0-1 0 0,0 0 1 0 0,1 0-1 0 0,-1 0 1 0 0,0 0-1 0 0,1 0 0 0 0,-1 0 1 0 0,0 0-1 0 0,0 0 1 0 0,0 1 12 0 0,0-1-2 0 0,0-1 1 0 0,0 1-1 0 0,0 0 1 0 0,0-1-1 0 0,0 1 1 0 0,1 0-1 0 0,-1-1 1 0 0,0 1-1 0 0,0 0 1 0 0,0-1 0 0 0,1 1-1 0 0,-1-1 1 0 0,0 1-1 0 0,1 0 1 0 0,-1-1-1 0 0,1 1 1 0 0,-1-1-1 0 0,1 1 2 0 0,-6 8-60 0 0,5-9 60 0 0,0 0 0 0 0,0 1 0 0 0,-1-1 0 0 0,1 1 0 0 0,0-1 0 0 0,0 1 0 0 0,0-1 0 0 0,0 1 0 0 0,0-1 0 0 0,0 1 0 0 0,0-1 0 0 0,0 1 0 0 0,0-1 0 0 0,0 1 0 0 0,0-1 0 0 0,0 1 0 0 0,1-1 0 0 0,-1 1 0 0 0,0-1 0 0 0,0 1 0 0 0,0-1 0 0 0,2 10 0 0 0,-4-3 0 0 0,2-6-8 0 0,0-1-1 0 0,0 1 0 0 0,0-1 0 0 0,0 1 0 0 0,1-1 0 0 0,-1 1 1 0 0,-1-1-1 0 0,1 1 0 0 0,0-1 0 0 0,0 1 0 0 0,0-1 1 0 0,0 0-1 0 0,0 1 0 0 0,0-1 0 0 0,0 1 0 0 0,-1-1 0 0 0,1 1 1 0 0,0-1-1 0 0,0 1 0 0 0,-1-1 0 0 0,1 0 0 0 0,0 1 0 0 0,-1-1 1 0 0,1 0-1 0 0,0 1 0 0 0,-1-1 0 0 0,1 0 0 0 0,0 1 1 0 0,-1-1-1 0 0,1 0 0 0 0,-1 0 0 0 0,1 1 0 0 0,-1-1 0 0 0,1 0 1 0 0,-1 0-1 0 0,1 0 0 0 0,-1 0 0 0 0,1 0 0 0 0,-1 0 9 0 0,1 0-190 0 0,0 0 4 0 0,1-1-12 0 0,16-36-1120 0 0,-14 27 1144 0 0,1 0 0 0 0,-1 0 0 0 0,0-4 174 0 0,3-10-234 0 0,4-7-22 0 0,8-31 62 0 0,-15 50 180 0 0,-2 6 8 0 0,0 0 0 0 0,1-1 0 0 0,0 1 1 0 0,0 0-1 0 0,1 0 0 0 0,-1 0 0 0 0,1 0 1 0 0,1 0-1 0 0,-1 1 0 0 0,1 0 0 0 0,1-3 6 0 0,1 5 0 0 0,-6 3 1 0 0,0-1-1 0 0,1 1 1 0 0,-1 0-1 0 0,0 0 1 0 0,1 0-1 0 0,-1 0 1 0 0,0 0-1 0 0,0 0 1 0 0,1 0-1 0 0,-1 0 1 0 0,0 0-1 0 0,0 0 1 0 0,1 0-1 0 0,-1 0 1 0 0,0 0-1 0 0,1 0 1 0 0,-1 0-1 0 0,0 0 0 0 0,0 0 1 0 0,1 0-1 0 0,-1 0 1 0 0,0 1-1 0 0,0-1 1 0 0,1 0-1 0 0,-1 0 1 0 0,0 0-1 0 0,0 0 1 0 0,1 1-1 0 0,-1-1 1 0 0,0 0-1 0 0,0 0 1 0 0,0 0-1 0 0,1 1 1 0 0,-1-1-1 0 0,0 0 1 0 0,0 0-1 0 0,0 1 0 0 0,0-1 1 0 0,0 0-1 0 0,0 0 1 0 0,1 1-1 0 0,-1-1 1 0 0,0 0-1 0 0,0 0 1 0 0,0 1-1 0 0,2 1 80 0 0,0 1 0 0 0,-1 0 0 0 0,1-1 0 0 0,-1 1 0 0 0,1 0 0 0 0,-1 0 0 0 0,0 0 0 0 0,0 0 1 0 0,0 0-1 0 0,0 0 0 0 0,-1 0 0 0 0,1 0 0 0 0,-1 2-80 0 0,0 3 283 0 0,0 0 0 0 0,-1 0 0 0 0,0 0 0 0 0,-1 3-283 0 0,-2 21 461 0 0,-5 40 313 0 0,1-33-485 0 0,0-9-137 0 0,8-27-128 0 0,0 0 0 0 0,-1 0 0 0 0,0 0 0 0 0,1 0 0 0 0,-1 0 0 0 0,0-1 0 0 0,-1 1-1 0 0,1 0 1 0 0,0 0 0 0 0,-1-1 0 0 0,0 1 0 0 0,1-1 0 0 0,-1 0 0 0 0,0 1 0 0 0,0-1 0 0 0,0 0 0 0 0,-1 0 0 0 0,1 0 0 0 0,-2 1-24 0 0,3-3 5 0 0,0 1 1 0 0,0 0 0 0 0,1-1 0 0 0,-1 0 0 0 0,0 1-1 0 0,0-1 1 0 0,0 1 0 0 0,0-1 0 0 0,1 0 0 0 0,-1 0-1 0 0,0 0 1 0 0,0 1 0 0 0,0-1 0 0 0,0 0 0 0 0,0 0-1 0 0,0 0 1 0 0,0 0 0 0 0,0 0 0 0 0,1-1 0 0 0,-1 1-1 0 0,0 0 1 0 0,0 0 0 0 0,0 0 0 0 0,0-1-1 0 0,0 1 1 0 0,0-1-6 0 0,-7-1 50 0 0,4 1-30 0 0,0 1 0 0 0,0-1 1 0 0,-1-1-1 0 0,1 1 1 0 0,0-1-1 0 0,0 1 0 0 0,-2-2-20 0 0,2 0 16 0 0,-37-21 295 0 0,21 1-234 0 0,18 22-71 0 0,0 0-1 0 0,0-1 0 0 0,1 1 1 0 0,-1 0-1 0 0,0-1 0 0 0,1 0 1 0 0,-1 1-1 0 0,1-1 0 0 0,-1 0 1 0 0,1 0-1 0 0,0 1 0 0 0,-1-3-5 0 0,2 4-2 0 0,0-1-1 0 0,0 0 0 0 0,0 1 1 0 0,0-1-1 0 0,-1 1 1 0 0,1-1-1 0 0,0 0 0 0 0,1 1 1 0 0,-1-1-1 0 0,0 1 1 0 0,0-1-1 0 0,0 1 1 0 0,0-1-1 0 0,0 0 0 0 0,0 1 1 0 0,1-1-1 0 0,-1 1 1 0 0,0-1-1 0 0,1 1 0 0 0,-1-1 1 0 0,0 1-1 0 0,1-1 1 0 0,-1 1-1 0 0,0 0 0 0 0,1-1 1 0 0,0 0 2 0 0,0 0-13 0 0,0-2-57 0 0,0 0 0 0 0,-1 0 0 0 0,1 0 0 0 0,-1 0-1 0 0,0 0 1 0 0,1 0 0 0 0,-1 0 0 0 0,0 0 0 0 0,-1 0 70 0 0,1-7-366 0 0,-3-36-5967 0 0,3 37 392 0 0</inkml:trace>
  <inkml:trace contextRef="#ctx0" brushRef="#br3" timeOffset="318754.231">11916 6838 3680 0 0,'0'0'284'0'0,"1"-1"-187"0"0,-1 1-73 0 0,0 0 0 0 0,1-1 0 0 0,-1 1 0 0 0,0 0 0 0 0,0-1 0 0 0,0 1 0 0 0,1 0-1 0 0,-1-1 1 0 0,0 1 0 0 0,0 0 0 0 0,0-1 0 0 0,0 1 0 0 0,0-1 0 0 0,0 1 0 0 0,0 0 0 0 0,0-1 0 0 0,0 1-1 0 0,0-1 1 0 0,0 1 0 0 0,0 0 0 0 0,0-1 0 0 0,0 1 0 0 0,0-1 0 0 0,0 1 0 0 0,0 0 0 0 0,0-1 0 0 0,0 1 0 0 0,-1 0-1 0 0,1-1-23 0 0,-1-1 258 0 0,6-28 3410 0 0,-1 25-3135 0 0,2-4 81 0 0,-7 6 1276 0 0,-4 3 1977 0 0,1 1-3616 0 0,0 0 0 0 0,1 1 0 0 0,-1-1 0 0 0,1 0 0 0 0,0 1 0 0 0,0 0 1 0 0,-1 0-1 0 0,1 0 0 0 0,0 0 0 0 0,1 0 0 0 0,-3 3-251 0 0,-4 4 551 0 0,0 0 1 0 0,-5 10-552 0 0,0-1-651 0 0,4-6 335 0 0,-14 15 345 0 0,16-18 27 0 0,8-8-39 0 0,-1 1 1 0 0,0-1-1 0 0,1 0 1 0 0,-1 0 0 0 0,0 0-1 0 0,0 0 1 0 0,0 0-1 0 0,0 0 1 0 0,0-1 0 0 0,0 1-1 0 0,0 0 1 0 0,0 0 0 0 0,0-1-1 0 0,0 1 1 0 0,0 0-1 0 0,0-1 1 0 0,-2 1-18 0 0,4-1 2 0 0,-1 0 0 0 0,0-1 0 0 0,0 1 0 0 0,0 0 0 0 0,0 0 0 0 0,0 0 0 0 0,1 0 0 0 0,-1-1 0 0 0,0 1 0 0 0,0 0 0 0 0,0 0 0 0 0,0 0-1 0 0,0-1 1 0 0,0 1 0 0 0,0 0 0 0 0,0 0 0 0 0,0 0 0 0 0,0-1 0 0 0,0 1 0 0 0,0 0 0 0 0,0 0 0 0 0,0 0 0 0 0,0-1 0 0 0,0 1 0 0 0,0 0 0 0 0,0 0 0 0 0,0 0 0 0 0,0-1 0 0 0,0 1 0 0 0,0 0 0 0 0,0 0 0 0 0,0 0-1 0 0,0-1 1 0 0,-1 1 0 0 0,1 0 0 0 0,0 0 0 0 0,0 0-2 0 0,0-1 4 0 0,-1 0-1 0 0,1 0 1 0 0,0 0-1 0 0,0 0 1 0 0,0 0-1 0 0,-1 0 1 0 0,1 1-1 0 0,0-1 1 0 0,0 0-1 0 0,1 0 1 0 0,-1 0-1 0 0,0 0 1 0 0,0 0-1 0 0,0 0 1 0 0,0 0-1 0 0,1 0-3 0 0,39-60 53 0 0,-23 31-53 0 0,1 0 0 0 0,2 2 0 0 0,16-19 0 0 0,23-12 0 0 0,-58 57 11 0 0,0 1-1 0 0,0 0 1 0 0,0-1-1 0 0,1 1 1 0 0,-1-1-1 0 0,1 1 0 0 0,-1 0 1 0 0,1 0-1 0 0,-1 0 1 0 0,1 0-1 0 0,-1 0 1 0 0,1 0-1 0 0,0 0 1 0 0,0 1-11 0 0,3-2 45 0 0,-4 2-12 0 0,0-1 0 0 0,0 1-1 0 0,0 0 1 0 0,0-1 0 0 0,0 1-1 0 0,0 0 1 0 0,0 0 0 0 0,0 0-1 0 0,0 0 1 0 0,0 0 0 0 0,0 0-1 0 0,0 0 1 0 0,0 0 0 0 0,0 1-1 0 0,0-1 1 0 0,0 0 0 0 0,0 0-1 0 0,0 1 1 0 0,0-1 0 0 0,0 1-1 0 0,0-1 1 0 0,0 1 0 0 0,0-1-1 0 0,0 1 1 0 0,0 0 0 0 0,-1-1-1 0 0,1 1 1 0 0,0 0 0 0 0,0 0-1 0 0,-1 0 1 0 0,1-1 0 0 0,-1 1-1 0 0,1 0 1 0 0,-1 0 0 0 0,1 0-1 0 0,-1 0 1 0 0,1 0 0 0 0,-1 0-33 0 0,3 7 337 0 0,0 0 1 0 0,0 0 0 0 0,-1 0 0 0 0,1 7-338 0 0,0-2 378 0 0,3 14 277 0 0,3 26-655 0 0,-2-4 233 0 0,-2-27-220 0 0,-3-15-83 0 0,0 0 0 0 0,-1 0 0 0 0,0 1 0 0 0,0 4 70 0 0,-1-11-161 0 0,0-1-202 0 0,2 1-71 0 0,-1 1 0 0 0,1-1 0 0 0,-1 0 0 0 0,1 1 0 0 0,-1-1 0 0 0,0 1-1 0 0,0-1 1 0 0,0 1 0 0 0,0 0 0 0 0,1 0 434 0 0,-1 1-1630 0 0</inkml:trace>
  <inkml:trace contextRef="#ctx0" brushRef="#br3" timeOffset="319989.163">12313 7257 8552 0 0,'-9'-5'389'0'0,"8"4"-6"0"0,1 1-201 0 0,0 0 54 0 0,0 0 55 0 0,0 0 12 0 0,0 0-7 0 0,0 0-35 0 0,0 0-18 0 0,0 0-3 0 0,-5-2 2674 0 0,30 1-1114 0 0,-24 2-1514 0 0,-1-1 1 0 0,0 0 5 0 0,0 0 18 0 0,1 2-193 0 0,0 0-1 0 0,0 1 1 0 0,0-1 0 0 0,0 1 0 0 0,-1-1 0 0 0,1 1-1 0 0,-1-1 1 0 0,0 1 0 0 0,0-1 0 0 0,0 1-1 0 0,0 0-115 0 0,1 10 256 0 0,-1-11-225 0 0,0 0-1 0 0,0-1 1 0 0,0 1 0 0 0,0 0-1 0 0,0 0 1 0 0,0-1-1 0 0,-1 1 1 0 0,1 0-1 0 0,-1-1 1 0 0,1 1-1 0 0,-1 0-31 0 0,0 0 28 0 0,1 0 0 0 0,-1 0 1 0 0,1 0-1 0 0,-1 0 0 0 0,1 0 0 0 0,0 0 0 0 0,0 0 0 0 0,0 0 0 0 0,0 2-28 0 0,1 6 76 0 0,1-3-16 0 0,-2 0-1 0 0,1 1 0 0 0,-1-1 1 0 0,0 1-1 0 0,0-1 0 0 0,-1 2-59 0 0,-2 13 118 0 0,1 0 0 0 0,2 0 0 0 0,0 0 0 0 0,3 21-118 0 0,-2-26 48 0 0,-1 79 147 0 0,1-75-139 0 0,-1 1 1 0 0,-2 6-57 0 0,0 37 127 0 0,3-31-109 0 0,-1-11 60 0 0,3 17-78 0 0,-1-18 45 0 0,-1-1-1 0 0,-2 8-44 0 0,2 27 131 0 0,-1-39-6 0 0,0 1 1 0 0,-3 13-126 0 0,-1 22 182 0 0,1-3-32 0 0,1-34-109 0 0,1 0 0 0 0,1 1-1 0 0,0 0-40 0 0,-2 25 78 0 0,-1-9-76 0 0,5 144 62 0 0,-4-143-64 0 0,1 15 11 0 0,2-35 6 0 0,-2-1 1 0 0,0 0-1 0 0,-2 11-17 0 0,0 2 12 0 0,-12 62 52 0 0,8-55-11 0 0,5-28-53 0 0,1 0 0 0 0,-1 0 0 0 0,1 0 0 0 0,1 0 0 0 0,-1 0 0 0 0,1 1 0 0 0,-1 3 0 0 0,3 7 25 0 0,-2 0 0 0 0,0 0 0 0 0,-2 8-25 0 0,2 42 39 0 0,0-61-52 0 0,0-1 0 0 0,0 0 1 0 0,1 0-1 0 0,-1 0 0 0 0,1 1 1 0 0,0 0 12 0 0,0-1 0 0 0,0 0 1 0 0,0 1-1 0 0,-1-1 0 0 0,0 0 1 0 0,0 0-1 0 0,0 1 0 0 0,-6 82-80 0 0,4-71 11 0 0,-8 39-104 0 0,3-7 202 0 0,6-43 4 0 0,0-3-29 0 0,1 0-1 0 0,-1 0 1 0 0,1 0-1 0 0,-1-1 1 0 0,1 1-1 0 0,0 0 1 0 0,0 0-1 0 0,0 0 1 0 0,0 0-1 0 0,0 0 1 0 0,0 0-1 0 0,0 0 1 0 0,1 1-4 0 0,1 15-300 0 0,-2-17 280 0 0,0 1 1 0 0,0 0-1 0 0,1-1 1 0 0,-1 1-1 0 0,0 0 1 0 0,0-1-1 0 0,1 1 1 0 0,-1-1-1 0 0,1 1 1 0 0,0 0 19 0 0,2 24-999 0 0,-1-27 813 0 0,-1 0 0 0 0,1 0-1 0 0,-1 0 1 0 0,1-1-1 0 0,-1 1 1 0 0,0 0-1 0 0,1-1 1 0 0,-1 1 0 0 0,0 0-1 0 0,0-1 187 0 0,3-2-108 0 0,0-1-58 0 0,-1 1-1 0 0,0-1 0 0 0,0 0 0 0 0,0 0 0 0 0,2-5 167 0 0,3-5-302 0 0,32-52-1877 0 0,-36 62 1999 0 0,0 0 1 0 0,0 0 0 0 0,1 0 0 0 0,2-2 179 0 0,-3 3-37 0 0,0 0 0 0 0,0 0 0 0 0,0-1 0 0 0,-1 1 0 0 0,1-1 0 0 0,-1 0 0 0 0,0 0 0 0 0,-1 0 0 0 0,1-1 37 0 0,-2 5 126 0 0,-1 1 306 0 0,0 0 104 0 0,1 9 660 0 0,0-8-1131 0 0,-1 0 0 0 0,0-1-1 0 0,1 1 1 0 0,-1 0-1 0 0,0 0 1 0 0,0 0 0 0 0,0 0-1 0 0,0 0 1 0 0,0 0 0 0 0,0-1-1 0 0,0 1 1 0 0,0 0-1 0 0,0 0 1 0 0,0 0 0 0 0,0 0-1 0 0,-1 0 1 0 0,1 0-1 0 0,0 0-64 0 0,-11 22 1059 0 0,0-1-1 0 0,-1-1 1 0 0,-1 1-1 0 0,-1-2 0 0 0,-14 15-1058 0 0,-45 48 1519 0 0,72-82-1515 0 0,0 0 0 0 0,-1 0 0 0 0,1-1 0 0 0,0 1 0 0 0,-1 0 0 0 0,1-1 0 0 0,0 1 0 0 0,-1-1 0 0 0,1 0 0 0 0,-1 1 0 0 0,1-1 0 0 0,-1 0 1 0 0,1 0-1 0 0,-1 0 0 0 0,1 0 0 0 0,-1 0 0 0 0,1 0 0 0 0,-1 0 0 0 0,1-1 0 0 0,-1 1 0 0 0,1 0 0 0 0,0-1 0 0 0,-1 1 0 0 0,1-1 0 0 0,-1 0 0 0 0,1 1 0 0 0,0-1 0 0 0,0 0 0 0 0,-1 0-4 0 0,-4-3-65 0 0,1 0 0 0 0,0 0 0 0 0,0 0 0 0 0,0-1 0 0 0,1 1 0 0 0,-1-1 0 0 0,1 0 0 0 0,1 0 0 0 0,-2-3 65 0 0,-8-12-2022 0 0,-8-22 2022 0 0,7 14-1730 0 0,2 7 416 0 0,-9-19-1613 0 0,14 18 1370 0 0</inkml:trace>
  <inkml:trace contextRef="#ctx0" brushRef="#br3" timeOffset="320561.361">12284 7257 10136 0 0,'0'0'777'0'0,"0"-1"-505"0"0,0 1-266 0 0,0-1 1 0 0,0 1-1 0 0,0 0 0 0 0,0 0 1 0 0,1 0-1 0 0,-1 0 1 0 0,0-1-1 0 0,0 1 0 0 0,0 0 1 0 0,0 0-1 0 0,0 0 0 0 0,0-1 1 0 0,0 1-1 0 0,0 0 0 0 0,0 0 1 0 0,0 0-1 0 0,0 0 1 0 0,-1-1-1 0 0,1 1 0 0 0,0 0 1 0 0,0 0-1 0 0,0 0 0 0 0,0 0 1 0 0,0-1-1 0 0,0 1 0 0 0,0 0 1 0 0,0 0-1 0 0,0 0 1 0 0,-1 0-1 0 0,1 0 0 0 0,0-1 1 0 0,0 1-1 0 0,0 0 0 0 0,0 0 1 0 0,0 0-1 0 0,-1 0 0 0 0,1 0 1 0 0,0 0-1 0 0,0 0 1 0 0,0 0-1 0 0,0 0 0 0 0,-1 0 1 0 0,1 0-1 0 0,0 0 0 0 0,0-1 1 0 0,0 1-1 0 0,-1 0-6 0 0,-1 0 5091 0 0,18 9-3187 0 0,-14-7-1783 0 0,0 0 0 0 0,-1 0 0 0 0,0 0 0 0 0,0 1 0 0 0,0-1-1 0 0,0 0 1 0 0,0 1 0 0 0,0-1 0 0 0,0 1 0 0 0,-1-1 0 0 0,1 0-1 0 0,-1 1 1 0 0,1 0 0 0 0,-1 0-121 0 0,0 6 334 0 0,-1 0-1 0 0,1 0 0 0 0,-2 4-333 0 0,-1 9 244 0 0,2-17-199 0 0,1 0-1 0 0,-1-1 1 0 0,-1 1-1 0 0,1-1 0 0 0,-1 1 1 0 0,-2 3-45 0 0,-5 20 85 0 0,7-19-21 0 0,1-1 0 0 0,-2 1 0 0 0,1 0 0 0 0,-1-1 0 0 0,0 0 0 0 0,-2 4-64 0 0,5-12 3 0 0,0 0 0 0 0,0 1 0 0 0,0-1 0 0 0,0 0 0 0 0,0 0 0 0 0,0 0 0 0 0,-1 1 0 0 0,1-1 0 0 0,0 0 0 0 0,0 0 0 0 0,0 0-1 0 0,0 1 1 0 0,0-1 0 0 0,0 0 0 0 0,0 0 0 0 0,-1 0 0 0 0,1 1 0 0 0,0-1 0 0 0,0 0 0 0 0,0 0 0 0 0,0 0 0 0 0,-1 0 0 0 0,1 0 0 0 0,0 1 0 0 0,0-1-1 0 0,0 0 1 0 0,-1 0 0 0 0,1 0 0 0 0,0 0 0 0 0,0 0 0 0 0,0 0 0 0 0,-1 0 0 0 0,1 0 0 0 0,0 0 0 0 0,0 0 0 0 0,-1 0 0 0 0,1 0 0 0 0,0 0 0 0 0,0 0-1 0 0,0 0 1 0 0,-1 0 0 0 0,1 0 0 0 0,0 0 0 0 0,0 0 0 0 0,-1 0 0 0 0,1 0 0 0 0,0-1 0 0 0,0 1 0 0 0,0 0 0 0 0,-1 0 0 0 0,1 0 0 0 0,0 0-1 0 0,0 0 1 0 0,0-1 0 0 0,0 1 0 0 0,0 0 0 0 0,-1 0 0 0 0,1 0 0 0 0,0 0 0 0 0,0-1 0 0 0,0 1 0 0 0,0 0 0 0 0,0 0-3 0 0,-1-1 0 0 0,1-1 1 0 0,-1 1 0 0 0,1 0 0 0 0,0 0-1 0 0,-1-1 1 0 0,1 1 0 0 0,0 0-1 0 0,0 0 1 0 0,0-1 0 0 0,0 1-1 0 0,0 0 0 0 0,12-98 0 0 0,-9 75-74 0 0,1 1 0 0 0,1 0 0 0 0,0 1 0 0 0,9-20 74 0 0,-6 23-52 0 0,-2 2 36 0 0,1 2-1 0 0,5-10 17 0 0,-9 20 2 0 0,0 0-1 0 0,0 1 1 0 0,1-1-1 0 0,-1 1 1 0 0,1 0 0 0 0,0 0-1 0 0,0 1 1 0 0,0-1-1 0 0,1 1 1 0 0,0-1-2 0 0,-4 3 21 0 0,1 1 1 0 0,-1-1-1 0 0,0 1 0 0 0,0 0 0 0 0,1-1 1 0 0,-1 1-1 0 0,0 0 0 0 0,1 0 0 0 0,-1-1 1 0 0,0 1-1 0 0,1 0 0 0 0,-1 1 0 0 0,0-1 1 0 0,0 0-1 0 0,1 0 0 0 0,-1 0 1 0 0,0 1-1 0 0,1-1 0 0 0,-1 1 0 0 0,0-1 1 0 0,0 1-1 0 0,0-1 0 0 0,1 1 0 0 0,-1 0 1 0 0,0-1-1 0 0,0 1 0 0 0,0 0 0 0 0,0 0 1 0 0,0 0-1 0 0,0 0 0 0 0,-1 0 1 0 0,1 0-1 0 0,0 0-21 0 0,5 6 218 0 0,0 1 0 0 0,-1-1 0 0 0,0 1 0 0 0,1 4-218 0 0,-1-4 134 0 0,-1 1-3 0 0,0 1-1 0 0,0-1 1 0 0,-1 1-1 0 0,-1-1 1 0 0,1 1-1 0 0,0 9-130 0 0,8 30 234 0 0,36 120-1320 0 0,-44-158-4645 0 0,3 0-1955 0 0</inkml:trace>
  <inkml:trace contextRef="#ctx0" brushRef="#br3" timeOffset="321966.179">12097 9944 11200 0 0,'0'0'513'0'0,"0"0"-10"0"0,0 9-303 0 0,-7 40 565 0 0,7-40-390 0 0,-1-1 0 0 0,0 0 0 0 0,-1 0 0 0 0,0 1 1 0 0,-1-1-376 0 0,1 0 321 0 0,0 0 0 0 0,0 1 1 0 0,1-1-1 0 0,0 0 0 0 0,0 1-321 0 0,-1 29 2590 0 0,13-48-1860 0 0,-6 2-645 0 0,0-1-1 0 0,-1 1 0 0 0,0-1 0 0 0,0 0 1 0 0,-1-1-1 0 0,1-6-84 0 0,3-13 173 0 0,0-16-173 0 0,-4 23 48 0 0,1 1-1 0 0,0 0 1 0 0,8-19-48 0 0,-6 15 61 0 0,-6 21-60 0 0,1 1-1 0 0,-1-1 1 0 0,1 0 0 0 0,0 0-1 0 0,1 0 1 0 0,-1 1 0 0 0,1-1-1 0 0,0-1 0 0 0,3-1 11 0 0,-5 6-4 0 0,1-1-1 0 0,-1 1 1 0 0,1-1-1 0 0,-1 1 1 0 0,1-1 0 0 0,0 1-1 0 0,-1 0 1 0 0,1-1-1 0 0,0 1 1 0 0,-1 0 0 0 0,1 0-1 0 0,0-1 1 0 0,-1 1-1 0 0,1 0 1 0 0,0 0 0 0 0,-1 0-1 0 0,1 0 1 0 0,0 0-1 0 0,0 0 1 0 0,-1 0 0 0 0,1 0-1 0 0,0 0 1 0 0,-1 0-1 0 0,1 0 1 0 0,0 0 0 0 0,0 1-7 0 0,1 0 18 0 0,0-1 0 0 0,-1 1 0 0 0,1 0 0 0 0,0 1 1 0 0,-1-1-1 0 0,1 0 0 0 0,-1 0 0 0 0,1 1 0 0 0,-1-1 0 0 0,1 1-18 0 0,2 4 143 0 0,1 0 0 0 0,-1 0 0 0 0,0 1 0 0 0,2 6-143 0 0,4 14 227 0 0,-9-21-217 0 0,1 0 1 0 0,0 0 0 0 0,1-1 0 0 0,2 6-11 0 0,5 7 61 0 0,-1 2 1 0 0,-1 0 0 0 0,1 5-62 0 0,9 22 337 0 0,-10-31-221 0 0,-6-12-68 0 0,0 0-1 0 0,0 1 0 0 0,0-1 1 0 0,-1 0-1 0 0,1 1 0 0 0,0 3-47 0 0,6 27 335 0 0,-5-26-163 0 0,-1 0 1 0 0,0 1 0 0 0,0-1-1 0 0,-1 1 1 0 0,0 3-173 0 0,-1-6 80 0 0,1 1 0 0 0,0-1 1 0 0,0 0-1 0 0,0 0 0 0 0,1 0 1 0 0,0 0-1 0 0,0 0 0 0 0,2 3-80 0 0,-4 5 104 0 0,-2-10-93 0 0,2-3 32 0 0,-1 2-22 0 0,0-1 32 0 0,0-3 1 0 0,-1 1-46 0 0,0 0 1 0 0,0 0-1 0 0,1 0 1 0 0,-1 0-1 0 0,0 0 1 0 0,0-1-1 0 0,0 1 1 0 0,0-1 0 0 0,0 0-1 0 0,0 0 1 0 0,0 1-1 0 0,0-1 1 0 0,0 0-1 0 0,0 0 1 0 0,0-1 0 0 0,0 1-1 0 0,0 0 1 0 0,0-1-1 0 0,-1 0-8 0 0,-56-10-9 0 0,46 9-8 0 0,1-1-1 0 0,-1 2 1 0 0,1 0 0 0 0,-1 0-1 0 0,-6 1 18 0 0,9 0 56 0 0,1 0 0 0 0,-1 1 0 0 0,1 0 0 0 0,-5 2-56 0 0,-6-2 0 0 0,18-1 0 0 0,0 0 0 0 0,0 0 0 0 0,0 0 0 0 0,0 0 0 0 0,0 0 0 0 0,0 0 0 0 0,0 1 0 0 0,0-1 0 0 0,0 1 0 0 0,0-1 0 0 0,-11 1 4 0 0,6-2-28 0 0,6 1-73 0 0,-4 0 80 0 0,3 0-3019 0 0,2 0-3296 0 0,0 0-541 0 0</inkml:trace>
  <inkml:trace contextRef="#ctx0" brushRef="#br3" timeOffset="322573.067">12441 10282 15032 0 0,'0'0'340'0'0,"0"0"50"0"0,0 0 24 0 0,0 0-53 0 0,0 0-177 0 0,0 0 118 0 0,0 1-178 0 0,0-1-1 0 0,1 1 0 0 0,-1-1 0 0 0,1 1 0 0 0,-1-1 1 0 0,0 1-1 0 0,1-1 0 0 0,-1 1 0 0 0,1-1 0 0 0,-1 0 0 0 0,1 1 1 0 0,-1-1-1 0 0,1 0 0 0 0,-1 1 0 0 0,1-1 0 0 0,-1 0 1 0 0,1 1-1 0 0,0-1-123 0 0,1-1 87 0 0,0 1 0 0 0,-1-1 0 0 0,1 0 0 0 0,0 0 0 0 0,-1 1 0 0 0,1-1 0 0 0,-1 0 0 0 0,1-1 0 0 0,-1 1 0 0 0,1 0 0 0 0,-1 0 0 0 0,1-1 0 0 0,-1 1 0 0 0,0-1 0 0 0,0 1 0 0 0,0-1 0 0 0,0 1 0 0 0,0-1 0 0 0,0 0 0 0 0,0 1 0 0 0,0-3-87 0 0,2-5 81 0 0,1-1 0 0 0,-2 0 1 0 0,2-8-82 0 0,0 0 151 0 0,5-14-122 0 0,-2 0-1 0 0,-1 0 0 0 0,-1-1 0 0 0,-2 0 1 0 0,-1-5-29 0 0,-2 31-33 0 0,1-1 0 0 0,0 1 0 0 0,1 0 0 0 0,0-3 33 0 0,4-16-50 0 0,-2 10 17 0 0,0 7-20 0 0,-4 8-17 0 0,10 9-78 0 0,-2 10 178 0 0,-1 1 0 0 0,0 0-1 0 0,-1 0 1 0 0,1 10-30 0 0,12 82 792 0 0,-11-63-559 0 0,-6-31-147 0 0,8 29 196 0 0,-10-44-191 0 0,10-18 170 0 0,-4 4-251 0 0,-1 0 0 0 0,-1 0 0 0 0,0-1 0 0 0,0 0 0 0 0,-1 0 0 0 0,-1 0 0 0 0,0 0 0 0 0,-1-1 0 0 0,0-5-10 0 0,0 7-93 0 0,0 0 0 0 0,1-1 0 0 0,1 1 0 0 0,0 0 0 0 0,0 0 0 0 0,1 1 0 0 0,5-10 93 0 0,5-16-287 0 0,6-8 45 0 0,-12 27 178 0 0,-7 17 62 0 0,-1 0 2 0 0,1 0 1 0 0,-1 0-1 0 0,1 0 0 0 0,-1 1 1 0 0,1-1-1 0 0,-1 0 1 0 0,1 0-1 0 0,0 0 1 0 0,0 1-1 0 0,-1-1 1 0 0,1 0-1 0 0,0 0 1 0 0,0 1-1 0 0,0-1 0 0 0,0 1 1 0 0,0-1-1 0 0,-1 1 1 0 0,1-1-1 0 0,0 1 1 0 0,0 0-1 0 0,0-1 1 0 0,0 1-1 0 0,1 0 1 0 0,-1 0-1 0 0,0 0 0 0 0,0 0 19 0 0,-1 0 0 0 0,1 0 0 0 0,0 0 0 0 0,0 0 0 0 0,-1 0 0 0 0,1 0 0 0 0,0 1 0 0 0,0-1 0 0 0,-1 0 0 0 0,1 1 0 0 0,0-1 0 0 0,-1 0 0 0 0,1 1-1 0 0,0-1 1 0 0,-1 1 0 0 0,1-1 0 0 0,-1 1 0 0 0,1-1 0 0 0,0 1 0 0 0,-1-1 0 0 0,0 1 0 0 0,1-1 0 0 0,-1 1 0 0 0,1 0 0 0 0,-1-1 0 0 0,0 1 0 0 0,1 0 0 0 0,-1 0 0 0 0,0-1 0 0 0,0 1 0 0 0,1 0 0 0 0,-1 0 0 0 0,0 0-19 0 0,6 30 381 0 0,-5-23-299 0 0,0 2 95 0 0,0 0 0 0 0,-1 0 0 0 0,0 5-177 0 0,0 15 381 0 0,2 19 13 0 0,-4 40-394 0 0,1-74 72 0 0,0-10-82 0 0,0 1 0 0 0,1-1 0 0 0,0 1 0 0 0,1 4 10 0 0,-1 4-173 0 0,0-12-9 0 0,0 1-1 0 0,0-1 1 0 0,1 0 0 0 0,-1 1-1 0 0,0-1 1 0 0,1 0 0 0 0,-1 1-1 0 0,1-1 1 0 0,0 0 0 0 0,0 2 182 0 0,0-3-1686 0 0</inkml:trace>
  <inkml:trace contextRef="#ctx0" brushRef="#br3" timeOffset="322863.758">12990 10063 11976 0 0,'0'0'922'0'0,"0"0"-328"0"0,1 0 848 0 0,5 2-278 0 0,1-1 0 0 0,-1-1 0 0 0,0 0-1 0 0,0 1 1 0 0,2-2-1164 0 0,8 0 775 0 0,0-1 0 0 0,15-3-775 0 0,48-17 1855 0 0,-53 17-1683 0 0,-21 5-282 0 0,0-1 1 0 0,0 0 0 0 0,1 0 0 0 0,-1-1-1 0 0,1 0 110 0 0,1 0-1610 0 0,-5 2-532 0 0</inkml:trace>
  <inkml:trace contextRef="#ctx0" brushRef="#br3" timeOffset="323134.71">13008 10171 15344 0 0,'-3'2'13'0'0,"2"-1"42"0"0,0-1 0 0 0,0 0 0 0 0,1 1 1 0 0,-1-1-1 0 0,0 0 0 0 0,1 1 0 0 0,-1-1 0 0 0,1 1 0 0 0,-1-1 0 0 0,0 1 0 0 0,1 0 0 0 0,-1-1 1 0 0,1 1-1 0 0,0 0 0 0 0,-1-1 0 0 0,1 1 0 0 0,-1 0 0 0 0,1-1 0 0 0,0 1 0 0 0,0 0 1 0 0,-1 0-1 0 0,1-1 0 0 0,0 1 0 0 0,0 0 0 0 0,0 0 0 0 0,0-1 0 0 0,0 1 0 0 0,0 0 0 0 0,0 0 1 0 0,0 0-1 0 0,0-1 0 0 0,0 1-55 0 0,0 1 584 0 0,1-2-493 0 0,-1 0 0 0 0,0 0 0 0 0,1 0 0 0 0,-1 0 0 0 0,1 0 0 0 0,-1 1 0 0 0,0-1 0 0 0,1 0 0 0 0,-1 0 0 0 0,0 0 0 0 0,1 1 0 0 0,-1-1 0 0 0,0 0 0 0 0,1 0 0 0 0,-1 1 0 0 0,0-1 0 0 0,0 0 0 0 0,1 1 0 0 0,-1-1 0 0 0,0 1-91 0 0,0-1 38 0 0,1 0 0 0 0,-1 1 1 0 0,0-1-1 0 0,1 1 0 0 0,-1-1 1 0 0,1 1-1 0 0,-1-1 0 0 0,0 0 1 0 0,1 1-1 0 0,-1-1 1 0 0,1 0-1 0 0,-1 0 0 0 0,1 1 1 0 0,-1-1-1 0 0,1 0 0 0 0,-1 0 1 0 0,1 0-1 0 0,-1 1 0 0 0,1-1 1 0 0,-1 0-1 0 0,1 0 0 0 0,0 0 1 0 0,-1 0-1 0 0,1 0 0 0 0,0 0-38 0 0,12-3 354 0 0,0 0 0 0 0,0-1 1 0 0,0 0-1 0 0,0-1 0 0 0,10-6-354 0 0,19-6 436 0 0,7-2-939 0 0,1 3 1 0 0,12-1 502 0 0,-43 14-1406 0 0</inkml:trace>
  <inkml:trace contextRef="#ctx0" brushRef="#br3" timeOffset="323135.71">13507 10118 17015 0 0,'0'0'779'0'0,"0"0"-15"0"0,2 1-489 0 0,5 1-104 0 0,-1 0 1 0 0,1-1 0 0 0,0 0 0 0 0,0 0-1 0 0,0-1 1 0 0,-1 1 0 0 0,1-1-1 0 0,1-1-171 0 0,58-7 2559 0 0,-52 6-2046 0 0,78-15 472 0 0,-80 15-1600 0 0,0-1-1 0 0,1 0 1 0 0,-1-1-1 0 0,7-3 616 0 0,-18 7-240 0 0,9-3-1202 0 0</inkml:trace>
  <inkml:trace contextRef="#ctx0" brushRef="#br3" timeOffset="323357.224">13922 9903 13360 0 0,'0'0'65'0'0,"0"0"0"0"0,0 0-1 0 0,0 0 1 0 0,0 0 0 0 0,0 0 0 0 0,-1 0 0 0 0,1 0 0 0 0,0 0 0 0 0,0 0 0 0 0,0 0 0 0 0,0 0 0 0 0,-1 0 0 0 0,1 0 0 0 0,0 0 0 0 0,0 0 0 0 0,0 1 0 0 0,0-1 0 0 0,0 0 0 0 0,0 0 0 0 0,0 0 0 0 0,-1 0 0 0 0,1 0 0 0 0,0 0 0 0 0,0 1 0 0 0,0-1 0 0 0,0 0 0 0 0,0 0 0 0 0,0 0 0 0 0,0 0 0 0 0,0 0 0 0 0,0 1-1 0 0,0-1 1 0 0,0 0 0 0 0,0 0 0 0 0,0 0 0 0 0,0 0 0 0 0,0 0 0 0 0,0 1 0 0 0,0-1 0 0 0,0 0 0 0 0,0 0 0 0 0,0 0 0 0 0,0 0 0 0 0,0 1 0 0 0,0-1 0 0 0,0 0 0 0 0,0 0 0 0 0,0 0 0 0 0,0 0 0 0 0,0 0 0 0 0,0 1 0 0 0,0-1 0 0 0,0 0-65 0 0,7 7 2530 0 0,-7-7-2661 0 0,7 5 1499 0 0,13 15 2586 0 0,-19-19-3840 0 0,0 0 0 0 0,0 1 0 0 0,-1-1 0 0 0,1 0 0 0 0,0 1 0 0 0,-1-1 0 0 0,1 0 1 0 0,-1 1-1 0 0,0-1 0 0 0,1 1 0 0 0,-1-1 0 0 0,0 1 0 0 0,0-1 0 0 0,0 0 0 0 0,0 1 0 0 0,0-1 0 0 0,0 2-114 0 0,0-1 71 0 0,0 0-1 0 0,0 0 1 0 0,0 0 0 0 0,0 0-1 0 0,0 0 1 0 0,1-1 0 0 0,-1 1-1 0 0,1 0 1 0 0,0 1-71 0 0,-1-1 26 0 0,1 0 1 0 0,0 0-1 0 0,-1 0 0 0 0,0 1 1 0 0,1-1-1 0 0,-1 0 0 0 0,0 0 1 0 0,0 2-27 0 0,-17 91 11 0 0,16-88-21 0 0,-1 1 1 0 0,0-1 0 0 0,0 0 0 0 0,-1 2 9 0 0,0-2 28 0 0,1-1 0 0 0,0 1 0 0 0,0 0 0 0 0,1 0 0 0 0,-1 3-28 0 0,2 0 26 0 0,-1 6 40 0 0,0 0-1 0 0,-2 0 1 0 0,-3 15-66 0 0,4-18-156 0 0,-1 0-1 0 0,2 0 0 0 0,0 1 1 0 0,0 2 156 0 0,1 0-404 0 0,-2 0 1 0 0,-1 7 403 0 0,-3 0-767 0 0</inkml:trace>
  <inkml:trace contextRef="#ctx0" brushRef="#br3" timeOffset="345689.923">19298 7318 3224 0 0,'0'0'143'0'0,"15"-11"2955"0"0,-13 9-2598 0 0,-1 1 0 0 0,1-1 1 0 0,-1 0-1 0 0,1 0 0 0 0,-1 0 0 0 0,0 0 0 0 0,0 0 0 0 0,0 0 0 0 0,1 0-500 0 0,-2 1 352 0 0,0 1-6 0 0,0 0 11 0 0,0 0 58 0 0,0 0 29 0 0,0 0 4 0 0,0 0-43 0 0,0 0-180 0 0,0 0-81 0 0,0 0-14 0 0,0 0 3 0 0,0 0 22 0 0,0 0 5 0 0,0 0 0 0 0,0 0-10 0 0,0 0-38 0 0,0 0-14 0 0,0 0-2 0 0,-5 1 1 0 0,0 1 1 0 0,0-1 0 0 0,1 1 0 0 0,-1 0 0 0 0,1 1 0 0 0,-1-1 0 0 0,1 1-1 0 0,0 0 1 0 0,0 0 0 0 0,0 0-98 0 0,-53 45 571 0 0,1 2 1 0 0,-25 31-572 0 0,56-53 661 0 0,-8 13-661 0 0,13-15 249 0 0,17-22-199 0 0,0 1 0 0 0,0 0-1 0 0,1-1 1 0 0,0 1 0 0 0,0 0-1 0 0,-1 3-49 0 0,1-3 32 0 0,0 0 0 0 0,0 1-1 0 0,0-1 1 0 0,-1 0-1 0 0,0 0-31 0 0,-17 20 134 0 0,15-20-106 0 0,1 0 1 0 0,-1 0-1 0 0,2 1 0 0 0,-1-1 1 0 0,0 1-1 0 0,1 0 0 0 0,0 0 1 0 0,1 0-1 0 0,-1 0 0 0 0,1 1 1 0 0,0 0-29 0 0,0 2 48 0 0,-1 0-1 0 0,0 0 1 0 0,-2 4-48 0 0,2-6 75 0 0,1-1-1 0 0,-1 0 0 0 0,1 0 0 0 0,1 1 0 0 0,-1-1 1 0 0,1 1-1 0 0,1 0 0 0 0,-1 1-74 0 0,1-3-20 0 0,0 0 0 0 0,0 1 0 0 0,1-1 0 0 0,0 0 0 0 0,0 0 0 0 0,0 0 0 0 0,0 1 0 0 0,1-1 0 0 0,1 4 20 0 0,-1-7-29 0 0,-1-1 0 0 0,0 1 0 0 0,0 0 0 0 0,1 0 0 0 0,-1-1 0 0 0,1 1-1 0 0,-1-1 1 0 0,1 1 0 0 0,0-1 0 0 0,0 1 0 0 0,-1-1 0 0 0,1 0 0 0 0,0 0 0 0 0,0 0 0 0 0,0 0 0 0 0,0-1 0 0 0,1 1 0 0 0,-1 0 0 0 0,0-1 0 0 0,0 1 0 0 0,0-1 0 0 0,0 0 0 0 0,1 0-1 0 0,-1 0 1 0 0,2 0 29 0 0,1 0-638 0 0,1-1 0 0 0,0 1 0 0 0,-1-1 0 0 0,1-1-1 0 0,-1 1 1 0 0,2-1 638 0 0,5-1-1438 0 0</inkml:trace>
  <inkml:trace contextRef="#ctx0" brushRef="#br3" timeOffset="346154.062">19145 7442 2304 0 0,'-13'-12'3702'0'0,"6"7"-3195"0"0,6 4-317 0 0,0 0 0 0 0,-1 0 0 0 0,1 0 0 0 0,-1 0 0 0 0,1 0 1 0 0,-1 0-1 0 0,1 1 0 0 0,-1-1 0 0 0,0 0 0 0 0,1 1 0 0 0,-1-1 0 0 0,0 1-190 0 0,0 0 562 0 0,1 0-1 0 0,-1-1 0 0 0,1 1 1 0 0,-1 0-1 0 0,1-1 1 0 0,-1 1-1 0 0,1-1 0 0 0,-1 0 1 0 0,1 1-1 0 0,-1-1 0 0 0,0-1-561 0 0,2 2 138 0 0,0 0 0 0 0,-1 0 0 0 0,1-1 0 0 0,0 1 0 0 0,0 0 0 0 0,0-1 0 0 0,0 1 0 0 0,-1 0 0 0 0,1-1 0 0 0,0 1 0 0 0,0-1 0 0 0,0 1 0 0 0,0 0 0 0 0,0-1 0 0 0,0 1 0 0 0,0 0 0 0 0,0-1 0 0 0,0 1 0 0 0,0-1 0 0 0,0 1-1 0 0,0 0 1 0 0,0-1 0 0 0,0 1 0 0 0,1 0-138 0 0,3-10-909 0 0,1 5 994 0 0,-1 0-1 0 0,1 1 0 0 0,0-1 0 0 0,0 1 0 0 0,1 0 0 0 0,-1 0 0 0 0,1 1 0 0 0,0-1 0 0 0,-1 1 0 0 0,2 1 0 0 0,-1-1 0 0 0,5-1-84 0 0,22-10 229 0 0,-27 12-131 0 0,-1-1 1 0 0,1 2-1 0 0,0-1 1 0 0,0 1-1 0 0,1-1 1 0 0,-1 2-1 0 0,0-1 1 0 0,0 1-1 0 0,0 0 1 0 0,4 0-99 0 0,0 0 188 0 0,-9 0-43 0 0,4 7 270 0 0,-4-4-389 0 0,0-1 0 0 0,0 0 1 0 0,0 0-1 0 0,0 0 0 0 0,0 0 0 0 0,0 1 1 0 0,-1-1-1 0 0,1 0 0 0 0,-1 1 0 0 0,0-1 1 0 0,1 0-1 0 0,-1 1 0 0 0,0-1 0 0 0,0 0 0 0 0,-1 1 1 0 0,1-1-27 0 0,-2 9 98 0 0,0-1 1 0 0,-1 1-1 0 0,-1 2-98 0 0,1-5 87 0 0,1-1 1 0 0,0 1-1 0 0,1 0 0 0 0,-1 0 0 0 0,1 5-87 0 0,-1 0 65 0 0,-1 18-1658 0 0,5-23-5564 0 0</inkml:trace>
  <inkml:trace contextRef="#ctx0" brushRef="#br3" timeOffset="347303.249">17432 8139 6504 0 0,'9'-1'592'0'0,"-8"1"-421"0"0,0 0-1 0 0,0-1 1 0 0,0 1 0 0 0,0 0-1 0 0,1-1 1 0 0,-1 1 0 0 0,0-1 0 0 0,0 0-1 0 0,0 1 1 0 0,-1-1 0 0 0,1 0-1 0 0,0 1 1 0 0,0-1 0 0 0,0 0 0 0 0,0 0-1 0 0,-1 0 1 0 0,1 0 0 0 0,0 0 0 0 0,-1 0-1 0 0,1 0 1 0 0,-1 0 0 0 0,1 0-1 0 0,-1 0 1 0 0,0 0-171 0 0,1-1-9 0 0,-1 1 199 0 0,0 0 1 0 0,-1 0 0 0 0,1 0-1 0 0,0 0 1 0 0,-1 0 0 0 0,1 1-1 0 0,-1-1 1 0 0,0 0 0 0 0,1 0-1 0 0,-1 0 1 0 0,0 1 0 0 0,1-1-1 0 0,-1 0 1 0 0,0 0 0 0 0,0 1-1 0 0,0-1 1 0 0,0 0-191 0 0,-1 0 151 0 0,-1 0 1 0 0,1 1-1 0 0,0-1 0 0 0,0 0 1 0 0,-1 1-1 0 0,1-1 0 0 0,-1 1 1 0 0,1 0-1 0 0,0 0 0 0 0,-1 0 1 0 0,1 0-1 0 0,-1 0 1 0 0,1 1-1 0 0,0-1 0 0 0,-1 1 1 0 0,1-1-1 0 0,-1 1-151 0 0,-4 2 138 0 0,0-1 0 0 0,1 1 0 0 0,-1 0 0 0 0,1 0-1 0 0,-2 2-137 0 0,-14 8 414 0 0,1 2 0 0 0,1 0 0 0 0,0 2 0 0 0,-4 5-414 0 0,17-15 114 0 0,0 0-1 0 0,1 1 0 0 0,0 0 0 0 0,0 0 0 0 0,0 1 0 0 0,1 0 0 0 0,1-1 0 0 0,-3 8-113 0 0,5-12 18 0 0,1 0 0 0 0,-1 1 0 0 0,1-1 0 0 0,1 0-1 0 0,-1 0 1 0 0,0 1 0 0 0,1-1 0 0 0,0 0 0 0 0,0 1 0 0 0,0-1 0 0 0,1 0 0 0 0,0 1-1 0 0,-1-1 1 0 0,1 0 0 0 0,1 0 0 0 0,-1 1 0 0 0,1-1 0 0 0,-1 0 0 0 0,1 0-1 0 0,1-1 1 0 0,-1 2-18 0 0,1-1 14 0 0,1 1-1 0 0,-1-1 0 0 0,1 0 0 0 0,0 0 0 0 0,0 0 0 0 0,1 0 0 0 0,-1-1 1 0 0,1 0-1 0 0,0 0 0 0 0,0 0 0 0 0,0 0 0 0 0,0-1 0 0 0,0 1 0 0 0,0-2 1 0 0,3 2-14 0 0,3 0 27 0 0,0-1 0 0 0,0 0 0 0 0,1-1 0 0 0,-1 0 0 0 0,0-1 0 0 0,0 0 0 0 0,6-1-27 0 0,3-1 30 0 0,-6 2-25 0 0,-1-2-1 0 0,1 0 1 0 0,-1 0-1 0 0,2-1-4 0 0,14-5-341 0 0,15-5-473 0 0,-17 0-5228 0 0,-17 4 69 0 0</inkml:trace>
  <inkml:trace contextRef="#ctx0" brushRef="#br3" timeOffset="347604.329">17657 8230 9672 0 0,'0'0'440'0'0,"-9"6"168"0"0,7-4-328 0 0,0 1 1 0 0,0-1 0 0 0,0 1 0 0 0,1 0-1 0 0,-1-1 1 0 0,1 1 0 0 0,0 0 0 0 0,-1 0-1 0 0,1 0 1 0 0,0 0 0 0 0,0 3-281 0 0,-6 34 3573 0 0,7-39-3559 0 0,-4 37 1889 0 0,2 30-1903 0 0,2-60 83 0 0,0 0 0 0 0,0 0 0 0 0,1 0 0 0 0,1-1 0 0 0,-1 1 0 0 0,1 0 0 0 0,1 0-83 0 0,-2-6 27 0 0,1 9 109 0 0,-2-10-43 0 0,0-1-55 0 0,0 0-246 0 0,0 0-103 0 0,0 0-1256 0 0,0 0-4960 0 0</inkml:trace>
  <inkml:trace contextRef="#ctx0" brushRef="#br3" timeOffset="347891.198">17648 8111 6912 0 0,'-1'-4'714'0'0,"1"4"-671"0"0,0 0-1 0 0,0 0 1 0 0,0 0-1 0 0,-1-1 1 0 0,1 1-1 0 0,0 0 0 0 0,0 0 1 0 0,0 0-1 0 0,0-1 1 0 0,0 1-1 0 0,0 0 1 0 0,0 0-1 0 0,0-1 1 0 0,0 1-1 0 0,0 0 0 0 0,0 0 1 0 0,0-1-1 0 0,0 1 1 0 0,0 0-1 0 0,0 0 1 0 0,0-1-1 0 0,0 1 0 0 0,0 0 1 0 0,0 0-1 0 0,0 0 1 0 0,0-1-1 0 0,0 1 1 0 0,0 0-1 0 0,1 0 0 0 0,-1-1 1 0 0,0 1-1 0 0,0 0 1 0 0,0 0-1 0 0,0 0 1 0 0,1 0-1 0 0,-1-1 0 0 0,0 1 1 0 0,0 0-1 0 0,0 0 1 0 0,1 0-1 0 0,-1 0 1 0 0,0 0-1 0 0,0-1 0 0 0,0 1 1 0 0,1 0-1 0 0,-1 0-42 0 0,1-1 2178 0 0,-1 1 107 0 0,2 0-288 0 0,-2-1-1782 0 0,3-1 101 0 0,10 2 10 0 0,0 3-252 0 0,-8-2-39 0 0,1 0 0 0 0,0 1 0 0 0,-1 0 0 0 0,1 0 0 0 0,-1 0 0 0 0,4 2-35 0 0,1 2-1218 0 0,-3-2-4503 0 0</inkml:trace>
  <inkml:trace contextRef="#ctx0" brushRef="#br3" timeOffset="348220.204">17851 8194 7368 0 0,'0'0'568'0'0,"1"14"2253"0"0,4-5-1269 0 0,-4-8-1448 0 0,-1 0 1 0 0,1 0-1 0 0,0 0 0 0 0,-1-1 1 0 0,1 2-1 0 0,-1-1 0 0 0,1 0 1 0 0,-1 0-1 0 0,0 0 0 0 0,1 0 1 0 0,-1 0-1 0 0,0 0 1 0 0,0 0-1 0 0,0 0 0 0 0,0 1-104 0 0,6 62 536 0 0,-2 64 1366 0 0,-4-119-1662 0 0,0 0 1 0 0,-1 0 0 0 0,0 0 0 0 0,0 0 0 0 0,-1 0 0 0 0,-1 3-241 0 0,-2 6 618 0 0,5-18-550 0 0,0 0 0 0 0,0 0 0 0 0,0 0 0 0 0,0 0 0 0 0,0 0 0 0 0,0 0 0 0 0,0 0 0 0 0,0 0 0 0 0,0 0 0 0 0,0 0 0 0 0,0 0 0 0 0,0 0 0 0 0,0 0 0 0 0,0 0 0 0 0,0 0 0 0 0,0 0 0 0 0,-1 0 0 0 0,1 0 0 0 0,0 0 0 0 0,0 0 0 0 0,0 0 0 0 0,0 0 0 0 0,0 0 0 0 0,0 0 0 0 0,0 0 0 0 0,0 0 0 0 0,0 0 0 0 0,0 0 0 0 0,0 0-67 0 0,-1-14 596 0 0,2-20-447 0 0,2 19-121 0 0,0 0 0 0 0,4-10-29 0 0,-3 11 189 0 0,-1 0 0 0 0,0 0 1 0 0,0-5-190 0 0,-1 7-28 0 0,0-1 0 0 0,2 0 1 0 0,-1 1-1 0 0,2 0 0 0 0,3-8 28 0 0,0 0-79 0 0,-7 17 71 0 0,1 0 0 0 0,0 0 0 0 0,-1 0 0 0 0,1 0 0 0 0,1 1-1 0 0,-1-1 1 0 0,0 1 0 0 0,1-1 0 0 0,-1 1 0 0 0,1 0 0 0 0,0 0 0 0 0,-1 0-1 0 0,1 0 1 0 0,0 0 0 0 0,0 1 0 0 0,1-1 0 0 0,-1 1 0 0 0,0 0 0 0 0,3-1 8 0 0,-1 1-335 0 0,1-1 0 0 0,-1 1 1 0 0,0 1-1 0 0,1-1 0 0 0,4 1 335 0 0,-6 0-996 0 0,1 0-1 0 0,-1 0 1 0 0,0 1 0 0 0,1 0-1 0 0,-1 0 1 0 0,4 1 996 0 0,5 4-5897 0 0</inkml:trace>
  <inkml:trace contextRef="#ctx0" brushRef="#br3" timeOffset="348807.525">18222 8175 8752 0 0,'0'0'398'0'0,"0"0"-3"0"0,-1-2-712 0 0,0 2 609 0 0,1 0 0 0 0,0-1 1 0 0,0 1-1 0 0,0 0 0 0 0,-1 0 1 0 0,1-1-1 0 0,0 1 0 0 0,0 0 1 0 0,-1 0-1 0 0,1 0 0 0 0,0 0 1 0 0,0-1-1 0 0,-1 1 0 0 0,1 0 1 0 0,0 0-1 0 0,-1 0 0 0 0,1 0 1 0 0,0 0-1 0 0,-1 0 1 0 0,1 0-1 0 0,0 0 0 0 0,0 0 1 0 0,-1 0-293 0 0,-9 9 921 0 0,6-6-697 0 0,0 1 0 0 0,1 0 0 0 0,-1 0 0 0 0,1 0 0 0 0,-1 0 0 0 0,1 0 0 0 0,-1 4-224 0 0,-10 19 455 0 0,5-12 49 0 0,2 1-1 0 0,-4 8-503 0 0,0 17 601 0 0,10-38-564 0 0,0 0 0 0 0,1 1 0 0 0,0-1 0 0 0,0 0 0 0 0,0 1 0 0 0,0-1 0 0 0,1 0 0 0 0,-1 1 0 0 0,1-1 0 0 0,0 0 0 0 0,0 1-37 0 0,2 5 131 0 0,-2-6-83 0 0,0 0-1 0 0,1 0 0 0 0,-1 0 0 0 0,0-1 1 0 0,1 1-1 0 0,-1 0 0 0 0,2 0-47 0 0,-2-2 8 0 0,0 0 0 0 0,0 0 0 0 0,0 0 1 0 0,0 0-1 0 0,0-1 0 0 0,1 1 0 0 0,-1 0 0 0 0,0-1 0 0 0,0 1 0 0 0,1-1 0 0 0,-1 1 1 0 0,0-1-1 0 0,1 0 0 0 0,-1 1 0 0 0,0-1 0 0 0,1 0 0 0 0,-1 0 0 0 0,0 0 0 0 0,1 0-8 0 0,4 0 24 0 0,0-1 0 0 0,0 0 0 0 0,0 0 0 0 0,0 0 0 0 0,0-1 0 0 0,0 1 0 0 0,-1-2 0 0 0,1 1 0 0 0,-1 0 0 0 0,1-1 0 0 0,-1 0 0 0 0,0 0 0 0 0,0-1 0 0 0,-1 0 0 0 0,1 1 0 0 0,-1-1 0 0 0,1-1 0 0 0,-1 1 0 0 0,0-1 0 0 0,-1 0 0 0 0,1 0 0 0 0,-1 0 0 0 0,2-3-24 0 0,6-10 0 0 0,-8 14-16 0 0,0 0 0 0 0,0 0 0 0 0,-1 0 0 0 0,1-1 0 0 0,-1 1 0 0 0,0-1 0 0 0,-1 0 16 0 0,0 4-21 0 0,-1-1 1 0 0,1 1-1 0 0,-1-1 0 0 0,1 1 0 0 0,0 0 0 0 0,-1 0 0 0 0,1-1 0 0 0,0 1 0 0 0,0 0 1 0 0,0 0-1 0 0,0 0 21 0 0,12-17-245 0 0,-13 18 236 0 0,1 0 0 0 0,-1 0 0 0 0,1 0 0 0 0,-1-1 0 0 0,1 1 0 0 0,-1 0 0 0 0,1 0 0 0 0,-1 0 0 0 0,1 0 0 0 0,-1 0 0 0 0,1 0 0 0 0,0 0 0 0 0,-1 0 0 0 0,1 0 0 0 0,-1 0 0 0 0,1 0 0 0 0,-1 1 0 0 0,1-1 0 0 0,-1 0 0 0 0,1 0 0 0 0,-1 0 0 0 0,1 1 0 0 0,-1-1 0 0 0,1 0 9 0 0,-2 6-3 0 0,1 0 0 0 0,-1 0 1 0 0,0 0-1 0 0,-1-1 0 0 0,-1 5 3 0 0,1-4 31 0 0,0 0-1 0 0,1 0 0 0 0,0 1 1 0 0,0-1-1 0 0,0 6-30 0 0,1 0 26 0 0,0 0 0 0 0,2 1-1 0 0,-1-1 1 0 0,1 1-1 0 0,2 3-25 0 0,-3-15 6 0 0,-1 0 0 0 0,1 1 0 0 0,-1-1 0 0 0,1 0 0 0 0,0 0 1 0 0,0 1-1 0 0,-1-1 0 0 0,1 0 0 0 0,0 0 0 0 0,0 0 0 0 0,0 0 0 0 0,0 0 0 0 0,0 0 0 0 0,1-1 0 0 0,-1 1 0 0 0,0 0 0 0 0,0 0 0 0 0,0-1 0 0 0,1 1 0 0 0,-1-1 0 0 0,0 1 0 0 0,1-1 0 0 0,-1 0-6 0 0,1 0 7 0 0,-1 0 1 0 0,1-1-1 0 0,-1 1 0 0 0,0-1 1 0 0,1 0-1 0 0,-1 1 1 0 0,0-1-1 0 0,1 0 0 0 0,-1 0 1 0 0,0 0-1 0 0,0 0 0 0 0,1-1-7 0 0,0 1 19 0 0,8-8-26 0 0,-1 0 1 0 0,0 0 0 0 0,-1-1-1 0 0,0-1 1 0 0,0 1-1 0 0,-1-1 1 0 0,0 0 0 0 0,1-4 6 0 0,-1 2-82 0 0,0 0 0 0 0,1 1 0 0 0,0 0 1 0 0,2 1-1 0 0,-1 0 0 0 0,9-8 82 0 0,1 7-125 0 0,-18 11 118 0 0,-1 1 0 0 0,1 0 1 0 0,0-1-1 0 0,-1 1 0 0 0,1 0 1 0 0,0 0-1 0 0,0 0 0 0 0,-1 0 0 0 0,1 0 1 0 0,0 0-1 0 0,0 0 0 0 0,-1 0 1 0 0,1 0-1 0 0,0 0 0 0 0,0 0 1 0 0,-1 0-1 0 0,1 1 0 0 0,0-1 0 0 0,-1 0 1 0 0,1 0-1 0 0,0 1 0 0 0,-1-1 1 0 0,1 1-1 0 0,0-1 0 0 0,-1 0 1 0 0,1 1-1 0 0,-1-1 0 0 0,1 1 0 0 0,-1-1 1 0 0,1 1-1 0 0,-1 0 7 0 0,6 8 27 0 0,0 0 0 0 0,-1 0 0 0 0,0 1 0 0 0,-1 0 0 0 0,0 0 0 0 0,0 1 0 0 0,0 4-27 0 0,-1-5 43 0 0,0 0 1 0 0,1 0-1 0 0,0 0 1 0 0,0-1 0 0 0,1 1-1 0 0,0-1 1 0 0,1 0-1 0 0,0 0-43 0 0,-3-6 24 0 0,-1 0-1 0 0,1 0 0 0 0,0 0 1 0 0,0 0-1 0 0,0-1 1 0 0,1 1-1 0 0,-1-1 0 0 0,0 0 1 0 0,1 0-24 0 0,-2-1 16 0 0,0 0 0 0 0,0-1 0 0 0,0 1 0 0 0,0-1 0 0 0,0 0 0 0 0,0 1 0 0 0,0-1 0 0 0,-1 0 0 0 0,1 0 0 0 0,0 0 1 0 0,0 0-1 0 0,0-1 0 0 0,0 1 0 0 0,0 0 0 0 0,0-1 0 0 0,0 1 0 0 0,0-1 0 0 0,-1 0 0 0 0,1 0 0 0 0,1 0-16 0 0,4-4-283 0 0,0 1-1 0 0,-1-1 0 0 0,0 0 0 0 0,0-1 1 0 0,1-1 283 0 0,1-4-1486 0 0</inkml:trace>
  <inkml:trace contextRef="#ctx0" brushRef="#br3" timeOffset="349089.261">18833 8056 10592 0 0,'0'0'818'0'0,"-1"5"-218"0"0,0 3 1144 0 0,0-1 1 0 0,1 1-1 0 0,0-1 0 0 0,0 7-1744 0 0,1 3 992 0 0,0-8-856 0 0,0 1-1 0 0,0-1 0 0 0,1 0 0 0 0,3 6-135 0 0,3 18 657 0 0,-2 11 255 0 0,7 31-364 0 0,-11-66-465 0 0,0 0 0 0 0,1 0 1 0 0,0 0-1 0 0,0-1 0 0 0,3 4-83 0 0,-5-10-144 0 0,-1-1 1 0 0,1 1-1 0 0,0-1 0 0 0,0 1 0 0 0,0-1 0 0 0,0 0 0 0 0,0 1 1 0 0,0-1-1 0 0,0 0 0 0 0,0 0 0 0 0,1 0 0 0 0,-1 0 1 0 0,0 0-1 0 0,1 0 0 0 0,-1 0 0 0 0,1 0 0 0 0,-1-1 1 0 0,1 1-1 0 0,-1 0 0 0 0,1-1 0 0 0,-1 0 0 0 0,1 1 1 0 0,0-1-1 0 0,-1 0 0 0 0,1 0 0 0 0,0 1 0 0 0,-1-1 0 0 0,1-1 1 0 0,0 1-1 0 0,-1 0 0 0 0,1 0 0 0 0,0-1 0 0 0,-1 1 144 0 0,9-3-6779 0 0</inkml:trace>
  <inkml:trace contextRef="#ctx0" brushRef="#br3" timeOffset="349405.301">19160 8166 13992 0 0,'3'-5'2449'0'0,"-9"8"-1881"0"0,1 0 0 0 0,0 0 0 0 0,0 1 0 0 0,0-1 0 0 0,0 1 0 0 0,0 0 0 0 0,1 0 0 0 0,-4 5-568 0 0,-30 40 798 0 0,29-37-726 0 0,1 1 0 0 0,1 1 0 0 0,0 0 0 0 0,0 0 0 0 0,2 0 0 0 0,0 0 0 0 0,0 1 0 0 0,2 0 0 0 0,-1 0 0 0 0,2 3-72 0 0,1-17 7 0 0,1 1 0 0 0,0 0 0 0 0,0-1 0 0 0,0 1 0 0 0,0 0 0 0 0,0-1 0 0 0,0 1 0 0 0,0 0 0 0 0,0-1 0 0 0,1 1 0 0 0,-1 0 0 0 0,1-1 0 0 0,-1 1 0 0 0,1 0 0 0 0,0-1 0 0 0,-1 1 0 0 0,1-1 0 0 0,0 1-7 0 0,0-2 4 0 0,0 1-1 0 0,0 0 1 0 0,0-1-1 0 0,-1 1 1 0 0,1-1-1 0 0,0 1 1 0 0,0-1-1 0 0,0 0 1 0 0,0 1-1 0 0,0-1 1 0 0,0 0-1 0 0,0 0 1 0 0,0 1-1 0 0,0-1 1 0 0,0 0 0 0 0,0 0-1 0 0,0 0 1 0 0,0 0-1 0 0,0 0 1 0 0,0-1-1 0 0,0 1 1 0 0,0 0-1 0 0,0 0 1 0 0,0-1-1 0 0,0 1 1 0 0,0 0-1 0 0,0-1 1 0 0,-1 1-1 0 0,2-1-3 0 0,5-4 0 0 0,0 1 1 0 0,0-2-1 0 0,0 1 0 0 0,0-1 0 0 0,-1 0 0 0 0,0 0 0 0 0,0-1 0 0 0,4-6 0 0 0,5-4-118 0 0,17-22-180 0 0,-19 21-147 0 0,2 1 0 0 0,14-13 445 0 0,-27 29-12 0 0,-1 0 0 0 0,1 0 0 0 0,-1 0 0 0 0,1 0 0 0 0,0 0 0 0 0,-1 0 1 0 0,1 1-1 0 0,0-1 0 0 0,-1 1 0 0 0,1-1 0 0 0,0 1 0 0 0,0-1 0 0 0,-1 1 0 0 0,1 0 0 0 0,0 0 0 0 0,0 0 0 0 0,0 0 0 0 0,0 0 0 0 0,0 1 12 0 0,-1-1 0 0 0,0 0 0 0 0,0 0 0 0 0,0 0 0 0 0,-1 1 0 0 0,1-1 0 0 0,0 0 0 0 0,0 1 0 0 0,0-1 0 0 0,-1 0 0 0 0,1 1 0 0 0,0-1 0 0 0,0 1 0 0 0,-1-1 0 0 0,1 1 0 0 0,0 0 0 0 0,-1-1 0 0 0,1 1 0 0 0,0 0 0 0 0,-1-1 0 0 0,1 1 0 0 0,-1 0 0 0 0,1 0 0 0 0,-1-1 0 0 0,0 1 0 0 0,1 0 0 0 0,0 2 0 0 0,3 5 2 0 0,1 0-1 0 0,-2 1 0 0 0,1-1 0 0 0,-1 1 0 0 0,-1 0 0 0 0,1 0 0 0 0,-1 5-1 0 0,1 0-48 0 0,1 0 0 0 0,3 9 48 0 0,-7-22-58 0 0,0-1 0 0 0,1 0 0 0 0,-1 1 0 0 0,0-1 0 0 0,0 1 0 0 0,0-1 0 0 0,0 1 0 0 0,0-1 0 0 0,1 0 0 0 0,-1 1 0 0 0,0-1 0 0 0,0 0 0 0 0,0 1 0 0 0,1-1 0 0 0,-1 0 0 0 0,0 1 0 0 0,1-1 0 0 0,-1 0 0 0 0,0 1 0 0 0,1-1 0 0 0,-1 0 0 0 0,0 0 0 0 0,1 1 0 0 0,-1-1 0 0 0,1 0 0 0 0,-1 0 0 0 0,1 0 0 0 0,-1 0 0 0 0,0 0 0 0 0,1 1 0 0 0,-1-1 0 0 0,1 0 0 0 0,-1 0 0 0 0,1 0 0 0 0,-1 0 0 0 0,0 0 0 0 0,1 0 0 0 0,-1 0 0 0 0,1-1 0 0 0,-1 1 0 0 0,1 0 0 0 0,-1 0 0 0 0,0 0 0 0 0,1 0 0 0 0,-1 0 0 0 0,1-1 0 0 0,-1 1 0 0 0,1 0 58 0 0,8-5-1120 0 0</inkml:trace>
  <inkml:trace contextRef="#ctx0" brushRef="#br3" timeOffset="350651.123">19523 8305 6448 0 0,'-2'3'65'0'0,"1"-1"0"0"0,0 1 0 0 0,0 0 0 0 0,0 0 0 0 0,0 0 0 0 0,0 0 0 0 0,1 0 0 0 0,0 0 0 0 0,-1 0 0 0 0,1 0 0 0 0,0 2-65 0 0,3 36 1219 0 0,-3-38-983 0 0,0 45 2571 0 0,0-47-2503 0 0,0-1 15 0 0,0 0 1 0 0,0 0 8 0 0,0 0 34 0 0,0 0 20 0 0,0 0 2 0 0,0 0 12 0 0,0 0 52 0 0,0 0 28 0 0,0 0 4 0 0,0 0-6 0 0,0-14 859 0 0,0 8-1033 0 0,0-6 280 0 0,0 0-1 0 0,-1 0 1 0 0,-1-2-580 0 0,2 7 231 0 0,0-1 1 0 0,1 1-1 0 0,0-1 0 0 0,0 1 1 0 0,1 0-1 0 0,0-1 0 0 0,0 1 1 0 0,2-4-232 0 0,1-4 286 0 0,-1 2-181 0 0,1 1-1 0 0,1 0 0 0 0,0 0 1 0 0,6-9-105 0 0,-8 13 30 0 0,-2 4-30 0 0,-2 3 0 0 0,0 0 0 0 0,0 0 0 0 0,1 1 0 0 0,-1-1 0 0 0,0 0 0 0 0,1 1 0 0 0,-1-1 0 0 0,1 0 0 0 0,-1 1 0 0 0,1-1 0 0 0,-1 1 0 0 0,1-1 0 0 0,-1 1 0 0 0,1-1 0 0 0,-1 1 0 0 0,1-1 0 0 0,0 1 0 0 0,-1 0 0 0 0,1-1 0 0 0,0 1 0 0 0,-1 0 0 0 0,1-1 0 0 0,14-12 0 0 0,1 7 0 0 0,6-7-472 0 0,-21 11 383 0 0,0 1 122 0 0,3 9-398 0 0,0 0 344 0 0,-2-5 13 0 0,0 1 0 0 0,0-1-1 0 0,0 0 1 0 0,0 0 0 0 0,-1 1-1 0 0,1-1 1 0 0,-1 1 0 0 0,0-1-1 0 0,0 1 1 0 0,0 0 0 0 0,0 1 8 0 0,2 10-27 0 0,-1-4 29 0 0,-1 0-1 0 0,-1 0 0 0 0,0 6-1 0 0,0-9 8 0 0,0-7 7 0 0,0 0-1 0 0,0 1 0 0 0,0-1 0 0 0,1 0 0 0 0,-1 1 0 0 0,0-1 1 0 0,1 0-1 0 0,-1 1 0 0 0,1-1 0 0 0,0 0 0 0 0,-1 0 0 0 0,1 0 1 0 0,0 1-1 0 0,0-1 0 0 0,0 0 0 0 0,-1 0 0 0 0,1 0 0 0 0,0 0 1 0 0,0 0-1 0 0,1-1 0 0 0,-1 1 0 0 0,0 0 0 0 0,0 0 0 0 0,1 0-14 0 0,0-1 39 0 0,0 1 1 0 0,0 0-1 0 0,0-1 0 0 0,0 1 0 0 0,0-1 0 0 0,0 0 0 0 0,1 0 0 0 0,-1 0 0 0 0,0 0 0 0 0,0 0 0 0 0,0 0 0 0 0,0 0 0 0 0,1-1 0 0 0,-1 1 0 0 0,0-1 1 0 0,0 0-40 0 0,32-13-168 0 0,-27 10 197 0 0,1-1 0 0 0,-1 0 1 0 0,0 0-1 0 0,0-1 0 0 0,0 0 1 0 0,-1 0-1 0 0,0-1 0 0 0,0 0 0 0 0,1-2-29 0 0,4-7 76 0 0,-1 0-1 0 0,-1-1 0 0 0,6-15-75 0 0,2 2-141 0 0,2-4-15 0 0,37-95-742 0 0,-54 124 854 0 0,0 0 1 0 0,0-1-1 0 0,-1 1 0 0 0,0 0 0 0 0,1 0 0 0 0,-2-1 0 0 0,1 1 0 0 0,-1-1 0 0 0,0 1 1 0 0,0-1-1 0 0,0-2 44 0 0,-2 2-43 0 0,2 6 44 0 0,0 0 0 0 0,-1-1 1 0 0,1 1-1 0 0,0 0 0 0 0,0-1 0 0 0,-1 1 0 0 0,1 0 1 0 0,0 0-1 0 0,-1 0 0 0 0,1-1 0 0 0,0 1 1 0 0,-1 0-1 0 0,1 0 0 0 0,0 0 0 0 0,-1 0 0 0 0,1 0 1 0 0,0 0-1 0 0,-1-1 0 0 0,1 1 0 0 0,0 0 0 0 0,-1 0 1 0 0,1 0-1 0 0,-1 0 0 0 0,1 0 0 0 0,0 0 0 0 0,-1 1-1 0 0,-2 0 40 0 0,0 2-9 0 0,0 0 1 0 0,0 0-1 0 0,0 0 1 0 0,0 0-1 0 0,1 0 1 0 0,-1 1-1 0 0,1-1 1 0 0,-1 3-32 0 0,-6 7 10 0 0,6-8-10 0 0,0 0 0 0 0,1 0 0 0 0,-1 0 0 0 0,1 0 0 0 0,0 1 0 0 0,1-1 0 0 0,-1 4 0 0 0,-5 12 0 0 0,-3 15 41 0 0,0 1 0 0 0,3 0-1 0 0,1 1 1 0 0,-1 33-41 0 0,6-58 100 0 0,0 0-1 0 0,1 1 1 0 0,1-1 0 0 0,0 0-1 0 0,1 1 1 0 0,0-1 0 0 0,1 0-1 0 0,2 3-99 0 0,-5-15 18 0 0,1 1 0 0 0,-1-1-1 0 0,1 1 1 0 0,0-1-1 0 0,0 0 1 0 0,-1 1 0 0 0,1-1-1 0 0,0 0 1 0 0,0 0 0 0 0,0 1-1 0 0,0-1 1 0 0,0 0 0 0 0,1 0-1 0 0,-1 0 1 0 0,0 0-1 0 0,0-1 1 0 0,1 1 0 0 0,-1 0-1 0 0,1 0 1 0 0,0 0-18 0 0,0-1 10 0 0,1 1 0 0 0,-1-1 0 0 0,0 0 1 0 0,1 1-1 0 0,-1-1 0 0 0,1 0 0 0 0,-1 0 0 0 0,0-1 0 0 0,1 1 1 0 0,-1-1-1 0 0,1 1 0 0 0,0-1-10 0 0,6-2 36 0 0,0-1-1 0 0,0 0 1 0 0,-1 0-1 0 0,0-1 1 0 0,0 0-1 0 0,2-2-35 0 0,1-2-4 0 0,-1 0-1 0 0,-1-1 1 0 0,1-1-1 0 0,-2 1 1 0 0,1-1 0 0 0,-2-1-1 0 0,1 0 1 0 0,1-4 4 0 0,20-30-614 0 0,-10 14 24 0 0,5-6 117 0 0,-24 38 472 0 0,0 0 0 0 0,0 0 0 0 0,1 0 0 0 0,-1 0 1 0 0,0 0-1 0 0,0 0 0 0 0,0 0 0 0 0,0 0 0 0 0,0-1 0 0 0,0 1 0 0 0,0 0 0 0 0,0 0 0 0 0,0 0 0 0 0,1 0 0 0 0,-1 0 0 0 0,0 0 0 0 0,0 0 0 0 0,0 0 0 0 0,0 0 0 0 0,0 0 0 0 0,0 0 0 0 0,0 0 0 0 0,1 0 0 0 0,-1 0 0 0 0,0 0 0 0 0,0 0 0 0 0,0 0 0 0 0,0 0 0 0 0,0 0 0 0 0,0 0 0 0 0,0 0 0 0 0,1 0 0 0 0,-1 0 0 0 0,0 0 1 0 0,0 0-1 0 0,0 0 0 0 0,0 0 0 0 0,0 0 0 0 0,0 0 0 0 0,0 0 0 0 0,1 0 0 0 0,-1 1 0 0 0,0-1 0 0 0,0 0 1 0 0,4 7 36 0 0,0 8 82 0 0,-2 11 297 0 0,0 0 0 0 0,-2 1-1 0 0,-2 20-414 0 0,0-20 359 0 0,2 1 1 0 0,0-1-1 0 0,3 9-359 0 0,6-1 897 0 0,-8-34-805 0 0,1-1-60 0 0,0 0 0 0 0,1 0 0 0 0,-1 0 0 0 0,0-1 0 0 0,0 1-1 0 0,0-1 1 0 0,1 0 0 0 0,-1 0 0 0 0,0 0 0 0 0,0 0 0 0 0,0 0 0 0 0,0 0 0 0 0,0 0 0 0 0,-1-1 0 0 0,1 1 0 0 0,0-1 0 0 0,-1 1-1 0 0,1-1 1 0 0,0 0-32 0 0,6-7 62 0 0,0 0 0 0 0,-1-1-1 0 0,0 0-61 0 0,-6 9 10 0 0,9-14 32 0 0,-1-1 0 0 0,5-14-42 0 0,12-19-216 0 0,-14 27-72 0 0,-10 16 182 0 0,2 0 0 0 0,-1 1 1 0 0,1-1-1 0 0,0 0 0 0 0,0 1 1 0 0,0 0 105 0 0,-1 4-352 0 0,-1 6 184 0 0,-3 15 119 0 0,1-2-45 0 0,3 21 266 0 0,-2 20-172 0 0,1 12 409 0 0,-2-48-224 0 0,-1 1-1 0 0,-1 0 0 0 0,-1-1 0 0 0,-1 0 1 0 0,-2 7-185 0 0,4-22 90 0 0,1 0 0 0 0,-2 0 0 0 0,1 0 1 0 0,-1-1-1 0 0,0 1 0 0 0,-1-1 0 0 0,0 0 1 0 0,0 0-1 0 0,0 0 0 0 0,-1 0-90 0 0,2-5 30 0 0,0 1 0 0 0,0-1 0 0 0,0 0 0 0 0,0-1 0 0 0,0 1 0 0 0,-1 0 0 0 0,1-1 0 0 0,0 0 1 0 0,-1 0-1 0 0,1 0 0 0 0,-4 0-30 0 0,-3 1-66 0 0,-1 0 1 0 0,1-1 0 0 0,-7 0 65 0 0,-10-3-1852 0 0,2 1-6774 0 0</inkml:trace>
  <inkml:trace contextRef="#ctx0" brushRef="#br3" timeOffset="351496.41">17220 8854 12440 0 0,'-1'-1'70'0'0,"0"1"0"0"0,0-1 0 0 0,1 0 1 0 0,-1 1-1 0 0,0-1 0 0 0,0 0 0 0 0,0 0 1 0 0,1 1-1 0 0,-1-1 0 0 0,1 0 1 0 0,-1 0-1 0 0,0 0 0 0 0,1 0 0 0 0,-1 0 1 0 0,1 0-1 0 0,0 0 0 0 0,-1 0 0 0 0,1 0 1 0 0,0 0-71 0 0,-5-9 946 0 0,4 9 113 0 0,1 1 42 0 0,0 0-117 0 0,0 0-532 0 0,0 1-238 0 0,0 63 910 0 0,-2-32 310 0 0,3 27-1434 0 0,0-15 522 0 0,3 38 94 0 0,-1-53-482 0 0,-2 0 0 0 0,-1 0 0 0 0,-2 18-134 0 0,1-16-34 0 0,1-26-835 0 0,0-21-731 0 0,4-40-6452 0 0,-4 35 2810 0 0</inkml:trace>
  <inkml:trace contextRef="#ctx0" brushRef="#br3" timeOffset="351695.398">17223 8915 3224 0 0,'11'-41'183'0'0,"-9"30"1366"0"0,0 0-1 0 0,2 0 1 0 0,-1 0-1 0 0,6-11-1548 0 0,-8 20 275 0 0,1-1 0 0 0,-1 0 0 0 0,1 0 0 0 0,0 1 0 0 0,0-1 0 0 0,0 1 0 0 0,0 0 0 0 0,1 0 0 0 0,-1-1-1 0 0,0 1 1 0 0,1 1 0 0 0,0-1 0 0 0,-1 0 0 0 0,1 1 0 0 0,0-1 0 0 0,0 1 0 0 0,0 0 0 0 0,0 0 0 0 0,0 0 0 0 0,0 0-275 0 0,2 0 130 0 0,-1 0 0 0 0,1 1 0 0 0,-1-1 0 0 0,1 1 0 0 0,0 0 0 0 0,-1 0 0 0 0,1 0 0 0 0,-1 1 0 0 0,1 0 0 0 0,0 0-1 0 0,-1 0 1 0 0,0 0 0 0 0,1 1 0 0 0,-1 0 0 0 0,0-1 0 0 0,0 2 0 0 0,0-1 0 0 0,0 0 0 0 0,0 1 0 0 0,0 0 0 0 0,-1 0 0 0 0,1 0 0 0 0,-1 0 0 0 0,1 2-130 0 0,14 11 318 0 0,-16-14-266 0 0,1 0-1 0 0,-1 0 1 0 0,0 0-1 0 0,0 1 1 0 0,0-1-1 0 0,0 0 1 0 0,0 1-1 0 0,0 0 1 0 0,0-1-1 0 0,-1 1 1 0 0,1 0-1 0 0,0 2-51 0 0,-2-5 10 0 0,2 7 187 0 0,0 0-1 0 0,0 0 1 0 0,0 0 0 0 0,-1 0-1 0 0,0 0 1 0 0,-1 5-197 0 0,0-9 55 0 0,0 0 1 0 0,-1 0-1 0 0,1 0 0 0 0,-1-1 1 0 0,0 1-1 0 0,0 0 1 0 0,0 0-1 0 0,0-1 0 0 0,-1 1 1 0 0,1-1-1 0 0,-1 1 1 0 0,1-1-1 0 0,-1 0 0 0 0,0 1 1 0 0,0-1-1 0 0,0 0 1 0 0,0 0-1 0 0,-2 1-55 0 0,-8 5 56 0 0,1 0 1 0 0,-2-1-1 0 0,1 0 0 0 0,-1-1 0 0 0,0 0 1 0 0,0-1-1 0 0,-1 0 0 0 0,0-1 1 0 0,-3-1-57 0 0,10-1-246 0 0,0-1 0 0 0,0-1 1 0 0,0 1-1 0 0,0-1 1 0 0,0-1 245 0 0,-12-1-5767 0 0,7-1-631 0 0</inkml:trace>
  <inkml:trace contextRef="#ctx0" brushRef="#br3" timeOffset="352395.368">17591 9100 12440 0 0,'0'0'281'0'0,"-12"6"686"0"0,-9 0-593 0 0,20-6-83 0 0,-1 2 22 0 0,1-1 0 0 0,-1 1 0 0 0,0-1 0 0 0,0 0 0 0 0,0 1 0 0 0,0-1 1 0 0,1 0-1 0 0,-1 0 0 0 0,-3 1-313 0 0,1 0 338 0 0,4-2-161 0 0,-1 1 0 0 0,1-1 0 0 0,-1 0 0 0 0,1 1-1 0 0,0-1 1 0 0,-1 1 0 0 0,1-1 0 0 0,0 1 0 0 0,-1-1 0 0 0,1 1 0 0 0,0-1 0 0 0,0 1 0 0 0,-1-1 0 0 0,1 1 0 0 0,0 0 0 0 0,0-1 0 0 0,0 1 0 0 0,0-1-1 0 0,0 1 1 0 0,0-1 0 0 0,0 1 0 0 0,0 0 0 0 0,0-1 0 0 0,0 1-177 0 0,-3 10 116 0 0,2-10-84 0 0,1 1-1 0 0,-1-1 0 0 0,0 1 0 0 0,1-1 1 0 0,-1 1-1 0 0,1-1 0 0 0,0 1 0 0 0,-1-1 0 0 0,1 1 1 0 0,0 0-32 0 0,-3 10 95 0 0,-21 38 151 0 0,17-13-4 0 0,7-36-230 0 0,0 0 1 0 0,0 0-1 0 0,-1 1 0 0 0,1-1 0 0 0,0 0 0 0 0,0 1 1 0 0,1-1-1 0 0,-1 0 0 0 0,0 1 0 0 0,0-1 0 0 0,1 0 0 0 0,-1 0 1 0 0,0 1-1 0 0,1-1-12 0 0,2 13 45 0 0,-3-13-44 0 0,0-1 0 0 0,0 1-1 0 0,0 0 1 0 0,1-1 0 0 0,-1 1-1 0 0,0 0 1 0 0,1-1-1 0 0,-1 1 1 0 0,0 0 0 0 0,1-1-1 0 0,-1 1 1 0 0,1 0 0 0 0,-1-1-1 0 0,1 1 1 0 0,-1-1 0 0 0,1 1-1 0 0,-1-1 1 0 0,1 1 0 0 0,0-1-1 0 0,-1 0 1 0 0,1 1-1 0 0,0-1 1 0 0,-1 0 0 0 0,1 1-1 0 0,0-1 1 0 0,-1 0 0 0 0,1 0-1 0 0,0 0 1 0 0,0 1-1 0 0,24 2 136 0 0,-16-4-119 0 0,0 0 0 0 0,-1 0 1 0 0,1-1-1 0 0,0 0 0 0 0,0-1 0 0 0,-1 0 0 0 0,1 0 1 0 0,-1-1-1 0 0,0 1 0 0 0,0-2 0 0 0,0 0 0 0 0,-1 0 1 0 0,6-4-18 0 0,-1-1 19 0 0,0 0 0 0 0,0-2 0 0 0,-1 1 0 0 0,-1-1 0 0 0,0-1 0 0 0,0 0 0 0 0,2-4-19 0 0,-9 11 22 0 0,0 0 1 0 0,0 0-1 0 0,0-1 0 0 0,0 1 0 0 0,-1-1 0 0 0,0 1 0 0 0,-1-1 1 0 0,0 1-1 0 0,0-1 0 0 0,0 0 0 0 0,0 0 0 0 0,-1 0 0 0 0,-1-3-22 0 0,1 7 9 0 0,0 0 0 0 0,-1 0 0 0 0,0 1 0 0 0,1-1 0 0 0,-1 0 0 0 0,0 0 0 0 0,0 1 0 0 0,-1-1 0 0 0,1 1 0 0 0,0-1 0 0 0,-1 1 0 0 0,0-1 0 0 0,0 1 0 0 0,1 0 0 0 0,-1 0 0 0 0,0 0 0 0 0,-1 0 0 0 0,1 0 0 0 0,0 0 0 0 0,-1 1 0 0 0,1-1 0 0 0,-1 1 0 0 0,1-1 0 0 0,-1 1 0 0 0,1 0 0 0 0,-1 0 0 0 0,0 0 0 0 0,0 1 0 0 0,0-1 0 0 0,1 1 0 0 0,-1-1 0 0 0,-2 1-9 0 0,-6 0-66 0 0,-1 0 0 0 0,0 1 0 0 0,0 0 0 0 0,1 0 0 0 0,-1 2 0 0 0,-8 2 66 0 0,9-2-45 0 0,5-2-190 0 0,1 1 1 0 0,0 0-1 0 0,0 0 1 0 0,0 1-1 0 0,1 0 1 0 0,-1-1-1 0 0,-1 3 235 0 0,-16 13-7354 0 0,15-10 1032 0 0</inkml:trace>
  <inkml:trace contextRef="#ctx0" brushRef="#br3" timeOffset="352782.901">17841 8757 12752 0 0,'0'0'586'0'0,"0"0"-15"0"0,0 2-296 0 0,-1 5 170 0 0,0 0 0 0 0,1 0 0 0 0,0 0 0 0 0,0 0 0 0 0,1 0 0 0 0,0 2-445 0 0,0-1 507 0 0,7 83 2926 0 0,5 9-2196 0 0,-11-85-1227 0 0,-1 0-1 0 0,-1 14-9 0 0,0-13 91 0 0,0-9-68 0 0,0 0 1 0 0,0 1 0 0 0,1-1-1 0 0,0 0 1 0 0,1 0-1 0 0,-1 0 1 0 0,3 3-24 0 0,-4-9-144 0 0,0-1-17 0 0,0 0-942 0 0,0 0-3985 0 0,0 0-1706 0 0</inkml:trace>
  <inkml:trace contextRef="#ctx0" brushRef="#br3" timeOffset="354683.232">18290 9031 13360 0 0,'0'0'298'0'0,"0"0"46"0"0,-6-2 354 0 0,1 1-607 0 0,1 1 0 0 0,0-1 0 0 0,-1 1 1 0 0,1-1-1 0 0,-1 1 0 0 0,1 1 0 0 0,0-1 1 0 0,-1 1-1 0 0,1-1 0 0 0,0 1 1 0 0,-5 2-92 0 0,-4 2 556 0 0,1 0 1 0 0,0 1-1 0 0,0 1 1 0 0,0 0-1 0 0,1 0 1 0 0,0 1-1 0 0,-5 5-556 0 0,1 1 728 0 0,1 0-1 0 0,0 1 1 0 0,-11 16-728 0 0,22-27 93 0 0,1 0 0 0 0,0-1-1 0 0,0 1 1 0 0,0 0 0 0 0,0 0 0 0 0,0 1-1 0 0,0 3-92 0 0,0-2 71 0 0,2-6-68 0 0,0 1 0 0 0,0-1 0 0 0,0 0 0 0 0,0 0 0 0 0,0 1-1 0 0,-1-1 1 0 0,1 0 0 0 0,0 0 0 0 0,0 1 0 0 0,0-1 0 0 0,0 0 0 0 0,0 1 0 0 0,0-1 0 0 0,0 0 0 0 0,0 0-1 0 0,0 1 1 0 0,0-1 0 0 0,0 0 0 0 0,1 1 0 0 0,-1-1 0 0 0,0 0 0 0 0,0 0 0 0 0,0 1 0 0 0,0-1 0 0 0,0 0-1 0 0,0 0 1 0 0,1 1 0 0 0,-1-1 0 0 0,0 0 0 0 0,0 0 0 0 0,0 1 0 0 0,1-1 0 0 0,-1 0 0 0 0,0 0 0 0 0,0 0-3 0 0,7 7 39 0 0,-6-7-30 0 0,0 0 0 0 0,0 1-1 0 0,1-1 1 0 0,-1 0 0 0 0,0 0 0 0 0,0 0-1 0 0,1 0 1 0 0,-1 0 0 0 0,0 0-1 0 0,1 0 1 0 0,-1-1 0 0 0,0 1 0 0 0,1 0-9 0 0,2-2 18 0 0,0 0 0 0 0,-1 0 1 0 0,1 0-1 0 0,0-1 0 0 0,-1 1 1 0 0,0-1-1 0 0,0 0 0 0 0,0 0 1 0 0,2-2-19 0 0,26-34 15 0 0,-17 20-153 0 0,-11 14 64 0 0,-2 4 4 0 0,6 23 6 0 0,-7-15 74 0 0,-1 1 53 0 0,1-1 0 0 0,1 1 0 0 0,-1-1-1 0 0,1 1 1 0 0,0-1 0 0 0,1 0 0 0 0,0 0-1 0 0,1 3-62 0 0,-1-2 104 0 0,-2-7-102 0 0,0 0 1 0 0,1 0-1 0 0,-1 0 0 0 0,0 0 0 0 0,1 0 0 0 0,-1 0 0 0 0,0 0 1 0 0,1 0-1 0 0,-1 0 0 0 0,1 0 0 0 0,0 0 0 0 0,-1 0 0 0 0,1 0 0 0 0,0-1 1 0 0,-1 1-1 0 0,1 0 0 0 0,0 0 0 0 0,0-1 0 0 0,0 1 0 0 0,0 0 0 0 0,0-1 1 0 0,0 1-1 0 0,0-1 0 0 0,0 1 0 0 0,0-1 0 0 0,0 1 0 0 0,0-1 0 0 0,0 0 1 0 0,0 0-1 0 0,0 1 0 0 0,0-1 0 0 0,0 0 0 0 0,0 0 0 0 0,0 0 0 0 0,0 0 1 0 0,1-1-3 0 0,2 1-2 0 0,-1 0 0 0 0,0 0 1 0 0,0-1-1 0 0,0 1 1 0 0,0-1-1 0 0,1 0 0 0 0,-1 0 1 0 0,0-1-1 0 0,0 1 1 0 0,-1 0-1 0 0,1-1 0 0 0,0 0 1 0 0,0 1-1 0 0,-1-1 0 0 0,1 0 1 0 0,-1-1-1 0 0,0 1 1 0 0,1 0-1 0 0,-1-1 0 0 0,0 1 1 0 0,-1-1-1 0 0,1 1 1 0 0,0-1-1 0 0,0-2 2 0 0,12-16-411 0 0,-12 19 111 0 0,0-1 0 0 0,0 0 1 0 0,0 0-1 0 0,0-1 0 0 0,0 1 0 0 0,-1 0 0 0 0,0-1 1 0 0,1 1-1 0 0,-1-1 300 0 0,1-9-5024 0 0,2-4-1497 0 0</inkml:trace>
  <inkml:trace contextRef="#ctx0" brushRef="#br3" timeOffset="355025.291">18319 9023 5064 0 0,'5'6'528'0'0,"-3"8"-62"0"0,0 2 2806 0 0,7 8 724 0 0,4 7-1578 0 0,-8-19-1821 0 0,0 0 1 0 0,0 0 0 0 0,-1 0 0 0 0,1 7-598 0 0,7 20 1328 0 0,-10-33-1007 0 0,0 0-1 0 0,-1 0 1 0 0,0 1 0 0 0,0-1-1 0 0,0 6-320 0 0,-1-11 259 0 0,0-1-17 0 0,0 0-2 0 0,6-11 152 0 0,3-44-166 0 0,-5 30-223 0 0,0 1 0 0 0,2 0 0 0 0,1 0 0 0 0,3-9-3 0 0,-8 29-1 0 0,0 0 0 0 0,0 0 0 0 0,1 0 0 0 0,-1 0 0 0 0,1 1 0 0 0,0-1 0 0 0,0 1 0 0 0,0-1 0 0 0,0 1 0 0 0,4-2 1 0 0,-6 3-124 0 0,1 1 0 0 0,0 0 1 0 0,0 0-1 0 0,-1 0 0 0 0,1 0 1 0 0,0 0-1 0 0,0 0 1 0 0,0 0-1 0 0,0 1 0 0 0,0-1 1 0 0,1 1-1 0 0,-1-1 0 0 0,0 1 1 0 0,0 0-1 0 0,0 0 0 0 0,0 0 1 0 0,0 0-1 0 0,0 0 1 0 0,1 1-1 0 0,-1-1 0 0 0,0 1 1 0 0,0-1-1 0 0,0 1 0 0 0,1 0 124 0 0,4 4-7035 0 0</inkml:trace>
  <inkml:trace contextRef="#ctx0" brushRef="#br3" timeOffset="355558.59">18696 9009 9672 0 0,'0'0'440'0'0,"0"0"-6"0"0,-1 9-260 0 0,-4 7 2270 0 0,1-1 0 0 0,1 1-1 0 0,-1 8-2443 0 0,-3 18 2598 0 0,5-29-1978 0 0,0 0 0 0 0,0 0 0 0 0,1 6-620 0 0,-5 13 261 0 0,5-29-218 0 0,-1 0-215 0 0,1-2-786 0 0,-2-3-358 0 0</inkml:trace>
  <inkml:trace contextRef="#ctx0" brushRef="#br3" timeOffset="356037.738">18702 8929 8752 0 0,'0'0'398'0'0,"0"0"-3"0"0,-2 13 4430 0 0,3-8-4644 0 0,0 0-1 0 0,1-1 1 0 0,-1 1-1 0 0,1-1 1 0 0,1 1-1 0 0,-1-1 1 0 0,0 0 0 0 0,1 0-1 0 0,0 0 1 0 0,0 0-1 0 0,0 0 1 0 0,3 1-181 0 0,-4-3-5 0 0,0 0 1 0 0,0 0 0 0 0,0 0-1 0 0,0-1 1 0 0,1 1 0 0 0,-1-1 0 0 0,1 0-1 0 0,-1 1 1 0 0,1-1 0 0 0,-1 0-1 0 0,1 0 1 0 0,0-1 0 0 0,-1 1 0 0 0,1-1-1 0 0,0 1 1 0 0,0-1 0 0 0,0 0-1 0 0,-1 0 1 0 0,1 0 0 0 0,0 0-1 0 0,0 0 1 0 0,2-1 4 0 0,18-7 1 0 0,0 0 0 0 0,-1-2 0 0 0,6-3-1 0 0,-5 2 27 0 0,1 1-1 0 0,16-5-26 0 0,-31 13 70 0 0,-3-1 151 0 0,0 2 0 0 0,1-1-1 0 0,-1 1 1 0 0,3 0-221 0 0,-7 1 156 0 0,0 0 1 0 0,0 0-1 0 0,0 0 0 0 0,1 0 1 0 0,-1 1-1 0 0,0-1 0 0 0,0 1 0 0 0,0-1 1 0 0,0 1-1 0 0,0 0 0 0 0,0 0 1 0 0,0 0-1 0 0,0 0 0 0 0,1 1-156 0 0,-2-1 75 0 0,0 0 0 0 0,0 0-1 0 0,-1 0 1 0 0,1 1 0 0 0,0-1-1 0 0,-1 0 1 0 0,1 1 0 0 0,-1-1-1 0 0,1 0 1 0 0,-1 1-1 0 0,0-1 1 0 0,1 1 0 0 0,-1-1-1 0 0,0 1 1 0 0,0-1 0 0 0,0 0-1 0 0,0 1 1 0 0,0-1 0 0 0,-1 1-1 0 0,1 0-74 0 0,0 3 250 0 0,-1-1-186 0 0,1-1 0 0 0,-1 0 0 0 0,0 1 0 0 0,0-1 0 0 0,0 0 0 0 0,0 0 0 0 0,0 0-1 0 0,-1 1 1 0 0,1-2 0 0 0,-1 1 0 0 0,0 0 0 0 0,0 0 0 0 0,0 0 0 0 0,-1-1-64 0 0,-7 10 132 0 0,-1-1-1 0 0,-5 5-131 0 0,14-14 11 0 0,-37 30 56 0 0,25-22-31 0 0,1 2 0 0 0,0 0 0 0 0,0 0 0 0 0,0 3-36 0 0,-16 14 53 0 0,29-29-53 0 0,0 0 0 0 0,0 0 0 0 0,0 1 0 0 0,-1-1 0 0 0,1 0 0 0 0,0 0 0 0 0,0 1 0 0 0,0-1 0 0 0,0 0 0 0 0,0 0 0 0 0,0 1 0 0 0,0-1 0 0 0,0 0 0 0 0,0 0 0 0 0,0 1 0 0 0,0-1 0 0 0,0 0 0 0 0,0 1 0 0 0,0-1 0 0 0,0 0 0 0 0,0 0 0 0 0,0 1 0 0 0,0-1 0 0 0,0 0 0 0 0,0 0 0 0 0,0 1 0 0 0,1-1 0 0 0,-1 0 0 0 0,0 0 0 0 0,0 1 0 0 0,0-1 0 0 0,0 0 0 0 0,1 0 0 0 0,-1 0 0 0 0,0 1 0 0 0,0-1 0 0 0,0 0 0 0 0,1 0 0 0 0,-1 0 0 0 0,0 0 0 0 0,0 0 0 0 0,1 1 0 0 0,-1-1 0 0 0,0 0 0 0 0,0 0 0 0 0,1 1 2 0 0,0 0 0 0 0,0 0 0 0 0,0 0 0 0 0,0-1 0 0 0,0 1 0 0 0,0 0 0 0 0,0 0 0 0 0,1-1 0 0 0,-1 1 0 0 0,0-1 0 0 0,0 1 0 0 0,1-1 0 0 0,-1 1 0 0 0,0-1 0 0 0,0 0 0 0 0,1 1 0 0 0,-1-1 0 0 0,1 0-2 0 0,4 0 18 0 0,30 6 208 0 0,1-2 0 0 0,0-1 0 0 0,0-3 0 0 0,0 0 0 0 0,37-6-226 0 0,-65 5 289 0 0,-5 1-1411 0 0,-5 0-3015 0 0,-7-3-2900 0 0</inkml:trace>
  <inkml:trace contextRef="#ctx0" brushRef="#br3" timeOffset="356213.828">18827 9106 11520 0 0,'0'0'886'0'0,"0"0"-420"0"0,2 0 399 0 0,14-5 1174 0 0,-7 3-1509 0 0,-1-1 1 0 0,1 2-1 0 0,0-1 1 0 0,1 1-531 0 0,18-1 452 0 0,-8 0-102 0 0,1 1 0 0 0,-1 0-1 0 0,0 2-349 0 0,21 1 162 0 0,-16-1-216 0 0,-1 1 0 0 0,7 2 54 0 0,-15-2-142 0 0</inkml:trace>
  <inkml:trace contextRef="#ctx0" brushRef="#br3" timeOffset="356529.966">19217 9128 6912 0 0,'0'0'528'0'0,"0"0"56"0"0,0 0 1500 0 0,1 0 1611 0 0,7 0-1696 0 0,4 0-1645 0 0,0 0 0 0 0,0-1 0 0 0,0 0 0 0 0,-1-1 0 0 0,1-1 0 0 0,-1 0 0 0 0,1 0 0 0 0,-1-1 0 0 0,0 0-1 0 0,0-1 1 0 0,7-5-354 0 0,-5 2 132 0 0,-4 4-85 0 0,0-1 1 0 0,-1 0-1 0 0,0-1 0 0 0,-1 0 0 0 0,5-4-47 0 0,-10 8 4 0 0,0 0 0 0 0,0 0 0 0 0,0-1 0 0 0,-1 1 0 0 0,1-1 1 0 0,-1 1-1 0 0,1-1 0 0 0,-1 0 0 0 0,0 1 0 0 0,0-1 1 0 0,0 0-1 0 0,-1 0 0 0 0,1 0 0 0 0,-1 0 0 0 0,1 0 0 0 0,-1 1 1 0 0,0-1-1 0 0,0 0 0 0 0,0 0 0 0 0,-1-2-4 0 0,1 4-16 0 0,0-1 0 0 0,0 0-1 0 0,-1 1 1 0 0,1-1 0 0 0,-1 0 0 0 0,0 1-1 0 0,1-1 1 0 0,-1 1 0 0 0,0-1 0 0 0,0 1 0 0 0,0-1-1 0 0,0 1 1 0 0,0 0 0 0 0,0-1 0 0 0,0 1-1 0 0,-1 0 1 0 0,1 0 0 0 0,0 0 0 0 0,-1 0 0 0 0,1 0-1 0 0,0 0 1 0 0,-1 0 0 0 0,0 0 0 0 0,1 1-1 0 0,-1-1 1 0 0,1 1 0 0 0,-1-1 0 0 0,0 1 0 0 0,1 0-1 0 0,-1-1 17 0 0,-1 1 26 0 0,1 0-1 0 0,-1 0 1 0 0,1 0-1 0 0,-1 0 0 0 0,1 0 1 0 0,-1 0-1 0 0,1 0 1 0 0,0 1-1 0 0,-1 0 0 0 0,1-1 1 0 0,-1 1-1 0 0,1 0 1 0 0,0 0-1 0 0,0 0 0 0 0,0 0 1 0 0,-1 1-1 0 0,1-1 1 0 0,0 0-1 0 0,1 1 0 0 0,-2 1-25 0 0,-6 6 70 0 0,0 1 0 0 0,1 0 1 0 0,-3 6-71 0 0,8-11 47 0 0,0-1 0 0 0,1 1 0 0 0,0 1 0 0 0,0-1 0 0 0,0 0 0 0 0,0 0 0 0 0,1 1 0 0 0,0-1 0 0 0,0 3-47 0 0,0-2 50 0 0,0 1 0 0 0,1-1 1 0 0,0 1-1 0 0,0-1 0 0 0,1 0 0 0 0,0 1 1 0 0,0 1-51 0 0,0-5-2 0 0,0 0 1 0 0,0 0 0 0 0,1 1 0 0 0,-1-1 0 0 0,1-1 0 0 0,-1 1 0 0 0,1 0-1 0 0,0 0 1 0 0,0-1 0 0 0,0 1 0 0 0,0-1 0 0 0,1 1 0 0 0,-1-1 0 0 0,0 0-1 0 0,3 1 2 0 0,-2-1 10 0 0,1 0 0 0 0,-1 0 0 0 0,1 0-1 0 0,-1-1 1 0 0,1 1 0 0 0,0-1-1 0 0,0 0 1 0 0,0-1 0 0 0,0 1 0 0 0,0 0-1 0 0,2-1-9 0 0,8 0-119 0 0,1 0 1 0 0,7-2 118 0 0,-3 1-336 0 0,3 0-1316 0 0,-2-2-5213 0 0</inkml:trace>
  <inkml:trace contextRef="#ctx0" brushRef="#br3" timeOffset="356958.628">19835 9004 7368 0 0,'0'-1'85'0'0,"-1"0"0"0"0,1 1 1 0 0,-1-1-1 0 0,0 0 0 0 0,1 1 1 0 0,-1-1-1 0 0,1 1 0 0 0,-1-1 1 0 0,0 1-1 0 0,1 0 1 0 0,-1-1-1 0 0,0 1 0 0 0,0 0 1 0 0,1-1-1 0 0,-1 1 0 0 0,0 0 1 0 0,0 0-1 0 0,1 0 0 0 0,-1 0 1 0 0,0-1-1 0 0,0 1 0 0 0,0 0 1 0 0,1 0-1 0 0,-1 1 0 0 0,0-1 1 0 0,0 0-1 0 0,1 0 0 0 0,-1 0 1 0 0,0 0-1 0 0,0 1 0 0 0,1-1 1 0 0,-1 0-1 0 0,0 1 0 0 0,0-1-85 0 0,-4 3 1824 0 0,-1 0 0 0 0,1 0 0 0 0,-1 0 0 0 0,-1 2-1824 0 0,-1 1 1270 0 0,1 0-1034 0 0,0-1-1 0 0,0 1 0 0 0,0 0 1 0 0,1 1-1 0 0,0 0 0 0 0,0 0 0 0 0,1 0 1 0 0,0 0-1 0 0,0 1 0 0 0,1 0 1 0 0,0 0-1 0 0,0 0 0 0 0,1 1 0 0 0,0-1 1 0 0,-2 9-236 0 0,5-14 18 0 0,0-1 1 0 0,-1 0-1 0 0,1 0 1 0 0,0 0-1 0 0,0 1 1 0 0,0-1-1 0 0,0 0 1 0 0,0 0-1 0 0,1 1 1 0 0,-1-1-1 0 0,1 0 1 0 0,-1 0-1 0 0,1 0 1 0 0,0 0-1 0 0,0 0 1 0 0,0 0-1 0 0,0 0 1 0 0,1 1-19 0 0,-2-2 5 0 0,1 0 0 0 0,0 0 0 0 0,0 0 0 0 0,0 0 1 0 0,1 0-1 0 0,-1 0 0 0 0,0 0 0 0 0,0 0 0 0 0,0 0 0 0 0,1 0 0 0 0,-1-1 1 0 0,0 1-1 0 0,1-1 0 0 0,-1 1 0 0 0,1-1 0 0 0,-1 1 0 0 0,1-1 0 0 0,-1 0 1 0 0,0 0-1 0 0,1 0 0 0 0,-1 0 0 0 0,1 0 0 0 0,-1 0 0 0 0,1 0 0 0 0,-1 0 1 0 0,1 0-1 0 0,-1-1 0 0 0,1 1-5 0 0,6-3 19 0 0,0 0 1 0 0,-1 0-1 0 0,1 0 0 0 0,-1-1 1 0 0,0 0-1 0 0,0 0 0 0 0,0-1 1 0 0,-1 0-1 0 0,0 0 0 0 0,6-6-19 0 0,-3 2-68 0 0,0-1 0 0 0,-1-1 0 0 0,0 1-1 0 0,-1-2 1 0 0,0 1 0 0 0,2-6 68 0 0,-5 7-158 0 0,0-1 0 0 0,-1 0 0 0 0,0 0 1 0 0,0 0-1 0 0,0-7 158 0 0,2-12-367 0 0,-2 15 73 0 0,-1-1 0 0 0,0 1-1 0 0,-2-11 295 0 0,3-19-564 0 0,-2 31 375 0 0,0 0-1 0 0,-1 0 1 0 0,0 1-1 0 0,-1-1 1 0 0,-1 0-1 0 0,0 0 1 0 0,-2-5 189 0 0,3 17 13 0 0,0-1-1 0 0,0 0 1 0 0,0 1 0 0 0,-1 0 0 0 0,1-1-1 0 0,-1 1 1 0 0,1 0 0 0 0,-1-1 0 0 0,0 1 0 0 0,0 0-1 0 0,0 0 1 0 0,0 0 0 0 0,0 1 0 0 0,0-1 0 0 0,0 0-1 0 0,-1 1 1 0 0,-1-1-13 0 0,2 1 253 0 0,2 1 6 0 0,0 0 12 0 0,-2 37 751 0 0,0-26-940 0 0,1-1 0 0 0,1 1 0 0 0,0 7-82 0 0,2 11 163 0 0,0-3 44 0 0,1 0 0 0 0,2 5-207 0 0,-1-11 54 0 0,0 0-4 0 0,0 0 1 0 0,2-1-1 0 0,4 11-50 0 0,-1-6 29 0 0,-6-14-56 0 0,1 0 0 0 0,1 0 0 0 0,0 0 0 0 0,0 0 0 0 0,0-1 0 0 0,3 2 27 0 0,-2-3-411 0 0,-3-2-33 0 0</inkml:trace>
  <inkml:trace contextRef="#ctx0" brushRef="#br3" timeOffset="357724.383">17458 9544 11600 0 0,'-4'0'174'0'0,"3"-1"-123"0"0,0 1 0 0 0,0 0 0 0 0,1 0 0 0 0,-1 0-1 0 0,0-1 1 0 0,0 1 0 0 0,1 0 0 0 0,-1-1 0 0 0,0 1 0 0 0,0-1 0 0 0,1 1 0 0 0,-1-1-1 0 0,1 1 1 0 0,-1-1 0 0 0,0 1 0 0 0,1-1 0 0 0,-1 1 0 0 0,1-1 0 0 0,-1 0-1 0 0,1 0 1 0 0,-1 1-51 0 0,-5-6 569 0 0,3 7 1156 0 0,2 14 1843 0 0,0-3-3745 0 0,2 77 2329 0 0,-8 24-517 0 0,7-46-820 0 0,1-28-341 0 0,-1-33-405 0 0,0 0 0 0 0,1 0 0 0 0,0-1 0 0 0,0 1 0 0 0,0 0 0 0 0,2 2-69 0 0,-3-6 17 0 0,1 1 1 0 0,0-1 0 0 0,1 1-1 0 0,-1-1 1 0 0,0 1-1 0 0,1-1 1 0 0,-1 0 0 0 0,1 1-1 0 0,0-1 1 0 0,0 0-1 0 0,0 0 1 0 0,0 0 0 0 0,0 0-1 0 0,1 0-17 0 0,7 4 19 0 0,-7-3-12 0 0,-1-1 1 0 0,1 0-1 0 0,0 0 1 0 0,0-1-1 0 0,0 1 1 0 0,0-1-1 0 0,0 1 0 0 0,0-1 1 0 0,1 0-1 0 0,-1 0 1 0 0,0 0-1 0 0,0-1 1 0 0,1 1-1 0 0,-1-1 1 0 0,1 0-1 0 0,-1 0 0 0 0,0 0 1 0 0,1 0-1 0 0,2-1-7 0 0,12-3-971 0 0,0 0 1 0 0,-1-2-1 0 0,1 0 0 0 0,-1-1 0 0 0,0-1 0 0 0,5-3 971 0 0,-4 2-2031 0 0</inkml:trace>
  <inkml:trace contextRef="#ctx0" brushRef="#br3" timeOffset="357940.921">17760 9789 5528 0 0,'0'0'249'0'0,"-6"-6"102"0"0,3 1 11 0 0,2 4 1521 0 0,1 1 656 0 0,0 0 134 0 0,0 0-246 0 0,0 0-1125 0 0,0 0-491 0 0,0 8 5 0 0,0 5-48 0 0,0 0-1 0 0,1 0 0 0 0,0 0 1 0 0,1-1-1 0 0,1 2-767 0 0,-1 3 216 0 0,-2-14-187 0 0,1 0 0 0 0,-1 0-1 0 0,1 1 1 0 0,0-1 0 0 0,-1 0 0 0 0,1 0-1 0 0,1 0 1 0 0,-1 0 0 0 0,0 0-1 0 0,1 0 1 0 0,0 0 0 0 0,-1-1-1 0 0,3 3-28 0 0,1 1-126 0 0,1-5-1216 0 0,-5-2 1092 0 0,5 1-736 0 0</inkml:trace>
  <inkml:trace contextRef="#ctx0" brushRef="#br3" timeOffset="358185.197">17798 9572 16527 0 0,'0'0'736'0'0,"0"0"144"0"0,-4-2-704 0 0,1-4-176 0 0,3 6 0 0 0,0 0 0 0 0,0 0 192 0 0,0 0 0 0 0,-6 6 0 0 0,6-6 0 0 0,0 0-192 0 0,0 8 0 0 0,0 3 0 0 0,0 0-96 0 0,6-2 16 0 0,1 1 0 0 0,-2 4 0 0 0,2-2-7431 0 0</inkml:trace>
  <inkml:trace contextRef="#ctx0" brushRef="#br3" timeOffset="358433.425">18171 9645 4608 0 0,'0'0'353'0'0,"-12"-4"218"0"0,7 4 905 0 0,0 1 0 0 0,0-1 1 0 0,1 1-1 0 0,-1 0 0 0 0,0 0 1 0 0,1 1-1 0 0,-1-1 0 0 0,-4 3-1476 0 0,2-1 670 0 0,0 1 0 0 0,1 0 0 0 0,-1 1 0 0 0,1 0 0 0 0,-3 2-671 0 0,-1 3 325 0 0,-1 0-1 0 0,1 1 1 0 0,1 1-1 0 0,0 0 1 0 0,-6 10-324 0 0,12-17 78 0 0,0 0 0 0 0,1 1 1 0 0,0-1-1 0 0,-1 1 0 0 0,2-1 1 0 0,-1 1-1 0 0,0 1-78 0 0,2-4 34 0 0,-1 1 1 0 0,1-1-1 0 0,0 0 0 0 0,0 1 1 0 0,0-1-1 0 0,0 0 0 0 0,0 0 1 0 0,1 1-1 0 0,-1-1 0 0 0,1 0 1 0 0,0 0-1 0 0,0 0 0 0 0,2 3-34 0 0,-3-5 6 0 0,0 0 0 0 0,1 0 0 0 0,-1 0-1 0 0,1 0 1 0 0,0 0 0 0 0,-1-1 0 0 0,1 1 0 0 0,-1 0-1 0 0,1 0 1 0 0,0-1 0 0 0,0 1 0 0 0,-1 0 0 0 0,1-1-1 0 0,0 1 1 0 0,0-1 0 0 0,0 1 0 0 0,0-1-1 0 0,0 1 1 0 0,0-1 0 0 0,0 0 0 0 0,0 1 0 0 0,0-1-1 0 0,0 0 1 0 0,0 0 0 0 0,0 0 0 0 0,0 0 0 0 0,1 0-6 0 0,0 1 25 0 0,2-1-16 0 0,0 0 0 0 0,-1 0 1 0 0,1-1-1 0 0,0 1 0 0 0,-1-1 1 0 0,1 0-1 0 0,0 0 0 0 0,-1 0 1 0 0,1 0-1 0 0,-1 0 0 0 0,1-1 1 0 0,-1 0-1 0 0,1 0-9 0 0,2-1 13 0 0,1 0 0 0 0,-1 0 0 0 0,0 1 0 0 0,1 0 0 0 0,0 0 1 0 0,3 0-14 0 0,-9 2-4 0 0,0 0 1 0 0,1 0 0 0 0,-1 0 0 0 0,0 0 0 0 0,0 0-1 0 0,0 0 1 0 0,1 0 0 0 0,-1 1 0 0 0,0-1 0 0 0,0 0-1 0 0,0 0 1 0 0,0 1 0 0 0,0-1 0 0 0,1 1 0 0 0,-1-1 0 0 0,0 1-1 0 0,0 0 1 0 0,0-1 0 0 0,0 1 0 0 0,-1 0 0 0 0,1 0 3 0 0,1 1-15 0 0,0 0 0 0 0,-1 0 0 0 0,0 0 0 0 0,1 0 1 0 0,-1 0-1 0 0,0 0 0 0 0,0 1 0 0 0,0-1 1 0 0,0 0-1 0 0,0 2 15 0 0,0 4-36 0 0,1 0 0 0 0,-1-1 1 0 0,0 1-1 0 0,-1 0 0 0 0,0 0 0 0 0,0 4 36 0 0,-3 19 44 0 0,0 1-1 0 0,-2-1 1 0 0,-9 29-44 0 0,11-52 20 0 0,0 0 0 0 0,-1 0 0 0 0,0-1 0 0 0,-2 4-20 0 0,-4 6-3 0 0,10-17-14 0 0,0 1 1 0 0,-1-1-1 0 0,1 1 0 0 0,0 0 0 0 0,-1-1 1 0 0,1 1-1 0 0,-1-1 0 0 0,1 1 0 0 0,-1 0 0 0 0,1-1 1 0 0,-1 0-1 0 0,1 1 0 0 0,-1-1 0 0 0,1 1 0 0 0,-1-1 1 0 0,1 1-1 0 0,-1-1 0 0 0,0 0 0 0 0,0 1 17 0 0,1-2-61 0 0,-1 1-1 0 0,1 0 1 0 0,0 0 0 0 0,-1 0-1 0 0,1 0 1 0 0,0-1-1 0 0,-1 1 1 0 0,1 0 0 0 0,0 0-1 0 0,-1 0 1 0 0,1-1-1 0 0,0 1 1 0 0,-1 0 0 0 0,1-1-1 0 0,0 1 1 0 0,0 0-1 0 0,-1-1 1 0 0,1 1 0 0 0,0 0-1 0 0,0-1 1 0 0,0 1-1 0 0,-1 0 1 0 0,1-1-1 0 0,0 1 1 0 0,0-1 0 0 0,0 1-1 0 0,0 0 1 0 0,0-1-1 0 0,0 1 1 0 0,0-1 61 0 0,-5-10-3968 0 0,5 3-2526 0 0</inkml:trace>
  <inkml:trace contextRef="#ctx0" brushRef="#br3" timeOffset="358777.528">18253 9583 4144 0 0,'1'-2'202'0'0,"0"0"0"0"0,0-1 0 0 0,0 1 0 0 0,1 0 1 0 0,-1-1-1 0 0,1 1 0 0 0,0 0 0 0 0,-1 0 0 0 0,1 0 0 0 0,0 1 1 0 0,0-1-1 0 0,0 0-202 0 0,-1 1 765 0 0,1 0 1 0 0,-1 0-1 0 0,0 0 1 0 0,0 1 0 0 0,1-1-1 0 0,-1 0 1 0 0,0 1-1 0 0,1-1 1 0 0,-1 1-1 0 0,0 0 1 0 0,1-1 0 0 0,-1 1-1 0 0,1 0-765 0 0,-1 0 769 0 0,2 2-341 0 0,1 1-234 0 0,-1 1 1 0 0,0-1 0 0 0,0 0-1 0 0,0 1 1 0 0,0 0-1 0 0,-1-1 1 0 0,0 1 0 0 0,1 0-1 0 0,-1 0 1 0 0,-1 1-1 0 0,1-1-194 0 0,3 13 443 0 0,0 1 0 0 0,-2-1 0 0 0,0 1 0 0 0,0 12-443 0 0,1 4 448 0 0,-2 59 456 0 0,-1-81-794 0 0,0 1 0 0 0,-1-1 1 0 0,-1 1-111 0 0,0 11 109 0 0,3-8-15 0 0,-2-15-80 0 0,0 1 1 0 0,1 0-1 0 0,-1-1 0 0 0,0 1 0 0 0,0 0 0 0 0,0 0 0 0 0,0-1 1 0 0,-1 1-1 0 0,1 0 0 0 0,0-1 0 0 0,-1 1 0 0 0,1 0-14 0 0,-1-1 70 0 0,1-1 20 0 0,7-19 6 0 0,-7 18-82 0 0,4-14-244 0 0,0 2 1 0 0,0-1 0 0 0,2 0-1 0 0,3-6 230 0 0,6-13-573 0 0,-12 26 418 0 0,1-1-1 0 0,-1 1 1 0 0,1 0 0 0 0,0 0 0 0 0,1 0 0 0 0,0 1-1 0 0,0-1 156 0 0,-3 5-37 0 0,0 0 1 0 0,-1 0-1 0 0,1 0 1 0 0,-1 1-1 0 0,1-1 1 0 0,0 1-1 0 0,0-1 1 0 0,0 1-1 0 0,0 0 1 0 0,0 0-1 0 0,1-1 37 0 0,-2 2-7 0 0,0 0-1 0 0,0 0 0 0 0,0 0 0 0 0,0 0 1 0 0,0 0-1 0 0,0 0 0 0 0,1 1 1 0 0,-1-1-1 0 0,0 0 0 0 0,0 1 0 0 0,0-1 1 0 0,0 1-1 0 0,0-1 0 0 0,0 1 0 0 0,0-1 1 0 0,0 1-1 0 0,0 0 0 0 0,0-1 1 0 0,-1 1-1 0 0,1 0 0 0 0,0 0 0 0 0,0 0 8 0 0,8 8 187 0 0,-1 1 0 0 0,0 0 0 0 0,-1 0-1 0 0,-1 0 1 0 0,1 1 0 0 0,-1 0-1 0 0,2 8-186 0 0,0-4 281 0 0,0 0-1 0 0,1 0 0 0 0,4 5-280 0 0,-7-12 146 0 0,0 0 0 0 0,0-1 0 0 0,1 0 0 0 0,0 0-1 0 0,7 5-145 0 0,-13-11 12 0 0,1 1-1 0 0,0-1 1 0 0,0 0-1 0 0,0 0 1 0 0,0 0-1 0 0,1 0 1 0 0,-1 0-1 0 0,0 0 1 0 0,0-1-1 0 0,0 1 1 0 0,1-1-1 0 0,-1 0 1 0 0,0 1-1 0 0,1-1 1 0 0,-1 0-1 0 0,0 0 1 0 0,1-1-1 0 0,-1 1 1 0 0,0 0-1 0 0,1-1 1 0 0,-1 1-1 0 0,0-1 1 0 0,0 0-1 0 0,0 0 1 0 0,0 0-1 0 0,2-1-11 0 0,-1 0-344 0 0,1-1 0 0 0,-1 1 0 0 0,0-1 0 0 0,0 0 0 0 0,0 0 0 0 0,-1 0 0 0 0,1-1 0 0 0,-1 1 0 0 0,0-1 0 0 0,1-2 344 0 0,4-4-7479 0 0</inkml:trace>
  <inkml:trace contextRef="#ctx0" brushRef="#br3" timeOffset="359030.738">18743 9578 3224 0 0,'0'14'288'0'0,"1"-4"2721"0"0,0 0 1 0 0,1 1-1 0 0,0-1 0 0 0,1 3-3009 0 0,3 13 3104 0 0,16 80-1207 0 0,-11-60-1374 0 0,3 21 395 0 0,-10-45-688 0 0,0 5-160 0 0,-2-7-2891 0 0,-2-20-4249 0 0</inkml:trace>
  <inkml:trace contextRef="#ctx0" brushRef="#br3" timeOffset="359333.419">18692 9789 8752 0 0,'0'0'673'0'0,"1"-2"-437"0"0,0 0 194 0 0,1-1 1 0 0,0 1-1 0 0,-1 0 0 0 0,1-1 1 0 0,0 1-1 0 0,0 0 1 0 0,0 0-1 0 0,0 0 0 0 0,1 0 1 0 0,-1 1-1 0 0,0-1 0 0 0,1 1 1 0 0,-1-1-1 0 0,1 1 0 0 0,2-1-430 0 0,9-3 2864 0 0,0 0-1 0 0,11-2-2863 0 0,-10 3-337 0 0,27-5 983 0 0,-1 1 0 0 0,30 0-646 0 0,-12 1 161 0 0,-29 4-161 0 0,1 1 0 0 0</inkml:trace>
  <inkml:trace contextRef="#ctx0" brushRef="#br3" timeOffset="371497.192">20918 8224 2304 0 0,'-22'0'2079'0'0,"10"-2"3401"0"0,-13 2-2469 0 0,7-1-2193 0 0,14 0 33 0 0,7 0 854 0 0,15-3-1560 0 0,0-1 0 0 0,0-1-1 0 0,0-1 1 0 0,0-1 0 0 0,-1 0 0 0 0,-1-1 0 0 0,1-1 0 0 0,6-6-145 0 0,6-4 84 0 0,-19 14-32 0 0,-1 0-1 0 0,0-1 1 0 0,1-1-52 0 0,-9 8 1 0 0,52-48 359 0 0,-1-3 0 0 0,-2-2-360 0 0,4-19 288 0 0,-41 57-221 0 0,84-96 624 0 0,25-46-691 0 0,-98 122 237 0 0,-15 21-107 0 0,0 0-1 0 0,1 1 0 0 0,0 0 0 0 0,4-3-129 0 0,-2 3 104 0 0,-1 0 0 0 0,0-1 0 0 0,-1 0 0 0 0,1-3-104 0 0,-10 16 64 0 0,-1 1 6 0 0,0 0 15 0 0,0 0-14 0 0,0 0-1 0 0,0 0 2 0 0,0 0 0 0 0,0 0-26 0 0,0 0-129 0 0,0 0-116 0 0,0 0-38 0 0,0 0-10 0 0,0 0-194 0 0,0 0-811 0 0,0 0-352 0 0,-1 1-76 0 0,-1 3-14 0 0</inkml:trace>
  <inkml:trace contextRef="#ctx0" brushRef="#br3" timeOffset="371888.327">21641 7409 11952 0 0,'0'0'266'0'0,"-13"-3"761"0"0,13 3-1018 0 0,-1 0 0 0 0,1 0-1 0 0,-1-1 1 0 0,0 1 0 0 0,1 0 0 0 0,-1 0 0 0 0,1 0-1 0 0,-1-1 1 0 0,0 1 0 0 0,1 0 0 0 0,-1 0 0 0 0,1 0 0 0 0,-1 0-1 0 0,0 0 1 0 0,1 0 0 0 0,-1 0 0 0 0,1 1 0 0 0,-1-1-1 0 0,0 0 1 0 0,1 0 0 0 0,-1 0 0 0 0,1 0 0 0 0,-1 1 0 0 0,1-1-1 0 0,-1 0 1 0 0,1 1 0 0 0,-1-1 0 0 0,1 0 0 0 0,-1 1-1 0 0,0-1-8 0 0,1 1 107 0 0,-5 2 252 0 0,0 0 0 0 0,0 0 0 0 0,0 1 1 0 0,1-1-1 0 0,-1 1 0 0 0,1 0 1 0 0,-2 2-360 0 0,2-1 206 0 0,0-1 0 0 0,0 0 1 0 0,-1 0-1 0 0,1-1 1 0 0,-1 1-1 0 0,0-1 0 0 0,-3 1-206 0 0,-16 12 436 0 0,4-1-233 0 0,13-13-132 0 0,5-2 14 0 0,0-1 67 0 0,2 1-147 0 0,-1-1 0 0 0,1 1-1 0 0,0 0 1 0 0,0 0 0 0 0,-1 0-1 0 0,1 0 1 0 0,0 0-1 0 0,0-1 1 0 0,-1 1 0 0 0,1 0-1 0 0,0 0 1 0 0,0 0 0 0 0,0 0-1 0 0,-1-1 1 0 0,1 1 0 0 0,0 0-1 0 0,0 0 1 0 0,0-1-1 0 0,0 1 1 0 0,0 0 0 0 0,-1 0-1 0 0,1-1 1 0 0,0 1 0 0 0,0 0-1 0 0,0-1 1 0 0,0 1-1 0 0,0 0 1 0 0,0 0 0 0 0,0-1-1 0 0,0 1 1 0 0,0 0 0 0 0,0-1-1 0 0,0 1 1 0 0,0 0-1 0 0,0 0 1 0 0,0-1 0 0 0,0 1-1 0 0,0 0 1 0 0,1-1 0 0 0,-1 1-1 0 0,0 0 1 0 0,0 0-1 0 0,0-1 1 0 0,0 1-5 0 0,7-9 55 0 0,0 0 0 0 0,0 1 0 0 0,1-1 0 0 0,3-2-55 0 0,20-21 16 0 0,-22 21-11 0 0,0 1-1 0 0,0 1 0 0 0,1-1 1 0 0,0 2-1 0 0,1-1 1 0 0,0 1-1 0 0,1 1 1 0 0,-1 0-1 0 0,1 1 1 0 0,0 0-1 0 0,1 1 0 0 0,8-2-4 0 0,-20 6 7 0 0,0 1-1 0 0,0-1 0 0 0,0 1 0 0 0,0 0 0 0 0,0 0 0 0 0,0 0 0 0 0,0 0 0 0 0,0-1 1 0 0,0 1-1 0 0,0 1 0 0 0,0-1 0 0 0,0 0 0 0 0,0 0 0 0 0,0 0 0 0 0,0 0 0 0 0,0 1 1 0 0,0-1-1 0 0,0 1 0 0 0,0-1 0 0 0,0 0 0 0 0,0 1 0 0 0,0 0 0 0 0,0-1 0 0 0,0 1 1 0 0,0-1-1 0 0,-1 1 0 0 0,1 0 0 0 0,0 0 0 0 0,0 0 0 0 0,-1-1 0 0 0,1 1 0 0 0,-1 0 1 0 0,1 0-1 0 0,-1 0 0 0 0,1 0 0 0 0,-1 0 0 0 0,1 0 0 0 0,-1 0 0 0 0,0 0 0 0 0,0 0 1 0 0,1 0-1 0 0,-1 0 0 0 0,0 0 0 0 0,0 0 0 0 0,0 0 0 0 0,0 0 0 0 0,0 1-6 0 0,0 16 389 0 0,-1 0 0 0 0,0 0 0 0 0,-1 0 0 0 0,-1 0 0 0 0,-1 0 0 0 0,-2 5-389 0 0,-5 23 381 0 0,8-27-322 0 0,0 0-1 0 0,1 0 1 0 0,1 6-59 0 0,-3-3 11 0 0,1-12-3002 0 0,3-10 1872 0 0</inkml:trace>
  <inkml:trace contextRef="#ctx0" brushRef="#br1" timeOffset="375952.46">20556 7176 5064 0 0,'0'-1'389'0'0,"-2"-6"-115"0"0,-4 2 262 0 0,5 4-193 0 0,-3-4-518 0 0,-1 0 8762 0 0,7 9-4114 0 0,1 3-4494 0 0,-3-7 45 0 0,1 1 1 0 0,-1 0-1 0 0,0 0 0 0 0,0 0 0 0 0,0 0 0 0 0,1 0 1 0 0,-1 0-1 0 0,0 0 0 0 0,0 0 0 0 0,0 0 1 0 0,0 0-1 0 0,-1-1 0 0 0,1 1 0 0 0,0 1-24 0 0,0 11 222 0 0,27 70 378 0 0,-24-75-571 0 0,-1-1 0 0 0,1 1 0 0 0,3 5-29 0 0,8 22 60 0 0,52 200 33 0 0,7-30 96 0 0,-40-119-88 0 0,-15-43-13 0 0,2 0 0 0 0,11 13-88 0 0,3 7 89 0 0,-12-25 38 0 0,1-1 1 0 0,2-2-1 0 0,14 14-127 0 0,23 33 109 0 0,26 39 157 0 0,11 5-266 0 0,-81-98 57 0 0,-16-24-37 0 0,0 0 0 0 0,1 0-1 0 0,-1-1 1 0 0,1 1 0 0 0,0 0 0 0 0,0-1-1 0 0,0 0 1 0 0,0 1 0 0 0,4 1-20 0 0,-6-4 32 0 0,0 0 0 0 0,-1 0 0 0 0,1 0 0 0 0,0 0 1 0 0,0 0-1 0 0,-1 0 0 0 0,1 0 0 0 0,-1 0 0 0 0,1 0 0 0 0,-1 0 0 0 0,1 1-32 0 0,1 2-2822 0 0,-2-4-4399 0 0</inkml:trace>
  <inkml:trace contextRef="#ctx0" brushRef="#br1" timeOffset="376587.731">20587 7262 8320 0 0,'0'0'381'0'0,"0"0"-6"0"0,-10-5-227 0 0,8 4 317 0 0,1 0 0 0 0,-1 1 0 0 0,0-1 0 0 0,0 1 0 0 0,0 0 0 0 0,0-1 0 0 0,0 1 1 0 0,0 0-1 0 0,0 0 0 0 0,0 0 0 0 0,0 0 0 0 0,0 1 0 0 0,1-1 0 0 0,-1 0 0 0 0,0 1 0 0 0,0 0 1 0 0,0-1-1 0 0,0 1 0 0 0,-1 1-465 0 0,2-2 473 0 0,0 2-271 0 0,-1 1 0 0 0,1-1 0 0 0,0 0 0 0 0,0 1 0 0 0,0-1 0 0 0,0 1 0 0 0,0-1 0 0 0,0 1-202 0 0,-11 34 1137 0 0,7-28-1006 0 0,4-8-126 0 0,0 0 0 0 0,0 0 0 0 0,1 0-1 0 0,-1 0 1 0 0,0 0 0 0 0,1 1 0 0 0,-1-1 0 0 0,1 0 0 0 0,0 0 0 0 0,-1 0 0 0 0,1 1 0 0 0,0-1 0 0 0,0 0-1 0 0,-1 0 1 0 0,1 1 0 0 0,0-1 0 0 0,0 0 0 0 0,1 1-5 0 0,-1-1 56 0 0,0-1 19 0 0,6-2 72 0 0,-6 2-144 0 0,0 0 0 0 0,1 1 0 0 0,-1-1-1 0 0,0 0 1 0 0,1-1 0 0 0,-1 1 0 0 0,0 0 0 0 0,1 0 0 0 0,-1 0-1 0 0,0 0 1 0 0,0 0 0 0 0,1 0 0 0 0,-1 0 0 0 0,0 0 0 0 0,1 0 0 0 0,-1-1-1 0 0,0 1 1 0 0,0 0 0 0 0,1 0 0 0 0,-1 0 0 0 0,0-1 0 0 0,0 1 0 0 0,0 0-1 0 0,1 0 1 0 0,-1 0 0 0 0,0-1 0 0 0,0 1 0 0 0,0 0 0 0 0,0-1 0 0 0,1 1-1 0 0,-1 0 1 0 0,0 0 0 0 0,0-1 0 0 0,0 1 0 0 0,0 0 0 0 0,0-1 0 0 0,0 1-1 0 0,0 0 1 0 0,0-1-3 0 0,3-15-14 0 0,0 0 0 0 0,-2-1 0 0 0,0 1 0 0 0,-1-1 0 0 0,0 1 0 0 0,-1-1 0 0 0,-2-3 14 0 0,2 16-12 0 0,1-1 0 0 0,0 1 1 0 0,0-1-1 0 0,0 1 1 0 0,0-1-1 0 0,1 1 1 0 0,-1-1-1 0 0,2 0 12 0 0,2-34-75 0 0,-4 39 79 0 0,0 0 1 0 0,0 0 0 0 0,0-1 0 0 0,1 1 0 0 0,-1 0-1 0 0,0 0 1 0 0,0-1 0 0 0,1 1 0 0 0,-1 0-1 0 0,0 0 1 0 0,0 0 0 0 0,1 0 0 0 0,-1-1-1 0 0,0 1 1 0 0,0 0 0 0 0,1 0 0 0 0,-1 0-1 0 0,0 0 1 0 0,1 0 0 0 0,-1 0 0 0 0,0 0 0 0 0,1 0-1 0 0,-1 0 1 0 0,0 0 0 0 0,0 0 0 0 0,1 0-1 0 0,-1 0 1 0 0,0 0 0 0 0,1 0 0 0 0,-1 0-1 0 0,0 0 1 0 0,1 0-5 0 0,10 2 82 0 0,-2 2-79 0 0,-1 0 0 0 0,0 1 0 0 0,0 0 0 0 0,0 0 0 0 0,5 5-3 0 0,-8-7 1 0 0,5 4-4 0 0,1-2 0 0 0,0 1-1 0 0,1-1 1 0 0,-1-1 0 0 0,1 0-1 0 0,0 0 1 0 0,0-1 0 0 0,5 0 3 0 0,40 12-391 0 0,-38-10 216 0 0</inkml:trace>
  <inkml:trace contextRef="#ctx0" brushRef="#br1" timeOffset="377600.192">21488 8119 11544 0 0,'0'0'529'0'0,"0"0"-12"0"0,-9-11-307 0 0,-3 1 398 0 0,11 9 66 0 0,1 1 29 0 0,-4-3 437 0 0,2 4 2557 0 0,0 3-3394 0 0,0 0 0 0 0,0 1 0 0 0,0 0 0 0 0,1-1 0 0 0,0 1 0 0 0,0 0-1 0 0,0-1 1 0 0,0 5-303 0 0,0 45 498 0 0,0-14-308 0 0,0 0 216 0 0,1 1 0 0 0,2 0 0 0 0,2 8-406 0 0,3 42 376 0 0,-4-69-317 0 0,5 22-58 0 0,-8-41 5 0 0,1 0 1 0 0,0 0-1 0 0,1 0 0 0 0,-1 0 1 0 0,0 0-1 0 0,1 0 0 0 0,0-1 1 0 0,0 1-1 0 0,0-1 1 0 0,0 1-1 0 0,0-1 0 0 0,1 1-6 0 0,-3-2 0 0 0,0-1 1 0 0,1 0-1 0 0,-1 1 0 0 0,0-1 0 0 0,1 0 1 0 0,-1 1-1 0 0,1-1 0 0 0,-1 0 0 0 0,0 0 1 0 0,1 0-1 0 0,-1 1 0 0 0,1-1 0 0 0,-1 0 0 0 0,1 0 1 0 0,-1 0-1 0 0,1 0 0 0 0,-1 0 0 0 0,1 0 1 0 0,-1 0-1 0 0,1 0 0 0 0,-1 0 0 0 0,1 0 1 0 0,-1 0-1 0 0,1 0 0 0 0,-1 0 0 0 0,1 0 0 0 0,-1 0 1 0 0,0 0-1 0 0,1-1 0 0 0,0 1 4 0 0,0 0-60 0 0,1 1 0 0 0,-1-1 0 0 0,1 0 0 0 0,-1 0 1 0 0,0 0-1 0 0,1 0 0 0 0,-1 0 0 0 0,1-1 0 0 0,-1 1 0 0 0,0 0 0 0 0,1-1 0 0 0,-1 1 0 0 0,1-1 1 0 0,-1 1-1 0 0,0-1 0 0 0,0 0 0 0 0,1 1 0 0 0,-1-1 0 0 0,0 0 0 0 0,0 0 0 0 0,0 0 1 0 0,0 0-1 0 0,0 0 0 0 0,0 0 0 0 0,0 0 0 0 0,0 0 0 0 0,0 0 0 0 0,-1-1 0 0 0,1 1 0 0 0,0 0 1 0 0,-1-1-1 0 0,1 1 0 0 0,-1 0 0 0 0,1-2 56 0 0,5-11-669 0 0,0 4-264 0 0,0-1 0 0 0,-1-1 0 0 0,-1 1 0 0 0,0 0 0 0 0,-1-1 0 0 0,0 0 0 0 0,0 0 0 0 0,-1 0 0 0 0,-1-5 933 0 0,-1 16 333 0 0,0 1 60 0 0,0 0 215 0 0,0 0 96 0 0,0 0 22 0 0,0 0 8 0 0,8 14 1571 0 0,-7-10-2003 0 0,0 0 0 0 0,0 0-1 0 0,0 0 1 0 0,-1 0-1 0 0,1 0 1 0 0,-1 2-302 0 0,0 5 549 0 0,1-2-256 0 0,1 0 0 0 0,0-1 0 0 0,0 1 0 0 0,1-1 0 0 0,1 2-293 0 0,2 6 480 0 0,-1 1 0 0 0,0 6-480 0 0,-4-17-196 0 0,-1-4-822 0 0,0-2-358 0 0,0 0-68 0 0,0 0-18 0 0</inkml:trace>
  <inkml:trace contextRef="#ctx0" brushRef="#br1" timeOffset="377875.897">21638 8374 6912 0 0,'-6'-9'732'0'0,"0"3"-3113"0"0,0 0 8683 0 0,5 5-639 0 0,4 4-8006 0 0,4 2-4054 0 0</inkml:trace>
  <inkml:trace contextRef="#ctx0" brushRef="#br1" timeOffset="378381.107">21816 8289 9216 0 0,'4'1'256'0'0,"8"3"260"0"0,-12-4-509 0 0,0 0 0 0 0,0 1-1 0 0,1-1 1 0 0,-1 0-1 0 0,0 0 1 0 0,0 0-1 0 0,1 1 1 0 0,-1-1-1 0 0,0 0 1 0 0,0 0 0 0 0,0 1-1 0 0,0-1 1 0 0,1 0-1 0 0,-1 1 1 0 0,0-1-1 0 0,0 0 1 0 0,0 0-1 0 0,0 1 1 0 0,0-1 0 0 0,0 0-1 0 0,0 1 1 0 0,0-1-1 0 0,0 0 1 0 0,0 1-1 0 0,0-1 1 0 0,0 0-1 0 0,0 1 1 0 0,0-1 0 0 0,0 0-1 0 0,0 1 1 0 0,0-1-7 0 0,0 2 431 0 0,-1 0 1 0 0,1 0-1 0 0,0 0 1 0 0,0 0-1 0 0,0 0 0 0 0,1 0 1 0 0,-1 0-1 0 0,1 2-431 0 0,1 12 3222 0 0,-2-11-2677 0 0,1 1 0 0 0,0-1 0 0 0,0 0 0 0 0,0 0 0 0 0,1 0-545 0 0,-1-1-59 0 0,0 0 1 0 0,0-1 0 0 0,0 1-1 0 0,0 0 1 0 0,-1 0 0 0 0,0 0-1 0 0,1 0 1 0 0,-1 0 0 0 0,-1 2 58 0 0,-1 3 95 0 0,1-4 94 0 0,0 0 1 0 0,0 0-1 0 0,0 0 1 0 0,1 1-1 0 0,0-1 1 0 0,0 1-190 0 0,0 18 647 0 0,-1-19-488 0 0,1 0-1 0 0,0 1 0 0 0,0-1 0 0 0,1 0 0 0 0,0 3-158 0 0,-1-5 46 0 0,1-1-1 0 0,0 1 0 0 0,-1 0 1 0 0,0-1-1 0 0,0 1 0 0 0,0 0 1 0 0,0-1-1 0 0,0 1 0 0 0,0-1 1 0 0,-1 1-1 0 0,1 0 0 0 0,-1 0-45 0 0,-1-1 54 0 0,-1-2-65 0 0,2-1-5 0 0,1 1 1 0 0,-1-1-1 0 0,1 1 0 0 0,-1-1 0 0 0,1 0 1 0 0,-1 1-1 0 0,1-1 0 0 0,-1 1 0 0 0,1-1 1 0 0,0 0-1 0 0,-1 1 0 0 0,1-1 1 0 0,0 0-1 0 0,0 1 0 0 0,0-1 0 0 0,-1 0 16 0 0,0-2-75 0 0,-1-2-61 0 0,0 1 0 0 0,0-1 0 0 0,1 1 0 0 0,-1-1 0 0 0,1 0 0 0 0,0 0 0 0 0,1 1 0 0 0,-1-1 0 0 0,1 0 0 0 0,0 0-1 0 0,0 0 1 0 0,0 0 0 0 0,1-1 136 0 0,0-4-232 0 0,1-1 0 0 0,1 1-1 0 0,0-1 1 0 0,0 1 0 0 0,3-5 232 0 0,-4 12-30 0 0,-1 0 0 0 0,1 1 1 0 0,0-1-1 0 0,0 1 0 0 0,0-1 1 0 0,0 1-1 0 0,0 0 0 0 0,2-2 30 0 0,-3 4 0 0 0,1-2-58 0 0,9 3 111 0 0,-9-1 12 0 0,0 1-1 0 0,0-1 1 0 0,0 1 0 0 0,0 0-1 0 0,-1-1 1 0 0,1 1-1 0 0,0 0 1 0 0,-1 0 0 0 0,1 0-1 0 0,0 0 1 0 0,-1 1-1 0 0,1-1 1 0 0,-1 0 0 0 0,0 1-1 0 0,1-1 1 0 0,-1 1-1 0 0,0-1 1 0 0,0 1 0 0 0,0 0-1 0 0,0-1 1 0 0,0 1-65 0 0,3 7 260 0 0,0-1 1 0 0,-1 1 0 0 0,0-1-1 0 0,-1 2-260 0 0,3 3 322 0 0,2 31 454 0 0,-2-12-235 0 0,-5-28-456 0 0,1 1 0 0 0,-1-1 1 0 0,1 0-1 0 0,0 1 0 0 0,0-1 0 0 0,1 0 1 0 0,-1 0-1 0 0,2 2-85 0 0,-3-6 4 0 0,0 0 0 0 0,0 0-1 0 0,0 0 1 0 0,0 1 0 0 0,0-1 0 0 0,0 0-1 0 0,0 0 1 0 0,0 0 0 0 0,0 0 0 0 0,0 0 0 0 0,0 1-1 0 0,0-1 1 0 0,0 0 0 0 0,0 0 0 0 0,0 0 0 0 0,0 0-1 0 0,0 1 1 0 0,0-1 0 0 0,0 0 0 0 0,0 0 0 0 0,0 0-1 0 0,0 0 1 0 0,0 0 0 0 0,0 1 0 0 0,0-1 0 0 0,0 0-1 0 0,0 0 1 0 0,-1 0 0 0 0,1 0 0 0 0,0 0-1 0 0,0 0 1 0 0,0 0 0 0 0,0 1 0 0 0,0-1 0 0 0,0 0-1 0 0,0 0-3 0 0,-1 0 5 0 0,1 0 0 0 0,0 0 0 0 0,0 0 0 0 0,0 0 0 0 0,0 0 0 0 0,0 1 0 0 0,0-1 0 0 0,-1 0 0 0 0,1 0 0 0 0,0 0 0 0 0,0 0-1 0 0,0 0 1 0 0,0 0 0 0 0,0 1 0 0 0,0-1 0 0 0,0 0 0 0 0,0 0 0 0 0,0 0 0 0 0,0 0 0 0 0,0 0 0 0 0,0 1 0 0 0,0-1 0 0 0,0 0 0 0 0,0 0-1 0 0,0 0 1 0 0,0 0 0 0 0,0 1 0 0 0,0-1 0 0 0,0 0 0 0 0,0 0 0 0 0,0 0 0 0 0,0 0 0 0 0,0 0 0 0 0,0 1 0 0 0,0-1 0 0 0,0 0 0 0 0,0 0-1 0 0,1 0 1 0 0,-1 0 0 0 0,0 0-5 0 0,0 1-12 0 0,1 0-1 0 0,-1-1 1 0 0,1 1 0 0 0,0 0-1 0 0,0-1 1 0 0,-1 1-1 0 0,1 0 1 0 0,0-1 0 0 0,0 1-1 0 0,-1-1 1 0 0,1 0-1 0 0,0 1 1 0 0,0-1-1 0 0,0 0 1 0 0,0 1 0 0 0,0-1-1 0 0,0 0 1 0 0,0 0-1 0 0,-1 0 1 0 0,1 0-1 0 0,0 0 1 0 0,0 0 0 0 0,0 0-1 0 0,1 0 13 0 0,1-1-79 0 0,0 1 0 0 0,0-1 0 0 0,0 0 0 0 0,0 0 0 0 0,0 0 0 0 0,0-1 0 0 0,0 1 0 0 0,0-1 79 0 0,8-5-344 0 0,0-1 0 0 0,0 0 0 0 0,4-5 344 0 0,6-7-131 0 0,-1-1 0 0 0,2-4 131 0 0,14-15 26 0 0,-28 30 27 0 0,0 0 0 0 0,-1-1 0 0 0,0 1-1 0 0,-1-1 1 0 0,0-1 0 0 0,0 1 0 0 0,-1-2-53 0 0,1 2 0 0 0,-6 10 5 0 0,1 1-1 0 0,-1 0 1 0 0,0-1-1 0 0,0 1 1 0 0,0 0-1 0 0,0-1 1 0 0,0 1 0 0 0,0 0-1 0 0,1-1 1 0 0,-1 1-1 0 0,0-1 1 0 0,0 1-1 0 0,0 0 1 0 0,0-1-1 0 0,0 1 1 0 0,0 0-1 0 0,0-1 1 0 0,-1 1-1 0 0,1-1 1 0 0,0 1-1 0 0,0 0 1 0 0,0-1-1 0 0,0 1 1 0 0,0 0 0 0 0,0-1-1 0 0,-1 1 1 0 0,1 0-1 0 0,0 0 1 0 0,0-1-1 0 0,-1 1 1 0 0,1 0-1 0 0,0-1 1 0 0,0 1-1 0 0,-1 0 1 0 0,1 0-1 0 0,0 0 1 0 0,-1-1-1 0 0,1 1 1 0 0,0 0-1 0 0,-1 0 1 0 0,1 0-1 0 0,0 0 1 0 0,-1-1 0 0 0,1 1-1 0 0,0 0 1 0 0,-1 0-1 0 0,1 0 1 0 0,-1 0-5 0 0,-13 3 190 0 0,14-3-180 0 0,-3 2 44 0 0,-1-1 0 0 0,1 1 0 0 0,0 0 0 0 0,0 0 0 0 0,0 0 0 0 0,0 0 0 0 0,0 0 0 0 0,1 1 0 0 0,-1-1 0 0 0,1 1 0 0 0,0 0 0 0 0,-2 2-54 0 0,-24 39 676 0 0,22-33-506 0 0,3-5-127 0 0,0 0 1 0 0,0 0-1 0 0,0 0 0 0 0,1 1 0 0 0,0-1 0 0 0,0 1 1 0 0,1-1-1 0 0,0 1 0 0 0,0 0 0 0 0,0 1-43 0 0,1-6-18 0 0,0 0 0 0 0,1 0 1 0 0,-1 0-1 0 0,0 0 0 0 0,1 0 0 0 0,-1-1 0 0 0,1 1 0 0 0,-1 0 0 0 0,1 0 0 0 0,0 0 0 0 0,0 0 0 0 0,0-1 0 0 0,0 1 1 0 0,0 0-1 0 0,0-1 0 0 0,0 1 0 0 0,1-1 0 0 0,0 1 18 0 0,0 0-68 0 0,1 0-1 0 0,-1 0 1 0 0,1 0 0 0 0,0-1-1 0 0,-1 1 1 0 0,1-1 0 0 0,0 0 0 0 0,0 0-1 0 0,0 0 1 0 0,0 0 0 0 0,1 0 68 0 0,3 0-150 0 0,-1 0 1 0 0,1 0-1 0 0,0-1 0 0 0,-1 0 1 0 0,1 0-1 0 0,0-1 1 0 0,-1 0-1 0 0,1 0 1 0 0,-1 0-1 0 0,7-3 150 0 0,43-17-4692 0 0,-37 13 2650 0 0</inkml:trace>
  <inkml:trace contextRef="#ctx0" brushRef="#br1" timeOffset="378763.542">22449 8366 15032 0 0,'-4'-8'115'0'0,"2"6"1"0"0,1-1 0 0 0,0 1 0 0 0,0-1 0 0 0,-1 0-1 0 0,2 1 1 0 0,-1-1 0 0 0,0 0 0 0 0,0 0-1 0 0,1 1 1 0 0,0-1 0 0 0,-1 0 0 0 0,1-1-116 0 0,0 3 10 0 0,0 1 1 0 0,0-1-1 0 0,0 1 1 0 0,0 0-1 0 0,0-1 1 0 0,0 1-1 0 0,0-1 1 0 0,0 1-1 0 0,0-1 1 0 0,0 1 0 0 0,0-1-1 0 0,0 1 1 0 0,0-1-1 0 0,-1 1 1 0 0,1-1-1 0 0,0 1 1 0 0,0 0-1 0 0,0-1 1 0 0,-1 1-1 0 0,1-1 1 0 0,0 1-1 0 0,-1 0 1 0 0,1-1-1 0 0,0 1 1 0 0,-1 0-1 0 0,1 0 1 0 0,-1-1-1 0 0,1 1 1 0 0,0 0-1 0 0,-1 0 1 0 0,1-1-1 0 0,-1 1 1 0 0,1 0-1 0 0,-1 0 1 0 0,1 0-1 0 0,0 0 1 0 0,-1 0-1 0 0,1 0 1 0 0,-1 0-1 0 0,1 0 1 0 0,-1 0-1 0 0,1 0 1 0 0,-1 0 0 0 0,1 0-1 0 0,-1 0 1 0 0,1 0-1 0 0,-1 0 1 0 0,1 0-1 0 0,-1 0-10 0 0,-2 1 414 0 0,-1-1 0 0 0,1 1 0 0 0,0 0 1 0 0,0 0-1 0 0,0 0 0 0 0,-3 1-414 0 0,-4 4 505 0 0,1 0 1 0 0,0 1-1 0 0,0 0 1 0 0,0 1-1 0 0,1-1 1 0 0,1 2-1 0 0,-5 4-505 0 0,3 0 466 0 0,0 0 0 0 0,-2 6-466 0 0,1-2 144 0 0,7-12-139 0 0,1-1 0 0 0,0 1 0 0 0,1-1 0 0 0,-1 1 0 0 0,1 0 0 0 0,0 0 0 0 0,0 0 0 0 0,1-1 0 0 0,-1 1 0 0 0,1 0 0 0 0,0 0 0 0 0,0 0 0 0 0,1 0 0 0 0,-1 0 0 0 0,1 0 0 0 0,1 1-5 0 0,-2-5 5 0 0,0 0-1 0 0,0 0 1 0 0,0 0-1 0 0,0 0 1 0 0,1 0-1 0 0,-1 0 1 0 0,0 0 0 0 0,1-1-1 0 0,-1 1 1 0 0,1 0-1 0 0,-1 0 1 0 0,1 0-1 0 0,-1-1 1 0 0,1 1-1 0 0,-1 0 1 0 0,1-1-1 0 0,-1 1 1 0 0,1 0-1 0 0,0-1 1 0 0,0 1-1 0 0,-1-1 1 0 0,1 1-1 0 0,0-1 1 0 0,0 1 0 0 0,0-1-1 0 0,-1 0 1 0 0,1 1-1 0 0,0-1 1 0 0,0 0-1 0 0,0 0 1 0 0,0 0-1 0 0,0 0 1 0 0,0 1-1 0 0,0-1 1 0 0,-1 0-1 0 0,2-1-4 0 0,1 1-29 0 0,-1 0 0 0 0,1-1 0 0 0,-1 0 0 0 0,1 0 0 0 0,-1 0 0 0 0,1 0 0 0 0,-1 0 0 0 0,1 0 0 0 0,-1 0 0 0 0,0-1 0 0 0,0 0 0 0 0,2-1 29 0 0,1-1-156 0 0,-1-1 0 0 0,0 0-1 0 0,0 0 1 0 0,0 0 0 0 0,-1-1 0 0 0,0 1 0 0 0,0-1-1 0 0,0 0 1 0 0,-1 1 0 0 0,0-1 0 0 0,0-1 0 0 0,0 1 0 0 0,-1 0-1 0 0,1-3 157 0 0,-2 8-16 0 0,0 0-1 0 0,0 0 0 0 0,0 0 1 0 0,0 0-1 0 0,1 0 0 0 0,-1 1 1 0 0,0-1-1 0 0,0 0 0 0 0,1 0 1 0 0,-1 0-1 0 0,1 0 0 0 0,-1 0 1 0 0,1 1-1 0 0,-1-1 0 0 0,1 0 1 0 0,-1 0-1 0 0,1 1 0 0 0,0-1 17 0 0,1-1-50 0 0,-1 0 0 0 0,1 0 0 0 0,0-1 0 0 0,-1 1 0 0 0,0 0 0 0 0,1-1 0 0 0,-1 1 0 0 0,0 0 0 0 0,0-2 50 0 0,-1 3-95 0 0,0 1 46 0 0,0 0 97 0 0,0 0 44 0 0,3 2-7 0 0,-1 1 1 0 0,0 0-1 0 0,0 0 0 0 0,0 0 1 0 0,-1 0-1 0 0,1 1 1 0 0,-1-1-1 0 0,1 0 1 0 0,-1 1-1 0 0,0-1 0 0 0,0 1 1 0 0,-1-1-1 0 0,1 1 1 0 0,-1 0-1 0 0,0 1-85 0 0,0-1 30 0 0,1 1-1 0 0,0-1 1 0 0,-1 0 0 0 0,1 1-1 0 0,1-1 1 0 0,-1 0-1 0 0,1 0 1 0 0,-1 0 0 0 0,3 3-30 0 0,0 1 16 0 0,8 10 54 0 0,-7-14-11 0 0,-4-3-75 0 0,1-1 0 0 0,-1 0 0 0 0,1 0 0 0 0,-1 1 0 0 0,1-1 0 0 0,0 0 0 0 0,-1 0 1 0 0,1 0-1 0 0,-1-1 0 0 0,1 1 0 0 0,-1 0 0 0 0,1 0 0 0 0,-1-1 0 0 0,1 1 0 0 0,-1-1 0 0 0,1 0 0 0 0,-1 1 0 0 0,0-1 0 0 0,1 0 16 0 0,1-1-404 0 0,1-1-1 0 0,0 0 0 0 0,-1 0 1 0 0,1 0-1 0 0,-1 0 0 0 0,0 0 1 0 0,0-1-1 0 0,0 0 405 0 0,3-7-2027 0 0</inkml:trace>
  <inkml:trace contextRef="#ctx0" brushRef="#br1" timeOffset="379663.056">22589 8299 11056 0 0,'0'0'505'0'0,"0"0"-9"0"0,1 2-317 0 0,8 44 3017 0 0,3 10 1047 0 0,1 1-3236 0 0,-7-38 1225 0 0,9 19-2232 0 0,-14-37 291 0 0,-1-1-17 0 0,0 0-2 0 0,0 0-34 0 0,-9-22 170 0 0,7 18-420 0 0,1 1 0 0 0,0-1 1 0 0,0 0-1 0 0,0 0 1 0 0,0 0-1 0 0,1 0 0 0 0,-1 0 1 0 0,1 0-1 0 0,0 0 1 0 0,0 0-1 0 0,1 0 0 0 0,-1 0 1 0 0,1 0-1 0 0,0 0 1 0 0,0 0-1 0 0,0 0 0 0 0,1 0 1 0 0,-1 1-1 0 0,1-1 0 0 0,0 0 1 0 0,0 1-1 0 0,0-1 1 0 0,1 1-1 0 0,-1 0 0 0 0,1 0 1 0 0,0 0-1 0 0,0 0 12 0 0,2-2-17 0 0,-2 2-44 0 0,0 0-1 0 0,0 1 0 0 0,0 0 1 0 0,1-1-1 0 0,-1 1 0 0 0,1 0 1 0 0,-1 0-1 0 0,1 1 0 0 0,1-1 62 0 0,-2 1-19 0 0,-1 1-1 0 0,1 0 0 0 0,-1-1 1 0 0,1 1-1 0 0,-1 1 1 0 0,1-1-1 0 0,-1 0 0 0 0,1 0 1 0 0,-1 1-1 0 0,1 0 1 0 0,-1-1-1 0 0,0 1 1 0 0,1 0-1 0 0,-1 0 0 0 0,0 0 1 0 0,0 1-1 0 0,1-1 1 0 0,-1 0-1 0 0,0 1 0 0 0,0 0 20 0 0,19 22-72 0 0,-14-13 72 0 0,-6-9 0 0 0,0-1 0 0 0,0 1 0 0 0,0-1 0 0 0,0 1 0 0 0,0-1 0 0 0,0 1 0 0 0,0-1 0 0 0,1 0 0 0 0,-1 1 0 0 0,1-1 0 0 0,-1 0 10 0 0,1 0 0 0 0,-1 0-1 0 0,1 0 1 0 0,-1 0 0 0 0,1 0 0 0 0,0 0-1 0 0,-1 0 1 0 0,1-1 0 0 0,0 1-1 0 0,-1-1 1 0 0,1 1 0 0 0,0-1 0 0 0,0 0-1 0 0,0 1 1 0 0,-1-1 0 0 0,1 0-1 0 0,0 0 1 0 0,0 0 0 0 0,1-1-10 0 0,5 1-5 0 0,0-1-16 0 0,-1 0-1 0 0,0-1 0 0 0,0 0 0 0 0,0 0 1 0 0,0 0-1 0 0,0-1 0 0 0,-1 0 1 0 0,1 0-1 0 0,-1-1 0 0 0,1 0 0 0 0,-1 0 1 0 0,-1 0-1 0 0,1-1 0 0 0,0 0 22 0 0,1-4-20 0 0,-1 0 1 0 0,0 0-1 0 0,-1 0 0 0 0,0 0 0 0 0,-1-1 0 0 0,0 0 1 0 0,0 0-1 0 0,-1 0 0 0 0,1-8 20 0 0,5-10-71 0 0,-4 8-34 0 0,0 0 0 0 0,-1-5 105 0 0,3-12-121 0 0,-5 28 85 0 0,-1 1 1 0 0,0-1-1 0 0,0 0 0 0 0,-1 0 0 0 0,0 0 0 0 0,-1 0 36 0 0,1 5-10 0 0,0 1-1 0 0,-1-1 0 0 0,0 0 0 0 0,0 0 1 0 0,0 1-1 0 0,0-1 0 0 0,0 1 0 0 0,-1-1 1 0 0,1 1-1 0 0,-1-1 0 0 0,0 1 0 0 0,0 0 1 0 0,-1 0-1 0 0,-1-2 11 0 0,4 5 7 0 0,-1-1 0 0 0,0 1 0 0 0,1-1 0 0 0,-1 1 0 0 0,0 0 0 0 0,0-1 0 0 0,0 1 0 0 0,1 0 0 0 0,-1-1 0 0 0,0 1 0 0 0,0 0 0 0 0,0 0 0 0 0,0 0 0 0 0,1 0 0 0 0,-1 0 0 0 0,0 0 0 0 0,0 0 0 0 0,0 0 0 0 0,0 0 0 0 0,1 0 0 0 0,-1 1 0 0 0,0-1 0 0 0,0 0 0 0 0,0 1 0 0 0,1-1 0 0 0,-1 0 0 0 0,0 1 0 0 0,0-1 0 0 0,0 1-7 0 0,-19 15 253 0 0,14-9-174 0 0,1 0 1 0 0,0 0-1 0 0,0 1 1 0 0,1 0-1 0 0,0 0 1 0 0,0 0-1 0 0,-1 4-79 0 0,-1 6 150 0 0,1 0 0 0 0,0 0-1 0 0,1 2-149 0 0,-2 8 85 0 0,2 1 0 0 0,1-1-1 0 0,1 1 1 0 0,1 0 0 0 0,2 0-1 0 0,4 24-84 0 0,-4-46 16 0 0,1 6 37 0 0,0 0 1 0 0,1 0 0 0 0,4 10-54 0 0,-7-20 11 0 0,1-1 0 0 0,0 1 1 0 0,0-1-1 0 0,1 1 0 0 0,-1-1 0 0 0,1 1 1 0 0,-1-1-1 0 0,1 0 0 0 0,0 1 0 0 0,-1-1 0 0 0,1 0 1 0 0,0 0-1 0 0,1-1 0 0 0,-1 1 0 0 0,0 0 1 0 0,0-1-1 0 0,1 1 0 0 0,-1-1 0 0 0,1 0 1 0 0,0 1-12 0 0,0-2 16 0 0,-1 1 0 0 0,1-1 0 0 0,0 1 0 0 0,-1-1 0 0 0,1 0 0 0 0,0 0 1 0 0,-1 0-1 0 0,1-1 0 0 0,0 1 0 0 0,-1 0 0 0 0,1-1 0 0 0,0 0 0 0 0,-1 0 1 0 0,1 0-1 0 0,-1 0 0 0 0,1 0 0 0 0,1-1-16 0 0,4-4 45 0 0,1 1 0 0 0,-1-1 0 0 0,0-1 0 0 0,0 0-45 0 0,-2 2-16 0 0,1-3 15 0 0,-1 0 0 0 0,1 0-1 0 0,-2-1 1 0 0,1 0 0 0 0,-1 0 0 0 0,0 0-1 0 0,-1-1 1 0 0,0 1 0 0 0,0-3 1 0 0,2-3-34 0 0,29-72-473 0 0,-35 85 449 0 0,0 2-8 0 0,1 2 13 0 0,0 7 118 0 0,0 1 0 0 0,0 0 0 0 0,-1-1 0 0 0,0 1 0 0 0,-1 0 0 0 0,0-1 0 0 0,-1 1-65 0 0,1 3 55 0 0,0 0 1 0 0,0 0-1 0 0,1 10-55 0 0,4 60 224 0 0,-4-80-211 0 0,0 0 0 0 0,0-1 0 0 0,1 0 0 0 0,-1 0-1 0 0,1 0 1 0 0,0 0 0 0 0,0 0-1 0 0,-1 0 1 0 0,1 0 0 0 0,1 0-13 0 0,-1 1 11 0 0,9-10 96 0 0,-2-1-100 0 0,0-1 0 0 0,-1 0 0 0 0,0 0 0 0 0,0-1 1 0 0,-1 0-1 0 0,5-10-7 0 0,13-22-243 0 0,-9 18 95 0 0,11-16-89 0 0,-23 37 218 0 0,-1 0 0 0 0,1 0-1 0 0,0 0 1 0 0,-1 0 0 0 0,1 0 0 0 0,1 1 0 0 0,-1-1-1 0 0,0 1 1 0 0,4-2 19 0 0,-7 4-6 0 0,1 0-1 0 0,-1 0 1 0 0,1-1 0 0 0,0 1-1 0 0,-1 0 1 0 0,1 0-1 0 0,-1 0 1 0 0,1 0-1 0 0,0 0 1 0 0,-1 0 0 0 0,1 0-1 0 0,-1 0 1 0 0,1 0-1 0 0,0 0 1 0 0,-1 0 0 0 0,1 0-1 0 0,-1 0 1 0 0,1 0-1 0 0,0 0 1 0 0,-1 1-1 0 0,1-1 1 0 0,-1 0 0 0 0,1 0-1 0 0,-1 1 1 0 0,1-1-1 0 0,-1 0 1 0 0,1 1 0 0 0,-1-1-1 0 0,1 1 1 0 0,-1-1-1 0 0,1 1 1 0 0,-1-1-1 0 0,0 0 1 0 0,1 1 0 0 0,-1 0-1 0 0,0-1 1 0 0,0 1-1 0 0,1-1 1 0 0,-1 1 0 0 0,0-1-1 0 0,0 1 1 0 0,0-1-1 0 0,1 1 1 0 0,-1 0-1 0 0,0-1 1 0 0,0 1 0 0 0,0 0 6 0 0,1 4 48 0 0,0 1 1 0 0,-1-1 0 0 0,0 1-1 0 0,0 4-48 0 0,0-5 27 0 0,0 17 200 0 0,-1 1 0 0 0,-1-1-1 0 0,-1 5-226 0 0,-2-1 228 0 0,-1-1 0 0 0,0 1 0 0 0,-2-2 0 0 0,-2 3-228 0 0,-34 96 416 0 0,35-104-207 0 0,0 0 1 0 0,-1-1-1 0 0,-1 0 0 0 0,-8 10-209 0 0,11-19-456 0 0,1 0-1 0 0,-2 0 1 0 0,1-1 0 0 0,-9 6 456 0 0,9-8-2050 0 0,0-1 0 0 0,0 0 0 0 0,-8 4 2050 0 0,-6-1-8245 0 0</inkml:trace>
  <inkml:trace contextRef="#ctx0" brushRef="#br1" timeOffset="380180.312">21426 8942 7832 0 0,'0'0'602'0'0,"7"-3"-144"0"0,-4 3 7083 0 0,-1 1-7293 0 0,-1 1 0 0 0,0-1 0 0 0,1 1 0 0 0,-1 0 0 0 0,0 0 0 0 0,0-1 0 0 0,0 1 0 0 0,-1 0 0 0 0,1 0 0 0 0,0 0 1 0 0,-1 0-1 0 0,1 0 0 0 0,-1 0 0 0 0,1 1 0 0 0,-1-1 0 0 0,0 0-248 0 0,1 40 488 0 0,-2-29 43 0 0,-4 156 2102 0 0,-2 21-2021 0 0,5-166-586 0 0,1-13-9 0 0,0 1 0 0 0,1-1 0 0 0,1 12-17 0 0,-1-21 1 0 0,0-1 1 0 0,0 1-1 0 0,0-1 0 0 0,0 1 0 0 0,-1-1 0 0 0,1 0 1 0 0,0 1-1 0 0,-1-1 0 0 0,1 1 0 0 0,0-1 0 0 0,-1 0 1 0 0,0 1-1 0 0,0 0-1 0 0,-3 7-120 0 0,4-8-428 0 0,0-1-221 0 0,0 0-931 0 0,-1-1-3706 0 0,-7-3-1586 0 0</inkml:trace>
  <inkml:trace contextRef="#ctx0" brushRef="#br1" timeOffset="380460.562">21426 9029 5984 0 0,'10'-17'648'0'0,"-8"15"-266"0"0,1 1 0 0 0,0-1 0 0 0,0 1 0 0 0,0 0 1 0 0,0 0-1 0 0,0 0 0 0 0,0 0 0 0 0,0 0 0 0 0,0 0 0 0 0,0 1 1 0 0,0 0-1 0 0,0-1 0 0 0,0 1 0 0 0,0 0 0 0 0,1 1-382 0 0,3-1 1008 0 0,1 1 0 0 0,-1 0 1 0 0,1 0-1 0 0,-1 1 0 0 0,0 0 0 0 0,1 0-1008 0 0,-1 1 310 0 0,6 1 723 0 0,0 2 0 0 0,-1-1 1 0 0,11 7-1034 0 0,-20-10 163 0 0,0 0 0 0 0,0 0 0 0 0,0 0 0 0 0,-1 0 0 0 0,1 1 1 0 0,0-1-1 0 0,-1 1 0 0 0,0 0 0 0 0,0 0 0 0 0,0-1 1 0 0,0 1-1 0 0,0 1 0 0 0,0-1 0 0 0,-1 0 0 0 0,1 0 0 0 0,-1 1 1 0 0,0 1-164 0 0,-1-3 22 0 0,0-1 1 0 0,0 1-1 0 0,0-1 1 0 0,-1 1 0 0 0,1 0-1 0 0,-1-1 1 0 0,1 1 0 0 0,-1-1-1 0 0,0 1 1 0 0,0-1-1 0 0,0 0 1 0 0,1 1 0 0 0,-1-1-1 0 0,0 0 1 0 0,-1 1-1 0 0,1-1 1 0 0,0 0 0 0 0,0 0-1 0 0,0 0 1 0 0,-1 0 0 0 0,1 0-1 0 0,-2 0-22 0 0,-32 20 108 0 0,24-15-509 0 0,-1-1 0 0 0,0-1 0 0 0,1 0-1 0 0,-2-1 1 0 0,1 0 0 0 0,0 0 0 0 0,-11 0 401 0 0,-2-1-3177 0 0,9 2 1383 0 0</inkml:trace>
  <inkml:trace contextRef="#ctx0" brushRef="#br1" timeOffset="380726.432">21781 9120 2304 0 0,'-27'24'576'0'0,"20"-18"1480"0"0,-1 1 0 0 0,1-1 0 0 0,0 2 1 0 0,1-1-1 0 0,0 0 0 0 0,-3 6-2056 0 0,-8 14 1814 0 0,10-17-1362 0 0,1 0 0 0 0,0 0 0 0 0,0 1-1 0 0,1-1 1 0 0,1 1 0 0 0,0 1 0 0 0,0-1 0 0 0,1 0 0 0 0,0 4-452 0 0,3-14 47 0 0,0 1-1 0 0,0 0 1 0 0,0-1-1 0 0,0 1 1 0 0,0 0 0 0 0,1-1-1 0 0,-1 1 1 0 0,0-1-1 0 0,1 1 1 0 0,0-1 0 0 0,-1 1-1 0 0,1-1 1 0 0,0 1-1 0 0,0-1 1 0 0,0 0 0 0 0,0 1-1 0 0,0-1 1 0 0,0 0 0 0 0,0 0-1 0 0,0 1 1 0 0,0-1-1 0 0,1 0-46 0 0,1 0 6 0 0,0-1 0 0 0,0 0-1 0 0,0 0 1 0 0,0 0-1 0 0,0 0 1 0 0,0-1 0 0 0,0 1-1 0 0,0-1 1 0 0,0 1-1 0 0,0-1 1 0 0,0 0 0 0 0,0 0-1 0 0,0-1-5 0 0,4-1 17 0 0,0 0 0 0 0,-1-1 0 0 0,1 0-1 0 0,4-3-16 0 0,9-10 187 0 0,13-13-187 0 0,-26 22 31 0 0,0 0 1 0 0,0-1-1 0 0,1-4-31 0 0,3-4 23 0 0,-9 15-19 0 0,-1-1 1 0 0,0 1-1 0 0,0-1 0 0 0,0 1 0 0 0,0-1 0 0 0,-1 0 0 0 0,1 0 0 0 0,-1 1 1 0 0,0-1-1 0 0,1 0 0 0 0,-1 0 0 0 0,-1 1 0 0 0,1-1 0 0 0,0 0 1 0 0,0 0-1 0 0,-1 1 0 0 0,0-1 0 0 0,0-2-4 0 0,0 4 3 0 0,1 1 0 0 0,-1-1-1 0 0,1 0 1 0 0,-1 0 0 0 0,0 1 0 0 0,0-1 0 0 0,1 1-1 0 0,-1-1 1 0 0,0 0 0 0 0,0 1 0 0 0,1-1 0 0 0,-1 1-1 0 0,0 0 1 0 0,0-1 0 0 0,0 1 0 0 0,0 0 0 0 0,0-1-1 0 0,0 1 1 0 0,0 0 0 0 0,1 0 0 0 0,-2 0-3 0 0,-22-2-17 0 0,22 2 16 0 0,-4 1-181 0 0,0 0-1 0 0,-1 0 1 0 0,1 0-1 0 0,0 0 0 0 0,0 1 1 0 0,0 0-1 0 0,-3 3 183 0 0,-11 5-6171 0 0,10-3-391 0 0</inkml:trace>
  <inkml:trace contextRef="#ctx0" brushRef="#br1" timeOffset="381252.179">22009 8904 14976 0 0,'0'0'686'0'0,"0"0"-15"0"0,3 6 286 0 0,1 5-104 0 0,-1 1 0 0 0,-1-1-1 0 0,0 1 1 0 0,0 0 0 0 0,-1 0 0 0 0,-1 0-1 0 0,0 5-852 0 0,1 24 1132 0 0,-2-5-448 0 0,-1-10-449 0 0,2-12-140 0 0,-2 1 1 0 0,0-1 0 0 0,-1 0-1 0 0,-3 8-95 0 0,-5 29 78 0 0,6-25-170 0 0,-1 0 1 0 0,-1 0-1 0 0,-5 12 92 0 0,11-37-133 0 0,0 0 0 0 0,1 1 0 0 0,0-1 0 0 0,-1 0 0 0 0,1 0 0 0 0,0 0 0 0 0,-1 1 0 0 0,1-1 0 0 0,0 0 0 0 0,0 0 0 0 0,0 1 0 0 0,0-1 1 0 0,0 0-1 0 0,1 0 0 0 0,-1 1 0 0 0,0-1 0 0 0,0 0 0 0 0,1 0 0 0 0,0 1 133 0 0,-1-1-2086 0 0,0-1-3248 0 0,0 0-1391 0 0</inkml:trace>
  <inkml:trace contextRef="#ctx0" brushRef="#br1" timeOffset="381649.8">22171 9104 11520 0 0,'0'0'886'0'0,"0"0"-368"0"0,0 0 616 0 0,0 0 328 0 0,-3 5 1469 0 0,-9 10-2276 0 0,0 0-1 0 0,2 0 1 0 0,0 1-1 0 0,0 1 1 0 0,2 0-1 0 0,0 0 1 0 0,0 2-655 0 0,-5 10 303 0 0,3-7 164 0 0,-5 18-467 0 0,13-33 29 0 0,0-1-1 0 0,1 1 1 0 0,0-1-1 0 0,0 1 1 0 0,0 0-1 0 0,1 0 1 0 0,0-1-1 0 0,0 5-28 0 0,3-1 0 0 0,-3-9 0 0 0,0-1 0 0 0,0 1 0 0 0,0-1 0 0 0,0 1 0 0 0,0-1 0 0 0,0 0 0 0 0,0 1 0 0 0,0-1 0 0 0,1 1 0 0 0,-1-1 0 0 0,0 0 0 0 0,0 1 0 0 0,0-1 0 0 0,1 0 0 0 0,-1 1 0 0 0,0-1 0 0 0,1 0 0 0 0,-1 1 0 0 0,0-1 0 0 0,1 0 0 0 0,-1 1 0 0 0,0-1 0 0 0,1 0 0 0 0,-1 0 0 0 0,1 0 0 0 0,-1 1 0 0 0,0-1 0 0 0,1 0 0 0 0,-1 0 0 0 0,1 0 0 0 0,-1 0 0 0 0,1 0 0 0 0,-1 0 0 0 0,0 0 0 0 0,1 0 0 0 0,-1 0 0 0 0,1 0 0 0 0,-1 0 0 0 0,1 0 0 0 0,-1 0 0 0 0,0 0 0 0 0,1 0 0 0 0,-1 0 0 0 0,1-1 0 0 0,-1 1 0 0 0,1 0 0 0 0,2-1 7 0 0,-1 0-1 0 0,1 0 0 0 0,0-1 1 0 0,-1 1-1 0 0,1 0 1 0 0,0-1-1 0 0,-1 0 0 0 0,0 0 1 0 0,1 0-1 0 0,-1 0-6 0 0,26-36-17 0 0,-21 30-74 0 0,0 0 0 0 0,-1 0 0 0 0,0 0 1 0 0,-1-1-1 0 0,1 0 0 0 0,-2 0 0 0 0,1-1 0 0 0,0-3 91 0 0,-2 6-89 0 0,0 1 0 0 0,1 0 0 0 0,0 0-1 0 0,2-3 90 0 0,-2 4-80 0 0,0 0-1 0 0,-1 0 1 0 0,0 0-1 0 0,0-1 0 0 0,0-2 81 0 0,-2 6-23 0 0,0 0 0 0 0,0 0 0 0 0,0 1 0 0 0,0-1 0 0 0,1 0 0 0 0,-1 0 0 0 0,0 1 0 0 0,2-2 23 0 0,6-8-60 0 0,-8 6 71 0 0,-1 4 101 0 0,0 1 16 0 0,-5 9 150 0 0,4-7-241 0 0,0-1 0 0 0,0 1 0 0 0,0 0 0 0 0,0-1 0 0 0,1 1 0 0 0,-1 0 0 0 0,1 0 0 0 0,-1-1-1 0 0,1 1 1 0 0,0 0 0 0 0,-1 0 0 0 0,1 1-37 0 0,-1 7 172 0 0,0 0-1 0 0,0-1 0 0 0,-1 1 1 0 0,0-1-1 0 0,-4 8-171 0 0,3-6 114 0 0,0 0 0 0 0,0 0-1 0 0,1 0 1 0 0,0 1-114 0 0,2-1 67 0 0,-2 0-58 0 0,2 0 0 0 0,-1 1 1 0 0,2-1-1 0 0,0 4-9 0 0,0-10-18 0 0,1-5-22 0 0,-1 1 1 0 0,1-1 0 0 0,-1 0 0 0 0,1 0-1 0 0,-1 0 1 0 0,1 0 0 0 0,-1 0 0 0 0,1 0 0 0 0,-1 0-1 0 0,1 0 1 0 0,-1-1 0 0 0,1 1 39 0 0,-2 0-44 0 0,1-1 1 0 0,-1 1-1 0 0,0 0 1 0 0,1 0-1 0 0,-1-1 1 0 0,1 1-1 0 0,-1 0 1 0 0,0-1-1 0 0,1 1 1 0 0,-1 0-1 0 0,0-1 1 0 0,0 1-1 0 0,1-1 1 0 0,-1 1-1 0 0,0 0 1 0 0,0-1-1 0 0,0 1 1 0 0,0-1-1 0 0,1 1 1 0 0,-1-1-1 0 0,0 1 44 0 0,0-1-91 0 0,0 0-1 0 0,1 0 1 0 0,-1 1-1 0 0,0-1 0 0 0,1 0 1 0 0,-1 0-1 0 0,0 1 1 0 0,1-1-1 0 0,-1 0 0 0 0,1 1 1 0 0,0-1-1 0 0,-1 1 1 0 0,1-1-1 0 0,0 0 92 0 0,2-1-1164 0 0,1-1 1 0 0,0 0-1 0 0,-1 0 1 0 0,0-1-1 0 0,1 1 1 0 0,-1-1 1163 0 0,7-12-6509 0 0</inkml:trace>
  <inkml:trace contextRef="#ctx0" brushRef="#br1" timeOffset="382040.047">22405 9096 5064 0 0,'0'0'232'0'0,"0"5"32"0"0,-5 7 1121 0 0,5-12-1047 0 0,-1 1 1 0 0,1 0 0 0 0,0 0-1 0 0,-1 0 1 0 0,1 0-1 0 0,0 0 1 0 0,-1 0 0 0 0,1 0-1 0 0,0 0 1 0 0,0 0 0 0 0,0 0-1 0 0,0 0 1 0 0,0-1-1 0 0,0 1 1 0 0,0 0 0 0 0,0 0-1 0 0,0 0 1 0 0,1 0-1 0 0,-1 0 1 0 0,0 0 0 0 0,1 0-1 0 0,-1 0-338 0 0,5 26 4462 0 0,-4-9-3129 0 0,-2 0-1 0 0,-1 13-1332 0 0,-2-1 794 0 0,-1 17 164 0 0,5-34-739 0 0,0 0-1 0 0,-2 0 1 0 0,0 0 0 0 0,0 0 0 0 0,-4 12-219 0 0,-1-13 104 0 0,7-11-24 0 0,0-1-74 0 0,0 0-1 0 0,0 1 1 0 0,0-1-1 0 0,-1 0 1 0 0,1 0-1 0 0,0 0 1 0 0,0 0-1 0 0,0 0 0 0 0,0 1 1 0 0,0-1-1 0 0,0 0 1 0 0,-1 0-1 0 0,1 0 1 0 0,0 0-1 0 0,0 0 1 0 0,0 0-1 0 0,0 0 1 0 0,0 0-1 0 0,-1 0 1 0 0,1 0-1 0 0,0 0 1 0 0,0 0-1 0 0,0 0 1 0 0,0 0-1 0 0,-1 0 0 0 0,1 0 1 0 0,0 0-1 0 0,0 0 1 0 0,0 0-1 0 0,0 0 1 0 0,-1 0-1 0 0,1 0 1 0 0,0 0-1 0 0,0 0 1 0 0,0 0-1 0 0,0 0 1 0 0,-1 0-1 0 0,1 0 1 0 0,0 0-6 0 0,1-9-72 0 0,1 1 1 0 0,-1-1 0 0 0,1 1 0 0 0,1 0-1 0 0,0-1 1 0 0,0 1 0 0 0,3-3 71 0 0,7-25-331 0 0,-10 27 207 0 0,1 1-1 0 0,0 0 1 0 0,0 0-1 0 0,1-2 125 0 0,13-25-590 0 0,-13 26 384 0 0,0 0 0 0 0,0 1-1 0 0,1-1 1 0 0,0 1 0 0 0,1 0-1 0 0,0 1 1 0 0,0 0 0 0 0,6-6 206 0 0,-6 10-82 0 0,-6 2 71 0 0,0 1 0 0 0,0-1 0 0 0,0 1 0 0 0,0-1-1 0 0,-1 1 1 0 0,1-1 0 0 0,0 0 0 0 0,0 1 0 0 0,0-1 0 0 0,-1 0-1 0 0,1 0 1 0 0,0 0 0 0 0,-1 0 0 0 0,1 1 0 0 0,-1-1 0 0 0,1-1 11 0 0,-1 1 42 0 0,12 12 628 0 0,-4 7 103 0 0,3 11-324 0 0,-5-11-181 0 0,-5-14-184 0 0,0 0 1 0 0,0 1 0 0 0,0-1 0 0 0,0 0 0 0 0,0 1-1 0 0,-1 2-84 0 0,1 1 141 0 0,0 0 1 0 0,0 1-1 0 0,0-1 0 0 0,2 3-141 0 0,3 17 322 0 0,-2-13-143 0 0,1 9 90 0 0,-3-16-180 0 0,5 4 61 0 0,-7-11-84 0 0,1 0-12 0 0,1 3-33 0 0,-1-3-1 0 0,-1-1-131 0 0,0 0-66 0 0,0 0-14 0 0,0 0-175 0 0,0 0-734 0 0,0 0-322 0 0,0 0-66 0 0</inkml:trace>
  <inkml:trace contextRef="#ctx0" brushRef="#br1" timeOffset="382328.725">22580 9017 12896 0 0,'-9'-14'1400'0'0,"8"13"-1235"0"0,1 1 0 0 0,0-1 0 0 0,-1 0 0 0 0,1 0 0 0 0,-1 0 0 0 0,1 1 0 0 0,0-1 0 0 0,0 0 0 0 0,-1 0 0 0 0,1 0 1 0 0,0 0-1 0 0,0 0 0 0 0,0 0 0 0 0,0 0 0 0 0,0 0 0 0 0,0 1 0 0 0,0-1 0 0 0,0-1-165 0 0,7-2 3896 0 0,-6 4-3669 0 0,1 0 154 0 0,-1-1-335 0 0,0 1-1 0 0,0 0 1 0 0,1 0 0 0 0,-1-1-1 0 0,0 1 1 0 0,1 0-1 0 0,-1 0 1 0 0,0 0-1 0 0,0 1 1 0 0,1-1-1 0 0,-1 0 1 0 0,0 0-1 0 0,0 1-45 0 0,1-1 56 0 0,-1 0-230 0 0,1 0 0 0 0,-1 1 0 0 0,1-1 0 0 0,-1 1 0 0 0,0-1 0 0 0,1 1 0 0 0,-1-1 0 0 0,0 1 0 0 0,1 0 0 0 0,-1 0 174 0 0,5 4-7407 0 0</inkml:trace>
  <inkml:trace contextRef="#ctx0" brushRef="#br1" timeOffset="382594.782">22739 9134 15056 0 0,'7'-2'236'0'0,"0"0"1"0"0,-1 0 0 0 0,1-1 0 0 0,-1 0-1 0 0,0 0 1 0 0,0-1 0 0 0,0 1-1 0 0,2-3-236 0 0,27-14 906 0 0,-14 10-114 0 0,-9 4 434 0 0,0 1 0 0 0,11-4-1226 0 0,20-1 1534 0 0,-41 9-1301 0 0,-2 1-45 0 0,0 0-11 0 0,1 1-161 0 0,0-1 1 0 0,1 1-1 0 0,-1 0 0 0 0,0 0 0 0 0,0 0 0 0 0,1 0 1 0 0,-1 0-1 0 0,0 0 0 0 0,0 0 0 0 0,0 0 0 0 0,0 0 1 0 0,0 0-1 0 0,-1 1 0 0 0,1-1 0 0 0,0 0 0 0 0,0 1 0 0 0,-1-1 1 0 0,1 1-1 0 0,-1-1 0 0 0,1 0 0 0 0,-1 1 0 0 0,0-1 1 0 0,0 1-1 0 0,1 0-16 0 0,-2 2 42 0 0,1-1 0 0 0,0 0 1 0 0,-1 0-1 0 0,1 1 0 0 0,-1-1 0 0 0,0 0 1 0 0,0 0-1 0 0,0 0 0 0 0,0 0 0 0 0,-1 0 1 0 0,0 1-43 0 0,-9 13 17 0 0,-1 0 0 0 0,0-1 0 0 0,-2 0 0 0 0,-12 12-17 0 0,-13 14 86 0 0,26-29-66 0 0,11-11-14 0 0,-1 0 0 0 0,1 0 1 0 0,0 1-1 0 0,0-1 0 0 0,0 1 0 0 0,0-1 1 0 0,0 1-1 0 0,0-1 0 0 0,0 3-6 0 0,1-2 13 0 0,1-3-10 0 0,0 1-1 0 0,0-1 1 0 0,0 1-1 0 0,0-1 1 0 0,0 1 0 0 0,-1-1-1 0 0,1 1 1 0 0,0-1-1 0 0,0 1 1 0 0,-1-1-1 0 0,1 1 1 0 0,0-1 0 0 0,-1 1-1 0 0,1-1 1 0 0,0 0-1 0 0,-1 1 1 0 0,1-1-1 0 0,-1 1 1 0 0,1-1 0 0 0,0 0-1 0 0,-1 0 1 0 0,1 1-1 0 0,-1-1 1 0 0,0 0-3 0 0,0 1 72 0 0,14 8 113 0 0,-8-8-155 0 0,0 0 0 0 0,-1 0 0 0 0,1 0 0 0 0,0-1 0 0 0,-1 0-1 0 0,1 1 1 0 0,4-2-30 0 0,-4 1 29 0 0,0 0 1 0 0,0 0-1 0 0,0 0 0 0 0,0 1 0 0 0,0 0 0 0 0,4 1-29 0 0,-3 0 31 0 0,0-1 0 0 0,0 0-1 0 0,1 0 1 0 0,-1-1 0 0 0,1 0-31 0 0,-2 0 14 0 0,1 1 0 0 0,0 0 0 0 0,0-1 0 0 0,0 2 0 0 0,4 1-14 0 0,-3-1-21 0 0,-1 0 0 0 0,1 0 0 0 0,0 0 0 0 0,0-1 0 0 0,6 0 21 0 0,-12-1-228 0 0,4 2-1247 0 0,-4-1-6324 0 0,-1-1 1039 0 0</inkml:trace>
  <inkml:trace contextRef="#ctx0" brushRef="#br1" timeOffset="382949.103">23045 9223 10592 0 0,'0'0'818'0'0,"0"0"-332"0"0,0 0 580 0 0,0 0 313 0 0,0 0 58 0 0,0 0-77 0 0,0 0-388 0 0,7 3 604 0 0,0 0-1088 0 0,-6-1-379 0 0,1-1-1 0 0,0 0 1 0 0,0 0 0 0 0,0 0 0 0 0,0-1 0 0 0,0 1 0 0 0,0 0 0 0 0,0-1 0 0 0,0 1 0 0 0,0-1 0 0 0,1 0 0 0 0,-1 0-1 0 0,0 0 1 0 0,0 0 0 0 0,0 0 0 0 0,0 0 0 0 0,1 0 0 0 0,-1-1-109 0 0,19 2 159 0 0,-9 1-3 0 0,5-9 178 0 0,27-7 64 0 0,-40 12-401 0 0,0 0-1 0 0,0 0 1 0 0,0 0 0 0 0,0 0-1 0 0,-1 0 1 0 0,1-1 0 0 0,-1 0 0 0 0,1 0-1 0 0,1-2 4 0 0,11-8-52 0 0,-15 12 148 0 0,-1 1 4 0 0,0 0-4 0 0,-22-4 176 0 0,15 5-232 0 0,-1-1 0 0 0,1 2-1 0 0,0-1 1 0 0,-1 1-1 0 0,1 0 1 0 0,0 0 0 0 0,0 1-1 0 0,0 0 1 0 0,0 0 0 0 0,-1 1-40 0 0,-9 6 108 0 0,1 1-1 0 0,1 0 1 0 0,-6 5-108 0 0,11-6 17 0 0,1-1 0 0 0,0 2 0 0 0,1 0-1 0 0,0 0 1 0 0,1 0 0 0 0,0 1 0 0 0,-2 6-17 0 0,6-14 4 0 0,1 1 0 0 0,0-1 0 0 0,0 1 0 0 0,0 0 0 0 0,1 0 0 0 0,-1 0 0 0 0,1 0 1 0 0,1 0-1 0 0,-1 1-4 0 0,1-4-14 0 0,0-1-1 0 0,0 0 1 0 0,0 1 0 0 0,0-1 0 0 0,0 0 0 0 0,1 0 0 0 0,-1 1 0 0 0,1-1 0 0 0,-1 0 0 0 0,1 0 0 0 0,-1 0-1 0 0,1 1 1 0 0,-1-1 0 0 0,1 0 0 0 0,0 0 0 0 0,0 0 0 0 0,0 0 0 0 0,-1 0 0 0 0,1 0 0 0 0,0 0 0 0 0,0-1-1 0 0,0 1 1 0 0,1 0 0 0 0,-1 0 0 0 0,0-1 0 0 0,0 1 0 0 0,0-1 0 0 0,0 1 0 0 0,1-1 0 0 0,-1 0 0 0 0,0 1 0 0 0,0-1-1 0 0,1 0 1 0 0,-1 0 0 0 0,0 0 0 0 0,1 0 0 0 0,-1 0 0 0 0,0 0 14 0 0,4 1-257 0 0,0-1 0 0 0,0-1 0 0 0,0 1 1 0 0,0-1-1 0 0,0 0 0 0 0,0 0 0 0 0,0 0 0 0 0,4-2 257 0 0,35-18-4121 0 0,-34 16 3094 0 0,12-5-1020 0 0</inkml:trace>
  <inkml:trace contextRef="#ctx0" brushRef="#br1" timeOffset="383320.571">23454 9092 13680 0 0,'-22'4'1480'0'0,"7"4"-299"0"0,1 1 0 0 0,1 1 1 0 0,0 0-1 0 0,0 1 0 0 0,1 0 1 0 0,-8 9-1182 0 0,10-8 209 0 0,-1 1 0 0 0,1 0 0 0 0,1 0 0 0 0,1 1 0 0 0,0 1 0 0 0,0-1 0 0 0,2 1 0 0 0,0 0 0 0 0,0 1 0 0 0,-2 14-209 0 0,7-28 7 0 0,0 1 1 0 0,1-1-1 0 0,0 1 0 0 0,-1-1 1 0 0,1 1-1 0 0,0-1 0 0 0,0 1 1 0 0,0-1-1 0 0,0 1 0 0 0,1-1 1 0 0,-1 1-1 0 0,1-1 0 0 0,-1 1 1 0 0,1-1-1 0 0,0 0 0 0 0,1 3-7 0 0,4-1 0 0 0,-4-4 0 0 0,1 0 0 0 0,-1-1 0 0 0,0 1 0 0 0,1-1 0 0 0,-1 1 0 0 0,0-1 0 0 0,0 0 0 0 0,1 0 0 0 0,-1 0 0 0 0,0 0 0 0 0,0-1 0 0 0,0 1 0 0 0,0 0 0 0 0,0-1 0 0 0,-1 0 0 0 0,8-4 0 0 0,4-3-61 0 0,0-1 1 0 0,-1 0-1 0 0,-1-1 0 0 0,0 0 0 0 0,4-7 61 0 0,-1 0-144 0 0,-2-1 0 0 0,0 0 0 0 0,-1-1 0 0 0,0 0 0 0 0,-2-1 0 0 0,3-12 144 0 0,5-14-870 0 0,3-20 870 0 0,-10 29-263 0 0,18-70-589 0 0,-28 108 873 0 0,0 0 1 0 0,0 0-1 0 0,0 0 1 0 0,0 0-1 0 0,0 0 1 0 0,0 0-1 0 0,0 0 0 0 0,0 0 1 0 0,0 0-1 0 0,-1 0 1 0 0,1 0-1 0 0,0 0 0 0 0,0 0 1 0 0,0 0-1 0 0,0 0 1 0 0,0 0-1 0 0,0 0 1 0 0,0 0-1 0 0,0 0 0 0 0,0 0 1 0 0,0 0-1 0 0,0 0 1 0 0,0 0-1 0 0,0-1 1 0 0,0 1-1 0 0,0 0 0 0 0,0 0 1 0 0,0 0-1 0 0,0 0 1 0 0,0 0-1 0 0,0 0 0 0 0,0 0 1 0 0,0 0-1 0 0,0 0 1 0 0,0 0-1 0 0,0 0 1 0 0,0 0-1 0 0,0 0 0 0 0,0 0 1 0 0,0 0-1 0 0,0 0 1 0 0,0-1-1 0 0,0 1 1 0 0,0 0-1 0 0,0 0 0 0 0,0 0 1 0 0,0 0-1 0 0,0 0-21 0 0,-6 8 444 0 0,-5 11-31 0 0,2-2-166 0 0,1 1 0 0 0,1 0 0 0 0,1 0 0 0 0,-1 8-247 0 0,-15 78 106 0 0,6-25-38 0 0,-18 67-308 0 0,28-124-56 0 0,-1-2-22 0 0</inkml:trace>
  <inkml:trace contextRef="#ctx0" brushRef="#br1" timeOffset="384208.119">21554 9661 16416 0 0,'-3'-13'878'0'0,"2"11"-532"0"0,1-1 1 0 0,-1 1-1 0 0,0-1 0 0 0,1 1 0 0 0,0-1 0 0 0,-1 1 0 0 0,1-1 0 0 0,0 0-346 0 0,10 15 1848 0 0,-8-1-1532 0 0,0-1 0 0 0,0 1 0 0 0,-1 0-1 0 0,0 0 1 0 0,-1 0 0 0 0,-1 0 0 0 0,1-1-1 0 0,-2 4-315 0 0,0 30 314 0 0,2-5-2 0 0,2 0 0 0 0,3 7-312 0 0,-3-29 70 0 0,-2-8-61 0 0,1 0 0 0 0,1 0 0 0 0,0 0-1 0 0,0 0 1 0 0,0 0 0 0 0,1-1 0 0 0,1 1 0 0 0,-1-1 0 0 0,3 4-9 0 0,-5-10-40 0 0,1-1 1 0 0,-1 1-1 0 0,0 0 1 0 0,1-1 0 0 0,-1 1-1 0 0,1-1 1 0 0,0 0 0 0 0,-1 1-1 0 0,1-1 1 0 0,0 0 0 0 0,0 0-1 0 0,0 0 1 0 0,-1 0-1 0 0,1 0 1 0 0,0-1 0 0 0,0 1-1 0 0,1-1 1 0 0,-1 1 0 0 0,0-1-1 0 0,0 1 1 0 0,0-1 0 0 0,0 0-1 0 0,0 0 1 0 0,0 0-1 0 0,0-1 1 0 0,0 1 0 0 0,1 0-1 0 0,-1-1 1 0 0,0 1 0 0 0,0-1-1 0 0,0 0 1 0 0,0 0-1 0 0,-1 0 1 0 0,2 0 39 0 0,5-3-850 0 0,0 0 0 0 0,1-1 0 0 0,-2-1 0 0 0,1 1 1 0 0,-1-1-1 0 0,0 0 0 0 0,1-1 850 0 0,-2 0-1201 0 0,0-1 1 0 0,0 1-1 0 0,0-1 0 0 0,-1-1 1 0 0,1-2 1200 0 0,15-22-4066 0 0,-12 20 2893 0 0,0-1 0 0 0,-1 0 1 0 0,-1 0 1172 0 0,7-12 1382 0 0,-12 20 1562 0 0,-6 6 2753 0 0,-3 5-526 0 0,4-1-5745 0 0,-10 28 4095 0 0,9-23-3297 0 0,0-1 0 0 0,0 0 0 0 0,0 1 0 0 0,1 0 0 0 0,0-1 0 0 0,1 1 0 0 0,0 1-224 0 0,-4 22 1589 0 0,1 13-1589 0 0,2-16 203 0 0,2-18-181 0 0,0 9 65 0 0,1-19-83 0 0,0 0 0 0 0,-1-1 1 0 0,1 1-1 0 0,0 0 0 0 0,0-1 0 0 0,0 1 1 0 0,0-1-1 0 0,0 1 0 0 0,-1 0 1 0 0,1-1-1 0 0,0 1 0 0 0,-1-1 0 0 0,1 1 1 0 0,0-1-1 0 0,-1 1 0 0 0,1-1 1 0 0,-1 1-1 0 0,1-1 0 0 0,-1 1 1 0 0,1-1-1 0 0,-1 1-4 0 0,12 4-187 0 0,-10-5 90 0 0,1 0-1 0 0,-1 0 0 0 0,0 0 0 0 0,1 0 1 0 0,-1 0-1 0 0,0 0 0 0 0,0 0 1 0 0,1-1-1 0 0,-1 1 0 0 0,0 0 1 0 0,0-1-1 0 0,1 1 0 0 0,-1-1 1 0 0,0 1-1 0 0,0-1 0 0 0,0 0 1 0 0,0 1-1 0 0,1-2 98 0 0,19-17-2678 0 0,-20 18 2558 0 0,18-20-1810 0 0,-3 1-20 0 0</inkml:trace>
  <inkml:trace contextRef="#ctx0" brushRef="#br1" timeOffset="384407.681">21916 9664 18255 0 0,'-5'0'207'0'0,"0"0"-1"0"0,-1 0 0 0 0,1 0 0 0 0,0 1 0 0 0,0 0 0 0 0,-1 0 1 0 0,1 0-1 0 0,0 1 0 0 0,0 0 0 0 0,0 0 0 0 0,0 0 0 0 0,1 0 1 0 0,-1 1-1 0 0,1 0 0 0 0,-1 0 0 0 0,1 0 0 0 0,0 0 0 0 0,0 1 1 0 0,-2 1-207 0 0,5-3 33 0 0,0 0 1 0 0,1 0-1 0 0,-1-1 0 0 0,0 1 1 0 0,0 0-1 0 0,1 0 1 0 0,-1 0-1 0 0,1 0 1 0 0,0 0-1 0 0,0 0 1 0 0,-1 0-1 0 0,1 0 1 0 0,0 0-1 0 0,1 0 0 0 0,-1 0 1 0 0,0 0-1 0 0,0 0-33 0 0,5 19-1008 0 0,1-4-4664 0 0,3-3-1229 0 0</inkml:trace>
  <inkml:trace contextRef="#ctx0" brushRef="#br1" timeOffset="384659.245">22159 9769 19119 0 0,'-4'0'125'0'0,"-1"-1"-1"0"0,1 1 1 0 0,0 0-1 0 0,-1 1 1 0 0,1-1-1 0 0,-1 1 0 0 0,1 0 1 0 0,-1 0-1 0 0,1 0 1 0 0,0 0-1 0 0,0 1 0 0 0,0 0 1 0 0,0 0-1 0 0,0 0 1 0 0,0 0-1 0 0,0 1 1 0 0,1-1-1 0 0,-1 1 0 0 0,-2 2-124 0 0,-22 15 555 0 0,21-16-348 0 0,1 0 0 0 0,-1 0 1 0 0,1 1-1 0 0,0 0 0 0 0,0 1 0 0 0,1-1 1 0 0,0 1-1 0 0,0 0 0 0 0,0 1-207 0 0,-14 18 722 0 0,16-22-680 0 0,0 0 0 0 0,1 0 0 0 0,-1 1 0 0 0,1-1-1 0 0,0 0 1 0 0,0 1 0 0 0,0-1 0 0 0,0 1 0 0 0,0 0-1 0 0,1 0 1 0 0,0-1 0 0 0,0 1 0 0 0,0 0 0 0 0,0 0 0 0 0,0 4-42 0 0,1 3 10 0 0,2 0-10 0 0,1-9 0 0 0,-2-1 0 0 0,1 1-17 0 0,-1-1 1 0 0,0 1-1 0 0,1-1 0 0 0,-1 0 0 0 0,1 0 1 0 0,-1 1-1 0 0,1-1 0 0 0,0 0 0 0 0,-1 0 0 0 0,1 0 1 0 0,0-1-1 0 0,0 1 0 0 0,0 0 0 0 0,0-1 1 0 0,0 1-1 0 0,0-1 0 0 0,0 1 0 0 0,-1-1 0 0 0,1 0 1 0 0,0 0-1 0 0,0 0 0 0 0,0 0 0 0 0,0 0 1 0 0,0-1-1 0 0,1 1 17 0 0,6-3-145 0 0,-1 1 0 0 0,1-1 0 0 0,-1-1 0 0 0,0 1 0 0 0,3-3 145 0 0,18-7-248 0 0,-26 12 203 0 0,2-2-75 0 0,1 1 0 0 0,0 1 1 0 0,-1-1-1 0 0,1 1 0 0 0,0 0 0 0 0,3 0 120 0 0,-8 1-3 0 0,0 0 0 0 0,0 0 1 0 0,1 0-1 0 0,-1 0 0 0 0,0 0 0 0 0,0 1 0 0 0,0-1 0 0 0,0 0 0 0 0,0 1 0 0 0,0-1 0 0 0,0 0 1 0 0,0 1-1 0 0,0 0 0 0 0,0-1 0 0 0,0 1 0 0 0,0 0 0 0 0,0-1 0 0 0,0 1 0 0 0,0 0 0 0 0,0 0 1 0 0,0 0-1 0 0,-1 0 0 0 0,1-1 0 0 0,0 1 0 0 0,-1 0 0 0 0,1 0 0 0 0,-1 1 0 0 0,1-1 1 0 0,-1 0-1 0 0,0 0 0 0 0,1 0 0 0 0,-1 0 0 0 0,0 0 0 0 0,0 0 0 0 0,1 1 0 0 0,-1-1 3 0 0,0 10 188 0 0,0 0 0 0 0,0 1-1 0 0,-1-1 1 0 0,0 0 0 0 0,-1 1-1 0 0,0-1 1 0 0,-1 0 0 0 0,0 0 0 0 0,-2 2-188 0 0,-64 178 864 0 0,60-170-817 0 0,-2 0 0 0 0,-8 11-47 0 0,18-31-308 0 0,1-1-165 0 0,7-20-4782 0 0,-4 7-2048 0 0</inkml:trace>
  <inkml:trace contextRef="#ctx0" brushRef="#br1" timeOffset="384968.689">22355 9592 4608 0 0,'0'0'353'0'0,"-3"6"322"0"0,2 1 1422 0 0,-1 0-1 0 0,1-1 1 0 0,1 1 0 0 0,-1 0-1 0 0,1 0 1 0 0,0 1-2097 0 0,-1 25 2965 0 0,-4 16-2105 0 0,3-23-232 0 0,-1-1 0 0 0,-3 6-628 0 0,-3 25 915 0 0,8-40-778 0 0,-1-1 0 0 0,-1 1-1 0 0,-1-1 1 0 0,-1 2-137 0 0,-1 9 340 0 0,5-22-145 0 0,0 0 0 0 0,0 0 0 0 0,0 0 0 0 0,0 0 0 0 0,0 0 0 0 0,-1 0 1 0 0,-2 3-196 0 0,-2 3 494 0 0,8-12-1219 0 0,10-17-738 0 0,51-99-869 0 0,-60 114 2196 0 0,0-1 0 0 0,0 1-1 0 0,0 0 1 0 0,1 0 0 0 0,3-3 136 0 0,10-13-535 0 0,-10 13 315 0 0,2 2 176 0 0,-9 6 62 0 0,1-1 0 0 0,0 0 0 0 0,0 1 0 0 0,0-1 0 0 0,0 1 0 0 0,-1-1 0 0 0,1 1 0 0 0,0-1 0 0 0,-1 1 0 0 0,1 0 0 0 0,0-1 0 0 0,-1 1 0 0 0,1 0 0 0 0,-1 0 0 0 0,1-1 0 0 0,-1 1 0 0 0,1 0 0 0 0,-1 0 0 0 0,1 0-18 0 0,7 18 492 0 0,-7-14-294 0 0,0 1 0 0 0,0-1 0 0 0,0 1 0 0 0,-1 0 0 0 0,1 1-198 0 0,1 19 744 0 0,3 5 771 0 0,1 24-1515 0 0,-1-5 565 0 0,-5-44-501 0 0,2-1 0 0 0,-1 1 0 0 0,0-1 0 0 0,1 1 0 0 0,1 0-64 0 0,-3-4 64 0 0,1-1-10 0 0,0 0-54 0 0,-1-1 1 0 0,0 0 0 0 0,0 1 0 0 0,0-1-1 0 0,1 1 1 0 0,-1-1 0 0 0,0 0 0 0 0,1 1-1 0 0,-1-1 1 0 0,0 1 0 0 0,1-1 0 0 0,-1 0 0 0 0,1 0-1 0 0,-1 1 1 0 0,1-1 0 0 0,-1 0 0 0 0,0 0-1 0 0,1 1 1 0 0,-1-1 0 0 0,1 0 0 0 0,-1 0 0 0 0,1 0-1 0 0,-1 0 1 0 0,1 0 0 0 0,-1 0 0 0 0,1 0-1 0 0,-1 0 1 0 0,1 0 0 0 0,-1 0 0 0 0,1 0-1 0 0,-1 0 1 0 0,1 0 0 0 0,-1 0 0 0 0,1 0 0 0 0,-1 0-1 0 0,1-1 1 0 0,-1 1 0 0 0,1 0 0 0 0,-1 0-1 0 0,1 0 1 0 0,-1-1 0 0 0,0 1 0 0 0,1-1-1 0 0,0 1-11 0 0,2-2-228 0 0,-1 0 1 0 0,1 0-1 0 0,-1 0 0 0 0,1 0 0 0 0,-1 0 0 0 0,1 0 0 0 0,0-3 239 0 0,8-9-6146 0 0,-1 0-1703 0 0</inkml:trace>
  <inkml:trace contextRef="#ctx0" brushRef="#br1" timeOffset="385281.906">22754 9639 10136 0 0,'-1'3'221'0'0,"0"1"-1"0"0,-1-1 1 0 0,0 1 0 0 0,0-1 0 0 0,0 0 0 0 0,0 0-1 0 0,0 0-220 0 0,-1 0 640 0 0,1 1-1 0 0,0-1 0 0 0,0 0 1 0 0,0 1-1 0 0,1-1 1 0 0,-1 1-1 0 0,0 2-639 0 0,-1 8 2893 0 0,1-1 0 0 0,-1 12-2893 0 0,1 55 2034 0 0,2-77-1977 0 0,0 6 92 0 0,0 44 995 0 0,-2 1 0 0 0,-4 13-1144 0 0,4-34 304 0 0,2-26-279 0 0,0 0 1 0 0,-1 0 0 0 0,0 0-1 0 0,0 0 1 0 0,0 0-1 0 0,-1 0 1 0 0,-1 3-26 0 0,3-10-14 0 0,0 1 0 0 0,0-1 1 0 0,0 0-1 0 0,-1 0 0 0 0,1 1 1 0 0,0-1-1 0 0,0 0 0 0 0,0 0 1 0 0,0 0-1 0 0,0 1 0 0 0,-1-1 1 0 0,1 0-1 0 0,0 0 0 0 0,0 0 1 0 0,0 1-1 0 0,-1-1 0 0 0,1 0 1 0 0,0 0-1 0 0,0 0 0 0 0,-1 0 0 0 0,1 0 1 0 0,0 0-1 0 0,0 0 0 0 0,-1 0 1 0 0,1 1-1 0 0,0-1 0 0 0,0 0 1 0 0,-1 0-1 0 0,1 0 0 0 0,0 0 14 0 0,-9-6-2232 0 0,3 1 848 0 0</inkml:trace>
  <inkml:trace contextRef="#ctx0" brushRef="#br1" timeOffset="385580.992">22599 9850 21167 0 0,'0'0'464'0'0,"9"0"96"0"0,0 0 16 0 0,7 0 24 0 0,3 0-480 0 0,6 2-120 0 0,-1-2 0 0 0,2 4 0 0 0,5-4 224 0 0,0-4 16 0 0,-2 2 8 0 0,-2 2 0 0 0,5 0-128 0 0,-5 0-24 0 0,2 0-8 0 0,-5 2 0 0 0,2 2-632 0 0,-4-4-120 0 0</inkml:trace>
  <inkml:trace contextRef="#ctx0" brushRef="#br1" timeOffset="385581.992">22977 10022 23583 0 0,'-11'-6'520'0'0,"11"6"112"0"0,0 0 16 0 0,0 0 8 0 0,-2-6-528 0 0,2 6-128 0 0,9-2 0 0 0,4-4 0 0 0,0 0-448 0 0,2 2-112 0 0,16-8-24 0 0,-6 9-8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0:29.34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2774 1020 11976 0 0,'0'-1'129'0'0,"0"-1"1"0"0,0 1-1 0 0,0-1 1 0 0,0 1 0 0 0,-1 0-1 0 0,1-1 1 0 0,-1 1-1 0 0,1-1 1 0 0,-1 1 0 0 0,0-1-130 0 0,0 1 44 0 0,0 0 0 0 0,-1 0 0 0 0,1 1 0 0 0,-1-1 0 0 0,0 0 0 0 0,1 1 0 0 0,-1-1 0 0 0,1 1 0 0 0,-1-1 0 0 0,0 1 0 0 0,0 0 0 0 0,1 0 0 0 0,-1 0 0 0 0,0 0 0 0 0,1 0 0 0 0,-1 0 0 0 0,0 0 0 0 0,1 1 0 0 0,-1-1 0 0 0,0 0 0 0 0,1 1 0 0 0,-1-1 0 0 0,0 1 0 0 0,1 0 0 0 0,-1 0 0 0 0,1 0 0 0 0,0-1 0 0 0,-1 1 0 0 0,1 0 0 0 0,-1 1 0 0 0,1-1-44 0 0,-5 4 270 0 0,1 0 0 0 0,0 0 0 0 0,0 1 0 0 0,0-1 0 0 0,0 1 0 0 0,0 2-270 0 0,-8 10 650 0 0,8-11-601 0 0,0-1 0 0 0,0 1 1 0 0,0 0-1 0 0,1 1 0 0 0,0-1 0 0 0,1 1 0 0 0,0-1 1 0 0,0 1-1 0 0,0 0 0 0 0,1 0 0 0 0,0 1-49 0 0,-7 52 1368 0 0,9-57-1303 0 0,-1 0 0 0 0,1-1 0 0 0,0 1 0 0 0,0 0-1 0 0,0 0 1 0 0,1 0 0 0 0,-1 0 0 0 0,1 0 0 0 0,0 0-65 0 0,2 24 24 0 0,-2-14-24 0 0,0-1 0 0 0,0 1 0 0 0,1 0 0 0 0,1-1 0 0 0,3 10 0 0 0,25 99 1440 0 0,-7-25-832 0 0,-18-78-608 0 0,-2 1 0 0 0,0 0 0 0 0,-1 0 0 0 0,-1 0 0 0 0,-1 0 0 0 0,-1 0 0 0 0,-1 11 0 0 0,0-27 13 0 0,1 0 0 0 0,-1 0 0 0 0,0 0 0 0 0,0 0 0 0 0,0 0 0 0 0,-1 0 0 0 0,1 0 0 0 0,-1 0 1 0 0,0 0-1 0 0,-1 0-13 0 0,2-2-129 0 0,0 0 1 0 0,0-1 0 0 0,-1 1 0 0 0,1 0 0 0 0,-1-1 0 0 0,1 1 0 0 0,-1-1 0 0 0,1 0 0 0 0,-1 0 0 0 0,0 1-1 0 0,0-1 1 0 0,1 0 0 0 0,-1 0 0 0 0,0-1 0 0 0,0 1 0 0 0,0 0 0 0 0,0-1 0 0 0,0 1 0 0 0,0-1 0 0 0,0 1 0 0 0,0-1-1 0 0,-2 0 129 0 0,-20-2-1514 0 0,-2 2-19 0 0</inkml:trace>
  <inkml:trace contextRef="#ctx0" brushRef="#br0" timeOffset="-2869.761">911 1223 10136 0 0,'1'-3'117'0'0,"-1"1"1"0"0,1-1-1 0 0,-1 0 1 0 0,0 0 0 0 0,0 0-1 0 0,0 1 1 0 0,0-1-1 0 0,-1 0 1 0 0,1 0 0 0 0,-1 0-1 0 0,1 1 1 0 0,-2-2-118 0 0,-2-19 2370 0 0,4 22-1871 0 0,0 1-78 0 0,0 0-18 0 0,0 0 34 0 0,0 0 158 0 0,0 0 68 0 0,0 2-421 0 0,0 0-1 0 0,0-1 0 0 0,0 1 0 0 0,-1 0 0 0 0,1 0 0 0 0,-1-1 0 0 0,1 1 0 0 0,-1 0 0 0 0,0 0-241 0 0,-3 12 389 0 0,-6 35 436 0 0,3-14-527 0 0,5-24-246 0 0,-5 35 576 0 0,2 0 0 0 0,1 29-628 0 0,4-38 43 0 0,6 36-43 0 0,-4-57 60 0 0,1 0 1 0 0,1 0 0 0 0,0 0 0 0 0,1-1-1 0 0,5 12-60 0 0,-8-22 14 0 0,0-1-1 0 0,1 1 1 0 0,0 0 0 0 0,-1-1-1 0 0,2 1 1 0 0,-1-1-1 0 0,0 0 1 0 0,1 0-1 0 0,0 0 1 0 0,0 0-1 0 0,0-1 1 0 0,0 0-1 0 0,1 1 1 0 0,-1-2 0 0 0,1 1-1 0 0,0 0 1 0 0,0-1-1 0 0,0 0 1 0 0,0 0-1 0 0,0-1 1 0 0,0 1-1 0 0,0-1 1 0 0,1 0-1 0 0,-1 0 1 0 0,1-1-14 0 0,0 0-36 0 0,0 0-1 0 0,0-1 1 0 0,0 0 0 0 0,1 0 0 0 0,-1 0 0 0 0,4-2 36 0 0,9-4-6453 0 0,-9 4-399 0 0</inkml:trace>
  <inkml:trace contextRef="#ctx0" brushRef="#br0" timeOffset="-2142.021">1189 1431 13360 0 0,'3'-3'193'0'0,"0"0"1"0"0,0 0-1 0 0,0 0 1 0 0,0-1 0 0 0,-1 1-1 0 0,0-1 1 0 0,1 1-1 0 0,-1-1 1 0 0,-1 0 0 0 0,1 0-194 0 0,-1 2 256 0 0,-1 2 45 0 0,0 0 191 0 0,-2 1 85 0 0,-2 0-347 0 0,3-1-135 0 0,0 0 1 0 0,0 1-1 0 0,0-1 1 0 0,-1 0-1 0 0,1 1 1 0 0,0-1-1 0 0,0 1 1 0 0,0-1-1 0 0,0 1 1 0 0,0 0-1 0 0,0 0 1 0 0,0-1-1 0 0,0 1 1 0 0,0 0-1 0 0,1 0 1 0 0,-1 0-1 0 0,0 0 1 0 0,0 0-1 0 0,0 0-95 0 0,-25 33 895 0 0,16-24-798 0 0,2 1 0 0 0,0 0-1 0 0,0 1-96 0 0,-7 16 292 0 0,2 0-1 0 0,-4 13-291 0 0,-4 8 189 0 0,17-38-166 0 0,0 0 0 0 0,1 1 1 0 0,0-1-1 0 0,0 1 0 0 0,1 0 0 0 0,1 0 0 0 0,-1 6-23 0 0,2-14 14 0 0,1 0 0 0 0,-1 0 0 0 0,0 0 0 0 0,1 0 0 0 0,0-1 0 0 0,0 1 0 0 0,0 0 0 0 0,0-1-1 0 0,1 1 1 0 0,0 0 0 0 0,-1-1 0 0 0,1 1-14 0 0,-1-3 21 0 0,0 0-1 0 0,0 0 0 0 0,0 0 0 0 0,-1 0 0 0 0,1 0 0 0 0,0 0 1 0 0,0-1-1 0 0,0 1 0 0 0,1 0 0 0 0,-1 0 0 0 0,0-1 0 0 0,0 1 1 0 0,0 0-1 0 0,0-1 0 0 0,1 1 0 0 0,-1-1 0 0 0,0 0 0 0 0,1 1 1 0 0,-1-1-1 0 0,0 0 0 0 0,0 0 0 0 0,1 0 0 0 0,-1 0 0 0 0,0 0 1 0 0,1 0-1 0 0,-1 0 0 0 0,0 0 0 0 0,1-1 0 0 0,-1 1 0 0 0,0-1 0 0 0,0 1 1 0 0,1 0-1 0 0,-1-1 0 0 0,1 0-20 0 0,5-3 12 0 0,0-1 0 0 0,0 0 0 0 0,0 0 0 0 0,-1 0 0 0 0,0-1 1 0 0,0 1-1 0 0,0-1 0 0 0,-1-1 0 0 0,0 1 0 0 0,0-1 0 0 0,-1 0 0 0 0,1 0 0 0 0,-2-1 0 0 0,1 1 0 0 0,1-5-12 0 0,13-34 110 0 0,-10 29-88 0 0,-1 0 0 0 0,-1 0 0 0 0,2-14-22 0 0,-3-19 0 0 0,-10 95-200 0 0,1-8 77 0 0,3-28 122 0 0,0 1 0 0 0,0-1 0 0 0,1 0-1 0 0,1 2 2 0 0,0 6 0 0 0,0-4 0 0 0,0 0 0 0 0,1 0 0 0 0,0-1 0 0 0,1 1 0 0 0,2 4 0 0 0,-3-7 0 0 0,-2-9 0 0 0,0 1 0 0 0,0-1 0 0 0,1 1 0 0 0,-1-1 0 0 0,0 1 0 0 0,1-1 0 0 0,0 0 0 0 0,-1 1 0 0 0,1-1 0 0 0,0 0 0 0 0,-1 1 0 0 0,1-1 0 0 0,0 0 0 0 0,0 0 0 0 0,0 0 0 0 0,0 0 0 0 0,0 0 0 0 0,0 0 0 0 0,1 0 0 0 0,-1 0 0 0 0,0 0 0 0 0,0 0 0 0 0,0-1 1 0 0,0 0 0 0 0,-1 1 0 0 0,1-1 0 0 0,-1 0 0 0 0,1 0-1 0 0,-1 1 1 0 0,1-1 0 0 0,0 0 0 0 0,-1 0 0 0 0,1 0 0 0 0,-1 0 0 0 0,1 0 0 0 0,0 0-1 0 0,-1 0 1 0 0,1 0 0 0 0,0 0 0 0 0,-1 0 0 0 0,1 0 0 0 0,-1 0 0 0 0,1-1-1 0 0,-1 1 1 0 0,1 0 0 0 0,0-1-1 0 0,15-10 67 0 0,-13 8-50 0 0,-1 0 1 0 0,1 0-1 0 0,0 0 1 0 0,-1-1-1 0 0,0 1 1 0 0,0-1-1 0 0,0 1 1 0 0,0-1-18 0 0,40-124-355 0 0,-28 96 240 0 0,-4 13 54 0 0,-9 17 51 0 0,-1 0 0 0 0,1 1-1 0 0,0-1 1 0 0,0 0-1 0 0,1 1 1 0 0,-1-1 0 0 0,0 1-1 0 0,0-1 1 0 0,2 0 10 0 0,-3 2-4 0 0,0-1 0 0 0,1 1 0 0 0,-1 0 0 0 0,0 0 0 0 0,0 0 0 0 0,1 0 0 0 0,-1 0 0 0 0,0-1 0 0 0,1 1 0 0 0,-1 0 0 0 0,0 0 0 0 0,0 0 0 0 0,1 0 0 0 0,-1 0 0 0 0,0 0 0 0 0,1 0 0 0 0,-1 0-1 0 0,0 0 1 0 0,0 0 0 0 0,1 0 0 0 0,-1 0 0 0 0,0 0 0 0 0,1 1 0 0 0,-1-1 0 0 0,0 0 0 0 0,0 0 0 0 0,1 0 0 0 0,-1 0 0 0 0,0 0 0 0 0,0 1 0 0 0,1-1 0 0 0,-1 0 0 0 0,0 0 0 0 0,0 0 0 0 0,0 1 0 0 0,1-1 0 0 0,-1 0 4 0 0,6 9-46 0 0,-6-9 30 0 0,4 6-5 0 0,-1 0 1 0 0,-1 0-1 0 0,1 0 0 0 0,-1 1 0 0 0,0-1 0 0 0,0 1 0 0 0,-1 0 0 0 0,1-1 0 0 0,-1 5 21 0 0,2 10 11 0 0,9 54 414 0 0,-8-22 155 0 0,-11-65-320 0 0,5-1-257 0 0,1 0 0 0 0,0 0 0 0 0,1 0 0 0 0,0 0 1 0 0,1-1-1 0 0,0 1 0 0 0,1 1 0 0 0,2-5-3 0 0,-2 8-24 0 0,1 0 1 0 0,0 0 0 0 0,0 1-1 0 0,0 0 1 0 0,1-1 0 0 0,1 1-1 0 0,-1 1 1 0 0,1-1-1 0 0,1 1 1 0 0,-1 0 0 0 0,1 0-1 0 0,3-2 24 0 0,-3 3-15 0 0,-1 1-1 0 0,1 1 0 0 0,0-1 0 0 0,7-3 16 0 0,-11 7-1 0 0,1 0 1 0 0,0 0-1 0 0,0 0 1 0 0,-1 0-1 0 0,1 0 0 0 0,0 1 1 0 0,0-1-1 0 0,0 1 0 0 0,0 0 1 0 0,0 0-1 0 0,0 0 1 0 0,-1 0-1 0 0,1 1 0 0 0,1-1 1 0 0,-1 1-5 0 0,0 1 0 0 0,0 0 0 0 0,-1-1 0 0 0,1 1 0 0 0,0 0-1 0 0,-1 0 1 0 0,1 0 0 0 0,-1 1 0 0 0,0-1 0 0 0,1 1 0 0 0,-1-1 0 0 0,0 1-1 0 0,-1 0 1 0 0,2 1 5 0 0,4 9 68 0 0,1 0-1 0 0,-2 1 1 0 0,0 1-1 0 0,-1-1 0 0 0,0 1 1 0 0,-1-1-1 0 0,1 15-67 0 0,-4-25 14 0 0,-1 1-1 0 0,0 0 0 0 0,0-1 1 0 0,-1 1-1 0 0,0 1-13 0 0,1-2 6 0 0,-1 1 1 0 0,1-1-1 0 0,0 0 0 0 0,0 0 0 0 0,0 0 1 0 0,0 0-1 0 0,1 2-6 0 0,0-3-243 0 0,0 1 1 0 0,0 0 0 0 0,-1-1-1 0 0,1 1 1 0 0,-1 0-1 0 0,0 0 1 0 0,0-1-1 0 0,-1 5 243 0 0,1 1-5094 0 0,3-4-1622 0 0</inkml:trace>
  <inkml:trace contextRef="#ctx0" brushRef="#br0" timeOffset="-1586.474">1829 1561 11976 0 0,'5'-6'576'0'0,"8"-21"149"0"0,-7 11-990 0 0,-2 6 5315 0 0,-26 41-4122 0 0,19-27-848 0 0,0 0 1 0 0,-1 0-1 0 0,1 0 0 0 0,-1 0 0 0 0,-1 1-80 0 0,-13 15 211 0 0,9-8-94 0 0,0 0-1 0 0,0-1 0 0 0,-2 0-116 0 0,5-4 55 0 0,1 0 0 0 0,0-1-1 0 0,0 2 1 0 0,1-1-1 0 0,0 0 1 0 0,-1 4-55 0 0,0-1 80 0 0,0-1 0 0 0,0 0 0 0 0,-5 5-80 0 0,8-11 28 0 0,0 1 0 0 0,1 0-1 0 0,-1 0 1 0 0,1 0 0 0 0,0-1-1 0 0,0 1 1 0 0,0 0 0 0 0,1 0-1 0 0,-1 1 1 0 0,1-1 0 0 0,0 0-1 0 0,0 0 1 0 0,0 0 0 0 0,1 0-1 0 0,-1 0 1 0 0,2 2-28 0 0,1 2 59 0 0,-2-7-56 0 0,-1 0-1 0 0,1 0 1 0 0,0 0 0 0 0,-1-1 0 0 0,1 1 0 0 0,0 0 0 0 0,0 0 0 0 0,0 0-1 0 0,-1-1 1 0 0,1 1 0 0 0,0 0 0 0 0,0-1 0 0 0,0 1 0 0 0,0-1 0 0 0,0 1 0 0 0,0-1-1 0 0,0 0 1 0 0,1 1 0 0 0,-1-1 0 0 0,0 0 0 0 0,0 0 0 0 0,0 0 0 0 0,0 1-1 0 0,0-1 1 0 0,0 0 0 0 0,1-1 0 0 0,-1 1 0 0 0,0 0 0 0 0,0 0 0 0 0,0 0 0 0 0,1-1-3 0 0,1 0 7 0 0,2 1 48 0 0,-1-1 1 0 0,1-1 0 0 0,-1 1 0 0 0,0 0 0 0 0,0-1-1 0 0,0 0 1 0 0,0 0 0 0 0,0 0 0 0 0,0-1 0 0 0,-1 1-1 0 0,1-1 1 0 0,2-2-56 0 0,4-5 64 0 0,0 0-1 0 0,-1-1 0 0 0,2-3-63 0 0,-8 11-65 0 0,4-8 66 0 0,-1 0-1 0 0,-1 0 0 0 0,1 0 1 0 0,-2 0-1 0 0,1-1 1 0 0,-2 0-1 0 0,2-7 0 0 0,1-4 31 0 0,13-45-73 0 0,4-43 42 0 0,-12 52-158 0 0,-6 34 72 0 0,0-1 0 0 0,-2 0 0 0 0,0-16 86 0 0,-9 8-10 0 0,2 50 162 0 0,0 10 23 0 0,2 1 0 0 0,0 0 1 0 0,2-1-1 0 0,2 14-175 0 0,0 10 402 0 0,-2 14-402 0 0,-1-12 118 0 0,0 0 98 0 0,-2-1-216 0 0,-6 30 141 0 0,7-75-227 0 0,1 0-1 0 0,-1-1 1 0 0,0 1-1 0 0,-2 4 87 0 0,0 0-356 0 0,3-8-548 0 0,1-2-1288 0 0,0 0-4929 0 0</inkml:trace>
  <inkml:trace contextRef="#ctx0" brushRef="#br0" timeOffset="-1279.022">1994 1616 13824 0 0,'0'0'629'0'0,"0"0"-12"0"0,6 9-367 0 0,-3-6-126 0 0,0 0 0 0 0,0 0 0 0 0,1-1 0 0 0,-1 1 1 0 0,1-1-1 0 0,-1 0 0 0 0,1 0 0 0 0,0 0 0 0 0,0 0 0 0 0,-1-1 1 0 0,1 0-1 0 0,0 1 0 0 0,1-1 0 0 0,-1-1 0 0 0,0 1 1 0 0,0-1-1 0 0,0 1 0 0 0,0-1 0 0 0,0 0 0 0 0,5-1-124 0 0,-5 0 153 0 0,0-1 0 0 0,-1 1 0 0 0,1-1 0 0 0,0 0 0 0 0,-1 0-1 0 0,1 0 1 0 0,-1-1 0 0 0,0 1 0 0 0,0-1 0 0 0,0 1 0 0 0,0-1-1 0 0,0 0 1 0 0,0 0 0 0 0,-1-1 0 0 0,0 1 0 0 0,1-1 0 0 0,-1 1-1 0 0,0-1 1 0 0,-1 1 0 0 0,1-1 0 0 0,-1 0 0 0 0,1 0 0 0 0,-1 0-1 0 0,0-3-152 0 0,2-8 0 0 0,-2 10 0 0 0,0 0 0 0 0,-1 0 0 0 0,1 0 0 0 0,-1 0 0 0 0,0-1 0 0 0,0 1 0 0 0,0 0 0 0 0,-1 0 0 0 0,0 0 0 0 0,0-1 0 0 0,0 1 0 0 0,-1 0 0 0 0,0 0 0 0 0,0-1 0 0 0,0 1 0 0 0,-3-3 0 0 0,4 6 0 0 0,0 0 0 0 0,-1 1 0 0 0,1-1 0 0 0,0 1 0 0 0,-1-1 0 0 0,1 1 0 0 0,-1 0 0 0 0,1 0 0 0 0,-1 0 0 0 0,0-1 0 0 0,1 2 0 0 0,-1-1 0 0 0,0 0 0 0 0,0 0 0 0 0,0 0 0 0 0,0 1 0 0 0,0-1 0 0 0,0 1 0 0 0,1 0 0 0 0,-1 0 0 0 0,0 0 0 0 0,1 0 0 0 0,-1 0 0 0 0,1 0 0 0 0,-1 0 0 0 0,0 0 0 0 0,1 1 0 0 0,-1-1 0 0 0,1 1 0 0 0,-1-1 0 0 0,1 1 0 0 0,0 0 0 0 0,-1-1 0 0 0,1 1 0 0 0,-1 0 0 0 0,1 0 0 0 0,0 0 0 0 0,0 0 0 0 0,0 0 0 0 0,-1 0 0 0 0,1 0 0 0 0,0 1 0 0 0,-3 3 0 0 0,0 1 0 0 0,0 0 0 0 0,0 0 0 0 0,-2 4 0 0 0,6-10 0 0 0,-5 11 0 0 0,1 1 0 0 0,0 0 0 0 0,0-1 0 0 0,1 1 0 0 0,0 0 0 0 0,1 1 0 0 0,1-1 0 0 0,0 0 0 0 0,1 0 0 0 0,0 2 0 0 0,0-8 0 0 0,1 0 0 0 0,0 0 0 0 0,0 0 0 0 0,0 0 0 0 0,1 0 0 0 0,0 0 0 0 0,0 0 0 0 0,0 0 0 0 0,1 0 0 0 0,-1-3 0 0 0,0 1 0 0 0,0-1 0 0 0,0 1 0 0 0,0-1 0 0 0,0 0 0 0 0,1 0 0 0 0,0 0 0 0 0,-1 0 0 0 0,1 0 0 0 0,0-1 0 0 0,1 1 0 0 0,-1-1 0 0 0,0 0 0 0 0,3 2 0 0 0,2-3 0 0 0,-1 1 0 0 0,1-1 0 0 0,-1 0 0 0 0,1-1 0 0 0,-1 0 0 0 0,1 0 0 0 0,0-1 0 0 0,2 0 0 0 0,0 0 0 0 0,11 0-1050 0 0,1-2-1 0 0,-1-1 0 0 0,0 0 1 0 0,2-3 1050 0 0,3-1-1533 0 0</inkml:trace>
  <inkml:trace contextRef="#ctx0" brushRef="#br0" timeOffset="-583.196">2299 1131 18023 0 0,'-12'3'1364'0'0,"7"0"-1348"0"0,0-1 0 0 0,0 1-1 0 0,1 0 1 0 0,-1 1-1 0 0,1-1 1 0 0,0 1 0 0 0,0 0-1 0 0,0 0 1 0 0,1 0-16 0 0,-8 10-900 0 0,0 0 0 0 0,0 4 900 0 0,-12 16-201 0 0,-38 53-1334 0 0,43-58 1023 0 0</inkml:trace>
  <inkml:trace contextRef="#ctx0" brushRef="#br0" timeOffset="603.162">2499 1472 10136 0 0,'22'0'481'0'0,"55"0"3622"0"0,16 5-4103 0 0,-77-4 283 0 0,0-1 1 0 0,13-3-284 0 0,-11 2 41 0 0,6-2-41 0 0,-1 0 0 0 0,0-2 0 0 0,17-6 0 0 0,-27 7-72 0 0,3 1-408 0 0,-1-2 0 0 0,0 0 0 0 0,1-1 0 0 0,-2-1 0 0 0,1 0 0 0 0,-1-1 0 0 0,2-2 480 0 0,-13 8-190 0 0,-2 2 172 0 0,-1-1 0 0 0,1 1 0 0 0,0-1 0 0 0,0 1-1 0 0,-1-1 1 0 0,1 1 0 0 0,0-1 0 0 0,-1 0 0 0 0,1 1-1 0 0,0-1 1 0 0,-1 0 0 0 0,1 0 0 0 0,-1 1 0 0 0,1-1-1 0 0,-1 0 1 0 0,0 0 0 0 0,1 0 0 0 0,-1 0-1 0 0,0 0 1 0 0,0 1 0 0 0,1-1 0 0 0,-1 0 0 0 0,0 0 18 0 0,0 0 8 0 0,0 1 1 0 0,0 0-1 0 0,0-1 1 0 0,0 1-1 0 0,0 0 1 0 0,0 0-1 0 0,0-1 1 0 0,0 1 0 0 0,0 0-1 0 0,0-1 1 0 0,0 1-1 0 0,-1 0 1 0 0,1 0-1 0 0,0-1 1 0 0,0 1-1 0 0,0 0 1 0 0,0 0-1 0 0,0-1 1 0 0,-1 1-1 0 0,1 0 1 0 0,0 0 0 0 0,0 0-1 0 0,0-1 1 0 0,-1 1-1 0 0,1 0 1 0 0,0 0-1 0 0,0 0 1 0 0,-1 0-1 0 0,1-1 1 0 0,0 1-1 0 0,0 0 1 0 0,-1 0-1 0 0,1 0 1 0 0,0 0 0 0 0,-1 0-1 0 0,1 0 1 0 0,0 0-1 0 0,0 0 1 0 0,-1 0-1 0 0,1 0 1 0 0,0 0-1 0 0,-1 0 1 0 0,1 0-1 0 0,0 0 1 0 0,0 0-1 0 0,-1 0 1 0 0,1 0-9 0 0,-5 1 234 0 0,1 0 0 0 0,-1 0-1 0 0,1 1 1 0 0,-1-1 0 0 0,1 1 0 0 0,0 0 0 0 0,0 0 0 0 0,0 1-1 0 0,0-1 1 0 0,0 1 0 0 0,-3 3-234 0 0,-4 1 459 0 0,5-2-193 0 0,-1 0 0 0 0,1 0 1 0 0,0 0-1 0 0,0 1 0 0 0,1 0 1 0 0,0 0-1 0 0,0 1 1 0 0,-1 1-267 0 0,-4 9 262 0 0,0 0 0 0 0,-5 15-262 0 0,13-25 174 0 0,-1 0-1 0 0,1 0 0 0 0,0 0 1 0 0,1 0-1 0 0,0 0 0 0 0,0 0 1 0 0,0 7-174 0 0,1-9 69 0 0,0 0 1 0 0,1 0-1 0 0,-1 0 1 0 0,1 0-1 0 0,0-1 1 0 0,0 1 0 0 0,0 0-1 0 0,0-1 1 0 0,1 1-1 0 0,0-1 1 0 0,0 1-1 0 0,1 0-69 0 0,-2-4 0 0 0,0 0 0 0 0,0 0 0 0 0,0 0 0 0 0,0 0 0 0 0,0 0 0 0 0,1 0 0 0 0,-1-1 0 0 0,0 1 0 0 0,0 0 0 0 0,1-1 0 0 0,-1 1 0 0 0,1 0 0 0 0,-1-1 0 0 0,1 0 0 0 0,-1 1 0 0 0,0-1 0 0 0,1 0 0 0 0,-1 0 0 0 0,1 0 0 0 0,-1 0 0 0 0,1 0 0 0 0,-1 0 0 0 0,1 0 0 0 0,-1 0 0 0 0,1-1 0 0 0,-1 1 0 0 0,1-1 0 0 0,-1 1 0 0 0,1-1 0 0 0,-1 1 0 0 0,8-4 0 0 0,-1 0 0 0 0,1 0 0 0 0,-1 0 0 0 0,3-2 0 0 0,-10 5 0 0 0,6-4 0 0 0,-1 0 0 0 0,0 0 0 0 0,0 0 0 0 0,0-1 0 0 0,0 0 0 0 0,-1 0 0 0 0,0-1 0 0 0,-1 1 0 0 0,1-1 0 0 0,-1 0 0 0 0,-1 0 0 0 0,1 0 0 0 0,-1-1 0 0 0,0 1 0 0 0,-1-1 0 0 0,0 0 0 0 0,0 0 0 0 0,0-7 0 0 0,0 9 0 0 0,-1 1 0 0 0,1-1 0 0 0,0 1 0 0 0,0-1 0 0 0,1-1 0 0 0,-1 3 0 0 0,0 0 0 0 0,0 0 0 0 0,0 0 0 0 0,-1-1 0 0 0,0 1 0 0 0,0 0 0 0 0,0-1 0 0 0,0-3 0 0 0,-3 7 0 0 0,-1 5 0 0 0,-1 6 0 0 0,-3 12 0 0 0,1 0 0 0 0,-1 16 0 0 0,5-29 0 0 0,1 1 0 0 0,1 0 0 0 0,0 0 0 0 0,0 0 0 0 0,1 0 0 0 0,0 0 0 0 0,1 3 0 0 0,-1-9-40 0 0,1 0 0 0 0,-1 0 0 0 0,1 1 0 0 0,0-1 0 0 0,0 0 0 0 0,0 0 40 0 0,0-1-384 0 0,-1 0 1 0 0,1-1-1 0 0,0 0 1 0 0,0 1-1 0 0,0-1 1 0 0,0 0-1 0 0,0 0 0 0 0,0 0 1 0 0,0 0-1 0 0,1 0 1 0 0,-1-1-1 0 0,1 1 0 0 0,-1-1 1 0 0,3 1 383 0 0,11 2-2045 0 0</inkml:trace>
  <inkml:trace contextRef="#ctx0" brushRef="#br0" timeOffset="877.291">3311 1350 15664 0 0,'0'0'718'0'0,"0"0"-19"0"0,-2 1-449 0 0,-5 1-226 0 0,3-1 53 0 0,0 1-1 0 0,0-1 1 0 0,1 1 0 0 0,-1 0 0 0 0,0 0-1 0 0,-2 2-76 0 0,-7 6 455 0 0,1 1 0 0 0,0 0 0 0 0,0 1 0 0 0,1 0 0 0 0,1 1 0 0 0,0 0 0 0 0,0 1 0 0 0,0 3-455 0 0,4-7 23 0 0,2-3 40 0 0,-1 1-1 0 0,1 0 0 0 0,1 0 0 0 0,-1 0 1 0 0,1 1-1 0 0,1-1 0 0 0,-1 4-62 0 0,2-5 134 0 0,0-1 0 0 0,1 1 0 0 0,-1-1 0 0 0,2 1 0 0 0,-1 0 0 0 0,1-1 0 0 0,0 0 0 0 0,0 1 0 0 0,1-1 0 0 0,-1 1 0 0 0,2-1 0 0 0,-1 0-134 0 0,0-2 0 0 0,0 0 0 0 0,0-1 0 0 0,0 1 0 0 0,1-1 0 0 0,-1 1-1 0 0,1-1 1 0 0,0 0 0 0 0,0 0 0 0 0,0 0 0 0 0,0 0 0 0 0,0-1-1 0 0,1 1 1 0 0,-1-1 0 0 0,1 0 0 0 0,0 0 0 0 0,-1 0 0 0 0,1-1-1 0 0,0 1 1 0 0,2-1 0 0 0,6 2 0 0 0,0-2 0 0 0,0 0 0 0 0,0 0 0 0 0,5-1 0 0 0,-11-1-30 0 0,0 1 0 0 0,1-1-1 0 0,-1-1 1 0 0,0 1 0 0 0,0-1 0 0 0,0 0-1 0 0,0 0 1 0 0,-1-1 0 0 0,1 1 0 0 0,0-2 30 0 0,4-2-843 0 0,0 0 0 0 0,-1-1 1 0 0,1 0-1 0 0,7-8 843 0 0,-12 10-569 0 0,0 0 0 0 0,-1 0 0 0 0,1-1 0 0 0,-1 0-1 0 0,-1 1 1 0 0,1-2 0 0 0,-1 1 569 0 0,10-27-2046 0 0</inkml:trace>
  <inkml:trace contextRef="#ctx0" brushRef="#br0" timeOffset="1154.373">3439 1289 13824 0 0,'0'0'629'0'0,"0"0"-12"0"0,-1 2-393 0 0,-1 8 16 0 0,0 1-1 0 0,1 0 1 0 0,0-1-1 0 0,0 1 1 0 0,2 0-240 0 0,-3 29 1299 0 0,2-35-1119 0 0,0 1 0 0 0,1-1-1 0 0,-1 1 1 0 0,1-1-1 0 0,1 0 1 0 0,-1 1-1 0 0,1-1 1 0 0,0 0-180 0 0,4 16 179 0 0,-5-18-227 0 0,10 42 1104 0 0,-3 1 0 0 0,2 23-1056 0 0,-9-60-82 0 0,-1-5-221 0 0,1 0 0 0 0,-1 1 0 0 0,0-1 0 0 0,0 1 1 0 0,0-1-1 0 0,0 0 0 0 0,-2 5 303 0 0,-1-7-4769 0 0,-3 1-1475 0 0</inkml:trace>
  <inkml:trace contextRef="#ctx0" brushRef="#br0" timeOffset="1521.736">3470 1447 10136 0 0,'6'-2'490'0'0,"38"-3"693"0"0,22 2-1183 0 0,11 0 1887 0 0,-45-1-693 0 0,-1 0 1 0 0,1-2-1 0 0,1-2-1194 0 0,1-3 1425 0 0,-27 8-741 0 0,-23 5-649 0 0,10 0-35 0 0,0 0 0 0 0,1 1 0 0 0,-1-1 0 0 0,1 1 0 0 0,0 0 0 0 0,0 1 0 0 0,-4 2 0 0 0,-3 3 0 0 0,-10 7 342 0 0,1 1-1 0 0,1 1 0 0 0,1 1 1 0 0,0 1-1 0 0,2 0 0 0 0,-5 9-341 0 0,15-19 0 0 0,0 0 0 0 0,1 1 0 0 0,0 0 0 0 0,1 0 0 0 0,-1 2 0 0 0,-4 9 0 0 0,10-22 0 0 0,0 1 0 0 0,-1-1 0 0 0,1 1 0 0 0,0 0 0 0 0,0-1 0 0 0,0 1 0 0 0,-1-1 0 0 0,1 1 0 0 0,0 0 0 0 0,0-1 0 0 0,0 1 0 0 0,0 0 0 0 0,0-1 0 0 0,0 1 0 0 0,0 0 0 0 0,0-1 0 0 0,0 1 0 0 0,1 0 0 0 0,-1-1 0 0 0,0 1 0 0 0,0-1 0 0 0,0 1 0 0 0,1 0 0 0 0,-1-1 0 0 0,0 1 0 0 0,1-1 0 0 0,-1 1 0 0 0,1-1 0 0 0,-1 1 0 0 0,0-1 0 0 0,1 1 0 0 0,-1-1 0 0 0,1 1 0 0 0,-1-1 0 0 0,1 0 0 0 0,0 1 0 0 0,-1-1 0 0 0,1 0 0 0 0,-1 1 0 0 0,1-1 0 0 0,-1 0 0 0 0,1 0 0 0 0,0 0 0 0 0,-1 0 0 0 0,1 1 0 0 0,0-1 0 0 0,-1 0 0 0 0,1 0 0 0 0,0 0 0 0 0,0 0 0 0 0,1 0 0 0 0,1 0 0 0 0,0 0 0 0 0,0 0 0 0 0,0 0 0 0 0,-1 0 0 0 0,1 0 0 0 0,0-1 0 0 0,0 1 0 0 0,-1-1 0 0 0,1 0 0 0 0,2-1 0 0 0,10-6 0 0 0,-4 3 0 0 0,0-1 0 0 0,-1-1 0 0 0,0 0 0 0 0,0 0 0 0 0,0 0 0 0 0,1-3 0 0 0,23-18 0 0 0,-24 21 0 0 0,-1 0 0 0 0,-1 0 0 0 0,5-5 0 0 0,-2 0 0 0 0,-1 2 0 0 0,2-1 0 0 0,-1 2 0 0 0,1-1 0 0 0,-8 8 0 0 0,-1-1 0 0 0,1 1 0 0 0,0 0 0 0 0,0 0 0 0 0,0 0 0 0 0,0 0 0 0 0,0 1 0 0 0,0 0 0 0 0,0 0 0 0 0,0 0 0 0 0,0 0 0 0 0,1 1 0 0 0,-1-1 0 0 0,0 1 0 0 0,0 0 0 0 0,4 1 0 0 0,-6-1 0 0 0,0 1 0 0 0,1-1 0 0 0,-1 1 0 0 0,1 0 0 0 0,-1 0 0 0 0,0 0 0 0 0,0 0 0 0 0,1 0 0 0 0,-1 1 0 0 0,0-1 0 0 0,0 0 0 0 0,0 1 0 0 0,-1 0 0 0 0,1-1 0 0 0,0 1 0 0 0,0 0 0 0 0,-1 0 0 0 0,1 0 0 0 0,-1 0 0 0 0,0 0 0 0 0,0 1 0 0 0,0-1 0 0 0,0 0 0 0 0,0 0 0 0 0,0 1 0 0 0,2 7 0 0 0,-1 0 0 0 0,0 0 0 0 0,0 0 0 0 0,-1 1 0 0 0,0 4 0 0 0,0 6 0 0 0,0-14-5 0 0,-1 0-1 0 0,0 0 1 0 0,0 0-1 0 0,-1 1 1 0 0,0-1 5 0 0,1-4 105 0 0,-1-1-1 0 0,1 1 1 0 0,-1 0 0 0 0,0-1 0 0 0,0 1 0 0 0,0 0 0 0 0,0-1-1 0 0,0 1 1 0 0,-1-1 0 0 0,1 0 0 0 0,-1 1 0 0 0,1-1-1 0 0,-1 0 1 0 0,0 0-105 0 0,1-1 22 0 0,1-1 0 0 0,-1 1 0 0 0,1-1 0 0 0,-1 1 0 0 0,0-1 0 0 0,1 1 0 0 0,-1-1 0 0 0,1 0-1 0 0,-1 1 1 0 0,0-1 0 0 0,1 0 0 0 0,-1 0 0 0 0,0 1 0 0 0,1-1 0 0 0,-1 0 0 0 0,0 0 0 0 0,0 0 0 0 0,1 0 0 0 0,-1 0-1 0 0,0 0 1 0 0,1 0 0 0 0,-1 0 0 0 0,0 0 0 0 0,0 0 0 0 0,1 0 0 0 0,-1-1-22 0 0,0 1 7 0 0,-1-1-1 0 0,1 0 1 0 0,0 0-1 0 0,0 1 1 0 0,1-1 0 0 0,-1 0-1 0 0,0 0 1 0 0,0 0-1 0 0,0 0 1 0 0,0 0 0 0 0,1 0-1 0 0,-1-1 1 0 0,1 1-1 0 0,-1 0-6 0 0,-2-6-15 0 0,1 1 0 0 0,-1-1 0 0 0,1 0 0 0 0,0-5 15 0 0,2 11 6 0 0,-2-7-6 0 0,0 0 0 0 0,1 1 0 0 0,0-1 0 0 0,1-1 0 0 0,0 1 0 0 0,0 0 0 0 0,1 0 0 0 0,0 0 0 0 0,0 0 0 0 0,1-1 0 0 0,2-7 12 0 0,0 0-189 0 0,0-1-1 0 0,1 1 0 0 0,1 0 1 0 0,0 0-1 0 0,3-1 178 0 0,-8 13-8 0 0,12-18-1667 0 0,2 2-3300 0 0,6 0-1906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16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34 15664 0 0,'-23'-7'718'0'0,"19"5"-336"0"0,5 1-65 0 0,-1 1-314 0 0,0 0 1 0 0,0 0-1 0 0,0 0 1 0 0,0 0-1 0 0,0 0 0 0 0,0 0 1 0 0,0 0-1 0 0,1 0 1 0 0,-1 0-1 0 0,0 0 1 0 0,0 0-1 0 0,0 0 0 0 0,0 0 1 0 0,0 0-1 0 0,0 0 1 0 0,0 0-1 0 0,0 0 1 0 0,0 0-1 0 0,0-1 0 0 0,0 1 1 0 0,0 0-1 0 0,0 0 1 0 0,0 0-1 0 0,0 0 1 0 0,0 0-1 0 0,0 0 0 0 0,0 0 1 0 0,0 0-1 0 0,0 0 1 0 0,0 0-1 0 0,0 0 1 0 0,0 0-1 0 0,0 0 0 0 0,0-1 1 0 0,0 1-1 0 0,0 0 1 0 0,0 0-1 0 0,0 0 1 0 0,0 0-1 0 0,0 0 1 0 0,0 0-1 0 0,0 0 0 0 0,0 0 1 0 0,0 0-1 0 0,0 0 1 0 0,0 0-1 0 0,0 0 1 0 0,0 0-1 0 0,0 0 0 0 0,-1 0 1 0 0,1 0-1 0 0,0 0 1 0 0,0 0-1 0 0,0-1 1 0 0,0 1-1 0 0,0 0 0 0 0,0 0 1 0 0,0 0-1 0 0,0 0 1 0 0,0 0-1 0 0,0 0 1 0 0,0 0-1 0 0,0 0 0 0 0,0 0-3 0 0,-6-4 354 0 0,3 3-27 0 0,9 3-21 0 0,-11-2 701 0 0,11 3-78 0 0,2-1-355 0 0,-6-1 54 0 0,5 3 674 0 0,25 8-518 0 0,-31-11-784 0 0,1-1 0 0 0,-1 1 0 0 0,0-1 0 0 0,1 0 0 0 0,-1 0 0 0 0,0 1 0 0 0,1-1 0 0 0,-1 0 0 0 0,1 0 0 0 0,-1 0 0 0 0,1 0 0 0 0,2-1 0 0 0,-3 1 7 0 0,4 0-21 0 0,-8-2 95 0 0,2 2 295 0 0,1 0 113 0 0,0 0 85 0 0,-1 0-556 0 0,1 1-1 0 0,0-1 1 0 0,-1 0 0 0 0,1 1-1 0 0,-1-1 1 0 0,1 0-1 0 0,-1 0 1 0 0,1 1-1 0 0,0-1 1 0 0,-1 0 0 0 0,1 0-1 0 0,-1 0 1 0 0,1 0-1 0 0,-1 0 1 0 0,1 0-1 0 0,-1 0 1 0 0,1 0-1 0 0,-1 0 1 0 0,1 0 0 0 0,-1 0-1 0 0,1 0 1 0 0,-1 0-1 0 0,1 0 1 0 0,-1 0-1 0 0,1 0 1 0 0,-1 0 0 0 0,1-1-1 0 0,-1 1 1 0 0,1 0-1 0 0,-1 0-17 0 0,-7-4 16 0 0,-2 0-16 0 0,12-1 0 0 0,-6-1 0 0 0,4 6 0 0 0,0 0 0 0 0,0 0 0 0 0,-1 0 0 0 0,1 0 0 0 0,0-1 0 0 0,0 1 0 0 0,-1 0 0 0 0,1 0 0 0 0,0-1 0 0 0,0 1 0 0 0,0 0 0 0 0,-1 0 0 0 0,1 0 0 0 0,0-1 0 0 0,0 1 0 0 0,0 0 0 0 0,0-1 0 0 0,0 1 0 0 0,0 0 0 0 0,-1 0 0 0 0,1-1 0 0 0,0 1 0 0 0,0 0 0 0 0,0-1 0 0 0,0 1 0 0 0,0 0 0 0 0,0-1 0 0 0,0 1 0 0 0,0 0 0 0 0,0 0 0 0 0,0-1 0 0 0,0 1 0 0 0,1 0 0 0 0,-1-1 0 0 0,0 1 0 0 0,0 0 0 0 0,0 0 0 0 0,0-1 0 0 0,0 1 0 0 0,1 0 0 0 0,-1 0 0 0 0,0-1 0 0 0,0 1 0 0 0,0 0 0 0 0,1 0 0 0 0,-1-1 0 0 0,0 1 0 0 0,0 0 0 0 0,1 0 0 0 0,-1 0 0 0 0,0 0 0 0 0,0-1 0 0 0,1 1 0 0 0,-1 0 0 0 0,0 0 0 0 0,0 0 0 0 0,1 0 0 0 0,-1 0 0 0 0,6-2 0 0 0,1 0 0 0 0,-1 0 0 0 0,0 1 0 0 0,1 0 0 0 0,-1 0 0 0 0,1 1 0 0 0,5 0 0 0 0,-8-1 0 0 0,0 2 0 0 0,4 7 0 0 0,-8-7 0 0 0,2 0 1 0 0,-1 0-1 0 0,0 0 0 0 0,0 0 0 0 0,0-1 0 0 0,0 1 0 0 0,0 0 0 0 0,1-1 1 0 0,-1 1-1 0 0,0-1 0 0 0,0 1 0 0 0,0-1-3 0 0,1 0 1 0 0,-2 1 0 0 0,1-1-1 0 0,0 1 1 0 0,0-1-1 0 0,0 0 1 0 0,0 1-1 0 0,0 0 1 0 0,0-1 0 0 0,0 1-1 0 0,-1 0 1 0 0,1-1-1 0 0,0 1 1 0 0,0 0-1 0 0,-1 0 1 0 0,1 0 0 0 0,-1-1-1 0 0,1 1 1 0 0,0 0-1 0 0,-1 0 1 0 0,0 0-1 0 0,1 0 1 0 0,-1 0-1 0 0,0 0 1 0 0,1 0 0 0 0,-1 0-1 0 0,0 1 3 0 0,0-1-78 0 0,1 1 0 0 0,-1 0 0 0 0,1-1 1 0 0,-1 1-1 0 0,1 0 0 0 0,0-1 0 0 0,-1 1 0 0 0,1 0 0 0 0,0-1 0 0 0,0 1 0 0 0,0-1 0 0 0,0 0 0 0 0,0 1 0 0 0,1-1 0 0 0,0 1 78 0 0,1 1-151 0 0,-3-2 145 0 0,0-1-1 0 0,0 0 0 0 0,0 1 0 0 0,0-1 1 0 0,0 0-1 0 0,1 1 0 0 0,-1-1 0 0 0,0 0 1 0 0,0 1-1 0 0,0-1 0 0 0,0 0 0 0 0,0 0 1 0 0,-1 1-1 0 0,1-1 0 0 0,0 0 1 0 0,0 1-1 0 0,0-1 0 0 0,0 0 0 0 0,0 1 1 0 0,0-1-1 0 0,0 0 0 0 0,-1 0 0 0 0,1 1 1 0 0,0-1-1 0 0,0 0 0 0 0,0 0 1 0 0,-1 1-1 0 0,1-1 0 0 0,0 0 0 0 0,0 0 1 0 0,-1 1-1 0 0,1-1 0 0 0,0 0 0 0 0,0 0 1 0 0,-1 0-1 0 0,1 0 0 0 0,0 0 1 0 0,-1 1-1 0 0,1-1 0 0 0,0 0 0 0 0,-1 0 1 0 0,1 0-1 0 0,0 0 0 0 0,-1 0 7 0 0,1 0 32 0 0,-1 0 0 0 0,1 0 0 0 0,-1 1 0 0 0,1-1-1 0 0,-1 0 1 0 0,1 1 0 0 0,-1-1 0 0 0,1 0 0 0 0,0 1 0 0 0,-1-1 0 0 0,1 1-1 0 0,-1-1 1 0 0,1 0 0 0 0,0 1 0 0 0,0-1 0 0 0,-1 1 0 0 0,1-1 0 0 0,0 1-32 0 0,2 9 621 0 0,-1-5-272 0 0,-9 1-559 0 0,7-5 11 0 0,-3 4-8 0 0,4-5 173 0 0,-1 0-1 0 0,1 0 1 0 0,0 0 0 0 0,0 0-1 0 0,0 0 1 0 0,-1 0-1 0 0,1 0 1 0 0,0 0-1 0 0,0 1 1 0 0,0-1-1 0 0,0 0 1 0 0,-1 0 0 0 0,1 0-1 0 0,0 0 1 0 0,0 0-1 0 0,0 0 1 0 0,0 0-1 0 0,-1 0 1 0 0,1 1 0 0 0,0-1-1 0 0,0 0 1 0 0,0 0-1 0 0,0 0 1 0 0,0 0-1 0 0,0 1 1 0 0,0-1 0 0 0,0 0-1 0 0,0 0 1 0 0,-1 0-1 0 0,1 0 1 0 0,0 1-1 0 0,0-1 1 0 0,0 0-1 0 0,0 0 1 0 0,0 0 0 0 0,0 1-1 0 0,0-1 1 0 0,0 0-1 0 0,0 0 1 0 0,0 0-1 0 0,0 1 1 0 0,0-1 0 0 0,0 0-1 0 0,1 0 1 0 0,-1 0-1 0 0,0 0 1 0 0,0 1-1 0 0,0-1 1 0 0,0 0 0 0 0,0 0-1 0 0,0 0 1 0 0,0 0-1 0 0,0 0 1 0 0,1 1-1 0 0,-1-1 1 0 0,0 0-1 0 0,0 0 1 0 0,0 0 0 0 0,0 0-1 0 0,1 0 1 0 0,-1 0-1 0 0,0 0 1 0 0,0 1-1 0 0,0-1 1 0 0,0 0 0 0 0,1 0-1 0 0,-1 0 1 0 0,0 0-1 0 0,0 0 35 0 0,-8 0-1320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56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69 2760 0 0,'1'-3'29'0'0,"0"1"-1"0"0,0 0 1 0 0,0-1 0 0 0,0 1-1 0 0,1 0 1 0 0,-1 0 0 0 0,1-1 0 0 0,-1 1-29 0 0,1-1 18 0 0,7-7 358 0 0,-8 9-85 0 0,0 1-1 0 0,-1-1 0 0 0,1 1 0 0 0,0-1 0 0 0,0 0 0 0 0,-1 1 0 0 0,1-1 0 0 0,-1 0 0 0 0,1 0 0 0 0,-1 1 0 0 0,1-1 1 0 0,-1 0-1 0 0,1 0 0 0 0,-1 0 0 0 0,0 0 0 0 0,0 1 0 0 0,1-1 0 0 0,-1 0 0 0 0,0 0 0 0 0,0 0 0 0 0,0 0 1 0 0,0 0-1 0 0,0 0 0 0 0,0 0 0 0 0,0 0 0 0 0,0 0 0 0 0,0 0-290 0 0,1-3 3586 0 0,-1 4-3564 0 0,0 0-1 0 0,0 0 1 0 0,0 0-1 0 0,0 0 1 0 0,0 0-1 0 0,0 0 1 0 0,1 0-1 0 0,-1 0 1 0 0,0 0-1 0 0,0 0 1 0 0,0-1-1 0 0,0 1 1 0 0,0 0-1 0 0,0 0 1 0 0,0 0-1 0 0,0 0 1 0 0,0 0-1 0 0,0 0 1 0 0,0 0-1 0 0,0 0 1 0 0,0 0 0 0 0,0-1-1 0 0,0 1 1 0 0,0 0-1 0 0,0 0 1 0 0,0 0-1 0 0,0 0 1 0 0,0 0-1 0 0,0 0 1 0 0,0 0-1 0 0,0 0 1 0 0,0 0-1 0 0,0-1 1 0 0,0 1-1 0 0,0 0 1 0 0,0 0-1 0 0,0 0 1 0 0,0 0-1 0 0,0 0 1 0 0,0 0-1 0 0,-1 0 1 0 0,1 0-1 0 0,0 0 1 0 0,0 0 0 0 0,0 0-1 0 0,0 0 1 0 0,0 0-1 0 0,0-1 1 0 0,0 1-1 0 0,0 0 1 0 0,0 0-1 0 0,0 0-21 0 0,-3-1 178 0 0,0 0 0 0 0,0 1-1 0 0,0-1 1 0 0,-1 1 0 0 0,1-1-1 0 0,0 1 1 0 0,0 0 0 0 0,0 0 0 0 0,0 0-1 0 0,0 1 1 0 0,0-1 0 0 0,0 1-1 0 0,-3 0-177 0 0,-10 4 341 0 0,1 0-1 0 0,-5 3-340 0 0,-12 4 229 0 0,15-7 17 0 0,0 2-1 0 0,0 0 1 0 0,1 0-1 0 0,0 2 1 0 0,0 0-246 0 0,8-4 109 0 0,0 1-1 0 0,0-1 1 0 0,0 2-1 0 0,1-1 1 0 0,0 1-1 0 0,1 0 1 0 0,-1 0-1 0 0,1 1 1 0 0,1 0-1 0 0,-1 1-108 0 0,5-7 6 0 0,-1 0 1 0 0,1 1-1 0 0,0-1 0 0 0,0 1 0 0 0,1-1 0 0 0,-1 1 0 0 0,0-1 1 0 0,1 1-1 0 0,0-1 0 0 0,-1 1 0 0 0,1-1 0 0 0,0 1 0 0 0,0-1 0 0 0,1 1 1 0 0,-1 0-1 0 0,0-1 0 0 0,1 1 0 0 0,0-1 0 0 0,-1 1 0 0 0,1-1 1 0 0,0 0-1 0 0,0 1 0 0 0,1-1 0 0 0,-1 0 0 0 0,0 1 0 0 0,1-1 0 0 0,-1 0 1 0 0,1 0-1 0 0,0 0 0 0 0,-1-1 0 0 0,3 3-6 0 0,6 4 42 0 0,-1 0-1 0 0,1-1 1 0 0,1 0-1 0 0,-1-1 1 0 0,1 0-1 0 0,3 1-41 0 0,39 17-362 0 0,16 3 362 0 0,-19-8-6 0 0,37 21 6 0 0,-31-15 0 0 0,-38-18 0 0 0,1 2 0 0 0,-1 0 0 0 0,1 2 0 0 0,-12-8 0 0 0,-1 2 0 0 0,0-1 0 0 0,0 1 0 0 0,-1-1 0 0 0,1 2 0 0 0,1 1 0 0 0,-6-6 0 0 0,0 1 0 0 0,0 0 0 0 0,0-1 0 0 0,0 1 0 0 0,0 0 0 0 0,0 0 0 0 0,0-1 0 0 0,0 1 0 0 0,-1 0 0 0 0,1 0 0 0 0,-1 0 0 0 0,1 0 0 0 0,-1 0 0 0 0,0 0 0 0 0,0 0 0 0 0,0 0 0 0 0,0 0 0 0 0,0 0 0 0 0,0 0 0 0 0,-1 0 0 0 0,1 0 0 0 0,-1 0 0 0 0,1 0 0 0 0,-1 0 0 0 0,0 0 0 0 0,-2 3-2 0 0,0 0 0 0 0,0 0 0 0 0,0 0 0 0 0,-1 0 0 0 0,1-1 0 0 0,-1 1 0 0 0,0-1 0 0 0,-1 0 0 0 0,1-1 0 0 0,-1 1 0 0 0,1-1 0 0 0,-1 1 0 0 0,0-2 0 0 0,-1 1 0 0 0,1 0 2 0 0,-16 6 130 0 0,0 0 0 0 0,-1-2-1 0 0,-3 1-129 0 0,22-7 43 0 0,-28 8 354 0 0,0-1 1 0 0,-1-2 0 0 0,1-1-1 0 0,-7-1-397 0 0,14-1 0 0 0,0-2 0 0 0,0-1 0 0 0,0-1 0 0 0,0-1 0 0 0,-21-5 0 0 0,42 7-47 0 0,0-1 0 0 0,0 0 0 0 0,0-1 0 0 0,0 1 0 0 0,0 0-1 0 0,1-1 1 0 0,-1 0 0 0 0,0 1 0 0 0,1-1 0 0 0,-1 0 0 0 0,1-1-1 0 0,0 1 1 0 0,-1 0 0 0 0,1-1 0 0 0,0 1 0 0 0,0-1 0 0 0,1 1 0 0 0,-1-1-1 0 0,0 0 1 0 0,1 0 0 0 0,0 0 0 0 0,0 0 47 0 0,-1-3-490 0 0,0 0-1 0 0,1 0 1 0 0,-1 0 0 0 0,2 0 0 0 0,-1 0-1 0 0,1 0 1 0 0,-1 0 0 0 0,2 0 0 0 0,-1-1-1 0 0,1-2 491 0 0,8-23-2163 0 0</inkml:trace>
  <inkml:trace contextRef="#ctx0" brushRef="#br0" timeOffset="320.585">628 167 4608 0 0,'0'0'353'0'0,"4"8"-218"0"0,4 10 1964 0 0,0 1 1 0 0,-1 0-1 0 0,-1 0 1 0 0,-1 1-1 0 0,-1-1 1 0 0,1 8-2100 0 0,14 81 706 0 0,-11-66-480 0 0,-3-17-180 0 0,1-1 0 0 0,3 9-46 0 0,29 96 536 0 0,-23-75-220 0 0,5 43 282 0 0,-19-90-595 0 0,0-1 0 0 0,0 1-1 0 0,0 0 1 0 0,-1 0-1 0 0,0-1 1 0 0,-1 1-1 0 0,0 1-2 0 0,0 15 62 0 0,-1-8 561 0 0,-1-8-1532 0 0,-1-4-4820 0 0,2-3-399 0 0</inkml:trace>
  <inkml:trace contextRef="#ctx0" brushRef="#br0" timeOffset="645.292">763 427 8288 0 0,'-1'-1'59'0'0,"0"0"-1"0"0,0-1 1 0 0,1 1 0 0 0,-1-1 0 0 0,0 1 0 0 0,1 0-1 0 0,-1-1 1 0 0,1 1 0 0 0,0-1 0 0 0,0 1 0 0 0,-1-1-1 0 0,1 0 1 0 0,0 1 0 0 0,0-1 0 0 0,0 1 0 0 0,1-1-1 0 0,-1 1 1 0 0,0-1 0 0 0,0 1 0 0 0,1-1 0 0 0,-1 1-1 0 0,1-1 1 0 0,0 1 0 0 0,-1-1 0 0 0,2 0-59 0 0,-1 0 389 0 0,1-1 0 0 0,0 1 0 0 0,0 0 0 0 0,1 0 0 0 0,-1 0 0 0 0,0 0 0 0 0,1 0 0 0 0,-1 1 0 0 0,1-1 0 0 0,0 1 0 0 0,-1-1 0 0 0,1 1 1 0 0,2-1-390 0 0,2 0 289 0 0,0 0 0 0 0,-1 1 1 0 0,1-1-1 0 0,0 1 1 0 0,0 1-1 0 0,5-1-289 0 0,-8 1 77 0 0,0 0-1 0 0,-1 0 1 0 0,1 1 0 0 0,0-1-1 0 0,0 1 1 0 0,0 0-1 0 0,0 0 1 0 0,-1 1 0 0 0,1-1-1 0 0,0 1 1 0 0,-1-1-1 0 0,2 2-76 0 0,17 11 431 0 0,-18-12-319 0 0,1 0 1 0 0,0 1-1 0 0,-1 0 0 0 0,0 0 1 0 0,0 1-1 0 0,0-1 0 0 0,0 1 0 0 0,0-1 1 0 0,-1 1-1 0 0,1 1 0 0 0,-1-1 1 0 0,0 0-1 0 0,1 4-112 0 0,5 6 438 0 0,-7-13-391 0 0,-1 0 0 0 0,0 1 0 0 0,0-1 0 0 0,0 1 0 0 0,0-1 0 0 0,-1 1-1 0 0,1-1 1 0 0,0 1 0 0 0,-1-1 0 0 0,1 1 0 0 0,-1-1 0 0 0,1 1 0 0 0,-1 0 0 0 0,0-1 0 0 0,1 1 0 0 0,-1 0 0 0 0,0 0-47 0 0,-1 3 65 0 0,1 0 0 0 0,-1 1 1 0 0,-1-1-1 0 0,1 0 0 0 0,-1 0 0 0 0,1 0 0 0 0,-1 0 1 0 0,-1 0-1 0 0,1 0 0 0 0,-1 0 0 0 0,0-1 1 0 0,0 1-1 0 0,0-1 0 0 0,-1 0 0 0 0,1 0 0 0 0,-1 0 1 0 0,0-1-1 0 0,0 1 0 0 0,0-1 0 0 0,-1 0 0 0 0,-4 3-65 0 0,-10 5 353 0 0,-1 0 0 0 0,-1-2 1 0 0,-4 2-354 0 0,14-7-80 0 0,0 0 1 0 0,0-1-1 0 0,-1-1 1 0 0,1 1-1 0 0,-1-2 0 0 0,0 0 1 0 0,-1 0 79 0 0,-4-1-704 0 0,-18 0-112 0 0,12-5-5318 0 0,14 2-250 0 0</inkml:trace>
  <inkml:trace contextRef="#ctx0" brushRef="#br0" timeOffset="947.968">1061 477 15664 0 0,'-12'12'356'0'0,"12"-12"-345"0"0,0 0 0 0 0,0 0 0 0 0,-1 0 0 0 0,1 0 1 0 0,0 1-1 0 0,0-1 0 0 0,0 0 0 0 0,0 0 1 0 0,0 0-1 0 0,0 0 0 0 0,0 0 0 0 0,0 1 1 0 0,0-1-1 0 0,0 0 0 0 0,0 0 0 0 0,0 0 1 0 0,0 0-1 0 0,0 0 0 0 0,0 1 0 0 0,0-1 1 0 0,0 0-1 0 0,0 0 0 0 0,0 0 0 0 0,0 0 1 0 0,1 0-1 0 0,-1 1 0 0 0,0-1 0 0 0,0 0 0 0 0,0 0 1 0 0,0 0-1 0 0,0 0 0 0 0,0 0 0 0 0,0 0 1 0 0,0 0-1 0 0,1 1 0 0 0,-1-1 0 0 0,0 0 1 0 0,0 0-1 0 0,0 0 0 0 0,0 0 0 0 0,0 0 1 0 0,0 0-1 0 0,1 0 0 0 0,-1 0 0 0 0,0 0 1 0 0,0 0-1 0 0,0 0 0 0 0,0 0 0 0 0,0 0 1 0 0,1 0-1 0 0,-1 0 0 0 0,0 0 0 0 0,0 0 0 0 0,0 0-11 0 0,9 2 190 0 0,-9-2-155 0 0,7 1 102 0 0,1 1 0 0 0,-1 0 0 0 0,0 1 0 0 0,2 0-137 0 0,17 6-16 0 0,-18-7 144 0 0,1 0-1 0 0,-1-1 1 0 0,1 0-1 0 0,-1-1 1 0 0,1 0-1 0 0,-1 0 1 0 0,1 0-1 0 0,-1-1 1 0 0,1-1-1 0 0,-1 1 1 0 0,1-1-1 0 0,-1-1 1 0 0,0 0-1 0 0,0 0 1 0 0,0 0-1 0 0,2-3-127 0 0,-5 2 0 0 0,0 0 0 0 0,0-1 0 0 0,-1 1 0 0 0,0-1 0 0 0,0 0 0 0 0,-1 0 0 0 0,2-3 0 0 0,-4 7 0 0 0,-1 1 0 0 0,0-1 0 0 0,1 0 0 0 0,-1 1 0 0 0,0-1 0 0 0,0 0 0 0 0,1 1 0 0 0,-1-1 0 0 0,0 0 0 0 0,0 0 0 0 0,0 1 0 0 0,0-1 0 0 0,0 0 0 0 0,0 0 0 0 0,0 1 0 0 0,0-1 0 0 0,0 0 0 0 0,-1 1 0 0 0,1-1 0 0 0,0 0 0 0 0,0 1 0 0 0,-1-1 0 0 0,1 0 0 0 0,0 0 0 0 0,-1 0 0 0 0,1 0 0 0 0,0 0 0 0 0,-1 0 0 0 0,1 1 0 0 0,0-1 0 0 0,0 0 0 0 0,0 0 0 0 0,0 0 0 0 0,0 0 0 0 0,0 0 0 0 0,0 0 0 0 0,0-1 0 0 0,7-13 0 0 0,-6 13 0 0 0,0 0 0 0 0,0 1 0 0 0,-1-1 0 0 0,1 0 0 0 0,0 1 0 0 0,-1-1 0 0 0,1 0 0 0 0,-1 0 0 0 0,1 0 0 0 0,-1 0 0 0 0,0 1 0 0 0,0-1 0 0 0,0 0 0 0 0,0 0 0 0 0,0 0 0 0 0,0 0 0 0 0,-1 0 0 0 0,1 1 5 0 0,-1-1-1 0 0,1 0 0 0 0,0 1 0 0 0,-1-1 0 0 0,1 0 0 0 0,0 0 1 0 0,0 1-1 0 0,0-1 0 0 0,0 0 0 0 0,0 0 0 0 0,1 0 0 0 0,-1 1 0 0 0,0-1 1 0 0,1 0-1 0 0,0 1 0 0 0,-1-1 0 0 0,2-1-4 0 0,-2 2 5 0 0,-1 1 1 0 0,1-1-1 0 0,0 0 1 0 0,0 1-1 0 0,0-1 1 0 0,0 1-1 0 0,-1-1 0 0 0,1 0 1 0 0,0 1-1 0 0,-1-1 1 0 0,1 1-1 0 0,0-1 0 0 0,-1 1 1 0 0,1-1-1 0 0,-1 1 1 0 0,1-1-1 0 0,0 1 0 0 0,-1-1 1 0 0,0 1-1 0 0,1 0 1 0 0,-1-1-1 0 0,1 1-5 0 0,-18-10-10 0 0,15 9 0 0 0,0 0-1 0 0,0 0 0 0 0,0 0 1 0 0,-1 1-1 0 0,1 0 0 0 0,0-1 1 0 0,-1 1-1 0 0,1 1 0 0 0,0-1 1 0 0,-1 0-1 0 0,1 1 0 0 0,0-1 11 0 0,-6 3 6 0 0,2 0-1 0 0,-1 0 0 0 0,0 1 1 0 0,-4 2-6 0 0,3-1 46 0 0,6-4-3 0 0,-1 1 1 0 0,0 0 0 0 0,1 0-1 0 0,-1 0 1 0 0,1 1 0 0 0,0-1 0 0 0,0 1-1 0 0,0-1 1 0 0,0 1 0 0 0,0 0-1 0 0,-1 3-43 0 0,-14 16 145 0 0,15-19-187 0 0,0 0 1 0 0,1 0-1 0 0,-1 0 1 0 0,1 0-1 0 0,-1 1 0 0 0,1-1 1 0 0,0 1-1 0 0,1 0 0 0 0,-1 0 1 0 0,0 0-1 0 0,1 0 42 0 0,-6 19-143 0 0,5-19 193 0 0,0 0 0 0 0,1 0 0 0 0,0 0 0 0 0,0 1 0 0 0,0-1-1 0 0,0 0 1 0 0,0 1 0 0 0,1-1 0 0 0,0 1 0 0 0,0-1 0 0 0,0 0 0 0 0,1 1 0 0 0,-1-1 0 0 0,2 4-50 0 0,-1 8-306 0 0,-1-14 289 0 0,0-1 0 0 0,0 0 0 0 0,0 0 0 0 0,0 0 0 0 0,0 0 0 0 0,0 0 1 0 0,0 0-1 0 0,0 1 0 0 0,0-1 0 0 0,1 0 0 0 0,-1 0 0 0 0,0 0 0 0 0,1 0 0 0 0,-1 0 0 0 0,1 0 1 0 0,-1 0-1 0 0,1 0 0 0 0,0 0 0 0 0,-1 0 0 0 0,1 0 17 0 0,33 27 1241 0 0,-31-26-1243 0 0,-1 0 0 0 0,1-1 0 0 0,-1 1-1 0 0,1-1 1 0 0,0 0 0 0 0,0 0 0 0 0,-1 0-1 0 0,1 0 1 0 0,0 0 0 0 0,0-1 0 0 0,0 1-1 0 0,0-1 1 0 0,1 1 2 0 0,43 0-1126 0 0,-39-1 925 0 0,4 0-443 0 0,43-2-1842 0 0,-20-5-1953 0 0,-8-6-723 0 0</inkml:trace>
  <inkml:trace contextRef="#ctx0" brushRef="#br0" timeOffset="1262.523">1823 305 10592 0 0,'-41'-2'1104'0'0,"35"2"-693"0"0,-1 1 0 0 0,1 0 1 0 0,0 0-1 0 0,0 0 0 0 0,-1 1 0 0 0,1 0 1 0 0,1 0-1 0 0,-1 1 0 0 0,0 0 1 0 0,0 0-412 0 0,-12 7 1498 0 0,1 2 1 0 0,-8 5-1499 0 0,22-14 93 0 0,0-1 0 0 0,0 1 1 0 0,0 1-1 0 0,0-1 0 0 0,1 0 0 0 0,-2 3-93 0 0,-15 16 58 0 0,6-11-48 0 0,9-8 29 0 0,1-1 1 0 0,0 1-1 0 0,0 0 0 0 0,0 0 1 0 0,0 0-1 0 0,0 0 0 0 0,0 0 1 0 0,1 1-1 0 0,0-1 1 0 0,0 1-1 0 0,-2 3-39 0 0,0 1 282 0 0,-1 0 0 0 0,1-1 0 0 0,-1 1 0 0 0,-1-1 0 0 0,-1 1-282 0 0,-7 11 179 0 0,13-18-177 0 0,0 1-1 0 0,0 0 1 0 0,0 0 0 0 0,0 0-1 0 0,1 0 1 0 0,-1 0-1 0 0,1 0 1 0 0,-1 0-1 0 0,1 0 1 0 0,0 0-1 0 0,-1 0-1 0 0,-3 16-1 0 0,3-17 1 0 0,1 0 0 0 0,-1-1 0 0 0,1 1 0 0 0,0 0 0 0 0,-1 0 0 0 0,1 0 0 0 0,0 0 0 0 0,-1-1 0 0 0,1 1 0 0 0,0 0 0 0 0,0 0 0 0 0,0 0 0 0 0,0 0 0 0 0,0 0 0 0 0,0 0 0 0 0,0 0 0 0 0,0 0 0 0 0,0 0 0 0 0,1 0 0 0 0,0 0 0 0 0,-1 0 0 0 0,1 0 0 0 0,0 0 0 0 0,0 0 0 0 0,0-1 0 0 0,0 1 0 0 0,0 0 0 0 0,0 0 0 0 0,0-1 0 0 0,0 1 0 0 0,0 0 0 0 0,1-1 0 0 0,4 4 0 0 0,0 0 0 0 0,0-1 0 0 0,1 0 0 0 0,-1 0 0 0 0,1-1 0 0 0,0 0 0 0 0,0 0 0 0 0,2 0 0 0 0,4 0-55 0 0,0-1-1 0 0,-1-1 1 0 0,1 0 0 0 0,0-1-1 0 0,0 0 1 0 0,0-1-1 0 0,6-2 56 0 0,17-5-2706 0 0,32-13 2706 0 0,-42 14-1338 0 0</inkml:trace>
  <inkml:trace contextRef="#ctx0" brushRef="#br0" timeOffset="1928.173">2191 83 3224 0 0,'-1'0'19'0'0,"0"0"-1"0"0,0 0 1 0 0,0 0 0 0 0,-1 1-1 0 0,1-1 1 0 0,0 0 0 0 0,0 1-1 0 0,0-1 1 0 0,0 1 0 0 0,0-1-1 0 0,0 1 1 0 0,0 0 0 0 0,0 0-1 0 0,0 0-18 0 0,1-1 2 0 0,-1 1 0 0 0,1 0-1 0 0,0 0 1 0 0,-1 0 0 0 0,1 0-1 0 0,0 0 1 0 0,0 0 0 0 0,0-1-1 0 0,0 1 1 0 0,0 0 0 0 0,0 0-1 0 0,0 0 1 0 0,0 0 0 0 0,0 0-1 0 0,0 0 1 0 0,1 0-2 0 0,-1 1 102 0 0,0-1 0 0 0,0 0 0 0 0,-1 0 0 0 0,1 1 0 0 0,0-1 0 0 0,0 0 0 0 0,-1 0 0 0 0,1 0 0 0 0,0 0 0 0 0,-1 1 0 0 0,0-1 0 0 0,1 0 0 0 0,-1 0 0 0 0,1 0 0 0 0,-1 0 0 0 0,0 0 0 0 0,0 0 0 0 0,0 0 0 0 0,0-1 0 0 0,1 1 0 0 0,-2 0-102 0 0,1 0 268 0 0,0 0 0 0 0,0 0 0 0 0,0 0 0 0 0,0 1 0 0 0,0-1 0 0 0,0 0 0 0 0,0 0 0 0 0,1 1-1 0 0,-1-1 1 0 0,0 0 0 0 0,1 1 0 0 0,-1-1 0 0 0,1 1 0 0 0,-1-1 0 0 0,1 1-268 0 0,0 2 778 0 0,1-1-1 0 0,-1 1 1 0 0,1-1 0 0 0,0 1-1 0 0,0-1 1 0 0,0 0 0 0 0,1 2-778 0 0,4 19 2445 0 0,-4-14-2071 0 0,1-1 1 0 0,0 0-1 0 0,0 0 0 0 0,4 8-374 0 0,-3-8 49 0 0,0-1-1 0 0,-1 1 1 0 0,0 0 0 0 0,-1 0-1 0 0,0 3-48 0 0,0-2-32 0 0,-2-6 15 0 0,0 0 0 0 0,1-1 0 0 0,-1 1 1 0 0,1 0-1 0 0,0-1 0 0 0,1 1 0 0 0,-1-1 0 0 0,1 2 17 0 0,2 2-15 0 0,-2-4 29 0 0,-1 0-1 0 0,1-1 1 0 0,-1 1 0 0 0,1 0 0 0 0,-1 0 0 0 0,0 0 0 0 0,0 0 0 0 0,-1 0 0 0 0,1 0 0 0 0,0 1 0 0 0,-1-1-1 0 0,0 0 1 0 0,0 0 0 0 0,0 0 0 0 0,0 1 0 0 0,0-1-14 0 0,-3 20 207 0 0,3-17-61 0 0,0-1 1 0 0,-1 1-1 0 0,0 0 1 0 0,0-1-1 0 0,0 1 1 0 0,-1-1-1 0 0,1 1 0 0 0,-1-1 1 0 0,-1 0-1 0 0,1 1 1 0 0,-1-1-1 0 0,0 0-146 0 0,-4 3 104 0 0,5-6-97 0 0,0 1 1 0 0,0-1 0 0 0,0 1 0 0 0,1-1-1 0 0,-1 1 1 0 0,1-1 0 0 0,-1 1-1 0 0,0 3-7 0 0,0 1-2 0 0,2-6-1 0 0,0 1 0 0 0,0-1 0 0 0,0 0 0 0 0,0 0 0 0 0,-1 0 0 0 0,1 0 0 0 0,-1 0-1 0 0,1 0 1 0 0,0 0 0 0 0,-1 0 0 0 0,0 0 0 0 0,1 0 0 0 0,-1 0 0 0 0,0 0 0 0 0,1-1 0 0 0,-1 1 0 0 0,0 0 0 0 0,0 0-1 0 0,0-1 1 0 0,0 1 3 0 0,-10 6-182 0 0,7-4-46 0 0,0-1 1 0 0,0 1-1 0 0,0 0 1 0 0,0 0-1 0 0,-3 4 228 0 0,6-6-121 0 0,-1 0-1 0 0,1 0 0 0 0,0-1 0 0 0,-1 1 0 0 0,1 0 1 0 0,-1 0-1 0 0,1-1 0 0 0,-1 1 0 0 0,1-1 0 0 0,-1 1 1 0 0,1-1-1 0 0,-1 0 0 0 0,1 1 0 0 0,-1-1 0 0 0,0 0 122 0 0,-26-1-1930 0 0,24 1 1616 0 0,4 0 245 0 0,-1 0 0 0 0,1 0 0 0 0,-1 0 1 0 0,0 0-1 0 0,1 0 0 0 0,-1-1 1 0 0,0 1-1 0 0,1 0 0 0 0,-1 0 0 0 0,1 0 1 0 0,-1-1-1 0 0,1 1 0 0 0,-1 0 1 0 0,1-1-1 0 0,-1 1 0 0 0,0 0 1 0 0,1-1-1 0 0,0 1 0 0 0,-1 0 0 0 0,1-1 1 0 0,-1 1-1 0 0,1-1 0 0 0,0 1 1 0 0,-1-1-1 0 0,1 1 0 0 0,0-1 0 0 0,-1 0 69 0 0,1 0-99 0 0,-1 0 0 0 0,0 0-1 0 0,0 0 1 0 0,1 0-1 0 0,-1 0 1 0 0,0 0-1 0 0,0 0 1 0 0,0 0-1 0 0,0 1 1 0 0,0-1-1 0 0,-1 0 100 0 0,-3-2-196 0 0,3 2 139 0 0,1 0 0 0 0,-1 1 0 0 0,1-1 0 0 0,0 0 0 0 0,-1 0 0 0 0,1 0 0 0 0,0 0 0 0 0,-1 0 0 0 0,1 0 0 0 0,0 0 0 0 0,0-1 0 0 0,0 1 0 0 0,0 0 0 0 0,0 0 0 0 0,0-1 0 0 0,0 1 0 0 0,1-1 0 0 0,-1 1 0 0 0,1-1 0 0 0,-1 1 0 0 0,1-1 0 0 0,-1 1-1 0 0,1-1 1 0 0,0 0 0 0 0,-1 1 0 0 0,1-1 0 0 0,0 0 57 0 0,0 0-2 0 0,0 0-1 0 0,-1 0 1 0 0,1-1-1 0 0,-1 1 1 0 0,0 0-1 0 0,0 0 1 0 0,0 0-1 0 0,0 0 0 0 0,0 0 1 0 0,0 0-1 0 0,0 0 1 0 0,-1 0 2 0 0,1 0 2 0 0,-1-1 0 0 0,1 1 0 0 0,0 0 0 0 0,-1-1 0 0 0,1 1 1 0 0,0 0-1 0 0,1-1 0 0 0,-1 1 0 0 0,0-1 0 0 0,1-1-2 0 0,0 1 17 0 0,0 0 0 0 0,0 0 0 0 0,0 1-1 0 0,1-1 1 0 0,0 0 0 0 0,-1 0 0 0 0,1 0 0 0 0,0 1 0 0 0,0-1-1 0 0,1 0-16 0 0,4-18 77 0 0,-5 17-98 0 0,-1 0-1 0 0,1 0 0 0 0,0 0 1 0 0,0 0-1 0 0,0 0 0 0 0,1 0 0 0 0,0 0 1 0 0,-1 0-1 0 0,1 0 0 0 0,1 1 1 0 0,-1-1 21 0 0,5-13 15 0 0,-6 15 29 0 0,-1 0 0 0 0,1 1 0 0 0,-1-1 0 0 0,1 1 0 0 0,0-1 0 0 0,-1 0 0 0 0,1 1 0 0 0,0-1 0 0 0,0 1 0 0 0,0 0 0 0 0,0-1 0 0 0,0 1-1 0 0,0 0 1 0 0,1 0 0 0 0,-1-1-44 0 0,16-8 767 0 0,1 1 0 0 0,17-6-767 0 0,-27 12 240 0 0,1 0 65 0 0,1 0 0 0 0,-1 1 1 0 0,1 0-1 0 0,0 0 0 0 0,0 1 1 0 0,0 1-1 0 0,8 0-305 0 0,-3 0 485 0 0,0 1 0 0 0,-1 1-1 0 0,14 3-484 0 0,-21-2 161 0 0,1-1 0 0 0,-1 2 0 0 0,0-1 0 0 0,-1 1 0 0 0,1 0 0 0 0,-1 0 0 0 0,1 1 0 0 0,-1 0-1 0 0,5 5-160 0 0,-7-5 123 0 0,0-1-1 0 0,0 1 0 0 0,0 0 1 0 0,-1 1-1 0 0,2 1-122 0 0,10 16-4 0 0,-1-6 682 0 0,-1 1-1 0 0,-1 1 0 0 0,5 10-677 0 0,-7-10 8 0 0,-2 0 0 0 0,1 3-8 0 0,-8-16 72 0 0,-1-5 299 0 0,0-1 117 0 0,0 0 21 0 0,0 0-66 0 0,0-1-432 0 0,0 0 0 0 0,-1 0 1 0 0,1 0-1 0 0,0 0 0 0 0,-1 0 0 0 0,1 0 0 0 0,-1 0 0 0 0,1 0 1 0 0,-1 0-1 0 0,0 0 0 0 0,1 1 0 0 0,-1-1 0 0 0,0 0 1 0 0,0 0-1 0 0,0 1 0 0 0,0-1-11 0 0,0 0-1 0 0,0 0 0 0 0,0 0 0 0 0,0 0-1 0 0,0 0 1 0 0,0 0 0 0 0,0 0 0 0 0,0 0 0 0 0,1-1 0 0 0,-1 1 0 0 0,0 0-1 0 0,1 0 1 0 0,-1-1 1 0 0,0-4-105 0 0,1 1-1 0 0,0-1 1 0 0,0 1-1 0 0,0 0 1 0 0,0-1 0 0 0,1 1-1 0 0,0-1 1 0 0,0 1-1 0 0,1 0 1 0 0,-1 0-1 0 0,1-1 1 0 0,0 1-1 0 0,1 0 1 0 0,-1 1-1 0 0,1-1 1 0 0,0 0 0 0 0,1-1 104 0 0,9-11-327 0 0,0 1-1 0 0,1 0 1 0 0,14-10 328 0 0,-24 21-144 0 0,10-7-250 0 0,0 1 0 0 0,0 0 1 0 0,1 1-1 0 0,0 0 0 0 0,1 1 1 0 0,0 1-1 0 0,0 0 0 0 0,10-2 394 0 0,-15 7-3 0 0,-1 0 0 0 0,1 1-1 0 0,0 0 1 0 0,0 0-1 0 0,11 1 4 0 0,-15 1 0 0 0,-1 0 0 0 0,1 0 0 0 0,0 1 1 0 0,-1 0-1 0 0,1 0 0 0 0,-1 1 0 0 0,1 0 0 0 0,-1 0 0 0 0,0 0 0 0 0,3 2 0 0 0,-8-4 7 0 0,0 1 0 0 0,0-1-1 0 0,-1 0 1 0 0,1 1 0 0 0,0-1-1 0 0,0 1 1 0 0,-1-1 0 0 0,1 1-1 0 0,0 0 1 0 0,-1-1 0 0 0,1 1-1 0 0,0 0 1 0 0,-1-1-1 0 0,1 1 1 0 0,-1 0 0 0 0,1 0-1 0 0,-1-1 1 0 0,0 1 0 0 0,1 0-1 0 0,-1 0 1 0 0,0 0 0 0 0,1 0-1 0 0,-1 0 1 0 0,0-1 0 0 0,0 1-1 0 0,0 0 1 0 0,0 0-1 0 0,0 0 1 0 0,0 0 0 0 0,0 0-1 0 0,0 0 1 0 0,0 0 0 0 0,0 0-1 0 0,-1-1 1 0 0,1 1 0 0 0,0 0-1 0 0,-1 0 1 0 0,1 0-7 0 0,-1 2 162 0 0,-1-1-1 0 0,0 1 1 0 0,0 0-1 0 0,0-1 1 0 0,0 1 0 0 0,0-1-1 0 0,-2 2-161 0 0,-11 9 268 0 0,0-2 0 0 0,-1 0-1 0 0,-14 8-267 0 0,13-10 320 0 0,1 2 0 0 0,0 0 0 0 0,-6 7-320 0 0,12-8 123 0 0,1 0-1 0 0,0 0 1 0 0,1 1 0 0 0,0 1-1 0 0,0-1 1 0 0,1 1 0 0 0,-2 8-123 0 0,8-18-25 0 0,0-1 13 0 0,0 0-1 0 0,1 0 0 0 0,-1 0 0 0 0,1 0 0 0 0,0 0 0 0 0,-1 0 1 0 0,1 0-1 0 0,0 1 0 0 0,0-1 0 0 0,0 0 0 0 0,-1 0 0 0 0,1 0 0 0 0,0 0 1 0 0,1 0-1 0 0,-1 0 0 0 0,0 1 0 0 0,0-1 0 0 0,0 0 0 0 0,1 0 0 0 0,-1 0 1 0 0,0 0-1 0 0,1 0 0 0 0,-1 0 0 0 0,1 0 0 0 0,0 0 0 0 0,-1 0 0 0 0,1 0 1 0 0,0 0-1 0 0,-1 0 0 0 0,1 0 0 0 0,0-1 13 0 0,0 1-1 0 0,1 1-1 0 0,-1-1 1 0 0,0-1 0 0 0,1 1-1 0 0,-1 0 1 0 0,0 0-1 0 0,1 0 1 0 0,-1-1 0 0 0,1 1-1 0 0,0-1 1 0 0,-1 1 0 0 0,1-1-1 0 0,-1 0 1 0 0,1 1-1 0 0,0-1 1 0 0,-1 0 0 0 0,2 0 1 0 0,33-2 71 0 0,-23 0-12 0 0,1 2-34 0 0,0-2 1 0 0,0 1 0 0 0,-1-2-1 0 0,1 0 1 0 0,-1-1-1 0 0,0 0 1 0 0,0-1 0 0 0,0 0-1 0 0,-1-1 1 0 0,0 0-1 0 0,0-1 1 0 0,0 0 0 0 0,-1-1-1 0 0,0-1-25 0 0,-5 4 0 0 0,0-1 0 0 0,0 0 0 0 0,0 0 0 0 0,-1 0 0 0 0,0-1 0 0 0,0 0 0 0 0,0 0 0 0 0,-1 0 0 0 0,0 0 0 0 0,-1-1 0 0 0,0 0 0 0 0,1 0 0 0 0,-3 3 0 0 0,1 1 0 0 0,-1-1 0 0 0,0 1 0 0 0,0-1 0 0 0,-1 1 0 0 0,1-1 0 0 0,-1 1 0 0 0,0-1 0 0 0,0 0 0 0 0,0 1 0 0 0,-1-1 0 0 0,0 1 0 0 0,0-1 0 0 0,0 1 0 0 0,0-1 0 0 0,-1 1 0 0 0,0 0 0 0 0,1 0 0 0 0,-2 0 0 0 0,1 0 0 0 0,0 0 0 0 0,-1 0 0 0 0,-2-3 0 0 0,4 6-3 0 0,-3-3-10 0 0,1 0 0 0 0,-1 0-1 0 0,0 1 1 0 0,0-1 0 0 0,0 1 0 0 0,0 0 0 0 0,0 0 0 0 0,-1 0 0 0 0,1 1 0 0 0,-1 0 0 0 0,0 0 0 0 0,1 0 0 0 0,-1 0-1 0 0,0 1 1 0 0,-3-1 13 0 0,-22-1-4889 0 0,22 3-1261 0 0</inkml:trace>
  <inkml:trace contextRef="#ctx0" brushRef="#br0" timeOffset="2265.155">3321 163 14768 0 0,'0'0'678'0'0,"0"0"-14"0"0,-1 2-352 0 0,-4 3-18 0 0,-1-1 0 0 0,1 1 1 0 0,-1-1-1 0 0,0 0 0 0 0,0 0 0 0 0,-1-1 0 0 0,-4 2-294 0 0,2 0 65 0 0,0-1 1 0 0,0 2-1 0 0,1-1 0 0 0,-4 4-65 0 0,2 0 152 0 0,0 0-1 0 0,1 1 0 0 0,-5 6-151 0 0,11-11 27 0 0,-1 0-1 0 0,0 1 0 0 0,1-1 1 0 0,0 1-1 0 0,0-1 1 0 0,1 1-1 0 0,0 0 0 0 0,-2 5-26 0 0,4-7-13 0 0,-1 0 0 0 0,1 0 0 0 0,0 0-1 0 0,0 0 1 0 0,1 1 0 0 0,-1-1-1 0 0,1 0 1 0 0,0 0 0 0 0,0 0 0 0 0,0 0-1 0 0,0-1 1 0 0,1 1 0 0 0,0 1 13 0 0,2 2-29 0 0,-1 0 1 0 0,1-1-1 0 0,0 0 1 0 0,1 0-1 0 0,-1 0 0 0 0,6 4 29 0 0,13 13 184 0 0,1-1 0 0 0,6 4-184 0 0,-28-25-7 0 0,-1 0 0 0 0,0 0 0 0 0,0 0-1 0 0,0 0 1 0 0,0 0 0 0 0,0 0-1 0 0,0 1 1 0 0,0-1 0 0 0,0 0 0 0 0,0 1-1 0 0,0 0 8 0 0,-1-1 3 0 0,1-1-1 0 0,-1 0 0 0 0,0 1 0 0 0,0-1 0 0 0,1 0 0 0 0,-1 1 1 0 0,0-1-1 0 0,0 0 0 0 0,0 1 0 0 0,0-1 0 0 0,1 1 0 0 0,-1-1 0 0 0,0 0 1 0 0,0 1-1 0 0,0-1 0 0 0,0 1 0 0 0,0-1 0 0 0,0 0 0 0 0,0 1 1 0 0,0-1-1 0 0,0 1 0 0 0,0-1 0 0 0,0 0 0 0 0,-1 1 0 0 0,1-1 1 0 0,0 1-1 0 0,0-1 0 0 0,0 0 0 0 0,0 1 0 0 0,-1-1 0 0 0,1 0 0 0 0,0 1 1 0 0,0-1-1 0 0,-1 0 0 0 0,1 1 0 0 0,0-1 0 0 0,0 0 0 0 0,-1 0 1 0 0,1 1-1 0 0,0-1 0 0 0,-1 0 0 0 0,1 0 0 0 0,0 1 0 0 0,-1-1-2 0 0,0 0 27 0 0,-2 3 90 0 0,-1-1 0 0 0,0 1 0 0 0,0-1 1 0 0,0 0-1 0 0,0 0 0 0 0,0 0 0 0 0,0-1 1 0 0,0 0-1 0 0,0 1 0 0 0,-1-1 0 0 0,-1 0-117 0 0,-10 0 215 0 0,1 1-1 0 0,-10-2-214 0 0,3 0-22 0 0,-23 1-2558 0 0,-20-3 2580 0 0,51 2-1566 0 0</inkml:trace>
  <inkml:trace contextRef="#ctx0" brushRef="#br0" timeOffset="2801.712">3698 144 15664 0 0,'0'0'356'0'0,"0"0"49"0"0,-6 3 405 0 0,-14 7-712 0 0,0 1-1 0 0,1 1 0 0 0,0 0 1 0 0,1 2-1 0 0,1 0 0 0 0,-4 5-97 0 0,14-14 146 0 0,1 1 0 0 0,0 0 0 0 0,1 0 0 0 0,0 1 0 0 0,0 0-1 0 0,0-1 1 0 0,1 2 0 0 0,0-1 0 0 0,0 0 0 0 0,1 1-1 0 0,-2 4-145 0 0,2-2 45 0 0,0 1 0 0 0,1-1 0 0 0,0 0 0 0 0,1 1 0 0 0,0 0-1 0 0,1-1 1 0 0,0 1 0 0 0,1 1-45 0 0,-1-9 58 0 0,0 0 0 0 0,1 0-1 0 0,0 1 1 0 0,-1-1 0 0 0,1 0 0 0 0,0 0-1 0 0,1 0 1 0 0,-1 0 0 0 0,0 0 0 0 0,1-1-1 0 0,0 1 1 0 0,0 0 0 0 0,-1-1 0 0 0,2 1-1 0 0,-1-1 1 0 0,0 1 0 0 0,0-1 0 0 0,1 0 0 0 0,-1 0-1 0 0,1 0 1 0 0,0 0 0 0 0,-1-1 0 0 0,1 1-1 0 0,0-1 1 0 0,0 0 0 0 0,0 1 0 0 0,0-1-1 0 0,2 0-57 0 0,13 3-240 0 0,0-1 0 0 0,0-1-1 0 0,0 0 1 0 0,0-1 0 0 0,0-1-1 0 0,0-1 1 0 0,1-1-1 0 0,-1 0 1 0 0,0-1 0 0 0,-1-1-1 0 0,1-1 241 0 0,32-6-1029 0 0,7-2 18 0 0,-26 4 621 0 0,6-2-1151 0 0,24-12 1541 0 0,-61 23 40 0 0,1 0 1 0 0,0 0 0 0 0,-1 0-1 0 0,1-1 1 0 0,0 1 0 0 0,-1 0-1 0 0,1 0 1 0 0,-1-1 0 0 0,1 1 0 0 0,0-1-1 0 0,-1 1 1 0 0,1 0 0 0 0,-1-1-1 0 0,1 1 1 0 0,-1-1 0 0 0,1 1 0 0 0,-1-1-1 0 0,1 0-40 0 0,-10-1 1947 0 0,-21 6-109 0 0,-13 11-857 0 0,15-5-672 0 0,1 0 1 0 0,0 1 0 0 0,0 2 0 0 0,1 1 0 0 0,-17 12-310 0 0,42-24 5 0 0,-1-1-1 0 0,1 0 1 0 0,0 1-1 0 0,0 0 0 0 0,-1-1 1 0 0,1 1-1 0 0,0 0 1 0 0,0-1-1 0 0,0 1 0 0 0,1 0 1 0 0,-1 0-1 0 0,0 0 1 0 0,1 0-1 0 0,-1-1 0 0 0,1 1 1 0 0,0 0-1 0 0,0 0 1 0 0,-1 0-1 0 0,1 0 0 0 0,0 0 1 0 0,1 0-1 0 0,-1 0 1 0 0,0 0-1 0 0,1 0 0 0 0,-1 0 1 0 0,1 0-1 0 0,-1 0 1 0 0,1 0-1 0 0,0 0 0 0 0,0 0-4 0 0,0-2 6 0 0,0 1 0 0 0,-1 0 0 0 0,1-1 0 0 0,0 1 0 0 0,0-1-1 0 0,0 1 1 0 0,0-1 0 0 0,0 1 0 0 0,0-1 0 0 0,0 0 0 0 0,0 1 0 0 0,0-1-1 0 0,0 0 1 0 0,0 0 0 0 0,0 0 0 0 0,1 0-6 0 0,1 1 20 0 0,7 0-10 0 0,1 0 1 0 0,-1-1-1 0 0,0 0 0 0 0,0 0 1 0 0,1-1-1 0 0,-1-1 1 0 0,6-1-11 0 0,9-3 1 0 0,-1-1-1 0 0,13-6 0 0 0,-30 10-36 0 0,0 1-1 0 0,-1-2 1 0 0,1 1-1 0 0,-1-1 0 0 0,0 0 1 0 0,0 0-1 0 0,5-5 37 0 0,-8 6-25 0 0,0 0 0 0 0,0-1 0 0 0,-1 1 0 0 0,1 0 0 0 0,0-1-1 0 0,-1 0 1 0 0,0 1 0 0 0,0-1 0 0 0,0 0 0 0 0,-1 0 0 0 0,1 0 0 0 0,-1 0-1 0 0,0 0 1 0 0,0-2 25 0 0,-1 3 57 0 0,0 1 0 0 0,0-1 0 0 0,0 1 0 0 0,-1-1 0 0 0,1 0-1 0 0,-1 1 1 0 0,0-1 0 0 0,0 1 0 0 0,0 0 0 0 0,0-1 0 0 0,0 1 0 0 0,0 0-1 0 0,-1-1 1 0 0,1 1 0 0 0,-1 0 0 0 0,0 0 0 0 0,1 0 0 0 0,-1 0 0 0 0,0 1-1 0 0,0-1 1 0 0,0 0 0 0 0,0 1 0 0 0,-1-1-57 0 0,-3-2-187 0 0,-1-1 0 0 0,0 1 1 0 0,0 0-1 0 0,0 1 0 0 0,0 0 0 0 0,0 0 0 0 0,-3-1 187 0 0,3 3 47 0 0,0 0-1 0 0,1 0 0 0 0,-1 1 0 0 0,0 0 1 0 0,-4 0-47 0 0,-10 0-1524 0 0,0-2-4227 0 0,15-1-493 0 0</inkml:trace>
  <inkml:trace contextRef="#ctx0" brushRef="#br0" timeOffset="3190.219">4287 216 13824 0 0,'0'0'314'0'0,"0"2"46"0"0,-6 130 1191 0 0,4-107-833 0 0,2 19-135 0 0,1-28-570 0 0,-1 0-1 0 0,-2 7-12 0 0,-3 29 1024 0 0,2 0 0 0 0,2 41-1024 0 0,18 61 1391 0 0,-8-84-1051 0 0,-8-60-300 0 0,0-8-35 0 0,-1 0 0 0 0,1 0 0 0 0,-1 0 0 0 0,0 0 0 0 0,0 0 0 0 0,1 0 0 0 0,-2 0 0 0 0,1 0 0 0 0,0 0 0 0 0,0 0 0 0 0,-1 0 0 0 0,1 0 0 0 0,-1 0 0 0 0,1 0 1 0 0,-1 0-1 0 0,0 0 0 0 0,0 0 0 0 0,-1 1-5 0 0,2-2 66 0 0,-7-1-94 0 0,6 0-179 0 0,-1 0-1 0 0,1 0 0 0 0,-1-1 0 0 0,1 1 0 0 0,-1 0 1 0 0,0-1-1 0 0,1 1 0 0 0,0-1 0 0 0,-1 0 1 0 0,1 1-1 0 0,-1-1 0 0 0,1 0 0 0 0,0 0 0 0 0,-1 0 1 0 0,1 0-1 0 0,0 0 0 0 0,0 0 0 0 0,0 0 0 0 0,-1-1 208 0 0,-7-8-6423 0 0</inkml:trace>
  <inkml:trace contextRef="#ctx0" brushRef="#br0" timeOffset="3813.592">4157 491 3224 0 0,'1'-7'29'0'0,"0"-2"18"0"0,0 1 0 0 0,1-1 0 0 0,0 0 1 0 0,1 0-1 0 0,0 1 0 0 0,2-6-47 0 0,10-16 1378 0 0,-12 22-646 0 0,0 1-1 0 0,0-1 0 0 0,1 1 1 0 0,0 0-1 0 0,0 0 0 0 0,1 1 1 0 0,0-1-1 0 0,0 1 0 0 0,0 0 1 0 0,1 0-1 0 0,0 1 0 0 0,1-1-731 0 0,-2 3 232 0 0,0-1 1 0 0,0 2-1 0 0,0-1 0 0 0,1 0 0 0 0,-1 1 0 0 0,0 0 0 0 0,1 1 0 0 0,-1-1 1 0 0,1 1-1 0 0,0 0-232 0 0,-2 1 127 0 0,-1-1 0 0 0,0 1 1 0 0,0 0-1 0 0,0 1 0 0 0,1-1 1 0 0,-1 1-1 0 0,0-1 0 0 0,0 1 1 0 0,0 0-1 0 0,0 0 0 0 0,0 0 1 0 0,0 1-1 0 0,0-1 0 0 0,0 1 0 0 0,0-1 1 0 0,-1 1-1 0 0,1 0 0 0 0,2 2-127 0 0,0 2 199 0 0,-1-1 0 0 0,1 1 0 0 0,-1 0 0 0 0,0 0-1 0 0,0 0 1 0 0,0 1 0 0 0,-1-1 0 0 0,0 1-1 0 0,-1 0 1 0 0,1 0 0 0 0,0 7-199 0 0,-1-6 101 0 0,0 0 1 0 0,-1 0-1 0 0,0-1 1 0 0,-1 1-1 0 0,0 0 0 0 0,0 0 1 0 0,-1 6-102 0 0,0-10 15 0 0,0 0 1 0 0,0 1-1 0 0,0-1 0 0 0,0 0 1 0 0,-1 0-1 0 0,1 0 1 0 0,-1 0-1 0 0,0 0 1 0 0,0 0-1 0 0,-1-1 1 0 0,1 1-1 0 0,-1-1 0 0 0,0 0 1 0 0,0 1-1 0 0,0-1-15 0 0,-11 8 174 0 0,1-1 0 0 0,-2-1 0 0 0,1 0 0 0 0,-1-1 0 0 0,-1 0 0 0 0,1-1 0 0 0,-1-1 0 0 0,-1-1 0 0 0,1 0 0 0 0,-1-1 0 0 0,1-1 0 0 0,-6 1-174 0 0,17-4 0 0 0,2 1 0 0 0,0-1 0 0 0,0 0 0 0 0,0 0 0 0 0,1 0 0 0 0,-1 0 0 0 0,0-1 0 0 0,0 1 0 0 0,1-1 0 0 0,-1 0 0 0 0,0 0 0 0 0,-2 1-28 0 0,4 0-121 0 0,2-2 79 0 0,0 1 0 0 0,0 0 0 0 0,0 0 0 0 0,1 0 1 0 0,-1 0-1 0 0,1 1 0 0 0,-1-1 0 0 0,0 0 0 0 0,1 1 0 0 0,1-1 70 0 0,264-97-2556 0 0,-167 59 1948 0 0,-64 26 512 0 0,-1-1 0 0 0,-1-2 0 0 0,0-1 0 0 0,-1-2 0 0 0,-1-1 0 0 0,22-19 96 0 0,-17 3 298 0 0,-35 33 344 0 0,-3 2 200 0 0,-6 4-221 0 0,-2 4-609 0 0,0 1 0 0 0,0 0-1 0 0,1 1 1 0 0,0 0 0 0 0,1 0 0 0 0,-1 0 0 0 0,2 1-1 0 0,0 0 1 0 0,0 1 0 0 0,0-1 0 0 0,1 1 0 0 0,1 0 0 0 0,0 0-1 0 0,0 4-11 0 0,3-10-1 0 0,1 1 0 0 0,-1-1 0 0 0,1 1 0 0 0,1-1 0 0 0,-1 1-1 0 0,1-1 1 0 0,0 1 0 0 0,0-1 0 0 0,1 1 1 0 0,-2-4 46 0 0,1 0 0 0 0,-1 0 0 0 0,1 0 0 0 0,0 0 0 0 0,-1 0 0 0 0,1 0 0 0 0,0 0 0 0 0,0 0 0 0 0,1-1 0 0 0,-1 1 0 0 0,0 0 0 0 0,1-1 0 0 0,-1 1 0 0 0,0-1 0 0 0,1 1 0 0 0,0-1 0 0 0,-1 0 0 0 0,1 1 0 0 0,0-1 0 0 0,0 0 0 0 0,0 0 0 0 0,0 0 0 0 0,0-1 0 0 0,1 1-46 0 0,2 0 57 0 0,1 0 0 0 0,-1-1 0 0 0,0 0 0 0 0,0-1 1 0 0,1 1-1 0 0,-1-1 0 0 0,0 0 0 0 0,0 0 0 0 0,0-1 1 0 0,0 1-1 0 0,0-1 0 0 0,0 0 0 0 0,0 0 0 0 0,-1-1-57 0 0,11-6 43 0 0,0-1-1 0 0,0 0 0 0 0,6-7-42 0 0,11-8 3 0 0,-22 16-3 0 0,-1 0 0 0 0,0-1 0 0 0,0 1 0 0 0,-1-2 0 0 0,-1 1 0 0 0,1-1 0 0 0,4-11 0 0 0,-2 6 0 0 0,1-1 0 0 0,0 1 0 0 0,2 1 0 0 0,-9 9 0 0 0,33-31 0 0 0,-35 35 0 0 0,0 0 0 0 0,1 0 0 0 0,-1 0 0 0 0,1 0 0 0 0,0 0 0 0 0,-1 1 0 0 0,1 0 0 0 0,0-1 0 0 0,0 1 0 0 0,0 0 0 0 0,0 0 0 0 0,0 1 0 0 0,0-1 0 0 0,2 0 0 0 0,3 4 0 0 0,-6-1 0 0 0,-1 0 0 0 0,1 0 0 0 0,0 0 0 0 0,-1 0 0 0 0,0 0 0 0 0,0 1 0 0 0,1-1 0 0 0,-1 1 0 0 0,-1-1 0 0 0,1 0 0 0 0,0 1 0 0 0,0-1 0 0 0,5 33 0 0 0,-4 23 0 0 0,-1-31 0 0 0,2 18 0 0 0,3 10 0 0 0,-3-1 0 0 0,-2 1 0 0 0,-7 49 0 0 0,5-92 93 0 0,0-1 0 0 0,-2 1 0 0 0,1-1-1 0 0,-1 0 1 0 0,-5 10-93 0 0,6-14 52 0 0,-1 0-1 0 0,-1-1 1 0 0,0 0-1 0 0,1 1 1 0 0,-2-1 0 0 0,1 0-1 0 0,-1-1 1 0 0,0 1-1 0 0,-5 3-51 0 0,5-4-338 0 0,-1 0 0 0 0,-1-1 0 0 0,1 0 0 0 0,-1 0 0 0 0,1 0 0 0 0,-1-1 0 0 0,0 0 0 0 0,-1-1 0 0 0,1 1 0 0 0,0-1 0 0 0,-1-1 0 0 0,1 1 0 0 0,-5-1 338 0 0,-22 2-1486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16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104 139 10592 0 0,'0'0'818'0'0,"-11"-6"2292"0"0,11 6-3002 0 0,0-1 0 0 0,0 1 0 0 0,0-1 0 0 0,0 1 0 0 0,0-1 0 0 0,0 0 0 0 0,0 1 0 0 0,0-1 0 0 0,0 1 0 0 0,0-1 0 0 0,0 1 0 0 0,0-1 0 0 0,0 1 0 0 0,0-1 0 0 0,0 0 0 0 0,-1 1 0 0 0,1-1-1 0 0,0 1 1 0 0,0-1 0 0 0,-1 1 0 0 0,1-1 0 0 0,0 1 0 0 0,-1 0 0 0 0,1-1 0 0 0,0 1 0 0 0,-1-1 0 0 0,1 1 0 0 0,-1 0 0 0 0,1-1 0 0 0,-1 1 0 0 0,1 0 0 0 0,-1-1 0 0 0,1 1 0 0 0,-1 0-108 0 0,1 0 28 0 0,-1-1-1 0 0,1 1 1 0 0,-1-1-1 0 0,1 1 1 0 0,-1 0-1 0 0,1-1 0 0 0,0 1 1 0 0,-1-1-1 0 0,1 1 1 0 0,0-1-1 0 0,-1 1 1 0 0,1-1-1 0 0,0 1 0 0 0,0-1 1 0 0,-1 1-1 0 0,1-1 1 0 0,0 0-1 0 0,0 1 1 0 0,0-1-1 0 0,0 1 0 0 0,0-1 1 0 0,0 1-1 0 0,0-1 1 0 0,0 0-1 0 0,0 1 1 0 0,0-1-1 0 0,0 0-27 0 0,9-12 458 0 0,-8 12-394 0 0,0 0 1 0 0,0 0-1 0 0,0 0 0 0 0,0 0 0 0 0,0-1 0 0 0,0 1 0 0 0,0 0 0 0 0,-1 0 0 0 0,1 0 0 0 0,-1-1 0 0 0,1 1 0 0 0,-1 0 0 0 0,1-1 0 0 0,-1 1 0 0 0,0-1-64 0 0,0 1 77 0 0,0-1 0 0 0,0 0 0 0 0,0 1 0 0 0,0-1-1 0 0,1 0 1 0 0,-1 1 0 0 0,0-1 0 0 0,1 0 0 0 0,-1 1-1 0 0,1-1 1 0 0,-1 1 0 0 0,1-1 0 0 0,0 1 0 0 0,0-1-1 0 0,0 1 1 0 0,0-1 0 0 0,0 1 0 0 0,0 0 0 0 0,0 0-1 0 0,1-1-76 0 0,-2 2 21 0 0,0-1 0 0 0,0 1 0 0 0,1 0 0 0 0,-1 0 0 0 0,0-1 0 0 0,0 1 0 0 0,0 0 0 0 0,1 0 0 0 0,-1-1 0 0 0,0 1 0 0 0,0 0 0 0 0,0-1 0 0 0,0 1 0 0 0,0 0 0 0 0,0-1 0 0 0,0 1 0 0 0,0 0 0 0 0,0-1 0 0 0,0 1 0 0 0,0 0 0 0 0,0-1 0 0 0,0 1 0 0 0,0 0 0 0 0,0-1 0 0 0,0 1 0 0 0,0 0 0 0 0,0-1 0 0 0,0 1 0 0 0,0 0 0 0 0,0-1 0 0 0,-1 1 0 0 0,1 0 0 0 0,0-1 0 0 0,0 1 0 0 0,0 0 0 0 0,-1 0 0 0 0,1-1 0 0 0,0 1 0 0 0,0 0 0 0 0,-1 0 0 0 0,1-1 0 0 0,0 1 0 0 0,-1 0 0 0 0,1 0 0 0 0,0 0 0 0 0,0 0 0 0 0,-1-1 0 0 0,1 1 0 0 0,-1 0-21 0 0,-3-5 418 0 0,4 5-411 0 0,0 0 0 0 0,0-1 0 0 0,0 1-1 0 0,0-1 1 0 0,0 1 0 0 0,0 0 0 0 0,1-1-1 0 0,-1 1 1 0 0,0 0 0 0 0,0-1 0 0 0,0 1-1 0 0,1 0 1 0 0,-1 0 0 0 0,0-1 0 0 0,0 1 0 0 0,1 0-1 0 0,-1 0 1 0 0,0-1 0 0 0,1 1 0 0 0,-1 0-1 0 0,0 0 1 0 0,1 0 0 0 0,-1-1 0 0 0,0 1-1 0 0,1 0-6 0 0,1-2 11 0 0,-1 1-11 0 0,-1 0 1 0 0,1 1-1 0 0,0-1 0 0 0,-1 0 0 0 0,1 1 1 0 0,0-1-1 0 0,0 1 0 0 0,-1-1 1 0 0,1 1-1 0 0,0-1 0 0 0,0 1 1 0 0,0 0-1 0 0,0-1 0 0 0,0 1 0 0 0,-1 0 1 0 0,1 0-1 0 0,0 0 0 0 0,1 0 0 0 0,-2 0 0 0 0,1-1 0 0 0,-1 1 0 0 0,0 0 0 0 0,0 0 0 0 0,0 0 0 0 0,1 0 0 0 0,-1 0 0 0 0,0 0 0 0 0,0 0 0 0 0,0 0 0 0 0,1 0 0 0 0,-1 0 0 0 0,0 0 0 0 0,0 0 0 0 0,1 0 0 0 0,-1 1 0 0 0,0-1 0 0 0,0 0 0 0 0,0 0 0 0 0,0 0 0 0 0,1 0 0 0 0,-1 0 0 0 0,0 0 0 0 0,0 0 0 0 0,0 1 0 0 0,1-1 0 0 0,-1 0 0 0 0,0 0 0 0 0,0 0 0 0 0,0 0 0 0 0,0 0 0 0 0,0 1 0 0 0,0-1 0 0 0,1 0 0 0 0,-1 0 0 0 0,0 0 0 0 0,0 1 0 0 0,0-1 0 0 0,0 0 0 0 0,0 0 0 0 0,0 1 0 0 0,0-1 0 0 0,0 0 0 0 0,0 0 0 0 0,0 0 0 0 0,0 1 0 0 0,0-1 0 0 0,0 0 0 0 0,0 0 0 0 0,0 0 0 0 0,0 1 0 0 0,0-1 0 0 0,0 0 0 0 0,0 0 0 0 0,-1 0 0 0 0,1 1 0 0 0,0-1 0 0 0,0 0 0 0 0,0 0 0 0 0,0 0 0 0 0,0 1 0 0 0,0-1 0 0 0,-1 0 0 0 0,1 0 0 0 0,0 2 0 0 0,1-1 1 0 0,-1 0-1 0 0,1 1 0 0 0,-1-1 0 0 0,1 1 0 0 0,-1-1 0 0 0,1 0 0 0 0,0 0 0 0 0,0 1 0 0 0,-1-1 1 0 0,1 0-1 0 0,0 0 0 0 0,0 0 0 0 0,0 0 0 0 0,0 0 0 0 0,1 0 0 0 0,-1 1 0 0 0,1-1-2 0 0,0 1-1 0 0,0 0 0 0 0,0 0 0 0 0,-1 0 1 0 0,1 0-1 0 0,-1 0 0 0 0,1 1 0 0 0,-1 0 3 0 0,3 12-119 0 0,3 7-31 0 0,-7-20 150 0 0,1-1 0 0 0,0 0 0 0 0,0 0-1 0 0,-1 1 1 0 0,1-1 0 0 0,-1 0 0 0 0,1 1 0 0 0,-1-1 0 0 0,0 1 0 0 0,1-1 0 0 0,-1 1-1 0 0,0-1 1 0 0,0 0 0 0 0,0 1 0 0 0,0-1 0 0 0,0 1 0 0 0,0-1 0 0 0,-1 1-1 0 0,1-1 1 0 0,0 1 0 0 0,-1-1 0 0 0,1 0 0 0 0,-1 1 0 0 0,1-1 0 0 0,-1 0 0 0 0,0 1-1 0 0,1-1 1 0 0,-1 0 0 0 0,0 0 0 0 0,-1 1 0 0 0,2-1 3 0 0,-1-1 0 0 0,1 1-1 0 0,-1 0 1 0 0,1 0 0 0 0,0 0 0 0 0,-1-1 0 0 0,1 1 0 0 0,0 0-1 0 0,-1 0 1 0 0,1 0 0 0 0,0 0 0 0 0,0 0 0 0 0,0 0 0 0 0,0 0-1 0 0,0 0 1 0 0,0-1 0 0 0,0 1 0 0 0,0 0 0 0 0,0 0 0 0 0,1 0 0 0 0,-1 1-4 0 0,1 2 11 0 0,-1-3-4 0 0,0 0-1 0 0,-1 0 1 0 0,1 0-1 0 0,0 0 1 0 0,-1 0-1 0 0,1-1 1 0 0,-1 1-1 0 0,1 0 0 0 0,-1 0 1 0 0,1 0-1 0 0,-1 0 1 0 0,0-1-1 0 0,1 1 1 0 0,-1 0-1 0 0,0-1 1 0 0,1 1-1 0 0,-1 0 1 0 0,0-1-1 0 0,0 1 1 0 0,0-1-1 0 0,0 1 1 0 0,1-1-1 0 0,-1 1 0 0 0,0-1-5 0 0,-2 1 13 0 0,-9 7 4 0 0,8-5-14 0 0,0 0-1 0 0,0 0 1 0 0,-1-1-1 0 0,1 0 1 0 0,-1 1 0 0 0,0-2-1 0 0,1 1 1 0 0,-1-1 0 0 0,0 1-1 0 0,0-1 1 0 0,0 0-1 0 0,0-1 1 0 0,0 0 0 0 0,0 1-1 0 0,0-1 1 0 0,0-1 0 0 0,0 1-1 0 0,-3-2-2 0 0,4 2 0 0 0,-1 0 0 0 0,1-1 0 0 0,-1 0 0 0 0,1 0 0 0 0,-3-1 0 0 0,1 0 0 0 0,-3-3-592 0 0,12 0-1296 0 0,1-2-2086 0 0,-8 0-3339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19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95 19063 0 0,'-6'-4'282'0'0,"-1"0"0"0"0,0 1 0 0 0,-1-1 0 0 0,1 1 0 0 0,-1 1 0 0 0,1-1 0 0 0,-1 1 0 0 0,-4 0-282 0 0,11 2 19 0 0,0 0 1 0 0,1 1-1 0 0,-1-1 0 0 0,0 0 0 0 0,0 1 0 0 0,1-1 0 0 0,-1 1 0 0 0,0-1 0 0 0,1 1 0 0 0,-1-1 0 0 0,0 1 0 0 0,1-1 1 0 0,-1 1-1 0 0,1 0 0 0 0,-1-1 0 0 0,1 1 0 0 0,-1 0 0 0 0,1 0 0 0 0,0-1 0 0 0,-1 1 0 0 0,1 0 0 0 0,0 0 1 0 0,-1 0-1 0 0,1 0-19 0 0,-5 20 349 0 0,1 0-47 0 0,3-17-236 0 0,0 0 0 0 0,0 1 0 0 0,0-1 0 0 0,1 0 0 0 0,0 0 0 0 0,0 0 0 0 0,0 0 0 0 0,0 0 0 0 0,1 2-66 0 0,-1-4 72 0 0,3 10 141 0 0,0-1 0 0 0,0 0 1 0 0,1 0-1 0 0,1 0 0 0 0,3 6-213 0 0,-7-15 9 0 0,0 0 1 0 0,0 0-1 0 0,0 0 0 0 0,1 0 1 0 0,-1 0-1 0 0,1 0 1 0 0,-1-1-1 0 0,1 1 0 0 0,0 0 1 0 0,0-1-1 0 0,0 0 0 0 0,0 1 1 0 0,0-1-1 0 0,0 0 0 0 0,0 0 1 0 0,0 0-1 0 0,0 0 1 0 0,0 0-1 0 0,1 0 0 0 0,-1-1 1 0 0,0 1-1 0 0,1-1 0 0 0,-1 0 1 0 0,1 1-1 0 0,-1-1 0 0 0,0 0 1 0 0,1 0-1 0 0,-1-1 1 0 0,0 1-1 0 0,2-1-9 0 0,3 0 21 0 0,0-1 1 0 0,0 0-1 0 0,-1 0 1 0 0,1-1-1 0 0,-1 0 1 0 0,0 0-1 0 0,0 0 1 0 0,0-1-1 0 0,0 1 1 0 0,-1-2-1 0 0,1 1 1 0 0,-1-1-1 0 0,0 1 1 0 0,0-1-1 0 0,-1-1 1 0 0,0 1-1 0 0,1-1-21 0 0,22-27 11 0 0,-23 28 42 0 0,-4 4 11 0 0,2 2-67 0 0,-1 1-1 0 0,0-1 1 0 0,1 0-1 0 0,-1 1 0 0 0,0-1 1 0 0,0 1-1 0 0,0 0 1 0 0,0-1-1 0 0,0 1 1 0 0,0 0-1 0 0,0 0 1 0 0,0 1 3 0 0,5 12-7 0 0,0 0 0 0 0,2 0 0 0 0,0 0 0 0 0,0-1 0 0 0,5 4 7 0 0,-11-14-1 0 0,1-1 0 0 0,-1 0 0 0 0,1 0 1 0 0,0 0-1 0 0,0 0 0 0 0,0 0 0 0 0,0 0 0 0 0,1-1 1 0 0,-1 0-1 0 0,1 0 0 0 0,0 0 0 0 0,-1 0 0 0 0,1 0 1 0 0,0-1-1 0 0,0 1 0 0 0,0-1 0 0 0,0 0 0 0 0,0 0 0 0 0,1-1 1 0 0,-1 1-1 0 0,0-1 0 0 0,0 0 0 0 0,3-1 1 0 0,-1 1 3 0 0,1-1 36 0 0,1 0 0 0 0,-1 0 1 0 0,0-1-1 0 0,7-2-39 0 0,-12 3 9 0 0,1 0 0 0 0,-1 0 1 0 0,0-1-1 0 0,0 1 1 0 0,0 0-1 0 0,0-1 0 0 0,0 0 1 0 0,0 1-1 0 0,0-1 0 0 0,0 0 1 0 0,-1 0-1 0 0,1 0 0 0 0,-1 0 1 0 0,1 0-1 0 0,-1 0 1 0 0,1-2-10 0 0,1-2 82 0 0,-1-1 0 0 0,1 0 0 0 0,-1 0 1 0 0,-1 0-1 0 0,1 0 0 0 0,-1 0 0 0 0,0 0 0 0 0,-1 0 1 0 0,0 0-1 0 0,0-1 0 0 0,-1-4-82 0 0,-2-12 274 0 0,-1-1 0 0 0,-7-18-274 0 0,4 14-851 0 0,-1 2 726 0 0,5 21-56 0 0,1-1-1 0 0,0-1 1 0 0,0 1-1 0 0,1 0 1 0 0,-1-5 181 0 0,2 11-1493 0 0,0 1-4231 0 0,0 0-1817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20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83 21167 0 0,'13'-18'968'0'0,"-13"18"-943"0"0,1-1 0 0 0,-1 1-1 0 0,0-1 1 0 0,0 0 0 0 0,0 1-1 0 0,1-1 1 0 0,-1 0 0 0 0,0 1-1 0 0,0-1 1 0 0,0 0 0 0 0,0 1-1 0 0,0-1 1 0 0,0 0 0 0 0,-1 1-1 0 0,1-1 1 0 0,0 1 0 0 0,0-1-1 0 0,0 0 1 0 0,-1 1 0 0 0,1-1 0 0 0,0 0-1 0 0,0 1 1 0 0,-1-1 0 0 0,1 1-1 0 0,-1-1 1 0 0,1 1 0 0 0,0-1-1 0 0,-1 1 1 0 0,1-1 0 0 0,-1 1-1 0 0,1 0-24 0 0,-20-15 487 0 0,13 11-419 0 0,-4-6-58 0 0,10 9-6 0 0,-1-1-1 0 0,0 0 1 0 0,1 1-1 0 0,-1 0 0 0 0,0-1 1 0 0,0 1-1 0 0,0 0 0 0 0,0 0 1 0 0,0 0-1 0 0,0 0 0 0 0,0 0 1 0 0,0 0-1 0 0,0 1 1 0 0,0-1-1 0 0,0 1 0 0 0,-2-1-3 0 0,-3 1 68 0 0,0 0 0 0 0,0 1 1 0 0,1-1-1 0 0,-1 1 0 0 0,0 0 0 0 0,0 1 0 0 0,1 0 0 0 0,-1 0 0 0 0,1 0 0 0 0,-1 1 0 0 0,1 0 0 0 0,0 0 1 0 0,0 0-1 0 0,1 1 0 0 0,-1 0 0 0 0,1 0 0 0 0,-1 1 0 0 0,1-1 0 0 0,0 1 0 0 0,1 0 0 0 0,0 1 0 0 0,-1-1 1 0 0,1 1-1 0 0,1-1 0 0 0,-1 1 0 0 0,1 0 0 0 0,-1 4-68 0 0,-2 3 25 0 0,1 1 1 0 0,0 0 0 0 0,1 1-1 0 0,0-1 1 0 0,1 1-1 0 0,1-1 1 0 0,0 1-1 0 0,1 0 1 0 0,1 5-26 0 0,1 6-3 0 0,1 0 0 0 0,1 1-1 0 0,2-1 1 0 0,6 22 3 0 0,44 137 0 0 0,-6-25 0 0 0,-39-122-30 0 0,-2-13 517 0 0,-1 0 1 0 0,-2 1-1 0 0,2 16-487 0 0,-6-27-233 0 0,1-9 362 0 0,-2 0 0 0 0,1 0 0 0 0,-1 1 1 0 0,0-1-1 0 0,0 0 0 0 0,-1 1 0 0 0,1-1-129 0 0,-1-4-163 0 0,1-1 0 0 0,0 0 0 0 0,-1 0 0 0 0,1 0 0 0 0,-1 1-1 0 0,1-1 1 0 0,-1 0 0 0 0,0 0 0 0 0,0 0 0 0 0,1 0 0 0 0,-1 0 0 0 0,0 0 0 0 0,0 0 0 0 0,0 0 0 0 0,-1 0 163 0 0,1 0-476 0 0,-1 0 0 0 0,1-1 0 0 0,-1 1 0 0 0,1 0-1 0 0,-1-1 1 0 0,0 1 0 0 0,1-1 0 0 0,-1 0 0 0 0,1 0 0 0 0,-1 1 0 0 0,0-1 0 0 0,1 0-1 0 0,-1-1 1 0 0,0 1 0 0 0,0 0 476 0 0,-10-2-7794 0 0</inkml:trace>
  <inkml:trace contextRef="#ctx0" brushRef="#br0" timeOffset="414.164">0 543 8288 0 0,'33'1'688'0'0,"-16"0"3074"0"0,-1 1 0 0 0,1 0 0 0 0,7 3-3762 0 0,6 2 637 0 0,34 9-163 0 0,-49-11-440 0 0,18 5 573 0 0,0-1 1 0 0,9 1-608 0 0,-32-9 111 0 0,0 1 0 0 0,0-1 1 0 0,1-1-1 0 0,-1 0 0 0 0,0 0 0 0 0,1-1 1 0 0,-1 0-1 0 0,0-1 0 0 0,8-2-111 0 0,-7 0-585 0 0,0 0 1 0 0,0 0-1 0 0,2-2 585 0 0,-9 4-224 0 0,-1 0 1 0 0,1-1-1 0 0,0 1 1 0 0,-1-1-1 0 0,0 0 1 0 0,1 0-1 0 0,-1 0 1 0 0,0-1 0 0 0,-1 1-1 0 0,1-1 224 0 0,8-11-1135 0 0,-1 1-642 0 0,-1 0 0 0 0,4-7 1777 0 0,-11 17-44 0 0,7-12-1257 0 0,-8 15 1431 0 0,-1 1 0 0 0,1 0-1 0 0,-1-1 1 0 0,1 1-1 0 0,-1 0 1 0 0,1-1 0 0 0,-1 1-1 0 0,1 0 1 0 0,-1-1-1 0 0,1 1 1 0 0,-1 0 0 0 0,1 0-1 0 0,0 0 1 0 0,-1-1-1 0 0,1 1 1 0 0,-1 0 0 0 0,1 0-130 0 0,15 13 2781 0 0,-16-13-2684 0 0,1 1 1 0 0,0 0-1 0 0,-1 0 1 0 0,1 0-1 0 0,-1 1 1 0 0,1-1-1 0 0,-1 0 0 0 0,0 0 1 0 0,1 0-1 0 0,-1 0 1 0 0,0 0-1 0 0,0 0 1 0 0,0 1-1 0 0,0-1 1 0 0,0 1-98 0 0,2 11 679 0 0,0-10-547 0 0,1 4 189 0 0,0 1-1 0 0,0-1 1 0 0,-1 0-1 0 0,0 1 1 0 0,0-1-1 0 0,-1 1 1 0 0,0 4-321 0 0,1 2 388 0 0,1 0-1 0 0,0 0 1 0 0,1 0-1 0 0,1 0 1 0 0,0-1-1 0 0,1 1-387 0 0,18 51 2023 0 0,-21-63-1874 0 0,-3-2-212 0 0,0 1 0 0 0,0-1 0 0 0,1 0 0 0 0,-1 0 0 0 0,0 0 0 0 0,0 1 0 0 0,1-1 0 0 0,-1 0 0 0 0,0 0 0 0 0,1 0 0 0 0,-1 0 0 0 0,0 0 0 0 0,1 0 0 0 0,-1 0 0 0 0,0 0 0 0 0,1 0 0 0 0,-1 0 0 0 0,0 0 0 0 0,1 0 0 0 0,-1 0 0 0 0,0 0 0 0 0,1 0 0 0 0,-1 0 0 0 0,0 0 0 0 0,1 0 0 0 0,-1 0 0 0 0,0-1 0 0 0,0 1 0 0 0,1 0 1 0 0,-1 0-1 0 0,0 0 0 0 0,1 0 0 0 0,-1-1 0 0 0,0 1 0 0 0,0 0 0 0 0,1 0 0 0 0,-1-1 0 0 0,0 1 0 0 0,0 0 0 0 0,0 0 0 0 0,0-1 0 0 0,1 1 0 0 0,-1 0 0 0 0,0-1 0 0 0,0 1 0 0 0,0 0 0 0 0,0-1 0 0 0,0 1 0 0 0,0 0 0 0 0,0-1 0 0 0,0 1 0 0 0,0 0 0 0 0,0-1 0 0 0,0 1 63 0 0,0 0-171 0 0,1-6-1849 0 0</inkml:trace>
  <inkml:trace contextRef="#ctx0" brushRef="#br0" timeOffset="710.188">681 285 8288 0 0,'0'0'381'0'0,"-13"-8"142"0"0,0 6 12070 0 0,13 2-11452 0 0,-5 5-670 0 0,0 5-345 0 0,6-7-137 0 0,-1-2 18 0 0,0 5-394 0 0,0-2 477 0 0,0 0 0 0 0,0 0 0 0 0,0 0 0 0 0,1 0-1 0 0,0 0 1 0 0,0 1-90 0 0,9 15-6620 0 0,-1-11-695 0 0</inkml:trace>
  <inkml:trace contextRef="#ctx0" brushRef="#br0" timeOffset="1015.514">1295 324 20815 0 0,'-3'1'99'0'0,"0"-1"-1"0"0,0 1 1 0 0,0 0-1 0 0,0 0 1 0 0,0 0-1 0 0,0 0 0 0 0,0 0 1 0 0,0 1-1 0 0,1-1 1 0 0,-1 1-1 0 0,1 0 1 0 0,-1 0-1 0 0,1 0 0 0 0,-1 0 1 0 0,1 0-1 0 0,0 1 1 0 0,0-1-1 0 0,0 1 1 0 0,0-1-1 0 0,1 1 0 0 0,-1 0 1 0 0,1-1-1 0 0,-1 2-98 0 0,-6 11 139 0 0,0 0-1 0 0,0-1 1 0 0,-2 0-1 0 0,0 0 0 0 0,-6 5-138 0 0,-20 20 1161 0 0,-5 2-1161 0 0,-7 7 353 0 0,17-15-63 0 0,-22 31-290 0 0,46-55-135 0 0,1 0-1 0 0,-1-1 1 0 0,0 0-1 0 0,-1 0 0 0 0,0-1 1 0 0,0 0-1 0 0,-1 0 1 0 0,0-1-1 0 0,0 0 1 0 0,0-1-1 0 0,-1 1 1 0 0,-4 0 135 0 0,10-4-1926 0 0</inkml:trace>
  <inkml:trace contextRef="#ctx0" brushRef="#br0" timeOffset="1016.514">911 480 18599 0 0,'-7'-8'852'0'0,"5"7"-20"0"0,87 77 1868 0 0,-70-62-2490 0 0,2 3 287 0 0,0-1-1 0 0,1 0 0 0 0,1-2 0 0 0,13 8-496 0 0,-28-20 31 0 0,18 11 79 0 0,0 1-1 0 0,0 0 1 0 0,14 14-110 0 0,-35-27-156 0 0,0 0 0 0 0,1 0 0 0 0,0 1 0 0 0,-1-1 0 0 0,1-1 0 0 0,0 1 0 0 0,-1 0 0 0 0,1 0 0 0 0,0-1 0 0 0,0 1 0 0 0,0-1 0 0 0,0 1 0 0 0,-1-1 0 0 0,1 0 0 0 0,0 0 156 0 0,8 1-871 0 0</inkml:trace>
  <inkml:trace contextRef="#ctx0" brushRef="#br0" timeOffset="1294.964">1427 620 19319 0 0,'14'2'712'0'0,"-11"-2"-558"0"0,1 0 0 0 0,0 1-1 0 0,-1-1 1 0 0,1 1 0 0 0,0 0 0 0 0,-1 0 0 0 0,1 1 0 0 0,-1-1-1 0 0,4 2-153 0 0,0 0 159 0 0,0 0-1 0 0,0 0 1 0 0,1-1-1 0 0,-1 0 1 0 0,1 0-1 0 0,-1-1 1 0 0,1 0-1 0 0,0-1 1 0 0,-1 1-1 0 0,5-2-158 0 0,2 0 437 0 0,0 0-1 0 0,0-1 1 0 0,-1-1 0 0 0,0-1-1 0 0,6-2-436 0 0,-15 5 20 0 0,0 0 0 0 0,0-1 0 0 0,-1 0 0 0 0,1 0 0 0 0,-1 0-1 0 0,0 0 1 0 0,1 0 0 0 0,-1-1 0 0 0,0 1 0 0 0,0-1 0 0 0,-1 0 0 0 0,1 0 0 0 0,-1 0-1 0 0,1 0 1 0 0,-1 0 0 0 0,0-1 0 0 0,0 1 0 0 0,0-1 0 0 0,-1 1 0 0 0,1-1 0 0 0,-1 0-20 0 0,0 1-2 0 0,0-1 1 0 0,-1 1-1 0 0,1 0 1 0 0,-1-1 0 0 0,0 1-1 0 0,0-1 1 0 0,0 1-1 0 0,0-1 1 0 0,-1 1 0 0 0,1 0-1 0 0,-1-1 1 0 0,0 1-1 0 0,0 0 1 0 0,0 0 0 0 0,0-1-1 0 0,-1 1 1 0 0,1 0 0 0 0,-1 0-1 0 0,0 0 1 0 0,0 0-1 0 0,0 1 1 0 0,0-1 0 0 0,0 1-1 0 0,-2-2 2 0 0,0 1 0 0 0,0-1 0 0 0,-1 0 0 0 0,1 1 0 0 0,-1 0 0 0 0,0 0 0 0 0,0 0 0 0 0,0 1 0 0 0,-4-2 0 0 0,6 3 0 0 0,-1 0 0 0 0,0 0 0 0 0,1 0 0 0 0,-1 0 0 0 0,0 1 0 0 0,0-1 0 0 0,1 1 0 0 0,-1 0 0 0 0,0 0 0 0 0,0 0 0 0 0,1 1 0 0 0,-1-1 0 0 0,-1 2 0 0 0,-3-1 0 0 0,1 2 0 0 0,0-1 0 0 0,-1 1 0 0 0,1 0 0 0 0,0 0 0 0 0,1 1 0 0 0,-1 0 0 0 0,1 0 0 0 0,-1 1 0 0 0,1 0 0 0 0,1 0 0 0 0,-1 0 0 0 0,1 1 0 0 0,0 0 0 0 0,0 0 0 0 0,0 0 0 0 0,1 0 0 0 0,-1 2 0 0 0,-6 11 0 0 0,-8 20 0 0 0,16-32 0 0 0,0 0 0 0 0,1 0 0 0 0,0 0 0 0 0,0 0 0 0 0,1 0 0 0 0,-1 1 0 0 0,1 5 0 0 0,2-8 0 0 0,-1 0 0 0 0,1 0 0 0 0,0 0 0 0 0,0 0 0 0 0,2 2 0 0 0,0 6 0 0 0,-2-11 0 0 0,0 0 0 0 0,0-1 0 0 0,0 1 0 0 0,-1-1 0 0 0,2 1 0 0 0,-1 0 0 0 0,0-1 0 0 0,0 0 0 0 0,0 1 0 0 0,1-1 0 0 0,-1 0 0 0 0,1 1 0 0 0,-1-1 0 0 0,23 15 0 0 0,-21-14 0 0 0,3 1-34 0 0,-1 0 0 0 0,2 0-1 0 0,-1-1 1 0 0,0 0 0 0 0,0 0-1 0 0,1 0 1 0 0,-1-1 0 0 0,1 0 34 0 0,52 4-1322 0 0,-44-4 952 0 0,19 0-1622 0 0,-1-1 1 0 0,26-4 1991 0 0,-20-1-1835 0 0</inkml:trace>
  <inkml:trace contextRef="#ctx0" brushRef="#br0" timeOffset="1679.46">2253 427 10592 0 0,'-8'-2'162'0'0,"0"0"1"0"0,0 1-1 0 0,0 0 1 0 0,0 0-1 0 0,0 1 1 0 0,0 0-1 0 0,0 1 1 0 0,-1 0-1 0 0,-6 1-162 0 0,4 1 1068 0 0,0 1-1 0 0,0 0 0 0 0,1 0 1 0 0,0 1-1 0 0,0 0 1 0 0,0 0-1 0 0,0 1 0 0 0,1 1 1 0 0,-8 7-1068 0 0,2-1 174 0 0,0 1 1 0 0,1 0 0 0 0,1 1-1 0 0,0 1 1 0 0,1 0 0 0 0,1 1-1 0 0,1 1 1 0 0,0-1 0 0 0,1 1-1 0 0,1 1 1 0 0,0 0 0 0 0,0 4-175 0 0,7-17-32 0 0,0-1 0 0 0,0 1 1 0 0,0 0-1 0 0,1-1 1 0 0,0 1-1 0 0,0 0 0 0 0,0 2 32 0 0,1-6 21 0 0,-1 0 0 0 0,0 0 0 0 0,1 0 0 0 0,-1 0 0 0 0,1 0 0 0 0,-1 0 0 0 0,1 0 0 0 0,0 0 0 0 0,0 0 0 0 0,0 0 0 0 0,0 0 0 0 0,0 0 0 0 0,0-1 0 0 0,1 1 0 0 0,-1 0 0 0 0,0-1 0 0 0,1 1-1 0 0,-1-1 1 0 0,1 0 0 0 0,0 1 0 0 0,0-1-21 0 0,0 0 90 0 0,0-1 0 0 0,0 1 0 0 0,0-1 0 0 0,1 1 0 0 0,-1-1 0 0 0,0 0 0 0 0,0 0 0 0 0,1 0 0 0 0,-1 0 0 0 0,0 0 0 0 0,0-1 0 0 0,0 1 0 0 0,1-1 0 0 0,-1 1 0 0 0,0-1 0 0 0,1 0-90 0 0,3-2 27 0 0,1 1-1 0 0,-1-1 1 0 0,0-1 0 0 0,6-3-27 0 0,-5 2-5 0 0,0-1 0 0 0,0 0 0 0 0,-1 0 0 0 0,0-1 0 0 0,0 1 0 0 0,1-3 5 0 0,31-47-63 0 0,-25 35-113 0 0,1-1-11 0 0,-1-1 0 0 0,-1 0 1 0 0,-1 0-1 0 0,-1-1 0 0 0,0-5 187 0 0,4-13-218 0 0,15-49-1424 0 0,-3 0 0 0 0,6-55 1642 0 0,-31 142-37 0 0,4-29 1603 0 0,-1 1 1 0 0,-1-10-1567 0 0,-3 41 525 0 0,0 1-12 0 0,-1 1-86 0 0,-2 11-474 0 0,0 1 0 0 0,1-1-1 0 0,1 1 1 0 0,0 0 0 0 0,0 8 47 0 0,0 3-55 0 0,2-7 89 0 0,-1-1 0 0 0,2 1-1 0 0,0-1 1 0 0,1 2-34 0 0,0 0 59 0 0,0 0 0 0 0,-2 0 0 0 0,0 9-59 0 0,-2 22 71 0 0,1 1 0 0 0,2-1-1 0 0,3 0 1 0 0,2 0 0 0 0,11 40-71 0 0,-17-84 45 0 0,15 46 393 0 0,-15-47-426 0 0,1 0 0 0 0,0 1 0 0 0,0-1 0 0 0,1 0-1 0 0,-1 0 1 0 0,1 0 0 0 0,0-1 0 0 0,0 1 0 0 0,2 2-12 0 0,4 2-382 0 0,-8-6 219 0 0,0-1 0 0 0,0 0 0 0 0,0 0-1 0 0,1 0 1 0 0,-1 0 0 0 0,0 0 0 0 0,0 0 0 0 0,1-1-1 0 0,-1 1 1 0 0,0 0 0 0 0,1-1 0 0 0,-1 1-1 0 0,1-1 1 0 0,-1 1 0 0 0,1-1 0 0 0,-1 1 0 0 0,1-1-1 0 0,-1 0 164 0 0,12 0-1216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19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16 401 21191 0 0,'0'0'480'0'0,"0"0"67"0"0,-1 1 32 0 0,0 5-458 0 0,0 0 0 0 0,0 0 0 0 0,0 0 0 0 0,1 0 0 0 0,0 0 0 0 0,0 2-121 0 0,-1 22 380 0 0,0 19 1031 0 0,1-27-606 0 0,1-6-235 0 0,0 6 35 0 0,-1-21-588 0 0,0 0 1 0 0,0 0 0 0 0,0-1-1 0 0,-1 1 1 0 0,1 0 0 0 0,0 0-1 0 0,-1 0 1 0 0,1 0 0 0 0,0 0-1 0 0,-1 0 1 0 0,1-1 0 0 0,-1 1-1 0 0,0 0 1 0 0,1 0 0 0 0,-1-1-1 0 0,1 1 1 0 0,-1-1 0 0 0,0 1-1 0 0,0 0 1 0 0,0-1-18 0 0,0 3 147 0 0,2-2-161 0 0,-1 0 0 0 0,0 0 0 0 0,1 0 0 0 0,-1 1 0 0 0,1-1 0 0 0,0 0 0 0 0,-1 0 0 0 0,1 0 0 0 0,0 0 0 0 0,0 0 0 0 0,-1 0 0 0 0,1 0 0 0 0,0 0 0 0 0,0-1 0 0 0,0 1 0 0 0,0 0 0 0 0,0 0 0 0 0,0-1 0 0 0,1 1 0 0 0,-1-1 0 0 0,0 1 0 0 0,1-1 14 0 0,-2 0-179 0 0,1 0-1 0 0,0 0 1 0 0,0 0 0 0 0,0 0 0 0 0,0 0 0 0 0,-1-1 0 0 0,1 1-1 0 0,0 0 1 0 0,0-1 0 0 0,0 1 0 0 0,-1 0 0 0 0,1-1 0 0 0,0 1 0 0 0,-1-1-1 0 0,1 1 1 0 0,0-1 0 0 0,-1 1 0 0 0,1-1 0 0 0,0 0 0 0 0,-1 1-1 0 0,1-1 1 0 0,-1 0 0 0 0,1 0 0 0 0,-1 0 179 0 0,3-6-8498 0 0</inkml:trace>
  <inkml:trace contextRef="#ctx0" brushRef="#br0" timeOffset="283.354">115 26 6912 0 0,'0'0'528'0'0,"-1"-1"-342"0"0,-3-3 300 0 0,3 3 1924 0 0,1 1 844 0 0,0 0 159 0 0,0 0-367 0 0,0 0-1690 0 0,0 0-740 0 0,0 0-146 0 0,0 0-64 0 0,0 0-154 0 0,0 0-69 0 0,0 0-14 0 0,3 3-250 0 0,0-1 0 0 0,0 0 0 0 0,1 0 1 0 0,-1 0-1 0 0,0 0 0 0 0,1 0 0 0 0,0-1 0 0 0,-1 1 0 0 0,1-1 0 0 0,0 0 0 0 0,3 0 81 0 0,7 3-1651 0 0,-5-1-360 0 0</inkml:trace>
  <inkml:trace contextRef="#ctx0" brushRef="#br0" timeOffset="555.786">315 97 3680 0 0,'0'2'284'0'0,"0"2"-33"0"0,0 0 0 0 0,-1 0 0 0 0,1 0-1 0 0,-1 1 1 0 0,0-1 0 0 0,0 0 0 0 0,0 0 0 0 0,0 0 0 0 0,0 0 0 0 0,-1-1 0 0 0,-1 2-251 0 0,1 2 1041 0 0,0-1 1 0 0,0 0-1 0 0,0 0 1 0 0,1 1-1 0 0,0-1 0 0 0,0 1 1 0 0,1-1-1 0 0,-1 1 1 0 0,2 2-1042 0 0,-2 10 1034 0 0,0-4-587 0 0,-2 21 815 0 0,1 0 0 0 0,3 0-1 0 0,3 32-1261 0 0,0-48 677 0 0,1-1 1 0 0,0 0-1 0 0,1 0 0 0 0,7 14-677 0 0,-5-15 397 0 0,1-2-1 0 0,0 1 1 0 0,1-1-397 0 0,-10-16-14 0 0,0 0 1 0 0,0-1-1 0 0,0 1 1 0 0,0 0-1 0 0,0 0 1 0 0,0 0-1 0 0,0 0 1 0 0,1 0-1 0 0,-1-1 1 0 0,0 1-1 0 0,0 0 1 0 0,0 0-1 0 0,0 0 1 0 0,0 0-1 0 0,0 0 1 0 0,0 0-1 0 0,1-1 1 0 0,-1 1-1 0 0,0 0 1 0 0,0 0-1 0 0,0 0 1 0 0,0 0-1 0 0,0 0 1 0 0,1 0-1 0 0,-1 0 1 0 0,0 0-1 0 0,0 0 1 0 0,0 0-1 0 0,0 0 1 0 0,0 0-1 0 0,1 0 1 0 0,-1 0-1 0 0,0 0 1 0 0,0 0-1 0 0,0 0 1 0 0,0 0-1 0 0,1 0 1 0 0,-1 0-1 0 0,0 0 1 0 0,0 0-1 0 0,0 0 1 0 0,0 0 0 0 0,1 0-1 0 0,-1 0 1 0 0,0 0-1 0 0,0 0 1 0 0,0 0-1 0 0,0 0 1 0 0,0 1-1 0 0,0-1 1 0 0,1 0-1 0 0,-1 0 1 0 0,0 0-1 0 0,0 0 1 0 0,0 0-1 0 0,0 0 1 0 0,0 1-1 0 0,0-1 1 0 0,0 0-1 0 0,0 0 1 0 0,0 0-1 0 0,0 0 1 0 0,1 1-1 0 0,-1-1 1 0 0,0 0 13 0 0,0-16-6922 0 0,-2 2-597 0 0</inkml:trace>
  <inkml:trace contextRef="#ctx0" brushRef="#br0" timeOffset="556.786">153 195 18111 0 0,'0'0'42'0'0,"0"0"0"0"0,0 0 0 0 0,0 0 0 0 0,0 0 0 0 0,0 0 0 0 0,0-1 0 0 0,0 1 0 0 0,0 0 0 0 0,0 0 0 0 0,0 0 0 0 0,0 0 0 0 0,0 0 0 0 0,-1 0 0 0 0,1-1 0 0 0,0 1 0 0 0,0 0 0 0 0,0 0 0 0 0,0 0 0 0 0,0 0 0 0 0,0 0 0 0 0,0 0 0 0 0,0 0 0 0 0,-1 0 0 0 0,1 0 0 0 0,0-1 0 0 0,0 1 0 0 0,0 0 0 0 0,0 0 0 0 0,0 0 0 0 0,-1 0 0 0 0,1 0 0 0 0,0 0 0 0 0,0 0 0 0 0,0 0 0 0 0,0 0-1 0 0,0 0 1 0 0,-1 0 0 0 0,1 0 0 0 0,0 0 0 0 0,0 0 0 0 0,0 0 0 0 0,0 0 0 0 0,0 0 0 0 0,0 1 0 0 0,-1-1 0 0 0,1 0 0 0 0,0 0 0 0 0,0 0 0 0 0,0 0-42 0 0,5 7 561 0 0,13 7 97 0 0,-13-9-613 0 0,0-1 0 0 0,0 0 0 0 0,1 0 0 0 0,0 0 0 0 0,-1-1 0 0 0,4 1-45 0 0,16 8-6 0 0,-19-9 44 0 0,1 0 0 0 0,-1 0 0 0 0,1 0 0 0 0,0-1 0 0 0,0 0 0 0 0,1 0 0 0 0,-1-1 0 0 0,4 1-38 0 0,6-2 178 0 0,-1 0 0 0 0,0 0-1 0 0,1-2 1 0 0,1 0-178 0 0,-10 0-471 0 0,-1 1 0 0 0,0-1 0 0 0,0 0 0 0 0,0-1 0 0 0,0 1 1 0 0,0-1-1 0 0,-1-1 0 0 0,1 1 0 0 0,-1-1 0 0 0,2-2 471 0 0,5-4-6669 0 0</inkml:trace>
  <inkml:trace contextRef="#ctx0" brushRef="#br0" timeOffset="918.049">565 6 3680 0 0,'-16'-5'284'0'0,"13"4"216"0"0,3 1 1601 0 0,-4 9 5877 0 0,-1 3-5963 0 0,4 24-377 0 0,1-1 0 0 0,2 1-1 0 0,6 31-1637 0 0,20 98 2108 0 0,-25-153-1917 0 0,0 7 267 0 0,2-1-1 0 0,1 0 1 0 0,5 13-458 0 0,1-12 367 0 0,-11-18-355 0 0,-1-1 0 0 0,0 1 0 0 0,1-1 0 0 0,-1 1 0 0 0,0-1 0 0 0,0 0 0 0 0,1 1 0 0 0,-1-1 0 0 0,1 1 0 0 0,-1-1 0 0 0,0 0 0 0 0,1 0 0 0 0,-1 1 0 0 0,1-1 0 0 0,-1 0 0 0 0,1 0 0 0 0,-1 1 0 0 0,1-1 0 0 0,-1 0 1 0 0,1 0-1 0 0,-1 0 0 0 0,1 0 0 0 0,-1 0 0 0 0,1 0 0 0 0,-1 0 0 0 0,1 0 0 0 0,-1 0 0 0 0,1 0 0 0 0,-1 0 0 0 0,1 0 0 0 0,-1 0 0 0 0,1 0 0 0 0,-1 0 0 0 0,1 0 0 0 0,-1-1 0 0 0,1 1 0 0 0,-1 0 0 0 0,1 0 0 0 0,-1-1 0 0 0,1 1 0 0 0,-1-1-12 0 0,3 0 494 0 0,-3 0-457 0 0,1 1 0 0 0,0-1 0 0 0,0 0 0 0 0,-1 1 0 0 0,1-1 0 0 0,0 0 0 0 0,-1 0 0 0 0,1 0 0 0 0,0 0 1 0 0,-1 0-1 0 0,0 0 0 0 0,1 0 0 0 0,-1 0 0 0 0,1 0 0 0 0,-1 0 0 0 0,0 0 0 0 0,0 0 0 0 0,0 0 1 0 0,0 0-39 0 0,1 0-19 0 0,3-15-513 0 0,2 0 0 0 0,0 1 0 0 0,3-6 533 0 0,2-2 41 0 0,-6-1-297 0 0,-5 21 160 0 0,1 0-1 0 0,-1 0 1 0 0,1 0 0 0 0,0 0-1 0 0,0 0 1 0 0,0 0 0 0 0,1-2 96 0 0,16-30-1102 0 0,-17 34 1102 0 0,-1 0-1 0 0,0 1 1 0 0,1-1-1 0 0,-1 0 1 0 0,0 1-1 0 0,1-1 1 0 0,-1 1-1 0 0,1-1 1 0 0,-1 0-1 0 0,1 1 1 0 0,-1 0-1 0 0,1-1 0 0 0,0 1 1 0 0,-1-1-1 0 0,1 1 1 0 0,-1 0-1 0 0,1-1 1 0 0,0 1-1 0 0,0 0 1 0 0,-1 0-1 0 0,1-1 1 0 0,0 1-1 0 0,-1 0 1 0 0,1 0-1 0 0,0 0 1 0 0,0 0-1 0 0,-1 0 1 0 0,1 0-1 0 0,0 0 1 0 0,-1 0-1 0 0,1 0 0 0 0,0 0 1 0 0,0 1-1 0 0,-1-1 1 0 0,1 0-1 0 0,0 0 1 0 0,-1 1-1 0 0,1-1 1 0 0,2 1 1 0 0,-1 1-1 0 0,0-1 0 0 0,0 0 1 0 0,0 1-1 0 0,0 0 1 0 0,0-1-1 0 0,0 1 0 0 0,0 0 1 0 0,0 0-1 0 0,0 1 0 0 0,4 5 86 0 0,1 1 347 0 0,-1-1 0 0 0,0 1-1 0 0,3 8-432 0 0,9 17 595 0 0,-8-16-589 0 0,-1 0 1 0 0,1 5-7 0 0,7 11-3 0 0,-13-29 14 0 0,-1 0 0 0 0,0 0-1 0 0,-1 1 1 0 0,1-1 0 0 0,-1 1 0 0 0,0 0-1 0 0,1 4-10 0 0,-3-3 225 0 0,2 1-1 0 0,-1 0 1 0 0,1-1-1 0 0,0 0 1 0 0,1 1-1 0 0,0-1 1 0 0,0 0-1 0 0,4 5-224 0 0,-4-5-282 0 0,12 16 109 0 0,-14-22-19 0 0,0 1 0 0 0,0-1 0 0 0,0 0-1 0 0,0 0 1 0 0,1 1 0 0 0,-1-1 0 0 0,0 0-1 0 0,1 0 1 0 0,-1 0 0 0 0,1 0-1 0 0,-1-1 1 0 0,1 1 0 0 0,0 0 0 0 0,-1-1 192 0 0,10 1-8737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17.2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23 17503 0 0,'0'-2'0'0'0,"0"2"85"0"0,0-1 1 0 0,0 0-1 0 0,0 0 0 0 0,0 0 0 0 0,0 0 0 0 0,0 0 0 0 0,-1 0 1 0 0,1 0-1 0 0,0 0 0 0 0,0 0 0 0 0,-1 0 0 0 0,1 1 0 0 0,0-1 1 0 0,-1 0-1 0 0,1 0 0 0 0,-1 0 0 0 0,1 1 0 0 0,-1-1 0 0 0,0 0 1 0 0,1 1-1 0 0,-1-1 0 0 0,0 0 0 0 0,0 0-85 0 0,1 1 197 0 0,0 0 57 0 0,0 1 8 0 0,5 159 2881 0 0,-3-75-494 0 0,-6 62-2649 0 0,3-119 184 0 0,2-1 1 0 0,2 10-185 0 0,0 1 82 0 0,-3-33-70 0 0,1 0 0 0 0,0 0 0 0 0,-1 0 0 0 0,2 0 0 0 0,-1 0-1 0 0,0-1 1 0 0,1 1 0 0 0,0 0 0 0 0,0-1 0 0 0,3 5-12 0 0,-3-7 12 0 0,-1 1-1 0 0,1-1 1 0 0,0 0 0 0 0,0 0-1 0 0,1 0 1 0 0,-1 0-1 0 0,0 0 1 0 0,0-1 0 0 0,1 1-1 0 0,-1-1 1 0 0,1 1-1 0 0,0-1 1 0 0,-1 0-1 0 0,1 0 1 0 0,0 0 0 0 0,0 0-1 0 0,0-1 1 0 0,2 1-12 0 0,20 1 50 0 0,1 0 0 0 0,-1-3 0 0 0,21-1-50 0 0,23-2 55 0 0,-23 2-32 0 0,-30 0-9 0 0,1 1-1 0 0,-1 1 1 0 0,4 1-14 0 0,71 12-1489 0 0,-86-13 1146 0 0,1 0 0 0 0,0-1 1 0 0,0 1-1 0 0,0-1 0 0 0,-1-1 0 0 0,1 1 0 0 0,3-2 343 0 0,10-2-808 0 0,16-4-1823 0 0,-20 4 679 0 0</inkml:trace>
  <inkml:trace contextRef="#ctx0" brushRef="#br0" timeOffset="386.584">774 364 18199 0 0,'0'0'414'0'0,"-4"-4"558"0"0,-3-4-544 0 0,-7-6-250 0 0,6 12-112 0 0,-8 7 1148 0 0,4-1-739 0 0,6-4-331 0 0,-16 4 516 0 0,0 0 1 0 0,0 1-1 0 0,-8 3-660 0 0,12-2 500 0 0,0 1 0 0 0,1 1 0 0 0,-15 9-500 0 0,26-14 51 0 0,0 1 0 0 0,0 0 0 0 0,1 1 0 0 0,-1-1 0 0 0,1 1 0 0 0,0 0 0 0 0,0 1 0 0 0,0-1 0 0 0,1 1 0 0 0,0 0 1 0 0,-3 6-52 0 0,5-8 22 0 0,-1 1 23 0 0,0 0 0 0 0,1 1 0 0 0,0-1 1 0 0,0 1-1 0 0,0-1 0 0 0,0 6-45 0 0,1 6 14 0 0,3-12-15 0 0,0-2 1 0 0,-2 0-6 0 0,1 0 1 0 0,0 0-1 0 0,0 0 0 0 0,0 0 0 0 0,1 0 0 0 0,-1 0 0 0 0,1 0 1 0 0,-1 0-1 0 0,1-1 0 0 0,0 1 0 0 0,0-1 0 0 0,0 1 0 0 0,0-1 1 0 0,1 0-1 0 0,-1 0 0 0 0,1 0 0 0 0,-1 0 0 0 0,1 0 0 0 0,0-1 1 0 0,0 1-1 0 0,-1-1 0 0 0,1 0 0 0 0,0 0 0 0 0,1 1 6 0 0,3-1-14 0 0,-1 0 0 0 0,1 0 0 0 0,0 0 0 0 0,0 0 0 0 0,0-1 0 0 0,-1-1 0 0 0,1 1 0 0 0,0-1 0 0 0,0 0 0 0 0,5-2 14 0 0,5 0-52 0 0,4-2-633 0 0,22-7 685 0 0,-37 10-64 0 0,0 0 1 0 0,-1-1 0 0 0,1 0 0 0 0,-1 0-1 0 0,0 0 1 0 0,1 0 0 0 0,-1-1 0 0 0,-1 0 0 0 0,4-2 63 0 0,-4 2-29 0 0,0-1 0 0 0,0 1 0 0 0,0-1 0 0 0,0 0 1 0 0,0 0-1 0 0,-1 0 0 0 0,0 0 0 0 0,0-1 0 0 0,-1 1 1 0 0,1-1-1 0 0,-1 1 0 0 0,-1-1 0 0 0,1 0 0 0 0,-1 0 1 0 0,1-5 28 0 0,0-2-38 0 0,1-20 40 0 0,-3 31 13 0 0,0 0 1 0 0,0 0-1 0 0,-1 1 0 0 0,1-1 1 0 0,0 0-1 0 0,-1 0 0 0 0,1 1 1 0 0,-1-1-1 0 0,1 0 0 0 0,-1 1 0 0 0,0-1 1 0 0,0 1-1 0 0,0-1 0 0 0,0 1 1 0 0,0-1-1 0 0,0 0-15 0 0,0 2 10 0 0,1 0 0 0 0,0 0 0 0 0,-1-1 0 0 0,1 1 0 0 0,0 0 0 0 0,-1 0 0 0 0,1 0 1 0 0,-1 0-1 0 0,1-1 0 0 0,0 1 0 0 0,-1 0 0 0 0,1 0 0 0 0,-1 0 0 0 0,1 0 0 0 0,-1 0 0 0 0,1 0 0 0 0,0 0 0 0 0,-1 0 0 0 0,1 0 1 0 0,-1 0-1 0 0,1 0 0 0 0,-1 0 0 0 0,1 0 0 0 0,0 1 0 0 0,-1-1 0 0 0,1 0-10 0 0,-14 9 166 0 0,12-7-156 0 0,-1 1 0 0 0,1-1 0 0 0,-1 1 0 0 0,1 0-1 0 0,0 0 1 0 0,0 0 0 0 0,-1 2-10 0 0,0 3 0 0 0,0 1 0 0 0,1-1 0 0 0,-1 1 0 0 0,2 0 0 0 0,-1 0 0 0 0,1-1 0 0 0,0 1 0 0 0,1 0 0 0 0,0 0 0 0 0,1 3 0 0 0,0-6 0 0 0,0 0 0 0 0,0-1 0 0 0,1 1 0 0 0,-1 0 0 0 0,1-1 0 0 0,1 1 0 0 0,-1-1 0 0 0,1 0 0 0 0,0 0 0 0 0,0 0 0 0 0,0 0 0 0 0,1 0 0 0 0,0-1 0 0 0,0 0 0 0 0,0 1 0 0 0,1 0 0 0 0,-2-3 8 0 0,1 1 0 0 0,-1-1 0 0 0,1 0-1 0 0,-1 0 1 0 0,1 0 0 0 0,0 0 0 0 0,0-1 0 0 0,-1 1-1 0 0,1-1 1 0 0,0 0 0 0 0,0 0 0 0 0,1-1-1 0 0,-1 1 1 0 0,0-1 0 0 0,0 0 0 0 0,0 0 0 0 0,4-1-8 0 0,-3 1-314 0 0,1-1 0 0 0,0 0 0 0 0,-1-1 0 0 0,1 0-1 0 0,-1 1 1 0 0,0-2 0 0 0,1 1 0 0 0,-1-1 0 0 0,0 1 0 0 0,-1-1 0 0 0,1-1 0 0 0,2-1 314 0 0,6-6-5413 0 0,3 3-1521 0 0</inkml:trace>
  <inkml:trace contextRef="#ctx0" brushRef="#br0" timeOffset="772.81">1111 230 17503 0 0,'-5'1'151'0'0,"1"-1"0"0"0,-1 1 0 0 0,1 0 1 0 0,-1 0-1 0 0,1 0 0 0 0,0 1 0 0 0,-1-1 0 0 0,1 1 0 0 0,0 0 0 0 0,0 0 0 0 0,0 1 0 0 0,0-1 0 0 0,0 1 0 0 0,1 0 0 0 0,-1 0 0 0 0,1 0 0 0 0,0 0 0 0 0,0 1 0 0 0,-1 0-151 0 0,-1 2 110 0 0,1 1-1 0 0,0-1 1 0 0,0 1 0 0 0,0 0 0 0 0,0 0 0 0 0,1 0 0 0 0,1 0 0 0 0,-1 1-1 0 0,1-1 1 0 0,-1 8-110 0 0,3-12 9 0 0,-1 1 0 0 0,1-1 0 0 0,1 0 0 0 0,-1 1 0 0 0,0-1 0 0 0,1 0 0 0 0,0 0 0 0 0,0 1 0 0 0,0-1-1 0 0,0 0 1 0 0,0 0 0 0 0,1 0 0 0 0,-1 0 0 0 0,1 0 0 0 0,0 0 0 0 0,0 0-9 0 0,2 2 85 0 0,0 0 0 0 0,0 0 0 0 0,0-1 1 0 0,1 1-1 0 0,0-1 0 0 0,0 0 0 0 0,0 0 0 0 0,1 0-85 0 0,9 5 70 0 0,1-2 0 0 0,1 1 1 0 0,10 2-71 0 0,-14-6 9 0 0,-1 0 1 0 0,0 1 0 0 0,0 1-1 0 0,0 0 1 0 0,-1 1 0 0 0,0 0 0 0 0,0 0-1 0 0,0 1-9 0 0,-3-1 119 0 0,5 5 218 0 0,-12-11-155 0 0,-1-1 123 0 0,-5 8 432 0 0,3-5-651 0 0,0 0-1 0 0,-1-1 0 0 0,0 1 1 0 0,1-1-1 0 0,-1 0 0 0 0,0 0 0 0 0,0 0 1 0 0,0 0-1 0 0,0 0 0 0 0,0-1 1 0 0,-1 1-1 0 0,-1 0-85 0 0,-8 1 227 0 0,0 1 1 0 0,-11 1-228 0 0,-11 2 200 0 0,3 1 12 0 0,-26 2-212 0 0,30-6 37 0 0,6 1-105 0 0,18-3-138 0 0,0-1-1 0 0,0 0 1 0 0,0 0-1 0 0,0-1 1 0 0,0 1-1 0 0,-1-1 1 0 0,1 0-1 0 0,0 0 0 0 0,0 0 1 0 0,-3-1 206 0 0,5 0-2433 0 0,2 1-5504 0 0</inkml:trace>
  <inkml:trace contextRef="#ctx0" brushRef="#br0" timeOffset="1311.47">1380 505 8752 0 0,'0'0'398'0'0,"0"0"-3"0"0,1 0-252 0 0,1 1 308 0 0,0 0 0 0 0,0 0 0 0 0,0-1 0 0 0,0 1 0 0 0,0-1 0 0 0,0 1 0 0 0,0-1-1 0 0,0 0 1 0 0,1 0 0 0 0,-1 0 0 0 0,0 0 0 0 0,0 0 0 0 0,0-1 0 0 0,0 1 0 0 0,0-1 0 0 0,1 1 0 0 0,-1-1 0 0 0,0 0 0 0 0,0 0 0 0 0,0 0 0 0 0,-1 0 0 0 0,2-1-451 0 0,5-3 156 0 0,-3 2-106 0 0,-1-1 0 0 0,0 0 0 0 0,0-1-1 0 0,-1 1 1 0 0,1 0 0 0 0,-1-1 0 0 0,0 0 0 0 0,0 0 0 0 0,0 0 0 0 0,-1 0 0 0 0,0-1 0 0 0,0 1 0 0 0,0 0 0 0 0,-1-1 0 0 0,0 1 0 0 0,0-1-1 0 0,0 0 1 0 0,0-3-50 0 0,-1-8 42 0 0,0 7-42 0 0,0 0 0 0 0,0 0 0 0 0,-2-9 0 0 0,1 16 28 0 0,0-1 1 0 0,0 1-1 0 0,0 0 0 0 0,0-1 0 0 0,0 1 1 0 0,-1 0-1 0 0,0 0 0 0 0,0 0 1 0 0,1 0-1 0 0,-2 0 0 0 0,1 1 0 0 0,0-1 1 0 0,-1 0-29 0 0,3 2 43 0 0,-1 1 1 0 0,0-1-1 0 0,0 1 0 0 0,0-1 1 0 0,0 1-1 0 0,0-1 1 0 0,1 1-1 0 0,-1-1 0 0 0,0 1 1 0 0,0 0-1 0 0,0-1 1 0 0,0 1-1 0 0,0 0 0 0 0,0 0 1 0 0,0 0-1 0 0,0 0 1 0 0,0 0-1 0 0,0 0 0 0 0,0 0 1 0 0,0 0-1 0 0,0 0 1 0 0,0 1-1 0 0,0-1 0 0 0,0 0 1 0 0,0 1-1 0 0,0-1 1 0 0,0 0-1 0 0,0 1 1 0 0,0-1-1 0 0,0 1 0 0 0,1-1 1 0 0,-1 1-44 0 0,-3 1 103 0 0,1 1-1 0 0,0-1 1 0 0,0 1 0 0 0,1 0 0 0 0,-1-1 0 0 0,0 1 0 0 0,0 1-103 0 0,-2 5 67 0 0,0-1-1 0 0,0 1 1 0 0,1-1 0 0 0,0 1-1 0 0,1 1 1 0 0,0-1 0 0 0,0 0-1 0 0,1 1 1 0 0,0-1 0 0 0,0 10-67 0 0,1-11 11 0 0,1 0-1 0 0,0 0 1 0 0,0 0 0 0 0,1-1 0 0 0,0 1-1 0 0,0 0 1 0 0,0 0 0 0 0,1-1 0 0 0,1 1-1 0 0,-1-1 1 0 0,1 0 0 0 0,0 1 0 0 0,4 4-11 0 0,-5-9-11 0 0,1 0 1 0 0,0 0 0 0 0,-1-1-1 0 0,1 1 1 0 0,0-1 0 0 0,0 0-1 0 0,0 1 1 0 0,0-1 0 0 0,1-1 0 0 0,-1 1-1 0 0,1 0 1 0 0,-1-1 0 0 0,1 0-1 0 0,-1 0 1 0 0,1 0 0 0 0,0 0-1 0 0,-1-1 1 0 0,1 1 0 0 0,0-1 0 0 0,0 0-1 0 0,-1 0 1 0 0,2 0 10 0 0,2-1-16 0 0,0 1-1 0 0,0-1 1 0 0,0 0 0 0 0,0 0 0 0 0,-1-1-1 0 0,1 0 1 0 0,-1-1 0 0 0,1 1 0 0 0,-1-1 0 0 0,0 0-1 0 0,5-4 17 0 0,2-3-89 0 0,-1-2-1 0 0,0 1 1 0 0,-1-1-1 0 0,-1-1 0 0 0,0 0 1 0 0,4-8 89 0 0,17-21-207 0 0,-10 21-49 0 0,-19 20 186 0 0,9 4-81 0 0,-5 0 41 0 0,-1 1-1 0 0,0 0 1 0 0,0 1 0 0 0,-1-1-1 0 0,1 1 1 0 0,-1 0-1 0 0,0 0 1 0 0,2 3 110 0 0,4 10 240 0 0,0-1 0 0 0,0 3-240 0 0,16 30 592 0 0,-20-42-539 0 0,0 1 1 0 0,0-2-1 0 0,1 1 0 0 0,0-1 0 0 0,0 0 0 0 0,7 5-53 0 0,-14-11 139 0 0,0-1 21 0 0,0 0 6 0 0,1-2-26 0 0,1-1-84 0 0,0-1 0 0 0,0 1 0 0 0,0-1 0 0 0,-1 1 0 0 0,0-1 0 0 0,0 0-1 0 0,0 0 1 0 0,0 0 0 0 0,0 0 0 0 0,-1 0 0 0 0,0 1 0 0 0,0-1 0 0 0,0-1-56 0 0,0-12 724 0 0,-2-1 0 0 0,-2-8-724 0 0,-1-13 443 0 0,5 20-433 0 0,1 0 1 0 0,1 0 0 0 0,0-1-1 0 0,5-15-10 0 0,-6 33-140 0 0,-1 0 0 0 0,1 1-1 0 0,-1-1 1 0 0,1 0 0 0 0,0 0-1 0 0,0 0 1 0 0,-1 0 0 0 0,1 1-1 0 0,1-1 1 0 0,-1 0 0 0 0,0 1-1 0 0,0-1 1 0 0,1 1 0 0 0,-1-1 140 0 0,3-1-952 0 0,-1 1-1 0 0,1 0 1 0 0,-1-1 0 0 0,1 1 0 0 0,0 1 0 0 0,1-1 952 0 0,4-3-7938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13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17 255 13592 0 0,'5'-5'-100'0'0,"4"-2"1508"0"0,0 2-1080 0 0,1-5 2301 0 0,-10 9 52 0 0,-5 7-1610 0 0,2 0-892 0 0,-1 1 0 0 0,1 0 0 0 0,1-1 0 0 0,-1 1 0 0 0,1 0 0 0 0,0 0 0 0 0,1 1 0 0 0,-1-1 0 0 0,2 0 0 0 0,-1 3-180 0 0,-1 4 106 0 0,-12 136 623 0 0,10-95-568 0 0,3-36-117 0 0,0 1 0 0 0,2 0-1 0 0,0 0 1 0 0,2-1 0 0 0,0 1-1 0 0,1-1 1 0 0,4 13-43 0 0,-6-29 8 0 0,-1 0-1 0 0,0 0 1 0 0,1 0 0 0 0,-1-1 0 0 0,1 1 0 0 0,0-1-1 0 0,0 1 1 0 0,0-1 0 0 0,0 1 0 0 0,0-1 0 0 0,1 0-1 0 0,-1 0 1 0 0,0 0 0 0 0,1 0 0 0 0,2 1-8 0 0,-3-2 35 0 0,0 0 0 0 0,1 0 0 0 0,-1 0 0 0 0,0-1 1 0 0,0 1-1 0 0,1 0 0 0 0,-1-1 0 0 0,0 1 0 0 0,1-1 0 0 0,-1 0 0 0 0,0 0 1 0 0,1 0-1 0 0,-1 0 0 0 0,1 0 0 0 0,-1-1 0 0 0,0 1 0 0 0,1-1 1 0 0,-1 1-1 0 0,0-1 0 0 0,2-1-35 0 0,11-6 2 0 0,-1-1 0 0 0,0 0 1 0 0,0-1-1 0 0,-1-1 0 0 0,-1-1 0 0 0,0 1 0 0 0,0-2 1 0 0,-1 0-1 0 0,-1 0 0 0 0,0-1 0 0 0,-1 0 1 0 0,0 0-1 0 0,-1-1 0 0 0,-1-1 0 0 0,3-8-2 0 0,-7 16 7 0 0,-1 0 1 0 0,0-1-1 0 0,-1 1 0 0 0,0 0 0 0 0,-1-1 0 0 0,0-3-6 0 0,1 1 8 0 0,-1 0 1 0 0,2 0-1 0 0,0-4-9 0 0,4-13 20 0 0,-1 0 0 0 0,-2-1-1 0 0,0 1 1 0 0,-2-13-20 0 0,-1 40 69 0 0,0 1-1 0 0,0 0-4 0 0,0 0 2 0 0,3 10 76 0 0,1 4-124 0 0,-1-1 0 0 0,-1 1 0 0 0,-1 0 0 0 0,0 0 0 0 0,-1 0 0 0 0,0 1 0 0 0,-1-1 0 0 0,-2 9-18 0 0,3-6 11 0 0,0 1 0 0 0,1-1-1 0 0,1 0 1 0 0,1 0 0 0 0,4 16-11 0 0,1 3 10 0 0,12 30-10 0 0,-17-58-17 0 0,1 0 0 0 0,-1 0 0 0 0,1-1 0 0 0,1 1 0 0 0,0-1 0 0 0,0 0 0 0 0,0-1 0 0 0,6 6 17 0 0,-10-11-234 0 0,-1-1-20 0 0,0 0-242 0 0,1 0-1009 0 0,5 0-438 0 0</inkml:trace>
  <inkml:trace contextRef="#ctx0" brushRef="#br0" timeOffset="342.231">791 210 20071 0 0,'0'0'455'0'0,"0"0"-358"0"0,-1-1 0 0 0,1 1 0 0 0,-1 0 0 0 0,1 0 0 0 0,-1 0 0 0 0,1 0 0 0 0,-1 0 0 0 0,1 0 0 0 0,-1 0 0 0 0,1 0 0 0 0,-1 0 0 0 0,1 0 0 0 0,-1 0-1 0 0,1 0 1 0 0,-1 1 0 0 0,1-1 0 0 0,-1 0 0 0 0,1 0-97 0 0,-3 2 64 0 0,1 1 1 0 0,-1-1-1 0 0,1 1 0 0 0,0-1 0 0 0,0 1 0 0 0,0-1 0 0 0,0 1 0 0 0,-1 3-64 0 0,-9 11 313 0 0,-9 8 930 0 0,-7 11-1243 0 0,22-27 153 0 0,0 1 0 0 0,0 0 0 0 0,1 1 1 0 0,0-1-1 0 0,-2 9-153 0 0,5-13 5 0 0,0 0 0 0 0,0 0-1 0 0,1 0 1 0 0,0 0 0 0 0,0 0 0 0 0,0 0 0 0 0,1 1-5 0 0,0-4 3 0 0,0-1 0 0 0,1 0 0 0 0,-1 1 0 0 0,1-1 0 0 0,-1 0 0 0 0,1 1 0 0 0,0-1 0 0 0,0 0 0 0 0,0 0 0 0 0,0 0 0 0 0,0 0 0 0 0,0 0-1 0 0,1 0 1 0 0,-1 0 0 0 0,1 0 0 0 0,-1-1 0 0 0,1 1 0 0 0,0-1 0 0 0,0 1 0 0 0,1 0-3 0 0,2 1 0 0 0,0 0 0 0 0,0 0 0 0 0,0-1 0 0 0,1 0 0 0 0,-1 0 0 0 0,6 1 0 0 0,9 3 0 0 0,36 11-24 0 0,-40-13-11 0 0,0 0 0 0 0,0 2 0 0 0,-1 0-1 0 0,0 0 1 0 0,9 7 35 0 0,-22-13 1 0 0,-1 1-1 0 0,1 0 1 0 0,-1 0-1 0 0,1 0 1 0 0,-1 1 0 0 0,0-1-1 0 0,1 0 1 0 0,-1 0-1 0 0,0 1 1 0 0,0-1-1 0 0,0 1 1 0 0,0-1-1 0 0,0 1 1 0 0,0-1-1 0 0,-1 1 1 0 0,1 0 0 0 0,-1-1-1 0 0,1 1 0 0 0,-1-1 11 0 0,0 0 0 0 0,0 1 0 0 0,0-1-1 0 0,0 0 1 0 0,0 0 0 0 0,-1 0 0 0 0,1 0 0 0 0,0 0 0 0 0,-1 0-1 0 0,1 1 1 0 0,-1-1 0 0 0,1 0 0 0 0,-1 0 0 0 0,1 0 0 0 0,-1 0-1 0 0,0-1 1 0 0,0 1 0 0 0,1 0 0 0 0,-1 0 0 0 0,0 0 0 0 0,0-1 0 0 0,0 1-1 0 0,0 0 1 0 0,0-1 0 0 0,0 1 0 0 0,0 0 0 0 0,0-1 0 0 0,0 1-11 0 0,-6 3 113 0 0,-10 5 118 0 0,0 0 0 0 0,0-1 0 0 0,-13 4-231 0 0,-43 10 287 0 0,14-4-498 0 0,-7 5 211 0 0,1-3-1222 0 0,63-20 744 0 0,0-8-1995 0 0,2 2 282 0 0</inkml:trace>
  <inkml:trace contextRef="#ctx0" brushRef="#br0" timeOffset="805.508">1109 590 4608 0 0,'0'0'353'0'0,"-5"0"979"0"0,5 0 5809 0 0,3-2-6836 0 0,1 1-1 0 0,0-1 0 0 0,-1 0 1 0 0,0 0-1 0 0,0 0 1 0 0,1-1-305 0 0,14-8 755 0 0,-9 5-150 0 0,1 0 1 0 0,0-1-1 0 0,-1-1 1 0 0,-1 1-1 0 0,1-1 1 0 0,1-3-606 0 0,-6 7 222 0 0,7-8 121 0 0,-2 1 0 0 0,1-1-1 0 0,-2 0 1 0 0,0-1 0 0 0,1-3-343 0 0,-7 12 103 0 0,1-1 0 0 0,-2 0 0 0 0,1 1 1 0 0,-1-1-1 0 0,1 0 0 0 0,-1 0 0 0 0,-1 0 1 0 0,1 0-1 0 0,-1-3-103 0 0,0 6 208 0 0,0 2-178 0 0,0 0-1 0 0,0-1 1 0 0,-1 1-1 0 0,1-1 1 0 0,0 1 0 0 0,0 0-1 0 0,-1-1 1 0 0,1 1 0 0 0,0-1-1 0 0,0 1 1 0 0,0 0 0 0 0,0-1-1 0 0,0 1 1 0 0,0-1-1 0 0,0 1 1 0 0,0-1 0 0 0,0 1-1 0 0,0-1 1 0 0,0 1-30 0 0,0-1 12 0 0,0 1-1 0 0,0 0 1 0 0,0-1 0 0 0,0 1 0 0 0,0-1-1 0 0,0 1 1 0 0,0 0 0 0 0,0-1-1 0 0,0 1 1 0 0,0-1 0 0 0,0 1 0 0 0,0 0-1 0 0,-1-1 1 0 0,1 1 0 0 0,0 0 0 0 0,0-1-1 0 0,0 1 1 0 0,-1 0 0 0 0,1-1-1 0 0,0 1 1 0 0,0 0 0 0 0,-1-1 0 0 0,1 1-1 0 0,0 0 1 0 0,0 0 0 0 0,-1-1-1 0 0,1 1 1 0 0,0 0 0 0 0,-1 0 0 0 0,1 0-1 0 0,-1-1 1 0 0,1 1 0 0 0,0 0 0 0 0,-1 0-1 0 0,1 0-11 0 0,-4-1 70 0 0,0 0 0 0 0,1 1 0 0 0,-1-1-1 0 0,0 1 1 0 0,1 0 0 0 0,-1 0 0 0 0,0 0-1 0 0,1 1 1 0 0,-1-1 0 0 0,0 1 0 0 0,1 0-1 0 0,-1 0 1 0 0,1 0 0 0 0,-1 0-1 0 0,1 1 1 0 0,-1 0 0 0 0,1-1 0 0 0,0 1-1 0 0,0 0 1 0 0,0 1 0 0 0,-1-1-70 0 0,-2 3 53 0 0,-1 1 0 0 0,1-1 1 0 0,0 1-1 0 0,1 0 0 0 0,-1 1 0 0 0,1-1 1 0 0,0 1-1 0 0,1 0 0 0 0,-1 2-53 0 0,-14 40 208 0 0,18-46-192 0 0,0 0 0 0 0,0 0 0 0 0,1 0 0 0 0,-1 0 0 0 0,1 0 0 0 0,0 0 0 0 0,0 0 0 0 0,0 0 0 0 0,0 0 0 0 0,0 0 0 0 0,1 1 0 0 0,0 1-16 0 0,2 4-20 0 0,0 0 0 0 0,0 0 1 0 0,2 3 19 0 0,1 2-131 0 0,-3-8 122 0 0,1 0 0 0 0,-1-1 0 0 0,1 1 0 0 0,0-1 0 0 0,0 0 1 0 0,1 0-1 0 0,-1 0 0 0 0,1-1 0 0 0,0 1 0 0 0,1-1 0 0 0,-1 0 1 0 0,2 0 8 0 0,1 1 1 0 0,-1-1 0 0 0,1 0 0 0 0,-1 0-1 0 0,1-1 1 0 0,0 0 0 0 0,0 0 0 0 0,1-1 0 0 0,-1 0 0 0 0,5 0-1 0 0,-7-2-58 0 0,-1 0 0 0 0,0 0 0 0 0,0 0 0 0 0,1-1 0 0 0,-1 0 0 0 0,0 0 0 0 0,0-1 0 0 0,0 1 0 0 0,0-1 0 0 0,2-1 58 0 0,9-5-2217 0 0,0 0 0 0 0,6-6 2217 0 0,-18 12-622 0 0,17-10-6821 0 0</inkml:trace>
  <inkml:trace contextRef="#ctx0" brushRef="#br0" timeOffset="2014.824">1748 75 9672 0 0,'-5'-2'-20'0'0,"1"1"1124"0"0,1 0 1 0 0,0 0-1 0 0,-1 0 0 0 0,1 1 1 0 0,-1-1-1 0 0,1 1 0 0 0,-3 0-1104 0 0,5 0 467 0 0,-1 0 0 0 0,1 0 0 0 0,-1 1 1 0 0,1-1-1 0 0,0 1 0 0 0,-1-1 0 0 0,1 1 0 0 0,0 0 0 0 0,-1-1 0 0 0,0 2-467 0 0,-9 7-3 0 0,5-2 191 0 0,1 0 0 0 0,1 0 0 0 0,-1 0 1 0 0,1 0-1 0 0,0 0 0 0 0,1 1 0 0 0,-2 4-188 0 0,-5 11 256 0 0,1-2 32 0 0,1 0 0 0 0,1 1 0 0 0,-1 10-288 0 0,2-10 159 0 0,-1 9 132 0 0,2 0 0 0 0,0 6-291 0 0,-4 27 435 0 0,3-19-233 0 0,2-1-1 0 0,2 1 0 0 0,3 29-201 0 0,4 26 106 0 0,-3-76-74 0 0,1 0 0 0 0,1 0 1 0 0,1 0-1 0 0,0-1 1 0 0,2 0-1 0 0,5 9-32 0 0,-10-25-4 0 0,4 8 15 0 0,0 0 0 0 0,4 7-11 0 0,-8-18 10 0 0,0 0 0 0 0,1 0 0 0 0,-1 0 0 0 0,1-1 0 0 0,0 1 0 0 0,0-1 0 0 0,1 0 0 0 0,-1 1 0 0 0,1-2 0 0 0,2 4-10 0 0,-1-3 14 0 0,0 0 1 0 0,0-1-1 0 0,1 1 1 0 0,-1-1 0 0 0,0 0-1 0 0,1 0 1 0 0,-1 0 0 0 0,3-1-15 0 0,-4 0 8 0 0,0-1 1 0 0,0 0-1 0 0,-1 0 0 0 0,1 0 1 0 0,0 0-1 0 0,0-1 1 0 0,-1 0-1 0 0,1 1 1 0 0,0-1-1 0 0,-1-1 0 0 0,1 1 1 0 0,-1 0-1 0 0,3-2-8 0 0,1-1 0 0 0,0 1 0 0 0,-1-2-1 0 0,1 1 1 0 0,-1-1 0 0 0,0 0 0 0 0,0 0 0 0 0,0 0-1 0 0,1-2 1 0 0,-4 3 22 0 0,0-1 0 0 0,0 1-1 0 0,0 0 1 0 0,-1-1 0 0 0,1 0-1 0 0,-1 1 1 0 0,0-1 0 0 0,-1 0-1 0 0,1 0 1 0 0,-1 0 0 0 0,0 0 0 0 0,0-1-1 0 0,0 0-21 0 0,0-1 19 0 0,-1 0 0 0 0,0 0 0 0 0,0 0 0 0 0,0 0-1 0 0,-1 0 1 0 0,0 0 0 0 0,-1 0 0 0 0,1 1 0 0 0,-1-1 0 0 0,0 0-1 0 0,-1 1 1 0 0,0-1 0 0 0,0 1 0 0 0,0 0 0 0 0,-1 0-19 0 0,-19-25 102 0 0,-16-16-102 0 0,27 35 18 0 0,0 0-1 0 0,0 1 0 0 0,-1 1 1 0 0,0 0-1 0 0,-1 1-17 0 0,-107-71-394 0 0,120 79 413 0 0,-1-1 0 0 0,0 1 1 0 0,1 0-1 0 0,-1 0 0 0 0,1-1 1 0 0,0 1-1 0 0,0-1 1 0 0,-1 1-1 0 0,1-1 0 0 0,0 1 1 0 0,0-1-20 0 0,1 1-5 0 0,0 0 0 0 0,0 1 0 0 0,0-1 0 0 0,-1 1 0 0 0,1-1 0 0 0,0 1 0 0 0,1-1 0 0 0,-1 0 0 0 0,0 1 0 0 0,0-1 0 0 0,0 1 0 0 0,0-1 0 0 0,0 1 0 0 0,0-1 0 0 0,1 1 0 0 0,-1-1 0 0 0,0 1 0 0 0,1-1 0 0 0,-1 1 0 0 0,0-1 0 0 0,1 1 0 0 0,-1-1 0 0 0,0 1 0 0 0,1-1 0 0 0,-1 1 0 0 0,1 0 1 0 0,-1-1-1 0 0,1 1 0 0 0,-1 0 0 0 0,1-1 0 0 0,-1 1 0 0 0,1 0 5 0 0,0-1-29 0 0,1-2-35 0 0,2 0 0 0 0,-1 0 0 0 0,0 0 0 0 0,0 1 0 0 0,1-1 1 0 0,0 1-1 0 0,-1 0 0 0 0,1 0 0 0 0,4-2 64 0 0,41-12-383 0 0,-5 1-42 0 0,53-27-411 0 0,-78 33 738 0 0,0 2-1 0 0,1 0 99 0 0,-4 2-53 0 0,0-1 0 0 0,-1-1 0 0 0,1-1 53 0 0,-10 5 0 0 0,0-1 0 0 0,0 1 0 0 0,1 0 0 0 0,-1 1 0 0 0,1 0 0 0 0,0 0 0 0 0,5-1 0 0 0,-1 4 14 0 0,-9 2 16 0 0,-2-2-20 0 0,0 0-9 0 0,1-1-1 0 0,-1 1 0 0 0,1-1 0 0 0,-1 1 0 0 0,1-1 0 0 0,-1 1 0 0 0,0-1 0 0 0,1 1 0 0 0,-1-1 0 0 0,0 1-1 0 0,1 0 1 0 0,-1-1 0 0 0,0 1 0 0 0,0 0 0 0 0,1-1 0 0 0,-1 1 0 0 0,0 0 0 0 0,0-1 0 0 0,0 1 0 0 0,0 0 0 0 0,0 0 0 0 0,0-1 0 0 0,0 1 0 0 0,0 0 0 0 0,0-1 0 0 0,-1 1 0 0 0,1 0 0 0 0,0-1 0 0 0,0 1 0 0 0,-1 0 0 0 0,1-1 0 0 0,0 1 0 0 0,-1-1 0 0 0,1 2 8 0 0,-1-1 0 0 0,1 1 0 0 0,-1-1 0 0 0,1 1 0 0 0,0-1 1 0 0,-1 1-1 0 0,1-1 0 0 0,0 1 0 0 0,0-1 0 0 0,0 1 0 0 0,1 1-7 0 0,-3 12 167 0 0,-2-1-56 0 0,2-8-70 0 0,1 0-1 0 0,-1 0 1 0 0,1 1 0 0 0,0-1-1 0 0,0 6-41 0 0,-1 15 208 0 0,1-21-135 0 0,1 0-1 0 0,0 0 1 0 0,0 0 0 0 0,0 0 0 0 0,0 0 0 0 0,1-1 0 0 0,1 5-73 0 0,-1-7 3 0 0,-1-1 1 0 0,1 1 0 0 0,0 0 0 0 0,0-1 0 0 0,1 1 0 0 0,-1-1 0 0 0,0 1 0 0 0,1-1 0 0 0,0 0 0 0 0,-1 1 0 0 0,1-1 0 0 0,0 0 0 0 0,0 0 0 0 0,0 0 0 0 0,1-1 0 0 0,-1 1 0 0 0,0 0 0 0 0,1-1 0 0 0,-1 1-1 0 0,1-1 1 0 0,-1 0 0 0 0,1 0 0 0 0,-1 0 0 0 0,1 0 0 0 0,1 0-4 0 0,-3-1 0 0 0,0 0 0 0 0,-1 1 0 0 0,1-1 0 0 0,0 0 0 0 0,-1 0 0 0 0,1 0 0 0 0,0 0 0 0 0,-1 0 0 0 0,1 1 0 0 0,0-1 0 0 0,-1 0 0 0 0,1-1 0 0 0,0 1 0 0 0,0 0 0 0 0,-1 0 0 0 0,1 0 0 0 0,0 0 0 0 0,-1 0 0 0 0,1-1 0 0 0,0 1 0 0 0,-1 0 0 0 0,1-1 0 0 0,-1 1 0 0 0,1 0 0 0 0,0-1 0 0 0,1-1 0 0 0,5 0-15 0 0,0-1-1 0 0,1-1 1 0 0,-2 0 0 0 0,1 0-1 0 0,0 0 1 0 0,5-5 15 0 0,-9 6 18 0 0,0 0 1 0 0,0 0 0 0 0,0 0-1 0 0,-1 0 1 0 0,1 0-1 0 0,-1-1 1 0 0,0 1 0 0 0,0-1-1 0 0,0 0 1 0 0,0 1-1 0 0,-1-1 1 0 0,1 0 0 0 0,-1 0-1 0 0,0-3-18 0 0,1 1-8 0 0,0 0 1 0 0,0 1-1 0 0,0-1 0 0 0,1 0 0 0 0,0 1 1 0 0,3-5 7 0 0,-2 3-11 0 0,0-1-1 0 0,0 1 1 0 0,2-7 11 0 0,4-6 0 0 0,-8 17 0 0 0,0-1 0 0 0,-1 1 0 0 0,1-1 0 0 0,-1 1 0 0 0,1-1 0 0 0,-1 0 0 0 0,-1 4 0 0 0,0 0 0 0 0,0 0 0 0 0,0 0-1 0 0,0 0 1 0 0,0 0 0 0 0,0 0 0 0 0,0 0 0 0 0,0 0 0 0 0,0 0-1 0 0,0 0 1 0 0,0-1 0 0 0,0 1 0 0 0,0 0 0 0 0,0 0 0 0 0,0 0-1 0 0,0 0 1 0 0,0 0 0 0 0,0 0 0 0 0,0 0 0 0 0,0 0-1 0 0,0 0 1 0 0,0 0 0 0 0,0 0 0 0 0,0 0 0 0 0,0 0 0 0 0,0 0-1 0 0,0 0 1 0 0,0 0 0 0 0,0 0 0 0 0,0 0 0 0 0,0 0 0 0 0,0 0-1 0 0,0-1 1 0 0,0 1 0 0 0,0 0 0 0 0,0 0 0 0 0,0 0-1 0 0,0 0 1 0 0,0 0 0 0 0,0 0 0 0 0,1 0 0 0 0,-1 0 0 0 0,0 0-1 0 0,0 0 1 0 0,0 0 0 0 0,0 0 0 0 0,0 0 0 0 0,0 0-1 0 0,0 0 1 0 0,0 0 0 0 0,0 0 0 0 0,0 0 0 0 0,0 0 0 0 0,0 0-1 0 0,0 0 1 0 0,0 0 0 0 0,0 0 0 0 0,0 0 0 0 0,0 0 0 0 0,0 0-1 0 0,1 0 1 0 0,-1 1 0 0 0,0-1 0 0 0,0 0 0 0 0,0 0-1 0 0,0 0 1 0 0,0 0 0 0 0,0 0 0 0 0,0 0 0 0 0,0 0 0 0 0,3 6-28 0 0,1 10-12 0 0,-2-1 40 0 0,-1 1 0 0 0,-1 0 0 0 0,0 0 0 0 0,-2 3 0 0 0,2-15 0 0 0,1 1 0 0 0,-1-1 0 0 0,1 0 0 0 0,-1 1 0 0 0,1-1 0 0 0,1 0 0 0 0,-1 1 0 0 0,1-1 0 0 0,-1 0 0 0 0,1 0 0 0 0,2 2 0 0 0,3 6 0 0 0,0 0 0 0 0,1-1 0 0 0,2 2 0 0 0,-8-10 4 0 0,0-1 0 0 0,0 0 0 0 0,0 0 1 0 0,0 0-1 0 0,0 0 0 0 0,0-1 0 0 0,1 1 0 0 0,-1 0 0 0 0,1-1 0 0 0,-1 0 0 0 0,1 0 0 0 0,0 1 0 0 0,-1-2 0 0 0,1 1 0 0 0,0 0 0 0 0,0 0 0 0 0,2-1-4 0 0,-1 1 15 0 0,1-1-1 0 0,-1-1 0 0 0,1 1 0 0 0,-1-1 0 0 0,0 1 0 0 0,1-1 0 0 0,-1 0 0 0 0,0-1 0 0 0,1 1 0 0 0,-1-1 0 0 0,0 0-14 0 0,4-2 23 0 0,0-1-1 0 0,0 1 1 0 0,-1-1-1 0 0,0-1 1 0 0,0 1-1 0 0,0-1 1 0 0,-1-1 0 0 0,0 1-1 0 0,0-1 1 0 0,-1 0-1 0 0,3-4-22 0 0,5-14 63 0 0,-1-1 0 0 0,-2 0 1 0 0,0 0-1 0 0,-2-2 0 0 0,4-19-63 0 0,4-14-1 0 0,20-75-296 0 0,-30 108 153 0 0,-1 0 1 0 0,-2-1-1 0 0,0-25 144 0 0,-3 51-1 0 0,0 0 0 0 0,0 1 0 0 0,1-1 0 0 0,-1 0 0 0 0,1 1 0 0 0,0-1 0 0 0,-1 0-1 0 0,1 1 1 0 0,0-1 0 0 0,1 1 1 0 0,3-12 0 0 0,-5 14 0 0 0,1 0 0 0 0,-1-1 0 0 0,0 1 0 0 0,0-1 0 0 0,1 1 0 0 0,-1-1 0 0 0,0 1 0 0 0,0-1 0 0 0,0 1 0 0 0,0-1 0 0 0,0 1 0 0 0,0-1 0 0 0,1 1 0 0 0,-1-1 0 0 0,0 1 0 0 0,-1-1 0 0 0,1 1 0 0 0,0-1 0 0 0,0 1 1 0 0,0-1-1 0 0,0 1 0 0 0,0-1 0 0 0,0 1 0 0 0,-1-1 0 0 0,1 1 0 0 0,0 0 0 0 0,0-1 0 0 0,-1 1 0 0 0,1-1 0 0 0,0 1 0 0 0,-1-1 0 0 0,1 1 0 0 0,0 0 0 0 0,-1-1 0 0 0,1 1 0 0 0,0 0 0 0 0,-1 0 0 0 0,1-1 0 0 0,-1 1 0 0 0,1 0 0 0 0,-1 0 0 0 0,1-1 0 0 0,-1 1 0 0 0,1 0 0 0 0,-1 0 0 0 0,1 0 0 0 0,-1 0 0 0 0,1 0 0 0 0,-1 0 0 0 0,1 0 0 0 0,-1 0 0 0 0,1 0 0 0 0,-1 0 0 0 0,1 0 0 0 0,-1 0 0 0 0,1 0 0 0 0,-1 0 0 0 0,1 0 0 0 0,-1 1 0 0 0,-1-1-1 0 0,0 1 0 0 0,-1-1 0 0 0,1 1 1 0 0,0 0-1 0 0,0 0 0 0 0,0 0 0 0 0,0 0 0 0 0,0 0 0 0 0,0 0 0 0 0,0 1 0 0 0,0-1 0 0 0,0 1 1 0 0,0 0 0 0 0,-3 5 10 0 0,0 0 1 0 0,0 1 0 0 0,1-1 0 0 0,0 1 0 0 0,0 0 0 0 0,-2 7-11 0 0,-13 52 95 0 0,17-59-93 0 0,-5 31-38 0 0,0 0 0 0 0,3 1-1 0 0,1-1 1 0 0,3 18 36 0 0,1-32 69 0 0,2 1-1 0 0,1-1 1 0 0,0 0 0 0 0,2 0 0 0 0,7 17-69 0 0,-10-33 69 0 0,1-1 0 0 0,-1 1 0 0 0,1-1 0 0 0,1-1 0 0 0,0 1 0 0 0,0 0 0 0 0,0-1 1 0 0,1 0-1 0 0,0-1 0 0 0,0 1 0 0 0,1-1 0 0 0,0 0 0 0 0,0 0 0 0 0,0-1 0 0 0,1 0 0 0 0,0-1 0 0 0,0 1 0 0 0,0-2 0 0 0,0 1 1 0 0,1-1-1 0 0,-1 0 0 0 0,1-1 0 0 0,0 0 0 0 0,0 0 0 0 0,0-1 0 0 0,0 0 0 0 0,8 0-69 0 0,3 1-25 0 0,-18-2-97 0 0,-2 0-2 0 0,7-2-461 0 0,-5 2-3045 0 0,-2 0-5107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23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36 400 10592 0 0,'17'-9'488'0'0,"-17"8"-471"0"0,0 1 1 0 0,1 0-1 0 0,-1 0 1 0 0,0 0-1 0 0,0 0 1 0 0,1 0-1 0 0,-1-1 1 0 0,0 1-1 0 0,0 0 1 0 0,0 0-1 0 0,1 0 1 0 0,-1-1-1 0 0,0 1 1 0 0,0 0-1 0 0,0 0 1 0 0,0 0-1 0 0,0-1 1 0 0,0 1-1 0 0,1 0 1 0 0,-1 0-1 0 0,0-1 1 0 0,0 1-1 0 0,0 0 1 0 0,0-1-1 0 0,0 1 1 0 0,0 0-1 0 0,0 0 1 0 0,0-1-1 0 0,0 1 1 0 0,0 0-1 0 0,0 0 1 0 0,0-1-1 0 0,0 1-17 0 0,-8-8 211 0 0,7 7 254 0 0,-1 0 0 0 0,0 0 0 0 0,0 0-1 0 0,0 0 1 0 0,0 0 0 0 0,0 1-1 0 0,-1-1 1 0 0,0 0-465 0 0,0 6 6466 0 0,1 10-5240 0 0,1 0-796 0 0,1-9-311 0 0,-1 1 0 0 0,0-1 0 0 0,0 1 0 0 0,0-1 0 0 0,-1 1 0 0 0,-2 4-119 0 0,1-3 136 0 0,1 0 0 0 0,0 0 0 0 0,0 0 0 0 0,1 0 1 0 0,0 1-1 0 0,1-1 0 0 0,0 3-136 0 0,-3 22 152 0 0,3-28-152 0 0,0 0 0 0 0,0 0 0 0 0,1 0 0 0 0,-1 0 0 0 0,1 0 0 0 0,0 0 0 0 0,1 0 0 0 0,-1 0 0 0 0,1-1 0 0 0,2 5 0 0 0,-1-2 0 0 0,0 0 0 0 0,1 0 0 0 0,0 0 0 0 0,1-1 0 0 0,-1 1 0 0 0,4 2 0 0 0,-6-7 11 0 0,0-1-1 0 0,-1 1 1 0 0,1-1-1 0 0,0 1 1 0 0,0-1-1 0 0,0 0 1 0 0,0 1-1 0 0,0-1 1 0 0,0 0-1 0 0,1-1 1 0 0,-1 1-1 0 0,0 0 1 0 0,1-1-1 0 0,-1 1 1 0 0,0-1-1 0 0,1 1 0 0 0,-1-1 1 0 0,0 0-1 0 0,1 0 1 0 0,-1 0-1 0 0,0-1 1 0 0,1 1-1 0 0,-1 0 1 0 0,1-1-1 0 0,-1 0 1 0 0,0 1-1 0 0,0-1 1 0 0,2-1-11 0 0,2-1-6 0 0,-1 0 1 0 0,1 0-1 0 0,-1 0 1 0 0,1-1-1 0 0,-1 0 1 0 0,0 0-1 0 0,-1-1 1 0 0,1 1-1 0 0,-1-1 1 0 0,0 0 5 0 0,-2 3-11 0 0,-1 0 1 0 0,0-1-1 0 0,0 1 1 0 0,1 0-1 0 0,-2-1 1 0 0,1 1-1 0 0,0-1 0 0 0,0 1 1 0 0,-1-1-1 0 0,1-1 11 0 0,-1 1-4 0 0,1 0 0 0 0,0 0 0 0 0,-1 0 0 0 0,1 0 0 0 0,1 0-1 0 0,-1 1 1 0 0,1-2 4 0 0,5-7 0 0 0,-5 7 0 0 0,0 1 0 0 0,1-1 0 0 0,-1 1 0 0 0,-1-1 0 0 0,1 0 0 0 0,-1 1 0 0 0,1-1 0 0 0,-1 0 0 0 0,0 0 0 0 0,0 0 0 0 0,0 0 0 0 0,0 0 0 0 0,0 0 0 0 0,1 0 0 0 0,-1 0 0 0 0,1 0 0 0 0,0 1 0 0 0,1-1 0 0 0,-1 1 0 0 0,2-3 0 0 0,6-9 0 0 0,-10 15 0 0 0,0-1 0 0 0,0 1 0 0 0,0 0 0 0 0,1 0 0 0 0,-1 0 0 0 0,0-1 0 0 0,0 1 0 0 0,0 0 0 0 0,0 0 0 0 0,0 0 0 0 0,1-1 0 0 0,-1 1 0 0 0,0 0 0 0 0,0 0 0 0 0,0 0 0 0 0,1 0 0 0 0,-1 0 0 0 0,0 0 0 0 0,0-1 0 0 0,0 1 0 0 0,1 0 0 0 0,-1 0 0 0 0,0 0 0 0 0,0 0 0 0 0,1 0 0 0 0,-1 0 0 0 0,0 0 0 0 0,0 0 0 0 0,1 0 0 0 0,-1 0 0 0 0,0 0 0 0 0,0 0 0 0 0,1 0 0 0 0,-1 0 0 0 0,0 0 0 0 0,0 0 0 0 0,0 0 0 0 0,1 1 0 0 0,-1-1 0 0 0,0 0 0 0 0,0 0 0 0 0,1 0 0 0 0,6 7 0 0 0,-7-6 0 0 0,9 12 0 0 0,0 1 0 0 0,-1 0 0 0 0,-1 0 0 0 0,3 8 0 0 0,9 17 0 0 0,-17-34 0 0 0,3 5 0 0 0,0 0 0 0 0,1 0 0 0 0,0 0 0 0 0,1-1 0 0 0,0 0 0 0 0,0 0 0 0 0,1 0 0 0 0,5 3 0 0 0,-6-6-1 0 0,2 1-10 0 0,0 0-1 0 0,0 0 1 0 0,8 4 11 0 0,-12-9-3 0 0,-1 0 0 0 0,1 0 0 0 0,0-1 0 0 0,0 1 1 0 0,-1-1-1 0 0,1 0 0 0 0,0-1 0 0 0,0 1 0 0 0,0-1 0 0 0,2 0 3 0 0,-5 0 12 0 0,-1 1 1 0 0,1-1-1 0 0,0 0 0 0 0,0-1 0 0 0,-1 1 1 0 0,1 0-1 0 0,0 0 0 0 0,0-1 0 0 0,-1 1 0 0 0,1-1 1 0 0,-1 1-1 0 0,1-1 0 0 0,0 0 0 0 0,-1 0 0 0 0,1 0 1 0 0,-1 0-1 0 0,1 0 0 0 0,-1 0 0 0 0,0 0 1 0 0,0 0-1 0 0,1 0 0 0 0,-1-1 0 0 0,0 1 0 0 0,0 0 1 0 0,0-1-1 0 0,0 1 0 0 0,0-1 0 0 0,0 1 0 0 0,-1-1 1 0 0,1 0-1 0 0,0 0-12 0 0,1-3-25 0 0,0 0 1 0 0,-1 0 0 0 0,1 0-1 0 0,-1 0 1 0 0,0-1-1 0 0,-1 1 1 0 0,1 0-1 0 0,-1-1 1 0 0,0-1 24 0 0,-5-52 284 0 0,3 43-103 0 0,-26-181-142 0 0,27 137-2659 0 0,1 59 712 0 0,2 1-92 0 0,3 0-15 0 0</inkml:trace>
  <inkml:trace contextRef="#ctx0" brushRef="#br0" timeOffset="1000.513">1020 320 19351 0 0,'-3'-2'105'0'0,"0"0"0"0"0,-1 1 0 0 0,1-1 0 0 0,0 1-1 0 0,-1 0 1 0 0,1 0 0 0 0,-1 0 0 0 0,1 0 0 0 0,-1 0-1 0 0,1 1 1 0 0,-1 0 0 0 0,0 0 0 0 0,1 0 0 0 0,-1 0-1 0 0,1 0 1 0 0,-1 1 0 0 0,0-1 0 0 0,1 1 0 0 0,-1 0-1 0 0,-2 1-104 0 0,-11 5-33 0 0,-19 8 207 0 0,-5 3-174 0 0,29-12 265 0 0,1 1-1 0 0,0-1 1 0 0,0 2 0 0 0,1 0-1 0 0,-6 5-264 0 0,4-2 325 0 0,4-4-261 0 0,1 0 0 0 0,-1 1 0 0 0,1 0-1 0 0,-2 4-63 0 0,7-9 32 0 0,0 0-1 0 0,0 0 0 0 0,1 0 1 0 0,-1 1-1 0 0,1-1 1 0 0,0 0-1 0 0,0 1 0 0 0,0-1 1 0 0,0 0-1 0 0,1 1 0 0 0,-1-1 1 0 0,1 1-1 0 0,0-1 1 0 0,0 1-1 0 0,1 1-31 0 0,-2 20 781 0 0,0-23-744 0 0,1 0 1 0 0,-1 1-1 0 0,1-1 1 0 0,0 0-1 0 0,0 0 1 0 0,0 0-1 0 0,0 1 1 0 0,0-1-1 0 0,0 0 0 0 0,1 0 1 0 0,-1 0-1 0 0,1 0 1 0 0,0 0-1 0 0,-1 1 1 0 0,1-1-1 0 0,0 0 1 0 0,0 0-1 0 0,0-1 1 0 0,0 1-1 0 0,1 0 1 0 0,-1 0-1 0 0,1 0-37 0 0,0 0 1 0 0,1 0-1 0 0,0 1 0 0 0,0-1 0 0 0,0 0 1 0 0,0-1-1 0 0,0 1 0 0 0,0-1 1 0 0,0 1-1 0 0,0-1 0 0 0,1 0 1 0 0,-1 0-1 0 0,1 0 0 0 0,-1-1 1 0 0,0 1-1 0 0,1-1 0 0 0,-1 1 1 0 0,1-1-1 0 0,0-1 0 0 0,-1 1 0 0 0,0 0 1 0 0,1-1-1 0 0,-1 0 0 0 0,1 1 1 0 0,2-3-1 0 0,-1 2 9 0 0,0-1 1 0 0,1-1 0 0 0,-2 1-1 0 0,1-1 1 0 0,0 0 0 0 0,0 0-1 0 0,-1 0 1 0 0,0-1-1 0 0,1 0 1 0 0,-2 1 0 0 0,1-2-1 0 0,0 1 1 0 0,-1 0 0 0 0,1-1-1 0 0,1-3-9 0 0,9-15-16 0 0,1 2-1 0 0,1 0 0 0 0,1 1 1 0 0,2-1 16 0 0,11-13-14 0 0,-28 31 14 0 0,1 1 0 0 0,-1 0 0 0 0,0 0 0 0 0,1 0 0 0 0,-1 0 0 0 0,1 0 0 0 0,0 1 0 0 0,2-2 0 0 0,-4 2 0 0 0,-1 1 0 0 0,0 0 0 0 0,1 0 0 0 0,-1 0 0 0 0,0-1 0 0 0,1 1 0 0 0,-1 0 0 0 0,0 0 0 0 0,1 0 0 0 0,-1 0 0 0 0,1 0 0 0 0,-1 0 0 0 0,0-1 0 0 0,1 1 0 0 0,-1 0 0 0 0,1 0 0 0 0,-1 0 0 0 0,0 0 0 0 0,1 0 0 0 0,-1 1 0 0 0,1-1 0 0 0,-1 0 0 0 0,0 0 0 0 0,1 0 0 0 0,-1 0 0 0 0,1 0 0 0 0,-1 0 0 0 0,0 1 0 0 0,1-1 0 0 0,-1 0 0 0 0,0 0 0 0 0,1 1 0 0 0,-1-1 0 0 0,0 0 0 0 0,0 0 0 0 0,1 1 0 0 0,-1-1 0 0 0,0 0 0 0 0,0 1 0 0 0,1-1 0 0 0,-1 0 0 0 0,0 1 0 0 0,0-1 0 0 0,0 1 0 0 0,0-1 0 0 0,0 0 0 0 0,1 1 0 0 0,-1-1 0 0 0,0 1 0 0 0,0-1 0 0 0,0 0 0 0 0,0 1 0 0 0,0-1 0 0 0,0 1 0 0 0,-1 3 0 0 0,0-2 0 0 0,0 0 0 0 0,1 0 0 0 0,0 0 0 0 0,-1-1 0 0 0,1 1 0 0 0,0 0 0 0 0,0 0 0 0 0,0 0 0 0 0,0 0 0 0 0,0 0 0 0 0,1 0 0 0 0,-1 0 0 0 0,1 0 0 0 0,-1 0 0 0 0,18 75 0 0 0,-14-64 0 0 0,0 0 0 0 0,1-1 0 0 0,0 1 0 0 0,2 1 0 0 0,-3-4 0 0 0,0-5 0 0 0,-1-1 0 0 0,1 0 0 0 0,-1 0 0 0 0,1 0 0 0 0,0 0 0 0 0,1 0 0 0 0,-1-1 0 0 0,1 1 0 0 0,0-1 0 0 0,-1-1 0 0 0,1 1 0 0 0,0-1 0 0 0,1 0 0 0 0,4 2 0 0 0,-9-3 0 0 0,0-1 0 0 0,0 0 0 0 0,0 1 0 0 0,1-1 0 0 0,-1 0 0 0 0,0 1 0 0 0,0-1 0 0 0,0 0 0 0 0,0 0 0 0 0,1 0 0 0 0,-1 0 0 0 0,0 0 0 0 0,0 0 0 0 0,0-1 0 0 0,0 1 0 0 0,0 0 0 0 0,1-1 0 0 0,-1 1 0 0 0,0 0 0 0 0,0-1 0 0 0,0 1 0 0 0,0-1 0 0 0,0 0 0 0 0,0 0 0 0 0,2-1 0 0 0,1 0 0 0 0,-1 0 0 0 0,1-1 0 0 0,-1 1 0 0 0,0-1 0 0 0,0 0 0 0 0,0 0 0 0 0,-2 3 0 0 0,0-1 0 0 0,-1 0 0 0 0,1 0 0 0 0,0 0 0 0 0,0 0 0 0 0,0 0 0 0 0,-1 0 0 0 0,1 0 0 0 0,-1 0 0 0 0,1-1 0 0 0,-1 1 0 0 0,1 0 0 0 0,-1 0 0 0 0,0 0 0 0 0,1-1 0 0 0,-1 1 0 0 0,0 0 0 0 0,0 0 0 0 0,0-1 0 0 0,0 0 0 0 0,-1-2 0 0 0,0 2 0 0 0,0 0 0 0 0,1 0 0 0 0,-1 0 0 0 0,1 0 0 0 0,0 0 0 0 0,-1 0 0 0 0,1 0 0 0 0,0 0 0 0 0,0 0 0 0 0,0 0 0 0 0,0 0 0 0 0,0 0 0 0 0,1 0 0 0 0,-1 0 0 0 0,1 0 0 0 0,-1 0 0 0 0,1 1 0 0 0,0-1 0 0 0,0 0 0 0 0,0 0 0 0 0,0 0 0 0 0,5-22 89 0 0,1-2 78 0 0,-3 18-77 0 0,1 0-1 0 0,0 1 0 0 0,5-7-89 0 0,-1 3-196 0 0,-8 9 35 0 0,-1 2 40 0 0,0 0 178 0 0,0 0 39 0 0,12 18-129 0 0,-6-8-19 0 0,-1 1 1 0 0,-1 1 0 0 0,3 9 51 0 0,8 18 102 0 0,-5-18-142 0 0,1 1 0 0 0,7 9 40 0 0,-12-22 27 0 0,0-1 1 0 0,1 1 0 0 0,0-1 0 0 0,0-1-1 0 0,0 0 1 0 0,9 7-28 0 0,-15-13-6 0 0,0-1 0 0 0,0 1 0 0 0,0 0 0 0 0,0 0-1 0 0,1 0 1 0 0,-1-1 0 0 0,0 1 0 0 0,1 0 0 0 0,-1-1-1 0 0,0 0 1 0 0,1 1 0 0 0,-1-1 0 0 0,0 0 0 0 0,1 1 0 0 0,-1-1-1 0 0,1 0 1 0 0,-1 0 0 0 0,1 0 0 0 0,-1 0 0 0 0,1-1 0 0 0,-1 1-1 0 0,0 0 1 0 0,1 0 0 0 0,-1-1 0 0 0,0 1 0 0 0,2-1 6 0 0,-1-1 9 0 0,-1 1 0 0 0,0 0-1 0 0,1 0 1 0 0,-1-1 0 0 0,0 1 0 0 0,1-1 0 0 0,-1 1 0 0 0,0-1 0 0 0,0 1 0 0 0,0-1 0 0 0,0 0 0 0 0,-1 1 0 0 0,1-1 0 0 0,0 0 0 0 0,-1 0 0 0 0,1 1 0 0 0,-1-1 0 0 0,0 0 0 0 0,1-2-9 0 0,0-10 339 0 0,-1 0 0 0 0,0-1 1 0 0,-1-1-340 0 0,1-32 508 0 0,0 13-380 0 0,0 26-110 0 0,0 1 0 0 0,1-1-1 0 0,-1 0 1 0 0,1 1-1 0 0,3-8-17 0 0,-4 15 0 0 0,0 0 0 0 0,0 0 0 0 0,0 1 0 0 0,0-1 0 0 0,0 0 0 0 0,1 0 0 0 0,-1 1 0 0 0,0-1 0 0 0,0 0 0 0 0,1 0 0 0 0,-1 1 0 0 0,0-1 0 0 0,1 0 0 0 0,-1 1 0 0 0,1-1 0 0 0,-1 1 0 0 0,1-1 0 0 0,-1 1 0 0 0,1-1 0 0 0,0 1 0 0 0,-1-1 0 0 0,1 1 0 0 0,-1-1 0 0 0,1 1 0 0 0,0 0 0 0 0,-1-1 0 0 0,1 1 0 0 0,0 0 0 0 0,0-1 0 0 0,4-1 0 0 0,-3 2-36 0 0,-1-1 0 0 0,0 1 0 0 0,0-1 1 0 0,0 1-1 0 0,1-1 0 0 0,-1 1 0 0 0,0 0 0 0 0,0 0 0 0 0,1-1 0 0 0,-1 1 0 0 0,0 0 0 0 0,0 0 0 0 0,1 0 1 0 0,-1 1-1 0 0,0-1 0 0 0,1 0 0 0 0,-1 0 0 0 0,0 1 0 0 0,0-1 0 0 0,1 0 0 0 0,-1 1 0 0 0,0 0 36 0 0,30 15-1083 0 0,-25-12 988 0 0,5 1 97 0 0,-6-2 24 0 0,0-1 1 0 0,-1 1 0 0 0,1 0-1 0 0,-1 0 1 0 0,2 2-27 0 0,2 0 44 0 0,0 0 1 0 0,0-1 0 0 0,0 0-1 0 0,1 0 1 0 0,-1 0-1 0 0,1-1 1 0 0,0-1-1 0 0,3 1-44 0 0,-3 0-109 0 0,0 0 92 0 0,11 3-57 0 0,-1-1 1 0 0,1-1 0 0 0,14 2 73 0 0,-27-5-10 0 0,-1-1 0 0 0,1 0 0 0 0,-1-1 0 0 0,1 1 0 0 0,0-1 0 0 0,-1 0 0 0 0,1-1 1 0 0,-1 1-1 0 0,0-1 0 0 0,1-1 0 0 0,-1 1 0 0 0,0-1 0 0 0,2-1 10 0 0,-6 3 56 0 0,1-1 0 0 0,-1 1 0 0 0,1-1 0 0 0,-1 1 0 0 0,0-1 1 0 0,1 0-1 0 0,-1 0 0 0 0,0 0 0 0 0,0 0 0 0 0,0 0 0 0 0,-1 0 0 0 0,1-1 0 0 0,0 1 0 0 0,-1-1 0 0 0,1 1 0 0 0,-1-1 0 0 0,0 1 0 0 0,0-1 0 0 0,0 0 0 0 0,0 0 0 0 0,-1 1 0 0 0,1-1 0 0 0,-1 0 0 0 0,0 0 0 0 0,1 0 0 0 0,-1-1-55 0 0,0-5-255 0 0,0-1 0 0 0,-1 0 0 0 0,1 0 1 0 0,-2 0-1 0 0,-1-7 254 0 0,2 12-4 0 0,0 0-1 0 0,-1 0 1 0 0,0 0-1 0 0,0 1 1 0 0,0-1-1 0 0,0 0 1 0 0,-1 1-1 0 0,1 0 1 0 0,-1-1-1 0 0,0 1 1 0 0,-1 0-1 0 0,1 0 1 0 0,-1 1 4 0 0,2 2-6 0 0,1 0 1 0 0,-1 0-1 0 0,0 0 1 0 0,0 0-1 0 0,0 1 1 0 0,0-1-1 0 0,1 1 1 0 0,-1-1-1 0 0,0 1 1 0 0,0 0-1 0 0,0 0 1 0 0,0 0-1 0 0,0 0 1 0 0,0 0-1 0 0,0 0 1 0 0,0 0-1 0 0,0 1 1 0 0,-1 0 5 0 0,-1 0-8 0 0,-1 0 0 0 0,1 0 0 0 0,-1 1 0 0 0,1-1 0 0 0,0 1 0 0 0,0 0 0 0 0,-1 1 8 0 0,-3 3 0 0 0,0 0 0 0 0,0 0 0 0 0,1 1 0 0 0,0 0 0 0 0,1 1 0 0 0,-1-1 0 0 0,2 1 0 0 0,-1 0 0 0 0,0 2 0 0 0,3-4 0 0 0,-1 0 0 0 0,2 0 0 0 0,-1 0 0 0 0,1 1 0 0 0,0-1 0 0 0,0 1 0 0 0,0-1 0 0 0,1 1 0 0 0,0 0 0 0 0,1-1 0 0 0,-1 1 0 0 0,1 0 0 0 0,1 4 0 0 0,0-4 0 0 0,1-1 0 0 0,-1 1 0 0 0,2-1 0 0 0,-1 1 0 0 0,1-1 0 0 0,0 0 0 0 0,0 0 0 0 0,0 0 0 0 0,1 0 0 0 0,0 0 0 0 0,0-1 0 0 0,1 0 0 0 0,-1 0 0 0 0,1 0 0 0 0,1 0 0 0 0,6 6 0 0 0,1-1 0 0 0,0-1 0 0 0,0 0 0 0 0,0-1 0 0 0,16 6 0 0 0,-18-10 0 0 0,1 0 0 0 0,0-1 0 0 0,0-1 0 0 0,1 1 0 0 0,-1-2 0 0 0,0 0 0 0 0,1-1 0 0 0,7 0 0 0 0,13 1 0 0 0,17-1-1082 0 0,0-3 0 0 0,22-4 1082 0 0,-14 1-765 0 0,-27 2-290 0 0</inkml:trace>
  <inkml:trace contextRef="#ctx0" brushRef="#br0" timeOffset="3224.018">2464 563 5528 0 0,'0'0'422'0'0,"-5"6"1257"0"0,-6 8 2073 0 0,6-5-2769 0 0,4-8-880 0 0,1-1-1 0 0,-1 1 0 0 0,1 0 0 0 0,-1 0 0 0 0,1 0 0 0 0,-1 0 0 0 0,1 0 0 0 0,-1-1 0 0 0,0 1 1 0 0,0 0-1 0 0,1-1 0 0 0,-1 1 0 0 0,0 0 0 0 0,0-1 0 0 0,0 1 0 0 0,0 0-102 0 0,0-1 418 0 0,1 0-2 0 0,0 0 60 0 0,0 0 252 0 0,0 0 110 0 0,13-8 1587 0 0,-4-2-1875 0 0,0 1-1 0 0,0-1 0 0 0,-1-1 1 0 0,-1 0-1 0 0,1-1-549 0 0,25-34 619 0 0,-25 38-561 0 0,-2-1 0 0 0,1 0 0 0 0,-2 0 0 0 0,1 0 1 0 0,-1-1-1 0 0,0 0 0 0 0,-1 0 0 0 0,0 0 0 0 0,-1-1 1 0 0,0 1-1 0 0,-1-1 0 0 0,0 0 0 0 0,0 1 0 0 0,-1-5-58 0 0,3-9 0 0 0,-3 21 0 0 0,0 0 0 0 0,0 1 0 0 0,-1-1 0 0 0,1 0 0 0 0,-1 0 0 0 0,0 0 0 0 0,1 0 0 0 0,-2 0 0 0 0,1 1 0 0 0,0-4 0 0 0,-3-4 0 0 0,2 6 0 0 0,0 1 0 0 0,0-1 0 0 0,1 0 0 0 0,-1 1 0 0 0,1-1 0 0 0,0 0 0 0 0,0 0 0 0 0,0-1 0 0 0,0 3 0 0 0,1-3 0 0 0,0 0 0 0 0,0 0 0 0 0,-1 0 0 0 0,1 0 0 0 0,-1 0 0 0 0,-1 0 0 0 0,1 0 0 0 0,-1-1 0 0 0,0 1 0 0 0,0 0 0 0 0,0 0 0 0 0,-1 1 0 0 0,1-1 0 0 0,-3-4 0 0 0,-5-6 0 0 0,6 10 0 0 0,0 0 0 0 0,0 1 0 0 0,0-2 0 0 0,1 1 0 0 0,0 0 0 0 0,0 0 0 0 0,0-1 0 0 0,1 1 0 0 0,0-1 0 0 0,0 1 0 0 0,0-6 0 0 0,1 8 0 0 0,0 1 0 0 0,-1 0 0 0 0,1 0 0 0 0,0 0 0 0 0,-1-1 0 0 0,1 1 0 0 0,-1 0 0 0 0,1 0 0 0 0,-1 0 0 0 0,0 0 0 0 0,0 0 0 0 0,0 0 0 0 0,-9-10 0 0 0,10 12 0 0 0,0 0 0 0 0,-1 0 0 0 0,1 0 0 0 0,0-1 0 0 0,0 1 0 0 0,-1 0 0 0 0,1 0 0 0 0,0 0 0 0 0,0 0 0 0 0,-1 0 0 0 0,1 0 0 0 0,0 0 0 0 0,0 0 0 0 0,-1 0 0 0 0,1 0 0 0 0,0 0 0 0 0,0 0 0 0 0,-1 0 0 0 0,1 0 0 0 0,0 0 0 0 0,-1 0 0 0 0,1 0 0 0 0,0 0 0 0 0,0 1 0 0 0,-1-1 0 0 0,1 0 0 0 0,0 0 0 0 0,-1 1 0 0 0,0 0 0 0 0,0 0 0 0 0,1 0 0 0 0,-1 0 0 0 0,0 0 0 0 0,1 0 0 0 0,-1 0 0 0 0,1 0 0 0 0,-1 0 0 0 0,1 1 0 0 0,-1 0 0 0 0,0 1 0 0 0,-4 3 0 0 0,0 1 0 0 0,0 0 0 0 0,1 0 0 0 0,0 0 0 0 0,1 0 0 0 0,0 0 0 0 0,0 1 0 0 0,0 0 0 0 0,1-1 0 0 0,0 2 0 0 0,-5 31 24 0 0,3 0 0 0 0,1 1 0 0 0,2-1 0 0 0,2 1 0 0 0,2-1 0 0 0,5 28-24 0 0,-5-49 0 0 0,0-1 0 0 0,2 0 0 0 0,0 0 0 0 0,1 0 0 0 0,1 0 0 0 0,0-1 0 0 0,7 10 0 0 0,-10-20 0 0 0,0-1 0 0 0,1 1 0 0 0,-1-1 0 0 0,2 0 0 0 0,-1 0 0 0 0,1 0 0 0 0,0-1 0 0 0,0 1 0 0 0,0-2 0 0 0,1 1 0 0 0,0-1 0 0 0,0 0 0 0 0,0 0 0 0 0,0-1 0 0 0,0 0 0 0 0,1 0 0 0 0,0-1 0 0 0,-1 0 0 0 0,1 0 0 0 0,4 0 73 0 0,-1 0-1 0 0,0-1 1 0 0,1 0-1 0 0,-1-1 1 0 0,1-1-1 0 0,-1 1 1 0 0,0-2-1 0 0,1 0 1 0 0,-1 0-1 0 0,0-1 1 0 0,0 0-1 0 0,0-1 1 0 0,-1 0-1 0 0,1-1 1 0 0,-1 0-1 0 0,5-4-72 0 0,-7 5 45 0 0,0-1 1 0 0,-1 0-1 0 0,1-1 0 0 0,-1 0 0 0 0,-1 0 0 0 0,1 0 0 0 0,-1-1 1 0 0,2-2-46 0 0,4-8 182 0 0,1 2 0 0 0,1-1-182 0 0,2-2-40 0 0,-13 14 11 0 0,-1 0 1 0 0,1-1 0 0 0,-1 1-1 0 0,0 0 1 0 0,0-1 0 0 0,0 0-1 0 0,0 1 1 0 0,-1-1 0 0 0,0 0-1 0 0,0 1 1 0 0,0-5 28 0 0,6-21 18 0 0,-6 27 4 0 0,0 0 1 0 0,0 1-1 0 0,-1-1 0 0 0,1 0 1 0 0,-1 1-1 0 0,0-1 0 0 0,0 0 0 0 0,0 0 1 0 0,0 1-1 0 0,0-1 0 0 0,0 0 0 0 0,-1 0 1 0 0,1 1-1 0 0,-2-3-22 0 0,0 1-36 0 0,0-1 0 0 0,0 1 0 0 0,0 1 0 0 0,0-1 0 0 0,-1 0 0 0 0,0 0 0 0 0,0 1 0 0 0,-1-2 36 0 0,3 4 1 0 0,-1 0 0 0 0,1-1 0 0 0,0 1 0 0 0,-1 0-1 0 0,1 0 1 0 0,-1 0 0 0 0,0 0 0 0 0,1 0 0 0 0,-1 0 0 0 0,0 0-1 0 0,1 0 1 0 0,-1 1 0 0 0,0-1 0 0 0,0 1 0 0 0,0-1-1 0 0,1 1 1 0 0,-1 0 0 0 0,0-1 0 0 0,-2 1-1 0 0,2 1 11 0 0,-1-1-1 0 0,0 1 1 0 0,1-1 0 0 0,-1 1-1 0 0,1 0 1 0 0,-1 0 0 0 0,1 0-1 0 0,-1 1 1 0 0,1-1 0 0 0,0 0 0 0 0,-1 1-1 0 0,0 1-10 0 0,-5 3 36 0 0,1 1 0 0 0,1 0 0 0 0,-1 0 0 0 0,1 1 0 0 0,1 0 0 0 0,-6 8-36 0 0,4-2 0 0 0,1 0 0 0 0,0 1 0 0 0,1 0 0 0 0,1-1 0 0 0,0 2 0 0 0,1-1 0 0 0,0 0 0 0 0,1 8 0 0 0,2-14 0 0 0,0 0 0 0 0,1 0 0 0 0,0 0 0 0 0,1 0 0 0 0,-1 0 0 0 0,4 6 0 0 0,11 13 0 0 0,-16-27 0 0 0,0-1 0 0 0,1 1 0 0 0,-1 0 0 0 0,0-1 0 0 0,1 1 0 0 0,-1-1 0 0 0,1 1 0 0 0,-1-1 0 0 0,0 1 0 0 0,1-1 0 0 0,-1 1 0 0 0,1-1 0 0 0,-1 1 0 0 0,1-1 0 0 0,-1 1 0 0 0,1-1 0 0 0,0 0 0 0 0,-1 0 0 0 0,1 1 0 0 0,0-1 0 0 0,-1 0 0 0 0,1 0 0 0 0,-1 1 0 0 0,1-1 0 0 0,0 0 0 0 0,-1 0 0 0 0,1 0 0 0 0,0 0 0 0 0,0 0 0 0 0,-1 0 0 0 0,1 0 0 0 0,0 0 0 0 0,0-1 0 0 0,1 1 0 0 0,5 0 22 0 0,0-1 0 0 0,1 0 0 0 0,-1-1 1 0 0,0 0-1 0 0,0 0 0 0 0,-1 0 0 0 0,1-1 0 0 0,0 0 0 0 0,-1 0 0 0 0,1-1 0 0 0,-1 0 0 0 0,0 0 0 0 0,2-2-22 0 0,14-12 160 0 0,-1-1-1 0 0,15-17-159 0 0,-31 31 2 0 0,105-104-538 0 0,-85 92 536 0 0,-19 13 0 0 0,-5 3 2 0 0,-1 1 0 0 0,1-1 0 0 0,-1 1 0 0 0,1 0 0 0 0,-1-1 0 0 0,1 1-1 0 0,-1 0 1 0 0,1 0 0 0 0,0-1 0 0 0,-1 1 0 0 0,1 0 0 0 0,-1 0 0 0 0,1 0 0 0 0,0 0-1 0 0,-1 0 1 0 0,1 0 0 0 0,0 0 0 0 0,-1 0 0 0 0,1 0 0 0 0,0 0 0 0 0,-1 0 0 0 0,1 0 0 0 0,-1 0-1 0 0,1 0 1 0 0,0 1 0 0 0,-1-1 0 0 0,1 0 0 0 0,-1 0 0 0 0,1 1 0 0 0,-1-1 0 0 0,1 1-1 0 0,0-1 1 0 0,-1 0 0 0 0,1 1-2 0 0,-1-1 0 0 0,0 0 0 0 0,1 0 0 0 0,-1 0 0 0 0,0 0 0 0 0,0 1 0 0 0,1-1 0 0 0,-1 0 0 0 0,0 0 0 0 0,0 0 0 0 0,1 1 0 0 0,-1-1 0 0 0,0 0 0 0 0,0 0 0 0 0,0 0 0 0 0,1 1 0 0 0,-1-1 0 0 0,0 0 0 0 0,0 0 0 0 0,0 1 0 0 0,0-1 0 0 0,0 0 0 0 0,0 1 0 0 0,1-1 0 0 0,-1 0 0 0 0,0 0 0 0 0,0 1 0 0 0,0-1 0 0 0,0 0 0 0 0,0 1 0 0 0,0-1 0 0 0,0 0 0 0 0,0 1 0 0 0,0-1 0 0 0,0 0 0 0 0,0 1 0 0 0,-7 9-1 0 0,2-3-11 0 0,5-6 10 0 0,-1 0 1 0 0,1 0-1 0 0,0 1 1 0 0,0-1-1 0 0,0 0 1 0 0,-1 0 0 0 0,1 0-1 0 0,1 1 1 0 0,-1-1-1 0 0,0 0 1 0 0,0 0-1 0 0,0 0 1 0 0,1 0-1 0 0,-1 1 1 0 0,0-1-1 0 0,1 0 1 0 0,-1 0-1 0 0,1 1 2 0 0,15 21-25 0 0,-13-19 23 0 0,0 0-1 0 0,-1 0 1 0 0,1 0-1 0 0,-1 0 1 0 0,0 1-1 0 0,1 0 3 0 0,3 15 0 0 0,-3-13 0 0 0,-1 1 0 0 0,1 0 0 0 0,-1 0 0 0 0,-1 0 0 0 0,0 0 0 0 0,0 9 0 0 0,0-8 0 0 0,0 1 0 0 0,1 0 0 0 0,0 0 0 0 0,1-1 0 0 0,0 1 0 0 0,3 6 0 0 0,6 3 112 0 0,-12-18-141 0 0,1-3 96 0 0,5-8 0 0 0,0-1 0 0 0,-1 0 0 0 0,0-1 0 0 0,-1 1 0 0 0,0-1 0 0 0,-1 0 0 0 0,1-6-67 0 0,6-19-43 0 0,-7 25-35 0 0,0-1-1 0 0,2 1 1 0 0,-1 0-1 0 0,1 1 1 0 0,1-1-1 0 0,0 1 1 0 0,7-9 78 0 0,-7 12-16 0 0,-3 4 16 0 0,0 0-1 0 0,0 0 0 0 0,0 1 1 0 0,1-1-1 0 0,3-2 1 0 0,-7 5 0 0 0,0 1 0 0 0,1 0 0 0 0,-1-1 0 0 0,1 1 0 0 0,-1 0 0 0 0,0 0 0 0 0,1-1 0 0 0,-1 1 0 0 0,1 0 0 0 0,-1 0 0 0 0,1 0 0 0 0,-1-1 0 0 0,1 1 0 0 0,-1 0 0 0 0,0 0 0 0 0,1 0 0 0 0,-1 0 0 0 0,1 0 0 0 0,-1 0 0 0 0,1 0 0 0 0,-1 0 0 0 0,1 0 0 0 0,-1 0 0 0 0,1 0 0 0 0,-1 1 0 0 0,1-1 0 0 0,-1 0 0 0 0,1 0 0 0 0,-1 0 0 0 0,0 1 0 0 0,1-1 0 0 0,-1 0 0 0 0,1 0 0 0 0,-1 1 0 0 0,0-1 0 0 0,1 0 0 0 0,-1 1 0 0 0,0-1 0 0 0,1 1 0 0 0,-1-1 0 0 0,0 0 0 0 0,1 1 0 0 0,-1-1 0 0 0,0 1 0 0 0,0-1 0 0 0,0 1 0 0 0,0-1 0 0 0,1 1 0 0 0,-1-1 0 0 0,9 13 0 0 0,-1 0 0 0 0,0 0 0 0 0,2 8 0 0 0,-4-8 0 0 0,1-1 0 0 0,0 0 0 0 0,1-1 0 0 0,7 9 0 0 0,-12-15 0 0 0,1 0 0 0 0,0-1 0 0 0,0 0 0 0 0,0 0 0 0 0,1 0 0 0 0,-1 0 0 0 0,1-1 0 0 0,0 1 0 0 0,0-1 0 0 0,0 0 0 0 0,1-1 0 0 0,-1 1 0 0 0,1-1 0 0 0,4 1 0 0 0,6 1-272 0 0,-1-1 0 0 0,1-1-1 0 0,-1 0 1 0 0,1-1 0 0 0,0-1-1 0 0,0-1 1 0 0,-1 0 0 0 0,1-1 0 0 0,5-1 272 0 0,-18 2-176 0 0,6 0-582 0 0,-1 0 1 0 0,1-1-1 0 0,-1-1 1 0 0,1 1 0 0 0,-1-1-1 0 0,0-1 1 0 0,0 1-1 0 0,0-1 1 0 0,0-1-1 0 0,-1 0 1 0 0,0 0 0 0 0,4-3 757 0 0,17-21-2366 0 0,-2 0-8 0 0</inkml:trace>
  <inkml:trace contextRef="#ctx0" brushRef="#br0" timeOffset="3634.066">3964 334 11976 0 0,'-1'-2'19'0'0,"-1"1"55"0"0,1 0 0 0 0,0 0 0 0 0,0 0 0 0 0,0-1-1 0 0,0 1 1 0 0,0 0 0 0 0,0-1 0 0 0,1 1 0 0 0,-1-1-1 0 0,0 1 1 0 0,1-1 0 0 0,-1 1 0 0 0,1-1 0 0 0,-1 1 0 0 0,1-1-1 0 0,0 1 1 0 0,-1-2-74 0 0,1 1 100 0 0,0 1 0 0 0,0-1-1 0 0,-1 1 1 0 0,1-1 0 0 0,-1 0-1 0 0,1 1 1 0 0,-1-1 0 0 0,0 1-1 0 0,0-1 1 0 0,0 1-1 0 0,1 0 1 0 0,-1-1 0 0 0,-1 1-1 0 0,1 0 1 0 0,0-1 0 0 0,0 1-1 0 0,0 0 1 0 0,-1 0 0 0 0,1 0-1 0 0,0 0 1 0 0,-1 0 0 0 0,1 1-1 0 0,-1-1 1 0 0,1 0 0 0 0,-1 1-1 0 0,0-1 1 0 0,1 1 0 0 0,-1-1-1 0 0,0 1-99 0 0,-3-2 550 0 0,0 1 0 0 0,0 0 0 0 0,0 1 0 0 0,0-1 0 0 0,0 1 0 0 0,0 0 0 0 0,0 0 0 0 0,0 0 0 0 0,-1 1-550 0 0,2 0 145 0 0,0 0-1 0 0,0 0 1 0 0,0 1 0 0 0,0 0-1 0 0,0-1 1 0 0,0 1-1 0 0,1 1 1 0 0,-1-1 0 0 0,1 0-1 0 0,-1 1 1 0 0,1 0 0 0 0,0 0-1 0 0,0 0 1 0 0,0 0 0 0 0,0 0-1 0 0,-1 4-144 0 0,-1 0 149 0 0,0 2 1 0 0,0-1-1 0 0,1 0 0 0 0,1 1 0 0 0,-1 0 0 0 0,1 0 1 0 0,1 0-150 0 0,0-2 33 0 0,1-1 0 0 0,0 1 0 0 0,0-1 0 0 0,1 1 0 0 0,-1 0 0 0 0,1 0 1 0 0,1-1-1 0 0,0 1 0 0 0,0 0 0 0 0,0-1 0 0 0,0 1 0 0 0,1-1 0 0 0,0 1 0 0 0,1-1 1 0 0,-1 0-1 0 0,1 0 0 0 0,1 0 0 0 0,-1 0 0 0 0,1 0 0 0 0,0-1 0 0 0,0 0 1 0 0,0 0-1 0 0,1 0 0 0 0,0 0 0 0 0,0-1 0 0 0,0 1 0 0 0,0-1 0 0 0,1 0 1 0 0,0-1-1 0 0,0 0 0 0 0,0 0 0 0 0,0 0 0 0 0,0 0 0 0 0,5 0-33 0 0,25 7 0 0 0,-24-8 0 0 0,0 1 0 0 0,0 0 0 0 0,-1 1 0 0 0,1 0 0 0 0,-1 1 0 0 0,0 0 0 0 0,-1 1 0 0 0,4 2 0 0 0,-10-5-4 0 0,-1 0-1 0 0,0 0 0 0 0,1 1 1 0 0,-1-1-1 0 0,0 1 0 0 0,-1 0 1 0 0,1-1-1 0 0,-1 1 0 0 0,1 0 1 0 0,-1 1-1 0 0,0-1 0 0 0,-1 0 1 0 0,1 1-1 0 0,-1-1 0 0 0,0 1 1 0 0,0-1-1 0 0,0 1 1 0 0,-1-1-1 0 0,1 1 0 0 0,-1 0 1 0 0,0-1-1 0 0,-1 1 0 0 0,1 0 1 0 0,-1-1-1 0 0,0 1 0 0 0,0-1 1 0 0,-1 4 4 0 0,-1 0 103 0 0,0 0 1 0 0,0-1 0 0 0,0 1 0 0 0,-1-1 0 0 0,-1 1 0 0 0,1-1-1 0 0,-1 0 1 0 0,0-1 0 0 0,-1 1 0 0 0,1-1 0 0 0,-1 0 0 0 0,0-1 0 0 0,-1 1-1 0 0,0-1 1 0 0,0 0-104 0 0,2-2 52 0 0,1 0 0 0 0,-1-1 0 0 0,1 0 0 0 0,-1 0 0 0 0,0 0 0 0 0,-4 1-52 0 0,8-3-9 0 0,0 1 0 0 0,0-1 0 0 0,0 0 0 0 0,0 0 0 0 0,-1 0 0 0 0,1 0 0 0 0,0 0 0 0 0,0 0 0 0 0,0 0 0 0 0,0 0 0 0 0,0 0 0 0 0,-1-1 0 0 0,1 1 0 0 0,0 0 0 0 0,0-1 0 0 0,0 1 0 0 0,0-1 0 0 0,0 1 0 0 0,0-1 0 0 0,0 1 0 0 0,0-1 0 0 0,0 0-1 0 0,0 0 1 0 0,0 1 0 0 0,1-1 0 0 0,-1 0 0 0 0,0 0 0 0 0,1 0 0 0 0,-1 0 0 0 0,0 0 0 0 0,0 0 9 0 0,0-3 24 0 0,-1-1-1 0 0,0 1 1 0 0,1 0-1 0 0,0-1 1 0 0,0 0-1 0 0,0 1 1 0 0,0-1-1 0 0,1 1 1 0 0,0-1-1 0 0,0 0 1 0 0,0 1-1 0 0,0-1 1 0 0,2-3-24 0 0,-1-1-27 0 0,1 1 1 0 0,1-1 0 0 0,-1 1-1 0 0,1 0 1 0 0,1 0 0 0 0,0 0 0 0 0,0-1 26 0 0,-3 8-42 0 0,0 0 0 0 0,0 0 1 0 0,-1-1-1 0 0,1 1 0 0 0,0 0 1 0 0,0 0-1 0 0,0 0 0 0 0,0 0 1 0 0,1 0-1 0 0,-1 0 0 0 0,0 0 1 0 0,0 1-1 0 0,0-1 0 0 0,1 0 1 0 0,-1 1-1 0 0,0-1 0 0 0,1 1 1 0 0,-1-1-1 0 0,1 1 42 0 0,-1 0-26 0 0,0 0 0 0 0,0 0 0 0 0,0 0 0 0 0,0 0 0 0 0,0 0 0 0 0,0 0 0 0 0,0 0 0 0 0,0 1 0 0 0,0-1 0 0 0,0 0 0 0 0,0 1 0 0 0,-1-1 0 0 0,1 1 0 0 0,0-1 0 0 0,0 1 0 0 0,0-1 0 0 0,0 1 0 0 0,-1 0 0 0 0,1-1 0 0 0,0 1 0 0 0,-1 0 0 0 0,1-1 0 0 0,-1 1 0 0 0,1 0 0 0 0,0 0 0 0 0,-1 0 0 0 0,0 0 0 0 0,1 0 0 0 0,-1 0 26 0 0,5 19-3743 0 0,-3-10-714 0 0,-2-4-3046 0 0</inkml:trace>
  <inkml:trace contextRef="#ctx0" brushRef="#br0" timeOffset="4009.938">4270 60 17503 0 0,'0'0'399'0'0,"2"0"60"0"0,-2 0-442 0 0,0-1-1 0 0,1 1 1 0 0,-1 0 0 0 0,0 0-1 0 0,0 0 1 0 0,1 0 0 0 0,-1 0 0 0 0,0 0-1 0 0,0 0 1 0 0,0 0 0 0 0,1 0 0 0 0,-1 0-1 0 0,0 0 1 0 0,0 0 0 0 0,0 0-1 0 0,1 1 1 0 0,-1-1 0 0 0,0 0 0 0 0,0 0-1 0 0,0 0 1 0 0,1 0 0 0 0,-1 0 0 0 0,0 0-1 0 0,0 0 1 0 0,0 1 0 0 0,0-1-1 0 0,0 0 1 0 0,1 0 0 0 0,-1 0 0 0 0,0 0-1 0 0,0 0 1 0 0,0 1 0 0 0,0-1 0 0 0,0 0-1 0 0,0 0 1 0 0,0 0-17 0 0,-3 9 605 0 0,-5 8 165 0 0,3 7-89 0 0,1 1 1 0 0,2 0-1 0 0,0-1 1 0 0,1 1-1 0 0,1 0 1 0 0,3 17-682 0 0,4 7 795 0 0,1 0 0 0 0,13 41-795 0 0,-1-26 545 0 0,-15-49-417 0 0,0 0 0 0 0,1-1 0 0 0,5 9-128 0 0,-2-6 405 0 0,-8-13-341 0 0,-1-4-67 0 0,0 1 0 0 0,0 0 1 0 0,0-1-1 0 0,1 1 0 0 0,-1 0 1 0 0,0-1-1 0 0,1 1 1 0 0,-1 0-1 0 0,0-1 0 0 0,1 1 1 0 0,-1 0-1 0 0,1-1 0 0 0,-1 1 1 0 0,1-1-1 0 0,-1 1 0 0 0,1-1 1 0 0,0 1-1 0 0,0-1 3 0 0,0 1-1130 0 0,-1-1-430 0 0,0 0-94 0 0</inkml:trace>
  <inkml:trace contextRef="#ctx0" brushRef="#br0" timeOffset="4305.095">4087 356 19351 0 0,'0'0'439'0'0,"0"0"62"0"0,1 0 33 0 0,39 9 74 0 0,22 0-608 0 0,-31-5 110 0 0,-10-1 384 0 0,1 0 0 0 0,-1-2 0 0 0,1-1 0 0 0,19-1-494 0 0,-13-3-34 0 0,0 0 0 0 0,-1-2 0 0 0,9-3 34 0 0,-18 3-1367 0 0,-1 0 1 0 0,-1-1-1 0 0,8-5 1367 0 0,-5 2-1534 0 0</inkml:trace>
  <inkml:trace contextRef="#ctx0" brushRef="#br0" timeOffset="4591.613">4626 1 17503 0 0,'6'26'858'0'0,"-7"-18"179"0"0,-4 5-1057 0 0,2-7 65 0 0,-1 8 211 0 0,1 1 0 0 0,0-1-1 0 0,1 0 1 0 0,1 1-1 0 0,0 0 1 0 0,1-1 0 0 0,2 15-256 0 0,1 1 385 0 0,2 0 1 0 0,1-1 0 0 0,1 1 0 0 0,2-1 0 0 0,0-1-1 0 0,11 20-385 0 0,-14-35 100 0 0,-2-2 289 0 0,1 0 0 0 0,1 0 0 0 0,2 2-389 0 0,-7-10 60 0 0,1-1 0 0 0,-1 1 0 0 0,1-1 0 0 0,0 0 0 0 0,0 0 0 0 0,0 0-1 0 0,1 0 1 0 0,-1 0 0 0 0,0 0 0 0 0,1-1 0 0 0,-1 1 0 0 0,1-1 0 0 0,-1 0 0 0 0,1 1 0 0 0,2-1-60 0 0,-5-1 12 0 0,1 0 1 0 0,0 0-1 0 0,0 0 1 0 0,0-1-1 0 0,0 1 1 0 0,-1 0-1 0 0,1 0 1 0 0,0-1-1 0 0,0 1 1 0 0,0-1-1 0 0,-1 1 1 0 0,1-1-1 0 0,0 1 1 0 0,-1-1-1 0 0,1 1 1 0 0,0-1-1 0 0,-1 1 1 0 0,1-1-1 0 0,-1 0 1 0 0,1 0-1 0 0,-1 1 1 0 0,1-1-1 0 0,-1 0 1 0 0,0 0-1 0 0,1 1 1 0 0,-1-1-13 0 0,10-22 136 0 0,1-14-518 0 0,-6 20 220 0 0,-1 1 0 0 0,2 0 0 0 0,0 0 0 0 0,1 1-1 0 0,1 0 1 0 0,1-2 162 0 0,-9 17-19 0 0,0-1 1 0 0,1 1-1 0 0,-1 0 0 0 0,0 0 0 0 0,0 0 1 0 0,0 0-1 0 0,0-1 0 0 0,0 1 0 0 0,0 0 0 0 0,1 0 1 0 0,-1 0-1 0 0,0 0 0 0 0,0 0 0 0 0,0 0 1 0 0,1 0-1 0 0,-1 0 0 0 0,0 0 0 0 0,0-1 0 0 0,0 1 1 0 0,0 0-1 0 0,1 0 0 0 0,-1 0 0 0 0,0 0 1 0 0,0 0-1 0 0,0 0 0 0 0,1 0 0 0 0,-1 0 0 0 0,0 0 1 0 0,0 0-1 0 0,0 0 0 0 0,1 1 0 0 0,-1-1 0 0 0,0 0 1 0 0,0 0-1 0 0,0 0 0 0 0,1 0 0 0 0,-1 0 1 0 0,0 0-1 0 0,0 0 0 0 0,0 0 0 0 0,0 1 0 0 0,0-1 1 0 0,1 0-1 0 0,-1 0 0 0 0,0 0 0 0 0,0 0 1 0 0,0 0-1 0 0,0 1 0 0 0,0-1 0 0 0,0 0 0 0 0,0 0 1 0 0,1 0-1 0 0,-1 1 0 0 0,0-1 0 0 0,0 0 1 0 0,0 0-1 0 0,0 0 0 0 0,0 1 0 0 0,0-1 19 0 0,6 16 462 0 0,-4-12-494 0 0,33 105 989 0 0,-27-86-692 0 0,-5-14-226 0 0,1-1 0 0 0,0 1 0 0 0,1-1 0 0 0,-1 0 0 0 0,5 4-39 0 0,3 7 5 0 0,-6-11 66 0 0,0 1 0 0 0,1-1-1 0 0,-1 0 1 0 0,2-1 0 0 0,-1 0-1 0 0,1 0 1 0 0,1-1 0 0 0,-1 1-1 0 0,1-2 1 0 0,0 1 0 0 0,0-1-1 0 0,2 0-70 0 0,-2-2-416 0 0,1-1 0 0 0,-1 0 0 0 0,1 0-1 0 0,-1-1 1 0 0,8 0 416 0 0,-16-1-45 0 0,15 0-8676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41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738 172 6912 0 0,'13'-15'314'0'0,"-13"15"-293"0"0,0-1-1 0 0,1 1 0 0 0,-1-1 1 0 0,0 0-1 0 0,0 1 1 0 0,1-1-1 0 0,-1 0 0 0 0,0 0 1 0 0,0 1-1 0 0,0-1 0 0 0,0 0 1 0 0,0 1-1 0 0,0-1 0 0 0,0 0 1 0 0,0 0-1 0 0,0 1 0 0 0,0-1 1 0 0,0 0-1 0 0,0 0 0 0 0,-1 1 1 0 0,1-1-21 0 0,-8-17-14 0 0,5 11 30 0 0,1 2 534 0 0,0 0 0 0 0,-1 0 1 0 0,1 0-1 0 0,-1 1 0 0 0,0-1 0 0 0,0 1 0 0 0,-1-1 1 0 0,1 1-1 0 0,-1 0 0 0 0,0 1 0 0 0,0-1 1 0 0,0 1-1 0 0,-1-1 0 0 0,1 1 0 0 0,-1 0 1 0 0,1 1-1 0 0,-1-1 0 0 0,-3 0-550 0 0,1 1 359 0 0,0-1 1 0 0,-1 2-1 0 0,1-1 0 0 0,-1 1 0 0 0,0 0 0 0 0,1 0 0 0 0,-1 1 0 0 0,0 0 1 0 0,0 1-1 0 0,1 0 0 0 0,-1 0 0 0 0,-5 2-359 0 0,2-1 244 0 0,1 1 1 0 0,1 0-1 0 0,-1 1 1 0 0,-1 1-245 0 0,7-3 69 0 0,0 0 0 0 0,0 0 1 0 0,0 0-1 0 0,1 1 0 0 0,-1 0 1 0 0,1 0-1 0 0,-1 0 0 0 0,1 0 0 0 0,0 0 1 0 0,0 0-1 0 0,0 2-69 0 0,-11 18 196 0 0,2 0 1 0 0,1 1 0 0 0,0 0-1 0 0,2 0 1 0 0,1 1-1 0 0,1 1 1 0 0,1-1-1 0 0,1 1 1 0 0,1 0-1 0 0,1 14-196 0 0,3-7 0 0 0,1 1 0 0 0,2-1 0 0 0,3 10 0 0 0,2 30 0 0 0,-3-26 0 0 0,-1-16 0 0 0,-1 13 0 0 0,-3-35 0 0 0,0 0 0 0 0,0 1 0 0 0,-1-1 0 0 0,-1 0 0 0 0,0 0 0 0 0,-2 8 0 0 0,3-14-7 0 0,1-1 0 0 0,-1 1 0 0 0,0-1 0 0 0,0 1 0 0 0,0-1 0 0 0,-1 1 0 0 0,1-1 0 0 0,0 0 0 0 0,-1 0 0 0 0,0 0 0 0 0,1 0 0 0 0,-1 0 0 0 0,0 0 0 0 0,0 0 0 0 0,0 0 0 0 0,0-1 0 0 0,0 1 0 0 0,0-1 0 0 0,-1 0 0 0 0,1 1 1 0 0,0-1-1 0 0,-1 0 0 0 0,1 0 0 0 0,-1-1 0 0 0,0 1 7 0 0,-4 1-666 0 0,1-1 1 0 0,0 0 0 0 0,-1-1-1 0 0,0 1 1 0 0,1-1 0 0 0,-1-1-1 0 0,1 1 1 0 0,-4-2 665 0 0,-13-3-7462 0 0</inkml:trace>
  <inkml:trace contextRef="#ctx0" brushRef="#br0" timeOffset="339.841">1 519 17503 0 0,'10'-5'1338'0'0,"-5"4"-1240"0"0,0 0 1 0 0,-1 1 0 0 0,1 0 0 0 0,0 0-1 0 0,0 0 1 0 0,5 1-99 0 0,23 0 217 0 0,-2-3 787 0 0,25 2-1004 0 0,-23 1 1248 0 0,28-3-1248 0 0,47-6 1388 0 0,-56 6-1494 0 0,0-3 0 0 0,24-6 106 0 0,-56 7-470 0 0,0-2-1 0 0,-1 0 1 0 0,0-1-1 0 0,0-1 1 0 0,13-9 470 0 0,-29 15-248 0 0,1 0-1 0 0,-1-1 1 0 0,0 1 0 0 0,1-1-1 0 0,-1 0 1 0 0,0-1 248 0 0,18-14-1189 0 0,-20 17 1126 0 0,1 0-1 0 0,-1 0 0 0 0,0 0 0 0 0,0 0 0 0 0,0 0 1 0 0,0 0-1 0 0,0 0 0 0 0,0 0 0 0 0,0-1 0 0 0,0 1 1 0 0,-1 0-1 0 0,1-1 0 0 0,0 1 0 0 0,-1-2 64 0 0,1 3-147 0 0,-1 0 110 0 0,0 0 448 0 0,0 1 195 0 0,-6 32 1651 0 0,5-26-1894 0 0,-1 0 0 0 0,1 0 0 0 0,0 0 1 0 0,0 2-364 0 0,-2 34 892 0 0,2-33-575 0 0,0 0 0 0 0,0 0-1 0 0,1 1 1 0 0,1-1 0 0 0,1 10-317 0 0,0-11 289 0 0,1 10 198 0 0,1-1-1 0 0,3 4-486 0 0,-5-16 57 0 0,0-1 1 0 0,0 0-1 0 0,0 0 0 0 0,1 0 1 0 0,0 0-1 0 0,0-1 0 0 0,0 1 1 0 0,1-1-1 0 0,2 3-57 0 0,-6-7-60 0 0,1-1-211 0 0,0 0 0 0 0,0 0 0 0 0,0 0 0 0 0,0 0 0 0 0,-1 0 0 0 0,1 0-1 0 0,0 0 1 0 0,-1 0 0 0 0,1-1 0 0 0,0 1 0 0 0,-1 0 0 0 0,1-1 271 0 0,-1-11-1247 0 0</inkml:trace>
  <inkml:trace contextRef="#ctx0" brushRef="#br0" timeOffset="648.623">778 161 19351 0 0,'0'0'886'0'0,"0"0"-21"0"0,1-1-845 0 0,-1 0 1 0 0,1 0-1 0 0,-1 1 0 0 0,1-1 1 0 0,-1 1-1 0 0,1-1 0 0 0,-1 1 1 0 0,1-1-1 0 0,0 1 0 0 0,-1-1 1 0 0,1 1-1 0 0,0-1 0 0 0,-1 1 1 0 0,1 0-1 0 0,0-1 0 0 0,-1 1 1 0 0,1 0-1 0 0,0 0 1 0 0,0-1-1 0 0,0 1 0 0 0,-1 0 1 0 0,1 0-1 0 0,0 0 0 0 0,0 0 1 0 0,0 0-1 0 0,-1 0 0 0 0,2 0-20 0 0,18 8 472 0 0,-14-6-277 0 0,-3 0-142 0 0,1 0 0 0 0,0 1 0 0 0,-1-1 0 0 0,0 1 0 0 0,1-1 0 0 0,-1 1-1 0 0,0 0 1 0 0,-1 0 0 0 0,1 1 0 0 0,0-1 0 0 0,-1 0 0 0 0,0 1 0 0 0,2 1-53 0 0,0 2-86 0 0,0-1 0 0 0,0-1 0 0 0,1 1 0 0 0,1 1 86 0 0,3 1-967 0 0,-2 0-65 0 0</inkml:trace>
  <inkml:trace contextRef="#ctx0" brushRef="#br0" timeOffset="926.547">1052 511 12440 0 0,'0'0'957'0'0,"16"-1"482"0"0,-11 0-759 0 0,0-1 1 0 0,0 0 0 0 0,-1 0 0 0 0,1 0 0 0 0,0-1-681 0 0,-1 1 345 0 0,0 0 0 0 0,0 0 0 0 0,0 1 0 0 0,0-1 0 0 0,0 1 0 0 0,0 0 0 0 0,4-1-345 0 0,-5 1 114 0 0,0 1-1 0 0,-1-1 0 0 0,1 0 0 0 0,-1 0 1 0 0,1-1-1 0 0,-1 1 0 0 0,1-1 0 0 0,-1 1 1 0 0,0-1-1 0 0,1 0 0 0 0,-1 1 0 0 0,0-1 0 0 0,0 0 1 0 0,-1 0-1 0 0,1-1 0 0 0,0 1 0 0 0,-1 0 1 0 0,1-1-1 0 0,-1 1 0 0 0,0-1 0 0 0,1 1 1 0 0,-1-2-114 0 0,5-10 128 0 0,-1 0 0 0 0,0-1 0 0 0,1-8-128 0 0,-6 21-12 0 0,1-2-4 0 0,0 0 0 0 0,-1 0 0 0 0,1 0 1 0 0,-1 0-1 0 0,0 0 0 0 0,0 0 0 0 0,0 1 0 0 0,-1-1 0 0 0,0 0 0 0 0,1 0 0 0 0,-1 0 0 0 0,-1 0 0 0 0,0-2 16 0 0,2 5 7 0 0,-1-1-1 0 0,0 1 1 0 0,0-1 0 0 0,0 1-1 0 0,0-1 1 0 0,0 1 0 0 0,0 0 0 0 0,0 0-1 0 0,0-1 1 0 0,0 1 0 0 0,-1 0-1 0 0,1 0 1 0 0,-1 0 0 0 0,1 0-1 0 0,0 0 1 0 0,-1 1 0 0 0,0-1-1 0 0,1 0 1 0 0,-1 1 0 0 0,1-1-1 0 0,-1 1 1 0 0,0-1 0 0 0,1 1-1 0 0,-1 0 1 0 0,0 0 0 0 0,1 0 0 0 0,-1 0-1 0 0,0 0 1 0 0,0 0 0 0 0,1 0-1 0 0,-3 1-6 0 0,2-1 0 0 0,0 1 0 0 0,0 0 0 0 0,-1 0 0 0 0,1 0 0 0 0,0 0 0 0 0,0 0 0 0 0,0 1 0 0 0,0-1 0 0 0,0 1 0 0 0,0-1 0 0 0,0 2 0 0 0,-21 21 0 0 0,15-14 0 0 0,0-1 0 0 0,0 1 0 0 0,1 0 0 0 0,0 1 0 0 0,0 0 0 0 0,1 0 0 0 0,1 0 0 0 0,-3 6 0 0 0,5-9 0 0 0,1 0 0 0 0,-1 0 0 0 0,1 0 0 0 0,1 1 0 0 0,-1-1 0 0 0,1 0 0 0 0,1 1 0 0 0,0-1 0 0 0,0 1 0 0 0,1-1 0 0 0,0 5 0 0 0,1-5 69 0 0,1 0 0 0 0,-1 0-1 0 0,2 0 1 0 0,-1 0 0 0 0,1-1-1 0 0,0 1 1 0 0,0-1 0 0 0,1 0-1 0 0,0-1 1 0 0,1 1 0 0 0,-1-1-1 0 0,7 6-68 0 0,-7-9 93 0 0,1 0 0 0 0,0 0 1 0 0,-1 0-1 0 0,1-1 0 0 0,0 0 0 0 0,1 0 0 0 0,-1 0 0 0 0,0-1 0 0 0,0 0 0 0 0,1 0 0 0 0,0-1-92 0 0,7 2-170 0 0,-6 0 174 0 0,0-1-1 0 0,0-1 0 0 0,0 0 0 0 0,1 0 1 0 0,-1 0-1 0 0,0-1 0 0 0,0 0 0 0 0,0-1 1 0 0,0 1-1 0 0,0-2 0 0 0,0 1 0 0 0,-1-1 1 0 0,1 0-1 0 0,-1-1 0 0 0,2-1-4 0 0,0 1-809 0 0,0-1-1 0 0,0-1 1 0 0,-1 1-1 0 0,0-2 0 0 0,8-6 810 0 0,-3-2-1408 0 0</inkml:trace>
  <inkml:trace contextRef="#ctx0" brushRef="#br0" timeOffset="1274.404">1579 0 17503 0 0,'0'0'803'0'0,"0"0"-18"0"0,4 15-469 0 0,-1 74 938 0 0,-2-51-429 0 0,1 0 0 0 0,3 4-825 0 0,5 78 1200 0 0,-9-95-1200 0 0,-1 0 0 0 0,-1 0 0 0 0,-2 13 0 0 0,0-8 0 0 0,2-16-56 0 0,-1 13-963 0 0,3-9-4471 0 0,2-4-1792 0 0</inkml:trace>
  <inkml:trace contextRef="#ctx0" brushRef="#br0" timeOffset="1614.182">2091 372 19351 0 0,'4'-6'940'0'0,"-4"6"-908"0"0,1 0 1 0 0,-1-1-1 0 0,0 1 0 0 0,0 0 0 0 0,0-1 0 0 0,1 1 0 0 0,-1 0 0 0 0,0-1 0 0 0,0 1 0 0 0,0-1 0 0 0,0 1 0 0 0,0 0 0 0 0,1-1 1 0 0,-1 1-1 0 0,0-1 0 0 0,0 1 0 0 0,0 0 0 0 0,0-1 0 0 0,0 1 0 0 0,0-1 0 0 0,-1 1 0 0 0,1-1 0 0 0,0 1 0 0 0,0 0 1 0 0,0-1-1 0 0,0 1 0 0 0,0 0 0 0 0,-1-1 0 0 0,1 1 0 0 0,0-1 0 0 0,0 1 0 0 0,-1 0-32 0 0,0-1 18 0 0,0 0 0 0 0,0 0-1 0 0,0 1 1 0 0,0-1 0 0 0,0 0-1 0 0,0 1 1 0 0,0-1 0 0 0,0 1-1 0 0,-1 0 1 0 0,1-1 0 0 0,0 1 0 0 0,-1 0-18 0 0,-3-1-3 0 0,-1 0 1 0 0,0 1 0 0 0,-1 0 0 0 0,1 0-1 0 0,-4 1 3 0 0,-9 2 199 0 0,-1 1 1 0 0,1 1-1 0 0,0 0 0 0 0,0 2 0 0 0,0 0 0 0 0,1 2 0 0 0,0 0 0 0 0,1 0 0 0 0,0 2 0 0 0,0 0 0 0 0,1 1 1 0 0,0 1-1 0 0,2 0 0 0 0,-1 1 0 0 0,-4 7-199 0 0,8-10 49 0 0,1 1 1 0 0,1 0 0 0 0,0 1-1 0 0,-6 11-49 0 0,13-20 6 0 0,0 0 0 0 0,0 0 1 0 0,0 0-1 0 0,1 0 0 0 0,-1 0 0 0 0,1 0 0 0 0,0 1 0 0 0,0-1 0 0 0,1 0 0 0 0,-1 1 1 0 0,1-1-1 0 0,0 0 0 0 0,0 1 0 0 0,1-1 0 0 0,-1 0 0 0 0,1 1 0 0 0,0-1 0 0 0,0 0 1 0 0,1 2-7 0 0,-1-4 7 0 0,0-1 0 0 0,0 1 1 0 0,0-1-1 0 0,0 1 1 0 0,1-1-1 0 0,-1 1 0 0 0,0-1 1 0 0,1 0-1 0 0,0 1 1 0 0,-1-1-1 0 0,1 0 0 0 0,-1 0 1 0 0,1 0-1 0 0,0-1 1 0 0,0 1-1 0 0,0 0 1 0 0,0-1-1 0 0,-1 1 0 0 0,1-1 1 0 0,0 1-1 0 0,0-1 1 0 0,0 0-1 0 0,0 0 0 0 0,1 0-7 0 0,6 1 83 0 0,0-1-1 0 0,-1-1 0 0 0,1 0 0 0 0,6-1-82 0 0,-3 0 23 0 0,-1-1-1 0 0,0-1 0 0 0,1 0 0 0 0,-1 0 1 0 0,-1-1-1 0 0,1 0 0 0 0,-1-1 1 0 0,0 0-1 0 0,0-1 0 0 0,1-1-22 0 0,2-3-54 0 0,0 0 1 0 0,-2-1-1 0 0,1 0 0 0 0,-1 0 0 0 0,-1-1 1 0 0,0-1-1 0 0,-1 0 54 0 0,10-18-97 0 0,-2-1 1 0 0,-2 0-1 0 0,-1-1 1 0 0,-1-1-1 0 0,3-16 97 0 0,36-127-1780 0 0,-49 164 1823 0 0,0 0 0 0 0,-2-1 0 0 0,0 1 0 0 0,0 0 0 0 0,-2-13-43 0 0,1 1 313 0 0,0 26-185 0 0,-16 17 930 0 0,10-4-957 0 0,1-1 0 0 0,1 1 0 0 0,0 0 0 0 0,1 0 0 0 0,-1 7-101 0 0,-3 25 12 0 0,3 0-12 0 0,0-7 185 0 0,0-3-110 0 0,2 0 1 0 0,1 0-1 0 0,2 0 0 0 0,1 0 0 0 0,5 18-75 0 0,-4-34 63 0 0,3 19-133 0 0,2-1 0 0 0,7 20 70 0 0,-14-52 17 0 0,1 0-1 0 0,-1-1 1 0 0,1 0 0 0 0,0 1 0 0 0,1-1-1 0 0,-1 0 1 0 0,1 0 0 0 0,0 0 0 0 0,0-1-1 0 0,0 1 1 0 0,0-1 0 0 0,1 0 0 0 0,0 1-1 0 0,-1-2 1 0 0,1 1 0 0 0,0 0-1 0 0,0-1 1 0 0,4 2-17 0 0,-7-4-119 0 0,0 1-1 0 0,0-1 0 0 0,0 0 1 0 0,1 0-1 0 0,-1 1 0 0 0,0-1 1 0 0,0 0-1 0 0,1 0 0 0 0,-1 0 1 0 0,0-1-1 0 0,0 1 1 0 0,1 0-1 0 0,-1 0 0 0 0,0-1 1 0 0,0 1-1 0 0,0-1 0 0 0,1 1 1 0 0,-1-1-1 0 0,0 1 0 0 0,0-1 120 0 0,2-1-657 0 0,0 0 0 0 0,0 0 0 0 0,0 0 0 0 0,-1-1 0 0 0,1 1-1 0 0,1-2 658 0 0,9-17-7383 0 0</inkml:trace>
  <inkml:trace contextRef="#ctx0" brushRef="#br0" timeOffset="1961.385">2563 424 13360 0 0,'0'0'1184'0'0,"0"0"-944"0"0,0 0-240 0 0,0 0 0 0 0,0 0 1216 0 0,0 0 191 0 0,0 0 33 0 0,9 0-6271 0 0,-3 4-1265 0 0</inkml:trace>
  <inkml:trace contextRef="#ctx0" brushRef="#br0" timeOffset="2305.406">2693 300 23039 0 0,'-9'-1'1126'0'0,"5"0"-989"0"0,0-1 1 0 0,-1 1 0 0 0,1 1 0 0 0,-1-1 0 0 0,1 1-1 0 0,-1-1 1 0 0,1 1 0 0 0,-1 1 0 0 0,1-1 0 0 0,0 1-1 0 0,-4 0-137 0 0,-9 3-106 0 0,0 1 0 0 0,-7 3 106 0 0,-6 2 99 0 0,10-5-96 0 0,-8 3 32 0 0,-24 11-35 0 0,44-16 3 0 0,0 1 0 0 0,0 0 1 0 0,0 1-1 0 0,0 0 0 0 0,1 0 1 0 0,0 0-1 0 0,0 1 0 0 0,-2 3-3 0 0,7-7 0 0 0,0 0 0 0 0,0 0 0 0 0,0 0 0 0 0,1 1 0 0 0,-1-1 0 0 0,1 1 0 0 0,-1-1 0 0 0,1 1 0 0 0,0 0 0 0 0,0 0 0 0 0,0-1 0 0 0,1 1 0 0 0,-1 0 0 0 0,0 0 0 0 0,1 2 0 0 0,0-3 0 0 0,0 1 0 0 0,0-1 0 0 0,1 0 0 0 0,-1 1 0 0 0,0-1 0 0 0,1 0 0 0 0,0 0 0 0 0,0 0 0 0 0,-1 0 0 0 0,1 1 0 0 0,0-1 0 0 0,1 0 0 0 0,-1 0 0 0 0,0-1 0 0 0,1 1 0 0 0,-1 0 0 0 0,1 0 0 0 0,-1-1 0 0 0,2 2 0 0 0,10 6 0 0 0,0 0 0 0 0,1 0 0 0 0,-1-2 0 0 0,1 0 0 0 0,1 0 0 0 0,-1-1 0 0 0,7 1 0 0 0,-21-7 0 0 0,12 5 0 0 0,-1 2 0 0 0,0-1 0 0 0,0 2 0 0 0,-1-1 0 0 0,0 1 0 0 0,0 1 0 0 0,6 7 0 0 0,-14-14 0 0 0,0 0 0 0 0,0 1 0 0 0,0-1 0 0 0,0 1 0 0 0,0 0 0 0 0,0-1 0 0 0,-1 1 0 0 0,1 0 0 0 0,-1 0 0 0 0,1 2 0 0 0,-2-5 8 0 0,0 1 0 0 0,1 0-1 0 0,-1-1 1 0 0,0 1 0 0 0,0 0-1 0 0,0-1 1 0 0,0 1 0 0 0,0 0-1 0 0,0-1 1 0 0,0 1 0 0 0,0 0-1 0 0,0 0 1 0 0,0-1 0 0 0,0 1-1 0 0,0 0 1 0 0,0-1 0 0 0,-1 1-1 0 0,1 0 1 0 0,0-1 0 0 0,0 1 0 0 0,-1 0-1 0 0,1-1 1 0 0,0 1 0 0 0,-1-1-1 0 0,1 1 1 0 0,-1 0 0 0 0,1-1-1 0 0,-1 1 1 0 0,1-1 0 0 0,-1 0-1 0 0,1 1 1 0 0,-1-1 0 0 0,0 1-1 0 0,1-1 1 0 0,-1 0 0 0 0,0 1-1 0 0,0-1-7 0 0,-2 1 89 0 0,0 0 0 0 0,1 0 0 0 0,-2-1 0 0 0,1 1 0 0 0,0-1 0 0 0,-2 1-89 0 0,3-1 52 0 0,-132 3 1062 0 0,75-4-808 0 0,-3 0-1837 0 0,34 3-4844 0 0,5-1-2216 0 0</inkml:trace>
  <inkml:trace contextRef="#ctx0" brushRef="#br0" timeOffset="2553.815">2946 600 21191 0 0,'-1'-1'150'0'0,"0"1"0"0"0,0 0 0 0 0,0-1 0 0 0,0 1 0 0 0,0 0 0 0 0,-1 0 0 0 0,1 0 0 0 0,0 0 0 0 0,0 0 0 0 0,0 0 0 0 0,0 0 0 0 0,0 1 0 0 0,0-1 0 0 0,0 0 0 0 0,0 0 0 0 0,0 1 0 0 0,0-1 0 0 0,1 1 0 0 0,-1-1 0 0 0,0 1 0 0 0,0-1 0 0 0,0 1 0 0 0,0-1 0 0 0,0 1 0 0 0,1 0 0 0 0,-1-1 0 0 0,0 1 0 0 0,1 0 0 0 0,-1 0 0 0 0,0 0-150 0 0,-11 9 1631 0 0,5-6-1330 0 0,-1 0 0 0 0,0 0 0 0 0,1-1 0 0 0,-1 0 0 0 0,-1 0 0 0 0,1-1 0 0 0,0 0 0 0 0,-8 0-301 0 0,-10 0-181 0 0,0 0 1 0 0,-7-3 180 0 0,10 1-171 0 0,-2 3-2726 0 0,12 0-6613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37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22 486 17503 0 0,'-8'0'-61'0'0,"-5"0"1351"0"0,13 2-684 0 0,9 2-537 0 0,-8-3-106 0 0,1 0-1 0 0,0 0 0 0 0,-1 0 0 0 0,1 1 1 0 0,0-1-1 0 0,-1 0 0 0 0,0 1 1 0 0,1-1-1 0 0,0 2 38 0 0,-1-2 13 0 0,0 1 0 0 0,0-1 0 0 0,1 1 0 0 0,-1-1 0 0 0,0 0 0 0 0,1 0 0 0 0,-1 0 0 0 0,1 0 0 0 0,-1 0 0 0 0,1 0 0 0 0,-1 0 0 0 0,1 0 0 0 0,0-1 0 0 0,-1 1 0 0 0,2 0-13 0 0,13 2 717 0 0,1-1-1 0 0,-1-1 1 0 0,0 0-1 0 0,1-1 1 0 0,11-1-717 0 0,-23 0 68 0 0,40-4 637 0 0,14-5-705 0 0,-46 7 40 0 0,0-1 1 0 0,0 0 0 0 0,0 0 0 0 0,-1-1 0 0 0,0-1-1 0 0,10-6-40 0 0,-18 9-7 0 0,1 0 0 0 0,-1 0 0 0 0,0-1 0 0 0,0 0 0 0 0,0 0-1 0 0,-1 0 1 0 0,1 0 0 0 0,-1 0 0 0 0,1-3 7 0 0,-3 5 9 0 0,1 0 0 0 0,-1 0 0 0 0,0 0 1 0 0,0 0-1 0 0,-1 0 0 0 0,1 0 0 0 0,0 0 0 0 0,-1-1 0 0 0,1 1 0 0 0,-1 0 0 0 0,0 0 0 0 0,1-1 0 0 0,-1 1 1 0 0,0 0-1 0 0,-1-1 0 0 0,1 1 0 0 0,0 0 0 0 0,-1 0 0 0 0,1 0 0 0 0,-1-1 0 0 0,0 1 0 0 0,1 0 1 0 0,-2-2-10 0 0,0 3 1 0 0,1-1-1 0 0,-1 1 1 0 0,1-1 0 0 0,-1 1 0 0 0,0 0 0 0 0,0-1 0 0 0,0 1 0 0 0,0 0 0 0 0,1 0 0 0 0,-2 0-1 0 0,1 1 1 0 0,0-1 0 0 0,0 0 0 0 0,-1 1-1 0 0,-11-6-263 0 0,12 6 246 0 0,-1-1 1 0 0,1 0-1 0 0,0 1 0 0 0,0 0 1 0 0,0-1-1 0 0,0 1 0 0 0,-1 0 1 0 0,1 0-1 0 0,0 0 0 0 0,-2 1 17 0 0,-8 3 0 0 0,10-3 0 0 0,1 1 0 0 0,-1 0 0 0 0,1 0 0 0 0,-1 0 0 0 0,1 0 0 0 0,0 0 0 0 0,-1 2 0 0 0,-2 5 0 0 0,-2 1 75 0 0,1 0-1 0 0,0 0 0 0 0,1 1 0 0 0,0-1 1 0 0,1 1-1 0 0,-2 11-74 0 0,-7 22 922 0 0,6-24-821 0 0,2 0-1 0 0,-2 10-100 0 0,0 2-338 0 0,5-28 343 0 0,0 1 1 0 0,0-1-1 0 0,1 1 1 0 0,-1-1-1 0 0,1 1 1 0 0,0 0-1 0 0,0-1 1 0 0,1 1-1 0 0,-1 0 1 0 0,1-1-1 0 0,0 1 1 0 0,1-1-1 0 0,-1 0 1 0 0,1 1-1 0 0,-1-1 1 0 0,1 0-1 0 0,1 0 1 0 0,-1 0-1 0 0,0 0 1 0 0,1 0-1 0 0,0 0 1 0 0,0-1-1 0 0,0 1 1 0 0,0-1-1 0 0,4 2-5 0 0,-6-4-50 0 0,0-1 1 0 0,0 1-1 0 0,1-1 0 0 0,-1 1 0 0 0,0-1 1 0 0,0 1-1 0 0,1-1 0 0 0,-1 0 0 0 0,1 0 1 0 0,-1 0-1 0 0,0 0 0 0 0,1 0 0 0 0,-1 0 0 0 0,0 0 1 0 0,1 0-1 0 0,0-1 50 0 0,24-6-1144 0 0,-20 5 946 0 0,2-1-52 0 0,38-13-6545 0 0,-23 5-13 0 0</inkml:trace>
  <inkml:trace contextRef="#ctx0" brushRef="#br0" timeOffset="291.949">843 310 19087 0 0,'12'9'878'0'0,"-9"-8"-21"0"0,-3 2-553 0 0,-5 18-272 0 0,4-19-23 0 0,1 1-1 0 0,-1-1 1 0 0,0 1 0 0 0,1 0-1 0 0,0-1 1 0 0,-1 1 0 0 0,1 0-1 0 0,0-1 1 0 0,0 1 0 0 0,0 0-9 0 0,1-1 71 0 0,0 1 1 0 0,-1-1-1 0 0,0 1 0 0 0,1-1 1 0 0,-1 1-1 0 0,0-1 1 0 0,0 1-1 0 0,-1-1 1 0 0,1 1-1 0 0,0-1 1 0 0,-1 1-1 0 0,0-1 1 0 0,1 1-1 0 0,-1-1 0 0 0,0 1 1 0 0,0-1-1 0 0,0 0 1 0 0,-1 0-1 0 0,1 1 1 0 0,0-1-1 0 0,-1 0 1 0 0,-1 1-72 0 0,-11 17 478 0 0,9-12-409 0 0,0-1-1 0 0,0 0 0 0 0,-1 0 0 0 0,-1 0 1 0 0,0 0-69 0 0,-22 18 48 0 0,13-12 83 0 0,0 0 0 0 0,1 2 0 0 0,-7 8-131 0 0,16-15 26 0 0,-2-1 0 0 0,1-1 0 0 0,-1 1 0 0 0,0-1 0 0 0,0 0 1 0 0,-1-1-1 0 0,0 0 0 0 0,-4 2-26 0 0,-14 8-225 0 0,9-4-50 0 0,13-7 276 0 0,-1 0-1 0 0,0-1 1 0 0,0 0-1 0 0,-3 1 0 0 0,7-3 54 0 0,-1-1 1 0 0,0 1-1 0 0,0 0 1 0 0,0-1-1 0 0,0 0 0 0 0,0 1 1 0 0,0-1-1 0 0,0 0 0 0 0,0-1 1 0 0,0 1-1 0 0,-2-1-54 0 0,0 1-338 0 0,-6-4-1352 0 0,2-3 410 0 0</inkml:trace>
  <inkml:trace contextRef="#ctx0" brushRef="#br0" timeOffset="588.607">508 464 6912 0 0,'0'-3'77'0'0,"1"3"-53"0"0,-1-1 1 0 0,0 0 0 0 0,0 1 0 0 0,0-1 0 0 0,0 0-1 0 0,0 0 1 0 0,0 1 0 0 0,0-1 0 0 0,0 0 0 0 0,-1 0 0 0 0,1 1-1 0 0,0-1 1 0 0,0 0 0 0 0,0 1 0 0 0,-1-1 0 0 0,1 0-1 0 0,-1 1 1 0 0,1-1 0 0 0,0 0 0 0 0,-1 1 0 0 0,1-1-1 0 0,-1 0-24 0 0,1 1 3 0 0,0 0-1 0 0,0 0 0 0 0,0 0 0 0 0,0 0 0 0 0,-1 0 0 0 0,1 0 0 0 0,0 0 0 0 0,0 0 0 0 0,0 0 0 0 0,0 0 0 0 0,0 0 0 0 0,0 0 1 0 0,0 0-1 0 0,0 0 0 0 0,0 0 0 0 0,0 0 0 0 0,0 0 0 0 0,0 0 0 0 0,0 0 0 0 0,0 0 0 0 0,0 0 0 0 0,-1 0 0 0 0,1 0 0 0 0,0 0 1 0 0,0 0-1 0 0,0-1 0 0 0,0 1 0 0 0,0 0 0 0 0,0 0 0 0 0,0 0 0 0 0,0 0 0 0 0,0 0 0 0 0,0 0 0 0 0,0 0 0 0 0,0 0 0 0 0,0 0 1 0 0,0 0-1 0 0,0 0 0 0 0,0 0 0 0 0,0-1 0 0 0,0 1 0 0 0,0 0 0 0 0,0 0 0 0 0,0 0 0 0 0,0 0 0 0 0,0 0 0 0 0,0 0 0 0 0,0 0 1 0 0,0 0-1 0 0,0 0 0 0 0,0 0 0 0 0,1 0 0 0 0,-1 0 0 0 0,0 0 0 0 0,0 0 0 0 0,0-1 0 0 0,0 1 0 0 0,0 0-2 0 0,6-1 0 0 0,8 1 377 0 0,-10 1 739 0 0,0 1 0 0 0,0-1 0 0 0,0 1 1 0 0,0 0-1 0 0,-1 0 0 0 0,1 0 0 0 0,-1 1 1 0 0,1-1-1 0 0,0 1-1116 0 0,9 7 1127 0 0,-7-6-800 0 0,0 1 1 0 0,-1 0-1 0 0,1 0 1 0 0,-1 1-1 0 0,-1 0 1 0 0,3 3-328 0 0,13 14 608 0 0,-13-15-437 0 0,18 16 579 0 0,-2 2 0 0 0,-1 1 0 0 0,2 5-750 0 0,33 34 1112 0 0,-51-51-962 0 0,-6-14-146 0 0,0 0 0 0 0,0 0 1 0 0,0 0-1 0 0,1 1 1 0 0,-1-1-1 0 0,1 0 0 0 0,-1 0 1 0 0,1 0-1 0 0,-1 0 0 0 0,1 0 1 0 0,-1 0-1 0 0,1 0 1 0 0,0 0-1 0 0,0 0 0 0 0,-1-1 1 0 0,1 1-1 0 0,1 0-4 0 0,2 2 0 0 0,-3-3 0 0 0,1 0 0 0 0,-1 1 0 0 0,0 0 0 0 0,1-1 0 0 0,-1 1 0 0 0,0 0 0 0 0,0-1 0 0 0,0 1 0 0 0,1 0 0 0 0,-1 0 0 0 0,0 0 0 0 0,0 0 0 0 0,0 1 0 0 0,7-4-534 0 0,0 1-1 0 0,0-1 1 0 0,-1-1 0 0 0,1 0-1 0 0,1 0 535 0 0,1-5-1506 0 0,0-3-20 0 0</inkml:trace>
  <inkml:trace contextRef="#ctx0" brushRef="#br0" timeOffset="589.607">1092 165 19351 0 0,'1'0'886'0'0,"0"1"-827"0"0,1-1-1 0 0,-1 1 1 0 0,0 0 0 0 0,0-1 0 0 0,0 1 0 0 0,0 0 0 0 0,-1 0 0 0 0,1 0 0 0 0,0 0 0 0 0,0-1-1 0 0,0 1 1 0 0,-1 0 0 0 0,1 1 0 0 0,0-1 0 0 0,-1 0 0 0 0,1 0 0 0 0,-1 0 0 0 0,1 0 0 0 0,-1 0-1 0 0,0 1 1 0 0,1-1 0 0 0,-1 1-59 0 0,2 33 44 0 0,0-7 187 0 0,41 172 2873 0 0,-36-171-2400 0 0,-1 1 0 0 0,-1 8-704 0 0,-4-25 78 0 0,0 0 0 0 0,-1 0 0 0 0,-1 0 0 0 0,0 0 0 0 0,0 0 0 0 0,-3 6-78 0 0,3-15-125 0 0,0 0 0 0 0,0-1-1 0 0,0 1 1 0 0,-1 0 0 0 0,1-1 0 0 0,-3 4 125 0 0,4-6-145 0 0,-1 0 0 0 0,1-1 1 0 0,-1 1-1 0 0,0 0 1 0 0,1-1-1 0 0,-1 1 1 0 0,0 0-1 0 0,1-1 1 0 0,-1 1-1 0 0,0-1 1 0 0,0 1-1 0 0,0-1 0 0 0,1 1 1 0 0,-1-1-1 0 0,0 0 1 0 0,0 1-1 0 0,0-1 1 0 0,0 0-1 0 0,0 0 1 0 0,0 0-1 0 0,0 0 1 0 0,0 1-1 0 0,1-1 0 0 0,-1 0 1 0 0,0-1-1 0 0,0 1 1 0 0,0 0-1 0 0,0 0 1 0 0,0 0-1 0 0,0 0 1 0 0,0-1-1 0 0,0 1 145 0 0,-8-5-7850 0 0</inkml:trace>
  <inkml:trace contextRef="#ctx0" brushRef="#br0" timeOffset="943.383">1042 423 15632 0 0,'9'-1'346'0'0,"-1"1"1"0"0,1 0 0 0 0,-1 0 0 0 0,1 1 0 0 0,-1 0 0 0 0,0 0 0 0 0,1 1 0 0 0,-1 0 0 0 0,1 1-347 0 0,25 5 496 0 0,11 1-436 0 0,-13-2 393 0 0,1-2 0 0 0,0 0 0 0 0,0-3 0 0 0,12 0-453 0 0,9-4 2135 0 0,31-7-2135 0 0,-67 6 56 0 0,0 0 0 0 0,0-1 0 0 0,0-2 0 0 0,0 1 0 0 0,-1-2 0 0 0,7-4-56 0 0,-18 8 11 0 0,-1-1 1 0 0,1 1-1 0 0,-1-1 0 0 0,0 0 1 0 0,0-1-1 0 0,-1 1 1 0 0,1-1-1 0 0,-1 0-11 0 0,-2 3-5 0 0,-1 0 0 0 0,1-1-1 0 0,-1 1 1 0 0,0 0 0 0 0,0 0-1 0 0,0-1 1 0 0,0 1 0 0 0,0-1 0 0 0,0 1-1 0 0,0-1 6 0 0,-1 2-10 0 0,0 0-1 0 0,0-1 0 0 0,0 1 1 0 0,0 0-1 0 0,0 0 0 0 0,0-1 1 0 0,0 1-1 0 0,-1 0 0 0 0,1 0 1 0 0,0-1-1 0 0,-1 1 0 0 0,1 0 1 0 0,-1 0-1 0 0,1 0 0 0 0,-1 0 1 0 0,1 0-1 0 0,-1-1 0 0 0,0 1 1 0 0,0 0-1 0 0,0 0 11 0 0,-3-3-86 0 0,0 0-1 0 0,-1 0 1 0 0,0 0 0 0 0,0 1-1 0 0,0-1 1 0 0,0 1 0 0 0,0 1-1 0 0,-1-1 1 0 0,1 1 0 0 0,-1 0-1 0 0,0 0 1 0 0,0 0 0 0 0,0 1-1 0 0,1 0 1 0 0,-1 0 0 0 0,-1 0-1 0 0,1 1 1 0 0,0 0 0 0 0,0 0-1 0 0,-3 1 87 0 0,2 0 2 0 0,-1 0 0 0 0,1 0-1 0 0,-1 1 1 0 0,1 0 0 0 0,0 0-1 0 0,0 1 1 0 0,0 0 0 0 0,0 0-1 0 0,1 0 1 0 0,-1 1 0 0 0,1 0-1 0 0,0 1 1 0 0,0-1 0 0 0,0 1-1 0 0,1 0 1 0 0,-3 3-2 0 0,-2 4-24 0 0,1 0 0 0 0,0 0 0 0 0,0 1-1 0 0,-5 13 25 0 0,12-21 86 0 0,-1 0 0 0 0,1 0 0 0 0,1 0 0 0 0,-1 1 0 0 0,1-1 0 0 0,0 0 0 0 0,0 1 0 0 0,0-1 0 0 0,1 1 0 0 0,0-1 0 0 0,0 1 0 0 0,0-1 0 0 0,1 1 0 0 0,0-1 0 0 0,0 3-86 0 0,3 7 47 0 0,1-1 0 0 0,0 1 0 0 0,1-1 0 0 0,1 1-47 0 0,-5-10 28 0 0,1-1-1 0 0,0 1 1 0 0,0-1 0 0 0,0 0 0 0 0,0 0 0 0 0,1 0 0 0 0,0 0 0 0 0,0-1 0 0 0,0 0 0 0 0,0 1 0 0 0,0-1 0 0 0,0-1 0 0 0,5 3-28 0 0,-2-2-20 0 0,1 0 0 0 0,0-1 0 0 0,0 0 0 0 0,0 0 0 0 0,0 0 0 0 0,0-1 0 0 0,0 0 0 0 0,1-1 0 0 0,-1 0-1 0 0,0 0 1 0 0,0-1 0 0 0,0 0 0 0 0,0-1 0 0 0,0 1 20 0 0,10-4-649 0 0,0 0-1 0 0,0-1 1 0 0,-1-1 0 0 0,0-1-1 0 0,7-4 650 0 0,10-8-1311 0 0</inkml:trace>
  <inkml:trace contextRef="#ctx0" brushRef="#br0" timeOffset="1580.583">1959 401 16096 0 0,'0'0'365'0'0,"0"9"501"0"0,1 2-726 0 0,0 0-1 0 0,1 0 0 0 0,0 0 0 0 0,1 0 0 0 0,3 7-139 0 0,7 30 938 0 0,-8-26 14 0 0,1-1 1 0 0,3 6-953 0 0,5 19 1669 0 0,-9-35-1178 0 0,-4-10-327 0 0,0 1-1 0 0,-1-1 0 0 0,1 1 1 0 0,0-1-1 0 0,-1 1 1 0 0,0 0-1 0 0,1-1 1 0 0,-1 1-1 0 0,0 0 1 0 0,0-1-1 0 0,1 1 1 0 0,-1 0-1 0 0,-1 0-163 0 0,0-4-118 0 0,1 2 133 0 0,0 0 0 0 0,0-1 0 0 0,-1 1 0 0 0,1 0 0 0 0,0 0 0 0 0,0 0 0 0 0,0 0 0 0 0,-1-1 1 0 0,1 1-1 0 0,0 0 0 0 0,0 0 0 0 0,0-1 0 0 0,0 1 0 0 0,0 0 0 0 0,0 0 0 0 0,-1-1 0 0 0,1 1 0 0 0,0 0 0 0 0,0 0 1 0 0,0-1-1 0 0,0 1 0 0 0,0 0 0 0 0,0 0 0 0 0,0-1 0 0 0,0 1 0 0 0,0 0 0 0 0,0 0 0 0 0,0-1 0 0 0,0 1 1 0 0,0 0-1 0 0,1 0 0 0 0,-1-1 0 0 0,0 1 0 0 0,0 0-15 0 0,-3-14-323 0 0,2 14 335 0 0,1-1-1 0 0,0 0 1 0 0,-1 1-1 0 0,1-1 1 0 0,0 0-1 0 0,0 1 0 0 0,-1-1 1 0 0,1 0-1 0 0,0 1 1 0 0,0-1-1 0 0,0 0 1 0 0,0 1-1 0 0,0-1 1 0 0,0 0-1 0 0,0 0 1 0 0,0 1-1 0 0,0-1 1 0 0,1 0-1 0 0,-1 1 1 0 0,0-1-1 0 0,0 0 1 0 0,0 1-1 0 0,1-1-11 0 0,12-37-265 0 0,-4 18 280 0 0,-2 0 0 0 0,0 0-1 0 0,2-12-14 0 0,10-30-3 0 0,-18 57 5 0 0,2-3 23 0 0,0 0 0 0 0,0 0 0 0 0,1 0 0 0 0,0 1 0 0 0,0-1 1 0 0,1 0-26 0 0,-3 6 6 0 0,0 0 1 0 0,0 0-1 0 0,0 0 1 0 0,0 1-1 0 0,0-1 1 0 0,0 0-1 0 0,0 1 1 0 0,1-1-1 0 0,-1 1 1 0 0,0 0-1 0 0,1 0 1 0 0,0 0-1 0 0,-1 0 1 0 0,1 0-1 0 0,-1 1 1 0 0,1-1-1 0 0,0 1 1 0 0,-1-1 0 0 0,1 1-1 0 0,0 0 1 0 0,0 0-7 0 0,0 0-23 0 0,1 0 12 0 0,-1 0-1 0 0,0 0 0 0 0,0 0 1 0 0,1 0-1 0 0,-1 1 0 0 0,0-1 1 0 0,0 1-1 0 0,0 0 0 0 0,0 0 1 0 0,1 0-1 0 0,-1 0 1 0 0,-1 1-1 0 0,1-1 0 0 0,0 1 12 0 0,2 1 29 0 0,0 0-1 0 0,-1 1 1 0 0,1-1 0 0 0,-1 1-1 0 0,0 1 1 0 0,0-1-1 0 0,3 4-28 0 0,-2 4 2 0 0,-5-11-4 0 0,0 0 0 0 0,0 0 1 0 0,0 0-1 0 0,1 0 0 0 0,-1 0 1 0 0,1 0-1 0 0,-1 0 0 0 0,1 0 1 0 0,-1 0-1 0 0,1 0 0 0 0,-1 0 1 0 0,1 0-1 0 0,0 0 2 0 0,0 0-96 0 0,-1-1-2 0 0,-1-1 47 0 0,0 0 0 0 0,0 1 0 0 0,0-1 1 0 0,0 0-1 0 0,0 0 0 0 0,0 0 0 0 0,0 0 1 0 0,0 0-1 0 0,0 0 0 0 0,0 0 0 0 0,1 0 1 0 0,-1 0-1 0 0,1 0 0 0 0,-1 0 1 0 0,0 0-1 0 0,1 0 0 0 0,0-1 0 0 0,-1 1 1 0 0,1-1 50 0 0,-1 1-423 0 0,0 0 1 0 0,0 0-1 0 0,1 0 0 0 0,-1 1 1 0 0,0-1-1 0 0,0 0 1 0 0,0 1-1 0 0,0-1 1 0 0,0 0-1 0 0,-1 1 1 0 0,1-1-1 0 0,0 1 423 0 0,-2 0-1535 0 0</inkml:trace>
  <inkml:trace contextRef="#ctx0" brushRef="#br0" timeOffset="2250.57">2421 265 9672 0 0,'0'0'440'0'0,"0"0"-6"0"0,0 0-52 0 0,0 0 803 0 0,6 8 4400 0 0,3 11-4405 0 0,-7-16-1021 0 0,-1 0 0 0 0,0-1 0 0 0,1 1 0 0 0,-1 0 0 0 0,0 0-1 0 0,1 3-158 0 0,7 55 1519 0 0,-2-1 0 0 0,-3 1-1 0 0,-3 14-1518 0 0,-1-60 164 0 0,1-4 9 0 0,-1 0-1 0 0,-1-1 1 0 0,0 1-1 0 0,0-1 1 0 0,-2 3-173 0 0,3-13 3 0 0,0 0 0 0 0,0 1 0 0 0,0-1 0 0 0,0 0 0 0 0,0 0 0 0 0,0 0 0 0 0,0 0 0 0 0,0 0 0 0 0,0 1 0 0 0,0-1 0 0 0,0 0 0 0 0,-1 0 0 0 0,1 0 0 0 0,0 0 0 0 0,0 0 0 0 0,0 0 0 0 0,0 0 0 0 0,0 1 0 0 0,0-1 0 0 0,0 0 0 0 0,-1 0 0 0 0,1 0 0 0 0,0 0 0 0 0,0 0 0 0 0,0 0 0 0 0,0 0 0 0 0,0 0 0 0 0,0 0 0 0 0,-1 0 0 0 0,1 0 0 0 0,0 0 0 0 0,0 0 0 0 0,0 0 0 0 0,0 0 1 0 0,0 0-1 0 0,-1 0 0 0 0,1 0 0 0 0,0 0 0 0 0,0 0 0 0 0,0 0 0 0 0,0 0 0 0 0,0 0 0 0 0,-1 0 0 0 0,1 0 0 0 0,0 0 0 0 0,0 0 0 0 0,0 0 0 0 0,0 0 0 0 0,0-1 0 0 0,0 1 0 0 0,-1 0-3 0 0,-8-9 18 0 0,-7-15 9 0 0,14 18-24 0 0,0 0 1 0 0,0 0 0 0 0,0 0 0 0 0,1 0 0 0 0,0 0-1 0 0,1 0 1 0 0,0-1 0 0 0,-1 1 0 0 0,2 0 0 0 0,-1-1-1 0 0,1 1 1 0 0,0 0 0 0 0,0 0-4 0 0,4-17-3 0 0,2 1-1 0 0,6-19 4 0 0,-8 29-8 0 0,0 1 1 0 0,0-1-1 0 0,6-8 8 0 0,-9 16-3 0 0,0 1 0 0 0,1 0 0 0 0,-1 0 0 0 0,0 0-1 0 0,1 0 1 0 0,0 0 0 0 0,0 1 0 0 0,0-1 0 0 0,0 1 0 0 0,0-1 0 0 0,0 1 0 0 0,0 0 0 0 0,1 1 0 0 0,2-2 3 0 0,-3 2-5 0 0,-1 1 0 0 0,1 0 1 0 0,-1 0-1 0 0,1 0 0 0 0,0 0 1 0 0,-1 0-1 0 0,1 0 1 0 0,-1 1-1 0 0,1-1 0 0 0,-1 1 1 0 0,1 0-1 0 0,-1 0 1 0 0,0 0-1 0 0,1 0 0 0 0,-1 0 1 0 0,0 0-1 0 0,0 1 0 0 0,0-1 1 0 0,0 1-1 0 0,0-1 1 0 0,0 1-1 0 0,1 1 5 0 0,5 5 2 0 0,-1 0 0 0 0,0 0 0 0 0,0 0 0 0 0,4 8-2 0 0,-1 2 10 0 0,-1 0 0 0 0,-1 1 0 0 0,0 0 0 0 0,-1 0 0 0 0,-1 1-10 0 0,11 30 14 0 0,-15-44-14 0 0,0-1 0 0 0,-1 1 0 0 0,1-1 0 0 0,-1 1 0 0 0,0 0 0 0 0,-1-1 0 0 0,1 1 0 0 0,-1 0 0 0 0,0 0 0 0 0,-1 3 0 0 0,1-8-103 0 0,0 0 0 0 0,0 0 0 0 0,0 0 0 0 0,0 0 0 0 0,0 0 0 0 0,0 0 0 0 0,0 0 0 0 0,0 0-1 0 0,0 0 1 0 0,0 0 0 0 0,0-1 0 0 0,1 1 0 0 0,-1 0 0 0 0,0 0 0 0 0,1 0 0 0 0,-1 0 0 0 0,1 0 0 0 0,-1-1 0 0 0,1 1-1 0 0,-1 0 1 0 0,1 0 0 0 0,-1 0 103 0 0,2-1-448 0 0,-1 1 0 0 0,0 0-1 0 0,0 0 1 0 0,1 0 0 0 0,-1-1 0 0 0,0 1-1 0 0,1-1 1 0 0,-1 1 0 0 0,1-1-1 0 0,-1 1 1 0 0,1-1 0 0 0,-1 0-1 0 0,2 0 449 0 0,12 3-7519 0 0</inkml:trace>
  <inkml:trace contextRef="#ctx0" brushRef="#br0" timeOffset="2941.989">3188 346 21191 0 0,'0'0'970'0'0,"4"5"319"0"0,-10 1-1252 0 0,-16 6-36 0 0,-3 3 5 0 0,0 0 1 0 0,-13 12-7 0 0,29-20 24 0 0,-7 5 20 0 0,1 1 0 0 0,1 0 0 0 0,0 1 0 0 0,-8 10-44 0 0,13-12 4 0 0,3-5 20 0 0,0 1-1 0 0,1-1 1 0 0,0 1-1 0 0,-2 5-23 0 0,0-4 59 0 0,3-5-44 0 0,10-7 121 0 0,1-3-80 0 0,0 0 0 0 0,-1-1 0 0 0,0 0 1 0 0,0 0-1 0 0,0 0 0 0 0,3-8-56 0 0,-3 6-93 0 0,1 0 0 0 0,0 0 0 0 0,0 0 0 0 0,8-6 93 0 0,-13 13 3 0 0,0 0-1 0 0,0 1 1 0 0,1-1-1 0 0,-1 0 1 0 0,1 1-1 0 0,-1-1 1 0 0,1 1-1 0 0,0 0 1 0 0,-1 0 0 0 0,1 0-3 0 0,-2 1 3 0 0,0 0 1 0 0,0 0-1 0 0,0 0 1 0 0,-1 0-1 0 0,1 0 1 0 0,0 0-1 0 0,0 0 1 0 0,0 0-1 0 0,0 1 1 0 0,0-1-1 0 0,-1 0 1 0 0,1 1-1 0 0,0-1 1 0 0,0 0-1 0 0,0 1 1 0 0,-1-1-1 0 0,1 1 1 0 0,0 0-1 0 0,-1-1 1 0 0,1 1 0 0 0,0-1-1 0 0,-1 1 1 0 0,1 0-1 0 0,-1-1 1 0 0,1 1-1 0 0,-1 0 1 0 0,0 0-1 0 0,1-1 1 0 0,-1 1-1 0 0,1 0 1 0 0,-1 0-1 0 0,0 0 1 0 0,0 0-1 0 0,0 0-3 0 0,8 21-29 0 0,-1 1 0 0 0,2 15 29 0 0,-5-16 19 0 0,2 0-1 0 0,1-1 1 0 0,0 1-19 0 0,-2-13 206 0 0,0-1 1 0 0,0 1 0 0 0,1-1-1 0 0,0 0 1 0 0,1 0 0 0 0,0-1-1 0 0,5 6-206 0 0,-8-11 1 0 0,-1 1-1 0 0,1 0 1 0 0,0-1 0 0 0,0 1-1 0 0,0-1 1 0 0,0 0 0 0 0,1-1-1 0 0,-1 1 1 0 0,0-1-1 0 0,1 1 1 0 0,-1-1 0 0 0,1-1-1 0 0,0 1 1 0 0,-1-1 0 0 0,1 0-1 0 0,-1 0 1 0 0,1 0-1 0 0,0 0 1 0 0,-1-1 0 0 0,1 0-1 0 0,2 0 0 0 0,-1-1 0 0 0,-1 1 0 0 0,1-1 0 0 0,0 0 0 0 0,-1 0 0 0 0,1 0 0 0 0,-1-1 0 0 0,0 0 0 0 0,0 0 0 0 0,0 0 0 0 0,0-1 0 0 0,-1 0-1 0 0,1 1 1 0 0,-1-2 0 0 0,0 1 0 0 0,0 0 0 0 0,3-5 0 0 0,5-12-5 0 0,-1 0-1 0 0,-1-1 1 0 0,-1 0-1 0 0,4-15 6 0 0,-1-4-194 0 0,-2-1 1 0 0,-1-7 193 0 0,18-69-1145 0 0,-17 80 926 0 0,-1 0 0 0 0,-2 0 1 0 0,-2-1-1 0 0,0-28 219 0 0,-4 44-52 0 0,0 15 111 0 0,-1 0 1 0 0,1 0-1 0 0,-2 0 1 0 0,0 0-1 0 0,0-4-59 0 0,1 12 12 0 0,0 0 0 0 0,0 0 0 0 0,0-1 0 0 0,0 1-1 0 0,0 0 1 0 0,0 0 0 0 0,0-1 0 0 0,0 1 0 0 0,0 0 0 0 0,-1 0-1 0 0,1-1 1 0 0,0 1 0 0 0,0 0 0 0 0,0 0 0 0 0,0-1-1 0 0,0 1 1 0 0,-1 0 0 0 0,1 0 0 0 0,0 0 0 0 0,0-1 0 0 0,0 1-1 0 0,0 0 1 0 0,-1 0 0 0 0,1 0 0 0 0,0 0 0 0 0,0 0-1 0 0,-1-1 1 0 0,1 1 0 0 0,0 0 0 0 0,0 0 0 0 0,-1 0 0 0 0,1 0-1 0 0,0 0 1 0 0,0 0 0 0 0,-1 0 0 0 0,1 0 0 0 0,0 0 0 0 0,0 0-1 0 0,-1 0 1 0 0,1 0-12 0 0,-11 9 356 0 0,-5 17-87 0 0,8-4-207 0 0,0 0 0 0 0,2 0 1 0 0,1 1-1 0 0,0-1 1 0 0,1 11-63 0 0,-7 30 205 0 0,6-36-47 0 0,1 0 1 0 0,1 1-1 0 0,2-1 0 0 0,2 28-158 0 0,0-34 59 0 0,2 1 0 0 0,1-1 1 0 0,1 1-1 0 0,1-1 0 0 0,0-1 0 0 0,6 13-59 0 0,-8-26 34 0 0,-1 0 1 0 0,1-1-1 0 0,0 1 0 0 0,1-1 1 0 0,0 1-1 0 0,0-1 1 0 0,0-1-1 0 0,0 1 0 0 0,1-1 1 0 0,0 0-1 0 0,0 0 1 0 0,1-1-1 0 0,-1 1 0 0 0,1-1 1 0 0,0-1-1 0 0,0 0 0 0 0,3 1-34 0 0,4 1-284 0 0,1 0 0 0 0,0-2 0 0 0,0 0 0 0 0,0 0 0 0 0,0-2 0 0 0,0 0 0 0 0,0 0 0 0 0,7-2 284 0 0,9-1-1243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36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 19351 0 0,'0'-1'79'0'0,"0"-1"0"0"0,0 1-1 0 0,0 0 1 0 0,1-1 0 0 0,-1 1-1 0 0,0 0 1 0 0,1 0 0 0 0,-1-1-1 0 0,1 1 1 0 0,-1 0 0 0 0,1 0-1 0 0,-1 0 1 0 0,1 0 0 0 0,0 0-1 0 0,0 0 1 0 0,-1 0 0 0 0,1 0-1 0 0,0 0 1 0 0,0 0 0 0 0,0 0-1 0 0,0 0 1 0 0,0 1 0 0 0,0-1-1 0 0,0 0 1 0 0,1 1 0 0 0,-1-1-1 0 0,1 0-78 0 0,0 0-4 0 0,0 0 0 0 0,0 0 0 0 0,0-1 0 0 0,0 1 0 0 0,0-1 0 0 0,0 0 0 0 0,1-1 4 0 0,-3 3 2 0 0,1-1 0 0 0,-1 1 1 0 0,1-1-1 0 0,0 1 0 0 0,-1 0 0 0 0,1-1 0 0 0,0 1 0 0 0,-1 0 0 0 0,1-1 0 0 0,0 1 0 0 0,-1 0 0 0 0,1 0 0 0 0,0 0 0 0 0,0 0 0 0 0,-1 0 1 0 0,1 0-1 0 0,0 0 0 0 0,0 0 0 0 0,0 0 0 0 0,-1 0 0 0 0,1 0 0 0 0,0 0 0 0 0,0 0 0 0 0,-1 1 0 0 0,1-1 0 0 0,0 0 0 0 0,-1 0 0 0 0,1 1 0 0 0,0-1 1 0 0,-1 1-1 0 0,1-1 0 0 0,0 0 0 0 0,-1 1 0 0 0,1-1 0 0 0,-1 1 0 0 0,1 0-2 0 0,0 1 187 0 0,0 1 0 0 0,1 0 1 0 0,-1 0-1 0 0,0 0 0 0 0,-1 0 0 0 0,1 0 1 0 0,0 0-1 0 0,-1 0 0 0 0,0 0 0 0 0,0 3-187 0 0,0-3 18 0 0,1 0 0 0 0,-1 0 0 0 0,0 0 0 0 0,1 1 0 0 0,0-1-1 0 0,0 0 1 0 0,1 2-18 0 0,6 11-3 0 0,-5-9 100 0 0,0-1 0 0 0,0 1-1 0 0,0 0 1 0 0,1 6-97 0 0,1 6 575 0 0,2-1-1 0 0,3 7-574 0 0,10 32 377 0 0,0 2-246 0 0,-12-41-126 0 0,-2 1 0 0 0,-1 0 0 0 0,1 6-5 0 0,3 11 52 0 0,-6-30-15 0 0,-1 0 0 0 0,-1 0 0 0 0,1 1 0 0 0,-1-1 0 0 0,0 0-1 0 0,-1 1 1 0 0,0-1 0 0 0,0 0 0 0 0,0 4-37 0 0,0 1-124 0 0,0 0-32 0 0,0-11 157 0 0,0 0 1 0 0,-1 0-1 0 0,1 0 0 0 0,0 1 1 0 0,0-1-1 0 0,0 0 1 0 0,-1 0-1 0 0,1 0 0 0 0,0 1 1 0 0,0-1-1 0 0,0 0 0 0 0,-1 0 1 0 0,1 0-1 0 0,0 0 1 0 0,0 0-1 0 0,-1 0 0 0 0,1 1 1 0 0,0-1-1 0 0,-1 0 1 0 0,1 0-1 0 0,0 0 0 0 0,0 0 1 0 0,-1 0-1 0 0,1 0 0 0 0,0 0 1 0 0,0 0-1 0 0,-1 0 1 0 0,1 0-1 0 0,0-1 0 0 0,-1 1 1 0 0,1 0-1 0 0,0 0 0 0 0,0 0 1 0 0,-1 0-1 0 0,1 0-1 0 0,-1-1 0 0 0,1 1-1 0 0,-1 0 0 0 0,0-1 1 0 0,0 1-1 0 0,1-1 0 0 0,-1 1 1 0 0,0-1-1 0 0,1 1 0 0 0,-1-1 1 0 0,1 0-1 0 0,-1 1 0 0 0,1-1 1 0 0,-1 0-1 0 0,1 1 0 0 0,-1-1 1 0 0,1 0-1 0 0,0 0 0 0 0,-1 1 1 0 0,1-1-1 0 0,0 0 0 0 0,0 0 1 0 0,0 1-1 0 0,-1-1 0 0 0,1 0 1 0 0,0 0-1 0 0,0 0 0 0 0,0 0 1 0 0,1-22-78 0 0,-1 6 82 0 0,-1 15-6 0 0,1 0 1 0 0,0 1-1 0 0,0-1 1 0 0,0 0-1 0 0,0 0 1 0 0,0 0-1 0 0,0 0 1 0 0,0 0-1 0 0,1 0 1 0 0,-1 1-1 0 0,1-1 1 0 0,-1 0-1 0 0,1-1 2 0 0,12-16-102 0 0,-9 15 70 0 0,-1-1-1 0 0,0 0 1 0 0,0 0 0 0 0,-1 0-1 0 0,1 0 33 0 0,-1 0-14 0 0,2 0 0 0 0,-1-1 0 0 0,0 1-1 0 0,1 1 1 0 0,0-1 0 0 0,0 1 0 0 0,1-1-1 0 0,-1 1 1 0 0,1 0 0 0 0,0 1 0 0 0,0-1-1 0 0,0 1 1 0 0,1 0 0 0 0,-1 0 0 0 0,1 1-1 0 0,-1-1 1 0 0,1 1 0 0 0,0 1 0 0 0,0-1-1 0 0,0 1 1 0 0,0 0 0 0 0,0 0 0 0 0,0 1-1 0 0,0 0 1 0 0,2 0 14 0 0,-1 1-59 0 0,1 0-1 0 0,-1 0 0 0 0,0 1 0 0 0,0 0 1 0 0,0 1-1 0 0,0-1 0 0 0,-1 1 0 0 0,1 1 1 0 0,-1-1-1 0 0,1 1 0 0 0,-1 0 1 0 0,-1 1-1 0 0,1-1 0 0 0,0 1 0 0 0,3 5 60 0 0,-2-2 76 0 0,0 0-1 0 0,0 1 0 0 0,-1 0 0 0 0,0 0 0 0 0,-1 1 0 0 0,0 0 1 0 0,0 0-1 0 0,-1 0 0 0 0,-1 0 0 0 0,1 3-75 0 0,-3-10 29 0 0,-1 0 1 0 0,0 1-1 0 0,1-1 0 0 0,-1 0 0 0 0,0 0 0 0 0,-1 1 1 0 0,1-1-1 0 0,0 0 0 0 0,-1 1 0 0 0,0-1 0 0 0,0 0 0 0 0,0 0 1 0 0,0 0-1 0 0,0 0 0 0 0,-1 0 0 0 0,1 0 0 0 0,-1 0 1 0 0,0 0-1 0 0,0-1 0 0 0,0 1 0 0 0,0-1 0 0 0,-1 1 1 0 0,1-1-1 0 0,-2 1-29 0 0,-3 4 26 0 0,0-2 1 0 0,-1 1 0 0 0,0-1 0 0 0,0 0 0 0 0,0 0-1 0 0,-1-1 1 0 0,0 0 0 0 0,0-1-27 0 0,-8 3-9 0 0,-1-1 0 0 0,0-1-1 0 0,0 0 1 0 0,0-2 0 0 0,-1 0 0 0 0,1-1 0 0 0,0-1 0 0 0,-1 0 0 0 0,1-2 0 0 0,-1 0-1 0 0,1-1 1 0 0,0-1 0 0 0,-16-6 9 0 0,31 9-135 0 0,0 0 0 0 0,1 0 0 0 0,-1-1 0 0 0,0 1-1 0 0,1-1 1 0 0,-1 0 0 0 0,1 0 0 0 0,0 0 0 0 0,0 0 0 0 0,-1 0-1 0 0,1 0 1 0 0,-1-3 135 0 0,-2 0-464 0 0,5 4 373 0 0,0 1 0 0 0,-1-1 0 0 0,1 1 1 0 0,0-1-1 0 0,0 1 0 0 0,-1 0 0 0 0,1-1 1 0 0,0 1-1 0 0,0-1 0 0 0,0 1 0 0 0,0-1 1 0 0,0 1-1 0 0,0-1 0 0 0,0 1 1 0 0,0-1-1 0 0,0 1 0 0 0,0-1 0 0 0,0 1 1 0 0,0-1-1 0 0,0 1 0 0 0,0-1 0 0 0,0 1 1 0 0,1-1-1 0 0,-1 1 0 0 0,0-1 0 0 0,0 1 1 0 0,0-1-1 0 0,1 1 0 0 0,-1 0 0 0 0,0-1 1 0 0,1 1-1 0 0,-1-1 0 0 0,0 1 0 0 0,1 0 1 0 0,-1-1-1 0 0,0 1 0 0 0,1 0 91 0 0,2-3-357 0 0,3-8-986 0 0</inkml:trace>
  <inkml:trace contextRef="#ctx0" brushRef="#br0" timeOffset="516.544">677 313 17767 0 0,'-7'15'1494'0'0,"3"-6"-1213"0"0,0 0 1 0 0,1-1 0 0 0,0 1 0 0 0,0 1 0 0 0,1-1-1 0 0,-1 7-281 0 0,0 6 468 0 0,2-15-461 0 0,0-1 1 0 0,0 0-1 0 0,1 0 1 0 0,0 1 0 0 0,0-1-1 0 0,1 0 1 0 0,-1 0-1 0 0,3 6-7 0 0,-3-11 49 0 0,0 0 0 0 0,0 0-1 0 0,0-1 1 0 0,0 1 0 0 0,1 0-1 0 0,-1 0 1 0 0,0 0 0 0 0,1-1 0 0 0,-1 1-1 0 0,1 0 1 0 0,-1 0 0 0 0,1-1-1 0 0,-1 1 1 0 0,1 0 0 0 0,-1-1-1 0 0,1 1 1 0 0,0-1 0 0 0,-1 1-1 0 0,1-1 1 0 0,0 1 0 0 0,-1-1-1 0 0,1 1 1 0 0,0-1 0 0 0,0 0-1 0 0,0 1 1 0 0,-1-1 0 0 0,1 0 0 0 0,0 0-1 0 0,0 0 1 0 0,0 1 0 0 0,0-1-1 0 0,-1 0 1 0 0,1 0 0 0 0,0 0-1 0 0,0 0 1 0 0,0 0 0 0 0,0-1-1 0 0,0 1 1 0 0,0 0-49 0 0,2-1-40 0 0,4 0 19 0 0,0 0 1 0 0,-1 0-1 0 0,1-1 0 0 0,-1 0 1 0 0,1-1-1 0 0,-1 1 0 0 0,0-1 1 0 0,0 0-1 0 0,4-3 21 0 0,-1 0-7 0 0,-1 0 0 0 0,1-1 0 0 0,-1 1 0 0 0,-1-2 0 0 0,1 1 0 0 0,-1-1 7 0 0,8-11-317 0 0,0-1 1 0 0,-2-1-1 0 0,0 0 1 0 0,-2 0-1 0 0,6-15 317 0 0,-14 29 6 0 0,1 1-1 0 0,0-1 0 0 0,0 1 1 0 0,0 0-1 0 0,1 0 0 0 0,0 1 0 0 0,0-1 1 0 0,1 1-1 0 0,-1 0 0 0 0,3-1-5 0 0,-6 4 4 0 0,0 1 0 0 0,0 0 0 0 0,0 0 1 0 0,0 0-1 0 0,1 0 0 0 0,-1 0 0 0 0,0 0 0 0 0,0 0 0 0 0,1 1 0 0 0,-1-1 0 0 0,1 1 0 0 0,-1 0 0 0 0,0-1 0 0 0,3 1-4 0 0,-3 1-3 0 0,0-1 0 0 0,0 1 0 0 0,0-1 0 0 0,0 1 0 0 0,0 0 0 0 0,-1 0-1 0 0,1 0 1 0 0,0 0 0 0 0,0 0 0 0 0,-1 0 0 0 0,1 0 0 0 0,-1 0 0 0 0,1 1 0 0 0,-1-1 0 0 0,1 1 0 0 0,-1-1 0 0 0,0 1 0 0 0,0-1-1 0 0,0 1 1 0 0,1 1 3 0 0,11 17 63 0 0,-1 2-1 0 0,-1 0 0 0 0,0 1 0 0 0,-2 0 0 0 0,-1 0 1 0 0,3 15-63 0 0,2 6 796 0 0,-8-29-543 0 0,-1 0 0 0 0,0 1-1 0 0,0 7-252 0 0,11 135 16 0 0,-12-110 21 0 0,-1-32 282 0 0,0 1-1 0 0,-2 0 1 0 0,0-1 0 0 0,-1 1 0 0 0,-1 0-319 0 0,1-11 50 0 0,0 0 0 0 0,0 0-1 0 0,-1-1 1 0 0,0 1 0 0 0,0 0 0 0 0,0-1 0 0 0,-1 1-50 0 0,1-3 6 0 0,0 0 1 0 0,0 0-1 0 0,0-1 0 0 0,0 1 1 0 0,-1-1-1 0 0,1 0 0 0 0,-1 1 1 0 0,0-1-1 0 0,1 0 0 0 0,-1-1 1 0 0,0 1-1 0 0,-3 1-6 0 0,-2 0 116 0 0,1 0 0 0 0,-1-1 0 0 0,0 0-1 0 0,0 0 1 0 0,1-1 0 0 0,-1 0 0 0 0,0 0 0 0 0,0-1 0 0 0,0 0-1 0 0,0 0 1 0 0,-1-1-116 0 0,-11-1-5 0 0,1-1 1 0 0,1-1-1 0 0,-1-1 0 0 0,-1-1 5 0 0,3 1-98 0 0,1-1 1 0 0,0-1-1 0 0,0-1 1 0 0,1 0-1 0 0,0-1 1 0 0,0 0-1 0 0,-10-10 98 0 0,10 8-244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54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334 100 17503 0 0,'0'-2'96'0'0,"-1"0"0"0"0,1 0 0 0 0,0 0 0 0 0,-1 0 0 0 0,1 0-1 0 0,-1 0 1 0 0,1 0 0 0 0,-1 1 0 0 0,0-1 0 0 0,0 0 0 0 0,0 0-1 0 0,0 1 1 0 0,0-1 0 0 0,-1 1 0 0 0,1-1 0 0 0,0 1 0 0 0,-1-1-1 0 0,0 0-95 0 0,1 2 13 0 0,-1-1-1 0 0,1 0 0 0 0,-1 1 0 0 0,1-1 0 0 0,-1 1 0 0 0,1 0 0 0 0,-1-1 0 0 0,0 1 1 0 0,1 0-1 0 0,-1 0 0 0 0,1 0 0 0 0,-1 0 0 0 0,0 0 0 0 0,1 0 0 0 0,-1 1 1 0 0,1-1-1 0 0,-1 0 0 0 0,1 1 0 0 0,-1-1 0 0 0,1 1 0 0 0,-1 0 0 0 0,0 0-12 0 0,-27 9 1106 0 0,21-8-892 0 0,0 1-1 0 0,0 0 1 0 0,1 0-1 0 0,-5 3-213 0 0,-7 6 5 0 0,0 0-1 0 0,0 2 0 0 0,1 0 1 0 0,0 2-5 0 0,8-6 0 0 0,0 1-1 0 0,0 0 1 0 0,2 0 0 0 0,-1 0 0 0 0,1 1 0 0 0,1 1-1 0 0,-1 1 1 0 0,-3 8 8 0 0,2-6-16 0 0,1 0 0 0 0,-1 5 8 0 0,7-16 11 0 0,1 1 0 0 0,-1-1 0 0 0,1 0 0 0 0,0 1 1 0 0,0-1-1 0 0,1 1 0 0 0,0-1 0 0 0,0 1 0 0 0,0 2-11 0 0,0-6 11 0 0,1 0 0 0 0,-1 0-1 0 0,1 0 1 0 0,-1 0 0 0 0,1 0-1 0 0,0 0 1 0 0,0-1 0 0 0,0 1-1 0 0,0 0 1 0 0,0 0 0 0 0,0-1-1 0 0,1 1 1 0 0,0 0-11 0 0,0 1 1 0 0,7 7 26 0 0,-4-10-10 0 0,-3 0-7 0 0,3 1-8 0 0,0-1 1 0 0,-1 1-1 0 0,1-1 1 0 0,0 0-1 0 0,0-1 1 0 0,-1 1-1 0 0,1-1 1 0 0,0 0-1 0 0,-1 0 1 0 0,1 0 0 0 0,0-1-1 0 0,-1 1 1 0 0,0-1-1 0 0,1 0 1 0 0,-1-1-1 0 0,0 1 1 0 0,0-1-1 0 0,0 0 1 0 0,-1 0-1 0 0,2 0-2 0 0,8-11-35 0 0,-1 0 0 0 0,0 0 0 0 0,0-1 0 0 0,-2 0 0 0 0,0-1 0 0 0,0 0 0 0 0,-2-1 0 0 0,0 0 35 0 0,20-52 258 0 0,-27 68-158 0 0,-1 1-11 0 0,0 0-8 0 0,6 19 159 0 0,13 58-96 0 0,-16-59-129 0 0,-2-13-7 0 0,0 0 1 0 0,0 0-1 0 0,0 0 0 0 0,1 0 0 0 0,-1 0 0 0 0,1-1 0 0 0,2 3-8 0 0,24 55 11 0 0,-20-49 20 0 0,-6-8-38 0 0,1 0 0 0 0,0 0 0 0 0,0 0 0 0 0,1 0 1 0 0,0-1-1 0 0,-1 1 0 0 0,1-1 0 0 0,1 0 0 0 0,-1 0 1 0 0,4 2 6 0 0,-6-5-136 0 0,1-1 0 0 0,0 1 0 0 0,-1 0 0 0 0,1-1 0 0 0,0 1 0 0 0,0-1 0 0 0,0 0 0 0 0,-1 0 0 0 0,1 0 0 0 0,1 0 136 0 0,-2 0-806 0 0,0-1 1 0 0,1 1-1 0 0,-1 0 0 0 0,0-1 1 0 0,1 1-1 0 0,-1-1 0 0 0,0 0 1 0 0,0 0 805 0 0,11-8-6328 0 0</inkml:trace>
  <inkml:trace contextRef="#ctx0" brushRef="#br0" timeOffset="300.875">615 7 16296 0 0,'0'0'33'0'0,"-1"-1"0"0"0,1 1 1 0 0,0-1-1 0 0,-1 1 1 0 0,1 0-1 0 0,-1-1 1 0 0,1 1-1 0 0,0-1 1 0 0,-1 1-1 0 0,1 0 1 0 0,-1-1-1 0 0,0 1 1 0 0,1 0-1 0 0,-1 0 1 0 0,1-1-1 0 0,-1 1 1 0 0,1 0-1 0 0,-1 0 1 0 0,0 0-1 0 0,1 0 1 0 0,-1 0-1 0 0,1 0 1 0 0,-1 0-1 0 0,0 0 0 0 0,1 0 1 0 0,-1 0-1 0 0,1 0 1 0 0,-1 0-1 0 0,0 0 1 0 0,1 0-34 0 0,-2 1 66 0 0,1 0-1 0 0,0 0 1 0 0,-1 0-1 0 0,1 0 1 0 0,0 0 0 0 0,0 1-1 0 0,0-1 1 0 0,0 0 0 0 0,0 1-1 0 0,0-1 1 0 0,0 0-1 0 0,0 1-65 0 0,0 2 65 0 0,0 0 0 0 0,0 0-1 0 0,0 0 1 0 0,0 1-1 0 0,1-1 1 0 0,-1 0-1 0 0,1 0 1 0 0,0 3-65 0 0,0 8 251 0 0,-6 104 716 0 0,8-82-768 0 0,-1-30-126 0 0,-1 1 0 0 0,0-1 0 0 0,0 1 0 0 0,0 6-73 0 0,-4 25 319 0 0,3-26-248 0 0,-1 1 0 0 0,0-1 0 0 0,0 0-1 0 0,-3 5-70 0 0,0 8-94 0 0,5-22-215 0 0,-1 0 0 0 0,0 0 0 0 0,0 0-1 0 0,0 0 1 0 0,0-1 0 0 0,0 1 0 0 0,-2 3 309 0 0,-2 2-6737 0 0</inkml:trace>
  <inkml:trace contextRef="#ctx0" brushRef="#br0" timeOffset="642.219">566 224 15664 0 0,'0'0'718'0'0,"0"0"-19"0"0,1 0-449 0 0,48-8 234 0 0,-11 9 649 0 0,-6-1-1891 0 0,0 0-1 0 0,15-4 759 0 0,-33 3 30 0 0,0 1 1 0 0,11 0-31 0 0,-16 1 150 0 0,-7-1 228 0 0,13 13 212 0 0,-14-13-587 0 0,17 17 59 0 0,-18-16-59 0 0,1 0 1 0 0,-1 0-1 0 0,1 0 1 0 0,-1 0-1 0 0,0 0 0 0 0,1 0 1 0 0,-1 0-1 0 0,0 0 0 0 0,1 0 1 0 0,-1 0-1 0 0,0 0 0 0 0,0 0 1 0 0,0 0-1 0 0,0 0 0 0 0,0 0 1 0 0,0 0-1 0 0,-1 0 0 0 0,1 0 1 0 0,0 0-1 0 0,0 0 0 0 0,-1 0 1 0 0,1 0-4 0 0,-9 30 214 0 0,1 0 0 0 0,1 0 1 0 0,1 7-215 0 0,-5 25 1471 0 0,10-57-1389 0 0,0 0 0 0 0,0 0 0 0 0,1 0 0 0 0,-1 0 0 0 0,2 0 0 0 0,-1 0 0 0 0,1 0 0 0 0,0 1-82 0 0,-1-4-2 0 0,1 0-1 0 0,0 0 0 0 0,0-1 1 0 0,0 1-1 0 0,0 0 0 0 0,0-1 1 0 0,0 1-1 0 0,1-1 0 0 0,-1 0 1 0 0,1 1-1 0 0,0-1 0 0 0,-1 0 1 0 0,1 0-1 0 0,0 0 0 0 0,0 0 1 0 0,1 0-1 0 0,-1-1 0 0 0,1 2 3 0 0,-2-3-4 0 0,-1 0 0 0 0,1 1 0 0 0,-1-1 1 0 0,1 0-1 0 0,-1 1 0 0 0,1-1 0 0 0,-1 0 0 0 0,1 0 0 0 0,-1 1 0 0 0,1-1 0 0 0,0 0 0 0 0,-1 0 0 0 0,1 0 0 0 0,-1 0 0 0 0,1 0 0 0 0,-1 0 0 0 0,1 0 0 0 0,0 0 0 0 0,-1 0 0 0 0,1 0 0 0 0,-1 0 0 0 0,1 0 4 0 0,2-5-608 0 0,-3 5 351 0 0,4-5-4697 0 0,-3 4-1731 0 0</inkml:trace>
  <inkml:trace contextRef="#ctx0" brushRef="#br0" timeOffset="903.981">992 55 16871 0 0,'9'0'368'0'0,"-9"0"80"0"0,0 0 8 0 0,0 0 24 0 0,0 0-384 0 0,0 0-96 0 0,0 0 0 0 0,0 0 0 0 0,0 8 0 0 0,0 3 0 0 0,-5-3 0 0 0,1 1 0 0 0,2 0-304 0 0,4-1-8 0 0,-2 0 0 0 0,4 3 0 0 0,-1-3-1047 0 0,-3 4-209 0 0</inkml:trace>
  <inkml:trace contextRef="#ctx0" brushRef="#br0" timeOffset="1339.558">1327 169 15840 0 0,'-6'1'148'0'0,"1"0"1"0"0,0 0 0 0 0,-1 0 0 0 0,1 1 0 0 0,0 0-1 0 0,0 0 1 0 0,0 0 0 0 0,0 0 0 0 0,1 1 0 0 0,-1 0 0 0 0,1 0-1 0 0,-2 1-148 0 0,-11 7 406 0 0,-6 4 128 0 0,1 1 0 0 0,-11 11-534 0 0,6-4 288 0 0,13-12-230 0 0,0 2 0 0 0,1-1 0 0 0,0 2 0 0 0,0 0-1 0 0,2 0 1 0 0,-5 8-58 0 0,14-17-28 0 0,0-1 0 0 0,0 0 0 0 0,0 1-1 0 0,1-1 1 0 0,0 1 0 0 0,-1 4 28 0 0,-4 12 453 0 0,5-19-423 0 0,1-1-1 0 0,0 1 1 0 0,0-1-1 0 0,0 1 1 0 0,0-1-1 0 0,0 1 1 0 0,0-1-1 0 0,0 0 1 0 0,0 1 0 0 0,0-1-1 0 0,1 1 1 0 0,-1-1-1 0 0,1 1 1 0 0,-1-1-1 0 0,1 0 1 0 0,-1 1-1 0 0,1-1 1 0 0,0 0 0 0 0,0 0-1 0 0,-1 0 1 0 0,1 1-1 0 0,0-1 1 0 0,0 0-1 0 0,0 0 1 0 0,0 0-1 0 0,1 0-29 0 0,3 3 24 0 0,-1 0 0 0 0,1-1-1 0 0,0 0 1 0 0,0 0 0 0 0,5 2-24 0 0,-8-4 10 0 0,0 0 0 0 0,0-1-1 0 0,1 1 1 0 0,-1-1 0 0 0,0 1 0 0 0,0-1 0 0 0,0 0 0 0 0,0 0 0 0 0,0 0 0 0 0,0 0 0 0 0,0 0 0 0 0,1-1 0 0 0,-1 1-10 0 0,28-9 132 0 0,-20 5-69 0 0,-7 4-55 0 0,0-1 1 0 0,0 1-1 0 0,0-1 1 0 0,-1 0-1 0 0,1 0 1 0 0,0-1-1 0 0,-1 1 1 0 0,1 0-1 0 0,-1-1 1 0 0,1 0-1 0 0,-1 1 0 0 0,0-1 1 0 0,0 0-1 0 0,1 0 1 0 0,-1 0-1 0 0,-1-1 1 0 0,1 1-1 0 0,0 0 1 0 0,0-1-1 0 0,-1 1 1 0 0,0-1-1 0 0,1 0-8 0 0,27-68 75 0 0,8-19-1421 0 0,-29 75 1180 0 0,0 0 0 0 0,1 0 0 0 0,1 0-1 0 0,4-5 167 0 0,-8 13 0 0 0,0 1 0 0 0,0-1 0 0 0,1 1 0 0 0,-1 0 0 0 0,1 1 0 0 0,1-1 0 0 0,4-1 0 0 0,-10 6 0 0 0,0-1 0 0 0,0 1 0 0 0,0 0 0 0 0,0 0 0 0 0,0 1 0 0 0,0-1 0 0 0,1 0 0 0 0,-1 1 0 0 0,0-1 0 0 0,1 1 0 0 0,-1 0 0 0 0,0 0 0 0 0,1 0 0 0 0,-1 0 0 0 0,0 0 0 0 0,1 0 0 0 0,-1 0 0 0 0,0 1 0 0 0,1 0 0 0 0,-1-1 0 0 0,0 1 0 0 0,0 0 0 0 0,0 0 0 0 0,0 0 0 0 0,1 0 0 0 0,-1 0 0 0 0,-1 1 0 0 0,1-1 0 0 0,0 1 0 0 0,1 1 0 0 0,4 3 11 0 0,-1 1 0 0 0,0 0-1 0 0,0 0 1 0 0,-1 0 0 0 0,0 1-1 0 0,0 0 1 0 0,-1 0 0 0 0,0 0-1 0 0,2 7-10 0 0,37 78 551 0 0,-38-80-406 0 0,0 1 255 0 0,0 0 0 0 0,1 8-400 0 0,19 58 408 0 0,-20-62-364 0 0,-4-16 183 0 0,-1-2 72 0 0,0 0 11 0 0,-3-4 222 0 0,1-2-477 0 0,-1-2 0 0 0,1 1 0 0 0,1 0 0 0 0,-1 0 0 0 0,1 0 0 0 0,1-1 0 0 0,-1 1 0 0 0,1-1-1 0 0,1 1 1 0 0,-1 0 0 0 0,2-7-55 0 0,0 5-122 0 0,-1-1 0 0 0,2 1 0 0 0,0 0 0 0 0,0 0 0 0 0,0 0 0 0 0,1 1 0 0 0,0-1 0 0 0,1 1 0 0 0,0 0 0 0 0,0 0 0 0 0,1 1 0 0 0,0-1 0 0 0,0 1 0 0 0,0 0 0 0 0,1 1 0 0 0,2-1 122 0 0,-7 5 0 0 0,0 0-1 0 0,1 1 0 0 0,-1-1 1 0 0,0 1-1 0 0,1 0 1 0 0,-1 0-1 0 0,1 0 0 0 0,-1 0 1 0 0,1 0-1 0 0,0 1 0 0 0,-1-1 1 0 0,1 1-1 0 0,0 0 1 0 0,-1 0-1 0 0,1 0 0 0 0,0 0 1 0 0,0 0-1 0 0,-1 0 0 0 0,1 1 1 0 0,0-1-1 0 0,-1 1 1 0 0,1 0-1 0 0,-1 0 0 0 0,1 0 1 0 0,-1 0-1 0 0,1 0 0 0 0,-1 0 1 0 0,1 1 0 0 0,7 5 0 0 0,0 1 1 0 0,-1 0 0 0 0,0 0-1 0 0,0 1 1 0 0,6 9-1 0 0,7 6-2 0 0,-18-20 2 0 0,-1 0 0 0 0,0 1 0 0 0,0-1 0 0 0,0 1 0 0 0,1 2 0 0 0,-1-2 0 0 0,0 1 0 0 0,0-1 0 0 0,1 1 0 0 0,2 1 0 0 0,0 1 76 0 0,1 0 0 0 0,-1 0 0 0 0,-1 1 0 0 0,1 0 0 0 0,1 6-76 0 0,6 12-4202 0 0,-10-20 2078 0 0,2 6-4569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32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66 174 17503 0 0,'1'-1'55'0'0,"0"1"-1"0"0,0-1 1 0 0,0 1-1 0 0,0-1 0 0 0,0 1 1 0 0,0-1-1 0 0,0 0 1 0 0,0 0-1 0 0,-1 1 0 0 0,1-1 1 0 0,0 0-1 0 0,0 0 1 0 0,-1 0-1 0 0,1 0 0 0 0,0 0 1 0 0,-1 0-1 0 0,1 0 1 0 0,-1 0-1 0 0,1 0 0 0 0,-1 0 1 0 0,0-1-1 0 0,1 1 1 0 0,-1 0-1 0 0,0 0 0 0 0,0 0 1 0 0,0 0-1 0 0,0-1 1 0 0,0 1-1 0 0,0 0 0 0 0,0 0 1 0 0,0 0-1 0 0,0 0 1 0 0,-1 0-1 0 0,1-1 0 0 0,-1 1-54 0 0,1 0 14 0 0,0 1-12 0 0,0-1 0 0 0,0 1 0 0 0,0 0 1 0 0,-1-1-1 0 0,1 1 0 0 0,0 0 0 0 0,0 0 1 0 0,0-1-1 0 0,0 1 0 0 0,0 0 0 0 0,0 0 0 0 0,0-1 1 0 0,0 1-1 0 0,0 0 0 0 0,1-1 0 0 0,-1 1 1 0 0,0 0-1 0 0,0 0 0 0 0,0-1 0 0 0,0 1 0 0 0,0 0 1 0 0,0 0-1 0 0,0-1 0 0 0,1 1 0 0 0,-1 0 1 0 0,0 0-1 0 0,0 0 0 0 0,0-1 0 0 0,1 1 0 0 0,-1 0 1 0 0,0 0-1 0 0,0 0 0 0 0,1-1-2 0 0,-1 1 364 0 0,0 0 116 0 0,0 0 21 0 0,1 4-270 0 0,-1-1-1 0 0,1 1 0 0 0,0 0 0 0 0,0-1 0 0 0,0 1 0 0 0,1-1 1 0 0,0 3-231 0 0,5 11 420 0 0,20 75 489 0 0,14 57 1140 0 0,-36-129-1926 0 0,0-3-55 0 0,-2 0 0 0 0,0 0 1 0 0,-1 6-69 0 0,1 7-165 0 0,-1-18 240 0 0,-2 1 0 0 0,1 0 1 0 0,-2 8-76 0 0,1-15-438 0 0,-1 0 0 0 0,0-1 0 0 0,-1 1 0 0 0,0-1 0 0 0,1 1 0 0 0,-2 0 438 0 0,-1 0-2717 0 0,-1-2-5028 0 0</inkml:trace>
  <inkml:trace contextRef="#ctx0" brushRef="#br0" timeOffset="485.932">0 418 15664 0 0,'0'0'718'0'0,"3"-12"259"0"0,-2 10-919 0 0,0 1-1 0 0,0-1 0 0 0,1 0 0 0 0,-1 0 0 0 0,0 1 1 0 0,1-1-1 0 0,-1 1 0 0 0,1-1 0 0 0,-1 1 0 0 0,1-1 1 0 0,0 1-1 0 0,-1 0 0 0 0,2-1-57 0 0,27-12 1399 0 0,-6 3-622 0 0,-4 2-297 0 0,0 1 0 0 0,0 0 0 0 0,1 2-1 0 0,-1 0 1 0 0,2 2-480 0 0,20-7 561 0 0,51-16 341 0 0,-89 26-928 0 0,0 1 1 0 0,-1 0 0 0 0,1 0 0 0 0,0 0 0 0 0,-1 1 0 0 0,1-1 0 0 0,0 1-1 0 0,-1 0 1 0 0,1 0 0 0 0,-1 0 0 0 0,1 1 0 0 0,-1-1 0 0 0,0 1 0 0 0,1 0-1 0 0,-1 0 1 0 0,0 0 0 0 0,0 0 0 0 0,0 0 0 0 0,-1 1 0 0 0,1-1 0 0 0,2 3 25 0 0,11 19 348 0 0,-7-10-198 0 0,0 0 1 0 0,0 0 0 0 0,1 7-151 0 0,2 5-372 0 0,-2 1 1 0 0,2 7 371 0 0,-7-17 145 0 0,1 7 210 0 0,1-1 1 0 0,3 2-356 0 0,-10-24 72 0 0,0-1 8 0 0,-18-3 257 0 0,16 2-330 0 0,1 0 0 0 0,-1-1-1 0 0,0 1 1 0 0,1-1 0 0 0,0 1 0 0 0,-1-1-1 0 0,1 0 1 0 0,0 0 0 0 0,0 0-1 0 0,0 1 1 0 0,0-1 0 0 0,0 0 0 0 0,1 0-1 0 0,-1 0 1 0 0,0 0 0 0 0,1 0-1 0 0,-1-1 1 0 0,1 1 0 0 0,0 0 0 0 0,0 0-1 0 0,0 0 1 0 0,0 0 0 0 0,0-1-7 0 0,1-5 33 0 0,0 0 0 0 0,0 0 0 0 0,1 0 0 0 0,0 0 0 0 0,1-4-33 0 0,2-1-58 0 0,1 0 0 0 0,0 0 1 0 0,1 0-1 0 0,1 1 0 0 0,0 0 0 0 0,0 1 0 0 0,1-1 0 0 0,0 2 0 0 0,1-1 0 0 0,0 1 0 0 0,1 1 0 0 0,0 0 0 0 0,1 0 1 0 0,5-2 57 0 0,-3 3-204 0 0,1 0-1 0 0,0 1 1 0 0,0 0 0 0 0,0 1 0 0 0,1 1 0 0 0,0 0 0 0 0,4 1 204 0 0,-6 1-568 0 0,1 1 1 0 0,-1 1-1 0 0,10 0 568 0 0,-12 1-1349 0 0,0 1 0 0 0,0 0 0 0 0,-1 1 0 0 0,8 2 1349 0 0,6 5-1997 0 0</inkml:trace>
  <inkml:trace contextRef="#ctx0" brushRef="#br0" timeOffset="1169.609">1055 293 11864 0 0,'0'0'540'0'0,"0"0"-6"0"0,0 0-182 0 0,0 0 496 0 0,-13 0 2517 0 0,6 2-2865 0 0,-1 1-1 0 0,1 0 0 0 0,0 0 1 0 0,1 0-1 0 0,-1 1 1 0 0,1 0-1 0 0,-4 3-499 0 0,-3 3 467 0 0,1 0-1 0 0,0 1 1 0 0,-2 2-467 0 0,0 4 422 0 0,0 0-1 0 0,1 1 0 0 0,-8 14-421 0 0,16-20-20 0 0,0-1 0 0 0,0 0 0 0 0,1 1-1 0 0,1 0 1 0 0,-2 10 20 0 0,4-18 5 0 0,0-2 13 0 0,1 0 0 0 0,0 0 0 0 0,0 0 0 0 0,0 0 0 0 0,0 0 0 0 0,0 0 1 0 0,0-1-1 0 0,1 1 0 0 0,-1 0 0 0 0,1 0 0 0 0,-1 0 0 0 0,1 0 0 0 0,0 0 0 0 0,-1-1 0 0 0,1 1 0 0 0,0 0 0 0 0,0-1 0 0 0,0 1 0 0 0,1-1 0 0 0,-1 1 0 0 0,0-1 0 0 0,1 1 0 0 0,-1-1 0 0 0,2 1-18 0 0,-1 0 70 0 0,0-1 0 0 0,0 0 0 0 0,0 1 0 0 0,0-1 0 0 0,0 0-1 0 0,0 0 1 0 0,0 0 0 0 0,1 0 0 0 0,-1-1 0 0 0,0 1 0 0 0,1-1 0 0 0,-1 1 0 0 0,1-1 0 0 0,-1 0-1 0 0,0 0 1 0 0,1 0 0 0 0,-1 0 0 0 0,1 0 0 0 0,-1-1 0 0 0,2 1-70 0 0,3-3-101 0 0,0 1-1 0 0,0-1 1 0 0,-1 1-1 0 0,1-2 1 0 0,-1 1 0 0 0,0-1-1 0 0,0 0 1 0 0,0 0 0 0 0,4-5 101 0 0,-2 1-152 0 0,-1 0 0 0 0,0 0 0 0 0,0 0 1 0 0,-1-1-1 0 0,0 0 0 0 0,2-6 152 0 0,2-5-12 0 0,-2 0-1 0 0,0 0 1 0 0,4-22 12 0 0,-3 12-16 0 0,3-9-152 0 0,-6 33 157 0 0,-3 9-4 0 0,1 8-21 0 0,-4-11 34 0 0,5 18-3 0 0,0-1 33 0 0,-1 0 0 0 0,-1 0 0 0 0,1 13-28 0 0,-1-12 58 0 0,0 1 0 0 0,2 0 0 0 0,0-1 1 0 0,1 0-1 0 0,0 0 0 0 0,4 5-58 0 0,-3-8 469 0 0,0-1-1 0 0,4 6-468 0 0,-10-19 19 0 0,-1 0 1 0 0,0-1-1 0 0,1 1 0 0 0,-1-1 0 0 0,1 1 1 0 0,-1 0-1 0 0,1-1 0 0 0,-1 1 0 0 0,1-1 1 0 0,-1 1-1 0 0,1-1 0 0 0,-1 0 0 0 0,1 1 1 0 0,-1-1-1 0 0,1 1 0 0 0,0-1 0 0 0,-1 0 0 0 0,1 0 1 0 0,0 1-20 0 0,-1-1 12 0 0,1 0 0 0 0,-1 0 0 0 0,1 0 1 0 0,-1-1-1 0 0,1 1 0 0 0,-1 0 0 0 0,1 0 0 0 0,-1 0 1 0 0,0 0-1 0 0,1 0 0 0 0,-1-1 0 0 0,1 1 0 0 0,-1 0 1 0 0,0 0-1 0 0,1-1 0 0 0,-1 1 0 0 0,1 0 0 0 0,-1-1 1 0 0,0 1-1 0 0,0 0 0 0 0,1-1-12 0 0,1-2 55 0 0,0-1 0 0 0,0 1-1 0 0,0-1 1 0 0,0 0 0 0 0,1-3-55 0 0,0 1 48 0 0,40-84 96 0 0,-33 70-361 0 0,0 1 0 0 0,9-12 217 0 0,-15 23-247 0 0,2 1 0 0 0,-1-1-1 0 0,1 1 1 0 0,0 1 0 0 0,1-1-1 0 0,0 1 1 0 0,5-4 247 0 0,-11 9-4 0 0,0 0 1 0 0,0 1-1 0 0,0-1 1 0 0,0 0-1 0 0,1 1 1 0 0,-1-1-1 0 0,0 1 1 0 0,0-1-1 0 0,0 1 1 0 0,1-1-1 0 0,-1 1 1 0 0,0 0-1 0 0,0 0 1 0 0,1 0-1 0 0,-1 0 1 0 0,0 0-1 0 0,0 0 1 0 0,1 0-1 0 0,-1 0 1 0 0,0 0-1 0 0,0 0 1 0 0,1 1-1 0 0,-1-1 0 0 0,0 1 1 0 0,0-1-1 0 0,0 1 1 0 0,1-1-1 0 0,-1 1 1 0 0,0-1-1 0 0,0 1 1 0 0,0 0-1 0 0,0 0 1 0 0,0 0-1 0 0,0 0 1 0 0,-1 0-1 0 0,1-1 1 0 0,0 1-1 0 0,0 1 4 0 0,3 4-12 0 0,0 1 0 0 0,0 0-1 0 0,-1 0 1 0 0,0 0 0 0 0,0 0-1 0 0,0 1 13 0 0,2 6 88 0 0,29 69-19 0 0,-30-73-26 0 0,-1-1 155 0 0,1 0 1 0 0,-2 0-1 0 0,1 1 1 0 0,-1-1-1 0 0,0 1 1 0 0,-1-1-1 0 0,0 3-198 0 0,-1-11 443 0 0,-2-3-386 0 0,1 0 1 0 0,0 0-1 0 0,0-1 1 0 0,0 1-1 0 0,1 0 1 0 0,-1-1-1 0 0,0-1-57 0 0,-1-3-17 0 0,1 1-1 0 0,-1-1-1 0 0,1 1 1 0 0,1-1-1 0 0,-1 1 0 0 0,1-1 1 0 0,0 1-1 0 0,0-1 1 0 0,1 0 18 0 0,10-55-246 0 0,-5 33-454 0 0,-5 23 566 0 0,1 0 1 0 0,0 0-1 0 0,0 0 1 0 0,0 0-1 0 0,1 0 1 0 0,0 1-1 0 0,0-1 134 0 0,-2 3 2 0 0,0 1 0 0 0,1 0 0 0 0,-1 0 1 0 0,1 0-1 0 0,-1 1 0 0 0,1-1 0 0 0,0 0 0 0 0,-1 0 0 0 0,1 1 0 0 0,0-1 0 0 0,0 1 0 0 0,0 0 0 0 0,0 0 1 0 0,1-1-1 0 0,-1 1 0 0 0,0 0 0 0 0,0 1 0 0 0,1-1 0 0 0,1 0-2 0 0,-3 1-15 0 0,1 0 1 0 0,-1 1-1 0 0,1-1 0 0 0,-1 0 0 0 0,1 1 1 0 0,-1-1-1 0 0,1 1 0 0 0,-1-1 1 0 0,1 1-1 0 0,-1 0 0 0 0,0-1 1 0 0,1 1-1 0 0,-1 0 0 0 0,0 0 0 0 0,0 0 1 0 0,1 1 14 0 0,21 21 29 0 0,-15-15-34 0 0,2 3 142 0 0,-1 0 0 0 0,5 9-137 0 0,16 18 60 0 0,-5-5-214 0 0,-21-27 126 0 0,0 0 1 0 0,0 0 0 0 0,0 0-1 0 0,1-1 1 0 0,0 0 0 0 0,0 0-1 0 0,1 0 28 0 0,2 1-251 0 0,-3-2-1000 0 0,0 0-1 0 0,0-1 0 0 0,1 1 1 0 0,-1-1-1 0 0,1 0 1252 0 0,1-2-7330 0 0</inkml:trace>
  <inkml:trace contextRef="#ctx0" brushRef="#br0" timeOffset="1488.028">2122 174 8288 0 0,'-1'1'23'0'0,"1"-1"1"0"0,0 1-1 0 0,0-1 0 0 0,-1 1 1 0 0,1 0-1 0 0,0-1 1 0 0,0 1-1 0 0,-1-1 0 0 0,1 1 1 0 0,-1-1-1 0 0,1 1 0 0 0,-1-1 1 0 0,1 1-1 0 0,-1-1 1 0 0,1 1-1 0 0,-1-1 0 0 0,1 0 1 0 0,-1 1-1 0 0,1-1 1 0 0,-1 0-1 0 0,1 1 0 0 0,-1-1 1 0 0,0 0-1 0 0,1 0 1 0 0,-1 1-1 0 0,0-1 0 0 0,1 0 1 0 0,-1 0-1 0 0,0 0 1 0 0,1 0-1 0 0,-1 0 0 0 0,0 0-23 0 0,-10 2 156 0 0,-15 10 1515 0 0,11-3 3045 0 0,0 1 0 0 0,-10 10-4716 0 0,-1 1 2327 0 0,22-19-2283 0 0,-1 2 1 0 0,1-1-1 0 0,0 0 1 0 0,1 1-1 0 0,-1 0 1 0 0,0 0-1 0 0,1 0 1 0 0,0 0-1 0 0,0 0 1 0 0,0 1-1 0 0,1-1 1 0 0,0 1-1 0 0,-1 0 0 0 0,1 0 1 0 0,1-1-1 0 0,-1 1 1 0 0,1 1-1 0 0,0-1 1 0 0,0 0-1 0 0,0 3-44 0 0,1-4-1 0 0,0-1 1 0 0,0 0-1 0 0,0 1 0 0 0,1-1 0 0 0,-1 1 0 0 0,1-1 0 0 0,0 0 0 0 0,0 0 0 0 0,0 1 0 0 0,0-1 1 0 0,0 0-1 0 0,1 0 0 0 0,-1 0 0 0 0,1 0 0 0 0,0-1 0 0 0,0 1 0 0 0,0 0 0 0 0,0-1 0 0 0,1 1 1 0 0,-1-1-1 0 0,2 1 1 0 0,7 8 2 0 0,2-1 1 0 0,0 0 0 0 0,0-1-1 0 0,14 7-2 0 0,-15-10 0 0 0,-1 1 0 0 0,0 0 0 0 0,-1 0 0 0 0,1 1 0 0 0,-2 1 0 0 0,1-1 0 0 0,6 9 0 0 0,-16-16 25 0 0,1-1-1 0 0,-1 1 0 0 0,1 0 0 0 0,-1 0 1 0 0,0-1-1 0 0,0 1 0 0 0,1 0 0 0 0,-1 0 1 0 0,0-1-1 0 0,0 1 0 0 0,0 0 0 0 0,0 0 1 0 0,0 0-1 0 0,0-1 0 0 0,0 1 0 0 0,0 0 1 0 0,0 0-1 0 0,0-1 0 0 0,0 1 0 0 0,0 0 1 0 0,-1 0-1 0 0,1-1 0 0 0,0 1 1 0 0,-1 0-1 0 0,1 0 0 0 0,0-1 0 0 0,-1 1 1 0 0,1 0-1 0 0,-1-1 0 0 0,1 1 0 0 0,-1-1 1 0 0,1 1-1 0 0,-1 0 0 0 0,1-1 0 0 0,-1 1 1 0 0,0-1-25 0 0,-1 2 102 0 0,-1 0 1 0 0,1-1-1 0 0,0 1 1 0 0,0-1-1 0 0,-1 1 1 0 0,1-1-1 0 0,-1 0 1 0 0,0 0-1 0 0,1 0 1 0 0,-3 0-103 0 0,-21 3 128 0 0,-26 5-91 0 0,-17-1-37 0 0,23-2 2 0 0,10-1-1934 0 0,14-4-4242 0 0,14-2-1345 0 0</inkml:trace>
  <inkml:trace contextRef="#ctx0" brushRef="#br0" timeOffset="1773.491">2218 377 20615 0 0,'1'0'65'0'0,"0"0"-1"0"0,0 0 0 0 0,-1 0 1 0 0,1 0-1 0 0,0 1 0 0 0,-1-1 1 0 0,1 0-1 0 0,0 0 0 0 0,-1 1 1 0 0,1-1-1 0 0,0 1 0 0 0,-1-1 1 0 0,1 0-1 0 0,0 1 0 0 0,-1-1 0 0 0,1 1 1 0 0,-1-1-1 0 0,1 1 0 0 0,-1 0 1 0 0,0-1-1 0 0,1 1 0 0 0,-1-1 1 0 0,1 1-1 0 0,-1 0 0 0 0,0-1 1 0 0,0 1-1 0 0,1 0 0 0 0,-1-1 1 0 0,0 2-65 0 0,3 6 201 0 0,2 5 144 0 0,0 0-1 0 0,-1 1 1 0 0,-1-1-1 0 0,0 1 1 0 0,-1 0 0 0 0,0 7-345 0 0,5 28 1241 0 0,-6-42-1074 0 0,1 1 35 0 0,0 0 1 0 0,-1 0-1 0 0,0 1 1 0 0,-1-1-1 0 0,1 0 1 0 0,-2 1-1 0 0,0 4-202 0 0,-1-5-16 0 0,1-7-60 0 0,-1-14-810 0 0,1 8 436 0 0,0 0 0 0 0,1 0 1 0 0,0 0-1 0 0,0 0 1 0 0,0 0-1 0 0,1 0 1 0 0,0 1-1 0 0,0-2 450 0 0,1-9-1634 0 0,1 0 99 0 0</inkml:trace>
  <inkml:trace contextRef="#ctx0" brushRef="#br0" timeOffset="2369.428">2381 4 17479 0 0,'3'-2'310'0'0,"-3"2"-212"0"0,1 0 0 0 0,-1 0 0 0 0,1-1 0 0 0,-1 1 0 0 0,1 0 0 0 0,-1 0 0 0 0,1 0 0 0 0,-1 0 0 0 0,1-1 0 0 0,-1 1 0 0 0,1 0 0 0 0,-1 0-1 0 0,1 0 1 0 0,-1 0 0 0 0,1 0 0 0 0,-1 0 0 0 0,1 1 0 0 0,0-1 0 0 0,-1 0 0 0 0,1 0 0 0 0,-1 0 0 0 0,1 0 0 0 0,-1 1 0 0 0,0-1-1 0 0,1 0 1 0 0,-1 0-98 0 0,2 1 228 0 0,0 0 0 0 0,0 0 1 0 0,0 1-1 0 0,-1-1 0 0 0,1 0 0 0 0,0 0 0 0 0,-1 1 0 0 0,1-1 0 0 0,-1 1 0 0 0,0-1 0 0 0,2 2-228 0 0,12 21 3443 0 0,-8-8-2162 0 0,-7-15-1282 0 0,0-1 0 0 0,1 0-1 0 0,-1 1 1 0 0,0-1 0 0 0,0 1-1 0 0,1-1 1 0 0,-1 0-1 0 0,0 1 1 0 0,0-1 0 0 0,0 1-1 0 0,1-1 1 0 0,-1 1 0 0 0,0-1-1 0 0,0 0 1 0 0,0 1-1 0 0,0-1 1 0 0,0 1 0 0 0,0-1-1 0 0,0 1 1 0 0,0-1 0 0 0,0 1-1 0 0,0-1 1 0 0,0 1-1 0 0,-1-1 1 0 0,1 0 0 0 0,0 1 1 0 0,-1 2-17 0 0,4 9 34 0 0,0-1 0 0 0,1 0-1 0 0,0 1 1 0 0,3 4-17 0 0,-1-3 0 0 0,1-1 0 0 0,0 1 0 0 0,1-1 0 0 0,-1-1 0 0 0,1 1 0 0 0,-2 0 0 0 0,3 8 0 0 0,33 91 0 0 0,7 40 0 0 0,-41-125 0 0 0,7 33 0 0 0,-14-53 0 0 0,0 0 0 0 0,0 0 0 0 0,-1 0 0 0 0,0 0 0 0 0,0 0 0 0 0,-1 0 0 0 0,1 0 0 0 0,-2 3 0 0 0,2-8-5 0 0,0-1-1 0 0,0 0 1 0 0,-1 1-1 0 0,1-1 1 0 0,0 1-1 0 0,0-1 1 0 0,0 1-1 0 0,-1-1 1 0 0,1 0-1 0 0,0 1 1 0 0,-1-1-1 0 0,1 0 1 0 0,0 1-1 0 0,-1-1 1 0 0,1 0 0 0 0,0 1-1 0 0,-1-1 1 0 0,1 0-1 0 0,-1 0 1 0 0,1 1-1 0 0,0-1 1 0 0,-1 0-1 0 0,1 0 1 0 0,-1 0-1 0 0,1 0 1 0 0,-1 1-1 0 0,1-1 1 0 0,-1 0-1 0 0,1 0 1 0 0,-1 0-1 0 0,1 0 1 0 0,-1 0-1 0 0,1 0 1 0 0,0 0-1 0 0,-1-1 1 0 0,1 1-1 0 0,-1 0 1 0 0,1 0 0 0 0,-1 0 4 0 0,-13-6-213 0 0,-61-68-2030 0 0,72 72 2150 0 0,0-1 0 0 0,1-1 0 0 0,0 1 0 0 0,-1 0 0 0 0,1 0 0 0 0,0-1 0 0 0,1 1 0 0 0,-1-1 0 0 0,1 0 0 0 0,-1 0 0 0 0,1 1 0 0 0,0-1 0 0 0,0 0 0 0 0,1 0 0 0 0,-1 0 0 0 0,1 0 0 0 0,0 0 0 0 0,0 0 0 0 0,0 0 0 0 0,1 0 0 0 0,-1 0 0 0 0,1-2 94 0 0,0 5-33 0 0,-1 0 0 0 0,1-1 0 0 0,-1 1 0 0 0,1-1 0 0 0,-1 1-1 0 0,0 0 1 0 0,0-1 0 0 0,0 1 0 0 0,0-1 0 0 0,0 1 0 0 0,0-1 0 0 0,-1 1-1 0 0,1-1 1 0 0,0 1 0 0 0,-1 0 0 0 0,1-1 0 0 0,-1 1 0 0 0,1-1 0 0 0,-1 1-1 0 0,0 0 1 0 0,1-1 33 0 0,-1 2-12 0 0,1 0 1 0 0,0-1-1 0 0,0 1 0 0 0,0 0 0 0 0,-1-1 0 0 0,1 1 0 0 0,0 0 0 0 0,0-1 0 0 0,0 1 0 0 0,0 0 0 0 0,0-1 0 0 0,0 1 0 0 0,0 0 1 0 0,0-1-1 0 0,0 1 0 0 0,0 0 0 0 0,0-1 0 0 0,0 1 0 0 0,0-1 0 0 0,0 1 0 0 0,0 0 0 0 0,0-1 0 0 0,0 1 0 0 0,1 0 1 0 0,-1-1-1 0 0,0 1 0 0 0,0 0 0 0 0,0-1 0 0 0,1 1 0 0 0,-1 0 0 0 0,0 0 0 0 0,0-1 12 0 0,14-7-94 0 0,21 0 1253 0 0,-35 8-1101 0 0,6 0 240 0 0,0 0 0 0 0,0 0 1 0 0,0 1-1 0 0,1 0 1 0 0,-2 0-1 0 0,4 1-298 0 0,9 1 715 0 0,-8-1-620 0 0,0 1-1 0 0,-1 0 1 0 0,1 0 0 0 0,-1 1-1 0 0,8 4-94 0 0,-7-3 35 0 0,0-1-1 0 0,0 0 0 0 0,0-1 1 0 0,10 3-35 0 0,-18-6-22 0 0,0 1 0 0 0,0 0 0 0 0,0 0 0 0 0,0 0 0 0 0,0 0 0 0 0,0 0 0 0 0,0 0 0 0 0,0 0 0 0 0,0 1 1 0 0,0-1-1 0 0,0 1 0 0 0,-1 0 0 0 0,1-1 0 0 0,-1 1 0 0 0,1 0 0 0 0,-1 0 0 0 0,1 1 22 0 0,11 13 39 0 0,-10-13 19 0 0,-1-1 0 0 0,0 1 1 0 0,-1 0-1 0 0,1 0 0 0 0,0-1 0 0 0,-1 1 0 0 0,1 0 0 0 0,-1 1 0 0 0,0-1 0 0 0,0 0 0 0 0,0 1-58 0 0,5 40-332 0 0,-3-21 855 0 0,-3 11 391 0 0,0-28-983 0 0,0 0 1 0 0,0-1-1 0 0,0 1 1 0 0,1 0 0 0 0,0 4 68 0 0,0-8 161 0 0,6 9-172 0 0,-7-11-71 0 0,0 0 0 0 0,1 0 0 0 0,-1 0 0 0 0,1 0 0 0 0,-1 0 0 0 0,0 0 0 0 0,1 0-1 0 0,-1-1 1 0 0,0 1 0 0 0,1 0 0 0 0,-1 0 0 0 0,0 0 0 0 0,1-1 0 0 0,-1 1 0 0 0,0 0 0 0 0,1 0 0 0 0,-1-1-1 0 0,0 1 1 0 0,0 0 0 0 0,1-1 0 0 0,-1 1 82 0 0,-1 0-130 0 0,-7-6-1779 0 0,8 6 1719 0 0,0 0-1 0 0,-1 0 1 0 0,1-1 0 0 0,0 1 0 0 0,0 0 0 0 0,0 0 0 0 0,0 0 0 0 0,0-1 0 0 0,0 1 0 0 0,0 0 0 0 0,0 0-1 0 0,0-1 1 0 0,0 1 0 0 0,0 0 0 0 0,0 0 0 0 0,0 0 0 0 0,0-1 0 0 0,0 1 0 0 0,0 0 0 0 0,0 0 0 0 0,0-1 0 0 0,0 1-1 0 0,0 0 1 0 0,0 0 0 0 0,0 0 0 0 0,0-1 0 0 0,0 1 0 0 0,0 0 0 0 0,1 0 0 0 0,-1-1 190 0 0,7-5-7661 0 0</inkml:trace>
  <inkml:trace contextRef="#ctx0" brushRef="#br0" timeOffset="2664.618">2817 174 19351 0 0,'-18'-12'3560'0'0,"17"12"-3048"0"0,1 0 0 0 0,-12-3 1104 0 0,11 15-1783 0 0,1 6 75 0 0,1-5-6671 0 0,2-5-1198 0 0</inkml:trace>
  <inkml:trace contextRef="#ctx0" brushRef="#br0" timeOffset="3102.789">3092 324 17503 0 0,'-2'-1'-49'0'0,"1"1"134"0"0,-1 0 0 0 0,1-1 0 0 0,-1 1 0 0 0,0 0 0 0 0,1 0 0 0 0,-1 0 0 0 0,1 0 0 0 0,-1 0 0 0 0,0 0 0 0 0,1 0-1 0 0,-1 1 1 0 0,1-1 0 0 0,-1 1 0 0 0,1-1 0 0 0,-1 1 0 0 0,1-1 0 0 0,-1 1 0 0 0,1 0 0 0 0,-1 0 0 0 0,1 0 0 0 0,0 0-1 0 0,0 0 1 0 0,-1 0-85 0 0,-56 42 1545 0 0,21-17-610 0 0,30-20-617 0 0,0 1 0 0 0,1 0 0 0 0,0 0 0 0 0,0 1 0 0 0,1 0 0 0 0,-4 7-318 0 0,-5 5 652 0 0,12-17-563 0 0,0 1-1 0 0,0-1 0 0 0,0 1 0 0 0,0-1 1 0 0,1 1-1 0 0,-1 0 0 0 0,1 0 1 0 0,0 0-1 0 0,0 0 0 0 0,0 0 1 0 0,1 0-1 0 0,-1 0 0 0 0,1 4-88 0 0,0-6-1 0 0,1 0 0 0 0,-1 0 0 0 0,0 1 0 0 0,1-1-1 0 0,-1 0 1 0 0,1 0 0 0 0,0 1 0 0 0,0-1 0 0 0,0 0 0 0 0,0 0-1 0 0,0 0 1 0 0,0 0 0 0 0,1 0 0 0 0,-1-1 0 0 0,1 1 0 0 0,-1 0-1 0 0,1-1 1 0 0,0 1 0 0 0,-1-1 0 0 0,1 1 0 0 0,0-1 0 0 0,0 0-1 0 0,0 1 1 0 0,1-1 1 0 0,-1 1 0 0 0,-1-1 0 0 0,0-1 0 0 0,0 1 0 0 0,0-1 0 0 0,0 1 0 0 0,0-1 0 0 0,0 1 0 0 0,0-1 0 0 0,-1 0 0 0 0,1 1 0 0 0,0-1 0 0 0,0 0 0 0 0,1 0 0 0 0,-1 0 0 0 0,0 1 0 0 0,0-1 0 0 0,0 0 0 0 0,6 0 0 0 0,-1 0 0 0 0,1 0 0 0 0,0 0 0 0 0,0-1 0 0 0,-1 0 0 0 0,1 0 0 0 0,0-1 0 0 0,-1 1 0 0 0,1-2 0 0 0,-1 1 0 0 0,0-1 0 0 0,1 0 0 0 0,1-2 5 0 0,1 0 0 0 0,-1-1-1 0 0,1-1 1 0 0,-2 1 0 0 0,1-2 0 0 0,-1 1-1 0 0,0-1 1 0 0,-1 1 0 0 0,3-5-5 0 0,8-15 141 0 0,-1 1-1 0 0,5-14-140 0 0,-19 36 15 0 0,0 0-36 0 0,0 0 0 0 0,1 0 1 0 0,-1 0-1 0 0,1 0 0 0 0,0 1 0 0 0,0-1 1 0 0,0 1-1 0 0,0 0 0 0 0,1 0 0 0 0,-1 0 1 0 0,1 0-1 0 0,0 1 0 0 0,0-1 0 0 0,3 0 21 0 0,0 2-21 0 0,-5 1-4 0 0,0 1 0 0 0,-1 0 0 0 0,1-1 0 0 0,0 1 0 0 0,-1 0 0 0 0,1 0 0 0 0,-1 0 1 0 0,0 0-1 0 0,1 0 0 0 0,-1 0 0 0 0,0 0 0 0 0,0 1 0 0 0,1-1 0 0 0,-1 0 0 0 0,0 1 0 0 0,0-1 0 0 0,0 1 0 0 0,0 0 25 0 0,0 0-22 0 0,6 11 77 0 0,0 1-1 0 0,-1-1 1 0 0,0 2-1 0 0,-1-1 1 0 0,-1 1-1 0 0,0-1 1 0 0,-1 1-1 0 0,-1 2-54 0 0,25 94 18 0 0,-26-109 67 0 0,-4-16 188 0 0,-6-14-471 0 0,8 24 191 0 0,-1-1-1 0 0,0 1 1 0 0,1 0-1 0 0,0 0 0 0 0,0-1 1 0 0,0 1-1 0 0,1 0 0 0 0,0-1 1 0 0,0 1-1 0 0,0-1 1 0 0,0 1-1 0 0,0 0 0 0 0,1-1 1 0 0,0 1-1 0 0,0-2 8 0 0,3-5 31 0 0,1 0-1 0 0,0 1 1 0 0,0 0-1 0 0,1 0 1 0 0,0 0-1 0 0,1 1 1 0 0,0 0-1 0 0,1 0 1 0 0,2-2-31 0 0,-5 6-115 0 0,0 0 1 0 0,1 1 0 0 0,0-1-1 0 0,0 1 1 0 0,0 0 0 0 0,0 1 0 0 0,1 0-1 0 0,-1 0 1 0 0,1 0 0 0 0,0 0-1 0 0,0 1 1 0 0,0 0 0 0 0,0 1 0 0 0,0 0-1 0 0,2 0 115 0 0,-5 1 28 0 0,-1 0 0 0 0,0 0-1 0 0,1 1 1 0 0,-1-1 0 0 0,0 1 0 0 0,0 0-1 0 0,1 0 1 0 0,-1 0 0 0 0,0 1 0 0 0,0-1-1 0 0,0 1 1 0 0,0 0 0 0 0,0-1-1 0 0,-1 1 1 0 0,1 1 0 0 0,-1-1 0 0 0,1 0-1 0 0,-1 0 1 0 0,0 1 0 0 0,0 0-1 0 0,0-1 1 0 0,0 1 0 0 0,0 0 0 0 0,1 2-28 0 0,5 10 105 0 0,-1 0 0 0 0,0 0 0 0 0,-1 1 1 0 0,1 6-106 0 0,-6-19-12 0 0,4 17 51 0 0,0 0 0 0 0,-2 1 0 0 0,-1-1 0 0 0,0 0 0 0 0,-1 1 0 0 0,-2 9-39 0 0,1-28-10 0 0,1 13-3270 0 0,0-9-531 0 0,-1 5-4092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30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76 3224 0 0,'3'-29'92'0'0,"1"0"2593"0"0,-4 29-2520 0 0,0-1 1 0 0,0 0-1 0 0,0 1 0 0 0,0-1 0 0 0,0 1 1 0 0,0-1-1 0 0,0 1 0 0 0,1-1 1 0 0,-1 1-1 0 0,0-1 0 0 0,0 1 0 0 0,0 0 1 0 0,1-1-1 0 0,-1 1 0 0 0,0-1 0 0 0,1 1 1 0 0,-1-1-1 0 0,0 1 0 0 0,1 0 0 0 0,-1-1 1 0 0,0 1-166 0 0,3-3 3033 0 0,-1-1 4169 0 0,10 11-4830 0 0,-10-5-2206 0 0,1 0 0 0 0,-1 1 0 0 0,0-1 0 0 0,0 1 0 0 0,0 0 0 0 0,0-1 0 0 0,-1 1 0 0 0,1 0 0 0 0,-1 0 0 0 0,0 0 1 0 0,1 3-167 0 0,0 3 265 0 0,0 1 0 0 0,0-1 0 0 0,-1 8-265 0 0,14 77 1078 0 0,4 24-563 0 0,-7-57-474 0 0,-9-47-52 0 0,-2-11-34 0 0,-1 1 1 0 0,1-1-1 0 0,0 1 0 0 0,-1-1 0 0 0,1 1 1 0 0,-1 0-1 0 0,0-1 0 0 0,0 1 0 0 0,-1 0 1 0 0,1-1-1 0 0,-1 1 0 0 0,0 2 45 0 0,-10 9-2524 0 0,6-12 492 0 0</inkml:trace>
  <inkml:trace contextRef="#ctx0" brushRef="#br0" timeOffset="712.926">0 253 12896 0 0,'0'0'997'0'0,"0"0"-458"0"0,0 0 517 0 0,2 0 294 0 0,81-2 2658 0 0,4 0-2815 0 0,-62 0-995 0 0,0-1-1 0 0,0 0 1 0 0,0-2-1 0 0,0-1 1 0 0,12-5-198 0 0,-15 4-132 0 0,8 0-377 0 0,-15 4-297 0 0,-1-1 0 0 0,0 0-1 0 0,3-2 807 0 0,-16 6-240 0 0,2-1-476 0 0,0 1 1 0 0,0 0-1 0 0,0-1 0 0 0,0 1 0 0 0,0-1 0 0 0,0 0 0 0 0,3-1 716 0 0,-6 2-96 0 0,16-17 1580 0 0,-13 13-993 0 0,0 1 1 0 0,0 0 0 0 0,0 1 0 0 0,0-1-1 0 0,1 0 1 0 0,2-1-492 0 0,-5 4 233 0 0,-1 0 3 0 0,0 0 16 0 0,0 0 4 0 0,0 0 0 0 0,0 0 24 0 0,0 0 102 0 0,0 0 46 0 0,0 0-389 0 0,1 0 0 0 0,-1 0 0 0 0,0 0 1 0 0,1 1-1 0 0,-1-1 0 0 0,0 0 1 0 0,1 0-1 0 0,-1 1 0 0 0,0-1 0 0 0,0 0 1 0 0,1 1-1 0 0,-1-1 0 0 0,0 0 0 0 0,0 1 1 0 0,0-1-1 0 0,1 1 0 0 0,-1-1 1 0 0,0 0-1 0 0,0 1 0 0 0,0-1 0 0 0,0 1 1 0 0,0-1-1 0 0,0 0 0 0 0,0 1 0 0 0,0-1 1 0 0,0 1-1 0 0,0-1 0 0 0,0 0 0 0 0,0 1-39 0 0,-1 13 275 0 0,1-13-218 0 0,-3 19 108 0 0,0-3 180 0 0,0 1 0 0 0,2-1-1 0 0,0 1 1 0 0,1 11-345 0 0,1-3 65 0 0,-1-20-37 0 0,0-1-1 0 0,0 0 1 0 0,1 0-1 0 0,0 0 0 0 0,-1 0 1 0 0,2 0-1 0 0,-1 0 1 0 0,0 0-1 0 0,3 4-27 0 0,4 10 72 0 0,-8-18-72 0 0,0-1 0 0 0,1 1 0 0 0,-1-1 0 0 0,0 0 0 0 0,0 1 0 0 0,0-1 0 0 0,0 1 0 0 0,1-1 0 0 0,-1 1 0 0 0,0-1 0 0 0,0 1 0 0 0,1-1 0 0 0,-1 0 0 0 0,0 1 0 0 0,1-1 0 0 0,-1 1 0 0 0,0-1 0 0 0,1 0 0 0 0,-1 1 0 0 0,1-1 0 0 0,-1 0 0 0 0,0 0 0 0 0,1 1 0 0 0,-1-1 0 0 0,1 0 0 0 0,-1 0 0 0 0,1 0 0 0 0,-1 0 0 0 0,1 1 0 0 0,-1-1 0 0 0,1 0 0 0 0,-1 0 0 0 0,1 0 0 0 0,-1 0 0 0 0,1 0 0 0 0,0 0 0 0 0,0 0 0 0 0,4 1 15 0 0,-1 0-1 0 0,1-1 1 0 0,0 1-1 0 0,-1-1 1 0 0,1 0-1 0 0,0 0 1 0 0,0 0-1 0 0,-1-1 1 0 0,1 0-1 0 0,0 0 1 0 0,-1 0-1 0 0,1 0 1 0 0,3-2-15 0 0,-1 0 17 0 0,0-1 0 0 0,0 0 0 0 0,0 0 0 0 0,0 0 0 0 0,-1-1 0 0 0,0 0 0 0 0,0 0 0 0 0,1-2-17 0 0,4-5-38 0 0,-1 0-1 0 0,-1 0 0 0 0,0-1 1 0 0,0-1-1 0 0,-1 1 1 0 0,-1-1-1 0 0,0-1 0 0 0,0-3 39 0 0,-5 13-31 0 0,-1-1 0 0 0,-1 1 0 0 0,1 0 1 0 0,-1-1-1 0 0,0-4 31 0 0,-4 22 20 0 0,2-6-5 0 0,-1 1 1 0 0,2-1 0 0 0,-1 1 0 0 0,1 0 0 0 0,0-1-1 0 0,0 1 1 0 0,0 3-16 0 0,1 9 15 0 0,-1-9 11 0 0,1 1-1 0 0,0-1 1 0 0,0 1-1 0 0,2-1 1 0 0,-1 0-26 0 0,-1-8 3 0 0,1 0 0 0 0,-1 0 1 0 0,1 0-1 0 0,-1 0 0 0 0,1 0 1 0 0,0 0-1 0 0,0 0 0 0 0,0 0 1 0 0,0-1-1 0 0,0 1 0 0 0,0 0 1 0 0,0-1-1 0 0,1 1 0 0 0,-1-1 0 0 0,0 1 1 0 0,1-1-1 0 0,-1 0 0 0 0,1 0 1 0 0,0 1-1 0 0,-1-1 0 0 0,1 0 1 0 0,0 0-1 0 0,0-1 0 0 0,0 1 1 0 0,0 0-1 0 0,-1-1 0 0 0,3 1-3 0 0,3 1 9 0 0,-1-1-1 0 0,1-1 0 0 0,0 1 1 0 0,-1-1-1 0 0,1 0 1 0 0,0-1-1 0 0,0 1 0 0 0,-1-1 1 0 0,1-1-1 0 0,-1 1 0 0 0,1-1 1 0 0,-1 0-1 0 0,0-1 1 0 0,1 0-9 0 0,4-2-205 0 0,0-1 1 0 0,0 0-1 0 0,0-1 1 0 0,2-2 204 0 0,20-19-7753 0 0,-21 14 623 0 0</inkml:trace>
  <inkml:trace contextRef="#ctx0" brushRef="#br0" timeOffset="1419.556">1050 178 13360 0 0,'0'2'1026'0'0,"1"13"-414"0"0,2 1 0 0 0,-1-1 0 0 0,2 0 0 0 0,0 0 0 0 0,5 10-612 0 0,-1 0 784 0 0,2 0-1 0 0,2 11 461 0 0,-10-23-162 0 0,2-1 0 0 0,0 1 0 0 0,4 6-1082 0 0,-8-18 655 0 0,-4 4 390 0 0,3-5-990 0 0,1 1 1 0 0,-1 0-1 0 0,1-1 1 0 0,-1 1-1 0 0,0 0 0 0 0,1-1 1 0 0,-1 1-1 0 0,0-1 1 0 0,1 1-1 0 0,-1-1 1 0 0,0 1-1 0 0,0-1 1 0 0,1 1-1 0 0,-1-1 0 0 0,0 0 1 0 0,0 1-56 0 0,-2-1 3 0 0,1-1 0 0 0,0 1-1 0 0,0-1 1 0 0,0 1 0 0 0,0-1 0 0 0,0 0 0 0 0,0 0-1 0 0,0 0 1 0 0,0 0 0 0 0,1 0 0 0 0,-1 0 0 0 0,0 0 0 0 0,0-1-1 0 0,1 1 1 0 0,-1-1 0 0 0,1 1 0 0 0,-1-1 0 0 0,1 1 0 0 0,0-1-1 0 0,0 0 1 0 0,-1 0 0 0 0,1 0 0 0 0,1 0 0 0 0,-2-1-3 0 0,1 0-14 0 0,0 0 0 0 0,0 1 1 0 0,0-1-1 0 0,0 0 0 0 0,0 0 0 0 0,0 0 1 0 0,1 0-1 0 0,0 1 0 0 0,-1-1 1 0 0,1 0-1 0 0,0 0 0 0 0,1 0 0 0 0,-1 0 1 0 0,0 0-1 0 0,1 0 0 0 0,0 0 1 0 0,0-2 13 0 0,4-3-60 0 0,-1 0 0 0 0,1 0 0 0 0,1 1 1 0 0,-1 0-1 0 0,1 0 0 0 0,1 0 1 0 0,-1 1-1 0 0,1 0 0 0 0,0 0 1 0 0,0 1-1 0 0,2-1 60 0 0,11-7-183 0 0,2 1 0 0 0,0 1 0 0 0,11-4 183 0 0,-30 13-9 0 0,-1 1 0 0 0,0 0-1 0 0,0 0 1 0 0,0 0 0 0 0,1 0 0 0 0,-1 1-1 0 0,1-1 1 0 0,-1 1 0 0 0,0-1-1 0 0,1 1 1 0 0,-1 0 0 0 0,1 0 0 0 0,-1 0-1 0 0,1 0 1 0 0,-1 0 0 0 0,1 1-1 0 0,-1-1 1 0 0,0 1 0 0 0,1-1 0 0 0,-1 1-1 0 0,0 0 1 0 0,1 0 0 0 0,-1 0-1 0 0,0 0 1 0 0,0 0 0 0 0,0 1 0 0 0,0-1-1 0 0,1 2 10 0 0,2 0 99 0 0,-1 0-1 0 0,0 1 1 0 0,0-1-1 0 0,0 1 0 0 0,-1 0 1 0 0,1 0-1 0 0,-1 1 1 0 0,0-1-1 0 0,1 3-98 0 0,8 10-18 0 0,-10-14 18 0 0,-1 1 0 0 0,1-1 0 0 0,0 1 0 0 0,-1-1 0 0 0,0 1 0 0 0,0-1 0 0 0,0 1 0 0 0,-1 0 0 0 0,5 14 0 0 0,-1-7 46 0 0,0 1-1 0 0,-1 1 0 0 0,0-1 1 0 0,0 7-46 0 0,-1-11 108 0 0,0 0 0 0 0,0 0 1 0 0,1 0-1 0 0,0-1 1 0 0,0 1-1 0 0,3 3-108 0 0,-4-7 0 0 0,0 0 0 0 0,0 0 0 0 0,0 0 0 0 0,1-1 0 0 0,-1 1 0 0 0,3 2 0 0 0,-2-2 0 0 0,-2-4 0 0 0,-1 1 0 0 0,0-1 0 0 0,1 1 0 0 0,-1-1 0 0 0,1 1 0 0 0,-1 0 0 0 0,0-1 0 0 0,1 1 0 0 0,-1-1 0 0 0,1 0 0 0 0,0 1 0 0 0,-1-1 0 0 0,1 1 0 0 0,-1-1 0 0 0,1 0 0 0 0,0 1 0 0 0,-1-1 0 0 0,1 0 0 0 0,-1 0 0 0 0,1 0 0 0 0,0 1 0 0 0,0-1 0 0 0,-1 0 0 0 0,1 0 0 0 0,0 0 0 0 0,-1 0 0 0 0,1 0 0 0 0,0 0 0 0 0,2 0 0 0 0,0 0 0 0 0,-1 1 0 0 0,0 0 0 0 0,1-1 0 0 0,-1 1 0 0 0,1-1 0 0 0,-1 0 0 0 0,1 0 0 0 0,0 0 0 0 0,-1 0 0 0 0,1 0 0 0 0,-1-1 0 0 0,1 1 0 0 0,-1-1 0 0 0,0 0 0 0 0,1 1 0 0 0,-1-1 0 0 0,1 0 0 0 0,-1 0 0 0 0,0-1 0 0 0,0 1 0 0 0,0 0 0 0 0,0-1 0 0 0,0 1 0 0 0,0-1 0 0 0,1-1 0 0 0,10-7-5 0 0,-7 5-5 0 0,0 0 0 0 0,0-1-1 0 0,0 1 1 0 0,-1-1 0 0 0,0 0 0 0 0,1-3 10 0 0,16-26-169 0 0,-2-2 0 0 0,-2 0 0 0 0,-1-2 0 0 0,-2 1 0 0 0,-1-2 0 0 0,-2-3 169 0 0,-11 38-18 0 0,-1 0-1 0 0,1 0 1 0 0,-1 0-1 0 0,0 1 1 0 0,0-1-1 0 0,-1 0 1 0 0,0 0-1 0 0,0 0 1 0 0,0-2 18 0 0,0 3-28 0 0,1 4 28 0 0,0-1 0 0 0,0 1 0 0 0,0-1 0 0 0,-1 1 0 0 0,1-1 0 0 0,0 1 0 0 0,0 0 0 0 0,0-1 0 0 0,0 1 0 0 0,-1-1 0 0 0,1 1 0 0 0,0 0 0 0 0,0-1 0 0 0,-1 1 0 0 0,1 0 0 0 0,0-1 0 0 0,-1 1 0 0 0,1 0 0 0 0,0-1 0 0 0,-1 1 0 0 0,1 0 0 0 0,0 0 0 0 0,-1-1 0 0 0,1 1 1 0 0,-1 0-1 0 0,1 0 0 0 0,0 0 0 0 0,-1 0 0 0 0,1 0 0 0 0,-1 0 0 0 0,1-1 0 0 0,-1 1 0 0 0,1 0 0 0 0,-1 0 0 0 0,1 0 0 0 0,-1 0 0 0 0,1 0 0 0 0,0 1 0 0 0,-1-1 0 0 0,1 0 0 0 0,-1 0 0 0 0,1 0 0 0 0,-1 0 0 0 0,1 0 0 0 0,0 1 0 0 0,-1-1 0 0 0,1 0 4 0 0,-3 1 23 0 0,-1 1 0 0 0,1 0-1 0 0,0 0 1 0 0,0 0 0 0 0,0 0 0 0 0,1 0 0 0 0,-1 0 0 0 0,0 1 0 0 0,1-1-1 0 0,-1 1 1 0 0,1 0-27 0 0,-4 6 46 0 0,0-1-1 0 0,0 1 1 0 0,-1 2-46 0 0,1 3 60 0 0,-1 0 1 0 0,1 0-1 0 0,1 1 0 0 0,1-1 1 0 0,-3 15-61 0 0,1 10 519 0 0,-2 26-519 0 0,8-61-5 0 0,0-1 0 0 0,1 0-1 0 0,-1 0 1 0 0,1 0 0 0 0,0 0 0 0 0,-1 1-1 0 0,1-1 1 0 0,1 0 0 0 0,-1 0 0 0 0,0-1 0 0 0,1 1-1 0 0,-1 0 1 0 0,1 0 0 0 0,0-1 0 0 0,0 1-1 0 0,0-1 1 0 0,0 1 0 0 0,1-1 0 0 0,-1 0-1 0 0,0 0 1 0 0,1 0 0 0 0,0 0 0 0 0,-1 0-1 0 0,1-1 1 0 0,0 1 0 0 0,0-1 0 0 0,0 0-1 0 0,0 0 1 0 0,0 0 0 0 0,2 0 5 0 0,9 2 55 0 0,-3-1-45 0 0,-1-1 0 0 0,0 0 0 0 0,1 0 0 0 0,3-1-10 0 0,12-1-629 0 0,0-2 0 0 0,-1-1 0 0 0,1-1 0 0 0,-1 0 1 0 0,3-3 628 0 0,27-9-1540 0 0,-5-1-18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7:29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0 15288 0 0,'0'0'697'0'0,"0"0"-9"0"0,0 0-318 0 0,0 0 309 0 0,0 2 178 0 0,-1 20 1233 0 0,2 24 292 0 0,1-28-2050 0 0,0 0-1 0 0,2-1 1 0 0,0 1 0 0 0,2-1-1 0 0,0 0 1 0 0,2 6-332 0 0,-3-14 18 0 0,-1-1 0 0 0,1 1 1 0 0,0-1-1 0 0,0 1 0 0 0,1-2 1 0 0,1 1-1 0 0,-1-1 0 0 0,1 0 1 0 0,0 0-1 0 0,1 0 0 0 0,-1-1 1 0 0,4 1-19 0 0,-1 0 57 0 0,0-1 0 0 0,1-1 1 0 0,-1 0-1 0 0,1 0 1 0 0,3-1-58 0 0,-9-2 23 0 0,1 0 1 0 0,0-1-1 0 0,0 0 1 0 0,0-1 0 0 0,1 1-1 0 0,-1-1 1 0 0,0 0-1 0 0,0-1 1 0 0,0 1-1 0 0,5-2-23 0 0,-5 1-43 0 0,1-1 1 0 0,0 1-1 0 0,-1-1 0 0 0,1 0 0 0 0,-1-1 0 0 0,0 0 1 0 0,0 0-1 0 0,0 0 0 0 0,0-1 0 0 0,0 1 0 0 0,-1-2 1 0 0,0 1-1 0 0,0 0 0 0 0,0-1 0 0 0,0 0 0 0 0,-1 0 1 0 0,1 0-1 0 0,-1-1 0 0 0,-1 0 0 0 0,3-3 43 0 0,6-16-645 0 0,0 0 1 0 0,-2-1-1 0 0,-1-2 645 0 0,-2-4-638 0 0,-5 19 674 0 0,-4 13 271 0 0,0 6 269 0 0,-1 1-436 0 0,1 0 0 0 0,1 0 0 0 0,-1 0 0 0 0,1 0 0 0 0,1 1 0 0 0,-1-1-140 0 0,-2 24 204 0 0,-10 42 193 0 0,6-26 302 0 0,-2 0 1 0 0,-16 45-700 0 0,17-72 80 0 0,0-1-1 0 0,-1 0 1 0 0,-1-1 0 0 0,-1 0 0 0 0,-1-1 0 0 0,-2 2-80 0 0,-26 31 350 0 0,-16 13-350 0 0,16-20 111 0 0,-60 60 54 0 0,94-97-145 0 0,0 0 0 0 0,-1-1-1 0 0,-4 4-19 0 0,8-7-30 0 0,1 0 1 0 0,-1-1-1 0 0,1 1 0 0 0,-1-1 0 0 0,1 0 0 0 0,-1 1 0 0 0,0-1 0 0 0,0-1 0 0 0,0 1 0 0 0,0 0 0 0 0,0-1 0 0 0,1 1 30 0 0,1-1-54 0 0,1-1 0 0 0,-1 1 0 0 0,1 0-1 0 0,-1-1 1 0 0,1 1 0 0 0,-1 0 0 0 0,1-1 0 0 0,0 1-1 0 0,-1 0 1 0 0,1-1 0 0 0,0 1 0 0 0,-1 0 0 0 0,1-1-1 0 0,0 1 1 0 0,0-1 0 0 0,-1 1 0 0 0,1-1 0 0 0,0 1-1 0 0,0-1 1 0 0,0 1 0 0 0,0-1 0 0 0,-1 1 0 0 0,1-1-1 0 0,0 1 1 0 0,0-1 0 0 0,0 1 0 0 0,0-1 0 0 0,0 1-1 0 0,0-1 1 0 0,0 1 0 0 0,1-1 54 0 0,0-18-1920 0 0,4 0-208 0 0</inkml:trace>
  <inkml:trace contextRef="#ctx0" brushRef="#br0" timeOffset="746.948">712 172 9216 0 0,'0'0'706'0'0,"-8"12"-143"0"0,3-6 1287 0 0,0 0-1 0 0,1 1 1 0 0,0 0 0 0 0,-2 7-1850 0 0,1-2 398 0 0,1 0 0 0 0,0 1 0 0 0,1-1 1 0 0,0 1-1 0 0,1 0 0 0 0,0-1 0 0 0,1 12-398 0 0,1-19 110 0 0,0 0-1 0 0,1-1 0 0 0,-1 1 0 0 0,1 0 0 0 0,1-1 0 0 0,-1 1 0 0 0,0-1 0 0 0,1 1 1 0 0,0-1-1 0 0,0 0 0 0 0,0 0 0 0 0,1 1 0 0 0,-1-2 0 0 0,1 1 0 0 0,0 0 1 0 0,0-1-1 0 0,2 3-109 0 0,-2-4 37 0 0,0 0 0 0 0,0 1 0 0 0,0-1 0 0 0,0 0 0 0 0,0 0 0 0 0,0 0 1 0 0,0-1-1 0 0,1 1 0 0 0,-1-1 0 0 0,1 0 0 0 0,-1 0 0 0 0,1 0 0 0 0,0 0 0 0 0,-1-1 0 0 0,1 0 1 0 0,0 1-1 0 0,-1-1 0 0 0,1 0 0 0 0,0-1 0 0 0,0 1 0 0 0,-1-1 0 0 0,1 0-37 0 0,9-2 76 0 0,1-1-1 0 0,-1 0 1 0 0,-1-1-1 0 0,1-1 1 0 0,-1 0 0 0 0,0-1-1 0 0,0 0 1 0 0,-1-1-1 0 0,5-4-75 0 0,-11 8 26 0 0,-1 0-1 0 0,0-1 1 0 0,-1 1-1 0 0,1-1 1 0 0,-1 1-1 0 0,0-1 0 0 0,0 0 1 0 0,0 0-1 0 0,-1-1 1 0 0,0 1-1 0 0,0 0 1 0 0,0-1-1 0 0,0-3-25 0 0,-1 6 12 0 0,-1 0-1 0 0,1 0 1 0 0,-1 0-1 0 0,0 0 1 0 0,0 0 0 0 0,0 1-1 0 0,-1-1 1 0 0,1 0-1 0 0,-1 0 1 0 0,1 0-1 0 0,-1 0 1 0 0,0 0-1 0 0,0 1 1 0 0,0-1-1 0 0,-1 0 1 0 0,1 1-1 0 0,-1-1 1 0 0,1 1 0 0 0,-1-1-1 0 0,0 1 1 0 0,0 0-1 0 0,0 0 1 0 0,0 0-1 0 0,0 0 1 0 0,0 0-1 0 0,-1 0 1 0 0,0 0-12 0 0,-1 0 1 0 0,0 0 0 0 0,0 0 1 0 0,0 0-1 0 0,0 1 0 0 0,0 0 0 0 0,0 0 0 0 0,0 0 1 0 0,-1 0-1 0 0,1 0 0 0 0,0 1 0 0 0,-1 0 1 0 0,-1 0-2 0 0,-12 1-2 0 0,0 1 1 0 0,-8 2 1 0 0,1-1 1 0 0,-40 6-1 0 0,60-7-18 0 0,28-2-278 0 0,-3-4-207 0 0,0 0 1 0 0,-1-1 0 0 0,0-1 0 0 0,9-5 502 0 0,4 0-997 0 0,-17 4-615 0 0,0 0 0 0 0,-1-1 0 0 0,1 0 0 0 0,7-7 1612 0 0,3-2-2010 0 0,-9 8 1198 0 0,1-1-1 0 0,0 2 1 0 0,10-3 812 0 0,-26 11 146 0 0,0-1 0 0 0,-1 1 0 0 0,1 0 1 0 0,0-1-1 0 0,-1 1 0 0 0,1 0 0 0 0,0 0 1 0 0,0 0-1 0 0,-1-1 0 0 0,1 1 0 0 0,0 0 1 0 0,-1 0-1 0 0,1 0 0 0 0,0 0 0 0 0,0 1 1 0 0,-1-1-1 0 0,1 0 0 0 0,0 0 0 0 0,0 0 1 0 0,-1 0-1 0 0,1 1 0 0 0,0-1 0 0 0,-1 0 1 0 0,1 1-147 0 0,0 0 314 0 0,0 0 0 0 0,0 0 0 0 0,0 1 0 0 0,-1-1 0 0 0,1 0 0 0 0,-1 0 0 0 0,1 1-1 0 0,-1-1 1 0 0,1 0 0 0 0,-1 1 0 0 0,0-1 0 0 0,0 1 0 0 0,1 0-314 0 0,-1 9 689 0 0,1 0-1 0 0,-1 0 1 0 0,-1 0-1 0 0,0 0 0 0 0,0 0 1 0 0,-1 0-1 0 0,-1 1-688 0 0,0 2 434 0 0,0 1 0 0 0,2 0 1 0 0,-1 8-435 0 0,1 1 212 0 0,0-19-164 0 0,1 0-1 0 0,-1 0 0 0 0,1-1 0 0 0,0 1 0 0 0,1 0 0 0 0,-1 0 0 0 0,1 0 0 0 0,0 0 0 0 0,0 0 1 0 0,1 1-48 0 0,0-1 65 0 0,0 0 0 0 0,1 0 0 0 0,-1-1 0 0 0,1 1 0 0 0,0-1 0 0 0,0 0 0 0 0,0 0 1 0 0,1 0-1 0 0,-1 0 0 0 0,2 0-65 0 0,-3-2 31 0 0,1-1 1 0 0,-1 1 0 0 0,1-1-1 0 0,-1 1 1 0 0,1-1-1 0 0,0 0 1 0 0,-1 0-1 0 0,1 0 1 0 0,0 0-1 0 0,0-1 1 0 0,0 1-1 0 0,-1-1 1 0 0,1 0 0 0 0,0 0-1 0 0,0 0 1 0 0,0 0-1 0 0,0 0 1 0 0,0 0-1 0 0,1-1-31 0 0,6-2 19 0 0,1 0 0 0 0,0-1 0 0 0,-1 0 1 0 0,1 0-1 0 0,-1-1 0 0 0,-1-1 0 0 0,1 0 0 0 0,-1 0 0 0 0,0-1 0 0 0,0 0 0 0 0,-1 0 0 0 0,1-1 0 0 0,4-7-19 0 0,-3 4-68 0 0,0-1 0 0 0,-1-1 0 0 0,0 1 0 0 0,-1-1-1 0 0,-1-1 1 0 0,0 0 0 0 0,0 0 0 0 0,1-7 68 0 0,-6 12-60 0 0,-3 13 113 0 0,-1-1 0 0 0,1 1 0 0 0,0 0-1 0 0,0 0 1 0 0,0 0 0 0 0,0 4-53 0 0,1 19 137 0 0,3 25-137 0 0,-1-43 31 0 0,-1 0-1 0 0,1-1 0 0 0,0 0 1 0 0,1 1-1 0 0,0-1 0 0 0,0 0 1 0 0,1 0-1 0 0,0 0-30 0 0,8 17 181 0 0,-10-20-146 0 0,1 0-1 0 0,-1-1 1 0 0,1 1-1 0 0,0 0 0 0 0,0-1 1 0 0,2 3-35 0 0,-4-6 9 0 0,1 1 0 0 0,0-1 0 0 0,-1 1 1 0 0,1-1-1 0 0,0 0 0 0 0,0 0 0 0 0,0 0 0 0 0,0 0 1 0 0,0 0-1 0 0,0 0 0 0 0,0-1 0 0 0,0 1 0 0 0,1-1 1 0 0,-1 1-1 0 0,0-1 0 0 0,0 0 0 0 0,0 0 0 0 0,2 0-8 0 0,1 0-225 0 0,-1 0 1 0 0,1 0 0 0 0,0-1 0 0 0,-1 1 0 0 0,1-1 0 0 0,-1 0 0 0 0,1 0 0 0 0,-1-1 0 0 0,3-1 223 0 0,8-4-8957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9:49.2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1 153 7976 0 0,'0'0'174'0'0,"0"0"29"0"0,0 0 14 0 0,0 0 43 0 0,0 0 132 0 0,0 0 59 0 0,0 0 12 0 0,0 0-43 0 0,0 0-184 0 0,0 0-79 0 0,0 0-18 0 0,0 0 33 0 0,0 0 152 0 0,0 0 69 0 0,0 0 14 0 0,0 0-25 0 0,0 0-104 0 0,0 0-44 0 0,0 0-8 0 0,0 0-8 0 0,0 0-23 0 0,2 0-16 0 0,24-2 487 0 0,-20 2-580 0 0,0 0-1 0 0,0-1 1 0 0,0 0-1 0 0,0 0 1 0 0,0 0 0 0 0,1-1-86 0 0,0-1 10 0 0,-5 2-10 0 0,1 0 0 0 0,0 0 1 0 0,0 0-1 0 0,0 1 0 0 0,0-1 0 0 0,0 1 0 0 0,0 0 0 0 0,0 0 0 0 0,0 0 1 0 0,2 0-1 0 0,130-6 1658 0 0,-120 6-1587 0 0,-2 0 112 0 0,0 0 0 0 0,13 2-183 0 0,-15 0 3 0 0,6 0 17 0 0,0 0 0 0 0,8-1-20 0 0,-16 0 396 0 0,-6 0-339 0 0,0 0 1 0 0,-1-1-1 0 0,1 1 1 0 0,0-1 0 0 0,-1 0-1 0 0,1 0 1 0 0,0 0 0 0 0,0 0-1 0 0,-1 0 1 0 0,1 0 0 0 0,0-1-1 0 0,0 0 1 0 0,-1 1 0 0 0,3-2-58 0 0,-4 2-87 0 0,-1 0-146 0 0,-27-9-5118 0 0,-20-12 2617 0 0,46 21 2607 0 0,0-1 26 0 0,-12-13 5 0 0,10 11 391 0 0,0 1-1 0 0,0-1 0 0 0,0 0 1 0 0,0 1-1 0 0,0-1 0 0 0,-2 0-294 0 0,1 1 438 0 0,-8-7 2412 0 0,12 8-2796 0 0,0-3 14 0 0,-4 0 84 0 0,-7-4 105 0 0,11 8-258 0 0,-1 0-1 0 0,1-1 1 0 0,0 1 0 0 0,0 0 0 0 0,-1 0-1 0 0,1 0 1 0 0,0 0 0 0 0,0-1 0 0 0,0 1-1 0 0,0 0 1 0 0,-1 0 0 0 0,1 0 0 0 0,0-1-1 0 0,0 1 1 0 0,0 0 0 0 0,0 0-1 0 0,0-1 1 0 0,-1 1 0 0 0,1 0 0 0 0,0-1-1 0 0,0 1 1 0 0,0 0 0 0 0,0 0 0 0 0,0-1-1 0 0,0 1 1 0 0,0 0 0 0 0,0 0 0 0 0,0-1-1 0 0,0 1 1 0 0,0 0 0 0 0,0-1 0 0 0,1 1 1 0 0,-2-2-23 0 0,-27-13 82 0 0,20 12 543 0 0,7 3-553 0 0,1 0 1 0 0,-1-1 0 0 0,1 1 0 0 0,-1 0 0 0 0,1 0 0 0 0,-1-1-1 0 0,0 1 1 0 0,1 0 0 0 0,0-1 0 0 0,-1 1 0 0 0,1 0 0 0 0,-1-1-1 0 0,1 1 1 0 0,-1-1 0 0 0,1 1 0 0 0,0 0 0 0 0,-1-1 0 0 0,1 1-1 0 0,0-1 1 0 0,-1 0 0 0 0,1 1 0 0 0,0-1 0 0 0,0 1-50 0 0,-1-2 74 0 0,1 2-2 0 0,0 0 4 0 0,0 0 18 0 0,0 0 8 0 0,0 0 2 0 0,0 0-1 0 0,0 0-7 0 0,0 0-7 0 0,0 0-1 0 0,0 0-2 0 0,11-8 1079 0 0,-8 8-1155 0 0,17 6-7 0 0,-14-4 42 0 0,0 0 0 0 0,0 1 0 0 0,-1 0 0 0 0,1 0 0 0 0,-1 1 0 0 0,0-1 0 0 0,0 1 0 0 0,0 0 0 0 0,-1 1 0 0 0,1-1 0 0 0,-1 1-1 0 0,0 0 1 0 0,3 4-45 0 0,3 3 74 0 0,-9-11-81 0 0,0 0 1 0 0,0 0-1 0 0,0 0 0 0 0,0 0 0 0 0,0 0 0 0 0,-1 0 0 0 0,1 0 0 0 0,0 0 0 0 0,0 0 0 0 0,-1 0 0 0 0,1 1 0 0 0,-1-1 0 0 0,1 0 0 0 0,-1 0 0 0 0,1 1 0 0 0,-1-1 0 0 0,0 0 1 0 0,0 1-1 0 0,1-1 0 0 0,-1 0 0 0 0,0 1 0 0 0,0-1 0 0 0,-1 0 0 0 0,1 1 0 0 0,0-1 0 0 0,0 0 0 0 0,-1 2 7 0 0,1-1 28 0 0,-1 0 0 0 0,1 0 0 0 0,0 0 1 0 0,-1 0-1 0 0,1 0 0 0 0,0 0 0 0 0,0 0 0 0 0,1 0 0 0 0,-1 0 0 0 0,0 0 0 0 0,1 0 0 0 0,-1 1 1 0 0,1-2-1 0 0,0 1 0 0 0,0 2-28 0 0,0-1 195 0 0,0 0 0 0 0,0 0 1 0 0,0 0-1 0 0,-1 0 0 0 0,1 0 0 0 0,-1 3-195 0 0,0-5 1 0 0,-1 1 0 0 0,1 0 0 0 0,-1-1 0 0 0,0 1 0 0 0,0 0 0 0 0,1-1 0 0 0,-1 1 0 0 0,0-1 0 0 0,-1 1 0 0 0,1-1-1 0 0,0 1 1 0 0,0-1 0 0 0,0 0 0 0 0,-1 0 0 0 0,1 0 0 0 0,-1 0 0 0 0,1 0 0 0 0,-1 0 0 0 0,0 0-1 0 0,-33 18-2 0 0,5-6-1146 0 0,0 0-3610 0 0,-2 1-1927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49:39.184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8C3A"/>
    </inkml:brush>
    <inkml:brush xml:id="br3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8709 687 9008 0 0,'-4'0'216'0'0,"3"0"-184"0"0,0 0 0 0 0,-1 0-1 0 0,1 0 1 0 0,0 0 0 0 0,0 0-1 0 0,0-1 1 0 0,0 1-1 0 0,0 0 1 0 0,0 0 0 0 0,0-1-1 0 0,0 1 1 0 0,0 0 0 0 0,0-1-1 0 0,0 1 1 0 0,0-1 0 0 0,0 0-1 0 0,0 1 1 0 0,0-1 0 0 0,1 0-1 0 0,-1 1 1 0 0,0-1-1 0 0,0 0 1 0 0,1 0 0 0 0,-1 0-32 0 0,-7-6 1406 0 0,2 2 1297 0 0,6 5-2650 0 0,0 0 0 0 0,0 0 0 0 0,1-1 1 0 0,-1 1-1 0 0,0 0 0 0 0,0 0 0 0 0,0 0 1 0 0,1-1-1 0 0,-1 1 0 0 0,0 0 0 0 0,0 0 1 0 0,0 0-1 0 0,1-1 0 0 0,-1 1 0 0 0,0 0 1 0 0,0 0-1 0 0,1 0 0 0 0,-1 0 0 0 0,0 0 1 0 0,0 0-1 0 0,1 0 0 0 0,-1 0 0 0 0,0 0 1 0 0,1 0-1 0 0,-1 0 0 0 0,0 0 0 0 0,0 0 1 0 0,1 0-1 0 0,-1 0 0 0 0,0 0 1 0 0,1 0-54 0 0,21-4 1137 0 0,-15 3-1054 0 0,0 0-1 0 0,0 0 0 0 0,0 1 1 0 0,0-1-1 0 0,0 1 0 0 0,0 1-82 0 0,259 18 300 0 0,-163-14-240 0 0,-75-5-23 0 0,29-2-37 0 0,-34 0-108 0 0,0 1 1 0 0,0 1-1 0 0,20 2 108 0 0,-23 0-5 0 0,0-1 1 0 0,0-1 0 0 0,1 0-1 0 0,8-3 5 0 0,-28 3-9 0 0,0 0 0 0 0,0 0 0 0 0,0 0-1 0 0,0-1 1 0 0,0 1 0 0 0,0 0-1 0 0,1 0 1 0 0,-1-1 0 0 0,0 1 0 0 0,-1-1-1 0 0,1 1 1 0 0,0-1 0 0 0,0 1-1 0 0,0-1 1 0 0,0 0 0 0 0,0 1 9 0 0,-1-1-54 0 0,0 1 0 0 0,0 0 0 0 0,0-1 1 0 0,1 1-1 0 0,-1 0 0 0 0,0-1 0 0 0,0 1 1 0 0,0 0-1 0 0,0-1 0 0 0,0 1 0 0 0,0 0 1 0 0,0-1-1 0 0,0 1 0 0 0,0 0 0 0 0,0-1 0 0 0,-1 1 1 0 0,1 0-1 0 0,0-1 0 0 0,0 1 0 0 0,0 0 1 0 0,0 0-1 0 0,0-1 0 0 0,-1 1 0 0 0,1 0 0 0 0,0-1 1 0 0,0 1-1 0 0,0 0 0 0 0,-1 0 0 0 0,1-1 1 0 0,0 1 53 0 0,-4-3-567 0 0,0 0 0 0 0,0 0 1 0 0,0 0-1 0 0,0 0 1 0 0,-2-1 566 0 0,-44-20-3558 0 0,34 16 2543 0 0,0 0 0 0 0,0 0-1 0 0,-4-5 1016 0 0,-31-25-1088 0 0,20 12 3379 0 0,23 15 1750 0 0,8 11-3980 0 0,0 0-1 0 0,0 0 0 0 0,0 0 0 0 0,0-1 0 0 0,0 1 0 0 0,0 0 0 0 0,0 0 0 0 0,0 0 0 0 0,0 0 0 0 0,0-1 1 0 0,0 1-1 0 0,0 0 0 0 0,0 0 0 0 0,0 0 0 0 0,0 0 0 0 0,0 0 0 0 0,0 0 0 0 0,1-1 0 0 0,-1 1 1 0 0,0 0-1 0 0,0 0 0 0 0,0 0 0 0 0,0 0 0 0 0,0 0 0 0 0,0 0 0 0 0,1 0 0 0 0,-1 0 0 0 0,0-1 0 0 0,0 1 1 0 0,0 0-1 0 0,0 0 0 0 0,0 0 0 0 0,1 0 0 0 0,-1 0 0 0 0,0 0 0 0 0,0 0 0 0 0,0 0 0 0 0,0 0 0 0 0,1 0 1 0 0,-1 0-61 0 0,26 3 1463 0 0,-23-2-1478 0 0,6 1 70 0 0,-1 1 0 0 0,0 0 0 0 0,7 3-55 0 0,4 2 97 0 0,-7-3-25 0 0,0 0 0 0 0,0 0 1 0 0,0 1-1 0 0,0 1 1 0 0,-1 0-1 0 0,0 0 1 0 0,-1 1-1 0 0,1 0 1 0 0,-1 1-1 0 0,-1 0 0 0 0,0 1 1 0 0,7 9-73 0 0,-15-17 34 0 0,0 0 0 0 0,0-1 0 0 0,0 1-1 0 0,0 0 1 0 0,0 0 0 0 0,-1-1 0 0 0,1 1 0 0 0,-1 0 0 0 0,1 0 0 0 0,-1 0 0 0 0,0 0 0 0 0,1 0 0 0 0,-1 0 0 0 0,0 0 0 0 0,0 0-1 0 0,-1-1 1 0 0,1 1 0 0 0,0 0 0 0 0,0 0 0 0 0,-1 0 0 0 0,0 0 0 0 0,1 0 0 0 0,-1 0 0 0 0,0-1 0 0 0,0 1 0 0 0,0 0 0 0 0,0-1-1 0 0,0 1 1 0 0,0 0 0 0 0,0-1 0 0 0,0 1 0 0 0,-1-1 0 0 0,1 0 0 0 0,-1 1 0 0 0,0-1-34 0 0,-7 6-12 0 0,0 0 0 0 0,0 0 0 0 0,-1-1 0 0 0,0 0 0 0 0,-5 2 12 0 0,6-4-99 0 0,-25 14 103 0 0,-1-1 1 0 0,-31 9-5 0 0,29-15-1258 0 0</inkml:trace>
  <inkml:trace contextRef="#ctx0" brushRef="#br0" timeOffset="8003.157">9623 10 11976 0 0,'0'0'546'0'0,"0"0"-10"0"0,-1 6-322 0 0,-3 12-23 0 0,3-13-41 0 0,0 0-1 0 0,0 0 0 0 0,0 1 1 0 0,1-1-1 0 0,-1 0-149 0 0,-1 49 1171 0 0,0-31-478 0 0,2-1 0 0 0,1 21-693 0 0,0-32 128 0 0,-1 0 0 0 0,-1-1 0 0 0,0 1-1 0 0,0 0 1 0 0,-2 4-128 0 0,0-2-15 0 0,1 0-1 0 0,0 14 16 0 0,2-23 0 0 0,-1 1 0 0 0,0-1 0 0 0,0 0 0 0 0,0 1 0 0 0,0-1 0 0 0,-1 0 0 0 0,0 2 0 0 0,2-6 0 0 0,-1 1 0 0 0,1 0 0 0 0,0 0 0 0 0,-1 0 0 0 0,1-1 0 0 0,-1 1 0 0 0,1 0 0 0 0,-1-1 0 0 0,1 1 0 0 0,-1 0 0 0 0,0-1 0 0 0,1 1 0 0 0,-1 0 0 0 0,0-1 0 0 0,1 1 0 0 0,-1-1 0 0 0,0 0 0 0 0,0 1 0 0 0,1-1 0 0 0,-1 1 0 0 0,0-1 0 0 0,0 0-3 0 0,1 0 0 0 0,-1 0 0 0 0,1 0 1 0 0,-1 1-1 0 0,1-1 0 0 0,0 0 0 0 0,-1 0 0 0 0,1 0 0 0 0,-1 0 0 0 0,1 0 0 0 0,-1 0 0 0 0,1 0 0 0 0,-1 0 0 0 0,1-1 0 0 0,-1 1 0 0 0,1 0 0 0 0,-1 0 0 0 0,1 0 0 0 0,-1 0 0 0 0,1-1 0 0 0,0 1 0 0 0,-1 0 0 0 0,1 0 0 0 0,-1-1 0 0 0,1 1 0 0 0,0 0 0 0 0,-1-1 0 0 0,1 1 0 0 0,0-1 0 0 0,-1 1 0 0 0,1 0 0 0 0,0-1 0 0 0,0 1 0 0 0,-1-1 0 0 0,1 1 0 0 0,0 0 0 0 0,0-1 0 0 0,0 1 0 0 0,0-1 0 0 0,-1 1 0 0 0,1-1 0 0 0,0 1 0 0 0,0-1 0 0 0,0 0 3 0 0,-5-24-1357 0 0,5 23 1063 0 0,0-13-1535 0 0,3 0-3287 0 0</inkml:trace>
  <inkml:trace contextRef="#ctx0" brushRef="#br0" timeOffset="8396.563">9576 79 8288 0 0,'0'-2'64'0'0,"0"-1"1"0"0,0 1-1 0 0,0-1 1 0 0,0 0 0 0 0,1 1-1 0 0,-1-1 1 0 0,1 1-1 0 0,-1 0 1 0 0,1-1-1 0 0,0 1 1 0 0,0-1 0 0 0,0 1-1 0 0,0 0 1 0 0,1-2-65 0 0,4-7 387 0 0,-5 10-335 0 0,-1 0 0 0 0,0 0 0 0 0,1 1 1 0 0,-1-1-1 0 0,1 0 0 0 0,-1 0 0 0 0,1 0 1 0 0,-1 1-1 0 0,1-1 0 0 0,-1 0 0 0 0,1 1 1 0 0,0-1-1 0 0,-1 1 0 0 0,1-1 0 0 0,0 0 1 0 0,0 1-1 0 0,-1-1 0 0 0,1 1 0 0 0,0 0 1 0 0,0-1-53 0 0,8-2 326 0 0,-1 0 0 0 0,1 0 0 0 0,0 1 1 0 0,0 0-1 0 0,0 1 0 0 0,0 0 0 0 0,7 0-326 0 0,12 1 2379 0 0,22 4-2379 0 0,-40-3 42 0 0,2 0 244 0 0,0 1 0 0 0,0 1 1 0 0,0 0-1 0 0,-1 1 1 0 0,1 0-1 0 0,-1 1 0 0 0,0 0 1 0 0,0 0-1 0 0,0 1 1 0 0,-1 1-1 0 0,1 1-286 0 0,-9-8 46 0 0,-1 1 0 0 0,0 1 0 0 0,1-1 1 0 0,-1 0-1 0 0,0 0 0 0 0,0 0 0 0 0,1 1 0 0 0,-1-1 0 0 0,0 1 0 0 0,0-1 0 0 0,-1 1 1 0 0,1-1-1 0 0,0 1 0 0 0,0-1 0 0 0,-1 1 0 0 0,1 0 0 0 0,-1-1 0 0 0,1 1 0 0 0,-1 0-46 0 0,0 0 9 0 0,0-1 0 0 0,0 1 0 0 0,-1 0 0 0 0,1-1-1 0 0,0 1 1 0 0,-1 0 0 0 0,1-1 0 0 0,-1 1 0 0 0,0-1-1 0 0,1 1 1 0 0,-1-1 0 0 0,0 1 0 0 0,0-1 0 0 0,0 0-1 0 0,0 1 1 0 0,-1 0-9 0 0,-3 3-11 0 0,-1 0-1 0 0,0 0 1 0 0,0 0 0 0 0,0-1-1 0 0,-1 0 1 0 0,0 0-1 0 0,-5 2 12 0 0,11-5 0 0 0,-20 10 0 0 0,0-1 0 0 0,-1-1 0 0 0,0-1 0 0 0,-1-1 0 0 0,-17 3 0 0 0,26-6 0 0 0,12-3 0 0 0,1-1 0 0 0,-1 1 0 0 0,1-1 0 0 0,-1 1 0 0 0,1-1 0 0 0,-1 1 0 0 0,0-1 0 0 0,1 0 0 0 0,-1 0 0 0 0,1 0 0 0 0,-2 0 0 0 0,3 0 0 0 0,0 0 0 0 0,0 0 0 0 0,0 0 0 0 0,0 0 0 0 0,-1 0 0 0 0,1 0 0 0 0,0 0 0 0 0,0 0 0 0 0,0 0 0 0 0,0 0 0 0 0,0 0 0 0 0,0 0 0 0 0,-1 0 0 0 0,1 0 0 0 0,0 0 0 0 0,0 0 0 0 0,0 0 0 0 0,0-1 0 0 0,0 1 0 0 0,0 0 0 0 0,-1 0 0 0 0,1 0 0 0 0,0 0 0 0 0,0 0 0 0 0,0 0 0 0 0,0 0 0 0 0,0 0 0 0 0,0 0 0 0 0,0-1 0 0 0,0 1 0 0 0,0 0 0 0 0,0 0 0 0 0,0 0 0 0 0,0 0 0 0 0,-1 0 0 0 0,1 0 0 0 0,0 0 0 0 0,0-1 0 0 0,0 1 0 0 0,0 0 0 0 0,0 0 0 0 0,4-4 0 0 0,7-2 0 0 0,-6 5 7 0 0,0 0 0 0 0,0 0 0 0 0,0 1 0 0 0,0-1-1 0 0,0 1 1 0 0,0 0 0 0 0,0 1 0 0 0,1-1-1 0 0,-1 1 1 0 0,0 0 0 0 0,2 1-7 0 0,14 2 116 0 0,3 0-138 0 0,-1 2-1 0 0,0 0 1 0 0,0 2-1 0 0,0 0 1 0 0,-1 2-1 0 0,20 11 23 0 0,-38-18-2 0 0,1 0-1 0 0,-1-1 1 0 0,0 2-1 0 0,0-1 0 0 0,-1 0 1 0 0,1 1-1 0 0,-1 0 1 0 0,1-1-1 0 0,-1 1 0 0 0,0 1 1 0 0,-1-1-1 0 0,3 4 3 0 0,-4-6 60 0 0,0 0 0 0 0,0 0 0 0 0,0 1-1 0 0,0-1 1 0 0,-1 0 0 0 0,1 0 0 0 0,-1 1-1 0 0,1-1 1 0 0,-1 0 0 0 0,0 0 0 0 0,0 1 0 0 0,0-1-1 0 0,0 0 1 0 0,0 1 0 0 0,-1-1 0 0 0,1 0-1 0 0,-1 0 1 0 0,1 1 0 0 0,-1-1 0 0 0,0 0-1 0 0,0 0 1 0 0,0 0 0 0 0,0 0 0 0 0,0 0-1 0 0,0 0 1 0 0,-1 0 0 0 0,-1 2-60 0 0,-5 3 50 0 0,0 1 0 0 0,-1-1-1 0 0,0-1 1 0 0,-1 1 0 0 0,0-2 0 0 0,0 1 0 0 0,0-1-1 0 0,0-1 1 0 0,-1 1-50 0 0,-27 7-23 0 0,-35 8 23 0 0,65-18 0 0 0,-1-1 0 0 0,1 0 0 0 0,-1 0 0 0 0,1-1 0 0 0,-1 0 0 0 0,1 0 0 0 0,0-1 0 0 0,-1 0 0 0 0,1-1 0 0 0,-5-1 0 0 0,12 3-63 0 0,0-1-1 0 0,-1 1 0 0 0,1-1 0 0 0,0 0 0 0 0,0 0 1 0 0,-1 1-1 0 0,1-1 0 0 0,0 0 0 0 0,0 0 0 0 0,0 0 0 0 0,0-1 64 0 0,-6-7-5211 0 0,4 1-1475 0 0</inkml:trace>
  <inkml:trace contextRef="#ctx0" brushRef="#br0" timeOffset="16437.413">10522 473 8288 0 0,'0'0'190'0'0,"0"0"28"0"0,0 0 7 0 0,-19 3 1920 0 0,14-3-1923 0 0,3 0 164 0 0,2 0 102 0 0,0 0 22 0 0,0 0-68 0 0,1 1-425 0 0,0 0-1 0 0,-1 0 1 0 0,1 0-1 0 0,0 0 1 0 0,0 0-1 0 0,0 0 1 0 0,-1-1 0 0 0,1 1-1 0 0,0 0 1 0 0,1 0-17 0 0,5 1-1 0 0,-1 0 0 0 0,1 0 0 0 0,-1-1 0 0 0,1 0 0 0 0,-1 0 1 0 0,1-1-1 0 0,2 0 1 0 0,50-4 1 0 0,-4 0 34 0 0,-8 6 434 0 0,-26 0-247 0 0,1-2 1 0 0,13-1-223 0 0,-19 1 123 0 0,1 0-1 0 0,-1 0 1 0 0,15 4-123 0 0,28 1 264 0 0,3-3-53 0 0,-20-1-17 0 0,11-2-194 0 0,24-4 75 0 0,-64 4-61 0 0,1 1 0 0 0,-1 0 1 0 0,10 2-15 0 0,14 0 21 0 0,-3 0-75 0 0,-33-2-216 0 0,-1 0-72 0 0,0 0-8 0 0,0 0-40 0 0,0 0-155 0 0,-1-1-67 0 0,-7-4-17 0 0</inkml:trace>
  <inkml:trace contextRef="#ctx0" brushRef="#br0" timeOffset="16763.88">11142 367 3224 0 0,'9'2'269'0'0,"2"2"3167"0"0,-8-4-3042 0 0,0 1 0 0 0,0-1 1 0 0,0 1-1 0 0,0 0 0 0 0,0 0 0 0 0,2 1-394 0 0,12 4 330 0 0,-7-4 4 0 0,-1 1 0 0 0,1 0-1 0 0,3 2-333 0 0,23 7 747 0 0,-27-10-489 0 0,1 1 0 0 0,-1 0 0 0 0,0 0 1 0 0,0 1-1 0 0,0 0 0 0 0,0 0 0 0 0,-1 1 0 0 0,0 1 1 0 0,5 3-259 0 0,-16 6 1477 0 0,3-13-1445 0 0,0 0 1 0 0,0 0-1 0 0,-1 0 0 0 0,1 1 1 0 0,-1-1-1 0 0,0 0 1 0 0,0 0-1 0 0,0 0 0 0 0,0 0 1 0 0,0 0-1 0 0,0 0 0 0 0,0 0 1 0 0,0-1-1 0 0,-1 1 1 0 0,1 0-1 0 0,-1-1 0 0 0,0 1 1 0 0,1-1-1 0 0,-1 1 0 0 0,0-1 1 0 0,-1 1-33 0 0,-6 3 179 0 0,0 0 1 0 0,0 0-1 0 0,0-1 0 0 0,-3 0-179 0 0,6-1 103 0 0,-33 13 174 0 0,15-5-183 0 0,0-2 1 0 0,-1 0 0 0 0,-2-1-95 0 0,11-4-371 0 0,-1 2 0 0 0,1-1 0 0 0,-10 7 371 0 0,25-12-182 0 0,0 1 1 0 0,0-1-1 0 0,0 0 1 0 0,0 1-1 0 0,0-1 1 0 0,0 0-1 0 0,0 0 1 0 0,-1 0-1 0 0,1 0 0 0 0,0 0 1 0 0,0 0-1 0 0,0 0 1 0 0,0 0-1 0 0,-1-1 182 0 0,0 1-406 0 0,0-1-1127 0 0</inkml:trace>
  <inkml:trace contextRef="#ctx0" brushRef="#br0" timeOffset="30277.82">20118 4799 17823 0 0,'5'0'180'0'0,"0"-1"-1"0"0,0 0 1 0 0,0 1-1 0 0,0 0 1 0 0,0 0-1 0 0,-1 1 1 0 0,1 0-1 0 0,0-1 0 0 0,0 1 1 0 0,0 1-1 0 0,2 0-179 0 0,24 4 9 0 0,34-1 579 0 0,-18-1 367 0 0,17 3-955 0 0,-41-3-98 0 0,-10-3-100 0 0,-1 1 0 0 0,0 1 0 0 0,0 0 0 0 0,0 0 0 0 0,-1 1 0 0 0,1 1 0 0 0,-1 0 198 0 0,-4 2-7113 0 0</inkml:trace>
  <inkml:trace contextRef="#ctx0" brushRef="#br0" timeOffset="30278.82">20200 5058 17303 0 0,'0'0'396'0'0,"0"0"52"0"0,0-1-378 0 0,1 0-1 0 0,-1 1 0 0 0,1-1 0 0 0,-1 1 0 0 0,1-1 0 0 0,-1 1 0 0 0,1-1 0 0 0,-1 1 0 0 0,1-1 0 0 0,0 1 0 0 0,-1-1 0 0 0,1 1 0 0 0,0 0 0 0 0,-1-1 0 0 0,2 1-69 0 0,51-12 27 0 0,89-5 1824 0 0,28 7-748 0 0,-80 6-2802 0 0,-68 2 785 0 0</inkml:trace>
  <inkml:trace contextRef="#ctx0" brushRef="#br0" timeOffset="30537.33">20986 4644 13824 0 0,'0'0'1061'0'0,"0"0"-550"0"0,0 0 257 0 0,0 0 183 0 0,2 0 39 0 0,14 6-38 0 0,1-2 1 0 0,0 0-1 0 0,0-1 1 0 0,9 1-953 0 0,73 2 515 0 0,-96-6-466 0 0,146 3 297 0 0,-132-2-298 0 0,1-1 0 0 0,-1-1 0 0 0,10-1-48 0 0,-19 1-232 0 0,0-1 0 0 0,0 0-1 0 0,0 0 1 0 0,0 0 0 0 0,-1-1 0 0 0,1 0 0 0 0,-1-1-1 0 0,4-2 233 0 0,0-2-2190 0 0,-2-1-4771 0 0</inkml:trace>
  <inkml:trace contextRef="#ctx0" brushRef="#br0" timeOffset="30762.844">21329 4480 9672 0 0,'-1'0'95'0'0,"0"0"0"0"0,0 0 0 0 0,0 0 1 0 0,0 1-1 0 0,1-1 0 0 0,-1 0 0 0 0,0 0 1 0 0,0 1-1 0 0,0-1 0 0 0,1 1 0 0 0,-1-1 1 0 0,0 1-1 0 0,0-1 0 0 0,1 1 0 0 0,-1-1 1 0 0,0 1-1 0 0,1-1 0 0 0,-1 1 0 0 0,1 0 0 0 0,-1-1 1 0 0,1 1-1 0 0,-1 0 0 0 0,1 0 0 0 0,-1-1 1 0 0,1 1-1 0 0,0 0 0 0 0,-1 0 0 0 0,1 0 1 0 0,0-1-1 0 0,0 1 0 0 0,0 0 0 0 0,0 0 1 0 0,-1 0-96 0 0,-3 12 1698 0 0,1-4-1358 0 0,0 0 0 0 0,1 0 0 0 0,1 0 0 0 0,-1 1 0 0 0,1-1 0 0 0,1 1 0 0 0,0-1 0 0 0,0 0 0 0 0,1 1-340 0 0,-1 10 661 0 0,1 2 131 0 0,1 0 1 0 0,1 0-1 0 0,3 4-792 0 0,2 21 951 0 0,13 54-210 0 0,-17-80-803 0 0,-2-15-51 0 0,-1 0 1 0 0,0 1 0 0 0,-1-1-1 0 0,1 1 1 0 0,-1-1 0 0 0,0 0 0 0 0,-1 1-1 0 0,1-1 1 0 0,-2 3 112 0 0,0 4-5157 0 0,1 1-1756 0 0</inkml:trace>
  <inkml:trace contextRef="#ctx0" brushRef="#br0" timeOffset="31057.164">20970 4975 8752 0 0,'4'-14'936'0'0,"-4"13"-733"0"0,0 0 1 0 0,1-1-1 0 0,-1 1 0 0 0,1 0 1 0 0,-1 0-1 0 0,1 0 1 0 0,0 0-1 0 0,-1-1 1 0 0,1 1-1 0 0,0 0 1 0 0,0 0-1 0 0,0 0 0 0 0,0 1 1 0 0,0-1-1 0 0,0 0 1 0 0,0 0-1 0 0,0 0 1 0 0,0 1-1 0 0,0-1 0 0 0,0 0 1 0 0,0 1-1 0 0,1-1 1 0 0,-1 1-1 0 0,0 0 1 0 0,0-1-1 0 0,1 1 1 0 0,0 0-204 0 0,5-2 1113 0 0,0 1 0 0 0,0 0 1 0 0,0 0-1 0 0,0 0 0 0 0,1 1-1113 0 0,49-2 1025 0 0,2-3-1025 0 0,-13 1 352 0 0,0 2-1 0 0,10 2-351 0 0,-18 2-735 0 0,1-2 0 0 0,-1-2 0 0 0,1-1 0 0 0,-1-2-1 0 0,2-1 736 0 0,2-5-1344 0 0</inkml:trace>
  <inkml:trace contextRef="#ctx0" brushRef="#br0" timeOffset="31291.255">21863 4442 11952 0 0,'0'0'546'0'0,"0"0"-10"0"0,10 3 1002 0 0,-4 1-1137 0 0,-1 0 1 0 0,0 0 0 0 0,-1 1 0 0 0,1 0 0 0 0,-1-1-1 0 0,0 1 1 0 0,0 1 0 0 0,0-1 0 0 0,-1 1 0 0 0,0-1-1 0 0,0 1 1 0 0,0 0 0 0 0,0 3-402 0 0,6 16 1097 0 0,-2-1 0 0 0,3 23-1097 0 0,-6-32 82 0 0,-1 8 26 0 0,-1-1 0 0 0,-1 0-1 0 0,-1 1 1 0 0,-3 21-108 0 0,-1-2 147 0 0,-6 21-147 0 0,2-16-10 0 0,-7 16-1643 0 0,9-32-5861 0 0</inkml:trace>
  <inkml:trace contextRef="#ctx0" brushRef="#br1" timeOffset="-80031.463">5414 1738 4608 0 0,'8'1'184'0'0,"-1"0"-1"0"0,1 0 1 0 0,6-1-184 0 0,-10 0 1 0 0,15 0 2905 0 0,-14 5 316 0 0,-4-5-2836 0 0,-1 0 102 0 0,0 0 22 0 0,-21 1 1980 0 0,-8 2-1758 0 0,-1-1-1 0 0,1-1 1 0 0,-5-1-732 0 0,-45 1 18 0 0,14 0 843 0 0,-48-5-861 0 0,-7-1 1187 0 0,26 2-1187 0 0,-80-1 0 0 0,12 0 2048 0 0,118 6-2048 0 0,31 0 0 0 0,-133 7 0 0 0,1 0 0 0 0,139-7 0 0 0,4-2 0 0 0,0 0 0 0 0,-1 0 0 0 0,1 1 0 0 0,0-1 0 0 0,0-1 0 0 0,-1 1 0 0 0,1 0 0 0 0,0 0 0 0 0,0-1 0 0 0,-2 0 0 0 0,-39-3 0 0 0,-2 2 0 0 0,1 2 0 0 0,-16 3 0 0 0,2-5 0 0 0,23-4 0 0 0,26 6 0 0 0,-5-4 0 0 0,-16-3-401 0 0,28 7-74 0 0,-5-2-475 0 0,5 2 868 0 0,1 0 64 0 0,1 0 1 0 0,-1 1 0 0 0,0-1 0 0 0,1 0 0 0 0,-1 0 0 0 0,0 0-1 0 0,1 0 1 0 0,-1-1 0 0 0,0 1 0 0 0,1 0 0 0 0,-1 0 0 0 0,0 0-1 0 0,1 0 1 0 0,-1-1 0 0 0,1 1 0 0 0,-1 0 0 0 0,0-1 0 0 0,1 1-1 0 0,-1 0 1 0 0,1-1 0 0 0,-1 1 17 0 0,0-1-1437 0 0,-2-1-2515 0 0,3 2 1907 0 0</inkml:trace>
  <inkml:trace contextRef="#ctx0" brushRef="#br1" timeOffset="-78653.206">3739 1732 10136 0 0,'-2'4'248'0'0,"0"-1"0"0"0,0 0 0 0 0,0 1 1 0 0,1-1-1 0 0,-1 1 0 0 0,1 0 0 0 0,0-1 0 0 0,0 1 1 0 0,0 0-1 0 0,1 0 0 0 0,0-1 0 0 0,-1 1-248 0 0,2-2 10 0 0,-1-1 0 0 0,0 1 0 0 0,0 0 0 0 0,0-1 0 0 0,0 1 0 0 0,0-1-1 0 0,0 1 1 0 0,0-1 0 0 0,-1 1 0 0 0,1-1 0 0 0,0 1 0 0 0,-1-1 0 0 0,1 1 0 0 0,-1-1-1 0 0,0 1 1 0 0,0 0-10 0 0,0-1 50 0 0,0 1 0 0 0,1 1 0 0 0,-1-1 0 0 0,0 0 0 0 0,1 0 0 0 0,-1 0 0 0 0,1 0 0 0 0,0 0 0 0 0,-1 1-50 0 0,1 3 153 0 0,-1-1 0 0 0,1 0 0 0 0,-2 0 0 0 0,1 0-1 0 0,0 0 1 0 0,-2 3-153 0 0,1-3 115 0 0,0 0 0 0 0,1 0-1 0 0,0 0 1 0 0,0 0 0 0 0,0 0 0 0 0,0 3-115 0 0,2 1-10 0 0,-1-7 17 0 0,0 0 1 0 0,0 0-1 0 0,0 1 1 0 0,0-1-1 0 0,0 0 1 0 0,-1 0-1 0 0,1 0 0 0 0,-1 0 1 0 0,1 0-1 0 0,-1 0 1 0 0,0 0-8 0 0,-1 3 124 0 0,0 0 0 0 0,1 0 1 0 0,-1 0-1 0 0,1 0 0 0 0,0 0 1 0 0,0 1-1 0 0,0-1 0 0 0,1 0 1 0 0,0 1-1 0 0,0-1 0 0 0,0 1-124 0 0,0 3 350 0 0,0 0-1 0 0,-1 1 0 0 0,-1 5-349 0 0,1-6 250 0 0,0 0 0 0 0,0 0 0 0 0,1 0 0 0 0,0 1-250 0 0,2 13-259 0 0,-1 0 0 0 0,-1-1 0 0 0,-2 12 259 0 0,-2 68 779 0 0,0-45-154 0 0,4-39-634 0 0,-2 0-1 0 0,-1 12 10 0 0,-3 17 0 0 0,5-35 0 0 0,0 0 0 0 0,-1 0 0 0 0,-1 0 0 0 0,0 1 0 0 0,-1 5 28 0 0,0 1-1 0 0,1-1 0 0 0,1 1 0 0 0,1 11-27 0 0,-4 21 822 0 0,3 6 152 0 0,2-37-902 0 0,0-1-1 0 0,-2 6-71 0 0,-2 60 0 0 0,2-47 0 0 0,2-23 0 0 0,0 0 0 0 0,-2 0 0 0 0,-1 9 0 0 0,-8 45 0 0 0,6-35 0 0 0,4-17 0 0 0,1-1 0 0 0,0 0 0 0 0,1 0 0 0 0,3 10 0 0 0,-4-20 0 0 0,5 20 0 0 0,-4-20 0 0 0,1 0 0 0 0,-1 0 0 0 0,-1 0 0 0 0,1 0 0 0 0,-1 0 0 0 0,-1 5 0 0 0,3 10 0 0 0,-1-18 0 0 0,-1 0 0 0 0,1-1 0 0 0,-1 1 0 0 0,0 0 0 0 0,0-1 0 0 0,0 1 0 0 0,0 0 0 0 0,-1 1 0 0 0,1-2 0 0 0,0 0 0 0 0,-1 0 0 0 0,1 1 0 0 0,0-1 0 0 0,1 0 0 0 0,-1 0 0 0 0,0 1 0 0 0,1-1 0 0 0,-1 0 0 0 0,1 1 0 0 0,-1-1 0 0 0,1 0 0 0 0,-1 0 0 0 0,0 0 0 0 0,0 0 0 0 0,0 0 0 0 0,0 0 0 0 0,0 0 0 0 0,0 1 0 0 0,-1-1 0 0 0,1 0 0 0 0,-2 9 0 0 0,1-9 0 0 0,1 1 0 0 0,0-1 0 0 0,-1 1 0 0 0,1-1 0 0 0,-1 0 0 0 0,0 1 0 0 0,0-1 0 0 0,0 0 0 0 0,-1 1 0 0 0,1 0 94 0 0,-1 1 0 0 0,1-1-1 0 0,-1 1 1 0 0,1-1 0 0 0,0 1-1 0 0,0-1 1 0 0,1 1 0 0 0,-1 0-1 0 0,1-1 1 0 0,0 1 0 0 0,-1 0-1 0 0,2 0 1 0 0,-1-1-1 0 0,0 1 1 0 0,1 2-94 0 0,0 2-247 0 0,0-1-1 0 0,-1 1 1 0 0,-1 6 247 0 0,-1 25-607 0 0,2-37 607 0 0,-1-1 0 0 0,1 1 1 0 0,0-1-1 0 0,-1 1 0 0 0,1-1 0 0 0,-1 0 0 0 0,1 1 0 0 0,-1-1 0 0 0,0 1 0 0 0,1-1 0 0 0,-1 1 0 0 0,0-1-85 0 0,0 0 1 0 0,0 0-1 0 0,0 1 0 0 0,1-1 1 0 0,-1 1-1 0 0,1-1 0 0 0,-1 0 1 0 0,1 1-1 0 0,0-1 0 0 0,-1 1 1 0 0,1 0 84 0 0,0-1-40 0 0,0-1 0 0 0,0 0 0 0 0,0 1-1 0 0,-1-1 1 0 0,1 1 0 0 0,0-1 0 0 0,0 1 0 0 0,-1-1 0 0 0,1 0 0 0 0,0 1 0 0 0,0-1 0 0 0,-1 0 0 0 0,1 1 0 0 0,0-1 0 0 0,-1 0 0 0 0,1 1 0 0 0,-1-1-1 0 0,1 0 1 0 0,0 0 0 0 0,-1 1 0 0 0,1-1 0 0 0,-1 0 0 0 0,1 0 0 0 0,-1 0 0 0 0,1 0 0 0 0,-1 1 40 0 0,-2 0-60 0 0,1 4 44 0 0,2-4 10 0 0,0-1 3 0 0,0 0 1 0 0,1 1-1 0 0,-1-1 1 0 0,0 1-1 0 0,0-1 0 0 0,1 0 1 0 0,-1 1-1 0 0,0-1 0 0 0,1 1 1 0 0,-1-1-1 0 0,0 0 1 0 0,1 0-1 0 0,-1 1 0 0 0,0-1 1 0 0,1 0-1 0 0,-1 0 0 0 0,1 1 1 0 0,-1-1-1 0 0,1 0 1 0 0,-1 0-1 0 0,1 0 0 0 0,-1 0 1 0 0,1 0-1 0 0,-1 0 0 0 0,1 1 3 0 0,0-1-370 0 0,-1 0-118 0 0,1 1 408 0 0,1-1 0 0 0,-1 1 0 0 0,0 0 1 0 0,1-1-1 0 0,-1 1 0 0 0,1-1 0 0 0,0 0 0 0 0,-1 1 0 0 0,1-1 1 0 0,-1 0-1 0 0,1 0 0 0 0,-1 0 0 0 0,1 0 0 0 0,0 0 80 0 0,44 0 1023 0 0,-1-3-1 0 0,26-4-1022 0 0,-25 1-117 0 0,151-7-425 0 0,-161 11 734 0 0,0 1 1 0 0,0 2-1 0 0,1 2-192 0 0,18 1 29 0 0,28-3-29 0 0,38-5 0 0 0,32-2 0 0 0,-129 6 0 0 0,44 0 0 0 0,58-7 0 0 0,-108 6 0 0 0,-1 0 0 0 0,12 2 0 0 0,16-1 0 0 0,76-4-16 0 0,61 9 16 0 0,-138 0 28 0 0,-32-3-235 0 0,0 0 1 0 0,11 0 206 0 0,8-1-756 0 0,27 5 756 0 0,9 1 1141 0 0,-4-1-1458 0 0,-33-2-1342 0 0,24-1 1659 0 0,-33-1-48 0 0,15-1 1685 0 0,-34-1-1665 0 0,0 0 0 0 0,0-1 0 0 0,-1 1 1 0 0,1 0-1 0 0,0-1 0 0 0,0 1 0 0 0,-1-1 0 0 0,1 0 1 0 0,0 0-1 0 0,-1 0 0 0 0,1 1 0 0 0,-1-1 1 0 0,1-1-1 0 0,-1 1 0 0 0,0 0 0 0 0,1 0 0 0 0,-1-1 28 0 0,1 0-221 0 0,-1 1 229 0 0,0 0-1 0 0,1 0 1 0 0,-1-1-1 0 0,0 1 1 0 0,0-1-1 0 0,0 1 1 0 0,0-1 0 0 0,0 1-1 0 0,0-1 1 0 0,0 0-1 0 0,-1 1 1 0 0,1-1-1 0 0,-1 0 1 0 0,1 0 0 0 0,-1 1-1 0 0,1-1 1 0 0,-1 0-1 0 0,0 0 1 0 0,0 0 0 0 0,0 0-1 0 0,0 1 1 0 0,0-1-1 0 0,-1 0 1 0 0,1 0-1 0 0,0 0 1 0 0,-1 1 0 0 0,1-1-1 0 0,-1 0-7 0 0,-9-39 993 0 0,-4-31-993 0 0,8 33-108 0 0,2 8 247 0 0,1 0 0 0 0,2-27-139 0 0,-1-9 1162 0 0,1 40-548 0 0,3-17-614 0 0,0-3-6 0 0,-12-244 2086 0 0,3 124-2112 0 0,5 100 32 0 0,-10-54 0 0 0,7 71 0 0 0,3 30 0 0 0,0 0 0 0 0,-2-4 0 0 0,-25-148 715 0 0,18 103 184 0 0,-6-14-2457 0 0,15 77 1503 0 0,0 1-1 0 0,-1-1 1 0 0,0 0-1 0 0,1 1 1 0 0,-4-3 55 0 0,6 7-1437 0 0,0 1-491 0 0,0 0-96 0 0,0 0-21 0 0</inkml:trace>
  <inkml:trace contextRef="#ctx0" brushRef="#br1" timeOffset="-77978.282">5604 1860 11976 0 0,'0'0'546'0'0,"0"0"-10"0"0,-1 1-344 0 0,-11 4 150 0 0,-1 2-1 0 0,1-1 0 0 0,0 2 0 0 0,0-1 1 0 0,1 2-1 0 0,-3 1-341 0 0,-10 12 2061 0 0,-20 23-2061 0 0,19-16 18 0 0,17-18-19 0 0,-1-1 1 0 0,0-1-1 0 0,-9 9 1 0 0,1-3 41 0 0,2 0 0 0 0,0 1 0 0 0,0 2-41 0 0,-29 31 808 0 0,32-38-533 0 0,1 0 1 0 0,0 1-1 0 0,1 0 0 0 0,-4 6-275 0 0,8-9 0 0 0,-1-1-1 0 0,-1 0 0 0 0,1-1 1 0 0,-1 0-1 0 0,-5 3 1 0 0,2-1 154 0 0,1-1 0 0 0,1 2 0 0 0,-7 6-154 0 0,6-5 284 0 0,0-1 0 0 0,-1 0 1 0 0,-1 0-1 0 0,0-1 0 0 0,-12 7-284 0 0,8-6 92 0 0,1 1 0 0 0,-14 13-92 0 0,7-4 0 0 0,-1 0 0 0 0,-15 9 0 0 0,28-22 0 0 0,1 1 0 0 0,0 1 0 0 0,0 0 0 0 0,1 0 0 0 0,-1 2 0 0 0,-24 25 0 0 0,11-17 2 0 0,16-14 8 0 0,0 0 0 0 0,0 0 0 0 0,0 0 0 0 0,1 1 0 0 0,0 0 0 0 0,0 0 0 0 0,-2 4-10 0 0,1 1 274 0 0,-1 0 0 0 0,0 0-1 0 0,-1-1 1 0 0,0 1-1 0 0,-8 6-273 0 0,12-13 103 0 0,1 0-1 0 0,0 0 1 0 0,0 1 0 0 0,0-1-1 0 0,-2 5-102 0 0,3-4 14 0 0,-1-1-1 0 0,1 0 1 0 0,-1 0 0 0 0,0 0-1 0 0,0 0 1 0 0,0 0-1 0 0,-2 1-13 0 0,-89 79 0 0 0,76-68 0 0 0,-1-1 0 0 0,-8 4 0 0 0,12-8 0 0 0,10-8 0 0 0,1 1 0 0 0,0 0 0 0 0,0 0 0 0 0,0 1 0 0 0,1-1 0 0 0,-3 4 0 0 0,3-3 0 0 0,-1 0 0 0 0,0-1 0 0 0,0 1 0 0 0,0-1 0 0 0,-4 3 0 0 0,-11 7 0 0 0,13-11 0 0 0,1 1 0 0 0,0 0 0 0 0,0 0 0 0 0,0 0 0 0 0,1 1 0 0 0,-1-1 0 0 0,1 1 0 0 0,-3 4 0 0 0,3-3 0 0 0,-1 0 0 0 0,0-1 0 0 0,-1 0 0 0 0,1 0 0 0 0,-1 0 0 0 0,-1 0 0 0 0,2-2 0 0 0,1 0 0 0 0,-1 1 0 0 0,1-1 0 0 0,0 1 0 0 0,0 0 0 0 0,1 0 0 0 0,-1 1 0 0 0,1-1 0 0 0,0 1 0 0 0,-2 2 0 0 0,3-3 0 0 0,1 0 0 0 0,-2 0 0 0 0,1 0 0 0 0,0-1 0 0 0,-1 1 0 0 0,1-1 0 0 0,-1 1 0 0 0,0-1 0 0 0,0 0 0 0 0,-1 0 0 0 0,1-1 0 0 0,0 1 0 0 0,-3 1 0 0 0,3-2 0 0 0,0 1 0 0 0,0 0 0 0 0,1 0 0 0 0,-1 0 0 0 0,1 1 0 0 0,-1-1 0 0 0,1 1 0 0 0,-1 1 0 0 0,1-1 0 0 0,0 0 0 0 0,-1-1 0 0 0,1 1 0 0 0,-1-1 0 0 0,0 1 0 0 0,0-1 0 0 0,-1 1 0 0 0,-12 9 454 0 0,0 0 0 0 0,-2-1-1 0 0,1-1 1 0 0,-19 8-454 0 0,27-15-14 0 0,6-3-57 0 0,0 0 0 0 0,1 0 0 0 0,-1 1-1 0 0,0-1 1 0 0,0 1 0 0 0,1-1 0 0 0,-1 1 0 0 0,0 0 0 0 0,1 0 0 0 0,0 0 0 0 0,-1 1-1 0 0,1-1 1 0 0,0 0 0 0 0,0 1 0 0 0,1-1 0 0 0,-2 2 71 0 0,1-1-36 0 0,0-1-1 0 0,0 1 1 0 0,-1-1 0 0 0,1 1-1 0 0,-1-1 1 0 0,0 0 0 0 0,1 0 0 0 0,-1 0-1 0 0,0 0 1 0 0,0-1 0 0 0,0 1-1 0 0,-1-1 1 0 0,-1 1 36 0 0,0 0-22 0 0,0 1-1 0 0,-1-1 1 0 0,1 1-1 0 0,1 0 1 0 0,-1 0-1 0 0,-1 2 23 0 0,-49 47 1384 0 0,42-36-918 0 0,12-13-448 0 0,-1-1 0 0 0,1 0-1 0 0,-1 1 1 0 0,0-1 0 0 0,0 0 0 0 0,0 0-1 0 0,0 0 1 0 0,-1 0-18 0 0,-5 3 0 0 0,1 1 0 0 0,0-1 0 0 0,0 1 0 0 0,1 1 0 0 0,0-1 0 0 0,-3 4 0 0 0,1 0 0 0 0,-1-1 0 0 0,-1-1 0 0 0,1 1 0 0 0,-2-1 0 0 0,-4 3 0 0 0,-11 8 0 0 0,11-6 7 0 0,10-9-109 0 0,0 1 0 0 0,-1-1 0 0 0,1 0 0 0 0,-7 3 102 0 0,9-5-317 0 0,0 0 0 0 0,1 1 0 0 0,-1-1 0 0 0,0 1 0 0 0,1 0 0 0 0,-1 0 0 0 0,1 0 0 0 0,0 0 0 0 0,0 0 0 0 0,0 0-1 0 0,0 0 1 0 0,1 1 0 0 0,0-1 0 0 0,-2 4 317 0 0,3 1-1024 0 0</inkml:trace>
  <inkml:trace contextRef="#ctx0" brushRef="#br1" timeOffset="-67442.918">14818 1687 3224 0 0,'73'-4'2501'0'0,"-70"4"-2032"0"0,1-1-1 0 0,-1 1 1 0 0,1-1 0 0 0,-1 1-1 0 0,0-1 1 0 0,3-1-469 0 0,16-2 893 0 0,-5-1 1885 0 0,-14 5-2500 0 0,-3 0-38 0 0,8 2 202 0 0,19 5 1664 0 0,-44-1-1388 0 0,1-2-1 0 0,-7 1-717 0 0,-29 1 799 0 0,-31-1-799 0 0,19-2 419 0 0,42-3-105 0 0,-1-1-1 0 0,-19-3-313 0 0,-14-1 389 0 0,-259 1 81 0 0,229 4-428 0 0,-55 4 150 0 0,68-2-366 0 0,22-1 188 0 0,-10-2-14 0 0,-173-10 0 0 0,185 8 0 0 0,-1 2 0 0 0,-19 4 0 0 0,45-2 0 0 0,-17-2 0 0 0,-1-1 0 0 0,31 1 0 0 0,-1 0 0 0 0,1 0 0 0 0,-5-3 0 0 0,-23-2 0 0 0,15 5 0 0 0,16 1 0 0 0,-1 0 0 0 0,1-1 0 0 0,0 0 0 0 0,-8-2 0 0 0,-12 3 0 0 0,20 1 0 0 0,3 5 0 0 0,-6 6 0 0 0,10-11 0 0 0,1-1 0 0 0,-1 0 0 0 0,1 1 0 0 0,-1-1 0 0 0,0 1 0 0 0,1-1 0 0 0,0 1 0 0 0,-1-1 0 0 0,1 1 0 0 0,-1-1 0 0 0,1 1 0 0 0,0 0 0 0 0,-1-1 0 0 0,1 1 0 0 0,0 0 0 0 0,-1-1 0 0 0,1 1 0 0 0,0 0 0 0 0,0-1 0 0 0,0 1 0 0 0,0 0 0 0 0,0-1 0 0 0,0 1 0 0 0,0 0 0 0 0,0 0 0 0 0,0-1 0 0 0,0 1 0 0 0,0 0 0 0 0,0-1 0 0 0,0 1 0 0 0,1 3 0 0 0,-2 13 0 0 0,0-14 0 0 0,1 1 0 0 0,0 0 0 0 0,0-1 0 0 0,0 1 0 0 0,0-1 0 0 0,0 1 0 0 0,1-1 0 0 0,0 2 0 0 0,-1-3 0 0 0,1 0 0 0 0,-1 0 0 0 0,0 0 0 0 0,0 0 0 0 0,0 0 0 0 0,0 0 0 0 0,0 0 0 0 0,-1 0 0 0 0,1 0 0 0 0,-1 1 0 0 0,-1 18 0 0 0,3-4 0 0 0,-1 1 0 0 0,0 0 0 0 0,-2 1 0 0 0,0 28 0 0 0,-5 75 0 0 0,7-104 0 0 0,0 1 0 0 0,0-1 0 0 0,2 1 0 0 0,0 0 0 0 0,1 3 0 0 0,25 146 400 0 0,-27-153 114 0 0,0-1 0 0 0,-1 10-514 0 0,1 26 540 0 0,12 71-524 0 0,-11-93-16 0 0,0 1 0 0 0,-2 0 0 0 0,-2 0 0 0 0,-2 17 0 0 0,3-36 0 0 0,1 0 0 0 0,0 0 0 0 0,0 0 0 0 0,1 0 0 0 0,1 24 0 0 0,3 57 0 0 0,-5-41 0 0 0,1-43 0 0 0,-1 0 0 0 0,-1 0 0 0 0,1 0 0 0 0,-2 4 0 0 0,1-3 0 0 0,0 0 0 0 0,1 0 0 0 0,0 7 0 0 0,0-5 0 0 0,-1 0 0 0 0,1 0 0 0 0,-2 3 0 0 0,0 21 0 0 0,1-28 0 0 0,0 1 0 0 0,0-1 0 0 0,0 0 0 0 0,-1 0 0 0 0,0 2 0 0 0,0-2 0 0 0,0 0 0 0 0,1 0 0 0 0,0 0 0 0 0,0 1 0 0 0,1 0 0 0 0,-1 5 269 0 0,0 0 0 0 0,0-1 0 0 0,-1 1 0 0 0,0-1 0 0 0,-1 0 0 0 0,0 1 0 0 0,-2 0-269 0 0,2 4 170 0 0,3-11-171 0 0,-1-1 1 0 0,0 1-1 0 0,0 0 0 0 0,0-1 0 0 0,0 1 0 0 0,-1 0 1 0 0,-8 14 0 0 0,9-17 0 0 0,-1 1 0 0 0,1-1 0 0 0,-1 1 0 0 0,1-1 0 0 0,0 1 0 0 0,0 0 0 0 0,0-1 0 0 0,0 1 0 0 0,1 0 0 0 0,-1 2 0 0 0,2-1 0 0 0,-5 12 0 0 0,-7 22 0 0 0,11-35 0 0 0,-1-1 0 0 0,1 1 0 0 0,0-1 0 0 0,0 0 0 0 0,0 1 0 0 0,0-1 0 0 0,1 1 0 0 0,-1 0 0 0 0,1-1 0 0 0,-1 0 0 0 0,1 0 0 0 0,-1 0 0 0 0,0-1 0 0 0,0 1 0 0 0,0 0 0 0 0,0 0 0 0 0,0 0 0 0 0,0 0 0 0 0,-1 0 0 0 0,1 0 0 0 0,-1 0 0 0 0,1-1 0 0 0,-1 1 0 0 0,0 0 0 0 0,-6 16-401 0 0,7-17 332 0 0,0 0 0 0 0,-1 0-1 0 0,1 1 1 0 0,0-1 0 0 0,0 0 0 0 0,0 0 0 0 0,-1 0 0 0 0,1 1 0 0 0,0-1-1 0 0,1 0 1 0 0,-1 0 0 0 0,0 1 0 0 0,0-1 0 0 0,0 0 0 0 0,1 0-1 0 0,-1 0 1 0 0,1 1 0 0 0,-1-1 0 0 0,1 0 0 0 0,-1 0 0 0 0,1 0-1 0 0,0 0 1 0 0,0 0 69 0 0,3 1 0 0 0,0-1 0 0 0,0 1 0 0 0,0-1 0 0 0,0 0 0 0 0,0-1 0 0 0,0 1 0 0 0,1-1 0 0 0,-1 0 0 0 0,0 0 0 0 0,0 0 0 0 0,2-1 0 0 0,5 1 0 0 0,138-7 0 0 0,-30 3 0 0 0,-61 1 0 0 0,1 2 0 0 0,28 5 0 0 0,34 5 0 0 0,-1-6 0 0 0,30-7 0 0 0,-23 5-64 0 0,-8 1-802 0 0,-27-9-88 0 0,26 0 790 0 0,58 2 164 0 0,16-2 0 0 0,-161 2 0 0 0,-23 3 0 0 0,0 0 0 0 0,0 0 0 0 0,0 1 0 0 0,0 0 0 0 0,0 1 0 0 0,1 0 0 0 0,1-1 0 0 0,-8 1 0 0 0,0-1 0 0 0,0 0 0 0 0,1 1 0 0 0,-1-1 0 0 0,0 0 0 0 0,0 0 0 0 0,0 0 0 0 0,0-1 0 0 0,0 1 0 0 0,5-3 0 0 0,2-4 0 0 0,-9 2 0 0 0,0 4 0 0 0,1 0 0 0 0,0 0 0 0 0,1 1 0 0 0,-1-1 0 0 0,0 1 0 0 0,1-1 0 0 0,-1 1 0 0 0,1 0 0 0 0,-1-1 0 0 0,1 1 0 0 0,-1 0 0 0 0,1 0 0 0 0,1 0 0 0 0,12-12 0 0 0,-11 4 0 0 0,-3 8 2 0 0,-1 1 0 0 0,0-1 0 0 0,0 0 0 0 0,1 0 0 0 0,-1 0 0 0 0,0 1 0 0 0,1-1-1 0 0,-1 0 1 0 0,0 1 0 0 0,1-1 0 0 0,-1 0 0 0 0,1 1 0 0 0,0-1 0 0 0,-1 0-2 0 0,8-5 62 0 0,-6 6-40 0 0,-1-1 0 0 0,0 0 0 0 0,0 0 0 0 0,0 1 0 0 0,0-1 0 0 0,0 0-1 0 0,0 0 1 0 0,0 0 0 0 0,0 0 0 0 0,0 0 0 0 0,0-1 0 0 0,-1 1 0 0 0,1 0 0 0 0,0 0-1 0 0,-1 0 1 0 0,1-1 0 0 0,-1 1 0 0 0,1 0 0 0 0,-1-1 0 0 0,0 1 0 0 0,1 0 0 0 0,-1-1-1 0 0,0 0-21 0 0,0 0 21 0 0,0 1 0 0 0,0-1 0 0 0,1 1 0 0 0,-1-1 0 0 0,0 1 0 0 0,1-1 0 0 0,-1 1 0 0 0,1-1 0 0 0,0 1 0 0 0,-1-1 0 0 0,1 1 0 0 0,0 0 0 0 0,0-1-21 0 0,1 0 2 0 0,-1 0 0 0 0,0 0 0 0 0,0 1 0 0 0,-1-1 0 0 0,1 0 0 0 0,0 0 0 0 0,-1 0-1 0 0,1-1-1 0 0,0-32 69 0 0,0 1 6 0 0,0 30-52 0 0,-1-1 0 0 0,0 0 0 0 0,0 0 0 0 0,0 0 0 0 0,-1 0-1 0 0,1 0 1 0 0,-1 1 0 0 0,0-1 0 0 0,-1 0 0 0 0,1 0-23 0 0,-3-9 102 0 0,3 9-62 0 0,1 1-1 0 0,-1 0 1 0 0,1-1 0 0 0,0 1 0 0 0,0 0-1 0 0,1-1 1 0 0,-1 1 0 0 0,1 0-1 0 0,1-5-39 0 0,3-26 222 0 0,-6-3-186 0 0,0 11-18 0 0,2 1 0 0 0,2-16-18 0 0,-2 23 174 0 0,0-1 1 0 0,-1 0-1 0 0,-1-4-174 0 0,1 7 111 0 0,0 9-57 0 0,1 0 0 0 0,0 0 1 0 0,0 0-1 0 0,1 0 0 0 0,0 0 0 0 0,2-3-54 0 0,-1 2 54 0 0,-1 0 1 0 0,0 0-1 0 0,0 0 1 0 0,0-7-55 0 0,-3-15 125 0 0,1 22-66 0 0,-1 0 1 0 0,2-1-1 0 0,0-8-59 0 0,8-17 132 0 0,0-8 10 0 0,-7 14 89 0 0,-1-20-231 0 0,-1 21 41 0 0,3-26-41 0 0,-1 34 0 0 0,0 0 0 0 0,-1 0 0 0 0,-2-1 0 0 0,0-4 0 0 0,0 10-1 0 0,1 0 0 0 0,1-10 1 0 0,1-22 30 0 0,-3 39-13 0 0,-2-56 521 0 0,3-11-538 0 0,0 69-60 0 0,0-1 0 0 0,-1 1 1 0 0,1 0-1 0 0,-2-5 60 0 0,0 6-47 0 0,1 0 0 0 0,1-1 0 0 0,-1 1 0 0 0,1 0 1 0 0,0-3 46 0 0,2-6-28 0 0,-1 12 28 0 0,0-1 0 0 0,-1 1-1 0 0,0-1 1 0 0,1 1 0 0 0,-1-1 0 0 0,0 1 0 0 0,0-1 0 0 0,0 1-1 0 0,-1-1 1 0 0,1 0 0 0 0,-6-10 0 0 0,5 10 0 0 0,0 1 0 0 0,0-1 0 0 0,0 1 0 0 0,0-1 0 0 0,0 0 0 0 0,1 1 0 0 0,-1-3 0 0 0,0-6 2 0 0,1 7 0 0 0,0 0-1 0 0,0 0 1 0 0,-1 0 0 0 0,1 0-1 0 0,-1 0 1 0 0,0 0 0 0 0,0 0 0 0 0,0 0-1 0 0,-1 0 1 0 0,-1-3-2 0 0,1 4 45 0 0,1 0 0 0 0,0-1 0 0 0,0 1 1 0 0,0 0-1 0 0,0-1 0 0 0,0-1-45 0 0,0 2 47 0 0,1 0 0 0 0,-1 0-1 0 0,0 0 1 0 0,0 0 0 0 0,0 0 0 0 0,0 1 0 0 0,-1-2-47 0 0,-1 0 15 0 0,2 3-14 0 0,1 0 0 0 0,-1 0 0 0 0,0 0-1 0 0,1 0 1 0 0,-1-1 0 0 0,0 1 0 0 0,1 0 0 0 0,-1-1 0 0 0,1 1-1 0 0,0 0 1 0 0,-1-1 0 0 0,1 1 0 0 0,0 0 0 0 0,0-1 0 0 0,0 1 0 0 0,0 0-1 0 0,0-1 1 0 0,0 0-1 0 0,-3-16-116 0 0,2 16 91 0 0,1 1 0 0 0,-1 0-1 0 0,1-1 1 0 0,-1 1-1 0 0,1 0 1 0 0,0-1 0 0 0,-1 1-1 0 0,1 0 1 0 0,0-1-1 0 0,0 1 1 0 0,0-1-1 0 0,0 1 1 0 0,0 0 0 0 0,0-1-1 0 0,1 1 1 0 0,-1-1-1 0 0,0 1 1 0 0,1 0 0 0 0,0-2 25 0 0,1 1-3 0 0,-2 2 13 0 0,1-1 0 0 0,-1 1 0 0 0,0 0 0 0 0,1-1 0 0 0,-1 1 0 0 0,1-1 0 0 0,-1 1 0 0 0,0-1 0 0 0,1 1 0 0 0,-1 0 0 0 0,0-1 0 0 0,1 0-1 0 0,-1 1 1 0 0,0-1 0 0 0,0 1 0 0 0,1-1 0 0 0,-1 1 0 0 0,0-1 0 0 0,0 1 0 0 0,0-1 0 0 0,0 0 0 0 0,0 1 0 0 0,0-1 0 0 0,0 1 0 0 0,0-1-1 0 0,0 0 1 0 0,0 1 0 0 0,0-1 0 0 0,0 1 0 0 0,-1-1 0 0 0,1 1 0 0 0,0-1 0 0 0,0 0 0 0 0,0 1 0 0 0,-1-1 0 0 0,1 1 0 0 0,0-1 0 0 0,-1 1 0 0 0,1-1-1 0 0,-1 1 1 0 0,1 0 0 0 0,-1-1-10 0 0,1 1 4 0 0,0 0-1 0 0,0-1 1 0 0,0 1-1 0 0,-1 0 0 0 0,1 0 1 0 0,0 0-1 0 0,0-1 1 0 0,0 1-1 0 0,0 0 1 0 0,0 0-1 0 0,0 0 1 0 0,0-1-1 0 0,0 1 0 0 0,-1 0 1 0 0,1 0-1 0 0,0-1 1 0 0,0 1-1 0 0,0 0 1 0 0,0 0-1 0 0,0-1 0 0 0,0 1 1 0 0,0 0-1 0 0,0 0 1 0 0,1-1-1 0 0,-1 1 1 0 0,0 0-1 0 0,0 0 1 0 0,0-1-1 0 0,0 1 0 0 0,0 0 1 0 0,0 0-1 0 0,0 0 1 0 0,0-1-1 0 0,1 1 1 0 0,-1 0-1 0 0,0 0 0 0 0,0 0 1 0 0,0 0-1 0 0,0-1 1 0 0,1 1-1 0 0,-1 0 1 0 0,0 0-1 0 0,0 0 1 0 0,1 0-1 0 0,-1 0 0 0 0,0 0 1 0 0,0-1-1 0 0,0 1 1 0 0,1 0-1 0 0,-1 0 1 0 0,0 0-1 0 0,0 0 0 0 0,1 0 1 0 0,-1 0-1 0 0,0 0-3 0 0,0 0 0 0 0,1 0 0 0 0,-1 0 0 0 0,0 0 0 0 0,0 0 0 0 0,1 0 0 0 0,-1 0 0 0 0,0 0-1 0 0,0 0 1 0 0,0 0 0 0 0,1 0 0 0 0,-1 0 0 0 0,0-1 0 0 0,0 1 0 0 0,0 0 0 0 0,1 0 0 0 0,-1 0-1 0 0,0 0 1 0 0,0 0 0 0 0,0-1 0 0 0,0 1 0 0 0,0 0 0 0 0,1 0 0 0 0,-1 0 0 0 0,0 0 0 0 0,0-1-1 0 0,0 1 1 0 0,0 0 0 0 0,0 0 0 0 0,0-1 0 0 0,0 1 0 0 0,0 0 0 0 0,0 0 0 0 0,0 0 0 0 0,0-1-1 0 0,1 1 1 0 0,-1 0 0 0 0,0 0 0 0 0,-1-1 0 0 0,1 1 0 0 0,0 0 0 0 0,0 0 0 0 0,0 0 0 0 0,0-1-1 0 0,0 1 1 0 0,0 0 0 0 0,0 0 0 0 0,-6-6 0 0 0,6 6 0 0 0,0 0 0 0 0,-1 0 0 0 0,1 0 0 0 0,0 0 0 0 0,0 0 0 0 0,0 0 0 0 0,-1-1 0 0 0,1 1 0 0 0,0 0 0 0 0,0 0 0 0 0,0 0 0 0 0,0 0 0 0 0,-1 0 0 0 0,1-1 0 0 0,0 1 0 0 0,0 0 0 0 0,0 0 0 0 0,0 0 0 0 0,0-1 0 0 0,-1 1 0 0 0,1 0 0 0 0,0 0 0 0 0,0 0 0 0 0,0-1 0 0 0,0 1 0 0 0,0 0 0 0 0,0 0 0 0 0,0 0 0 0 0,0-1 0 0 0,0 1 0 0 0,0 0 0 0 0,0 0 0 0 0,0-1 0 0 0,0 1 0 0 0,0 0 0 0 0,0 0 0 0 0,0 0 0 0 0,0-1 0 0 0,0 1 0 0 0,1 0 0 0 0,-1 0 0 0 0,0-1 0 0 0,0 1 0 0 0,0 0 0 0 0,0 0 0 0 0,0 0 0 0 0,0 0 0 0 0,1-1 0 0 0,-1 1 0 0 0,2-6-32 0 0,-7-12 0 0 0,1 12 15 0 0,4 6 16 0 0,-1 0-1 0 0,1 0 0 0 0,0 0 1 0 0,0-1-1 0 0,-1 1 1 0 0,1 0-1 0 0,0 0 0 0 0,0-1 1 0 0,0 1-1 0 0,0 0 1 0 0,-1 0-1 0 0,1-1 0 0 0,0 1 1 0 0,0 0-1 0 0,0 0 1 0 0,0-1-1 0 0,0 1 0 0 0,0 0 1 0 0,0-1-1 0 0,0 1 1 0 0,0 0-1 0 0,0-1 0 0 0,0 1 1 0 0,0 0-1 0 0,0-1 1 0 0,0 1-1 0 0,0 0 0 0 0,0 0 1 0 0,0-1-1 0 0,0 1 1 0 0,0 0-1 0 0,0-1 0 0 0,0 1 1 0 0,0 0-1 0 0,1 0 1 0 0,-1-1 1 0 0,0 0-80 0 0,0 1-122 0 0,0 0-43 0 0,2 0 0 0 0,-1-1-1 0 0,0 1 1 0 0,1-1-1 0 0,-1 1 1 0 0,0-1-1 0 0,0 0 1 0 0,1 0-1 0 0,-1 1 1 0 0,0-1-1 0 0,0 0 1 0 0,0-1 245 0 0,-5-2-2328 0 0,3 4-4538 0 0</inkml:trace>
  <inkml:trace contextRef="#ctx0" brushRef="#br1" timeOffset="-66728.15">14983 1711 11976 0 0,'0'0'266'0'0,"1"-4"668"0"0,3 4-833 0 0,-5 0-45 0 0,0 0 177 0 0,-11 4 393 0 0,10-3-527 0 0,0 0 0 0 0,0 0 0 0 0,1 0 0 0 0,-1 1 0 0 0,0-1 0 0 0,0 0 0 0 0,1 1 0 0 0,-1 0 0 0 0,1-1 0 0 0,0 1 0 0 0,-1 0 0 0 0,1 1-99 0 0,-14 13 725 0 0,-51 44 551 0 0,58-52-1274 0 0,1 0 0 0 0,0 1 0 0 0,1-1 0 0 0,0 1 1 0 0,-2 3-3 0 0,-14 21-1 0 0,-23 33 431 0 0,40-58-215 0 0,-1-1 0 0 0,-1 1 0 0 0,1-1 0 0 0,-3 2-215 0 0,3-3 121 0 0,0 0 0 0 0,0 0 0 0 0,1 1 0 0 0,0 0 0 0 0,0 0 0 0 0,-3 7-121 0 0,2-5 3 0 0,-1 1-1 0 0,1-1 0 0 0,-2-1 1 0 0,1 1-1 0 0,-1-1 0 0 0,0-1 0 0 0,-5 4-2 0 0,-22 23 0 0 0,9-4 0 0 0,18-19 0 0 0,-1 0 0 0 0,-1-1 0 0 0,1-1 0 0 0,-3 2 0 0 0,-10 6 0 0 0,5-4 0 0 0,0 1 0 0 0,1 0 0 0 0,1 1 0 0 0,-33 32-1 0 0,32-33 19 0 0,0 0 1 0 0,2 2-1 0 0,0 0 0 0 0,-1 2-18 0 0,2 1 456 0 0,-1-1 0 0 0,0 0 0 0 0,-8 5-456 0 0,3-2 612 0 0,-13 18-612 0 0,3-2-4 0 0,24-30 63 0 0,0 0-1 0 0,0 0 1 0 0,1 1 0 0 0,0 0-59 0 0,-1 1 232 0 0,0-1 0 0 0,0 0 0 0 0,-4 4-232 0 0,-2 0 310 0 0,0 0 0 0 0,-1-1 0 0 0,-6 4-310 0 0,4-4 94 0 0,0 2-1 0 0,-9 10-93 0 0,7-4 0 0 0,-1-1 0 0 0,-1-1 0 0 0,-3 1 0 0 0,-2 4 0 0 0,0 1 0 0 0,2 0 0 0 0,0 2 0 0 0,-17 18 0 0 0,26-29 0 0 0,-2 2 0 0 0,-1-1 0 0 0,0-1 0 0 0,-3 2 0 0 0,-4 2 0 0 0,-12 14 0 0 0,19-17 0 0 0,-1-1 0 0 0,0-1 0 0 0,-10 7 0 0 0,-97 65 0 0 0,-10 18 0 0 0,91-73 0 0 0,22-16 0 0 0,-18 16 0 0 0,16-15 297 0 0,19-14-183 0 0,0 0 1 0 0,1 1-1 0 0,-1 0 0 0 0,1-1 1 0 0,-1 1-1 0 0,1 0 0 0 0,0 0 1 0 0,-1 1-1 0 0,1-1 0 0 0,0 1-114 0 0,0-1 82 0 0,-1 1 0 0 0,1-1 0 0 0,0 0 0 0 0,-1 0 0 0 0,1 0 0 0 0,-1 0 0 0 0,0 0 0 0 0,-2 1-82 0 0,2-2-35 0 0,1 0 1 0 0,0 0-1 0 0,0 1 1 0 0,0-1-1 0 0,0 1 1 0 0,0 0-1 0 0,0-1 1 0 0,0 1-1 0 0,0 0 1 0 0,1 0-1 0 0,-1 0 0 0 0,1 0 1 0 0,-2 2 34 0 0,2-2-121 0 0,0-1 0 0 0,0 1 0 0 0,1-1-1 0 0,-2 0 1 0 0,1 1 0 0 0,0-1 0 0 0,0 0 0 0 0,0 0 0 0 0,-1 0 0 0 0,1 0 0 0 0,0 0-1 0 0,-1 0 1 0 0,0 0 121 0 0,1 0-87 0 0,1-1 0 0 0,-1 0 1 0 0,0 0-1 0 0,1 0 0 0 0,-1 1 0 0 0,0-1 0 0 0,1 0 0 0 0,-1 0 0 0 0,0 0 0 0 0,0 0 0 0 0,1 0 0 0 0,-1 0 1 0 0,0-1-1 0 0,1 1 0 0 0,-1 0 0 0 0,0 0 0 0 0,1 0 0 0 0,-1-1 87 0 0,0 1-2529 0 0,1 0-4633 0 0</inkml:trace>
  <inkml:trace contextRef="#ctx0" brushRef="#br2" timeOffset="-61158.639">7554 6275 5528 0 0,'14'-26'325'0'0,"-9"19"149"0"0,-1-1-1 0 0,0 0 1 0 0,-1 0 0 0 0,1-2-474 0 0,-4 10 209 0 0,0-1 0 0 0,0 0 1 0 0,0 0-1 0 0,0 0 0 0 0,0 1 1 0 0,0-1-1 0 0,0 0 0 0 0,-1 0 0 0 0,1 1 1 0 0,0-1-1 0 0,-1 0 0 0 0,1 0 1 0 0,0 1-1 0 0,-1-1 0 0 0,1 0 0 0 0,-1 1 1 0 0,1-1-1 0 0,-1 0 0 0 0,1 1 1 0 0,-1-1-1 0 0,1 1 0 0 0,-1-1 1 0 0,0 1-1 0 0,1-1 0 0 0,-1 1 0 0 0,0 0 1 0 0,1-1-1 0 0,-1 1 0 0 0,0 0 1 0 0,0-1-1 0 0,1 1 0 0 0,-1 0 0 0 0,0 0 1 0 0,0 0-1 0 0,1 0 0 0 0,-1 0 1 0 0,0-1-1 0 0,0 2 0 0 0,0-1 1 0 0,0 0-210 0 0,-4-1 319 0 0,-1 1 1 0 0,1 1-1 0 0,0-1 1 0 0,-1 1 0 0 0,1-1-1 0 0,0 1 1 0 0,0 1 0 0 0,0-1-1 0 0,0 1 1 0 0,0 0-1 0 0,-1 1-319 0 0,-12 6 348 0 0,1 1 0 0 0,0 0 0 0 0,1 2 0 0 0,0 0 0 0 0,1 1 0 0 0,0 0 0 0 0,-9 12-348 0 0,17-18 71 0 0,1 1 0 0 0,-1 1 0 0 0,2-1 0 0 0,-1 1 0 0 0,1 0 0 0 0,0 0 0 0 0,1 1 0 0 0,0 0 0 0 0,0-1-1 0 0,1 1 1 0 0,1 0 0 0 0,0 1 0 0 0,0-1 0 0 0,1 0 0 0 0,0 7-71 0 0,0-10 20 0 0,2 0-1 0 0,-1 0 1 0 0,1 0-1 0 0,0 0 0 0 0,0 0 1 0 0,1-1-1 0 0,0 1 1 0 0,0 0-1 0 0,1 0-19 0 0,2 7 50 0 0,-5-12-40 0 0,1 1 0 0 0,0-1 1 0 0,0 0-1 0 0,0 1 0 0 0,0-1 0 0 0,0 0 1 0 0,0 0-1 0 0,1 0 0 0 0,-1 0 0 0 0,1 0 1 0 0,1 2-11 0 0,4 2 41 0 0,1-1 1 0 0,-1 1-1 0 0,1-1 1 0 0,1 0-1 0 0,-1-1 1 0 0,1 0-1 0 0,-1 0 1 0 0,1-1-1 0 0,0 0 0 0 0,0-1 1 0 0,1 0-1 0 0,-1 0 1 0 0,0-1-1 0 0,1 0 1 0 0,0-1-42 0 0,6 0-427 0 0,1 0 1 0 0,-1-2 0 0 0,0 0-1 0 0,0 0 1 0 0,0-2-1 0 0,0 0 1 0 0,0-1-1 0 0,5-2 427 0 0,5-4-1964 0 0</inkml:trace>
  <inkml:trace contextRef="#ctx0" brushRef="#br2" timeOffset="-60848.765">7764 6322 8752 0 0,'0'0'673'0'0,"-1"6"983"0"0,-3 8 992 0 0,3-11-2395 0 0,0 1-1 0 0,0-1 1 0 0,0 1 0 0 0,0-1-1 0 0,1 1 1 0 0,0-1 0 0 0,-1 1-1 0 0,1-1 1 0 0,0 1 0 0 0,1 2-253 0 0,1 8 29 0 0,-2-10 18 0 0,0 0 0 0 0,1 0 1 0 0,0 0-1 0 0,-1 0 0 0 0,2 0 0 0 0,-1 0 0 0 0,2 4-47 0 0,12 24 572 0 0,-10-20-149 0 0,1 0 1 0 0,1 0 0 0 0,4 5-424 0 0,32 48 1085 0 0,-38-57-996 0 0,0-1-1 0 0,0 1 1 0 0,-1 0-1 0 0,0 0 1 0 0,0 0-1 0 0,0 1-88 0 0,-3-7 77 0 0,-1-2 3 0 0,0 0 0 0 0,0 0 0 0 0,0 0 0 0 0,0 0 15 0 0,-2-10 110 0 0,0 0 0 0 0,1 1 1 0 0,1-1-1 0 0,0 0 0 0 0,0 1 0 0 0,0-1 1 0 0,2-5-206 0 0,4-17-119 0 0,5-18 119 0 0,-10 49-2 0 0,2-11 41 0 0,2 1-1 0 0,-1-1 1 0 0,1 1 0 0 0,1 0 0 0 0,7-9-39 0 0,-2 1 11 0 0,-7 13-195 0 0,0 1 0 0 0,0-1 0 0 0,1 1 0 0 0,-1 1 0 0 0,1-1 0 0 0,0 1 0 0 0,1 0 0 0 0,-1 0 0 0 0,1 0 0 0 0,0 1 0 0 0,0-1 0 0 0,0 2 0 0 0,0-1 0 0 0,0 1 0 0 0,1 0 0 0 0,-1 0 0 0 0,1 0 0 0 0,1 1 184 0 0,7-3-1808 0 0</inkml:trace>
  <inkml:trace contextRef="#ctx0" brushRef="#br2" timeOffset="-60531.332">8263 6361 13360 0 0,'-7'0'1384'0'0,"-1"2"-1048"0"0,1 1 1 0 0,0 0-1 0 0,0 0 1 0 0,0 1 0 0 0,0-1-1 0 0,0 1 1 0 0,1 1 0 0 0,-1 0-1 0 0,1-1 1 0 0,0 2 0 0 0,1-1-1 0 0,-1 1 1 0 0,-2 4-337 0 0,0-1 237 0 0,1 1-1 0 0,0 0 1 0 0,1 0 0 0 0,0 0 0 0 0,1 1-1 0 0,0 0 1 0 0,0 0 0 0 0,-1 7-237 0 0,5-14 59 0 0,0 0 1 0 0,0-1-1 0 0,1 1 0 0 0,-1 0 1 0 0,1-1-1 0 0,0 1 0 0 0,0 0 0 0 0,0-1 1 0 0,1 1-1 0 0,-1 0 0 0 0,1-1 1 0 0,0 1-1 0 0,0-1 0 0 0,0 1 0 0 0,1 1-59 0 0,0-2 12 0 0,-1 0 0 0 0,1-1 0 0 0,0 1-1 0 0,0-1 1 0 0,0 0 0 0 0,0 1-1 0 0,0-1 1 0 0,0 0 0 0 0,1 0 0 0 0,-1-1-1 0 0,1 1 1 0 0,-1 0 0 0 0,1-1-1 0 0,0 1 1 0 0,-1-1 0 0 0,1 0 0 0 0,0 0-1 0 0,0 0 1 0 0,0 0-12 0 0,5 0 25 0 0,-1 0 0 0 0,0 0 0 0 0,0-1 0 0 0,0 1 0 0 0,1-2 0 0 0,-1 1 0 0 0,0-1 0 0 0,0 0 1 0 0,0-1-1 0 0,6-1-25 0 0,0-1 33 0 0,1-1 1 0 0,-1 0 0 0 0,0-1 0 0 0,-1 0 0 0 0,4-3-34 0 0,2-1 33 0 0,-1-2 1 0 0,13-11-34 0 0,-24 18 5 0 0,0 0 1 0 0,-1 0 0 0 0,0-1-1 0 0,0 0 1 0 0,0 0-1 0 0,-1 0 1 0 0,0 0 0 0 0,0-1-1 0 0,1-3-5 0 0,-2 4-4 0 0,0-1 0 0 0,-1 1-1 0 0,0-1 1 0 0,0 0 0 0 0,0 0 0 0 0,-1-3 4 0 0,0 8-3 0 0,-1 0 1 0 0,0-1 0 0 0,-1 1 0 0 0,1 0-1 0 0,0 0 1 0 0,0-1 0 0 0,-1 1-1 0 0,0 0 1 0 0,1 0 0 0 0,-1 0 0 0 0,0 0-1 0 0,0-1 1 0 0,0 1 0 0 0,0 0 0 0 0,0 1-1 0 0,-1-1 1 0 0,1 0 0 0 0,-1 0 0 0 0,1 0-1 0 0,-1 1 1 0 0,0-1 2 0 0,-5-4-13 0 0,4 3-17 0 0,1 0 1 0 0,-1 1-1 0 0,0-1 0 0 0,0 1 1 0 0,0 0-1 0 0,0 0 0 0 0,0 0 1 0 0,0 1-1 0 0,0-1 0 0 0,-1 1 1 0 0,1 0-1 0 0,-1 0 0 0 0,-3-1 30 0 0,-2 0-68 0 0,5 1-50 0 0,-1 0 0 0 0,1 1 0 0 0,0-1 0 0 0,-1 1 0 0 0,1 0 0 0 0,-1 0 0 0 0,1 0 0 0 0,0 0 0 0 0,-1 1 0 0 0,0 0 118 0 0,-32 7-3601 0 0,30-5 2475 0 0</inkml:trace>
  <inkml:trace contextRef="#ctx0" brushRef="#br2" timeOffset="-60231.965">8637 6197 6448 0 0,'1'-1'498'0'0,"22"-3"29"0"0,-22 3 1224 0 0,-1 1 606 0 0,0 0 119 0 0,0 0-264 0 0,-1 18-299 0 0,-13 48-724 0 0,1-5-365 0 0,12-52-829 0 0,-1 1 0 0 0,2-1 0 0 0,-1 1 0 0 0,1-1-1 0 0,1 1 1 0 0,0-1 0 0 0,0 1 0 0 0,1-1 0 0 0,0 0-1 0 0,1 3 6 0 0,-1 3 0 0 0,-2-13 7 0 0,0 0-1 0 0,0 1 1 0 0,1-1 0 0 0,-1 0-1 0 0,1 0 1 0 0,-1 1 0 0 0,1-1 0 0 0,0 0-1 0 0,0 1-6 0 0,2 2 112 0 0,0-1 0 0 0,-1 1 0 0 0,1 1-1 0 0,-1-1 1 0 0,0 0 0 0 0,-1 0 0 0 0,1 1-1 0 0,-1-1 1 0 0,0 1 0 0 0,-1-1 0 0 0,1 4-112 0 0,-1-7 64 0 0,-1-1 1 0 0,1 1-1 0 0,-1 0 1 0 0,0 0-1 0 0,1-1 1 0 0,-1 1 0 0 0,0 0-1 0 0,0-1 1 0 0,0 1-1 0 0,0-1 1 0 0,0 1-1 0 0,0-1 1 0 0,0 1-1 0 0,-1-1 1 0 0,1 0 0 0 0,0 0-1 0 0,-2 1-64 0 0,-1 2 90 0 0,-1-1 0 0 0,0 1 0 0 0,0-1 0 0 0,-5 2-90 0 0,-27 12 87 0 0,0-3-1 0 0,-4 1-86 0 0,34-14-451 0 0,-1 1-1 0 0,1-1 1 0 0,0 0-1 0 0,-1-1 1 0 0,-4 0 451 0 0,10 0-5137 0 0,-3-3-1612 0 0</inkml:trace>
  <inkml:trace contextRef="#ctx0" brushRef="#br2" timeOffset="-59912.029">9071 6145 6448 0 0,'8'-3'498'0'0,"-6"2"32"0"0,-2 1 1350 0 0,-2 1 2064 0 0,-9 4-445 0 0,-18 12-2475 0 0,11-8-822 0 0,1 0-1 0 0,1 1 0 0 0,0 1 0 0 0,0 1 0 0 0,0 1-201 0 0,9-7 82 0 0,-4 2 58 0 0,-48 40 743 0 0,51-41-729 0 0,1 1 0 0 0,-1 0 0 0 0,1 1-1 0 0,1 0 1 0 0,-5 7-154 0 0,9-14 14 0 0,1 1-1 0 0,0-1 0 0 0,0 1 1 0 0,0-1-1 0 0,0 1 0 0 0,0 0 1 0 0,0-1-1 0 0,1 1 0 0 0,0 0 1 0 0,-1-1-1 0 0,1 1 0 0 0,0 0 1 0 0,0 0-1 0 0,0 0 0 0 0,1-1 1 0 0,-1 1-1 0 0,1 0 0 0 0,-1 0 1 0 0,1-1-1 0 0,0 1 0 0 0,0-1 1 0 0,0 1-1 0 0,0-1 0 0 0,1 1 1 0 0,-1-1-1 0 0,1 1 0 0 0,-1-1 1 0 0,1 0-1 0 0,0 0 0 0 0,0 0 1 0 0,0 0-1 0 0,0 0 0 0 0,0 0 1 0 0,1-1-1 0 0,0 1-13 0 0,23 14 263 0 0,16 7-263 0 0,-14-9 716 0 0,14 11-716 0 0,-21-11 130 0 0,-20-13-121 0 0,-1 0-1 0 0,1-1 1 0 0,0 1-1 0 0,0 0 0 0 0,-1-1 1 0 0,1 1-1 0 0,0 0 1 0 0,-1 0-1 0 0,1 0 0 0 0,-1 0 1 0 0,1-1-1 0 0,-1 1 1 0 0,1 0-1 0 0,-1 0 0 0 0,0 0 1 0 0,1 1-9 0 0,-4 4 11 0 0,2-5 1 0 0,0 2 5 0 0,-1-1 1 0 0,0 0-1 0 0,1 1 1 0 0,-1-1-1 0 0,0 0 1 0 0,0 0 0 0 0,-1 0-1 0 0,1 0 1 0 0,0-1-1 0 0,-1 1 1 0 0,1-1-1 0 0,-1 1 1 0 0,1-1 0 0 0,-3 1-18 0 0,-7 3 21 0 0,-1-1 0 0 0,-10 2-21 0 0,-1 0-104 0 0,-29 7-3055 0 0,35-12 1944 0 0</inkml:trace>
  <inkml:trace contextRef="#ctx0" brushRef="#br2" timeOffset="-59562.331">9192 6483 12440 0 0,'5'-3'198'0'0,"0"1"1"0"0,0 0-1 0 0,0 0 1 0 0,0 0-1 0 0,0 1 1 0 0,0-1-1 0 0,0 1 1 0 0,1 1-1 0 0,2-1-198 0 0,23-5 1514 0 0,18-6 613 0 0,-20 6-1421 0 0,15-7-706 0 0,-37 11 57 0 0,0-1-1 0 0,0 0 0 0 0,0 0 0 0 0,0-1 1 0 0,0 0-1 0 0,-1 0 0 0 0,1-1 0 0 0,0 0-56 0 0,5-5 162 0 0,-7 6-45 0 0,0-1 0 0 0,0 1 0 0 0,0-1-1 0 0,0 0 1 0 0,2-3-117 0 0,-6 7 3 0 0,0-1-1 0 0,0 1 1 0 0,-1 0-1 0 0,1 0 1 0 0,0-1 0 0 0,-1 1-1 0 0,1-1 1 0 0,-1 1-1 0 0,0 0 1 0 0,1-1 0 0 0,-1 1-1 0 0,0-1 1 0 0,0 1-1 0 0,0-1 1 0 0,0 1 0 0 0,0-1-1 0 0,0 1 1 0 0,0-1 0 0 0,0 1-1 0 0,-1 0 1 0 0,1-1-1 0 0,0 1 1 0 0,-1-1 0 0 0,0 1-1 0 0,1 0 1 0 0,-1-1-1 0 0,0 0-2 0 0,0 0 17 0 0,-1 1-1 0 0,1-1 1 0 0,0 0-1 0 0,-1 1 1 0 0,1-1-1 0 0,-1 1 1 0 0,1-1-1 0 0,-1 1 1 0 0,0 0-1 0 0,0 0 1 0 0,0 0-1 0 0,1 0 1 0 0,-1 0-1 0 0,0 0 1 0 0,0 0-1 0 0,-2 0-16 0 0,0 0 56 0 0,0 1-1 0 0,0-1 0 0 0,-1 1 1 0 0,1 0-1 0 0,0 0 0 0 0,-1 0 1 0 0,1 0-1 0 0,-2 1-55 0 0,-7 2 285 0 0,-1 0 1 0 0,1 1-1 0 0,0 1 0 0 0,-10 4-285 0 0,17-6 91 0 0,-1 1 1 0 0,1-1-1 0 0,1 1 0 0 0,-1 0 0 0 0,0 0 0 0 0,1 0 0 0 0,0 1 0 0 0,0 0 0 0 0,0 0 0 0 0,-2 4-91 0 0,-2 4 127 0 0,1 0-1 0 0,0 0 0 0 0,1 1 0 0 0,-1 5-126 0 0,0-5 55 0 0,7-11-54 0 0,-1-1 0 0 0,1 0 0 0 0,0 1 0 0 0,0-1 0 0 0,0 1 0 0 0,0-1 0 0 0,0 1 0 0 0,0-1 1 0 0,1 1-1 0 0,-1 0 0 0 0,1-1 0 0 0,0 1 0 0 0,0 0 0 0 0,0-1 0 0 0,0 1 0 0 0,1 2-1 0 0,0 6 11 0 0,-1-9-7 0 0,1 0 0 0 0,-1 0 0 0 0,0 0 0 0 0,1 0 0 0 0,-1 0 0 0 0,1 0 0 0 0,-1-1 0 0 0,1 1 0 0 0,0 0 0 0 0,0 0 0 0 0,0 0 0 0 0,0-1 0 0 0,0 1 0 0 0,0 0 0 0 0,1-1 0 0 0,0 2-4 0 0,3 1 23 0 0,0-1-1 0 0,0 0 1 0 0,0 1-1 0 0,1-2 1 0 0,-1 1 0 0 0,1 0-1 0 0,0-1 1 0 0,-1 0-1 0 0,1-1 1 0 0,0 1-1 0 0,0-1 1 0 0,0 0 0 0 0,6 0-23 0 0,12-1-1440 0 0,-1 0 0 0 0,0-1 0 0 0,3-2 1440 0 0,-6 1-3234 0 0,14-3-3652 0 0</inkml:trace>
  <inkml:trace contextRef="#ctx0" brushRef="#br2" timeOffset="-59175.436">10010 6280 17191 0 0,'-21'2'416'0'0,"0"1"-1"0"0,1 0 1 0 0,-1 2-1 0 0,1 1 0 0 0,0 0 1 0 0,-5 4-416 0 0,19-8 246 0 0,-19 8 188 0 0,2 1-1 0 0,0 2 0 0 0,0 0 1 0 0,1 1-1 0 0,-12 11-433 0 0,20-15 184 0 0,3-2-45 0 0,1 0 0 0 0,0 0 0 0 0,1 1 0 0 0,-8 9-139 0 0,14-14 33 0 0,0 0 0 0 0,0 0-1 0 0,0 0 1 0 0,1 0 0 0 0,-1 0 0 0 0,1 1-1 0 0,0-1 1 0 0,0 1 0 0 0,0 0-1 0 0,1-1 1 0 0,0 1 0 0 0,0 0 0 0 0,0 0-1 0 0,0 1-32 0 0,1-3 9 0 0,0-1 0 0 0,0 0 0 0 0,0 0-1 0 0,1 1 1 0 0,-1-1 0 0 0,0 0-1 0 0,1 0 1 0 0,0 1 0 0 0,-1-1 0 0 0,1 0-1 0 0,0 0 1 0 0,0 0 0 0 0,0 0 0 0 0,1 0-1 0 0,-1 0 1 0 0,0 0 0 0 0,1-1 0 0 0,-1 1-1 0 0,1 0 1 0 0,-1-1 0 0 0,1 1-9 0 0,1 0 21 0 0,0 0 1 0 0,1-1 0 0 0,-1 1 0 0 0,0-1-1 0 0,0 0 1 0 0,1 0 0 0 0,-1 0-1 0 0,1 0 1 0 0,-1 0 0 0 0,1-1-1 0 0,-1 0 1 0 0,3 0-22 0 0,10 0 58 0 0,1-1 0 0 0,-1-1 0 0 0,0-1-1 0 0,-1-1 1 0 0,6-1-58 0 0,-20 5-1 0 0,16-5 24 0 0,1-1-1 0 0,-1 0 1 0 0,-1-1-1 0 0,1-1 1 0 0,-1-1-1 0 0,-1 0 0 0 0,1-1 1 0 0,2-3-23 0 0,0-1-31 0 0,-1-2 0 0 0,-1 0 0 0 0,-1 0 1 0 0,0-2-1 0 0,-1 1 0 0 0,4-8 31 0 0,9-19-582 0 0,-1-1 0 0 0,-2-2 0 0 0,-3 0 0 0 0,12-36 582 0 0,-27 63-197 0 0,0 1 0 0 0,0-1 0 0 0,-2 0 0 0 0,-1 0 1 0 0,0 0-1 0 0,-1-6 197 0 0,-2 22 80 0 0,0 0 0 0 0,0 0 0 0 0,-1 0 1 0 0,1 0-1 0 0,-1 1 0 0 0,0-1 0 0 0,0 0 1 0 0,0 0-1 0 0,-1 1 0 0 0,1-1 0 0 0,-3-3-80 0 0,4 7 23 0 0,-1 0 0 0 0,1 0 0 0 0,-1 0-1 0 0,0-1 1 0 0,1 1 0 0 0,-1 0 0 0 0,0 0-1 0 0,1 0 1 0 0,-1 0 0 0 0,1 0-1 0 0,-1 0 1 0 0,0 0 0 0 0,1 0 0 0 0,-1 0-1 0 0,0 0 1 0 0,1 1 0 0 0,-1-1 0 0 0,0 0-1 0 0,1 0 1 0 0,-1 0 0 0 0,1 1 0 0 0,-1-1-1 0 0,1 0 1 0 0,-1 1 0 0 0,1-1 0 0 0,-1 1-1 0 0,1-1 1 0 0,-1 0 0 0 0,1 1-1 0 0,-1-1 1 0 0,1 1 0 0 0,-1 0-23 0 0,-16 18 281 0 0,17-19-283 0 0,-4 6 17 0 0,1-1 0 0 0,0 1 0 0 0,0 0 0 0 0,1 0-1 0 0,0 0 1 0 0,-1 2-15 0 0,-3 10 15 0 0,-9 26 21 0 0,2 1-1 0 0,2 0 1 0 0,1 6-36 0 0,4-16 21 0 0,1 0 0 0 0,2 1 1 0 0,1 14-22 0 0,-5 168-91 0 0,7-186-441 0 0,-3-2-203 0 0</inkml:trace>
  <inkml:trace contextRef="#ctx0" brushRef="#br2" timeOffset="-62546.385">13660 3862 4608 0 0,'3'-14'488'0'0,"-6"2"5830"0"0,0 0-1013 0 0,-1 59-4607 0 0,3-34-374 0 0,-1 0 0 0 0,2 0 1 0 0,0 1-1 0 0,1 5-324 0 0,0-2 266 0 0,-1 0-1 0 0,-1 0 0 0 0,0 0 1 0 0,-1-1-1 0 0,-4 17-265 0 0,-3 22 110 0 0,5-20 9 0 0,-1 0 0 0 0,-8 26-119 0 0,-13 42 323 0 0,12-42-47 0 0,-2 0-1 0 0,-16 33-275 0 0,27-82 32 0 0,-39 96 584 0 0,-26 41-616 0 0,41-95 164 0 0,-3-2 0 0 0,-2 0 0 0 0,-2-3 0 0 0,-17 17-164 0 0,-208 209 612 0 0,167-187-394 0 0,-100 70-218 0 0,130-111 37 0 0,-314 232 60 0 0,146-108-3751 0 0,195-143-3559 0 0</inkml:trace>
  <inkml:trace contextRef="#ctx0" brushRef="#br2" timeOffset="-61950.831">13355 4032 7312 0 0,'0'0'332'0'0,"-1"-1"-4"0"0,-6-9 1181 0 0,4 10 2432 0 0,1 6-303 0 0,2-1-4320 0 0,0-5 202 0 0,0 2 646 0 0,0 1 147 0 0,0-2-211 0 0,0-1 1 0 0,0 1-1 0 0,0-1 1 0 0,0 1-1 0 0,0-1 0 0 0,0 1 1 0 0,0 0-1 0 0,0-1 1 0 0,0 1-1 0 0,0-1 1 0 0,0 1-1 0 0,0-1 1 0 0,0 1-1 0 0,0-1 0 0 0,1 1 1 0 0,-1-1-1 0 0,0 1 1 0 0,1 0-103 0 0,2-2 121 0 0,0 1 0 0 0,0-1 1 0 0,1 0-1 0 0,-1 0 0 0 0,0 0 0 0 0,0-1 1 0 0,0 1-1 0 0,0-1 0 0 0,0 1 1 0 0,-1-1-1 0 0,1 0 0 0 0,0 0 0 0 0,-1 0 1 0 0,1-1-1 0 0,-1 1-121 0 0,10-10 95 0 0,-1 0-1 0 0,4-6-94 0 0,-14 17 2 0 0,39-45 198 0 0,3 2 0 0 0,27-21-200 0 0,-32 36 0 0 0,-35 26 0 0 0,0 1 0 0 0,1 0 0 0 0,-1 1 0 0 0,1-1 0 0 0,-1 0 0 0 0,1 1 0 0 0,-1 0 0 0 0,1 0 0 0 0,0 0 0 0 0,0 0 0 0 0,1 1 0 0 0,-3 0 11 0 0,-1 0 0 0 0,1 1 0 0 0,0-1 0 0 0,0 1 0 0 0,0 0 0 0 0,-1 0 0 0 0,1-1 0 0 0,0 1 0 0 0,-1 0 0 0 0,1 0 0 0 0,-1 1 0 0 0,1-1 0 0 0,-1 0 0 0 0,0 0 0 0 0,1 1 0 0 0,-1-1 0 0 0,0 1 0 0 0,0-1 0 0 0,0 1 0 0 0,1 1-11 0 0,2 4 5 0 0,0 0 0 0 0,0 0 0 0 0,-1 1 0 0 0,0 0-5 0 0,49 114 67 0 0,-49-115-52 0 0,1 0 1 0 0,0 0-1 0 0,0 0 0 0 0,0-1 0 0 0,1 1-15 0 0,14 22 45 0 0,-17-24-34 0 0,4 6 4 0 0,0 1 1 0 0,1-1-1 0 0,0 0 0 0 0,7 8-15 0 0,0-2-27 0 0,-6-7-640 0 0,1 0 1 0 0,0 0 0 0 0,0-1-1 0 0,8 6 667 0 0,4-1-1007 0 0</inkml:trace>
  <inkml:trace contextRef="#ctx0" brushRef="#br2" timeOffset="-64255.187">4990 3876 13936 0 0,'0'0'1074'0'0,"-1"-1"-702"0"0,0 0-312 0 0,-1 0 0 0 0,1 1 0 0 0,-1-1 0 0 0,1 0 0 0 0,-1 0 0 0 0,1 1 0 0 0,-1-1 0 0 0,0 0 0 0 0,1 1 0 0 0,-1 0 0 0 0,0-1 0 0 0,0 1 0 0 0,1 0 0 0 0,-1 0 0 0 0,0 0 0 0 0,0 0 0 0 0,1 0-1 0 0,-1 1 1 0 0,0-1 0 0 0,1 0 0 0 0,-1 1 0 0 0,0-1 0 0 0,1 1 0 0 0,-1 0 0 0 0,-1 0-60 0 0,2 0 61 0 0,-1 1 0 0 0,0-1 0 0 0,0 0-1 0 0,1 1 1 0 0,-1 0 0 0 0,0-1 0 0 0,1 1 0 0 0,0 0-1 0 0,-1 0 1 0 0,1 0 0 0 0,0 0 0 0 0,0 0-1 0 0,0 0 1 0 0,0 0 0 0 0,0 0 0 0 0,1 0 0 0 0,-1 0-1 0 0,1 1-60 0 0,-4 13 459 0 0,-1 0-1 0 0,-4 11-458 0 0,4-14 175 0 0,0-1-1 0 0,2 2 1 0 0,-1-1-1 0 0,1 7-174 0 0,2-11 74 0 0,-4 25 224 0 0,2 0 0 0 0,1 1 0 0 0,4 27-298 0 0,26 179 385 0 0,-21-203-363 0 0,1-1-1 0 0,2 0 0 0 0,2-1 1 0 0,1 0-1 0 0,9 14-21 0 0,20 33 309 0 0,34 51-309 0 0,59 70 108 0 0,-107-163-104 0 0,126 163-4 0 0,-111-150 0 0 0,101 113 229 0 0,-70-84-34 0 0,46 43-1885 0 0,125 103 1690 0 0,-183-174-1654 0 0</inkml:trace>
  <inkml:trace contextRef="#ctx0" brushRef="#br2" timeOffset="-63431.693">4971 4178 4144 0 0,'8'-14'191'0'0,"-8"13"-185"0"0,0 0-1 0 0,0 1 1 0 0,0-1 0 0 0,0 1 0 0 0,0-1 0 0 0,0 0 0 0 0,0 1 0 0 0,0-1 0 0 0,-1 1 0 0 0,1-1 0 0 0,0 0 0 0 0,0 1 0 0 0,-1-1 0 0 0,1 1 0 0 0,0-1 0 0 0,-1 1 0 0 0,1-1 0 0 0,0 1 0 0 0,-1 0 0 0 0,1-1 0 0 0,-1 1 0 0 0,1-1 0 0 0,-1 1 0 0 0,1 0 0 0 0,-1-1 0 0 0,1 1 0 0 0,-1 0 0 0 0,1-1 0 0 0,-1 1 0 0 0,0 0-6 0 0,-9-10 38 0 0,5 3 1373 0 0,4 5-935 0 0,0 1 1 0 0,0 0 0 0 0,1 0-1 0 0,-1-1 1 0 0,0 1-1 0 0,1-1 1 0 0,-1 1 0 0 0,0 0-1 0 0,1-1 1 0 0,0 1 0 0 0,-1-1-1 0 0,1-1-476 0 0,-2 2 260 0 0,0 0 0 0 0,1-1 0 0 0,-1 1 0 0 0,0 0-1 0 0,0 0 1 0 0,0 0 0 0 0,0 1 0 0 0,0-1 0 0 0,-2 0-260 0 0,2 0 469 0 0,1 1 38 0 0,-1 0-402 0 0,0 1-1 0 0,1-1 1 0 0,-1 1 0 0 0,0 0-1 0 0,1 0 1 0 0,-1 0 0 0 0,1 0-1 0 0,-1 0 1 0 0,1 0 0 0 0,0 0 0 0 0,-1 0-1 0 0,1 1 1 0 0,0-1 0 0 0,0 0-1 0 0,0 1 1 0 0,0-1 0 0 0,0 1-1 0 0,0-1 1 0 0,0 1 0 0 0,0 1-105 0 0,-9 12 372 0 0,-1-4-166 0 0,2 1-1 0 0,-1 0 0 0 0,2 0 0 0 0,-1 1 0 0 0,2 0 0 0 0,0 1 0 0 0,-1 3-205 0 0,4-8 60 0 0,-1-1-1 0 0,0 1 0 0 0,-1-1 0 0 0,0 0 0 0 0,0-1 0 0 0,0 1 1 0 0,-1-1-1 0 0,-3 2-59 0 0,8-7 15 0 0,0 1 1 0 0,0-1-1 0 0,1 1 0 0 0,-1-1 1 0 0,1 1-1 0 0,-1 0 0 0 0,0 2-15 0 0,1-2 11 0 0,0-1 0 0 0,0 1 0 0 0,-1-1 0 0 0,1 1 0 0 0,-1-1 0 0 0,1 0 0 0 0,-1 0 0 0 0,0 0 0 0 0,-1 2-11 0 0,-20 12 34 0 0,17-12 8 0 0,-1 1 0 0 0,1 0 1 0 0,0 0-1 0 0,0 0 1 0 0,-2 3-43 0 0,7-4 907 0 0,7-7-599 0 0,12-13 629 0 0,-7 2-909 0 0,-2 0 0 0 0,0-1 1 0 0,0-1-1 0 0,1-5-28 0 0,14-25-69 0 0,-14 30 65 0 0,-1 0 1 0 0,-1 0 0 0 0,-1-1-1 0 0,5-15 4 0 0,-6 17 23 0 0,0 1 0 0 0,0 0 0 0 0,6-7-23 0 0,-4 4-5 0 0,-3 10 48 0 0,0-1 0 0 0,0 1 1 0 0,3-3-44 0 0,12-18 254 0 0,-19 28-244 0 0,-1 0-1 0 0,1 0 0 0 0,-1 0 1 0 0,1 0-1 0 0,-1 0 0 0 0,0 0 1 0 0,1 0-1 0 0,-1 0 0 0 0,1 0 1 0 0,-1 0-1 0 0,0 1 0 0 0,1-1 0 0 0,-1 0 1 0 0,1 0-1 0 0,-1 0 0 0 0,0 1 1 0 0,1-1-1 0 0,-1 0 0 0 0,0 0 1 0 0,1 1-1 0 0,-1-1 0 0 0,0 0 1 0 0,0 1-1 0 0,1-1 0 0 0,-1 0 1 0 0,0 1-1 0 0,0-1 0 0 0,1 1-9 0 0,10 12-21 0 0,0 4 23 0 0,-1 0 1 0 0,0 2-3 0 0,8 13 49 0 0,-6-6 0 0 0,-10-22-30 0 0,0 1-1 0 0,0 0 0 0 0,1-1 1 0 0,-1 1-1 0 0,1-1 1 0 0,1 2-19 0 0,123 131 154 0 0,-112-122-503 0 0,-1 0 0 0 0,2-2 0 0 0,0 1 0 0 0,0-2 0 0 0,13 7 349 0 0,0-2-1264 0 0,0-1 0 0 0,31 12 1264 0 0,-3-9-1567 0 0</inkml:trace>
  <inkml:trace contextRef="#ctx0" brushRef="#br0" timeOffset="-45149.004">1405 2739 3224 0 0,'0'0'143'0'0,"0"-8"26"0"0,-3 3 32 0 0,3 4 839 0 0,0 1 343 0 0,1 0 66 0 0,9-2-1268 0 0,0 0 1 0 0,-1 1-1 0 0,1 1 0 0 0,0-1 0 0 0,0 2 1 0 0,4 0-182 0 0,62 10 797 0 0,-29-3-619 0 0,383 30-178 0 0,126-15-142 0 0,-203-18 269 0 0,-147 3 142 0 0,110 0 181 0 0,-120-10-315 0 0,135-3 82 0 0,-8-4-98 0 0,27 0-113 0 0,173 5 832 0 0,-297 5-357 0 0,-162-1-329 0 0,639 6 180 0 0,-173-9-343 0 0,-285 7 84 0 0,-53 1-71 0 0,-140-5 2 0 0,330 5 52 0 0,-180-3 14 0 0,-36-2-32 0 0,195 6-38 0 0,-6 0 0 0 0,405-4 64 0 0,-690-3-64 0 0,465-5 0 0 0,-154 0 0 0 0,-250 5 0 0 0,111 1 0 0 0,-64 3 0 0 0,-16-2 0 0 0,-31-1 0 0 0,344 5 132 0 0,21-13 16 0 0,-219 1 93 0 0,2 0 28 0 0,16 3-251 0 0,96-18-77 0 0,-195 9 38 0 0,-26 1 67 0 0,146-6 89 0 0,-123 7-63 0 0,-73 2-59 0 0,129-10 41 0 0,145-9-54 0 0,-194 13 94 0 0,6 0 4 0 0,57 2-98 0 0,-186 7 0 0 0,64 2 152 0 0,328-4 170 0 0,-360 8-292 0 0,31-4-9 0 0,-45 1 22 0 0,24 4-43 0 0,0 2 0 0 0,31-8 0 0 0,68 1 0 0 0,-5 2 247 0 0,-186 2-218 0 0,43-3 10 0 0,-19 0 226 0 0,43 4-265 0 0,221 3 573 0 0,-87-3-598 0 0,-18-4 128 0 0,-62 0-10 0 0,-123 3-1220 0 0,-2-2-4230 0 0</inkml:trace>
  <inkml:trace contextRef="#ctx0" brushRef="#br0" timeOffset="-44164.299">2554 2561 9528 0 0,'-3'-1'417'0'0,"-4"-6"-112"0"0,6 4-251 0 0,-1 0 0 0 0,0 1 0 0 0,0-1-1 0 0,0 0 1 0 0,0 1 0 0 0,-2-3-54 0 0,3 4 269 0 0,1 1 65 0 0,0 0 2 0 0,0 0-34 0 0,0 0-139 0 0,0 0-60 0 0,0 0-9 0 0,0 0-31 0 0,11 11-108 0 0,-8-7 108 0 0,1 0 0 0 0,0 0 0 0 0,0-1 0 0 0,0 0 0 0 0,0 1 0 0 0,1-2 0 0 0,0 1 1 0 0,-1 0-1 0 0,4 0-63 0 0,49 17 657 0 0,10 2-112 0 0,-17-7-43 0 0,35 18-502 0 0,-63-23 10 0 0,-1 1 1 0 0,11 7-11 0 0,-25-13 5 0 0,1 0 0 0 0,-1 0 1 0 0,0 1-1 0 0,-1 0 0 0 0,0 0 1 0 0,0 1-1 0 0,0 0 1 0 0,2 3-6 0 0,-5-5 2 0 0,0 0-1 0 0,0 0 1 0 0,0 1 0 0 0,-1-1 0 0 0,0 0 0 0 0,0 1 0 0 0,-1-1 0 0 0,1 2-2 0 0,-2-4 31 0 0,1-1 1 0 0,-1 0-1 0 0,0 0 0 0 0,0 0 0 0 0,0 0 0 0 0,0 1 1 0 0,0-1-1 0 0,-1 0 0 0 0,1 0 0 0 0,-1 0 0 0 0,1 0 1 0 0,-1 0-1 0 0,0 0 0 0 0,0 0 0 0 0,0 0 0 0 0,0 0 1 0 0,0 0-1 0 0,0-1 0 0 0,-1 1 0 0 0,1 0 0 0 0,0-1 1 0 0,-1 1-1 0 0,-1 1-31 0 0,-11 7 384 0 0,0-1 0 0 0,-1 0 0 0 0,-1-1 1 0 0,1 0-1 0 0,-1-1 0 0 0,-1-1 0 0 0,-6 1-384 0 0,-4 3 143 0 0,0 1 1 0 0,-4 3-144 0 0,-9 4 6 0 0,-24 8-6 0 0,0 0-918 0 0,23-7-111 0 0</inkml:trace>
  <inkml:trace contextRef="#ctx0" brushRef="#br3" timeOffset="-20942.676">11480 2048 6448 0 0,'0'0'141'0'0,"0"0"23"0"0,0 0 13 0 0,0 0 55 0 0,0 0 182 0 0,-7 1 586 0 0,-19 1 309 0 0,0-1 0 0 0,-9-1-1309 0 0,-34 2 340 0 0,11 1 540 0 0,-40 5 80 0 0,15-2-541 0 0,0-3-1 0 0,-27-5-418 0 0,3 0 181 0 0,62 1-105 0 0,10 1 77 0 0,-20 1-153 0 0,-1 2 217 0 0,-32-4-217 0 0,14-1 108 0 0,-176 8 100 0 0,-15-1-90 0 0,154-4-118 0 0,-49 1 0 0 0,70 1 0 0 0,-16-6 0 0 0,17 1 0 0 0,-16 4 0 0 0,-148 2 59 0 0,120-5 10 0 0,-15 7-69 0 0,75-3 95 0 0,-29-4-95 0 0,15-1 33 0 0,-59 4-127 0 0,-101-2 100 0 0,17 1 51 0 0,-17-2 148 0 0,180-2-408 0 0,-59-1 586 0 0,89 3-541 0 0,-24 1 31 0 0,27 1 204 0 0,0-2-1 0 0,0-2 1 0 0,0 0 0 0 0,-25-8-77 0 0,46 8-96 0 0,-1-1 0 0 0,-8-3 96 0 0,10 2-19 0 0,0 1-1 0 0,0 1 1 0 0,-3 0 19 0 0,4 3 107 0 0,10 1-96 0 0,-1-1-1 0 0,1 0 1 0 0,0 0-1 0 0,-1 0 1 0 0,1 0-1 0 0,0 0 1 0 0,-1 0 0 0 0,1 0-1 0 0,-1-1 1 0 0,1 1-1 0 0,0 0 1 0 0,0-1-1 0 0,-1 1 1 0 0,1-1 0 0 0,0 1-1 0 0,-1-2-10 0 0,0 2-40 0 0,1 0 80 0 0,-2 3-16 0 0,1-1-16 0 0,1 0 1 0 0,0 0-1 0 0,0 0 0 0 0,1 0 0 0 0,-1 0 0 0 0,0 0 1 0 0,1 0-1 0 0,-1 1 0 0 0,1-1 0 0 0,0 0 0 0 0,0 0 1 0 0,0 1-1 0 0,0-1-8 0 0,2 58 283 0 0,2 0-283 0 0,-3-43 77 0 0,-1 0 0 0 0,-2 9-77 0 0,0 13 21 0 0,2-29-9 0 0,-3 114 158 0 0,3-99-71 0 0,1 23-99 0 0,1-3 103 0 0,-11 234 25 0 0,11-236 186 0 0,3 10-314 0 0,-2-19 6 0 0,3 40 298 0 0,-3-35-12 0 0,-2-29-288 0 0,-1 0-1 0 0,1 0 1 0 0,-1 1-1 0 0,-1-1 1 0 0,0 3-4 0 0,-8 59-406 0 0,5-5 1942 0 0,4-64-1594 0 0,-1 0-1 0 0,1 0 0 0 0,0-1 1 0 0,0 1-1 0 0,0 0 0 0 0,0-1 1 0 0,0 1-1 0 0,1 0 0 0 0,-1-1 1 0 0,1 1-1 0 0,-1 0 0 0 0,1-1 1 0 0,0 1-1 0 0,0-1 0 0 0,1 1 1 0 0,-1-1-1 0 0,0 0 0 0 0,1 1 1 0 0,-1-1-1 0 0,1 0 0 0 0,1 2 59 0 0,-1-2 8 0 0,1 0-1 0 0,-1 0 1 0 0,0 0-1 0 0,0-1 1 0 0,1 1-1 0 0,-1 0 1 0 0,1-1-1 0 0,-1 0 1 0 0,1 1-1 0 0,0-1 1 0 0,-1 0-1 0 0,1-1 0 0 0,2 1-7 0 0,4 1 13 0 0,1 0-1 0 0,1-1 1 0 0,2-1-13 0 0,19 3-7 0 0,-24-2 23 0 0,1-1 0 0 0,-1 0 0 0 0,0 0 0 0 0,0-1 0 0 0,1 0-16 0 0,23-1 59 0 0,193 10-83 0 0,28-5-51 0 0,-77 6 75 0 0,-47-10 0 0 0,113 1 0 0 0,-69 0 15 0 0,-31-1 168 0 0,-62-1-165 0 0,53 6-18 0 0,95 12 0 0 0,-169-12 15 0 0,124 7-246 0 0,15-9 231 0 0,55-7 0 0 0,-87 3 4 0 0,73-2 208 0 0,-67 3-211 0 0,-95 1-62 0 0,23 4 51 0 0,25-1 80 0 0,163-3-70 0 0,-184 1 0 0 0,-51 1 0 0 0,13-3 0 0 0,15 0 0 0 0,41 5 0 0 0,-96-2-30 0 0,-1 1 0 0 0,0 1-1 0 0,0 1 1 0 0,0 2-1 0 0,0 0 31 0 0,-14-4 0 0 0,0-1 0 0 0,0 0 0 0 0,6 0 0 0 0,16 2 0 0 0,-31-4 6 0 0,-1 0 0 0 0,0 0 0 0 0,1 1 0 0 0,-1-1-1 0 0,1-1 1 0 0,-1 1 0 0 0,0 0 0 0 0,1 0-1 0 0,-1 0 1 0 0,0-1 0 0 0,1 1 0 0 0,-1-1 0 0 0,0 1-1 0 0,1-1 1 0 0,-1 1 0 0 0,0-1 0 0 0,0 0-1 0 0,0 1 1 0 0,0-1 0 0 0,1 0 0 0 0,-1 0 0 0 0,0 0-1 0 0,0 0 1 0 0,0-1-6 0 0,0-2 22 0 0,1 1 1 0 0,-1-1-1 0 0,-1 0 0 0 0,1 1 1 0 0,0-1-1 0 0,-1 0 0 0 0,0 0 1 0 0,0 0-1 0 0,0 1 0 0 0,0-1 1 0 0,-1 0-1 0 0,1 0 0 0 0,-1 1 1 0 0,0-1-1 0 0,0 0-22 0 0,-4-30 252 0 0,5 33-236 0 0,1-102 1977 0 0,7-45-1993 0 0,3-6 459 0 0,-9 122-381 0 0,-1-137 16 0 0,0 28 10 0 0,-1 92 19 0 0,-3-2-123 0 0,1-25 223 0 0,-8-102-47 0 0,9 157-176 0 0,-1 0 0 0 0,-1 1 0 0 0,-3-8 0 0 0,0-4 0 0 0,-1 3-254 0 0,-5 35-3053 0 0,9-3 2076 0 0</inkml:trace>
  <inkml:trace contextRef="#ctx0" brushRef="#br3" timeOffset="-19499.292">11760 1375 10136 0 0,'0'0'230'0'0,"0"0"30"0"0,0 0 19 0 0,1-1-40 0 0,0-1 42 0 0,-5 0-41 0 0,-6 2 256 0 0,-4 2-310 0 0,1 1 1 0 0,-1 0-1 0 0,1 2 1 0 0,-1-1-1 0 0,1 2 1 0 0,-6 3-187 0 0,5-3 143 0 0,-31 19 1154 0 0,27-13-1189 0 0,0 1 0 0 0,1 1 0 0 0,1 0 0 0 0,-12 13-108 0 0,23-22 11 0 0,1 1 1 0 0,-1 0 0 0 0,1 0-1 0 0,0 0 1 0 0,0 1 0 0 0,1-1 0 0 0,0 1-1 0 0,0 0 1 0 0,1 0 0 0 0,0 0 0 0 0,0 0-1 0 0,0 0 1 0 0,1 1 0 0 0,0-1 0 0 0,0 8-12 0 0,1-13 0 0 0,0 0 0 0 0,0 1 0 0 0,1-1 0 0 0,-1 0 0 0 0,1 0 0 0 0,-1 1 0 0 0,1-1 0 0 0,0 0 0 0 0,0 0 0 0 0,0 0 0 0 0,0 0 0 0 0,0 0 0 0 0,0 0 0 0 0,1 0 0 0 0,-1 0 0 0 0,1 0 0 0 0,-1 0 0 0 0,1-1 0 0 0,-1 1 0 0 0,2 0 0 0 0,4 3 0 0 0,0-1 0 0 0,1 1 0 0 0,-1-2 0 0 0,1 1 0 0 0,1 0 0 0 0,2 0 0 0 0,-3-1 0 0 0,1 0 0 0 0,-1-1 0 0 0,1 0 0 0 0,-1-1 0 0 0,1 0 0 0 0,0 0 0 0 0,-1-1 0 0 0,1 0 0 0 0,0 0 0 0 0,0-1 0 0 0,0-1 0 0 0,6 0 0 0 0,-1-1 0 0 0,1 0 0 0 0,-1-1 0 0 0,0-1 0 0 0,-1 0 0 0 0,5-3 0 0 0,-9 3 0 0 0,-1 0 0 0 0,-1-1 0 0 0,1 0 0 0 0,-1 0 0 0 0,0-1 0 0 0,0 1 0 0 0,-1-2 0 0 0,0 1 0 0 0,0-1 0 0 0,-1 1 0 0 0,0-2 0 0 0,0 1 0 0 0,-1 0 0 0 0,1-2 0 0 0,-4 6 0 0 0,1 0 0 0 0,0 0 0 0 0,-1 0 0 0 0,0 0 0 0 0,0-1 0 0 0,-1 1 0 0 0,1 0 0 0 0,-1-1 0 0 0,0-1 0 0 0,0 3 0 0 0,0 1 0 0 0,0 0 0 0 0,-1 0 0 0 0,1-1 0 0 0,-1 1 0 0 0,1 0 0 0 0,-1 0 0 0 0,0-1 0 0 0,0 1 0 0 0,0 0 0 0 0,0 0 0 0 0,0 0 0 0 0,-1 0 0 0 0,1 0 0 0 0,0 1 0 0 0,-1-1 0 0 0,0 0 0 0 0,1 1 0 0 0,-2-1 0 0 0,2 1 0 0 0,-1 0 0 0 0,0 0 0 0 0,0 0 0 0 0,0 1 0 0 0,0-1 0 0 0,0 1 0 0 0,0-1 0 0 0,0 1 0 0 0,0 0 0 0 0,0 0 0 0 0,0 0 0 0 0,-2 0 0 0 0,1 0 0 0 0,2 0 0 0 0,0 0 0 0 0,0 0 0 0 0,0 0 0 0 0,0 1 0 0 0,0-1 0 0 0,0 0 0 0 0,0 0 0 0 0,0 1 0 0 0,0-1 0 0 0,0 0 0 0 0,0 1 0 0 0,0-1 0 0 0,1 1 0 0 0,-1-1 0 0 0,0 1 0 0 0,0-1 0 0 0,0 1 0 0 0,0 0 0 0 0,-2 2 0 0 0,2-3 0 0 0,1 0 0 0 0,-1 0 0 0 0,1 0 0 0 0,-1 0 0 0 0,1 0 0 0 0,0 1 0 0 0,-1-1 0 0 0,1 0 0 0 0,-1 0 0 0 0,1 1 0 0 0,-1-1 0 0 0,1 0 0 0 0,0 1 0 0 0,-1-1 0 0 0,1 0 0 0 0,-1 1 0 0 0,1-1 0 0 0,0 1 0 0 0,0-1 0 0 0,-1 1 0 0 0,1-1 0 0 0,0 0 0 0 0,0 1 0 0 0,-1-1 0 0 0,1 1 0 0 0,0-1 0 0 0,0 1 0 0 0,0-1 0 0 0,0 1 0 0 0,0-1 0 0 0,0 1 0 0 0,0 1 0 0 0,-5 6 0 0 0,2 0 0 0 0,-1 0 0 0 0,1 0 0 0 0,-2 8 0 0 0,4-13 0 0 0,1 0 0 0 0,-1 0 0 0 0,1 0 0 0 0,-1 0 0 0 0,1 0 0 0 0,0 1 0 0 0,1-1 0 0 0,-1 0 0 0 0,0 0 0 0 0,1 0 0 0 0,0 0 0 0 0,0 0 0 0 0,0 0 0 0 0,1 3 0 0 0,1 0-3 0 0,0 0 0 0 0,1 1 0 0 0,0-1 0 0 0,0-1 0 0 0,1 1 0 0 0,0 0 3 0 0,-3-3 6 0 0,1-1 1 0 0,-1 0 0 0 0,1 1 0 0 0,0-1 0 0 0,-1 0 0 0 0,1 0 0 0 0,0-1 0 0 0,0 1 0 0 0,1-1 0 0 0,-1 1 0 0 0,0-1 0 0 0,0 0 0 0 0,1 0-7 0 0,1 0 150 0 0,4 1 152 0 0,0 0-1 0 0,0-1 1 0 0,1 0-1 0 0,-1 0 1 0 0,0-1-1 0 0,7 0-301 0 0,-3-2 2 0 0,0 0-1 0 0,-1 0 0 0 0,1-1 0 0 0,-1 0 1 0 0,0-1-1 0 0,0-1 0 0 0,0 0 0 0 0,0 0 1 0 0,-1-1-1 0 0,0-1 0 0 0,0 0 0 0 0,-1 0 0 0 0,3-4-1 0 0,-1 1 0 0 0,-8 7 0 0 0,0 0 0 0 0,0 0 0 0 0,-1-1 0 0 0,1 1 0 0 0,-1-1 0 0 0,1 0 0 0 0,-1 0 0 0 0,0 0 0 0 0,-1-1 0 0 0,1 1 0 0 0,-1-1 0 0 0,0 1 0 0 0,0-1 0 0 0,0 0 0 0 0,7-22-9 0 0,-6 17-44 0 0,0 0 0 0 0,0 1 0 0 0,0-7 53 0 0,14-58-72 0 0,-12 52 73 0 0,-4 20-2 0 0,0 0 0 0 0,-1 0 0 0 0,1 0 1 0 0,0-1-1 0 0,-1 1 0 0 0,0 0 0 0 0,1-1 0 0 0,-1 1 1 0 0,0 0-1 0 0,0 0 0 0 0,0-1 0 0 0,-1 1 1 0 0,1 0-1 0 0,-1-1 1 0 0,0-2-21 0 0,0 2 15 0 0,0 0 0 0 0,0 0-1 0 0,1 0 1 0 0,-1-1 0 0 0,1 1 0 0 0,0 0 0 0 0,0-3 6 0 0,0 5-54 0 0,0 1-10 0 0,0 0 27 0 0,0 0 112 0 0,-11 8 289 0 0,6-1-361 0 0,1-1 1 0 0,0 1-1 0 0,0 0 1 0 0,1 0 0 0 0,0 0-1 0 0,0 0 1 0 0,-1 6-4 0 0,-2 12-5 0 0,-3 16 5 0 0,6-21 2 0 0,0-8-2 0 0,1 0 0 0 0,1 1 0 0 0,0-1 0 0 0,1 0 0 0 0,1 11 0 0 0,-1-18 0 0 0,1 0 0 0 0,0-1 0 0 0,0 1 0 0 0,0 0 0 0 0,1-1 0 0 0,0 1 0 0 0,0-1 0 0 0,0 0 0 0 0,0 1 0 0 0,0-1 0 0 0,1 0 0 0 0,0 0 0 0 0,0-1 0 0 0,0 1 0 0 0,0-1 0 0 0,1 1 0 0 0,0-1 0 0 0,-1 0 0 0 0,1 0 0 0 0,0 0 0 0 0,0 0 0 0 0,1-1 0 0 0,-1 0 0 0 0,0 0 0 0 0,1 0 0 0 0,-1 0 0 0 0,1-1 0 0 0,-2 0 0 0 0,0-1 0 0 0,0 1 0 0 0,0-1 0 0 0,0 0 0 0 0,0 0 0 0 0,0 0 0 0 0,0 0 0 0 0,0 0 0 0 0,0-1 0 0 0,0 1 0 0 0,0-1 0 0 0,0 0 0 0 0,0 0 0 0 0,0 0 0 0 0,-1 0 0 0 0,3-2 0 0 0,-4 2 0 0 0,8-3 0 0 0,0-1 0 0 0,0-1 0 0 0,0 0 0 0 0,-1 0 0 0 0,0 0 0 0 0,-1-1 0 0 0,2-1 0 0 0,0-3 0 0 0,0-1 0 0 0,-1 0 0 0 0,0 0 0 0 0,0 0 0 0 0,-2-1 0 0 0,1-1 0 0 0,11-24 0 0 0,-1-1 0 0 0,11-31 0 0 0,-27 64 0 0 0,3-4 0 0 0,-1 0 0 0 0,-1 0 0 0 0,1-3 0 0 0,-1 3 0 0 0,-1 9 0 0 0,-1 0 0 0 0,1 0 0 0 0,-1 0 0 0 0,1 0 0 0 0,-1 0 0 0 0,0 0 0 0 0,0 0 0 0 0,1 0 0 0 0,-1 0 0 0 0,0 0 0 0 0,0 0 0 0 0,0 0 0 0 0,0 0 0 0 0,0 0 0 0 0,-1 0 0 0 0,1 0 0 0 0,0-1 0 0 0,-1 2 15 0 0,1-1 0 0 0,0 0 0 0 0,-1 1 0 0 0,1-1 0 0 0,0 1 0 0 0,-1-1 0 0 0,1 1 0 0 0,-1-1 0 0 0,1 1 0 0 0,-1 0 0 0 0,1-1 0 0 0,-1 1-1 0 0,0-1 1 0 0,1 1 0 0 0,-1 0 0 0 0,1 0 0 0 0,-1-1 0 0 0,0 1 0 0 0,1 0 0 0 0,-1 0 0 0 0,0 0 0 0 0,1-1 0 0 0,-1 1 0 0 0,0 0-1 0 0,1 0 1 0 0,-1 0 0 0 0,0 0-15 0 0,-1 1 23 0 0,0 0 0 0 0,-1 0-1 0 0,1 0 1 0 0,0 0 0 0 0,0 0-1 0 0,0 0 1 0 0,0 1-1 0 0,1-1 1 0 0,-3 2-23 0 0,-6 7-89 0 0,0 0 0 0 0,1 2 0 0 0,0-1 0 0 0,0 1 0 0 0,1 0 0 0 0,-2 6 89 0 0,8-15 7 0 0,-5 10 26 0 0,1 0-1 0 0,0 0 0 0 0,1 1 0 0 0,1 0 0 0 0,0 0 0 0 0,1 0 0 0 0,0 0 0 0 0,2 1 0 0 0,-1-1 1 0 0,2 1-1 0 0,0-1 0 0 0,1 10-32 0 0,-1-20 41 0 0,1 0 1 0 0,0 0-1 0 0,0-1 0 0 0,0 1 1 0 0,1 0-1 0 0,-1-1 1 0 0,1 0-1 0 0,0 1 1 0 0,0-1-1 0 0,0 0 0 0 0,0 0 1 0 0,1 0-1 0 0,-1 0 1 0 0,1 0-1 0 0,0 0 1 0 0,-1-1-1 0 0,1 1 0 0 0,0-1 1 0 0,1 0-1 0 0,1 1-41 0 0,3 2 106 0 0,0 0-1 0 0,1-1 1 0 0,0-1-1 0 0,0 1 1 0 0,0-2-1 0 0,0 1 0 0 0,9 1-105 0 0,25-3-1290 0 0,-20-1-5163 0 0</inkml:trace>
  <inkml:trace contextRef="#ctx0" brushRef="#br1" timeOffset="-13330.257">7857 1308 11976 0 0,'-1'-4'576'0'0,"0"2"-488"0"0,1 2-67 0 0,-1 0-1 0 0,1 0 1 0 0,0-1 0 0 0,-1 1-1 0 0,1 0 1 0 0,0-1-1 0 0,0 1 1 0 0,-1-1 0 0 0,1 1-1 0 0,0 0 1 0 0,0-1-1 0 0,0 1 1 0 0,0-1 0 0 0,-1 1-1 0 0,1 0 1 0 0,0-1-1 0 0,0 1 1 0 0,0-1-1 0 0,0 1 1 0 0,0-1 0 0 0,0 1-1 0 0,0 0 1 0 0,0-1-1 0 0,0 1 1 0 0,0-1 0 0 0,1 0-21 0 0,4 0 101 0 0,-5 2-100 0 0,1 0-1 0 0,0 0 1 0 0,-1 0-1 0 0,1 0 1 0 0,-1 0 0 0 0,1 0-1 0 0,-1 1 1 0 0,1-1 0 0 0,-1 0-1 0 0,0 0 1 0 0,0 0-1 0 0,1 1 1 0 0,-1-1 0 0 0,0 0-1 0 0,0 0 1 0 0,0 1-1 0 0,0 4 1 0 0,2 3-1 0 0,-1-5 0 0 0,0 0 0 0 0,0 1 0 0 0,0-1 0 0 0,-1 0 0 0 0,0 0 0 0 0,0 0 0 0 0,0 1 0 0 0,0 0 0 0 0,-1 0 0 0 0,0 1 0 0 0,1-1 0 0 0,-1 1 0 0 0,1-1 0 0 0,1 1 0 0 0,-1-1 0 0 0,1 1 0 0 0,0-1 0 0 0,0 1 0 0 0,0-1 0 0 0,1 0 0 0 0,1 4 0 0 0,16 46 0 0 0,-3 1 0 0 0,8 54 0 0 0,8 27 0 0 0,63 302 1432 0 0,-41-157-824 0 0,-33-168 408 0 0,-4 0-1 0 0,-2 66-1015 0 0,-13-129 14 0 0,1 16-12 0 0,-5 52-2 0 0,-18 93 0 0 0,10-150 0 0 0,-2 0 0 0 0,-8 21 0 0 0,15-65 0 0 0,-2 8 0 0 0,0-1 0 0 0,-2 1 0 0 0,-1-2 0 0 0,-1 1 0 0 0,-6 7 0 0 0,2-6 99 0 0,6-12 348 0 0,0 0 0 0 0,0 0 0 0 0,-8 7-447 0 0,-10 14 554 0 0,21-25-540 0 0,-1-1-1 0 0,-1 1 1 0 0,0-2-1 0 0,-5 5-13 0 0,-16 12 0 0 0,-2-2 0 0 0,0-2 0 0 0,-2 0 0 0 0,-10 3 0 0 0,40-23 0 0 0,0 1 0 0 0,0-1 0 0 0,0 0 0 0 0,0 1 0 0 0,0-1 0 0 0,0-1 0 0 0,0 1 0 0 0,0 0 0 0 0,-1-1 0 0 0,1 0 0 0 0,0 0 0 0 0,0 0 0 0 0,-1 0 0 0 0,1 0 0 0 0,0 0 0 0 0,0-1 0 0 0,0 0 0 0 0,-1 0 0 0 0,1 0 0 0 0,0 0 0 0 0,0 0 0 0 0,0 0 0 0 0,0-1 0 0 0,1 0 0 0 0,-1 1 0 0 0,0-1 0 0 0,1 0 0 0 0,-1 0 0 0 0,1 0 0 0 0,0-1 0 0 0,-1 1 0 0 0,1-1 0 0 0,0 1 0 0 0,0-1 0 0 0,1 0 0 0 0,-1 1 0 0 0,1-1 0 0 0,-1 0 0 0 0,1 0 0 0 0,0 0 0 0 0,-1-2 0 0 0,-6-30 0 0 0,0-1 0 0 0,3 0 0 0 0,1 1 0 0 0,0-35 0 0 0,11-146 0 0 0,-3 149 0 0 0,2-14 0 0 0,5 0 0 0 0,4-11 0 0 0,40-156 0 0 0,-51 232 0 0 0,28-99 0 0 0,6 2 0 0 0,7-7 0 0 0,-5 27 0 0 0,11-13 0 0 0,-13 30 0 0 0,176-327 0 0 0,-180 347 0 0 0,23-41 0 0 0,-41 66 0 0 0,12-33 0 0 0,-23 54 0 0 0,0 0 0 0 0,0 0 0 0 0,1 1 0 0 0,3-4 0 0 0,14-23 0 0 0,-20 28 0 0 0,1 1 0 0 0,0 0 0 0 0,1 0 0 0 0,0 1 0 0 0,0-1 0 0 0,0 1 0 0 0,1 0 0 0 0,0 1 0 0 0,2-3 0 0 0,-5 6 0 0 0,0 0 0 0 0,0 0 0 0 0,1 1 0 0 0,-1-1 0 0 0,0 1 0 0 0,1-1 0 0 0,-1 1 0 0 0,1 0 0 0 0,-1 0 0 0 0,1 1 0 0 0,-1-1 0 0 0,1 1 0 0 0,-1 0 0 0 0,1-1 0 0 0,0 2 0 0 0,-1-1 0 0 0,1 0 0 0 0,-1 1 0 0 0,1 0 0 0 0,-1-1 0 0 0,1 2 0 0 0,0-1 0 0 0,20 6 0 0 0,-15-5 0 0 0,-1 1 0 0 0,1 0 0 0 0,-1 0 0 0 0,0 0 0 0 0,-1 1 0 0 0,1 0 0 0 0,22 15 0 0 0,-2 1 0 0 0,0 1 0 0 0,-2 1 0 0 0,0 1 0 0 0,-1 2 0 0 0,8 12 0 0 0,-11-10 0 0 0,2 1 0 0 0,-2 2 0 0 0,7 13 0 0 0,2 4 0 0 0,-15-23 0 0 0,-1 0 0 0 0,0 3 0 0 0,37 80 0 0 0,-6 2 0 0 0,-3 5 0 0 0,-13-15 0 0 0,2 29 0 0 0,-16-50 0 0 0,-3 0 0 0 0,0 42 0 0 0,-5 159 0 0 0,-8-164 1024 0 0,-5 0 0 0 0,-11 43-1024 0 0,11-100 0 0 0,4-36 0 0 0,-2 1 0 0 0,-1 5 0 0 0,-21 82 0 0 0,19-88 0 0 0,-1-1 0 0 0,-1-1 0 0 0,-1 1 0 0 0,-2 0 0 0 0,-7 18 0 0 0,15-31 0 0 0,0 0 0 0 0,-1 0 0 0 0,0 0 0 0 0,0-1 0 0 0,-1 0 0 0 0,0 0 0 0 0,0 0 0 0 0,-5 5 0 0 0,-19 19 0 0 0,24-26 0 0 0,1 1 0 0 0,-1 0 0 0 0,-1-1 0 0 0,1 0 0 0 0,-1 0 0 0 0,0-1 0 0 0,0 0 0 0 0,0 0 0 0 0,-1 0 0 0 0,1 0 0 0 0,-4 0 0 0 0,-3-1 0 0 0,1 0 0 0 0,-1-1 0 0 0,0-1 0 0 0,1 0 0 0 0,-1 0 0 0 0,-8-2 0 0 0,6 1 0 0 0,12-1 0 0 0,0-1 0 0 0,-1 0 0 0 0,1 1 0 0 0,0-1 0 0 0,0 0 0 0 0,0-1 0 0 0,0 1 0 0 0,0 0 0 0 0,1-1 0 0 0,-1 0 0 0 0,0-1 0 0 0,1 1 0 0 0,0 0 0 0 0,0 0 0 0 0,0 0 0 0 0,0 0 0 0 0,1 0 0 0 0,-1 0 0 0 0,1-1 0 0 0,0 1 0 0 0,0-1 0 0 0,1 1 0 0 0,-1-1 0 0 0,-4-40 0 0 0,4 32 0 0 0,-2-36 0 0 0,1 0 0 0 0,3 0 0 0 0,6-46 0 0 0,23-100 0 0 0,-22 124 0 0 0,-6 44 0 0 0,1 1 0 0 0,2-4 0 0 0,46-175 0 0 0,-42 163 0 0 0,48-212 0 0 0,39-92 0 0 0,-50 207 0 0 0,30-58 0 0 0,-48 135 0 0 0,-8 18 0 0 0,5-18 0 0 0,-6 15 0 0 0,2 0 0 0 0,23-35 0 0 0,-39 72 0 0 0,7-9 0 0 0,1 0 0 0 0,1 1 0 0 0,0 0 0 0 0,1 2 0 0 0,0-1 0 0 0,1 2 0 0 0,10-7 0 0 0,-18 15 0 0 0,1 1 0 0 0,-1 0 0 0 0,0 0 0 0 0,1 1 0 0 0,0 0 0 0 0,0 0 0 0 0,1 1 0 0 0,-1 0 0 0 0,6-1 0 0 0,16-1 0 0 0,0 1 0 0 0,10 0 0 0 0,-29 4 0 0 0,0 0 0 0 0,-1 1 0 0 0,1 1 0 0 0,10 2 0 0 0,2 0 0 0 0,-10-1 0 0 0,0 1 0 0 0,-1-1 0 0 0,0 2 0 0 0,0 0 0 0 0,0 1 0 0 0,7 4 0 0 0,-1 0 0 0 0,-1 2 0 0 0,0 0 0 0 0,14 13 0 0 0,0 4 0 0 0,-2 1 0 0 0,-1 2 0 0 0,-2 0 0 0 0,-1 2 0 0 0,-1 1 0 0 0,17 34 0 0 0,-16-20 0 0 0,-2 2 0 0 0,-3 0 0 0 0,8 29 0 0 0,-1 15 0 0 0,8 55 0 0 0,-21-58 0 0 0,2 68 0 0 0,-11-95 0 0 0,0 48 0 0 0,-7 74 0 0 0,-1-58 0 0 0,-4 73 0 0 0,5-174 0 0 0,0 23 0 0 0,-2-1 0 0 0,-3 1 0 0 0,-12 46 0 0 0,13-81 0 0 0,0 0 0 0 0,-2-1 0 0 0,-2 4 0 0 0,-8 19 0 0 0,10-19 9 0 0,-2 1 0 0 0,-1-2 0 0 0,0 1 0 0 0,-1-2 0 0 0,-1 1 0 0 0,-1-1 0 0 0,0-1 0 0 0,-12 11-9 0 0,21-24 140 0 0,1 0-1 0 0,-1-1 0 0 0,1 1 0 0 0,-1-1 1 0 0,0 0-1 0 0,0 1 0 0 0,0-2 0 0 0,0 1 0 0 0,0 0 1 0 0,-1-1-1 0 0,1 0 0 0 0,-1 0-139 0 0,3-1 14 0 0,-1 1 0 0 0,1-1 0 0 0,-1 0 0 0 0,1 0 0 0 0,-1 0-1 0 0,1 0 1 0 0,-1 0 0 0 0,1-1 0 0 0,-1 1 0 0 0,1-1 0 0 0,-1 1 0 0 0,1-1-1 0 0,-1 0 1 0 0,1 0 0 0 0,0 0 0 0 0,0 0 0 0 0,-1-1 0 0 0,1 1 0 0 0,0-1 0 0 0,0 1-1 0 0,0-1 1 0 0,0 0-14 0 0,-9-12 0 0 0,1 0 0 0 0,1 0 0 0 0,0-1 0 0 0,0 0 0 0 0,2-1 0 0 0,-4-10 0 0 0,-1 0 0 0 0,-10-29 0 0 0,3 0 0 0 0,-9-44 0 0 0,21 72 0 0 0,-7-23 0 0 0,2 0 0 0 0,-1-30 0 0 0,9 37 0 0 0,2-1 0 0 0,2 0 0 0 0,2 0 0 0 0,2 0 0 0 0,1 1 0 0 0,6-17 0 0 0,5-29 0 0 0,5-19 0 0 0,73-229 0 0 0,-54 219 0 0 0,45-89 0 0 0,24-36 0 0 0,-90 205 0 0 0,2 1 0 0 0,2 1 0 0 0,1 1 0 0 0,20-22 0 0 0,-39 52 0 0 0,-1-1 0 0 0,1 2 0 0 0,0-1 0 0 0,1 0 0 0 0,-1 1 0 0 0,1 0 0 0 0,0 1 0 0 0,0-1 0 0 0,0 1 0 0 0,0 0 0 0 0,3-1 0 0 0,-5 3 0 0 0,1 0 0 0 0,-1 0 0 0 0,0 0 0 0 0,1 0 0 0 0,-1 1 0 0 0,1-1 0 0 0,0 1 0 0 0,-1 0 0 0 0,1 1 0 0 0,-1-1 0 0 0,1 1 0 0 0,-1 0 0 0 0,0 0 0 0 0,1 0 0 0 0,-1 0 0 0 0,0 1 0 0 0,2 0 0 0 0,14 8-332 0 0,-1 0 0 0 0,0 1 0 0 0,0 1 0 0 0,-1 1 0 0 0,0 1 0 0 0,-1 0 332 0 0,12 15 0 0 0,-1 0 0 0 0,-1 2 0 0 0,16 28 0 0 0,-23-29 0 0 0,1 2 0 0 0,-2 1 0 0 0,2 9 0 0 0,3 3 0 0 0,4 9 0 0 0,-3 2 0 0 0,-2 0 0 0 0,-2 2 0 0 0,3 24 0 0 0,-3 4 0 0 0,-5 1 0 0 0,-3 1 0 0 0,-3 1 0 0 0,-5 7 0 0 0,-5-20 0 0 0,-3 0 0 0 0,-4 0 0 0 0,-10 44 0 0 0,-21 78 0 0 0,29-160 0 0 0,-1-1 0 0 0,-5 6 0 0 0,7-24 5 0 0,0-1 0 0 0,-4 5-5 0 0,9-17 172 0 0,-1 0 0 0 0,1 0 0 0 0,-1-1-1 0 0,-1 0 1 0 0,1 1 0 0 0,-1-1 0 0 0,0-1-1 0 0,-2 2-171 0 0,7-5 20 0 0,-3 1 29 0 0,0 0 0 0 0,0 1 0 0 0,0-1 0 0 0,-1 0 0 0 0,1 0 0 0 0,0-1 0 0 0,-1 1 0 0 0,1-1 0 0 0,-1 0 0 0 0,1 1 0 0 0,-1-2 0 0 0,-3 2-49 0 0,3-2 0 0 0,-1 1 0 0 0,0 0 0 0 0,1-1 0 0 0,-1 0 0 0 0,0 0 0 0 0,0 0 0 0 0,-1-1 0 0 0,4 1 0 0 0,-1-1 0 0 0,1 0 0 0 0,0 0 0 0 0,-1 0 0 0 0,1 0 0 0 0,0 0 0 0 0,0 0 0 0 0,0-1 0 0 0,0 1 0 0 0,0-1 0 0 0,1 0 0 0 0,-1 1 0 0 0,-1-3 0 0 0,-2-1 0 0 0,0-2 0 0 0,0 1 0 0 0,0 0 0 0 0,1-1 0 0 0,0 0 0 0 0,0 0 0 0 0,1 0 0 0 0,0 0 0 0 0,0-1 0 0 0,1 1 0 0 0,-1-7 0 0 0,-7-27 0 0 0,7 31 0 0 0,0-1 0 0 0,1 0 0 0 0,0 0 0 0 0,1 0 0 0 0,0 0 0 0 0,1-5 0 0 0,31-351 0 0 0,-24 321 0 0 0,3-1 0 0 0,7-34 0 0 0,10-149 0 0 0,-7-50 0 0 0,-14 86 0 0 0,2 31 0 0 0,8-89 0 0 0,25-37 0 0 0,-31 230 0 0 0,17-55 0 0 0,14-2 0 0 0,-33 93 0 0 0,-5 12 0 0 0,2 1 0 0 0,-1-1 0 0 0,4-6 0 0 0,-6 13 0 0 0,3-8 0 0 0,3 5 0 0 0,-6 0 0 0 0,0-2 0 0 0,1 52-4202 0 0,-6-28 2668 0 0</inkml:trace>
  <inkml:trace contextRef="#ctx0" brushRef="#br0" timeOffset="26146.738">16028 4497 3680 0 0,'33'-17'-783'0'0,"-19"10"3301"0"0,0 1-1 0 0,11-4-2517 0 0,-18 8 972 0 0,0 0 0 0 0,1 1 0 0 0,-1-1-1 0 0,1 2 1 0 0,-1-1 0 0 0,4 1-972 0 0,-6 0 105 0 0,0 0 0 0 0,-1 1 1 0 0,1 0-1 0 0,-1 0 0 0 0,1 0 0 0 0,2 1-105 0 0,-5-1 158 0 0,-2-1 2 0 0,0 0 56 0 0,0 0 236 0 0,0 0 105 0 0,0 0 19 0 0,-2 5 481 0 0,-1-2-885 0 0,-1-1-1 0 0,-1 1 1 0 0,1-1-1 0 0,0 0 1 0 0,-1 0-1 0 0,1 0 1 0 0,-1-1 0 0 0,1 1-1 0 0,-5-1-171 0 0,-44 7 263 0 0,52-8-257 0 0,-119 16 246 0 0,43-4-164 0 0,-9-4-88 0 0,30-5 42 0 0,-132 6 40 0 0,170-8-82 0 0,0 0 0 0 0,1 2 0 0 0,-3 1 0 0 0,13-3 0 0 0,4 0 2 0 0,0 0 0 0 0,0 0-1 0 0,0 0 1 0 0,0 0 0 0 0,0 0 0 0 0,0 1-1 0 0,1-1 1 0 0,-1 1 0 0 0,0 0-1 0 0,1-1 1 0 0,0 1 0 0 0,-1 1-1 0 0,1-1 1 0 0,0 0 0 0 0,0 0 0 0 0,0 1-1 0 0,0 0 1 0 0,1-1 0 0 0,-1 1-1 0 0,1 0 1 0 0,-1-1 0 0 0,1 1-1 0 0,-1 2-1 0 0,0 4 17 0 0,-1 1-1 0 0,1-1 1 0 0,0 0-1 0 0,1 1 1 0 0,0-1 0 0 0,1 1-1 0 0,0 0-16 0 0,1 1 22 0 0,1 0 0 0 0,0-1 0 0 0,1 1 0 0 0,0 0 0 0 0,0-1 0 0 0,1 1 0 0 0,1-1-1 0 0,0 0 1 0 0,4 6-22 0 0,0 0 32 0 0,1 0 0 0 0,1 0-1 0 0,0-1 1 0 0,1-1-1 0 0,1 0 1 0 0,0-1 0 0 0,1 0-1 0 0,0-1 1 0 0,1 0 0 0 0,0-1-1 0 0,1-1 1 0 0,0 0-1 0 0,0-2 1 0 0,1 0 0 0 0,1 0-1 0 0,-1-2 1 0 0,1 0 0 0 0,0-1-1 0 0,1-1 1 0 0,-1 0-1 0 0,14 0-31 0 0,-21-4 17 0 0,0 1 26 0 0,1 0 0 0 0,0-1 0 0 0,9-2-43 0 0,-18 2 13 0 0,1-1 0 0 0,-1 1 0 0 0,1-1 0 0 0,-1 0 0 0 0,1-1 0 0 0,-1 1 0 0 0,0-1 0 0 0,1 1 0 0 0,-1-1 0 0 0,0 0 0 0 0,0 0 0 0 0,0 0 0 0 0,0-1 0 0 0,0 0-13 0 0,-2 2 9 0 0,0 0 0 0 0,-1 0-1 0 0,1 0 1 0 0,0-1 0 0 0,-1 1-1 0 0,1 0 1 0 0,-1 0 0 0 0,0-1-1 0 0,1 1 1 0 0,-1 0 0 0 0,0 0-1 0 0,0-1 1 0 0,0 1-1 0 0,0 0 1 0 0,0-1 0 0 0,0 1-1 0 0,0 0 1 0 0,0-1 0 0 0,0 1-1 0 0,0 0 1 0 0,-1 0 0 0 0,1-1-1 0 0,-1 1-8 0 0,-13-32 134 0 0,12 29-84 0 0,-1-1-38 0 0,-1 0-1 0 0,0 1 1 0 0,0-1-1 0 0,0 1 1 0 0,-1 0 0 0 0,1 0-1 0 0,-1 1 1 0 0,0 0 0 0 0,0-1-1 0 0,0 1 1 0 0,-6-2-12 0 0,-8-5 1 0 0,1 0 86 0 0,0 0 0 0 0,-1 2 0 0 0,0 0 0 0 0,-3 0-87 0 0,0 0 36 0 0,15 5-50 0 0,1 0 0 0 0,-1-1 0 0 0,1 0 0 0 0,0 0 0 0 0,0-1 0 0 0,0 1 0 0 0,1-1 0 0 0,-5-5 14 0 0,16-5-2249 0 0,0 7 1386 0 0</inkml:trace>
  <inkml:trace contextRef="#ctx0" brushRef="#br0" timeOffset="26474.567">16268 4251 13992 0 0,'-5'-17'1560'0'0,"5"16"-1199"0"0,12-4 983 0 0,-5 3-1049 0 0,0 0 1 0 0,0 1-1 0 0,0 0 1 0 0,0 0-1 0 0,0 0 1 0 0,1 1-1 0 0,-1 0 0 0 0,2 1-295 0 0,22-2 443 0 0,23-1 295 0 0,8 3-738 0 0,-7-1 106 0 0,-15 1-49 0 0,33-1-167 0 0,-48 0-51 0 0,0-1-1294 0 0,-8-1-3015 0 0,-4-4-1882 0 0</inkml:trace>
  <inkml:trace contextRef="#ctx0" brushRef="#br0" timeOffset="26760.378">16603 4089 15288 0 0,'0'0'697'0'0,"0"-1"-9"0"0,0-3-383 0 0,0 3 35 0 0,12 13 845 0 0,-9-8-1122 0 0,0 0-1 0 0,0 1 0 0 0,0-1 0 0 0,0 0 0 0 0,-1 1 0 0 0,0 0 0 0 0,0-1 1 0 0,0 1-1 0 0,0 3-62 0 0,1 6 293 0 0,0-1 1 0 0,-1 0-1 0 0,-1 2-293 0 0,0-3 20 0 0,0 1 0 0 0,-1-1 0 0 0,-1 0 0 0 0,0 0-1 0 0,0 1 1 0 0,-1-1 0 0 0,-4 10-20 0 0,-2 10 93 0 0,-7 21-5618 0 0,3-22-765 0 0</inkml:trace>
  <inkml:trace contextRef="#ctx0" brushRef="#br0" timeOffset="27861.874">16100 5593 10856 0 0,'6'-6'980'0'0,"3"2"-702"0"0,-7 5-252 0 0,-2 0 19 0 0,1-1 114 0 0,-1 0 1 0 0,0 0 20 0 0,0 0 84 0 0,0 0 37 0 0,0 0 10 0 0,-2 0 6 0 0,-90 24 1356 0 0,41-17-1521 0 0,-1-2 0 0 0,0-3 0 0 0,0-1-1 0 0,1-3 1 0 0,-1-2 0 0 0,-26-7-152 0 0,45 6 44 0 0,-32-5 2625 0 0,-4 3-2669 0 0,61 6-113 0 0,1 1 0 0 0,-1 0 1 0 0,0 1-1 0 0,1 0 0 0 0,-1 0 0 0 0,0 1 1 0 0,1-1-1 0 0,0 2 0 0 0,-1-1 0 0 0,1 1 113 0 0,2-1 28 0 0,1 1 0 0 0,-1-1 0 0 0,0 1 1 0 0,1 0-1 0 0,0 0 0 0 0,0 1 0 0 0,0-1 0 0 0,0 1 0 0 0,0 0 0 0 0,1 0 0 0 0,0 0 0 0 0,0 0 0 0 0,0 1 0 0 0,-2 3-28 0 0,-3 9 0 0 0,1 1 0 0 0,0 3 0 0 0,-1 0 0 0 0,2-3 39 0 0,1 0 0 0 0,-1 9-39 0 0,-3 11 104 0 0,2-9-28 0 0,1 1 1 0 0,1-1-1 0 0,1 2 1 0 0,2-1-1 0 0,1 0 0 0 0,2 6-76 0 0,0-27 11 0 0,0 0 0 0 0,0 0-1 0 0,1-1 1 0 0,1 1 0 0 0,-1-1 0 0 0,1 1-1 0 0,1-1 1 0 0,0 0 0 0 0,0 0-1 0 0,0-1 1 0 0,4 6-11 0 0,-5-9 39 0 0,0 0 0 0 0,0 0 0 0 0,0 0 0 0 0,1-1 0 0 0,0 1 1 0 0,-1-1-1 0 0,1 0 0 0 0,0 0 0 0 0,1 0 0 0 0,-1 0 0 0 0,0-1 0 0 0,1 0 0 0 0,-1 0 0 0 0,1 0 0 0 0,0 0 1 0 0,0-1-1 0 0,0 0 0 0 0,0 0 0 0 0,0 0 0 0 0,0 0 0 0 0,0-1-39 0 0,9 0 73 0 0,0-1 0 0 0,0-1 0 0 0,0 0 0 0 0,-1-1 0 0 0,1 0 0 0 0,-1-1 0 0 0,1 0 0 0 0,-1-2-73 0 0,-5 3 108 0 0,0-1 1 0 0,0 0-1 0 0,0 0 0 0 0,-1-1 1 0 0,0 0-1 0 0,0 0 0 0 0,0-1 0 0 0,-1 0 1 0 0,1 0-1 0 0,-1-1 0 0 0,-1 0 1 0 0,1 0-1 0 0,-1-1-108 0 0,-1 2 36 0 0,-1 1 0 0 0,0-1 0 0 0,0 0 1 0 0,0 0-1 0 0,-1 0 0 0 0,0-1 0 0 0,-1 1 0 0 0,1-1 0 0 0,-1 1 1 0 0,0-1-1 0 0,0-4-36 0 0,-2 6 12 0 0,1 0 0 0 0,-1 0 0 0 0,0 0 0 0 0,0 0 0 0 0,0 0 0 0 0,0 1 0 0 0,-1-1 0 0 0,0 0 0 0 0,0 1-1 0 0,0 0 1 0 0,-1-1 0 0 0,0 1 0 0 0,1 0 0 0 0,-1 0 0 0 0,-1 0 0 0 0,0 0-12 0 0,-1-2 61 0 0,-1 1-1 0 0,0-1 1 0 0,0 1-1 0 0,-1 0 1 0 0,0 1-1 0 0,0 0 1 0 0,0 0-1 0 0,-5-2-60 0 0,6 3-232 0 0,1 1 1 0 0,-1 1-1 0 0,0-1 0 0 0,1 1 1 0 0,-6-1 231 0 0,6 2-789 0 0,1 0 0 0 0,0 0 1 0 0,0 0-1 0 0,-1 0 0 0 0,1 1 1 0 0,0 0-1 0 0,0 0 1 0 0,-2 0 788 0 0,-7 4-6720 0 0</inkml:trace>
  <inkml:trace contextRef="#ctx0" brushRef="#br0" timeOffset="28191.729">16299 5417 13360 0 0,'8'-10'1424'0'0,"-7"8"-1233"0"0,1 1 0 0 0,0-1 0 0 0,0 1 0 0 0,0-1 0 0 0,0 1 0 0 0,0-1 0 0 0,0 1 0 0 0,0 0 0 0 0,0 0 0 0 0,1 0 0 0 0,-1 1 0 0 0,0-1 0 0 0,0 0 0 0 0,1 1 0 0 0,1-1-191 0 0,41-1 1514 0 0,-23 2-1519 0 0,17 0 1017 0 0,34 3-1012 0 0,-21 1 85 0 0,-39-3-152 0 0,0 1 0 0 0,-1 0-1 0 0,10 3 68 0 0,14 3-762 0 0,-12-5 198 0 0</inkml:trace>
  <inkml:trace contextRef="#ctx0" brushRef="#br0" timeOffset="29267.853">18459 4719 11520 0 0,'-2'-1'52'0'0,"1"0"1"0"0,-1 1 0 0 0,0-1-1 0 0,0 1 1 0 0,0-1 0 0 0,1 1 0 0 0,-1 0-1 0 0,0 0 1 0 0,0 0 0 0 0,0 0-1 0 0,0 0 1 0 0,0 0 0 0 0,1 0-1 0 0,-1 1 1 0 0,0-1 0 0 0,0 1 0 0 0,0-1-1 0 0,1 1 1 0 0,-1 0 0 0 0,0-1-1 0 0,1 1 1 0 0,-1 0 0 0 0,1 0-1 0 0,-1 0 1 0 0,1 0 0 0 0,-1 1 0 0 0,1-1-1 0 0,0 0-52 0 0,-6 7 236 0 0,0-1 0 0 0,1 1 0 0 0,1 0 0 0 0,-1 0 0 0 0,0 2-236 0 0,-14 20 1069 0 0,-9 5-604 0 0,2 2 0 0 0,1 1 0 0 0,2 1 1 0 0,-11 24-466 0 0,19-33 331 0 0,0-1 277 0 0,1 1-1 0 0,-3 12-607 0 0,12-28 213 0 0,-1 0-1 0 0,-5 8-212 0 0,6-12 146 0 0,1-1 1 0 0,1 1-1 0 0,-1 0 0 0 0,1 0 0 0 0,-1 6-146 0 0,1-2 165 0 0,3-11-176 0 0,0 0-1 0 0,0 1 0 0 0,1-1 0 0 0,-1 0 1 0 0,1 0-1 0 0,-1 3 12 0 0,1-6-51 0 0,0 0 125 0 0,1-1 48 0 0,12-17 111 0 0,-2 4-69 0 0,-1-1-1 0 0,5-10-163 0 0,15-28 2 0 0,12-24-346 0 0,-4-6-207 0 0,-12 24-554 0 0,17-25 1105 0 0,-38 76-5 0 0,0-1 0 0 0,0 1 1 0 0,1 0-1 0 0,0 0 0 0 0,6-5 5 0 0,-10 12 8 0 0,0-1 1 0 0,0 0-1 0 0,0 1 0 0 0,0-1 0 0 0,0 1 0 0 0,0 0 0 0 0,0-1 0 0 0,0 1 0 0 0,1 0 0 0 0,-1 0 0 0 0,0 1 0 0 0,1-1 0 0 0,-1 0 0 0 0,1 1 0 0 0,-1-1 0 0 0,1 1 0 0 0,-1 0 0 0 0,1 0 0 0 0,-1 0 0 0 0,1 0 0 0 0,-1 1 0 0 0,1-1 0 0 0,-1 0 0 0 0,2 2-8 0 0,1-1 17 0 0,0 2 1 0 0,-1-1-1 0 0,1 1 0 0 0,-1-1 1 0 0,0 1-1 0 0,0 0 0 0 0,0 1 1 0 0,0-1-1 0 0,0 1 0 0 0,-1-1 1 0 0,2 3-18 0 0,7 9 82 0 0,0 2 0 0 0,2 5-82 0 0,3 5 18 0 0,12 18-18 0 0,10 24 0 0 0,-32-55 0 0 0,18 36 0 0 0,-15-26 0 0 0,12 15 0 0 0,-20-35 19 0 0,0 1-1 0 0,0-1 1 0 0,-1 0-1 0 0,1 0 1 0 0,-1 1-1 0 0,0-1 0 0 0,0 1 1 0 0,0-1-1 0 0,-1 1 1 0 0,1-1-1 0 0,-1 1 1 0 0,0-1-1 0 0,-1 1 0 0 0,1 0 1 0 0,-1-1-1 0 0,0 1 1 0 0,-1 2-19 0 0,0-4 40 0 0,0-1 0 0 0,0 0-1 0 0,0 0 1 0 0,0 0 0 0 0,0-1 0 0 0,0 1 0 0 0,-1 0 0 0 0,1-1 0 0 0,-1 0 0 0 0,1 1-1 0 0,-1-1 1 0 0,0 0 0 0 0,1 0 0 0 0,-3 0-40 0 0,-6 3 170 0 0,-8 3-42 0 0,0-1 1 0 0,-1-1-1 0 0,1-1 0 0 0,-1 0 1 0 0,0-2-1 0 0,0 0 1 0 0,-6-2-129 0 0,12 1 25 0 0,-45 5 20 0 0,28-2-101 0 0,-24 0 56 0 0,35-4-96 0 0,12 1-101 0 0,1-1-1 0 0,0 0 1 0 0,0-1 0 0 0,-3 0 197 0 0,6 0-1659 0 0,4 0-5047 0 0</inkml:trace>
  <inkml:trace contextRef="#ctx0" brushRef="#br0" timeOffset="29939.171">19077 5326 8288 0 0,'0'0'638'0'0,"0"0"-124"0"0,0 0 1011 0 0,0 0 488 0 0,0 0 99 0 0,0 0-260 0 0,-14-3-889 0 0,12 0-820 0 0,0 1 0 0 0,0-1 0 0 0,0 0 0 0 0,0 0 0 0 0,0 0 0 0 0,0 0 0 0 0,1 0-1 0 0,0 0 1 0 0,0 0 0 0 0,-1-1-143 0 0,-8-36 873 0 0,6 14-685 0 0,0-1-1 0 0,2 0 0 0 0,2 0 0 0 0,0 0 0 0 0,2-12-187 0 0,6-22-70 0 0,8-31 70 0 0,-10 67-96 0 0,1 0 0 0 0,1 0 1 0 0,1 1-1 0 0,12-21 96 0 0,-19 41-16 0 0,0 0 0 0 0,1 1 1 0 0,-1-1-1 0 0,1 0 0 0 0,0 1 0 0 0,0 0 1 0 0,1-1-1 0 0,-1 1 0 0 0,1 0 0 0 0,-1 1 0 0 0,1-1 1 0 0,3-1 15 0 0,-5 3-8 0 0,0 0 1 0 0,0 0 0 0 0,0 0-1 0 0,0 1 1 0 0,1-1 0 0 0,-1 0 0 0 0,0 1-1 0 0,0 0 1 0 0,0 0 0 0 0,0-1-1 0 0,0 1 1 0 0,1 1 0 0 0,-1-1-1 0 0,0 0 1 0 0,0 0 0 0 0,0 1-1 0 0,0-1 1 0 0,0 1 0 0 0,0 0 0 0 0,0-1-1 0 0,0 1 1 0 0,0 0 0 0 0,0 0-1 0 0,0 1 1 0 0,0-1 0 0 0,-1 0-1 0 0,2 1 8 0 0,10 10 0 0 0,-1 0 0 0 0,-1 0 0 0 0,1 1 0 0 0,-2 0 0 0 0,6 11 0 0 0,-7-11-23 0 0,-1 1-1 0 0,-1 0 1 0 0,0 0 0 0 0,-1 0-1 0 0,2 7 24 0 0,29 80 49 0 0,-24-64 174 0 0,17 30-223 0 0,-30-65 29 0 0,13 19 366 0 0,-5-31-134 0 0,40-88 603 0 0,-31 59-1037 0 0,2 2-1 0 0,1 0 1 0 0,4-2 173 0 0,-13 23-171 0 0,16-21-97 0 0,-25 34 259 0 0,0 1-1 0 0,1-1 1 0 0,-1 1-1 0 0,1-1 1 0 0,0 1-1 0 0,-1 0 0 0 0,1 0 1 0 0,0 1-1 0 0,0-1 1 0 0,0 1-1 0 0,2-1 10 0 0,-3 1 0 0 0,-1 1 0 0 0,0 0-1 0 0,0-1 1 0 0,0 1 0 0 0,1 0-1 0 0,-1 0 1 0 0,0 0 0 0 0,0 0-1 0 0,1 0 1 0 0,-1 0 0 0 0,0 0 0 0 0,0 1-1 0 0,1-1 1 0 0,-1 0 0 0 0,0 1-1 0 0,0-1 1 0 0,0 1 0 0 0,0-1-1 0 0,0 1 1 0 0,1 0 0 0 0,-1 0 9 0 0,1 0-1 0 0,0 1 1 0 0,0 0 0 0 0,-1-1-1 0 0,1 1 1 0 0,-1 0 0 0 0,1 0-1 0 0,-1 0 1 0 0,0 0 0 0 0,1 1-9 0 0,2 6 43 0 0,-1 1 1 0 0,0-1-1 0 0,0 1 1 0 0,1 7-44 0 0,-3-14 1 0 0,5 28 227 0 0,-2 0 0 0 0,-1 1 0 0 0,0 23-228 0 0,-9 95 389 0 0,5-123-368 0 0,1 36 109 0 0,0-62-423 0 0,0-1-907 0 0,0 0-363 0 0</inkml:trace>
  <inkml:trace contextRef="#ctx0" brushRef="#br0" timeOffset="36296.805">487 1194 10136 0 0,'2'-1'230'0'0,"-1"-2"-178"0"0,1 0 0 0 0,0 0 0 0 0,-1 0 0 0 0,0 0 0 0 0,1-1 0 0 0,-1 1-1 0 0,-1 0 1 0 0,1 0 0 0 0,0-1 0 0 0,-1 1 0 0 0,0 0 0 0 0,1-2-52 0 0,3-20 203 0 0,-3 17 1022 0 0,0 1 0 0 0,0-1 0 0 0,-1 1 0 0 0,0-7-1225 0 0,0 11 164 0 0,0 5-38 0 0,-1 0 1 0 0,0 0-1 0 0,0 0 1 0 0,0 0-1 0 0,-1 0 1 0 0,1-1-1 0 0,0 1 1 0 0,-1 0-1 0 0,0 1-126 0 0,-7 8-19 0 0,5-1 347 0 0,1 0-1 0 0,0 0 0 0 0,0 1 0 0 0,1-1 0 0 0,0 1-327 0 0,-4 20 396 0 0,-1 6-388 0 0,2 0 0 0 0,0 17-8 0 0,2 27 1440 0 0,3-74-1317 0 0,1 0 0 0 0,-1 0-1 0 0,1 0 1 0 0,1 0 0 0 0,0 1-123 0 0,-1 0-2 0 0,1 0 0 0 0,-1 0 0 0 0,0 7 2 0 0,0-10 0 0 0,-1 0 0 0 0,1 0 0 0 0,0-1 0 0 0,0 1 0 0 0,0-1 0 0 0,1 1 0 0 0,0-1 0 0 0,-1 1 0 0 0,3 2 0 0 0,3 5 0 0 0,0 0 0 0 0,7 7 0 0 0,-13-17 0 0 0,0 0 0 0 0,1-1 0 0 0,-1 1 0 0 0,1 0 0 0 0,-1-1 0 0 0,1 1 0 0 0,0-1 0 0 0,0 0 0 0 0,-1 0 0 0 0,1 1 0 0 0,0-1 0 0 0,0 0 0 0 0,0-1 0 0 0,0 1 0 0 0,1 0 0 0 0,-1 0 0 0 0,0-1 0 0 0,0 0 0 0 0,0 1 0 0 0,0-1 0 0 0,1 0 0 0 0,-1 0 0 0 0,0 0 0 0 0,0 0 0 0 0,1 0 0 0 0,-1-1 0 0 0,0 1 0 0 0,0-1 0 0 0,0 1 0 0 0,0-1 0 0 0,0 0 0 0 0,0 0 0 0 0,0 0 0 0 0,0 0 0 0 0,0 0 0 0 0,0 0 0 0 0,0-1 0 0 0,0 1 0 0 0,0-1 0 0 0,20-14 0 0 0,-18 14 0 0 0,0 0 0 0 0,0 0 0 0 0,0-1 0 0 0,-1 0 0 0 0,1 1 0 0 0,-1-1 0 0 0,0-1 0 0 0,0 1 0 0 0,0 0 0 0 0,0-1 0 0 0,-1 0 0 0 0,1 1 0 0 0,-1-1 0 0 0,0 0 1 0 0,0 0 1 0 0,1 0-1 0 0,-1 0 0 0 0,1 1 0 0 0,1-2-1 0 0,-1 2-14 0 0,-1-1 0 0 0,1 1 0 0 0,-1 0 0 0 0,0-1 0 0 0,2-3 14 0 0,13-25-880 0 0,-13 25 231 0 0,0 1 0 0 0,-1-1-1 0 0,1 0 1 0 0,-2 0 0 0 0,1 0 0 0 0,0-3 648 0 0,0 4-738 0 0,-3 5 704 0 0,1 0-1 0 0,-1 0 1 0 0,1 0 0 0 0,-1 0 0 0 0,0 0-1 0 0,1 0 1 0 0,-1 0 0 0 0,0 0 0 0 0,0-1-1 0 0,0 1 1 0 0,1 0 0 0 0,-2-1 35 0 0,1 1 325 0 0,1 1-284 0 0,-1 0-1 0 0,0 0 0 0 0,1 1 1 0 0,-1-1-1 0 0,0 0 0 0 0,0 0 1 0 0,1 0-1 0 0,-1 1 1 0 0,0-1-1 0 0,0 0 0 0 0,1 0 1 0 0,-1 1-1 0 0,0-1 1 0 0,0 0-1 0 0,0 0 0 0 0,1 1 1 0 0,-1-1-1 0 0,0 0 0 0 0,0 0 1 0 0,0 1-1 0 0,0-1 1 0 0,0 0-1 0 0,0 1 0 0 0,0-1 1 0 0,0 0-1 0 0,0 1 0 0 0,0-1 1 0 0,0 0-1 0 0,0 1 1 0 0,0-1-1 0 0,0 0-40 0 0,0 12 522 0 0,0-10-299 0 0,1 6 65 0 0,-1 0-1 0 0,2 0 0 0 0,-1-1 0 0 0,1 1 0 0 0,0 0 0 0 0,1-1 0 0 0,1 5-287 0 0,26 49 1637 0 0,-30-60-1604 0 0,5 6-45 0 0,0 0-1 0 0,1 0 0 0 0,-1-1 0 0 0,1 0 0 0 0,4 4 13 0 0,-9-9-337 0 0,-1-1-138 0 0,1-1-33 0 0,5-1-4 0 0</inkml:trace>
  <inkml:trace contextRef="#ctx0" brushRef="#br0" timeOffset="36620.581">847 1111 17503 0 0,'0'0'399'0'0,"0"-12"1106"0"0,-3 9-1417 0 0,3 2 283 0 0,-1 1-252 0 0,1 0-1 0 0,-1 0 1 0 0,1 0 0 0 0,0 0-1 0 0,-1 1 1 0 0,1-1 0 0 0,0 0-1 0 0,-1 0 1 0 0,1 0 0 0 0,-1 1-1 0 0,1-1 1 0 0,0 0 0 0 0,0 1-1 0 0,-1-1 1 0 0,1 0 0 0 0,0 0-1 0 0,-1 1 1 0 0,1-1 0 0 0,0 1-1 0 0,0-1 1 0 0,0 0 0 0 0,-1 1-1 0 0,1-1 1 0 0,0 0 0 0 0,0 1-1 0 0,0-1-118 0 0,-4 18-6966 0 0,3-7 85 0 0</inkml:trace>
  <inkml:trace contextRef="#ctx0" brushRef="#br0" timeOffset="37268.561">1009 1310 15664 0 0,'0'0'356'0'0,"0"0"49"0"0,-3 7 405 0 0,2-5-794 0 0,1 0 0 0 0,-1 0 0 0 0,1 0 0 0 0,0 0 0 0 0,-1 0 0 0 0,1 1 0 0 0,0-1 0 0 0,0 0 0 0 0,1 0-1 0 0,-1 1-15 0 0,0 0-1 0 0,1 0 0 0 0,-1-1-1 0 0,0 1 1 0 0,0-1 0 0 0,-1 1-1 0 0,1 0 1 0 0,0-1-1 0 0,-1 2 2 0 0,-1 5 65 0 0,0-1-1 0 0,1 1 0 0 0,-1 8-64 0 0,-1 10 730 0 0,-15 73 387 0 0,17-95-1077 0 0,-3 19 660 0 0,-1 0 0 0 0,-4 9-700 0 0,18-95 608 0 0,-4 36-892 0 0,2 0-1 0 0,0 0 1 0 0,2 0-1 0 0,0 1 1 0 0,2 0-1 0 0,1 1 0 0 0,3-3 285 0 0,-13 24 0 0 0,-1 0 0 0 0,0 1 0 0 0,1 0 0 0 0,-1 1 0 0 0,0-1 0 0 0,1 0 0 0 0,0 0 0 0 0,-1 1 0 0 0,1-1 0 0 0,0 0 0 0 0,0 1 0 0 0,0 0 0 0 0,0-1 0 0 0,0 1 0 0 0,0 0 0 0 0,0 0 0 0 0,1 0 0 0 0,-1 1 0 0 0,0-1 0 0 0,2 0 0 0 0,-3 1 0 0 0,0-1 0 0 0,0 1 0 0 0,0 0-1 0 0,0 0 1 0 0,-1 0 0 0 0,1 0 0 0 0,0 0-1 0 0,0 0 1 0 0,0 0 0 0 0,0 0 0 0 0,-1 0-1 0 0,1 1 1 0 0,0-1 0 0 0,0 0 0 0 0,0 0-1 0 0,-1 1 1 0 0,1-1 0 0 0,0 0 0 0 0,0 1-1 0 0,-1-1 1 0 0,1 1 0 0 0,0-1 0 0 0,-1 1-1 0 0,1 0 1 0 0,14 18 37 0 0,-6-8 334 0 0,-4-5-66 0 0,-1 0 1 0 0,0 0 0 0 0,-1 0-1 0 0,1 0 1 0 0,-1 1-306 0 0,2 3 46 0 0,-3-5-43 0 0,0 0-1 0 0,-1 0 0 0 0,1 0 0 0 0,-1 0 1 0 0,0 1-1 0 0,-1-1 0 0 0,1 4-2 0 0,2 15 0 0 0,-2-19 0 0 0,-1 0 0 0 0,1 1 0 0 0,-1-1 0 0 0,0 0 0 0 0,-1 3 0 0 0,0-3 0 0 0,1 0 0 0 0,0 0 0 0 0,0-1 0 0 0,0 1 0 0 0,2 4 0 0 0,-2-6 0 0 0,0-1 0 0 0,0 0 0 0 0,0 0 0 0 0,0 0 0 0 0,0 1 0 0 0,0-1 0 0 0,0 0 0 0 0,-1 1 0 0 0,1-1 0 0 0,-1 0 0 0 0,1-1 0 0 0,0 1 0 0 0,-1 0 0 0 0,1-1 0 0 0,0 1 0 0 0,0-1 0 0 0,0 1 0 0 0,1 0 0 0 0,-1-1 0 0 0,0 1 0 0 0,1 0 0 0 0,-1-1 0 0 0,1 1 0 0 0,-1-1 0 0 0,1 2 0 0 0,12 16 0 0 0,-10-18 0 0 0,0 1 0 0 0,1-1 0 0 0,-1 0 0 0 0,0 0 0 0 0,0 0 0 0 0,1-1 0 0 0,-1 1 0 0 0,0-1 0 0 0,1 0 0 0 0,-1 0 0 0 0,1 0 0 0 0,-1 0 0 0 0,0 0 0 0 0,1-1 0 0 0,2 0 0 0 0,4-2 0 0 0,1 0 0 0 0,-1 0 0 0 0,-1-1 0 0 0,7-3 0 0 0,2-1 0 0 0,-1-1 0 0 0,0 0 0 0 0,0-2 0 0 0,-1 0 0 0 0,0-1 0 0 0,-1 0 0 0 0,-1-2 0 0 0,0 1 0 0 0,11-16 0 0 0,-16 18 0 0 0,-5 7 0 0 0,-1 0 0 0 0,0-1 0 0 0,1 0 0 0 0,1-4 0 0 0,11-21 0 0 0,-8 15 0 0 0,0 0 0 0 0,2-7 0 0 0,-8 18 0 0 0,-1 0 0 0 0,0-1 0 0 0,1 1 0 0 0,-1-1 0 0 0,-1 1 0 0 0,1-1 0 0 0,-1 0 0 0 0,0 1 0 0 0,0-1 0 0 0,0-4 0 0 0,-1-7 0 0 0,1 14 0 0 0,0-1 0 0 0,0 1 0 0 0,0 0 0 0 0,0-1 0 0 0,0 1 0 0 0,-1 0 0 0 0,1-1 0 0 0,-2-1 0 0 0,1 1 0 0 0,0-1 0 0 0,-1 1 0 0 0,0-1 0 0 0,1 1 0 0 0,-2 0 0 0 0,1-1 0 0 0,0 1 0 0 0,0 0 0 0 0,-2-1 0 0 0,3 3 0 0 0,-1 0 0 0 0,1 0 0 0 0,0 0 0 0 0,-1 0 0 0 0,1 0 0 0 0,-1 0 0 0 0,1 0 0 0 0,-1 1 0 0 0,1-1 0 0 0,-1 1 0 0 0,1-1 0 0 0,-1 1 0 0 0,0-1 0 0 0,1 1 0 0 0,-1 0 0 0 0,1 0 0 0 0,-1 0 0 0 0,0 0 0 0 0,1 0 0 0 0,-1 0 0 0 0,0 0 0 0 0,0 1 0 0 0,-7 1 201 0 0,6-2-93 0 0,0 0 1 0 0,1 1 0 0 0,-1-1-1 0 0,0 1 1 0 0,1 0 0 0 0,-1 0 0 0 0,1 0-1 0 0,-1 0 1 0 0,1 0 0 0 0,0 1-1 0 0,-1-1 1 0 0,1 1 0 0 0,0 0-1 0 0,0-1 1 0 0,0 1 0 0 0,0 0-1 0 0,-1 2-108 0 0,-2 2 0 0 0,1 0 0 0 0,0 0 0 0 0,0 0 0 0 0,0 1 0 0 0,1 0 0 0 0,0 0 0 0 0,0 0 0 0 0,1 0 0 0 0,0 2 0 0 0,0-1 0 0 0,0-1 0 0 0,1 0 0 0 0,1 1 0 0 0,-1-1 0 0 0,1 1 0 0 0,1-1 0 0 0,-1 1 0 0 0,1-1 0 0 0,0 1 0 0 0,1-1 0 0 0,1 6 0 0 0,12 28 0 0 0,-7-24 0 0 0,6 12 0 0 0,-11-25-18 0 0,0 0 0 0 0,0-1 0 0 0,1 1 0 0 0,-1 0 1 0 0,1-1-1 0 0,0 0 0 0 0,-1 0 0 0 0,1 0 0 0 0,1 0 0 0 0,-1-1 0 0 0,0 0 0 0 0,1 1 0 0 0,-1-1 0 0 0,1-1 0 0 0,0 1 18 0 0,-2-2-411 0 0,0 0 1 0 0,1 0-1 0 0,-1 0 0 0 0,0 0 0 0 0,0-1 1 0 0,0 1-1 0 0,0-1 0 0 0,0 0 1 0 0,0 0-1 0 0,0 0 0 0 0,-1 0 1 0 0,1 0 410 0 0,2-1-413 0 0,17-8-1632 0 0</inkml:trace>
  <inkml:trace contextRef="#ctx0" brushRef="#br0" timeOffset="37690.393">1764 1239 17503 0 0,'-1'0'38'0'0,"1"-1"0"0"0,0 1-1 0 0,-1 0 1 0 0,1-1 0 0 0,-1 1-1 0 0,1 0 1 0 0,-1 0 0 0 0,1 0-1 0 0,-1-1 1 0 0,1 1 0 0 0,-1 0-1 0 0,1 0 1 0 0,-1 0 0 0 0,1 0-1 0 0,-1 0 1 0 0,1 0-1 0 0,-1 0 1 0 0,1 0 0 0 0,-1 0-1 0 0,1 0 1 0 0,-1 0 0 0 0,1 0-1 0 0,-1 0 1 0 0,1 1 0 0 0,-1-1-1 0 0,1 0 1 0 0,-1 0 0 0 0,1 0-1 0 0,-1 1 1 0 0,1-1-1 0 0,0 0 1 0 0,-1 1 0 0 0,1-1-1 0 0,-1 0 1 0 0,1 1 0 0 0,0-1-1 0 0,-1 1 1 0 0,1-1 0 0 0,0 0-1 0 0,0 1 1 0 0,-1-1 0 0 0,1 1-1 0 0,0-1 1 0 0,0 1 0 0 0,-1 0-39 0 0,-6 7 211 0 0,-7 6-193 0 0,11-12-17 0 0,-1 1 0 0 0,1 1 0 0 0,0-1 0 0 0,0 0 0 0 0,0 1 0 0 0,1 0-1 0 0,-1 0 1 0 0,-3 6 0 0 0,1-1 0 0 0,1-1 0 0 0,0 1 0 0 0,0 0 0 0 0,0 0 0 0 0,0 6 0 0 0,-5 17 0 0 0,5-18 0 0 0,1 0 0 0 0,0 0 0 0 0,0 7 0 0 0,-6 24 0 0 0,8-40 0 0 0,1-4 39 0 0,-1 1 0 0 0,1-1 0 0 0,0 1 0 0 0,0-1 0 0 0,0 1-1 0 0,0 0 1 0 0,0-1 0 0 0,1 1 0 0 0,-1-1 0 0 0,0 1 0 0 0,1-1-1 0 0,-1 1 1 0 0,1-1 0 0 0,0 0 0 0 0,-1 1 0 0 0,1-1 0 0 0,0 1-1 0 0,0-1 1 0 0,0 0 0 0 0,0 0 0 0 0,0 0 0 0 0,0 1-39 0 0,0-2 33 0 0,-1 1 0 0 0,1 0 0 0 0,0-1 0 0 0,0 1 1 0 0,0-1-1 0 0,0 1 0 0 0,-1-1 0 0 0,1 1 0 0 0,0-1 0 0 0,0 0 1 0 0,0 1-1 0 0,0-1 0 0 0,0 0 0 0 0,0 0 0 0 0,0 0 0 0 0,0 0 0 0 0,0 0 1 0 0,0 0-1 0 0,0 0 0 0 0,0 0 0 0 0,0 0 0 0 0,0 0 0 0 0,0 0 1 0 0,0-1-1 0 0,0 1 0 0 0,0 0 0 0 0,-1-1 0 0 0,1 1 0 0 0,0-1 0 0 0,0 1 1 0 0,0-1-1 0 0,0 1 0 0 0,-1-1 0 0 0,1 0 0 0 0,0 1 0 0 0,0-1-33 0 0,7-8-181 0 0,0 0 0 0 0,-1-1 0 0 0,-1 0 0 0 0,1 0 0 0 0,-2 0 0 0 0,1 0 0 0 0,-1-1 0 0 0,-1 0 0 0 0,0 0-1 0 0,0-1 1 0 0,1-10 181 0 0,-2 12 2 0 0,0 0 1 0 0,1 0-1 0 0,2-3-2 0 0,-2 4-26 0 0,0 0-1 0 0,-1-1 1 0 0,2-5 26 0 0,-4 10-218 0 0,0 1 0 0 0,1-1 0 0 0,0 0 0 0 0,0 1 0 0 0,1-3 218 0 0,-3 7 0 0 0,13 14 1090 0 0,-8-7-964 0 0,-1 1 0 0 0,0 0 0 0 0,-1 0-1 0 0,1 0 1 0 0,-1 0 0 0 0,-1 0 0 0 0,1 4-126 0 0,-3-10 66 0 0,19 76 1051 0 0,-15-59-1117 0 0,-2-10 0 0 0,0-1 0 0 0,0 0 0 0 0,2 5 0 0 0,-1-7 0 0 0,-1 0 0 0 0,0 0 0 0 0,-1 0 0 0 0,0 0 0 0 0,0 0 0 0 0,0 0 0 0 0,-1 1 0 0 0,1 0 0 0 0,-1-3 7 0 0,1-3-2 0 0,-1 1 1 0 0,0-1-1 0 0,0 1 1 0 0,1 0-1 0 0,-1-1 0 0 0,1 1 1 0 0,0-1-1 0 0,-1 1 1 0 0,1-1-1 0 0,0 1 1 0 0,0-1-1 0 0,0 1-5 0 0,0-1 371 0 0,-2-1-290 0 0,1 0-1 0 0,-1-1 1 0 0,1 1 0 0 0,-1 0 0 0 0,1-1-1 0 0,0 1 1 0 0,-1-1 0 0 0,1 1-1 0 0,-1-1 1 0 0,1 1 0 0 0,0-1-1 0 0,-1 1 1 0 0,1-1 0 0 0,0 1 0 0 0,0-1-1 0 0,-1 0 1 0 0,1 0-81 0 0,-9-48-3019 0 0,7 30 605 0 0,0 2-3086 0 0,2 5 139 0 0</inkml:trace>
  <inkml:trace contextRef="#ctx0" brushRef="#br0" timeOffset="39041.387">1923 1604 6448 0 0,'0'0'22'0'0,"0"0"-1"0"0,0 0 1 0 0,0 0 0 0 0,0 0 0 0 0,0 0 0 0 0,0 0 0 0 0,0 0-1 0 0,0 0 1 0 0,0-1 0 0 0,0 1 0 0 0,0 0 0 0 0,0 0-1 0 0,1 0 1 0 0,-1 0 0 0 0,0 0 0 0 0,0 0 0 0 0,0 0 0 0 0,0 0-1 0 0,0 0 1 0 0,0 0 0 0 0,0 0 0 0 0,0 0 0 0 0,0 0-1 0 0,1 0 1 0 0,-1 0 0 0 0,0-1 0 0 0,0 1 0 0 0,0 0 0 0 0,0 0-1 0 0,0 0 1 0 0,0 0 0 0 0,0 0 0 0 0,1 0 0 0 0,-1 0-1 0 0,0 0 1 0 0,0 0 0 0 0,0 0 0 0 0,0 1 0 0 0,0-1 0 0 0,0 0-1 0 0,0 0 1 0 0,0 0 0 0 0,1 0 0 0 0,-1 0 0 0 0,0 0-1 0 0,0 0 1 0 0,0 0 0 0 0,0 0 0 0 0,0 0 0 0 0,0 0 0 0 0,0 0-1 0 0,0 0 1 0 0,0 0 0 0 0,0 1 0 0 0,0-1 0 0 0,0 0-1 0 0,1 0 1 0 0,-1 0 0 0 0,0 0 0 0 0,0 0 0 0 0,0 0 0 0 0,0 0-1 0 0,0 0 1 0 0,0 1 0 0 0,0-1 0 0 0,0 0-22 0 0,5-7 1296 0 0,-1 1-1298 0 0,-1-1 1 0 0,0 0-1 0 0,0 0 1 0 0,-1 0 0 0 0,0 0-1 0 0,1-5 2 0 0,5-14 81 0 0,3-23 1513 0 0,-8 29-1212 0 0,-1 12-20 0 0,1 0 1 0 0,0 0 0 0 0,0 0 0 0 0,0 0 0 0 0,5-5-363 0 0,-1-1 234 0 0,1 4-241 0 0,-4 7 86 0 0,-4 2 291 0 0,0 1 118 0 0,0 0 22 0 0,0 0-68 0 0,1 0-292 0 0,4-3-62 0 0,-4 3 282 0 0,-1 0 118 0 0,0 0 21 0 0,1 0-66 0 0,5 4-294 0 0,2 1-133 0 0,-2 3-16 0 0,-3 0 0 0 0,-2-3 226 0 0,0 0 0 0 0,0 0 0 0 0,-1-1 0 0 0,1 1-1 0 0,-1 0 1 0 0,0 0 0 0 0,-1 0 0 0 0,1 0-1 0 0,-2 4-225 0 0,1-7 2 0 0,1-1 0 0 0,0 1-1 0 0,-1 0 1 0 0,1-1 0 0 0,0 1-1 0 0,0-1 1 0 0,0 1 0 0 0,0 0-1 0 0,0-1 1 0 0,0 3-2 0 0,1 12-1 0 0,-1 25 1 0 0,0-32 0 0 0,2-7 0 0 0,1-7 0 0 0,2-8 0 0 0,11-23 0 0 0,-15 34 0 0 0,0 0 0 0 0,0 0 0 0 0,0 1 0 0 0,1-1 0 0 0,-1 0 0 0 0,0 1 0 0 0,1-1 0 0 0,-1 1 0 0 0,1-1 0 0 0,-1 1 0 0 0,1 0 0 0 0,0-1 0 0 0,-1 1 0 0 0,1 0 0 0 0,1-1 0 0 0,0 0 0 0 0,-1 0 0 0 0,1 0 0 0 0,-1 0 0 0 0,0 0 0 0 0,2-3 0 0 0,4-6 0 0 0,0 1 0 0 0,1 0 0 0 0,7-8 0 0 0,4-2 0 0 0,-9 8 0 0 0,-5 7 0 0 0,-1-1 0 0 0,1 0 0 0 0,-2 0 0 0 0,4-6 0 0 0,6-10-26 0 0,-5 7-99 0 0,0 0 0 0 0,-1 0 0 0 0,5-14 125 0 0,-11 24-245 0 0,0 0 0 0 0,1 1 0 0 0,-1 0 0 0 0,1 0 0 0 0,2-3 245 0 0,9-15-366 0 0,-10 15 430 0 0,-5 26 1699 0 0,0-10-1686 0 0,-23 139 454 0 0,23-138-196 0 0,0-1-1 0 0,0 1 1 0 0,1-1-1 0 0,1 9-334 0 0,-2 29 267 0 0,1-46-267 0 0,0 1 0 0 0,0-1 0 0 0,0 1 0 0 0,0-1 0 0 0,0 1 0 0 0,0-1 0 0 0,1 1 0 0 0,-1-1 0 0 0,0 1 0 0 0,1-1 0 0 0,0 1 0 0 0,-1 0 0 0 0,5 13 0 0 0,-2-2 0 0 0,-1-10 0 0 0,0-2 0 0 0,-1 0 0 0 0,-1-1 0 0 0,1 1 0 0 0,-1 0 0 0 0,1-1 0 0 0,0 1 0 0 0,-1-1 0 0 0,1 1 0 0 0,0-1 0 0 0,-1 0 0 0 0,1 1 0 0 0,0-1 0 0 0,0 0 0 0 0,-1 1 0 0 0,1-1 0 0 0,0 0 0 0 0,0 0 0 0 0,-1 0 0 0 0,1 0 0 0 0,0 1 0 0 0,0-1 0 0 0,0 0 0 0 0,-1-1 0 0 0,1 1 0 0 0,0 0 0 0 0,0 0 0 0 0,0 0 0 0 0,-1 0 0 0 0,1-1 0 0 0,0 1 0 0 0,0 0 0 0 0,-1 0 0 0 0,1-1 0 0 0,0 1 0 0 0,0-1 0 0 0,1 0 0 0 0,-1 1 0 0 0,-1-1 0 0 0,1 1 0 0 0,0-1 0 0 0,0 1 0 0 0,0-1 0 0 0,-1 0 0 0 0,1 1 0 0 0,0-1 0 0 0,-1 0 0 0 0,1 1 0 0 0,0-1 0 0 0,-1 0 0 0 0,1 0 0 0 0,-1 0 0 0 0,1 1 0 0 0,-1-1 0 0 0,0 0 0 0 0,1 0 0 0 0,-1 0 0 0 0,0 0 0 0 0,7-12 0 0 0,-1 5-176 0 0,0-1 0 0 0,-1 1-1 0 0,0-1 1 0 0,-1 0-1 0 0,0 0 1 0 0,0-1 176 0 0,18-57-2371 0 0,-22 66 2368 0 0,1 0-62 0 0,-1-1-1 0 0,1 0 0 0 0,0 0 0 0 0,-1 1 1 0 0,1-1-1 0 0,0 1 0 0 0,0-1 0 0 0,0 1 0 0 0,1-1 66 0 0,-2 2 1 0 0,0 0 1 0 0,0 0-1 0 0,0 0 0 0 0,0 0 0 0 0,0-1 0 0 0,0 1 0 0 0,0 0 0 0 0,0 0 0 0 0,0 0 0 0 0,1 0 0 0 0,-1 0 0 0 0,0 0 0 0 0,0 0 0 0 0,0 0 0 0 0,0 0 0 0 0,0 0 0 0 0,0 0 0 0 0,0 0 0 0 0,0 0 0 0 0,0 0 0 0 0,0 0 0 0 0,0 0 0 0 0,0 0 0 0 0,1 0 0 0 0,-1 0 0 0 0,0 0 0 0 0,0 0 0 0 0,0 0 0 0 0,0 0 0 0 0,0 0 0 0 0,0 1 0 0 0,0-1 0 0 0,0 0 0 0 0,0 0 0 0 0,0 0 0 0 0,0 0 0 0 0,0 0 0 0 0,0 0 0 0 0,0 0 0 0 0,0 0 0 0 0,1 0 0 0 0,-1 0 0 0 0,0 0 0 0 0,0 0 0 0 0,0 0 0 0 0,0 0 0 0 0,0 0 0 0 0,0 1 0 0 0,0-1 0 0 0,0 0 0 0 0,0 0 0 0 0,0 0 1 0 0,0 0-1 0 0,0 0 0 0 0,0 0 0 0 0,0 0 0 0 0,0 0-1 0 0,2 9 213 0 0,1 9 375 0 0,-2 24 2014 0 0,-1 8-2602 0 0,-1-7 546 0 0,2-31-542 0 0,0-1 0 0 0,1 0 0 0 0,0 0 0 0 0,4 10-4 0 0,0 1 0 0 0,-4-14 0 0 0,0 0 0 0 0,1-1 0 0 0,0 1 0 0 0,1-1 0 0 0,-1 0 0 0 0,1 0 0 0 0,2 1 0 0 0,5 4 0 0 0,-7-13 0 0 0,-3 0 0 0 0,2 1 0 0 0,0 0 0 0 0,0 0 0 0 0,-1-1 0 0 0,1 0 0 0 0,0 1 0 0 0,-1-1 0 0 0,1 0 0 0 0,-1-1 0 0 0,1 1 0 0 0,-1 0 0 0 0,1-1 0 0 0,-1 1 0 0 0,0-1 0 0 0,0 1 0 0 0,0-1 0 0 0,0 0 0 0 0,0 0 0 0 0,0 0 0 0 0,0 0 0 0 0,0-2 0 0 0,6-6 0 0 0,-1-2 0 0 0,-1 1 0 0 0,5-12 0 0 0,4-7 0 0 0,4-3 0 0 0,-9 13 0 0 0,2 1 0 0 0,2-3 0 0 0,-13 21 0 0 0,0-1 0 0 0,0 0 0 0 0,0 1 0 0 0,0-1 0 0 0,0 1 0 0 0,0-1 0 0 0,0 0 0 0 0,-1 0 0 0 0,1 1 0 0 0,-1-3 0 0 0,3-3 0 0 0,3 6 0 0 0,-8 30 0 0 0,2-20 0 0 0,0-1 0 0 0,0 0 0 0 0,-1 0 0 0 0,0 1 0 0 0,-1-1 0 0 0,-1 3 0 0 0,-2 17 0 0 0,-23 120 443 0 0,21-118 195 0 0,-1 0-1 0 0,-8 17-637 0 0,-3 11 314 0 0,16-50-311 0 0,-44 138 12 0 0,36-119-16 0 0,-1 1 1 0 0,-2-1 0 0 0,0-1-1 0 0,-4 2 1 0 0,13-20-92 0 0,-1-1 0 0 0,0-1 0 0 0,0 1 0 0 0,0-1 0 0 0,-1 0-1 0 0,0 0 1 0 0,-1-1 0 0 0,1 0 0 0 0,-1 0 0 0 0,0 0 0 0 0,0-1-1 0 0,0-1 1 0 0,-1 1 0 0 0,1-2 0 0 0,-1 1 0 0 0,0-1 0 0 0,0 0 92 0 0,-22 4-7833 0 0</inkml:trace>
  <inkml:trace contextRef="#ctx0" brushRef="#br0" timeOffset="42487.166">132 3274 15664 0 0,'0'0'718'0'0,"0"0"-19"0"0,0 9-421 0 0,-3 19-278 0 0,3-20 0 0 0,-1 0 0 0 0,0-1 0 0 0,0 1 0 0 0,-2 5 0 0 0,0-3 0 0 0,1 0 0 0 0,0 0 0 0 0,1 1 0 0 0,0 2 0 0 0,-6 33 0 0 0,-1-6 448 0 0,2 0-1 0 0,-1 19-447 0 0,5-32 561 0 0,-2 7-211 0 0,-2 25-55 0 0,-4 6-295 0 0,7-46-7 0 0,-2 0 0 0 0,-1 0-1 0 0,0 0 1 0 0,-1-1-1 0 0,-4 6 8 0 0,9-21-151 0 0,1 0 0 0 0,-1 0 0 0 0,0-1 0 0 0,0 1 0 0 0,-1-1-1 0 0,1 1 1 0 0,-1-1 151 0 0,-1 2-724 0 0,3-4-1241 0 0,-2-5-3831 0 0</inkml:trace>
  <inkml:trace contextRef="#ctx0" brushRef="#br0" timeOffset="42778.207">4 3382 11976 0 0,'17'-15'571'0'0,"10"-11"58"0"0,-22 20-590 0 0,1 0 0 0 0,1 0 0 0 0,-1 0 0 0 0,1 1 0 0 0,0 0 0 0 0,0 1 0 0 0,0-1-1 0 0,1 1 1 0 0,0 1-39 0 0,6-4 427 0 0,0 2-1 0 0,0 0 0 0 0,0 1 1 0 0,12-2-427 0 0,-16 4 138 0 0,0 1 1 0 0,0 0-1 0 0,0 1 1 0 0,0 0-1 0 0,0 0 1 0 0,0 1-1 0 0,0 0 1 0 0,0 1-1 0 0,-1 0 0 0 0,1 1 1 0 0,0 0-1 0 0,-1 1 1 0 0,0-1-1 0 0,0 2 1 0 0,0-1-1 0 0,1 2-138 0 0,-6-3 151 0 0,-1-1-1 0 0,0 1 0 0 0,0 0 0 0 0,0 1 0 0 0,0-1 0 0 0,0 0 1 0 0,0 1-1 0 0,-1-1 0 0 0,0 1 0 0 0,0 0 0 0 0,0 0 0 0 0,0 0 1 0 0,0 2-151 0 0,-1-4 82 0 0,0 0 0 0 0,0 0 0 0 0,-1 1 0 0 0,1-1 1 0 0,-1 0-1 0 0,1 1 0 0 0,-1-1 0 0 0,0 1 1 0 0,0-1-1 0 0,0 0 0 0 0,0 1 0 0 0,0-1 1 0 0,-1 1-1 0 0,1-1 0 0 0,-1 0 0 0 0,0 1 1 0 0,1-1-1 0 0,-1 0 0 0 0,0 0 0 0 0,0 0 0 0 0,-1 0 1 0 0,1 0-1 0 0,0 0 0 0 0,-1 0 0 0 0,0 1-82 0 0,-11 9 238 0 0,0 0-1 0 0,0-1 0 0 0,-2-1 1 0 0,1 0-1 0 0,-1-1 0 0 0,-1 0 1 0 0,0-2-1 0 0,0 1-237 0 0,5-3 9 0 0,-1 0 0 0 0,0 0 1 0 0,-1-1-1 0 0,1-1 0 0 0,-1 0 0 0 0,1-1 0 0 0,-1 0 1 0 0,0-1-1 0 0,0 0 0 0 0,0-1 0 0 0,-2-1-9 0 0,11 1-225 0 0,1-1 0 0 0,0 0 0 0 0,-1 0 0 0 0,1 0 0 0 0,0 0 0 0 0,0 0 0 0 0,0-1 0 0 0,0 1-1 0 0,0-1 1 0 0,-2-2 225 0 0,-1 0-937 0 0,4 3-536 0 0,3-1-51 0 0,5-6-10 0 0</inkml:trace>
  <inkml:trace contextRef="#ctx0" brushRef="#br0" timeOffset="43049.102">434 3319 11976 0 0,'1'2'95'0'0,"-1"0"0"0"0,0-1 0 0 0,0 1 0 0 0,0 0 1 0 0,0 0-1 0 0,0 0 0 0 0,0-1 0 0 0,-1 1 0 0 0,1 0 1 0 0,-1 0-1 0 0,1-1 0 0 0,-1 1 0 0 0,1 0 0 0 0,-2 0-95 0 0,-15 26 113 0 0,2-3 676 0 0,-8 39 914 0 0,12-31-849 0 0,-2 22-246 0 0,12-51-603 0 0,0 0-1 0 0,0 0 1 0 0,1 0-1 0 0,-1 0 1 0 0,1 0-1 0 0,0 0 1 0 0,0 0-1 0 0,0 0 1 0 0,1 0-1 0 0,-1 0 1 0 0,1 0-1 0 0,0 0 1 0 0,0 0-1 0 0,0-1 1 0 0,1 1-1 0 0,1 2-4 0 0,-3-5 63 0 0,1 0 0 0 0,0-1 0 0 0,0 1 0 0 0,-1 0-1 0 0,1-1 1 0 0,0 1 0 0 0,0-1 0 0 0,0 1-1 0 0,0-1 1 0 0,0 1 0 0 0,0-1 0 0 0,0 0 0 0 0,0 1-1 0 0,0-1 1 0 0,0 0 0 0 0,0 0 0 0 0,0 0-1 0 0,0 0 1 0 0,0 0 0 0 0,0 0 0 0 0,1 0-1 0 0,-1 0 1 0 0,0 0 0 0 0,0 0-63 0 0,24-7 35 0 0,-17 3-154 0 0,0 0 0 0 0,-1-1 1 0 0,1 0-1 0 0,-1-1 0 0 0,-1 1 0 0 0,1-1 1 0 0,-1-1-1 0 0,0 1 119 0 0,16-15 778 0 0,-14 14-732 0 0,-1-1 1 0 0,0 0 0 0 0,-1 0-1 0 0,0-1 1 0 0,0 1 0 0 0,-1-1-1 0 0,0-1 1 0 0,0 1 0 0 0,-1-1-1 0 0,0 1 1 0 0,-1-1 0 0 0,0 0-1 0 0,0-3-46 0 0,-2 5 0 0 0,0 0 0 0 0,0 0 0 0 0,0 0 0 0 0,-1 0 0 0 0,0-5 0 0 0,0 11 0 0 0,0 0 0 0 0,-1-1 0 0 0,1 1 0 0 0,-1 0 0 0 0,0-1 0 0 0,0 1 0 0 0,1 0 0 0 0,-2 0 0 0 0,1 0 0 0 0,0 0 0 0 0,0 0 0 0 0,0 0 0 0 0,-1 0 0 0 0,1 0 0 0 0,-1 0 0 0 0,0 0 0 0 0,0 0 0 0 0,0 0 20 0 0,0 1-1 0 0,0-1 0 0 0,0 1 0 0 0,0-1 0 0 0,-1 1 0 0 0,1 0 0 0 0,0 0 0 0 0,-1 0 1 0 0,1 0-1 0 0,-1 0 0 0 0,1 0 0 0 0,-1 1 0 0 0,1-1 0 0 0,-1 1 0 0 0,1 0 1 0 0,-1 0-1 0 0,1 0 0 0 0,-1 0 0 0 0,0 0 0 0 0,1 0 0 0 0,-1 1-19 0 0,0 0-188 0 0,-1 0-1 0 0,1 0 1 0 0,0 0-1 0 0,-1 1 1 0 0,1-1-1 0 0,-2 2 189 0 0,-18 14-5681 0 0,17-13 68 0 0</inkml:trace>
  <inkml:trace contextRef="#ctx0" brushRef="#br0" timeOffset="43312.865">606 3124 11976 0 0,'9'-3'1082'0'0,"6"-2"-372"0"0,-15 5-663 0 0,1 0 1 0 0,-1 0-1 0 0,0 0 1 0 0,1 0-1 0 0,-1 0 1 0 0,0 0-1 0 0,0 0 1 0 0,1 0-1 0 0,-1 0 1 0 0,0 0-1 0 0,1 0 1 0 0,-1 0 0 0 0,0 0-1 0 0,0 0 1 0 0,1 0-1 0 0,-1 0 1 0 0,0 1-1 0 0,0-1 1 0 0,1 0-1 0 0,-1 0 1 0 0,0 0-1 0 0,0 0 1 0 0,0 1 0 0 0,1-1-1 0 0,-1 0-47 0 0,0 1 169 0 0,0 0 0 0 0,1 0 0 0 0,-1 1 1 0 0,0-1-1 0 0,0 0 0 0 0,0 0 0 0 0,0 0 0 0 0,0 0 0 0 0,0 0 0 0 0,0 0 1 0 0,-1 1-1 0 0,1-1 0 0 0,-1 1-169 0 0,0 7 163 0 0,3 96-130 0 0,-3-100 19 0 0,1 1 0 0 0,-1-1 0 0 0,0 0 0 0 0,0 0-1 0 0,-1 0 1 0 0,0 2-52 0 0,-5 22 643 0 0,6-16-314 0 0,-5 28-66 0 0,2 0 0 0 0,2 0 0 0 0,3 36-263 0 0,1-65-287 0 0,0 0 0 0 0,0-1 0 0 0,4 12 287 0 0,-2-17-4482 0 0,5 0-1566 0 0</inkml:trace>
  <inkml:trace contextRef="#ctx0" brushRef="#br0" timeOffset="43625.878">972 3274 13824 0 0,'0'0'314'0'0,"0"0"46"0"0,-10 6 466 0 0,-4 5-328 0 0,1 1 1 0 0,0 0 0 0 0,1 0 0 0 0,0 1 0 0 0,0 1 0 0 0,2 0-1 0 0,-8 12-498 0 0,9-11 68 0 0,0 0 0 0 0,1 0-1 0 0,1 1 1 0 0,1 0-1 0 0,0 0 1 0 0,0 0-1 0 0,2 1 1 0 0,0 0-1 0 0,0 12-67 0 0,4-20 0 0 0,-1-8 0 0 0,1-1 0 0 0,0 0 0 0 0,0 0 0 0 0,0 1 0 0 0,0-1 0 0 0,0 0 0 0 0,0 0 0 0 0,1 1 0 0 0,-1-1 0 0 0,0 0 0 0 0,0 0 0 0 0,0 1 0 0 0,0-1 0 0 0,0 0 0 0 0,0 0 0 0 0,0 1 0 0 0,0-1 0 0 0,1 0 0 0 0,-1 0 0 0 0,0 0 0 0 0,0 1 0 0 0,0-1 0 0 0,0 0 0 0 0,1 0 0 0 0,-1 0 0 0 0,0 0 0 0 0,0 1 0 0 0,1-1 0 0 0,-1 0 0 0 0,0 0 0 0 0,0 0 0 0 0,0 0 0 0 0,1 0 0 0 0,-1 0 0 0 0,0 0 0 0 0,0 0 0 0 0,1 0 0 0 0,-1 0 0 0 0,0 0 0 0 0,1 0 0 0 0,-1 0 0 0 0,0 0 0 0 0,0 0 0 0 0,1 0 0 0 0,-1 0 0 0 0,0 0 0 0 0,0 0 0 0 0,1 0 0 0 0,-1 0 0 0 0,0 0 0 0 0,0 0 0 0 0,0 0 0 0 0,1-1 0 0 0,4 0 0 0 0,-1 0 0 0 0,1 0 0 0 0,0-1 0 0 0,-1 0 0 0 0,1 0 0 0 0,-1 0 0 0 0,0-1 0 0 0,1 1 0 0 0,-1-1 0 0 0,0 0 0 0 0,-1-1 0 0 0,1 1 0 0 0,0 0 0 0 0,-1-1 0 0 0,0 0 0 0 0,0 0 0 0 0,0 0 0 0 0,0-1 0 0 0,8-13 0 0 0,-1 1 0 0 0,-1-2 0 0 0,5-15 0 0 0,-13 32 0 0 0,5-14 0 0 0,-3 9 0 0 0,-1 0 0 0 0,1 0 0 0 0,0 1 0 0 0,1-1 0 0 0,-1 1 0 0 0,1 0 0 0 0,1 0 0 0 0,2-4 0 0 0,6-6 0 0 0,-13 16 0 0 0,0 0 0 0 0,0 0 0 0 0,0 0 0 0 0,1 0 0 0 0,-1 0 0 0 0,0-1 0 0 0,0 1 0 0 0,0 0 0 0 0,0 0 0 0 0,0 0 0 0 0,1 0 0 0 0,-1 0 0 0 0,0 0 0 0 0,0 0 0 0 0,0 0 0 0 0,0 0 0 0 0,0 0 0 0 0,1 0 0 0 0,-1 0 0 0 0,0 0 0 0 0,0 0 0 0 0,0 0 0 0 0,0 0 0 0 0,1 0 0 0 0,-1 0 0 0 0,0 0 0 0 0,0 0 0 0 0,0 0 0 0 0,0 0 0 0 0,1 0 0 0 0,-1 0 0 0 0,0 0 0 0 0,0 0 0 0 0,0 0 0 0 0,0 0 0 0 0,0 0 0 0 0,1 1 0 0 0,-1-1 0 0 0,0 0 0 0 0,0 0 0 0 0,0 0 0 0 0,0 0 0 0 0,0 0 0 0 0,0 0 0 0 0,0 1 0 0 0,0-1 0 0 0,1 0 0 0 0,-1 0 0 0 0,0 0 0 0 0,0 0 0 0 0,0 1 0 0 0,0-1 0 0 0,0 0 0 0 0,0 0 0 0 0,0 0 0 0 0,0 0 0 0 0,0 0 0 0 0,0 1 0 0 0,0-1 0 0 0,0 0 0 0 0,0 0 0 0 0,0 0 0 0 0,0 7 0 0 0,1 0 0 0 0,-1 0 0 0 0,0 0 0 0 0,-1 0 0 0 0,0 3 0 0 0,-1 16 0 0 0,1 14 505 0 0,0-18 259 0 0,1 1-1 0 0,1 3-763 0 0,0-6 15 0 0,2 16-13 0 0,-2-33-2 0 0,-1-1 0 0 0,1 0 0 0 0,-1 0 0 0 0,1 1 0 0 0,0-1 0 0 0,0 0 0 0 0,0 0-1 0 0,0 0 1 0 0,1 0 0 0 0,-1 0 0 0 0,0 0 0 0 0,1-1 0 0 0,1 2 0 0 0,-3-2 0 0 0,0-1-1 0 0,0 0 0 0 0,0 0 0 0 0,1 1 1 0 0,-1-1-1 0 0,0 0 0 0 0,1 0 0 0 0,-1 1 1 0 0,0-1-1 0 0,1 0 0 0 0,-1 0 0 0 0,0 0 1 0 0,1 1-1 0 0,-1-1 0 0 0,0 0 1 0 0,1 0-1 0 0,-1 0 0 0 0,0 0 0 0 0,1 0 1 0 0,-1 0-1 0 0,1 0 0 0 0,-1 0 0 0 0,0 0 1 0 0,1 0-1 0 0,-1 0 0 0 0,1 0 0 0 0,-1 0 1 0 0,0 0 0 0 0,3-4-145 0 0,-3 4 109 0 0,25-28-3965 0 0,-15 12 2468 0 0</inkml:trace>
  <inkml:trace contextRef="#ctx0" brushRef="#br0" timeOffset="44022.527">1221 3305 11976 0 0,'10'7'546'0'0,"-9"-7"-517"0"0,-1 1 1 0 0,0-1-1 0 0,0 1 0 0 0,0-1 0 0 0,0 1 0 0 0,0-1 0 0 0,0 0 0 0 0,1 1 0 0 0,-1-1 0 0 0,0 1 1 0 0,0-1-1 0 0,0 1 0 0 0,0-1 0 0 0,-1 1 0 0 0,1-1 0 0 0,0 1 0 0 0,0-1 0 0 0,0 1 1 0 0,0-1-1 0 0,0 0 0 0 0,-1 1 0 0 0,1-1 0 0 0,0 1-29 0 0,0 0 58 0 0,-1 2-55 0 0,1 0 0 0 0,0-1 0 0 0,0 1 0 0 0,1 0-1 0 0,-1 0 1 0 0,1 0 0 0 0,-1 0 0 0 0,1 0 0 0 0,0-1-1 0 0,1 3-2 0 0,4 21 866 0 0,1 62 2737 0 0,-7-79-3316 0 0,0 0-1 0 0,-1-1 0 0 0,0 1 1 0 0,-1 5-287 0 0,-3 25 513 0 0,5-35-515 0 0,-1 0 0 0 0,1 0 1 0 0,-1 0-1 0 0,0 0 0 0 0,0 0 0 0 0,-1 0 0 0 0,1 0 1 0 0,-1 0-1 0 0,0 0 0 0 0,0-1 0 0 0,-2 4 2 0 0,3-5 24 0 0,-1 0 0 0 0,1 0 0 0 0,-1 0 0 0 0,1 0 0 0 0,-1-1 0 0 0,1 1 0 0 0,-1 0 0 0 0,0-1 0 0 0,0 0 0 0 0,0 1 0 0 0,0-1 0 0 0,0 0 0 0 0,0 0 0 0 0,0 0 0 0 0,-1 0 0 0 0,1 0 0 0 0,0 0 0 0 0,-1-1 0 0 0,1 1 0 0 0,-2-1-24 0 0,2 0 77 0 0,1 0 0 0 0,-1 0 0 0 0,1-1 0 0 0,-1 1 0 0 0,1 0 0 0 0,0-1 0 0 0,-1 0 0 0 0,1 1 0 0 0,-1-1 0 0 0,1 0 0 0 0,0 1 0 0 0,0-1 0 0 0,-1 0 0 0 0,1 0 0 0 0,0 0 0 0 0,0 0 0 0 0,0-1 0 0 0,0 1 0 0 0,0 0 0 0 0,0-1-77 0 0,-1 0 5 0 0,1 0 0 0 0,0 0 0 0 0,0 0 0 0 0,0 0 0 0 0,0 0 0 0 0,1 0 0 0 0,-1 0 0 0 0,0 0 0 0 0,1 0 0 0 0,-1 0 0 0 0,1 0 0 0 0,0-1 0 0 0,0 0-5 0 0,12-77 0 0 0,-10 70 0 0 0,1 0 0 0 0,0 1 0 0 0,1 0 0 0 0,-1-1 0 0 0,2 1 0 0 0,0 0 0 0 0,11-27 0 0 0,-10 25-197 0 0,0-1-1 0 0,0 1 0 0 0,1 1 1 0 0,0 0-1 0 0,1 0 0 0 0,0 0 0 0 0,6-4 198 0 0,-3 3-121 0 0,0 1-1 0 0,1 0 1 0 0,0 1-1 0 0,1 0 0 0 0,5-1 122 0 0,-14 7 0 0 0,0 2 0 0 0,0-1 0 0 0,0 0 0 0 0,0 1 0 0 0,0 0 0 0 0,0 0 0 0 0,1 0 0 0 0,-1 0 0 0 0,0 1 0 0 0,0 0 0 0 0,1 0 0 0 0,-1 0 0 0 0,0 0 0 0 0,1 1 0 0 0,-1-1 0 0 0,4 2 0 0 0,-5-1 0 0 0,0 0 0 0 0,0 0 0 0 0,0 0 0 0 0,0 1 0 0 0,0-1 0 0 0,0 1 0 0 0,-1 0 0 0 0,1 0 0 0 0,0 0 0 0 0,-1 0 0 0 0,0 0 0 0 0,1 0 0 0 0,-1 1 0 0 0,0-1 0 0 0,0 1 0 0 0,0 0 0 0 0,-1-1 0 0 0,1 1 0 0 0,-1 0 0 0 0,1 0 0 0 0,-1 0 0 0 0,1 2 0 0 0,1 7 183 0 0,-1 1 0 0 0,0-1-1 0 0,0 1 1 0 0,-1-1 0 0 0,-1 1-1 0 0,0 0 1 0 0,-1-1 0 0 0,0 1-1 0 0,-1-1 1 0 0,-1 1-183 0 0,0 10 156 0 0,2-16-155 0 0,0-1 1 0 0,0 1-1 0 0,-1 0 0 0 0,0-1 1 0 0,0 1-1 0 0,0-1 0 0 0,-2 3-1 0 0,-8 18-269 0 0,11-40-3050 0 0,2-12 1297 0 0,4 1-23 0 0</inkml:trace>
  <inkml:trace contextRef="#ctx0" brushRef="#br0" timeOffset="44361.904">1542 3185 19351 0 0,'0'0'439'0'0,"0"0"62"0"0,0 0 33 0 0,0 0-65 0 0,0 0-237 0 0,0 0 156 0 0,0 0 100 0 0,0 0 21 0 0,0 0-66 0 0,16-8-278 0 0,-7 1-192 0 0,4-3-246 0 0,-7 8-3629 0 0,-6 2 2368 0 0</inkml:trace>
  <inkml:trace contextRef="#ctx0" brushRef="#br0" timeOffset="44714.038">1689 3268 15664 0 0,'-18'-13'1417'0'0,"18"13"-1376"0"0,0 0-1 0 0,-1 0 1 0 0,1 0 0 0 0,0-1 0 0 0,0 1 0 0 0,-1 0 0 0 0,1 0-1 0 0,0 0 1 0 0,0 0 0 0 0,0 0 0 0 0,0-1 0 0 0,-1 1 0 0 0,1 0-1 0 0,0 0 1 0 0,0 0 0 0 0,0-1 0 0 0,0 1 0 0 0,0 0 0 0 0,0 0-1 0 0,0 0 1 0 0,0-1 0 0 0,-1 1 0 0 0,1 0 0 0 0,0 0 0 0 0,0-1-1 0 0,0 1 1 0 0,0 0 0 0 0,0 0 0 0 0,0-1 0 0 0,0 1 0 0 0,0 0-1 0 0,0 0 1 0 0,0 0 0 0 0,1-1 0 0 0,-1 1 0 0 0,0 0 0 0 0,0 0-1 0 0,0-1 1 0 0,0 1 0 0 0,0 0 0 0 0,0 0 0 0 0,0 0 0 0 0,0-1-1 0 0,1 1 1 0 0,-1 0 0 0 0,0 0 0 0 0,0 0 0 0 0,0 0 0 0 0,1-1-1 0 0,-1 1 1 0 0,0 0 0 0 0,0 0 0 0 0,0 0-41 0 0,15-3 2444 0 0,-11 2-2827 0 0,0 0 455 0 0,14 2 21 0 0,-9 1-93 0 0,-1 0 0 0 0,1 1 0 0 0,-1 0 0 0 0,0 0 0 0 0,0 1 0 0 0,0 0 0 0 0,3 3 0 0 0,1-1 0 0 0,-9-5 0 0 0,12 11 0 0 0,-12-10 0 0 0,11 15 0 0 0,-13-16 0 0 0,-1-1 0 0 0,1 1 0 0 0,-1-1 0 0 0,0 1 0 0 0,0 0 0 0 0,0-1 0 0 0,1 1 0 0 0,-1 0 0 0 0,0 0 0 0 0,0-1 0 0 0,0 1 0 0 0,0 0 0 0 0,0-1 0 0 0,0 1 0 0 0,0 0 0 0 0,0-1 0 0 0,0 1 0 0 0,0 0 0 0 0,-1 0 0 0 0,1-1 0 0 0,0 1 0 0 0,0 0 0 0 0,-1-1 0 0 0,1 1 0 0 0,0-1 0 0 0,-1 1 0 0 0,1 0 0 0 0,-1-1 0 0 0,1 1 0 0 0,-1-1 0 0 0,-11 15 0 0 0,-9 9 0 0 0,-18 10 1815 0 0,-25 29-1815 0 0,50-46-249 0 0,-8 7-654 0 0,18-20 1005 0 0,0 0 0 0 0,1 0 0 0 0,-1 0 0 0 0,1 0 0 0 0,0 0 0 0 0,-2 4-102 0 0,-1 2 339 0 0,24-7-1731 0 0,-11-2 1398 0 0,1-1 1 0 0,-1 0-1 0 0,0-1 0 0 0,0 1 1 0 0,0-1-1 0 0,0-1 1 0 0,6-1-7 0 0,15-2 665 0 0,4 1 497 0 0,15 2-1162 0 0,-19 1-23 0 0,0-1 0 0 0,11-3 23 0 0,-11 4 0 0 0,-23 1 0 0 0,0 0 0 0 0,1 0 0 0 0,-1-1 0 0 0,0 1 0 0 0,0-1 0 0 0,44-1-133 0 0,-47 1-563 0 0,-2 1-257 0 0,0 0-831 0 0,0-1-3260 0 0,2-3-1393 0 0</inkml:trace>
  <inkml:trace contextRef="#ctx0" brushRef="#br0" timeOffset="45533.241">1992 3412 13824 0 0,'0'0'629'0'0,"0"0"-12"0"0,3 9 82 0 0,-1-7-609 0 0,0 0 1 0 0,0 0 0 0 0,0-1-1 0 0,0 1 1 0 0,0 0-1 0 0,0-1 1 0 0,0 0-1 0 0,1 1 1 0 0,-1-1-1 0 0,0 0 1 0 0,1 0 0 0 0,-1 0-1 0 0,1 0 1 0 0,-1-1-1 0 0,1 1 1 0 0,0-1-1 0 0,-1 0 1 0 0,1 1-1 0 0,0-1 1 0 0,-1 0 0 0 0,1 0-1 0 0,-1-1 1 0 0,3 0-91 0 0,5 0 259 0 0,-1-1 0 0 0,1 0 1 0 0,-1 0-1 0 0,0-1 0 0 0,0 0 0 0 0,1-2-259 0 0,5-2 100 0 0,1-2 0 0 0,5-4-100 0 0,22-13 1256 0 0,-38 24-1209 0 0,-1-1 0 0 0,1 0 0 0 0,-1 0-1 0 0,0 0 1 0 0,0 0 0 0 0,0-1 0 0 0,-1 0 0 0 0,1 1-1 0 0,-1-1 1 0 0,0-1 0 0 0,0 1 0 0 0,0 0-1 0 0,1-5-46 0 0,-3 9 0 0 0,-1-1 0 0 0,0 1 0 0 0,1-1 0 0 0,-1 1 0 0 0,0 0 0 0 0,0-1 0 0 0,1 1 0 0 0,-1-1 0 0 0,0 1 0 0 0,0 0 0 0 0,0-1 0 0 0,0 1 0 0 0,0-1 0 0 0,0 1 0 0 0,0-1 0 0 0,0 1 0 0 0,0-1 0 0 0,0 1 0 0 0,0-1 0 0 0,0 1 0 0 0,0-1 0 0 0,0 1 0 0 0,0-1 0 0 0,0 1 0 0 0,0 0 0 0 0,0-1 0 0 0,-1 1 0 0 0,1-1 0 0 0,0 1 0 0 0,0-1 0 0 0,-1 1 0 0 0,1 0 0 0 0,0-1 0 0 0,0 1 0 0 0,-1 0 0 0 0,1-1 0 0 0,-1 1 0 0 0,1 0 0 0 0,0-1 0 0 0,-1 1 0 0 0,1 0 0 0 0,-1 0 0 0 0,1-1 0 0 0,0 1 0 0 0,-1 0 0 0 0,1 0 0 0 0,-1 0 0 0 0,0 0 0 0 0,-16-2 0 0 0,8 4 0 0 0,0 0 0 0 0,0 0 0 0 0,0 1 0 0 0,0 0 0 0 0,1 1 0 0 0,0 0 0 0 0,-1 0 0 0 0,1 1 0 0 0,1 0 0 0 0,-7 5 0 0 0,3-1 0 0 0,0 1 0 0 0,0 1 0 0 0,1-1 0 0 0,1 2 0 0 0,0-1 0 0 0,-3 6 0 0 0,9-13 0 0 0,0 0 0 0 0,0 0 0 0 0,1 1 0 0 0,0-1 0 0 0,0 1 0 0 0,0-1 0 0 0,0 1 0 0 0,1 0 0 0 0,0-1 0 0 0,0 1 0 0 0,0 0 0 0 0,0 0 0 0 0,1 0 0 0 0,0 0 0 0 0,0 0 0 0 0,0 0 0 0 0,0 0 0 0 0,1 0 0 0 0,1 3 0 0 0,-1-6 0 0 0,-1 0 0 0 0,1 0 0 0 0,0-1 0 0 0,0 1 0 0 0,0 0 0 0 0,0-1 0 0 0,1 1 0 0 0,-1-1 0 0 0,0 1 0 0 0,1-1 0 0 0,-1 0 0 0 0,1 1 0 0 0,-1-1 0 0 0,1 0 0 0 0,-1 0 0 0 0,1 0 0 0 0,0 0 0 0 0,0 0 0 0 0,-1-1 0 0 0,1 1 0 0 0,0 0 0 0 0,0-1 0 0 0,0 0 0 0 0,2 1 0 0 0,2 0 0 0 0,0 0 0 0 0,0-1 0 0 0,1 1 0 0 0,-1-1 0 0 0,0-1 0 0 0,0 1 0 0 0,3-1 0 0 0,10-3-67 0 0,-1 0 1 0 0,-1 0-1 0 0,1-2 0 0 0,-1 0 0 0 0,0-1 0 0 0,5-3 67 0 0,-12 4-228 0 0,109-60-1723 0 0,-98 53 1129 0 0,-1-2 0 0 0,0 0 0 0 0,-1-1 1 0 0,8-9 821 0 0,-1-1-3043 0 0,15-9 3043 0 0,-40 35-25 0 0,9-10-457 0 0,0 1 1 0 0,-1-2 0 0 0,0 1-1 0 0,-1-1 1 0 0,2-4 481 0 0,-9 14 39 0 0,-1 1-1 0 0,0 0 1 0 0,1 0-1 0 0,-1-1 1 0 0,0 1-1 0 0,0 0 1 0 0,0-1-1 0 0,1 1 1 0 0,-1 0-1 0 0,0-1 1 0 0,0 1-1 0 0,0 0 1 0 0,0-1-1 0 0,0 1 1 0 0,0-1-1 0 0,0 1 1 0 0,0 0-1 0 0,0-1 1 0 0,0 1-1 0 0,0 0 1 0 0,0-1-1 0 0,0 1 1 0 0,0-1-1 0 0,0 1 1 0 0,0 0-1 0 0,0-1 1 0 0,0 1-1 0 0,0 0 1 0 0,0-1-1 0 0,-1 1 1 0 0,1 0-1 0 0,0-1 1 0 0,0 1-39 0 0,-1-1 101 0 0,0 1 0 0 0,0-1 0 0 0,1 1 0 0 0,-1 0 0 0 0,0-1-1 0 0,0 1 1 0 0,0 0 0 0 0,1 0 0 0 0,-1 0 0 0 0,0-1 0 0 0,0 1 0 0 0,0 0 0 0 0,0 0 0 0 0,0 0-101 0 0,-28 4 2221 0 0,21-1-1887 0 0,-1 1-1 0 0,0-1 1 0 0,1 2-1 0 0,0-1 1 0 0,0 1-1 0 0,0 1 1 0 0,1-1-1 0 0,0 1 1 0 0,-1 1-334 0 0,-4 5 577 0 0,0 1 0 0 0,0 0-1 0 0,2 1 1 0 0,-4 6-577 0 0,7-8 126 0 0,0 1-1 0 0,0 0 0 0 0,2 0 1 0 0,-1 0-1 0 0,2 1 0 0 0,0-1 1 0 0,1 1-1 0 0,0 0 0 0 0,0 8-125 0 0,3-19 0 0 0,-1 0 0 0 0,1 1 0 0 0,1-1 0 0 0,-1 0 0 0 0,0 0 0 0 0,1 1 0 0 0,0-1 0 0 0,-1 0 0 0 0,1 0 0 0 0,1 0 0 0 0,-1 1 0 0 0,0-1 0 0 0,1 0 0 0 0,-1-1 0 0 0,1 1 0 0 0,0 0 0 0 0,0 0 0 0 0,0-1 0 0 0,1 1 0 0 0,-2-2 0 0 0,-1-1 0 0 0,0 0 0 0 0,0 1 0 0 0,1-1 0 0 0,-1 0 0 0 0,0 1 0 0 0,1-1 0 0 0,-1 0 0 0 0,0 1 0 0 0,1-1 0 0 0,-1 0 0 0 0,1 0 0 0 0,-1 1 0 0 0,0-1 0 0 0,1 0 0 0 0,-1 0 0 0 0,1 0 0 0 0,-1 0 0 0 0,1 0 0 0 0,-1 1 0 0 0,0-1 0 0 0,1 0 0 0 0,-1 0 0 0 0,1 0 0 0 0,-1 0 0 0 0,1 0 0 0 0,-1 0 0 0 0,1-1 0 0 0,-1 1 0 0 0,1 0 0 0 0,-1 0 0 0 0,0 0 0 0 0,1 0 0 0 0,-1 0 0 0 0,1-1 0 0 0,-1 1 0 0 0,1 0 0 0 0,0-1 0 0 0,6-2 136 0 0,0 0-1 0 0,-1 0 0 0 0,1-1 1 0 0,-1 1-1 0 0,0-1 1 0 0,0-1-1 0 0,0 1 0 0 0,4-6-135 0 0,2 1 357 0 0,-5 3-273 0 0,-1 0 0 0 0,-1 0 0 0 0,1 0 0 0 0,-1-1 0 0 0,0 0-1 0 0,-1 0 1 0 0,1 0 0 0 0,0-3-84 0 0,5-11-469 0 0,-1 0-1 0 0,2-10 470 0 0,-2-10-771 0 0,-1 3 861 0 0,1-1 705 0 0,-1-1 0 0 0,0-12-795 0 0,-2 10-33 0 0,-4 21 33 0 0,0 1 0 0 0,-2-21 0 0 0,9 87 0 0 0,-8-29 0 0 0,2 48 0 0 0,-2 30 0 0 0,-4-41 0 0 0,-8 40 0 0 0,-8 63 0 0 0,17-142 0 0 0,1 0 0 0 0,1 0 0 0 0,1 15 0 0 0,0 25 0 0 0,-2-41-158 0 0,-1 17-349 0 0,6-13-5296 0 0,4-6-1512 0 0</inkml:trace>
  <inkml:trace contextRef="#ctx0" brushRef="#br0" timeOffset="75527.556">1252 4807 14280 0 0,'-1'-6'865'0'0,"1"-10"1216"0"0,0 16-2069 0 0,0 0 0 0 0,0-1 0 0 0,0 1 0 0 0,0 0 0 0 0,0-1 0 0 0,0 1 0 0 0,0 0 1 0 0,0-1-1 0 0,1 1 0 0 0,-1 0 0 0 0,0 0 0 0 0,0-1 0 0 0,0 1 0 0 0,0 0 0 0 0,0-1 0 0 0,1 1 0 0 0,-1 0 0 0 0,0 0 0 0 0,0-1 1 0 0,1 1-1 0 0,-1 0 0 0 0,0 0 0 0 0,0 0 0 0 0,1 0 0 0 0,-1-1 0 0 0,0 1 0 0 0,1 0 0 0 0,-1 0 0 0 0,0 0 0 0 0,0 0 0 0 0,1 0 1 0 0,-1 0-1 0 0,0 0 0 0 0,1 0 0 0 0,-1-1-12 0 0,1 1-108 0 0,-1 0 44 0 0,0 0 196 0 0,0 0 85 0 0,-2 29 485 0 0,1-21-606 0 0,0 1 1 0 0,0-1 0 0 0,2 6-97 0 0,-1 3 413 0 0,0 0 0 0 0,-1 8-413 0 0,-1 15 542 0 0,0 26 167 0 0,0-18 126 0 0,3 5-835 0 0,-1-10 502 0 0,-3 21-502 0 0,1-17 286 0 0,1 12-286 0 0,5 13 128 0 0,-1-8-37 0 0,-2-1-1 0 0,-6 45-90 0 0,4-86 42 0 0,1 1-1 0 0,1-1 1 0 0,1 1-1 0 0,2 7-41 0 0,2 36 221 0 0,-3 164 620 0 0,-5-113-913 0 0,2-93 72 0 0,-1-1 0 0 0,-2 8 0 0 0,2-30-61 0 0,-1 17-204 0 0,4-12-474 0 0,5-10-881 0 0,-3-3 244 0 0,-1-1-51 0 0</inkml:trace>
  <inkml:trace contextRef="#ctx0" brushRef="#br0" timeOffset="76108.723">1299 4930 5064 0 0,'-18'-8'2922'0'0,"16"8"-2130"0"0,0 0-1 0 0,-1 0 1 0 0,1 1-1 0 0,0-1 1 0 0,-1 1-1 0 0,1-1 1 0 0,0 1-1 0 0,-1 0 1 0 0,1 0-1 0 0,-1 1-791 0 0,1-1 103 0 0,0 0 1 0 0,-1 1-1 0 0,1 0 0 0 0,0-1 0 0 0,0 1 0 0 0,0 0 0 0 0,0 0 1 0 0,1 0-1 0 0,-1 0 0 0 0,0 0 0 0 0,1 1 0 0 0,0-1 0 0 0,-1 0 1 0 0,1 1-1 0 0,0 0-103 0 0,-1 1 33 0 0,0-1-1 0 0,0 1 1 0 0,0-1 0 0 0,0 0-1 0 0,-1 1 1 0 0,0 0-33 0 0,-9 12 130 0 0,-8 18 488 0 0,1 1 0 0 0,2 1 0 0 0,2 1 0 0 0,1 0 0 0 0,2 3-618 0 0,6-22 178 0 0,-1 0 1 0 0,-2 2-179 0 0,3-5 49 0 0,3-11-19 0 0,1 1-1 0 0,-1-1 1 0 0,0 0-1 0 0,0 1 1 0 0,-1-2 0 0 0,-1 3-30 0 0,0 0 52 0 0,5-6-45 0 0,-1 1 0 0 0,1-1 0 0 0,0 1 0 0 0,0-1-1 0 0,-1 1 1 0 0,1-1 0 0 0,0 0 0 0 0,-1 1 0 0 0,1-1 0 0 0,-1 1 0 0 0,1-1 0 0 0,-1 0 0 0 0,1 0 0 0 0,0 1 0 0 0,-1-1 0 0 0,1 0 0 0 0,-1 0 0 0 0,1 1 0 0 0,-1-1 0 0 0,1 0 0 0 0,-1 0 0 0 0,1 0 0 0 0,-1 0 0 0 0,0 0 0 0 0,1 0 0 0 0,-1 0 0 0 0,1 0-1 0 0,-1 0 1 0 0,1 0 0 0 0,-1 0-7 0 0,0-1 24 0 0,1 1-1 0 0,-1-1 1 0 0,1 0-1 0 0,-1 1 1 0 0,1-1-1 0 0,0 0 1 0 0,-1 0-1 0 0,1 0 1 0 0,0 1-1 0 0,0-1 1 0 0,0 0-1 0 0,-1 0 1 0 0,1 0-1 0 0,0 0 1 0 0,0 0-1 0 0,0 1 1 0 0,0-1-24 0 0,0-8 104 0 0,1 1 0 0 0,0-1 0 0 0,1-4-104 0 0,5-18 151 0 0,2 0 0 0 0,5-9-151 0 0,-4 10 58 0 0,13-30 223 0 0,3 0 0 0 0,28-47-281 0 0,-45 90 53 0 0,-3 5-32 0 0,0 1 1 0 0,1-1-1 0 0,0 1 1 0 0,1 0-1 0 0,5-5-21 0 0,3-1 0 0 0,-6 6 0 0 0,0 0 0 0 0,11-8 0 0 0,-18 17 0 0 0,-1-1 0 0 0,1 1 0 0 0,0 0 0 0 0,0 1 0 0 0,1-1 0 0 0,-1 0 0 0 0,0 1 0 0 0,0 0 0 0 0,1 0 0 0 0,-1 0 0 0 0,1 0 0 0 0,-1 0 0 0 0,1 1 0 0 0,0 0 0 0 0,6 0 0 0 0,0 5 0 0 0,-6 0 0 0 0,1 0-1 0 0,-1 0 1 0 0,0 0-1 0 0,-1 0 0 0 0,1 0 1 0 0,-1 1-1 0 0,0 0 1 0 0,0-1-1 0 0,0 2 1 0 0,6 16 8 0 0,4 20-8 0 0,-3-11 21 0 0,4 6 242 0 0,-6-19-130 0 0,-2 1-1 0 0,0 0-132 0 0,-2-5 0 0 0,1-1 0 0 0,1 0 0 0 0,1 2 0 0 0,8 19 11 0 0,-14-26 42 0 0,-1-1-241 0 0,-2-7-419 0 0,2 0 213 0 0,-1-1-954 0 0,1 0-75 0 0</inkml:trace>
  <inkml:trace contextRef="#ctx0" brushRef="#br0" timeOffset="78932.465">922 4677 5640 0 0,'0'0'257'0'0,"0"0"-2"0"0,0 0-101 0 0,0 0 174 0 0,0 0 96 0 0,0 0 22 0 0,0 0-5 0 0,0 0-28 0 0,0 0-11 0 0,-16-1 1083 0 0,9 0 1582 0 0,7 0-2998 0 0,-1 1 0 0 0,1-1 0 0 0,0 1 1 0 0,-1 0-1 0 0,1-1 0 0 0,-1 1 0 0 0,1-1 1 0 0,0 0-1 0 0,-1 1 0 0 0,1-1 0 0 0,0 1 1 0 0,0-1-1 0 0,-1 1 0 0 0,1-1 0 0 0,0 0 1 0 0,0 1-1 0 0,0-1 0 0 0,0 1 0 0 0,0-1 1 0 0,0 0-1 0 0,0 1 0 0 0,0-1 0 0 0,0 0 1 0 0,0 1-1 0 0,0-1 0 0 0,0 1 0 0 0,0-1 0 0 0,1 0 1 0 0,-1 1-1 0 0,0-1-69 0 0,11-23 308 0 0,-2 5-133 0 0,-6 10-149 0 0,1 1 0 0 0,0-1 0 0 0,0 1 0 0 0,1 0 0 0 0,0 0 0 0 0,1 0 0 0 0,-1 1 1 0 0,2 0-1 0 0,-1 0-26 0 0,11-14-81 0 0,-13 17 66 0 0,0 0 0 0 0,0 1-1 0 0,0 0 1 0 0,0-1 0 0 0,1 1 0 0 0,-1 1 0 0 0,1-1-1 0 0,0 1 1 0 0,3-2 15 0 0,16-8 75 0 0,-13 5-6 0 0,-2 0 1 0 0,1 0 0 0 0,5-6-70 0 0,-13 12 1 0 0,-1 0 0 0 0,1 0 0 0 0,0 0 0 0 0,0 0 1 0 0,-1 0-1 0 0,1 0 0 0 0,0 1 0 0 0,0-1 0 0 0,0 1 0 0 0,1-1-1 0 0,15-6 0 0 0,1-3 16 0 0,1 0 1 0 0,0 1-1 0 0,3 0-16 0 0,30-14 137 0 0,-40 17-95 0 0,1 1 0 0 0,0 0 0 0 0,9-1-42 0 0,-2 0 45 0 0,-9 4-44 0 0,-1-1 0 0 0,1 1 1 0 0,0 1-1 0 0,0 0 0 0 0,0 0 1 0 0,0 2-1 0 0,0-1 0 0 0,10 3-1 0 0,5 0 61 0 0,-15-2 4 0 0,0 1-1 0 0,-1 0 1 0 0,1 0 0 0 0,-1 1-1 0 0,10 4-64 0 0,-2 0 112 0 0,-2 2 0 0 0,1 0 0 0 0,-2 1 0 0 0,15 10-112 0 0,43 43 168 0 0,-39-32 64 0 0,-12-8-104 0 0,-1 0 0 0 0,-1 2-1 0 0,-1 1 1 0 0,12 22-128 0 0,-24-35 211 0 0,0 1 0 0 0,2 7-211 0 0,-8-16 51 0 0,3 8 107 0 0,-5-11-124 0 0,1 1 0 0 0,0-1 0 0 0,-1 0 0 0 0,1 0-1 0 0,0 0 1 0 0,0 0 0 0 0,1 0 0 0 0,-1 0 0 0 0,0 0-1 0 0,1 0-33 0 0,3 4 115 0 0,0 0 0 0 0,-1 0-1 0 0,0 1 1 0 0,0-1 0 0 0,0 1-1 0 0,2 6-114 0 0,-5-11 74 0 0,3 3-74 0 0,2 3-40 0 0,-5-7 78 0 0,7 5 149 0 0,-7-5-176 0 0,-1-1-173 0 0,9-11-720 0 0,-8 9 620 0 0,-1 0 1 0 0,1-1 0 0 0,-1 1-1 0 0,1 0 1 0 0,-1 0-1 0 0,0 0 1 0 0,0-1 0 0 0,0 1-1 0 0,0-2 262 0 0,0 2-373 0 0,0-1-1 0 0,0 1 1 0 0,0 0 0 0 0,0-1-1 0 0,0 1 1 0 0,1-1-1 0 0,0 1 1 0 0,-1-1 0 0 0,2-1 373 0 0,8-25-3142 0 0,-9 24 2722 0 0,0 1 0 0 0,1-1 0 0 0,-1 1 0 0 0,1 0 0 0 0,0-1 0 0 0,1 1 0 0 0,-1 0 0 0 0,1 0 0 0 0,1-2 420 0 0,4-9 13 0 0,-7 14 93 0 0,-1-1 1 0 0,1 1-1 0 0,0-1 1 0 0,0 1-1 0 0,0-1 1 0 0,-1 1-1 0 0,1-1 1 0 0,1 1-1 0 0,-1 0 1 0 0,0-1-1 0 0,0 1 0 0 0,0 0 1 0 0,1 0-1 0 0,-1 0 1 0 0,1 0-1 0 0,-1 0-106 0 0,2 0 109 0 0,-3 1-66 0 0,1 0-1 0 0,-1-1 0 0 0,1 1 1 0 0,-1 0-1 0 0,1 0 0 0 0,-1 0 0 0 0,1 0 1 0 0,-1-1-1 0 0,0 1 0 0 0,1 0 1 0 0,-1 0-1 0 0,1-1 0 0 0,-1 1 1 0 0,0 0-1 0 0,1-1 0 0 0,-1 1 1 0 0,0 0-1 0 0,1-1 0 0 0,-1 1 1 0 0,0-1-1 0 0,0 1 0 0 0,1 0 1 0 0,-1-1-1 0 0,0 1 0 0 0,0-1 1 0 0,0 1-1 0 0,0-1 0 0 0,1 1 1 0 0,-1-1-1 0 0,0 1 0 0 0,0-1 1 0 0,0 1-1 0 0,0-1 0 0 0,0 1 1 0 0,0 0-1 0 0,0-1 0 0 0,0 1 1 0 0,-1-1-43 0 0,21-9 1697 0 0,-19 9-1638 0 0,-1 1 0 0 0,1 0 0 0 0,-1 0 0 0 0,1 0 0 0 0,-1 0-1 0 0,1 0 1 0 0,-1-1 0 0 0,1 1 0 0 0,-1 0 0 0 0,1 0 0 0 0,-1 0 0 0 0,1 0 0 0 0,-1 0 0 0 0,1 0 0 0 0,-1 1 0 0 0,1-1 0 0 0,-1 0-1 0 0,0 0 1 0 0,1 0 0 0 0,-1 0 0 0 0,1 1 0 0 0,-1-1 0 0 0,1 0 0 0 0,-1 0 0 0 0,1 1 0 0 0,-1-1 0 0 0,0 0 0 0 0,1 1 0 0 0,-1-1-1 0 0,0 0 1 0 0,1 1 0 0 0,-1-1 0 0 0,0 0-59 0 0,1 2 122 0 0,0-1 1 0 0,0 0-1 0 0,-1 0 0 0 0,1 0 0 0 0,0 0 0 0 0,-1 0 0 0 0,1 1 1 0 0,-1-1-1 0 0,1 0 0 0 0,-1 1 0 0 0,0-1 0 0 0,0 0 0 0 0,0 0 1 0 0,1 2-123 0 0,-1-1 0 0 0,0 0 0 0 0,0-1 0 0 0,1 1 0 0 0,-1 0 0 0 0,1 0 0 0 0,0 0 0 0 0,0-1 0 0 0,-1 1 0 0 0,2 1 0 0 0,5 13 0 0 0,-2-3 0 0 0,-4-12 0 0 0,0 0 0 0 0,-1 0 0 0 0,1 0 0 0 0,-1 0 0 0 0,1 1 0 0 0,-1-1 0 0 0,1 0 0 0 0,-1 1 0 0 0,0-1 0 0 0,1 0 0 0 0,-1 2 0 0 0,-1 7 39 0 0,1-8 1 0 0,0 0 0 0 0,-1 0 1 0 0,1 0-1 0 0,0 0 0 0 0,1 0 1 0 0,-1 0-1 0 0,0 0 0 0 0,1 0 1 0 0,-1 0-1 0 0,1 1-40 0 0,0-1 106 0 0,0 1 0 0 0,-1-1 0 0 0,1 1 0 0 0,-1-1 0 0 0,1 1 0 0 0,-1-1 0 0 0,0 1 0 0 0,0 0 0 0 0,0-1 0 0 0,0 1 0 0 0,-1-1 0 0 0,1 1 0 0 0,-1-1 0 0 0,1 1-1 0 0,-1 0-105 0 0,1-3 1 0 0,0 0 0 0 0,-1 0-1 0 0,1 1 1 0 0,0-1 0 0 0,0 0-1 0 0,0 0 1 0 0,0 1-1 0 0,0-1 1 0 0,0 0 0 0 0,0 0-1 0 0,-1 1 1 0 0,1-1-1 0 0,0 0 1 0 0,0 0 0 0 0,0 1-1 0 0,0-1 1 0 0,0 0-1 0 0,0 1 1 0 0,0-1 0 0 0,1 0-1 0 0,-1 0 1 0 0,0 1 0 0 0,0-1-1 0 0,0 0 1 0 0,0 1-1 0 0,0-1 1 0 0,0 0 0 0 0,0 0-1 0 0,1 2-1 0 0,0 0 1 0 0,0-1 0 0 0,-1 1 0 0 0,1 0 0 0 0,-1-1 0 0 0,1 1 0 0 0,-1 0 0 0 0,0 0 0 0 0,1 0 0 0 0,-1-1 0 0 0,0 1 0 0 0,0 0 0 0 0,0 0 0 0 0,-1 0-1 0 0,1 0 1 0 0,-1 5 72 0 0,0-5 299 0 0,1-2 117 0 0,0 0 21 0 0,0 0-66 0 0,-12 2-278 0 0,7-1-165 0 0,1 0 0 0 0,0 0 0 0 0,0-1 0 0 0,0 1 0 0 0,0-1 0 0 0,0 0 0 0 0,0 0 0 0 0,0 0 0 0 0,-3-1 0 0 0,-4 0 263 0 0,0 0-1 0 0,0 1 0 0 0,0 0 0 0 0,0 1 1 0 0,0 0-1 0 0,0 0 0 0 0,-6 3-262 0 0,-20 2 298 0 0,-39 5 416 0 0,-17 6-714 0 0,85-15-109 0 0,3-1-3519 0 0,5-1 2285 0 0</inkml:trace>
  <inkml:trace contextRef="#ctx0" brushRef="#br0" timeOffset="80614.206">2148 4225 6448 0 0,'0'0'141'0'0,"0"0"23"0"0,0 0 13 0 0,8 0 13 0 0,-2-2-116 0 0,-5 2 308 0 0,-1 0-358 0 0,0 0-1 0 0,0 0 1 0 0,0 0 0 0 0,1 0 0 0 0,-1 0-1 0 0,0 0 1 0 0,0 0 0 0 0,0 0 0 0 0,0 0 0 0 0,1 0-1 0 0,-1 0 1 0 0,0 0 0 0 0,0 0 0 0 0,0 0-1 0 0,0 0 1 0 0,1 0 0 0 0,-1 0 0 0 0,0 0 0 0 0,0 0-1 0 0,0 0 1 0 0,0 0 0 0 0,1-1 0 0 0,-1 1-1 0 0,0 0 1 0 0,0 0 0 0 0,0 0 0 0 0,0 0 0 0 0,0 0-1 0 0,1 0 1 0 0,-1-1 0 0 0,0 1 0 0 0,0 0-1 0 0,0 0 1 0 0,0 0 0 0 0,0 0 0 0 0,0 0 0 0 0,0-1-1 0 0,0 1 1 0 0,0 0 0 0 0,0 0-24 0 0,-4-7 720 0 0,-7-2 1045 0 0,15 5-632 0 0,-4 4-1090 0 0,0 0 0 0 0,1-1-1 0 0,-1 1 1 0 0,1 0 0 0 0,-1 0-1 0 0,0 0 1 0 0,0-1 0 0 0,1 1 0 0 0,-1 0-1 0 0,0-1 1 0 0,1 1 0 0 0,-1 0-1 0 0,0-1 1 0 0,0 1 0 0 0,1 0 0 0 0,-1-1-1 0 0,0 1 1 0 0,0 0 0 0 0,0-1-1 0 0,0 1 1 0 0,0 0 0 0 0,1-1-1 0 0,-1 1 1 0 0,0-1 0 0 0,0 1 0 0 0,0-1-43 0 0,2-9 358 0 0,-1 9-321 0 0,-1 1 0 0 0,0-1-1 0 0,0 1 1 0 0,0-1 0 0 0,1 1 0 0 0,-1-1 0 0 0,0 1 0 0 0,0-1 0 0 0,0 0-1 0 0,0 1 1 0 0,0-1 0 0 0,0 1 0 0 0,0-1 0 0 0,0 1 0 0 0,0-1 0 0 0,0 0-1 0 0,0 1 1 0 0,-1-1 0 0 0,1 1 0 0 0,0-1 0 0 0,0 1 0 0 0,0-1 0 0 0,-1 1-1 0 0,1-1 1 0 0,0 1 0 0 0,-1-1 0 0 0,1 1 0 0 0,0-1 0 0 0,-1 1 0 0 0,0-1-37 0 0,-1-1 88 0 0,0 0 1 0 0,0 0 0 0 0,0 0 0 0 0,0 0 0 0 0,0 1 0 0 0,-1-1 0 0 0,-2 0-89 0 0,-12-10 428 0 0,11 7 66 0 0,0 1 0 0 0,0 0-1 0 0,-7-4-493 0 0,-7-4 124 0 0,11 6 128 0 0,0 1 0 0 0,0 0 0 0 0,-1 0 0 0 0,1 1 0 0 0,-4-1-252 0 0,-5-2 555 0 0,-14-5-848 0 0,-1 1 0 0 0,-1 2 0 0 0,0 1 0 0 0,0 2 0 0 0,-1 1-1 0 0,-15 1 294 0 0,16 2 0 0 0,-23-1 0 0 0,-48 3 0 0 0,64 4 0 0 0,1 3 0 0 0,-22 6 0 0 0,36-7 0 0 0,-145 38 0 0 0,132-31 1180 0 0,-37 18-1180 0 0,-9 3-661 0 0,59-24 185 0 0,-17 10 476 0 0,-7 2 197 0 0,14-4 6 0 0,25-12-175 0 0,0 0 1 0 0,0-1-1 0 0,-1 0-28 0 0,-53 22 118 0 0,62-27-109 0 0,2 0-6 0 0,1 0 0 0 0,-1 0 1 0 0,0 1-1 0 0,1-1 0 0 0,-1 0 1 0 0,0 0-1 0 0,1 0 0 0 0,-1 1 0 0 0,1-1 1 0 0,-1 0-1 0 0,1 1 0 0 0,-1-1 0 0 0,1 1 1 0 0,-1-1-1 0 0,1 0 0 0 0,-1 1 1 0 0,1-1-1 0 0,-1 1 0 0 0,1-1 0 0 0,-1 1-3 0 0,-1 1 54 0 0,2-5-47 0 0,4-4-1 0 0,6-6-355 0 0,30-28-1571 0 0,-30 31 1423 0 0,-1 0 0 0 0,0 0 0 0 0,0-1 0 0 0,-1 0 0 0 0,-1 0 1 0 0,0-1-1 0 0,0 0 497 0 0,-5 7-199 0 0,52-72-2271 0 0,-30 48 3570 0 0,-24 29-1041 0 0,0 0 0 0 0,0 0 0 0 0,0 0-1 0 0,1 1 1 0 0,-1-1 0 0 0,0 0 0 0 0,0 0-1 0 0,0 0 1 0 0,0 0 0 0 0,0 0 0 0 0,0 0-1 0 0,0 1 1 0 0,0-1 0 0 0,1 0 0 0 0,-1 0-1 0 0,0 0 1 0 0,0 0 0 0 0,0 0 0 0 0,0 0-1 0 0,0 0 1 0 0,1 0 0 0 0,-1 0 0 0 0,0 0-1 0 0,0 0 1 0 0,0 0 0 0 0,0 0 0 0 0,0 1-1 0 0,1-1 1 0 0,-1 0 0 0 0,0 0 0 0 0,0 0-1 0 0,0-1 1 0 0,0 1 0 0 0,1 0 0 0 0,-1 0-1 0 0,0 0 1 0 0,0 0 0 0 0,0 0 0 0 0,0 0-1 0 0,0 0 1 0 0,1 0 0 0 0,-1 0 0 0 0,0 0-1 0 0,0 0 1 0 0,0 0 0 0 0,0 0 0 0 0,0-1-1 0 0,0 1 1 0 0,1 0 0 0 0,-1 0 0 0 0,0 0-1 0 0,0 0 1 0 0,0 0 0 0 0,0 0 0 0 0,0-1 0 0 0,0 1-1 0 0,0 0 1 0 0,0 0 0 0 0,0 0 0 0 0,0 0-1 0 0,0 0 1 0 0,0-1-59 0 0,3 14 1181 0 0,-5-8-1107 0 0,0 0 1 0 0,0-1-1 0 0,0 0 0 0 0,0 1 1 0 0,-1-1-1 0 0,0 0 0 0 0,1 0 1 0 0,-1-1-1 0 0,-1 1 0 0 0,1 0 1 0 0,-1-1-1 0 0,0 0-74 0 0,-4 6 113 0 0,-4 2-46 0 0,-1 0 0 0 0,0-1 0 0 0,-1 0 0 0 0,0-1-1 0 0,-1 0-66 0 0,-32 22 556 0 0,44-29-421 0 0,-5 5 42 0 0,0-1-1 0 0,-1 0 1 0 0,0-1 0 0 0,0 0-1 0 0,0 0 1 0 0,-1-1 0 0 0,0 0-177 0 0,8-4-478 0 0,2 0-30 0 0,0 0 52 0 0,0 0 235 0 0,0 0 101 0 0,0 0 21 0 0,30-1 639 0 0,-18 0-430 0 0,-1 0 1 0 0,1 1 0 0 0,10 1-111 0 0,-18 0 21 0 0,-1-1 1 0 0,0 1-1 0 0,1 0 0 0 0,-1 0 1 0 0,0 0-1 0 0,0 0 0 0 0,0 1 1 0 0,0-1-1 0 0,0 1 1 0 0,0 0-1 0 0,0 0 0 0 0,0 0 1 0 0,-1 0-1 0 0,1 0 0 0 0,0 2-21 0 0,-1-3 19 0 0,-1 1-1 0 0,0-1 0 0 0,-1 0 0 0 0,1 1 0 0 0,0-1 0 0 0,0 1 0 0 0,-1-1 0 0 0,1 1 0 0 0,0-1 0 0 0,-1 1 0 0 0,0-1 1 0 0,1 1-1 0 0,-1 0 0 0 0,0-1 0 0 0,0 1 0 0 0,0-1 0 0 0,0 1 0 0 0,0 0 0 0 0,0-1 0 0 0,0 1 0 0 0,-1 0 0 0 0,1 0-18 0 0,-2 4 77 0 0,-1 0 0 0 0,1 0-1 0 0,-1 0 1 0 0,0 0 0 0 0,-1 1-77 0 0,-9 17 306 0 0,11-20-301 0 0,0 0 0 0 0,0-1-1 0 0,0 1 1 0 0,0-1 0 0 0,-1 1 0 0 0,0-1-1 0 0,-1 2-4 0 0,-10 11 114 0 0,14-15-61 0 0,0-1 11 0 0,0 0 3 0 0,0 0 12 0 0,0 0 7 0 0,0 0-28 0 0,1 0-108 0 0,4 0 34 0 0,2-2 27 0 0,-2 0-147 0 0,-4 2 95 0 0,-1 0 0 0 0,1-1 0 0 0,-1 1 0 0 0,1 0 0 0 0,-1 0 0 0 0,1 0 0 0 0,-1-1 0 0 0,1 1 0 0 0,-1 0 0 0 0,1 0 0 0 0,-1-1 0 0 0,0 1 0 0 0,1 0 0 0 0,-1-1 0 0 0,0 1-1 0 0,1-1 1 0 0,-1 1 0 0 0,0-1 41 0 0,1 0-386 0 0,7-2-822 0 0,0-3-472 0 0,-2-1-4077 0 0</inkml:trace>
  <inkml:trace contextRef="#ctx0" brushRef="#br0" timeOffset="81073.256">924 4048 9072 0 0,'4'-8'816'0'0,"0"2"-739"0"0,1 0 0 0 0,-1 1 0 0 0,1 0 0 0 0,0 0 0 0 0,5-3-77 0 0,3-5 817 0 0,-10 11-600 0 0,-1 0-1 0 0,1 0 0 0 0,-1 0 0 0 0,1 0 0 0 0,0 1 1 0 0,-1-1-1 0 0,1 1 0 0 0,0-1-216 0 0,4-1 580 0 0,-6 3 4 0 0,-1 0-23 0 0,0 0-96 0 0,0 0-45 0 0,0 0-10 0 0,0 4-248 0 0,-1 1 1 0 0,1-1 0 0 0,-1 1 0 0 0,-1-1 0 0 0,1 0 0 0 0,0 1 0 0 0,-1-1 0 0 0,0 0 0 0 0,-1 2-163 0 0,-23 34 476 0 0,-5-1-223 0 0,-1-2 1 0 0,-33 28-254 0 0,32-33 54 0 0,24-22-54 0 0,1-3 0 0 0,1 0 0 0 0,0 1 0 0 0,0 0 0 0 0,1 0 0 0 0,-3 4 0 0 0,9-11 19 0 0,-1 0-1 0 0,1 0 0 0 0,-1-1 0 0 0,1 1 0 0 0,-1 0 0 0 0,1 0 1 0 0,0 0-1 0 0,-1 0 0 0 0,1 0 0 0 0,0 0 0 0 0,0 0 1 0 0,0 0-1 0 0,-1 0 0 0 0,1 0 0 0 0,0 0 0 0 0,0 0 0 0 0,1 0-18 0 0,-1 0 15 0 0,1 0-1 0 0,0 0 1 0 0,-1-1 0 0 0,1 1-1 0 0,0-1 1 0 0,0 1-1 0 0,0 0 1 0 0,0-1-1 0 0,0 1 1 0 0,-1-1-1 0 0,1 0 1 0 0,0 1-1 0 0,0-1 1 0 0,0 0-1 0 0,0 0 1 0 0,0 1 0 0 0,0-1-1 0 0,1 0-14 0 0,1 0 79 0 0,0 0-1 0 0,0 0 1 0 0,1 0-1 0 0,-1 0 1 0 0,0-1-1 0 0,0 1 1 0 0,0-1-1 0 0,0 0-78 0 0,13-2 319 0 0,85-8 739 0 0,-67 7 181 0 0,13-3-1239 0 0,-13 1-971 0 0,-1 2-4318 0 0,-21 3-1537 0 0</inkml:trace>
  <inkml:trace contextRef="#ctx0" brushRef="#br2" timeOffset="94447.914">1324 6186 7056 0 0,'0'0'322'0'0,"0"0"-7"0"0,0 0-170 0 0,0 0 45 0 0,0 0 39 0 0,0 0 10 0 0,0 0 41 0 0,0 0 166 0 0,0 0 70 0 0,0 0 18 0 0,0 0 3 0 0,0 0 6 0 0,0 0 1 0 0,0 0 0 0 0,0 0-24 0 0,0 0-100 0 0,0 0-42 0 0,0 0-8 0 0,0 0-8 0 0,0 0-22 0 0,0 0-10 0 0,0 0-2 0 0,16-3 480 0 0,-10 1-665 0 0,-1-1 1 0 0,1 0 0 0 0,-1 0-1 0 0,0-1 1 0 0,0 0 0 0 0,0 0 0 0 0,0 0-1 0 0,-1 0 1 0 0,3-4-144 0 0,1 0 106 0 0,-1-2 0 0 0,0 1 0 0 0,-1-1 0 0 0,4-8-106 0 0,16-22 217 0 0,-6 11-24 0 0,-3 0-22 0 0,29-49 1120 0 0,37-45-1291 0 0,-19 45 706 0 0,25-27-210 0 0,31-43-200 0 0,-28 32-170 0 0,-64 84-107 0 0,-20 24 63 0 0,0-1 0 0 0,-1-1 0 0 0,4-6-82 0 0,-3 5 61 0 0,0 1 1 0 0,1 0-1 0 0,0 0 1 0 0,5-4-62 0 0,10-11-65 0 0,-16 17 62 0 0,0 1 0 0 0,0 1-1 0 0,2-3 4 0 0,19-14-55 0 0,-8 3 34 0 0,-8 9 56 0 0,-1 0 1 0 0,-1-2-1 0 0,4-3-35 0 0,25-27 0 0 0,-33 33 0 0 0,-4 6 12 0 0,0-1-1 0 0,0 1 0 0 0,1 0 1 0 0,-1 0-1 0 0,1 0 0 0 0,0 0 1 0 0,0 1-1 0 0,1-1-11 0 0,-4 3-42 0 0,0 0 0 0 0,0-1 1 0 0,0 1-1 0 0,0 0 0 0 0,-1 0 0 0 0,1-1 0 0 0,0 1 0 0 0,-1-1 1 0 0,1 1-1 0 0,-1 0 0 0 0,0-1 0 0 0,0 1 0 0 0,1-1 1 0 0,-1 1-1 0 0,0-1 0 0 0,0 1 0 0 0,0-1 0 0 0,0 1 0 0 0,0-1 1 0 0,-1 1-1 0 0,1-1 0 0 0,-1 0 42 0 0,1 1-381 0 0,0 1-17 0 0,0 0-20 0 0,0 0-78 0 0,0 0-31 0 0,0 0-8 0 0,0 0 13 0 0,0 0 54 0 0,0 0 20 0 0,0 0 6 0 0,0 0 44 0 0,-5 0 147 0 0,0 0 211 0 0,0 0 0 0 0,0 0 0 0 0,0 0 0 0 0,0 1 0 0 0,1 0 0 0 0,-1 0 0 0 0,0 0 0 0 0,-4 2 40 0 0,-16 8 230 0 0,9-4 72 0 0,0 1 1 0 0,1 0 0 0 0,-1 1-1 0 0,-5 5-302 0 0,-10 7 1209 0 0,25-18-1160 0 0,-1 1 0 0 0,1 0 0 0 0,0 0 0 0 0,1 0 0 0 0,-1 1 0 0 0,1 0 0 0 0,0 0 0 0 0,-1 2-49 0 0,4-5-293 0 0,-3 2 254 0 0,4-3 134 0 0,1-1 13 0 0,0 0 56 0 0,2-1-104 0 0,0 0 1 0 0,-1 0-1 0 0,1-1 0 0 0,-1 1 1 0 0,0 0-1 0 0,1-1 0 0 0,-1 1 1 0 0,0-1-1 0 0,1 1 0 0 0,-1-1 1 0 0,0 0-1 0 0,0 1 0 0 0,-1-1-60 0 0,8-9 189 0 0,76-70 467 0 0,-67 64-616 0 0,1 1-1 0 0,4-2-39 0 0,15-13 55 0 0,24-19 46 0 0,-55 46-24 0 0,0 0-1 0 0,0 1 1 0 0,0 0-1 0 0,1 0 1 0 0,5-2-77 0 0,-11 4 102 0 0,2 3 52 0 0,-3-2-150 0 0,0 0 0 0 0,0 0 0 0 0,1 0 0 0 0,-1 0 0 0 0,0 0 0 0 0,0 0 0 0 0,0 0 0 0 0,0 0-1 0 0,1 0 1 0 0,-1 0 0 0 0,0 0 0 0 0,0 0 0 0 0,0 0 0 0 0,0 0 0 0 0,0 0 0 0 0,1 1 0 0 0,-1-1 0 0 0,0 0 0 0 0,0 0-1 0 0,0 0 1 0 0,0 0 0 0 0,0 0 0 0 0,0 0 0 0 0,0 0 0 0 0,1 1 0 0 0,-1-1 0 0 0,0 0 0 0 0,0 0 0 0 0,0 0 0 0 0,0 0-1 0 0,0 0 1 0 0,0 1 0 0 0,0-1 0 0 0,0 0 0 0 0,0 0 0 0 0,0 0-4 0 0,1 7 23 0 0,-1-1 0 0 0,1 0 0 0 0,0 0 1 0 0,2 3-24 0 0,-2-3 15 0 0,1 0 0 0 0,-1 0 1 0 0,-1 0-1 0 0,1 0 1 0 0,-1 0-1 0 0,0 1-15 0 0,-5 52 302 0 0,-2 0 0 0 0,-7 19-302 0 0,7-62 143 0 0,6-16-142 0 0,1 1 0 0 0,0-1 1 0 0,0 1-1 0 0,-1-1 0 0 0,1 1 0 0 0,0-1 0 0 0,-1 1 0 0 0,1 0 1 0 0,0-1-1 0 0,-1 0 0 0 0,1 1 0 0 0,-1-1 0 0 0,1 1 0 0 0,-1-1 1 0 0,1 0-1 0 0,-1 1-1 0 0,-10 8-99 0 0,9-8-657 0 0,-3 1-291 0 0</inkml:trace>
  <inkml:trace contextRef="#ctx0" brushRef="#br2" timeOffset="100207.27">18443 1952 11976 0 0,'0'-1'103'0'0,"0"1"1"0"0,0 0-1 0 0,0 0 1 0 0,0 0-1 0 0,0 0 1 0 0,0-1-1 0 0,0 1 1 0 0,0 0-1 0 0,0 0 1 0 0,0 0-1 0 0,0 0 1 0 0,0 0 0 0 0,0 0-1 0 0,0-1 1 0 0,0 1-1 0 0,0 0 1 0 0,0 0-1 0 0,1 0 1 0 0,-1 0-1 0 0,0 0 1 0 0,0 0-1 0 0,0-1 1 0 0,0 1-1 0 0,0 0 1 0 0,0 0-1 0 0,0 0 1 0 0,1 0-1 0 0,-1 0 1 0 0,0 0 0 0 0,0 0-1 0 0,0 0 1 0 0,0 0-1 0 0,0 0 1 0 0,0 0-1 0 0,1 0 1 0 0,-1 0-1 0 0,0 0 1 0 0,0 0-1 0 0,0 0-103 0 0,12-2 1300 0 0,19 2-1028 0 0,-23 0 958 0 0,-4 0-1039 0 0,9 0-2567 0 0,-13 0 1354 0 0</inkml:trace>
  <inkml:trace contextRef="#ctx0" brushRef="#br2" timeOffset="101602.33">20074 1738 8288 0 0,'19'-3'381'0'0,"-19"3"-368"0"0,0 0-1 0 0,0 0 1 0 0,0 0-1 0 0,0 0 1 0 0,0 0 0 0 0,0-1-1 0 0,0 1 1 0 0,1 0-1 0 0,-1 0 1 0 0,0 0 0 0 0,0 0-1 0 0,0-1 1 0 0,0 1-1 0 0,0 0 1 0 0,0 0-1 0 0,0 0 1 0 0,0 0 0 0 0,0-1-1 0 0,0 1 1 0 0,0 0-1 0 0,0 0 1 0 0,0 0 0 0 0,0 0-1 0 0,0-1 1 0 0,0 1-1 0 0,0 0 1 0 0,0 0-1 0 0,0 0 1 0 0,0 0 0 0 0,0-1-1 0 0,0 1 1 0 0,0 0-1 0 0,-1 0 1 0 0,1 0 0 0 0,0 0-1 0 0,0-1 1 0 0,0 1-1 0 0,0 0 1 0 0,0 0 0 0 0,0 0-1 0 0,-1 0 1 0 0,1 0-1 0 0,0 0 1 0 0,0 0-13 0 0,-8-11-42 0 0,6 8 266 0 0,1 2 166 0 0,0 0 1 0 0,0 0-1 0 0,0 0 1 0 0,0 0-1 0 0,0 0 1 0 0,0 0-1 0 0,0 0 0 0 0,0 0 1 0 0,-1 0-1 0 0,1 1 1 0 0,0-1-1 0 0,-1 0 1 0 0,1 1-1 0 0,0-1 0 0 0,-1 1 1 0 0,1 0-1 0 0,-1-1-390 0 0,-31-5 282 0 0,23 4 169 0 0,-30-2 91 0 0,0 1-1 0 0,-16 2-541 0 0,3-1 193 0 0,-232-18 878 0 0,65 3-690 0 0,173 15-378 0 0,-56-4 186 0 0,-41-10-189 0 0,21 2 552 0 0,56 5 152 0 0,66 9-681 0 0,-1 0 1 0 0,1 0-1 0 0,-1 0 0 0 0,1 0 0 0 0,-1 0 0 0 0,1 0 0 0 0,0 0 0 0 0,-1 1 0 0 0,1-1 0 0 0,-1 0 0 0 0,1 1 1 0 0,-1-1-1 0 0,1 1-23 0 0,-22 16 227 0 0,22-16-227 0 0,0 1 0 0 0,0-1 0 0 0,0 0 0 0 0,0 1 0 0 0,0-1 0 0 0,0 0 0 0 0,1 1 0 0 0,-1-1 0 0 0,1 1 0 0 0,-1-1 0 0 0,1 1 0 0 0,-1-1 0 0 0,1 1 0 0 0,0-1 0 0 0,0 1 0 0 0,0 0 0 0 0,0 0 0 0 0,3 33 0 0 0,0-16 0 0 0,-1 32 0 0 0,3 30 11 0 0,-4-71 7 0 0,5 44 17 0 0,11 41-35 0 0,7 34 53 0 0,-10-43 137 0 0,-11-72-215 0 0,13 72 1175 0 0,1 46-1150 0 0,-16-124 114 0 0,3 41 51 0 0,-2 0 0 0 0,-2 1-1 0 0,-2 6-164 0 0,-14 129 0 0 0,12-132 0 0 0,3-30 0 0 0,-1-1 0 0 0,-1 1 0 0 0,-1 0 0 0 0,-1-1 0 0 0,-4 9 0 0 0,2-4 0 0 0,6-22 0 0 0,-1 0 0 0 0,1 0 0 0 0,-1 1 0 0 0,0-1 0 0 0,0 0 0 0 0,0-1 0 0 0,-1 1 0 0 0,-2 4 0 0 0,4-8 0 0 0,0 1 0 0 0,1-1 0 0 0,-1 0 0 0 0,1 1 0 0 0,-1-1 0 0 0,1 0 0 0 0,0 1 0 0 0,-1-1 0 0 0,1 1 0 0 0,0-1 0 0 0,0 1 0 0 0,0-1 0 0 0,0 1 0 0 0,1 0 0 0 0,-1 3 0 0 0,0-5 0 0 0,0 1 0 0 0,1-1 0 0 0,-1 1 0 0 0,1-1 0 0 0,-1 1 0 0 0,0-1 0 0 0,1 1 0 0 0,-1-1 0 0 0,1 1 0 0 0,-1-1 0 0 0,1 0 0 0 0,0 1 0 0 0,-1-1 0 0 0,1 0 0 0 0,-1 1 0 0 0,1-1 0 0 0,0 0 0 0 0,-1 0 0 0 0,1 0 0 0 0,0 0 0 0 0,-1 0 0 0 0,1 1 0 0 0,-1-1 0 0 0,1 0 0 0 0,11 1 0 0 0,-2 0 1 0 0,0 0 0 0 0,0-1 0 0 0,-1 0 0 0 0,1-1 0 0 0,0 0 1 0 0,4-1-2 0 0,-3 0-18 0 0,1 1 0 0 0,0 0 1 0 0,-1 1-1 0 0,4 1 18 0 0,7-1-487 0 0,0 0 0 0 0,0-2 1 0 0,0 0-1 0 0,17-5 487 0 0,28-2 19 0 0,1 2-19 0 0,29-3 0 0 0,34 4 0 0 0,-73 4-129 0 0,56-10 129 0 0,1-1-239 0 0,163-7 225 0 0,-106-3-188 0 0,-42 5-171 0 0,-92 11 361 0 0,-26 5 13 0 0,1 0-1 0 0,0 0 0 0 0,8 1 0 0 0,-13 0 0 0 0,-1 0 0 0 0,1 0 0 0 0,-1-1 0 0 0,0 0 0 0 0,1 0 0 0 0,4-2 0 0 0,6-3 0 0 0,-17 7 8 0 0,0 0 0 0 0,1-1-1 0 0,-1 1 1 0 0,0-1-1 0 0,1 1 1 0 0,-1-1 0 0 0,0 0-1 0 0,0 1 1 0 0,0-1-1 0 0,1 0 1 0 0,-1 0 0 0 0,0 0-1 0 0,0 0 1 0 0,0 0 0 0 0,0 0-1 0 0,-1 0 1 0 0,1 0-1 0 0,0 0 1 0 0,0-1 0 0 0,-1 1-1 0 0,1 0 1 0 0,0 0-1 0 0,-1-1 1 0 0,0 1 0 0 0,1 0-1 0 0,-1-1 1 0 0,0 1-1 0 0,1 0 1 0 0,-1-1 0 0 0,0 1-1 0 0,0-1-7 0 0,2-9 86 0 0,-1 10-68 0 0,0-1 0 0 0,-1 1 0 0 0,1 0 0 0 0,-1-1 0 0 0,0 1 0 0 0,1-1 0 0 0,-1 1 0 0 0,0-1 0 0 0,0 1 0 0 0,1 0 0 0 0,-1-1 0 0 0,0 1 0 0 0,-1-1 0 0 0,1 1 0 0 0,0-1 0 0 0,0 1 0 0 0,-1-1 0 0 0,1 1 0 0 0,-1 0 0 0 0,1-1 0 0 0,-1 1 0 0 0,1-1-18 0 0,-1 1 10 0 0,-1-18 126 0 0,2 17-135 0 0,0 0-1 0 0,-1 0 1 0 0,1-1 0 0 0,0 1 0 0 0,-1 0 0 0 0,1 0 0 0 0,-1 0 0 0 0,1 0 0 0 0,-2-2-1 0 0,-6-10 0 0 0,0 1 0 0 0,-4-5 0 0 0,3 6 0 0 0,1 0 0 0 0,1 0 0 0 0,-3-7 0 0 0,-8-28 385 0 0,2 0-1 0 0,2-1 1 0 0,2-1-1 0 0,3 0 1 0 0,0-8-385 0 0,-2 1 166 0 0,5 29-166 0 0,2 1-1 0 0,-2-25 1 0 0,-4-65 0 0 0,8 99 0 0 0,1 0 0 0 0,1-1 0 0 0,0-5 0 0 0,1 8 0 0 0,-1 0 0 0 0,0 0 0 0 0,-2-6 0 0 0,-5-17 0 0 0,-4-35 0 0 0,9 41 0 0 0,1 9 0 0 0,-2 0 0 0 0,0 0 0 0 0,-1 0 0 0 0,-2-3 0 0 0,-9-41 456 0 0,10 42 923 0 0,-5-16-1379 0 0,9 39-46 0 0,1 1 26 0 0,-1 0-1 0 0,1 1 1 0 0,0-1-1 0 0,0 0 1 0 0,-1 0-1 0 0,1 0 1 0 0,0 0-1 0 0,0 1 1 0 0,0-1-1 0 0,0 0 1 0 0,0 0 0 0 0,0 0-1 0 0,0 0 1 0 0,1 0-1 0 0,-1 1 1 0 0,0-1-1 0 0,0 0 1 0 0,1 0-1 0 0,-1 0 1 0 0,0 1-1 0 0,1-1 1 0 0,-1 0-1 0 0,1 0 1 0 0,-1 1-1 0 0,1-1 1 0 0,-1 0-1 0 0,1 1 1 0 0,0-1 0 0 0,-1 1-1 0 0,1-1 1 0 0,0 1-1 0 0,-1-1 1 0 0,2 0 20 0 0,-1 0-168 0 0,-3 1-92 0 0,-8 0-27 0 0,4 1 42 0 0,7 1-19 0 0,0-1-810 0 0</inkml:trace>
  <inkml:trace contextRef="#ctx0" brushRef="#br2" timeOffset="102278.068">19547 853 6448 0 0,'-6'-4'123'0'0,"0"0"0"0"0,0 0 0 0 0,0-1 0 0 0,0 0 0 0 0,1 0 0 0 0,-1 0 0 0 0,1 0 0 0 0,0-1 0 0 0,1 0 1 0 0,0 0-1 0 0,0 0 0 0 0,0-1 0 0 0,0 0-123 0 0,4 6 109 0 0,-1 0 0 0 0,1-1 1 0 0,0 1-1 0 0,0 0 0 0 0,-1 0 0 0 0,1-1 1 0 0,0 1-1 0 0,0 0 0 0 0,0 0 1 0 0,0-1-1 0 0,1 1 0 0 0,-1 0 0 0 0,0 0 1 0 0,0-1-1 0 0,1 1 0 0 0,-1 0 0 0 0,1 0-109 0 0,1-12 1609 0 0,-2 12-895 0 0,1 0-355 0 0,0 0 1 0 0,0 0-1 0 0,0 0 1 0 0,0 0 0 0 0,0 0-1 0 0,0 0 1 0 0,0 0-1 0 0,1 1 1 0 0,-1-1 0 0 0,1 0-360 0 0,-1 1 51 0 0,-1 0 0 0 0,1 0 0 0 0,0 0 0 0 0,0 0 0 0 0,0 0 0 0 0,0 0 0 0 0,0 0 0 0 0,0 0 0 0 0,0 0 0 0 0,0 0 0 0 0,0 1 0 0 0,0-1 0 0 0,-1 0 0 0 0,1 1 0 0 0,0-1 0 0 0,0 0 0 0 0,0 1 1 0 0,0-1-1 0 0,-1 1 0 0 0,1-1 0 0 0,0 1 0 0 0,-1 0 0 0 0,1-1 0 0 0,0 1 0 0 0,-1 0 0 0 0,1 0 0 0 0,0 0-51 0 0,1 3 50 0 0,-1-1 0 0 0,1 1 0 0 0,-1 0 0 0 0,0-1 0 0 0,0 1 0 0 0,0 1-50 0 0,5 15-1 0 0,-1-8 248 0 0,-1 0-1 0 0,0 0 1 0 0,-1 1 0 0 0,0-1-1 0 0,-1 1 1 0 0,0 7-247 0 0,0 22 411 0 0,-1 14-411 0 0,-1-40-9 0 0,-5 43 9 0 0,5-57 0 0 0,0-1 0 0 0,0 1 0 0 0,0-1 0 0 0,0 1 0 0 0,0 0 0 0 0,-1-1 0 0 0,1 1 0 0 0,0-1 0 0 0,-1 1 0 0 0,1-1 0 0 0,-1 1 0 0 0,0 1 0 0 0,-5 4 0 0 0,6-7 0 0 0,0 0 0 0 0,0 1 0 0 0,-1-1 0 0 0,1 0 0 0 0,0 0 0 0 0,0 0 0 0 0,0 0 0 0 0,0 1 0 0 0,-1-1 0 0 0,1 0 0 0 0,0 0 0 0 0,0 0 0 0 0,0 0 0 0 0,-1 0 0 0 0,1 1 0 0 0,0-1 0 0 0,0 0 0 0 0,-1 0 0 0 0,1 0 0 0 0,0 0 0 0 0,0 0 0 0 0,-1 0 0 0 0,1 0 0 0 0,0 0 0 0 0,0 0 0 0 0,-1 0 0 0 0,1 0 0 0 0,0 0 0 0 0,0 0 0 0 0,-1 0 0 0 0,1 0 0 0 0,0 0 0 0 0,0 0 0 0 0,-1 0 0 0 0,1-1 0 0 0,0 1 0 0 0,0 0 0 0 0,-1 0 0 0 0,1 0 0 0 0,0 0 0 0 0,-1-5 0 0 0,0 3 38 0 0,0-1-1 0 0,1 1 0 0 0,-1-1 1 0 0,0 1-1 0 0,1-1 0 0 0,-1 1 1 0 0,1-1-1 0 0,0 0 0 0 0,0 1 1 0 0,0-1-1 0 0,0 0 0 0 0,1 1 1 0 0,-1-1-1 0 0,1 1 0 0 0,0-2-37 0 0,3-15 365 0 0,-3 13-333 0 0,0 1 1 0 0,0-1-1 0 0,0 1 1 0 0,1 0 0 0 0,0 0-1 0 0,2-4-32 0 0,16-39-137 0 0,-16 36-23 0 0,1 1 0 0 0,0-1 0 0 0,1 1 0 0 0,0 0 0 0 0,1 0 160 0 0,1 0-7 0 0,1 1 1 0 0,0-1-1 0 0,0 2 0 0 0,1-1 1 0 0,1 1-1 0 0,-1 1 0 0 0,7-4 7 0 0,-3 0 0 0 0,-13 11 0 0 0,0-1 0 0 0,0 1 0 0 0,0 0 0 0 0,0 0 0 0 0,1-1 0 0 0,-1 1 0 0 0,1 0 0 0 0,-1 0 0 0 0,1 1 0 0 0,-1-1 0 0 0,1 0 0 0 0,0 0 0 0 0,-1 1 0 0 0,2-1 0 0 0,0 0 5 0 0,40-3-19 0 0,-40 4 23 0 0,0 0 1 0 0,1 0 0 0 0,-1 0 0 0 0,0 1-1 0 0,1-1 1 0 0,-1 1 0 0 0,0 0-1 0 0,0 0 1 0 0,0 0 0 0 0,0 1-1 0 0,0-1 1 0 0,0 1-10 0 0,15 8 191 0 0,-13-7-187 0 0,0-1-1 0 0,0 1 1 0 0,0 0 0 0 0,-1 1-1 0 0,1-1 1 0 0,-1 1 0 0 0,0 0-1 0 0,0 0 1 0 0,0 0-1 0 0,-1 0 1 0 0,0 1 0 0 0,1 0-4 0 0,1 4-56 0 0,-1 1 0 0 0,0-1 0 0 0,0 1 1 0 0,-1-1-1 0 0,0 1 0 0 0,-1 0 0 0 0,0 4 56 0 0,-1-8 2 0 0,0 1 1 0 0,-1-1-1 0 0,0 1 0 0 0,0-1 1 0 0,-1 1-1 0 0,0-1 0 0 0,0 1 1 0 0,0-1-1 0 0,-1 0 0 0 0,0 1 0 0 0,-2 5-2 0 0,0-5-11 0 0,-17 35 88 0 0,19-37-32 0 0,-1-1 0 0 0,0 0 0 0 0,0 0 0 0 0,0 0 0 0 0,-1 0 0 0 0,1-1 0 0 0,-1 1 0 0 0,-1 0-45 0 0,-9 5 122 0 0,8-5-29 0 0,0 0 0 0 0,0 1 0 0 0,0-1 0 0 0,0 1 0 0 0,1 0 0 0 0,0 1 0 0 0,-4 5-93 0 0,4-5 73 0 0,-1 1-1 0 0,1-1 1 0 0,-1-1-1 0 0,0 1 1 0 0,0-1-1 0 0,-1 0 1 0 0,0 0-1 0 0,1-1 1 0 0,-6 2-73 0 0,-10 5-279 0 0,0-2 0 0 0,-15 5 279 0 0,26-12-415 0 0,0 1 1 0 0,0-2 0 0 0,-1 1 0 0 0,1-2-1 0 0,0 1 1 0 0,-5-2 414 0 0,13 1-264 0 0,10-12-1272 0 0,7-3-3431 0 0,-5 7-1 0 0</inkml:trace>
  <inkml:trace contextRef="#ctx0" brushRef="#br2" timeOffset="102577.029">19803 1072 11976 0 0,'0'0'266'0'0,"0"0"44"0"0,1 1 15 0 0,1 1-247 0 0,6 5 207 0 0,7 2-237 0 0,-7-5 325 0 0,0 0 1 0 0,1-1-1 0 0,0 0 1 0 0,0 0 0 0 0,0-1-1 0 0,0-1 1 0 0,0 1 0 0 0,0-1-1 0 0,0-1 1 0 0,1 0-374 0 0,12 2 173 0 0,-15-2-124 0 0,0 0 0 0 0,0-1 0 0 0,-1 0 0 0 0,1 0 0 0 0,-1-1 0 0 0,1 0 0 0 0,-1 0 0 0 0,0 0 0 0 0,1-1 0 0 0,-1 0 0 0 0,0 0 0 0 0,-1-1 0 0 0,1 0 0 0 0,-1 0 0 0 0,1 0 0 0 0,-1 0-1 0 0,-1-1 1 0 0,1 0 0 0 0,0 0-49 0 0,-2 1 82 0 0,-1-1-1 0 0,1 1 0 0 0,-1-1 1 0 0,0 1-1 0 0,-1-1 0 0 0,2-4-81 0 0,-1 4 61 0 0,0-1-1 0 0,0 1 0 0 0,0 0 1 0 0,3-4-61 0 0,-4 8 25 0 0,0-1 0 0 0,0 1 0 0 0,0 0 0 0 0,0-1 0 0 0,0 1 0 0 0,-1 0 0 0 0,1-1 0 0 0,0 0 1 0 0,-1 1-1 0 0,1-1 0 0 0,-1 1 0 0 0,1-1 0 0 0,-1 1 0 0 0,0-1 0 0 0,0 0 0 0 0,0 1 0 0 0,0-1 0 0 0,0 0 0 0 0,0 1 0 0 0,0-1 1 0 0,-1 1-1 0 0,1-1 0 0 0,0 0 0 0 0,-1 1 0 0 0,1-1 0 0 0,-1 1 0 0 0,0-2-25 0 0,-3-4 155 0 0,3 4-65 0 0,0 0 0 0 0,-1 0 0 0 0,1 1 0 0 0,-1-1 0 0 0,0 0 0 0 0,0 1-1 0 0,0-1 1 0 0,0 1 0 0 0,0 0-90 0 0,1 1 303 0 0,-6 4 281 0 0,3 0-566 0 0,0 0 0 0 0,0 0 0 0 0,1 0 0 0 0,-1 1 0 0 0,1-1 1 0 0,0 1-1 0 0,0 0 0 0 0,1 0 0 0 0,-1 0 0 0 0,1 0 0 0 0,-2 4-18 0 0,-6 8 45 0 0,8-12-38 0 0,0 0 1 0 0,0 1-1 0 0,0-1 1 0 0,0 0-1 0 0,1 1 0 0 0,-1-1 1 0 0,1 1-1 0 0,1-1 1 0 0,-1 1-1 0 0,0 4-7 0 0,1-6 5 0 0,-1 0-1 0 0,0 0 0 0 0,0 0 1 0 0,0 0-1 0 0,0 0 0 0 0,0 0 1 0 0,0 0-1 0 0,-1-1-4 0 0,1 1 4 0 0,0-1-1 0 0,-1 1 1 0 0,1-1 0 0 0,0 1 0 0 0,1-1-1 0 0,-1 1 1 0 0,0 0 0 0 0,1-1 0 0 0,0 1-1 0 0,-1 1-3 0 0,5 37 0 0 0,-4-39-2 0 0,0 1 7 0 0,-1 0-1 0 0,1 0 0 0 0,0-1 0 0 0,-1 1 0 0 0,2 0 0 0 0,-1 0 0 0 0,0 0 0 0 0,0 0 0 0 0,1-1 1 0 0,0 1-1 0 0,0 0 0 0 0,-1 0 0 0 0,1-1 0 0 0,1 1 0 0 0,-1 0 0 0 0,1 0-4 0 0,1 3 0 0 0,1 0 0 0 0,0-1 0 0 0,0 1 0 0 0,0-1-1 0 0,3 3 1 0 0,-4-6 1 0 0,0 0 1 0 0,0 0-1 0 0,-1 0 0 0 0,1 0 0 0 0,1 0 0 0 0,-1-1 0 0 0,0 1 0 0 0,0-1 0 0 0,0 0 0 0 0,1 0 0 0 0,2 0-1 0 0,-1 1-15 0 0,1-1 1 0 0,1 0-1 0 0,-1 0 0 0 0,0-1 1 0 0,0 0-1 0 0,0 0 0 0 0,0 0 1 0 0,0-1-1 0 0,0 0 0 0 0,0 0 1 0 0,0-1-1 0 0,0 1 0 0 0,0-1 1 0 0,0-1-1 0 0,-1 1 0 0 0,1-1 1 0 0,-1 0-1 0 0,0 0 0 0 0,0 0 1 0 0,1-1 14 0 0,32-22-6148 0 0,-12 12-477 0 0</inkml:trace>
  <inkml:trace contextRef="#ctx0" brushRef="#br2" timeOffset="102864.112">20409 714 15664 0 0,'-1'0'42'0'0,"0"0"1"0"0,0 0 0 0 0,1 0-1 0 0,-1 0 1 0 0,0 0 0 0 0,0 0-1 0 0,0 1 1 0 0,1-1 0 0 0,-1 0 0 0 0,0 0-1 0 0,0 0 1 0 0,1 1 0 0 0,-1-1-1 0 0,0 0 1 0 0,1 1 0 0 0,-1-1-1 0 0,0 1 1 0 0,1-1 0 0 0,-1 1-1 0 0,0-1 1 0 0,1 1 0 0 0,-1-1 0 0 0,1 1-1 0 0,-1 0 1 0 0,1-1 0 0 0,-1 1-1 0 0,1 0 1 0 0,0-1 0 0 0,-1 1-1 0 0,1 0 1 0 0,0-1 0 0 0,0 1 0 0 0,-1 0-1 0 0,1 0 1 0 0,0 0 0 0 0,0-1-1 0 0,0 1 1 0 0,0 0 0 0 0,0 0-1 0 0,0-1 1 0 0,0 1-43 0 0,0 5 125 0 0,0 0 0 0 0,-1-1 1 0 0,0 1-1 0 0,0 0 0 0 0,0-1 0 0 0,0 1 0 0 0,-1-1 0 0 0,-1 3-125 0 0,1-1 101 0 0,1-1-1 0 0,0 1 1 0 0,0 0 0 0 0,0-1-1 0 0,0 5-100 0 0,1-4 38 0 0,0 1 1 0 0,-1-1-1 0 0,-1 1 0 0 0,-1 4-38 0 0,2-6 23 0 0,-1 0-1 0 0,1 0 0 0 0,0 1 0 0 0,1-1 0 0 0,0 0 0 0 0,0 0 0 0 0,0 1 1 0 0,0-1-1 0 0,1 0 0 0 0,0 0 0 0 0,1 0 0 0 0,-1 1 0 0 0,3 3-22 0 0,5 27 74 0 0,0-1-76 0 0,-5-10-8 0 0,-4-23-65 0 0,0 0-1 0 0,0 1 1 0 0,1-1-1 0 0,-1 0 1 0 0,1 0-1 0 0,0 1 1 0 0,0-1-1 0 0,0 0 1 0 0,0 0 0 0 0,1 0-1 0 0,-1 0 1 0 0,1 0-1 0 0,0-1 1 0 0,0 1-1 0 0,0 0 1 0 0,0-1-1 0 0,1 2 76 0 0,-2-3-6466 0 0</inkml:trace>
  <inkml:trace contextRef="#ctx0" brushRef="#br2" timeOffset="103118.313">20427 951 10592 0 0,'49'-4'1313'0'0,"32"-2"3514"0"0,-28 4-4624 0 0,-32 0-203 0 0,-1-1 0 0 0,1-1 0 0 0,-1-1 0 0 0,19-7 0 0 0,8-1 0 0 0,-32 9 3 0 0,-5 2 15 0 0,-1 0 0 0 0,1-1 0 0 0,-1-1 0 0 0,7-3-18 0 0,-14 6 12 0 0,1-1-1 0 0,-1 0 0 0 0,0 0 1 0 0,0 0-1 0 0,0 0 1 0 0,0 0-1 0 0,0 0 0 0 0,1-2-11 0 0,2-2 56 0 0,-5 5-49 0 0,1 1-1 0 0,-1-1 1 0 0,0 0 0 0 0,1 1 0 0 0,-1-1-1 0 0,0 0 1 0 0,1 1 0 0 0,-1-1 0 0 0,0 0-1 0 0,0 0 1 0 0,0 1 0 0 0,0-1 0 0 0,0 0-1 0 0,0 0 1 0 0,0 1 0 0 0,0-1 0 0 0,0 0 0 0 0,0 0-1 0 0,0 1 1 0 0,0-1 0 0 0,0 0 0 0 0,-1 1-1 0 0,1-1 1 0 0,0 0 0 0 0,0 0 0 0 0,-1 1-1 0 0,1-1 1 0 0,-1 0-7 0 0,1 0 3 0 0,-1 0 0 0 0,0 0 0 0 0,0-1 0 0 0,0 1 0 0 0,0 0-1 0 0,0 0 1 0 0,0 0 0 0 0,0 0 0 0 0,0 0 0 0 0,0 0 0 0 0,-1 0 0 0 0,1 0-1 0 0,-1 0-2 0 0,-3 0 94 0 0,1 0 0 0 0,-1 0 0 0 0,0 1 0 0 0,1-1 0 0 0,-1 1 0 0 0,1 0 0 0 0,-1 0 0 0 0,0 1 0 0 0,1-1 0 0 0,-1 1 0 0 0,1 0 0 0 0,-1 1 0 0 0,1-1 0 0 0,-4 2-94 0 0,-12 5 393 0 0,-1 1 0 0 0,-8 7-393 0 0,26-14-86 0 0,-4 1 109 0 0,0 0-1 0 0,0 1 0 0 0,1 0 0 0 0,0 1 1 0 0,0-1-1 0 0,0 1 0 0 0,0 1 0 0 0,1-1 0 0 0,0 1 1 0 0,0-1-1 0 0,0 2 0 0 0,-3 5-22 0 0,-5 6 401 0 0,12-17-367 0 0,-1 1-1 0 0,1-1 1 0 0,0 1-1 0 0,-1-1 1 0 0,1 1-1 0 0,0 0 1 0 0,0 0-1 0 0,0 0 1 0 0,0 0-1 0 0,0 0 1 0 0,1 0-1 0 0,-1 0 1 0 0,1 0 0 0 0,-1 0-1 0 0,1 2-33 0 0,0-3 3 0 0,0 1 1 0 0,-1-1-1 0 0,1 0 0 0 0,0 0 1 0 0,0 1-1 0 0,-1-1 0 0 0,1 0 1 0 0,-1 1-1 0 0,1-1 0 0 0,-1 0 1 0 0,0 1-4 0 0,1-2 2 0 0,0 1 1 0 0,-1 0-1 0 0,1-1 1 0 0,0 1-1 0 0,-1-1 1 0 0,1 1-1 0 0,0 0 1 0 0,0-1-1 0 0,0 1 1 0 0,0 0 0 0 0,-1 0-1 0 0,1-1 1 0 0,0 1-1 0 0,0 0 1 0 0,1 0-3 0 0,-1 1 2 0 0,1 0 0 0 0,0 0 0 0 0,0 0 0 0 0,0 0 0 0 0,0 0 0 0 0,0 0 0 0 0,0 0 0 0 0,1-1 0 0 0,0 2-2 0 0,0-1 18 0 0,0 0-1 0 0,0 0 0 0 0,1-1 0 0 0,-1 1 0 0 0,1-1 1 0 0,-1 1-1 0 0,1-1 0 0 0,-1 0 0 0 0,1 0 0 0 0,-1 0 0 0 0,1-1 1 0 0,0 1-1 0 0,0-1 0 0 0,2 1-17 0 0,3 0-207 0 0,0 0 0 0 0,0-1 1 0 0,1 0-1 0 0,4-1 207 0 0,-2-1-1719 0 0,4-1-4935 0 0</inkml:trace>
  <inkml:trace contextRef="#ctx0" brushRef="#br2" timeOffset="103418.199">21036 842 17503 0 0,'-19'11'1490'0'0,"15"-9"-1455"0"0,0 0-1 0 0,0 0 1 0 0,1 1-1 0 0,-1-1 1 0 0,0 1-1 0 0,1 0 1 0 0,0 0-1 0 0,-1 0 1 0 0,1 0-1 0 0,1 1 1 0 0,-1-1-1 0 0,0 1-34 0 0,0 0-2 0 0,1 0 0 0 0,-1-1 0 0 0,0 1 0 0 0,-1-1 0 0 0,-1 3 2 0 0,1-3 38 0 0,1 0 0 0 0,-1 1 0 0 0,1-1 0 0 0,0 1 0 0 0,1 0 0 0 0,-3 3-38 0 0,3-4 71 0 0,-1 1-1 0 0,0 0 1 0 0,0-1 0 0 0,0 0 0 0 0,0 0 0 0 0,-1 1-71 0 0,0 0 67 0 0,0-1 0 0 0,1 1 1 0 0,-1 0-1 0 0,-2 3-67 0 0,5-5 6 0 0,1-1 1 0 0,-1 0-1 0 0,0 1 0 0 0,1-1 1 0 0,-1 0-1 0 0,1 1 1 0 0,-1-1-1 0 0,1 1 0 0 0,0-1 1 0 0,0 1-1 0 0,0-1 1 0 0,-1 1-1 0 0,1-1 0 0 0,1 1 1 0 0,-1-1-1 0 0,0 1 1 0 0,0-1-1 0 0,1 2-6 0 0,0 15 48 0 0,-1-16-45 0 0,0 0 0 0 0,0-1 0 0 0,0 1 0 0 0,0 0 0 0 0,0-1 0 0 0,0 1 0 0 0,1 0 0 0 0,-1-1 0 0 0,1 1 0 0 0,-1-1 0 0 0,1 1 0 0 0,0-1 0 0 0,-1 1 0 0 0,1-1 0 0 0,0 1 0 0 0,0-1 0 0 0,0 1-3 0 0,2 0 34 0 0,-1 0 1 0 0,1 1-1 0 0,0-1 1 0 0,0 0-1 0 0,0-1 1 0 0,0 1-1 0 0,0 0 1 0 0,0-1-1 0 0,0 0 1 0 0,1 0 0 0 0,-1 0-1 0 0,1 0 1 0 0,-1 0-1 0 0,1-1 1 0 0,-1 1-1 0 0,1-1 1 0 0,-1 0-1 0 0,1 0 1 0 0,-1 0-1 0 0,3-1-34 0 0,7-1-178 0 0,1 0-1 0 0,-1 0 0 0 0,0-1 1 0 0,11-5 178 0 0,-3 0-1102 0 0,-5-3-66 0 0</inkml:trace>
  <inkml:trace contextRef="#ctx0" brushRef="#br2" timeOffset="103642.17">21266 645 15664 0 0,'0'2'718'0'0,"-9"22"-531"0"0,0 2 0 0 0,2-1 0 0 0,1 1 0 0 0,2 0-1 0 0,0 1 1 0 0,1-1 0 0 0,2 25-187 0 0,2-24-209 0 0,3 18 209 0 0,0-7 185 0 0,-3-24-25 0 0,1-1 0 0 0,0 0 1 0 0,0 1-1 0 0,2-1 0 0 0,-1 0 0 0 0,2-1 0 0 0,1 4-160 0 0,-6-15-1328 0 0,0-1-4931 0 0</inkml:trace>
  <inkml:trace contextRef="#ctx0" brushRef="#br2" timeOffset="104154.284">21519 823 9672 0 0,'0'0'19'0'0,"0"1"0"0"0,-1-1 0 0 0,1 0 1 0 0,0 1-1 0 0,0-1 0 0 0,0 1 0 0 0,0-1 1 0 0,0 1-1 0 0,0-1 0 0 0,0 0 0 0 0,0 1 1 0 0,0-1-1 0 0,0 1 0 0 0,0-1 0 0 0,0 1 1 0 0,0-1-1 0 0,1 0 0 0 0,-1 1 0 0 0,0-1 0 0 0,0 1 1 0 0,0-1-1 0 0,1 0 0 0 0,-1 1 0 0 0,0-1 1 0 0,0 1-1 0 0,1-1 0 0 0,-1 0 0 0 0,0 0 1 0 0,1 1-1 0 0,-1-1 0 0 0,0 0 0 0 0,1 1 1 0 0,-1-1-1 0 0,0 0 0 0 0,1 0 0 0 0,-1 0 1 0 0,1 1-1 0 0,-1-1 0 0 0,0 0 0 0 0,1 0 0 0 0,-1 0 1 0 0,1 0-1 0 0,-1 0 0 0 0,1 0 0 0 0,-1 0 1 0 0,1 0-1 0 0,-1 0 0 0 0,0 0-19 0 0,9 2 125 0 0,1 3 473 0 0,0 0 1 0 0,0 1-1 0 0,0 0 1 0 0,8 6-599 0 0,-9-5 616 0 0,1 0 1 0 0,0-1-1 0 0,1 0 1 0 0,2 0-617 0 0,-12-5 613 0 0,-1-1 9 0 0,0 0-22 0 0,0 0-101 0 0,0 0-47 0 0,0 0-11 0 0,0 0-57 0 0,-14 1-339 0 0,0 0 0 0 0,0 2 0 0 0,0-1 0 0 0,0 2 0 0 0,0 0 0 0 0,0 0 0 0 0,1 2 0 0 0,0-1 0 0 0,0 2 0 0 0,0 0 0 0 0,-5 4-45 0 0,-3 5 562 0 0,20-15-569 0 0,0 0 0 0 0,0 1 1 0 0,0-1-1 0 0,1 0 0 0 0,-1 0 1 0 0,0 0-1 0 0,0 0 0 0 0,1 1 1 0 0,-1-1-1 0 0,1 0 0 0 0,-1 1 0 0 0,1-1 1 0 0,0 0-1 0 0,-1 1 0 0 0,1-1 1 0 0,0 1 6 0 0,0-1-303 0 0,9 10-8 0 0,-5-8 382 0 0,1-1 0 0 0,0 1 0 0 0,0-1 0 0 0,0 0-1 0 0,0-1 1 0 0,0 1 0 0 0,0-1 0 0 0,0 0 0 0 0,0 0-1 0 0,0-1 1 0 0,0 0 0 0 0,1 0 0 0 0,-1 0 0 0 0,0 0-1 0 0,0-1 1 0 0,0 0 0 0 0,1 0 0 0 0,-1 0 0 0 0,0 0-1 0 0,0-1-70 0 0,4-2 47 0 0,-1 0-1 0 0,1 0 1 0 0,-1 0-1 0 0,0-1 1 0 0,0 0 0 0 0,-1-1-1 0 0,1 0 1 0 0,-1 0-1 0 0,-1 0 1 0 0,6-7-47 0 0,17-24-333 0 0,-23 28 352 0 0,1 0-1 0 0,0 0 1 0 0,0 1 0 0 0,1 0 0 0 0,0 0-1 0 0,0 0 1 0 0,1 1 0 0 0,0 1 0 0 0,2-2-19 0 0,-7 6-36 0 0,0 0 1 0 0,0 0-1 0 0,0 1 0 0 0,0-1 1 0 0,0 1-1 0 0,0 0 1 0 0,0 0-1 0 0,0 0 0 0 0,1 0 36 0 0,-3 1-1 0 0,0 1-1 0 0,0-1 1 0 0,0 0 0 0 0,0 0-1 0 0,0 1 1 0 0,0-1-1 0 0,0 1 1 0 0,-1 0-1 0 0,1 0 1 0 0,0-1-1 0 0,0 1 1 0 0,-1 0 0 0 0,1 0-1 0 0,0 1 1 0 0,-1-1-1 0 0,1 0 1 0 0,-1 0-1 0 0,0 1 1 0 0,1-1-1 0 0,0 2 2 0 0,117 135 278 0 0,-118-137-460 0 0,-1-1 40 0 0,0 0 174 0 0,0 0 80 0 0,-2 0-88 0 0,1-2 0 0 0,-1 1 0 0 0,1 0 1 0 0,-1 0-1 0 0,1 0 0 0 0,-1-1 0 0 0,1 1 0 0 0,0-1 1 0 0,0 1-1 0 0,0-1 0 0 0,0 1 0 0 0,0-1 1 0 0,0 0-1 0 0,0 1 0 0 0,0-1 0 0 0,0 0 0 0 0,1 0 1 0 0,-1 0-25 0 0,1-2 41 0 0,0 0-1 0 0,1 0 1 0 0,-1 0 0 0 0,1 0 0 0 0,-1 0 0 0 0,1 0 0 0 0,0 0-1 0 0,1 0 1 0 0,-1 0 0 0 0,1 0 0 0 0,0 0 0 0 0,0 1 0 0 0,0-1-41 0 0,7-11 417 0 0,1 1 0 0 0,5-7-417 0 0,-14 21 15 0 0,7-12 57 0 0,1 1 1 0 0,1 0-1 0 0,0 0 1 0 0,0 2 0 0 0,1-1-1 0 0,0 1 1 0 0,0 0-1 0 0,1 1 1 0 0,5-2-73 0 0,-1 2-242 0 0,-7 3 4 0 0,0 0 0 0 0,0 1 0 0 0,0 0 0 0 0,0 1 1 0 0,1 0-1 0 0,-1 0 0 0 0,1 1 0 0 0,0 0 0 0 0,2 0 238 0 0,47 4-2346 0 0,-25-2-4459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52:39.54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19 44 14312 0 0,'0'0'322'0'0,"0"0"45"0"0,0 0 21 0 0,0 0-33 0 0,0 0-222 0 0,3 14 62 0 0,1 1 35 0 0,-3-12-130 0 0,0 1 0 0 0,0-1 1 0 0,0 1-1 0 0,-1-1 0 0 0,1 1 0 0 0,-1 1-100 0 0,5 45 834 0 0,-4-40-693 0 0,0 1 0 0 0,0-1 0 0 0,-1 1 0 0 0,0-1 0 0 0,0 1 0 0 0,-2 2-141 0 0,1-9 25 0 0,1 0 0 0 0,0 0 0 0 0,-1 0 0 0 0,2 0 0 0 0,-1 0 0 0 0,0 0 0 0 0,1 0 0 0 0,-1 0 0 0 0,1 0 0 0 0,0 0 0 0 0,1 0 0 0 0,-1 0 0 0 0,1 0 0 0 0,0 0-25 0 0,0 2 28 0 0,-1-1-1 0 0,0 0 1 0 0,1 1 0 0 0,-2-1 0 0 0,1 1-1 0 0,-1 2-27 0 0,1-2 37 0 0,-1 1 0 0 0,1-1 0 0 0,0 0 0 0 0,2 6-37 0 0,9 44 227 0 0,-12-54-198 0 0,0 1 1 0 0,1 0-1 0 0,-1 0 0 0 0,0-1 0 0 0,-1 1 1 0 0,1 0-1 0 0,0-1 0 0 0,-1 1 0 0 0,1 0 1 0 0,-1-1-1 0 0,0 1 0 0 0,0-1 0 0 0,0 1 0 0 0,0-1 1 0 0,-1 2-30 0 0,1-3 86 0 0,1-1-79 0 0,0 0-1 0 0,0 1 1 0 0,0-1-1 0 0,0 0 1 0 0,0 1-1 0 0,0-1 1 0 0,-1 0 0 0 0,1 1-1 0 0,0-1 1 0 0,0 0-1 0 0,0 0 1 0 0,-1 1-1 0 0,1-1 1 0 0,0 0-1 0 0,0 0 1 0 0,-1 1-1 0 0,1-1 1 0 0,0 0-1 0 0,-1 0 1 0 0,1 0-1 0 0,0 0 1 0 0,-1 1-1 0 0,1-1 1 0 0,0 0-1 0 0,-1 0 1 0 0,1 0-1 0 0,0 0 1 0 0,-1 0-1 0 0,1 0 1 0 0,0 0-1 0 0,-1 0 1 0 0,1 0-1 0 0,0 0 1 0 0,-1 0 0 0 0,1 0-1 0 0,0 0 1 0 0,-1 0-1 0 0,1 0 1 0 0,0-1-1 0 0,-1 1 1 0 0,1 0-1 0 0,0 0 1 0 0,-1 0-1 0 0,1 0 1 0 0,0-1-1 0 0,-1 1-6 0 0,-13-7 92 0 0,11 3-68 0 0,0 0 0 0 0,0 0 0 0 0,1-1 0 0 0,0 1-1 0 0,0-1 1 0 0,0 1 0 0 0,0-1 0 0 0,1 0 0 0 0,0 0 0 0 0,-1-2-24 0 0,0-11-21 0 0,0 1 1 0 0,1-7 20 0 0,-1 3-40 0 0,2 15 19 0 0,-5-113-340 0 0,5 100 331 0 0,2 0-1 0 0,0 0 1 0 0,0 1 0 0 0,2-1-1 0 0,2-4 31 0 0,-5 19 0 0 0,1 0 0 0 0,0 0 0 0 0,0 1 0 0 0,0-1 0 0 0,0 0 0 0 0,1 1 0 0 0,-1 0 0 0 0,1-1 0 0 0,0 1 0 0 0,0 0 0 0 0,1 0 0 0 0,3-3 0 0 0,0 0 0 0 0,1 1 0 0 0,0-1 0 0 0,4 0 0 0 0,-8 3-14 0 0,0 1-1 0 0,1 0 0 0 0,-1 1 0 0 0,1-1 0 0 0,0 1 0 0 0,-1 0 0 0 0,1 0 0 0 0,0 0 0 0 0,0 1 1 0 0,0 0-1 0 0,0 0 0 0 0,-1 0 0 0 0,1 0 0 0 0,0 1 0 0 0,0 0 0 0 0,0 0 0 0 0,-1 0 1 0 0,1 0-1 0 0,2 2 15 0 0,0 0-10 0 0,-1 0 1 0 0,1 1 0 0 0,-1 0-1 0 0,0 0 1 0 0,0 0 0 0 0,-1 1-1 0 0,1-1 1 0 0,-1 1 0 0 0,0 1-1 0 0,0-1 1 0 0,-1 1 0 0 0,3 4 9 0 0,-3-5 23 0 0,-1 1 0 0 0,1 0 1 0 0,-1-1-1 0 0,-1 1 0 0 0,1 0 0 0 0,-1 1 1 0 0,-1-1-1 0 0,1 0 0 0 0,-1 1 0 0 0,0-1-23 0 0,0-3 26 0 0,-1 0 0 0 0,0 0 0 0 0,0 0 1 0 0,-1 0-1 0 0,1-1 0 0 0,-1 1 0 0 0,1 0 0 0 0,-1 0 0 0 0,0-1 0 0 0,0 1 0 0 0,0 0 0 0 0,0-1 0 0 0,0 1 0 0 0,-1-1 0 0 0,1 1 0 0 0,-1-1 0 0 0,0 0 0 0 0,1 0 0 0 0,-1 1 0 0 0,0-1 0 0 0,0 0 0 0 0,-1-1 1 0 0,1 1-1 0 0,0 0 0 0 0,-1-1 0 0 0,1 1 0 0 0,-3 0-26 0 0,5-2 6 0 0,0 1-1 0 0,-1-1 1 0 0,1 0 0 0 0,-1 1 0 0 0,1-1 0 0 0,-1 0 0 0 0,1 0-1 0 0,-1 1 1 0 0,1-1 0 0 0,-1 0 0 0 0,1 0 0 0 0,-1 0 0 0 0,0 0 0 0 0,1 1-1 0 0,-1-1 1 0 0,1 0 0 0 0,-1 0 0 0 0,1 0 0 0 0,-1 0 0 0 0,0 0-1 0 0,1-1 1 0 0,-1 1 0 0 0,1 0 0 0 0,-1 0 0 0 0,1 0 0 0 0,-1 0-1 0 0,1-1 1 0 0,-1 1 0 0 0,1 0 0 0 0,-1 0 0 0 0,1-1 0 0 0,-1 1 0 0 0,1-1-1 0 0,-1 1 1 0 0,1 0 0 0 0,0-1 0 0 0,-1 1 0 0 0,1-1 0 0 0,0 1-1 0 0,-1-1 1 0 0,1 1 0 0 0,0-1 0 0 0,-1 1 0 0 0,1-1 0 0 0,0 1-6 0 0,0-1 4 0 0,-1-1 0 0 0,1 1 0 0 0,0 0 0 0 0,0 0 0 0 0,0 0 0 0 0,0-1 0 0 0,0 1 0 0 0,0 0 0 0 0,0 0 0 0 0,1 0 0 0 0,-1 0 0 0 0,0-1-1 0 0,1 1 1 0 0,-1 0 0 0 0,0 0 0 0 0,1 0 0 0 0,0 0 0 0 0,-1 0 0 0 0,1 0 0 0 0,0 0 0 0 0,0 0-4 0 0,2-2-39 0 0,0 0 0 0 0,1 0 0 0 0,0 0-1 0 0,0 1 1 0 0,0 0 0 0 0,0 0 0 0 0,0 0-1 0 0,0 0 1 0 0,0 0 0 0 0,4 0 39 0 0,0 0-39 0 0,0 0-1 0 0,1 0 1 0 0,-1 1-1 0 0,0 0 1 0 0,4 1 39 0 0,-6 1 23 0 0,-1 0-1 0 0,1 0 1 0 0,-1 0 0 0 0,1 1-1 0 0,-1 0 1 0 0,0 0 0 0 0,1 0-1 0 0,-1 1 1 0 0,0 0 0 0 0,-1 0-1 0 0,4 3-22 0 0,14 7 228 0 0,-20-12-189 0 0,0 0 0 0 0,0 1-1 0 0,1-1 1 0 0,-1 1 0 0 0,0 0 0 0 0,0 0-1 0 0,-1 0 1 0 0,1 0 0 0 0,0 0-1 0 0,0 0 1 0 0,-1 0 0 0 0,0 0 0 0 0,1 1-1 0 0,-1-1 1 0 0,0 1 0 0 0,0-1-1 0 0,0 1 1 0 0,-1-1 0 0 0,1 1-39 0 0,0 3 140 0 0,0 0 0 0 0,-1-1 0 0 0,0 1 0 0 0,0 0 0 0 0,0-1 0 0 0,0 1 0 0 0,-1-1 0 0 0,-1 5-140 0 0,1-6 63 0 0,-1-1 0 0 0,1 0-1 0 0,0 1 1 0 0,-1-1 0 0 0,0 0 0 0 0,0 0-1 0 0,0 0 1 0 0,0 0 0 0 0,-3 3-63 0 0,-25 25 363 0 0,22-24-245 0 0,-5 4 13 0 0,1 0-1 0 0,-2-1 1 0 0,1-1 0 0 0,-1 0 0 0 0,-1 0 0 0 0,-8 2-131 0 0,-1 0-812 0 0,-1-2-1 0 0,1-1 1 0 0,-24 4 812 0 0,23-6-1186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51:46.99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8C3A"/>
    </inkml:brush>
    <inkml:brush xml:id="br2">
      <inkml:brushProperty name="width" value="0.05" units="cm"/>
      <inkml:brushProperty name="height" value="0.05" units="cm"/>
      <inkml:brushProperty name="color" value="#E71224"/>
    </inkml:brush>
    <inkml:brush xml:id="br3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3291 1339 6448 0 0,'0'0'498'0'0,"-11"7"1677"0"0,-4 0-1564 0 0,-1 0 1 0 0,-8 3-612 0 0,9-6 807 0 0,-1 0 1 0 0,0 0-1 0 0,-13 0-807 0 0,-7 1 918 0 0,-27 4-172 0 0,0-3 0 0 0,0-2 0 0 0,-26-5-746 0 0,-31 3 684 0 0,-92 2 1179 0 0,-285-14-3043 0 0,360 1 1625 0 0,-36-1 116 0 0,108 14-357 0 0,38-2-88 0 0,-11 6 97 0 0,13-2-90 0 0,-24 8 213 0 0,48-14-322 0 0,0 0 0 0 0,0 0 0 0 0,0 0 0 0 0,0 0 0 0 0,0 1 0 0 0,0-1-1 0 0,0 0 1 0 0,0 1 0 0 0,1-1 0 0 0,-1 0 0 0 0,0 1 0 0 0,0-1 0 0 0,0 1-1 0 0,1 0 1 0 0,-1-1 0 0 0,0 1 0 0 0,1-1 0 0 0,-1 1 0 0 0,0 0 0 0 0,1 0-1 0 0,-1-1 1 0 0,1 1-14 0 0,-1 0 6 0 0,1 0-1 0 0,0 0 0 0 0,0 0 0 0 0,0-1 1 0 0,0 1-1 0 0,0 0 0 0 0,0 0 1 0 0,0-1-1 0 0,1 1 0 0 0,-1 0 1 0 0,0-1-1 0 0,0 1 0 0 0,0 0 0 0 0,1 0 1 0 0,-1-1-1 0 0,0 1 0 0 0,1 0 1 0 0,-1-1-1 0 0,1 1 0 0 0,-1-1 0 0 0,1 1 1 0 0,-1 0-1 0 0,1-1 0 0 0,-1 1-5 0 0,1-1 1 0 0,-1 0-1 0 0,0 1 0 0 0,0-1 0 0 0,1 0 0 0 0,-1 0 1 0 0,0 1-1 0 0,0-1 0 0 0,0 0 0 0 0,1 1 1 0 0,-1-1-1 0 0,0 0 0 0 0,0 1 0 0 0,0-1 0 0 0,0 0 1 0 0,0 1-1 0 0,0-1 0 0 0,0 1 0 0 0,0-1 1 0 0,0 0-1 0 0,0 1 0 0 0,0-1 0 0 0,0 0 0 0 0,0 1 1 0 0,0-1-1 0 0,0 0 0 0 0,0 1 0 0 0,-1-1 0 0 0,1 0 1 0 0,0 1-1 0 0,0-1 0 0 0,0 0 0 0 0,0 1 1 0 0,-1-1-1 0 0,1 0 0 0 0,0 1 0 0 0,-1-1 0 0 0,-2 10 46 0 0,4 5-11 0 0,-1-12-27 0 0,1 0 1 0 0,-1 0-1 0 0,0 0 1 0 0,0 0-1 0 0,0 0 1 0 0,-1 0-1 0 0,1 0 0 0 0,0 0 1 0 0,-1 0-1 0 0,0 0 1 0 0,0 1-9 0 0,-1-1 4 0 0,1 0 0 0 0,0 0 0 0 0,0 0 0 0 0,1 1 1 0 0,-1-1-1 0 0,1 0 0 0 0,-1 0 0 0 0,1 1 0 0 0,0-1 0 0 0,0 0 0 0 0,1 1 1 0 0,-1-1-1 0 0,1 0 0 0 0,0 1-4 0 0,-1 1 12 0 0,0-1-10 0 0,1 0 0 0 0,-2 0-1 0 0,1 0 1 0 0,0 0-1 0 0,-1-1 1 0 0,0 1 0 0 0,0 0-1 0 0,0 2-1 0 0,0-2 0 0 0,-1 0 0 0 0,2 1 0 0 0,-1-1 0 0 0,0 1 0 0 0,1-1-1 0 0,0 4 1 0 0,3 19 0 0 0,-2-19 0 0 0,0 1 0 0 0,0-1 0 0 0,-1 0 0 0 0,0 1 0 0 0,-1 0 0 0 0,1-1 0 0 0,0 0 0 0 0,1-1 0 0 0,-1 1 0 0 0,1 0 0 0 0,1-1 0 0 0,-1 1 0 0 0,4 6 0 0 0,-3-6 0 0 0,0-1 0 0 0,0 0 0 0 0,-1 1 0 0 0,0-1 0 0 0,0 1 0 0 0,-1 0 0 0 0,0 4 0 0 0,-3 4 0 0 0,2-12 0 0 0,0-1 0 0 0,1 0 0 0 0,-1 1 0 0 0,1-1 0 0 0,0 0 0 0 0,0 1 0 0 0,0-1 0 0 0,0 1 0 0 0,1 2 0 0 0,4 9 0 0 0,-4-12 0 0 0,0 0 0 0 0,0 0 0 0 0,0 0 0 0 0,0 1 0 0 0,-1-1 0 0 0,1 0 0 0 0,-1 1 0 0 0,0-1 0 0 0,0 0 0 0 0,0 2 0 0 0,-4 14 0 0 0,3-14 3 0 0,0-1-1 0 0,0 1 1 0 0,0-1-1 0 0,0 1 1 0 0,1 0-1 0 0,0 1-2 0 0,2 13 48 0 0,-1-9-20 0 0,0 0-1 0 0,-1 0 1 0 0,0 0-1 0 0,-1 0 1 0 0,0 0-1 0 0,0 0 1 0 0,-1 0-1 0 0,-2 7-27 0 0,-3 1 49 0 0,5-13-27 0 0,-1 1-1 0 0,1-1 1 0 0,1 1 0 0 0,-1-1-1 0 0,0 6-21 0 0,2 12 60 0 0,0-18-41 0 0,0 1 1 0 0,0 0 0 0 0,-1-1-1 0 0,0 1 1 0 0,0 3-20 0 0,-1-4 12 0 0,0 3 4 0 0,0-1 0 0 0,0 1 0 0 0,0 0 1 0 0,1 0-1 0 0,0 0 0 0 0,1-1 0 0 0,0 1 0 0 0,0 0 0 0 0,0 1-16 0 0,1 6 18 0 0,-1 0 0 0 0,-1 0 0 0 0,0 0-1 0 0,-1 0 1 0 0,-2 7-18 0 0,0 0 40 0 0,4-17-34 0 0,0 0 1 0 0,0 0-1 0 0,0 0 0 0 0,0 0 0 0 0,1 0 0 0 0,0 0 0 0 0,0 0 0 0 0,1 1-6 0 0,-1-1 6 0 0,0 0 1 0 0,0 0-1 0 0,0 1 0 0 0,-1-1 1 0 0,0 1-1 0 0,0 2-6 0 0,-4 14 31 0 0,3-18-28 0 0,0 1 1 0 0,0 0 0 0 0,0 0 0 0 0,1-1 0 0 0,0 1-1 0 0,0 4-3 0 0,3 14 8 0 0,-1-16 1 0 0,-1-1 0 0 0,-1 1 0 0 0,1-1 1 0 0,-1 1-1 0 0,0-1 0 0 0,-1 1 0 0 0,0 4-9 0 0,-1 4 21 0 0,0 0-1 0 0,1 0 1 0 0,1 1 0 0 0,0 0-21 0 0,0 1 1 0 0,0-13 8 0 0,-1 0-1 0 0,1 1 0 0 0,-1-1 0 0 0,0 0 0 0 0,0 0 0 0 0,-1 0 1 0 0,0 2-9 0 0,0-2 0 0 0,1 0 0 0 0,-1 0 1 0 0,1 0-1 0 0,0 0 1 0 0,1 0-1 0 0,-1 0 0 0 0,1 3 0 0 0,-1 0 8 0 0,1 0-1 0 0,-1 0 1 0 0,0 0-1 0 0,-1 0 1 0 0,0-1-1 0 0,0 1 1 0 0,0 0-1 0 0,-1-1 1 0 0,0 2-8 0 0,1-3-4 0 0,0 0 4 0 0,1 1 0 0 0,0 0 0 0 0,0 0 0 0 0,0 0 0 0 0,1 0 0 0 0,0 0 0 0 0,0 0 0 0 0,0 1 0 0 0,2 4 0 0 0,0 24 0 0 0,-4-21 0 0 0,0-1 0 0 0,0 1 0 0 0,-3 6 0 0 0,1-6 23 0 0,1 1-1 0 0,0 8-22 0 0,2-18 4 0 0,1 1-1 0 0,0-1 0 0 0,0 0 1 0 0,1 0-1 0 0,-1 0 0 0 0,1 0 0 0 0,0 0 1 0 0,1 0-1 0 0,0 2-3 0 0,-1-3 5 0 0,0 0 1 0 0,-1 0-1 0 0,1 0 0 0 0,-1 0 1 0 0,0 0-1 0 0,0 0 0 0 0,-1 1 1 0 0,1-2-1 0 0,-1 1 0 0 0,0 2-5 0 0,-2 20 11 0 0,3-24-5 0 0,-1 0 0 0 0,1 0 0 0 0,0 0 0 0 0,-1 0 0 0 0,1 0 0 0 0,-1 0 0 0 0,0 0 0 0 0,0 0 0 0 0,0 0 0 0 0,0 0-6 0 0,1-1 4 0 0,-1 0-1 0 0,0 0 1 0 0,1 0 0 0 0,-1 0 0 0 0,1 0 0 0 0,0 0-1 0 0,-1 0 1 0 0,1 0 0 0 0,0 0 0 0 0,0 0-1 0 0,-1 0 1 0 0,1 1 0 0 0,0-1 0 0 0,0 0-1 0 0,0 0 1 0 0,0 0 0 0 0,1 0 0 0 0,-1 0 0 0 0,0 0-1 0 0,0 0 1 0 0,1 0 0 0 0,-1 1 0 0 0,1-1-4 0 0,-1-1 9 0 0,2 4 11 0 0,-7 5 29 0 0,6-8-45 0 0,0 0 0 0 0,0 0 0 0 0,0 0 0 0 0,0 0 0 0 0,0 1 0 0 0,0-2 0 0 0,1 1 0 0 0,-1 0 0 0 0,0 0 0 0 0,0 0 0 0 0,1 0 0 0 0,-1-1 0 0 0,1 1 0 0 0,-1-1 0 0 0,1 1-4 0 0,1 0 3 0 0,-2 0 1 0 0,1-1 0 0 0,-1 0 0 0 0,1 0 0 0 0,-1 0-1 0 0,1 0 1 0 0,-1 0 0 0 0,1 0 0 0 0,-1 0 0 0 0,1 0 0 0 0,-1 0 0 0 0,1-1 0 0 0,-1 1 0 0 0,1-1-4 0 0,24-4 21 0 0,-23 5-12 0 0,1-1 0 0 0,-1-1-1 0 0,0 1 1 0 0,1 0 0 0 0,-1-1 0 0 0,1 0-9 0 0,7-3 11 0 0,-2 1 8 0 0,0 1 0 0 0,1 0 0 0 0,-1 1 0 0 0,1 0 1 0 0,0 1-1 0 0,4-1-19 0 0,10 0 2 0 0,25-4 70 0 0,42 2-72 0 0,13-1-72 0 0,115-8 4 0 0,-37 2 72 0 0,38 2-4 0 0,-84 4 0 0 0,162-4 0 0 0,6-15-64 0 0,-164 12 266 0 0,-93 7-404 0 0,-7-3 330 0 0,-39 8-64 0 0,12-8-160 0 0,-3-4 125 0 0,-9 11-21 0 0,0 0 0 0 0,-1 0 1 0 0,1 0-1 0 0,0 0 0 0 0,-1 0 0 0 0,1 0 1 0 0,0 0-1 0 0,-1 0 0 0 0,1 0 0 0 0,-1 0 0 0 0,0 0 1 0 0,1 0-1 0 0,-1 0 0 0 0,0 0 0 0 0,0 0-8 0 0,4-11-38 0 0,-3 10 36 0 0,0 1-1 0 0,-1-1 1 0 0,1 0-1 0 0,-1 1 1 0 0,0-1-1 0 0,1 0 1 0 0,-1 1 0 0 0,0-1-1 0 0,0 0 1 0 0,0 1-1 0 0,0-1 1 0 0,0 0-1 0 0,-1 1 1 0 0,1-1-1 0 0,0 0 1 0 0,-1 1-1 0 0,1-1 3 0 0,-2-5 29 0 0,1-1-1 0 0,0 1 0 0 0,1-1 1 0 0,-1-5-29 0 0,0-11 134 0 0,0-4-47 0 0,0 15-126 0 0,0 0-1 0 0,-2-10 40 0 0,0 3-8 0 0,1 0-1 0 0,0-2 9 0 0,-3-33 1 0 0,3 36-1 0 0,0 0 0 0 0,2-3 0 0 0,-4-37 0 0 0,-13-113 72 0 0,12 121-72 0 0,2-46 0 0 0,1 20 11 0 0,5-48 42 0 0,-3 40 15 0 0,3-4-68 0 0,1 19-2 0 0,-3-1 0 0 0,-4-3 2 0 0,2 62 0 0 0,-15-141 0 0 0,10 94 27 0 0,5 33 10 0 0,-6-22-37 0 0,-11-75 263 0 0,15 99-234 0 0,2-27 28 0 0,1 40-54 0 0,-2 8-3 0 0,2 2-1 0 0,0 1 0 0 0,0 0 0 0 0,0 0 1 0 0,0-1-1 0 0,0 1 0 0 0,-1 0 1 0 0,1-1-1 0 0,0 1 0 0 0,0 0 0 0 0,0-1 1 0 0,0 1-1 0 0,0 0 0 0 0,0-1 1 0 0,0 1-1 0 0,0 0 0 0 0,0-1 0 0 0,0 1 1 0 0,0 0-1 0 0,0-1 0 0 0,0 1 0 0 0,0 0 1 0 0,0-1-1 0 0,1 1 0 0 0,-1 0 1 0 0,0 0-1 0 0,0-1 0 0 0,0 1 0 0 0,0 0 1 0 0,1-1-1 0 0,-1 1 0 0 0,0 0 1 0 0,0 0-1 0 0,0 0 0 0 0,1-1 0 0 0,-1 1 1 0 0,0 0 0 0 0,1-1-134 0 0,-1 1-24 0 0,0 0 4 0 0,0 0-118 0 0,0 0-505 0 0,0 0-226 0 0,0 0-746 0 0,0 0-2968 0 0,0 0-1276 0 0</inkml:trace>
  <inkml:trace contextRef="#ctx0" brushRef="#br0" timeOffset="263.665">3269 1342 6912 0 0,'0'0'528'0'0,"-4"8"-168"0"0,-26 39 4928 0 0,12-18-3232 0 0,-5 14-2056 0 0,9-17 1049 0 0,-11 14-1049 0 0,-3 6 610 0 0,6-9 174 0 0,-6 3-784 0 0,-5 10 446 0 0,3-7 630 0 0,-30 33-1076 0 0,17-23 492 0 0,-78 90 1922 0 0,-87 77-2414 0 0,77-85 598 0 0,-9 13-157 0 0,-191 198-72 0 0,161-171-471 0 0,129-131-69 0 0,17-17-2122 0 0,-16 13 2293 0 0,13-18-1258 0 0</inkml:trace>
  <inkml:trace contextRef="#ctx0" brushRef="#br0" timeOffset="-2185.142">11886 1212 3224 0 0,'19'-11'4538'0'0,"23"11"-852"0"0,-41 0-3270 0 0,-1 0-11 0 0,0 0-42 0 0,0 0-13 0 0,0 0-4 0 0,0 0-10 0 0,0 0-34 0 0,0 0-12 0 0,-21 5 638 0 0,-31 4 287 0 0,19-4-823 0 0,-3 0 31 0 0,-1-2 0 0 0,-12-1-423 0 0,-42 4 208 0 0,-2 1-108 0 0,0-5 0 0 0,-3-4-100 0 0,-9 1 42 0 0,-27 1 960 0 0,-86-14-1002 0 0,29-1 813 0 0,43 5-1849 0 0,110 6 459 0 0,-148-11 1319 0 0,-24 6-742 0 0,193 9 249 0 0,0 1-1 0 0,-14 3-248 0 0,25-4 60 0 0,0 1 0 0 0,0 0 1 0 0,0 0-1 0 0,0 0 0 0 0,0 0 1 0 0,0 1-1 0 0,1 0 0 0 0,-1 0 0 0 0,1 0 1 0 0,-1 0-1 0 0,1 0 0 0 0,0 0 0 0 0,-2 2-60 0 0,5-3 31 0 0,-1 0-1 0 0,1 0 0 0 0,-1 0 0 0 0,0 0 0 0 0,1 0 1 0 0,0 0-1 0 0,-1 0 0 0 0,1 0 0 0 0,0 0 0 0 0,-1 0 1 0 0,1 0-1 0 0,0 0 0 0 0,0 0 0 0 0,0 0 0 0 0,0 1 1 0 0,0-1-1 0 0,0 0 0 0 0,0 0 0 0 0,0 0 1 0 0,1 0-31 0 0,7 24 235 0 0,-3-10-81 0 0,16 50 108 0 0,-10-36-206 0 0,-2 1 0 0 0,-2 0 0 0 0,2 11-56 0 0,-2 13 0 0 0,6 30 0 0 0,-4 1 0 0 0,-4 26 0 0 0,5 108 12 0 0,-14 92 254 0 0,0-187-256 0 0,2-100-9 0 0,-4 20-1 0 0,-1 2 53 0 0,-17 144 93 0 0,24-121-74 0 0,6-35 9 0 0,-3-19-28 0 0,-2-13-41 0 0,0 1 0 0 0,0 0 1 0 0,0-1-1 0 0,1 1 1 0 0,-1-1-1 0 0,1 1 1 0 0,-1-1-1 0 0,1 0 0 0 0,0 1 1 0 0,0-1-1 0 0,0 0 1 0 0,1 1-13 0 0,6 7 0 0 0,-8-10 2 0 0,-1 1 0 0 0,0-1 0 0 0,1 1 0 0 0,-1 0 0 0 0,0-1 0 0 0,1 1 1 0 0,-1-1-1 0 0,1 1 0 0 0,-1-1 0 0 0,1 0 0 0 0,-1 1 0 0 0,1-1 0 0 0,-1 1 0 0 0,1-1 0 0 0,0 0 0 0 0,-1 0 0 0 0,1 1 1 0 0,0-1-1 0 0,-1 0 0 0 0,1 0 0 0 0,-1 0 0 0 0,1 1 0 0 0,0-1 0 0 0,0 0 0 0 0,-1 0 0 0 0,1 0-2 0 0,13 2-1 0 0,18 1 65 0 0,-27-2-64 0 0,0 0 0 0 0,0 0 0 0 0,0 0 0 0 0,0 0 0 0 0,0-1 0 0 0,0 0 0 0 0,0 0 0 0 0,0 0 0 0 0,0-1 0 0 0,0 1 0 0 0,1-2 0 0 0,23-1 0 0 0,83-2 0 0 0,-71 3 0 0 0,239-1 0 0 0,-37 3 0 0 0,-22-9 0 0 0,158-2-165 0 0,-335 11 100 0 0,36 0-89 0 0,-12 2-382 0 0,64-7 536 0 0,-127 4 12 0 0,0 1 0 0 0,0-1-1 0 0,0 0 1 0 0,0 0 0 0 0,0-1-1 0 0,0 1 1 0 0,0-1 0 0 0,-1 0 0 0 0,1 0-1 0 0,-1-1 1 0 0,1 0 0 0 0,-1 1-1 0 0,0-1 1 0 0,0-1 0 0 0,0 1-1 0 0,-1 0 1 0 0,2-2-12 0 0,-3 1-8 0 0,0-1 1 0 0,0 0-1 0 0,0 0 0 0 0,0 0 1 0 0,-1 0-1 0 0,0 0 1 0 0,0 0-1 0 0,0 0 0 0 0,0 0 1 0 0,-1-1-1 0 0,0-3 8 0 0,-5-30 116 0 0,0 9-35 0 0,-1-10-4 0 0,4 26-59 0 0,0-1-1 0 0,0-13-17 0 0,-1-55-39 0 0,1 33 6 0 0,2-13 33 0 0,1 12 0 0 0,1 0 0 0 0,3-12 0 0 0,39-258 0 0 0,-37 256 43 0 0,-2 0 0 0 0,-3-1-1 0 0,-7-62-42 0 0,1 90 24 0 0,-8-103 194 0 0,11 105-167 0 0,1 1 0 0 0,5-35-51 0 0,4 23 0 0 0,-9 47-33 0 0,0-1-1 0 0,0 1 1 0 0,0-1-1 0 0,0 1 1 0 0,1-1-1 0 0,-1 1 1 0 0,0-1-1 0 0,0 1 1 0 0,0-1-1 0 0,0 0 1 0 0,0 1-1 0 0,0-1 1 0 0,0 1-1 0 0,-1-1 1 0 0,1 1-1 0 0,0-1 1 0 0,0 1-1 0 0,0-1 1 0 0,0 1-1 0 0,-1-1 1 0 0,1 1-1 0 0,0-1 1 0 0,-1 0 33 0 0,1 1-68 0 0,-1 0-1 0 0,1 0 1 0 0,-1 0 0 0 0,1 0-1 0 0,0 0 1 0 0,-1-1 0 0 0,1 1-1 0 0,-1 0 1 0 0,1 0 0 0 0,-1 0-1 0 0,1 1 1 0 0,0-1 0 0 0,-1 0 0 0 0,1 0-1 0 0,-1 0 1 0 0,1 0 0 0 0,-1 0-1 0 0,1 0 1 0 0,0 1 0 0 0,-1-1-1 0 0,1 0 1 0 0,-1 0 68 0 0,-1 2-421 0 0,-1 0-1 0 0,0-1 1 0 0,1 1 0 0 0,-1 0-1 0 0,1 0 1 0 0,-3 3 421 0 0,4-4-242 0 0,-1 1-1 0 0,1-1 1 0 0,-1 1 0 0 0,1-1-1 0 0,-1 1 1 0 0,0-1 0 0 0,0 0 0 0 0,0 0-1 0 0,0 0 243 0 0,-2 1-241 0 0,1 1 0 0 0,-1-1 0 0 0,1 1 0 0 0,-1-1 0 0 0,1 1 0 0 0,0 0 0 0 0,-2 2 241 0 0,-14 14 1208 0 0,-17 13-1208 0 0,9-9 822 0 0,11-9-212 0 0,10-9-180 0 0,-1 0 0 0 0,2 0 0 0 0,-1 1 1 0 0,1 0-1 0 0,-3 4-430 0 0,-6 7 363 0 0,-1-1 1 0 0,-4 5-364 0 0,-25 27-430 0 0,25-23 510 0 0,-28 33 349 0 0,37-45-274 0 0,0 0 0 0 0,-5 9-155 0 0,6-8 121 0 0,0 0 0 0 0,-8 7-121 0 0,-75 79 496 0 0,69-75-320 0 0,-2-1 1 0 0,0-1-1 0 0,-3 0-176 0 0,-7 6 449 0 0,-7 10-449 0 0,4-1 654 0 0,-35 25-654 0 0,40-35 245 0 0,1 3 0 0 0,2 0-245 0 0,-21 20 246 0 0,1-2-11 0 0,-120 110 434 0 0,156-144-586 0 0,0 0-1 0 0,-5 7-82 0 0,-22 25 107 0 0,5-14-36 0 0,10-10 2 0 0,-17 22-73 0 0,-35 39 28 0 0,-14 17 8 0 0,37-43-116 0 0,38-41-48 0 0,1 0 0 0 0,0 1-1 0 0,1 1 1 0 0,-2 5 128 0 0,3 0-700 0 0,-4-1-47 0 0</inkml:trace>
  <inkml:trace contextRef="#ctx0" brushRef="#br0" timeOffset="6385.492">5836 3985 4232 0 0,'0'14'408'0'0,"0"-13"-363"0"0,0 0 0 0 0,-1 1 0 0 0,1-1 0 0 0,-1 0 0 0 0,1 1 0 0 0,-1-1 0 0 0,1 0 0 0 0,-1 1 0 0 0,0-1 0 0 0,0 0 0 0 0,0 0 0 0 0,0 0 0 0 0,0 0 0 0 0,0 0 0 0 0,0 1-45 0 0,0-2 239 0 0,0 1-1 0 0,1 0 1 0 0,-1 0 0 0 0,0-1-1 0 0,0 1 1 0 0,1 0-1 0 0,-1 0 1 0 0,0 0-1 0 0,1 0 1 0 0,-1 0 0 0 0,1 0-1 0 0,-1 0 1 0 0,1 0-1 0 0,0 0 1 0 0,-1 0-1 0 0,1 0 1 0 0,0 0 0 0 0,0 0-1 0 0,0 0 1 0 0,0 1-1 0 0,0-1 1 0 0,0 0 0 0 0,0 0-1 0 0,0 0 1 0 0,0 0-239 0 0,5 19 3041 0 0,-4-12-1309 0 0,-1-10 1645 0 0,-3-13-3795 0 0,-4-12 169 0 0,4 19 303 0 0,1 0-1 0 0,0 0 1 0 0,0-1-1 0 0,1 1 1 0 0,0-4-54 0 0,-4-20 51 0 0,-4-24 36 0 0,3-1 0 0 0,1-19-87 0 0,-5-46 15 0 0,-13-60-99 0 0,-19-43 488 0 0,42 221-340 0 0,0 0 0 0 0,0 0 0 0 0,0 0 0 0 0,1 1 0 0 0,-1-1 0 0 0,2-3-64 0 0,-1 6 10 0 0,-1 0 0 0 0,1 1-1 0 0,-1-1 1 0 0,1 0-1 0 0,0 1 1 0 0,-1-1-1 0 0,1 1 1 0 0,0-1-1 0 0,0 1 1 0 0,0 0-1 0 0,-1-1 1 0 0,1 1 0 0 0,0 0-1 0 0,0-1 1 0 0,0 1-1 0 0,0 0 1 0 0,0 0-10 0 0,0 0 5 0 0,3-1-5 0 0,0 1 0 0 0,0 0 0 0 0,0 0 0 0 0,1 0 0 0 0,-1 0 0 0 0,0 1 0 0 0,0-1 0 0 0,0 1 0 0 0,0 0 0 0 0,25 3 0 0 0,47-5 0 0 0,58-10 0 0 0,-101 7 0 0 0,100-15 0 0 0,-36 6 0 0 0,24 1 0 0 0,84 5 0 0 0,-72 3 0 0 0,156-1 0 0 0,-192 0 0 0 0,-37 1 0 0 0,124-4 0 0 0,-79 4 0 0 0,121-8 0 0 0,-158 7 0 0 0,-30 3 0 0 0,0-1 0 0 0,10-4 0 0 0,69-9 0 0 0,-46 7 0 0 0,-66 9 0 0 0,1-1 0 0 0,-1 1 0 0 0,1 0 0 0 0,-1 1 0 0 0,2-1 0 0 0,-1 3 0 0 0,-3 0 0 0 0,-1-1 0 0 0,-1 1 0 0 0,1-1 0 0 0,-1 0 0 0 0,0 1 0 0 0,0-1 0 0 0,-1 1 0 0 0,1-1 0 0 0,0 1 0 0 0,-1 0 0 0 0,1-1 0 0 0,-1 1 0 0 0,0 0 0 0 0,0-1 0 0 0,0 2 0 0 0,2 15 0 0 0,3 3 25 0 0,-1 1-1 0 0,-1 0 1 0 0,0 17-25 0 0,4 29 237 0 0,1-1-35 0 0,-5-34-88 0 0,2 0-1 0 0,7 22-113 0 0,-5-29 46 0 0,-3-8-20 0 0,1 0 0 0 0,1 0 0 0 0,2 2-26 0 0,7 19-2 0 0,-13-32 10 0 0,1 0 0 0 0,0 1 1 0 0,0-1-1 0 0,1 0 0 0 0,0-1 1 0 0,0 1-1 0 0,1-1 0 0 0,1 1-8 0 0,21 27-772 0 0,-18-28 296 0 0</inkml:trace>
  <inkml:trace contextRef="#ctx0" brushRef="#br0" timeOffset="7078.062">7146 3610 14656 0 0,'0'0'670'0'0,"0"0"-12"0"0,-6-5-394 0 0,3 4-252 0 0,1 0 0 0 0,-1 0 0 0 0,0 0 0 0 0,0 0 0 0 0,1 0 1 0 0,-1 1-1 0 0,0 0 0 0 0,0-1 0 0 0,0 1 0 0 0,1 0 1 0 0,-1 0-1 0 0,0 1 0 0 0,0-1 0 0 0,0 1 0 0 0,1-1 0 0 0,-1 1 1 0 0,-1 0-13 0 0,-8 3 190 0 0,0 0 0 0 0,1 0 0 0 0,-6 4-190 0 0,5-2 91 0 0,-50 26 1380 0 0,54-27-1221 0 0,1 0 1 0 0,-1 0-1 0 0,1 1 1 0 0,1 0 0 0 0,-1 1-1 0 0,-4 4-250 0 0,-7 10 137 0 0,10-12-57 0 0,0 0-1 0 0,1 0 0 0 0,0 1 0 0 0,-1 2-79 0 0,7-9 16 0 0,-1 0 0 0 0,1 0 0 0 0,-1 0 0 0 0,1 0 0 0 0,0 0 0 0 0,0 1 0 0 0,1-1 0 0 0,-1 0 0 0 0,0 1 0 0 0,1-1 0 0 0,0 0 0 0 0,0 1-1 0 0,0-1 1 0 0,0 0 0 0 0,1 1 0 0 0,0 2-16 0 0,1 1 5 0 0,-1 0 0 0 0,2 0 0 0 0,-1 0-1 0 0,1 0 1 0 0,0 0 0 0 0,0 0 0 0 0,1-1-1 0 0,0 1 1 0 0,0-1 0 0 0,1 0 0 0 0,-1-1-1 0 0,1 1 1 0 0,1-1 0 0 0,-1 0 0 0 0,1 0-1 0 0,2 2-4 0 0,46 29 104 0 0,-26-17 395 0 0,-1 1 0 0 0,11 11-499 0 0,-37-30 61 0 0,0 0 0 0 0,0 0 1 0 0,0-1-1 0 0,0 1 1 0 0,0 0-1 0 0,0 0 0 0 0,-1 0 1 0 0,1 0-1 0 0,0 1 1 0 0,-1-1-1 0 0,1 0 0 0 0,-1 0 1 0 0,0 0-1 0 0,1 0 1 0 0,-1 1-1 0 0,0-1 0 0 0,1 0 1 0 0,-1 0-1 0 0,0 1-61 0 0,0-1 42 0 0,-1 0 0 0 0,1-1 0 0 0,0 1-1 0 0,-1 0 1 0 0,1-1 0 0 0,0 1 0 0 0,-1-1 0 0 0,1 1 0 0 0,-1 0 0 0 0,1-1-1 0 0,-1 1 1 0 0,1-1 0 0 0,-1 1 0 0 0,0-1 0 0 0,1 1 0 0 0,-1-1-1 0 0,0 0 1 0 0,1 1 0 0 0,-1-1 0 0 0,0 0 0 0 0,1 0 0 0 0,-1 1 0 0 0,0-1-1 0 0,0 0 1 0 0,1 0 0 0 0,-1 0 0 0 0,0 0 0 0 0,0 0 0 0 0,1 0 0 0 0,-1 0-1 0 0,0 0 1 0 0,0 0 0 0 0,1 0 0 0 0,-1 0-42 0 0,-73-7 1187 0 0,43 4-921 0 0,-24-8-266 0 0,14 4 60 0 0,35 6-67 0 0,-12-2-410 0 0,0-1 0 0 0,1 0 0 0 0,-10-5 417 0 0,-1-4-1318 0 0</inkml:trace>
  <inkml:trace contextRef="#ctx0" brushRef="#br1" timeOffset="-181828.394">4201 380 10136 0 0,'-1'-15'448'0'0,"0"1"0"0"0,1 0 0 0 0,1 0 0 0 0,0-1 0 0 0,1 1 0 0 0,2-9-448 0 0,-1 15 1933 0 0,0 0 1 0 0,0-1-1 0 0,3-4-1933 0 0,1-3 1223 0 0,-6 15-1079 0 0,0 1 0 0 0,0 0 0 0 0,0-1 0 0 0,0 1 0 0 0,0 0 0 0 0,0 0 0 0 0,1 0 0 0 0,-1 0 0 0 0,0 0 0 0 0,0 0 0 0 0,0 0 0 0 0,0 0 0 0 0,0 0 0 0 0,0 0 0 0 0,1 1 0 0 0,-1-1 0 0 0,0 1-144 0 0,3 3 140 0 0,0 0-1 0 0,0 1 0 0 0,0 0 0 0 0,-1 0 0 0 0,1 0 1 0 0,-1 1-1 0 0,-1-1 0 0 0,1 1 0 0 0,-1-1 1 0 0,2 7-140 0 0,2 11 188 0 0,0 0 1 0 0,-1 3-189 0 0,-4-22 38 0 0,10 63 112 0 0,-3-15 19 0 0,14 43-169 0 0,-18-78 22 0 0,-1 0 0 0 0,-1 0 0 0 0,0 16-22 0 0,3 15-1 0 0,7 66 65 0 0,-12-110-127 0 0,0 1 1 0 0,-1-1-1 0 0,1 0 0 0 0,-1 1 0 0 0,0-1 0 0 0,0 0 0 0 0,0 1 0 0 0,0-1 0 0 0,-1 0 1 0 0,0 0-1 0 0,0 0 0 0 0,0 0 0 0 0,-1 1 63 0 0,3-5-76 0 0,-1 1 0 0 0,1-1 0 0 0,0 1 0 0 0,-1-1 1 0 0,1 0-1 0 0,0 1 0 0 0,0-1 0 0 0,-1 0 0 0 0,1 0 0 0 0,0 1 0 0 0,-1-1 1 0 0,1 0-1 0 0,-1 0 0 0 0,1 0 0 0 0,0 1 0 0 0,-1-1 0 0 0,1 0 0 0 0,-1 0 0 0 0,1 0 1 0 0,0 0-1 0 0,-1 0 0 0 0,1 0 0 0 0,-1 0 0 0 0,1 0 0 0 0,-1 0 0 0 0,1 0 0 0 0,-1 0 1 0 0,1 0-1 0 0,0 0 0 0 0,-1 0 0 0 0,1 0 0 0 0,-1 0 0 0 0,1-1 0 0 0,0 1 1 0 0,-1 0-1 0 0,1 0 0 0 0,-1 0 0 0 0,1-1 0 0 0,0 1 76 0 0,-12-10-3792 0 0,3 1-2615 0 0</inkml:trace>
  <inkml:trace contextRef="#ctx0" brushRef="#br1" timeOffset="-181554.353">4220 521 10448 0 0,'-1'-19'462'0'0,"0"0"0"0"0,2-1 1 0 0,0 1-1 0 0,1-1 0 0 0,1 1 1 0 0,1 0-1 0 0,0 0 1 0 0,2 0-1 0 0,1-2-462 0 0,-4 15 225 0 0,0 0 0 0 0,1-1 1 0 0,0 1-1 0 0,0 1 0 0 0,1-1 1 0 0,0 1-1 0 0,0 0 0 0 0,0 0 1 0 0,0 0-1 0 0,1 1 0 0 0,0-1 0 0 0,0 1 1 0 0,0 1-1 0 0,0-1 0 0 0,1 1 1 0 0,0 0-226 0 0,5-2 207 0 0,0 1 1 0 0,0 0 0 0 0,0 0 0 0 0,1 1 0 0 0,0 1 0 0 0,0 0 0 0 0,-1 1 0 0 0,8 0-208 0 0,19 2 889 0 0,19 2-889 0 0,-46-1 83 0 0,1 0 0 0 0,0 0 0 0 0,-1 1 0 0 0,1 1-1 0 0,-1 0 1 0 0,5 3-83 0 0,-5-2 55 0 0,-8-4-19 0 0,0 1-1 0 0,0 0 1 0 0,0-1 0 0 0,0 1-1 0 0,-1 1 1 0 0,1-1-1 0 0,-1 0 1 0 0,1 1-1 0 0,-1 0 1 0 0,0 0 0 0 0,0 0-1 0 0,0 0 1 0 0,0 0-1 0 0,-1 1 1 0 0,1-1-1 0 0,0 2-35 0 0,-2-2 24 0 0,1 0-1 0 0,-1 0 1 0 0,0 0-1 0 0,0 0 1 0 0,0 1 0 0 0,0-1-1 0 0,0 0 1 0 0,-1 1-1 0 0,1-1 1 0 0,-1 0-1 0 0,0 1 1 0 0,0-1-1 0 0,0 1 1 0 0,-1-1-1 0 0,1 0 1 0 0,-1 1-1 0 0,0-1 1 0 0,0 0-1 0 0,0 1 1 0 0,0-1-1 0 0,0 0 1 0 0,-1 0-1 0 0,1 0 1 0 0,-1 0 0 0 0,0 0-1 0 0,0-1 1 0 0,0 1-1 0 0,0 0 1 0 0,-1-1-1 0 0,1 1 1 0 0,-1-1-1 0 0,1 0 1 0 0,-1 0-1 0 0,0 0-23 0 0,-11 9 72 0 0,0-1-1 0 0,0 0 0 0 0,-1-2 1 0 0,0 1-1 0 0,-1-2 0 0 0,1 0 1 0 0,-1-1-1 0 0,-14 4-71 0 0,-17 0-90 0 0,1-2 0 0 0,-39 1 90 0 0,77-8-114 0 0,0-1 0 0 0,1 0-1 0 0,-1-1 1 0 0,-3 0 114 0 0,9 0-101 0 0,0 1 0 0 0,0 0 1 0 0,0-1-1 0 0,0 0 0 0 0,1 1 0 0 0,-1-1 0 0 0,0 0 0 0 0,0 0 0 0 0,-1-1 101 0 0,3 2-85 0 0,-1-1-1 0 0,1 1 1 0 0,-1 0 0 0 0,1-1-1 0 0,0 1 1 0 0,-1-1-1 0 0,1 1 1 0 0,-1-1-1 0 0,1 0 1 0 0,0 1-1 0 0,-1-1 1 0 0,1 1-1 0 0,0-1 1 0 0,0 1-1 0 0,0-1 1 0 0,-1 0 0 0 0,1 1-1 0 0,0-1 1 0 0,0 0-1 0 0,0 1 1 0 0,0-1-1 0 0,0 0 1 0 0,0 1-1 0 0,0-1 1 0 0,0 0-1 0 0,1 0 86 0 0,2-7-1652 0 0</inkml:trace>
  <inkml:trace contextRef="#ctx0" brushRef="#br1" timeOffset="-181243.401">4763 308 10136 0 0,'-1'6'918'0'0,"-6"19"1606"0"0,-8 17-2524 0 0,7-22 1928 0 0,1 1 1 0 0,-2 14-1929 0 0,7-28 125 0 0,1 1 1 0 0,0-1 0 0 0,1 0 0 0 0,-1 1 0 0 0,2-1 0 0 0,-1 1 0 0 0,1-1 0 0 0,0 1-1 0 0,2 5-125 0 0,-3-11 32 0 0,1 1-1 0 0,0-1 0 0 0,0 1 0 0 0,0-1 0 0 0,1 0 0 0 0,-1 1 1 0 0,0-1-1 0 0,1 0 0 0 0,0 0 0 0 0,-1 0 0 0 0,1 0 0 0 0,0 0 1 0 0,0 0-1 0 0,0-1 0 0 0,0 1 0 0 0,1-1 0 0 0,-1 1 0 0 0,0-1 1 0 0,0 0-1 0 0,1 0 0 0 0,-1 0 0 0 0,1 0 0 0 0,-1 0 0 0 0,1-1 1 0 0,0 1-1 0 0,-1-1 0 0 0,1 1-31 0 0,4-1 52 0 0,-1 1 0 0 0,0-1 1 0 0,0 0-1 0 0,0-1 0 0 0,0 1 0 0 0,1-1 0 0 0,-1-1 1 0 0,0 1-1 0 0,0-1 0 0 0,-1 0 0 0 0,3-1-52 0 0,8-5 36 0 0,1 0 0 0 0,-1-1 0 0 0,-1-1 0 0 0,1 0 0 0 0,-2-1 0 0 0,0-1 0 0 0,0 0 0 0 0,-1-1 0 0 0,2-3-36 0 0,-10 10 34 0 0,0-1 1 0 0,-1 0 0 0 0,1 0-1 0 0,-1 0 1 0 0,0 0-1 0 0,-1-1 1 0 0,0 0 0 0 0,0 1-1 0 0,-1-1 1 0 0,1 0-35 0 0,-2 2 28 0 0,-1 0-1 0 0,1 0 1 0 0,-1 1 0 0 0,0-1 0 0 0,0 0 0 0 0,0 0 0 0 0,-1 1-1 0 0,0-1 1 0 0,0 0 0 0 0,-1 1 0 0 0,1-1 0 0 0,-1 1-1 0 0,0-1 1 0 0,-1 1 0 0 0,0-1-28 0 0,1 2 12 0 0,-1-1-1 0 0,0 1 1 0 0,0 0-1 0 0,-1 0 1 0 0,1 0 0 0 0,-1 0-1 0 0,0 0 1 0 0,0 1-1 0 0,0-1 1 0 0,0 1-1 0 0,-1 0 1 0 0,1 1 0 0 0,-1-1-1 0 0,0 1 1 0 0,0 0-1 0 0,-3-1-11 0 0,-1 0-20 0 0,-1 1-1 0 0,0-1 0 0 0,0 2 0 0 0,1 0 0 0 0,-1 0 0 0 0,-1 0 1 0 0,1 1-1 0 0,-3 1 21 0 0,7 0-416 0 0,1 0 1 0 0,0 0-1 0 0,0 1 0 0 0,-1-1 1 0 0,1 1-1 0 0,0 0 1 0 0,0 1-1 0 0,1-1 0 0 0,-1 1 1 0 0,0 0 415 0 0,-1 1-6261 0 0</inkml:trace>
  <inkml:trace contextRef="#ctx0" brushRef="#br1" timeOffset="-181021.268">5134 25 5528 0 0,'14'-9'249'0'0,"-12"7"-1"0"0,-2 2 249 0 0,0 0 1619 0 0,7 7 4296 0 0,-3 5-3810 0 0,-1 14-1791 0 0,-2-23-464 0 0,-1 9-62 0 0,0-1-1 0 0,-1 1 1 0 0,0 0-1 0 0,-1-1 1 0 0,-1 3-285 0 0,-2 21 686 0 0,-5 39 400 0 0,4-29-664 0 0,1 1 1 0 0,2 1 0 0 0,3 26-423 0 0,0-68 14 0 0,0 0 1 0 0,1 0 0 0 0,0-1 0 0 0,0 1 0 0 0,0 0 0 0 0,1-1 0 0 0,-1 1-1 0 0,1-1 1 0 0,0 1 0 0 0,1-1 0 0 0,-1 0-15 0 0,-1-2-20 0 0,1 0 1 0 0,-1 0-1 0 0,1-1 1 0 0,-1 1-1 0 0,1-1 0 0 0,0 1 1 0 0,0-1-1 0 0,-1 0 1 0 0,1 1-1 0 0,0-1 1 0 0,0 0-1 0 0,0 0 0 0 0,0 0 1 0 0,0-1-1 0 0,0 1 1 0 0,1 0-1 0 0,-1-1 0 0 0,0 0 1 0 0,0 1-1 0 0,0-1 1 0 0,1 0-1 0 0,-1 0 1 0 0,0 0-1 0 0,2-1 20 0 0,4 0-636 0 0,1-1 0 0 0,-1 0 0 0 0,0 0 0 0 0,3-2 636 0 0,-3 2-573 0 0,13-6-1029 0 0</inkml:trace>
  <inkml:trace contextRef="#ctx0" brushRef="#br1" timeOffset="-180636.357">5630 214 14368 0 0,'0'0'661'0'0,"-6"-6"212"0"0,3 5-809 0 0,0 0 0 0 0,0 0-1 0 0,0 1 1 0 0,0-1 0 0 0,0 1-1 0 0,0-1 1 0 0,0 1 0 0 0,0 0-1 0 0,0 0 1 0 0,0 0 0 0 0,0 0-1 0 0,0 1 1 0 0,0-1 0 0 0,0 1 0 0 0,0 0-1 0 0,0 0 1 0 0,0 0 0 0 0,0 0-1 0 0,1 0 1 0 0,-1 1-64 0 0,-9 4 718 0 0,0 1 0 0 0,0 0 0 0 0,-9 8-718 0 0,-44 37 978 0 0,55-43-814 0 0,0 0 0 0 0,1 1 0 0 0,0 0-1 0 0,1 1 1 0 0,-1 2-164 0 0,-4 5 224 0 0,7-9-75 0 0,0 1-1 0 0,0-1 1 0 0,0 1 0 0 0,1 1 0 0 0,1-1-1 0 0,-3 9-148 0 0,4-11 22 0 0,-4 23-6 0 0,7-29-16 0 0,0-1 0 0 0,0 1 0 0 0,0 0 0 0 0,0-1 0 0 0,0 1 0 0 0,0-1 0 0 0,0 1-1 0 0,0 0 1 0 0,1-1 0 0 0,-1 1 0 0 0,1-1 0 0 0,-1 1 0 0 0,1-1 0 0 0,-1 1-1 0 0,1-1 1 0 0,1 2 0 0 0,-1-2 9 0 0,0 0 0 0 0,0 1-1 0 0,0-1 1 0 0,0 0 0 0 0,0 0-1 0 0,0 0 1 0 0,1 0 0 0 0,-1 0-1 0 0,0 0 1 0 0,1 0-1 0 0,-1 0 1 0 0,1 0 0 0 0,-1-1-1 0 0,1 1 1 0 0,-1 0-9 0 0,2-1 14 0 0,0 0 0 0 0,-1 0 0 0 0,1 0 0 0 0,0 0 0 0 0,-1 0 0 0 0,1-1 0 0 0,-1 1 0 0 0,1-1 0 0 0,0 0-14 0 0,8-2-23 0 0,1-1-1 0 0,0 0 1 0 0,-1-1-1 0 0,0 0 1 0 0,0-1-1 0 0,0 0 1 0 0,-1-1-1 0 0,0 0 0 0 0,0-1 1 0 0,-1 0-1 0 0,0 0 1 0 0,0-1-1 0 0,-1 0 1 0 0,0 0-1 0 0,-1-1 1 0 0,0 0-1 0 0,0-1 1 0 0,-1 0-1 0 0,0 1 1 0 0,-1-2-1 0 0,-1 1 1 0 0,1-1-1 0 0,1-10 24 0 0,-4 16-1 0 0,3-21-115 0 0,-7 25 66 0 0,-3 4 42 0 0,-4 7 12 0 0,6-4 4 0 0,1 0-1 0 0,0 0 0 0 0,-1 0 0 0 0,2 1 0 0 0,-1-1 0 0 0,1 1 0 0 0,-1-1 1 0 0,2 1-1 0 0,-1 3-7 0 0,0 6 27 0 0,0 0 1 0 0,1 0-1 0 0,1 1-27 0 0,-1-13 10 0 0,1 1 1 0 0,-1-1-1 0 0,1 0 0 0 0,0 1 1 0 0,0-1-1 0 0,0 0 0 0 0,0 0 1 0 0,1 0-1 0 0,-1 0 0 0 0,1 0 1 0 0,0 0-1 0 0,0 0 0 0 0,0-1 1 0 0,0 1-1 0 0,0-1 0 0 0,1 1 1 0 0,-1-1-1 0 0,1 0 1 0 0,-1 0-1 0 0,1 0 0 0 0,0 0 1 0 0,0 0-1 0 0,0-1 0 0 0,0 1 1 0 0,0-1-1 0 0,0 0 0 0 0,0 0 1 0 0,1 0-1 0 0,-1 0 0 0 0,0-1 1 0 0,1 1-1 0 0,-1-1 0 0 0,3 0-10 0 0,-1 0-131 0 0,0-1-1 0 0,0 0 1 0 0,0 0-1 0 0,0 0 1 0 0,0 0 0 0 0,0-1-1 0 0,0 0 1 0 0,0 0-1 0 0,0-1 1 0 0,-1 1-1 0 0,1-1 1 0 0,-1 0-1 0 0,0 0 1 0 0,3-3 131 0 0,-4 4-288 0 0,10-7-1996 0 0,0-2-4343 0 0</inkml:trace>
  <inkml:trace contextRef="#ctx0" brushRef="#br1" timeOffset="-180173.991">5814 208 13016 0 0,'6'11'1385'0'0,"-5"-9"-1363"0"0,0 0 0 0 0,0 0 1 0 0,0 0-1 0 0,0 0 0 0 0,0 0 1 0 0,-1 0-1 0 0,1 0 0 0 0,-1 0 0 0 0,1 0 1 0 0,-1 0-1 0 0,0 0 0 0 0,1 0 1 0 0,-1 0-1 0 0,-1 2-22 0 0,4 17 736 0 0,0-10-237 0 0,0 0 0 0 0,-1 0 0 0 0,2 11-499 0 0,-2-7 365 0 0,2 0 0 0 0,0-1 1 0 0,1 1-1 0 0,0-1 0 0 0,1 0 0 0 0,6 11-365 0 0,-7-15 270 0 0,10 20 480 0 0,-8-17-93 0 0,0 0 0 0 0,-1 1-1 0 0,2 8-656 0 0,-7-17 364 0 0,-2-5 412 0 0,-2-11-180 0 0,3 0-493 0 0,0-1-162 0 0,0 0 0 0 0,1 1 1 0 0,0-1-1 0 0,0 0 0 0 0,1 0 0 0 0,3-8 59 0 0,1 2-222 0 0,-4 9 25 0 0,1 0 1 0 0,0 0-1 0 0,1 0 1 0 0,0 0-1 0 0,0 1 1 0 0,1-1-1 0 0,5-6 197 0 0,-3 6-184 0 0,-2 2-11 0 0,0 1-1 0 0,0 0 0 0 0,0 0 0 0 0,0 0 1 0 0,1 0-1 0 0,0 1 0 0 0,1 0 1 0 0,-1 0-1 0 0,1 1 0 0 0,6-4 196 0 0,-11 8-17 0 0,3-3-139 0 0,1 0 0 0 0,0 1-1 0 0,0 0 1 0 0,1 0 0 0 0,-1 1 0 0 0,0-1-1 0 0,4 1 157 0 0,15-3-341 0 0,-20 3 303 0 0,1 0 0 0 0,-1 0 0 0 0,0 1 0 0 0,0 0 0 0 0,1 0-1 0 0,-1 0 1 0 0,0 0 0 0 0,0 1 0 0 0,1 0 38 0 0,-1 1-24 0 0,1-1-1 0 0,-1 2 0 0 0,0-1 0 0 0,0 1 0 0 0,0-1 0 0 0,4 4 25 0 0,-1-1-5 0 0,-6-3 26 0 0,0 0 0 0 0,-1 0 0 0 0,1 1 0 0 0,-1-1 0 0 0,1 0 0 0 0,-1 0 0 0 0,0 1 0 0 0,1 1-21 0 0,-2-3 13 0 0,3 10 531 0 0,0 0 0 0 0,0 1 1 0 0,-1-1-1 0 0,-1 1 0 0 0,0-1 0 0 0,-1 1 0 0 0,0 10-544 0 0,0-15 204 0 0,-1 5 26 0 0,2 1-1 0 0,-1-1 0 0 0,2 0 1 0 0,0 1-1 0 0,0-1 0 0 0,1 0 1 0 0,0 0-1 0 0,1 0 0 0 0,1-1 1 0 0,5 11-230 0 0,-9-20 38 0 0,1 0 1 0 0,-1 0-1 0 0,1 0 1 0 0,-1 0-1 0 0,1 0 1 0 0,0 0-1 0 0,0 0 1 0 0,0-1-1 0 0,0 1 1 0 0,2 0-39 0 0,-3-1-85 0 0,0-1-1 0 0,0 1 1 0 0,0-1 0 0 0,0 1-1 0 0,1-1 1 0 0,-1 1 0 0 0,0-1 0 0 0,0 0-1 0 0,0 0 1 0 0,0 0 0 0 0,0 0 0 0 0,1 0-1 0 0,-1 0 1 0 0,0 0 0 0 0,0 0-1 0 0,0 0 1 0 0,0 0 0 0 0,1-1 0 0 0,-1 1-1 0 0,0 0 1 0 0,0-1 0 0 0,0 1 0 0 0,0-1-1 0 0,0 1 86 0 0,9-8-8159 0 0</inkml:trace>
  <inkml:trace contextRef="#ctx0" brushRef="#br1" timeOffset="-179855.597">6283 25 20791 0 0,'-10'-16'1954'0'0,"4"8"-1610"0"0,5 7-136 0 0,1 1 46 0 0,0 0 2 0 0,0 0-69 0 0,0 0-272 0 0,11 11-187 0 0,32 25-2210 0 0,-33-27-5145 0 0</inkml:trace>
  <inkml:trace contextRef="#ctx0" brushRef="#br1" timeOffset="-179045.525">6517 257 7368 0 0,'1'0'97'0'0,"1"0"0"0"0,-1-1 1 0 0,0 0-1 0 0,1 1 0 0 0,-1-1 0 0 0,1 0 1 0 0,-1 0-1 0 0,0 0 0 0 0,0 0 0 0 0,0 0 1 0 0,1 0-1 0 0,-1 0 0 0 0,0 0 1 0 0,0 0-1 0 0,0 0 0 0 0,-1-1 0 0 0,1 1 1 0 0,1-1-98 0 0,-1-1 638 0 0,1 1 1 0 0,0-1-1 0 0,0 1 0 0 0,0 0 1 0 0,0 0-1 0 0,0 0 1 0 0,1 0-1 0 0,-1 0-638 0 0,24-14 2081 0 0,-19 11-1454 0 0,0 1-1 0 0,0-1 1 0 0,0 1-1 0 0,0 1 1 0 0,1 0-1 0 0,3-1-626 0 0,-9 3 62 0 0,1 0 1 0 0,-1 0-1 0 0,1 0 0 0 0,-1 1 0 0 0,1 0 1 0 0,-1-1-1 0 0,1 1 0 0 0,0 0 0 0 0,-1 0 1 0 0,1 0-1 0 0,-1 1 0 0 0,1-1 0 0 0,2 1-62 0 0,60 18 444 0 0,-57-16-426 0 0,-2-1 43 0 0,0 0 1 0 0,-1 0-1 0 0,1 1 1 0 0,0-1-1 0 0,-1 1 0 0 0,0 0 1 0 0,1 1-1 0 0,-1 0 1 0 0,-1-1-1 0 0,5 5-61 0 0,-8-7 9 0 0,-1 0 0 0 0,1 0-1 0 0,0 1 1 0 0,-1-1 0 0 0,1 0 0 0 0,-1 0-1 0 0,1 1 1 0 0,-1-1 0 0 0,1 0-1 0 0,-1 0 1 0 0,0 1 0 0 0,0-1-1 0 0,0 0 1 0 0,0 1 0 0 0,0-1-1 0 0,0 0 1 0 0,0 1 0 0 0,0-1 0 0 0,0 0-1 0 0,-1 1 1 0 0,1 0-9 0 0,-1 1 14 0 0,0 0 1 0 0,-1 0-1 0 0,1 1 1 0 0,0-1-1 0 0,-1 0 1 0 0,0 0-1 0 0,-1 2-14 0 0,-7 7 71 0 0,0 0-1 0 0,-1 0 0 0 0,0-1 0 0 0,0 0 1 0 0,-1-1-1 0 0,-1-1 0 0 0,-3 2-70 0 0,-27 17 143 0 0,0-3-1 0 0,-2-1 0 0 0,-24 7-142 0 0,48-17 30 0 0,18-12 29 0 0,1 0 0 0 0,0 0 0 0 0,0-1 1 0 0,-1 1-1 0 0,1-1 0 0 0,-1 1 1 0 0,1-1-1 0 0,-1 0 0 0 0,0 0 1 0 0,1 0-1 0 0,-1-1 0 0 0,-2 1-59 0 0,21 7 184 0 0,1-5-137 0 0,0-2 0 0 0,0 0-1 0 0,-1-1 1 0 0,1-1-1 0 0,7-1-46 0 0,2 0 37 0 0,116-10 147 0 0,34-1-123 0 0,-150 11-177 0 0,0 0 0 0 0,2-2 116 0 0,4-4-6877 0 0,-19 5-640 0 0</inkml:trace>
  <inkml:trace contextRef="#ctx0" brushRef="#br1" timeOffset="-178666.984">6975 294 17015 0 0,'0'0'779'0'0,"0"0"-15"0"0,7 3-459 0 0,6 4-139 0 0,1-1-1 0 0,-1 0 1 0 0,1-1-1 0 0,1 0 1 0 0,-1-1-1 0 0,4-1-165 0 0,-9-1 184 0 0,0-1-1 0 0,0 0 1 0 0,0-1-1 0 0,0 0 1 0 0,0 0 0 0 0,0-1-1 0 0,0 0 1 0 0,0-1-1 0 0,0 0 1 0 0,-1 0-1 0 0,1-1-183 0 0,4-1 148 0 0,-3 1-41 0 0,-1-1 0 0 0,1 0-1 0 0,-1 0 1 0 0,0-1 0 0 0,-1 0-1 0 0,6-4-106 0 0,0-1 53 0 0,-8 6-34 0 0,-1 0-1 0 0,0 0 1 0 0,1-1-1 0 0,-1 0 1 0 0,-1 0-1 0 0,3-2-18 0 0,-7 5 3 0 0,1 1-1 0 0,0-1 0 0 0,-1 1 1 0 0,1-1-1 0 0,-1 1 0 0 0,0-1 1 0 0,1 0-1 0 0,-1 1 1 0 0,0-1-1 0 0,0 1 0 0 0,0-1 1 0 0,0 0-1 0 0,0 1 0 0 0,-1-1 1 0 0,1 1-1 0 0,0-1 0 0 0,-1 0 1 0 0,1 1-1 0 0,-1-1 1 0 0,1 1-1 0 0,-1 0 0 0 0,0-1 1 0 0,0 1-1 0 0,0-1 0 0 0,0 0-2 0 0,-1-1-24 0 0,-1-1-1 0 0,1 1 0 0 0,-1 0 0 0 0,1 0 0 0 0,-1 0 1 0 0,0 0-1 0 0,0 1 0 0 0,0-1 0 0 0,-3-1 25 0 0,0 1-10 0 0,0 1 0 0 0,0 0 0 0 0,0 0 0 0 0,0 0 0 0 0,0 1 0 0 0,0 0 0 0 0,-1 0 0 0 0,1 0 0 0 0,0 1-1 0 0,0 0 1 0 0,-1 0 0 0 0,1 0 0 0 0,0 1 0 0 0,-1 0 0 0 0,1 0 0 0 0,0 1 0 0 0,0 0 0 0 0,0 0 0 0 0,0 0 0 0 0,0 1 10 0 0,-3 1 53 0 0,1 0 1 0 0,-1 1-1 0 0,1 0 1 0 0,0 1 0 0 0,0-1-1 0 0,1 1 1 0 0,0 1-1 0 0,0 0 1 0 0,0 0-1 0 0,1 0 1 0 0,0 0 0 0 0,-5 9-54 0 0,7-8 85 0 0,-1-1 1 0 0,1 1-1 0 0,0 0 1 0 0,1 1-1 0 0,0-1 1 0 0,-1 7-86 0 0,3-12 25 0 0,1 0 1 0 0,-1 1-1 0 0,1-1 1 0 0,0 0 0 0 0,0 1-1 0 0,0-1 1 0 0,1 0-1 0 0,-1 1 1 0 0,1-1-1 0 0,0 0 1 0 0,0 0 0 0 0,0 0-1 0 0,0 1 1 0 0,1-1-1 0 0,-1 0 1 0 0,1-1-1 0 0,-1 1 1 0 0,3 2-26 0 0,-1 0-2 0 0,1-1 1 0 0,0 0-1 0 0,0 0 0 0 0,0 0 1 0 0,0 0-1 0 0,0-1 0 0 0,1 0 1 0 0,0 0-1 0 0,-1 0 0 0 0,1 0 1 0 0,0-1-1 0 0,1 1 2 0 0,2-1 25 0 0,0 1-1 0 0,0-1 1 0 0,0 0 0 0 0,1-1 0 0 0,-1 0-1 0 0,0 0 1 0 0,6-1-25 0 0,13-1-75 0 0,-1-2 1 0 0,1-1-1 0 0,-1-1 1 0 0,13-5 74 0 0,-34 9-46 0 0,10-3-800 0 0,-1-1 0 0 0,8-3 846 0 0,10-6-5108 0 0,-30 12 4366 0 0,25-12-6307 0 0</inkml:trace>
  <inkml:trace contextRef="#ctx0" brushRef="#br1" timeOffset="-178366.026">7605 131 10592 0 0,'-9'33'1135'0'0,"4"-13"3032"0"0,1 1 1 0 0,-1 16-4168 0 0,4-7 63 0 0,1-8 40 0 0,-1 6 149 0 0,2-1-1 0 0,1 1 1 0 0,4 19-252 0 0,-5-38 850 0 0,-1 0 0 0 0,0-1-1 0 0,0 1 1 0 0,-1 2-850 0 0,-2-15 62 0 0,0 1 0 0 0,0-1 0 0 0,1 0 0 0 0,-1 0 0 0 0,1-1 0 0 0,0 1 0 0 0,0 0 0 0 0,0-1 0 0 0,1 1 0 0 0,0-1 0 0 0,0 1 0 0 0,0-1 0 0 0,0 0-1 0 0,1 0 1 0 0,-1 1 0 0 0,1-1 0 0 0,0 0 0 0 0,1-3-62 0 0,1-8 10 0 0,1 1-1 0 0,0-1 0 0 0,0 1 0 0 0,2 0 0 0 0,1-3-9 0 0,1 3-14 0 0,1 0 0 0 0,0 0-1 0 0,1 1 1 0 0,1 0 0 0 0,0 1 0 0 0,11-11 14 0 0,-7 8-41 0 0,-8 9-17 0 0,0 0 1 0 0,0 1-1 0 0,1 0 1 0 0,0 0-1 0 0,0 1 1 0 0,1 0-1 0 0,0 0 1 0 0,-1 1-1 0 0,1 0 1 0 0,5-2 57 0 0,11-2-642 0 0,0 0 1 0 0,25-3 641 0 0,-33 7-332 0 0,-11 3-42 0 0,0 0-1 0 0,0 1 0 0 0,0-1 0 0 0,0 1 0 0 0,0 0 1 0 0,0 1-1 0 0,0-1 0 0 0,0 1 0 0 0,0 0 0 0 0,5 2 375 0 0,8 4-7135 0 0</inkml:trace>
  <inkml:trace contextRef="#ctx0" brushRef="#br0" timeOffset="4560.124">7921 818 10336 0 0,'0'0'472'0'0,"0"0"-10"0"0,-13 3 356 0 0,12-2-811 0 0,1-1 0 0 0,-1 0 0 0 0,1 1 0 0 0,-1-1 0 0 0,1 1 0 0 0,-1-1 0 0 0,1 0 0 0 0,-1 1 0 0 0,1-1 1 0 0,-1 1-1 0 0,1-1 0 0 0,-1 1 0 0 0,1-1 0 0 0,0 1 0 0 0,-1 0 0 0 0,1-1 0 0 0,0 1 0 0 0,0-1 0 0 0,0 1 0 0 0,-1 0 0 0 0,1-1 1 0 0,0 1-1 0 0,0 0 0 0 0,0-1 0 0 0,0 1 0 0 0,0 0 0 0 0,0-1 0 0 0,0 1-7 0 0,0 2 124 0 0,-3 6 176 0 0,2-8-226 0 0,0 1 0 0 0,0 0 0 0 0,1-1 0 0 0,-1 1-1 0 0,1 0 1 0 0,0-1 0 0 0,0 1 0 0 0,-1 0 0 0 0,1 0 0 0 0,0-1 0 0 0,0 1-1 0 0,0 0 1 0 0,1 0-74 0 0,-1 2 118 0 0,0 0 0 0 0,0 0 0 0 0,0 0 0 0 0,-1 0 0 0 0,0 0 0 0 0,0 1-118 0 0,-2 17 220 0 0,9 42-58 0 0,-9-41-162 0 0,2-20 0 0 0,1 0 0 0 0,-1 0 0 0 0,1 1 0 0 0,0-1 0 0 0,0 0 0 0 0,0 1 0 0 0,0-1 0 0 0,0 4 0 0 0,1-1 0 0 0,-2 1 0 0 0,1 0 0 0 0,-1-1 0 0 0,0 4 0 0 0,-2 19 0 0 0,2-21 13 0 0,0 0 0 0 0,0 0 1 0 0,0 0-1 0 0,-1 0 0 0 0,-2 4-13 0 0,-3 14 8 0 0,6-23 31 0 0,0-1 0 0 0,0 1 0 0 0,-1 0 0 0 0,1 0 1 0 0,-1-1-1 0 0,1 1 0 0 0,-1-1 0 0 0,0 0 0 0 0,0 1 0 0 0,0-1 0 0 0,0 0 0 0 0,-1 0 0 0 0,1 0 0 0 0,0 0 0 0 0,-1-1 0 0 0,1 1 0 0 0,-1-1 0 0 0,0 1 1 0 0,0-1-1 0 0,1 0 0 0 0,-4 1-39 0 0,-10 3 280 0 0,0-1 1 0 0,0 0-1 0 0,-11 1-280 0 0,12-3 26 0 0,-39 6 627 0 0,-1-3 0 0 0,-7-2-653 0 0,-39 4 827 0 0,-105 15 133 0 0,-290 42-627 0 0,363-46-287 0 0,-86 3 102 0 0,185-17-246 0 0,-32 5 37 0 0,-11-3 61 0 0,5 0 0 0 0,-10 4 0 0 0,13-1 0 0 0,22-3 0 0 0,20-1 0 0 0,-1-2 0 0 0,-12-1 0 0 0,-27 3-7 0 0,48-2 60 0 0,0-2 0 0 0,0 0 0 0 0,-17-2-53 0 0,28 1 5 0 0,0 0-1 0 0,1 0 1 0 0,-1 1-1 0 0,-1 0-4 0 0,3 0-24 0 0,0 0 0 0 0,0-1-1 0 0,-1 1 1 0 0,1-2 0 0 0,0 1 0 0 0,0 0-1 0 0,-2-1 25 0 0,2-1-1 0 0,0 2 0 0 0,-1-1 0 0 0,1 1 0 0 0,-1 0 0 0 0,1 0 0 0 0,-1 1 1 0 0,-1-1 20 0 0,-1 0 1 0 0,1 0 0 0 0,-1 0-1 0 0,-7-2-20 0 0,14 1 25 0 0,-1 0 0 0 0,0-1 0 0 0,1 1-1 0 0,-1-1 1 0 0,1 1 0 0 0,0-1 0 0 0,-1 0-1 0 0,1 0 1 0 0,0 0 0 0 0,0 0 0 0 0,0 0-1 0 0,0 0 1 0 0,1 0 0 0 0,-2-3-25 0 0,-4-4 123 0 0,4 5-73 0 0,0-1 1 0 0,1 1 0 0 0,0-1 0 0 0,0 0 0 0 0,0 1-1 0 0,0-1 1 0 0,1 0 0 0 0,0 0-51 0 0,-1-1 7 0 0,-15-54 1266 0 0,-9-15-1273 0 0,13 37 18 0 0,-6-13-20 0 0,-8-18-5 0 0,2 2 94 0 0,10 20 25 0 0,14 46-104 0 0,1 0-1 0 0,-1 0 0 0 0,1 0 0 0 0,0 0 1 0 0,0 0-1 0 0,-1 0 0 0 0,1-1 1 0 0,0 1-1 0 0,0 0 0 0 0,0 0 0 0 0,0 0 1 0 0,0 0-1 0 0,0-1 0 0 0,0 1 0 0 0,1 0 1 0 0,-1 0-8 0 0,1-10-3627 0 0,-1 11 2281 0 0</inkml:trace>
  <inkml:trace contextRef="#ctx0" brushRef="#br0" timeOffset="5104.605">6092 1193 10136 0 0,'3'-2'411'0'0,"0"1"-204"0"0,0-1-1 0 0,0 1 0 0 0,0-1 0 0 0,0 1 0 0 0,0 0 0 0 0,0 1 0 0 0,0-1 1 0 0,0 0-1 0 0,1 1 0 0 0,-1 0 0 0 0,0-1 0 0 0,0 1 0 0 0,0 1 0 0 0,1-1 1 0 0,1 1-207 0 0,-4-1 93 0 0,0 0 1 0 0,0 1-1 0 0,0-1 1 0 0,0 0 0 0 0,1 0-1 0 0,-1 0 1 0 0,0 0 0 0 0,0 0-1 0 0,0 0 1 0 0,0 0-1 0 0,0 0 1 0 0,0 0 0 0 0,1-1-1 0 0,-1 1 1 0 0,0 0 0 0 0,0-1-1 0 0,0 1 1 0 0,0 0-1 0 0,0-1 1 0 0,0 0 0 0 0,0 1-1 0 0,0-1 1 0 0,0 0 0 0 0,0 1-1 0 0,-1-1 1 0 0,1 0-1 0 0,0 0 1 0 0,0 0 0 0 0,-1 0-1 0 0,1 1 1 0 0,0-1 0 0 0,-1 0-1 0 0,1 0 1 0 0,-1 0-1 0 0,1-1 1 0 0,-1 1 0 0 0,0 0-1 0 0,1 0 1 0 0,-1 0 0 0 0,0 0-1 0 0,0-1-93 0 0,1-16 816 0 0,0 13-594 0 0,-1-1-1 0 0,0 0 1 0 0,0 1 0 0 0,-1-5-222 0 0,-1 1 219 0 0,-2-14 9 0 0,1-1 1 0 0,1 0-1 0 0,1 0 1 0 0,1-18-229 0 0,6 6 67 0 0,-6 35-67 0 0,1 0 1 0 0,-1 0 0 0 0,0 1 0 0 0,1-1-1 0 0,-1 0 1 0 0,0 1 0 0 0,1-1 0 0 0,-1 0-1 0 0,1 1 1 0 0,-1-1 0 0 0,1 0-1 0 0,-1 1 1 0 0,1-1 0 0 0,0 1 0 0 0,0-1-1 0 0,5-5-13 0 0,-4 6 7 0 0,0 1 0 0 0,-1-1 0 0 0,1 0 0 0 0,0 0 0 0 0,0 1 0 0 0,-1-1-1 0 0,1 1 1 0 0,0-1 0 0 0,0 1 6 0 0,0 0-5 0 0,10 3-6 0 0,-1 1 0 0 0,0 1-1 0 0,0 0 1 0 0,10 7 11 0 0,25 13-19 0 0,72 36 73 0 0,-104-54-43 0 0,25 9-1 0 0,-36-16 13 0 0,3 1 2 0 0,10-5-5 0 0,-13 2 3 0 0,-1 0 0 0 0,0 0 0 0 0,0-1 0 0 0,0 1-1 0 0,0 0 1 0 0,0-1 0 0 0,0 1 0 0 0,-1-1 0 0 0,1 0 0 0 0,0 1 0 0 0,-1-1-1 0 0,1 0 1 0 0,-1 0 0 0 0,0 0 0 0 0,0 0 0 0 0,1 0 0 0 0,-1-1 0 0 0,-1 1-1 0 0,1 0 1 0 0,0 0 0 0 0,0-1-23 0 0,6-13 153 0 0,-3 8-60 0 0,-1 0 0 0 0,0 1 0 0 0,0-1 0 0 0,-1-1 0 0 0,1-2-93 0 0,4-17 375 0 0,-2 13-487 0 0,-1 2 139 0 0,0 1 0 0 0,1-1 0 0 0,0 1 0 0 0,1 0 0 0 0,6-8-27 0 0,-10 17-78 0 0,-1 1 1 0 0,1-1 0 0 0,1 1-1 0 0,-1-1 1 0 0,0 1 0 0 0,1 0-1 0 0,-1 0 1 0 0,1 0-1 0 0,0 0 1 0 0,-1 0 0 0 0,1 0-1 0 0,0 1 1 0 0,0 0 0 0 0,0-1-1 0 0,0 1 1 0 0,1 0-1 0 0,-1 0 1 0 0,0 1 0 0 0,0-1-1 0 0,1 1 1 0 0,-1 0 0 0 0,0-1-1 0 0,1 2 1 0 0,-1-1-1 0 0,2 0 78 0 0,4 3-4887 0 0,1 2-1593 0 0</inkml:trace>
  <inkml:trace contextRef="#ctx0" brushRef="#br2" timeOffset="14863.332">4770 2618 10224 0 0,'0'0'464'0'0,"1"1"-8"0"0,0 0-270 0 0,0-1-121 0 0,-1 0 0 0 0,0 1-1 0 0,1-1 1 0 0,-1 0 0 0 0,1 1 0 0 0,-1-1-1 0 0,0 0 1 0 0,1 1 0 0 0,-1-1-1 0 0,1 0 1 0 0,-1 0 0 0 0,1 0 0 0 0,-1 1-1 0 0,1-1 1 0 0,-1 0 0 0 0,1 0 0 0 0,-1 0-1 0 0,1 0 1 0 0,-1 0 0 0 0,1 0-1 0 0,0 0 1 0 0,-1 0 0 0 0,1 0 0 0 0,-1 0-1 0 0,1 0 1 0 0,-1-1-65 0 0,1 1 100 0 0,0 0 1 0 0,0 0 0 0 0,0-1-1 0 0,0 1 1 0 0,-1-1-1 0 0,1 1 1 0 0,0-1-1 0 0,0 1 1 0 0,-1-1-1 0 0,1 1 1 0 0,0-1-1 0 0,-1 1 1 0 0,1-1-1 0 0,0 0 1 0 0,-1 1 0 0 0,1-1-1 0 0,-1 0 1 0 0,1 0-1 0 0,-1 0 1 0 0,0 1-1 0 0,1-1 1 0 0,-1 0-1 0 0,0 0 1 0 0,0 0-1 0 0,1 0 1 0 0,-1 0-1 0 0,0 1 1 0 0,0-1 0 0 0,0 0-1 0 0,0 0-100 0 0,2-31 1880 0 0,-2 31-1836 0 0,1-44 1094 0 0,0 12 98 0 0,-2-20-1236 0 0,-9-110 704 0 0,-5-77-284 0 0,12-75-420 0 0,3 283 60 0 0,0 19 4 0 0,2-1 0 0 0,0 1 0 0 0,2-9-64 0 0,2-7 152 0 0,-6 24-106 0 0,1 1 0 0 0,-1-1 0 0 0,0 0 0 0 0,0 1 0 0 0,-1-4-46 0 0,-1-22 321 0 0,-1 168-408 0 0,-4-22 87 0 0,5-100 0 0 0,0 0 0 0 0,-2 0 0 0 0,0-1 0 0 0,-1 1 0 0 0,-1 1 0 0 0,-1 4 0 0 0,7-20 4 0 0,0 0-1 0 0,-1-1-1 0 0,1 1 1 0 0,0 0-1 0 0,0-1 0 0 0,0 1 1 0 0,0-1-1 0 0,0 1 1 0 0,-1-1-1 0 0,1 1 0 0 0,0-1 1 0 0,-1 0-1 0 0,1 1 1 0 0,0-1-1 0 0,-1 1 1 0 0,1-1-1 0 0,0 1 0 0 0,-1-1 1 0 0,1 0-1 0 0,-1 1 1 0 0,1-1-1 0 0,0 0 0 0 0,-1 0 1 0 0,1 1-1 0 0,-1-1 1 0 0,1 0-1 0 0,-1 0-2 0 0,0 1 76 0 0,-6-15 115 0 0,6 2-181 0 0,-1 0 1 0 0,2 0 0 0 0,0-1-1 0 0,0 1 1 0 0,1 0 0 0 0,0 0-1 0 0,3-9-10 0 0,0-4 0 0 0,8-52 3 0 0,-2 24-59 0 0,-3-4 56 0 0,-7 52-3 0 0,8-47-7 0 0,-8 49 10 0 0,1 0 0 0 0,-1 0 0 0 0,1 0 0 0 0,0 0 1 0 0,0 1-1 0 0,0-1 0 0 0,1 0 0 0 0,-1 1 0 0 0,1-1 0 0 0,-1 1 1 0 0,1-1-1 0 0,0 1 0 0 0,0 0 0 0 0,0 0 0 0 0,1-2 0 0 0,3 2 0 0 0,0 2-12 0 0,-5 0 10 0 0,1 1-1 0 0,-1-1 0 0 0,1 1 1 0 0,-1 0-1 0 0,0-1 0 0 0,0 1 1 0 0,1 0-1 0 0,-1 0 1 0 0,0 0-1 0 0,0 0 0 0 0,0 0 1 0 0,0 0-1 0 0,0 0 0 0 0,0 1 1 0 0,0-1-1 0 0,-1 0 0 0 0,1 0 1 0 0,0 1-1 0 0,-1-1 1 0 0,1 1-1 0 0,0-1 3 0 0,2 6-5 0 0,3 1 5 0 0,-3-4 0 0 0,0 1 0 0 0,0-1 0 0 0,-1 1 0 0 0,1-1 0 0 0,-1 3 0 0 0,0-3 0 0 0,1 0 0 0 0,-1 0 0 0 0,0 0 0 0 0,1-1 0 0 0,2 4 0 0 0,-2-4 0 0 0,0 0 0 0 0,-1 0 0 0 0,0 1 0 0 0,0-1 0 0 0,0 1 0 0 0,0-1 0 0 0,0 1 0 0 0,0 1 0 0 0,5 17 32 0 0,1 0-1 0 0,1-1 0 0 0,0 0 1 0 0,4 3-32 0 0,41 66 242 0 0,-48-84-226 0 0,-5-5-9 0 0,0 0 0 0 0,0 0 0 0 0,0 0 0 0 0,0 0 0 0 0,0 0 0 0 0,0 0 0 0 0,0 0 0 0 0,0 0 0 0 0,-1 0 0 0 0,1 0 0 0 0,-1 0 0 0 0,1 1 0 0 0,-1-1 1 0 0,1 0-1 0 0,-1 1 0 0 0,1-1 0 0 0,-1 0 0 0 0,0 1 0 0 0,0 0-7 0 0,0-1 69 0 0,0-1 11 0 0,0 0-32 0 0,0 0-193 0 0,0 0-109 0 0,0 0-30 0 0,-2-1-45 0 0,-1 1 0 0 0,1-1 0 0 0,0 1-1 0 0,0-1 1 0 0,0 0 0 0 0,-1 0 0 0 0,1 0 0 0 0,0 0-1 0 0,0 0 1 0 0,0-1 0 0 0,0 1 0 0 0,0 0 0 0 0,0-1 329 0 0,-22-21-4386 0 0,13 11 2715 0 0,1 0 0 0 0,0 0 0 0 0,1-1 1671 0 0,-2-3-658 0 0,-6-11 712 0 0,11 17 311 0 0,-4-13 1282 0 0,9 16-1342 0 0,0 4-170 0 0,0 0-1 0 0,1 1 1 0 0,-1-1-1 0 0,1 0 1 0 0,0 0 0 0 0,0 0-1 0 0,0 1 1 0 0,0-1-1 0 0,0 0 1 0 0,1-1-135 0 0,-2-9 369 0 0,-1 5-38 0 0,2 7-99 0 0,0-8 462 0 0,1 7-605 0 0,-6-12 885 0 0,4 12-1005 0 0,-1-3 1973 0 0,0 7 822 0 0,-4 6-2847 0 0,-31 33 1144 0 0,-7 7-200 0 0,-28 24-861 0 0,14-11 504 0 0,1-9 99 0 0,56-51-548 0 0,1-1 17 0 0,-3-7 20 0 0,3 7-90 0 0,0 0 0 0 0,-1-1 1 0 0,1 1-1 0 0,0 0 0 0 0,0-1 1 0 0,-1 1-1 0 0,1 0 0 0 0,0-1 0 0 0,0 1 1 0 0,-1-1-1 0 0,1 1 0 0 0,0-1 1 0 0,0 1-1 0 0,0 0 0 0 0,0-1 1 0 0,0 1-1 0 0,0-1 0 0 0,0 1 1 0 0,0-1-1 0 0,0 1 0 0 0,0-1 1 0 0,0 1-1 0 0,0-1-2 0 0,1-8 3 0 0,0 0 0 0 0,0 0 0 0 0,-1-1 0 0 0,0 0-3 0 0,0-1 1 0 0,0-1-7 0 0,1 0 0 0 0,0 0 0 0 0,1 0 0 0 0,0 0 0 0 0,1 1 0 0 0,0-1 0 0 0,1 1 0 0 0,0 0 0 0 0,1 0 0 0 0,5-9 6 0 0,-6 14-10 0 0,0 0-1 0 0,1 0 0 0 0,0 1 0 0 0,0-1 0 0 0,0 1 1 0 0,0 0-1 0 0,1 1 0 0 0,0 0 0 0 0,0-1 1 0 0,0 2-1 0 0,1-1 0 0 0,-1 1 0 0 0,4-1 11 0 0,6-3 0 0 0,15-6 0 0 0,15 5-10 0 0,-41 7-45 0 0,10 3 56 0 0,-8 0-1 0 0,-7-2 4 0 0,1 0-1 0 0,0 0 0 0 0,0 0 0 0 0,-1 0 0 0 0,1 1 1 0 0,0-1-1 0 0,0 0 0 0 0,-1 1 0 0 0,1-1 0 0 0,0 1 1 0 0,-1-1-1 0 0,1 1 0 0 0,0-1 0 0 0,-1 1 0 0 0,1-1 1 0 0,-1 1-1 0 0,1-1 0 0 0,-1 1 0 0 0,1 0 0 0 0,-1-1 1 0 0,1 1-1 0 0,-1 0 0 0 0,0 0-3 0 0,4 4 20 0 0,-2-2-3 0 0,1 0 1 0 0,-1 0-1 0 0,0 0 1 0 0,1 0-1 0 0,-1 0 1 0 0,-1 0-1 0 0,1 1 1 0 0,0-1 0 0 0,-1 1-1 0 0,0 0 1 0 0,1 2-18 0 0,9 22 107 0 0,14 24 83 0 0,-12-11-62 0 0,-3-15-17 0 0,-8-20-88 0 0,0 0 0 0 0,0 0 0 0 0,1 0-1 0 0,0-1 1 0 0,0 1 0 0 0,3 3-23 0 0,1 1-98 0 0,0-1 0 0 0,1 0 0 0 0,0-1 0 0 0,1 0 0 0 0,8 6 98 0 0,-9-7-747 0 0,0 0-48 0 0</inkml:trace>
  <inkml:trace contextRef="#ctx0" brushRef="#br3" timeOffset="20117.745">4180 1789 5064 0 0,'0'0'389'0'0,"-10"-12"-150"0"0,3 8 241 0 0,7 3-238 0 0,-1 1 0 0 0,0 0 1 0 0,1-1-1 0 0,-1 1 0 0 0,0-1 0 0 0,1 1 0 0 0,-1-1 0 0 0,0 1 1 0 0,1-1-1 0 0,-1 1 0 0 0,1-1 0 0 0,-1 0 0 0 0,1 1 0 0 0,-1-1 0 0 0,1 0 1 0 0,0 1-1 0 0,-1-1 0 0 0,1 0 0 0 0,0 0 0 0 0,-1 1 0 0 0,1-1 1 0 0,0 0-243 0 0,1 1 45 0 0,0 1 0 0 0,0-1 0 0 0,0 1 0 0 0,0-1 0 0 0,0 1 0 0 0,0-1 0 0 0,0 1 0 0 0,0-1 0 0 0,0 0 0 0 0,1 0 0 0 0,-1 0 0 0 0,0 1 0 0 0,1-1-45 0 0,0 0 99 0 0,32 6 275 0 0,1 0 0 0 0,-1-3 1 0 0,1-1-1 0 0,0-1 1 0 0,14-3-375 0 0,131-4 359 0 0,-7 1-78 0 0,62-1-252 0 0,-123 6 6 0 0,39-8-35 0 0,153-8 72 0 0,-211 13-80 0 0,71 0 264 0 0,56 10-256 0 0,139-2 134 0 0,-211-6-87 0 0,296-7 92 0 0,-249 3 29 0 0,78 1 112 0 0,-76 4-411 0 0,-79-2-74 0 0,97-1 215 0 0,-128 4 44 0 0,123-4-54 0 0,-128 5 0 0 0,-58-1 80 0 0,0 0 0 0 0,5 3-80 0 0,1 4 61 0 0,-28-8-85 0 0,0 0-1 0 0,0 1 1 0 0,0-1 0 0 0,0 1 0 0 0,1 0 0 0 0,-2-1 0 0 0,1 1-1 0 0,0 0 1 0 0,1 1 24 0 0,6 2-15 0 0,-7-4 0 0 0,11 8-30 0 0,-6-2 45 0 0,-1 0 0 0 0,0 0 0 0 0,0 1 0 0 0,-1 0 0 0 0,-2-2 4 0 0,-1 1 0 0 0,0-1 0 0 0,0 1 0 0 0,0 0 0 0 0,-1 0 0 0 0,0 0 0 0 0,0 0 0 0 0,0 0 0 0 0,-1 6-4 0 0,5 28 244 0 0,-3-29-158 0 0,-1-1 0 0 0,0 0 0 0 0,-1 1 0 0 0,0-1 0 0 0,0 4-86 0 0,0 23 60 0 0,0-35-53 0 0,9 235 413 0 0,-4-147-335 0 0,5 3 43 0 0,-13-32 107 0 0,4-54-190 0 0,0-6-43 0 0,-1 0 0 0 0,0 0-1 0 0,0 0 1 0 0,0 0 0 0 0,1 0-1 0 0,-1 0 1 0 0,0 0 0 0 0,0 0-1 0 0,0 0 1 0 0,0-1-1 0 0,0 1 1 0 0,-1 0 0 0 0,1 0-1 0 0,0 0 1 0 0,0 0 0 0 0,-1 0-1 0 0,1 0 1 0 0,0 0 0 0 0,-1-1-1 0 0,1 1 1 0 0,-1 0 0 0 0,1 0-1 0 0,-1 0 1 0 0,0 0-2 0 0,1-1 69 0 0,-12 10 388 0 0,5-4-279 0 0,6-5-209 0 0,-11 7 276 0 0,0-1 0 0 0,0 0 1 0 0,-1 0-1 0 0,0-1 0 0 0,0-1 0 0 0,0 0 0 0 0,-2-1-245 0 0,-1-4 0 0 0,14 0 1 0 0,1-1 0 0 0,-1 1 0 0 0,0 0 0 0 0,0 0 0 0 0,1 0 1 0 0,-1 0-1 0 0,0 0 0 0 0,1 1 0 0 0,-1-1 0 0 0,-1 1-1 0 0,-3 0 11 0 0,-1 1 0 0 0,0-1 1 0 0,1 0-1 0 0,-1 0 0 0 0,0 0-11 0 0,-22 2-3 0 0,14 0 19 0 0,0-2-1 0 0,1 0 1 0 0,-1 0-1 0 0,-13-3-15 0 0,-23 2 56 0 0,-51 1-546 0 0,0-4 0 0 0,-2-4 490 0 0,-66 1 397 0 0,50 4-1780 0 0,-46 1 759 0 0,92 1 616 0 0,-110 6 8 0 0,2 0 0 0 0,-8 1-6 0 0,-4 0 92 0 0,-27 5 54 0 0,81-2 250 0 0,-19 3-7 0 0,113-9-354 0 0,-85 6-19 0 0,-8 4-21 0 0,-2-6 11 0 0,124-7 38 0 0,-67 7 43 0 0,42-3-69 0 0,-7-1-12 0 0,-37 2 270 0 0,-5 4-270 0 0,-7 1-94 0 0,-369 36 94 0 0,183-22 0 0 0,247-20 0 0 0,21-2 0 0 0,0-1 0 0 0,-13-1 0 0 0,-22 0-3 0 0,0 0 366 0 0,-9-3-363 0 0,53 2 121 0 0,0-1 0 0 0,0 0 0 0 0,0 0-1 0 0,0 0 1 0 0,0-1 0 0 0,0 0-1 0 0,0 0 1 0 0,1-1 0 0 0,-1 0 0 0 0,1 0-1 0 0,-5-3-120 0 0,9 4 51 0 0,0 0-1 0 0,0 0 1 0 0,1 0-1 0 0,-1-1 0 0 0,0 1 1 0 0,1 0-1 0 0,0-1 1 0 0,-1 1-1 0 0,1-1 1 0 0,0 1-1 0 0,0-1 0 0 0,0 0 1 0 0,1 0-1 0 0,-1 0-50 0 0,-4-42 549 0 0,3 24-300 0 0,-3-37-42 0 0,3 1 0 0 0,4-57-207 0 0,3 54 99 0 0,-1 22-36 0 0,-1-18-63 0 0,4-187 167 0 0,-8 221-135 0 0,2 1 1 0 0,0-1-1 0 0,2 0 0 0 0,2-7-32 0 0,-4 25-299 0 0,0-3 463 0 0,1 1 0 0 0,0-1 1 0 0,0 1-1 0 0,0-1 0 0 0,1 1-164 0 0,9-9-1217 0 0,-10 14 573 0 0,-1 0 1 0 0,1-1 0 0 0,0 1 0 0 0,0 1 0 0 0,-1-1 0 0 0,1 0 0 0 0,0 0 0 0 0,0 1 0 0 0,1-1 643 0 0,6-2-6932 0 0</inkml:trace>
  <inkml:trace contextRef="#ctx0" brushRef="#br3" timeOffset="21676.926">8944 1339 5984 0 0,'-7'0'622'0'0,"-9"1"77"0"0,0 2-1 0 0,0-1 0 0 0,0 2 0 0 0,0 0 0 0 0,0 1 0 0 0,1 1 0 0 0,-1 0-698 0 0,8-3 231 0 0,0 1 0 0 0,1 0 0 0 0,-1 0 0 0 0,1 0 0 0 0,-1 1-1 0 0,1 0 1 0 0,1 1 0 0 0,-1-1 0 0 0,1 1 0 0 0,0 1 0 0 0,0-1 0 0 0,1 1 0 0 0,0 0 0 0 0,0 0 0 0 0,1 1 0 0 0,-3 3-231 0 0,6-8 70 0 0,1 1 0 0 0,-1-1 0 0 0,1 0 0 0 0,-1 0 0 0 0,1 0 0 0 0,0 0 1 0 0,0 0-1 0 0,0 1 0 0 0,0-1 0 0 0,1 0 0 0 0,0 2-70 0 0,10 35 510 0 0,-8-31-411 0 0,-2-5 34 0 0,1 0 0 0 0,-1 0 0 0 0,1 0 1 0 0,0 0-1 0 0,0-1 0 0 0,0 1 1 0 0,1 0-1 0 0,-1-1 0 0 0,1 0 1 0 0,0 0-1 0 0,0 0 0 0 0,0 0 1 0 0,0 0-1 0 0,0 0 0 0 0,1-1 1 0 0,-1 0-1 0 0,1 0 0 0 0,2 1-133 0 0,0 0-61 0 0,0-1-1 0 0,1 0 0 0 0,-1 0 0 0 0,1-1 0 0 0,-1 0 0 0 0,1 0 1 0 0,-1-1-1 0 0,1 1 0 0 0,0-1 0 0 0,-1-1 0 0 0,5 0 62 0 0,28-1-2 0 0,-22 1 30 0 0,0 0 0 0 0,7-3-28 0 0,-8 1 41 0 0,0-1 0 0 0,-1 0 0 0 0,11-5-41 0 0,-18 6 18 0 0,-1-1 0 0 0,1 0 0 0 0,-1 0 0 0 0,0 0 0 0 0,0-1 0 0 0,0 0 0 0 0,-1-1-1 0 0,0 0-17 0 0,-4 5 5 0 0,0-1 0 0 0,0 0 1 0 0,-1-1-1 0 0,1 1 0 0 0,-1 0 0 0 0,0 0 0 0 0,0-1 0 0 0,0 1 0 0 0,0-1 0 0 0,0 1 0 0 0,0-1 0 0 0,-1 1 0 0 0,1-3-5 0 0,0-3 2 0 0,-1-1 1 0 0,0 1-1 0 0,0-6-2 0 0,-1-5-1 0 0,1 18 1 0 0,0 0 0 0 0,0-1 0 0 0,0 1 0 0 0,-1 0 0 0 0,1-1 0 0 0,0 1 0 0 0,-1 0 0 0 0,1 0 0 0 0,-1-1 0 0 0,1 1 0 0 0,-1 0 0 0 0,1 0 0 0 0,-1 0 0 0 0,0 0 0 0 0,-1-2 0 0 0,1 0 0 0 0,0 3 0 0 0,1 0 0 0 0,0 0 0 0 0,0 0 0 0 0,0 0 0 0 0,-1-1 0 0 0,1 1 0 0 0,0 0 0 0 0,0 0 0 0 0,0 0 0 0 0,-1 0 0 0 0,1 0 0 0 0,0 0 0 0 0,0 0 0 0 0,-1 0 0 0 0,1-1 0 0 0,0 1 0 0 0,0 0 0 0 0,-1 0 0 0 0,1 0 0 0 0,0 0 0 0 0,0 0 0 0 0,-1 0 0 0 0,1 0 0 0 0,0 1 0 0 0,0-1 0 0 0,-1 0 0 0 0,1 0 0 0 0,0 0 0 0 0,0 0 0 0 0,-1 0 0 0 0,1 0 0 0 0,0 0 0 0 0,0 0 0 0 0,0 1 0 0 0,-1-1 0 0 0,-6 5-37 0 0,6-4 14 0 0,-9 5-38 0 0,8-6 60 0 0,0 1 0 0 0,0 0 0 0 0,0 0 0 0 0,0 0 0 0 0,1 0 0 0 0,-1 1 1 0 0,0-1-1 0 0,1 0 0 0 0,-1 1 0 0 0,1-1 0 0 0,0 1 0 0 0,-1-1 0 0 0,1 1 0 0 0,0 0 0 0 0,0-1 0 0 0,0 2 1 0 0,-19 31 0 0 0,-1 43 528 0 0,21-73-522 0 0,-1-1 0 0 0,2 0 0 0 0,-1 1-1 0 0,0-1 1 0 0,1 0 0 0 0,-1 1-1 0 0,1-1 1 0 0,0 0 0 0 0,0 0 0 0 0,0 0-1 0 0,1 0 1 0 0,-1 0 0 0 0,1 0 0 0 0,-1 0-1 0 0,1 0 1 0 0,0-1 0 0 0,0 1-1 0 0,0-1 1 0 0,1 1 0 0 0,-1-1 0 0 0,1 0-1 0 0,-1 0 1 0 0,1 0 0 0 0,2 2-6 0 0,-1-3 20 0 0,0 1-1 0 0,0-1 1 0 0,0 1 0 0 0,0-1 0 0 0,0 0 0 0 0,0-1 0 0 0,0 1 0 0 0,1-1 0 0 0,-1 0-1 0 0,0 0 1 0 0,0 0 0 0 0,1 0 0 0 0,-1-1 0 0 0,1 0-20 0 0,7-2 77 0 0,1 0 1 0 0,0-1-1 0 0,10-5-77 0 0,49-29 158 0 0,-61 33-132 0 0,-1 0 1 0 0,0-1 0 0 0,0 0-1 0 0,-1 0 1 0 0,0-1 0 0 0,0-1-1 0 0,0 1 1 0 0,5-7-27 0 0,5-11 58 0 0,0 0 1 0 0,-2-1-1 0 0,0-1 1 0 0,6-17-59 0 0,-8 17 35 0 0,-12 19-31 0 0,1 0-1 0 0,-1 0 0 0 0,0 0 1 0 0,-1-1-1 0 0,0 1 0 0 0,-1-1 1 0 0,1 1-1 0 0,-1-4-3 0 0,0-5-7 0 0,-1-1-1 0 0,-1 0 0 0 0,-1-10 8 0 0,2 24-13 0 0,0 3 8 0 0,0 0 1 0 0,0 0-1 0 0,-1-1 0 0 0,1 1 1 0 0,0 0-1 0 0,0 0 1 0 0,-1 0-1 0 0,1 0 1 0 0,-1 0-1 0 0,1 0 1 0 0,-1 0-1 0 0,1 0 0 0 0,-1 1 1 0 0,1-1-1 0 0,-1 0 1 0 0,0 0 4 0 0,-12 17-118 0 0,10-12 123 0 0,0 0 0 0 0,1 0 0 0 0,-1 0 0 0 0,1 0 0 0 0,0 1 0 0 0,0-1 0 0 0,0 1-1 0 0,1-1 1 0 0,-1 3-5 0 0,-8 47 25 0 0,5-23-43 0 0,-1-4 31 0 0,2 0 0 0 0,1 0 0 0 0,1 19-13 0 0,0-22-110 0 0,2-19 97 0 0,-1-1 0 0 0,1 1 0 0 0,0 0 1 0 0,0-1-1 0 0,0 1 0 0 0,2 4 13 0 0,1 18 136 0 0,-3-23-135 0 0,0 1 0 0 0,1-1 0 0 0,0 1 0 0 0,0-1 0 0 0,0 1-1 0 0,1 3 0 0 0,2 2-64 0 0,-1-4 55 0 0,-1-1 0 0 0,0 1-1 0 0,1-1 1 0 0,0 0 0 0 0,2 2 9 0 0,-4-5 7 0 0,0-1 0 0 0,0 0 0 0 0,0 1 0 0 0,1-1 0 0 0,-1 0 1 0 0,0 0-1 0 0,1 0 0 0 0,-1 0 0 0 0,1 0 0 0 0,-1-1 0 0 0,1 1 0 0 0,-1 0 0 0 0,1-1 0 0 0,-1 1 0 0 0,1-1 1 0 0,0 1-1 0 0,-1-1 0 0 0,1 0 0 0 0,0 0 0 0 0,0 1 0 0 0,-1-1-7 0 0,5-1 21 0 0,0 1-1 0 0,0-1 1 0 0,0-1-1 0 0,0 1 1 0 0,0-1 0 0 0,-1 1-1 0 0,1-2 1 0 0,-1 1-1 0 0,1-1 1 0 0,-1 0 0 0 0,0 0-1 0 0,0 0 1 0 0,0 0-1 0 0,-1-1 1 0 0,1 0 0 0 0,-1 0-1 0 0,0 0 1 0 0,0-1-1 0 0,0 0 1 0 0,1-3-21 0 0,12-16 73 0 0,-1-2-1 0 0,-2 0 1 0 0,-1-1 0 0 0,0 0-1 0 0,-2-1 1 0 0,3-15-73 0 0,6-24 75 0 0,-6 24-81 0 0,2-22 6 0 0,-13 54 0 0 0,-2 9-1 0 0,-1 0 0 0 0,1-1 0 0 0,0 1 0 0 0,-1 0 0 0 0,0 0 0 0 0,1 0 0 0 0,-1 0 0 0 0,0-1 1 0 0,0 1-1 0 0,0 0 0 0 0,0 0 0 0 0,-1 0 0 0 0,1-1 0 0 0,-1 1 1 0 0,-1-1-71 0 0,-8 14-103 0 0,7-7 159 0 0,0 1 1 0 0,-1 0-1 0 0,1 0 1 0 0,1-1-1 0 0,-1 2 1 0 0,1-1-1 0 0,0 0 1 0 0,0 0-1 0 0,0 1 15 0 0,-10 52-78 0 0,9-44 52 0 0,-3 20 20 0 0,2 0 0 0 0,0 28 6 0 0,4-42 1 0 0,0 0-1 0 0,2-1 0 0 0,0 1 0 0 0,2-1 0 0 0,3 13 0 0 0,-4-23 36 0 0,1-1-1 0 0,0 1 1 0 0,0-1-1 0 0,1 0 1 0 0,0-1-1 0 0,0 1 0 0 0,2 1-35 0 0,7 2 71 0 0,-4-3-5903 0 0,-9-7-670 0 0</inkml:trace>
  <inkml:trace contextRef="#ctx0" brushRef="#br1" timeOffset="26040.228">46 2243 8232 0 0,'-5'-1'51'0'0,"3"1"34"0"0,0-1 0 0 0,0 1 0 0 0,0 0 0 0 0,0-1 0 0 0,0 0 0 0 0,0 0 0 0 0,0 0 0 0 0,0 0 0 0 0,-1 0-85 0 0,-16-1 1762 0 0,39 6-1563 0 0,-6-1-150 0 0,0 0 1 0 0,0-1-1 0 0,10-1-49 0 0,439 10 371 0 0,279-11 471 0 0,-229 6-650 0 0,-87-15-101 0 0,-3 1-88 0 0,-176 2 8 0 0,-61 0 42 0 0,-31 2-53 0 0,115 0 0 0 0,-112 2 0 0 0,-29-1 0 0 0,223 6 19 0 0,254-3 26 0 0,645-13 1856 0 0,-882 7-1888 0 0,-184 2-15 0 0,14-4 12 0 0,139-9 224 0 0,-225 10-222 0 0,75 0 103 0 0,-49 2 26 0 0,253-6 115 0 0,-324 8-246 0 0,60 1 33 0 0,363 12 68 0 0,-215-7-30 0 0,108-6-6 0 0,143 6-75 0 0,-306-4-3 0 0,76 2 59 0 0,-136 1-45 0 0,7-1-11 0 0,55 2 187 0 0,18 0-253 0 0,31-1-23 0 0,-21-1 107 0 0,18 0 115 0 0,-58-2-84 0 0,295 6 15 0 0,-433-4-72 0 0,166-5 80 0 0,-123 2 26 0 0,47 8-98 0 0,-24 0 30 0 0,16-1 30 0 0,158 0 82 0 0,-126-6-22 0 0,-105 2-23 0 0,346 4 1115 0 0,-17-10-836 0 0,-276 3-355 0 0,82-4-652 0 0,-166 3-3646 0 0,2 0-1507 0 0</inkml:trace>
  <inkml:trace contextRef="#ctx0" brushRef="#br1" timeOffset="27504.33">15727 1425 12728 0 0,'3'-39'4151'0'0,"-16"54"-3184"0"0,9-7-803 0 0,-1 0 0 0 0,1 1-1 0 0,1-1 1 0 0,-1 1 0 0 0,2 0-1 0 0,-1 0 1 0 0,1 3-164 0 0,-4 22 486 0 0,1 12-486 0 0,3-29 137 0 0,-14 104 196 0 0,3-27 78 0 0,3 7-411 0 0,-2 143 448 0 0,-9 58 304 0 0,18-259-248 0 0,2 20-504 0 0,-1 30 264 0 0,0-40-210 0 0,3 16-54 0 0,0-13 181 0 0,-1-55-178 0 0,2 9 55 0 0,1-2-15 0 0,-3-7-38 0 0,0-1-193 0 0,0 0-98 0 0,0 0-952 0 0,0 0-3899 0 0,0 0-1669 0 0</inkml:trace>
  <inkml:trace contextRef="#ctx0" brushRef="#br1" timeOffset="28460.41">15683 1281 10136 0 0,'0'0'777'0'0,"0"0"-416"0"0,13-5 1342 0 0,9 0-1135 0 0,1 1 1 0 0,0 1-1 0 0,0 2 1 0 0,0 0-1 0 0,1 1-568 0 0,22-1 848 0 0,141-8 1990 0 0,94-20-2838 0 0,-179 17 608 0 0,24 5-608 0 0,-20 1 78 0 0,-46 2-48 0 0,0 3-1 0 0,0 2 0 0 0,0 3 1 0 0,32 7-30 0 0,-20-2 21 0 0,34 0-21 0 0,-12-2 53 0 0,-75-5-53 0 0,20 2 0 0 0,12-2 0 0 0,-39-1 13 0 0,0 1 0 0 0,-1 0-1 0 0,1 0 1 0 0,-1 1 0 0 0,9 3-13 0 0,-10-2 0 0 0,-9-4 0 0 0,0 0 0 0 0,0 0 0 0 0,0 0 0 0 0,0 1 0 0 0,0-1 0 0 0,0 0 0 0 0,0 1 0 0 0,0-1 0 0 0,0 1 0 0 0,-1-1 0 0 0,1 1 0 0 0,0 0 0 0 0,0-1 0 0 0,-1 1 0 0 0,1 0 0 0 0,0-1 0 0 0,0 1 0 0 0,-1 0 0 0 0,1 0 0 0 0,-1-1 0 0 0,1 1 0 0 0,-1 0 0 0 0,1 0 0 0 0,2 5 0 0 0,-2-6 2 0 0,0 1-1 0 0,-1-1 0 0 0,1 1 1 0 0,-1-1-1 0 0,1 1 1 0 0,-1 0-1 0 0,1-1 0 0 0,-1 1 1 0 0,1 0-1 0 0,-1-1 0 0 0,1 1 1 0 0,-1 0-1 0 0,0 0 0 0 0,1-1 1 0 0,-1 1-1 0 0,0 0 1 0 0,0 0-1 0 0,0 0 0 0 0,0-1 1 0 0,1 1-1 0 0,-1 0 0 0 0,0 0-1 0 0,1 5 24 0 0,3 4-8 0 0,-1 0 1 0 0,1 1 0 0 0,-1 0-1 0 0,-1 0 1 0 0,0 0 0 0 0,-1 0-1 0 0,0 0 1 0 0,-1 11-17 0 0,-1 16 17 0 0,-7 36-17 0 0,6-56-4 0 0,-1 10 4 0 0,-7 50 0 0 0,1 67 0 0 0,4-47 0 0 0,-1-25 0 0 0,4-3 0 0 0,-4 71 0 0 0,2-48 0 0 0,2-17 0 0 0,-4 68 192 0 0,3-125-204 0 0,0 0-1 0 0,-2 0 0 0 0,0 0 1 0 0,0-1-1 0 0,-2 0 0 0 0,-3 6 13 0 0,7-18 6 0 0,0-1 0 0 0,0 1 0 0 0,-1-1-1 0 0,0 0 1 0 0,0 0 0 0 0,0 0-1 0 0,-1 0 1 0 0,1-1 0 0 0,-1 1 0 0 0,-5 2-6 0 0,-5 5-14 0 0,13-11 14 0 0,1 1 0 0 0,-1 0 0 0 0,0-1 0 0 0,0 1 0 0 0,-1-1 0 0 0,1 0 0 0 0,0 0 0 0 0,0 0 0 0 0,-1 0 0 0 0,1 0 0 0 0,-1 0 0 0 0,-1 0 0 0 0,-16 3 0 0 0,0-1 0 0 0,-1-1 0 0 0,-15 0 0 0 0,-64 4 0 0 0,41-6 10 0 0,-203 6 124 0 0,128-3 181 0 0,47-1 140 0 0,-39 1 188 0 0,-60 2-104 0 0,-27 2 405 0 0,-44-11-944 0 0,218 3 85 0 0,1 0-183 0 0,-25-5 98 0 0,23 2-837 0 0,13 2-5469 0 0,9 0-881 0 0</inkml:trace>
  <inkml:trace contextRef="#ctx0" brushRef="#br1" timeOffset="34140.07">4417 2574 3680 0 0,'0'0'284'0'0,"-7"16"1480"0"0,-3 0-1447 0 0,9-15-218 0 0,-7 13 149 0 0,5 0 56 0 0,3-13-254 0 0,0 0-1 0 0,0 0 1 0 0,0 0 0 0 0,0 0-1 0 0,-1 0 1 0 0,1 0 0 0 0,0 0 0 0 0,-1 0-1 0 0,1 0 1 0 0,0 0 0 0 0,-1 0-1 0 0,1 0 1 0 0,-1 0 0 0 0,0 0-50 0 0,0 0 264 0 0,-2 6-141 0 0,3-5-43 0 0,-1-1 0 0 0,0 1 0 0 0,0 0 0 0 0,0 0-1 0 0,0-1 1 0 0,0 1 0 0 0,0-1 0 0 0,0 1-1 0 0,-1-1 1 0 0,1 1 0 0 0,-1 0-80 0 0,0-1 199 0 0,2-1 1 0 0,0 3 238 0 0,0 0 681 0 0,6-7-1036 0 0,25-20 8 0 0,54-44 234 0 0,-72 58-280 0 0,0 0 0 0 0,7-3-45 0 0,18-14 86 0 0,71-50 1003 0 0,-10 3-75 0 0,-12 9-220 0 0,-70 51-537 0 0,58-42 643 0 0,58-29-132 0 0,-73 40-750 0 0,-52 41-8 0 0,0 0 0 0 0,0-1 1 0 0,-1 0-1 0 0,0 0 0 0 0,0-1 1 0 0,0 0-1 0 0,-1 0 0 0 0,1-2-10 0 0,-4 4 12 0 0,1 1-1 0 0,-1-1 0 0 0,1 1 1 0 0,0 0-1 0 0,3-3-11 0 0,15-13-3 0 0,-11 8 42 0 0,0 1 0 0 0,1 0 0 0 0,0 1 0 0 0,0 0 0 0 0,1 1 1 0 0,1 0-1 0 0,-1 1 0 0 0,7-2-39 0 0,40-24 7 0 0,3 2-8 0 0,-51 24 2 0 0,-7 5-1 0 0,0-1 0 0 0,0 0 0 0 0,0 0 0 0 0,-1 0 0 0 0,0-1 0 0 0,2-1-1 0 0,-4 3 1 0 0,5-2 0 0 0,0 2 0 0 0,-2 1-16 0 0,-9 2-112 0 0,-1-1-1 0 0,0 1 0 0 0,1 0 1 0 0,-1 0-1 0 0,1 1 0 0 0,0 0 1 0 0,-2 0 128 0 0,-25 8-1131 0 0,-99 18-2675 0 0,101-24 3784 0 0,-8 2 223 0 0,36-5-158 0 0,1-1-1 0 0,-1 0 1 0 0,1 0 0 0 0,-1 0-1 0 0,1 0 1 0 0,-1 1 0 0 0,0-1-1 0 0,1 0 1 0 0,-1 0-1 0 0,1 0 1 0 0,-1 0 0 0 0,0 0-1 0 0,1-1 1 0 0,-1 1 0 0 0,1 0-1 0 0,-1 0 1 0 0,1 0 0 0 0,-1 0-1 0 0,0-1 1 0 0,1 1 0 0 0,-1 0-1 0 0,1 0 1 0 0,-1-1 0 0 0,1 1-1 0 0,-1-1-42 0 0,1 1 35 0 0,0-1 0 0 0,0 1 0 0 0,0 0 0 0 0,0-1-1 0 0,-1 1 1 0 0,1 0 0 0 0,0-1 0 0 0,0 1 0 0 0,0 0 0 0 0,0-1 0 0 0,0 1-1 0 0,0-1 1 0 0,1 1 0 0 0,-1 0 0 0 0,0-1 0 0 0,0 1 0 0 0,0 0 0 0 0,0-1-1 0 0,0 1 1 0 0,0 0 0 0 0,1-1 0 0 0,-1 1 0 0 0,0 0 0 0 0,0-1 0 0 0,1 1-1 0 0,-1 0 1 0 0,0 0 0 0 0,0-1 0 0 0,1 1 0 0 0,-1 0 0 0 0,0 0-1 0 0,0-1 1 0 0,1 1 0 0 0,-1 0 0 0 0,0 0 0 0 0,1 0 0 0 0,-1 0 0 0 0,1 0-35 0 0,15-12 143 0 0,-10 8-116 0 0,-1 0-1 0 0,1 0 1 0 0,-1 1-1 0 0,3-1-26 0 0,31-16 33 0 0,-30 14-5 0 0,2 0 0 0 0,-1 1 0 0 0,1 1 0 0 0,-1 0 0 0 0,12-3-28 0 0,0 1 48 0 0,-16 4 100 0 0,-1 0 0 0 0,1 1 0 0 0,0-1 0 0 0,-1 1 0 0 0,1 1 0 0 0,0-1 0 0 0,3 1-148 0 0,-7 0 48 0 0,-1 0-1 0 0,0 0 1 0 0,1 1 0 0 0,-1-1 0 0 0,0 1 0 0 0,1-1 0 0 0,-1 1-1 0 0,0-1 1 0 0,0 1 0 0 0,0 0 0 0 0,1 0 0 0 0,-1-1-1 0 0,0 1 1 0 0,0 0 0 0 0,0 0 0 0 0,0 0 0 0 0,0 0-1 0 0,-1 0 1 0 0,1 1 0 0 0,0-1 0 0 0,0 0 0 0 0,-1 0 0 0 0,1 0-1 0 0,-1 1 1 0 0,1-1 0 0 0,-1 0 0 0 0,1 1 0 0 0,-1-1-1 0 0,0 0 1 0 0,1 1 0 0 0,-1-1 0 0 0,0 0 0 0 0,0 1-1 0 0,0 0-47 0 0,2 16 372 0 0,-1-14-275 0 0,0 0 1 0 0,0 0-1 0 0,-1 0 0 0 0,0 1 1 0 0,0-1-1 0 0,0 0 1 0 0,0 0-1 0 0,-1 0 0 0 0,0 2-97 0 0,-6 37 705 0 0,5-31-513 0 0,0 0 0 0 0,-1 0 0 0 0,0 0-1 0 0,-3 8-191 0 0,0-5 75 0 0,5-11-54 0 0,-1 0 1 0 0,1 0 0 0 0,-1-1-1 0 0,1 1 1 0 0,-1-1-1 0 0,0 1 1 0 0,-1-1 0 0 0,1 0-1 0 0,-1 1 1 0 0,1-1-1 0 0,-4 2-21 0 0,0 7-482 0 0,2-3-538 0 0,-1-3 138 0 0</inkml:trace>
  <inkml:trace contextRef="#ctx0" brushRef="#br1" timeOffset="35277.776">4529 2951 3680 0 0,'0'0'284'0'0,"0"-1"-187"0"0,1 1 17 0 0,-1 0 0 0 0,0-1 0 0 0,0 1-1 0 0,0 0 1 0 0,0 0 0 0 0,0 0 0 0 0,1-1 0 0 0,-1 1 0 0 0,0 0-1 0 0,0 0 1 0 0,0-1 0 0 0,0 1 0 0 0,0 0 0 0 0,0 0-1 0 0,0-1 1 0 0,0 1 0 0 0,0 0 0 0 0,0 0 0 0 0,0-1-1 0 0,0 1 1 0 0,0 0 0 0 0,0 0 0 0 0,0 0 0 0 0,0-1 0 0 0,0 1-1 0 0,0 0 1 0 0,-1 0 0 0 0,1-1 0 0 0,0 1 0 0 0,0 0-1 0 0,0 0 1 0 0,0 0 0 0 0,0-1 0 0 0,0 1 0 0 0,-1 0-1 0 0,1 0 1 0 0,0 0 0 0 0,0 0 0 0 0,0-1 0 0 0,-1 1 0 0 0,1 0-1 0 0,0 0 1 0 0,0 0 0 0 0,0 0 0 0 0,-1 0 0 0 0,1 0-114 0 0,-7-2 2381 0 0,4 3-2161 0 0,1-1 0 0 0,-1 0 0 0 0,1 1 0 0 0,-1 0 1 0 0,1-1-1 0 0,0 1 0 0 0,-1 0 0 0 0,1 0 0 0 0,0 1 0 0 0,-1-1 0 0 0,1 0 0 0 0,-1 2-220 0 0,-27 22 597 0 0,13-10-121 0 0,10-9-274 0 0,1 0 1 0 0,0 0-1 0 0,1 1 0 0 0,-4 5-202 0 0,-17 18 439 0 0,-3 1 61 0 0,27-28-460 0 0,0-1-1 0 0,1 0 1 0 0,-1 1 0 0 0,1-1-1 0 0,-1 1 1 0 0,1 0 0 0 0,0 0-1 0 0,0-1 1 0 0,0 1 0 0 0,0 0-1 0 0,0 0 1 0 0,1 0-1 0 0,-1 0-39 0 0,2-1 15 0 0,0 0 0 0 0,-1 0-1 0 0,1-1 1 0 0,0 1-1 0 0,0 0 1 0 0,0-1 0 0 0,0 1-1 0 0,0 0 1 0 0,0-1-1 0 0,1 0 1 0 0,-1 1-1 0 0,0-1 1 0 0,1 0 0 0 0,-1 1-1 0 0,2-1-14 0 0,3 4 24 0 0,-4-3-12 0 0,1 0-1 0 0,0 0 1 0 0,0 0-1 0 0,0 0 1 0 0,0 0-1 0 0,0-1 1 0 0,0 1 0 0 0,0-1-1 0 0,2 0-11 0 0,8 2 145 0 0,1 1 1 0 0,-1 0-1 0 0,0 1 0 0 0,0 0 1 0 0,0 1-1 0 0,3 2-145 0 0,-15-7 50 0 0,0-1-1 0 0,0 1 0 0 0,0 0 1 0 0,0-1-1 0 0,0 1 1 0 0,0-1-1 0 0,-1 1 1 0 0,1 0-1 0 0,0 0 1 0 0,0 0-1 0 0,-1-1 1 0 0,1 1-1 0 0,0 0 0 0 0,-1 0 1 0 0,1 0-1 0 0,-1 0 1 0 0,1 0-1 0 0,-1 0 1 0 0,0 0-1 0 0,1 0 1 0 0,-1 0-1 0 0,0 1 0 0 0,0-1 1 0 0,0 0-1 0 0,0 0 1 0 0,1 0-1 0 0,-2 0 1 0 0,1 0-1 0 0,0 0 1 0 0,0 0-1 0 0,0 0 1 0 0,0 0-1 0 0,-1 1 0 0 0,1-1 1 0 0,0 0-1 0 0,-1 0-49 0 0,-2 3-26 0 0,1 0-1 0 0,-1 0 0 0 0,0 0 1 0 0,0 0-1 0 0,0-1 0 0 0,0 1 1 0 0,-2 0 26 0 0,1 0-59 0 0,4-4-43 0 0,-1 0 1 0 0,1 0-1 0 0,0 0 1 0 0,-1 1-1 0 0,1-1 1 0 0,-1 0-1 0 0,1 0 1 0 0,0 0-1 0 0,-1 0 1 0 0,1 0-1 0 0,-1 0 1 0 0,1 0-1 0 0,-1 0 1 0 0,1 0-1 0 0,0 0 0 0 0,-1 0 1 0 0,1 0-1 0 0,-1 0 1 0 0,1 0-1 0 0,-1 0 102 0 0,0 0-387 0 0,-8 0-1061 0 0</inkml:trace>
  <inkml:trace contextRef="#ctx0" brushRef="#br1" timeOffset="35725.218">4377 3083 4608 0 0,'0'0'208'0'0,"-1"-5"5442"0"0,2 5-3920 0 0,11-3-72 0 0,18-2-605 0 0,-1-1 0 0 0,23-8-1053 0 0,-17 1 378 0 0,12-8-378 0 0,-15 7 469 0 0,13-3-469 0 0,-44 17-8 0 0,0 0 0 0 0,-1 0 0 0 0,1 0 0 0 0,0 0 0 0 0,0 1 0 0 0,-1-1 0 0 0,1 0 0 0 0,0 0 0 0 0,-1 1 0 0 0,1-1-1 0 0,0 1 1 0 0,-1-1 0 0 0,1 1 0 0 0,-1-1 0 0 0,1 1 0 0 0,0-1 0 0 0,-1 1 0 0 0,1-1 0 0 0,-1 1 0 0 0,0 0-1 0 0,1-1 1 0 0,-1 1 0 0 0,1-1 0 0 0,-1 1 0 0 0,0 0 0 0 0,0 0 0 0 0,1-1 0 0 0,-1 1 8 0 0,0 7-1297 0 0,-2-2-4211 0 0</inkml:trace>
  <inkml:trace contextRef="#ctx0" brushRef="#br1" timeOffset="36116.161">4121 3020 8752 0 0,'-14'0'936'0'0,"11"1"-777"0"0,0-1 1 0 0,-1 1 0 0 0,1 1-1 0 0,0-1 1 0 0,-1 0-1 0 0,1 1 1 0 0,0-1 0 0 0,0 1-1 0 0,0 0 1 0 0,0 0-1 0 0,-2 2-159 0 0,-7 5 389 0 0,-5 1-168 0 0,-25 16 1283 0 0,38-23-1297 0 0,0 0-1 0 0,1 0 0 0 0,-1 1 1 0 0,1-1-1 0 0,-1 1 0 0 0,1 0 0 0 0,0 0 1 0 0,0 1-207 0 0,0 8 726 0 0,3-12-540 0 0,1 0-13 0 0,0 2-27 0 0,2-1-1 0 0,-1 0 1 0 0,0 0 0 0 0,0 1-1 0 0,1-1 1 0 0,-1 0 0 0 0,1-1-1 0 0,-1 1 1 0 0,1 0 0 0 0,0-1-1 0 0,0 0 1 0 0,0 1 0 0 0,0-1-1 0 0,0 0 1 0 0,0-1 0 0 0,0 1-1 0 0,0 0 1 0 0,0-1 0 0 0,1 0-146 0 0,13 1-185 0 0,1 0 0 0 0,-1-2 0 0 0,0 0 0 0 0,0-1 0 0 0,1 0 185 0 0,18-3 87 0 0,29 1 31 0 0,-64 4-177 0 0,-1 0-106 0 0,0 0-319 0 0,0 0-136 0 0,0 0-659 0 0,0 0-2663 0 0,0 0-1146 0 0</inkml:trace>
  <inkml:trace contextRef="#ctx0" brushRef="#br1" timeOffset="36464.106">4143 3109 6448 0 0,'0'0'297'0'0,"0"0"-9"0"0,0 0 76 0 0,0 0 1017 0 0,0 0 466 0 0,0 0 89 0 0,-3 13 1801 0 0,2-8-3398 0 0,1 0-1 0 0,-1-1 1 0 0,1 1 0 0 0,0 0-1 0 0,1-1 1 0 0,-1 1 0 0 0,1 0-1 0 0,1 1-338 0 0,1 22 792 0 0,-3-13-674 0 0,-1 0-1 0 0,-1-1 0 0 0,0 1 1 0 0,-1 0-1 0 0,-1-1 0 0 0,0 0 1 0 0,0 0-1 0 0,-7 12-117 0 0,2-1-1665 0 0,9-17-5184 0 0</inkml:trace>
  <inkml:trace contextRef="#ctx0" brushRef="#br1" timeOffset="36769.274">4763 3017 6448 0 0,'-6'0'669'0'0,"0"2"-414"0"0,5 0 121 0 0,0-1 0 0 0,0 0 0 0 0,1 0 0 0 0,-1 1 0 0 0,0-1 1 0 0,0 1-1 0 0,1-1 0 0 0,-1 1 0 0 0,1-1 0 0 0,-1 1-376 0 0,-1 2 829 0 0,-11 13 1473 0 0,11-14-2121 0 0,-1 0 1 0 0,1 0-1 0 0,-1 0 0 0 0,1 0 0 0 0,0 1 1 0 0,0-1-1 0 0,1 1 0 0 0,-1-1 1 0 0,1 1-1 0 0,-1-1 0 0 0,1 1 1 0 0,0 2-182 0 0,1-5 425 0 0,3 9 313 0 0,-3-10-732 0 0,0 1 0 0 0,0-1-1 0 0,0 0 1 0 0,0 1 0 0 0,0-1 0 0 0,0 1 0 0 0,0-1-1 0 0,0 0 1 0 0,0 1 0 0 0,0-1 0 0 0,0 0 0 0 0,1 1-1 0 0,-1-1 1 0 0,0 0 0 0 0,0 1 0 0 0,0-1 0 0 0,1 0-1 0 0,-1 0 1 0 0,0 1 0 0 0,0-1 0 0 0,1 0 0 0 0,-1 0-1 0 0,0 1 1 0 0,1-1 0 0 0,-1 0 0 0 0,0 0 0 0 0,1 0-1 0 0,-1 1 1 0 0,0-1 0 0 0,1 0 0 0 0,-1 0 0 0 0,1 0-1 0 0,-1 0 1 0 0,0 0 0 0 0,1 0 0 0 0,-1 0 0 0 0,0 0-1 0 0,1 0 1 0 0,-1 0 0 0 0,1 0 0 0 0,-1 0-6 0 0,4 0 24 0 0,0 0 0 0 0,-1 0 1 0 0,1 0-1 0 0,0-1 0 0 0,0 1 0 0 0,-1-1 1 0 0,1 0-1 0 0,0 0 0 0 0,-1 0 1 0 0,1-1-1 0 0,-1 1 0 0 0,1-1 0 0 0,-1 0 1 0 0,0 0-1 0 0,2-1-24 0 0,4-4 34 0 0,0 1 0 0 0,-1-1 0 0 0,-1-1 0 0 0,1 1 0 0 0,0-2-34 0 0,-3 3 10 0 0,0-1 0 0 0,0 1-1 0 0,-1-1 1 0 0,0 0 0 0 0,0-1-10 0 0,-2 6 23 0 0,-1-1 1 0 0,0 1-1 0 0,-1 0 1 0 0,1 0-1 0 0,0-1 1 0 0,-1 1-1 0 0,1-1 1 0 0,-1 1 0 0 0,1-1-1 0 0,-1 1 1 0 0,0-1-1 0 0,0 1 1 0 0,-1 0-1 0 0,1-1 1 0 0,0 1-1 0 0,-1-1 1 0 0,1 1-1 0 0,-1-1-23 0 0,0 3 17 0 0,0-1 0 0 0,-1 1-1 0 0,1 0 1 0 0,0 0-1 0 0,0-1 1 0 0,-1 1-1 0 0,1 0 1 0 0,0 0 0 0 0,0 0-1 0 0,-1 0 1 0 0,1 1-1 0 0,0-1 1 0 0,0 0 0 0 0,-1 1-17 0 0,1-1 2 0 0,-5 2-40 0 0,0 0-1 0 0,0 1 1 0 0,0 0-1 0 0,0 1 1 0 0,0-1 0 0 0,0 1-1 0 0,1 0 1 0 0,-1 0-1 0 0,-1 3 39 0 0,5-5-73 0 0,-16 12-495 0 0</inkml:trace>
  <inkml:trace contextRef="#ctx0" brushRef="#br2" timeOffset="72741.577">13916 3344 18599 0 0,'0'0'852'0'0,"0"0"-20"0"0,0 2-533 0 0,-18 64 134 0 0,9-31-370 0 0,-1 0 1 0 0,-8 17-64 0 0,-11 35 161 0 0,4 3 247 0 0,15-49-225 0 0,4-19-30 0 0,-3 20-153 0 0,6-28 0 0 0,2-11-13 0 0,1 0 0 0 0,-1 0 0 0 0,0 0 0 0 0,1 0 1 0 0,0 0-1 0 0,0 0 0 0 0,0 0 0 0 0,0-1 0 0 0,0 3 13 0 0,1-3-166 0 0,-1-2-24 0 0,0 0-183 0 0,0 0-763 0 0,0 0-339 0 0,0 0-69 0 0</inkml:trace>
  <inkml:trace contextRef="#ctx0" brushRef="#br2" timeOffset="72975.497">13933 3486 9672 0 0,'0'0'24'0'0,"1"-1"24"0"0,0 1 0 0 0,0-1 0 0 0,0 1 0 0 0,0-1 0 0 0,0 0 0 0 0,0 1 0 0 0,0-1 0 0 0,0 0 0 0 0,-1 0 0 0 0,1 0 0 0 0,0 0 0 0 0,0 1 0 0 0,-1-1 0 0 0,1 0 0 0 0,-1 0 0 0 0,1 0 0 0 0,0 0 0 0 0,-1 0 0 0 0,0-1 0 0 0,1 1 0 0 0,-1 0-48 0 0,0 1 73 0 0,0 0 0 0 0,0 0 0 0 0,1 0 0 0 0,-1 1 1 0 0,0-1-1 0 0,0 0 0 0 0,0 0 0 0 0,0 0 0 0 0,0 0 1 0 0,1 1-1 0 0,-1-1 0 0 0,0 0 0 0 0,0 0 0 0 0,0 0 0 0 0,0 0 1 0 0,1 0-1 0 0,-1 0 0 0 0,0 1 0 0 0,0-1 0 0 0,1 0 1 0 0,-1 0-1 0 0,0 0 0 0 0,0 0 0 0 0,0 0 0 0 0,1 0 0 0 0,-1 0 1 0 0,0 0-1 0 0,0 0 0 0 0,1 0 0 0 0,-1 0 0 0 0,0 0 1 0 0,0 0-1 0 0,0 0 0 0 0,1 0 0 0 0,-1 0 0 0 0,0-1 1 0 0,0 1-1 0 0,0 0 0 0 0,1 0 0 0 0,-1 0 0 0 0,0 0 0 0 0,0 0 1 0 0,0 0-1 0 0,1-1 0 0 0,-1 1 0 0 0,0 0 0 0 0,0 0 1 0 0,0 0-1 0 0,0 0 0 0 0,0-1 0 0 0,0 1 0 0 0,1 0 0 0 0,-1 0 1 0 0,0 0-1 0 0,0-1 0 0 0,0 1 0 0 0,0 0 0 0 0,0 0 1 0 0,0-1-1 0 0,0 1 0 0 0,0 0 0 0 0,0 0 0 0 0,0 0 1 0 0,0-1-74 0 0,10 21 4867 0 0,-7-9-4465 0 0,-1 0 0 0 0,0 0 0 0 0,0 0-1 0 0,-1 1 1 0 0,-1 9-402 0 0,1 4 503 0 0,8 80 504 0 0,-8-100-1010 0 0,0-1 0 0 0,0 1 0 0 0,0-1 0 0 0,0 0 0 0 0,1 1-1 0 0,0-1 1 0 0,0 0 0 0 0,0 0 0 0 0,0 0 0 0 0,0 0 0 0 0,1 0 0 0 0,0-1 0 0 0,0 1 0 0 0,0-1 0 0 0,0 1 0 0 0,1-1 3 0 0,-3-2-584 0 0,-1-1-178 0 0,0 0-878 0 0,1-1-3549 0 0,1-4-1521 0 0</inkml:trace>
  <inkml:trace contextRef="#ctx0" brushRef="#br2" timeOffset="73273.993">13733 3425 18543 0 0,'-4'-2'303'0'0,"3"1"-215"0"0,0 1-1 0 0,0-1 0 0 0,0 1 0 0 0,0-1 0 0 0,1 0 0 0 0,-1 1 0 0 0,0-1 0 0 0,0 0 0 0 0,1 1 1 0 0,-1-1-1 0 0,0 0 0 0 0,1 0 0 0 0,-1 0 0 0 0,1 1 0 0 0,-1-1 0 0 0,1 0 0 0 0,-1 0 0 0 0,1 0 1 0 0,0 0-1 0 0,-1-1-87 0 0,1 1 386 0 0,0 2-321 0 0,1 0 0 0 0,0-1 0 0 0,-1 1 0 0 0,1-1 0 0 0,0 1 0 0 0,0 0-1 0 0,-1-1 1 0 0,1 1 0 0 0,0-1 0 0 0,0 0 0 0 0,0 1 0 0 0,0-1 0 0 0,0 0-1 0 0,0 1 1 0 0,0-1 0 0 0,0 0 0 0 0,0 0 0 0 0,-1 0 0 0 0,2 0-65 0 0,0 0 89 0 0,19 4-87 0 0,1-2-1 0 0,5 0-1 0 0,-8-1 9 0 0,66-3 267 0 0,-20 4-70 0 0,57-5-206 0 0,-58 1-220 0 0,-13 1-5856 0 0,-19-2-1019 0 0</inkml:trace>
  <inkml:trace contextRef="#ctx0" brushRef="#br2" timeOffset="73675.374">14741 3741 19263 0 0,'0'0'884'0'0,"-1"1"-24"0"0,0 2-814 0 0,-1 0-1 0 0,0 0 1 0 0,0 0-1 0 0,-1 0 1 0 0,1-1-1 0 0,-1 1 1 0 0,1-1-1 0 0,-1 1-45 0 0,-17 18 214 0 0,12-10 15 0 0,-1-1 0 0 0,0 0-1 0 0,-1-1 1 0 0,0 0 0 0 0,-5 3-229 0 0,-2 2 230 0 0,-80 73 534 0 0,90-81-1690 0 0,0 1-1 0 0,0 1 0 0 0,-3 4 927 0 0,4-5-3856 0 0,-3 2-3487 0 0</inkml:trace>
  <inkml:trace contextRef="#ctx0" brushRef="#br2" timeOffset="74260.769">15268 3849 12896 0 0,'0'0'297'0'0,"0"0"39"0"0,0 0 16 0 0,0 0-41 0 0,0 0-86 0 0,0 0 395 0 0,0 0 196 0 0,4-3 880 0 0,5-8-711 0 0,-5 6-622 0 0,0 1 0 0 0,-1-1 0 0 0,1 0 0 0 0,-1 0-1 0 0,0 0 1 0 0,2-5-363 0 0,18-37 1084 0 0,-1 5-497 0 0,115-293 270 0 0,-120 290-857 0 0,-9 22 5 0 0,1 1-1 0 0,1 0 1 0 0,3-2-5 0 0,-1 10 82 0 0,-12 14-81 0 0,0 0 0 0 0,1 0-1 0 0,-1-1 1 0 0,0 1 0 0 0,1 0 0 0 0,-1 0-1 0 0,1 0 1 0 0,-1 0 0 0 0,0 0 0 0 0,1 0-1 0 0,-1 0 1 0 0,1 0 0 0 0,-1-1 0 0 0,1 1-1 0 0,-1 1 1 0 0,0-1 0 0 0,1 0-1 0 0,-1 0 1 0 0,1 0 0 0 0,-1 0 0 0 0,0 0-1 0 0,1 0 1 0 0,-1 0 0 0 0,1 1 0 0 0,-1-1-1 0 0,0 0 1 0 0,1 0 0 0 0,-1 0 0 0 0,0 1-1 0 0,1-1 1 0 0,-1 0 0 0 0,0 1-1 0 0,1-1 1 0 0,-1 0 0 0 0,0 1 0 0 0,1-1-1 0 0,7 12-123 0 0,25 54 130 0 0,18 54-7 0 0,-26-57 29 0 0,3-1-1 0 0,13 17-28 0 0,-22-47 180 0 0,1-1 1 0 0,23 26-181 0 0,-30-41 66 0 0,1-2 0 0 0,0 0 1 0 0,1 0-1 0 0,1-1 1 0 0,0-1-1 0 0,3 1-66 0 0,-3-2 36 0 0,-41-10 191 0 0,5-2-57 0 0,1-1 0 0 0,0-1 0 0 0,0 0-170 0 0,-3-1 54 0 0,0 1 0 0 0,-2 1-54 0 0,3 0 42 0 0,1 0 0 0 0,-9-4-42 0 0,-27-2-17 0 0,4 3-127 0 0,-5-1-623 0 0,-17 3 767 0 0,52 1-316 0 0,19 1 157 0 0,1 0-1 0 0,-1 1 1 0 0,1 0-1 0 0,-1-1 0 0 0,1 1 1 0 0,-1 0-1 0 0,0 0 0 0 0,1 0 1 0 0,-1 1-1 0 0,1-1 1 0 0,-1 1-1 0 0,1-1 0 0 0,-1 1 1 0 0,0 0 159 0 0,1 0-1798 0 0</inkml:trace>
  <inkml:trace contextRef="#ctx0" brushRef="#br2" timeOffset="74812.715">16166 4018 18975 0 0,'0'0'432'0'0,"0"0"66"0"0,0 0 22 0 0,0 0-64 0 0,7-6-282 0 0,-6 4-170 0 0,4-2 29 0 0,-1 0-1 0 0,0 0 1 0 0,0-1-1 0 0,0 1 1 0 0,-1-1 0 0 0,0 0-1 0 0,0 0 1 0 0,0 0-1 0 0,-1-1 1 0 0,1 1 0 0 0,-1-1-1 0 0,0 1 1 0 0,-1-1-1 0 0,1-3-32 0 0,1-11 169 0 0,-2 0 0 0 0,0-1 0 0 0,-2 1 0 0 0,0 0-1 0 0,-2-9-168 0 0,-12-123 66 0 0,14 117-45 0 0,1 1-1 0 0,2 0 1 0 0,3-15-21 0 0,-3 32 0 0 0,-2 12-2 0 0,0 1 0 0 0,0 0-1 0 0,1 0 1 0 0,0-1-1 0 0,1-3 3 0 0,-1 7-64 0 0,0 2-12 0 0,3 1 57 0 0,1 1-1 0 0,-1 0 0 0 0,-1 0 0 0 0,1 0 0 0 0,0 0 0 0 0,-1 1 1 0 0,1-1-1 0 0,-1 1 0 0 0,2 4 20 0 0,25 41-121 0 0,-13-18 104 0 0,-4-8-25 0 0,0 2 1 0 0,1 6 41 0 0,-3-4-49 0 0,12 18 49 0 0,-19-38 2 0 0,1-1 0 0 0,-1 0 0 0 0,5 5-2 0 0,-8-9 18 0 0,1 0 0 0 0,-1-1 0 0 0,1 0 0 0 0,-1 1 0 0 0,1-1 0 0 0,-1 0 0 0 0,1 0 0 0 0,0 0 0 0 0,-1 0 0 0 0,1 0 0 0 0,0 0 0 0 0,0 0 0 0 0,0-1 0 0 0,0 1 0 0 0,0-1 0 0 0,0 1 0 0 0,0-1-18 0 0,0 0 6 0 0,-1-1-1 0 0,1 1 1 0 0,-1 0-1 0 0,1-1 1 0 0,-1 1-1 0 0,0-1 1 0 0,1 0-1 0 0,-1 0 1 0 0,0 1 0 0 0,0-1-1 0 0,1 0 1 0 0,-1 0-1 0 0,0 0 1 0 0,0 0-1 0 0,0 0 1 0 0,0 0-1 0 0,0 0 1 0 0,0-1-1 0 0,-1 1 1 0 0,1 0-1 0 0,0-1 1 0 0,0 0-6 0 0,15-35 83 0 0,-12 26-17 0 0,8-21-27 0 0,1-11-39 0 0,10-27-523 0 0,-6 12-146 0 0,-13 41 467 0 0,1 1 0 0 0,0 0 0 0 0,7-12 202 0 0,-7 17-100 0 0,-1 3 62 0 0,-1 1 1 0 0,1-1-1 0 0,0 1 1 0 0,1 0 0 0 0,1-1 37 0 0,-5 7 36 0 0,-1 0 1 0 0,1 0 0 0 0,0 0-1 0 0,0 0 1 0 0,0 0 0 0 0,0 0-1 0 0,0 0 1 0 0,0 0 0 0 0,0 0 0 0 0,0 1-1 0 0,1-1 1 0 0,-1 0 0 0 0,0 1-1 0 0,0-1 1 0 0,0 1 0 0 0,1 0-1 0 0,-1-1 1 0 0,0 1 0 0 0,1 0 0 0 0,-1 0-1 0 0,0 0 1 0 0,1 0 0 0 0,-1 0-1 0 0,0 0 1 0 0,1 0 0 0 0,-1 0-1 0 0,0 0 1 0 0,0 1 0 0 0,1-1 0 0 0,-1 0-1 0 0,0 1 1 0 0,0-1 0 0 0,1 1-1 0 0,-1 0-36 0 0,3 2 68 0 0,0 1 0 0 0,0 0 0 0 0,0 1 0 0 0,0-1-1 0 0,-1 1 1 0 0,0-1 0 0 0,0 1 0 0 0,0 0 0 0 0,0 0 0 0 0,-1 0-68 0 0,7 11 133 0 0,7 14 336 0 0,-1 1-1 0 0,-1 1 1 0 0,-2 1 0 0 0,6 25-469 0 0,1-1 193 0 0,-7-15-22 0 0,-9-30-135 0 0,0 0 0 0 0,1-1 0 0 0,0 1 0 0 0,1-1 0 0 0,0 1 0 0 0,2 1-36 0 0,0 1-80 0 0,-7-11-6900 0 0,0-3-706 0 0</inkml:trace>
  <inkml:trace contextRef="#ctx0" brushRef="#br2" timeOffset="75008.648">17093 3541 15664 0 0,'2'-1'109'0'0,"0"0"0"0"0,0 0 0 0 0,0 0 0 0 0,1 0 0 0 0,-1 0 0 0 0,0 1 0 0 0,1-1 0 0 0,-1 1 0 0 0,0-1 0 0 0,1 1 0 0 0,-1 0 0 0 0,0 0 0 0 0,1 0 0 0 0,-1 0 0 0 0,1 0 1 0 0,-1 1-1 0 0,1-1-109 0 0,15 1 949 0 0,5-2 459 0 0,1 1-1 0 0,-1 1 1 0 0,13 2-1408 0 0,107 13 1111 0 0,-95-11-842 0 0,-27-3-133 0 0,0 1 1 0 0,7 1-137 0 0,-10-1-477 0 0,-15-3 269 0 0,1 0 1 0 0,-1 0-1 0 0,0 1 0 0 0,0 0 0 0 0,1-1 0 0 0,-1 1 0 0 0,0 1 208 0 0,7 5-1052 0 0</inkml:trace>
  <inkml:trace contextRef="#ctx0" brushRef="#br2" timeOffset="75189.245">17096 3786 16783 0 0,'0'0'770'0'0,"0"0"-18"0"0,1 0-725 0 0,-1 1-1 0 0,1 0 1 0 0,-1 0 0 0 0,1 0 0 0 0,0 0-1 0 0,-1-1 1 0 0,1 1 0 0 0,0 0 0 0 0,-1-1-1 0 0,1 1 1 0 0,0 0 0 0 0,0-1 0 0 0,0 1-1 0 0,0-1-26 0 0,13 4 424 0 0,1-1-1 0 0,0 0 0 0 0,0-1 0 0 0,0-1 0 0 0,0 0 1 0 0,4-2-424 0 0,33-1 885 0 0,9-5-885 0 0,-18 3 95 0 0,24-5-269 0 0,-1-2 0 0 0,33-11 174 0 0,-21 0-3660 0 0,63-27 3660 0 0,-65 16-1472 0 0</inkml:trace>
  <inkml:trace contextRef="#ctx0" brushRef="#br2" timeOffset="75406.234">18157 3541 9672 0 0,'-22'10'1347'0'0,"1"1"0"0"0,0 1 0 0 0,0 1 0 0 0,1 1 0 0 0,1 1-1 0 0,1 0 1 0 0,0 2 0 0 0,-9 10-1347 0 0,13-11 664 0 0,1 0 0 0 0,1 1-1 0 0,-5 10-663 0 0,13-21 123 0 0,1 0 0 0 0,1 0-1 0 0,-1 0 1 0 0,1 0-1 0 0,0 0 1 0 0,0 0-1 0 0,1 0 1 0 0,0 1-1 0 0,0-1 1 0 0,0 1-1 0 0,1-1 1 0 0,0 1-1 0 0,1 1-122 0 0,-1-4 76 0 0,1 0-1 0 0,0-1 1 0 0,0 1 0 0 0,0 0-1 0 0,0-1 1 0 0,1 1-1 0 0,-1-1 1 0 0,1 0 0 0 0,0 0-1 0 0,0 1 1 0 0,0-1-1 0 0,1 0 1 0 0,-1-1 0 0 0,1 1-1 0 0,0 0 1 0 0,-1-1-1 0 0,4 2-75 0 0,-1 0 97 0 0,0-1 0 0 0,0 0-1 0 0,1 0 1 0 0,-1 0-1 0 0,1-1 1 0 0,0 1-1 0 0,0-1 1 0 0,0-1-1 0 0,0 1 1 0 0,2-1-97 0 0,12 1 102 0 0,0-1 0 0 0,0 0 0 0 0,0-2 1 0 0,0 0-1 0 0,0-1 0 0 0,0-2 0 0 0,0 0 0 0 0,6-2-102 0 0,12-6 55 0 0,1-1 0 0 0,-2-3-1 0 0,24-12-54 0 0,-31 13 12 0 0,0-2 0 0 0,-1-1 0 0 0,0-1 0 0 0,-2-2 0 0 0,-1-1 0 0 0,6-6-12 0 0,-26 22-37 0 0,0-1 0 0 0,0 0 0 0 0,-1 0 0 0 0,0 0 0 0 0,0 0-1 0 0,-1-1 1 0 0,0 0 0 0 0,1-1 37 0 0,-4 6-73 0 0,0-1-1 0 0,0 1 1 0 0,0 0-1 0 0,0 0 0 0 0,0-1 1 0 0,-1 1-1 0 0,0-1 1 0 0,1 1-1 0 0,-1-1 1 0 0,0 1-1 0 0,-1 0 1 0 0,1-1-1 0 0,-1 1 1 0 0,1-1-1 0 0,-1 1 1 0 0,0 0-1 0 0,0-1 1 0 0,-1 1-1 0 0,1 0 0 0 0,-1 0 1 0 0,-1-3 73 0 0,-12-14-559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52:38.022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371 184 5984 0 0,'0'-2'273'0'0,"-1"-3"-56"0"0,-2-6 433 0 0,0-1-1 0 0,1 0 1 0 0,0 0 0 0 0,1-9-650 0 0,1 21 801 0 0,3-17 309 0 0,-4 6-415 0 0,2 3 546 0 0,-1 8-1154 0 0,0 0 0 0 0,0-1 1 0 0,0 1-1 0 0,0 0 0 0 0,0 0 1 0 0,0 0-1 0 0,0 0 0 0 0,0 0 1 0 0,0 0-1 0 0,0-1 0 0 0,0 1 0 0 0,0 0 1 0 0,0 0-1 0 0,0 0 0 0 0,0 0 1 0 0,0 0-1 0 0,0 0 0 0 0,0 0 1 0 0,0-1-1 0 0,1 1 0 0 0,-1 0 1 0 0,0 0-1 0 0,0 0 0 0 0,0 0 1 0 0,0 0-1 0 0,0 0 0 0 0,0 0 1 0 0,0 0-1 0 0,0 0 0 0 0,1 0 1 0 0,-1 0-1 0 0,0 0 0 0 0,0 0 1 0 0,0 0-1 0 0,0 0 0 0 0,0 0 1 0 0,0 0-1 0 0,1 0 0 0 0,-1 0 1 0 0,0 0-1 0 0,0 0 0 0 0,0 0 0 0 0,0 0 1 0 0,0 0-1 0 0,0 0 0 0 0,1 0 1 0 0,-1 0-1 0 0,0 0 0 0 0,0 0 1 0 0,0 0-1 0 0,0 0 0 0 0,0 0 1 0 0,0 0-1 0 0,0 0 0 0 0,1 0 1 0 0,-1 1-1 0 0,0-1 0 0 0,0 0 1 0 0,0 0-1 0 0,0 0 0 0 0,0 0 1 0 0,0 0-1 0 0,0 0 0 0 0,0 0 1 0 0,0 1-88 0 0,3 13 811 0 0,-2 24-1357 0 0,-1-37 852 0 0,0 53 375 0 0,0 47-236 0 0,1-56-363 0 0,-1-23-6 0 0,0 0 0 0 0,3 6-76 0 0,9 104 264 0 0,-8-65 168 0 0,-3 13-432 0 0,-1-78 8 0 0,0 45 155 0 0,1 52 218 0 0,6 6 19 0 0,-4-47-150 0 0,-3-36-104 0 0,1-1 0 0 0,1 0-146 0 0,2 21 190 0 0,-2 0 1 0 0,-2 5-191 0 0,0-36 5 0 0,-2 46 120 0 0,0-29 10 0 0,2-1 0 0 0,1 10-135 0 0,-1-25 11 0 0,0 0 0 0 0,-1 0 0 0 0,-1 0 1 0 0,1-1-1 0 0,-3 5-11 0 0,1-2 2 0 0,1 0 1 0 0,1 0 0 0 0,-1 5-3 0 0,-3 122 481 0 0,-5-65-765 0 0,9-63 284 0 0,1-10 2 0 0,-1 0-1 0 0,1 0 1 0 0,0 0-1 0 0,0 0 1 0 0,0 0-1 0 0,1-1 1 0 0,0 4-2 0 0,-1 0 28 0 0,0-5-141 0 0,0-1-234 0 0,0 0-73 0 0,0 0-11 0 0,11-19-2783 0 0,-7 8 1708 0 0</inkml:trace>
  <inkml:trace contextRef="#ctx0" brushRef="#br0" timeOffset="810.08">434 3 5640 0 0,'0'0'257'0'0,"0"0"-2"0"0,-19-2 6207 0 0,16 3-6256 0 0,0 0 0 0 0,0 0 0 0 0,0 1 0 0 0,0 0 0 0 0,0-1 0 0 0,0 1 1 0 0,0 0-1 0 0,0 0 0 0 0,1 1 0 0 0,-1-1 0 0 0,1 0 0 0 0,0 1 0 0 0,0 0 0 0 0,0-1 0 0 0,0 1 0 0 0,0 0 0 0 0,0 0 0 0 0,0 1-206 0 0,-16 20 891 0 0,15-19-762 0 0,-1 0-1 0 0,1 1 0 0 0,-1-1 1 0 0,2 1-1 0 0,-1-1 0 0 0,0 1 1 0 0,1 1-129 0 0,-7 14 218 0 0,-30 63 322 0 0,14-29-268 0 0,-5 5-272 0 0,-20 32 312 0 0,47-85-242 0 0,-1-2 332 0 0,8-14-162 0 0,9-12-126 0 0,-1 0 0 0 0,0-1 0 0 0,-2 0 0 0 0,4-14-114 0 0,-4 8 20 0 0,9-26-158 0 0,3 1 0 0 0,3-3 138 0 0,-19 46 20 0 0,1 0-1 0 0,0 1 0 0 0,5-6-19 0 0,2-2-4 0 0,-12 14-20 0 0,-1 2 22 0 0,0 0 0 0 0,0 0 0 0 0,0-1 0 0 0,0 1 0 0 0,0 0 0 0 0,0 0 0 0 0,0 0 1 0 0,0 1-1 0 0,0-1 0 0 0,1 0 0 0 0,-1 0 2 0 0,3 0-18 0 0,-1 0-1 0 0,0 0 1 0 0,1 1 0 0 0,-1-1 0 0 0,0 1-1 0 0,1 0 1 0 0,-1 0 0 0 0,1 0 18 0 0,-3 0-4 0 0,0 0 1 0 0,-1 0-1 0 0,1 1 0 0 0,-1-1 1 0 0,1 0-1 0 0,0 1 1 0 0,-1-1-1 0 0,1 0 0 0 0,-1 1 1 0 0,1-1-1 0 0,-1 1 0 0 0,0-1 1 0 0,1 1-1 0 0,-1-1 0 0 0,1 1 1 0 0,-1-1-1 0 0,0 1 0 0 0,1-1 1 0 0,-1 1-1 0 0,0 0 4 0 0,1 0-6 0 0,6 8 43 0 0,0 1 0 0 0,-1 1-1 0 0,0-1 1 0 0,0 1 0 0 0,1 6-37 0 0,20 59 328 0 0,-17-45-29 0 0,11 25-299 0 0,-12-37 157 0 0,-1 1-1 0 0,-1-1 1 0 0,-1 2 0 0 0,4 19-157 0 0,-10-38 10 0 0,1 1 1 0 0,-1-1-1 0 0,0 0 1 0 0,0 1-1 0 0,0-1 1 0 0,0 0-1 0 0,-1 1 0 0 0,1-1 1 0 0,-1 0-1 0 0,1 0 1 0 0,-1 1-1 0 0,0-1 1 0 0,0 0-1 0 0,-1 2-10 0 0,2-4-2 0 0,-1 1-1 0 0,1 0 1 0 0,-1 0-1 0 0,1-1 1 0 0,-1 1 0 0 0,1 0-1 0 0,-1 0 1 0 0,1 0-1 0 0,0 0 1 0 0,0 0-1 0 0,-1 0 1 0 0,1 0-1 0 0,0 0 1 0 0,0 0-1 0 0,0-1 1 0 0,0 2 2 0 0,0 0-99 0 0,-1 0-147 0 0,1-2-11 0 0,0 0-250 0 0,-1-1-1026 0 0,-2-3-442 0 0</inkml:trace>
  <inkml:trace contextRef="#ctx0" brushRef="#br0" timeOffset="6967.643">437 879 2304 0 0,'0'0'372'0'0,"0"0"723"0"0,0 0 315 0 0,0 0 59 0 0,-10-8 6969 0 0,8 8-8351 0 0,0 0 1 0 0,-1 1-1 0 0,1-1 1 0 0,0 1-1 0 0,0-1 1 0 0,0 1 0 0 0,0 0-1 0 0,0 0 1 0 0,0 0-1 0 0,0 0 1 0 0,0 0-1 0 0,0 1 1 0 0,1-1-88 0 0,-26 22 948 0 0,13-10-476 0 0,-20 24 51 0 0,28-30-464 0 0,1 0-1 0 0,-2 0 0 0 0,1-1 1 0 0,-1 1-1 0 0,0-1 1 0 0,-1-1-1 0 0,-1 1-58 0 0,-16 12 277 0 0,20-14-207 0 0,4-3 15 0 0,41-54-125 0 0,-29 40-203 0 0,-1-1-1 0 0,0 0 1 0 0,-1 0 0 0 0,3-8 243 0 0,-7 13-123 0 0,0 1 17 0 0,-3 7 88 0 0,-1 0 0 0 0,0-1 0 0 0,-1 1 0 0 0,1-1 0 0 0,0 1 0 0 0,0-1 0 0 0,-1 1 0 0 0,1-1 0 0 0,0 0-1 0 0,-1 0 19 0 0,5-7 115 0 0,-1 3 22 0 0,-3 5-57 0 0,-1 1-134 0 0,0 0-61 0 0,0 0-12 0 0,0 0 38 0 0,0 0 152 0 0,0 0 26 0 0,0 0-4 0 0,0 0 17 0 0,0 0 8 0 0,0 0 2 0 0,1 0-99 0 0,0 1 0 0 0,1 0 0 0 0,-1-1-1 0 0,0 1 1 0 0,0 0 0 0 0,0 0-1 0 0,0 0 1 0 0,1 0 0 0 0,-1 0-1 0 0,0 0 1 0 0,-1 0 0 0 0,1 0 0 0 0,0 0-1 0 0,0 0 1 0 0,0 1 0 0 0,-1-1-13 0 0,11 13 76 0 0,-6-5-14 0 0,-4-8-62 0 0,0 1 0 0 0,0 0 0 0 0,0-1 1 0 0,0 0-1 0 0,0 1 0 0 0,0-1 0 0 0,1 0 0 0 0,-1 1 1 0 0,1-1-1 0 0,-1 0 0 0 0,0 0 0 0 0,1 0 0 0 0,0 0 0 0 0,-1 0 0 0 0,10 7 2 0 0,-7-4 8 0 0,1-1 1 0 0,0 0-1 0 0,0 0 0 0 0,0 0 1 0 0,3 1-11 0 0,-5-2 18 0 0,1 2 14 0 0,0-1 1 0 0,1-1-1 0 0,-1 1 1 0 0,1-1-1 0 0,-1 1 0 0 0,1-1 1 0 0,0 0-1 0 0,0-1-32 0 0,-4 0 53 0 0,-1-1 11 0 0,0 0 0 0 0,0 0 0 0 0,0 0 6 0 0,0 0 15 0 0,0 0-13 0 0,0 0 5 0 0,0 0 1 0 0,0 0-36 0 0,0 0-256 0 0,0 0-686 0 0,0 0-266 0 0</inkml:trace>
  <inkml:trace contextRef="#ctx0" brushRef="#br1" timeOffset="12232.327">465 1706 5064 0 0,'0'0'389'0'0,"0"0"-134"0"0,0 0 361 0 0,0 0 184 0 0,0 0 37 0 0,0 0-96 0 0,0 0-441 0 0,0 0-194 0 0,-4 19 1511 0 0,-13 2 3018 0 0,16-20-4305 0 0,1-1-90 0 0,0 0-44 0 0,0 0-10 0 0,0 0-4 0 0,0 0-5 0 0,0 0-1 0 0,0 0 0 0 0,0 0-4 0 0,0-2-128 0 0,1 1-1 0 0,-1-1 1 0 0,1 1-1 0 0,0-1 0 0 0,-1 1 1 0 0,1-1-1 0 0,0 1 0 0 0,0 0 1 0 0,0-1-1 0 0,0 1 0 0 0,0 0 1 0 0,0 0-1 0 0,1-1-43 0 0,2-3 38 0 0,2-2-20 0 0,-1 1 1 0 0,2 0-1 0 0,-1 0 1 0 0,1 0-1 0 0,-1 1 1 0 0,2 0-1 0 0,-1 0 0 0 0,5-1-18 0 0,24-19 47 0 0,5-5-6 0 0,1 2-1 0 0,25-12-40 0 0,-26 15 66 0 0,3-2 19 0 0,-1-1 1 0 0,-2-3-1 0 0,24-23-85 0 0,-48 40 120 0 0,19-13-120 0 0,4-2 85 0 0,37-32-10 0 0,-69 50-28 0 0,-8 10-42 0 0,1-1 0 0 0,0 1 0 0 0,-1 0-1 0 0,1 0 1 0 0,0 0 0 0 0,-1 0-1 0 0,1 0 1 0 0,0 1 0 0 0,0-1 0 0 0,0 0-1 0 0,0 0 1 0 0,0 0 0 0 0,0 1-1 0 0,0-1-4 0 0,5-3 7 0 0,2 1-5 0 0,-1-2-1 0 0,0 1 0 0 0,0-1 0 0 0,5-4-1 0 0,-5 3 8 0 0,0 1-1 0 0,1 0 1 0 0,-1 0-1 0 0,9-2-7 0 0,-5 1 34 0 0,20-19 41 0 0,-27 22-62 0 0,1 0 0 0 0,-2-1 0 0 0,1 1 0 0 0,0-1-1 0 0,0-1-12 0 0,15-14 53 0 0,-10 12-53 0 0,-1 1 0 0 0,1 0 0 0 0,0 0 0 0 0,0 1 0 0 0,1 0 0 0 0,0 1 0 0 0,-3 2 11 0 0,-5 1 45 0 0,-2 1 36 0 0,-1 2-48 0 0,0-1 1 0 0,0 1-1 0 0,0-1 1 0 0,-1 1-1 0 0,1-1 1 0 0,0 1-1 0 0,0-1 0 0 0,-1 0 1 0 0,1 0-1 0 0,-1 1 1 0 0,1-1-1 0 0,-1 0 0 0 0,1 0 1 0 0,-1-1-1 0 0,0 1 1 0 0,-1 0-45 0 0,-34 16 213 0 0,29-12-191 0 0,0-1 1 0 0,-1 0-1 0 0,1-1 0 0 0,-6 1-22 0 0,-26 11 45 0 0,32-12-38 0 0,1 0-1 0 0,-1 0 0 0 0,-1 0 0 0 0,1-1 0 0 0,0 0-6 0 0,4-2-1 0 0,-2 2 14 0 0,-1-2 0 0 0,0 1-1 0 0,0 0 1 0 0,0-1 0 0 0,0-1 0 0 0,-1 1-13 0 0,3 0 35 0 0,-8-3 85 0 0,21-15 49 0 0,-8 17-169 0 0,1-1 0 0 0,-1 0 0 0 0,1 1 0 0 0,0-1 0 0 0,-1 1 0 0 0,1-1 0 0 0,0 1 0 0 0,0 0 0 0 0,0-1 0 0 0,0 1 0 0 0,1 0 0 0 0,-1-1 0 0 0,0 1 0 0 0,0 0 0 0 0,2-1 0 0 0,26-15 0 0 0,-13 8 0 0 0,9-5-24 0 0,0 1-1 0 0,1 2 1 0 0,3 0 24 0 0,6-3 9 0 0,-26 10-10 0 0,1 1-1 0 0,0 0 0 0 0,-1 1 0 0 0,1 0 0 0 0,0 0 1 0 0,8 0 1 0 0,-17 3-4 0 0,0-1 0 0 0,1 1 0 0 0,-1-1 0 0 0,0 1 0 0 0,0-1 1 0 0,0 1-1 0 0,0 0 0 0 0,0 0 0 0 0,0 0 0 0 0,0-1 0 0 0,0 1 0 0 0,0 0 0 0 0,0 0 1 0 0,0 0-1 0 0,0 1 4 0 0,11 16 4 0 0,-9-9 18 0 0,-1-1 0 0 0,1 1 0 0 0,-2-1-1 0 0,1 1 1 0 0,-1 0 0 0 0,-1 0 0 0 0,1 0-1 0 0,-2-1 1 0 0,1 1 0 0 0,-2 8-22 0 0,-1-1 165 0 0,0-1-1 0 0,-1 1 1 0 0,0-1 0 0 0,-2 0 0 0 0,-4 10-165 0 0,-11 30 441 0 0,18-44-388 0 0,3-8-53 0 0,-3 2 0 0 0,-1-2-125 0 0,3-3-535 0 0,0 0-265 0 0,-5 0-61 0 0</inkml:trace>
  <inkml:trace contextRef="#ctx0" brushRef="#br1" timeOffset="13000.394">481 987 2760 0 0,'0'0'125'0'0,"0"0"95"0"0,0 0 314 0 0,0 0 135 0 0,0 0 31 0 0,-5 0 315 0 0,4-1 3230 0 0,1 1-4128 0 0,0 0 0 0 0,0 0 0 0 0,0 0 0 0 0,0 0 0 0 0,0 0 0 0 0,-1 0 0 0 0,1 1 0 0 0,0-1 0 0 0,0 0 0 0 0,0 0 0 0 0,0 0 1 0 0,0 0-1 0 0,0 0 0 0 0,-1 0 0 0 0,1 0 0 0 0,0 0 0 0 0,0 0 0 0 0,0 0 0 0 0,0 0 0 0 0,0 0 0 0 0,0 0 0 0 0,-1 0 0 0 0,1 0 0 0 0,0 0 1 0 0,0 0-1 0 0,0 0 0 0 0,0 0 0 0 0,0 0 0 0 0,0 0 0 0 0,-1-1 0 0 0,1 1 0 0 0,0 0 0 0 0,0 0 0 0 0,0 0 0 0 0,0 0 0 0 0,0 0 0 0 0,0 0 0 0 0,0 0 1 0 0,0 0-1 0 0,0 0 0 0 0,-1-1 0 0 0,1 1 0 0 0,0 0 0 0 0,0 0 0 0 0,0 0 0 0 0,0 0 0 0 0,0 0 0 0 0,0 0 0 0 0,0-1 0 0 0,0 1 0 0 0,0 0 0 0 0,0 0 1 0 0,0 0-1 0 0,0 0 0 0 0,0 0 0 0 0,0 0 0 0 0,0-1 0 0 0,0 1 0 0 0,0 0-117 0 0,-4 7 4136 0 0,2-2-5744 0 0,-6 62 2323 0 0,2 39-46 0 0,5-69-482 0 0,1-21-72 0 0,0-1-1 0 0,-3 8-114 0 0,-2 20 529 0 0,1 20-529 0 0,1-8 175 0 0,2-7-172 0 0,1-30 74 0 0,-1 1-1 0 0,0-1 0 0 0,-2 4-76 0 0,1-5 102 0 0,0-1 0 0 0,2 1 0 0 0,0 0 0 0 0,1 8-102 0 0,1 15 231 0 0,-5-9-14 0 0,-2-47-2781 0 0,1 7-2625 0 0,1-2-1505 0 0</inkml:trace>
  <inkml:trace contextRef="#ctx0" brushRef="#br1" timeOffset="13434.187">393 954 9760 0 0,'0'0'446'0'0,"0"0"-10"0"0,-6 6 312 0 0,-2 3-76 0 0,-1 1-1 0 0,1 0 0 0 0,1 0 1 0 0,0 1-1 0 0,1 0 0 0 0,0 0 1 0 0,-4 9-672 0 0,3-4 543 0 0,-1-1-1 0 0,-1 0 1 0 0,-9 13-543 0 0,0-5 263 0 0,13-14-168 0 0,-2-1-1 0 0,1 0 1 0 0,-1 0-1 0 0,-3 2-94 0 0,-23 23 288 0 0,32-32-216 0 0,1-1-1 0 0,0 0 0 0 0,0 0 14 0 0,0 0-13 0 0,-3-12 85 0 0,3 7-137 0 0,0 0 0 0 0,0-1 0 0 0,1 1-1 0 0,-1 0 1 0 0,1 0 0 0 0,0 0 0 0 0,1 0-1 0 0,-1 0 1 0 0,3-4-20 0 0,20-45 35 0 0,-21 50-24 0 0,5-14-41 0 0,2 1 1 0 0,0 0-1 0 0,1 1 0 0 0,1 0 0 0 0,0 0 0 0 0,1 2 0 0 0,1-1 0 0 0,0 2 0 0 0,7-6 30 0 0,-19 18-1 0 0,1 0 0 0 0,-1-1 0 0 0,0 1 0 0 0,0 0 0 0 0,1 0 0 0 0,-1 1 0 0 0,0-1 0 0 0,1 0-1 0 0,-1 1 1 0 0,3-1 1 0 0,-4 1 0 0 0,0-1 0 0 0,-1 1 0 0 0,1 0-1 0 0,0 0 1 0 0,0 0 0 0 0,0 0 0 0 0,0 0 0 0 0,-1-1-1 0 0,1 2 1 0 0,0-1 0 0 0,0 0 0 0 0,0 0-1 0 0,-1 0 1 0 0,1 0 0 0 0,0 0 0 0 0,0 1-1 0 0,0-1 1 0 0,-1 0 0 0 0,1 1 0 0 0,0-1-1 0 0,0 0 1 0 0,-1 1 0 0 0,1-1 0 0 0,1 2-8 0 0,3 1 76 0 0,0-1 1 0 0,0 1-1 0 0,0 0 0 0 0,0 0 0 0 0,-1 1 1 0 0,0 0-1 0 0,0-1 0 0 0,0 2 0 0 0,0-1 1 0 0,0 0-1 0 0,2 5-68 0 0,11 12 325 0 0,-5-7-43 0 0,0 0-1 0 0,6 12-281 0 0,-4-5 74 0 0,4 2-878 0 0,-17-22-4026 0 0,-1-1-1691 0 0</inkml:trace>
  <inkml:trace contextRef="#ctx0" brushRef="#br1" timeOffset="14106.713">477 1761 5528 0 0,'0'0'422'0'0,"0"0"-60"0"0,0 0 774 0 0,0 0 366 0 0,0 0 70 0 0,0 0-145 0 0,0 0-680 0 0,2-3 490 0 0,0 1-1060 0 0,1 0 0 0 0,-1 0 1 0 0,1 1-1 0 0,0 0 0 0 0,-1-1 0 0 0,1 1 1 0 0,0 0-1 0 0,0 0 0 0 0,0 1 0 0 0,0-1 1 0 0,0 0-1 0 0,0 1 0 0 0,0 0 0 0 0,3 0-177 0 0,6 0 201 0 0,0 1-1 0 0,1 1 0 0 0,2 0-200 0 0,22 3 559 0 0,51 5-27 0 0,-48-4-461 0 0,0-2-1 0 0,6-2-70 0 0,25-6 107 0 0,0-2-1 0 0,26-8-106 0 0,-52 8 43 0 0,51-5 181 0 0,-84 11-158 0 0,0 0-1 0 0,0 1 1 0 0,0 1-1 0 0,0 0 0 0 0,9 3-65 0 0,29 4 204 0 0,-12 2-137 0 0,-38-11-82 0 0,1 0 1 0 0,-1 0-1 0 0,0 0 1 0 0,1 1-1 0 0,-1-1 1 0 0,1 0-1 0 0,-1 0 1 0 0,0 0-1 0 0,1 0 1 0 0,-1 0-1 0 0,1 0 1 0 0,-1 0-1 0 0,0 0 1 0 0,1 0-1 0 0,-1 0 1 0 0,0 0-1 0 0,1 0 1 0 0,-1-1-1 0 0,1 1 1 0 0,-1 0-1 0 0,0 0 1 0 0,1 0-1 0 0,-1 0 1 0 0,0-1-1 0 0,1 1 1 0 0,-1 0-1 0 0,0 0 1 0 0,1-1-1 0 0,-1 1 1 0 0,0 0-1 0 0,0 0 1 0 0,1-1-1 0 0,-1 1 1 0 0,0 0 14 0 0,0-1-129 0 0,0 0-1 0 0,0 0 1 0 0,0 0-1 0 0,0 0 1 0 0,0 0 0 0 0,0 0-1 0 0,0 0 1 0 0,0 0-1 0 0,0 0 1 0 0,-1 0-1 0 0,1 0 1 0 0,0 1 0 0 0,-1-1-1 0 0,1 0 130 0 0,-16-26-3447 0 0,7 15 1698 0 0</inkml:trace>
  <inkml:trace contextRef="#ctx0" brushRef="#br1" timeOffset="14426.202">1304 1639 2760 0 0,'-14'-1'207'0'0,"5"-1"-148"0"0,8 0 40 0 0,0 1 93 0 0,-6-2 4793 0 0,12 9 610 0 0,3 2-2024 0 0,-1-2-4661 0 0,24 15 1555 0 0,-14-10-271 0 0,0 1 1 0 0,-1 0-1 0 0,9 10-194 0 0,-10-8 190 0 0,11 11 391 0 0,-10-9 39 0 0,-13-14-446 0 0,0 0 0 0 0,-1 1 0 0 0,0-1 0 0 0,0 0 0 0 0,1 1 0 0 0,-1-1 0 0 0,-1 1 0 0 0,1 0 0 0 0,0 0-174 0 0,-2-1 65 0 0,1-1 0 0 0,-1 0 1 0 0,0 0-1 0 0,0 0 0 0 0,0 0 1 0 0,0 0-1 0 0,0 0 0 0 0,0 0 0 0 0,0 0 1 0 0,-1 0-1 0 0,1 0 0 0 0,0 0 1 0 0,0 1-1 0 0,-1-1 0 0 0,1 0 1 0 0,-1 0-1 0 0,1-1 0 0 0,-1 1 1 0 0,0 0-1 0 0,1 0 0 0 0,-1 0 1 0 0,0 0-1 0 0,1 0 0 0 0,-1-1 0 0 0,0 1 1 0 0,0 0-1 0 0,0-1 0 0 0,0 1 1 0 0,0 0-1 0 0,1-1 0 0 0,-2 1-65 0 0,-10 7 326 0 0,0 0 1 0 0,-1-1-1 0 0,0-1 0 0 0,0 0 0 0 0,0 0 0 0 0,-12 2-326 0 0,-18 3 2 0 0,-22 3-2 0 0,62-13 7 0 0,-8 0-22 0 0,9 0 11 0 0,0-1 0 0 0,0 0 0 0 0,0 0 0 0 0,0 1 0 0 0,1-1 0 0 0,-1 1 0 0 0,0 0 0 0 0,0 0 0 0 0,1-1 0 0 0,-1 1 0 0 0,0 0 0 0 0,1 0 0 0 0,-2 2 4 0 0,-2-1-334 0 0,1 0 0 0 0,-1 0 1 0 0,1-1-1 0 0,-1 1 0 0 0,0-1 0 0 0,1 0 1 0 0,-1 0-1 0 0,0-1 0 0 0,0 0 0 0 0,0 1 0 0 0,0-2 1 0 0,0 1 333 0 0,-15-4-1422 0 0</inkml:trace>
  <inkml:trace contextRef="#ctx0" brushRef="#br1" timeOffset="25852.227">777 818 5064 0 0,'0'0'33'0'0,"-1"0"1"0"0,1-1 0 0 0,-1 1-1 0 0,1 0 1 0 0,-1 0 0 0 0,1 0-1 0 0,0 0 1 0 0,-1-1 0 0 0,1 1-1 0 0,-1 0 1 0 0,1-1-1 0 0,0 1 1 0 0,-1 0 0 0 0,1-1-1 0 0,0 1 1 0 0,-1 0 0 0 0,1-1-1 0 0,0 1 1 0 0,-1 0-1 0 0,1-1 1 0 0,0 1 0 0 0,0-1-1 0 0,0 1 1 0 0,-1-1 0 0 0,1 1-1 0 0,0-1-33 0 0,-3-4 823 0 0,-4-4 2332 0 0,7 8-3065 0 0,0 0 0 0 0,-1 1 0 0 0,1-1 1 0 0,0 0-1 0 0,-1 1 0 0 0,1-1 0 0 0,-1 1 0 0 0,1-1 1 0 0,-1 1-1 0 0,0-1 0 0 0,1 1 0 0 0,-1-1 0 0 0,0 1 1 0 0,1-1-1 0 0,-1 1 0 0 0,0 0 0 0 0,1-1 0 0 0,-1 1 0 0 0,0 0 1 0 0,0 0-91 0 0,-3-2 221 0 0,0 0-1 0 0,-1 1 1 0 0,1 0 0 0 0,-1 0 0 0 0,1 1 0 0 0,-1-1 0 0 0,1 1 0 0 0,-1 0 0 0 0,1 0-1 0 0,-1 0 1 0 0,1 1 0 0 0,-1-1 0 0 0,1 1 0 0 0,-1 1 0 0 0,0-1-221 0 0,-10 3 198 0 0,1-1 1 0 0,-11 0-199 0 0,-17 4 574 0 0,5 0-255 0 0,19-3 93 0 0,0 0 0 0 0,-15 5-412 0 0,1 3 558 0 0,2-2-339 0 0,1 1 0 0 0,-27 15-219 0 0,23-11 199 0 0,25-12-93 0 0,0 1-1 0 0,1 0 1 0 0,-1 0 0 0 0,1 0 0 0 0,-4 4-106 0 0,-17 9 285 0 0,23-14-222 0 0,-1 0 0 0 0,1 0 0 0 0,0 1 0 0 0,0 0 0 0 0,-3 3-63 0 0,-15 15 274 0 0,13-14-137 0 0,1 1 1 0 0,0 0-1 0 0,1 1 0 0 0,0 0 0 0 0,-6 8-137 0 0,5-2 99 0 0,-5 7 44 0 0,0 2 1 0 0,1 0-1 0 0,2 0 0 0 0,0 3-143 0 0,11-28 3 0 0,-2 7 37 0 0,-1 0-1 0 0,2 0 0 0 0,-1 0 0 0 0,0 6-39 0 0,-9 42 80 0 0,8-27-80 0 0,-1 20 231 0 0,4-37-115 0 0,1-1 1 0 0,0 1-1 0 0,0 0 0 0 0,2 1-116 0 0,-3-8 0 0 0,1 0 0 0 0,-1 0 0 0 0,0-1 0 0 0,-1 1 0 0 0,1 0 0 0 0,-1 0 0 0 0,1-1 0 0 0,-1 2 0 0 0,-3 21 0 0 0,5-12 46 0 0,0 1-1 0 0,2-1 0 0 0,-1 0 1 0 0,2 0-1 0 0,0 0 0 0 0,0 0 1 0 0,3 3-46 0 0,-5-13 16 0 0,0 0 0 0 0,1 0 0 0 0,-1 0 0 0 0,1 0 1 0 0,0 0-1 0 0,0 0 0 0 0,0-1 0 0 0,1 1-16 0 0,14 17 71 0 0,-15-17-58 0 0,1 1 0 0 0,0-1-1 0 0,0 0 1 0 0,1 0 0 0 0,1 1-13 0 0,18 19 70 0 0,-16-17-50 0 0,-1 0 0 0 0,1 0 0 0 0,0-1 0 0 0,0 0 0 0 0,1-1 0 0 0,-1 1 0 0 0,10 3-20 0 0,-13-7 8 0 0,3 2 13 0 0,1-1-1 0 0,1 0 0 0 0,-1-1 1 0 0,0 0-1 0 0,1 0 0 0 0,-1-1 1 0 0,1 0-1 0 0,-1 0 1 0 0,1-1-1 0 0,-1-1 0 0 0,8-1-20 0 0,-4 0 62 0 0,0 0 0 0 0,0-1-1 0 0,0-1 1 0 0,-1 0 0 0 0,1-1 0 0 0,-1 0-1 0 0,3-3-61 0 0,-4 1 76 0 0,0 0 0 0 0,-1-1 0 0 0,0 0-1 0 0,-1 0 1 0 0,1-1 0 0 0,-2-1 0 0 0,1 1-1 0 0,-1-2-75 0 0,3-2 26 0 0,0 1-21 0 0,10-12 79 0 0,-1 0 0 0 0,-1-1-1 0 0,13-24-83 0 0,-4 4 136 0 0,-17 29-98 0 0,-1-1-1 0 0,7-16-37 0 0,0-4 38 0 0,1-4 68 0 0,5-19-106 0 0,-18 45 18 0 0,-1 1 1 0 0,-1 0 0 0 0,0-1-1 0 0,-1 0 1 0 0,0 0 0 0 0,-1-5-19 0 0,-1-12 43 0 0,1 17-39 0 0,-1 1 0 0 0,0-1-1 0 0,-1 0 1 0 0,-1 1 0 0 0,0 0 0 0 0,-1-1-1 0 0,-4-9-3 0 0,4 15 18 0 0,0 0-1 0 0,-2 0 1 0 0,1 0 0 0 0,-1 0-1 0 0,0 1 1 0 0,-1 0-1 0 0,1 0 1 0 0,-2 0 0 0 0,1 1-1 0 0,-6-4-17 0 0,1-1-104 0 0,-2 1 0 0 0,1 1 0 0 0,-4-2 104 0 0,10 9-94 0 0,1 0 0 0 0,-1 0 0 0 0,0 0 0 0 0,0 0 0 0 0,0 1 0 0 0,0 0 1 0 0,0 1-1 0 0,0-1 0 0 0,-5 0 94 0 0,-14 1-1123 0 0</inkml:trace>
  <inkml:trace contextRef="#ctx0" brushRef="#br2" timeOffset="36893.511">494 1747 5120 0 0,'0'0'233'0'0,"0"0"35"0"0,0 0-1 0 0,0 0-3 0 0,0 0 0 0 0,0 0-7 0 0,0 0-26 0 0,0 0-9 0 0,0 0-4 0 0,0 0 3 0 0,0 0 23 0 0,0 0 11 0 0,0 0 1 0 0,0 0 4 0 0,0 0 17 0 0,0 0 10 0 0,0 0 1 0 0,0 0-12 0 0,0 0-51 0 0,7 0 383 0 0,47-19 1024 0 0,-38 16-1525 0 0,-13 1-107 0 0,13-1 0 0 0,-5 2 12 0 0,0 0 1 0 0,-1-1 0 0 0,0 0 0 0 0,1-1 0 0 0,4-2-13 0 0,19-7 0 0 0,-29 10 0 0 0,1 1 0 0 0,-1-1 0 0 0,0 0 0 0 0,0 0 0 0 0,0-1 0 0 0,0 1 0 0 0,0-1 0 0 0,-1 0 0 0 0,2-2 0 0 0,-1 1 16 0 0,0 1 0 0 0,0-1 0 0 0,1 1-1 0 0,-1 0 1 0 0,1 0 0 0 0,-1 1 0 0 0,1 0 0 0 0,0 0 0 0 0,4-1-16 0 0,-7 2 1 0 0,15-5-13 0 0,-11 4 1 0 0,1 0 0 0 0,-1-1 0 0 0,0 0 0 0 0,0 0 0 0 0,0-1 0 0 0,-1 1 1 0 0,5-5 10 0 0,-7 6 0 0 0,0-1 0 0 0,0 1 0 0 0,0-1 0 0 0,0 1 0 0 0,0 0 0 0 0,2 0 0 0 0,20-12 0 0 0,-18 9 0 0 0,0 0 0 0 0,0 1 0 0 0,5-2 0 0 0,-5 2 0 0 0,0-1 0 0 0,0 1 0 0 0,4-4 0 0 0,-3 2 0 0 0,-1 1 0 0 0,2 0 0 0 0,-1 1 0 0 0,0 0 0 0 0,1 1 0 0 0,0-1 0 0 0,0 2 0 0 0,17-7 0 0 0,74-32 0 0 0,-60 30 321 0 0,-2 2-106 0 0,-31 6-193 0 0,-1 1 0 0 0,0-1 0 0 0,0-1 0 0 0,6-3-22 0 0,11-5 24 0 0,3 1-24 0 0,-22 9 0 0 0,0 0 0 0 0,0 0 0 0 0,-1 0 0 0 0,1 0 0 0 0,2 1 0 0 0,25-12 0 0 0,-6 5 0 0 0,-1-1 0 0 0,13-8 72 0 0,-36 17-28 0 0,-2 0-112 0 0,0 0-30 0 0,0 0-4 0 0,0 0-38 0 0,0 0-152 0 0,-7-8-850 0 0,-4 5 657 0 0,9 2 370 0 0,0 1 0 0 0,0 0 0 0 0,1-1-1 0 0,-1 1 1 0 0,0-1 0 0 0,1 0-1 0 0,-1 1 1 0 0,0-1 0 0 0,1 0-1 0 0,-1 0 1 0 0,1 0 0 0 0,-1 0 0 0 0,1 0-1 0 0,0-1 1 0 0,-1 1 0 0 0,1 0-1 0 0,0-1 1 0 0,0 1 0 0 0,0 0 0 0 0,0-1-1 0 0,0 0 1 0 0,0 1 0 0 0,0-1-1 0 0,0 1 1 0 0,1-1 0 0 0,-1-1 115 0 0,1 2 107 0 0,-1-1 1 0 0,1 0 0 0 0,-1 0-1 0 0,1 1 1 0 0,0-1-1 0 0,0 0 1 0 0,0 0 0 0 0,0 1-1 0 0,1-1 1 0 0,-1 0 0 0 0,0 0-1 0 0,1 0 1 0 0,-1 1-1 0 0,1-1 1 0 0,-1 0 0 0 0,1 1-1 0 0,0-1 1 0 0,0 1 0 0 0,0-1-1 0 0,0 1 1 0 0,0-1-1 0 0,0 1 1 0 0,0-1 0 0 0,0 1-1 0 0,0 0 1 0 0,1 0 0 0 0,-1 0-1 0 0,1 0 1 0 0,-1 0-1 0 0,1 0 1 0 0,-1 0 0 0 0,1 0-108 0 0,22-9 692 0 0,-18 7-561 0 0,0 0 0 0 0,0 1 0 0 0,1 0 1 0 0,-1 0-1 0 0,1 0-131 0 0,-4 2 72 0 0,-1 0 0 0 0,1-1 1 0 0,0 1-1 0 0,0 1 0 0 0,-1-1 1 0 0,1 0-1 0 0,0 1 1 0 0,0-1-1 0 0,-1 1 0 0 0,1 0 1 0 0,-1-1-1 0 0,1 2 1 0 0,0-1-1 0 0,1 1-72 0 0,-3-1 62 0 0,0 0 1 0 0,0 0-1 0 0,0 0 1 0 0,0 0-1 0 0,0 0 0 0 0,0 1 1 0 0,-1-1-1 0 0,1 0 1 0 0,0 1-1 0 0,-1-1 0 0 0,1 0 1 0 0,-1 1-1 0 0,1-1 1 0 0,-1 1-1 0 0,0-1 0 0 0,1 1 1 0 0,-1-1-1 0 0,0 0 1 0 0,0 1-1 0 0,0-1 0 0 0,0 1 1 0 0,-1 1-63 0 0,1 4 209 0 0,-1-1 1 0 0,0 1-1 0 0,0 0 1 0 0,-2 5-210 0 0,1-7 125 0 0,0 0 0 0 0,0 0 1 0 0,-1 0-1 0 0,1-1 0 0 0,-1 1 1 0 0,0-1-1 0 0,-1 1 0 0 0,0 0-125 0 0,-34 33 985 0 0,29-30-795 0 0,-2 2-101 0 0,0-2 0 0 0,0 0 1 0 0,-1 0-1 0 0,0-1 0 0 0,-5 1-89 0 0,12-5-266 0 0,0-1-1 0 0,0 0 0 0 0,0 0 0 0 0,0-1 0 0 0,-1 0 1 0 0,1 0-1 0 0,0 0 0 0 0,0 0 0 0 0,-4-1 267 0 0,-1 0-910 0 0</inkml:trace>
  <inkml:trace contextRef="#ctx0" brushRef="#br2" timeOffset="38254.874">1494 1315 8840 0 0,'0'0'197'0'0,"0"0"24"0"0,0 0 19 0 0,-1 0-29 0 0,-2 0-94 0 0,0-1 150 0 0,0 1 0 0 0,1-1 0 0 0,-1 0 0 0 0,1 1-1 0 0,-1-1 1 0 0,1 0 0 0 0,-1-1 0 0 0,0 0-267 0 0,-3-1 695 0 0,3 3-553 0 0,0-1 0 0 0,0 1 1 0 0,0 0-1 0 0,0 0 0 0 0,0 0 0 0 0,0 0 1 0 0,0 0-1 0 0,1 0 0 0 0,-1 1 1 0 0,0 0-1 0 0,0-1 0 0 0,0 1 1 0 0,1 0-1 0 0,-4 2-142 0 0,-13 2 206 0 0,5-2-75 0 0,-7 1 170 0 0,0-1-1 0 0,-1 0 0 0 0,-3-1-300 0 0,-84 6-180 0 0,13-5 371 0 0,59-4-327 0 0,27 1 120 0 0,1 0-1 0 0,0 0 1 0 0,-5 1 16 0 0,-1 0 100 0 0,0 0 0 0 0,-11-1-100 0 0,-14 0-143 0 0,14 1 169 0 0,-1-1 0 0 0,-20-3-26 0 0,27 3 265 0 0,0 0 0 0 0,1 1-1 0 0,-15 3-264 0 0,-24 2 240 0 0,-1-3 0 0 0,-11-3-240 0 0,66 0-144 0 0,-114 0 144 0 0,111-1 30 0 0,0 0-1 0 0,-1-1 1 0 0,1 1-1 0 0,0-2 1 0 0,1 1-1 0 0,-1-1 1 0 0,0 0-1 0 0,1 0 1 0 0,-1-1-30 0 0,6 4 376 0 0,1 0 113 0 0,0-1-542 0 0,0 1 0 0 0,0 0-1 0 0,0-1 1 0 0,0 1 0 0 0,0 0 0 0 0,0-1 0 0 0,1 1-1 0 0,-1-1 1 0 0,0 1 0 0 0,0 0 0 0 0,0-1 0 0 0,0 1-1 0 0,0 0 1 0 0,1-1 0 0 0,-1 1 0 0 0,0 0 0 0 0,0-1-1 0 0,1 1 1 0 0,-1 0 0 0 0,0-1 0 0 0,0 1-1 0 0,1 0 1 0 0,-1 0 0 0 0,0 0 53 0 0,5-5-555 0 0,-5 4 237 0 0,0 1-40 0 0,0 0-8 0 0,0 0 18 0 0,0 0 84 0 0,0 0 37 0 0,0 0 10 0 0,0 0 53 0 0,0 0 205 0 0,0 0 40 0 0,0 0 19 0 0,0 0 111 0 0,-15 5 936 0 0,12-4-1014 0 0,0 0 0 0 0,0 0 0 0 0,0 0 0 0 0,1 1 0 0 0,-1-1 0 0 0,0 0 0 0 0,1 1 0 0 0,-2 1-133 0 0,-14 7 255 0 0,16-9-208 0 0,-1 1 0 0 0,0 0-1 0 0,1 0 1 0 0,-1 0 0 0 0,1 0-1 0 0,0 0 1 0 0,-1 0-1 0 0,1 1 1 0 0,0-1 0 0 0,0 1-1 0 0,1-1 1 0 0,-2 3-47 0 0,-16 34 494 0 0,19-38-492 0 0,-1 0 6 0 0,1 0 0 0 0,0 1 0 0 0,-1-1 0 0 0,1 1 0 0 0,0-1 0 0 0,0 0 0 0 0,0 1 0 0 0,0-1-1 0 0,0 1 1 0 0,0-1 0 0 0,0 1 0 0 0,1 0-8 0 0,0 8 692 0 0,-1-9-205 0 0,0-1-123 0 0,0 0-548 0 0,0 0 149 0 0,0 0 0 0 0,-1 0 0 0 0,1 0 0 0 0,0 0 0 0 0,0 0 0 0 0,-1 0 0 0 0,1 0 0 0 0,0 1 0 0 0,0-1 0 0 0,0 0 0 0 0,-1 0 0 0 0,1 0 0 0 0,0 0 1 0 0,0 0-1 0 0,0 0 0 0 0,-1 1 0 0 0,1-1 0 0 0,0 0 0 0 0,0 0 0 0 0,0 0 0 0 0,0 1 0 0 0,0-1 0 0 0,-1 0 0 0 0,1 0 0 0 0,0 0 0 0 0,0 1 0 0 0,0-1 35 0 0,1 1-166 0 0,2-4 118 0 0,19-35 120 0 0,-18 32-102 0 0,-1 0 0 0 0,0 0-1 0 0,0-1 1 0 0,0 1 0 0 0,-1-1-1 0 0,1-5 31 0 0,11-25-218 0 0,-3 10 93 0 0,-8 19 145 0 0,0 1 1 0 0,1-1 0 0 0,0 1-1 0 0,0 0 1 0 0,4-5-21 0 0,-8 11 43 0 0,0 1 1 0 0,0 0 0 0 0,1 0 0 0 0,-1-1-1 0 0,0 1 1 0 0,1 0 0 0 0,-1 0-1 0 0,0 0 1 0 0,1-1 0 0 0,-1 1 0 0 0,0 0-1 0 0,1 0 1 0 0,-1 0 0 0 0,0 0-1 0 0,1 0 1 0 0,-1 0 0 0 0,0 0 0 0 0,1 0-1 0 0,-1 0 1 0 0,1 0 0 0 0,-1 0-1 0 0,0 0 1 0 0,1 0 0 0 0,-1 0-1 0 0,0 0 1 0 0,1 0 0 0 0,-1 0 0 0 0,0 0-1 0 0,1 1 1 0 0,-1-1 0 0 0,1 0-44 0 0,13 11-573 0 0,-10-7 373 0 0,-1 1-1 0 0,1-1 1 0 0,-1 1-1 0 0,0 0 1 0 0,1 1 200 0 0,1 4 395 0 0,-4-7-274 0 0,0 1 0 0 0,1-1 0 0 0,-1 0 0 0 0,1 0 0 0 0,0 0 0 0 0,0 0 0 0 0,1 0-1 0 0,0 1-120 0 0,3 4-379 0 0,-4-6 318 0 0,-1 0 1 0 0,1-1-1 0 0,-1 1 0 0 0,1 0 0 0 0,0 0 0 0 0,0-1 1 0 0,0 1-1 0 0,0-1 0 0 0,0 0 0 0 0,0 1 0 0 0,1-1 61 0 0,12 9 0 0 0,-8-6 0 0 0,4 0 0 0 0,-9-4 1 0 0,-1 1 0 0 0,0-1-1 0 0,0 0 1 0 0,0 1 0 0 0,1-1-1 0 0,-1 0 1 0 0,0 1 0 0 0,0-1-1 0 0,1 0 1 0 0,-1 0 0 0 0,0 0-1 0 0,1 0 1 0 0,-1-1 0 0 0,0 1-1 0 0,0 0 1 0 0,1-1-1 0 0,-1 1 16 0 0,1 0 0 0 0,-1 0-1 0 0,1-1 1 0 0,-1 1 0 0 0,1 0 0 0 0,-1 0 0 0 0,1 0 0 0 0,-1 1-1 0 0,1-1 1 0 0,-1 0 0 0 0,0 0 0 0 0,1 1 0 0 0,-1-1 0 0 0,1 1 0 0 0,-1-1-1 0 0,1 2-15 0 0,4 1 0 0 0,-5-3-1 0 0,-1 1 0 0 0,0-1 0 0 0,1 0 0 0 0,-1 0 0 0 0,0 0 0 0 0,0 0 0 0 0,1 1 0 0 0,-1-1 0 0 0,0 0-1 0 0,0 0 1 0 0,1 1 0 0 0,-1-1 0 0 0,0 0 0 0 0,0 0 0 0 0,0 1 0 0 0,0-1 0 0 0,1 0 0 0 0,-1 1 0 0 0,0-1-1 0 0,0 0 1 0 0,0 1 0 0 0,0-1 0 0 0,0 0 0 0 0,0 1 0 0 0,0-1 0 0 0,0 0 0 0 0,0 1 0 0 0,0-1 0 0 0,0 0-1 0 0,0 1 1 0 0,0-1 0 0 0,0 0 0 0 0,0 1 0 0 0,0-1 1 0 0,-1 1-35 0 0,1 0 208 0 0,0 5-1329 0 0,-4 0-3892 0 0,-1 0-192 0 0</inkml:trace>
  <inkml:trace contextRef="#ctx0" brushRef="#br2" timeOffset="38507.366">384 1400 4144 0 0,'0'0'319'0'0,"0"-1"-210"0"0,0-2 88 0 0,0 2 222 0 0,0 0 0 0 0,0-1 0 0 0,1 1 0 0 0,-1 0 0 0 0,0 0 1 0 0,0-1-1 0 0,1 1 0 0 0,-1 0 0 0 0,1 0 0 0 0,-1-1 0 0 0,1 1 0 0 0,0 0 0 0 0,-1 0 0 0 0,1 0 0 0 0,0 0 0 0 0,0 0 0 0 0,0 0 0 0 0,0 0 0 0 0,0 0 0 0 0,0 1 0 0 0,0-1 0 0 0,0 0 1 0 0,0 0-420 0 0,0 1 864 0 0,-1 0-55 0 0,0 0-229 0 0,0 0-100 0 0,12 12 692 0 0,-8-5-1029 0 0,-1 0-1 0 0,-1 0 1 0 0,0 0 0 0 0,0 0 0 0 0,0 1 0 0 0,-1-1 0 0 0,1 0-1 0 0,-2 1 1 0 0,1-1 0 0 0,-1 1 0 0 0,-1 0-143 0 0,0 17 470 0 0,-2 0-1 0 0,-4 17-469 0 0,3-18 244 0 0,-22 101 628 0 0,19-99-804 0 0,-1 0-1 0 0,-1 0 1 0 0,-8 15-68 0 0,13-34 28 0 0,0 1-1 0 0,1-1 1 0 0,1 1-1 0 0,-1-1 1 0 0,1 1 0 0 0,0 0-1 0 0,0 5-27 0 0,4-4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49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68 527 13824 0 0,'-3'1'181'0'0,"-1"0"0"0"0,1 0 0 0 0,0 0 0 0 0,0 0 0 0 0,0 0 0 0 0,0 0 0 0 0,1 1 0 0 0,-1 0 0 0 0,0-1 0 0 0,1 1 0 0 0,-1 0 0 0 0,1 0 0 0 0,-1 0 0 0 0,1 1 0 0 0,0-1 0 0 0,0 1 0 0 0,0-1 0 0 0,0 1 0 0 0,0 0 0 0 0,1-1 0 0 0,-1 1 0 0 0,1 0 0 0 0,-1 3-181 0 0,1-1 223 0 0,1-4-127 0 0,-6-16 552 0 0,5 4-429 0 0,0-1-1 0 0,1 1 1 0 0,0-1 0 0 0,1 1-1 0 0,1-1 1 0 0,0 1 0 0 0,0 0-1 0 0,1 0 1 0 0,4-9-219 0 0,-4 5 12 0 0,-1 0-1 0 0,0-1 1 0 0,-1 1-1 0 0,0-11-11 0 0,0-6 82 0 0,2-31 27 0 0,0 4-239 0 0,9-52 130 0 0,-11 102-28 0 0,-1 6 24 0 0,1 0 1 0 0,-1 0-1 0 0,1 0 1 0 0,-1 0-1 0 0,1 0 1 0 0,0 0-1 0 0,0 1 1 0 0,1-1-1 0 0,-1 0 1 0 0,0 1-1 0 0,1-1 4 0 0,-2 3-3 0 0,0 0 1 0 0,1-1-1 0 0,-1 1 0 0 0,0 0 0 0 0,0 0 0 0 0,1 0 1 0 0,-1 0-1 0 0,0 0 0 0 0,0 0 0 0 0,1-1 1 0 0,-1 1-1 0 0,0 0 0 0 0,0 0 0 0 0,1 0 1 0 0,-1 0-1 0 0,0 0 0 0 0,1 0 0 0 0,-1 0 1 0 0,0 0-1 0 0,0 0 0 0 0,1 0 0 0 0,-1 0 1 0 0,0 0-1 0 0,1 0 0 0 0,-1 1 0 0 0,0-1 1 0 0,0 0-1 0 0,1 0 0 0 0,-1 0 0 0 0,0 0 0 0 0,0 0 1 0 0,1 1-1 0 0,-1-1 3 0 0,8 5-62 0 0,-3 0 42 0 0,-1-1 0 0 0,0 1 1 0 0,0 0-1 0 0,0 1 0 0 0,0-1 0 0 0,-1 1 1 0 0,0-1-1 0 0,0 1 0 0 0,0 2 20 0 0,6 14-117 0 0,4 21 117 0 0,-7-23-37 0 0,3 12 29 0 0,-5-16 19 0 0,1 1-1 0 0,0-1 1 0 0,1 0 0 0 0,1-1-1 0 0,1 1 1 0 0,0-1-1 0 0,5 6-10 0 0,7 9 130 0 0,-12-18 42 0 0,1 1 0 0 0,7 7-172 0 0,-12-16 70 0 0,4 3 355 0 0,-8-7-418 0 0,1 0 0 0 0,-1 0 0 0 0,1 0 0 0 0,-1 0 0 0 0,1 0 1 0 0,-1 0-1 0 0,0 0 0 0 0,1 0 0 0 0,-1 0 0 0 0,1-1 0 0 0,-1 1 0 0 0,0 0 1 0 0,1 0-1 0 0,-1 0 0 0 0,1-1 0 0 0,-1 1 0 0 0,0 0 0 0 0,1 0 0 0 0,-1-1 1 0 0,0 1-1 0 0,1 0 0 0 0,-1-1 0 0 0,0 1 0 0 0,0 0 0 0 0,1-1 1 0 0,-1 1-1 0 0,0-1-7 0 0,5-6 63 0 0,-1 0 0 0 0,0 0 1 0 0,0-1-1 0 0,-1 1 1 0 0,0-1-1 0 0,2-7-63 0 0,10-51 173 0 0,-11 43-202 0 0,1 1-1 0 0,3-7 30 0 0,2-5-41 0 0,0 2-51 0 0,7-13 92 0 0,-12 35-6 0 0,-1 1 1 0 0,1 0-1 0 0,0 0 0 0 0,1 0 0 0 0,0 1 0 0 0,6-6 6 0 0,-12 13-1 0 0,1 0-1 0 0,0 0 0 0 0,0 0 0 0 0,0 0 1 0 0,-1 0-1 0 0,1 1 0 0 0,0-1 0 0 0,0 0 1 0 0,0 0-1 0 0,1 1 0 0 0,-1-1 0 0 0,0 1 1 0 0,0-1-1 0 0,0 1 0 0 0,0-1 1 0 0,0 1-1 0 0,1 0 0 0 0,-1-1 0 0 0,0 1 1 0 0,0 0-1 0 0,1 0 0 0 0,-1 0 0 0 0,0 0 1 0 0,0 0-1 0 0,1 0 0 0 0,-1 1 0 0 0,0-1 1 0 0,0 0-1 0 0,0 1 0 0 0,1-1 1 0 0,-1 0-1 0 0,0 1 0 0 0,0-1 0 0 0,0 1 1 0 0,0 0-1 0 0,0-1 0 0 0,0 1 0 0 0,0 0 1 0 0,0 0 1 0 0,5 4 84 0 0,-2 1 1 0 0,1-1 0 0 0,-1 1-1 0 0,1 0 1 0 0,-2 0 0 0 0,2 3-85 0 0,-4-9-1 0 0,4 11 70 0 0,0 0-1 0 0,0 0 0 0 0,-1 0 1 0 0,0 1-1 0 0,1 4-68 0 0,10 60 489 0 0,-13-63-397 0 0,7 42 187 0 0,-2 0 1 0 0,-3 0-1 0 0,-2 0 0 0 0,-3 18-279 0 0,1-18-134 0 0,4-21-2830 0 0,-3-25-4809 0 0</inkml:trace>
  <inkml:trace contextRef="#ctx0" brushRef="#br0" timeOffset="3163.996">935 399 7832 0 0,'0'0'602'0'0,"-16"-8"425"0"0,12 6-589 0 0,-1 0 1 0 0,0 0-1 0 0,0 1 0 0 0,0 0 1 0 0,0-1-1 0 0,0 2 0 0 0,0-1 1 0 0,0 1-1 0 0,0-1 0 0 0,0 1 1 0 0,0 1-1 0 0,0-1 0 0 0,0 1 0 0 0,-2 0-438 0 0,2 0 242 0 0,-1 0-1 0 0,0 1 0 0 0,1 0 0 0 0,-1 0 0 0 0,1 0 0 0 0,0 1 0 0 0,-1-1 0 0 0,1 1 0 0 0,0 0 0 0 0,1 1 0 0 0,-1-1 0 0 0,-1 3-241 0 0,-1 1 237 0 0,0 1-1 0 0,0 0 1 0 0,1 0 0 0 0,0 1 0 0 0,1 0-1 0 0,-4 7-236 0 0,6-10 39 0 0,1 1-1 0 0,-1-1 1 0 0,1 0-1 0 0,1 1 1 0 0,-1 0-1 0 0,1-1 1 0 0,0 1-1 0 0,1 0 1 0 0,-1-1-1 0 0,2 8-38 0 0,9 22 0 0 0,-9-34 0 0 0,-1 0 0 0 0,1 0 1 0 0,0 0-1 0 0,-1 0 0 0 0,1-1 0 0 0,0 1 0 0 0,0 0 0 0 0,0-1 0 0 0,0 1 0 0 0,1 0 0 0 0,-1-1 0 0 0,0 1 0 0 0,1-1 0 0 0,-1 0 0 0 0,1 1 0 0 0,-1-1 0 0 0,1 0 0 0 0,0 0 0 0 0,0 0 0 0 0,-1 0 0 0 0,1 0 0 0 0,0 0 0 0 0,0-1 0 0 0,0 1 0 0 0,0-1 0 0 0,4 2 10 0 0,-1 0-1 0 0,1-1 0 0 0,-1 0 1 0 0,1-1-1 0 0,0 1 1 0 0,-1-1-1 0 0,1 0 0 0 0,2 0-9 0 0,2-2 25 0 0,-1 0 0 0 0,0 0 0 0 0,0-1 0 0 0,0 0 0 0 0,0 0 0 0 0,0-1 0 0 0,-1 0-25 0 0,19-10 129 0 0,12-11-129 0 0,0 1 60 0 0,-33 20-45 0 0,-1 0 0 0 0,1 0-1 0 0,-1 0 1 0 0,0-1 0 0 0,-1 1-1 0 0,1-1 1 0 0,0-2-15 0 0,2 0 33 0 0,-7 6-30 0 0,0 0-1 0 0,1 1 1 0 0,-1-1-1 0 0,0 0 1 0 0,0 0-1 0 0,0 1 1 0 0,0-1-1 0 0,0 0 1 0 0,0 0 0 0 0,0 1-1 0 0,0-1 1 0 0,0 0-1 0 0,0 1 1 0 0,0-1-1 0 0,0 0 1 0 0,0 0-1 0 0,-1 1 1 0 0,1-1-1 0 0,0 0 1 0 0,-1 1-1 0 0,1-1 1 0 0,0 0-1 0 0,-1 1 1 0 0,1-1-1 0 0,-1 1 1 0 0,1-1-1 0 0,-1 0 1 0 0,1 1-1 0 0,-1-1 1 0 0,1 1-1 0 0,-1-1-2 0 0,-21-16 66 0 0,14 12-104 0 0,-1 1 0 0 0,-1 1 0 0 0,1-1-1 0 0,0 1 1 0 0,-1 1 0 0 0,0 0 0 0 0,-5 0 38 0 0,3 0-343 0 0,0-1 0 0 0,0 0-1 0 0,0 0 1 0 0,-3-2 343 0 0,3 2-1664 0 0,11 3 225 0 0</inkml:trace>
  <inkml:trace contextRef="#ctx0" brushRef="#br0" timeOffset="3875.418">1416 405 16559 0 0,'-1'-1'61'0'0,"0"0"0"0"0,0 0 0 0 0,0 0 0 0 0,0 1 0 0 0,0-1 0 0 0,0 0 0 0 0,0 0 0 0 0,0 1 0 0 0,0-1 0 0 0,-1 0 0 0 0,1 1 0 0 0,0-1 0 0 0,0 1 0 0 0,-1 0 0 0 0,1-1 0 0 0,0 1 0 0 0,0 0 0 0 0,-1 0 0 0 0,1 0 0 0 0,0 0 0 0 0,-1 0 0 0 0,1 0 0 0 0,0 0 0 0 0,-1 0 0 0 0,1 0 0 0 0,0 1 0 0 0,0-1-61 0 0,-8 2 61 0 0,0 0 0 0 0,1 1 0 0 0,-7 3-61 0 0,8-3-14 0 0,-24 8 27 0 0,1 2 0 0 0,-16 11-13 0 0,35-18 56 0 0,0 1 0 0 0,0 1 0 0 0,0 0 1 0 0,1 0-1 0 0,0 1 0 0 0,1 0 0 0 0,-8 10-56 0 0,-10 11 285 0 0,26-29-256 0 0,0 0 1 0 0,0 0-1 0 0,0 1 0 0 0,1-1 0 0 0,-1 1 0 0 0,0-1 0 0 0,1 1 0 0 0,-1-1 0 0 0,1 1 0 0 0,-1-1 0 0 0,1 1 0 0 0,0-1 0 0 0,-1 1 0 0 0,1 0 0 0 0,0-1 0 0 0,0 1 0 0 0,0-1 0 0 0,0 1-29 0 0,-1 11 253 0 0,1-12-237 0 0,0 0 0 0 0,0 1 0 0 0,0-1-1 0 0,0 0 1 0 0,1 0 0 0 0,-1 0-1 0 0,0 0 1 0 0,0 1 0 0 0,1-1 0 0 0,-1 0-1 0 0,1 0 1 0 0,-1 0 0 0 0,1 0 0 0 0,-1 0-1 0 0,1 0 1 0 0,0 0 0 0 0,-1 0-1 0 0,1 0 1 0 0,0 0 0 0 0,0 0 0 0 0,0-1-1 0 0,0 1 1 0 0,0 0 0 0 0,0 0 0 0 0,0-1-1 0 0,0 1 1 0 0,0-1 0 0 0,0 1-1 0 0,0-1 1 0 0,0 1 0 0 0,1-1-16 0 0,1 2 20 0 0,1-1 0 0 0,0 0 0 0 0,0 0 0 0 0,-1 0 0 0 0,1-1 0 0 0,0 1 0 0 0,0-1 0 0 0,4 0-20 0 0,3-2 35 0 0,0 0 0 0 0,0 0 0 0 0,0-1 0 0 0,0-1 0 0 0,-1 1 0 0 0,1-2 0 0 0,-1 0 0 0 0,0 0 0 0 0,0-1 0 0 0,-1 0 0 0 0,0 0 0 0 0,5-5-35 0 0,-4 2 27 0 0,0 1 1 0 0,-1-2 0 0 0,0 1-1 0 0,0-1 1 0 0,-1 0 0 0 0,-1-1-1 0 0,0 0 1 0 0,0 0 0 0 0,-1 0-1 0 0,5-13-27 0 0,-3-1-12 0 0,-1 0 0 0 0,-1 0 0 0 0,-1-1-1 0 0,-2 0 1 0 0,1-15 12 0 0,-2-16-91 0 0,-6-57 91 0 0,-3 55-36 0 0,6 52 92 0 0,0 1 1 0 0,-1 0 0 0 0,0 0-1 0 0,0 0 1 0 0,-1 0-1 0 0,1 1 1 0 0,-1-1-1 0 0,-2-2-56 0 0,5 8 12 0 0,0 0 0 0 0,0 0 0 0 0,0 0 0 0 0,0 0 0 0 0,0 0 0 0 0,-1-1 0 0 0,1 1 0 0 0,0 0 0 0 0,0 0 0 0 0,0 0 0 0 0,0 0 0 0 0,0 0 0 0 0,0 0 0 0 0,0 0 0 0 0,0 0 0 0 0,0 0 0 0 0,-1 0 0 0 0,1 0 0 0 0,0 0 0 0 0,0-1 0 0 0,0 1 0 0 0,0 0 0 0 0,0 0 0 0 0,0 0 0 0 0,0 0 0 0 0,-1 0 0 0 0,1 0 0 0 0,0 0 0 0 0,0 0 0 0 0,0 0 0 0 0,0 0 0 0 0,0 0 0 0 0,0 0 0 0 0,-1 0 0 0 0,1 1 0 0 0,0-1 0 0 0,0 0 0 0 0,0 0-1 0 0,0 0 1 0 0,0 0 0 0 0,0 0 0 0 0,0 0 0 0 0,-1 0 0 0 0,1 0 0 0 0,0 0 0 0 0,0 0 0 0 0,0 0 0 0 0,0 0 0 0 0,0 1 0 0 0,0-1 0 0 0,0 0 0 0 0,0 0 0 0 0,0 0 0 0 0,0 0 0 0 0,0 0 0 0 0,0 0 0 0 0,0 0-12 0 0,-5 12 157 0 0,2 16-241 0 0,2 33-18 0 0,0-12 135 0 0,2-1 0 0 0,3 15-33 0 0,3 2 24 0 0,-1-8-200 0 0,3 1 176 0 0,0-5 0 0 0,-6-26 0 0 0,2 0 0 0 0,1-1 0 0 0,9 25 0 0 0,-12-45 0 0 0,-1 0 0 0 0,0 0 0 0 0,0 0 0 0 0,1-1 0 0 0,0 1 0 0 0,0-1 0 0 0,0 1 0 0 0,1-1 0 0 0,2 2 0 0 0,-5-5 3 0 0,0-1-1 0 0,0 0 0 0 0,1 0 1 0 0,-1 1-1 0 0,1-1 1 0 0,-1 0-1 0 0,1 0 0 0 0,-1 0 1 0 0,1-1-1 0 0,-1 1 0 0 0,1 0 1 0 0,0-1-1 0 0,0 1 1 0 0,-1 0-1 0 0,1-1 0 0 0,0 0 1 0 0,0 0-1 0 0,-1 1 0 0 0,1-1 1 0 0,0 0-1 0 0,0 0 0 0 0,0-1 1 0 0,-1 1-1 0 0,1 0 1 0 0,0 0-1 0 0,0-1 0 0 0,0 0-2 0 0,2-1 0 0 0,0 1 0 0 0,0-2 0 0 0,0 1 0 0 0,-1 0 0 0 0,1-1 0 0 0,-1 0 0 0 0,0 1 0 0 0,1-1 0 0 0,-1-1 0 0 0,-1 1 0 0 0,1 0 0 0 0,0-1 0 0 0,1-2 0 0 0,2-5 0 0 0,1 0 0 0 0,-2-1 0 0 0,0 0 0 0 0,0 0 0 0 0,-1 4 0 0 0,0 0 0 0 0,0 0 0 0 0,5-6 0 0 0,-4 6 0 0 0,0 0 0 0 0,-1 0 0 0 0,4-7 0 0 0,-4 5-83 0 0,-1 0 0 0 0,0 0 0 0 0,0 0-1 0 0,-1-1 1 0 0,0 1 0 0 0,-1 0 0 0 0,0-9 83 0 0,-1 12-65 0 0,1 0 1 0 0,-1 0 0 0 0,2 0 0 0 0,-1 1 0 0 0,1-1-1 0 0,1-4 65 0 0,-2 10-1 0 0,-1 0 0 0 0,0 0 0 0 0,0 0 0 0 0,0 0 0 0 0,0 1 0 0 0,0-1 0 0 0,0 0-1 0 0,0 0 1 0 0,0 0 0 0 0,0 0 0 0 0,0 0 0 0 0,0 0 0 0 0,0 0 0 0 0,-1 1 0 0 0,1-2 1 0 0,-2-8 0 0 0,1 7-13 0 0,0 0 277 0 0,2 5-1973 0 0,-1 0-3626 0 0,-3 13 3553 0 0</inkml:trace>
  <inkml:trace contextRef="#ctx0" brushRef="#br0" timeOffset="4563.703">1759 196 13304 0 0,'-4'-2'642'0'0,"2"1"-560"0"0,0 0 0 0 0,0 0 0 0 0,0 0-1 0 0,0 0 1 0 0,0 0 0 0 0,0 1 0 0 0,0-1-1 0 0,0 1 1 0 0,0 0 0 0 0,0-1 0 0 0,-1 1-1 0 0,1 0 1 0 0,0 0 0 0 0,0 0 0 0 0,0 1-1 0 0,0-1 1 0 0,0 1 0 0 0,0-1 0 0 0,0 1-1 0 0,0-1 1 0 0,0 1 0 0 0,0 0 0 0 0,0 0 0 0 0,0 0-1 0 0,0 0 1 0 0,0 0 0 0 0,1 1 0 0 0,-1-1-1 0 0,0 1 1 0 0,1-1 0 0 0,-1 1 0 0 0,1-1-1 0 0,0 1 1 0 0,-1 0-82 0 0,1 0 100 0 0,-1 1 1 0 0,1-1-1 0 0,0 1 0 0 0,0 0 0 0 0,0-1 0 0 0,0 1 1 0 0,0 0-1 0 0,1-1 0 0 0,-1 1 0 0 0,1 0-100 0 0,-3 12 595 0 0,1-7-349 0 0,0 0 0 0 0,1 0 0 0 0,0 0 0 0 0,1 1 0 0 0,0-1-1 0 0,0 0 1 0 0,1 0 0 0 0,-1 0 0 0 0,2 0 0 0 0,-1 0-1 0 0,3 5-245 0 0,3 31 462 0 0,-3-15-250 0 0,-2-4-93 0 0,-1-18-89 0 0,0 0 0 0 0,0 1 1 0 0,0-1-1 0 0,1 1-30 0 0,8 55 162 0 0,-9-58-133 0 0,0 1-1 0 0,0-1 1 0 0,-1 1-1 0 0,0 0 1 0 0,1-1-1 0 0,-2 1 0 0 0,1-1 1 0 0,-1 1-1 0 0,0 2-28 0 0,1-3 35 0 0,1-1-1 0 0,-1 0 0 0 0,1 1 0 0 0,0-1 1 0 0,1 0-1 0 0,-1 1 0 0 0,1-1 1 0 0,0 0-1 0 0,0 0 0 0 0,0 0 0 0 0,0 0 1 0 0,1-1-1 0 0,-1 1 0 0 0,1-1-34 0 0,-1-1 11 0 0,1 0-1 0 0,-1-1 0 0 0,0 1 1 0 0,1-1-1 0 0,-1 0 1 0 0,1 0-1 0 0,-1 0 0 0 0,1 0 1 0 0,-1 0-1 0 0,1 0 1 0 0,0-1-1 0 0,0 1 0 0 0,-1-1 1 0 0,1 0-1 0 0,0 0 0 0 0,0 0 1 0 0,-1 0-1 0 0,1 0 1 0 0,0-1-11 0 0,1 0 12 0 0,0-1 0 0 0,0 1-1 0 0,0-1 1 0 0,0 0 0 0 0,0-1 0 0 0,-1 1 0 0 0,1 0 0 0 0,-1-1 0 0 0,0 0 0 0 0,0 0 0 0 0,2-2-12 0 0,1-1 28 0 0,0-1-1 0 0,-1-1 0 0 0,0 1 1 0 0,4-9-28 0 0,2-5 149 0 0,-1 0 0 0 0,-2-1 0 0 0,0 0 0 0 0,-1-1 0 0 0,2-14-149 0 0,-1 4 19 0 0,-4 20-4 0 0,-1-1 0 0 0,0 1 0 0 0,0-8-15 0 0,-3 17 0 0 0,1-1 0 0 0,-1-1 0 0 0,0 1 0 0 0,0 0 0 0 0,0-1 0 0 0,0 1 0 0 0,-1 0 0 0 0,0-1 0 0 0,-1 0 0 0 0,-1 25 0 0 0,1-3 0 0 0,0-6 0 0 0,0 0 0 0 0,1 1 0 0 0,1-1 0 0 0,0 0 0 0 0,0 1 0 0 0,2 2 0 0 0,1 10 0 0 0,2-1 0 0 0,0 0 0 0 0,-2-13 0 0 0,-1-2 0 0 0,2 1 0 0 0,-1 0 0 0 0,1 0 0 0 0,0-1 0 0 0,1 0 0 0 0,0 1 0 0 0,4 4 0 0 0,-7-8 0 0 0,0 0 0 0 0,0-1 0 0 0,1 1 0 0 0,-1-1 0 0 0,1 0 0 0 0,0 0 0 0 0,0 0 0 0 0,0 0 0 0 0,1-1 0 0 0,-1 1 0 0 0,1-1 0 0 0,0 1 0 0 0,4 0 24 0 0,0 1-79 0 0,1-1 0 0 0,0 1 0 0 0,0-2 0 0 0,1 1 55 0 0,-6-2-85 0 0,0-1 0 0 0,0 0-1 0 0,0 1 1 0 0,0-1 0 0 0,0-1 0 0 0,-1 1 0 0 0,1-1 0 0 0,0 1-1 0 0,0-1 1 0 0,0 0 0 0 0,2-2 85 0 0,4-1-1249 0 0,0-1-1 0 0,-1 0 1 0 0,6-4 1249 0 0,1-1-1391 0 0</inkml:trace>
  <inkml:trace contextRef="#ctx0" brushRef="#br0" timeOffset="4817.013">2224 25 13360 0 0,'0'0'1026'0'0,"-1"-1"-668"0"0,-3 0-170 0 0,3 1-98 0 0,1-1 0 0 0,-1 1 0 0 0,0 0 0 0 0,1 0 0 0 0,-1 0 0 0 0,0 0 0 0 0,1 0 0 0 0,-1 0 0 0 0,0 0 0 0 0,1 0 0 0 0,-1 0 0 0 0,1 0 0 0 0,-1 1 0 0 0,0-1 0 0 0,1 0 0 0 0,-1 0 0 0 0,0 1 0 0 0,1-1 0 0 0,-1 0 0 0 0,1 1 0 0 0,-1-1 1 0 0,1 0-1 0 0,-1 1 0 0 0,1-1 0 0 0,-1 1 0 0 0,1-1 0 0 0,-1 1 0 0 0,1-1 0 0 0,0 1 0 0 0,-1-1 0 0 0,1 1 0 0 0,0 0 0 0 0,-1-1 0 0 0,1 1 0 0 0,0-1 0 0 0,0 1 0 0 0,-1 0 0 0 0,1-1-90 0 0,-6 24 809 0 0,5-3-744 0 0,1 0-1 0 0,1 0 0 0 0,1 0 1 0 0,0-1-1 0 0,2 1 1 0 0,5 19-65 0 0,2 11 168 0 0,23 146 1542 0 0,-23-140-1683 0 0,-5-29 182 0 0,-1 0-1 0 0,-1 6-208 0 0,-3-24-403 0 0,1-1 1 0 0,0 0-1 0 0,0 0 0 0 0,1 0 0 0 0,0 0 0 0 0,2 2 403 0 0,1-2-4848 0 0,3-3-1454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02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22 109 10592 0 0,'-12'-3'488'0'0,"9"3"-12"0"0,2 0-307 0 0,-4 0 134 0 0,4 0 1170 0 0,1 0 508 0 0,0 0 99 0 0,0 0-260 0 0,3 0-1718 0 0,0 0 1 0 0,-1 1-1 0 0,1-1 0 0 0,0-1 0 0 0,0 1 0 0 0,-1 0 1 0 0,1-1-1 0 0,0 1 0 0 0,-1-1 0 0 0,1 0 0 0 0,0 0 1 0 0,-1 0-103 0 0,69-25 990 0 0,23-14-990 0 0,-75 32 154 0 0,1 0 0 0 0,0 2 0 0 0,15-3-154 0 0,-31 8-5 0 0,1 0 0 0 0,0 0 0 0 0,-1 1 0 0 0,1-1 0 0 0,0 1 0 0 0,0 0 0 0 0,-1 1 0 0 0,1-1 0 0 0,0 1 0 0 0,-1 0 0 0 0,4 1 5 0 0,-6-1-19 0 0,0 0 0 0 0,0 0 0 0 0,0 0 0 0 0,0 0 1 0 0,0 0-1 0 0,0 0 0 0 0,0 0 0 0 0,0 1 0 0 0,-1-1 0 0 0,1 1 1 0 0,-1 0-1 0 0,1-1 0 0 0,-1 1 0 0 0,1 0 0 0 0,-1 0 1 0 0,0-1-1 0 0,0 1 0 0 0,0 0 0 0 0,0 0 0 0 0,0 1 1 0 0,-1-1-1 0 0,1 0 0 0 0,-1 0 0 0 0,1 0 0 0 0,-1 2 19 0 0,9 28 0 0 0,-7-25 0 0 0,0 1 0 0 0,0-1 0 0 0,-1 0 0 0 0,1 3 0 0 0,3 77 0 0 0,-4-73 0 0 0,-1 1 0 0 0,0-1 0 0 0,-2 4 0 0 0,0 21 0 0 0,1-23 3 0 0,0 1 0 0 0,-2-1-1 0 0,-3 11-2 0 0,-1 9 95 0 0,1 0-102 0 0,-3 0-1 0 0,-8 22 8 0 0,17-56-163 0 0,0-1-1 0 0,-1 0 1 0 0,1 1-1 0 0,-1-1 1 0 0,0 1-1 0 0,0-1 1 0 0,1 0-1 0 0,-1 1 1 0 0,0-1-1 0 0,0 0 1 0 0,0 0-1 0 0,0 0 1 0 0,0 1-1 0 0,-1-1 1 0 0,1 0-1 0 0,0-1 1 0 0,0 1-1 0 0,-1 0 0 0 0,1 0 1 0 0,0 0-1 0 0,-1-1 1 0 0,1 1-1 0 0,-1-1 1 0 0,1 1-1 0 0,-1-1 1 0 0,1 0-1 0 0,-1 0 1 0 0,0 1 163 0 0,-8-3-1581 0 0</inkml:trace>
  <inkml:trace contextRef="#ctx0" brushRef="#br0" timeOffset="235.663">116 250 18367 0 0,'1'-1'150'0'0,"1"0"0"0"0,0 0 0 0 0,0 0 0 0 0,-1 0-1 0 0,1 0 1 0 0,0 1 0 0 0,0-1 0 0 0,0 1 0 0 0,0-1-1 0 0,0 1 1 0 0,0 0 0 0 0,0 0 0 0 0,0 0 0 0 0,0 0-1 0 0,1 0-149 0 0,34 7 129 0 0,-17-3 254 0 0,72 10-1146 0 0,43 0 763 0 0,-117-14-695 0 0,1 0-1 0 0,2-2 696 0 0,0 1-413 0 0,19 1-515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02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0 138 6912 0 0,'0'0'528'0'0,"0"0"-187"0"0,0 0 482 0 0,0 0 250 0 0,0 0 51 0 0,0 0-36 0 0,0 0-195 0 0,16 14 3900 0 0,2 21-2446 0 0,-12-26-2036 0 0,-1-1 1 0 0,-1 1-1 0 0,0 0 0 0 0,0 2-311 0 0,0 2 55 0 0,-1 1-1 0 0,0 0 1 0 0,-2 1-1 0 0,1-1 1 0 0,-2 6-55 0 0,5 39-9 0 0,-1-17 9 0 0,-4-31 0 0 0,1 0 0 0 0,0-1 0 0 0,3 11 0 0 0,-1-8-1 0 0,-3-9 0 0 0,1 1 0 0 0,0-1-1 0 0,0 0 1 0 0,1 0 0 0 0,-1 0 0 0 0,1 0 0 0 0,0 0-1 0 0,0 0 1 0 0,0-1 0 0 0,0 1 0 0 0,3 3 1 0 0,2 1-26 0 0,0 0-1616 0 0,-1-3-2718 0 0,6 1-2253 0 0</inkml:trace>
  <inkml:trace contextRef="#ctx0" brushRef="#br0" timeOffset="451.03">353 41 17503 0 0,'0'0'803'0'0,"1"-8"266"0"0,2-1-1034 0 0,14-2-39 0 0,-14 9 5 0 0,2 0-65 0 0,-1 0 0 0 0,1 1 0 0 0,-1 0 0 0 0,1-1-1 0 0,-1 2 1 0 0,1-1 0 0 0,-1 0 0 0 0,1 1-1 0 0,0 0 1 0 0,-1 0 0 0 0,1 0 0 0 0,0 1-1 0 0,-1-1 1 0 0,1 1 0 0 0,4 2 64 0 0,11 2-86 0 0,-1 2 1 0 0,0 0-1 0 0,2 2 86 0 0,-11-4 198 0 0,-5-3-149 0 0,-1-1 0 0 0,0 2 0 0 0,1-1 0 0 0,-1 0 0 0 0,0 1 0 0 0,0 0 0 0 0,-1 0 0 0 0,1 0-1 0 0,-1 0 1 0 0,1 1 0 0 0,2 3-49 0 0,5 4 242 0 0,-10-10-222 0 0,1 1 1 0 0,-1-1-1 0 0,0 0 0 0 0,1 0 1 0 0,-1 1-1 0 0,0-1 0 0 0,0 0 1 0 0,0 1-1 0 0,0 0 0 0 0,0-1 0 0 0,0 1 1 0 0,0-1-1 0 0,0 1 0 0 0,-1 0 1 0 0,1 0-1 0 0,-1-1 0 0 0,1 1 1 0 0,-1 0-1 0 0,0 0 0 0 0,1 0 0 0 0,-1 1-20 0 0,-1 17-34 0 0,1-16 30 0 0,0 0 1 0 0,0 0 0 0 0,-1 1-1 0 0,1-1 1 0 0,-1 0-1 0 0,0 0 1 0 0,0 0 0 0 0,0 0-1 0 0,0 0 1 0 0,-1 0-1 0 0,0 1 4 0 0,-5 4 1 0 0,4-5 8 0 0,0 0 1 0 0,1 0-1 0 0,-1 0 1 0 0,1 0-1 0 0,-1 2-9 0 0,0 2 153 0 0,-1-1 0 0 0,-1 0-1 0 0,1 1 1 0 0,-1-1-1 0 0,-1-1 1 0 0,1 1-1 0 0,-2 0-152 0 0,-1 2 193 0 0,1-1 0 0 0,0 2 0 0 0,-4 6-193 0 0,-55 95 265 0 0,57-97-265 0 0,7-12 0 0 0,1 0 0 0 0,-1 0 0 0 0,1 1 0 0 0,-1-1 0 0 0,1 0 0 0 0,0 1 0 0 0,0-1 0 0 0,0 1 0 0 0,0-1 0 0 0,1 1 0 0 0,-1 0 0 0 0,1-1 0 0 0,-1 1 0 0 0,1 1 0 0 0,0-2 18 0 0,0-1 0 0 0,0 1-1 0 0,1 0 1 0 0,-1-1-1 0 0,0 1 1 0 0,0 0 0 0 0,1-1-1 0 0,0 1 1 0 0,-1 0-1 0 0,1-1 1 0 0,0 1 0 0 0,-1-1-1 0 0,1 1 1 0 0,0-1-1 0 0,0 1 1 0 0,0-1 0 0 0,0 0-1 0 0,1 0 1 0 0,-1 1-1 0 0,0-1 1 0 0,0 0-1 0 0,1 0 1 0 0,-1 0 0 0 0,1 0-1 0 0,-1 0 1 0 0,1-1-1 0 0,-1 1 1 0 0,1 0 0 0 0,-1-1-1 0 0,1 1 1 0 0,0-1-1 0 0,1 1-17 0 0,2-1-35 0 0,0 1-1 0 0,0-1 1 0 0,0 1-1 0 0,0-1 1 0 0,1-1-1 0 0,-1 1 1 0 0,0-1-1 0 0,0 0 1 0 0,0 0-1 0 0,5-2 36 0 0,19-4 79 0 0,-23 6 85 0 0,0 0-1 0 0,0 0 1 0 0,0-1-1 0 0,0 0 1 0 0,0 0 0 0 0,-1-1-1 0 0,1 1-163 0 0,7-5 363 0 0,12-7-359 0 0,-24 13-32 0 0,1 0 0 0 0,-1 0 1 0 0,0 0-1 0 0,0 0 0 0 0,0 0 0 0 0,0 0 1 0 0,0-1-1 0 0,0 1 0 0 0,0 0 1 0 0,0 0-1 0 0,0-1 0 0 0,-1 1 0 0 0,1-1 1 0 0,-1 1-1 0 0,1-1 28 0 0,9-25-177 0 0,-8 24 204 0 0,-1 0 0 0 0,1 0 0 0 0,-1 0 0 0 0,0 0-1 0 0,0-1 1 0 0,0 1 0 0 0,0 0 0 0 0,-1-1 0 0 0,0 1-1 0 0,1 0 1 0 0,-1-1 0 0 0,0 1 0 0 0,0-1 0 0 0,-1 1-27 0 0,0-3 27 0 0,-1 0 0 0 0,0 0 0 0 0,0 1 0 0 0,0-1 0 0 0,-1 1 0 0 0,0-1-1 0 0,0 1 1 0 0,0 0 0 0 0,0 0 0 0 0,-1 0 0 0 0,0 1 0 0 0,0-1 0 0 0,-1 1 0 0 0,1 0 0 0 0,-1 0 0 0 0,0 1 0 0 0,-1-2-27 0 0,-23-11-11 0 0,-1 0 0 0 0,0 2-1 0 0,-1 2 1 0 0,-1 0 0 0 0,0 3-1 0 0,-26-6 12 0 0,16 3-1022 0 0,16 2-3074 0 0,19 7 1740 0 0,-12-5-4525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01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53 14768 0 0,'-3'-3'95'0'0,"2"2"-21"0"0,0 0 0 0 0,0 1 1 0 0,0-1-1 0 0,0 0 0 0 0,0 0 1 0 0,0 0-1 0 0,1-1 0 0 0,-1 1 1 0 0,0 0-1 0 0,1 0 0 0 0,-1 0 0 0 0,0-1 1 0 0,1 1-1 0 0,0 0 0 0 0,-1 0 1 0 0,1-1-1 0 0,0 1 0 0 0,-1 0 1 0 0,1-1-1 0 0,0 1-74 0 0,-4-11 121 0 0,3 1 2169 0 0,1 9 737 0 0,3 7-1959 0 0,0 8-597 0 0,0 1 0 0 0,0-1-1 0 0,-1 7-470 0 0,-1-8 60 0 0,4 21 151 0 0,-3-1 0 0 0,0 1-1 0 0,-4 30-210 0 0,1-44 126 0 0,2 1-1 0 0,0 7-125 0 0,1 29 59 0 0,-3-34-51 0 0,1-1 0 0 0,0 1 0 0 0,2 0 0 0 0,1-1 0 0 0,0 1 0 0 0,2-1 0 0 0,1 3-8 0 0,-1-5-174 0 0,-5-17 38 0 0,0 0 1 0 0,0 0-1 0 0,1 1 1 0 0,-1-1-1 0 0,1 0 1 0 0,0 0-1 0 0,0 0 1 0 0,0 0 0 0 0,0 0-1 0 0,0 0 1 0 0,0 0-1 0 0,0 0 1 0 0,1 0-1 0 0,-1 0 1 0 0,1-1-1 0 0,-1 1 1 0 0,1-1-1 0 0,0 1 1 0 0,0 0 135 0 0,9 4-1536 0 0,-2 0-282 0 0</inkml:trace>
  <inkml:trace contextRef="#ctx0" brushRef="#br0" timeOffset="287.989">231 377 19639 0 0,'0'0'447'0'0,"0"0"62"0"0,0 0 31 0 0,0 0-68 0 0,0 0-296 0 0,-2 9-90 0 0,-1-4-20 0 0,2-2 1 0 0,1-3-73 0 0,-1 0 0 0 0,1 0 0 0 0,0 1-1 0 0,0-1 1 0 0,0 0 0 0 0,0 1 0 0 0,-1-1 0 0 0,1 0 0 0 0,0 1-1 0 0,0-1 1 0 0,0 0 0 0 0,0 1 0 0 0,0-1 0 0 0,0 0 0 0 0,0 1-1 0 0,0-1 1 0 0,0 0 0 0 0,0 1 0 0 0,0-1 0 0 0,0 0 0 0 0,0 1-1 0 0,0-1 1 0 0,1 0 0 0 0,-1 1 0 0 0,0-1 0 0 0,0 0 0 0 0,0 1-1 0 0,0-1 1 0 0,1 0 0 0 0,-1 0 0 0 0,0 1 0 0 0,0-1 0 0 0,0 0-1 0 0,1 0 1 0 0,-1 1 0 0 0,0-1 0 0 0,0 0 0 0 0,1 0 6 0 0,2 1-5814 0 0,2-1-1036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09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181 129 7832 0 0,'0'-1'190'0'0,"0"0"-159"0"0,0 1 1 0 0,1 0 0 0 0,-1-1 0 0 0,0 1-1 0 0,0 0 1 0 0,0-1 0 0 0,0 1 0 0 0,0 0-1 0 0,0-1 1 0 0,0 1 0 0 0,0 0 0 0 0,0-1-1 0 0,-1 1 1 0 0,1 0 0 0 0,0-1 0 0 0,0 1 0 0 0,0 0-1 0 0,0-1 1 0 0,0 1 0 0 0,0 0 0 0 0,-1-1-1 0 0,1 1 1 0 0,0 0 0 0 0,0 0 0 0 0,-1-1-1 0 0,1 1 1 0 0,0 0 0 0 0,0 0 0 0 0,-1-1-1 0 0,1 1-31 0 0,-1 0 1611 0 0,1 0 552 0 0,0 0 107 0 0,0 19 1366 0 0,0-5-2787 0 0,0 0-1 0 0,1 0 0 0 0,2 11-848 0 0,50 229 2880 0 0,-49-230-2821 0 0,0 1-1 0 0,-1-1 0 0 0,-2 0 1 0 0,0 6-59 0 0,-2-29-39 0 0,1-1 1 0 0,0 0 0 0 0,0 0 0 0 0,0 1-1 0 0,0-1 1 0 0,0 0 0 0 0,-1 0 0 0 0,1 0-1 0 0,0 1 1 0 0,0-1 0 0 0,0 0 0 0 0,-1 0-1 0 0,1 0 1 0 0,0 1 0 0 0,0-1 0 0 0,0 0-1 0 0,-1 0 1 0 0,1 0 0 0 0,0 0 0 0 0,0 0-1 0 0,-1 0 1 0 0,1 0 0 0 0,0 0 0 0 0,0 0-1 0 0,-1 0 1 0 0,1 0 0 0 0,0 0 0 0 0,-1 0-1 0 0,1 0 1 0 0,0 0 0 0 0,0 0 0 0 0,-1 0-1 0 0,1 0 1 0 0,0 0 0 0 0,0 0 0 0 0,-1 0 38 0 0,-10-3-3099 0 0,2-2-4210 0 0</inkml:trace>
  <inkml:trace contextRef="#ctx0" brushRef="#br0" timeOffset="434.387">22 312 13016 0 0,'-1'-12'268'0'0,"0"-1"0"0"0,-1 1 0 0 0,-1-1 1 0 0,0-1-269 0 0,-6-36 351 0 0,8 47-405 0 0,0-6 329 0 0,1 0 0 0 0,-1 0 0 0 0,1-1 0 0 0,2-7-275 0 0,-2 14 182 0 0,1 0 1 0 0,0-1-1 0 0,0 1 1 0 0,0 0-1 0 0,0 0 1 0 0,1 0-1 0 0,-1 0 1 0 0,1 0-1 0 0,0 0 1 0 0,0 0-1 0 0,0 1 1 0 0,0-1-1 0 0,0 0 1 0 0,0 1-1 0 0,3-2-182 0 0,5-4 205 0 0,1 0 0 0 0,1 0 0 0 0,0 2 0 0 0,0-1 0 0 0,0 1 0 0 0,0 1 0 0 0,1 0 0 0 0,6-1-205 0 0,18-4 272 0 0,1 2-1 0 0,13 0-271 0 0,-23 4 155 0 0,0 2-1 0 0,0 1 1 0 0,0 1-1 0 0,0 1 1 0 0,0 1-1 0 0,0 2 1 0 0,-1 1-1 0 0,0 1 1 0 0,1 1-1 0 0,0 2-154 0 0,-20-6 87 0 0,0 1-1 0 0,-1 0 0 0 0,1 0 1 0 0,-1 1-1 0 0,0-1 0 0 0,0 2 1 0 0,0-1-1 0 0,0 1 0 0 0,2 3-86 0 0,-6-5 25 0 0,1 0 0 0 0,0 1 0 0 0,-1-1 0 0 0,0 1 0 0 0,0 0 0 0 0,0 0 0 0 0,-1 0-1 0 0,0 0 1 0 0,0 0 0 0 0,0 0 0 0 0,0 1 0 0 0,-1-1 0 0 0,0 1 0 0 0,0 4-25 0 0,-1-3 26 0 0,0-1 0 0 0,-1 0 0 0 0,0 1 0 0 0,0-1 0 0 0,-1 0 0 0 0,0 0 0 0 0,0 0 0 0 0,0 0 0 0 0,-1 0 0 0 0,1-1 0 0 0,-2 1 0 0 0,1-1 0 0 0,0 0 1 0 0,-1 0-1 0 0,0 0 0 0 0,0 0 0 0 0,-1 0 0 0 0,-2 1-26 0 0,-8 8 106 0 0,-1-1 0 0 0,0-1 0 0 0,-1 0 0 0 0,0-1 1 0 0,-3 0-107 0 0,0 0-123 0 0,-1-1 0 0 0,0-1 1 0 0,0 0-1 0 0,-1-2 0 0 0,0 0 1 0 0,-1-2-1 0 0,1 0 0 0 0,-15 0 123 0 0,28-4-45 0 0,-1-1-1 0 0,1-1 1 0 0,0 0-1 0 0,-1 0 1 0 0,-2-1 45 0 0,8 1-8 0 0,0 0 1 0 0,1 0-1 0 0,-1 0 0 0 0,0 0 0 0 0,1-1 1 0 0,-1 1-1 0 0,1-1 0 0 0,0 0 0 0 0,0 0 1 0 0,-1-1-1 0 0,1 1 0 0 0,0 0 0 0 0,-2-3 8 0 0,5 4-3 0 0,-1 1 0 0 0,1-1 0 0 0,0 0 0 0 0,-1 1 0 0 0,1-1 0 0 0,-1 0 0 0 0,1 1 0 0 0,0-1 0 0 0,0 0 0 0 0,-1 0 0 0 0,1 1 0 0 0,0-1 0 0 0,0 0-1 0 0,0 0 1 0 0,0 1 0 0 0,0-1 0 0 0,0 0 0 0 0,0 0 0 0 0,0 1 0 0 0,0-1 0 0 0,0 0 0 0 0,0 0 0 0 0,1 1 0 0 0,-1-2 3 0 0,1 1-12 0 0,-1 0 0 0 0,1-1 0 0 0,0 1 0 0 0,0 0 0 0 0,0-1 0 0 0,0 1 1 0 0,0 0-1 0 0,1 0 0 0 0,-1 0 0 0 0,0 0 0 0 0,2-1 12 0 0,1 0-28 0 0,0-1-1 0 0,0 1 1 0 0,0 0-1 0 0,0 0 1 0 0,0 1-1 0 0,1 0 1 0 0,-1-1-1 0 0,1 1 29 0 0,8-1-19 0 0,1 1 0 0 0,-1 0 0 0 0,1 0 0 0 0,-1 1 0 0 0,1 1 0 0 0,-1 1 0 0 0,1 0 0 0 0,-1 0 0 0 0,0 1 0 0 0,0 1 0 0 0,0 0 0 0 0,0 1 0 0 0,-1 1 0 0 0,0 0 0 0 0,0 0 0 0 0,7 6 19 0 0,13 11 120 0 0,-1 2 1 0 0,8 10-121 0 0,-27-23 79 0 0,0 0 1 0 0,-1 1-1 0 0,-1 0 1 0 0,0 1-1 0 0,-1 0 1 0 0,5 12-80 0 0,8 10-191 0 0,-16-31-6155 0 0,-5-4-626 0 0</inkml:trace>
  <inkml:trace contextRef="#ctx0" brushRef="#br0" timeOffset="851.985">867 478 2760 0 0,'1'1'207'0'0,"4"2"1087"0"0,0 0 1 0 0,0-1 0 0 0,0 1 0 0 0,0-1 0 0 0,0-1-1 0 0,0 1 1 0 0,1-1 0 0 0,1 1-1295 0 0,16-2 1297 0 0,-16 0-730 0 0,3-1 48 0 0,0 0 0 0 0,0-1 0 0 0,0 0 0 0 0,-1 0 0 0 0,1-1 0 0 0,0 0-615 0 0,-7 1 53 0 0,0 1-1 0 0,0-1 1 0 0,-1 1-1 0 0,1-1 1 0 0,0 0 0 0 0,-1 0-1 0 0,0 0 1 0 0,0-1-1 0 0,1 1 1 0 0,-1 0 0 0 0,0-1-1 0 0,-1 1 1 0 0,1-1-1 0 0,0 0 1 0 0,-1 0-1 0 0,0 1 1 0 0,1-1 0 0 0,-1 0-1 0 0,0 0 1 0 0,0 0-1 0 0,-1-1-52 0 0,1 0-24 0 0,0 0-1 0 0,-1 1 1 0 0,0-1 0 0 0,1 0-1 0 0,-2 0 1 0 0,1 0-1 0 0,0 0 1 0 0,-1 0-1 0 0,1 1 1 0 0,-1-1-1 0 0,0 0 1 0 0,-1 0-1 0 0,1 1 1 0 0,-1-1-1 0 0,1 1 25 0 0,-1 0-22 0 0,1 0 0 0 0,-1 0 0 0 0,0 1-1 0 0,1-1 1 0 0,-1 1 0 0 0,0-1-1 0 0,-1 1 1 0 0,1 0 0 0 0,0 0 0 0 0,-1 0-1 0 0,1 0 1 0 0,-1 0 0 0 0,0 1 0 0 0,1-1-1 0 0,-1 1 1 0 0,0-1 0 0 0,0 1-1 0 0,-1 0 23 0 0,0 0-9 0 0,-1 0-1 0 0,1 0 0 0 0,0 0 0 0 0,-1 1 0 0 0,1-1 0 0 0,0 1 0 0 0,0 0 0 0 0,-1 1 1 0 0,1-1-1 0 0,0 1 0 0 0,-1 0 0 0 0,1 0 0 0 0,-1 0 10 0 0,3 0 27 0 0,-1 1 0 0 0,0-1 1 0 0,1 1-1 0 0,0-1 0 0 0,-1 1 0 0 0,1 0 1 0 0,0-1-1 0 0,0 1 0 0 0,0 0 0 0 0,0 1 0 0 0,0-1 1 0 0,0 0-1 0 0,1 0 0 0 0,-1 1 0 0 0,1-1 1 0 0,-1 1-1 0 0,1 0 0 0 0,0-1 0 0 0,0 1 0 0 0,0 0-27 0 0,-1 3 68 0 0,0 0 1 0 0,0 0-1 0 0,1 0 0 0 0,-1 1 0 0 0,1-1 0 0 0,1 1 0 0 0,-1-1 0 0 0,1 0 0 0 0,0 1 0 0 0,1-1 0 0 0,-1 1 0 0 0,1-1 0 0 0,1 1 0 0 0,-1-1 1 0 0,1 0-1 0 0,0 0 0 0 0,2 5-68 0 0,0-4 24 0 0,0 0 0 0 0,0 0 1 0 0,0 0-1 0 0,1 0 0 0 0,0-1 1 0 0,0 0-1 0 0,4 3-24 0 0,-5-6 23 0 0,0 1 1 0 0,0-2-1 0 0,0 1 1 0 0,1 0-1 0 0,-1-1 0 0 0,1 0 1 0 0,0 0-1 0 0,-1 0 0 0 0,1 0 1 0 0,0-1-1 0 0,0 0 0 0 0,2 1-23 0 0,6-1-57 0 0,-1 0-1 0 0,1 0 0 0 0,-1-1 1 0 0,5-1 57 0 0,12-1-5493 0 0,-10-2-1159 0 0</inkml:trace>
  <inkml:trace contextRef="#ctx0" brushRef="#br0" timeOffset="1386.12">1507 340 10592 0 0,'-10'-5'1136'0'0,"3"5"-422"0"0,0 0 1 0 0,0 1-1 0 0,0 0 1 0 0,0 1-1 0 0,0 0 1 0 0,0 0-1 0 0,0 0 1 0 0,1 1-1 0 0,-7 2-714 0 0,-17 7 653 0 0,19-9-295 0 0,0 1 1 0 0,1 0-1 0 0,-8 5-358 0 0,15-7 76 0 0,1-1 0 0 0,-1 1 0 0 0,1 0-1 0 0,-1 0 1 0 0,1 0 0 0 0,-1 0-1 0 0,1 0 1 0 0,0 1 0 0 0,0-1 0 0 0,0 1-1 0 0,1-1 1 0 0,-1 1 0 0 0,1 0-1 0 0,-1 0 1 0 0,0 1-76 0 0,2-3 16 0 0,0 1 1 0 0,0-1-1 0 0,-1 0 1 0 0,1 1-1 0 0,0-1 0 0 0,0 0 1 0 0,1 1-1 0 0,-1-1 1 0 0,0 0-1 0 0,0 1 1 0 0,1-1-1 0 0,-1 0 0 0 0,0 1 1 0 0,1-1-1 0 0,-1 0 1 0 0,1 0-1 0 0,0 0 0 0 0,-1 1 1 0 0,1-1-1 0 0,0 0 1 0 0,0 0-1 0 0,0 0 0 0 0,0 0 1 0 0,0 0-1 0 0,1 0-16 0 0,2 3 10 0 0,0-1 0 0 0,0 0 0 0 0,0 0 0 0 0,0 0 0 0 0,1-1-1 0 0,2 1-9 0 0,16 6 37 0 0,1-1 0 0 0,17 3-37 0 0,-16-4 37 0 0,0 1 0 0 0,10 4-37 0 0,56 24 64 0 0,-85-35-64 0 0,15 10 0 0 0,-21-11 0 0 0,1 0 0 0 0,-1 0 0 0 0,1 0 0 0 0,-1 1 0 0 0,1-1 0 0 0,-1 0 0 0 0,1 1 0 0 0,-1-1 0 0 0,1 1 0 0 0,-1-1 0 0 0,0 0 0 0 0,1 1 0 0 0,-1-1 0 0 0,0 1 0 0 0,1-1 0 0 0,-1 1 0 0 0,0-1 0 0 0,0 1 0 0 0,0-1 0 0 0,1 1 0 0 0,-1 0 0 0 0,-1 3 0 0 0,1-3 6 0 0,-1 0-1 0 0,1 0 0 0 0,0 0 0 0 0,-1 1 1 0 0,1-1-1 0 0,-1 0 0 0 0,1 0 1 0 0,-1 0-1 0 0,0 0 0 0 0,1 0 0 0 0,-1 0 1 0 0,0 0-1 0 0,0 0 0 0 0,1-1 0 0 0,-1 1 1 0 0,0 0-1 0 0,0 0 0 0 0,0-1 1 0 0,0 1-1 0 0,0 0 0 0 0,0-1 0 0 0,0 1 1 0 0,0-1-1 0 0,-1 1-5 0 0,-28 9 142 0 0,26-9-123 0 0,-20 5-386 0 0,-1-2-1 0 0,1 0 0 0 0,-1-2 0 0 0,0 0 1 0 0,1-2-1 0 0,-15-1 368 0 0,16-2-1194 0 0</inkml:trace>
  <inkml:trace contextRef="#ctx0" brushRef="#br0" timeOffset="2234.582">1962 354 4144 0 0,'3'-1'36'0'0,"-2"0"-6"0"0,-1 1-1 0 0,1 0 0 0 0,0-1 0 0 0,-1 1 1 0 0,1 0-1 0 0,0-1 0 0 0,-1 1 0 0 0,1-1 1 0 0,-1 1-1 0 0,1-1 0 0 0,-1 1 0 0 0,0-1 1 0 0,1 1-1 0 0,-1-1 0 0 0,1 0 0 0 0,-1 1 0 0 0,0-1 1 0 0,1 0-1 0 0,-1 1 0 0 0,0-1-29 0 0,3-3 291 0 0,-3 3 2322 0 0,-11 3 5670 0 0,0 4-5127 0 0,-2 0-3110 0 0,7-4-75 0 0,0 1 0 0 0,1 0 1 0 0,-1 0-1 0 0,1 1 0 0 0,-5 4 29 0 0,-18 11 576 0 0,3-4 48 0 0,0 2-1 0 0,1 0 1 0 0,1 2 0 0 0,-19 20-624 0 0,37-33 55 0 0,0-1 1 0 0,1 1-1 0 0,0 0 0 0 0,-4 7-55 0 0,-3 4 41 0 0,10-15-41 0 0,0-1 0 0 0,0 0 0 0 0,1 0 0 0 0,-1 1 0 0 0,0-1 0 0 0,1 1 0 0 0,-1-1 0 0 0,1 1 0 0 0,-1-1 0 0 0,1 0 0 0 0,0 1 0 0 0,0-1 0 0 0,0 1 0 0 0,0 0 0 0 0,0-1 0 0 0,0 0 0 0 0,0 0 0 0 0,0 0 0 0 0,0 1 0 0 0,0-1 0 0 0,1 0 0 0 0,-1 0 0 0 0,0 0 0 0 0,1 0 0 0 0,-1 0 0 0 0,1 0 0 0 0,-1 0 0 0 0,1 0 0 0 0,0 0 0 0 0,-1 0 0 0 0,1 0 0 0 0,0 0 0 0 0,-1-1 0 0 0,1 1-1 0 0,0 0 1 0 0,0 0 0 0 0,0-1 0 0 0,0 1 0 0 0,0 0 0 0 0,0-1 0 0 0,0 1 0 0 0,2 0 2 0 0,0 0 0 0 0,0 0 0 0 0,0 0 0 0 0,-1-1 0 0 0,1 1 0 0 0,3 0-2 0 0,-4-1 5 0 0,8 1 20 0 0,0-1-1 0 0,0 0 1 0 0,0 0-1 0 0,0-1 1 0 0,0 0-1 0 0,0-1 1 0 0,0 0-1 0 0,8-3-24 0 0,0-1-26 0 0,-1-1 0 0 0,0-1-1 0 0,0 0 1 0 0,3-4 26 0 0,-13 8-122 0 0,-1-1 0 0 0,0-1 0 0 0,0 1-1 0 0,0-1 1 0 0,-1 0 0 0 0,1-1 122 0 0,5-6-278 0 0,-4 5 156 0 0,0-1 0 0 0,-1 0-1 0 0,0-1 1 0 0,0 1-1 0 0,-1-1 1 0 0,3-9 122 0 0,-1 3-106 0 0,1 1 1 0 0,0 0 0 0 0,8-10 105 0 0,-15 23-59 0 0,4 2 24 0 0,-1 1 0 0 0,1 0 0 0 0,0 0-1 0 0,-1 0 1 0 0,1 0 0 0 0,-1 1 0 0 0,0-1 0 0 0,1 1 0 0 0,-1 0 0 0 0,0 0-1 0 0,0 1 1 0 0,0 0 0 0 0,0-1 0 0 0,-1 1 0 0 0,1 0 0 0 0,2 3 35 0 0,7 8 73 0 0,0 1 1 0 0,-1 1 0 0 0,5 8-74 0 0,5 6-300 0 0,9 4 350 0 0,-22-25 100 0 0,0 0 1 0 0,-1 0-1 0 0,5 8-150 0 0,5 18 737 0 0,-17-34-553 0 0,-1-1-14 0 0,0 0-61 0 0,-2 1-84 0 0,1-1 0 0 0,-1 1 0 0 0,1-1 0 0 0,-1 1 0 0 0,0-1 0 0 0,1 0 0 0 0,-1 0 1 0 0,0 0-1 0 0,1 1 0 0 0,-3-2-25 0 0,1 1 21 0 0,-1 0 1 0 0,1 0-1 0 0,0 0 1 0 0,-1-1 0 0 0,1 0-1 0 0,-1 1 1 0 0,1-1-1 0 0,0-1 1 0 0,-1 1-1 0 0,1 0 1 0 0,0-1 0 0 0,0 0-1 0 0,0 1 1 0 0,0-1-1 0 0,0 0 1 0 0,1-1-1 0 0,-2 0-21 0 0,1 0-9 0 0,0-1-1 0 0,0 1 0 0 0,1-1 0 0 0,-1 0 1 0 0,1 0-1 0 0,0 0 0 0 0,0 0 0 0 0,0 0 1 0 0,1 0-1 0 0,-1-1 0 0 0,1 1 0 0 0,0-3 10 0 0,0 0-62 0 0,0-1-1 0 0,0 0 0 0 0,1 1 0 0 0,0-1 0 0 0,0 0 0 0 0,1 1 0 0 0,0-1 0 0 0,0 0 1 0 0,1 1-1 0 0,0-1 0 0 0,0 1 0 0 0,1 0 0 0 0,0 0 0 0 0,0 0 0 0 0,3-4 63 0 0,1 0-242 0 0,0 1-1 0 0,0 1 0 0 0,9-9 243 0 0,-13 15-44 0 0,1-1-1 0 0,-1 1 0 0 0,1 1 0 0 0,0-1 1 0 0,0 0-1 0 0,0 1 0 0 0,0 0 1 0 0,0 0-1 0 0,0 0 0 0 0,1 0 0 0 0,2 0 45 0 0,9-2-175 0 0,0 1 0 0 0,12-1 175 0 0,-22 4-12 0 0,1 0 0 0 0,-1 0 0 0 0,1 1-1 0 0,0 0 1 0 0,-1 0 0 0 0,1 0 0 0 0,-1 1-1 0 0,1 0 13 0 0,1 1 47 0 0,-1 0-1 0 0,0 0 1 0 0,0 1-1 0 0,0 0 1 0 0,-1 0-1 0 0,1 1 0 0 0,-1 0 1 0 0,0 0-1 0 0,0 0 1 0 0,2 4-47 0 0,1 1 196 0 0,-1 1 0 0 0,0 0 0 0 0,0 0 0 0 0,-1 1 1 0 0,3 7-197 0 0,2 4 451 0 0,-4-9 45 0 0,-1-1 0 0 0,3 11-496 0 0,-9-20 83 0 0,1 1 0 0 0,-1 0-1 0 0,0-1 1 0 0,0 1 0 0 0,-1 0-1 0 0,1 0 1 0 0,-1-1 0 0 0,0 1 0 0 0,0 0-1 0 0,-1 3-82 0 0,0-7 24 0 0,1 1-1 0 0,0 0 1 0 0,0 0-1 0 0,0 0 1 0 0,0 0-1 0 0,0 0 1 0 0,0 0-1 0 0,1 1-23 0 0,-1 9 46 0 0,-2-11-88 0 0,1 0-26 0 0,1-1-230 0 0,0 0-988 0 0,0 0-426 0 0</inkml:trace>
  <inkml:trace contextRef="#ctx0" brushRef="#br0" timeOffset="2686.168">2986 295 14600 0 0,'-2'1'330'0'0,"-95"30"940"0"0,83-26-906 0 0,0 1 1 0 0,0 1 0 0 0,-3 1-365 0 0,-4 3 601 0 0,11-4-173 0 0,-1 0 0 0 0,1 0-1 0 0,1 0 1 0 0,-5 5-428 0 0,-12 10 867 0 0,23-20-800 0 0,1 0 0 0 0,-1 1 1 0 0,0 0-1 0 0,1-1 1 0 0,0 1-1 0 0,0 0 0 0 0,0 0 1 0 0,0 0-1 0 0,0 1 0 0 0,0-1 1 0 0,1 0-1 0 0,0 1 0 0 0,-1 1-66 0 0,1-3 20 0 0,1-1 1 0 0,0 1-1 0 0,-1 0 1 0 0,1-1 0 0 0,0 1-1 0 0,0 0 1 0 0,0-1-1 0 0,0 1 1 0 0,0 0 0 0 0,0 0-1 0 0,1-1 1 0 0,-1 1-1 0 0,1-1 1 0 0,-1 1 0 0 0,1 0-1 0 0,-1-1 1 0 0,1 1 0 0 0,0-1-1 0 0,0 1 1 0 0,0-1-1 0 0,0 0 1 0 0,0 1 0 0 0,0-1-1 0 0,0 0 1 0 0,0 1-1 0 0,0-1 1 0 0,1 0 0 0 0,-1 0-1 0 0,2 1-21 0 0,0 0 17 0 0,1 0 1 0 0,0 0-1 0 0,0-1 0 0 0,-1 1 0 0 0,1-1 0 0 0,1 0 0 0 0,-1 0 0 0 0,0 0 1 0 0,0 0-1 0 0,0-1 0 0 0,0 0 0 0 0,1 1 0 0 0,-1-2 0 0 0,0 1 0 0 0,0 0 0 0 0,0-1 1 0 0,0 0-1 0 0,1 0 0 0 0,-1 0 0 0 0,2-1-17 0 0,0 0 61 0 0,8-2-119 0 0,0-1 0 0 0,0 0 0 0 0,1-1 58 0 0,-10 3-146 0 0,-1 1 1 0 0,1-1-1 0 0,0 0 1 0 0,-1-1-1 0 0,0 1 1 0 0,0-1-1 0 0,0 0 1 0 0,0 0 0 0 0,-1 0-1 0 0,1-1 146 0 0,8-11-628 0 0,0 1 0 0 0,1 0 0 0 0,11-10 628 0 0,-23 24-64 0 0,-1 1 20 0 0,0 0 99 0 0,1 3 12 0 0,-1 0-1 0 0,0 1 1 0 0,1-1 0 0 0,0 0 0 0 0,0 0 0 0 0,0 1 0 0 0,0-1 0 0 0,1 1-67 0 0,2 7 211 0 0,2 28 361 0 0,-2-9-296 0 0,-1-20-170 0 0,-1 0-1 0 0,2 0 0 0 0,0-1 0 0 0,0 1 0 0 0,0-1 0 0 0,1 0 0 0 0,2 1-105 0 0,2-4 161 0 0,-9-6-156 0 0,1 0 1 0 0,-1 0 0 0 0,1 0-1 0 0,-1 0 1 0 0,0 0-1 0 0,1 0 1 0 0,-1 1-1 0 0,0-1 1 0 0,1 0-1 0 0,-1 0 1 0 0,0 0-1 0 0,1 0 1 0 0,-1 1-1 0 0,0-1 1 0 0,1 0-1 0 0,-1 0 1 0 0,0 1-1 0 0,0-1 1 0 0,1 0-1 0 0,-1 1 1 0 0,0-1-1 0 0,0 0 1 0 0,0 1-1 0 0,0-1 1 0 0,1 0-1 0 0,-1 1-5 0 0,18-7 35 0 0,-5-4-1196 0 0,-7 2-3786 0 0,-3 2-1659 0 0</inkml:trace>
  <inkml:trace contextRef="#ctx0" brushRef="#br0" timeOffset="3070.65">3270 285 10592 0 0,'0'0'818'0'0,"1"1"-532"0"0,8 12 270 0 0,-5-10-107 0 0,-1 1 0 0 0,-1 0 1 0 0,1 0-1 0 0,0 0 0 0 0,-1 0 1 0 0,0 0-1 0 0,0 1 0 0 0,1 1-449 0 0,5 20 1412 0 0,-4-16-954 0 0,-1-1 0 0 0,0 0 0 0 0,-1 1 1 0 0,0-1-1 0 0,0 6-458 0 0,-1-5 125 0 0,1 0-1 0 0,0-1 1 0 0,0 1 0 0 0,2 3-125 0 0,-1-3 526 0 0,0 0-1 0 0,-1 1 1 0 0,1 7-526 0 0,-2-7 455 0 0,0-9-316 0 0,-1 1-1 0 0,1-1 0 0 0,-1 1 1 0 0,0-1-1 0 0,0 1 0 0 0,0 0 0 0 0,0-1 1 0 0,-1 1-1 0 0,1-1 0 0 0,-1 2-138 0 0,0-3 355 0 0,1-1-190 0 0,-6 5 131 0 0,3-8-363 0 0,0-1-1 0 0,1 0 0 0 0,-1 0 0 0 0,1 0 1 0 0,0 0-1 0 0,0-1 0 0 0,0 1 0 0 0,1-1 1 0 0,-1 1-1 0 0,1-1 0 0 0,0 1 0 0 0,0-1 1 0 0,1 0-1 0 0,0 1 0 0 0,-1-1 1 0 0,1 0-1 0 0,1 1 0 0 0,-1-2 68 0 0,1-5-406 0 0,1-1 0 0 0,0 1-1 0 0,1-1 1 0 0,0 1 0 0 0,0 0 0 0 0,1 0 0 0 0,1 0 406 0 0,-4 7-122 0 0,1 0 0 0 0,0 0 0 0 0,1 0 1 0 0,-1 0-1 0 0,1 0 0 0 0,-1 0 0 0 0,1 1 0 0 0,0 0 1 0 0,0-1-1 0 0,1 1 0 0 0,-1 0 0 0 0,1 1 0 0 0,0-1 1 0 0,-1 1-1 0 0,1-1 0 0 0,0 1 0 0 0,1 0 122 0 0,-4 2 30 0 0,1-1-1 0 0,-1 1 1 0 0,1 0 0 0 0,-1 0 0 0 0,1 0-1 0 0,-1 0 1 0 0,0 0 0 0 0,1 1-1 0 0,-1-1 1 0 0,0 0 0 0 0,1 1-1 0 0,-1-1 1 0 0,0 1 0 0 0,1-1-1 0 0,-1 1 1 0 0,0 0 0 0 0,0-1-1 0 0,1 1 1 0 0,-1 0 0 0 0,0 0-1 0 0,0 0 1 0 0,0 0 0 0 0,0 0-1 0 0,0 0 1 0 0,0 0 0 0 0,-1 0-1 0 0,1 0 1 0 0,0 1 0 0 0,0-1-30 0 0,4 8 380 0 0,0-1-1 0 0,0 1 1 0 0,2 6-380 0 0,-5-12 88 0 0,8 18 562 0 0,-4-9-209 0 0,-1 0 0 0 0,0 1 0 0 0,0 1-441 0 0,0-2 219 0 0,1-1 0 0 0,-1 0 0 0 0,2 0 0 0 0,-1-1 1 0 0,1 0-1 0 0,3 2-219 0 0,-6-6 168 0 0,-2-4-153 0 0,-1-1 0 0 0,1 1 0 0 0,0 0 0 0 0,-1-1 0 0 0,1 1 0 0 0,0-1 0 0 0,0 0 0 0 0,0 1 0 0 0,0-1 1 0 0,0 0-1 0 0,0 0 0 0 0,1 0 0 0 0,-1-1 0 0 0,0 1 0 0 0,1 0 0 0 0,-1-1-15 0 0,3 1-261 0 0,-1-1 0 0 0,1 1 1 0 0,-1-1-1 0 0,1 0 0 0 0,-1-1 0 0 0,0 1 0 0 0,1-1 1 0 0,0 0 260 0 0,7-1-1702 0 0</inkml:trace>
  <inkml:trace contextRef="#ctx0" brushRef="#br0" timeOffset="3534.667">4021 179 15984 0 0,'-35'-6'1727'0'0,"31"6"-1701"0"0,0 0 0 0 0,0 0-1 0 0,0 0 1 0 0,0 1-1 0 0,0-1 1 0 0,0 1 0 0 0,0 0-1 0 0,0 0 1 0 0,0 0-1 0 0,1 1 1 0 0,-1-1 0 0 0,0 1-26 0 0,-10 6 374 0 0,0 0 0 0 0,-6 5-374 0 0,2-1 107 0 0,6-4-20 0 0,0 1-1 0 0,0 0 1 0 0,1 1-1 0 0,1 1 1 0 0,0-1-1 0 0,0 2 1 0 0,1-1 0 0 0,1 1-1 0 0,0 0 1 0 0,0 1-1 0 0,1 0 1 0 0,1 0-1 0 0,-2 7-86 0 0,6-16 14 0 0,1-1 0 0 0,0 1 0 0 0,0-1 0 0 0,0 1 0 0 0,1 0 0 0 0,-1-1 0 0 0,1 1 0 0 0,0 0 0 0 0,0-1-1 0 0,0 1 1 0 0,0 0 0 0 0,1 0 0 0 0,-1-1 0 0 0,1 1 0 0 0,0-1 0 0 0,0 1 0 0 0,1-1 0 0 0,-1 1 0 0 0,1-1-1 0 0,-1 1 1 0 0,1-1 0 0 0,0 0 0 0 0,1 0 0 0 0,-1 0 0 0 0,0 0 0 0 0,1-1 0 0 0,-1 1 0 0 0,1 0 0 0 0,0-1 0 0 0,0 0-1 0 0,0 0 1 0 0,0 0 0 0 0,1 0 0 0 0,-1 0 0 0 0,0-1 0 0 0,1 1 0 0 0,-1-1 0 0 0,1 0 0 0 0,-1 0 0 0 0,1 0-1 0 0,0-1 1 0 0,2 1-14 0 0,10 2 62 0 0,-12-1-44 0 0,-1-2 1 0 0,1 1 0 0 0,0 0-1 0 0,0-1 1 0 0,0 0 0 0 0,0 0-1 0 0,2 0-18 0 0,30-4 86 0 0,-1-1 76 0 0,17-4-162 0 0,-41 6 7 0 0,0 0 0 0 0,0-1-1 0 0,-1 0 1 0 0,1 0 0 0 0,-1-1-1 0 0,6-4-6 0 0,13-8 1 0 0,-20 13 0 0 0,-1-1 1 0 0,0 0-1 0 0,-1 0 1 0 0,1-1-1 0 0,-1 0 1 0 0,0 0-1 0 0,1-2-1 0 0,13-11 38 0 0,-14 12-25 0 0,0 0 1 0 0,0 0-1 0 0,5-6-13 0 0,-11 12 3 0 0,0-1-1 0 0,1 0 1 0 0,-1 0 0 0 0,0 0-1 0 0,0 0 1 0 0,0 0 0 0 0,-1 0-1 0 0,1 0 1 0 0,0 0-1 0 0,-1 0 1 0 0,1 0 0 0 0,-1-1-1 0 0,0 1 1 0 0,0 0-1 0 0,1 0 1 0 0,-2 0 0 0 0,1-1-1 0 0,0 1-2 0 0,1-8 0 0 0,-1 10 3 0 0,1 0-1 0 0,-1 0 0 0 0,0 0 0 0 0,0-1 1 0 0,0 1-1 0 0,1 0 0 0 0,-1 0 0 0 0,0 0 1 0 0,0-1-1 0 0,0 1 0 0 0,0 0 0 0 0,0 0 1 0 0,0-1-1 0 0,0 1 0 0 0,1 0 0 0 0,-1 0 1 0 0,0-1-1 0 0,0 1 0 0 0,0 0 0 0 0,0 0 1 0 0,0-1-1 0 0,0 1 0 0 0,0 0 0 0 0,0 0 1 0 0,0-1-1 0 0,0 1 0 0 0,0 0 1 0 0,0 0-1 0 0,-1-1 0 0 0,1 1 0 0 0,0 0 1 0 0,0 0-1 0 0,0-1 0 0 0,0 1 0 0 0,0 0 1 0 0,0 0-1 0 0,-1 0 0 0 0,1-1 0 0 0,0 1 1 0 0,0 0-1 0 0,0 0 0 0 0,-1 0 0 0 0,1-1 1 0 0,0 1-1 0 0,0 0 0 0 0,0 0 0 0 0,-1 0 1 0 0,1 0-1 0 0,0 0 0 0 0,0 0 0 0 0,-1 0 1 0 0,1-1-1 0 0,0 1 0 0 0,0 0 0 0 0,-1 0 1 0 0,1 0-1 0 0,0 0 0 0 0,0 0 0 0 0,-1 0 1 0 0,1 0-1 0 0,0 0 0 0 0,-1 0 0 0 0,1 1 1 0 0,0-1-1 0 0,0 0 0 0 0,-1 0 0 0 0,1 0-1 0 0,-17 4 199 0 0,13-3-165 0 0,0 1 1 0 0,0 0-1 0 0,1 0 0 0 0,-1 0 0 0 0,1 0 0 0 0,0 1 0 0 0,0-1 0 0 0,0 1 1 0 0,0 0-1 0 0,0 0 0 0 0,0 0 0 0 0,1 0 0 0 0,-1 0 0 0 0,1 1 0 0 0,0-1 1 0 0,0 1-1 0 0,0 1-35 0 0,0-2 18 0 0,-1 1 1 0 0,1 0 0 0 0,-1 0-1 0 0,0-1 1 0 0,-3 3-19 0 0,4-3 15 0 0,-1-1 0 0 0,1 1-1 0 0,0 0 1 0 0,-1 0 0 0 0,1 0 0 0 0,1 0 0 0 0,-1 0 0 0 0,-1 3-15 0 0,-6 33 342 0 0,5-29-195 0 0,0 0 0 0 0,1 0-1 0 0,0 0 1 0 0,1 0 0 0 0,0 1-1 0 0,0 1-146 0 0,1-2 73 0 0,0-8-51 0 0,0 1 0 0 0,1 0 0 0 0,0 0 0 0 0,-1 0 0 0 0,1 0 0 0 0,0 0 0 0 0,0-1 0 0 0,0 1 0 0 0,1 0 0 0 0,-1 0 0 0 0,1 0 0 0 0,0 0 0 0 0,-1-1 0 0 0,1 1 0 0 0,0 0-1 0 0,1-1 1 0 0,-1 1 0 0 0,0-1 0 0 0,1 1 0 0 0,0-1-22 0 0,5 9 20 0 0,-6-10-13 0 0,-1 1 0 0 0,1-1 0 0 0,0 0 0 0 0,0 1-1 0 0,0-1 1 0 0,0 0 0 0 0,1 0 0 0 0,-1 0 0 0 0,0 1 0 0 0,0-1-1 0 0,1 0 1 0 0,-1-1 0 0 0,0 1 0 0 0,1 0 0 0 0,-1 0-1 0 0,1-1 1 0 0,0 1-7 0 0,17 3-207 0 0,0-1 1 0 0,0-1-1 0 0,0-1 0 0 0,17-2 207 0 0,-32 1-203 0 0,23 0-5437 0 0,4-3-1913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06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0 625 10592 0 0,'0'0'818'0'0,"0"16"113"0"0,0-15-765 0 0,0 0 0 0 0,0-1 0 0 0,0 1 0 0 0,0 0-1 0 0,0 0 1 0 0,1 0 0 0 0,-1 0 0 0 0,0 0 0 0 0,0-1 0 0 0,1 1 0 0 0,-1 0 0 0 0,0 0 0 0 0,1 0 0 0 0,-1-1-1 0 0,1 1 1 0 0,-1 0 0 0 0,1-1 0 0 0,0 1 0 0 0,-1 0 0 0 0,1-1 0 0 0,-1 1 0 0 0,1-1 0 0 0,0 1-1 0 0,0-1 1 0 0,-1 1 0 0 0,1-1 0 0 0,0 0 0 0 0,0 1 0 0 0,0-1 0 0 0,-1 0 0 0 0,1 1-166 0 0,1-1 193 0 0,0 0 1 0 0,0 0 0 0 0,-1 1-1 0 0,1-1 1 0 0,0 0 0 0 0,0 0-1 0 0,0-1 1 0 0,-1 1 0 0 0,1 0-1 0 0,0 0 1 0 0,-1-1 0 0 0,1 1-1 0 0,0-1 1 0 0,0 0 0 0 0,-1 0-194 0 0,2 0 143 0 0,0-1 0 0 0,0 0 0 0 0,0-1-1 0 0,-1 1 1 0 0,1 0 0 0 0,-1-1 0 0 0,0 1 0 0 0,1-1 0 0 0,-1 0 0 0 0,-1 0 0 0 0,1 1 0 0 0,0-1 0 0 0,-1-1 0 0 0,2 0-143 0 0,2-10 139 0 0,0 0 1 0 0,2-13-140 0 0,-2 8 170 0 0,3-14-67 0 0,-1-1 0 0 0,1-32-103 0 0,-5 42 10 0 0,3-64 32 0 0,-5 54-13 0 0,2 1-1 0 0,1 0 1 0 0,3-11-29 0 0,-6 42-2 0 0,0-1-1 0 0,0 1 0 0 0,0 0 1 0 0,0 0-1 0 0,0 0 0 0 0,0 0 0 0 0,0-1 1 0 0,1 2-1 0 0,-1-1 3 0 0,7-11-41 0 0,11 23-174 0 0,-18-9 198 0 0,1 1 0 0 0,0 0 0 0 0,-1 0-1 0 0,1 0 1 0 0,-1 0 0 0 0,1 0-1 0 0,-1 0 1 0 0,0 0 0 0 0,1 2 17 0 0,5 10-61 0 0,13 16-67 0 0,-1 2 0 0 0,5 14 128 0 0,23 40-56 0 0,-38-73 58 0 0,0 0-1 0 0,0-1 1 0 0,1 0 0 0 0,1-1-1 0 0,2 3-1 0 0,-12-14 4 0 0,-1 1-1 0 0,1 0 1 0 0,0 0-1 0 0,-1-1 1 0 0,1 1-1 0 0,0 0 1 0 0,0-1-1 0 0,0 1 0 0 0,0-1 1 0 0,0 1-1 0 0,-1-1 1 0 0,1 1-1 0 0,0-1 1 0 0,0 0-1 0 0,0 1 1 0 0,0-1-1 0 0,0 0 1 0 0,0 0-1 0 0,0 0 1 0 0,0 0-1 0 0,0 0 0 0 0,0 0 1 0 0,0 0-1 0 0,0 0 1 0 0,0 0-1 0 0,0 0 1 0 0,0-1-1 0 0,0 1 1 0 0,1-1-4 0 0,-1 0 4 0 0,1 0 1 0 0,-1 0 0 0 0,1-1-1 0 0,-1 1 1 0 0,0-1 0 0 0,0 1 0 0 0,0-1-1 0 0,0 0 1 0 0,0 1 0 0 0,0-1-1 0 0,-1 0 1 0 0,1 0 0 0 0,0 1-1 0 0,-1-1 1 0 0,1-2-5 0 0,5-23-450 0 0,-2-1 0 0 0,0 1 0 0 0,-1-22 450 0 0,-1 11-203 0 0,1 18 117 0 0,0 0 0 0 0,2 0 0 0 0,2-5 86 0 0,6-28-128 0 0,-12 48 138 0 0,0 0 0 0 0,1 1-1 0 0,0-1 1 0 0,0 1 0 0 0,0 0-1 0 0,0 0 1 0 0,1-1 0 0 0,0 1-1 0 0,-1 1 1 0 0,1-1 0 0 0,1-1-10 0 0,-3 4 25 0 0,0 0-1 0 0,0 0 1 0 0,0 0 0 0 0,0 0 0 0 0,0 0 0 0 0,1 0-1 0 0,-1 0 1 0 0,0 1 0 0 0,0-1 0 0 0,1 0-1 0 0,-1 1 1 0 0,0-1 0 0 0,1 1 0 0 0,-1-1-1 0 0,0 1 1 0 0,1-1 0 0 0,-1 1 0 0 0,1 0 0 0 0,-1 0-1 0 0,1 0 1 0 0,-1 0 0 0 0,0 0 0 0 0,1 0-1 0 0,-1 0 1 0 0,1 0 0 0 0,-1 1 0 0 0,1-1 0 0 0,-1 1-1 0 0,0-1 1 0 0,1 1 0 0 0,-1-1 0 0 0,0 1-1 0 0,0 0 1 0 0,1-1 0 0 0,-1 1 0 0 0,0 0 0 0 0,0 0-1 0 0,1 1-24 0 0,5 6 55 0 0,-1 0 0 0 0,0 1-1 0 0,0 0 1 0 0,-1 0 0 0 0,0 1-1 0 0,-1 0 1 0 0,0-1 0 0 0,2 10-55 0 0,3 6 96 0 0,0 1 0 0 0,-2 0 1 0 0,-1 0-1 0 0,-1 0 0 0 0,-1 1 1 0 0,-2-1-1 0 0,0 1 0 0 0,-2 15-96 0 0,-3 83-253 0 0,3-108-278 0 0,0-15 284 0 0,0-1 0 0 0,0 1 0 0 0,0 0 0 0 0,0 0-1 0 0,1 0 1 0 0,-1 0 0 0 0,1-1 0 0 0,-1 1 0 0 0,1 0 0 0 0,0-1-1 0 0,-1 1 1 0 0,1 0 0 0 0,1 0 247 0 0,4 7-6946 0 0</inkml:trace>
  <inkml:trace contextRef="#ctx0" brushRef="#br0" timeOffset="375.277">1015 272 18055 0 0,'-2'0'827'0'0,"-2"0"-702"0"0,-1 1 0 0 0,1 0 0 0 0,0 0 0 0 0,0 0 0 0 0,-1 0 0 0 0,1 1 0 0 0,0-1 0 0 0,0 1 0 0 0,0 0 0 0 0,0 1-125 0 0,-41 27-35 0 0,29-19 217 0 0,6-3-129 0 0,0 0 0 0 0,1 0 0 0 0,0 1 0 0 0,1 0 0 0 0,-5 7-53 0 0,-35 51 320 0 0,43-59-273 0 0,-2 1 33 0 0,1 1-1 0 0,0 1 0 0 0,1-1 0 0 0,0 1 1 0 0,-1 5-80 0 0,5-13 12 0 0,0 0 0 0 0,0 0 0 0 0,1 0 0 0 0,-1 0 0 0 0,0 0 0 0 0,1 0 0 0 0,0 0 0 0 0,0 0 0 0 0,0 0 0 0 0,0 0 0 0 0,0 0 0 0 0,1 0 0 0 0,0 1 0 0 0,-1-1 0 0 0,1 0 0 0 0,0-1 0 0 0,0 1 0 0 0,1 0 1 0 0,-1 0-1 0 0,0 0 0 0 0,1-1 0 0 0,2 3-12 0 0,-2-3 15 0 0,0 0 0 0 0,0 0 0 0 0,0 0 1 0 0,1-1-1 0 0,-1 1 0 0 0,1-1 0 0 0,-1 0 1 0 0,1 0-1 0 0,-1 0 0 0 0,1 0 0 0 0,0 0 0 0 0,0-1 1 0 0,-1 1-1 0 0,1-1 0 0 0,0 1 0 0 0,0-1 1 0 0,0 0-1 0 0,0 0 0 0 0,-1 0 0 0 0,1-1 0 0 0,0 1 1 0 0,0-1-1 0 0,2 0-15 0 0,5-2 7 0 0,0 0 1 0 0,0-1 0 0 0,0 1-1 0 0,0-2 1 0 0,5-3-8 0 0,-8 4-54 0 0,-1 0 0 0 0,0-1 1 0 0,0 0-1 0 0,0 0 1 0 0,0-1-1 0 0,-1 1 0 0 0,0-1 1 0 0,0 0-1 0 0,-1-1 0 0 0,0 1 1 0 0,0-1-1 0 0,0 1 1 0 0,-1-1-1 0 0,1-3 54 0 0,21-59-91 0 0,-24 64 67 0 0,-4 5 43 0 0,-5 9 10 0 0,6-6-29 0 0,0 1 0 0 0,0 0 0 0 0,1 0 0 0 0,-1 0 0 0 0,1 0 0 0 0,0 0 0 0 0,0 1 0 0 0,0-1 0 0 0,1 0 0 0 0,0 0 0 0 0,-1 4 0 0 0,2 9 0 0 0,0 0 0 0 0,2 6 0 0 0,-2-16 0 0 0,-1-4 2 0 0,1 0-1 0 0,0 1 1 0 0,0-1-1 0 0,0 0 1 0 0,0 0-1 0 0,1 0 1 0 0,-1 0-1 0 0,1 0 1 0 0,0 0-1 0 0,0-1 0 0 0,0 1 1 0 0,0 0-1 0 0,0-1 1 0 0,1 0-1 0 0,-1 1 1 0 0,1-1-1 0 0,-1 0 1 0 0,1 0-2 0 0,2 1-191 0 0,-1 0 1 0 0,1-1 0 0 0,0 1-1 0 0,0-1 1 0 0,0 0 0 0 0,0 0-1 0 0,0-1 1 0 0,0 1-1 0 0,0-1 1 0 0,5 0 190 0 0,9 0-1699 0 0</inkml:trace>
  <inkml:trace contextRef="#ctx0" brushRef="#br0" timeOffset="849.026">1474 289 18255 0 0,'-2'-1'95'0'0,"0"0"0"0"0,0 0 0 0 0,1 0 0 0 0,-1 0 0 0 0,0 0-1 0 0,0 1 1 0 0,0-1 0 0 0,0 1 0 0 0,0-1 0 0 0,0 1 0 0 0,0 0-1 0 0,0-1 1 0 0,0 1 0 0 0,0 0 0 0 0,0 0 0 0 0,0 1 0 0 0,0-1-1 0 0,0 0 1 0 0,0 1 0 0 0,-1 0-95 0 0,-6 1 26 0 0,1 0 0 0 0,0 1 0 0 0,0 0-1 0 0,-1 1-25 0 0,-6 3 80 0 0,0 0 0 0 0,1 1 0 0 0,0 1-1 0 0,0 0 1 0 0,-3 4-80 0 0,1 0 49 0 0,1 1 0 0 0,1 0-1 0 0,-10 13-48 0 0,18-20 18 0 0,1 1-1 0 0,0 0 0 0 0,0 0 0 0 0,0 0 0 0 0,1 0 0 0 0,1 1 0 0 0,-1 0 0 0 0,1 0 0 0 0,0 3-17 0 0,3-10 4 0 0,-1 0 0 0 0,1-1 0 0 0,0 1-1 0 0,0 0 1 0 0,0-1 0 0 0,0 1 0 0 0,0 0 0 0 0,1-1 0 0 0,-1 1-1 0 0,0-1 1 0 0,1 1 0 0 0,-1 0 0 0 0,1-1 0 0 0,0 1 0 0 0,-1-1 0 0 0,1 1-1 0 0,1 0-3 0 0,-2-2 2 0 0,0 1 1 0 0,1-1-1 0 0,-1 0 0 0 0,0 0 0 0 0,1 1 0 0 0,-1-1 0 0 0,1 0 0 0 0,-1 0 0 0 0,1 0 0 0 0,-1 1 1 0 0,0-1-1 0 0,1 0 0 0 0,-1 0 0 0 0,1 0 0 0 0,-1 0 0 0 0,1 0 0 0 0,-1 0 0 0 0,1 0 1 0 0,-1 0-1 0 0,1 0 0 0 0,-1 0 0 0 0,1 0 0 0 0,-1 0 0 0 0,0-1 0 0 0,1 1 0 0 0,-1 0-2 0 0,12-4-68 0 0,0-2-328 0 0,1-1-1 0 0,-1 0 1 0 0,0-1 0 0 0,0 0-1 0 0,-1-1 1 0 0,0 0-1 0 0,5-8 397 0 0,-7 8-345 0 0,1-1-1 0 0,-1 1 1 0 0,1 1-1 0 0,1-1 0 0 0,0 1 346 0 0,-8 6-37 0 0,0 1 0 0 0,0-1 0 0 0,-1 1 0 0 0,1-1-1 0 0,0 1 1 0 0,1 0 0 0 0,-1 0 0 0 0,0 0-1 0 0,0 1 1 0 0,0-1 0 0 0,0 1 0 0 0,1 0 0 0 0,-1-1-1 0 0,0 1 1 0 0,0 1 0 0 0,1-1 0 0 0,-1 0-1 0 0,1 1 38 0 0,-1 0-17 0 0,1 1-1 0 0,0-1 0 0 0,-1 1 1 0 0,0 0-1 0 0,1 0 0 0 0,-1 0 0 0 0,0 0 1 0 0,0 1-1 0 0,0-1 0 0 0,0 1 0 0 0,0 0 1 0 0,-1-1-1 0 0,1 1 0 0 0,-1 1 1 0 0,0-1 17 0 0,11 16 109 0 0,-2 0 0 0 0,0 1 0 0 0,-2 1 0 0 0,0-1 0 0 0,3 13-109 0 0,5 24 2920 0 0,4 29-2920 0 0,-5 7 184 0 0,-7-35 72 0 0,-8-50-136 0 0,-1-1-1 0 0,1 0 1 0 0,-1 1 0 0 0,0-1 0 0 0,-1 0-1 0 0,0 1 1 0 0,0-1 0 0 0,0 0 0 0 0,-1 0 0 0 0,0 0-1 0 0,0 0 1 0 0,-1 0 0 0 0,-1 2-120 0 0,2-6 39 0 0,1-1 0 0 0,-1 0 0 0 0,0 1 0 0 0,0-1 0 0 0,0 0 1 0 0,0 0-1 0 0,0 0 0 0 0,0 0 0 0 0,0 0 0 0 0,-1-1 0 0 0,1 1 0 0 0,-1-1 0 0 0,1 1 0 0 0,-1-1 0 0 0,1 0 0 0 0,-4 1-39 0 0,3-1 42 0 0,-1-1 1 0 0,0 1-1 0 0,0-1 0 0 0,-1 1 0 0 0,1-1 0 0 0,0 0 0 0 0,0-1 0 0 0,0 1 0 0 0,0-1 1 0 0,0 0-1 0 0,-1 0-42 0 0,-4-2 50 0 0,-1-1-1 0 0,1 0 1 0 0,-1 0 0 0 0,1-1 0 0 0,1 0 0 0 0,-1-1 0 0 0,1 0-1 0 0,0 0 1 0 0,-1-1-50 0 0,0-1-61 0 0,1-1 0 0 0,-1 0 0 0 0,1-1 1 0 0,1 1-1 0 0,0-1 0 0 0,0-1 0 0 0,-3-6 61 0 0,7 9-405 0 0,-1 0 1 0 0,1 0 0 0 0,0 0 0 0 0,1 0 0 0 0,0-1-1 0 0,0 1 1 0 0,1-1 0 0 0,0 1 0 0 0,0-1-1 0 0,1 1 1 0 0,0-4 404 0 0,3-13-1462 0 0</inkml:trace>
  <inkml:trace contextRef="#ctx0" brushRef="#br0" timeOffset="1441.379">1757 364 11056 0 0,'0'0'852'0'0,"-3"8"-528"0"0,2-1 409 0 0,0 1 0 0 0,1-1 1 0 0,0 0-1 0 0,0 5-733 0 0,1-5 304 0 0,-1 0-1 0 0,0 1 1 0 0,-1-1 0 0 0,-1 4-304 0 0,-2 30 213 0 0,-1 3 347 0 0,4-38-672 0 0,-4 16 1688 0 0,3-20-640 0 0,1-12-544 0 0,2-2-611 0 0,0 0 1 0 0,0 1-1 0 0,2-1 0 0 0,-1 1 1 0 0,2-1-1 0 0,-1 1 1 0 0,1 0-1 0 0,1 0 0 0 0,2-2 219 0 0,11-21-1201 0 0,2 0 1 0 0,4-3 1200 0 0,-21 33-71 0 0,0 0 1 0 0,0 0 0 0 0,0 0-1 0 0,1 1 1 0 0,0-1 0 0 0,-1 1-1 0 0,1 0 1 0 0,0 0 0 0 0,1 0-1 0 0,-1 0 1 0 0,0 1 0 0 0,1-1 70 0 0,-3 3 53 0 0,-1-1 0 0 0,1 1 1 0 0,-1 0-1 0 0,1 0 0 0 0,-1-1 1 0 0,1 1-1 0 0,0 0 0 0 0,-1 0 1 0 0,1 0-1 0 0,-1 1 1 0 0,1-1-1 0 0,-1 0 0 0 0,1 1 1 0 0,-1-1-1 0 0,1 0 0 0 0,-1 1 1 0 0,1 0-1 0 0,-1-1 0 0 0,0 1 1 0 0,1 0-1 0 0,-1 0 1 0 0,0 0-1 0 0,0 0 0 0 0,0 0 1 0 0,1 0-1 0 0,-1 0 0 0 0,0 1-53 0 0,4 4 230 0 0,-1-1 0 0 0,0 1 0 0 0,0 0 0 0 0,0 1-1 0 0,0 1-229 0 0,-2-5 136 0 0,7 18 488 0 0,-1 0 1 0 0,0 1-1 0 0,-2 0 0 0 0,1 6-624 0 0,6 19 557 0 0,-11-41-433 0 0,1 1-1 0 0,0-1 0 0 0,0 0 0 0 0,1 1 0 0 0,4 4-123 0 0,-7-10 42 0 0,1 0 0 0 0,0 0-1 0 0,-1-1 1 0 0,1 1 0 0 0,0 0 0 0 0,0 0-1 0 0,0-1 1 0 0,-1 0 0 0 0,1 1-1 0 0,0-1 1 0 0,0 0 0 0 0,0 0-1 0 0,0 0 1 0 0,0 0 0 0 0,0 0 0 0 0,1 0-42 0 0,0 0 60 0 0,1-1-43 0 0,1 1 0 0 0,-1-1 0 0 0,1 0-1 0 0,-1 0 1 0 0,0 0 0 0 0,1-1 0 0 0,-1 0 0 0 0,0 0-1 0 0,0 0 1 0 0,0 0 0 0 0,0-1 0 0 0,0 1 0 0 0,0-1-17 0 0,10-9-12 0 0,0 0 0 0 0,7-8 12 0 0,-19 18 5 0 0,8-10-234 0 0,0 0-1 0 0,0 0 0 0 0,-1 0 0 0 0,-1-1 0 0 0,0-1 0 0 0,-1 1 1 0 0,0-1-1 0 0,-1-1 0 0 0,-1 1 0 0 0,0-1 0 0 0,0-3 230 0 0,-3 10-217 0 0,11-48 50 0 0,-12 51 153 0 0,-1-1 0 0 0,0 0 1 0 0,1 1-1 0 0,-2-1 0 0 0,1 0 0 0 0,-1 1 1 0 0,0-1-1 0 0,-1-4 14 0 0,2 8-83 0 0,-1 1 0 0 0,0-1 0 0 0,0 0 0 0 0,0 0 1 0 0,1 1-1 0 0,-2-1 0 0 0,1 1 0 0 0,0-1 0 0 0,0 1 0 0 0,0-1 0 0 0,-1 1 1 0 0,0-1 82 0 0,-1-1-226 0 0,1 2 264 0 0,1 1 0 0 0,0 0 1 0 0,0 0-1 0 0,-1 0 1 0 0,1-1-1 0 0,0 1 0 0 0,-1 0 1 0 0,1 1-1 0 0,0-1 0 0 0,-1 0 1 0 0,1 0-1 0 0,0 1 0 0 0,0-1 1 0 0,-1 0-1 0 0,1 1 0 0 0,0 0-38 0 0,0-1 7 0 0,-1 1 48 0 0,-1 0 0 0 0,0 1-1 0 0,0-1 1 0 0,1 1 0 0 0,-1 0 0 0 0,1 0 0 0 0,0 0 0 0 0,-1 0 0 0 0,1 0-1 0 0,0 1 1 0 0,0-1 0 0 0,0 1 0 0 0,1-1 0 0 0,-3 4-55 0 0,-1 5 145 0 0,0 0-1 0 0,0 0 1 0 0,0 4-145 0 0,-1 1 172 0 0,2-3-92 0 0,1 0-1 0 0,1 1 0 0 0,0-1 1 0 0,1 1-1 0 0,0 0 0 0 0,1 7-79 0 0,0-16-1 0 0,1 0-1 0 0,0 1 0 0 0,0-1 0 0 0,0 0 0 0 0,1 0 0 0 0,-1 0 0 0 0,1 0 0 0 0,0 0 1 0 0,2 3 1 0 0,7 16-45 0 0,-10-21 61 0 0,0 0 1 0 0,1 0-1 0 0,-1-1 0 0 0,1 1 1 0 0,0-1-1 0 0,-1 1 0 0 0,1-1 1 0 0,1 0-1 0 0,-1 0 1 0 0,0 0-1 0 0,0 0 0 0 0,1 0 1 0 0,-1 0-1 0 0,1 0 0 0 0,0-1 1 0 0,-1 0-1 0 0,1 1 0 0 0,0-1 1 0 0,0 0-1 0 0,0 0 0 0 0,0 0 1 0 0,0-1-1 0 0,0 1-16 0 0,3 0 39 0 0,0 0-1 0 0,1-1 1 0 0,-1 0-1 0 0,1 0 1 0 0,-1 0-1 0 0,0-1 1 0 0,1 0-1 0 0,-1 0 1 0 0,0 0-1 0 0,4-2-38 0 0,5-2-343 0 0,22-8 847 0 0,-15-1-6395 0 0,-10 3-666 0 0</inkml:trace>
  <inkml:trace contextRef="#ctx0" brushRef="#br0" timeOffset="1722.599">2496 1 15696 0 0,'0'0'356'0'0,"3"8"475"0"0,-2 26-299 0 0,43 160 1502 0 0,-35-159-1373 0 0,-6-22-357 0 0,1 0 1 0 0,-2 0-1 0 0,1 6-304 0 0,-2-8 125 0 0,0 2 63 0 0,0 1-1 0 0,-1-1 1 0 0,-1 0 0 0 0,0 4-188 0 0,1-14-5 0 0,-1 1 0 0 0,0-1 0 0 0,1 1 0 0 0,-1-1 1 0 0,-1 1-1 0 0,1-1 0 0 0,0 0 0 0 0,-1 1 0 0 0,0-1 0 0 0,0 0 0 0 0,0 0 1 0 0,0 0-1 0 0,0 0 0 0 0,-1-1 0 0 0,1 1 0 0 0,-1-1 0 0 0,0 1 0 0 0,1-1 5 0 0,1-1-84 0 0,0-1 0 0 0,0 1 0 0 0,0-1-1 0 0,0 1 1 0 0,0-1 0 0 0,0 1 0 0 0,0-1 0 0 0,0 0-1 0 0,0 0 1 0 0,0 1 0 0 0,0-1 0 0 0,0 0-1 0 0,0 0 1 0 0,0 0 0 0 0,0 0 0 0 0,0 0 0 0 0,-1 0-1 0 0,1 0 1 0 0,0-1 0 0 0,0 1 0 0 0,0 0-1 0 0,0-1 1 0 0,0 1 0 0 0,0 0 0 0 0,0-1 0 0 0,0 1-1 0 0,1-1 1 0 0,-1 0 0 0 0,-1 0 84 0 0,1 0-507 0 0,0 0-1 0 0,0 0 1 0 0,0 0 0 0 0,-1 0 0 0 0,1-1-1 0 0,0 1 1 0 0,1-1 0 0 0,-1 1-1 0 0,0 0 1 0 0,0-1 0 0 0,0 0 0 0 0,1 1-1 0 0,-1-1 508 0 0,-2-8-5030 0 0</inkml:trace>
  <inkml:trace contextRef="#ctx0" brushRef="#br0" timeOffset="2015.614">2549 252 9584 0 0,'2'-2'110'0'0,"0"1"0"0"0,-1-1 0 0 0,1 0 0 0 0,0 1 0 0 0,0 0 0 0 0,0-1 0 0 0,0 1 0 0 0,0 0 0 0 0,0 0 0 0 0,0 0 0 0 0,0 0 0 0 0,1 0 0 0 0,-1 0 0 0 0,0 1 1 0 0,1-1-1 0 0,-1 1 0 0 0,0 0 0 0 0,1 0 0 0 0,-1-1 0 0 0,1 1 0 0 0,-1 1 0 0 0,0-1 0 0 0,1 0 0 0 0,-1 1 0 0 0,0-1 0 0 0,1 1 0 0 0,-1 0 0 0 0,0 0 0 0 0,0-1 0 0 0,1 2 0 0 0,-1-1 0 0 0,1 1-110 0 0,3 1 438 0 0,0 1 0 0 0,0 0-1 0 0,0 1 1 0 0,-1-1 0 0 0,0 1-1 0 0,0 0 1 0 0,0 1 0 0 0,0-1-1 0 0,-1 1 1 0 0,2 3-438 0 0,3 6 467 0 0,-1 0 0 0 0,-1 1 0 0 0,0 0 0 0 0,-1 1 0 0 0,-1-1 0 0 0,0 1-1 0 0,-1 0 1 0 0,-1 0 0 0 0,-1 1 0 0 0,0-1 0 0 0,-1 11-467 0 0,-1-27 76 0 0,-3 3-1672 0 0,3-8 585 0 0</inkml:trace>
  <inkml:trace contextRef="#ctx0" brushRef="#br0" timeOffset="2291.794">2877 142 10592 0 0,'-1'-3'290'0'0,"-5"-20"908"0"0,5 21-791 0 0,1 1 1 0 0,-1 0-1 0 0,1 0 0 0 0,-1 0 0 0 0,0 0 0 0 0,1-1 1 0 0,-1 1-1 0 0,0 0 0 0 0,0 0 0 0 0,0 0 0 0 0,0 1 1 0 0,0-1-1 0 0,0 0 0 0 0,0 0 0 0 0,0 0 0 0 0,-1 0-407 0 0,1 1 40 0 0,1 0-1 0 0,-1 0 1 0 0,0 0-1 0 0,1 0 1 0 0,-1 0-1 0 0,0 0 1 0 0,0 0-1 0 0,1 0 1 0 0,-1 0-1 0 0,0 0 1 0 0,1 1-1 0 0,-1-1 1 0 0,0 0-1 0 0,1 0 1 0 0,-1 1-1 0 0,1-1 1 0 0,-1 0-1 0 0,0 1 1 0 0,1-1-1 0 0,-1 1 1 0 0,1-1-1 0 0,-1 1 1 0 0,1-1-1 0 0,-1 1 1 0 0,1-1-1 0 0,0 1 1 0 0,-1-1-1 0 0,1 1 1 0 0,-1-1-1 0 0,1 1 1 0 0,0 0-1 0 0,0-1 1 0 0,-1 1-1 0 0,1 0 1 0 0,0-1-1 0 0,0 1 1 0 0,0 0-1 0 0,0 0-39 0 0,-5 24-354 0 0,5-15-1093 0 0,0 1-5120 0 0</inkml:trace>
  <inkml:trace contextRef="#ctx0" brushRef="#br0" timeOffset="2292.794">3242 205 18255 0 0,'-1'0'414'0'0,"-4"-1"-289"0"0,0 0 1 0 0,0 1 0 0 0,0 0-1 0 0,0 0 1 0 0,0 0-1 0 0,0 1 1 0 0,0 0 0 0 0,0 0-1 0 0,0 0 1 0 0,0 0 0 0 0,0 1-1 0 0,1 0 1 0 0,-1 0-1 0 0,-3 2-125 0 0,-12 7 100 0 0,1 0-1 0 0,-14 13-99 0 0,21-16 277 0 0,-8 6 113 0 0,1 1 0 0 0,0 1 0 0 0,-12 13-390 0 0,25-22 97 0 0,0 0 1 0 0,0 0-1 0 0,1 0 0 0 0,0 1 0 0 0,1-1 1 0 0,-1 1-1 0 0,1 1 0 0 0,1-1 1 0 0,0 0-1 0 0,0 1 0 0 0,-1 7-97 0 0,3-13 6 0 0,0 0 1 0 0,1 0-1 0 0,0-1 0 0 0,0 1 0 0 0,0 0 0 0 0,0 0 1 0 0,0-1-1 0 0,1 1 0 0 0,-1 0 0 0 0,1-1 0 0 0,-1 1 0 0 0,1 0 1 0 0,0-1-1 0 0,0 1 0 0 0,0-1 0 0 0,1 1 0 0 0,-1-1 1 0 0,1 2-7 0 0,1-1 22 0 0,0 0 0 0 0,0 0 0 0 0,0 0 1 0 0,0-1-1 0 0,1 1 0 0 0,-1-1 0 0 0,0 1 1 0 0,1-1-1 0 0,0 0 0 0 0,0-1 0 0 0,2 2-22 0 0,7 1 51 0 0,0 0 0 0 0,0-1 0 0 0,1-1 0 0 0,0 0 0 0 0,-1-1-1 0 0,1 0 1 0 0,1-1-51 0 0,21-1-1924 0 0,0-3 0 0 0,21-4 1924 0 0,-17 1-2904 0 0,-12 3-4439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04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35 102 13448 0 0,'2'-5'117'0'0,"0"0"1"0"0,0 0 0 0 0,-1 0-1 0 0,1-1 1 0 0,-1 1 0 0 0,-1-1-1 0 0,1 1 1 0 0,-1 0 0 0 0,0-1-1 0 0,0 1 1 0 0,0-1 0 0 0,-1 1 0 0 0,1-1-1 0 0,-2 1 1 0 0,0-3-118 0 0,1 1 273 0 0,1 7-240 0 0,0 0 1 0 0,0-1-1 0 0,0 1 0 0 0,0 0 1 0 0,0 0-1 0 0,0-1 0 0 0,0 1 1 0 0,0 0-1 0 0,0 0 0 0 0,0-1 1 0 0,0 1-1 0 0,0 0 0 0 0,0 0 1 0 0,0 0-1 0 0,-1-1 0 0 0,1 1 1 0 0,0 0-1 0 0,0 0 0 0 0,0 0 1 0 0,0-1-1 0 0,-1 1 0 0 0,1 0 1 0 0,0 0-1 0 0,0 0 0 0 0,0 0 1 0 0,-1 0-1 0 0,1 0 0 0 0,0-1 1 0 0,0 1-1 0 0,0 0 0 0 0,-1 0 1 0 0,1 0-1 0 0,0 0 0 0 0,0 0 1 0 0,-1 0-1 0 0,1 0 0 0 0,0 0 1 0 0,0 0-1 0 0,0 0 0 0 0,-1 0 1 0 0,1 0-1 0 0,0 0 0 0 0,0 0 1 0 0,-1 0-1 0 0,1 0 0 0 0,0 0 1 0 0,0 0-1 0 0,-1 0 0 0 0,1 1 1 0 0,0-1-34 0 0,-1 0 494 0 0,1 0-44 0 0,4 40 306 0 0,-2-30-694 0 0,-1-1 0 0 0,0 1 0 0 0,-1 8-62 0 0,1 78 688 0 0,1-40-443 0 0,-1-40-236 0 0,-1 0 0 0 0,0 0 0 0 0,-1 0-1 0 0,-1 4-8 0 0,-3 41 2 0 0,4-44-9 0 0,0-1 0 0 0,-1 1 1 0 0,-3 8 6 0 0,0 2-121 0 0,4-19 188 0 0,-1 0 0 0 0,0 0 0 0 0,0-1-1 0 0,-2 5-66 0 0,2-1 96 0 0,2-10-93 0 0,0 1 0 0 0,0 0 1 0 0,-1 0-1 0 0,1 0 0 0 0,-1-1 1 0 0,1 1-1 0 0,-1 0 0 0 0,0-1 1 0 0,0 1-1 0 0,1 0 0 0 0,-2 0-3 0 0,2-1 3 0 0,0-1-1 0 0,0 0 1 0 0,0 1-1 0 0,0-1 1 0 0,0 0-1 0 0,0 0 0 0 0,0 1 1 0 0,0-1-1 0 0,0 0 1 0 0,0 1-1 0 0,0-1 0 0 0,1 0 1 0 0,-1 0-1 0 0,0 1 1 0 0,0-1-1 0 0,0 0 1 0 0,0 0-1 0 0,1 1 0 0 0,-1-1 1 0 0,0 0-1 0 0,0 0 1 0 0,0 0-1 0 0,1 1-2 0 0,-1-1 4 0 0,0 1-3 0 0,1-1-1 0 0,-1 1 0 0 0,0-1 0 0 0,0 0 0 0 0,1 1 0 0 0,-1-1 1 0 0,1 1-1 0 0,-1-1 0 0 0,0 0 0 0 0,1 1 0 0 0,-1-1 0 0 0,1 0 0 0 0,-1 1 1 0 0,1-1-1 0 0,-1 0 0 0 0,0 0 0 0 0,1 1 0 0 0,-1-1 0 0 0,1 0 1 0 0,0 0-1 0 0,-1 0 0 0 0,1 0 0 0 0,-1 0 0 0 0,1 0 0 0 0,-1 0 1 0 0,1 0-1 0 0,-1 0 0 0 0,1 0 0 0 0,-1 0 0 0 0,1 0 0 0 0,1 0 6 0 0,15 3 84 0 0,0 0 0 0 0,-1-1 0 0 0,2 0-90 0 0,-1-1 24 0 0,0 1 0 0 0,1 1-1 0 0,1 1-23 0 0,-15-2 0 0 0,0-1 0 0 0,-1-1 0 0 0,0 1 0 0 0,1-1 0 0 0,-1 1 0 0 0,0-1 0 0 0,1 0 0 0 0,-1 0 0 0 0,1-1 0 0 0,27 1 0 0 0,1 2 0 0 0,-22-2 0 0 0,0 1 0 0 0,0-1 0 0 0,0-1 0 0 0,1 0 0 0 0,-7 1-20 0 0,-1-1-1 0 0,0 1 0 0 0,1 0 1 0 0,-1 0-1 0 0,0 1 0 0 0,0-1 1 0 0,1 1-1 0 0,-1-1 0 0 0,2 2 21 0 0,-1-1-409 0 0,0 0 0 0 0,0 0 0 0 0,0 0 0 0 0,1-1-1 0 0,1 0 410 0 0,-1 0-1840 0 0</inkml:trace>
  <inkml:trace contextRef="#ctx0" brushRef="#br0" timeOffset="423.186">787 301 16991 0 0,'-21'-6'778'0'0,"18"4"-20"0"0,2 1-743 0 0,1 1 1 0 0,-1-1-1 0 0,1 1 0 0 0,-1-1 0 0 0,1 1 0 0 0,-1 0 0 0 0,0-1 0 0 0,1 1 0 0 0,-1 0 0 0 0,0 0 0 0 0,1-1 0 0 0,-1 1 0 0 0,0 0 0 0 0,1 0 0 0 0,-1 0 0 0 0,0 0 0 0 0,0 0 0 0 0,1 0 0 0 0,-1 0-15 0 0,1-1 18 0 0,-10 0 40 0 0,1 0-1 0 0,-1 1 0 0 0,1 0 0 0 0,0 1 1 0 0,-1-1-1 0 0,1 2 0 0 0,0-1 0 0 0,0 1 0 0 0,-1 1 1 0 0,2 0-1 0 0,-1 0 0 0 0,0 1 0 0 0,-4 2-57 0 0,-61 29 722 0 0,72-33-671 0 0,0-1 1 0 0,1 0 0 0 0,-1 1 0 0 0,1-1-1 0 0,-1 1 1 0 0,1-1 0 0 0,0 1-1 0 0,-2 1-51 0 0,-6 8 248 0 0,-9 5 31 0 0,11-10-145 0 0,-1 1 1 0 0,1 0 0 0 0,1 0-1 0 0,-2 2-134 0 0,7-8 13 0 0,0 0-1 0 0,1 0 0 0 0,-1 0 1 0 0,1 0-1 0 0,-1 1 0 0 0,1-1 1 0 0,-1 0-1 0 0,1 0 1 0 0,0 0-1 0 0,0 0 0 0 0,-1 1 1 0 0,1-1-1 0 0,0 0 0 0 0,0 0 1 0 0,0 0-1 0 0,0 1 0 0 0,1-1 1 0 0,-1 0-1 0 0,0 0 0 0 0,0 0 1 0 0,1 1-13 0 0,-1-1-1 0 0,1 1 0 0 0,-1-1 0 0 0,0 0 1 0 0,0 1-1 0 0,0-1 0 0 0,0 0 0 0 0,0 1 0 0 0,0-1 0 0 0,0 0 1 0 0,0 0-1 0 0,0 1 0 0 0,0-1 0 0 0,-1 0 0 0 0,1 1 1 0 0,-4 5-30 0 0,3-6 26 0 0,0-1 0 0 0,1 1 0 0 0,-1 0 0 0 0,1-1 0 0 0,0 1 0 0 0,-1 0 0 0 0,1-1 0 0 0,-1 1 0 0 0,1 0 1 0 0,0 0-1 0 0,0 0 0 0 0,-1-1 0 0 0,1 1 0 0 0,0 0 0 0 0,0 0 0 0 0,0 0 0 0 0,0-1 0 0 0,0 1 0 0 0,0 0 1 0 0,0 0-1 0 0,0 0 0 0 0,0-1 0 0 0,0 1 0 0 0,1 0 0 0 0,-1 0 0 0 0,0 0 0 0 0,1-1 0 0 0,-1 1 4 0 0,7 6-10 0 0,-6-6 10 0 0,0 0-1 0 0,0-1 1 0 0,0 1 0 0 0,0 0 0 0 0,0 0 0 0 0,0 0 0 0 0,0 0 0 0 0,-1 0 0 0 0,1 0 0 0 0,0 0 0 0 0,0 0 0 0 0,-1 1 0 0 0,1-1-1 0 0,-1 0 1 0 0,1 1 0 0 0,-1 6 3 0 0,-1-8 2 0 0,1 1 1 0 0,0 0 0 0 0,0 0-1 0 0,0-1 1 0 0,0 1 0 0 0,0 0-1 0 0,0 0 1 0 0,1-1-1 0 0,-1 1 1 0 0,0 0 0 0 0,0 0-1 0 0,0-1 1 0 0,1 1 0 0 0,-1 0-1 0 0,0-1 1 0 0,1 1-1 0 0,-1 0 1 0 0,0-1 0 0 0,1 1-1 0 0,-1-1 1 0 0,1 1 0 0 0,-1-1-1 0 0,1 1 1 0 0,0-1-1 0 0,-1 1 1 0 0,1-1 0 0 0,-1 1-1 0 0,1-1-5 0 0,4 5 56 0 0,12 9 175 0 0,-16-13-225 0 0,0 0-5 0 0,0-1-1 0 0,-1 1 1 0 0,1-1-1 0 0,0 0 1 0 0,0 1-1 0 0,-1-1 1 0 0,1 0-1 0 0,0 1 1 0 0,0-1-1 0 0,0 0 1 0 0,-1 0 0 0 0,1 0-1 0 0,0 0 1 0 0,0 0-1 0 0,0 0 1 0 0,-1 0-1 0 0,1 0 1 0 0,0 0-1 0 0,0 0 1 0 0,0 0-1 0 0,0 0 1 0 0,0-1-1 0 0,15 0 14 0 0,-14 1-7 0 0,1-1 0 0 0,0 1 1 0 0,0 0-1 0 0,0-1 0 0 0,0 0 0 0 0,-1 1 1 0 0,1-1-1 0 0,0-1 0 0 0,-1 1 0 0 0,1 0 0 0 0,-1 0 1 0 0,1-1-1 0 0,-1 0 0 0 0,0 1 0 0 0,1-1 1 0 0,-1 0-1 0 0,0 0 0 0 0,0 0 0 0 0,1-2-7 0 0,0 0 0 0 0,1-1 0 0 0,-1 1 0 0 0,1 0 0 0 0,0 1 0 0 0,0-1 0 0 0,0 1 0 0 0,0-1 0 0 0,3 0 0 0 0,-6 4 0 0 0,0-1 0 0 0,-1 0 0 0 0,1 0 0 0 0,0 0 0 0 0,0 1 0 0 0,0-1 0 0 0,0 0 0 0 0,-1 0 0 0 0,1 0 0 0 0,0 0 0 0 0,-1 0 0 0 0,1-1 0 0 0,-1 1 0 0 0,1 0 0 0 0,-1 0 0 0 0,0 0 0 0 0,1 0 0 0 0,-1-1 0 0 0,0 1 0 0 0,1-1 0 0 0,-1 0 0 0 0,1 1 0 0 0,-1-1 0 0 0,1 1 0 0 0,0-1 0 0 0,0 1 0 0 0,0-1 0 0 0,0 1 0 0 0,0-1 0 0 0,4-3 0 0 0,-4 4 0 0 0,0 0 0 0 0,0 1 0 0 0,0-1 0 0 0,-1 0 0 0 0,1 0 0 0 0,0 0 0 0 0,-1 1 0 0 0,1-1 0 0 0,0 0 0 0 0,-1 0 0 0 0,1 0 0 0 0,-1 0 0 0 0,0 0 0 0 0,1 0 0 0 0,-1 0 0 0 0,0 0 0 0 0,1 0 0 0 0,-1 0 0 0 0,0 0 0 0 0,0-1 0 0 0,0 1 0 0 0,0 0 0 0 0,0 0 0 0 0,0 0 0 0 0,0 0 0 0 0,0 0 0 0 0,-1-1 0 0 0,1 1 1 0 0,0 0 0 0 0,0 0 0 0 0,0 0-1 0 0,0 0 1 0 0,0 0 0 0 0,-1 0-1 0 0,1 0 1 0 0,0 0 0 0 0,0 0-1 0 0,-1 0 1 0 0,1 0 0 0 0,-1 0 0 0 0,1 0-1 0 0,-1 0 1 0 0,0 0-1 0 0,-10-1 53 0 0,11 2-51 0 0,-1 0 0 0 0,0 0 0 0 0,1 0 0 0 0,-1 0 0 0 0,0 0 0 0 0,1 0 0 0 0,-1 0 0 0 0,1 1 0 0 0,-1-1 0 0 0,0 0 0 0 0,1 0 0 0 0,-1 1 0 0 0,1-1-1 0 0,-1 0 1 0 0,1 1 0 0 0,-1-1 0 0 0,1 0 0 0 0,-1 1 0 0 0,1-1 0 0 0,-1 1 0 0 0,1-1 0 0 0,0 1 0 0 0,-1-1 0 0 0,1 1 0 0 0,0-1 0 0 0,-1 1 0 0 0,1-1 0 0 0,0 1 0 0 0,0 0 0 0 0,-1-1-1 0 0,1 1 1 0 0,0-1 0 0 0,0 1-2 0 0,0 2 6 0 0,0 0 1 0 0,0 0-1 0 0,0 0 0 0 0,1 0 0 0 0,-1 0 0 0 0,2 3-6 0 0,1 11 154 0 0,-3-15-142 0 0,0 0 0 0 0,1 0 0 0 0,-1 0 1 0 0,1 0-1 0 0,-1 0 0 0 0,1-1 0 0 0,0 1 0 0 0,0 0 1 0 0,0 0-1 0 0,0-1 0 0 0,0 1 0 0 0,0-1 0 0 0,0 1 0 0 0,1 0-12 0 0,-1-1 5 0 0,0 0 1 0 0,0 0-1 0 0,0 0 0 0 0,0 1 0 0 0,0-1 0 0 0,-1 0 0 0 0,1 0 0 0 0,0 1 0 0 0,-1-1 0 0 0,1 0 1 0 0,-1 1-1 0 0,1-1 0 0 0,-1 0 0 0 0,0 1 0 0 0,0-1 0 0 0,1 1 0 0 0,-1 0-5 0 0,-3 6 22 0 0,2-7-19 0 0,1-1 1 0 0,-1 1-1 0 0,1-1 0 0 0,0 1 0 0 0,0 0 0 0 0,-1-1 1 0 0,1 1-1 0 0,0 0 0 0 0,0-1 0 0 0,0 1 1 0 0,0 0-1 0 0,0-1 0 0 0,-1 1 0 0 0,2 0 0 0 0,-1 0 1 0 0,0-1-1 0 0,0 1 0 0 0,0 0 0 0 0,0-1 1 0 0,0 1-1 0 0,0 0 0 0 0,1-1 0 0 0,-1 1-3 0 0,7 9 16 0 0,-7-10-16 0 0,1 1 0 0 0,0 0 0 0 0,-1 0 0 0 0,1-1 0 0 0,-1 1 0 0 0,1 0 0 0 0,-1 0 0 0 0,1 0 0 0 0,-1 0 0 0 0,1 0 0 0 0,-1 0 0 0 0,0 0 0 0 0,0 0 0 0 0,1 0 0 0 0,-1 0 0 0 0,0 0 0 0 0,0 0 0 0 0,0 0 0 0 0,0 0 0 0 0,0 0 0 0 0,0 0 0 0 0,-1 0 0 0 0,1 0 2 0 0,0 0 0 0 0,0-1-1 0 0,0 1 1 0 0,0 0-1 0 0,0-1 1 0 0,0 1 0 0 0,1-1-1 0 0,-1 1 1 0 0,0 0 0 0 0,0-1-1 0 0,0 1 1 0 0,0-1-1 0 0,1 1 1 0 0,-1-1 0 0 0,0 1-1 0 0,1-1 1 0 0,-1 1 0 0 0,0-1-1 0 0,1 1 1 0 0,-1-1-1 0 0,1 1 1 0 0,-1-1 0 0 0,0 1-1 0 0,1-1 1 0 0,-1 0 0 0 0,1 1-1 0 0,0-1 1 0 0,-1 0 0 0 0,1 1-1 0 0,-1-1 1 0 0,1 0-1 0 0,-1 0-1 0 0,19 4 23 0 0,-17-4 4 0 0,10-3-234 0 0,-10 3 158 0 0,0 0-48 0 0,0-1 0 0 0,0 1 0 0 0,0 0 0 0 0,0-1 1 0 0,0 0-1 0 0,0 1 0 0 0,0-1 0 0 0,0 0 0 0 0,0 0 1 0 0,0 0-1 0 0,0 0 0 0 0,0 0 0 0 0,-1 0 0 0 0,1-1 1 0 0,0 1-1 0 0,-1-1 0 0 0,1 1 0 0 0,-1-1 1 0 0,0 0-1 0 0,1 0 97 0 0,14-13-1911 0 0,19-13-89 0 0,0 7-14 0 0</inkml:trace>
  <inkml:trace contextRef="#ctx0" brushRef="#br0" timeOffset="745.192">986 268 13824 0 0,'-1'-1'629'0'0,"-2"0"-559"0"0,1 0 0 0 0,-1 1 0 0 0,0-1 0 0 0,0 0 0 0 0,0 1 1 0 0,0 0-1 0 0,0 0 0 0 0,0 0 0 0 0,0 0 0 0 0,0 0 0 0 0,0 0 0 0 0,0 1-70 0 0,-16 0 26 0 0,11-1 358 0 0,0 1 1 0 0,-1 0 0 0 0,-7 3-385 0 0,6-2 689 0 0,10-1-586 0 0,-1-1 0 0 0,1 1-1 0 0,-1-1 1 0 0,1 1-1 0 0,0-1 1 0 0,0 1-1 0 0,-1-1 1 0 0,1 1-1 0 0,0 0 1 0 0,0-1 0 0 0,0 1-1 0 0,-1-1 1 0 0,1 1-1 0 0,0 0 1 0 0,0-1-1 0 0,0 1 1 0 0,0 0-1 0 0,0-1 1 0 0,0 1 0 0 0,1-1-1 0 0,-1 1-102 0 0,0 0 145 0 0,-4 5 18 0 0,4-5-157 0 0,-1-1 1 0 0,1 0-1 0 0,0 1 0 0 0,-1-1 1 0 0,1 0-1 0 0,0 1 0 0 0,0-1 0 0 0,-1 0 1 0 0,1 1-1 0 0,0-1 0 0 0,0 1 1 0 0,0-1-1 0 0,-1 0 0 0 0,1 1 1 0 0,0-1-1 0 0,0 1 0 0 0,0-1 1 0 0,0 1-1 0 0,0-1 0 0 0,0 1 0 0 0,0-1 1 0 0,0 0-1 0 0,0 1 0 0 0,0-1 1 0 0,0 1-1 0 0,0-1 0 0 0,0 1 1 0 0,0-1-1 0 0,0 0 0 0 0,1 1 1 0 0,-1-1-1 0 0,0 1 0 0 0,0-1 0 0 0,1 1-6 0 0,3 3 35 0 0,3 4 108 0 0,-7-7-135 0 0,0-1 0 0 0,0 1 0 0 0,0 0 0 0 0,-1 0 0 0 0,1-1-1 0 0,0 1 1 0 0,-1 0 0 0 0,1-1 0 0 0,0 1 0 0 0,-1 0 0 0 0,1-1 0 0 0,-1 1 0 0 0,1-1 0 0 0,-1 1 0 0 0,1-1-1 0 0,-1 1 1 0 0,1-1-8 0 0,-1 1 4 0 0,1-1-1 0 0,0 0 0 0 0,0 1 1 0 0,-1-1-1 0 0,1 1 0 0 0,0-1 1 0 0,0 0-1 0 0,0 1 0 0 0,0-1 1 0 0,0 1-1 0 0,0-1 0 0 0,-1 0 1 0 0,1 1-1 0 0,0-1 0 0 0,0 1 1 0 0,0-1-1 0 0,0 0 0 0 0,0 1 1 0 0,1-1-1 0 0,-1 1 0 0 0,0-1 1 0 0,0 0-1 0 0,0 1 1 0 0,0-1-1 0 0,0 1 0 0 0,0-1 1 0 0,1 0-1 0 0,-1 1 0 0 0,0-1 1 0 0,0 0-1 0 0,1 1 0 0 0,-1-1-3 0 0,12 13 22 0 0,-6-8 13 0 0,4 13-15 0 0,-9-16-49 0 0,0 0 0 0 0,0 0 0 0 0,0 0 0 0 0,0 0 0 0 0,0 0 1 0 0,1 0-1 0 0,-1 0 0 0 0,1-1 0 0 0,-1 1 0 0 0,1 0 1 0 0,0-1-1 0 0,0 1 29 0 0,6 3-100 0 0,-5-3 58 0 0,0 0 0 0 0,0 0 0 0 0,0 1 0 0 0,0-1 0 0 0,-1 1 0 0 0,1-1 0 0 0,-1 1 0 0 0,1 0 0 0 0,-1 0 42 0 0,0 0 0 0 0,0-1 0 0 0,0 0 0 0 0,0 0 0 0 0,0 0 0 0 0,1-1 0 0 0,-1 1 0 0 0,0 0 0 0 0,1-1 0 0 0,0 1 0 0 0,-1-1 0 0 0,1 0 0 0 0,1 0 0 0 0,-1 0 0 0 0,0 1 0 0 0,0-1 0 0 0,-1 0 0 0 0,1 1 0 0 0,0-1 0 0 0,-1 1 0 0 0,1 0 0 0 0,-1 0 0 0 0,0 0 0 0 0,1 0 0 0 0,0 2 0 0 0,0 0 0 0 0,1-1 0 0 0,0 0 0 0 0,0 0 0 0 0,0 0 0 0 0,0 0 0 0 0,0-1 0 0 0,1 0 0 0 0,-1 1 0 0 0,1-1 0 0 0,-1-1 0 0 0,9 5 0 0 0,-13-6 0 0 0,1 0 0 0 0,-1 0 0 0 0,0 0 0 0 0,1 1 0 0 0,-1-1-1 0 0,1 0 1 0 0,-1 0 0 0 0,0 1 0 0 0,1-1 0 0 0,-1 0-1 0 0,0 0 1 0 0,1 1 0 0 0,-1-1 0 0 0,0 0 0 0 0,0 1 0 0 0,1-1-1 0 0,-1 1 1 0 0,0-1 0 0 0,0 0 0 0 0,1 1 0 0 0,-1-1-1 0 0,0 1 1 0 0,0-1 0 0 0,0 0 0 0 0,0 1 0 0 0,0-1 0 0 0,0 1-1 0 0,0-1 1 0 0,0 1 0 0 0,0-1 0 0 0,0 0 0 0 0,0 1 0 0 0,0-1 2 0 0,0 1 1 0 0,0 0 0 0 0,0-1 0 0 0,0 1 0 0 0,0-1 0 0 0,0 1 0 0 0,0-1-1 0 0,1 1 1 0 0,-1-1 0 0 0,0 0 0 0 0,0 1 0 0 0,0-1 0 0 0,1 1 0 0 0,-1-1 0 0 0,0 1-1 0 0,0-1 1 0 0,1 1 0 0 0,-1-1 0 0 0,0 0 0 0 0,1 1 0 0 0,-1-1 0 0 0,0 0-1 0 0,1 1-2 0 0,1 0 15 0 0,6 9 609 0 0,-8-9-594 0 0,0-1-1 0 0,-1 1 1 0 0,1-1 0 0 0,0 1-1 0 0,-1-1 1 0 0,1 0 0 0 0,0 1 0 0 0,-1-1-1 0 0,1 1 1 0 0,-1-1 0 0 0,1 0-1 0 0,-1 1 1 0 0,1-1 0 0 0,-1 0-1 0 0,1 1 1 0 0,-1-1 0 0 0,1 0 0 0 0,-1 0-1 0 0,1 0 1 0 0,-1 1 0 0 0,0-1-1 0 0,1 0-29 0 0,-22 12 624 0 0,18-9-627 0 0,1-1 1 0 0,-1 0-1 0 0,1 0 0 0 0,-1 0 1 0 0,0 0-1 0 0,-2 0 3 0 0,-85 22-2202 0 0,63-19-2567 0 0,-11 0-1475 0 0</inkml:trace>
  <inkml:trace contextRef="#ctx0" brushRef="#br0" timeOffset="1237.785">1096 487 11976 0 0,'-10'-3'227'0'0,"13"2"49"0"0,22 1 248 0 0,-13 1-351 0 0,1-1-110 0 0,104-3 908 0 0,-45-8 563 0 0,-54 7-1022 0 0,0 0-1 0 0,0-1 1 0 0,0 0 0 0 0,-1-2 0 0 0,0 0 0 0 0,9-5-512 0 0,-19 8 102 0 0,-1-1-1 0 0,0 0 0 0 0,1 0 1 0 0,-2 0-1 0 0,1-1 0 0 0,2-3-101 0 0,-7 6-79 0 0,0 1-1 0 0,0-1 0 0 0,0 0 1 0 0,0 1-1 0 0,-1-1 0 0 0,0 0 1 0 0,1 1-1 0 0,-1-1 1 0 0,0 0-1 0 0,0 0 0 0 0,-1 0 1 0 0,1 0 79 0 0,0-5-429 0 0,-1 6 369 0 0,1 1 0 0 0,0 0 0 0 0,0-1 0 0 0,-1 1 0 0 0,1 0-1 0 0,0 0 1 0 0,-1-1 0 0 0,1 1 0 0 0,-1 0 0 0 0,0 0-1 0 0,1 0 1 0 0,-1-1 0 0 0,0 1 0 0 0,0 0 0 0 0,0 0 0 0 0,0 0-1 0 0,0 0 61 0 0,-22-16-817 0 0,9 7 98 0 0,10 8 597 0 0,0-1 0 0 0,0 2 0 0 0,0-1 0 0 0,0 0 0 0 0,0 1 0 0 0,-1 0 0 0 0,1 0 1 0 0,0 0-1 0 0,0 0 0 0 0,-1 1 0 0 0,1 0 0 0 0,-1 0 0 0 0,1 0 0 0 0,-4 0 122 0 0,-1 1-204 0 0,1-1 420 0 0,0 0 0 0 0,0 1 0 0 0,0 0 0 0 0,0 1 0 0 0,0 0 0 0 0,-3 1-216 0 0,-3 1 297 0 0,4 0-243 0 0,1 0 0 0 0,-1 0 0 0 0,1 1 0 0 0,1 0 0 0 0,-1 0 0 0 0,-4 5-54 0 0,2-3 284 0 0,11-6-254 0 0,-1-1 0 0 0,0 1 1 0 0,0-1-1 0 0,1 1 0 0 0,-1-1 0 0 0,0 1 0 0 0,1 0 0 0 0,-1-1 0 0 0,1 1 1 0 0,-1 0-1 0 0,1-1 0 0 0,-1 1 0 0 0,1 0 0 0 0,-1 0 0 0 0,1 0 0 0 0,0-1 0 0 0,-1 1 1 0 0,1 0-1 0 0,0 0 0 0 0,0 0 0 0 0,0 0 0 0 0,-1 0 0 0 0,1 0 0 0 0,0 0 1 0 0,0-1-1 0 0,1 2-30 0 0,-1-1 41 0 0,0 0 0 0 0,0 0 0 0 0,-1 0 0 0 0,1 1 0 0 0,0-1 0 0 0,0 0 0 0 0,0 0 0 0 0,-1 0 0 0 0,1 0 0 0 0,-1 0 0 0 0,1 0 0 0 0,-1 0 0 0 0,1 0 0 0 0,-1 0 0 0 0,0 0 0 0 0,1 0-41 0 0,-6 5 92 0 0,5-6-89 0 0,1 1 0 0 0,-1 0 0 0 0,0 0 0 0 0,0-1 0 0 0,0 1 0 0 0,1 0 0 0 0,-1 0 0 0 0,0 0 0 0 0,1 0 0 0 0,-1-1-1 0 0,1 1 1 0 0,-1 0 0 0 0,1 0 0 0 0,-1 0 0 0 0,1 0 0 0 0,0 0 0 0 0,-1 1 0 0 0,1-1 0 0 0,0 0 0 0 0,0 0 0 0 0,0 0 0 0 0,0 0 0 0 0,0 0 0 0 0,0 0-1 0 0,0 1-2 0 0,4 5 0 0 0,0 1 0 0 0,1 0 0 0 0,-1-1 0 0 0,2 0 0 0 0,-1 0 0 0 0,1 0 0 0 0,1 0 0 0 0,-2-3 0 0 0,0 0 0 0 0,1 0 0 0 0,-1-1 0 0 0,1 1 0 0 0,0-1 0 0 0,0-1 0 0 0,0 1 0 0 0,0-1 0 0 0,0 0 0 0 0,0 0 0 0 0,6 0 0 0 0,11 4 0 0 0,-7-1 0 0 0,-1-1 0 0 0,1-1 0 0 0,0-1 0 0 0,0 0 0 0 0,0-1 0 0 0,0 0 0 0 0,13-3 0 0 0,-18 2 0 0 0,0-1 0 0 0,0 0 0 0 0,0-1 0 0 0,0 0 0 0 0,0-1 0 0 0,-1 0 0 0 0,1 0 0 0 0,9-6 0 0 0,16-9-581 0 0,14-3 581 0 0,-22 8-802 0 0,-19 9 734 0 0,1 0 0 0 0,0 1 1 0 0,0 0-1 0 0,0 1 1 0 0,0 0-1 0 0,1 0 1 0 0,-1 1-1 0 0,0 0 1 0 0,11 1 67 0 0,-19 0-2 0 0,-1 1 1 0 0,1-1 0 0 0,-1 1 0 0 0,1 0 0 0 0,-1-1 0 0 0,1 1-1 0 0,-1 0 1 0 0,0 0 0 0 0,1 0 0 0 0,-1 0 0 0 0,0 0 0 0 0,0 0 0 0 0,1 0-1 0 0,-1 1 1 0 0,0-1 0 0 0,0 1 1 0 0,16 25 152 0 0,-12-18 116 0 0,-3-5-30 0 0,0 0 1 0 0,-1 1-1 0 0,1-1 0 0 0,-1 1 1 0 0,0 2-239 0 0,5 14 382 0 0,-5-17-314 0 0,-1-1 0 0 0,1 0-1 0 0,-1 0 1 0 0,0 0 0 0 0,0 1-1 0 0,0-1 1 0 0,0 0-1 0 0,-1 0 1 0 0,1 1 0 0 0,-1-1-1 0 0,0 0 1 0 0,0 0-1 0 0,0 0 1 0 0,-2 3-68 0 0,7-19 3091 0 0,12-29-3017 0 0,0 15-1302 0 0,11-14 1228 0 0,-15 24-4678 0 0,0-2-2007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14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330 333 3224 0 0,'-5'-3'12'0'0,"1"1"0"0"0,0-1 0 0 0,-1 1 0 0 0,1 0 0 0 0,-5-1-12 0 0,-18-10 2658 0 0,23 11-1879 0 0,1 1-1 0 0,-1 0 0 0 0,0 0 0 0 0,1 0 1 0 0,-1 0-1 0 0,0 0 0 0 0,0 1 0 0 0,0-1 1 0 0,-3 1-779 0 0,-3 0 983 0 0,0 1 1 0 0,0 0 0 0 0,-5 1-984 0 0,1 0 503 0 0,-1 1-1 0 0,1 1 1 0 0,-1 0-1 0 0,1 0 1 0 0,1 2-1 0 0,-1 0 1 0 0,1 0-1 0 0,0 2 1 0 0,-8 5-503 0 0,19-12 40 0 0,1 0 1 0 0,0 0 0 0 0,0 0 0 0 0,-1 0 0 0 0,1 0-1 0 0,0 0 1 0 0,0 1 0 0 0,0-1 0 0 0,0 0 0 0 0,0 1-1 0 0,1-1 1 0 0,-1 1 0 0 0,0-1 0 0 0,1 1-1 0 0,-1-1 1 0 0,1 1 0 0 0,-1-1 0 0 0,1 1 0 0 0,0-1-1 0 0,0 1 1 0 0,-1 0 0 0 0,1 0-41 0 0,0-1 22 0 0,0 0-1 0 0,0 0 1 0 0,-1 0 0 0 0,1 0-1 0 0,-1 0 1 0 0,1 0-1 0 0,-1 0 1 0 0,0 0 0 0 0,1 0-1 0 0,-1 0 1 0 0,0 0 0 0 0,1 0-1 0 0,-1-1 1 0 0,0 1-1 0 0,0 0 1 0 0,0-1 0 0 0,0 1-22 0 0,0 0 16 0 0,1-1 0 0 0,-1 1 0 0 0,0-1 0 0 0,1 1 0 0 0,-1 0 0 0 0,0-1 0 0 0,1 1 0 0 0,-1 0 0 0 0,1-1 1 0 0,-1 1-1 0 0,1 0 0 0 0,-1 0 0 0 0,1 0 0 0 0,-1-1 0 0 0,1 1 0 0 0,0 0 0 0 0,-1 0 0 0 0,1 0 0 0 0,0 0 0 0 0,0 0-16 0 0,2 6 40 0 0,0 5-40 0 0,-2-11 6 0 0,-1 0-1 0 0,1 0 0 0 0,0 1 0 0 0,0-1 0 0 0,0 0 0 0 0,0 0 1 0 0,0 0-1 0 0,0 1 0 0 0,0-1 0 0 0,0 0 0 0 0,0 0 1 0 0,1 0-1 0 0,-1 0 0 0 0,0 1 0 0 0,1-1 0 0 0,-1 0 1 0 0,1 0-1 0 0,-1 0 0 0 0,1 0 0 0 0,0 0 0 0 0,-1 0 1 0 0,1 0-1 0 0,0 0 0 0 0,0 0 0 0 0,0 0 0 0 0,-1-1 1 0 0,1 1-1 0 0,0 0 0 0 0,0 0 0 0 0,1-1-5 0 0,8 10 76 0 0,-10-10-74 0 0,2 2 4 0 0,-1 0 1 0 0,1-1-1 0 0,0 1 1 0 0,0 0 0 0 0,0-1-1 0 0,0 1 1 0 0,1-1 0 0 0,-1 0-1 0 0,0 0 1 0 0,1 1-7 0 0,2-1 1 0 0,0 0 0 0 0,0-1 1 0 0,1 1-1 0 0,-1-1 0 0 0,0 0 0 0 0,0 0 0 0 0,0-1 1 0 0,0 1-2 0 0,18-4-45 0 0,0 0 0 0 0,-1-2 0 0 0,1 0 0 0 0,-1-1 0 0 0,-1-2 0 0 0,1 0 0 0 0,-1-1 0 0 0,10-7 45 0 0,-29 15-33 0 0,1 0 1 0 0,-1 0-1 0 0,1 0 1 0 0,-1 0-1 0 0,0-1 0 0 0,0 1 1 0 0,0 0-1 0 0,0-1 1 0 0,0 0-1 0 0,0 1 1 0 0,-1-1-1 0 0,1 0 1 0 0,-1 0-1 0 0,0 0 1 0 0,0 0-1 0 0,0 0 1 0 0,0 0-1 0 0,0 0 1 0 0,-1 0-1 0 0,1-1 33 0 0,-1 2-8 0 0,0-1 0 0 0,1 1-1 0 0,-1-1 1 0 0,1 1 0 0 0,-1 0 0 0 0,1-1 0 0 0,0 1-1 0 0,0 0 1 0 0,0-1 0 0 0,1 1 0 0 0,-1 0 0 0 0,0 0-1 0 0,2-1 9 0 0,13-11 0 0 0,-5 5 0 0 0,0 0 0 0 0,6-9 0 0 0,-13 13 0 0 0,-4 2-10 0 0,0 12-15 0 0,1-5 55 0 0,-1 0 0 0 0,-1 1 0 0 0,1-1 0 0 0,0 0 0 0 0,-1 0-1 0 0,0 0-29 0 0,0 30 368 0 0,-3-22-175 0 0,2-9-182 0 0,1 1 1 0 0,0-1 0 0 0,0 0-1 0 0,1 1 1 0 0,-1-1-1 0 0,1 0 1 0 0,-1 1 0 0 0,1-1-1 0 0,0 1 1 0 0,0-1-1 0 0,1 3-11 0 0,-1 12 0 0 0,-1-16 0 0 0,1 0 0 0 0,0 0 0 0 0,0 0 0 0 0,0 1 0 0 0,0-1 0 0 0,0 0 0 0 0,0 0 0 0 0,0 0 0 0 0,1 0 0 0 0,0 1 0 0 0,-1 0 9 0 0,1-2 2 0 0,-1 0 0 0 0,0 0 0 0 0,1 0 0 0 0,-1 0 0 0 0,1 0 0 0 0,-1 0 0 0 0,1 0 0 0 0,0 0 0 0 0,-1 0 0 0 0,1 0 0 0 0,0-1 0 0 0,-1 1 0 0 0,1 0 0 0 0,0 0 0 0 0,0-1 0 0 0,0 1 0 0 0,0 0 0 0 0,0-1 0 0 0,0 1 0 0 0,0-1 0 0 0,0 1 0 0 0,0-1 0 0 0,0 1-11 0 0,5-1 10 0 0,3-3-10 0 0,-7 3 0 0 0,-1 0 0 0 0,0 0 0 0 0,0-1 0 0 0,0 1 0 0 0,1-1 0 0 0,-1 1 0 0 0,0-1 0 0 0,0 1 0 0 0,0-1 0 0 0,0 0 0 0 0,0 1 0 0 0,0-1 0 0 0,0 0 0 0 0,0 0 0 0 0,0 0 0 0 0,0 0 0 0 0,0 0 0 0 0,-1 0 0 0 0,1 0 0 0 0,0 0 0 0 0,0 0 0 0 0,1-4 0 0 0,4-1-22 0 0,-1-1 0 0 0,-1 1-1 0 0,1-1 1 0 0,-1 0 0 0 0,-1-1-1 0 0,1 1 23 0 0,0-2-93 0 0,1 0-1 0 0,0 0 1 0 0,4-4 93 0 0,10-19-141 0 0,-17 27 120 0 0,0 0 0 0 0,1 1-1 0 0,-1-1 1 0 0,1 1 0 0 0,0 0 0 0 0,1 0 0 0 0,-1 0 0 0 0,1 0 0 0 0,3-3 21 0 0,-3 4-24 0 0,0 0 0 0 0,1 0-1 0 0,0 0 1 0 0,-1 1 0 0 0,1-1 0 0 0,0 1 0 0 0,0 0 0 0 0,1 0 24 0 0,-5 2-6 0 0,1 0 0 0 0,0-1 1 0 0,0 1-1 0 0,-1 0 0 0 0,1 0 1 0 0,0 0-1 0 0,0 1 1 0 0,-1-1-1 0 0,1 0 0 0 0,0 1 1 0 0,-1-1-1 0 0,1 1 0 0 0,0-1 1 0 0,-1 1-1 0 0,1 0 1 0 0,-1 0-1 0 0,1-1 0 0 0,-1 1 1 0 0,1 0-1 0 0,-1 1 0 0 0,0-1 1 0 0,0 0-1 0 0,1 0 1 0 0,-1 0-1 0 0,0 1 0 0 0,0-1 1 0 0,0 1 5 0 0,8 10 6 0 0,0 1 1 0 0,4 9-7 0 0,-4-8 94 0 0,0 0 0 0 0,8 8-94 0 0,-8-11 147 0 0,0 2 0 0 0,-1-1 0 0 0,3 6-147 0 0,-2-6 95 0 0,-7-10-74 0 0,0 0 0 0 0,0 0 1 0 0,0 0-1 0 0,0 0 0 0 0,-1 1 0 0 0,1-1 0 0 0,0 2-21 0 0,-1-3 101 0 0,-1-1-94 0 0,1 0-1 0 0,0 0 1 0 0,-1-1 0 0 0,1 1-1 0 0,-1 0 1 0 0,1 0-1 0 0,-1-1 1 0 0,1 1-1 0 0,-1 0 1 0 0,1-1 0 0 0,-1 1-1 0 0,1 0 1 0 0,-1-1-1 0 0,1 1 1 0 0,-1-1-1 0 0,0 1 1 0 0,1-1 0 0 0,-1 1-1 0 0,1-1 1 0 0,-1 1-1 0 0,0-1 1 0 0,0 1-1 0 0,1-1 1 0 0,-1 1 0 0 0,0-1-1 0 0,0 0 1 0 0,0 1-1 0 0,0-1 1 0 0,1 0-7 0 0,3-17 136 0 0,-1 7-103 0 0,-1 0 0 0 0,2 0 1 0 0,-1 0-1 0 0,1 1 0 0 0,1 0 0 0 0,2-4-33 0 0,-1 1 2 0 0,-5 11-2 0 0,-1 1 0 0 0,1 0 0 0 0,-1 0 0 0 0,1 0 0 0 0,-1 1 0 0 0,1-1 0 0 0,0 0 0 0 0,-1 0 0 0 0,1 0 0 0 0,0 1 0 0 0,-1-1 0 0 0,1 0 0 0 0,0 1 0 0 0,0-1 0 0 0,0 1 0 0 0,0-1 0 0 0,-1 1 0 0 0,1-1 0 0 0,0 1 0 0 0,0-1 0 0 0,0 1 0 0 0,0 0 0 0 0,0 0 0 0 0,0-1 0 0 0,2 1-3 0 0,-1-1-1 0 0,1 0 1 0 0,0 1-1 0 0,-1-1 0 0 0,1 1 1 0 0,-1 0-1 0 0,1 0 1 0 0,0 0-1 0 0,-1 0 1 0 0,1 1-1 0 0,0-1 0 0 0,-1 1 1 0 0,1-1-1 0 0,-1 1 1 0 0,1 0-1 0 0,-1 0 1 0 0,0 0-1 0 0,2 1 4 0 0,5 3-14 0 0,0 1-1 0 0,-1 0 1 0 0,0 1-1 0 0,2 2 15 0 0,15 11-42 0 0,52 28-52 0 0,-67-42-379 0 0,-1 0-1 0 0,1-1 1 0 0,1 0 0 0 0,3 1 473 0 0,4 1-4804 0 0,1 2-2000 0 0</inkml:trace>
  <inkml:trace contextRef="#ctx0" brushRef="#br0" timeOffset="463.094">1381 361 7368 0 0,'-2'-20'488'0'0,"3"17"-345"0"0,-1 0-1 0 0,0 0 1 0 0,-1 0 0 0 0,1 0 0 0 0,0 0-1 0 0,-1 0 1 0 0,0 0 0 0 0,1 0-1 0 0,-1 0 1 0 0,0 0 0 0 0,-1 0 0 0 0,1 0-1 0 0,0 1 1 0 0,-1-1 0 0 0,0 1 0 0 0,1-1-1 0 0,-2 0-142 0 0,1 1 508 0 0,-1 0-1 0 0,1 0 0 0 0,-1 0 0 0 0,0 0 1 0 0,1 1-1 0 0,-1-1 0 0 0,0 1 1 0 0,0 0-1 0 0,0 0 0 0 0,0 0 0 0 0,0 0 1 0 0,0 1-1 0 0,0-1 0 0 0,0 1 0 0 0,-1 0 1 0 0,1 0-1 0 0,0 0 0 0 0,-2 0-507 0 0,1 1 243 0 0,-1 0 0 0 0,1 0-1 0 0,-1 0 1 0 0,1 1 0 0 0,-1 0-1 0 0,1 0 1 0 0,0 0-1 0 0,0 0 1 0 0,0 1 0 0 0,0 0-1 0 0,-3 2-242 0 0,0 2 56 0 0,-1 0 0 0 0,2 0 0 0 0,-1 0-1 0 0,1 1 1 0 0,0 0 0 0 0,0 0-1 0 0,1 1 1 0 0,1 0 0 0 0,-1 0 0 0 0,1 0-1 0 0,-2 8-55 0 0,4-11 12 0 0,1 1 1 0 0,0-1-1 0 0,0 1 0 0 0,1-1 0 0 0,-1 1 0 0 0,1-1 0 0 0,1 1 0 0 0,0-1 0 0 0,-1 1 1 0 0,2-1-1 0 0,-1 1 0 0 0,1-1 0 0 0,0 0 0 0 0,0 0 0 0 0,1 1 0 0 0,0-2 0 0 0,0 1 0 0 0,3 4-12 0 0,-3-5 16 0 0,0-1-1 0 0,1 0 1 0 0,-1 1 0 0 0,1-1-1 0 0,0 0 1 0 0,1-1-1 0 0,-1 1 1 0 0,1-1-1 0 0,-1 0 1 0 0,1 0-1 0 0,0 0 1 0 0,0-1-1 0 0,0 1 1 0 0,1-1-1 0 0,-1-1 1 0 0,0 1-1 0 0,1-1 1 0 0,-1 0-1 0 0,1 0 1 0 0,0 0-1 0 0,4-1-15 0 0,3 0 56 0 0,0 0-1 0 0,0-2 1 0 0,0 1-1 0 0,10-3-55 0 0,-19 2-15 0 0,1 1-1 0 0,0-1 0 0 0,0 0 0 0 0,0 0 1 0 0,-1 0-1 0 0,1 0 0 0 0,-1-1 0 0 0,0 0 1 0 0,0 0-1 0 0,0 0 0 0 0,0 0 0 0 0,0-1 1 0 0,1-2 15 0 0,1 0-36 0 0,-1-1 0 0 0,0 1 1 0 0,0-1-1 0 0,-1-1 0 0 0,0 1 0 0 0,0-1 1 0 0,0 1-1 0 0,-1-1 0 0 0,0-3 36 0 0,2-10-97 0 0,0 1 0 0 0,-2-1-1 0 0,-1 0 1 0 0,0-1 0 0 0,-2 1-1 0 0,-1-13 98 0 0,-2-18-312 0 0,-6-21 312 0 0,3 25-10 0 0,3 24 21 0 0,0 0 0 0 0,-4-10-11 0 0,5 21 59 0 0,1 11-17 0 0,1-1 1 0 0,-1 0 0 0 0,1 0 0 0 0,-1 1 0 0 0,0-1-1 0 0,0 0 1 0 0,0 1 0 0 0,0-1 0 0 0,0 1 0 0 0,-1 0 0 0 0,1-1-1 0 0,-1 0-42 0 0,1 3 138 0 0,1 1-128 0 0,-1 0-1 0 0,0 0 1 0 0,0 0 0 0 0,0 0 0 0 0,1 0 0 0 0,-1 0 0 0 0,0 0 0 0 0,1 0 0 0 0,-1 0 0 0 0,1 0 0 0 0,-1 0 0 0 0,1 1 0 0 0,0-1-1 0 0,-1 0 1 0 0,1 0 0 0 0,0 2-10 0 0,-5 24 6 0 0,2 0 0 0 0,0 1 0 0 0,2 20-6 0 0,7 84-5 0 0,0 1 72 0 0,1 54 797 0 0,-4-159-924 0 0,2 0 0 0 0,1 0 0 0 0,2 2 60 0 0,-3-10-841 0 0,-2-10 109 0 0,1-2-11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15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545 77 12440 0 0,'-3'-3'182'0'0,"0"1"1"0"0,-1-1 0 0 0,1 1-1 0 0,-1 0 1 0 0,1 0 0 0 0,-1 0-1 0 0,0 0 1 0 0,1 1-1 0 0,-1 0 1 0 0,0-1 0 0 0,0 1-1 0 0,0 0 1 0 0,0 1 0 0 0,0-1-1 0 0,0 1 1 0 0,-1 0 0 0 0,1 0-1 0 0,0 0 1 0 0,0 1 0 0 0,0-1-1 0 0,0 1 1 0 0,0 0 0 0 0,0 0-1 0 0,-3 2-182 0 0,-7 2 342 0 0,0 0-1 0 0,1 2 0 0 0,0-1 1 0 0,0 2-1 0 0,0 0 0 0 0,-2 3-341 0 0,5-5 151 0 0,-3 3 101 0 0,0 0 1 0 0,0 1-1 0 0,1 1 1 0 0,0 0 0 0 0,1 0-1 0 0,0 1 1 0 0,0 2-253 0 0,-7 10 445 0 0,13-18-325 0 0,0 0 1 0 0,0 0-1 0 0,1 0 0 0 0,0 1 1 0 0,0 0-1 0 0,1-1 1 0 0,-1 1-1 0 0,1 1 0 0 0,1-1 1 0 0,0 0-1 0 0,-2 8-120 0 0,3-2 122 0 0,0-9-113 0 0,0 0 0 0 0,0-1-1 0 0,1 1 1 0 0,0-1 0 0 0,0 1-1 0 0,0 0 1 0 0,0-1 0 0 0,0 1 0 0 0,1 0-1 0 0,0-1 1 0 0,0 1 0 0 0,0-1-1 0 0,0 1 1 0 0,0-1 0 0 0,1 1 0 0 0,-1-1-1 0 0,1 0 1 0 0,1 2-9 0 0,5 5 33 0 0,0 1 1 0 0,1-2-1 0 0,0 1 0 0 0,1-2 1 0 0,0 1-1 0 0,0-1 0 0 0,4 2-33 0 0,120 81 0 0 0,-127-86 5 0 0,2 2 82 0 0,0 0 0 0 0,0 0 0 0 0,-1 1-1 0 0,6 6-86 0 0,-13-13 16 0 0,0-1 0 0 0,0 1-1 0 0,-1 0 1 0 0,1-1-1 0 0,-1 1 1 0 0,1 0 0 0 0,-1 0-1 0 0,1-1 1 0 0,-1 1-1 0 0,1 0 1 0 0,-1 0 0 0 0,0 0-1 0 0,1 0 1 0 0,-1 0-1 0 0,0 0 1 0 0,0 0 0 0 0,0 0-1 0 0,1-1 1 0 0,-1 1 0 0 0,0 0-1 0 0,0 0 1 0 0,-1 0-1 0 0,1 0 1 0 0,0 0 0 0 0,0 0-1 0 0,0 0 1 0 0,-1 0-1 0 0,1 0 1 0 0,0 0 0 0 0,-1 0-1 0 0,1-1 1 0 0,-1 1-1 0 0,1 0 1 0 0,-1 0 0 0 0,1 0-1 0 0,-1-1 1 0 0,1 1 0 0 0,-1 0-1 0 0,0-1 1 0 0,0 1-1 0 0,1-1 1 0 0,-1 1 0 0 0,0 0-1 0 0,0-1 1 0 0,0 0-1 0 0,1 1 1 0 0,-1-1 0 0 0,0 1-1 0 0,0-1 1 0 0,0 0-1 0 0,0 0-15 0 0,-5 2 59 0 0,0 0 0 0 0,0 0 0 0 0,-1-1 0 0 0,1 0 0 0 0,0 0-1 0 0,-1-1 1 0 0,0 0-59 0 0,-52 0 176 0 0,0-2 0 0 0,1-4 0 0 0,-40-8-176 0 0,88 12-64 0 0,-1-1-1 0 0,0 0 1 0 0,1-1-1 0 0,0 0 1 0 0,0-1 0 0 0,0 0 64 0 0,6 3-58 0 0,-1-1 1 0 0,1 0 0 0 0,0 0-1 0 0,0 0 1 0 0,0 0 0 0 0,1-1-1 0 0,-1 0 1 0 0,1 1 0 0 0,-1-1-1 0 0,1 0 1 0 0,1-1 0 0 0,-1 1-1 0 0,1 0 1 0 0,-1-2 57 0 0,3 5-153 0 0,-1 0 0 0 0,1 0 0 0 0,0 0 1 0 0,0-1-1 0 0,-1 1 0 0 0,1 0 0 0 0,0 0 0 0 0,0-1 0 0 0,0 1 1 0 0,1 0-1 0 0,-1 0 0 0 0,0-1 0 0 0,0 1 0 0 0,1 0 0 0 0,-1 0 1 0 0,1 0-1 0 0,-1 0 0 0 0,1-1 0 0 0,-1 1 0 0 0,1 0 0 0 0,0 0 153 0 0,4-10-4795 0 0,-2-2-2098 0 0</inkml:trace>
  <inkml:trace contextRef="#ctx0" brushRef="#br0" timeOffset="344.068">726 168 7832 0 0,'0'0'602'0'0,"-1"2"-58"0"0,0 2 203 0 0,-1 0-145 0 0,0-1 0 0 0,1 0-1 0 0,0 1 1 0 0,0 0 0 0 0,0-1-1 0 0,0 1 1 0 0,1 0 0 0 0,0-1-1 0 0,-1 1 1 0 0,1 0 0 0 0,0-1-1 0 0,1 1 1 0 0,-1 0-1 0 0,1-1 1 0 0,0 3-602 0 0,3 14 609 0 0,-1-1 0 0 0,-1 1 0 0 0,-1 1 0 0 0,-1 15-609 0 0,2 24 1169 0 0,8 147 542 0 0,-9-195-1780 0 0,0 31 308 0 0,-1-40-338 0 0,0 0 0 0 0,0-1 0 0 0,-1 1 0 0 0,1-1 0 0 0,-1 1 0 0 0,0-1 0 0 0,1 1 0 0 0,-1-1 0 0 0,0 1 0 0 0,0-1 0 0 0,-1 0 0 0 0,1 0 0 0 0,-2 3 99 0 0,2-5-174 0 0,1 1 0 0 0,-1 0 0 0 0,1-1 0 0 0,-1 1 0 0 0,0-1 1 0 0,0 1-1 0 0,1-1 0 0 0,-1 0 0 0 0,0 1 0 0 0,0-1 1 0 0,1 0-1 0 0,-1 1 0 0 0,0-1 0 0 0,0 0 0 0 0,0 0 0 0 0,0 0 174 0 0,-8 3-1440 0 0</inkml:trace>
  <inkml:trace contextRef="#ctx0" brushRef="#br0" timeOffset="884.058">504 430 10136 0 0,'4'-3'433'0'0,"-1"1"0"0"0,1-1 1 0 0,-1 1-1 0 0,1 0 1 0 0,0 0-1 0 0,-1 0 0 0 0,1 1 1 0 0,0-1-1 0 0,0 1 0 0 0,1 0 1 0 0,-1 0-1 0 0,0 0 1 0 0,3 1-434 0 0,12-2 860 0 0,0 1 0 0 0,10 1-860 0 0,-10 1 4 0 0,179 4 2065 0 0,-164-5-1896 0 0,0-1 0 0 0,25-5-173 0 0,-25 2 14 0 0,-33 4-11 0 0,7-1-15 0 0,1 1 0 0 0,-1-2 0 0 0,0 1 1 0 0,0-1-1 0 0,1 0 0 0 0,-1-1 0 0 0,0 0 0 0 0,6-3 12 0 0,-13 6-20 0 0,-1 0 0 0 0,0 0 0 0 0,0 0 0 0 0,1-1 0 0 0,-1 1 0 0 0,0 0 0 0 0,1 0 0 0 0,-1 0 0 0 0,0 0 0 0 0,0-1 0 0 0,1 1 0 0 0,-1 0-1 0 0,0 0 1 0 0,0-1 0 0 0,0 1 0 0 0,1 0 0 0 0,-1 0 0 0 0,0-1 0 0 0,0 1 0 0 0,0 0 0 0 0,0-1 0 0 0,0 1 0 0 0,0 0 0 0 0,1 0 0 0 0,-1-1-1 0 0,0 1 1 0 0,0 0 0 0 0,0-1 0 0 0,0 1 0 0 0,0 0 0 0 0,0-1 0 0 0,0 1 0 0 0,0 0 20 0 0,-9-7-441 0 0,-19 1 70 0 0,25 5 359 0 0,-7 0 126 0 0,0 1 1 0 0,0-1-1 0 0,0 2 0 0 0,-1-1 1 0 0,1 1-1 0 0,0 1 0 0 0,0 0 1 0 0,0 0-1 0 0,1 1 1 0 0,-1 0-1 0 0,1 1 0 0 0,-1 0 1 0 0,1 1-1 0 0,0-1 1 0 0,0 2-1 0 0,1-1 0 0 0,0 1 1 0 0,0 1-1 0 0,-2 2-114 0 0,7-7 68 0 0,0 1 1 0 0,0 1-1 0 0,0-1 1 0 0,0 0-1 0 0,1 1 1 0 0,0 0-1 0 0,0-1 1 0 0,0 1-1 0 0,0 0 1 0 0,0 0-1 0 0,1 0 0 0 0,-1 0 1 0 0,1 1-1 0 0,0-1 1 0 0,1 0-1 0 0,-1 0 1 0 0,1 1-1 0 0,-1-1 1 0 0,1 0-1 0 0,1 4-68 0 0,-1-5 16 0 0,1 1-1 0 0,0-1 1 0 0,0 1 0 0 0,0-1-1 0 0,0 0 1 0 0,0 1 0 0 0,1-1-1 0 0,0 0 1 0 0,-1 0 0 0 0,1 0-1 0 0,0 0 1 0 0,0 0 0 0 0,1-1 0 0 0,-1 1-1 0 0,1 0 1 0 0,-1-1 0 0 0,1 0-1 0 0,0 0 1 0 0,0 0 0 0 0,0 0-1 0 0,0 0 1 0 0,0 0 0 0 0,0-1-1 0 0,4 2-15 0 0,-1-1 13 0 0,1 0 0 0 0,0 0 0 0 0,-1 0 0 0 0,1-1 0 0 0,0 0 0 0 0,0-1-1 0 0,0 1 1 0 0,0-1 0 0 0,0 0 0 0 0,0-1 0 0 0,0 0 0 0 0,0 0 0 0 0,0-1-1 0 0,-1 1 1 0 0,1-1 0 0 0,0-1 0 0 0,5-2-13 0 0,4-3-4 0 0,-11 6-56 0 0,-1 0 0 0 0,1 0 0 0 0,-1 0 1 0 0,0-1-1 0 0,0 1 0 0 0,0-1 0 0 0,0 0 1 0 0,0 0-1 0 0,-1-1 0 0 0,1 1 0 0 0,-1-1 0 0 0,0 1 1 0 0,1-4 59 0 0,3-2-188 0 0,-3 3 60 0 0,1 0-1 0 0,-1-1 1 0 0,-1 1-1 0 0,1-1 1 0 0,-1 1-1 0 0,0-1 1 0 0,-1 0-1 0 0,1 0 1 0 0,0-7 128 0 0,-1 5-48 0 0,1 0 1 0 0,0 0 0 0 0,0 0-1 0 0,1 1 1 0 0,0 0 0 0 0,0 0-1 0 0,1 0 1 0 0,2-2 47 0 0,-5 5-17 0 0,-1 4-53 0 0,-1 6 106 0 0,1 0 0 0 0,0-1-1 0 0,0 1 1 0 0,0-1-1 0 0,1 1 1 0 0,0 0-36 0 0,5 18 214 0 0,-5-15-175 0 0,-1 0 0 0 0,2-1 0 0 0,-1 1-1 0 0,1-1 1 0 0,1 0 0 0 0,-1 0 0 0 0,1 0-1 0 0,0 0 1 0 0,1 0 0 0 0,-1-1 0 0 0,1 0-1 0 0,1 0 1 0 0,-1 0 0 0 0,1-1 0 0 0,0 1-1 0 0,0-1 1 0 0,3 1-39 0 0,-1-1 133 0 0,1 0-1 0 0,1 0 1 0 0,-1-1 0 0 0,1 0 0 0 0,0 0-1 0 0,8 1-132 0 0,-15-4-154 0 0,1-1-1 0 0,-1 1 0 0 0,0-1 1 0 0,1 0-1 0 0,-1 0 1 0 0,1-1-1 0 0,-1 1 0 0 0,0 0 1 0 0,1-1-1 0 0,-1 0 0 0 0,0 0 1 0 0,2-1 154 0 0,-2 1-697 0 0,0 0 0 0 0,0-1 1 0 0,-1 0-1 0 0,1 1 1 0 0,-1-1-1 0 0,1 0 0 0 0,-1 0 1 0 0,0-1-1 0 0,2-1 697 0 0,2-5-5897 0 0</inkml:trace>
  <inkml:trace contextRef="#ctx0" brushRef="#br0" timeOffset="1128.767">1408 335 12816 0 0,'0'0'586'0'0,"0"0"-15"0"0,1 2-276 0 0,0 0-112 0 0,-1 1 0 0 0,1-1 0 0 0,-1 1 0 0 0,0-1 1 0 0,0 1-1 0 0,0-1 0 0 0,0 1 0 0 0,0-1 0 0 0,-1 1 1 0 0,1 0-184 0 0,-1 20 917 0 0,3 0-373 0 0,1 0-1 0 0,1-1 1 0 0,2 1 0 0 0,0-1 0 0 0,1 0-1 0 0,6 12-543 0 0,0-3 586 0 0,-10-22-233 0 0,0-1 0 0 0,1 1 1 0 0,1-1-1 0 0,3 6-353 0 0,-7-12 209 0 0,-1-2-14 0 0,0 0-55 0 0,0 0-20 0 0,1-19 237 0 0,0 16-322 0 0,-1 0-1 0 0,0 0 0 0 0,1 0 1 0 0,-1 0-1 0 0,-1-1 1 0 0,1 1-1 0 0,0 0 0 0 0,-1 0 1 0 0,0 0-1 0 0,0-1-34 0 0,-3-11-13 0 0,0 0-1 0 0,1 0 0 0 0,1 0 1 0 0,0 0-1 0 0,1 0 1 0 0,1-1-1 0 0,0 1 0 0 0,1 0 1 0 0,1-1-1 0 0,0 1 0 0 0,1 0 1 0 0,1 0-1 0 0,0 1 0 0 0,2-4 14 0 0,-1 6-1294 0 0,0-1 0 0 0,1 1 0 0 0,1 0 0 0 0,0 0 0 0 0,1 1 0 0 0,2-3 1294 0 0,6-6-6760 0 0</inkml:trace>
  <inkml:trace contextRef="#ctx0" brushRef="#br0" timeOffset="1893.928">1765 2 9648 0 0,'0'0'438'0'0,"0"0"-8"0"0,0 0-142 0 0,0 0 417 0 0,2 0 799 0 0,1-1-1 0 0,0 1 1 0 0,0 0-1 0 0,-1 0 1 0 0,1 0-1 0 0,0 0 1 0 0,0 0-1504 0 0,9 23 44 0 0,-9 18 229 0 0,-1-3-281 0 0,1 2 147 0 0,-2-9-106 0 0,5 70 38 0 0,-3-69-39 0 0,-1 21-32 0 0,-1-25 11 0 0,0 0-1 0 0,5 19-10 0 0,-4-36 39 0 0,-1 1 0 0 0,0 0 0 0 0,-1 0 0 0 0,0 0 0 0 0,-1 0-1 0 0,0 0 1 0 0,-2 5-39 0 0,3-16 11 0 0,0 0-1 0 0,0 0 1 0 0,-1 0-1 0 0,1 0 1 0 0,0 0-1 0 0,-1 1 1 0 0,1-1 0 0 0,-1 0-1 0 0,1 0 1 0 0,-1 0-1 0 0,0 0 1 0 0,1 0-1 0 0,-1-1 1 0 0,0 1-1 0 0,0 0 1 0 0,1 0-1 0 0,-1 0 1 0 0,0-1-1 0 0,0 1 1 0 0,0 0-1 0 0,0-1 1 0 0,0 1 0 0 0,0-1-1 0 0,-1 1-10 0 0,0-1 7 0 0,0 1 1 0 0,0-1-1 0 0,0 0 0 0 0,1 0 1 0 0,-1 0-1 0 0,0 0 0 0 0,0 0 1 0 0,0-1-1 0 0,0 1 0 0 0,0 0 1 0 0,0-1-1 0 0,1 0 0 0 0,-1 1 1 0 0,-1-1-8 0 0,-2-2 21 0 0,0 1 1 0 0,1-1-1 0 0,-1 0 0 0 0,0 0 1 0 0,1 0-1 0 0,0-1 0 0 0,-1 0 1 0 0,1 0-1 0 0,1 0 1 0 0,-2-2-22 0 0,-1-1-53 0 0,2-1 1 0 0,-1 1 0 0 0,1-1 0 0 0,0 0-1 0 0,1 0 1 0 0,-2-5 52 0 0,4 8-12 0 0,0 1-1 0 0,0-1 1 0 0,1 1 0 0 0,-1-1 0 0 0,1 1-1 0 0,0-1 1 0 0,1 0 0 0 0,-1 1-1 0 0,1-1 1 0 0,0 1 0 0 0,0-1 0 0 0,0 1-1 0 0,1-3 13 0 0,-1 6-1 0 0,5-17-149 0 0,1 0 1 0 0,5-6 149 0 0,-10 19-42 0 0,1 0 0 0 0,0 1 0 0 0,0-1 0 0 0,0 1 0 0 0,1-1 0 0 0,-1 1 0 0 0,1 0 0 0 0,0 1 0 0 0,0-1 0 0 0,5-2 42 0 0,1-1-43 0 0,0 1 0 0 0,1 1 0 0 0,-1 0 0 0 0,1 0 0 0 0,1 1 0 0 0,-1 0 0 0 0,0 1-1 0 0,1 0 1 0 0,0 1 0 0 0,0 0 0 0 0,0 1 0 0 0,3 1 43 0 0,-10 0-16 0 0,1-1 13 0 0,1 1 0 0 0,-1 0 0 0 0,0 0 0 0 0,1 1 0 0 0,-1 0 1 0 0,0 0-1 0 0,1 0 0 0 0,-1 1 0 0 0,0 0 0 0 0,0 0 0 0 0,0 1 0 0 0,0 0 3 0 0,-5-2 24 0 0,0 0 0 0 0,0 0 0 0 0,0 0 0 0 0,0 0 0 0 0,-1 1 0 0 0,1-1 0 0 0,0 0 0 0 0,-1 0 0 0 0,1 1 0 0 0,-1-1 0 0 0,0 0 0 0 0,1 1 0 0 0,-1-1 0 0 0,0 1 0 0 0,0-1 0 0 0,0 0 0 0 0,0 1 0 0 0,0-1 0 0 0,0 1 0 0 0,0-1 0 0 0,0 0 0 0 0,-1 1 0 0 0,1-1-24 0 0,-2 2 56 0 0,1-1-1 0 0,-1 1 0 0 0,0-1 0 0 0,1 1 1 0 0,-1-1-1 0 0,-1 0 0 0 0,1 0 0 0 0,0 0 1 0 0,0 0-1 0 0,-3 1-55 0 0,-24 16 349 0 0,-92 34 597 0 0,120-53-946 0 0,0 0 0 0 0,1 0 0 0 0,-1 1 0 0 0,0-1 0 0 0,1 0 0 0 0,-1 0 0 0 0,1 0 0 0 0,-1 0 0 0 0,1 1 0 0 0,-1-1 0 0 0,1 0 0 0 0,-1 1 0 0 0,1-1 0 0 0,0 0 0 0 0,-1 1 0 0 0,1-1 0 0 0,-1 1 0 0 0,1-1 0 0 0,0 0 0 0 0,-1 1 0 0 0,1-1 0 0 0,0 1 0 0 0,-1-1 0 0 0,1 1 0 0 0,0-1 0 0 0,0 1 0 0 0,0-1 0 0 0,-1 1 0 0 0,1 0 0 0 0,0-1 0 0 0,0 0 0 0 0,0 1 0 0 0,0-1 0 0 0,0 0 0 0 0,0 1 0 0 0,0-1 0 0 0,0 1 0 0 0,0-1 0 0 0,0 0 0 0 0,0 1 0 0 0,0-1 0 0 0,0 0 0 0 0,0 1 0 0 0,0-1 0 0 0,0 0 0 0 0,1 1 0 0 0,-1-1 0 0 0,0 0 0 0 0,0 1 0 0 0,0-1 0 0 0,0 0 0 0 0,1 1 0 0 0,-1-1 0 0 0,0 0 0 0 0,0 1 0 0 0,1-1 0 0 0,-1 0 0 0 0,0 0 0 0 0,1 0 0 0 0,-1 1 0 0 0,0-1 0 0 0,1 0 0 0 0,-1 0 0 0 0,0 0 0 0 0,1 1 0 0 0,8 6 0 0 0,1 0 0 0 0,0 0 0 0 0,1-1 0 0 0,0 0 0 0 0,0-1 0 0 0,10 4 0 0 0,-4-2 0 0 0,-1 0 0 0 0,13 9 0 0 0,-3 0-5 0 0,-12-8-20 0 0,0 0 0 0 0,-1 1 0 0 0,0 1 0 0 0,6 6 25 0 0,58 53-494 0 0,-32-30-267 0 0,1 5 761 0 0,17 18-2594 0 0,-45-40-4699 0 0</inkml:trace>
  <inkml:trace contextRef="#ctx0" brushRef="#br0" timeOffset="2994.799">2741 335 15664 0 0,'6'-13'1187'0'0,"-6"12"-1171"0"0,1 0-1 0 0,-1 1 0 0 0,0-1 0 0 0,0 0 0 0 0,0 1 1 0 0,0-1-1 0 0,0 0 0 0 0,0 1 0 0 0,0-1 0 0 0,0 0 1 0 0,0 1-1 0 0,0-1 0 0 0,-1 0 0 0 0,1 1 0 0 0,0-1 1 0 0,0 0-1 0 0,0 1 0 0 0,-1-1 0 0 0,1 1 0 0 0,0-1 1 0 0,-1 1-1 0 0,1-1 0 0 0,-1 1 0 0 0,1-1 0 0 0,-1 1 1 0 0,1-1-1 0 0,-1 1 0 0 0,1-1 0 0 0,-1 1 0 0 0,1-1 1 0 0,-1 1-1 0 0,1 0 0 0 0,-1 0 0 0 0,0-1 0 0 0,0 1-15 0 0,-1-1 17 0 0,-1 1-1 0 0,1 0 1 0 0,-1 0-1 0 0,1 0 1 0 0,-1 0-1 0 0,1 0 1 0 0,-1 0-1 0 0,1 1 1 0 0,-1-1-1 0 0,1 1 0 0 0,0 0 1 0 0,-1 0-1 0 0,1 0 1 0 0,0 0-1 0 0,-1 0 1 0 0,1 0-1 0 0,0 1-16 0 0,-8 3 515 0 0,1 1 1 0 0,1 0-1 0 0,-5 4-515 0 0,9-5 148 0 0,0-1 1 0 0,0 1 0 0 0,1 0-1 0 0,-1 0 1 0 0,1 0-1 0 0,0 1 1 0 0,0 2-149 0 0,-6 8 173 0 0,6-12-109 0 0,1 1 1 0 0,-1 0-1 0 0,1 0 1 0 0,0 0-1 0 0,0 1 1 0 0,1-1-1 0 0,0 0 1 0 0,-1 3-65 0 0,2-6 10 0 0,0 1 0 0 0,0-1 1 0 0,0 0-1 0 0,0 0 0 0 0,0 0 1 0 0,0 0-1 0 0,1 0 0 0 0,-1 0 1 0 0,1 0-1 0 0,-1 0 0 0 0,1 0 1 0 0,0 0-1 0 0,0 0 0 0 0,0 0 1 0 0,0 0-1 0 0,0-1 0 0 0,0 1 1 0 0,0 0-1 0 0,1-1 0 0 0,-1 1 1 0 0,1-1-1 0 0,-1 1 0 0 0,2 0-10 0 0,6 4 19 0 0,1 1-1 0 0,1-1 1 0 0,-1-1-1 0 0,1 0 1 0 0,0 0-1 0 0,4 0-18 0 0,21 6 300 0 0,15 2-300 0 0,75 11 460 0 0,18 5-659 0 0,-139-28 182 0 0,-1 0-1 0 0,0 1 0 0 0,0-1 1 0 0,0 1-1 0 0,0 0 0 0 0,0 0 1 0 0,3 3 17 0 0,-7-5 4 0 0,1 1 1 0 0,-1-1-1 0 0,1 1 0 0 0,0-1 1 0 0,-1 1-1 0 0,0-1 1 0 0,1 1-1 0 0,-1 0 1 0 0,1-1-1 0 0,-1 1 0 0 0,0 0 1 0 0,1-1-1 0 0,-1 1 1 0 0,0 0-1 0 0,1-1 1 0 0,-1 1-1 0 0,0 0 0 0 0,0 0 1 0 0,0 0-5 0 0,0 0 16 0 0,0 0 0 0 0,0 0 0 0 0,-1-1 0 0 0,1 1 0 0 0,0 0 0 0 0,-1 0 0 0 0,1 0 0 0 0,-1 0 0 0 0,1-1 0 0 0,-1 1 0 0 0,1 0 0 0 0,-1 0 0 0 0,0-1 0 0 0,1 1-1 0 0,-1 0 1 0 0,0-1 0 0 0,1 1 0 0 0,-1-1 0 0 0,0 1 0 0 0,0-1-16 0 0,-10 6 92 0 0,1 0 0 0 0,-2-1 0 0 0,1 0 0 0 0,0-1 0 0 0,-1-1 0 0 0,0 1-1 0 0,-1-2-91 0 0,-10 5 99 0 0,-101 24 234 0 0,97-26-529 0 0,0-1 1 0 0,0-1-1 0 0,-17-1 196 0 0,43-2-33 0 0,0 0 0 0 0,-1 0-1 0 0,1 0 1 0 0,0 0 0 0 0,0 0-1 0 0,0-1 1 0 0,0 1-1 0 0,0 0 1 0 0,0-1 0 0 0,0 1-1 0 0,0 0 1 0 0,0-1 0 0 0,0 1-1 0 0,-1-1 34 0 0,2 0-82 0 0,0 1 0 0 0,-1 0-1 0 0,1-1 1 0 0,0 1-1 0 0,-1 0 1 0 0,1-1 0 0 0,0 1-1 0 0,0-1 1 0 0,0 1 0 0 0,-1-1-1 0 0,1 1 1 0 0,0 0 0 0 0,0-1-1 0 0,0 1 1 0 0,0-1-1 0 0,0 1 1 0 0,0-1 0 0 0,0 1-1 0 0,0-1 1 0 0,0 1 0 0 0,0-1-1 0 0,0 1 83 0 0,0-3-391 0 0,1 1-1 0 0,0 0 1 0 0,-1 0-1 0 0,1 0 1 0 0,0 0-1 0 0,0 0 1 0 0,1 0 0 0 0,-1 0-1 0 0,0 0 1 0 0,1 0-1 0 0,0-1 392 0 0,8-8-1718 0 0</inkml:trace>
  <inkml:trace contextRef="#ctx0" brushRef="#br0" timeOffset="3263.956">2990 430 3680 0 0,'2'0'167'0'0,"22"3"26"0"0,-21-1 151 0 0,0 1 0 0 0,0 0 1 0 0,0 0-1 0 0,0 0 0 0 0,-1 0 0 0 0,1 0 1 0 0,-1 0-1 0 0,0 1 0 0 0,0-1 0 0 0,0 1 1 0 0,0 0-1 0 0,0 1-344 0 0,3 9 3723 0 0,-1 0 0 0 0,2 14-3723 0 0,6 19 3401 0 0,7 26-1958 0 0,-13-52-1058 0 0,-1 0 0 0 0,-1 0 0 0 0,-1 1-1 0 0,0 16-384 0 0,4 23 63 0 0,-6-26-63 0 0,-1-28 0 0 0,0 0 0 0 0,1 0 0 0 0,0 0 0 0 0,0-1 0 0 0,1 6 0 0 0,-1-7 22 0 0,0-1 0 0 0,0 1 0 0 0,-1-1 0 0 0,0 1 0 0 0,1-1 0 0 0,-2 5-22 0 0,1 2 84 0 0,0-10-68 0 0,0-1-201 0 0,0 0-87 0 0,0 0-932 0 0,0 0-3852 0 0,0 0-1642 0 0</inkml:trace>
  <inkml:trace contextRef="#ctx0" brushRef="#br0" timeOffset="3491.129">3081 377 13992 0 0,'5'-1'165'0'0,"8"-3"437"0"0,0 1 0 0 0,10-1-602 0 0,-19 4 22 0 0,0-1 0 0 0,1 1 0 0 0,-1 0 0 0 0,0 1 1 0 0,0-1-1 0 0,1 1 0 0 0,-1 0 0 0 0,0 0 0 0 0,0 0 0 0 0,3 1-22 0 0,10 5 649 0 0,0 1 0 0 0,-1 1-1 0 0,0 0 1 0 0,13 11-649 0 0,-22-15 371 0 0,0 1 0 0 0,0 0 0 0 0,-1 1 0 0 0,0-1 0 0 0,0 1-1 0 0,0 0 1 0 0,-1 1 0 0 0,0-1 0 0 0,-1 1 0 0 0,4 8-371 0 0,-7-13 55 0 0,0 0 0 0 0,0-1 0 0 0,-1 2 0 0 0,1-1 0 0 0,-1 0 0 0 0,1 0 0 0 0,-1 0 0 0 0,0 0 0 0 0,0 0 0 0 0,-1 0 0 0 0,1 0 0 0 0,0 0 0 0 0,-1 0-1 0 0,0 0 1 0 0,0 0 0 0 0,0 0 0 0 0,0 0 0 0 0,0 0 0 0 0,-1-1 0 0 0,1 1-55 0 0,-2 2 46 0 0,0-1-1 0 0,0 1 0 0 0,0-1 1 0 0,-1 0-1 0 0,0 0 1 0 0,0 0-1 0 0,0 0 0 0 0,0-1 1 0 0,0 0-1 0 0,-1 1 1 0 0,1-2-46 0 0,-10 6 137 0 0,-1-1 0 0 0,0 0 1 0 0,0-2-1 0 0,-15 4-137 0 0,-65 13 293 0 0,29-12-678 0 0,57-10-219 0 0,1 1 1 0 0,-1-1-1 0 0,1-1 1 0 0,0 1-1 0 0,-1-1 1 0 0,-7-2 603 0 0,4-3-2508 0 0,4 1-4145 0 0</inkml:trace>
  <inkml:trace contextRef="#ctx0" brushRef="#br0" timeOffset="3878.514">3321 606 10592 0 0,'2'1'818'0'0,"45"21"3416"0"0,-43-19-3879 0 0,1-1-1 0 0,0 1 1 0 0,0-1 0 0 0,0 0 0 0 0,0 0 0 0 0,0 0 0 0 0,0-1 0 0 0,1 0 0 0 0,-1 0 0 0 0,0 0 0 0 0,1-1 0 0 0,-1 1 0 0 0,5-2-355 0 0,1 1 228 0 0,-4 0-69 0 0,0-1 0 0 0,0 0 0 0 0,-1 0 0 0 0,1 0 0 0 0,0-1 0 0 0,0 0 0 0 0,3-1-159 0 0,-4-1 133 0 0,7-2 5 0 0,-1 0-1 0 0,-1-1 0 0 0,1-1 0 0 0,7-7-137 0 0,-16 12-14 0 0,0 0 1 0 0,1 0-1 0 0,-1-1 0 0 0,-1 0 1 0 0,1 1-1 0 0,0-1 1 0 0,-1 0-1 0 0,0 0 0 0 0,0-1 1 0 0,0 1-1 0 0,0 0 1 0 0,-1-1-1 0 0,0 1 1 0 0,0-1-1 0 0,0 1 0 0 0,0-2 14 0 0,0 2-18 0 0,-1-1-1 0 0,0 1 0 0 0,0-1 0 0 0,0 1 0 0 0,0-1 1 0 0,0 1-1 0 0,-1-1 0 0 0,0 1 0 0 0,0 0 0 0 0,0-1 1 0 0,-1 1-1 0 0,1 0 0 0 0,-1 0 0 0 0,0 0 0 0 0,0 0 1 0 0,0 0-1 0 0,-1 0 0 0 0,1 1 0 0 0,-1-1 0 0 0,-3-2 19 0 0,0 0-9 0 0,3 3-8 0 0,0 0 1 0 0,-1 1 0 0 0,1-1 0 0 0,-1 1 0 0 0,1-1 0 0 0,-2 1 16 0 0,3 1-4 0 0,0 0 1 0 0,0 1 0 0 0,0-1 0 0 0,0 1-1 0 0,0 0 1 0 0,0-1 0 0 0,0 1 0 0 0,0 0 0 0 0,0 0-1 0 0,0 0 1 0 0,-1 1 0 0 0,1-1 0 0 0,0 0-1 0 0,-1 1 4 0 0,-3 1 49 0 0,-1 0-1 0 0,0 1 0 0 0,1 0 0 0 0,0 0 0 0 0,-1 0 0 0 0,1 1 0 0 0,1 0 1 0 0,-1 0-1 0 0,0 1 0 0 0,1-1 0 0 0,0 1 0 0 0,0 0 0 0 0,1 1 1 0 0,-1-1-1 0 0,1 1 0 0 0,0 0 0 0 0,1 0 0 0 0,-1 0 0 0 0,1 0 1 0 0,0 1-1 0 0,1-1 0 0 0,-1 1 0 0 0,2 0 0 0 0,-1-1 0 0 0,1 1 1 0 0,-1 0-1 0 0,2 0 0 0 0,-1 0 0 0 0,1 0 0 0 0,0 0 0 0 0,1 0 0 0 0,0 0 1 0 0,1 7-49 0 0,-1-11 11 0 0,0-1 0 0 0,0 1 1 0 0,1-1-1 0 0,-1 1 1 0 0,1-1-1 0 0,-1 0 0 0 0,1 1 1 0 0,0-1-1 0 0,0 0 1 0 0,0 0-1 0 0,0 0 0 0 0,0-1 1 0 0,0 1-1 0 0,0 0 0 0 0,1-1 1 0 0,-1 1-1 0 0,1-1 1 0 0,-1 0-1 0 0,1 0 0 0 0,2 1-11 0 0,7 2 64 0 0,1-1-1 0 0,-1 0 1 0 0,1-1-1 0 0,0 0-63 0 0,-6-1 33 0 0,17 1-46 0 0,0-1 0 0 0,0-1 0 0 0,19-2 13 0 0,-12 0-283 0 0,19-2-2539 0 0,-25-2 1134 0 0</inkml:trace>
  <inkml:trace contextRef="#ctx0" brushRef="#br0" timeOffset="4105.938">3983 397 18055 0 0,'-12'0'244'0'0,"-1"1"0"0"0,1 1-1 0 0,0 0 1 0 0,0 1-1 0 0,0 0 1 0 0,0 1-1 0 0,0 0 1 0 0,1 1 0 0 0,-1 1-1 0 0,1-1 1 0 0,1 2-1 0 0,-1-1 1 0 0,1 1 0 0 0,0 1-1 0 0,1 0 1 0 0,-4 4-244 0 0,10-8 103 0 0,-1 0-1 0 0,1 0 1 0 0,0 0 0 0 0,0 0 0 0 0,0 1 0 0 0,0-1 0 0 0,1 1-1 0 0,0 0 1 0 0,0-1 0 0 0,0 1 0 0 0,0 2-103 0 0,1-3 6 0 0,1-1 1 0 0,-1 0 0 0 0,1 0-1 0 0,0 1 1 0 0,0-1-1 0 0,0 0 1 0 0,0 0-1 0 0,0 1 1 0 0,1-1-1 0 0,0 0 1 0 0,-1 0 0 0 0,1 0-1 0 0,0 0 1 0 0,0 0-1 0 0,1 0 1 0 0,-1 0-1 0 0,1 0 1 0 0,1 1-7 0 0,0 1 32 0 0,1-2 1 0 0,0 1-1 0 0,0 0 1 0 0,0-1-1 0 0,0 0 1 0 0,1 0-1 0 0,-1 0 1 0 0,1 0-1 0 0,0-1 1 0 0,0 0-1 0 0,0 0 1 0 0,0 0-1 0 0,0-1 0 0 0,1 1 1 0 0,-1-1-1 0 0,1 0-32 0 0,5 0 23 0 0,0 1-1 0 0,-1-1 1 0 0,1-1 0 0 0,0 0-1 0 0,0 0 1 0 0,0-1-1 0 0,7-2-22 0 0,8-3-156 0 0,-8 3-738 0 0,-1-1 0 0 0,0 0 0 0 0,0-2 1 0 0,-1 0-1 0 0,15-7 894 0 0,-12 3-1431 0 0</inkml:trace>
  <inkml:trace contextRef="#ctx0" brushRef="#br0" timeOffset="4548.234">4230 211 14888 0 0,'0'0'680'0'0,"0"0"-11"0"0,-3 8-403 0 0,4 7-24 0 0,0 1 311 0 0,-2 5 239 0 0,0 1 1 0 0,2 0-1 0 0,0 0 0 0 0,2 0 1 0 0,2 9-793 0 0,-1 0 659 0 0,5 46 437 0 0,-4 1 0 0 0,-3 2-1096 0 0,-2-75 13 0 0,0 0 0 0 0,0 0 0 0 0,-1 0 0 0 0,1-1 0 0 0,-1 1 0 0 0,-1 0 0 0 0,0 4-13 0 0,1-8-84 0 0,1 0 1 0 0,-1 0 0 0 0,0 1 0 0 0,1-1 0 0 0,-1 0 0 0 0,0 0 0 0 0,1 0 0 0 0,-1 0 0 0 0,0 0-1 0 0,0 0 1 0 0,0-1 0 0 0,0 1 0 0 0,0 0 0 0 0,0 0 0 0 0,0-1 0 0 0,0 1 0 0 0,0 0 0 0 0,0-1-1 0 0,-1 1 1 0 0,1-1 0 0 0,0 0 0 0 0,0 1 0 0 0,-1-1 0 0 0,1 0 0 0 0,0 0 0 0 0,0 0 0 0 0,-1 0-1 0 0,1 0 1 0 0,0 0 0 0 0,0 0 0 0 0,-1 0 0 0 0,0 0 83 0 0,-10-3-983 0 0</inkml:trace>
  <inkml:trace contextRef="#ctx0" brushRef="#br0" timeOffset="5194.328">4135 401 5064 0 0,'8'-3'635'0'0,"1"1"0"0"0,-1 0-1 0 0,1 0 1 0 0,0 0 0 0 0,-1 1 0 0 0,1 1 0 0 0,0-1 0 0 0,0 1 0 0 0,0 1-1 0 0,-1 0 1 0 0,1 0 0 0 0,0 1 0 0 0,4 1-635 0 0,-4-1 500 0 0,-1 1 0 0 0,1 0 1 0 0,-1 1-1 0 0,0-1 0 0 0,0 2 0 0 0,-1-1 1 0 0,1 1-1 0 0,-1 0 0 0 0,0 1 0 0 0,0-1 0 0 0,1 3-500 0 0,11 10 844 0 0,-1 1 0 0 0,-1 1 0 0 0,-1 0-1 0 0,0 1 1 0 0,-2 1 0 0 0,3 7-844 0 0,-14-24 59 0 0,-1-1 0 0 0,0 1 0 0 0,-1 0 0 0 0,1 0 0 0 0,-1 0 0 0 0,0 0 0 0 0,0 0 0 0 0,0 1-59 0 0,-1-6 2 0 0,0 1 1 0 0,0-1-1 0 0,0 1 1 0 0,0-1-1 0 0,0 1 1 0 0,0-1-1 0 0,0 0 1 0 0,0 1-1 0 0,0-1 1 0 0,0 1-1 0 0,-1-1 1 0 0,1 1-1 0 0,0-1 0 0 0,0 0 1 0 0,0 1-1 0 0,0-1 1 0 0,-1 1-1 0 0,1-1 1 0 0,0 0-1 0 0,0 1 1 0 0,-1-1-1 0 0,1 0 1 0 0,0 1-1 0 0,-1-1 1 0 0,1 0-1 0 0,0 0 1 0 0,-1 1-1 0 0,1-1 1 0 0,-1 0-1 0 0,1 0 0 0 0,0 1 1 0 0,-1-1-1 0 0,1 0 1 0 0,-1 0-1 0 0,1 0 1 0 0,0 0-1 0 0,-1 0 1 0 0,1 0-1 0 0,-1 0 1 0 0,1 0-1 0 0,-1 0 1 0 0,1 0-1 0 0,-1 0 1 0 0,1 0-1 0 0,0 0 0 0 0,-1 0 1 0 0,1 0-1 0 0,-1 0 1 0 0,1 0-1 0 0,-1-1 1 0 0,1 1-3 0 0,-17-8 130 0 0,14 4-127 0 0,-1 0-1 0 0,1 1 1 0 0,-1-2 0 0 0,1 1 0 0 0,0 0 0 0 0,1 0-1 0 0,-1-1 1 0 0,1 1 0 0 0,0-1 0 0 0,0 0 0 0 0,0 0-1 0 0,1 0 1 0 0,0 0 0 0 0,0 0 0 0 0,0 0 0 0 0,0 0-1 0 0,1-3-2 0 0,0 2-23 0 0,0-1 0 0 0,0 0 1 0 0,1 1-1 0 0,0-1 0 0 0,1 1 0 0 0,0-1 0 0 0,-1 1 0 0 0,2-1 0 0 0,-1 1 0 0 0,1 0 0 0 0,0 0 0 0 0,0 0 0 0 0,2-1 23 0 0,10-15-400 0 0,1 0-1 0 0,6-6 401 0 0,-15 20-147 0 0,0 1 0 0 0,1 1 0 0 0,-1-1 0 0 0,1 1 0 0 0,1 0 0 0 0,-1 1 0 0 0,1 0 0 0 0,0 0 147 0 0,4-1-458 0 0,-1 1 0 0 0,2 0 1 0 0,-1 1-1 0 0,0 0 0 0 0,1 1 0 0 0,0 1 0 0 0,0 0 0 0 0,10 0 458 0 0,-17 3-362 0 0,0 0 0 0 0,0 1 0 0 0,0 0-1 0 0,1 0 1 0 0,-2 0 0 0 0,1 1 0 0 0,0 0-1 0 0,0 0 1 0 0,-1 1 0 0 0,0-1-1 0 0,0 2 1 0 0,0-1 0 0 0,0 1 0 0 0,0-1 362 0 0,-4-1-100 0 0,-1-1 1 0 0,1 1 0 0 0,0-1 0 0 0,-1 1 0 0 0,1-1-1 0 0,-1 1 1 0 0,0 0 0 0 0,0 0 0 0 0,0-1 0 0 0,1 4 99 0 0,-2-5-5 0 0,0 0 0 0 0,0 0 0 0 0,0 0 1 0 0,0 0-1 0 0,0 0 0 0 0,0-1 1 0 0,0 1-1 0 0,0 0 0 0 0,0 0 1 0 0,0 0-1 0 0,-1 0 0 0 0,1 0 0 0 0,0 0 1 0 0,-1 0-1 0 0,1-1 0 0 0,0 1 1 0 0,-1 0-1 0 0,1 0 0 0 0,-1 0 0 0 0,1-1 1 0 0,-1 1-1 0 0,0 0 0 0 0,0 0 5 0 0,-1 1 7 0 0,-4 7 420 0 0,0 0 0 0 0,-1 0-1 0 0,0-1 1 0 0,-1 0 0 0 0,0 0 0 0 0,0-1-1 0 0,-1 0 1 0 0,-7 4-427 0 0,5-2 604 0 0,-1 0 0 0 0,1 1 0 0 0,0 0-1 0 0,-7 10-603 0 0,3-2 548 0 0,-12 15 253 0 0,26-31-740 0 0,-1 0 0 0 0,1 1 0 0 0,-1 0 0 0 0,1-1 0 0 0,0 1 0 0 0,0 0 0 0 0,0 0 0 0 0,0-1 0 0 0,1 1-1 0 0,-1 0 1 0 0,1 0 0 0 0,-1 1-61 0 0,2-2 25 0 0,-1-1 0 0 0,0 1-1 0 0,1 0 1 0 0,-1 0 0 0 0,1-1 0 0 0,0 1-1 0 0,-1 0 1 0 0,1-1 0 0 0,0 1-1 0 0,0-1 1 0 0,0 1 0 0 0,0-1-1 0 0,0 1 1 0 0,1-1 0 0 0,-1 0 0 0 0,0 0-1 0 0,1 1 1 0 0,-1-1 0 0 0,0 0-1 0 0,1 0 1 0 0,0 0 0 0 0,-1-1-1 0 0,1 1 1 0 0,0 0 0 0 0,-1 0 0 0 0,1-1-1 0 0,0 1 1 0 0,0-1-25 0 0,3 2 36 0 0,0-1 0 0 0,1 0 0 0 0,-1 0 0 0 0,0 0 0 0 0,0-1 0 0 0,1 0 0 0 0,-1 0 0 0 0,0 0 0 0 0,1-1-36 0 0,6-1 44 0 0,0 0-1 0 0,-1-1 0 0 0,1-1 0 0 0,-1 0 0 0 0,0 0 0 0 0,0-1 1 0 0,0-1-1 0 0,0 0 0 0 0,-1 0 0 0 0,2-3-43 0 0,-7 5 15 0 0,1 0 0 0 0,-1-1 0 0 0,-1 0 0 0 0,1 0 0 0 0,0-1 0 0 0,-1 1 0 0 0,0-1 0 0 0,-1 0 0 0 0,1 0 0 0 0,-1 0 0 0 0,0 0 0 0 0,-1-1 0 0 0,1 1 0 0 0,-1-1 0 0 0,-1 0 0 0 0,1 1 0 0 0,-1-1 0 0 0,0-3-15 0 0,0 2 16 0 0,-1 0 1 0 0,0 0 0 0 0,0 0-1 0 0,-1 1 1 0 0,1-1 0 0 0,-2 0-1 0 0,1 0 1 0 0,-2-2-17 0 0,1 6-9 0 0,1 0 0 0 0,-1-1 0 0 0,0 1 0 0 0,0 0-1 0 0,-1 0 1 0 0,0 0 0 0 0,1 1 0 0 0,-1-1 0 0 0,0 0 0 0 0,-1 1-1 0 0,1 0 1 0 0,0 0 0 0 0,-1 0 0 0 0,-3-2 9 0 0,-19-8-1040 0 0,8 7-4749 0 0,6 3-816 0 0</inkml:trace>
  <inkml:trace contextRef="#ctx0" brushRef="#br0" timeOffset="5750.233">5284 274 15144 0 0,'1'-1'-13'0'0,"5"-5"926"0"0,-7 3-388 0 0,-8 0-311 0 0,3 2-88 0 0,-1 0 0 0 0,1 1 0 0 0,0-1-1 0 0,-1 1 1 0 0,1 1 0 0 0,0-1-1 0 0,-1 1 1 0 0,1 0 0 0 0,0 1 0 0 0,0-1-1 0 0,0 1 1 0 0,0 1 0 0 0,0-1-1 0 0,-2 2-125 0 0,-6 3 286 0 0,0 0 0 0 0,1 1-1 0 0,0 0 1 0 0,0 1-1 0 0,-4 5-285 0 0,10-8 209 0 0,-1 1-1 0 0,1 0 1 0 0,0 1-1 0 0,1 0 1 0 0,-1 0-1 0 0,2 0 1 0 0,-1 1-1 0 0,-3 7-208 0 0,8-13 18 0 0,0 0 0 0 0,0 0 0 0 0,0 0 0 0 0,1 0 0 0 0,-1 0 0 0 0,1 0 0 0 0,0 0 0 0 0,-1 0 0 0 0,1 0 0 0 0,1 0 0 0 0,-1 1 0 0 0,0-1 0 0 0,1 0 0 0 0,0 0 0 0 0,-1 0 0 0 0,1 0-1 0 0,0 0 1 0 0,1 0 0 0 0,-1 0 0 0 0,0-1 0 0 0,1 1 0 0 0,0 0 0 0 0,0-1 0 0 0,0 1 0 0 0,0-1 0 0 0,0 0 0 0 0,0 1 0 0 0,1-1-18 0 0,8 9 19 0 0,1-1 0 0 0,0-1-1 0 0,1 0 1 0 0,0-1 0 0 0,2 1-19 0 0,-7-4 11 0 0,30 17 36 0 0,-19-12-41 0 0,0 1 0 0 0,-1 1-1 0 0,5 4-5 0 0,-4-3 0 0 0,-19-13 2 0 0,1 0-1 0 0,-1 1 1 0 0,1-1 0 0 0,-1 0-1 0 0,0 1 1 0 0,1-1-1 0 0,-1 1 1 0 0,0-1-1 0 0,1 1 1 0 0,-1-1-1 0 0,0 1 1 0 0,1-1 0 0 0,-1 1-1 0 0,0-1 1 0 0,0 1-1 0 0,0-1 1 0 0,0 1-1 0 0,1-1 1 0 0,-1 1-1 0 0,0-1 1 0 0,0 1 0 0 0,0-1-1 0 0,0 1 1 0 0,0 0-1 0 0,0-1 1 0 0,0 1-1 0 0,-1-1 1 0 0,1 1 0 0 0,0-1-1 0 0,0 1 1 0 0,0-1-1 0 0,0 1 1 0 0,-1-1-1 0 0,1 1 1 0 0,0-1-1 0 0,-1 1 1 0 0,1-1 0 0 0,0 1-1 0 0,-1-1 1 0 0,1 0-1 0 0,0 1 1 0 0,-1-1-1 0 0,1 0-1 0 0,-2 2 19 0 0,1-1 0 0 0,-1 0 1 0 0,1 0-1 0 0,-1 0 0 0 0,0 0 0 0 0,1 0 0 0 0,-1 0 0 0 0,0 0 0 0 0,0 0 0 0 0,0-1 0 0 0,0 1 0 0 0,1-1-19 0 0,-46 8 319 0 0,-58 9-406 0 0,62-11-1637 0 0,23-3 864 0 0</inkml:trace>
  <inkml:trace contextRef="#ctx0" brushRef="#br0" timeOffset="6418.096">5583 410 19031 0 0,'-12'9'1451'0'0,"-32"24"-814"0"0,35-26-566 0 0,0 0 0 0 0,1 0 0 0 0,-1 0 0 0 0,-6 9-71 0 0,-6 6 172 0 0,14-16-78 0 0,1 0 0 0 0,1 0-1 0 0,-1 0 1 0 0,1 1 0 0 0,0 0 0 0 0,-1 3-94 0 0,5-7 27 0 0,-1 0 0 0 0,1-1 0 0 0,0 1 1 0 0,0 0-1 0 0,0 0 0 0 0,0-1 0 0 0,0 1 1 0 0,1 0-1 0 0,-1 0 0 0 0,1 0 0 0 0,0 0 1 0 0,0 0-1 0 0,0 0 0 0 0,0 0 0 0 0,1 0 1 0 0,-1 0-1 0 0,1 0 0 0 0,0 0 0 0 0,0 2-27 0 0,0-4 6 0 0,0 0-1 0 0,0 1 1 0 0,0-1-1 0 0,1 0 1 0 0,-1 0-1 0 0,0 0 1 0 0,1 0-1 0 0,-1 0 1 0 0,0 0-1 0 0,1 0 0 0 0,-1 0 1 0 0,1 0-1 0 0,-1-1 1 0 0,1 1-1 0 0,0-1-5 0 0,25 8 61 0 0,-12-8-20 0 0,-1-1 0 0 0,1 1 0 0 0,-1-2 0 0 0,1 0 0 0 0,1-2-41 0 0,37-4 90 0 0,-31 5-64 0 0,-1-1 1 0 0,1 0 0 0 0,19-9-27 0 0,-16 6 1 0 0,2 0 0 0 0,3 0-1 0 0,-27 7 0 0 0,13-5 0 0 0,-11 2-14 0 0,-20 1-6 0 0,-2 8 118 0 0,15-6-101 0 0,1 0-1 0 0,-1 0 1 0 0,1 1-1 0 0,-1-1 1 0 0,1 1-1 0 0,-1-1 1 0 0,1 1-1 0 0,-1 0 1 0 0,1-1-1 0 0,0 1 1 0 0,-1 0-1 0 0,1 0 1 0 0,0 0-1 0 0,0 0 1 0 0,-1 0-1 0 0,1 0 1 0 0,0 0-1 0 0,0 1 1 0 0,0-1-1 0 0,0 1 5 0 0,-4 4 34 0 0,-5 2-7 0 0,1 1 1 0 0,0 1-1 0 0,0-1 1 0 0,1 1 0 0 0,0 0-1 0 0,1 1 1 0 0,0 0-1 0 0,0 0 1 0 0,2 1 0 0 0,-1 0-1 0 0,-1 7-28 0 0,7-18 22 0 0,-1 0 0 0 0,1 1 0 0 0,0-1 0 0 0,0 1 0 0 0,0-1 0 0 0,0 0 0 0 0,0 1 0 0 0,0-1 0 0 0,0 1 0 0 0,1-1 0 0 0,-1 0 0 0 0,1 1 0 0 0,-1-1 0 0 0,1 0 0 0 0,-1 1 0 0 0,1-1 0 0 0,-1 0 0 0 0,1 0 0 0 0,0 1 0 0 0,0-1-22 0 0,0 0 7 0 0,0 1 1 0 0,0-1-1 0 0,0 1 0 0 0,0-1 0 0 0,0 1 0 0 0,1-1 1 0 0,-1 0-1 0 0,0 0 0 0 0,1 0 0 0 0,-1 0 0 0 0,0 0 1 0 0,1 0-1 0 0,0 0 0 0 0,-1 0 0 0 0,1 0 0 0 0,-1-1 1 0 0,1 1-1 0 0,0-1 0 0 0,0 1 0 0 0,-1-1 0 0 0,1 0-7 0 0,7 2 21 0 0,-4 0-10 0 0,0-1 0 0 0,0 0 0 0 0,0 0-1 0 0,0-1 1 0 0,0 0 0 0 0,1 0 0 0 0,-1 0 0 0 0,0 0-1 0 0,0-1 1 0 0,0 0 0 0 0,0 0 0 0 0,0 0-1 0 0,0-1 1 0 0,2 0-11 0 0,9-4 45 0 0,-1-1-1 0 0,1-1 0 0 0,8-6-44 0 0,16-15 30 0 0,-20 14-6 0 0,-16 11-11 0 0,1-1 0 0 0,-1 1 0 0 0,0-1 0 0 0,-1 0-1 0 0,1 1 1 0 0,-1-2 0 0 0,0 1 0 0 0,0 0 0 0 0,-1-1 0 0 0,0 1 0 0 0,1-1 0 0 0,-2 0 0 0 0,1 0 0 0 0,-1 1 0 0 0,1-7-13 0 0,-2 10 5 0 0,-1-1 0 0 0,1 1 0 0 0,-1 0 0 0 0,0-1 0 0 0,1 1 0 0 0,-1 0 0 0 0,0 0 0 0 0,0 0 0 0 0,-1 0 0 0 0,1-1 0 0 0,0 2 0 0 0,-2-3-5 0 0,-7-15 20 0 0,9 14-20 0 0,0 1-4 0 0,0 0 0 0 0,0 1 0 0 0,0-1 0 0 0,0 0 0 0 0,0 1 0 0 0,-1-1 0 0 0,1 1 1 0 0,-1 0-1 0 0,0-1 0 0 0,0 1 0 0 0,0 0 0 0 0,-1 0 0 0 0,1 0 0 0 0,-1 1 0 0 0,1-1 0 0 0,-1 1 1 0 0,-2-2 3 0 0,-2-1-152 0 0,-1 1 1 0 0,1 0-1 0 0,-1 1 1 0 0,1 0 0 0 0,-1 0-1 0 0,0 1 1 0 0,0 0-1 0 0,0 0 1 0 0,0 1-1 0 0,-1 0 1 0 0,1 0 0 0 0,0 1-1 0 0,0 0 1 0 0,-1 0-1 0 0,1 1 1 0 0,-2 1 151 0 0,-11 8-2845 0 0,20-9 730 0 0,1-1-86 0 0,0 0-20 0 0</inkml:trace>
  <inkml:trace contextRef="#ctx0" brushRef="#br0" timeOffset="7398.084">6070 385 14944 0 0,'0'0'340'0'0,"0"0"50"0"0,0 0 24 0 0,0 2-54 0 0,8 24-354 0 0,8 26 1595 0 0,-2 1-1 0 0,-3 1-1600 0 0,-2 4 1544 0 0,-3 0 0 0 0,-1 51-1544 0 0,-5-82 148 0 0,1 0 0 0 0,4 20-148 0 0,-4-37 160 0 0,0-1 0 0 0,-1 1 0 0 0,0 0 0 0 0,-1 0 0 0 0,0 0 0 0 0,-2 8-160 0 0,3-18 2 0 0,0 0 0 0 0,0 0 0 0 0,0 1-1 0 0,0-1 1 0 0,0 0 0 0 0,0 1 0 0 0,0-1-1 0 0,0 0 1 0 0,0 0 0 0 0,-1 1 0 0 0,1-1-1 0 0,0 0 1 0 0,0 0 0 0 0,0 1 0 0 0,0-1-1 0 0,0 0 1 0 0,-1 0 0 0 0,1 1 0 0 0,0-1 0 0 0,0 0-1 0 0,0 0 1 0 0,-1 0 0 0 0,1 1 0 0 0,0-1-1 0 0,0 0 1 0 0,-1 0 0 0 0,1 0 0 0 0,0 0-1 0 0,0 0 1 0 0,-1 0 0 0 0,1 0 0 0 0,0 1-1 0 0,0-1 1 0 0,-1 0 0 0 0,1 0 0 0 0,0 0-1 0 0,-1 0 1 0 0,1 0 0 0 0,0 0 0 0 0,0 0-1 0 0,-1 0 1 0 0,1 0 0 0 0,0-1 0 0 0,-1 1 0 0 0,1 0-1 0 0,0 0 1 0 0,0 0 0 0 0,-1 0-2 0 0,-10-9-176 0 0,9 8 97 0 0,-2-4-107 0 0,0 1 1 0 0,0 0-1 0 0,0-1 0 0 0,1 0 1 0 0,0 0-1 0 0,0 0 1 0 0,0 0-1 0 0,1-1 1 0 0,0 1-1 0 0,-1-2 186 0 0,-2-4-406 0 0,-4-8-268 0 0,4 9 255 0 0,0 0-1 0 0,0 0 0 0 0,2-1 1 0 0,-1 1-1 0 0,1-1 0 0 0,1 0 420 0 0,-3-13-574 0 0,2 1 0 0 0,1 0-1 0 0,1-1 1 0 0,1 0-1 0 0,1 1 1 0 0,1-1-1 0 0,2-2 575 0 0,-2 16-75 0 0,4-21-449 0 0,1 0 0 0 0,6-11 524 0 0,-10 33 26 0 0,0 1 0 0 0,1-1-1 0 0,0 1 1 0 0,1 0-1 0 0,-1 0 1 0 0,2 1 0 0 0,-1-1-1 0 0,1 1 1 0 0,0 0 0 0 0,3-2-26 0 0,-6 6 196 0 0,1 1 1 0 0,-1-1 0 0 0,1 1-1 0 0,-1 0 1 0 0,1 0 0 0 0,0 0 0 0 0,-1 1-1 0 0,1-1 1 0 0,0 1 0 0 0,0 0-1 0 0,0 0 1 0 0,0 0 0 0 0,0 0 0 0 0,1 1-1 0 0,-1 0 1 0 0,0 0 0 0 0,0 0-1 0 0,0 0 1 0 0,0 0 0 0 0,0 1 0 0 0,1 0-1 0 0,-1 0 1 0 0,0 0 0 0 0,3 2-197 0 0,-5-2 112 0 0,0 1 0 0 0,0-1 0 0 0,-1 1 0 0 0,1-1 0 0 0,0 1 1 0 0,-1 0-1 0 0,1 0 0 0 0,-1 0 0 0 0,1 0 0 0 0,-1 0 0 0 0,0 0 0 0 0,0 0 0 0 0,0 0 1 0 0,0 0-1 0 0,0 1 0 0 0,0-1 0 0 0,-1 0 0 0 0,1 1 0 0 0,-1-1 0 0 0,1 0 0 0 0,-1 1 1 0 0,0-1-1 0 0,0 1 0 0 0,0-1 0 0 0,-1 0 0 0 0,1 1 0 0 0,0-1 0 0 0,-1 1 1 0 0,0-1-1 0 0,1 0 0 0 0,-1 0 0 0 0,0 1 0 0 0,0-1 0 0 0,0 0 0 0 0,0 0 0 0 0,-1 0 1 0 0,1 0-1 0 0,-1 0 0 0 0,1 0 0 0 0,-2 0-112 0 0,-6 7 180 0 0,-1 0-1 0 0,0 0 1 0 0,0-2-1 0 0,-1 1 1 0 0,-1-1 0 0 0,1-1-1 0 0,-2 1-179 0 0,-25 10 312 0 0,-23 7-312 0 0,60-24 0 0 0,-21 13 128 0 0,17-11-128 0 0,10-4 0 0 0,-3 2-31 0 0,0-1 1 0 0,0 1-1 0 0,0-1 0 0 0,0 1 0 0 0,0 0 0 0 0,0 0 0 0 0,1 0 0 0 0,0 0 31 0 0,14 0-314 0 0,13-5-312 0 0,-17 3 198 0 0,0 0 1 0 0,0-1-1 0 0,0 0 1 0 0,11-6 427 0 0,-8 2-808 0 0,-2 0-1 0 0,1-2 1 0 0,-1 0-1 0 0,8-6 809 0 0,51-46-3523 0 0,-63 53 3112 0 0,-2 1 300 0 0,-1 0 1 0 0,0 0-1 0 0,-1 0 0 0 0,0-1 0 0 0,0 0 0 0 0,-1 0 1 0 0,1-1-1 0 0,-2 0 0 0 0,1 0 111 0 0,-5 6 5022 0 0,-4 9-3991 0 0,-4 10-1136 0 0,4-5 252 0 0,1-4 11 0 0,1-1 0 0 0,0 1 1 0 0,0 0-1 0 0,1 0 0 0 0,-1 0-158 0 0,0 14 334 0 0,0-11-123 0 0,1 1 0 0 0,0-1 0 0 0,1 10-211 0 0,1-16 71 0 0,-1-1 0 0 0,1 1 0 0 0,0 0 0 0 0,0 0 0 0 0,0-1 0 0 0,0 1-1 0 0,1 0 1 0 0,0-1 0 0 0,-1 1 0 0 0,1-1 0 0 0,0 0 0 0 0,2 2-71 0 0,-2-2 21 0 0,-1-1 0 0 0,1 1 1 0 0,0-1-1 0 0,1 0 1 0 0,-1 0-1 0 0,0 0 0 0 0,0 0 1 0 0,1 0-1 0 0,0 0 1 0 0,-1-1-1 0 0,1 1 0 0 0,0-1 1 0 0,-1 0-1 0 0,1 1 0 0 0,0-1 1 0 0,0-1-1 0 0,0 1 1 0 0,0 0-1 0 0,0-1 0 0 0,0 0 1 0 0,0 1-1 0 0,0-1 1 0 0,0 0-1 0 0,0-1 0 0 0,1 1-21 0 0,-1 0 19 0 0,1 0 0 0 0,0-1-1 0 0,0 1 1 0 0,0-1 0 0 0,0 0-1 0 0,0 0 1 0 0,-1 0 0 0 0,1-1-1 0 0,0 1 1 0 0,-1-1 0 0 0,1 0-1 0 0,-1 0 1 0 0,0 0 0 0 0,0 0-1 0 0,0-1 1 0 0,0 1 0 0 0,0-1-1 0 0,0 0 1 0 0,0 0 0 0 0,-1 0-1 0 0,0 0 1 0 0,0 0 0 0 0,1-1-1 0 0,-1 0-18 0 0,12-21-298 0 0,-1 0 0 0 0,-2-1 0 0 0,0 0 0 0 0,2-13 298 0 0,-11 32-56 0 0,1 0-1 0 0,-1 0 0 0 0,1 1 1 0 0,1 0-1 0 0,-1-1 0 0 0,1 1 1 0 0,0 0-1 0 0,3-3 57 0 0,-7 9-5 0 0,1-1 0 0 0,-1 1 0 0 0,0 0 0 0 0,1-1 0 0 0,-1 1 0 0 0,1-1 1 0 0,-1 1-1 0 0,1-1 0 0 0,-1 1 0 0 0,1 0 0 0 0,-1-1 0 0 0,1 1 0 0 0,-1 0 0 0 0,1 0 0 0 0,-1 0 0 0 0,1-1 0 0 0,0 1 0 0 0,-1 0 0 0 0,1 0 0 0 0,-1 0 1 0 0,1 0-1 0 0,0 0 0 0 0,-1 0 0 0 0,1 0 0 0 0,-1 0 0 0 0,1 0 0 0 0,0 0 0 0 0,-1 0 0 0 0,1 0 0 0 0,-1 1 0 0 0,1-1 0 0 0,0 0 0 0 0,-1 0 0 0 0,1 1 1 0 0,-1-1 4 0 0,13 14-41 0 0,-11-11 39 0 0,1 2-3 0 0,-1 0-1 0 0,1 0 0 0 0,-1 0 1 0 0,0 1-1 0 0,0-1 0 0 0,-1 0 0 0 0,1 1 1 0 0,-1-1-1 0 0,-1 1 0 0 0,1 1 6 0 0,3 14-3 0 0,2 12 0 0 0,-1 0 0 0 0,-1 12 3 0 0,3 25 149 0 0,-1-6 495 0 0,-3 0 1 0 0,-3 0-1 0 0,-4 23-644 0 0,4-72 207 0 0,-2 0 1 0 0,0-1-1 0 0,-1 0 0 0 0,0 0 0 0 0,-1 0 0 0 0,0 0 0 0 0,-4 5-207 0 0,5-11 56 0 0,-1-1-1 0 0,0 0 1 0 0,0 0-1 0 0,-1 0 1 0 0,0-1-1 0 0,0 0 1 0 0,-1 0 0 0 0,1 0-1 0 0,-1 0 1 0 0,-1-1-1 0 0,1 0 1 0 0,-1 0-1 0 0,-6 3-55 0 0,-16 5 76 0 0,0-1-1 0 0,-1-1 1 0 0,0-2-1 0 0,0-1 1 0 0,-4-1-76 0 0,-17 6-44 0 0,-4 1-532 0 0,-7 0-230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19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496 261 3680 0 0,'0'0'284'0'0,"0"0"-49"0"0,0 0 486 0 0,0 0 228 0 0,0 0 47 0 0,0 0-80 0 0,0 0-380 0 0,0 0-168 0 0,0 0-31 0 0,0 0 3 0 0,0 0 44 0 0,0-7 1286 0 0,-2 5-1528 0 0,1-1-1 0 0,0 1 1 0 0,0-1 0 0 0,0 0 0 0 0,0 1 0 0 0,0-1 0 0 0,1 0 0 0 0,-1 1 0 0 0,1-1-1 0 0,0 0 1 0 0,-1-2-142 0 0,1 2 91 0 0,0 0-1 0 0,0 0 0 0 0,-1 0 1 0 0,1-1-1 0 0,-1 1 0 0 0,0 0 1 0 0,0 0-1 0 0,0 1 0 0 0,0-1 1 0 0,-1-1-91 0 0,-6-7 421 0 0,-7-14 358 0 0,14 23-712 0 0,0 0 1 0 0,0 0-1 0 0,0 0 1 0 0,-1 0-1 0 0,1 1 1 0 0,-1-1-1 0 0,1 0 1 0 0,-1 1-68 0 0,-10-13 524 0 0,10 11-457 0 0,0 0 1 0 0,0 0-1 0 0,0 0 1 0 0,0 1-1 0 0,-1-1 1 0 0,1 1-1 0 0,-1-1 1 0 0,0 1-1 0 0,1 0 1 0 0,-1 0-1 0 0,0 0 1 0 0,0 1-1 0 0,0-1 1 0 0,-1 1-1 0 0,1-1 1 0 0,0 1-1 0 0,-1 0 1 0 0,1 0 0 0 0,-1 1-1 0 0,1-1 1 0 0,-2 1-68 0 0,0-1 35 0 0,0 1 1 0 0,0 0-1 0 0,0 0 0 0 0,0 0 1 0 0,0 1-1 0 0,0 0 1 0 0,0 0-1 0 0,0 0 1 0 0,0 1-1 0 0,0-1 1 0 0,1 1-1 0 0,-1 0 1 0 0,0 1-1 0 0,-2 1-35 0 0,2 0 13 0 0,2-2-5 0 0,0 0-1 0 0,0 0 1 0 0,0 0 0 0 0,0 0-1 0 0,0 1 1 0 0,1-1 0 0 0,-1 1 0 0 0,1 0-1 0 0,0 0 1 0 0,0 0 0 0 0,0 0-1 0 0,0 0-7 0 0,-8 15 10 0 0,1 1 0 0 0,2 0 0 0 0,0 0 0 0 0,0 0 0 0 0,2 1 0 0 0,0 0-10 0 0,3-8-7 0 0,1-1 0 0 0,0 1 0 0 0,0-1 0 0 0,1 1-1 0 0,0 0 1 0 0,1-1 0 0 0,0 1 0 0 0,1-1 0 0 0,1 1-1 0 0,2 6 8 0 0,-3-9-2 0 0,2 0 0 0 0,-1 0-1 0 0,1 0 1 0 0,0-1-1 0 0,1 1 1 0 0,0-1-1 0 0,0 0 1 0 0,1 0 0 0 0,0-1-1 0 0,0 0 1 0 0,0 0-1 0 0,1 0 1 0 0,0-1-1 0 0,1 0 1 0 0,0 0 0 0 0,0-1-1 0 0,0 0 3 0 0,7 4-15 0 0,1 0-1 0 0,0-1 0 0 0,0 0 1 0 0,1-2-1 0 0,0 0 1 0 0,3 1 15 0 0,-11-5 8 0 0,0 0 0 0 0,-1-1 0 0 0,1 0-1 0 0,0 0 1 0 0,0-1 0 0 0,0 0 0 0 0,0 0 0 0 0,0-1 0 0 0,-1-1 0 0 0,1 1 0 0 0,0-1 0 0 0,-1-1-1 0 0,5-1-7 0 0,-4 0 39 0 0,1-1 0 0 0,-1 0-1 0 0,-1-1 1 0 0,1 0-1 0 0,-1 0 1 0 0,0-1-1 0 0,0 0 1 0 0,1-2-39 0 0,8-10 150 0 0,0 0-1 0 0,11-18-149 0 0,-23 29 46 0 0,-1-1 0 0 0,1 1-1 0 0,-1-1 1 0 0,-1 0-1 0 0,1 0 1 0 0,-2 0 0 0 0,1-2-46 0 0,7-23 160 0 0,-7 27-141 0 0,-1 0 0 0 0,-1-1 0 0 0,0 1 0 0 0,0 0 0 0 0,0-1 0 0 0,-1 0 0 0 0,0 1 0 0 0,0-1 0 0 0,-1 1 0 0 0,0-1-1 0 0,-1 1 1 0 0,1 0 0 0 0,-1-1 0 0 0,-1 1 0 0 0,1 0 0 0 0,-1 0 0 0 0,-1 0 0 0 0,1 1 0 0 0,-1-1 0 0 0,0 1 0 0 0,-1 0-1 0 0,-1-2-18 0 0,-3-1 17 0 0,0 0-1 0 0,-1 0 1 0 0,-6-3-17 0 0,11 9 1 0 0,0 0 1 0 0,1 0 0 0 0,-2 1-1 0 0,1-1 1 0 0,0 1 0 0 0,0 0-1 0 0,-1 1 1 0 0,1-1-1 0 0,-3 1-1 0 0,-13-3-1 0 0,14 2-7 0 0,1 1 0 0 0,-1 0-1 0 0,0 0 1 0 0,0 1-1 0 0,0 0 1 0 0,0 0-1 0 0,-2 1 9 0 0,-73 15 71 0 0,81-15-165 0 0,0-1 0 0 0,0 0-1 0 0,0 1 1 0 0,0-1 0 0 0,0 1 0 0 0,1-1-1 0 0,-1 1 1 0 0,0 0 0 0 0,0-1-1 0 0,0 1 1 0 0,1 0 0 0 0,-1 0 0 0 0,0-1-1 0 0,1 1 1 0 0,-1 0 0 0 0,0 0 0 0 0,1 0-1 0 0,-1 0 1 0 0,1 0 0 0 0,0 0 0 0 0,-1 0-1 0 0,1 0 1 0 0,0 0 0 0 0,-1 0 94 0 0,-3 9-3691 0 0,-3-1-2222 0 0</inkml:trace>
  <inkml:trace contextRef="#ctx0" brushRef="#br0" timeOffset="547.649">1001 6 13304 0 0,'-6'-2'341'0'0,"5"2"-273"0"0,-1-1 1 0 0,0 1 0 0 0,0-1-1 0 0,0 1 1 0 0,0 0 0 0 0,0 0-1 0 0,0 0 1 0 0,0 0 0 0 0,0 0-1 0 0,0 0 1 0 0,0 1 0 0 0,0-1-1 0 0,0 1 1 0 0,0-1 0 0 0,0 1 0 0 0,0 0-69 0 0,1-1-2 0 0,0 1 1 0 0,1-1 0 0 0,-1 1 0 0 0,0-1-1 0 0,1 1 1 0 0,-1 0 0 0 0,0-1 0 0 0,1 1 0 0 0,-1 0-1 0 0,1-1 1 0 0,0 1 0 0 0,-1 0 0 0 0,1 0 0 0 0,-1-1-1 0 0,1 1 1 0 0,0 0 0 0 0,0 0 0 0 0,-1 0-1 0 0,1 0 1 0 0,0-1 0 0 0,0 1 0 0 0,0 0 1 0 0,0 23-40 0 0,0-16 35 0 0,5 149-127 0 0,-6-100 291 0 0,-1-39-89 0 0,2-1 1 0 0,1 13-71 0 0,-1-20 80 0 0,0 0 1 0 0,-1 0-1 0 0,0 0 1 0 0,0 1-1 0 0,-1-1 1 0 0,-1 0 0 0 0,-1 5-81 0 0,2-11 39 0 0,2-3-18 0 0,0 1 1 0 0,0-1 0 0 0,-1 0-1 0 0,1 1 1 0 0,-1-1-1 0 0,1 0 1 0 0,-1 1 0 0 0,1-1-1 0 0,-1 0 1 0 0,0 0-1 0 0,0 0 1 0 0,0 1 0 0 0,0-1-1 0 0,1 0 1 0 0,-1 0-1 0 0,-1 0 1 0 0,1 0 0 0 0,0 0-22 0 0,0-1 98 0 0,1-5-64 0 0,1 0-1 0 0,1 0 1 0 0,-1-1 0 0 0,1 1-1 0 0,0 0 1 0 0,0 1 0 0 0,0-1-1 0 0,1 0-33 0 0,7-19 65 0 0,-7 19-62 0 0,-1-1 1 0 0,1 1 0 0 0,0 0-1 0 0,1 0 1 0 0,-1 1 0 0 0,1-1 0 0 0,0 1-1 0 0,0-1 1 0 0,0 1 0 0 0,1 0 0 0 0,-1 1-1 0 0,3-2-3 0 0,0 0-22 0 0,0 0-1 0 0,0 1 1 0 0,0 0-1 0 0,1 1 0 0 0,-1-1 1 0 0,1 1-1 0 0,0 1 1 0 0,5-2 22 0 0,1 2-2 0 0,0 0 1 0 0,0 1 0 0 0,0 1 0 0 0,3 0 1 0 0,-10 0 8 0 0,0 1-1 0 0,-1-1 1 0 0,1 2 0 0 0,-1-1-1 0 0,1 1 1 0 0,-1 0 0 0 0,0 0-1 0 0,0 0 1 0 0,0 1 0 0 0,1 0-8 0 0,14 8 4 0 0,-18-9 0 0 0,1-1 1 0 0,0 1-1 0 0,-1-1 1 0 0,0 1-1 0 0,1 0 1 0 0,-1 0-1 0 0,0 1 1 0 0,0-1-1 0 0,0 1 0 0 0,0-1 1 0 0,-1 1-1 0 0,1 0 1 0 0,-1 0-1 0 0,1 0 1 0 0,-1 1-1 0 0,0-1 1 0 0,1 2-5 0 0,-1 1 55 0 0,0 0 0 0 0,0 0 1 0 0,-1 0-1 0 0,0 0 1 0 0,0 0-1 0 0,0 0 1 0 0,-1 0-1 0 0,0 3-55 0 0,0-7 40 0 0,0 1-1 0 0,-1-1 1 0 0,1 1-1 0 0,-1-1 1 0 0,1 0-1 0 0,-1 1 1 0 0,0-1-1 0 0,0 0 1 0 0,0 1-1 0 0,-1-1 1 0 0,1 0-1 0 0,0 0 1 0 0,-1 0 0 0 0,0 0-1 0 0,1 0 1 0 0,-1 0-1 0 0,0 0 1 0 0,0-1-1 0 0,0 1 1 0 0,0-1-1 0 0,0 1 1 0 0,-1-1-40 0 0,-11 8 103 0 0,-1-1 0 0 0,0-1 0 0 0,-1 0 0 0 0,1-1 0 0 0,-1-1 0 0 0,-1 0 0 0 0,1-2-1 0 0,-1 1 1 0 0,0-2-103 0 0,-3 0 21 0 0,-52 4 90 0 0,62-6-238 0 0,1 0 0 0 0,-1-1-1 0 0,0 0 1 0 0,1 0 0 0 0,-1-1-1 0 0,-2-1 128 0 0,-12-8-1418 0 0,20 8 781 0 0</inkml:trace>
  <inkml:trace contextRef="#ctx0" brushRef="#br0" timeOffset="919.464">1460 294 10136 0 0,'0'0'777'0'0,"0"0"-386"0"0,0 0 251 0 0,0 0 166 0 0,0 0 31 0 0,0 0-96 0 0,1 1-437 0 0,4 7-170 0 0,-1 0-1 0 0,0 0 0 0 0,-1 0 1 0 0,0 0-1 0 0,1 5-135 0 0,7 17 494 0 0,4 8 1284 0 0,4 23-1778 0 0,-15-43 375 0 0,0 0-1 0 0,-1 1 0 0 0,-1-1 0 0 0,0 1 0 0 0,-1 8-374 0 0,-1-16 111 0 0,-1 1 0 0 0,0-1 0 0 0,0 1 0 0 0,-1-1 0 0 0,-1 1 0 0 0,0 1-111 0 0,1-7 48 0 0,-1 0 1 0 0,1 0 0 0 0,-1 0-1 0 0,0-1 1 0 0,0 1 0 0 0,-1-1 0 0 0,0 0-1 0 0,0 0 1 0 0,0 0 0 0 0,0 0-1 0 0,-5 3-48 0 0,8-8-100 0 0,0 1-1 0 0,0 0 1 0 0,0 0-1 0 0,0 0 0 0 0,0-1 1 0 0,0 1-1 0 0,-1-1 1 0 0,1 1-1 0 0,0-1 0 0 0,0 1 1 0 0,0-1-1 0 0,-1 1 1 0 0,1-1-1 0 0,0 0 0 0 0,-1 0 1 0 0,1 0-1 0 0,0 0 1 0 0,0 0-1 0 0,-1 0 0 0 0,1 0 1 0 0,0 0-1 0 0,-2-1 101 0 0,-6-3-1099 0 0</inkml:trace>
  <inkml:trace contextRef="#ctx0" brushRef="#br0" timeOffset="1244.034">1411 77 11056 0 0,'0'0'852'0'0,"-6"-11"-630"0"0,5 9 5851 0 0,14 13-7250 0 0,-3-3-699 0 0,-2-2 758 0 0</inkml:trace>
  <inkml:trace contextRef="#ctx0" brushRef="#br0" timeOffset="1527.145">1707 450 15032 0 0,'0'0'340'0'0,"17"-9"953"0"0,0-2-1276 0 0,-2 2-22 0 0,-1 0 0 0 0,11-9 5 0 0,-21 14 9 0 0,0 1 0 0 0,-1-1 0 0 0,1 0 1 0 0,-1 0-1 0 0,0 0 0 0 0,0 0 0 0 0,0-1 0 0 0,0 1 0 0 0,-1-1 1 0 0,0 1-1 0 0,1-4-9 0 0,5-10 65 0 0,-7 14-43 0 0,1 0 0 0 0,-1 1-1 0 0,1-1 1 0 0,-1 0 0 0 0,0 0 0 0 0,0 0 0 0 0,-1 0-1 0 0,1 0 1 0 0,-1-2-22 0 0,0-2 261 0 0,0 6 69 0 0,-6-4 334 0 0,5 5-627 0 0,-1 0-1 0 0,1-1 1 0 0,0 1 0 0 0,-1 0 0 0 0,1 0-1 0 0,-1 1 1 0 0,1-1 0 0 0,-1 0 0 0 0,1 0-1 0 0,-1 1 1 0 0,0-1 0 0 0,1 1-1 0 0,-1-1 1 0 0,0 1 0 0 0,1 0 0 0 0,-1 0-1 0 0,0 0 1 0 0,1 0 0 0 0,-1 0 0 0 0,0 0-1 0 0,0 0 1 0 0,1 0 0 0 0,-1 1 0 0 0,0-1-1 0 0,1 1 1 0 0,-2 0-37 0 0,-3 2 10 0 0,1 0 0 0 0,-1 0 0 0 0,1 1 0 0 0,-1-1 0 0 0,1 1 0 0 0,-2 3-10 0 0,4-5 42 0 0,1 0-32 0 0,1 0 0 0 0,-1 0 0 0 0,0 0 0 0 0,1 0 0 0 0,-1 0 0 0 0,1 0 0 0 0,-1 2-10 0 0,1-2 18 0 0,0 0 0 0 0,-1 1 0 0 0,1-1 0 0 0,-1 0 0 0 0,0 0 0 0 0,0 0 0 0 0,0 1-18 0 0,-1-1 14 0 0,0 0 0 0 0,1 1 0 0 0,0-1 1 0 0,0 1-1 0 0,0 0 0 0 0,0 0 0 0 0,0 0 0 0 0,0-1 0 0 0,1 2 0 0 0,-1-1 1 0 0,1 0-1 0 0,0 0 0 0 0,0 0 0 0 0,0 1 0 0 0,0 2-14 0 0,-9 20 64 0 0,9-23-61 0 0,0-1 0 0 0,-1 1 0 0 0,1 0 0 0 0,0-1 0 0 0,1 1 1 0 0,-1 0-1 0 0,0 0 0 0 0,1 0 0 0 0,0 0 0 0 0,-1-1 0 0 0,1 1 0 0 0,0 0 0 0 0,1 1-3 0 0,-1-3 4 0 0,0 0 0 0 0,0 0 0 0 0,0 0 0 0 0,0 0 0 0 0,0 0 0 0 0,-1 0 0 0 0,1 0 0 0 0,0 0 0 0 0,0 0 0 0 0,0-1 0 0 0,-1 1 0 0 0,1 0 0 0 0,-1 1-4 0 0,1-2 1 0 0,-1 1 1 0 0,1-1 0 0 0,0 1 0 0 0,0-1 0 0 0,-1 1-1 0 0,1-1 1 0 0,0 1 0 0 0,0-1 0 0 0,0 1-1 0 0,0-1 1 0 0,0 1 0 0 0,0-1 0 0 0,0 1 0 0 0,0-1-1 0 0,0 1 1 0 0,0-1 0 0 0,0 1 0 0 0,0-1-1 0 0,0 1 1 0 0,0-1 0 0 0,0 1 0 0 0,1-1 0 0 0,-1 1-1 0 0,0-1 1 0 0,0 1 0 0 0,1-1 0 0 0,-1 1-1 0 0,0-1 1 0 0,1 1 0 0 0,-1-1 0 0 0,0 0-2 0 0,5 5 9 0 0,0 0 1 0 0,0 0 0 0 0,1-1-1 0 0,-1 1 1 0 0,1-1 0 0 0,0-1-1 0 0,0 1 1 0 0,0-1 0 0 0,1 0 0 0 0,-1-1-1 0 0,1 1 1 0 0,-1-1 0 0 0,1-1-1 0 0,3 1-9 0 0,2 1-184 0 0,1-2-1 0 0,0 0 1 0 0,0 0-1 0 0,0-1 1 0 0,0-1-1 0 0,0 0 1 0 0,6-1 184 0 0,55-10-5145 0 0,-42 4 3225 0 0</inkml:trace>
  <inkml:trace contextRef="#ctx0" brushRef="#br0" timeOffset="1764.653">2163 322 11056 0 0,'-2'-1'132'0'0,"0"1"1"0"0,0 0 0 0 0,0 0 0 0 0,0-1 0 0 0,0 0-1 0 0,0 1 1 0 0,1-1 0 0 0,-1 0 0 0 0,0 0 0 0 0,-1 0-133 0 0,2 0 273 0 0,-1 0 0 0 0,1 0 0 0 0,-1 0 0 0 0,1 1 0 0 0,-1-1 1 0 0,1 1-1 0 0,-1-1 0 0 0,1 1 0 0 0,-1-1 0 0 0,0 1 0 0 0,1 0 0 0 0,-1 0 1 0 0,0 0-1 0 0,1 0 0 0 0,-1 0 0 0 0,-1 0-273 0 0,-1 2 478 0 0,-1-1-1 0 0,0 1 1 0 0,0-1 0 0 0,1 1-1 0 0,-1 1 1 0 0,1-1 0 0 0,0 1-478 0 0,-1 0 85 0 0,0 0 1 0 0,1 1-1 0 0,0-1 0 0 0,-1 1 1 0 0,2 0-1 0 0,-1 1 0 0 0,0-1 1 0 0,1 1-1 0 0,-2 3-85 0 0,3-5 4 0 0,0 1-1 0 0,0 0 1 0 0,1 0-1 0 0,0 0 1 0 0,0 0 0 0 0,0 0-1 0 0,0 0 1 0 0,1 0 0 0 0,-1 0-1 0 0,1 0 1 0 0,0 0-4 0 0,0-1-5 0 0,0-1 0 0 0,0 1 0 0 0,1-1 0 0 0,-1 1 1 0 0,1-1-1 0 0,-1 1 0 0 0,1-1 0 0 0,0 0 0 0 0,0 1 0 0 0,0-1 0 0 0,0 0 1 0 0,0 0-1 0 0,0 1 0 0 0,1-1 0 0 0,-1 0 0 0 0,1 0 0 0 0,1 1 5 0 0,3 2-4 0 0,-1-1-1 0 0,1 0 0 0 0,1 0 0 0 0,-1 0 0 0 0,0-1 1 0 0,1 0-1 0 0,0-1 0 0 0,0 1 0 0 0,0-1 1 0 0,0 0-1 0 0,0-1 0 0 0,0 0 0 0 0,5 0 5 0 0,11 0-656 0 0,-1-1 1 0 0,0-2-1 0 0,17-2 656 0 0,-17 1-861 0 0,-8 1-151 0 0,-1-1 0 0 0,1 0 0 0 0,4-3 1012 0 0,-13 4-461 0 0,28-7-4967 0 0</inkml:trace>
  <inkml:trace contextRef="#ctx0" brushRef="#br0" timeOffset="1984.956">2378 6 11976 0 0,'0'0'922'0'0,"0"-1"-600"0"0,6-4 293 0 0,-1 6 3203 0 0,-4-1-3793 0 0,0 1 1 0 0,0 0 0 0 0,0-1 0 0 0,0 1-1 0 0,0 0 1 0 0,-1-1 0 0 0,1 1-1 0 0,0 0 1 0 0,0 0 0 0 0,0 0-1 0 0,-1 0 1 0 0,1 0 0 0 0,-1 0-1 0 0,1 0 1 0 0,-1 0 0 0 0,1 0-1 0 0,-1 0 1 0 0,1 0 0 0 0,-1 0-1 0 0,0 0 1 0 0,0 0 0 0 0,1 1-1 0 0,-1-1 1 0 0,0 0 0 0 0,0 0-1 0 0,0 0 1 0 0,0 1-26 0 0,0-1 39 0 0,0 1 1 0 0,0-1-1 0 0,1 1 1 0 0,-1 0-1 0 0,1-1 0 0 0,-1 1 1 0 0,1-1-1 0 0,0 1 1 0 0,-1-1-1 0 0,1 0 0 0 0,0 1 1 0 0,0-1-40 0 0,0 1 25 0 0,0-1 1 0 0,0 0 0 0 0,0 1 0 0 0,-1-1-1 0 0,1 0 1 0 0,0 1 0 0 0,-1-1 0 0 0,1 1-1 0 0,-1-1 1 0 0,0 1 0 0 0,1 0-1 0 0,-1-1-25 0 0,-1 8 159 0 0,1-7-136 0 0,0-1 0 0 0,0 1 0 0 0,0-1 0 0 0,0 0 0 0 0,0 1 0 0 0,0-1 0 0 0,0 0 1 0 0,0 1-1 0 0,1-1 0 0 0,-1 0 0 0 0,0 1 0 0 0,1-1 0 0 0,0 0 0 0 0,-1 0 0 0 0,1 1 0 0 0,0-1-23 0 0,6 11 173 0 0,-1 1 0 0 0,0-1-1 0 0,0 1 1 0 0,-2 0-1 0 0,1 1 1 0 0,-2-1-1 0 0,2 8-172 0 0,1 4 224 0 0,-5-21-196 0 0,0 1 1 0 0,0-1-1 0 0,0 1 1 0 0,0 0-1 0 0,0-1 1 0 0,-1 1-1 0 0,0 4-28 0 0,-1-6 17 0 0,1 1 0 0 0,0-1 0 0 0,0 1 0 0 0,0 0 1 0 0,0-1-1 0 0,0 1 0 0 0,1-1 0 0 0,0 1 0 0 0,0-1 0 0 0,0 1 0 0 0,0-1 0 0 0,0 0 0 0 0,1 1 1 0 0,-1-1-1 0 0,1 0 0 0 0,0 0 0 0 0,0 0 0 0 0,2 2-17 0 0,-2-2-9 0 0,-1 0 0 0 0,1 0 0 0 0,-1 0 0 0 0,0 0 0 0 0,0 0 1 0 0,0 0-1 0 0,0 1 0 0 0,-1-1 0 0 0,1 0 0 0 0,-1 1 0 0 0,0-1 0 0 0,1 0 0 0 0,-2 1 0 0 0,1-1 0 0 0,0 0 0 0 0,-1 1 1 0 0,1-1-1 0 0,-1 0 0 0 0,0 0 0 0 0,0 1 0 0 0,-1-1 0 0 0,1 0 9 0 0,0-2-448 0 0,0 0-1 0 0,0 0 1 0 0,1 0 0 0 0,-1 0-1 0 0,0 0 1 0 0,0 0 0 0 0,0 0-1 0 0,0 0 1 0 0,0 0 0 0 0,-1-1-1 0 0,1 1 1 0 0,0 0 0 0 0,0-1 448 0 0,0 1-393 0 0,-9 3-6136 0 0</inkml:trace>
  <inkml:trace contextRef="#ctx0" brushRef="#br0" timeOffset="2300.851">2312 280 10592 0 0,'6'0'298'0'0,"-1"0"0"0"0,0 0 0 0 0,0-1 0 0 0,0 0 0 0 0,2 0-298 0 0,19-4 2044 0 0,20 3 744 0 0,34 3-2788 0 0,-18 0-1082 0 0,-45 0 393 0 0,12-2-990 0 0,-25 1 1536 0 0,-1 0 0 0 0,1 0 0 0 0,0 0 0 0 0,-1 0 0 0 0,1 1 0 0 0,0-1 0 0 0,-1 1 0 0 0,1 0 0 0 0,3 1 143 0 0,4 1-49 0 0,-5-2 53 0 0,-5-1-1 0 0,1 1-1 0 0,-1-1 1 0 0,0 0 0 0 0,1 1 0 0 0,-1-1-1 0 0,0 0 1 0 0,0 1 0 0 0,1 0-1 0 0,-1-1 1 0 0,0 1 0 0 0,0 0 0 0 0,0 0-1 0 0,0 0 1 0 0,0-1 0 0 0,0 1 0 0 0,0 0-1 0 0,0 0 1 0 0,1 1-3 0 0,12 7 201 0 0,-1 0 358 0 0,-13-9-535 0 0,0 0-1 0 0,0 0 1 0 0,1 0-1 0 0,-1 1 1 0 0,0-1-1 0 0,0 0 1 0 0,0 0-1 0 0,0 1 1 0 0,1-1-1 0 0,-1 0 1 0 0,0 0-1 0 0,0 1 1 0 0,0-1-1 0 0,0 0 1 0 0,0 1-1 0 0,0-1 1 0 0,0 0-1 0 0,0 0 0 0 0,0 1 1 0 0,0-1-1 0 0,0 0 1 0 0,0 1-1 0 0,0-1 1 0 0,0 0-1 0 0,0 0 1 0 0,0 1-1 0 0,0-1 1 0 0,0 0-1 0 0,0 1 1 0 0,-1-1-1 0 0,1 0 1 0 0,0 0-1 0 0,0 1 1 0 0,0-1-1 0 0,0 0 1 0 0,-1 0-1 0 0,1 0 0 0 0,0 1 1 0 0,0-1-24 0 0,-1 1 94 0 0,0 0 0 0 0,0 0 0 0 0,0 0 0 0 0,0 0 0 0 0,0 0 0 0 0,1 0 0 0 0,-1 0 0 0 0,0 0 0 0 0,1 0 0 0 0,-1 0 0 0 0,1 1 0 0 0,-1-1 0 0 0,1 0 0 0 0,0 0 0 0 0,0 1 0 0 0,-1-1 0 0 0,1 0-1 0 0,0 0 1 0 0,0 1 0 0 0,0 0-94 0 0,1 0 241 0 0,0 1-1 0 0,0 0 0 0 0,0-1 0 0 0,0 1 1 0 0,1-1-1 0 0,-1 0 0 0 0,0 1 0 0 0,2 0-240 0 0,2 5 417 0 0,-4-7-344 0 0,0 0 1 0 0,-1 0-1 0 0,1 1 0 0 0,0-1 0 0 0,-1 0 0 0 0,1 1 0 0 0,-1-1 0 0 0,1 0 0 0 0,-1 1 0 0 0,0-1 0 0 0,0 1 0 0 0,0-1 0 0 0,1 1 0 0 0,-1-1 0 0 0,-1 1 0 0 0,1-1 0 0 0,0 1 0 0 0,0-1 0 0 0,0 0 0 0 0,-1 1 0 0 0,1-1 0 0 0,-1 1 0 0 0,1-1 0 0 0,-1 0 0 0 0,0 1 0 0 0,1-1 0 0 0,-1 0-73 0 0,-2 5 96 0 0,3-6-83 0 0,0 1 0 0 0,0-1 0 0 0,0 1 0 0 0,-1-1 0 0 0,1 1 0 0 0,0 0 1 0 0,0-1-1 0 0,0 1 0 0 0,0-1 0 0 0,0 1 0 0 0,0-1 0 0 0,0 1 0 0 0,0 0 0 0 0,0-1 0 0 0,1 1 0 0 0,-1-1 0 0 0,0 1 0 0 0,0-1 0 0 0,0 1 0 0 0,1-1 0 0 0,-1 1 0 0 0,0-1 0 0 0,1 1 0 0 0,-1-1 0 0 0,0 1 0 0 0,1-1 0 0 0,-1 0 0 0 0,0 1 0 0 0,1-1 0 0 0,-1 1 0 0 0,1-1 0 0 0,-1 0 0 0 0,1 1 0 0 0,-1-1 0 0 0,1 0-13 0 0,-1 0 19 0 0,1 1-1 0 0,0-1 1 0 0,-1 1 0 0 0,1-1-1 0 0,-1 1 1 0 0,1-1 0 0 0,-1 1-1 0 0,1-1 1 0 0,-1 1 0 0 0,1 0 0 0 0,-1-1-1 0 0,0 1 1 0 0,1 0 0 0 0,-1-1-1 0 0,0 1 1 0 0,1 0 0 0 0,-1 0-1 0 0,0-1 1 0 0,0 1 0 0 0,0 0-1 0 0,0 0-18 0 0,-2 10 332 0 0,2-10-307 0 0,-1-1-1 0 0,1 1 1 0 0,0 0 0 0 0,0-1-1 0 0,0 1 1 0 0,-1-1 0 0 0,1 1-1 0 0,0 0 1 0 0,0-1 0 0 0,0 1-1 0 0,0 0 1 0 0,0-1 0 0 0,0 1-1 0 0,0 0 1 0 0,1-1 0 0 0,-1 1-1 0 0,0 0 1 0 0,0-1 0 0 0,0 1-1 0 0,1 0 1 0 0,-1-1-1 0 0,0 1 1 0 0,1-1 0 0 0,-1 1-1 0 0,0-1 1 0 0,1 1 0 0 0,-1-1-1 0 0,1 1 1 0 0,-1-1 0 0 0,1 1-1 0 0,-1-1 1 0 0,1 1 0 0 0,-1-1-1 0 0,1 0 1 0 0,-1 1 0 0 0,1-1-1 0 0,0 0-24 0 0,0 1 4 0 0,-1-1 0 0 0,1 0-1 0 0,-1 0 1 0 0,1 0 0 0 0,-1 1 0 0 0,0-1-1 0 0,1 0 1 0 0,-1 0 0 0 0,1 1-1 0 0,-1-1 1 0 0,0 0 0 0 0,1 1-1 0 0,-1-1 1 0 0,1 1 0 0 0,-1-1 0 0 0,0 0-1 0 0,0 1 1 0 0,1-1 0 0 0,-1 1-1 0 0,0-1 1 0 0,0 1 0 0 0,0-1-1 0 0,1 1 1 0 0,-1-1 0 0 0,0 1 0 0 0,0-1-1 0 0,0 1 1 0 0,0-1 0 0 0,0 1-1 0 0,0-1 1 0 0,0 1-4 0 0,0 0 0 0 0,0-1 0 0 0,0 0 0 0 0,0 0-1 0 0,0 1 1 0 0,0-1 0 0 0,0 0 0 0 0,0 0 0 0 0,0 0-1 0 0,0 1 1 0 0,0-1 0 0 0,0 0 0 0 0,0 0 0 0 0,0 1 0 0 0,0-1-1 0 0,0 0 1 0 0,0 0 0 0 0,1 0 0 0 0,-1 1 0 0 0,0-1 0 0 0,0 0-1 0 0,0 0 1 0 0,0 0 0 0 0,0 0 0 0 0,1 1 0 0 0,-1-1 0 0 0,0 0-1 0 0,0 0 1 0 0,0 0 0 0 0,1 0 0 0 0,-1 0 0 0 0,0 1 0 0 0,0-1-1 0 0,0 0 1 0 0,1 0 0 0 0,-1 0 0 0 0,0 0 0 0 0,0 0 0 0 0,0 0-1 0 0,1 0 1 0 0,2 2 6 0 0,-2-1 1 0 0,0-1 0 0 0,0 1 0 0 0,0-1-1 0 0,0 0 1 0 0,0 1 0 0 0,-1-1-1 0 0,1 0 1 0 0,0 1 0 0 0,0-1-1 0 0,0 0 1 0 0,1 0 0 0 0,-1 0 0 0 0,0 0-1 0 0,0 0 1 0 0,0 0 0 0 0,1 0-7 0 0,-2-1-72 0 0,0 1 0 0 0,0 0 0 0 0,1 0-1 0 0,-1-1 1 0 0,0 1 0 0 0,0 0 0 0 0,0-1 0 0 0,1 1 0 0 0,-1 0 0 0 0,0-1 0 0 0,0 1 0 0 0,0 0 0 0 0,0-1 0 0 0,0 1 0 0 0,0 0 0 0 0,0-1 0 0 0,0 1 0 0 0,0-1 0 0 0,0 1 0 0 0,0 0 0 0 0,0-1 0 0 0,0 1 72 0 0,1-4-854 0 0,3-4-455 0 0,-2-3-17 0 0</inkml:trace>
  <inkml:trace contextRef="#ctx0" brushRef="#br0" timeOffset="2534.015">2746 53 8752 0 0,'18'-11'398'0'0,"-18"11"-390"0"0,0 0 0 0 0,0 0 0 0 0,0 0 1 0 0,0 0-1 0 0,0 0 0 0 0,0 0 0 0 0,1 0 0 0 0,-1 0 0 0 0,0 0 0 0 0,0 0 0 0 0,0 0 0 0 0,0 0 0 0 0,0 0 0 0 0,0-1 0 0 0,0 1 0 0 0,0 0 0 0 0,0 0 0 0 0,0 0 0 0 0,1 0 0 0 0,-1 0 0 0 0,0 0 0 0 0,0 0 0 0 0,0-1 0 0 0,0 1 0 0 0,0 0 0 0 0,0 0 0 0 0,0 0 0 0 0,0 0 0 0 0,0 0 0 0 0,0 0 0 0 0,0-1 0 0 0,0 1 0 0 0,0 0 0 0 0,0 0 0 0 0,0 0 1 0 0,0 0-1 0 0,0 0 0 0 0,0 0 0 0 0,0-1 0 0 0,0 1 0 0 0,-1 0 0 0 0,1 0 0 0 0,0 0 0 0 0,0 0-8 0 0,-6-2 104 0 0,-3 0 270 0 0,8 1 1073 0 0,1 1 502 0 0,11-2 1892 0 0,-5 2-3440 0 0,-3-1-357 0 0,1 1 1 0 0,-1 0 0 0 0,1 0-1 0 0,0 0 1 0 0,-1 0 0 0 0,1 1-1 0 0,-1-1 1 0 0,4 2-45 0 0,-6-2-107 0 0,-1 0-153 0 0,0 0-57 0 0,0 0-17 0 0</inkml:trace>
  <inkml:trace contextRef="#ctx0" brushRef="#br0" timeOffset="2885.022">2849 239 15896 0 0,'33'7'1438'0'0,"-33"-7"-1424"0"0,0 1-1 0 0,1-1 0 0 0,-1 0 1 0 0,0 0-1 0 0,1 0 1 0 0,-1 1-1 0 0,0-1 1 0 0,1 0-1 0 0,-1 0 0 0 0,0 1 1 0 0,0-1-1 0 0,1 0 1 0 0,-1 1-1 0 0,0-1 1 0 0,0 0-1 0 0,0 1 1 0 0,1-1-1 0 0,-1 0 0 0 0,0 1 1 0 0,0-1-1 0 0,0 0 1 0 0,0 1-14 0 0,4 4-15 0 0,11 1 36 0 0,-14-6-18 0 0,0 1 0 0 0,0-1 1 0 0,1 0-1 0 0,-1 0 1 0 0,0 1-1 0 0,0-1 0 0 0,0 1 1 0 0,0-1-1 0 0,0 1 1 0 0,0-1-1 0 0,0 1 0 0 0,0 0 1 0 0,0 0-1 0 0,0-1 1 0 0,0 1-1 0 0,0 0 0 0 0,0 0 1 0 0,0 0-1 0 0,-1 0 0 0 0,2 1-3 0 0,-3 3 44 0 0,1-4-42 0 0,0-1 0 0 0,0 0-1 0 0,0 1 1 0 0,-1-1 0 0 0,1 0-1 0 0,0 1 1 0 0,0-1 0 0 0,0 0-1 0 0,0 1 1 0 0,0-1 0 0 0,0 0-1 0 0,1 1 1 0 0,-1-1-1 0 0,0 0 1 0 0,0 1 0 0 0,0-1-1 0 0,0 0 1 0 0,0 1 0 0 0,0-1-1 0 0,0 0 1 0 0,1 1 0 0 0,-1-1-1 0 0,0 0 1 0 0,0 0 0 0 0,0 1-1 0 0,1-1 1 0 0,-1 0 0 0 0,0 0-1 0 0,1 1 1 0 0,-1-1 0 0 0,0 0-1 0 0,0 0 1 0 0,1 0 0 0 0,-1 0-1 0 0,0 1 1 0 0,1-1-1 0 0,-1 0 1 0 0,0 0-2 0 0,6 3 40 0 0,-4-2-21 0 0,-1 0 0 0 0,1 0 1 0 0,0 0-1 0 0,-1 0 0 0 0,1 1 1 0 0,-1-1-1 0 0,1 0 0 0 0,-1 1 0 0 0,0-1 1 0 0,1 1-1 0 0,-1 0-19 0 0,-1-2 7 0 0,0 1-1 0 0,1-1 1 0 0,-1 1 0 0 0,0-1-1 0 0,0 1 1 0 0,0-1 0 0 0,0 1-1 0 0,0-1 1 0 0,0 1 0 0 0,0-1 0 0 0,0 1-1 0 0,0-1 1 0 0,0 0 0 0 0,0 1-1 0 0,0-1 1 0 0,-1 1 0 0 0,1-1-1 0 0,0 1 1 0 0,0-1 0 0 0,0 1-7 0 0,-12 12 153 0 0,8-11-96 0 0,4-2-44 0 0,-1 0-1 0 0,1 1 1 0 0,-1-1-1 0 0,0 0 1 0 0,1 0-1 0 0,-1 1 1 0 0,1-1-1 0 0,-1 0 1 0 0,0 1-1 0 0,1-1 1 0 0,-1 1 0 0 0,1-1-1 0 0,0 1 1 0 0,-1-1-1 0 0,1 1 1 0 0,-1-1-1 0 0,1 1 1 0 0,0 0-1 0 0,-1-1 1 0 0,1 1-1 0 0,0-1 1 0 0,-1 1-1 0 0,1 0 1 0 0,0-1-1 0 0,0 1 1 0 0,0 0-1 0 0,0-1 1 0 0,0 1-1 0 0,0 0 1 0 0,0-1-1 0 0,0 1 1 0 0,0 0-1 0 0,0-1 1 0 0,0 1-1 0 0,0 0 1 0 0,0 0-13 0 0,6 5 135 0 0,-6-5-111 0 0,1-1 0 0 0,0 1 0 0 0,0 0-1 0 0,0 0 1 0 0,0 0 0 0 0,-1 0 0 0 0,1 0 0 0 0,0 0-1 0 0,-1 0 1 0 0,1 0 0 0 0,-1 0 0 0 0,1 1 0 0 0,-1-1 0 0 0,1 0-1 0 0,-1 0 1 0 0,0 0 0 0 0,0 0 0 0 0,1 2-24 0 0,-5 4 184 0 0,3-6-167 0 0,1-1 0 0 0,-1 1 0 0 0,1-1 0 0 0,-1 1 0 0 0,1 0 0 0 0,0-1 0 0 0,-1 1 0 0 0,1-1 0 0 0,0 1 0 0 0,0 0 0 0 0,-1-1 0 0 0,1 1 0 0 0,0 0 0 0 0,0-1 0 0 0,0 1 0 0 0,0 0 0 0 0,0 0 0 0 0,0-1 0 0 0,0 1 0 0 0,0 0 0 0 0,0-1 0 0 0,0 1 0 0 0,0 0 0 0 0,1-1 0 0 0,-1 1 0 0 0,0 0-17 0 0,6 9 227 0 0,-5-9-192 0 0,0 1-1 0 0,0-1 1 0 0,-1 0-1 0 0,1 0 1 0 0,0 0-1 0 0,-1 0 1 0 0,1 1-1 0 0,-1-1 1 0 0,0 0-1 0 0,1 1 1 0 0,-1-1 0 0 0,0 0-1 0 0,0 1 1 0 0,0-1-1 0 0,0 0 1 0 0,0 1-1 0 0,0-1 1 0 0,0 0-1 0 0,0 1 1 0 0,-1-1-1 0 0,1 1-34 0 0,0-1 30 0 0,0 0-1 0 0,0 0 1 0 0,0 0 0 0 0,0 0-1 0 0,0 0 1 0 0,0 0-1 0 0,1 0 1 0 0,-1 0-1 0 0,0 0 1 0 0,1 0-1 0 0,-1 0 1 0 0,0 0-1 0 0,1 0 1 0 0,-1 0-1 0 0,1 0 1 0 0,0 0 0 0 0,-1-1-1 0 0,1 1 1 0 0,0 0-1 0 0,-1 0 1 0 0,1-1-1 0 0,0 1 1 0 0,0 0-30 0 0,0 0 18 0 0,1 0 0 0 0,-1 0 1 0 0,0 0-1 0 0,0 0 0 0 0,0 1 1 0 0,0-1-1 0 0,-1 0 0 0 0,1 0 1 0 0,0 1-1 0 0,-1-1 0 0 0,1 1 1 0 0,0-1-1 0 0,-1 0 0 0 0,1 2-18 0 0,-1-2-5 0 0,0 1 0 0 0,0-1 0 0 0,0 1 0 0 0,0-1-1 0 0,0 1 1 0 0,0-1 0 0 0,1 1 0 0 0,-1-1 0 0 0,1 0 0 0 0,-1 1-1 0 0,1-1 1 0 0,-1 0 0 0 0,1 1 0 0 0,0-1 0 0 0,0 0 0 0 0,0 0-1 0 0,-1 0 1 0 0,1 0 0 0 0,0 0 0 0 0,0 1 0 0 0,1-2 0 0 0,-1 1-1 0 0,0 0 1 0 0,0 0 0 0 0,0 0 0 0 0,1 0 0 0 0,-1-1 0 0 0,0 1-1 0 0,1-1 1 0 0,-1 1 0 0 0,0-1 0 0 0,1 0 0 0 0,0 1 5 0 0,35 12 276 0 0,-35-14-256 0 0,1 0 0 0 0,-1 0 0 0 0,1 0 0 0 0,-1-1 0 0 0,1 1 0 0 0,0-2-20 0 0,-2 3 5 0 0,-1-1-1 0 0,0 1-1 0 0,0 0 1 0 0,1-1-1 0 0,-1 1 1 0 0,0 0-1 0 0,0-1 1 0 0,0 1-1 0 0,1 0 1 0 0,-1-1 0 0 0,0 1-1 0 0,0 0 1 0 0,0-1-1 0 0,0 1 1 0 0,0-1-1 0 0,0 1 1 0 0,0 0 0 0 0,0-1-1 0 0,0 1 1 0 0,0 0-1 0 0,0-1 1 0 0,0 1-1 0 0,0-1 1 0 0,0 1-1 0 0,0 0 1 0 0,0-1 0 0 0,-1 1-1 0 0,1 0 1 0 0,0-1-1 0 0,0 1 1 0 0,0 0-1 0 0,0-1 1 0 0,-1 1-1 0 0,1 0 1 0 0,0-1 0 0 0,0 1-1 0 0,-1 0 1 0 0,1 0-1 0 0,0-1 1 0 0,-1 1-1 0 0,1 0-3 0 0,-1-1 6 0 0,1 1-1 0 0,-1 0 1 0 0,1-1 0 0 0,-1 1-1 0 0,1-1 1 0 0,0 1-1 0 0,-1-1 1 0 0,1 0-1 0 0,0 1 1 0 0,-1-1-1 0 0,1 1 1 0 0,0-1-1 0 0,0 0 1 0 0,0 1-1 0 0,-1-1 1 0 0,1 1-1 0 0,0-1 1 0 0,0 0 0 0 0,0 1-1 0 0,0-1 1 0 0,0 0-1 0 0,0 1 1 0 0,0-1-1 0 0,0 0 1 0 0,1 1-1 0 0,-1-1 1 0 0,0 1-1 0 0,0-1-5 0 0,4-6 56 0 0,-3 6-47 0 0,0 0 0 0 0,0 0 1 0 0,0 0-1 0 0,-1 0 0 0 0,1-1 1 0 0,0 1-1 0 0,-1 0 1 0 0,1 0-1 0 0,-1-1 0 0 0,1 1 1 0 0,-1 0-1 0 0,0-1 0 0 0,0 1 1 0 0,1 0-1 0 0,-1-1 1 0 0,0 1-10 0 0,-3-17 31 0 0,3 15-22 0 0,-1-1 0 0 0,0 1 0 0 0,1-1-1 0 0,0 1 1 0 0,0-1 0 0 0,0 1 0 0 0,1-1 0 0 0,-1 0 0 0 0,1 1 0 0 0,0-3-9 0 0,5-12 54 0 0,-3 13-34 0 0,-2 0 0 0 0,1-1 0 0 0,0 1 0 0 0,-1-1 0 0 0,0 1 0 0 0,0-1 0 0 0,-1 0-20 0 0,0-1 21 0 0,0 4-14 0 0,0 1 1 0 0,0 0-1 0 0,0-1 1 0 0,0 1-1 0 0,0 0 1 0 0,1 0-1 0 0,-1-1 0 0 0,1 1 1 0 0,0 0-1 0 0,-1 0 1 0 0,1-1-1 0 0,0 1 1 0 0,1-1-8 0 0,3-4 10 0 0,-4 6-10 0 0,0-1 0 0 0,0 1 0 0 0,1-1 0 0 0,-1 0 0 0 0,0 1 0 0 0,-1-1 0 0 0,1 0 0 0 0,0 1 0 0 0,0-1 0 0 0,-1 0 0 0 0,1 0 0 0 0,-1 0 0 0 0,0 1 0 0 0,1-1 0 0 0,-1 0 0 0 0,0 0 0 0 0,0 0 0 0 0,0-1 0 0 0,-6-10 12 0 0,5 11-9 0 0,0 1 1 0 0,0-1-1 0 0,0 1 0 0 0,1-1 0 0 0,-1 1 0 0 0,0-1 1 0 0,1 0-1 0 0,0 1 0 0 0,-1-1 0 0 0,1 0 0 0 0,0 1 0 0 0,0-1 1 0 0,0 0-4 0 0,3-15 10 0 0,-2 15-10 0 0,0 1 0 0 0,-1-1 0 0 0,1 0 0 0 0,-1 1 0 0 0,0-1 0 0 0,0 0 0 0 0,1 0 0 0 0,-1 1 0 0 0,0-1 0 0 0,0 0 0 0 0,-1 0 0 0 0,1 0 0 0 0,0 1 0 0 0,-1-1 0 0 0,1 0 0 0 0,-1 1 0 0 0,1-1 0 0 0,-1 0 0 0 0,-2-4 0 0 0,2 4 0 0 0,0 1 0 0 0,0 0 0 0 0,0-1 0 0 0,0 1 0 0 0,1-1 0 0 0,-1 1 0 0 0,0-1 0 0 0,1 1 0 0 0,-1-1 0 0 0,1 1 0 0 0,0-1 0 0 0,0 0 0 0 0,-1 1 0 0 0,1-1 0 0 0,0 0 0 0 0,0 1 0 0 0,1-1 0 0 0,-1 1 0 0 0,0-2 0 0 0,3 0 0 0 0,-3 3 0 0 0,1 0 0 0 0,-1 0 0 0 0,0 0 0 0 0,1 0 0 0 0,-1-1 0 0 0,0 1 0 0 0,0 0 0 0 0,1 0 0 0 0,-1 0 0 0 0,0-1 0 0 0,0 1 0 0 0,1 0 0 0 0,-1 0 0 0 0,0-1 0 0 0,0 1 0 0 0,0 0 0 0 0,1 0 0 0 0,-1-1 0 0 0,0 1 0 0 0,0 0 0 0 0,0-1 0 0 0,0 1 0 0 0,0 0 0 0 0,0-1 0 0 0,0 1 0 0 0,0 0 0 0 0,1 0 0 0 0,-1-1 0 0 0,0 1 0 0 0,0 0 0 0 0,0-1 0 0 0,-1 1 0 0 0,1 0 0 0 0,0-1 0 0 0,0 1 0 0 0,0 0 0 0 0,0-1 0 0 0,0 1 0 0 0,0 0 0 0 0,0-1 0 0 0,0 1 0 0 0,-1 0 0 0 0,1 0 0 0 0,0-1 0 0 0,0 1 0 0 0,0 0 0 0 0,-1-1 0 0 0,0 1-4 0 0,-11-12 55 0 0,8 7 58 0 0,4 5-106 0 0,0 0 0 0 0,0-1 1 0 0,0 1-1 0 0,-1 0 0 0 0,1 0 0 0 0,0 0 0 0 0,0 0 0 0 0,0 0 1 0 0,0 0-1 0 0,0 0 0 0 0,0 0 0 0 0,0 0 0 0 0,0 0 1 0 0,0 0-1 0 0,0 0 0 0 0,0 0 0 0 0,0 0 0 0 0,0 0 1 0 0,0-1-1 0 0,0 1 0 0 0,0 0 0 0 0,0 0 0 0 0,0 0 1 0 0,0 0-1 0 0,0 0 0 0 0,0 0 0 0 0,0 0 0 0 0,0 0 0 0 0,0 0 1 0 0,0 0-1 0 0,0 0 0 0 0,0 0 0 0 0,1 0 0 0 0,-1 0 1 0 0,0 0-1 0 0,0-1 0 0 0,0 1 0 0 0,0 0 0 0 0,0 0 1 0 0,0 0-1 0 0,0 0 0 0 0,0 0 0 0 0,0 0 0 0 0,0 0 1 0 0,0 0-1 0 0,0 0 0 0 0,0 0 0 0 0,0 0 0 0 0,0 0 1 0 0,0 0-1 0 0,1 0 0 0 0,-1 0 0 0 0,0 0 0 0 0,0 0 0 0 0,0 0 1 0 0,0 0-1 0 0,0 0 0 0 0,0 0 0 0 0,0 0-3 0 0,33 7-890 0 0,-33-7 831 0 0,1 1-1 0 0,0-1 1 0 0,-1 1 0 0 0,1-1 0 0 0,-1 1 0 0 0,1-1 0 0 0,-1 1 0 0 0,1-1 0 0 0,-1 1 0 0 0,1 0-1 0 0,-1-1 1 0 0,1 1 0 0 0,-1 0 0 0 0,0-1 0 0 0,1 1 59 0 0,2 4-300 0 0,3 1-104 0 0,-5-5 234 0 0,0-1 1 0 0,1 1-1 0 0,-1 0 0 0 0,0 0 1 0 0,0 0-1 0 0,0 0 1 0 0,0 1-1 0 0,0-1 0 0 0,-1 0 1 0 0,1 0-1 0 0,0 1 1 0 0,-1-1-1 0 0,1 0 1 0 0,0 1-1 0 0,-1-1 0 0 0,0 0 1 0 0,1 1-1 0 0,-1-1 1 0 0,0 1-1 0 0,1-1 0 0 0,-1 1 1 0 0,0-1-1 0 0,0 0 1 0 0,0 1-1 0 0,-1 0 170 0 0,1 9-1694 0 0</inkml:trace>
  <inkml:trace contextRef="#ctx0" brushRef="#br0" timeOffset="3264.849">3264 344 11600 0 0,'-29'2'530'0'0,"28"-1"37"0"0,4 1-432 0 0,4 2-134 0 0,-7-4 8 0 0,2 0 90 0 0,0 1-1 0 0,0 0 1 0 0,-1 0-1 0 0,1 0 1 0 0,0 0-1 0 0,-1 0 1 0 0,1 0-1 0 0,-1 0 1 0 0,1 1-99 0 0,2 7 945 0 0,-2-5-170 0 0,-2-3 88 0 0,1 0-269 0 0,0 0-526 0 0,1 0 1 0 0,-1 0-1 0 0,0-1 0 0 0,0 1 0 0 0,1 0 0 0 0,-1-1 1 0 0,1 1-1 0 0,-1-1 0 0 0,1 1 0 0 0,-1-1 1 0 0,1 0-1 0 0,-1 0 0 0 0,2 1-68 0 0,8 1 460 0 0,-9-1-152 0 0,0-2-55 0 0,4-1-136 0 0,0 1-1 0 0,0-1 1 0 0,0-1-1 0 0,0 1 1 0 0,0-1 0 0 0,-1 0-1 0 0,1-1 1 0 0,-1 1-1 0 0,4-4-116 0 0,13-7 215 0 0,-19 12-198 0 0,-1 1 0 0 0,1 0 0 0 0,-1-1 0 0 0,1 0 1 0 0,-1 1-1 0 0,0-1 0 0 0,1 0 0 0 0,-1 0 0 0 0,0 0 0 0 0,0-1 1 0 0,-1 1-1 0 0,1 0 0 0 0,0-1 0 0 0,-1 1 0 0 0,1-2-17 0 0,-1 2 15 0 0,1 0 0 0 0,-1 0 0 0 0,1-1 0 0 0,-1 2 0 0 0,1-1 0 0 0,0 0 0 0 0,0 0 0 0 0,0 0-15 0 0,-1 1 6 0 0,0 1 0 0 0,0-1 1 0 0,0 0-1 0 0,0 1 0 0 0,0-1 0 0 0,0 0 0 0 0,-1 0 0 0 0,1 0 0 0 0,0 0 1 0 0,0 0-1 0 0,-1 0 0 0 0,1 0 0 0 0,-1 0 0 0 0,1 0 0 0 0,-1 0 0 0 0,1 0 1 0 0,-1 0-1 0 0,0-1 0 0 0,0 1 0 0 0,1 0 0 0 0,-1 0 0 0 0,0 0 0 0 0,0-1 1 0 0,0 1-1 0 0,0 0 0 0 0,0 0 0 0 0,0 0 0 0 0,-1 0 0 0 0,1-1 0 0 0,-1 1-6 0 0,1-3 13 0 0,-1 1 0 0 0,0-1 0 0 0,1 1-1 0 0,0-1 1 0 0,0 1 0 0 0,0-3-13 0 0,0 4 5 0 0,0-1 1 0 0,0 1-1 0 0,0-1 1 0 0,0 1 0 0 0,0-1-1 0 0,-1 1 1 0 0,1-1-1 0 0,-1 1 1 0 0,0-1 0 0 0,1 1-1 0 0,-1-1 1 0 0,0 1-1 0 0,-1 0 1 0 0,0-2-6 0 0,-3-3 15 0 0,4 4-7 0 0,-1 1 0 0 0,0-1 1 0 0,1 1-1 0 0,-1 0 0 0 0,0-1 0 0 0,0 1 0 0 0,0 0 0 0 0,0 0 0 0 0,-1 0 0 0 0,1 1 0 0 0,0-1 0 0 0,-1 0 0 0 0,1 1 1 0 0,-1 0-1 0 0,0-1 0 0 0,1 1 0 0 0,-1 0 0 0 0,0 1 0 0 0,0-1 0 0 0,0 0 0 0 0,1 1 0 0 0,-1-1 0 0 0,0 1 0 0 0,-1 0-8 0 0,3 0 4 0 0,0 0-1 0 0,0 1 0 0 0,0-1 1 0 0,0 0-1 0 0,0 1 0 0 0,1-1 0 0 0,-1 0 1 0 0,0 1-1 0 0,0-1 0 0 0,0 1 1 0 0,1-1-1 0 0,-1 1 0 0 0,0 0 1 0 0,1-1-1 0 0,-1 1 0 0 0,0 0 0 0 0,0 0-3 0 0,-1 2 4 0 0,1-3-1 0 0,0 1-1 0 0,0-1 0 0 0,1 1 1 0 0,-1-1-1 0 0,0 1 0 0 0,1-1 1 0 0,-1 1-1 0 0,1 0 0 0 0,-1-1 1 0 0,1 1-1 0 0,-1 0 0 0 0,1 0 1 0 0,0-1-1 0 0,-1 1 0 0 0,1 0 0 0 0,0 0 1 0 0,-1 0-1 0 0,1 0 0 0 0,0-1 1 0 0,0 1-1 0 0,0 0 0 0 0,0 0 1 0 0,0 0-1 0 0,0 0 0 0 0,0 0 1 0 0,0-1-1 0 0,0 1 0 0 0,0 0 1 0 0,1 0-1 0 0,-1 0 0 0 0,0 0-2 0 0,1 1 27 0 0,-1-1 1 0 0,0 1-1 0 0,1-1 0 0 0,-1 1 0 0 0,0-1 0 0 0,0 1 1 0 0,0-1-1 0 0,0 1 0 0 0,0-1 0 0 0,-1 1 0 0 0,1-1 1 0 0,0 1-1 0 0,-1-1-27 0 0,-3 9 146 0 0,3-8-116 0 0,0 0 1 0 0,0 0 0 0 0,0 0 0 0 0,0 0 0 0 0,1 0 0 0 0,-1 0 0 0 0,1 1 0 0 0,-1-1 0 0 0,1 2-31 0 0,1 13 23 0 0,-1-13-52 0 0,0 0 0 0 0,1 1 0 0 0,-2-1 0 0 0,1 0 0 0 0,0 1 1 0 0,-1-1-1 0 0,0 0 0 0 0,0 3 29 0 0,-2 1-68 0 0,1 1 0 0 0,1-1 1 0 0,0 1-1 0 0,0 0 1 0 0,1-1-1 0 0,-1 1 0 0 0,3 8 68 0 0,-3-15-12 0 0,1 1 0 0 0,0-1-1 0 0,0 0 1 0 0,-1 1 0 0 0,1-1-1 0 0,-1 0 1 0 0,0 0 0 0 0,0 0-1 0 0,-1 2 13 0 0,2-2 7 0 0,-1 0 1 0 0,0-1-1 0 0,0 1 0 0 0,1-1 0 0 0,-1 1 0 0 0,1 0 1 0 0,0-1-1 0 0,-1 1 0 0 0,1 0 0 0 0,0-1 0 0 0,0 1 1 0 0,0 0-1 0 0,0 0 0 0 0,0-1 0 0 0,1 1 0 0 0,-1 0-7 0 0,5 12 88 0 0,-4-12-81 0 0,0-1 0 0 0,0 1 1 0 0,0 0-1 0 0,0 1 0 0 0,-1-1 1 0 0,1 0-1 0 0,-1 0 0 0 0,0 0 1 0 0,1 0-1 0 0,-1 0 0 0 0,0 0 1 0 0,0 1-1 0 0,-1-1-7 0 0,1 0-10 0 0,0-1 0 0 0,0 0 1 0 0,0 0-1 0 0,1 0 0 0 0,-1 0 0 0 0,0 0 0 0 0,0 1 1 0 0,0-1-1 0 0,1 0 0 0 0,-1 0 0 0 0,1 0 0 0 0,-1 0 0 0 0,1 0 1 0 0,-1 0-1 0 0,1 0 0 0 0,0 0 0 0 0,-1 0 0 0 0,1-1 1 0 0,0 1-1 0 0,0 0 0 0 0,-1 0 0 0 0,1 0 0 0 0,1-1 10 0 0,24 16-142 0 0,-12-8 67 0 0,-11-7 38 0 0,0 1-1 0 0,0-1 1 0 0,0 1 0 0 0,0-1-1 0 0,0 0 1 0 0,0 0-1 0 0,1-1 1 0 0,-1 1-1 0 0,0-1 1 0 0,0 1-1 0 0,1-1 1 0 0,-1 0-1 0 0,0 0 1 0 0,0 0-1 0 0,1-1 38 0 0,7-1-577 0 0,-1 0-1 0 0,0-1 0 0 0,10-4 578 0 0,10-2-1530 0 0,-18 6 883 0 0,28-9-2460 0 0,-20 2-1985 0 0</inkml:trace>
  <inkml:trace contextRef="#ctx0" brushRef="#br0" timeOffset="3564.712">3822 236 17359 0 0,'0'0'396'0'0,"0"0"52"0"0,0 0 30 0 0,0 0-57 0 0,-8 0-260 0 0,3 0-149 0 0,-1 0-1 0 0,0 1 0 0 0,0-1 0 0 0,0 2 0 0 0,1-1 1 0 0,-1 0-1 0 0,0 1 0 0 0,1 0 0 0 0,-1 1 0 0 0,-2 1-11 0 0,-9 3 96 0 0,8-3 177 0 0,0 1-1 0 0,0 0 0 0 0,1 0 0 0 0,-1 1 0 0 0,-6 6-272 0 0,0 0 201 0 0,13-10-170 0 0,-1 0 0 0 0,1 0-1 0 0,1 0 1 0 0,-1 0 0 0 0,0 1 0 0 0,0-1 0 0 0,1 1 0 0 0,-1-1 0 0 0,1 1 0 0 0,0 0 0 0 0,0 0-31 0 0,-8 15 58 0 0,8-17-58 0 0,1 0 0 0 0,-1 0 0 0 0,1 0 0 0 0,0 0 0 0 0,-1 0 0 0 0,1 0 0 0 0,0 1 0 0 0,-1-1 0 0 0,1 0 0 0 0,0 0 0 0 0,0 0 0 0 0,0 1 0 0 0,0-1 0 0 0,0 0 0 0 0,1 0 0 0 0,-1 0 0 0 0,0 1 0 0 0,1-1 0 0 0,-1 0 0 0 0,0 0 0 0 0,1 0 0 0 0,-1 0 0 0 0,1 0 0 0 0,0 0 0 0 0,-1 0 0 0 0,1 0 0 0 0,0 0 0 0 0,0 0 0 0 0,-1 0 0 0 0,2 0 0 0 0,1 4 0 0 0,7 9 0 0 0,-4-12 0 0 0,-2-1 0 0 0,38 17-154 0 0,-15-6 237 0 0,-1-2 0 0 0,9 2-83 0 0,24 5-364 0 0,-58-17 377 0 0,0 0 0 0 0,-1 0 0 0 0,1 0 0 0 0,0 1 0 0 0,-1-1 0 0 0,1 0 0 0 0,0 1 0 0 0,-1-1-1 0 0,1 0 1 0 0,0 1 0 0 0,-1-1 0 0 0,1 1 0 0 0,-1-1 0 0 0,1 1 0 0 0,-1-1 0 0 0,1 1 0 0 0,-1-1 0 0 0,1 1-1 0 0,-1-1 1 0 0,1 1 0 0 0,-1 0 0 0 0,0-1 0 0 0,1 1 0 0 0,-1 0 0 0 0,0 0-13 0 0,-2 9 303 0 0,0-9-272 0 0,1 1 0 0 0,-1-1 0 0 0,1 0 0 0 0,-1 1 0 0 0,0-1 0 0 0,1 0 1 0 0,-1 0-1 0 0,0 0 0 0 0,0 0 0 0 0,0 0 0 0 0,0-1 0 0 0,-1 1-31 0 0,-26 7 248 0 0,-94 12-2173 0 0,106-18 643 0 0</inkml:trace>
  <inkml:trace contextRef="#ctx0" brushRef="#br0" timeOffset="66628.166">1 998 13824 0 0,'0'0'314'0'0,"0"0"46"0"0,1 1 22 0 0,45 9-258 0 0,0-3 0 0 0,0-1 0 0 0,1-2 0 0 0,24-2-124 0 0,38-6-40 0 0,45-8 40 0 0,185-31 0 0 0,-57 6 0 0 0,1018-66 2039 0 0,-794 74-1975 0 0,9 1 1182 0 0,134-12-2418 0 0,-570 34-5101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38.3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1 593 4608 0 0,'25'-137'1890'0'0,"-22"120"-118"0"0,0 0 0 0 0,-2 0 0 0 0,0-7-1772 0 0,1-11 1438 0 0,-2 22-804 0 0,0 0-1 0 0,0 0 1 0 0,-2-1-634 0 0,1 2 378 0 0,0-1 0 0 0,1 0 1 0 0,1-1-379 0 0,5-135 2455 0 0,-3 107 734 0 0,2-7-3189 0 0,-4 48 918 0 0,-2 4-912 0 0,0 1 0 0 0,1-1 0 0 0,-1 0 1 0 0,1 0-1 0 0,0 1 0 0 0,0-1 0 0 0,1 0 0 0 0,-1 1 0 0 0,1 0-6 0 0,0 11-2 0 0,-3-4 2 0 0,6-3 11 0 0,-3-6 32 0 0,-3 1-54 0 0,1-2-97 0 0,1-1-27 0 0,9-13-463 0 0,3-18-3346 0 0,-11 25 2390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38.6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11 11976 0 0,'0'0'922'0'0,"3"-9"-646"0"0,-4 8 4980 0 0,1 1-5162 0 0,-1 0 1 0 0,0 1-1 0 0,1-1 1 0 0,-1 0-1 0 0,0 1 0 0 0,1-1 1 0 0,-1 1-1 0 0,1-1 0 0 0,-1 1 1 0 0,1-1-1 0 0,-1 1 0 0 0,1-1 1 0 0,0 1-1 0 0,-1 0 0 0 0,1-1 1 0 0,0 1-1 0 0,-1 0 1 0 0,1-1-1 0 0,0 1 0 0 0,0 0 1 0 0,-1-1-1 0 0,1 1 0 0 0,0 0 1 0 0,0 0-95 0 0,0 1 115 0 0,0 0 1 0 0,0 0 0 0 0,0 1 0 0 0,0-1 0 0 0,0 0 0 0 0,1 0-1 0 0,-1 1 1 0 0,1-1 0 0 0,-1 0 0 0 0,1 0 0 0 0,1 1-116 0 0,-2-2 1 0 0,0 0 0 0 0,1 0 0 0 0,-1 0 0 0 0,1 0 0 0 0,-1 0 0 0 0,1 0 0 0 0,-1 0 0 0 0,1 0 0 0 0,0 0 0 0 0,0 0 0 0 0,-1-1 0 0 0,1 1 0 0 0,0 0 0 0 0,0-1 0 0 0,0 1 0 0 0,0 0 0 0 0,0-1 0 0 0,0 1 0 0 0,0-1 0 0 0,0 1 0 0 0,0-1 0 0 0,0 1-1 0 0,2-1-32 0 0,-2 1-62 0 0,-1-1-100 0 0,0 0-435 0 0,7 0-2216 0 0,-1 0-3832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39.0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109 68 17735 0 0,'-8'5'243'0'0,"0"0"0"0"0,1 1 0 0 0,0 0 0 0 0,0 1 0 0 0,1-1 0 0 0,-1 1 0 0 0,1 1 0 0 0,0 0-243 0 0,-1 2-3 0 0,0 1 0 0 0,1 0 0 0 0,0 0 0 0 0,1 0 0 0 0,0 1 0 0 0,0 3 3 0 0,4-11 18 0 0,-1 1 0 0 0,1 0-1 0 0,1 0 1 0 0,-1-1-1 0 0,1 1 1 0 0,0 0 0 0 0,0 0-1 0 0,0 0 1 0 0,1 0-1 0 0,0-1 1 0 0,0 1 0 0 0,0 0-1 0 0,0-1 1 0 0,1 1-1 0 0,0-1 1 0 0,0 1 0 0 0,1 1-18 0 0,-2-2-16 0 0,1-1 0 0 0,0 1 0 0 0,0 0 0 0 0,0-1 1 0 0,1 1-1 0 0,0-1 0 0 0,-1 0 0 0 0,1 0 0 0 0,0 0 1 0 0,0 0-1 0 0,1 0 0 0 0,-1-1 0 0 0,0 1 0 0 0,1-1 16 0 0,14 8 30 0 0,-12-7 26 0 0,-1 1 1 0 0,2-1-1 0 0,-1 0 0 0 0,0-1 0 0 0,6 3-56 0 0,29 9 347 0 0,5 2 201 0 0,-38-13-359 0 0,-1 0-1 0 0,1 0 1 0 0,0 1 0 0 0,-1 0 0 0 0,1 0 0 0 0,-1 0-1 0 0,-1 1 1 0 0,3 2-189 0 0,-8-6 19 0 0,-1 0-1 0 0,1 0 1 0 0,0 0-1 0 0,-1 0 1 0 0,1 0-1 0 0,-1 0 1 0 0,1 1-1 0 0,-1-1 1 0 0,0 0-1 0 0,1 0 1 0 0,-1 1-1 0 0,0-1 1 0 0,0 0-1 0 0,0 0 1 0 0,0 1-1 0 0,0-1 1 0 0,0 0-1 0 0,0 0 1 0 0,-1 1-1 0 0,1-1-18 0 0,0 1 18 0 0,0 0 1 0 0,-1-1-1 0 0,1 1 0 0 0,-1 0 0 0 0,1-1 0 0 0,-1 1 0 0 0,0-1 0 0 0,1 1 1 0 0,-1-1-1 0 0,0 1 0 0 0,0-1 0 0 0,0 1 0 0 0,0-1 0 0 0,-1 1-18 0 0,-26 21-41 0 0,21-17-37 0 0,0 0 0 0 0,0 0 0 0 0,-1-1 0 0 0,0 0 0 0 0,0 0 0 0 0,0-1 0 0 0,0 0 0 0 0,-6 2 78 0 0,-22 2-2152 0 0,11-8-3206 0 0,6-3-1074 0 0</inkml:trace>
  <inkml:trace contextRef="#ctx0" brushRef="#br0" timeOffset="308.324">24 206 16815 0 0,'1'-4'215'0'0,"0"-1"-1"0"0,1 1 0 0 0,-1 0 1 0 0,1-1-1 0 0,0 1 0 0 0,0 0 1 0 0,1-2-215 0 0,-1 5 47 0 0,-1-1 1 0 0,1 0 0 0 0,-1 0 0 0 0,1 1-1 0 0,0-1 1 0 0,0 0 0 0 0,0 1-1 0 0,0 0 1 0 0,0-1 0 0 0,0 1 0 0 0,0 0-1 0 0,0 0 1 0 0,0 0 0 0 0,0 1 0 0 0,1-1-1 0 0,-1 0-47 0 0,306-87 3987 0 0,-215 59-3429 0 0,-54 15-4008 0 0,-23 9 249 0 0,12-6-4084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01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3 557 8288 0 0,'0'0'638'0'0,"0"0"-274"0"0,0 0 386 0 0,0 0 214 0 0,0 0 41 0 0,0 0-58 0 0,0 0-286 0 0,0 0-128 0 0,0 0-21 0 0,3-14 1042 0 0,-4 9-979 0 0,1-1 0 0 0,-1 0 1 0 0,1 0-1 0 0,1-3-575 0 0,-2-20 1282 0 0,-3-31-314 0 0,6 30-536 0 0,-1 9-229 0 0,1-13-116 0 0,3-23-87 0 0,1-3 230 0 0,-5 50-267 0 0,0 0 0 0 0,1 1-1 0 0,0-1 1 0 0,1 1 0 0 0,0-2 37 0 0,0 5-14 0 0,0 4 36 0 0,-2 1-10 0 0,0 1-1 0 0,0-1 1 0 0,1 1 0 0 0,-1-1 0 0 0,0 1 0 0 0,0 0 0 0 0,1-1 0 0 0,-1 1 0 0 0,0 0 0 0 0,1 0-1 0 0,-1 0 1 0 0,0 0 0 0 0,1 0 0 0 0,-1 0 0 0 0,0 0 0 0 0,1 1 0 0 0,-1-1 0 0 0,0 0 0 0 0,1 1-1 0 0,-1-1 1 0 0,0 1 0 0 0,0-1 0 0 0,0 1 0 0 0,1 0 0 0 0,-1-1 0 0 0,0 1 0 0 0,0 0 0 0 0,0 0-12 0 0,3 2-48 0 0,-1 0 1 0 0,1 0 0 0 0,-1 1 0 0 0,0-1 0 0 0,0 1 0 0 0,0 0-1 0 0,1 1 48 0 0,15 24-1 0 0,1-2-1 0 0,7 5 2 0 0,7 10 74 0 0,-18-23-23 0 0,1-1-1 0 0,1-1 1 0 0,3 1-51 0 0,-12-10-119 0 0,-4-3 107 0 0,0-1 0 0 0,0 0 0 0 0,0 0 0 0 0,1 0 0 0 0,-1-1 0 0 0,1 0 0 0 0,0 0 0 0 0,0 0 0 0 0,0-1 0 0 0,0 0 12 0 0,10 3 0 0 0,-15-5 1 0 0,0 0-1 0 0,-1 0 1 0 0,1 0-1 0 0,-1 1 1 0 0,1-1-1 0 0,0 0 1 0 0,-1 0-1 0 0,1-1 1 0 0,-1 1-1 0 0,1 0 1 0 0,0 0-1 0 0,-1 0 1 0 0,1 0-1 0 0,-1 0 1 0 0,1-1-1 0 0,-1 1 1 0 0,1 0-1 0 0,-1 0 1 0 0,1-1-1 0 0,-1 1 1 0 0,1 0-1 0 0,-1-1 1 0 0,1 1-1 0 0,-1-1 1 0 0,1 1-1 0 0,-1-1 0 0 0,1 0 25 0 0,1 0 45 0 0,-1-1 1 0 0,1 1-1 0 0,-1-1 1 0 0,1 0-1 0 0,-1 1 1 0 0,0-1 0 0 0,0 0-1 0 0,1 0 1 0 0,-2 0-1 0 0,1 0 1 0 0,0 0-1 0 0,0 0 1 0 0,0 0 0 0 0,-1 0-1 0 0,0 0 1 0 0,1-1-71 0 0,4-41 591 0 0,-3 28-543 0 0,-1 3-7 0 0,-1 0 0 0 0,-1-1 0 0 0,0 1 0 0 0,-1-5-41 0 0,-2-21 110 0 0,-1-23-102 0 0,1 26-48 0 0,2-13 40 0 0,-5-28-12 0 0,8 74-46 0 0,1 1-68 0 0,-2 1-246 0 0,0 1-93 0 0,0 0-14 0 0,2 1 175 0 0,-1 0 0 0 0,0 0 0 0 0,0 0 0 0 0,0 0 0 0 0,0 0 0 0 0,0 0 0 0 0,0 0 0 0 0,-1 0-1 0 0,1 0 1 0 0,0 1 0 0 0,0-1 0 0 0,-1 0 0 0 0,1 0 0 0 0,-1 1 0 0 0,1 0 304 0 0,1 1-792 0 0,4 8-934 0 0</inkml:trace>
  <inkml:trace contextRef="#ctx0" brushRef="#br0" timeOffset="776.412">665 299 14888 0 0,'0'0'332'0'0,"1"2"50"0"0,1 2-251 0 0,1 1-1 0 0,-1-1 0 0 0,0 1 1 0 0,-1 0-1 0 0,1 0 0 0 0,-1 0 1 0 0,0 0-131 0 0,5 19 199 0 0,-5-20-52 0 0,-1-1 0 0 0,0 1 0 0 0,0-1 0 0 0,0 1 0 0 0,0-1 0 0 0,0 1 0 0 0,-1-1 0 0 0,0 1 0 0 0,1-1 0 0 0,-2 3-147 0 0,-3 23 1198 0 0,7-19-1181 0 0,-2-7-17 0 0,2 0 0 0 0,8 5 0 0 0,-5-4-33 0 0,-3-3 79 0 0,0 1 1 0 0,0 0-1 0 0,0-1 0 0 0,0 1 1 0 0,0-1-1 0 0,1 0 0 0 0,-1 0 1 0 0,0 0-1 0 0,1 0 0 0 0,-1 0 1 0 0,1 0-1 0 0,-1-1 0 0 0,1 1 1 0 0,-1-1-1 0 0,1 0 0 0 0,-1 0 1 0 0,1 0-1 0 0,-1 0 0 0 0,1 0 1 0 0,0 0-47 0 0,29-5 117 0 0,-26 5-20 0 0,0-1 1 0 0,0 0 0 0 0,0 0 0 0 0,0 0-1 0 0,0-1 1 0 0,0 0 0 0 0,-1 0-1 0 0,5-2-97 0 0,-3 0 1 0 0,0-1 0 0 0,0 1 0 0 0,-1-1 0 0 0,1-1 0 0 0,-1 1 0 0 0,0-1 0 0 0,-1 0 0 0 0,3-4-1 0 0,-7 9 24 0 0,0 0-1 0 0,0-1 0 0 0,0 1 0 0 0,0 0 0 0 0,-1-1 1 0 0,1 1-1 0 0,-1-1 0 0 0,1 1 0 0 0,-1-1 1 0 0,1 0-1 0 0,-1 1 0 0 0,0-1 0 0 0,0 1 1 0 0,0-1-1 0 0,0 1 0 0 0,0-1 0 0 0,0 0 0 0 0,0 1-23 0 0,-1-3 26 0 0,0 1-1 0 0,0-1 0 0 0,0 1 0 0 0,0 0 0 0 0,-1 0 0 0 0,1 0 0 0 0,-1 0 0 0 0,-1-3-25 0 0,-1 1-23 0 0,1 1 0 0 0,-1-1 0 0 0,0 0 0 0 0,0 1 0 0 0,-1 0 0 0 0,1 0 0 0 0,-1 0 0 0 0,0 1 0 0 0,-4-3 23 0 0,-14-4 749 0 0,0 1-1 0 0,-23-6-748 0 0,20 7 90 0 0,1 0 1 0 0,-11-7-91 0 0,-6-6 145 0 0,41 20-470 0 0,1 1-142 0 0,0 0-40 0 0,0 0-5 0 0,0 0 0 0 0,3-6-512 0 0,-1 4 748 0 0,0-1-1 0 0,0 1 1 0 0,0 0-1 0 0,0 0 1 0 0,0 0-1 0 0,1 0 1 0 0,-1 1-1 0 0,1-1 1 0 0,-1 1-1 0 0,1-1 1 0 0,0 1-1 0 0,-1 0 1 0 0,1 0-1 0 0,0 0 1 0 0,0 0-1 0 0,1 0 277 0 0,8-1-814 0 0,1 0 0 0 0,0 1 0 0 0,5 1 814 0 0,19-3-683 0 0,-13 0 634 0 0,1 1 0 0 0,-1 1-1 0 0,0 2 1 0 0,1 0 0 0 0,3 2 49 0 0,-26-3 158 0 0,0 1 1 0 0,1-1 0 0 0,-1 0 0 0 0,0 1 0 0 0,0 0 0 0 0,0-1 0 0 0,0 1-1 0 0,0 0 1 0 0,0 0 0 0 0,0 0 0 0 0,0 0 0 0 0,-1 1 0 0 0,1-1 0 0 0,0 0-1 0 0,0 1-158 0 0,1 2 321 0 0,0 0-1 0 0,0 0 0 0 0,0 0 0 0 0,-1 0 0 0 0,2 3-320 0 0,8 14 683 0 0,30 51 665 0 0,-37-64-1063 0 0,-1 0 0 0 0,0 0 0 0 0,0 0 0 0 0,0 1 0 0 0,1 5-285 0 0,-3-6-29 0 0,1-1 0 0 0,0 0 0 0 0,0 0 0 0 0,0-1 0 0 0,1 1 0 0 0,0-1 0 0 0,0 0 0 0 0,3 3 29 0 0,3 1 124 0 0,1-1-1 0 0,0 0 0 0 0,0-1 0 0 0,0 0 0 0 0,2 0-123 0 0,-10-7 62 0 0,-1 0-21 0 0,0 0 1 0 0,0 0-1 0 0,0 0 1 0 0,1 0-1 0 0,-1-1 1 0 0,0 1-1 0 0,1-1 1 0 0,-1 1 0 0 0,0-1-1 0 0,1 0 1 0 0,-1 0-1 0 0,1 0 1 0 0,-1 0-1 0 0,1-1-41 0 0,-1 1 23 0 0,-1 0-1 0 0,1 0 0 0 0,0-1 1 0 0,-1 1-1 0 0,1-1 0 0 0,0 1 1 0 0,-1-1-1 0 0,1 0 1 0 0,-1 0-1 0 0,1 0 0 0 0,-1 1 1 0 0,1-1-1 0 0,-1-1 0 0 0,1 1 1 0 0,-1 0-1 0 0,0 0 1 0 0,0 0-1 0 0,0-1 0 0 0,1 1-22 0 0,6-9 160 0 0,-7 9-136 0 0,0 0 0 0 0,0 0 1 0 0,0 0-1 0 0,0 0 0 0 0,0-1 0 0 0,-1 1 0 0 0,1 0 0 0 0,0 0 0 0 0,-1-1 0 0 0,1 1 1 0 0,0 0-1 0 0,-1-2-24 0 0,2-2 67 0 0,3-13 195 0 0,-1 0 0 0 0,-1-1 0 0 0,-1 1-1 0 0,1-16-261 0 0,-10-191 407 0 0,7 223-392 0 0,1-1 1 0 0,-1 0-1 0 0,0 1 0 0 0,1-1 1 0 0,0 1-1 0 0,0-1 0 0 0,0 1 1 0 0,0-2-16 0 0,0 3-150 0 0,-1 1 153 0 0,0-1 1 0 0,0 1-1 0 0,0 0 0 0 0,0 0 0 0 0,1 0 0 0 0,-1-1 1 0 0,0 1-1 0 0,0 0 0 0 0,0 0 0 0 0,0 0 0 0 0,1-1 0 0 0,-1 1 1 0 0,0 0-1 0 0,0 0 0 0 0,0 0 0 0 0,1 0 0 0 0,-1-1 1 0 0,0 1-1 0 0,0 0 0 0 0,0 0 0 0 0,1 0 0 0 0,-1 0 0 0 0,0 0 1 0 0,0 0-1 0 0,1 0 0 0 0,-1 0-3 0 0,28 9-954 0 0,1 3-3472 0 0,-20-9-2172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46.4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0 15664 0 0,'0'0'356'0'0,"0"7"475"0"0,-1 21-279 0 0,0-11-562 0 0,1-1 0 0 0,1 7 10 0 0,6 25-16 0 0,-3-27 485 0 0,-2 0 1 0 0,1 18-470 0 0,-3 20 1189 0 0,0-58-818 0 0,0-1 117 0 0,-1-2-376 0 0,1 0 0 0 0,-1 0-1 0 0,1 0 1 0 0,0 0 0 0 0,0 0-1 0 0,-1 0 1 0 0,1 0 0 0 0,1 0 0 0 0,-1 0-1 0 0,0 0-111 0 0,10-56-1384 0 0,-5 35 372 0 0,0 0 0 0 0,5-8 1012 0 0,-3 10-536 0 0,-4 13 342 0 0,0 0-1 0 0,0-1 0 0 0,1 1 0 0 0,1 0 0 0 0,-1 1 0 0 0,1-1 0 0 0,0 1 0 0 0,1 0 0 0 0,0 1 0 0 0,0-1 1 0 0,5-3 194 0 0,-3 4 0 0 0,1 6 0 0 0,-8 0 97 0 0,1 1 0 0 0,-1 0 0 0 0,1-1 1 0 0,-1 1-1 0 0,1 0 0 0 0,-1 0 1 0 0,0 0-1 0 0,0 0 0 0 0,1 0 0 0 0,-1 0 1 0 0,0 0-1 0 0,0 1 0 0 0,1 0-97 0 0,13 20 2028 0 0,-12-17-1642 0 0,3 5-188 0 0,-1 0-1 0 0,-1 1 0 0 0,0 0 1 0 0,0 0-1 0 0,-1 0 1 0 0,0 1-1 0 0,-1-1-197 0 0,10 36 1011 0 0,5 22-64 0 0,-11-39 154 0 0,-3-23-1735 0 0,0-11-882 0 0,-2 3-339 0 0,4-6-5307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46.7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7 269 15664 0 0,'3'7'1667'0'0,"3"11"-779"0"0,0 0 0 0 0,-1 5-888 0 0,-1-9 300 0 0,2 19-165 0 0,-5-25 579 0 0,0-1 1 0 0,1 1-1 0 0,-1-1 0 0 0,4 6-714 0 0,-5-11 512 0 0,0-2-69 0 0,0 1-294 0 0,-3 3-197 0 0,3-3-289 0 0,0-1-138 0 0,0 0-33 0 0,-7-7-2833 0 0,-1 0 1817 0 0,1-1-10 0 0</inkml:trace>
  <inkml:trace contextRef="#ctx0" brushRef="#br0" timeOffset="285.452">56 22 17503 0 0,'-3'-8'858'0'0,"1"6"-671"0"0,-2-3 175 0 0,-14-1 151 0 0,17 6-513 0 0,0 0-1 0 0,0 0 1 0 0,0 0-1 0 0,0 0 1 0 0,0 0-1 0 0,0 0 0 0 0,0 0 1 0 0,0 1-1 0 0,0-1 1 0 0,1 0-1 0 0,-1 1 1 0 0,0-1-1 0 0,0 1 1 0 0,0-1-1 0 0,0 1 0 0 0,0-1 1 0 0,1 1-1 0 0,-1 0 1 0 0,0-1-1 0 0,1 1 1 0 0,-1 0-1 0 0,0 0 0 0 0,1-1 1 0 0,-1 1-1 0 0,1 0 1 0 0,-1 0-1 0 0,1 0 1 0 0,-1 0-1 0 0,1 0 0 0 0,0 0 1 0 0,0 0-1 0 0,-1 0 1 0 0,1 0-1 0 0,0 0 1 0 0,-1 3-261 0 0,0 0-1 0 0,0 0 0 0 0,0 0 1 0 0,1 1-1 0 0,-1-1 1 0 0,1 0-1 0 0,0 0 0 0 0,0 0 262 0 0,3 10-4298 0 0,1 3-1315 0 0</inkml:trace>
  <inkml:trace contextRef="#ctx0" brushRef="#br0" timeOffset="604.251">471 69 17503 0 0,'-3'2'289'0'0,"-1"0"-1"0"0,0 0 0 0 0,0 0 0 0 0,0-1 1 0 0,-3 2-289 0 0,2-2 92 0 0,1 0 1 0 0,0 1-1 0 0,0-1 1 0 0,0 1-1 0 0,-2 1-92 0 0,-45 24 169 0 0,36-20 260 0 0,0 1 0 0 0,1 0 0 0 0,-3 3-429 0 0,6-3 44 0 0,0 0-1 0 0,1 1 1 0 0,0 0-1 0 0,1 0 0 0 0,-1 1 1 0 0,2 1-1 0 0,0-1 1 0 0,0 1-1 0 0,1 0 1 0 0,0 1-1 0 0,1 0 0 0 0,0 0 1 0 0,1 1-1 0 0,0 2-43 0 0,4-11 0 0 0,0-1 0 0 0,0 1 0 0 0,1-1 0 0 0,-1 1 0 0 0,1 0 0 0 0,0-1 0 0 0,0 1 0 0 0,0-1 0 0 0,1 1 0 0 0,-1-1 0 0 0,1 1 0 0 0,0-1 0 0 0,0 1 0 0 0,0-1 0 0 0,1 1 0 0 0,-1-1 0 0 0,1 0 0 0 0,-1 0 0 0 0,1 0 0 0 0,0 0 0 0 0,0 0 0 0 0,1 0 0 0 0,-1 0 0 0 0,1-1 0 0 0,9 10 275 0 0,-2-3 193 0 0,0 0 0 0 0,1-1 0 0 0,1 1-468 0 0,-8-7 37 0 0,0 1 0 0 0,1-1 0 0 0,-1 0 0 0 0,1 0-1 0 0,-1-1 1 0 0,1 1 0 0 0,0-1 0 0 0,0 0 0 0 0,-1 0 0 0 0,3 0-37 0 0,10 0-590 0 0,1 1-1 0 0,-1-2 0 0 0,1-1 1 0 0,-1 0-1 0 0,1-1 0 0 0,-1-1 1 0 0,0 0-1 0 0,15-6 591 0 0,11-7-1524 0 0,-2 1-10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42.2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282 91 11976 0 0,'0'0'266'0'0,"0"0"44"0"0,0 0 15 0 0,0 0-26 0 0,0-6-187 0 0,0-22 810 0 0,0 27-412 0 0,-8-14 1537 0 0,5 13-1806 0 0,-1 0 0 0 0,1 0 0 0 0,-1 1 0 0 0,1-1 0 0 0,-1 1 0 0 0,0 0 0 0 0,0 0 0 0 0,1 0 0 0 0,-1 0 0 0 0,0 1 0 0 0,0-1 0 0 0,0 1 0 0 0,0 0 0 0 0,0 0-1 0 0,0 1 1 0 0,0-1 0 0 0,0 1-241 0 0,-6 1 371 0 0,-1 1-1 0 0,1 1 1 0 0,0-1-1 0 0,0 2 0 0 0,1-1 1 0 0,-1 1-1 0 0,-6 6-370 0 0,6-5 4 0 0,1 1-1 0 0,0 1 1 0 0,1 0-1 0 0,-1 0 1 0 0,1 0-1 0 0,1 1 1 0 0,0 0-1 0 0,0 1 1 0 0,1 0-1 0 0,0 0 1 0 0,1 0-1 0 0,0 1 1 0 0,0-1-1 0 0,1 1 1 0 0,1 0-1 0 0,0 0 1 0 0,0 1-1 0 0,1 1-3 0 0,0-2 0 0 0,1 0 0 0 0,1 0 0 0 0,0 0 0 0 0,0 1 0 0 0,3 7 0 0 0,-2-12 0 0 0,0-1 0 0 0,1 1 0 0 0,0 0 0 0 0,1-1 0 0 0,-1 0 0 0 0,1 1 0 0 0,0-1 0 0 0,1 0 0 0 0,3 5 0 0 0,0-3 0 0 0,1 0 0 0 0,0 0 0 0 0,0 0 0 0 0,0-1 0 0 0,1 0 0 0 0,0-1 0 0 0,1 0 0 0 0,-1-1 0 0 0,1 1 0 0 0,0-2 0 0 0,0 1 0 0 0,8 1 0 0 0,-3-1 0 0 0,-9-3 0 0 0,-1 0 0 0 0,1 0 0 0 0,0 0 0 0 0,0-1 0 0 0,0 0 0 0 0,0 0 0 0 0,4-1 0 0 0,9 0 0 0 0,1-1 0 0 0,-1-1 0 0 0,0-1 0 0 0,0 0 0 0 0,0-2 0 0 0,10-4 0 0 0,-4 1 0 0 0,-2-1 0 0 0,1-1 0 0 0,-1-1 0 0 0,-1-1 0 0 0,5-4 0 0 0,-19 11 0 0 0,0-1 0 0 0,0 1 0 0 0,-1-2 0 0 0,0 1 0 0 0,0-1 0 0 0,-1 0 0 0 0,0 0 0 0 0,0-1 0 0 0,0 0 0 0 0,-1 0 0 0 0,0 0 0 0 0,-1-1 0 0 0,0 0 0 0 0,0 0 0 0 0,0-4 0 0 0,-2 8 0 0 0,-1 0 0 0 0,0-1 0 0 0,0 1 0 0 0,-1-1 0 0 0,0 1 0 0 0,0-1 0 0 0,0 1 0 0 0,0-1 0 0 0,-1 1 0 0 0,0-1 0 0 0,0 1 0 0 0,0 0 0 0 0,-2-3 0 0 0,0 1 0 0 0,0 0 0 0 0,0 1 0 0 0,-1 0 0 0 0,0-1 0 0 0,0 1 0 0 0,-1 1 0 0 0,1-1 0 0 0,-1 1 0 0 0,-3-3 0 0 0,-4-3 0 0 0,-1 1 0 0 0,0 1 0 0 0,-1 0 0 0 0,0 0 0 0 0,-1 2 0 0 0,1 0 0 0 0,-1 0 0 0 0,-10-2 0 0 0,20 8 0 0 0,-12-6 0 0 0,0 2 0 0 0,0 0 0 0 0,-1 1 0 0 0,-13-1 0 0 0,6 3 0 0 0,17 1 0 0 0,0 0 0 0 0,0 1 0 0 0,-7 0 0 0 0,10 0-61 0 0,-25 4 199 0 0,28-4-198 0 0,1 1 1 0 0,-1-1-1 0 0,1 1 1 0 0,-1-1-1 0 0,1 1 1 0 0,-1 0-1 0 0,1-1 0 0 0,-1 1 1 0 0,1 0-1 0 0,0 0 1 0 0,0 0-1 0 0,-1 0 1 0 0,1 0-1 0 0,0 0 1 0 0,0 1-1 0 0,-1 0 60 0 0,-1 8-6658 0 0,0 0-223 0 0</inkml:trace>
  <inkml:trace contextRef="#ctx0" brushRef="#br0" timeOffset="399.035">752 123 13824 0 0,'0'0'314'0'0,"0"0"46"0"0,0 0 22 0 0,-3 8 62 0 0,3-1-447 0 0,-1 0 1 0 0,1 0-1 0 0,0 0 1 0 0,0 0 0 0 0,1 1-1 0 0,0-1 1 0 0,0 0 0 0 0,2 3 2 0 0,3 28 467 0 0,-4-18 41 0 0,2 0 1 0 0,0-1 0 0 0,3 7-509 0 0,-1-2 260 0 0,-1 0 0 0 0,0 1-260 0 0,-3 4 1510 0 0,0 22-1510 0 0,0 16 167 0 0,1-13 1848 0 0,-3 7-2015 0 0,0-34-39 0 0,-6 66 39 0 0,5-89-1079 0 0,0-7-2612 0 0,-1-5 155 0 0,1 5 4185 0 0,0-14-2695 0 0</inkml:trace>
  <inkml:trace contextRef="#ctx0" brushRef="#br0" timeOffset="672.112">774 272 13824 0 0,'0'0'314'0'0,"2"-1"46"0"0,5-2-277 0 0,0-1 0 0 0,1 1 0 0 0,-1 0-1 0 0,1 0 1 0 0,0 1 0 0 0,0 0 0 0 0,0 0 0 0 0,0 1-1 0 0,0 0 1 0 0,0 0 0 0 0,2 1-83 0 0,1 0-8 0 0,-1 1 0 0 0,0 0-1 0 0,0 0 1 0 0,0 1 0 0 0,0 0 0 0 0,0 1 0 0 0,0 0 0 0 0,-1 0 0 0 0,2 2 8 0 0,5 2 36 0 0,-10-5-56 0 0,0 1 1 0 0,0 0 0 0 0,0 0 0 0 0,4 3 19 0 0,-8-5 32 0 0,-1 0-1 0 0,1 1 1 0 0,0 0 0 0 0,-1-1 0 0 0,1 1-1 0 0,-1 0 1 0 0,1 0 0 0 0,-1 0 0 0 0,0 0 0 0 0,0 0-1 0 0,0 0 1 0 0,0 0 0 0 0,0 0 0 0 0,0 1 0 0 0,0 0-32 0 0,1 4 338 0 0,-1 1 0 0 0,1-1 0 0 0,-2 1 1 0 0,1 0-1 0 0,-1-1 0 0 0,0 1 0 0 0,0 0 1 0 0,-2 5-339 0 0,1-9 55 0 0,0 0 1 0 0,0 0-1 0 0,0 0 1 0 0,0 0 0 0 0,-1 0-1 0 0,0-1 1 0 0,0 1 0 0 0,0-1-1 0 0,0 1 1 0 0,-1-1 0 0 0,1 0-1 0 0,-1 0 1 0 0,1 0 0 0 0,-1 0-1 0 0,0 0 1 0 0,-1-1-1 0 0,0 1-55 0 0,-7 5 104 0 0,-1 0-1 0 0,0-1 1 0 0,-1 0-1 0 0,1-1 0 0 0,-1 0 1 0 0,-1-1-1 0 0,1 0 1 0 0,-1-2-1 0 0,-3 1-103 0 0,-10 2 711 0 0,16-3-710 0 0,-1 0 0 0 0,0-1-1 0 0,-1 0 1 0 0,1-1 0 0 0,0-1-1 0 0,0 0 1 0 0,-1-1-1 0 0,9 1-325 0 0,1-1 0 0 0,0 0 0 0 0,-1 0 1 0 0,1 0-1 0 0,0 0 0 0 0,0-1 0 0 0,-1 0 0 0 0,1 1 0 0 0,0-1 0 0 0,1 0 0 0 0,-1 0 0 0 0,0-1 1 0 0,1 1-1 0 0,-1 0 0 0 0,1-1 0 0 0,0 0 0 0 0,-1 1 0 0 0,0-3 325 0 0,-1-11-1534 0 0</inkml:trace>
  <inkml:trace contextRef="#ctx0" brushRef="#br0" timeOffset="979.672">1164 48 16783 0 0,'0'0'382'0'0,"0"0"54"0"0,0 0 22 0 0,-1 8 98 0 0,0 22-388 0 0,1 0-1 0 0,1-1 1 0 0,1 1-1 0 0,6 24-167 0 0,-8-50 18 0 0,11 102 106 0 0,-5-37-128 0 0,-6-63 4 0 0,2 9 0 0 0,-1 0 0 0 0,0 0 0 0 0,-2 8 0 0 0,0-1-307 0 0,2-16-3588 0 0,-1-6 2362 0 0</inkml:trace>
  <inkml:trace contextRef="#ctx0" brushRef="#br0" timeOffset="1333.87">1089 336 13824 0 0,'0'0'314'0'0,"0"0"46"0"0,0 0 22 0 0,2 0-50 0 0,24 0-259 0 0,17 0-56 0 0,1-1 0 0 0,-1-2 0 0 0,16-4-17 0 0,-35 3 0 0 0,23 0 0 0 0,-35 4 0 0 0,-6-1 0 0 0,1 1 0 0 0,0 1 0 0 0,-1-1 0 0 0,1 1 0 0 0,-1 0 0 0 0,1 0 0 0 0,-1 1 0 0 0,3 1 0 0 0,-8-2-1 0 0,0-1 1 0 0,0 1 0 0 0,0 0 0 0 0,0-1-1 0 0,0 1 1 0 0,0 0 0 0 0,0 0 0 0 0,-1 0 0 0 0,1 0-1 0 0,0 0 1 0 0,0 0 0 0 0,-1 0 0 0 0,1 0-1 0 0,-1 0 1 0 0,1 0 0 0 0,-1 1 0 0 0,1-1 0 0 0,-1 0-1 0 0,0 0 1 0 0,0 0 0 0 0,1 1 0 0 0,-1-1-1 0 0,0 0 1 0 0,0 0 0 0 0,0 0 0 0 0,0 1 0 0 0,-1-1-1 0 0,1 1 1 0 0,0 2 11 0 0,-1 1 0 0 0,0-1 0 0 0,0 0 0 0 0,0 0 0 0 0,-1 1 0 0 0,1-1 0 0 0,-2 1-11 0 0,-41 70 2897 0 0,35-60-2307 0 0,6-12-546 0 0,1 0 1 0 0,-1 1-1 0 0,1-1 0 0 0,0 1 0 0 0,1-1 0 0 0,-1 1 0 0 0,0 0 1 0 0,1 0-1 0 0,0 0 0 0 0,0-1 0 0 0,0 1 0 0 0,0 1-44 0 0,1-4 0 0 0,0 1 0 0 0,0-1 0 0 0,0 0 0 0 0,0 0 0 0 0,0 0 0 0 0,1 1 0 0 0,-1-1 0 0 0,0 0 0 0 0,0 0 0 0 0,1 0 0 0 0,-1 1 0 0 0,1-1 0 0 0,-1 0 0 0 0,1 0 0 0 0,-1 0 0 0 0,1 0 0 0 0,0 0 0 0 0,0 0 0 0 0,-1 0 0 0 0,1 0 0 0 0,0 0 0 0 0,0-1 0 0 0,0 1 0 0 0,0 0 0 0 0,0 0 0 0 0,0-1 0 0 0,0 1 0 0 0,0-1 0 0 0,0 1 0 0 0,0-1 0 0 0,1 1 0 0 0,-1-1 0 0 0,0 0 0 0 0,0 1 0 0 0,1-1 0 0 0,3 0 0 0 0,-1 0 0 0 0,0 0 0 0 0,1 0 0 0 0,-1 0 0 0 0,1-1 0 0 0,-1 0 0 0 0,0 0 0 0 0,0 0 0 0 0,3-1-16 0 0,10-2 224 0 0,0 0 0 0 0,-1-2 0 0 0,0 0 0 0 0,0 0 0 0 0,0-2 0 0 0,-1 0 0 0 0,4-3-208 0 0,-8 4 316 0 0,-2 1-211 0 0,0-1 1 0 0,-1 0 0 0 0,4-3-106 0 0,-10 8-2 0 0,1-1 0 0 0,-1 0 0 0 0,0 0 0 0 0,0 0-1 0 0,0 0 1 0 0,0 0 0 0 0,0 0 0 0 0,-1 0 0 0 0,0-1 0 0 0,1 1 0 0 0,-1-1 0 0 0,0 0 2 0 0,2-8 0 0 0,-2 9 0 0 0,0 0 0 0 0,0 0 0 0 0,0 1 0 0 0,0-1 0 0 0,-1 0 0 0 0,0 0 0 0 0,1 0 0 0 0,-1 0 0 0 0,0 0 0 0 0,0 0 0 0 0,-1 0 0 0 0,1 0 0 0 0,-1 0 0 0 0,1 1 0 0 0,-2-3 0 0 0,0 0-2 0 0,0 1-1 0 0,-1 0 1 0 0,0 0 0 0 0,0 0-1 0 0,0 0 1 0 0,0 0-1 0 0,-1 0 1 0 0,1 1-1 0 0,-1 0 1 0 0,0 0 0 0 0,0 0-1 0 0,-1 0 1 0 0,1 0-1 0 0,0 1 1 0 0,-2-1 2 0 0,-1 1 10 0 0,-1-1 1 0 0,1 1-1 0 0,-1 0 0 0 0,0 0 1 0 0,0 1-1 0 0,0 0 0 0 0,0 1 1 0 0,0 0-1 0 0,-1 0-10 0 0,-19 3-1296 0 0,1 0 0 0 0,-1 2 0 0 0,1 2 0 0 0,-25 8 1296 0 0,47-13-483 0 0,-34 10-1562 0 0</inkml:trace>
  <inkml:trace contextRef="#ctx0" brushRef="#br0" timeOffset="2217.841">2169 272 13248 0 0,'-1'-1'74'0'0,"0"0"0"0"0,-1-1 1 0 0,1 1-1 0 0,-1 0 1 0 0,1 0-1 0 0,-1 0 1 0 0,0 0-1 0 0,0 0 1 0 0,1 0-1 0 0,-1 0 0 0 0,0 0 1 0 0,0 1-1 0 0,0-1 1 0 0,0 1-1 0 0,1-1 1 0 0,-1 1-1 0 0,0 0 0 0 0,0 0 1 0 0,-2 0-75 0 0,-4-1 34 0 0,-2 0 341 0 0,-1 0 0 0 0,1 1 1 0 0,0 1-1 0 0,-1-1 1 0 0,1 2-1 0 0,0-1 1 0 0,0 2-1 0 0,0-1 1 0 0,0 1-1 0 0,0 1 1 0 0,0 0-1 0 0,1 0 0 0 0,0 1 1 0 0,0 0-1 0 0,-1 1-375 0 0,-12 7 284 0 0,16-9-181 0 0,0-1 0 0 0,0 1-1 0 0,0 0 1 0 0,0 1 0 0 0,1 0-1 0 0,-1-1 1 0 0,-3 6-103 0 0,-24 25 682 0 0,24-26-592 0 0,0 0 0 0 0,0 1 0 0 0,1 0 0 0 0,0 0 0 0 0,0 2-90 0 0,7-10 13 0 0,0 1 0 0 0,0 0 0 0 0,0-1 1 0 0,0 1-1 0 0,0 0 0 0 0,0-1 0 0 0,1 1 0 0 0,0 0 0 0 0,-1 0 0 0 0,1 0 0 0 0,0 0 1 0 0,0 0-1 0 0,0-1 0 0 0,1 1 0 0 0,-1 0 0 0 0,1 0 0 0 0,0 0 0 0 0,-1-1 1 0 0,1 1-1 0 0,0 0 0 0 0,1-1 0 0 0,-1 1 0 0 0,0-1 0 0 0,2 2-13 0 0,-1-1 45 0 0,0 0 0 0 0,0 0 0 0 0,1 1 0 0 0,0-1 0 0 0,0-1 0 0 0,0 1-1 0 0,0 0 1 0 0,0-1 0 0 0,0 1 0 0 0,0-1 0 0 0,1 0 0 0 0,0 0 0 0 0,-1-1 0 0 0,1 1-1 0 0,0-1 1 0 0,3 1-45 0 0,0-1 6 0 0,0 0 0 0 0,0 0 0 0 0,1-1 0 0 0,-1 0 0 0 0,0 0 0 0 0,1-1 0 0 0,-1 0-1 0 0,0 0 1 0 0,0-1 0 0 0,6-1-6 0 0,4-3-304 0 0,-1-1 0 0 0,0 0 0 0 0,14-9 304 0 0,-27 14-118 0 0,0 0 0 0 0,0 0 1 0 0,0 0-1 0 0,0-1 0 0 0,-1 1 1 0 0,1-1-1 0 0,0 1 0 0 0,-1-1 0 0 0,0 0 1 0 0,0 0-1 0 0,0 0 0 0 0,0 0 0 0 0,1-2 118 0 0,-2 3-94 0 0,1-1 1 0 0,-1 1-1 0 0,1 0 0 0 0,0 0 0 0 0,0 0 0 0 0,0 0 0 0 0,1 0 94 0 0,-2 1-54 0 0,1-1 0 0 0,-1 1 0 0 0,1 0 0 0 0,-1-1 0 0 0,0 1 0 0 0,1-1 0 0 0,-1 1 0 0 0,0-1 0 0 0,0 0 1 0 0,0 1-1 0 0,0-1 0 0 0,-1 0 0 0 0,1 0 0 0 0,0 1 0 0 0,-1-2 54 0 0,2-4-82 0 0,-1 1 68 0 0,0 1 0 0 0,1-1 0 0 0,-1 0 0 0 0,1 0 0 0 0,1 1 0 0 0,2-6 14 0 0,-2 5 0 0 0,0-1 0 0 0,0 0 0 0 0,-1 0 0 0 0,1-2 0 0 0,-2 3 0 0 0,1 1 0 0 0,0 0 0 0 0,0-1 0 0 0,0 1 0 0 0,0 0 0 0 0,1 0 0 0 0,2-2 0 0 0,-2-1 0 0 0,-7 4 64 0 0,-10 30 1699 0 0,12-23-1748 0 0,1 1 0 0 0,-1-1 0 0 0,0 1 0 0 0,1 0 0 0 0,0-1 0 0 0,0 1 1 0 0,0 0-1 0 0,0 0 0 0 0,0 0 0 0 0,1 0 0 0 0,0 1-15 0 0,-5 21-1 0 0,5-22 1 0 0,-1 0 0 0 0,1 0 0 0 0,0 0 0 0 0,0 0 0 0 0,0 0 0 0 0,1 0 0 0 0,-1 0 0 0 0,1 0 0 0 0,0 0 0 0 0,1 2 0 0 0,3 25 0 0 0,-5-21 0 0 0,1 0 0 0 0,1 0 0 0 0,-1 0 0 0 0,2 0 0 0 0,-1-1 0 0 0,1 1 0 0 0,1-1 0 0 0,1 3 0 0 0,-3-7 0 0 0,-1 0 0 0 0,0 0 0 0 0,0 1 0 0 0,0-1 0 0 0,-1 0 0 0 0,0 5 0 0 0,0-4 0 0 0,1 0 0 0 0,-1 0 0 0 0,1 0 0 0 0,1 0 0 0 0,0 3 0 0 0,1-1 0 0 0,0 0 0 0 0,-1 0 0 0 0,0 1 0 0 0,0-1 0 0 0,-1 1 0 0 0,0-1 0 0 0,0 1 0 0 0,-1 4 0 0 0,0-4 0 0 0,0 1 0 0 0,1-1 0 0 0,0 1 0 0 0,1-1 0 0 0,0 1 0 0 0,0-3 0 0 0,-1 1 0 0 0,0 0 0 0 0,0 0 0 0 0,-1-1 0 0 0,1 1 0 0 0,-2 0 0 0 0,1 2 0 0 0,-3 4 0 0 0,2-11 0 0 0,0 0 0 0 0,0 0 0 0 0,1 0 0 0 0,-1 1 0 0 0,1-1 0 0 0,0 0 0 0 0,0 1 0 0 0,1 5 0 0 0,0-7 0 0 0,-1-1 0 0 0,0 1 0 0 0,0 0 0 0 0,1 0 0 0 0,-1-1 0 0 0,0 1 0 0 0,0 0 0 0 0,0-1 0 0 0,-1 1 0 0 0,1 0 0 0 0,0 0 0 0 0,-1-1 0 0 0,1 1 0 0 0,-1-1 0 0 0,0 1 0 0 0,0 0 0 0 0,-9 13 0 0 0,7-11 0 0 0,0 0 0 0 0,1-1 0 0 0,-1 1 0 0 0,1 1 0 0 0,0-1 0 0 0,0 0 0 0 0,0 1 0 0 0,0 0 135 0 0,-1 0 0 0 0,0-1-1 0 0,0 0 1 0 0,0 1 0 0 0,0-1-1 0 0,-1 0 1 0 0,1-1 0 0 0,-1 1-1 0 0,0-1 1 0 0,0 1-1 0 0,-1-1 1 0 0,-1 0-135 0 0,-10 10 416 0 0,13-11-414 0 0,0-1-1 0 0,0 1 0 0 0,0 0 1 0 0,0-1-1 0 0,-1 0 1 0 0,1 0-1 0 0,-1 0 0 0 0,1 0 1 0 0,-1 0-1 0 0,1-1 0 0 0,-1 0 1 0 0,1 0-2 0 0,-28 6-1 0 0,24-4 1 0 0,-1 0 0 0 0,1-1 0 0 0,-1 0 0 0 0,1 0 0 0 0,-1-1 0 0 0,1 0 0 0 0,-1 0 0 0 0,1-1 0 0 0,-1 0 0 0 0,-6-2 0 0 0,-12-3 0 0 0,0-2 0 0 0,-10-5 0 0 0,28 10 0 0 0,1 0 0 0 0,1 0 0 0 0,-1-1 0 0 0,1 0 0 0 0,0 0 0 0 0,0 0 0 0 0,1-1 0 0 0,0 0 0 0 0,-4-4 0 0 0,-3-2 0 0 0,10 8-98 0 0,0 1 0 0 0,0 0 0 0 0,0 0 0 0 0,0-1 0 0 0,1 1 0 0 0,-1-1 0 0 0,1 0 0 0 0,0 0-1 0 0,-1 1 1 0 0,1-1 0 0 0,1 0 0 0 0,-1 0 0 0 0,0 0 0 0 0,1 0 0 0 0,-1 0 0 0 0,1 0 0 0 0,0 0 0 0 0,0-1 98 0 0,0 1-536 0 0,1 0 0 0 0,-1 0 1 0 0,0 0-1 0 0,1 0 1 0 0,0 0-1 0 0,0 0 1 0 0,0 0-1 0 0,0 0 0 0 0,0 0 1 0 0,1 1-1 0 0,0-2 536 0 0,7-8-2046 0 0</inkml:trace>
  <inkml:trace contextRef="#ctx0" brushRef="#br0" timeOffset="2750.845">2581 308 11976 0 0,'10'-7'546'0'0,"-7"6"-10"0"0,-5-1-512 0 0,1 1 0 0 0,-1 0 0 0 0,0-1 0 0 0,0 1-1 0 0,1 0 1 0 0,-1-1 0 0 0,0 1 0 0 0,0 0 0 0 0,0 0-24 0 0,1 1-1 0 0,-2-2 176 0 0,0 1 0 0 0,-1-1 0 0 0,1 1 1 0 0,-1 0-1 0 0,1 0 0 0 0,-1 0 0 0 0,1 0 1 0 0,-1 1-1 0 0,1 0 0 0 0,-1-1 0 0 0,0 1 0 0 0,1 0 1 0 0,-1 1-1 0 0,-2 0-175 0 0,-8 1 1061 0 0,1 1 1 0 0,0 0-1 0 0,-3 3-1061 0 0,8-4 153 0 0,3-1-119 0 0,1 1 0 0 0,-1 0-1 0 0,0 0 1 0 0,1 0 0 0 0,-1 1-1 0 0,1 0 1 0 0,0 0 0 0 0,0 0 0 0 0,0 0-1 0 0,-4 4-33 0 0,4-4 35 0 0,-1 1 0 0 0,0-1 0 0 0,1 0 0 0 0,-1-1 0 0 0,-2 1-35 0 0,4-2 61 0 0,1 0 1 0 0,-1 0-1 0 0,1 0 1 0 0,-1 1-1 0 0,1-1 0 0 0,0 1 1 0 0,0-1-1 0 0,0 1 1 0 0,0 0-1 0 0,0 0 0 0 0,0-1 1 0 0,0 2-1 0 0,0-1 1 0 0,1 0-1 0 0,-1 0 0 0 0,1 0 1 0 0,-1 1-1 0 0,1-1 1 0 0,0 1-1 0 0,0-1 0 0 0,0 3-61 0 0,-1-2 59 0 0,1 0 0 0 0,0 0 0 0 0,-1 1-1 0 0,1-1 1 0 0,-1-1 0 0 0,0 1-1 0 0,0 0 1 0 0,0 0 0 0 0,-1-1 0 0 0,0 1-59 0 0,1-1 1 0 0,0 0 0 0 0,0 0 0 0 0,1 0 0 0 0,-1 0 0 0 0,1 0 0 0 0,-1 0 0 0 0,1 1 0 0 0,-1-1 0 0 0,1 0 0 0 0,0 1 0 0 0,0-1 0 0 0,0 1 0 0 0,1-1 0 0 0,-1 1 0 0 0,1-1 0 0 0,-1 1 0 0 0,1-1 0 0 0,0 1 0 0 0,0 0 0 0 0,0 1-1 0 0,1 3 0 0 0,0-5 0 0 0,-1 0 0 0 0,0 0 0 0 0,0 0 0 0 0,1 0 0 0 0,-1 0 0 0 0,0 1 0 0 0,-1-1 0 0 0,1 0 0 0 0,0 0 0 0 0,-1 1 0 0 0,-1 2 0 0 0,1-4 0 0 0,1 0 0 0 0,-1-1 0 0 0,1 1 0 0 0,0 0 0 0 0,-1-1 0 0 0,1 1 0 0 0,0 0 0 0 0,0 0 0 0 0,0 0 0 0 0,-1-1 0 0 0,1 1 0 0 0,0 0 0 0 0,0 0 0 0 0,0 0 0 0 0,0-1 0 0 0,0 1 0 0 0,0 0 0 0 0,0 0 0 0 0,1-1 0 0 0,-1 1 0 0 0,0 0 0 0 0,0 0 0 0 0,1 0 0 0 0,-1-1 0 0 0,0 1 0 0 0,1 0 0 0 0,-1-1 0 0 0,1 1 0 0 0,8 7 0 0 0,-8-7 0 0 0,1 0 0 0 0,-1 0 0 0 0,1 0 0 0 0,-1 0 0 0 0,1 0 0 0 0,-1 1 0 0 0,0-1 0 0 0,0 0 0 0 0,0 1 0 0 0,1 0 0 0 0,-2-1 0 0 0,0-1 0 0 0,0 1 0 0 0,0 0 0 0 0,1 0 0 0 0,-1 0 0 0 0,0-1 0 0 0,1 1 0 0 0,-1 0 0 0 0,1 0 0 0 0,-1-1 0 0 0,1 1 0 0 0,-1 0 0 0 0,1-1 0 0 0,0 1 0 0 0,-1-1 0 0 0,1 1 0 0 0,0 0 0 0 0,-1-1 0 0 0,2 1 0 0 0,2 1 0 0 0,9 5 0 0 0,-9-6 0 0 0,0-1 0 0 0,0 1 0 0 0,0-1 0 0 0,0 0 0 0 0,0-1 0 0 0,2 0 0 0 0,-4 1 0 0 0,0 0 0 0 0,-1 0 0 0 0,1-1 0 0 0,0 1 0 0 0,0-1 0 0 0,-1 1 0 0 0,1-1 0 0 0,0 0 0 0 0,-1 0 0 0 0,1 1 0 0 0,-1-1 0 0 0,1 0 0 0 0,-1-1 0 0 0,0 1 0 0 0,1-1 0 0 0,0 1 0 0 0,-1 0 0 0 0,1-1 0 0 0,-1 1 0 0 0,1 0 0 0 0,0-1 0 0 0,0 1 0 0 0,-1 0 0 0 0,1 0 0 0 0,0 1 0 0 0,0-1 0 0 0,0 0 0 0 0,0 1 0 0 0,0-1 0 0 0,1 1 0 0 0,-1-1 0 0 0,1 0 0 0 0,0 0 0 0 0,-1 0 0 0 0,1 0 0 0 0,-1 0 0 0 0,0 0 0 0 0,1-1 0 0 0,0 0 0 0 0,52-51-64 0 0,-45 46-71 0 0,-7 5 50 0 0,0 0 1 0 0,0 0-1 0 0,0-1 1 0 0,0 1-1 0 0,-1-1 0 0 0,1 1 1 0 0,-1-1-1 0 0,1-2 85 0 0,3-7-372 0 0,-5 9 300 0 0,0 0-1 0 0,0 0 1 0 0,0 1 0 0 0,1-1 0 0 0,-1 1-1 0 0,1-1 1 0 0,0 1 0 0 0,0-1 72 0 0,4-2-75 0 0,-4 3 69 0 0,0 0-1 0 0,0 0 1 0 0,-1 0-1 0 0,1 0 1 0 0,0-1-1 0 0,-1 1 1 0 0,1 0-1 0 0,-1-1 1 0 0,0 1-1 0 0,1-1 1 0 0,-1 1-1 0 0,0-1 1 0 0,-1 0-1 0 0,1 0 7 0 0,-1-17 0 0 0,0 17 0 0 0,-1 0 0 0 0,1 0 0 0 0,0 0 0 0 0,0 0 0 0 0,1 0 0 0 0,-1 0 0 0 0,0 0 0 0 0,1 0 0 0 0,0 0 0 0 0,0 0 0 0 0,0 0 0 0 0,1-1 0 0 0,1-2 0 0 0,-3 5 0 0 0,1 0 0 0 0,-1 0 0 0 0,1 0 0 0 0,0 0 0 0 0,-1 0 0 0 0,0 0 0 0 0,1-1 0 0 0,-1 1 0 0 0,0 0 0 0 0,0 0 0 0 0,0-1 0 0 0,-4-28 0 0 0,3 30 19 0 0,1 0 0 0 0,0-1 1 0 0,0 1-1 0 0,0 0 0 0 0,-1-1 0 0 0,1 1 0 0 0,0 0 0 0 0,0-1 0 0 0,-1 1 0 0 0,1 0 0 0 0,0-1 0 0 0,-1 1 0 0 0,1 0 0 0 0,0 0 0 0 0,-1-1 0 0 0,1 1 0 0 0,-1 0 0 0 0,1 0 0 0 0,0 0 0 0 0,-1 0 0 0 0,1 0 0 0 0,-1-1 0 0 0,1 1 0 0 0,0 0 0 0 0,-1 0 1 0 0,1 0-1 0 0,-1 0 0 0 0,1 0 0 0 0,0 0 0 0 0,-1 0 0 0 0,1 1 0 0 0,-1-1 0 0 0,1 0 0 0 0,0 0 0 0 0,-1 0 0 0 0,1 0 0 0 0,-1 0 0 0 0,1 1 0 0 0,0-1 0 0 0,-1 0 0 0 0,1 0 0 0 0,0 0 0 0 0,-1 1 0 0 0,1-1 0 0 0,0 0 0 0 0,-1 1-19 0 0,3 6 477 0 0,-2-6-432 0 0,0 0-1 0 0,0 0 1 0 0,1 0-1 0 0,-1 0 1 0 0,0 0-1 0 0,0 1 1 0 0,0-1-1 0 0,0 0 1 0 0,0 0-1 0 0,0 0 1 0 0,0 0-1 0 0,-1 0 1 0 0,1 1-1 0 0,-1-1-44 0 0,1 2 2 0 0,-1 0-1 0 0,1 0 0 0 0,-1-1 0 0 0,1 1 0 0 0,0 0 1 0 0,0 0-1 0 0,0 0 0 0 0,1-1 0 0 0,-1 1 1 0 0,1 0-1 0 0,-1-1 0 0 0,1 1 0 0 0,0 0 0 0 0,0 0-1 0 0,0 0 0 0 0,0-1 0 0 0,0 1 0 0 0,0 0 0 0 0,-1 0 0 0 0,1 0 0 0 0,-1 0 0 0 0,0 0 0 0 0,0 0-1 0 0,0 0 1 0 0,0 1 0 0 0,-4 6 0 0 0,3-9 0 0 0,0 0 0 0 0,1 0 0 0 0,-1 0 0 0 0,1 0 0 0 0,0 1 0 0 0,-1-1 0 0 0,1 0 0 0 0,0 0 0 0 0,-1 0 0 0 0,1 1 0 0 0,0-1 0 0 0,0 0 0 0 0,0 0 0 0 0,0 1 0 0 0,0-1 0 0 0,1 1 0 0 0,7 13 0 0 0,-7-13 0 0 0,0 0 0 0 0,1-1 0 0 0,-1 1 0 0 0,0 0 0 0 0,-1 0 0 0 0,1-1 0 0 0,0 1 0 0 0,0 0 0 0 0,-1 0 0 0 0,1 0 0 0 0,-1 0 0 0 0,0 0 0 0 0,0 0 0 0 0,1 0 0 0 0,-2 1 0 0 0,1 9 0 0 0,-1-1 0 0 0,1 0 0 0 0,1 8 0 0 0,0-18 0 0 0,-1 0 0 0 0,-1-1 0 0 0,1 1 0 0 0,0 0 0 0 0,0 0 0 0 0,0 0 0 0 0,0 0 0 0 0,0-1 0 0 0,-1 1 0 0 0,1 0 0 0 0,0 0 0 0 0,-1-1 0 0 0,1 1 0 0 0,-1 0 0 0 0,1 0 0 0 0,-1-1 0 0 0,1 1 0 0 0,-1-1 0 0 0,1 1 0 0 0,0-1 0 0 0,-1 0 0 0 0,1 1 0 0 0,0-1 0 0 0,-1 1 0 0 0,1-1 0 0 0,0 1 0 0 0,0-1 0 0 0,0 1 0 0 0,-1-1 0 0 0,1 1 0 0 0,0-1 0 0 0,0 1 0 0 0,0-1 0 0 0,0 1 0 0 0,0-1 0 0 0,0 1 0 0 0,0-1 0 0 0,0 1 0 0 0,0-1 0 0 0,0 1 0 0 0,0-1 0 0 0,0 1 0 0 0,1-1 0 0 0,-1 1 0 0 0,0-1 0 0 0,0 1 0 0 0,6 6-64 0 0,-4-6-273 0 0,-1-1-53 0 0,0-1 0 0 0,0 1 0 0 0,0-1 0 0 0,-1 1 1 0 0,1 0-1 0 0,0-1 0 0 0,0 1 0 0 0,0 0 0 0 0,0 0 0 0 0,1 0 0 0 0,-1-1 0 0 0,0 1 1 0 0,0 0 389 0 0,0 0-1502 0 0,6-2-4742 0 0</inkml:trace>
  <inkml:trace contextRef="#ctx0" brushRef="#br0" timeOffset="3114.1">2702 0 17503 0 0,'20'0'399'0'0,"-14"0"-31"0"0,-5 0 168 0 0,6 8 65 0 0,-7-7-600 0 0,1-1 0 0 0,-1 0-1 0 0,1 1 1 0 0,-1-1 0 0 0,1 1 0 0 0,-1-1-1 0 0,0 1 1 0 0,1-1 0 0 0,-1 1-1 0 0,0-1 1 0 0,1 1 0 0 0,-1-1-1 0 0,0 1 1 0 0,0-1 0 0 0,1 1 0 0 0,-1-1-1 0 0,0 1 1 0 0,0 0 0 0 0,0-1-1 0 0,0 1 1 0 0,0-1 0 0 0,0 1-1 0 0,0 0 1 0 0,0-1-1 0 0,-5 16 0 0 0,-1 3-1 0 0,9 9 5 0 0,-3-24-14 0 0,1-1 1 0 0,-1 1-1 0 0,1 0 0 0 0,-1 0 1 0 0,0 0-1 0 0,0 0 0 0 0,-1 1 10 0 0,-4 13-235 0 0,4-15 171 0 0,0-1 0 0 0,0 1 0 0 0,0 0 0 0 0,1 0 0 0 0,-1 0 0 0 0,1 0 0 0 0,-1 0-1 0 0,1 0 1 0 0,0 1 64 0 0,5 16-414 0 0,-3-17 356 0 0,-1 1-1 0 0,-1-1 0 0 0,1 0 1 0 0,0 0-1 0 0,-1 1 1 0 0,0-1-1 0 0,1 0 1 0 0,-2 3 58 0 0,-1 11 84 0 0,1-11 35 0 0,0-1 0 0 0,1 1-1 0 0,-1 0 1 0 0,1 0-1 0 0,0 0 1 0 0,1 0 0 0 0,0 0-1 0 0,-1 0 1 0 0,3 4-119 0 0,-3-8 42 0 0,3 5 21 0 0,-1 0 0 0 0,0 0-1 0 0,-1 0 1 0 0,1 0 0 0 0,-1 0-1 0 0,-1 0 1 0 0,0 0 0 0 0,0 0-1 0 0,0 4-62 0 0,-1-3 0 0 0,0-6 0 0 0,1 0 0 0 0,-1 0 0 0 0,1 0 0 0 0,0 0 0 0 0,0 0 0 0 0,0 0 0 0 0,0 0 0 0 0,0 0 0 0 0,0 0 0 0 0,1 0 0 0 0,-1 0 0 0 0,1 0 0 0 0,-1 0 0 0 0,1 0 0 0 0,0 0 0 0 0,0-1 0 0 0,0 3 0 0 0,7 6 0 0 0,-6-9 0 0 0,0 1 0 0 0,-1 0 0 0 0,1-1 0 0 0,-1 1 0 0 0,1 0 0 0 0,-1 0 0 0 0,0 0 0 0 0,0 0 0 0 0,0 0 0 0 0,0 1 0 0 0,0-1 0 0 0,0 0 0 0 0,-1 0 0 0 0,1 1 0 0 0,-4 9 0 0 0,3-11 0 0 0,-1-1 0 0 0,1 1 0 0 0,-1 0 0 0 0,1 0 0 0 0,0 0 0 0 0,0 0 0 0 0,0 0 0 0 0,-1 0 0 0 0,1 0 0 0 0,0 0 0 0 0,0 0 0 0 0,0 0 0 0 0,0 0 0 0 0,0 0 0 0 0,1 0 0 0 0,-1 0 0 0 0,0 0 0 0 0,0 0 0 0 0,1 0 0 0 0,4 5 0 0 0,-4-5 0 0 0,0 0 0 0 0,0-1 0 0 0,-1 1 0 0 0,1 0 0 0 0,0 0 0 0 0,-1-1 0 0 0,1 1 0 0 0,0 0 0 0 0,-1 0 0 0 0,1 0 0 0 0,-1 0 0 0 0,0 0 0 0 0,1 0 0 0 0,-1 1 0 0 0,-3 4-133 0 0,2-4-563 0 0,6 1-1268 0 0,-4-3 942 0 0</inkml:trace>
  <inkml:trace contextRef="#ctx0" brushRef="#br0" timeOffset="3345.524">2952 136 15664 0 0,'0'0'23'0'0,"-1"0"0"0"0,0 0 0 0 0,1 0 0 0 0,-1 0 1 0 0,0 0-1 0 0,1 0 0 0 0,-1 0 0 0 0,1 0 1 0 0,-1 0-1 0 0,0 1 0 0 0,1-1 0 0 0,-1 0 1 0 0,1 0-1 0 0,-1 0 0 0 0,1 1 0 0 0,-1-1 1 0 0,1 0-1 0 0,-1 1 0 0 0,1-1 0 0 0,-1 0 1 0 0,1 1-1 0 0,-1-1 0 0 0,1 1 0 0 0,-1-1 1 0 0,1 1-1 0 0,0-1 0 0 0,-1 1 0 0 0,1-1 0 0 0,0 1 1 0 0,-1 0-24 0 0,1 0 67 0 0,0 1 0 0 0,0-1 1 0 0,0 1-1 0 0,0 0 0 0 0,0-1 0 0 0,0 1 1 0 0,1 0-1 0 0,-1-1 0 0 0,0 1 1 0 0,1-1-1 0 0,-1 1 0 0 0,1-1 0 0 0,0 1-67 0 0,0 1 18 0 0,-1-1-1 0 0,1 1 1 0 0,-1 0-1 0 0,0 0 1 0 0,1 0-1 0 0,-1-1 1 0 0,0 1-1 0 0,-1 0 0 0 0,1 1-17 0 0,-1-1 0 0 0,1-1-1 0 0,0 1 0 0 0,0-1 0 0 0,0 1 0 0 0,0 0 1 0 0,0-1-1 0 0,1 1 0 0 0,-1-1 0 0 0,1 1 0 0 0,0-1 0 0 0,0 1 1 0 0,5 8 0 0 0,-4-9 0 0 0,-1 0 0 0 0,0 0 0 0 0,0 0 0 0 0,0 0 0 0 0,0 1 0 0 0,0-1 0 0 0,0 0 0 0 0,0 0 0 0 0,-1 1 0 0 0,1-1 0 0 0,-1 0 0 0 0,1 1 0 0 0,-3 12 0 0 0,1-12 0 0 0,0-1 0 0 0,1 1 0 0 0,0 0 0 0 0,0-1 0 0 0,0 1 0 0 0,0 0 0 0 0,0 0 0 0 0,0 2 0 0 0,8 20 0 0 0,-6-21 0 0 0,0 1 0 0 0,-1-1 0 0 0,1 1 0 0 0,-1 0 0 0 0,0 0 0 0 0,-1-1 0 0 0,1 1 0 0 0,-1 0 0 0 0,0 0 0 0 0,0 0 0 0 0,-1 0 0 0 0,1-2 0 0 0,-1 0 0 0 0,1 1 0 0 0,-1-1 0 0 0,1 0 0 0 0,0 0 0 0 0,0 0 0 0 0,0 1 0 0 0,1-1 0 0 0,-1 0 0 0 0,1 0 0 0 0,0 0 0 0 0,0 0 0 0 0,0 0 0 0 0,0 0 0 0 0,2 3 0 0 0,-3-5 9 0 0,1 0 0 0 0,-1 0 0 0 0,0 0 0 0 0,0 0 0 0 0,1 0 0 0 0,-1 0-1 0 0,0 0 1 0 0,0 0 0 0 0,0 0 0 0 0,0 0 0 0 0,0 0 0 0 0,0 0 0 0 0,0 0-1 0 0,0 0 1 0 0,-1 0 0 0 0,1 0 0 0 0,0 0 0 0 0,-1 0-9 0 0,1 0 34 0 0,0 0 1 0 0,-1 0 0 0 0,1 0 0 0 0,0 0-1 0 0,0-1 1 0 0,0 1 0 0 0,-1 0-1 0 0,1 0 1 0 0,0 0 0 0 0,0 0-1 0 0,0 0 1 0 0,1-1 0 0 0,-1 1 0 0 0,0 0-1 0 0,0 0 1 0 0,0 0 0 0 0,1 0-1 0 0,-1-1 1 0 0,0 1 0 0 0,1 0-1 0 0,-1 0 1 0 0,1 0-35 0 0,2 4 220 0 0,1-1 1 0 0,0 1-1 0 0,0-1 0 0 0,1 0 0 0 0,1 1-220 0 0,-5-4 1 0 0,-1 0 0 0 0,1-1 0 0 0,0 1-1 0 0,0 0 1 0 0,-1-1 0 0 0,1 1 0 0 0,0-1-1 0 0,0 1 1 0 0,0-1 0 0 0,-1 1 0 0 0,1-1 0 0 0,0 1-1 0 0,0-1 1 0 0,0 0 0 0 0,0 0 0 0 0,0 1-1 0 0,0-1 1 0 0,0 0 0 0 0,0 0 0 0 0,1 0-1 0 0,2 0 0 0 0,16 2 0 0 0,-3-2 0 0 0,-2-3 68 0 0,-11 3 38 0 0,0-1-1 0 0,0 1 1 0 0,0-1-1 0 0,0 0 1 0 0,0 0-1 0 0,0-1 1 0 0,0 1 0 0 0,0-1-1 0 0,0 0 1 0 0,0 0-1 0 0,-1 0 1 0 0,1 0-1 0 0,1-3-105 0 0,8-6 474 0 0,-10 9-466 0 0,0 0 1 0 0,0 0-1 0 0,-1 0 0 0 0,1-1 1 0 0,-1 1-1 0 0,1-1 1 0 0,-1 0-1 0 0,0 1 0 0 0,0-1 1 0 0,0 0-1 0 0,-1 0 1 0 0,1-1-1 0 0,-1 1 1 0 0,1 0-1 0 0,-1 0 0 0 0,1-4-8 0 0,-2-2 0 0 0,0 7 0 0 0,0 0 0 0 0,0 0 0 0 0,1 0 0 0 0,-1 0 0 0 0,0 1 0 0 0,1-1 0 0 0,-1 0 0 0 0,1 0 0 0 0,0 0 0 0 0,-1 0 0 0 0,2-1 0 0 0,2-3 0 0 0,-3 5 0 0 0,0 0 0 0 0,0-1 0 0 0,0 1 0 0 0,0 0 0 0 0,0-1 0 0 0,-1 1 0 0 0,1 0 0 0 0,0-1 0 0 0,-1 1 0 0 0,1-1 0 0 0,-1 1 0 0 0,0-1 0 0 0,1 1 0 0 0,-1-1 0 0 0,0 0 0 0 0,0 1 0 0 0,0-1 0 0 0,0 1 0 0 0,0-1 0 0 0,0 0 0 0 0,-7-11 0 0 0,5 11 0 0 0,1 0 0 0 0,0 0 0 0 0,0-1 0 0 0,0 1 0 0 0,0 0 0 0 0,0-1 0 0 0,0 1 0 0 0,0-1 0 0 0,1 0 0 0 0,0-18 0 0 0,0 17 0 0 0,0 0 0 0 0,0-1 0 0 0,0 1 0 0 0,0 0 0 0 0,-1-1 0 0 0,0 1 0 0 0,0-2 0 0 0,0 5 0 0 0,1-1 0 0 0,-1 1 0 0 0,1-1 0 0 0,0 0 0 0 0,-1 1 0 0 0,1-1 0 0 0,0 1 0 0 0,0-1 0 0 0,0 0 0 0 0,0 1 0 0 0,0-1 0 0 0,0 1 0 0 0,1-1 0 0 0,-1 0 0 0 0,1 1 0 0 0,-1-1 0 0 0,1 1 0 0 0,-1-1 0 0 0,2 0 0 0 0,-2 1 0 0 0,1 0 0 0 0,0-1 0 0 0,0 1 0 0 0,-1 0 0 0 0,1 0 0 0 0,-1 0 0 0 0,1-1 0 0 0,-1 1 0 0 0,0 0 0 0 0,1-1 0 0 0,-1 1 0 0 0,0 0 0 0 0,0-1 0 0 0,0 1 0 0 0,0 0 0 0 0,0-1 0 0 0,0 1 0 0 0,0-1 0 0 0,0 1 0 0 0,-1 0 0 0 0,1-1 0 0 0,0 1 0 0 0,-1 0 0 0 0,0 0 0 0 0,1-1 0 0 0,-1 1 0 0 0,1 0 0 0 0,-1 0 0 0 0,0-1 0 0 0,0 2 0 0 0,1-1 0 0 0,-1 1 0 0 0,1-1 0 0 0,0 0 0 0 0,-1 1 0 0 0,1-1 0 0 0,0 0 0 0 0,0 1 0 0 0,-1-1 0 0 0,1 1 0 0 0,0-1 0 0 0,0 0 0 0 0,0 1 0 0 0,0-1 0 0 0,0 0 0 0 0,0 0 0 0 0,0 1 0 0 0,0-1 0 0 0,0 0 0 0 0,0 1 0 0 0,0-1 0 0 0,1 0 0 0 0,-1 1 0 0 0,0-1 0 0 0,0 1 0 0 0,1-1 0 0 0,-1 0 0 0 0,0 1 0 0 0,1-1 0 0 0,-1 1 0 0 0,1-1 0 0 0,-1 1 0 0 0,1-1 0 0 0,-1 0 0 0 0,1 1 1 0 0,-1-1 0 0 0,0 1-1 0 0,0-1 1 0 0,0 1 0 0 0,0-1-1 0 0,1 1 1 0 0,-1-1 0 0 0,0 1-1 0 0,0-1 1 0 0,0 1 0 0 0,0-1-1 0 0,0 1 1 0 0,0-1 0 0 0,-1 1-1 0 0,1-1 1 0 0,0 1-1 0 0,0-1 1 0 0,0 1 0 0 0,0-1-1 0 0,-1 1 1 0 0,1-1 0 0 0,0 1-1 0 0,0-1 1 0 0,-1 1 0 0 0,1 0-1 0 0,0-1 1 0 0,-1 1 0 0 0,1-1-1 0 0,0 1 1 0 0,-1 0-1 0 0,-4-10-164 0 0,5 10 141 0 0,0 0 0 0 0,0-1 0 0 0,0 1 0 0 0,0 0 0 0 0,0 0 1 0 0,1-1-1 0 0,-1 1 0 0 0,0 0 0 0 0,0-1 0 0 0,0 1 0 0 0,0 0 0 0 0,0-1 1 0 0,0 1-1 0 0,1 0 0 0 0,-1 0 0 0 0,0-1 0 0 0,0 1 0 0 0,0 0 0 0 0,1 0 1 0 0,-1 0-1 0 0,0-1 0 0 0,0 1 0 0 0,1 0 0 0 0,-1 0 0 0 0,0 0 0 0 0,0 0 1 0 0,1-1-1 0 0,-1 1 0 0 0,0 0 0 0 0,1 0 0 0 0,-1 0 0 0 0,1 0 23 0 0,-1 0-45 0 0,0 0 0 0 0,1-1 0 0 0,-1 1 0 0 0,1 0 0 0 0,-1 0 0 0 0,1-1 0 0 0,-1 1 0 0 0,0 0 0 0 0,1-1-1 0 0,-1 1 1 0 0,0 0 0 0 0,1-1 0 0 0,-1 1 0 0 0,0 0 0 0 0,0-1 0 0 0,1 1 0 0 0,-1-1 0 0 0,0 0 45 0 0,0 1-12 0 0,1 0 1 0 0,-1-1 0 0 0,0 1 0 0 0,0-1-1 0 0,1 1 1 0 0,-1 0 0 0 0,0-1 0 0 0,1 1-1 0 0,-1-1 1 0 0,0 1 0 0 0,1 0-1 0 0,-1 0 1 0 0,0-1 0 0 0,1 1 0 0 0,-1 0-1 0 0,1 0 1 0 0,-1-1 0 0 0,1 1 0 0 0,-1 0-1 0 0,1 0 1 0 0,-1 0 0 0 0,0 0 0 0 0,1 0-1 0 0,-1 0 1 0 0,1-1 0 0 0,-1 1-1 0 0,1 0 12 0 0,7 0-92 0 0,-6 0-55 0 0,0 0-1 0 0,1 0 1 0 0,-1 0-1 0 0,0-1 1 0 0,0 1-1 0 0,1-1 1 0 0,-1 1-1 0 0,0-1 1 0 0,0 0-1 0 0,0 0 1 0 0,0 0 147 0 0,12-1-1928 0 0,22 2-96 0 0,-1 0-21 0 0</inkml:trace>
  <inkml:trace contextRef="#ctx0" brushRef="#br0" timeOffset="3778.45">3654 125 11976 0 0,'-5'2'576'0'0,"-9"-1"-240"0"0,1-1 0 0 0,-10-1-336 0 0,11 0 450 0 0,-1 1-1 0 0,0 0 1 0 0,-9 2-450 0 0,19-1 297 0 0,0 0 1 0 0,0 0-1 0 0,0 0 0 0 0,0 1 1 0 0,0-1-1 0 0,0 1 0 0 0,0 0 1 0 0,1-1-1 0 0,-1 1 1 0 0,0 1-298 0 0,-17 11 1319 0 0,12-10-1223 0 0,0 1-1 0 0,1-1 1 0 0,-1 2-1 0 0,1-1 1 0 0,0 1-1 0 0,-1 2-95 0 0,5-5 0 0 0,-1 1 0 0 0,0-1 0 0 0,-1-1 0 0 0,1 1 0 0 0,0 0 0 0 0,1-2 0 0 0,1 0 0 0 0,-1 1 0 0 0,1-1 0 0 0,0 1 0 0 0,-1 0 0 0 0,1-1 0 0 0,0 1 0 0 0,0 0 0 0 0,0 1 0 0 0,0-1 0 0 0,1 0 0 0 0,-1 0 0 0 0,1 1 0 0 0,-1-1 0 0 0,1 1 0 0 0,-1 1 0 0 0,-11 23 2 0 0,10-23 3 0 0,1 0 0 0 0,-1 0 1 0 0,1 1-1 0 0,0-1 0 0 0,1 1 0 0 0,-1-1 0 0 0,1 1 1 0 0,0 0-1 0 0,0-1 0 0 0,0 1 0 0 0,0 0 1 0 0,1 0-1 0 0,0 1-5 0 0,1 2 93 0 0,1-3 87 0 0,-2 1 0 0 0,1-1 1 0 0,0 1-1 0 0,-1 0 0 0 0,0-1 0 0 0,-1 1 0 0 0,0 4-180 0 0,1-7 36 0 0,0-1 0 0 0,0 0 0 0 0,0 0 0 0 0,1 0 0 0 0,-1 0-1 0 0,0 0 1 0 0,1 0 0 0 0,0 0 0 0 0,-1 0 0 0 0,1 0 0 0 0,0 0-1 0 0,0 0 1 0 0,0 0 0 0 0,0 0 0 0 0,0-1 0 0 0,0 1 0 0 0,2 1-36 0 0,-2-1 0 0 0,1 0-1 0 0,-1 0 1 0 0,1 1 0 0 0,-1-1 0 0 0,0 1 0 0 0,0-1 0 0 0,0 1 0 0 0,0 0 0 0 0,0-1 0 0 0,0 1 0 0 0,-1 0-1 0 0,1 0 1 0 0,-1 0 0 0 0,0 0 0 0 0,0-2 0 0 0,0 0 0 0 0,0 0 0 0 0,0 1 0 0 0,0-1 0 0 0,0 0 0 0 0,0 0 0 0 0,1 0 0 0 0,-1 0 0 0 0,0 0 0 0 0,1 0 0 0 0,-1 0 0 0 0,1 0 0 0 0,-1-1 0 0 0,1 1 0 0 0,-1 0 0 0 0,1 0 0 0 0,0 0 0 0 0,-1 0 0 0 0,1-1 0 0 0,0 1 0 0 0,0 0 0 0 0,-1 0 0 0 0,1-1 0 0 0,0 1 0 0 0,1 0 0 0 0,-1 0 0 0 0,1 0 0 0 0,0 0 0 0 0,0 0 0 0 0,0-1 0 0 0,-1 1 0 0 0,1 0 0 0 0,0-1 0 0 0,0 1 0 0 0,0-1 0 0 0,0 0 0 0 0,0 0 0 0 0,0 1 0 0 0,0-1 0 0 0,0 0 0 0 0,0-1 0 0 0,0 1 0 0 0,0 0 0 0 0,0-1 0 0 0,0 1 0 0 0,0-1 0 0 0,0 1 0 0 0,8-3 0 0 0,0-1 0 0 0,0 0 0 0 0,3-2 0 0 0,-10 5 0 0 0,4-3-92 0 0,0 1 0 0 0,0-1 0 0 0,0 0-1 0 0,-1-1 1 0 0,1 0 0 0 0,-1 0-1 0 0,0 0 1 0 0,-1-1 0 0 0,1 1 0 0 0,-1-1-1 0 0,0-1 1 0 0,-1 1 0 0 0,1-1 0 0 0,-1 0-1 0 0,1-3 93 0 0,9-24-570 0 0,-3 7 532 0 0,5-22 38 0 0,-12 39 0 0 0,3 0 0 0 0,-9 5 0 0 0,2 5 0 0 0,0 0 0 0 0,-1 0 0 0 0,1 0 0 0 0,-1 0-1 0 0,1 0 1 0 0,0 1 0 0 0,-1-1 0 0 0,1 0 0 0 0,0 0-1 0 0,-1 0 1 0 0,1 0 0 0 0,-1 1 0 0 0,1-1 0 0 0,0 0-1 0 0,0 1 1 0 0,-1-1 0 0 0,1 0 0 0 0,0 0-1 0 0,-1 1 1 0 0,1-1 0 0 0,0 0 0 0 0,0 1 0 0 0,0-1-1 0 0,-1 1 1 0 0,1-1 0 0 0,0 1 0 0 0,-6 11 69 0 0,5-4 228 0 0,-1 4 107 0 0,1-1 0 0 0,0 1-1 0 0,1-1 1 0 0,0 3-404 0 0,0-11 3 0 0,0 0-1 0 0,0 1 0 0 0,0-1 0 0 0,-1 0 0 0 0,1 0 0 0 0,-1 0 1 0 0,0 0-1 0 0,0 1-2 0 0,0-2 0 0 0,0 1-1 0 0,1 0 1 0 0,-1 0 0 0 0,1 0 0 0 0,-1 0 0 0 0,1 0 0 0 0,0 0-1 0 0,0 1 1 0 0,1 3 0 0 0,-1-5 0 0 0,0 1 0 0 0,0-1 0 0 0,0 1 0 0 0,0-1 0 0 0,1 1 0 0 0,-1-1 0 0 0,1 1 0 0 0,0-1 0 0 0,0 1 0 0 0,0-1 0 0 0,0 0 0 0 0,0 1 0 0 0,0-1 0 0 0,0 0 0 0 0,1 0 0 0 0,-1 0 0 0 0,1 0 0 0 0,0 0 0 0 0,-1 0 0 0 0,3 0 0 0 0,-3-1 0 0 0,0 0 0 0 0,0 0 0 0 0,0 0 0 0 0,0-1 0 0 0,0 1 0 0 0,1 0 0 0 0,-1-1 0 0 0,0 1 0 0 0,1-1 0 0 0,-1 1 0 0 0,0-1 0 0 0,1 0 0 0 0,-1 0 0 0 0,0 1 0 0 0,1-1 0 0 0,-1 0 0 0 0,1 0 0 0 0,-1 0 0 0 0,0-1 0 0 0,4 1 0 0 0,-2 0-280 0 0,-1 0 0 0 0,1 0 0 0 0,0 0 0 0 0,0 0-1 0 0,-1 0 1 0 0,1-1 0 0 0,0 0 0 0 0,-1 1 0 0 0,1-1 0 0 0,-1 0-1 0 0,1 0 1 0 0,-1 0 0 0 0,1-1 0 0 0,-1 1 0 0 0,1-1 280 0 0,9-6-1533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47.7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430 8 13016 0 0,'-3'-1'297'0'0,"-30"-3"622"0"0,0 2-1 0 0,-1 1 1 0 0,1 2 0 0 0,-13 2-919 0 0,15-1 1325 0 0,17-1-1084 0 0,0 1-1 0 0,0 1 1 0 0,0 1 0 0 0,0-1 0 0 0,0 2 0 0 0,1 0 0 0 0,-1 1-1 0 0,1 0-240 0 0,10-4 38 0 0,-1 0 0 0 0,1 0 0 0 0,0 1 0 0 0,0-1 0 0 0,0 1 0 0 0,0-1 0 0 0,0 1 0 0 0,0 0 0 0 0,1 0 0 0 0,-1 0 0 0 0,1 1 0 0 0,-1 0-38 0 0,3-3-1 0 0,-1 0 0 0 0,0 1 1 0 0,1-1-1 0 0,-1 0 0 0 0,1 0 0 0 0,0 1 0 0 0,-1-1 1 0 0,1 0-1 0 0,0 1 0 0 0,0-1 0 0 0,0 0 0 0 0,0 1 0 0 0,0-1 1 0 0,0 0-1 0 0,0 1 0 0 0,0-1 0 0 0,1 0 0 0 0,-1 1 1 0 0,0-1-1 0 0,1 0 0 0 0,-1 0 0 0 0,1 1 0 0 0,-1-1 0 0 0,1 0 1 0 0,0 0-1 0 0,-1 0 0 0 0,1 0 0 0 0,0 0 0 0 0,0 0 0 0 0,0 0 1 0 0,0 0-1 0 0,0 0 0 0 0,0 0 0 0 0,0 0 0 0 0,0-1 1 0 0,0 1-1 0 0,1 0 1 0 0,11 6-190 0 0,0 0 1 0 0,0-2-1 0 0,0 1 1 0 0,1-1-1 0 0,0-1 0 0 0,11 2 190 0 0,-4 0 0 0 0,-1 0 0 0 0,0 2 0 0 0,12 6 0 0 0,-12-4 0 0 0,-1 0 0 0 0,0 1 0 0 0,-1 1 0 0 0,-1 1 0 0 0,0 0 0 0 0,-1 1 0 0 0,0 1 0 0 0,5 7 0 0 0,-9-9 0 0 0,0 0 0 0 0,0 1 0 0 0,-1 1 0 0 0,-1-1 0 0 0,0 2 0 0 0,-1-1 0 0 0,-1 1 0 0 0,5 13 0 0 0,-12-27 20 0 0,-1 0-1 0 0,1 1 0 0 0,-1-1 0 0 0,1 0 1 0 0,-1 1-1 0 0,0-1 0 0 0,0 1 0 0 0,0-1 1 0 0,0 0-1 0 0,0 1 0 0 0,-1-1 0 0 0,1 1 1 0 0,-1-1-1 0 0,1 0 0 0 0,-1 0 0 0 0,-1 2-19 0 0,0 0 98 0 0,0-1 0 0 0,0 1 0 0 0,0-1 0 0 0,0 0 0 0 0,-1 0 0 0 0,0 0 0 0 0,0 0 0 0 0,1-1 0 0 0,-1 1 0 0 0,-1-1-98 0 0,-4 4 82 0 0,0-1 0 0 0,0 0 0 0 0,-1-1 0 0 0,0 0 0 0 0,0 0 0 0 0,0-1 0 0 0,0 0 0 0 0,-1-1-82 0 0,-15 4 124 0 0,0-2 0 0 0,-1-2 0 0 0,1 0 0 0 0,-9-1-124 0 0,-21-3 1536 0 0,-25-5-1536 0 0,67 6 2 0 0,0-1 0 0 0,0-1 0 0 0,-1-1-1 0 0,2 1 1 0 0,-1-2 0 0 0,0 0 0 0 0,1 0 0 0 0,0-1-1 0 0,-5-4-1 0 0,16 9-42 0 0,0 0 1 0 0,0 0-1 0 0,-1 0 0 0 0,1 0 0 0 0,0 0 0 0 0,0 0 0 0 0,1 0 0 0 0,-1 0 0 0 0,0 0 0 0 0,0-1 1 0 0,1 1-1 0 0,-1 0 0 0 0,0-1 0 0 0,1 1 0 0 0,-1-1 0 0 0,1 1 0 0 0,-1-2 42 0 0,1 2-205 0 0,0 0 0 0 0,0 0-1 0 0,0 1 1 0 0,0-1 0 0 0,0 0-1 0 0,1 0 1 0 0,-1 0 0 0 0,0 0-1 0 0,0 0 1 0 0,0 0 0 0 0,1 0-1 0 0,-1 0 1 0 0,1 1 0 0 0,-1-1-1 0 0,0 0 1 0 0,1 0 0 0 0,0 0 205 0 0,3-5-1534 0 0</inkml:trace>
  <inkml:trace contextRef="#ctx0" brushRef="#br0" timeOffset="312.97">739 299 15664 0 0,'-2'0'121'0'0,"1"-1"0"0"0,0 0 0 0 0,-1 1 0 0 0,1-1 0 0 0,0 1 0 0 0,-1-1 0 0 0,1 1 1 0 0,0 0-1 0 0,-1-1 0 0 0,1 1 0 0 0,-1 0 0 0 0,1 0 0 0 0,-1 0 0 0 0,0 1-121 0 0,0-1 70 0 0,1 2 0 0 0,-1-1-1 0 0,1 0 1 0 0,0 0 0 0 0,-1 0-1 0 0,1 1 1 0 0,0-1 0 0 0,0 0-1 0 0,0 1 1 0 0,0-1 0 0 0,0 1-1 0 0,1 0 1 0 0,-1-1 0 0 0,0 1-1 0 0,1-1 1 0 0,-1 1 0 0 0,1 0-1 0 0,-1 0 1 0 0,1-1 0 0 0,0 1-1 0 0,0 1-69 0 0,-1 7-153 0 0,0 1 0 0 0,1-1 0 0 0,1 5 153 0 0,0 4-766 0 0,-1 3 550 0 0,0 28 1377 0 0,1 0-1 0 0,3 0 1 0 0,4 15-1161 0 0,7 47 608 0 0,-8-70-629 0 0,-1 0 0 0 0,-3 0-1 0 0,-1 4 22 0 0,-4-26-1023 0 0,-1-15-4861 0 0,3-5-360 0 0</inkml:trace>
  <inkml:trace contextRef="#ctx0" brushRef="#br0" timeOffset="617.892">636 351 11976 0 0,'11'-6'592'0'0,"-10"5"-545"0"0,0 0 0 0 0,0 0 1 0 0,0 1-1 0 0,1-1 0 0 0,-1 0 0 0 0,0 1 1 0 0,0-1-1 0 0,1 1 0 0 0,-1-1 1 0 0,0 1-1 0 0,1 0 0 0 0,-1 0 0 0 0,0-1 1 0 0,1 1-1 0 0,0 0-47 0 0,12 1 105 0 0,0 0 1 0 0,1 0-1 0 0,-1 2 0 0 0,0-1 0 0 0,-1 2 1 0 0,1 0-1 0 0,0 1 0 0 0,-1 0 1 0 0,2 2-106 0 0,-4-2 285 0 0,0 1 0 0 0,-1 0 0 0 0,0 1 0 0 0,-1 0 0 0 0,1 0 0 0 0,-1 1 0 0 0,0 1 0 0 0,-1-1-1 0 0,0 1 1 0 0,-1 1 0 0 0,1 1-285 0 0,-6-8 44 0 0,0-1 0 0 0,-1 1 0 0 0,0 0 0 0 0,0 0 0 0 0,0-1 0 0 0,0 1 0 0 0,0 0 0 0 0,0 0-1 0 0,-1 0 1 0 0,1 0 0 0 0,-1 0 0 0 0,0 0 0 0 0,0 0 0 0 0,0 0 0 0 0,0 0 0 0 0,-1 0-1 0 0,1 0 1 0 0,-1 0 0 0 0,0 0 0 0 0,0 0 0 0 0,0 0 0 0 0,0 0 0 0 0,0 0 0 0 0,-1-1 0 0 0,0 2-45 0 0,0 0 173 0 0,-1 0 0 0 0,0 1 0 0 0,-1-1 0 0 0,1 0 0 0 0,-1-1 0 0 0,0 1 0 0 0,0 0 0 0 0,0-1 0 0 0,0 0 0 0 0,0 0 0 0 0,-1-1 0 0 0,1 1-1 0 0,-1-1 1 0 0,-2 1-172 0 0,-17 7-53 0 0,0-2-1 0 0,0 0 1 0 0,0-2-1 0 0,-1-1 0 0 0,-22 2 54 0 0,23-6-1770 0 0,2 1-5055 0 0</inkml:trace>
  <inkml:trace contextRef="#ctx0" brushRef="#br0" timeOffset="997.587">960 521 11976 0 0,'2'1'82'0'0,"-1"1"0"0"0,1 0 0 0 0,0-1 1 0 0,0 1-1 0 0,0-1 0 0 0,0 0 0 0 0,0 1 1 0 0,0-1-1 0 0,0 0 0 0 0,0-1 1 0 0,1 1-1 0 0,-1 0 0 0 0,0 0 0 0 0,1-1 1 0 0,-1 1-1 0 0,0-1 0 0 0,3 0-82 0 0,5 0 56 0 0,1 0 0 0 0,-1 0 0 0 0,7-2-56 0 0,4 0 668 0 0,-10 1-289 0 0,1-1-1 0 0,-1 0 0 0 0,0-1 1 0 0,9-3-379 0 0,24-6 1043 0 0,-33 9-975 0 0,-1 0 0 0 0,0-1-1 0 0,0 0 1 0 0,0 0-1 0 0,0-1 1 0 0,0 0-1 0 0,-1-1 1 0 0,0 0-1 0 0,5-5-67 0 0,-12 9 3 0 0,-1 0-1 0 0,1 0 0 0 0,-1 0 0 0 0,1 0 0 0 0,-1 0 1 0 0,0 0-1 0 0,0-1 0 0 0,0 1 0 0 0,0 0 0 0 0,0-1 1 0 0,0 1-1 0 0,-1-1 0 0 0,1 1 0 0 0,-1-1 0 0 0,1 1 1 0 0,-1-2-3 0 0,0-2-73 0 0,0 1 0 0 0,0-1 0 0 0,0 0 1 0 0,-1 0-1 0 0,0 0 0 0 0,-1-3 73 0 0,1 6-51 0 0,0 0 0 0 0,0 1 0 0 0,0-1 0 0 0,0 0 0 0 0,0 1 0 0 0,-1-1 0 0 0,1 1 0 0 0,-1-1-1 0 0,0 1 1 0 0,0 0 0 0 0,0 0 0 0 0,0 0 0 0 0,0 0 0 0 0,0 0 0 0 0,-1 0 0 0 0,1 0 0 0 0,-1 1 0 0 0,1-1 0 0 0,-1 1 0 0 0,0 0 0 0 0,1 0-1 0 0,-1 0 1 0 0,0 0 0 0 0,0 0 0 0 0,0 0 0 0 0,1 1 0 0 0,-1-1 0 0 0,-1 1 51 0 0,-1 0 172 0 0,0 0 1 0 0,0 0-1 0 0,0 0 1 0 0,0 1-1 0 0,0-1 1 0 0,0 1-1 0 0,0 0 1 0 0,0 1-1 0 0,0-1 1 0 0,1 1-1 0 0,-1 0 1 0 0,0 0-1 0 0,1 1 1 0 0,-1-1-1 0 0,1 1 0 0 0,0 0-172 0 0,-3 3 168 0 0,0 0-1 0 0,0 0 0 0 0,1 0 0 0 0,0 1 0 0 0,0 0 0 0 0,1 0 1 0 0,-4 7-168 0 0,6-9 35 0 0,0 1 1 0 0,0 0 0 0 0,1 0-1 0 0,0 0 1 0 0,0 0 0 0 0,1 0-1 0 0,0 0 1 0 0,0 0 0 0 0,0 1-1 0 0,1-1 1 0 0,0 2-36 0 0,0-6 107 0 0,0 1 1 0 0,0-1-1 0 0,0 0 0 0 0,0 1 1 0 0,1-1-1 0 0,-1 1 0 0 0,1-1 1 0 0,0 0-1 0 0,0 1 0 0 0,-1-1 1 0 0,1 0-1 0 0,1 0 0 0 0,-1 1-107 0 0,3 1 45 0 0,-1 0-1 0 0,1 0 0 0 0,0-1 1 0 0,0 1-1 0 0,2 1-44 0 0,-5-4-12 0 0,3 2 12 0 0,1 0 0 0 0,0-1 0 0 0,-1 1 0 0 0,1-1 0 0 0,0 0 0 0 0,0 0 0 0 0,0 0 0 0 0,0-1 0 0 0,1 0 0 0 0,-1 0 0 0 0,1 0 0 0 0,8 1 0 0 0,-1-2 0 0 0,1 1 0 0 0,10-2 0 0 0,39-8-2014 0 0,-43 5 143 0 0,3 1-4611 0 0</inkml:trace>
  <inkml:trace contextRef="#ctx0" brushRef="#br0" timeOffset="1309.922">1600 324 17767 0 0,'-10'2'205'0'0,"1"1"0"0"0,-1 0 0 0 0,1 1-1 0 0,0 0 1 0 0,0 0 0 0 0,0 1 0 0 0,0 0-1 0 0,1 1 1 0 0,0 0 0 0 0,0 0 0 0 0,-2 3-205 0 0,-9 10 295 0 0,0 1 0 0 0,0 1 0 0 0,-6 12-295 0 0,19-26 107 0 0,0 2-1 0 0,0-1 1 0 0,1 1 0 0 0,1-1 0 0 0,-3 8-107 0 0,6-13-1 0 0,0-1 0 0 0,0 1 0 0 0,1-1-1 0 0,-1 1 1 0 0,1-1 0 0 0,0 1 0 0 0,0 0 0 0 0,-1-1-1 0 0,2 1 1 0 0,-1 0 0 0 0,0 0 1 0 0,1-2 0 0 0,-1 1 1 0 0,0-1-1 0 0,1 1 0 0 0,0-1 0 0 0,-1 1 1 0 0,1-1-1 0 0,0 0 0 0 0,0 1 1 0 0,0-1-1 0 0,0 0 0 0 0,0 1 0 0 0,0-1 1 0 0,0 0-1 0 0,0 0 0 0 0,0 0 0 0 0,1 0 1 0 0,-1 0-1 0 0,0 0 0 0 0,1 0 0 0 0,4 2 178 0 0,1 0 0 0 0,-1-1 1 0 0,1 1-1 0 0,0-1 0 0 0,0 0 0 0 0,-1-1 0 0 0,1 1 0 0 0,0-2 0 0 0,0 1 0 0 0,1-1 0 0 0,-1 0 0 0 0,0 0-178 0 0,18-2-279 0 0,0-1-1 0 0,19-5 280 0 0,-14 2-742 0 0,43-4-2208 0 0,-38 2 1416 0 0</inkml:trace>
  <inkml:trace contextRef="#ctx0" brushRef="#br0" timeOffset="4898.858">1856 177 11976 0 0,'-1'0'922'0'0,"-4"0"-519"0"0,-3 12 2057 0 0,5-7-2272 0 0,0 1 1 0 0,0-1-1 0 0,1 1 1 0 0,0 0-1 0 0,0 0 1 0 0,0 0-1 0 0,0 0 1 0 0,0 6-189 0 0,-8 26 796 0 0,8-30-666 0 0,0 0 1 0 0,1-1 0 0 0,-1 1-1 0 0,1 0 1 0 0,1 0 0 0 0,0 0-1 0 0,0 0 1 0 0,0 0-1 0 0,1 0-130 0 0,1 8 169 0 0,1-1-1 0 0,0-1 0 0 0,1 1 0 0 0,1 3-168 0 0,22 68 1474 0 0,-25-79-1569 0 0,1 0 0 0 0,1 0 0 0 0,-1-1 1 0 0,5 7 94 0 0,-3-6 23 0 0,-1 0 0 0 0,0 0 0 0 0,1 6-23 0 0,-2-2 124 0 0,-3-6-6812 0 0,0-5 447 0 0</inkml:trace>
  <inkml:trace contextRef="#ctx0" brushRef="#br0" timeOffset="5208.93">1675 412 10136 0 0,'0'0'230'0'0,"0"0"30"0"0,0 0 19 0 0,0-1-40 0 0,8-13 378 0 0,-7 13-8 0 0,14-5 1086 0 0,17-6-267 0 0,-15 5-614 0 0,0 1-1 0 0,0 0 1 0 0,0 2-1 0 0,11-2-813 0 0,-7 2-882 0 0,-13 3 871 0 0,0 0 0 0 0,-1 0 0 0 0,1 0 0 0 0,0 1 0 0 0,0 0 0 0 0,0 0 0 0 0,-1 1 0 0 0,4 0 11 0 0,-8 0-330 0 0,-1-1 0 0 0,1 0 1 0 0,-1 1-1 0 0,1-1 0 0 0,-1 0 0 0 0,0-1 1 0 0,1 1-1 0 0,-1 0 0 0 0,3-1 330 0 0,1 0-587 0 0,11 0-1267 0 0</inkml:trace>
  <inkml:trace contextRef="#ctx0" brushRef="#br0" timeOffset="5496.45">2074 360 10136 0 0,'0'0'464'0'0,"7"15"168"0"0,-2-6-475 0 0,0 1 0 0 0,-1-1 1 0 0,0 1-1 0 0,0 0 0 0 0,0 7-157 0 0,6 14 407 0 0,-6-16 257 0 0,0-1 0 0 0,-1 1-1 0 0,0 0 1 0 0,-2 0 0 0 0,0 0 0 0 0,0 0-1 0 0,-1 2-663 0 0,-1-14 220 0 0,1-2-185 0 0,-1 0 0 0 0,0 0 0 0 0,1 0 0 0 0,-1 0 0 0 0,0 0 0 0 0,1-1 0 0 0,-1 1 0 0 0,0 0 0 0 0,0 0 0 0 0,0 0 0 0 0,0-1 0 0 0,0 1 0 0 0,0-1 0 0 0,0 1-1 0 0,0 0 1 0 0,0-1 0 0 0,0 0 0 0 0,0 1 0 0 0,0-1 0 0 0,0 0 0 0 0,-1 1 0 0 0,1-1 0 0 0,0 0 0 0 0,0 0 0 0 0,0 0 0 0 0,0 0 0 0 0,-1 0 0 0 0,1 0 0 0 0,0 0 0 0 0,-1-1-35 0 0,2 1 11 0 0,-2 0 23 0 0,0-1 0 0 0,1 1-1 0 0,-1-1 1 0 0,1 0 0 0 0,-1 0-1 0 0,1 0 1 0 0,-1 1 0 0 0,1-1-1 0 0,-1 0 1 0 0,1-1 0 0 0,0 1-1 0 0,0 0 1 0 0,0 0 0 0 0,0-1-1 0 0,-1 1 1 0 0,2 0 0 0 0,-1-1-1 0 0,0 1 1 0 0,0-1 0 0 0,0 1-1 0 0,1-1 1 0 0,-1 1 0 0 0,1-1-1 0 0,-1 0 1 0 0,1 1 0 0 0,0-1-1 0 0,-1 0 1 0 0,1 1-34 0 0,-2-10 30 0 0,1 1-1 0 0,0-1 1 0 0,1-10-30 0 0,0 21 0 0 0,0-10 19 0 0,1 0-1 0 0,0 0 1 0 0,1 0-1 0 0,0 0 1 0 0,1 1-1 0 0,0-1 1 0 0,0 1-1 0 0,1 0 1 0 0,0 0-1 0 0,1 0 1 0 0,-1 0-1 0 0,2 1 1 0 0,-1 0-1 0 0,1 0 1 0 0,1 0-1 0 0,-1 1 1 0 0,2-1-19 0 0,8-7-697 0 0,0 1 1 0 0,1 1-1 0 0,1 1 1 0 0,0 0-1 0 0,0 1 1 0 0,1 1-1 0 0,10-3 697 0 0,-7 2-1214 0 0</inkml:trace>
  <inkml:trace contextRef="#ctx0" brushRef="#br0" timeOffset="5803.269">2498 335 5064 0 0,'-5'7'802'0'0,"0"0"0"0"0,-1 0 0 0 0,0 0 0 0 0,-1 0-802 0 0,1-1 1121 0 0,0 0 0 0 0,1 0 0 0 0,-1 1 0 0 0,2 0 0 0 0,-1 0 0 0 0,0 0-1121 0 0,3-2 172 0 0,-1 1 570 0 0,0 0 1 0 0,1 0-1 0 0,-1 0 0 0 0,0 6-742 0 0,2-10-6 0 0,1-1 0 0 0,0 1 1 0 0,-1 0-1 0 0,1 0 0 0 0,0 0 0 0 0,0 0 0 0 0,1-1 1 0 0,-1 1-1 0 0,0 0 0 0 0,0 0 0 0 0,1 0 0 0 0,-1-1 1 0 0,1 1-1 0 0,0 0 0 0 0,-1-1 0 0 0,1 1 0 0 0,0 0 1 0 0,0-1-1 0 0,1 2 6 0 0,5 6-333 0 0,-6-7 403 0 0,0-1 0 0 0,0 1 0 0 0,0-1 0 0 0,0 0 0 0 0,0 1 0 0 0,0-1 0 0 0,0 0 0 0 0,1 0 1 0 0,-1 0-1 0 0,1 0 0 0 0,-1 0 0 0 0,1 0 0 0 0,-1 0 0 0 0,1 0 0 0 0,-1 0 0 0 0,1-1-70 0 0,5 3 67 0 0,1 0 1 0 0,-1-1-1 0 0,0-1 0 0 0,1 1 1 0 0,-1-1-1 0 0,1 0 1 0 0,0-1-1 0 0,-1 1 0 0 0,6-2-67 0 0,-6 1 53 0 0,-1-1-1 0 0,0 0 0 0 0,1-1 0 0 0,-1 1 0 0 0,0-1 0 0 0,0 0 0 0 0,0-1 0 0 0,-1 1 1 0 0,1-1-1 0 0,0-1-52 0 0,5-1 262 0 0,-9 5-203 0 0,0-1 0 0 0,0 0 0 0 0,0 0 0 0 0,0 0 0 0 0,0 0 0 0 0,0-1 1 0 0,0 1-1 0 0,0 0 0 0 0,-1-1 0 0 0,1 1 0 0 0,0-1 0 0 0,-1 0 0 0 0,0 1-59 0 0,2-2 1 0 0,-1 0-1 0 0,0 0 1 0 0,0 0-1 0 0,0 0 1 0 0,0-1-1 0 0,0 1 0 0 0,-1 0 1 0 0,0-1-1 0 0,0 1 1 0 0,0-1-1 0 0,0 1 1 0 0,0-1-1 0 0,0 1 1 0 0,-1-1-1 0 0,0 0 0 0 0,0 1 1 0 0,0-1-1 0 0,0-2 0 0 0,-3-7 54 0 0,1 1-1 0 0,-2 0 1 0 0,1 0-1 0 0,-2 0 1 0 0,1 1-1 0 0,-2-1 1 0 0,1 1-1 0 0,-2 0 1 0 0,0-1-54 0 0,-2-4 8 0 0,8 13-28 0 0,-1-1 1 0 0,0 0-1 0 0,0 1 1 0 0,0-1-1 0 0,0 1 0 0 0,-1 0 1 0 0,0 0-1 0 0,1 0 0 0 0,-1 0 1 0 0,0 0-1 0 0,0 0 1 0 0,-1 1-1 0 0,-2-3 20 0 0,1 3 23 0 0,1 0 0 0 0,-1 0 0 0 0,1 0 1 0 0,-1 1-1 0 0,1 0 0 0 0,-1 0 0 0 0,-3-1-23 0 0,6 2-32 0 0,0 0 0 0 0,0 0 0 0 0,0 0 0 0 0,0 0 0 0 0,-1 0 1 0 0,1 0-1 0 0,0 0 0 0 0,0 1 0 0 0,0-1 0 0 0,0 1 0 0 0,0 0 0 0 0,0-1 0 0 0,0 1 1 0 0,1 0-1 0 0,-1 0 0 0 0,0 0 0 0 0,0 0 0 0 0,0 1 32 0 0,-23 26-3879 0 0,16-17-2376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7:55.8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294 24 2760 0 0,'9'0'556'0'0,"-9"0"-434"0"0,0 0 1 0 0,1 0-1 0 0,-1 0 1 0 0,0-1-1 0 0,0 1 1 0 0,0 0-1 0 0,0 0 1 0 0,0 0-1 0 0,0-1 1 0 0,0 1-1 0 0,0 0 1 0 0,0 0-1 0 0,0 0 1 0 0,0-1-1 0 0,0 1 1 0 0,0 0-1 0 0,0 0 0 0 0,0-1 1 0 0,0 1-1 0 0,0 0 1 0 0,0 0-1 0 0,0 0 1 0 0,0-1-1 0 0,0 1 1 0 0,0 0-1 0 0,0 0 1 0 0,-1 0-1 0 0,1-1 1 0 0,0 1-1 0 0,0 0 1 0 0,0 0-1 0 0,0 0 1 0 0,0 0-1 0 0,-1-1 1 0 0,1 1-1 0 0,0 0 1 0 0,0 0-1 0 0,-1 0-122 0 0,-4-8 2144 0 0,2 7-1801 0 0,0-1 0 0 0,0 1 0 0 0,0 0-1 0 0,0 0 1 0 0,0 0 0 0 0,0 1 0 0 0,0-1-1 0 0,0 1 1 0 0,0-1 0 0 0,0 1-1 0 0,0 0 1 0 0,-1 0 0 0 0,1 1 0 0 0,-1-1-343 0 0,-8 2 815 0 0,1 0 0 0 0,-12 3-815 0 0,14-2 148 0 0,-1-1-1 0 0,1 2 0 0 0,0-1 0 0 0,0 1 0 0 0,0 1 0 0 0,0 0 1 0 0,1 0-1 0 0,0 0 0 0 0,0 1 0 0 0,0 0 0 0 0,1 1 0 0 0,0 0 0 0 0,0 0 1 0 0,0 0-1 0 0,1 1 0 0 0,0 0 0 0 0,1 0 0 0 0,0 1 0 0 0,-1 1-147 0 0,5-8 4 0 0,1 0-1 0 0,-1 0 0 0 0,0 0 1 0 0,1 0-1 0 0,-1 0 0 0 0,1 1 0 0 0,0-1 1 0 0,0 0-1 0 0,0 0 0 0 0,0 0 1 0 0,0 0-1 0 0,0 0 0 0 0,0 0 0 0 0,1 0 1 0 0,-1 0-1 0 0,1 0 0 0 0,0 0 1 0 0,-1 0-1 0 0,1 0 0 0 0,1 2-3 0 0,2 2-2 0 0,0 0 0 0 0,0 0 0 0 0,1 0-1 0 0,0 0 1 0 0,1 0 2 0 0,4 5 5 0 0,-4-5 22 0 0,1 0-1 0 0,-1-1 0 0 0,1 0 1 0 0,0 0-1 0 0,0 0 0 0 0,1-1 1 0 0,5 2-27 0 0,25 16 185 0 0,-32-17-202 0 0,12 7-248 0 0,15 15 265 0 0,-27-22 26 0 0,-1 0-1 0 0,0 1 0 0 0,0 0 1 0 0,0 0-1 0 0,-1 0 0 0 0,0 0 1 0 0,2 5-26 0 0,-6-11 36 0 0,1 1 1 0 0,-1 0 0 0 0,0 0-1 0 0,1-1 1 0 0,-1 1-1 0 0,0 0 1 0 0,0 0 0 0 0,0 0-1 0 0,0 0 1 0 0,1-1-1 0 0,-1 1 1 0 0,0 0 0 0 0,0 0-1 0 0,-1 0 1 0 0,1 0-1 0 0,0 0 1 0 0,0-1 0 0 0,0 1-1 0 0,-1 0 1 0 0,1 0-1 0 0,0 0 1 0 0,-1-1 0 0 0,1 1-1 0 0,-1 1-36 0 0,0-1 71 0 0,0 1-1 0 0,-1-1 0 0 0,1 1 1 0 0,-1-1-1 0 0,0 0 1 0 0,1 0-1 0 0,-1 1 1 0 0,0-1-1 0 0,0 0 1 0 0,-1 0-71 0 0,-5 3 77 0 0,-1-1 1 0 0,0-1 0 0 0,1 0 0 0 0,-7 1-78 0 0,-10 2 35 0 0,-1-2 0 0 0,-12 0-35 0 0,27-3-1 0 0,-1 0 0 0 0,1-1 0 0 0,0 0-1 0 0,0 0 1 0 0,-1-2 0 0 0,-9-2 1 0 0,-4-5-23 0 0,14 1-1403 0 0,10 9 1166 0 0,1 0 1 0 0,0-1 0 0 0,-1 1-1 0 0,1 0 1 0 0,0-1 0 0 0,0 1-1 0 0,-1 0 1 0 0,1-1 0 0 0,0 1-1 0 0,0-1 1 0 0,0 1 0 0 0,0 0-1 0 0,-1-1 1 0 0,1 1 0 0 0,0-1-1 0 0,0 1 1 0 0,0 0 0 0 0,0-1 0 0 0,0 1-1 0 0,0-1 1 0 0,0 1 0 0 0,0-1 259 0 0,3-7-6228 0 0</inkml:trace>
  <inkml:trace contextRef="#ctx0" brushRef="#br0" timeOffset="291.954">649 69 15664 0 0,'0'0'38'0'0,"-1"-1"1"0"0,1 0-1 0 0,0 0 1 0 0,0 0-1 0 0,0 1 1 0 0,-1-1-1 0 0,1 0 1 0 0,-1 0-1 0 0,1 1 1 0 0,0-1 0 0 0,-1 0-1 0 0,1 1 1 0 0,-1-1-1 0 0,0 0 1 0 0,1 1-1 0 0,-1-1 1 0 0,1 1-1 0 0,-1-1 1 0 0,0 1-1 0 0,1-1 1 0 0,-1 1 0 0 0,0-1-1 0 0,0 1 1 0 0,1 0-1 0 0,-1 0 1 0 0,0-1-1 0 0,0 1 1 0 0,0 0-1 0 0,1 0 1 0 0,-1 0-1 0 0,0 0 1 0 0,0 0-1 0 0,0 0 1 0 0,0 0 0 0 0,1 0-1 0 0,-1 0 1 0 0,0 0-1 0 0,0 0 1 0 0,0 0-1 0 0,1 1 1 0 0,-1-1-1 0 0,0 0 1 0 0,0 1-1 0 0,0-1-38 0 0,-23 5-1 0 0,19-5 10 0 0,0 1-1 0 0,1 0 1 0 0,-1 0-1 0 0,1 0 1 0 0,-1 1-1 0 0,1-1 0 0 0,0 1 1 0 0,0 0-1 0 0,-1 0-8 0 0,-31 23 2021 0 0,-12 12-2021 0 0,34-25 384 0 0,6-5-275 0 0,0 0 0 0 0,1 1 0 0 0,0 0 0 0 0,0 0-1 0 0,1 0 1 0 0,0 1 0 0 0,0 0 0 0 0,1 0 0 0 0,0 0-1 0 0,1 1 1 0 0,0 0 0 0 0,1 0 0 0 0,0 0 0 0 0,0 0-1 0 0,0 6-108 0 0,3-12 12 0 0,0 0 0 0 0,0-1-1 0 0,0 1 1 0 0,1 0 0 0 0,-1 0-1 0 0,1 0 1 0 0,0 0-1 0 0,1 0 1 0 0,-1 0 0 0 0,0-1-1 0 0,1 1 1 0 0,0-1 0 0 0,0 1-1 0 0,0-1 1 0 0,0 0 0 0 0,1 0-1 0 0,-1 1 1 0 0,1-2-1 0 0,0 1 1 0 0,0 0 0 0 0,0 0-1 0 0,0-1 1 0 0,0 0 0 0 0,0 0-1 0 0,1 0 1 0 0,-1 0 0 0 0,1 0-1 0 0,0-1 1 0 0,-1 1-1 0 0,1-1 1 0 0,0 0 0 0 0,0 0-1 0 0,2 0-11 0 0,18 2-149 0 0,1-1 0 0 0,-1-1 0 0 0,0-1 0 0 0,1-1 0 0 0,8-3 149 0 0,-16 2-3173 0 0,0-2 1 0 0,15-5 3172 0 0,-4 0-6357 0 0</inkml:trace>
  <inkml:trace contextRef="#ctx0" brushRef="#br0" timeOffset="619.114">905 227 12840 0 0,'-11'0'380'0'0,"0"1"1"0"0,0 0 0 0 0,1 0-1 0 0,-1 1 1 0 0,-5 2-381 0 0,10-2 307 0 0,0 0-1 0 0,0 0 1 0 0,1 1 0 0 0,-1 0 0 0 0,1 0-1 0 0,-1 0 1 0 0,1 0 0 0 0,0 1-1 0 0,1 0 1 0 0,-4 3-307 0 0,4-3 116 0 0,0 1 0 0 0,0-1-1 0 0,0 1 1 0 0,1 0 0 0 0,0 1 0 0 0,0-1 0 0 0,0 0-1 0 0,0 1 1 0 0,1 0 0 0 0,0 0 0 0 0,0-1-1 0 0,1 1 1 0 0,-1 0 0 0 0,1 0 0 0 0,1 1 0 0 0,-1-1-1 0 0,1 0 1 0 0,0 0-116 0 0,0-3 16 0 0,1-1 0 0 0,0 0 0 0 0,0 1-1 0 0,0-1 1 0 0,0 0 0 0 0,0 1 0 0 0,0-1 0 0 0,0 0-1 0 0,1 0 1 0 0,-1 0 0 0 0,1 0 0 0 0,-1 0 0 0 0,1 0 0 0 0,0 0-1 0 0,0-1 1 0 0,0 1 0 0 0,0-1 0 0 0,0 1 0 0 0,0-1-1 0 0,1 0 1 0 0,-1 0 0 0 0,0 0 0 0 0,0 0 0 0 0,1 0 0 0 0,-1 0-1 0 0,1-1 1 0 0,-1 1 0 0 0,2-1-16 0 0,2 2 100 0 0,0-1-1 0 0,1-1 1 0 0,-1 1-1 0 0,0-1 0 0 0,0 0 1 0 0,1-1-1 0 0,-1 1 1 0 0,0-1-1 0 0,0 0 1 0 0,0-1-1 0 0,2 0-99 0 0,21-8 0 0 0,-16 6 0 0 0,-1 0 0 0 0,0-1 0 0 0,0 0 0 0 0,9-7 0 0 0,-19 11-3 0 0,1 0-1 0 0,-1-1 0 0 0,0 0 0 0 0,0 0 0 0 0,0 1 0 0 0,-1-1 1 0 0,1 0-1 0 0,0-1 0 0 0,-1 1 0 0 0,1 0 0 0 0,-1 0 0 0 0,0-1 1 0 0,1 1-1 0 0,-1-1 0 0 0,-1 1 0 0 0,1-1 0 0 0,0 1 1 0 0,0-1-1 0 0,-1 1 0 0 0,0-1 0 0 0,1 0 0 0 0,-1 1 0 0 0,0-1 1 0 0,0 0-1 0 0,-1 1 0 0 0,1-1 0 0 0,0 0 0 0 0,-1 1 0 0 0,0-3 4 0 0,-1 0 13 0 0,0 0-1 0 0,1 0 1 0 0,-2 1-1 0 0,1-1 1 0 0,0 1-1 0 0,-1-1 1 0 0,0 1-1 0 0,0 0 1 0 0,0 0-1 0 0,-1 0 1 0 0,1 1-1 0 0,-1-1 0 0 0,0 1 1 0 0,0 0-1 0 0,-2-1-12 0 0,-4-2 28 0 0,-1 0 0 0 0,0 1 0 0 0,0 0 0 0 0,0 1 1 0 0,-1 0-1 0 0,1 1 0 0 0,-13-2-28 0 0,16 3-254 0 0,0 1 0 0 0,0 1 0 0 0,0-1 0 0 0,0 1 0 0 0,0 1 0 0 0,-1-1 0 0 0,1 2-1 0 0,0-1 1 0 0,0 1 0 0 0,1 0 0 0 0,-1 0 0 0 0,-2 2 254 0 0,6-1-1680 0 0,0 0-71 0 0</inkml:trace>
  <inkml:trace contextRef="#ctx0" brushRef="#br0" timeOffset="891.003">1176 155 10592 0 0,'0'0'818'0'0,"0"1"-532"0"0,10 20 792 0 0,-5-11-384 0 0,-1 1 0 0 0,1 0 1 0 0,-2-1-1 0 0,1 2 0 0 0,-1 4-694 0 0,5 36 1796 0 0,-3 1 1 0 0,-2 27-1797 0 0,-2-7 606 0 0,-2 83 381 0 0,-5-102-987 0 0,-4 9 0 0 0,8-46 0 0 0,0-9 0 0 0,0 0 0 0 0,0 0 0 0 0,0-1 0 0 0,-4 7 0 0 0,5-12 0 0 0,1 0 0 0 0,-1 0 0 0 0,0 0 0 0 0,0 0 0 0 0,-1 0 0 0 0,1 0 0 0 0,0 0 0 0 0,0-1 0 0 0,-1 1 0 0 0,0 0 0 0 0,1-1 0 0 0,-1 1 0 0 0,0-1 0 0 0,1 0 0 0 0,-1 0 0 0 0,0 1 0 0 0,0-1 0 0 0,0 0 0 0 0,-1 0 0 0 0,2-1-45 0 0,0 0 0 0 0,-1 0 0 0 0,1 0 1 0 0,0 0-1 0 0,-1 0 0 0 0,1-1 0 0 0,0 1 0 0 0,-1 0 0 0 0,1-1 0 0 0,0 1 0 0 0,0 0 0 0 0,-1-1 0 0 0,1 0 0 0 0,0 1 0 0 0,0-1 0 0 0,0 0 0 0 0,0 1 0 0 0,0-1 0 0 0,0 0 0 0 0,0 0 0 0 0,0 0 0 0 0,0 0 1 0 0,0 0-1 0 0,0 0 0 0 0,0 0 0 0 0,1-1 0 0 0,-1 1 0 0 0,0 0 45 0 0,-2-6-694 0 0,-1 1 1 0 0,1-1-1 0 0,0 0 1 0 0,0-4 693 0 0,1 6-130 0 0,-8-24-1403 0 0</inkml:trace>
  <inkml:trace contextRef="#ctx0" brushRef="#br0" timeOffset="1164.649">1195 222 5064 0 0,'2'-2'389'0'0,"22"-15"361"0"0,-18 14 504 0 0,0 0 0 0 0,1 1-1 0 0,0 0 1 0 0,-1 0 0 0 0,4-1-1254 0 0,-2 2 364 0 0,-1 0 1 0 0,1 0-1 0 0,-1 1 1 0 0,1 0 0 0 0,0 0-1 0 0,-1 0 1 0 0,1 1 0 0 0,-1 0-1 0 0,1 1 1 0 0,-1 0-1 0 0,1 0 1 0 0,-1 1 0 0 0,0-1-1 0 0,0 2 1 0 0,0-1 0 0 0,-1 1-1 0 0,1 0 1 0 0,-1 0-1 0 0,1 1-364 0 0,0 0-13 0 0,0 1 0 0 0,0 0 0 0 0,-1 0 0 0 0,0 0 0 0 0,0 1 0 0 0,4 5 13 0 0,-8-9 85 0 0,0 0 1 0 0,0 0 0 0 0,-1 0 0 0 0,1 0-1 0 0,-1 0 1 0 0,1 1 0 0 0,-1-1-1 0 0,0 0 1 0 0,0 1 0 0 0,0-1-1 0 0,-1 1 1 0 0,1-1 0 0 0,-1 1 0 0 0,0-1-1 0 0,0 1 1 0 0,0-1 0 0 0,0 1-1 0 0,-1 1-85 0 0,0-2 34 0 0,0 0-1 0 0,0 0 0 0 0,0-1 0 0 0,-1 1 0 0 0,1 0 0 0 0,-1-1 1 0 0,0 0-1 0 0,1 1 0 0 0,-1-1 0 0 0,0 0 0 0 0,-1 0 0 0 0,1 1 1 0 0,0-2-1 0 0,0 1 0 0 0,-1 0 0 0 0,1 0 0 0 0,-1-1 0 0 0,0 0 1 0 0,1 1-1 0 0,-3 0-33 0 0,-8 2-25 0 0,0 1 1 0 0,0-2 0 0 0,-1 0-1 0 0,0 0 25 0 0,-13 3 85 0 0,10-3-55 0 0,-1 0 1 0 0,1-1-1 0 0,-1-1 0 0 0,1-1 1 0 0,-1 0-1 0 0,1-1 0 0 0,-1-1 0 0 0,1-1 1 0 0,0-1-1 0 0,0 0 0 0 0,-4-2-30 0 0,18 5-177 0 0,0 0 0 0 0,0 0 0 0 0,1 0 0 0 0,-1 0 0 0 0,0-1 0 0 0,1 1-1 0 0,-1-1 1 0 0,-1-1 177 0 0,-2-7-5930 0 0,5 2-314 0 0</inkml:trace>
  <inkml:trace contextRef="#ctx0" brushRef="#br0" timeOffset="1809.966">1669 166 9672 0 0,'0'0'440'0'0,"0"0"-6"0"0,-4 6-260 0 0,1 0 794 0 0,1 0 0 0 0,-1 0 0 0 0,1 1 1 0 0,0-1-1 0 0,0 0 0 0 0,0 3-968 0 0,-2 10 2092 0 0,-2-1-1693 0 0,2 0 0 0 0,0-1 0 0 0,2 1 1 0 0,0 1-1 0 0,0 4-399 0 0,3-18 96 0 0,-1 1 1 0 0,1 0 0 0 0,0-1-1 0 0,1 1 1 0 0,-1-1 0 0 0,1 0-1 0 0,0 1 1 0 0,1-1-97 0 0,-3-3 3 0 0,1-1 0 0 0,0 1-1 0 0,-1 0 1 0 0,1-1 0 0 0,0 1 0 0 0,0-1 0 0 0,0 1-1 0 0,0-1 1 0 0,1 0 0 0 0,-1 1 0 0 0,0-1 0 0 0,1 0-1 0 0,-1 0 1 0 0,0 0 0 0 0,1 0 0 0 0,-1 0-1 0 0,1 0 1 0 0,0 0 0 0 0,-1-1 0 0 0,1 1 0 0 0,0 0-1 0 0,-1-1 1 0 0,1 0 0 0 0,0 1 0 0 0,0-1 0 0 0,-1 0-1 0 0,1 0 1 0 0,0 0 0 0 0,0 0 0 0 0,0 0 0 0 0,-1 0-1 0 0,2-1-2 0 0,2 1 25 0 0,0-1 0 0 0,1-1 0 0 0,-1 1 0 0 0,0-1 0 0 0,0 0 0 0 0,0 0 0 0 0,0-1-1 0 0,0 1 1 0 0,0-1 0 0 0,-1 0 0 0 0,1 0 0 0 0,-1-1 0 0 0,0 1 0 0 0,0-1 0 0 0,0 0 0 0 0,-1 0-1 0 0,1 0 1 0 0,-1-1 0 0 0,0 1 0 0 0,0-1 0 0 0,1-3-25 0 0,16-29-666 0 0,-2-2 0 0 0,8-25 666 0 0,-6 13-591 0 0,-15 39 487 0 0,1 1 0 0 0,0 0-1 0 0,0 1 1 0 0,1-1-1 0 0,1 1 1 0 0,5-5 104 0 0,-13 14 7 0 0,1 1 0 0 0,-1-1 0 0 0,1 0 0 0 0,0 1-1 0 0,-1-1 1 0 0,1 1 0 0 0,0-1 0 0 0,0 1 0 0 0,-1-1 0 0 0,1 1 0 0 0,0-1 0 0 0,0 1 0 0 0,0 0 0 0 0,-1-1 0 0 0,1 1 0 0 0,0 0 0 0 0,0 0 0 0 0,0 0 0 0 0,0 0 0 0 0,0 0 0 0 0,0 0-7 0 0,0 0 0 0 0,-1 0 1 0 0,1 0 0 0 0,0 1 0 0 0,-1-1 0 0 0,1 0 0 0 0,-1 1 0 0 0,1-1 0 0 0,-1 0 0 0 0,1 1 0 0 0,-1-1 0 0 0,1 1 0 0 0,-1-1 0 0 0,1 1 0 0 0,-1-1 0 0 0,0 1 0 0 0,1-1 0 0 0,-1 1 0 0 0,0 0 0 0 0,1-1 0 0 0,-1 1 0 0 0,0-1 0 0 0,0 1 0 0 0,1 0 0 0 0,-1-1 0 0 0,0 1 0 0 0,0 0 0 0 0,0-1 0 0 0,0 1-1 0 0,14 80-168 0 0,9 68 589 0 0,-20-107 362 0 0,-2-1 0 0 0,-3 4-783 0 0,1-1 41 0 0,3 29-41 0 0,-1-53 48 0 0,-1-1 0 0 0,-1 3-48 0 0,0-3 29 0 0,1-1-1 0 0,1 7-28 0 0,0-13 34 0 0,0-1-1 0 0,-1 1 1 0 0,0 0-1 0 0,-1-1 1 0 0,-1 1-1 0 0,0 0 1 0 0,0-1-1 0 0,-1 2-33 0 0,-2 7 402 0 0,4-15-272 0 0,0 0-1 0 0,0 1 0 0 0,-1-1 0 0 0,1 0 0 0 0,-1 0 1 0 0,-1-1-1 0 0,1 1-129 0 0,-3 4 89 0 0,-16 22 61 0 0,19-29-147 0 0,0 0 0 0 0,0 1 0 0 0,0-1 0 0 0,0-1 1 0 0,0 1-1 0 0,0 0 0 0 0,-1 0 0 0 0,1-1 0 0 0,-1 0 0 0 0,1 1 0 0 0,-3 0-3 0 0,-5 1 92 0 0,-1 0 0 0 0,0-1-1 0 0,0 0 1 0 0,1 0 0 0 0,-1-1-1 0 0,0-1 1 0 0,0 0 0 0 0,-3-1-92 0 0,9 1 81 0 0,-1-1 0 0 0,0 0 1 0 0,0 0-1 0 0,1 0 0 0 0,-1-1 0 0 0,1 0 0 0 0,-1 0 1 0 0,1 0-1 0 0,0-1 0 0 0,0 0 0 0 0,0 0 1 0 0,0 0-1 0 0,0 0 0 0 0,1-1 0 0 0,0 0 1 0 0,-2-2-82 0 0,3 3 1 0 0,1 0 0 0 0,0-1 0 0 0,0 1 0 0 0,0-1 0 0 0,0 1 1 0 0,0-1-1 0 0,1 0 0 0 0,0 0 0 0 0,-1 1 0 0 0,2-1 0 0 0,-1 0 1 0 0,0 0-1 0 0,1 0 0 0 0,-1 0 0 0 0,1-1 0 0 0,0 1 0 0 0,1 0 1 0 0,-1 0-1 0 0,1 0 0 0 0,0 0 0 0 0,0 0 0 0 0,0 1 0 0 0,0-1 1 0 0,1 0-1 0 0,-1 0 0 0 0,1 0-1 0 0,2-4-2 0 0,1-1 1 0 0,-1 1-1 0 0,2 0 1 0 0,-1 0-1 0 0,1 1 0 0 0,0-1 1 0 0,1 1-1 0 0,0 0 1 0 0,0 1-1 0 0,6-5 2 0 0,5-1-1 0 0,0 1 1 0 0,1 1-1 0 0,0 0 0 0 0,1 2 0 0 0,0 0 0 0 0,11-2 1 0 0,36-8-8 0 0,26-2 8 0 0,15-4-3 0 0,8-1-705 0 0,-36 14-2694 0 0,-34 6-4447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5T08:08:10.52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0,'0'0,"0"0,0 0,0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8:17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56 11976 0 0,'0'0'922'0'0,"0"0"-526"0"0,0 0 23 0 0,0 0 77 0 0,0 0 15 0 0,-9 8 1714 0 0,-13 12 314 0 0,2 0 0 0 0,-19 24-2539 0 0,36-42 25 0 0,0 0 0 0 0,0 0-1 0 0,0 0 1 0 0,0 0 0 0 0,-1 0-1 0 0,1 0 1 0 0,-1-1-1 0 0,1 0 1 0 0,-1 0 0 0 0,0 0-1 0 0,0 0-24 0 0,-2 1 13 0 0,1 0 0 0 0,-1 0 0 0 0,0 0 0 0 0,-3 3-13 0 0,8-5 1 0 0,0 1-1 0 0,0 0 1 0 0,0-1 0 0 0,0 1-1 0 0,0 0 1 0 0,0 0-1 0 0,0 0 1 0 0,0 0 0 0 0,0 0-1 0 0,0 0 1 0 0,1 0-1 0 0,-1 0 1 0 0,0 1 0 0 0,1-1-1 0 0,-1 0 1 0 0,1 0-1 0 0,-1 1 1 0 0,1-1 0 0 0,0 0-1 0 0,-1 0 1 0 0,1 1-1 0 0,0-1 0 0 0,0 13 5 0 0,-1 9-171 0 0,1-21 121 0 0,0 1 1 0 0,1 0-1 0 0,-1 0 1 0 0,1-1-1 0 0,0 1 1 0 0,0 0-1 0 0,0-1 1 0 0,0 1-1 0 0,0-1 1 0 0,0 1-1 0 0,1-1 1 0 0,0 2 44 0 0,0-1 17 0 0,-1 0 1 0 0,1-1 0 0 0,0 1 0 0 0,0 0 0 0 0,0-1 0 0 0,1 0-1 0 0,-1 1 1 0 0,0-1 0 0 0,1 0 0 0 0,1 1-18 0 0,22 0 311 0 0,-18-1-351 0 0,0 1-71 0 0,-1-1 1 0 0,1 0 0 0 0,0-1 0 0 0,-1 0 0 0 0,1 0 0 0 0,0 0 0 0 0,5-1 110 0 0,25-3-774 0 0,3 1-3630 0 0,11-4 4404 0 0,-29 3-6044 0 0</inkml:trace>
  <inkml:trace contextRef="#ctx0" brushRef="#br0" timeOffset="243.306">462 200 13824 0 0,'-50'12'1187'0'0,"28"-8"-637"0"0,1 2 1 0 0,-11 3-551 0 0,25-6 342 0 0,0 0 1 0 0,0 1-1 0 0,0 0 1 0 0,0 0-1 0 0,0 0 1 0 0,1 1-1 0 0,0-1 0 0 0,-6 7-342 0 0,11-10 30 0 0,0 0 0 0 0,0 0-1 0 0,0 1 1 0 0,0-1-1 0 0,0 0 1 0 0,0 1-1 0 0,0-1 1 0 0,1 1-1 0 0,-1-1 1 0 0,0 1 0 0 0,1-1-1 0 0,-1 1 1 0 0,1-1-1 0 0,0 1 1 0 0,-1-1-1 0 0,1 1 1 0 0,0 0-1 0 0,0-1-29 0 0,0 0 0 0 0,0 0 0 0 0,0 0 0 0 0,0 0 0 0 0,1 0 0 0 0,-1 0 0 0 0,0 0 0 0 0,1 0 0 0 0,-1 0 0 0 0,0 0 0 0 0,1-1 0 0 0,-1 1 0 0 0,1 0 0 0 0,-1 0 0 0 0,1 0 0 0 0,0-1 0 0 0,-1 1 0 0 0,1 0 0 0 0,0-1 0 0 0,0 1 0 0 0,-1 0 0 0 0,1-1 0 0 0,0 1 0 0 0,0-1 0 0 0,2 2 0 0 0,0 0 0 0 0,-1-1 0 0 0,1 1 0 0 0,0-1 0 0 0,0 0 0 0 0,0 0 0 0 0,0 0 0 0 0,0 0 0 0 0,0-1 0 0 0,1 1 0 0 0,-1-1 0 0 0,0 0 0 0 0,3 0 0 0 0,43-3 0 0 0,-40 2 0 0 0,0 0 61 0 0,0 0 0 0 0,0-1 0 0 0,0 0 0 0 0,3-1-61 0 0,-8 2 73 0 0,0-1 0 0 0,0 0 1 0 0,0 0-1 0 0,0-1 1 0 0,0 1-1 0 0,0-1 1 0 0,-1 1-1 0 0,1-1 0 0 0,1-3-73 0 0,-3 5 29 0 0,1-1 0 0 0,-1 0 0 0 0,0 1 1 0 0,1-1-1 0 0,-1 1 0 0 0,1 0 0 0 0,0 0 0 0 0,-1 0 0 0 0,1 0 0 0 0,0 1 0 0 0,-1-1 0 0 0,1 1 0 0 0,0-1 0 0 0,2 1-29 0 0,-3 0 5 0 0,0 0 0 0 0,0 0-1 0 0,-1 0 1 0 0,1 0 0 0 0,0-1 0 0 0,0 1 0 0 0,0-1 0 0 0,0 1 0 0 0,0-1 0 0 0,0 0 0 0 0,-1 0-1 0 0,1 1 1 0 0,0-1 0 0 0,-1 0 0 0 0,1-1 0 0 0,0 1 0 0 0,-1 0 0 0 0,1 0 0 0 0,-1-1-1 0 0,0 1 1 0 0,0-1 0 0 0,1 1 0 0 0,-1-1 0 0 0,0 1 0 0 0,0-1 0 0 0,0-1-5 0 0,6-11 10 0 0,-6 14-10 0 0,0-1 0 0 0,-1 0 0 0 0,1 1 0 0 0,-1-1 0 0 0,1 0 0 0 0,-1 0 0 0 0,1 1 0 0 0,-1-1 0 0 0,0 0 0 0 0,1 0 0 0 0,-1 0 0 0 0,0 1 0 0 0,0-1 0 0 0,0 0 0 0 0,1 0 0 0 0,-1 0 0 0 0,0 0 0 0 0,0 1 0 0 0,0-1 0 0 0,0 0 0 0 0,-1 0 0 0 0,1 0 0 0 0,0 0 0 0 0,0 0 0 0 0,0 1 0 0 0,-1-1 0 0 0,1 0 0 0 0,0 0 0 0 0,-1 0 0 0 0,1 1 0 0 0,0-1 0 0 0,-1 0 0 0 0,1 1 0 0 0,-1-1 0 0 0,0 0 0 0 0,1 1 0 0 0,-1-1 0 0 0,1 0 0 0 0,-1 1 0 0 0,0-1 0 0 0,0 1 0 0 0,1-1 0 0 0,-2 1 0 0 0,-75-62-1038 0 0,70 56 927 0 0,1 0 0 0 0,-1 1 0 0 0,0 0 0 0 0,-1 1 0 0 0,1-1 0 0 0,-1 2 0 0 0,0-1 0 0 0,0 1 1 0 0,0 0-1 0 0,-1 0 0 0 0,-7 0 111 0 0,16 2-17 0 0,-1 1-1 0 0,1 0 1 0 0,0 0 0 0 0,0 0 0 0 0,-1 0 0 0 0,1 0 0 0 0,0 0 0 0 0,-1 0-1 0 0,1 0 1 0 0,0 0 0 0 0,0 0 0 0 0,-1 0 0 0 0,1 0 0 0 0,0 0-1 0 0,-1 0 1 0 0,1 0 0 0 0,0 1 0 0 0,0-1 0 0 0,-1 0 0 0 0,1 0-1 0 0,0 0 1 0 0,0 0 0 0 0,-1 0 0 0 0,1 1 0 0 0,0-1 0 0 0,0 0 0 0 0,0 0-1 0 0,-1 0 1 0 0,1 1 0 0 0,0-1 0 0 0,0 0 0 0 0,0 0 0 0 0,0 1-1 0 0,0-1 1 0 0,-1 0 0 0 0,1 0 0 0 0,0 1 0 0 0,0-1 0 0 0,0 0-1 0 0,0 1 1 0 0,0-1 0 0 0,0 0 0 0 0,0 0 0 0 0,0 1 0 0 0,0-1 0 0 0,0 0-1 0 0,0 1 1 0 0,0-1 0 0 0,0 0 0 0 0,0 0 0 0 0,0 1 0 0 0,0-1-1 0 0,1 0 18 0 0,-1 4-862 0 0,-3 5-5203 0 0</inkml:trace>
  <inkml:trace contextRef="#ctx0" brushRef="#br0" timeOffset="761.058">848 112 13792 0 0,'0'0'314'0'0,"3"8"428"0"0,22 64 83 0 0,-22-62-488 0 0,0 0 0 0 0,-1-1 0 0 0,0 1 0 0 0,-1 0 0 0 0,0 4-337 0 0,-1-13 32 0 0,0 0 0 0 0,-1 1 0 0 0,1-1 0 0 0,0 0 0 0 0,0 0 0 0 0,-1 0 1 0 0,1 0-1 0 0,0 0 0 0 0,-1 0 0 0 0,1 0 0 0 0,-1 0 0 0 0,1 0 0 0 0,-1 0 0 0 0,0 0 0 0 0,1-1 0 0 0,-1 1 0 0 0,0 0 0 0 0,0 0 0 0 0,0 0-32 0 0,0 0 31 0 0,0 0 0 0 0,0-1 0 0 0,0 1 0 0 0,1 0 0 0 0,-1 0 0 0 0,0 0 0 0 0,1 0 0 0 0,-1 0 0 0 0,1 0 0 0 0,-1 0 0 0 0,1 0 0 0 0,-1 0 0 0 0,1 0 0 0 0,0 0 0 0 0,-1 0 0 0 0,1 1 0 0 0,0-1 0 0 0,0 0 0 0 0,0 0 0 0 0,0 0-31 0 0,4 41 756 0 0,-1 2-204 0 0,-5-25-294 0 0,-1 0-1 0 0,0 0 0 0 0,-2 0 0 0 0,0-1 1 0 0,-2 1-1 0 0,0-1 0 0 0,-1 0-257 0 0,-13 39 518 0 0,15-39-261 0 0,4-11-106 0 0,0 0 0 0 0,0-1 0 0 0,0 1 0 0 0,-1-1-1 0 0,0 0 1 0 0,-1 1 0 0 0,-1 1-151 0 0,5-8-23 0 0,0 1-1 0 0,0-1 1 0 0,-1 0-1 0 0,1 1 1 0 0,0-1-1 0 0,-1 1 1 0 0,1-1-1 0 0,0 0 0 0 0,-1 1 1 0 0,1-1-1 0 0,-1 0 1 0 0,1 0-1 0 0,-1 1 1 0 0,1-1-1 0 0,0 0 1 0 0,-1 0-1 0 0,1 0 1 0 0,-1 1-1 0 0,1-1 1 0 0,-1 0-1 0 0,1 0 1 0 0,-1 0-1 0 0,1 0 1 0 0,-1 0-1 0 0,1 0 0 0 0,-1 0 1 0 0,0 0-1 0 0,1 0 1 0 0,-1 0-1 0 0,1 0 1 0 0,-1-1-1 0 0,1 1 1 0 0,0 0-1 0 0,-1 0 1 0 0,1 0-1 0 0,-1-1 1 0 0,1 1 23 0 0,-10-11-1076 0 0,9 10 1038 0 0,-2-5-24 0 0,0 0 0 0 0,1 0 0 0 0,-1 0 0 0 0,1 0 0 0 0,1 0 0 0 0,-1 0 0 0 0,0-4 62 0 0,-1-7-512 0 0,1 6 235 0 0,0 0 0 0 0,1 0-1 0 0,0 0 1 0 0,1 0 0 0 0,1-6 277 0 0,0-7-478 0 0,0-16-1036 0 0,2 1 1 0 0,2-1 0 0 0,1 1 0 0 0,6-15 1513 0 0,-3 3-1459 0 0,-7 32 746 0 0,1 1-1 0 0,3-6 714 0 0,-5 19-179 0 0,3-11-259 0 0,1 1 1 0 0,1 0-1 0 0,6-14 438 0 0,-9 24 73 0 0,-1 1 0 0 0,1-1 0 0 0,0 1-1 0 0,1 0 1 0 0,-1 0 0 0 0,1 0 0 0 0,-1 1 0 0 0,1-1 0 0 0,0 1 0 0 0,1 0 0 0 0,-1 0 0 0 0,0 0 0 0 0,1 0-1 0 0,1 1-72 0 0,-2-1 74 0 0,7-2 312 0 0,0 0-1 0 0,1 1 0 0 0,-1 0 1 0 0,5 0-386 0 0,-13 3 95 0 0,0 0 1 0 0,0 1-1 0 0,1-1 1 0 0,-1 1-1 0 0,0 0 1 0 0,0 0-1 0 0,0 0 0 0 0,0 1 1 0 0,1-1-1 0 0,-1 1 1 0 0,0-1-1 0 0,0 1 1 0 0,0 0-1 0 0,0 0 1 0 0,0 1-1 0 0,-1-1 1 0 0,1 1-1 0 0,0-1 1 0 0,1 2-96 0 0,13 12 795 0 0,-1 2 0 0 0,0 0 0 0 0,-1 0 0 0 0,7 13-795 0 0,-19-26 178 0 0,0 0 0 0 0,0 0 0 0 0,-1 0 0 0 0,0 1 0 0 0,0-1 0 0 0,0 1 0 0 0,0-1 1 0 0,0 1-1 0 0,-1-1 0 0 0,0 2-178 0 0,-1-3 101 0 0,0-1 1 0 0,1 1 0 0 0,-2-1-1 0 0,1 1 1 0 0,0-1-1 0 0,0 1 1 0 0,-1-1 0 0 0,0 1-1 0 0,1-1 1 0 0,-1 1 0 0 0,0-1-1 0 0,0 0 1 0 0,0 1-1 0 0,-1-1 1 0 0,1 0 0 0 0,0 0-1 0 0,-1 0 1 0 0,0 0-1 0 0,0 1-101 0 0,-4 4 224 0 0,-1-1 1 0 0,0 0-1 0 0,0-1 0 0 0,0 1 0 0 0,0-1 0 0 0,-1-1 0 0 0,-6 4-224 0 0,0-2 67 0 0,-1 1 0 0 0,0-2 0 0 0,0 0-1 0 0,-1-1-66 0 0,5-2 69 0 0,-1-1 0 0 0,1 0 0 0 0,-1-1 0 0 0,1-1 0 0 0,-1 1 0 0 0,1-2-1 0 0,-7-1-68 0 0,-17-2 310 0 0,-15 1-1031 0 0,-8 3 721 0 0,56 0-135 0 0,0 1-1 0 0,0 0 1 0 0,0 0-1 0 0,0-1 1 0 0,0 1-1 0 0,0-1 1 0 0,1 0 0 0 0,-1 1-1 0 0,0-1 1 0 0,0 0-1 0 0,-1-1 136 0 0,-4-3-5342 0 0,6 4-992 0 0</inkml:trace>
  <inkml:trace contextRef="#ctx0" brushRef="#br0" timeOffset="1295.726">1197 20 13736 0 0,'0'0'306'0'0,"-6"7"422"0"0,-1-1-464 0 0,4-4-246 0 0,0 0 0 0 0,0 1 0 0 0,0 0 0 0 0,1-1 0 0 0,-1 1 0 0 0,1 0 0 0 0,-1 1 0 0 0,1-1 0 0 0,0 0 0 0 0,0 1 0 0 0,0-1 0 0 0,1 1 0 0 0,-1-1 0 0 0,1 1 0 0 0,0 0-18 0 0,0 5 103 0 0,1-7-52 0 0,0 0 0 0 0,0 0 1 0 0,0 0-1 0 0,0 0 0 0 0,0 0 0 0 0,0-1 1 0 0,-1 1-1 0 0,1 0 0 0 0,-1 0 1 0 0,0 0-1 0 0,1-1 0 0 0,-1 1 1 0 0,0 0-1 0 0,0-1 0 0 0,0 1 1 0 0,0-1-1 0 0,0 1 0 0 0,0-1 1 0 0,0 1-1 0 0,-1-1 0 0 0,1 0 0 0 0,-1 1-50 0 0,0-1 64 0 0,1 1 1 0 0,0-1-1 0 0,0 0 1 0 0,0 1 0 0 0,0-1-1 0 0,0 1 1 0 0,0-1 0 0 0,0 1-1 0 0,0-1 1 0 0,0 1 0 0 0,1 0-1 0 0,-1-1 1 0 0,1 1-1 0 0,-1 0 1 0 0,1 0 0 0 0,0-1-1 0 0,-1 1 1 0 0,1 0 0 0 0,0 0-1 0 0,0 0 1 0 0,0-1 0 0 0,1 1-1 0 0,-1 0 1 0 0,0 0-1 0 0,1-1 1 0 0,0 3-66 0 0,0 3 141 0 0,1 0-1 0 0,1 0 1 0 0,-1 0 0 0 0,1 0-1 0 0,1-1 1 0 0,-1 2-141 0 0,0-6 58 0 0,-1 1 0 0 0,0-1 0 0 0,0 1-1 0 0,1-1 1 0 0,0 0 0 0 0,-1 0 0 0 0,1 0 0 0 0,0 0 0 0 0,0 0 0 0 0,0-1-1 0 0,0 1 1 0 0,0-1 0 0 0,1 0 0 0 0,-1 0 0 0 0,0 0 0 0 0,0 0-1 0 0,3-1-57 0 0,12 5 330 0 0,-12-3-223 0 0,1 0 0 0 0,0 0 0 0 0,-1-1 0 0 0,1 0 0 0 0,0-1 0 0 0,0 0 0 0 0,5 0-107 0 0,-9 0 18 0 0,1 0 0 0 0,-1-1 0 0 0,1 0 1 0 0,-1 1-1 0 0,1-1 0 0 0,-1 0 0 0 0,0 0 0 0 0,0-1 1 0 0,1 1-1 0 0,-1-1 0 0 0,0 0 0 0 0,0 0 0 0 0,0 0 1 0 0,-1 0-1 0 0,3-2-18 0 0,11-11 6 0 0,1 0-1 0 0,7-4-5 0 0,-11 10 0 0 0,0-2 0 0 0,-1 0 0 0 0,0 0 0 0 0,-1-1-1 0 0,2-3 1 0 0,-12 13-15 0 0,0 1-1 0 0,0-1 1 0 0,0 0-1 0 0,1 0 1 0 0,-1 1-1 0 0,0-1 0 0 0,1 1 1 0 0,0-1-1 0 0,-1 1 1 0 0,1 0-1 0 0,0 0 1 0 0,-1 0-1 0 0,1-1 1 0 0,0 2-1 0 0,0-1 0 0 0,0 0 1 0 0,0 0-1 0 0,0 1 1 0 0,0-1-1 0 0,0 1 1 0 0,0-1-1 0 0,0 1 1 0 0,0 0-1 0 0,2 0 16 0 0,-2-1-95 0 0,0 1-1 0 0,0 0 1 0 0,1-1 0 0 0,-1 1-1 0 0,0-1 1 0 0,0 0-1 0 0,0 0 1 0 0,0 0 0 0 0,0 0-1 0 0,0 0 1 0 0,0 0 0 0 0,0-1-1 0 0,-1 1 1 0 0,2-1 95 0 0,-2 1-18 0 0,0 0 0 0 0,0 0 0 0 0,0 0 0 0 0,0 0 0 0 0,0 0 0 0 0,-1 0 0 0 0,1 0-1 0 0,0 0 1 0 0,0 0 0 0 0,-1 0 0 0 0,1 0 0 0 0,-1-1 0 0 0,1 1 0 0 0,-1 0 0 0 0,0 0 0 0 0,1-1 0 0 0,-1 1 0 0 0,0 0 0 0 0,0 0 0 0 0,0-1 0 0 0,0 1 0 0 0,0 0 0 0 0,0-1-1 0 0,0 1 1 0 0,-1-1 18 0 0,-2-8-34 0 0,-2 1-1 0 0,1 0 0 0 0,-3-2 35 0 0,9 40 415 0 0,-1-25-399 0 0,-4 16-7 0 0,1-12-24 0 0,2 0 0 0 0,-1 0 0 0 0,1 0 0 0 0,0 0-1 0 0,1 5 16 0 0,0 11-4 0 0,0-5 88 0 0,1 0-1 0 0,1 0 1 0 0,2 9-84 0 0,0-5 1087 0 0,0 23-1087 0 0,-5-40 96 0 0,0 0 0 0 0,0 1 1 0 0,-1-1-1 0 0,0 0 0 0 0,-1 0 1 0 0,0 1-97 0 0,1 0 7 0 0,-1 0 0 0 0,1 0 0 0 0,0 0 0 0 0,0 4-7 0 0,0 8 297 0 0,-1-1-1 0 0,-1 0 0 0 0,-1 0 1 0 0,-2 6-297 0 0,3-13 104 0 0,-1 0 1 0 0,0-1 0 0 0,-1 0 0 0 0,0 0 0 0 0,0 0 0 0 0,-1-1-1 0 0,0 1 1 0 0,-2 0-105 0 0,-5 17 0 0 0,12-23 0 0 0,-1 1 0 0 0,0-1 0 0 0,0 1 0 0 0,-1-1 0 0 0,1 0 0 0 0,-1 0 0 0 0,-2 2 0 0 0,4-5 0 0 0,0 0 0 0 0,0 0 0 0 0,0 0 0 0 0,-1 0 0 0 0,1 0 0 0 0,0 0 0 0 0,-1-1 0 0 0,1 1 0 0 0,-1 0 0 0 0,1-1 0 0 0,-1 1 0 0 0,1-1 0 0 0,-1 0 0 0 0,1 1 0 0 0,-1-1 0 0 0,0 0 0 0 0,1 0 0 0 0,-1 0 0 0 0,1 0 0 0 0,-1 0 0 0 0,1-1 0 0 0,-1 1 0 0 0,0 0 0 0 0,1-1 0 0 0,-1 1 0 0 0,1-1 0 0 0,-2 0 19 0 0,1 1-1 0 0,0-1 1 0 0,0-1-1 0 0,0 1 1 0 0,-1 0-1 0 0,1 0 1 0 0,0-1-1 0 0,0 1 1 0 0,1-1-1 0 0,-1 0 1 0 0,-1-1-19 0 0,-19-15 1260 0 0,17 14-1218 0 0,-1 0 0 0 0,2-1 0 0 0,-1 1 0 0 0,0-1-1 0 0,1 0 1 0 0,0 0 0 0 0,0-1 0 0 0,1 1-42 0 0,-4-6-188 0 0,0-1 1 0 0,1 1-1 0 0,-3-10 188 0 0,7 17-60 0 0,1 0 1 0 0,0 0-1 0 0,0 0 0 0 0,0 0 0 0 0,0 0 0 0 0,1 0 0 0 0,-1 0 0 0 0,1-1 1 0 0,0-3 59 0 0,3-8-1330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8:14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73 5984 0 0,'8'-9'549'0'0,"-7"8"-518"0"0,-1 1 0 0 0,1-1 1 0 0,0 1-1 0 0,-1-1 0 0 0,1 1 0 0 0,-1-1 1 0 0,1 0-1 0 0,-1 1 0 0 0,0-1 0 0 0,1 1 1 0 0,-1-1-1 0 0,1 0 0 0 0,-1 1 0 0 0,0-1 1 0 0,0 0-1 0 0,1 0 0 0 0,-1 1 1 0 0,0-1-1 0 0,0 0 0 0 0,0 0 0 0 0,0 1 1 0 0,0-1-1 0 0,0 0 0 0 0,0 0 0 0 0,0 1 1 0 0,0-1-1 0 0,0 0 0 0 0,0 0 0 0 0,-1 1 1 0 0,1-1-1 0 0,0 0 0 0 0,0 1 1 0 0,-1-1-1 0 0,1 0-31 0 0,0 0 66 0 0,-1 1 1 0 0,1 0-1 0 0,0-1 1 0 0,0 1-1 0 0,0 0 1 0 0,0-1-1 0 0,0 1 1 0 0,0 0-1 0 0,0-1 1 0 0,0 1-1 0 0,1 0 1 0 0,-1-1 0 0 0,0 1-1 0 0,0 0 1 0 0,0-1-1 0 0,0 1 1 0 0,0 0-1 0 0,1-1 1 0 0,-1 1-1 0 0,0 0 1 0 0,0-1-1 0 0,0 1 1 0 0,1 0-67 0 0,-1 0 41 0 0,0 0 0 0 0,0-1 0 0 0,0 1 1 0 0,0 0-1 0 0,1 0 0 0 0,-1 0 0 0 0,0 0 1 0 0,0 0-1 0 0,0-1 0 0 0,0 1 1 0 0,0 0-1 0 0,0 0 0 0 0,0 0 0 0 0,1-1 1 0 0,-1 1-1 0 0,0 0 0 0 0,0 0 0 0 0,0 0 1 0 0,0-1-1 0 0,0 1 0 0 0,0 0 0 0 0,0 0 1 0 0,0 0-1 0 0,0-1 0 0 0,0 1 0 0 0,0 0 1 0 0,0 0-1 0 0,0 0 0 0 0,0-1 0 0 0,0 1 1 0 0,-1 0-1 0 0,1 0 0 0 0,0 0 0 0 0,0 0 1 0 0,0-1-1 0 0,0 1 0 0 0,0 0 0 0 0,0 0 1 0 0,0 0-1 0 0,-1 0 0 0 0,1-1 0 0 0,0 1 1 0 0,0 0-1 0 0,0 0-41 0 0,-9-4 927 0 0,12 7 86 0 0,-1-2-774 0 0,-1 0 0 0 0,1 0 0 0 0,-1 0 0 0 0,1 0 0 0 0,-1 0 0 0 0,1-1 0 0 0,0 1 0 0 0,0-1 0 0 0,-1 1 0 0 0,1-1 0 0 0,1 1-239 0 0,-6-15 1777 0 0,3 6-1244 0 0,-1-1 958 0 0,-1 14-275 0 0,3 3-558 0 0,-1-8-611 0 0,0 1 0 0 0,0 0 0 0 0,1-1 0 0 0,-1 1 0 0 0,0-1 0 0 0,0 1 0 0 0,0-1 0 0 0,0 1 0 0 0,0-1 0 0 0,0 1 0 0 0,0 0 0 0 0,0-1 0 0 0,0 1 0 0 0,0-1 0 0 0,0 1 0 0 0,0-1 0 0 0,-1 1 0 0 0,1-1 0 0 0,0 1 0 0 0,0 0-47 0 0,-43 30 1346 0 0,41-29-1319 0 0,-1 0 0 0 0,1 0 0 0 0,-1-1 0 0 0,0 1 0 0 0,1-1 0 0 0,-1 0 0 0 0,0 0 0 0 0,0 0 0 0 0,0 0 0 0 0,0 0 0 0 0,0 0 0 0 0,0-1 0 0 0,0 0 0 0 0,0 1 0 0 0,0-1 0 0 0,0 0 0 0 0,0-1-27 0 0,-2 1 23 0 0,1 0 1 0 0,0 1 0 0 0,-1-1 0 0 0,1 1-1 0 0,0 0 1 0 0,0 0 0 0 0,0 0 0 0 0,0 0-1 0 0,-3 2-23 0 0,-19 8 3 0 0,21-10-7 0 0,0 2 1 0 0,-1-1 0 0 0,1 0 0 0 0,-4 4 3 0 0,8-5-3 0 0,1-1 1 0 0,-1 1 0 0 0,1-1 0 0 0,0 1 0 0 0,-1-1 0 0 0,1 1-1 0 0,0-1 1 0 0,0 1 0 0 0,-1-1 0 0 0,1 1 0 0 0,0-1 0 0 0,0 1-1 0 0,0 0 1 0 0,0-1 0 0 0,0 1 0 0 0,0-1 0 0 0,0 1 0 0 0,0 0-1 0 0,0-1 1 0 0,0 1 0 0 0,0-1 0 0 0,0 1 2 0 0,0 2-6 0 0,-1 4 6 0 0,-1-3 0 0 0,2 0 0 0 0,-1 0 0 0 0,0 0 0 0 0,1 0 0 0 0,0 4 0 0 0,0-7 0 0 0,0 1 0 0 0,0-1 0 0 0,0 1 0 0 0,1-1 0 0 0,-1 1 0 0 0,1-1 0 0 0,-1 1 0 0 0,1-1 0 0 0,0 0 0 0 0,-1 1 0 0 0,1-1 0 0 0,0 0 0 0 0,0 0 0 0 0,0 1 0 0 0,0-1 0 0 0,0 0 0 0 0,0 0 0 0 0,0 0 0 0 0,0 0 0 0 0,5 3 0 0 0,1 1 0 0 0,0 1 0 0 0,-1 0 0 0 0,0 1 0 0 0,0-1 0 0 0,0 1 0 0 0,-3-4 0 0 0,-1-1 0 0 0,1 0-1 0 0,-1 0 1 0 0,1 0 0 0 0,0 0 0 0 0,-1 0-1 0 0,1 0 1 0 0,0-1 0 0 0,0 0 0 0 0,2 1 0 0 0,-1 0 1 0 0,0 0 1 0 0,0-1 0 0 0,-1 1-1 0 0,1 1 1 0 0,-1-1 0 0 0,1 0-1 0 0,-1 1 1 0 0,2 1-2 0 0,2 2 7 0 0,0 0 1 0 0,0-1-1 0 0,1 0 1 0 0,0 0-1 0 0,0-1 1 0 0,0 0-1 0 0,1-1-7 0 0,-3 0 1 0 0,-4-2-8 0 0,-1-1 0 0 0,0 1 1 0 0,0 0-1 0 0,0-1 0 0 0,0 1 0 0 0,0 0 0 0 0,0 0 0 0 0,0 0 0 0 0,0-1 0 0 0,-1 1 1 0 0,1 0-1 0 0,0 0 0 0 0,0 0 0 0 0,-1 1 7 0 0,11 8-120 0 0,-5-6 101 0 0,-4-3 18 0 0,0 1 0 0 0,1-1-1 0 0,-1 1 1 0 0,0 0 0 0 0,0 0-1 0 0,0 0 1 0 0,0 0 0 0 0,0 0 0 0 0,0 0-1 0 0,0 1 2 0 0,5 6 98 0 0,-1 0-30 0 0,-5-4-82 0 0,0 0 0 0 0,0 1 0 0 0,-1-1 0 0 0,0 0 0 0 0,1 0 0 0 0,-2 1 0 0 0,1-1 0 0 0,-1 0 1 0 0,1 0-1 0 0,-2 1 0 0 0,1-1 0 0 0,-1 2 14 0 0,1-6 6 0 0,1 0 0 0 0,-1 0 0 0 0,1 0 0 0 0,-1-1 0 0 0,1 1 0 0 0,-1 0 0 0 0,0-1 0 0 0,1 1 0 0 0,-1 0 0 0 0,0-1 0 0 0,0 1 0 0 0,1-1 0 0 0,-1 1 0 0 0,0-1 0 0 0,0 1 0 0 0,0-1 0 0 0,0 1 0 0 0,0-1 0 0 0,0 0 0 0 0,0 0 0 0 0,0 0 0 0 0,0 1-6 0 0,-24-1 195 0 0,11-1-129 0 0,-151 2 30 0 0,164-1-96 0 0,0-1 0 0 0,0 1 0 0 0,0 0 0 0 0,0 0 0 0 0,1 0 0 0 0,-1 0 0 0 0,0 0 0 0 0,0 0 0 0 0,0 0 0 0 0,0 1 0 0 0,0-1 0 0 0,0 0 0 0 0,0 0 0 0 0,1 1 0 0 0,-1-1 0 0 0,0 1 0 0 0,0-1 0 0 0,0 1 0 0 0,1-1 0 0 0,-1 1 0 0 0,0-1 0 0 0,1 1 0 0 0,-1-1 0 0 0,0 1 0 0 0,1 0 0 0 0,-1-1 0 0 0,1 1 0 0 0,-1 0 0 0 0,1 0 0 0 0,-1 0 0 0 0,1 0 0 0 0,-1 0-9 0 0,1-1 0 0 0,-1 1 0 0 0,1 0 0 0 0,-1-1-1 0 0,0 1 1 0 0,1 0 0 0 0,-1-1 0 0 0,0 1 0 0 0,1-1-1 0 0,-1 1 1 0 0,0-1 0 0 0,0 1 0 0 0,0-1 0 0 0,0 0 0 0 0,1 1-1 0 0,-1-1 1 0 0,0 0 0 0 0,0 0 0 0 0,0 0 0 0 0,0 1-1 0 0,0-1 1 0 0,0 0 0 0 0,0 0 0 0 0,1 0 0 0 0,-1-1 0 0 0,0 1-1 0 0,0 0 1 0 0,0 0 0 0 0,0 0 0 0 0,0-1 0 0 0,0 1-1 0 0,1 0 1 0 0,-1-1 0 0 0,0 1 0 0 0,0-1 0 0 0,0 1 0 0 0,1-1-1 0 0,-1 1 10 0 0,-2-2-79 0 0,0 0 0 0 0,0 0-1 0 0,0 0 1 0 0,0 0 0 0 0,0 0 0 0 0,1-1-1 0 0,-1 1 1 0 0,1-1 0 0 0,0 0 79 0 0,1 3-45 0 0,1 0 1 0 0,0-1 0 0 0,0 1 0 0 0,0 0-1 0 0,0 0 1 0 0,0 0 0 0 0,-1 0 0 0 0,1 0 0 0 0,0 0-1 0 0,0-1 1 0 0,0 1 0 0 0,0 0 0 0 0,0 0-1 0 0,0 0 1 0 0,0 0 0 0 0,0-1 0 0 0,0 1 0 0 0,-1 0-1 0 0,1 0 1 0 0,0 0 0 0 0,0 0 0 0 0,0-1-1 0 0,0 1 1 0 0,0 0 0 0 0,0 0 0 0 0,0 0-1 0 0,0-1 1 0 0,0 1 0 0 0,0 0 0 0 0,0 0 0 0 0,1 0-1 0 0,-1 0 1 0 0,0-1 0 0 0,0 1 0 0 0,0 0-1 0 0,0 0 1 0 0,0 0 0 0 0,0 0 0 0 0,0-1 0 0 0,0 1-1 0 0,0 0 1 0 0,1 0 0 0 0,-1 0 0 0 0,0 0-1 0 0,0 0 1 0 0,0 0 0 0 0,0-1 0 0 0,0 1-1 0 0,1 0 1 0 0,-1 0 44 0 0,12 0-4063 0 0,-2 1 1441 0 0,16-3-3618 0 0</inkml:trace>
  <inkml:trace contextRef="#ctx0" brushRef="#br0" timeOffset="263.844">433 223 15088 0 0,'8'-1'60'0'0,"6"-1"365"0"0,-12 3-113 0 0,-7 1 36 0 0,7 20 142 0 0,-1-14-446 0 0,0-3-5 0 0,0-1-1 0 0,1 0 0 0 0,-1 0 0 0 0,1 0 1 0 0,0 0-1 0 0,0 0 0 0 0,0 0 0 0 0,1 0 1 0 0,2 2-39 0 0,5 10 95 0 0,-7-11-61 0 0,13 28 315 0 0,-15-31-277 0 0,-1 0 0 0 0,1 0 0 0 0,-1-1 0 0 0,1 1 0 0 0,-1 0 1 0 0,0 0-1 0 0,0 0 0 0 0,0 0 0 0 0,0-1 0 0 0,0 1 0 0 0,0 0 0 0 0,0 0 0 0 0,-1 0 0 0 0,1 0 0 0 0,0-1 0 0 0,-1 1 0 0 0,0 1-72 0 0,0 0 165 0 0,0 1 0 0 0,0-1 0 0 0,0 0-1 0 0,0 1 1 0 0,1-1 0 0 0,0 0-1 0 0,0 1 1 0 0,0-1 0 0 0,0 1-1 0 0,0-1 1 0 0,0 0 0 0 0,1 1-1 0 0,0-1 1 0 0,0 0 0 0 0,1 4-165 0 0,3 25 827 0 0,-5-19-700 0 0,-1-8-85 0 0,1 0 0 0 0,0 0 0 0 0,0 0 0 0 0,1 0 0 0 0,0 0 0 0 0,-1 0-1 0 0,2-1 1 0 0,-1 2-42 0 0,1 0 30 0 0,0-1-1 0 0,0 1 0 0 0,-1-1 1 0 0,0 1-1 0 0,0-1 0 0 0,-1 1 1 0 0,1 0-1 0 0,-1 0 0 0 0,-1 5-29 0 0,1-1 50 0 0,1 0 0 0 0,-1 0 0 0 0,2-1 0 0 0,1 9-50 0 0,-1-7 47 0 0,0 0 0 0 0,-1-1-1 0 0,0 1 1 0 0,-1 7-47 0 0,-3 9-30 0 0,-1-1 0 0 0,-5 17 30 0 0,9-41 1 0 0,-1-1 1 0 0,1 1-1 0 0,0-1 0 0 0,-1 1 1 0 0,1-1-1 0 0,-1 0 0 0 0,0 1 1 0 0,1-1-1 0 0,-1 0 0 0 0,0 1 1 0 0,0-1-1 0 0,0 0 0 0 0,0 0 1 0 0,0 0-1 0 0,0 0 0 0 0,0 0 1 0 0,0 0-1 0 0,0 0 0 0 0,-1 0 1 0 0,1 0-1 0 0,0-1 0 0 0,-1 1 1 0 0,1 0-1 0 0,0-1 0 0 0,-1 1 1 0 0,1-1-1 0 0,-1 1 0 0 0,1-1 1 0 0,-1 0-2 0 0,1 0-12 0 0,0 1 0 0 0,0-1 0 0 0,0 1 0 0 0,0-1 1 0 0,0 0-1 0 0,1 1 0 0 0,-1 0 0 0 0,0-1 1 0 0,0 1-1 0 0,1-1 0 0 0,-1 1 0 0 0,0 0 0 0 0,1-1 1 0 0,-1 1-1 0 0,0 0 0 0 0,1 0 0 0 0,-1 0 0 0 0,1 0 1 0 0,0-1-1 0 0,-1 2 12 0 0,1-1-23 0 0,0-1 11 0 0,-1 0 0 0 0,1 0 1 0 0,0 0-1 0 0,0 1 0 0 0,0-1 0 0 0,0 0 1 0 0,0 0-1 0 0,-1 0 0 0 0,1 1 0 0 0,0-1 1 0 0,0 0-1 0 0,0 0 0 0 0,0 0 0 0 0,-1 0 1 0 0,1 0-1 0 0,0 0 0 0 0,0 1 0 0 0,-1-1 1 0 0,1 0-1 0 0,0 0 0 0 0,0 0 0 0 0,0 0 1 0 0,-1 0-1 0 0,1 0 0 0 0,0 0 0 0 0,0 0 1 0 0,-1 0-1 0 0,1 0 0 0 0,0 0 0 0 0,0 0 1 0 0,-1 0-1 0 0,1 0 0 0 0,0 0 0 0 0,0 0 1 0 0,0 0-1 0 0,-1-1 0 0 0,1 1 0 0 0,0 0 1 0 0,0 0-1 0 0,-1 0 12 0 0,-9-10-654 0 0,-6-15-2281 0 0,10 11 1287 0 0</inkml:trace>
  <inkml:trace contextRef="#ctx0" brushRef="#br0" timeOffset="520.739">486 304 13328 0 0,'8'8'93'0'0,"12"13"201"0"0,-19-20-226 0 0,1 0 0 0 0,-1 0 0 0 0,1 0 0 0 0,-1 0 0 0 0,1 0 0 0 0,-1 0 0 0 0,1 0 0 0 0,-1-1 0 0 0,1 1 0 0 0,0 0 0 0 0,-1-1 0 0 0,1 0 0 0 0,0 1 1 0 0,0-1-69 0 0,12-6 124 0 0,4 4 1 0 0,-15 2-56 0 0,1 0 1 0 0,-1-1-1 0 0,0 1 0 0 0,1 0 0 0 0,-1-1 0 0 0,0 0 0 0 0,0 0 0 0 0,1 0 0 0 0,-1 0 1 0 0,0-1-1 0 0,0 1 0 0 0,0-1 0 0 0,0 0 0 0 0,-1 1 0 0 0,3-3-69 0 0,6-11 498 0 0,-10 13-426 0 0,1 0-1 0 0,-1 0 0 0 0,1 0 0 0 0,0 0 1 0 0,-1 0-1 0 0,1 0 0 0 0,0 0 0 0 0,0 0 1 0 0,1 1-1 0 0,-1-1 0 0 0,0 1 1 0 0,0-1-1 0 0,1 1 0 0 0,1-1-71 0 0,0 1 44 0 0,-1 0-1 0 0,1-1 0 0 0,-1 2 1 0 0,0-1-1 0 0,1 0 0 0 0,0 1 1 0 0,-1-1-1 0 0,1 1 1 0 0,-1 0-1 0 0,1 0 0 0 0,-1 1 1 0 0,1-1-1 0 0,0 1-43 0 0,-1 0 71 0 0,0 0 1 0 0,-1 0-1 0 0,1 0 0 0 0,-1 1 1 0 0,0-1-1 0 0,1 1 0 0 0,-1-1 0 0 0,0 1 1 0 0,0 0-1 0 0,0 0 0 0 0,0 0 1 0 0,0 0-1 0 0,0 0 0 0 0,0 0 0 0 0,-1 1 1 0 0,1-1-1 0 0,-1 2-71 0 0,1-1 102 0 0,0 1 0 0 0,-1 0 0 0 0,1 0 1 0 0,-1 0-1 0 0,0 0 0 0 0,0 0 0 0 0,-1 0 0 0 0,1 0 0 0 0,-1 1 0 0 0,0-1 0 0 0,0 0 1 0 0,0 0-1 0 0,-1 0 0 0 0,1 0 0 0 0,-2 3-102 0 0,-2 9 369 0 0,0-1 1 0 0,-2 0-1 0 0,-2 6-369 0 0,5-14 108 0 0,1-3-86 0 0,0 1 0 0 0,-1 0 0 0 0,0-1 0 0 0,1 1 0 0 0,-2-1 1 0 0,1 0-1 0 0,0 0 0 0 0,-1 0 0 0 0,0 0 0 0 0,0 0 0 0 0,0-1 0 0 0,0 0 0 0 0,0 0 0 0 0,-1 0 0 0 0,-4 2-22 0 0,-5 1 10 0 0,-1 0-1 0 0,0-1 1 0 0,0-1-1 0 0,-10 1-9 0 0,20-3 0 0 0,-20 5-69 0 0,-1 1 0 0 0,-8 5 69 0 0,12-4-355 0 0,0-1-1 0 0,-21 4 356 0 0,30-9-616 0 0,-18 3-307 0 0,13-6-4814 0 0,8-5-393 0 0</inkml:trace>
  <inkml:trace contextRef="#ctx0" brushRef="#br0" timeOffset="945.547">770 454 11056 0 0,'1'2'293'0'0,"-1"-1"-244"0"0,0 0 0 0 0,0-1 0 0 0,1 1 0 0 0,-1 0 0 0 0,1-1 0 0 0,-1 1 0 0 0,1-1 0 0 0,-1 1 0 0 0,1 0 0 0 0,-1-1 0 0 0,1 1 0 0 0,-1-1 0 0 0,1 1 0 0 0,0-1 0 0 0,-1 0 0 0 0,1 1 0 0 0,0-1 0 0 0,-1 0 0 0 0,1 1 0 0 0,0-1-49 0 0,-1 0 85 0 0,1 0 0 0 0,-1 1 1 0 0,1-1-1 0 0,-1 0 0 0 0,1 0 0 0 0,-1 1 1 0 0,1-1-1 0 0,-1 0 0 0 0,1 0 0 0 0,-1 0 1 0 0,1 0-1 0 0,-1 0 0 0 0,1 0 0 0 0,-1 0 1 0 0,1 0-1 0 0,-1 0 0 0 0,1 0 0 0 0,-1 0 1 0 0,1 0-1 0 0,-1 0 0 0 0,1 0 0 0 0,-1-1 0 0 0,1 1 1 0 0,-1 0-1 0 0,0 0 0 0 0,1 0 0 0 0,-1-1 1 0 0,1 1-86 0 0,10-12 1440 0 0,-2 2-953 0 0,21-14 470 0 0,1 1-1 0 0,2 2 0 0 0,28-14-956 0 0,-48 27-13 0 0,1 0 179 0 0,-1 0 0 0 0,0-1 0 0 0,6-7-166 0 0,-13 11-7 0 0,0-1 0 0 0,-1 1 0 0 0,1-1 0 0 0,-1-1 0 0 0,-1 1 1 0 0,1-1-1 0 0,2-4 7 0 0,-6 0 292 0 0,0 13-238 0 0,-1 1 0 0 0,0 0 0 0 0,0 0 0 0 0,0 0 0 0 0,0 0 0 0 0,-1-1 0 0 0,1 1 1 0 0,-1 0-1 0 0,1 0 0 0 0,-1-1 0 0 0,0 1 0 0 0,0 0 0 0 0,0-1 0 0 0,-1 1 0 0 0,1-1 0 0 0,0 1 0 0 0,-1-1 1 0 0,0 0-1 0 0,0 0 0 0 0,1 0 0 0 0,-1 0 0 0 0,-1 0 0 0 0,1 0 0 0 0,0 0 0 0 0,0 0 0 0 0,-3 0-54 0 0,0 2 3 0 0,0 0 0 0 0,-1-1 0 0 0,0 0-1 0 0,1-1 1 0 0,-1 1 0 0 0,0-1 0 0 0,0 0 0 0 0,0 0-1 0 0,-1-1 1 0 0,1 0 0 0 0,0 0 0 0 0,-3 0-3 0 0,3-1-1 0 0,0 1 0 0 0,-1 0 0 0 0,1 0 0 0 0,0 1 0 0 0,0 0 0 0 0,0 0 0 0 0,0 0 0 0 0,1 1 0 0 0,-1 0 0 0 0,0 0 0 0 0,1 0 1 0 0,0 1-1 0 0,0 0 0 0 0,0 0 0 0 0,-1 1 1 0 0,2-1 28 0 0,0 0 0 0 0,1 0 0 0 0,-1 1 1 0 0,1-1-1 0 0,0 1 0 0 0,0-1 0 0 0,0 1 0 0 0,1 0 0 0 0,0 0 1 0 0,0 0-1 0 0,0 0 0 0 0,1 1 0 0 0,-1-1 0 0 0,1 0 1 0 0,0 1-1 0 0,1-1 0 0 0,-1 3-28 0 0,2-7-14 0 0,-1-1 1 0 0,1 1-1 0 0,-1 0 0 0 0,0-1 1 0 0,1 1-1 0 0,-1-1 0 0 0,1 1 0 0 0,-1-1 1 0 0,1 1-1 0 0,0-1 0 0 0,-1 1 1 0 0,1-1-1 0 0,-1 1 0 0 0,1-1 1 0 0,0 0-1 0 0,-1 1 0 0 0,1-1 1 0 0,0 0-1 0 0,0 1 14 0 0,2 0-45 0 0,7 6 6 0 0,0-1 1 0 0,1 0-1 0 0,0-1 0 0 0,0 0 1 0 0,0-1-1 0 0,1 0 1 0 0,-1-1-1 0 0,1 0 1 0 0,0-1-1 0 0,0 0 1 0 0,10 0 38 0 0,-18-3-36 0 0,1 0 0 0 0,-1 1 1 0 0,1-2-1 0 0,-1 1 1 0 0,1 0-1 0 0,-1-1 1 0 0,0 0-1 0 0,1 0 0 0 0,1-2 36 0 0,0 1-243 0 0,-1 1 1 0 0,1-1-1 0 0,0 1 0 0 0,5-1 243 0 0,43-2-2182 0 0,-24-3 1062 0 0</inkml:trace>
  <inkml:trace contextRef="#ctx0" brushRef="#br0" timeOffset="1252.62">1456 262 13824 0 0,'0'1'72'0'0,"1"0"0"0"0,0 0 1 0 0,-1 0-1 0 0,1 1 1 0 0,-1-1-1 0 0,0 0 0 0 0,1 0 1 0 0,-1 0-1 0 0,0 0 1 0 0,1 1-1 0 0,-1-1 0 0 0,0 0 1 0 0,0 0-1 0 0,0 1 0 0 0,0-1 1 0 0,0 0-1 0 0,-1 1-72 0 0,1-1 13 0 0,-1 0 0 0 0,0-1-1 0 0,0 1 1 0 0,0-1 0 0 0,1 1-1 0 0,-1-1 1 0 0,0 1 0 0 0,0-1 0 0 0,0 1-1 0 0,0-1 1 0 0,0 0 0 0 0,0 1-1 0 0,0-1 1 0 0,0 0 0 0 0,0 0-1 0 0,0 0 1 0 0,0 0 0 0 0,0 0 0 0 0,-1 0-13 0 0,1 0 30 0 0,-1 1 0 0 0,1-1 1 0 0,0 0-1 0 0,0 1 0 0 0,0-1 1 0 0,-1 1-1 0 0,1 0 0 0 0,0-1 1 0 0,0 1-1 0 0,0 0 1 0 0,0-1-1 0 0,0 1 0 0 0,0 0 1 0 0,0 0-1 0 0,0 0 0 0 0,1 0 1 0 0,-1 0-1 0 0,0 0 1 0 0,0 0-1 0 0,1 0 0 0 0,-1 0-30 0 0,0 1 82 0 0,0-1 0 0 0,0 1 0 0 0,0-1 0 0 0,0 0 0 0 0,0 0 0 0 0,0 1 0 0 0,0-1-1 0 0,0 0 1 0 0,-1 0 0 0 0,1 0 0 0 0,-1 0 0 0 0,1 0 0 0 0,0-1 0 0 0,-1 1 0 0 0,0 0-1 0 0,0 0-81 0 0,-37 4 1352 0 0,32-5-1199 0 0,0 1 1 0 0,1-1 0 0 0,-1 2 0 0 0,0-1 0 0 0,1 1 0 0 0,-1-1 0 0 0,1 2 0 0 0,-1-1-1 0 0,-3 3-153 0 0,-10 8 604 0 0,-16 14-604 0 0,33-25 36 0 0,1 0-1 0 0,-1 1 0 0 0,1 0 1 0 0,0 0-1 0 0,0 0 0 0 0,1 0 1 0 0,-1 0-1 0 0,1 0 1 0 0,-1 0-1 0 0,1 0 0 0 0,0 0 1 0 0,0 1-1 0 0,0-1-35 0 0,-7 47 520 0 0,7-44-436 0 0,1-5-72 0 0,0-1 0 0 0,0 0-1 0 0,0 1 1 0 0,0-1-1 0 0,0 0 1 0 0,0 1 0 0 0,-1-1-1 0 0,1 0 1 0 0,0 1-1 0 0,0-1 1 0 0,0 0 0 0 0,-1 1-1 0 0,1-1 1 0 0,0 0-1 0 0,0 0 1 0 0,-1 1 0 0 0,1-1-1 0 0,0 0 1 0 0,-1 0-1 0 0,1 0 1 0 0,0 1 0 0 0,0-1-1 0 0,-1 0 1 0 0,1 0-1 0 0,0 0 1 0 0,-1 0 0 0 0,1 0-1 0 0,-1 0 1 0 0,1 0-1 0 0,0 0 1 0 0,-1 1 0 0 0,1-1-1 0 0,0 0 1 0 0,-1-1-1 0 0,1 1 1 0 0,0 0 0 0 0,-1 0-12 0 0,30 12-75 0 0,-22-9 54 0 0,0 0 0 0 0,0 0 0 0 0,1-1 0 0 0,-1 0 0 0 0,2 1 21 0 0,-3-2 26 0 0,0 0 0 0 0,0-1 0 0 0,0 0 0 0 0,0 1 0 0 0,-1-2 0 0 0,1 1 1 0 0,0-1-1 0 0,0 0 0 0 0,0 0 0 0 0,0 0 0 0 0,-1-1 0 0 0,1 0 0 0 0,0 0 1 0 0,-1-1-1 0 0,2 0-26 0 0,2-1-76 0 0,0 0 0 0 0,1 1 0 0 0,0 0 0 0 0,-1 1 0 0 0,1 0 0 0 0,0 0 0 0 0,0 1 0 0 0,0 0 0 0 0,0 1 0 0 0,0 0 0 0 0,0 1 0 0 0,2 0 76 0 0,-10-1-34 0 0,1 0 0 0 0,0 0 0 0 0,0 0 0 0 0,-1 0 0 0 0,1 0 0 0 0,0-1 0 0 0,-1 0 0 0 0,1 1 0 0 0,-1-1 0 0 0,1 0 0 0 0,-1 0-1 0 0,1 0 1 0 0,-1-1 0 0 0,2 0 34 0 0,-1 0-945 0 0,1 0-1 0 0,0 1 0 0 0,-1-1 0 0 0,1 1 0 0 0,0 0 0 0 0,1-1 946 0 0,16 1-6545 0 0</inkml:trace>
  <inkml:trace contextRef="#ctx0" brushRef="#br0" timeOffset="1521.988">1671 71 12896 0 0,'0'0'997'0'0,"0"0"-522"0"0,0 0 246 0 0,0 0 170 0 0,1 1 34 0 0,26 67 2021 0 0,-11-18-796 0 0,5 36-2150 0 0,-20-79 37 0 0,0 0 1 0 0,-1 0 0 0 0,0 0-1 0 0,0 1 1 0 0,-1-1-1 0 0,0 3-37 0 0,-1 28 121 0 0,6-6-10 0 0,-3-26-112 0 0,0 1 0 0 0,0 0 0 0 0,0 0-1 0 0,-1 0 1 0 0,0-1 0 0 0,-1 1 0 0 0,1 0 0 0 0,-1 0-1 0 0,-2 5 2 0 0,-4 12-2202 0 0,1-14-5115 0 0</inkml:trace>
  <inkml:trace contextRef="#ctx0" brushRef="#br0" timeOffset="1775.544">1699 198 10592 0 0,'4'9'127'0'0,"0"0"0"0"0,0 1 0 0 0,1-2 0 0 0,1 1 0 0 0,-1 0 0 0 0,1-1 0 0 0,1 0 1 0 0,-1-1-1 0 0,1 1 0 0 0,1-1 0 0 0,0-1 0 0 0,0 1-127 0 0,30 14 2924 0 0,34 45 124 0 0,-67-62-2834 0 0,0 0 0 0 0,0 1 0 0 0,0 0 1 0 0,-1 0-1 0 0,1 0 0 0 0,-1 0 0 0 0,-1 1 0 0 0,1 0 0 0 0,-1 0 1 0 0,0 0-1 0 0,0 0 0 0 0,-1 0 0 0 0,0 0 0 0 0,0 2-214 0 0,1 3 213 0 0,1 16-34 0 0,-4-26-179 0 0,0 0 0 0 0,0-1 0 0 0,0 1 0 0 0,0-1 0 0 0,0 1 0 0 0,0-1 0 0 0,0 1 0 0 0,0-1 0 0 0,0 1 0 0 0,0-1 0 0 0,0 1 0 0 0,0-1 0 0 0,-1 1 0 0 0,1-1 0 0 0,0 1 0 0 0,0-1 0 0 0,-1 1 0 0 0,1-1 0 0 0,0 1 0 0 0,0-1 0 0 0,-1 0 0 0 0,1 1 0 0 0,-1 0 0 0 0,-4-2 0 0 0,5 1 0 0 0,-10 0 0 0 0,1 2 71 0 0,3 18 781 0 0,6-19-822 0 0,0-1 0 0 0,-1 0 0 0 0,1 0-1 0 0,0 0 1 0 0,0 1 0 0 0,-1-1 0 0 0,1 0 0 0 0,0 0 0 0 0,0 0 0 0 0,-1 0-1 0 0,1 0 1 0 0,0 0 0 0 0,-1 1 0 0 0,1-1 0 0 0,0 0 0 0 0,-1 0 0 0 0,1 0 0 0 0,0 0-1 0 0,-1 0 1 0 0,1 0 0 0 0,0 0 0 0 0,-1 0 0 0 0,1 0 0 0 0,0 0 0 0 0,0 0-1 0 0,-1-1 1 0 0,1 1 0 0 0,0 0 0 0 0,-1 0 0 0 0,1 0 0 0 0,0 0 0 0 0,0 0 0 0 0,-1-1-30 0 0,-8-3-2 0 0,6 3-18 0 0,1-1 0 0 0,0 1 0 0 0,-1-1 0 0 0,1 1-1 0 0,0-1 1 0 0,0 0 0 0 0,-1 0 0 0 0,2 0 0 0 0,-1-1 0 0 0,0 1 0 0 0,0 0 0 0 0,1-1 0 0 0,-1 1 0 0 0,1-1 20 0 0,0 2 24 0 0,1 0 0 0 0,0-1 0 0 0,-1 1 0 0 0,1 0 0 0 0,0 0 0 0 0,0-1 0 0 0,-1 1 0 0 0,1 0 0 0 0,0-1 0 0 0,0 1 0 0 0,1 0 0 0 0,-1-1 0 0 0,0 1 0 0 0,0 0 0 0 0,1-1 0 0 0,-1 1 0 0 0,1 0 0 0 0,-1-1-24 0 0,12-20-105 0 0,-11 19 107 0 0,7-11-296 0 0,-4 7 48 0 0,0 1 0 0 0,0-1 0 0 0,0 0 0 0 0,1 1 1 0 0,0 0-1 0 0,3-2 246 0 0,-3 2-74 0 0,0 1 0 0 0,0-1 1 0 0,-1 0-1 0 0,1 0 0 0 0,-1-1 1 0 0,-1 1-1 0 0,1-1 0 0 0,-1 0 0 0 0,-1 0 1 0 0,2-4 73 0 0,-4 11-1 0 0,3-7-68 0 0,0 0 0 0 0,1 0 0 0 0,0 1 0 0 0,0 0 0 0 0,0 0 0 0 0,1 0 0 0 0,0 0 0 0 0,0 1 0 0 0,0-1 0 0 0,3-1 69 0 0,10-7-422 0 0,1 1 1 0 0,14-8 421 0 0,15-10-379 0 0,-32 20 6 0 0,0 1 0 0 0,7-4 373 0 0,-17 11-146 0 0,-1 1 1 0 0,1-1-1 0 0,0 1 1 0 0,0 0-1 0 0,0 0 1 0 0,0 1-1 0 0,1 0 1 0 0,-1 0-1 0 0,4 0 146 0 0,-8 1-274 0 0,-1 0-1 0 0,1 0 0 0 0,0 1 0 0 0,0-1 0 0 0,0 0 1 0 0,0 1-1 0 0,-1-1 0 0 0,1 1 0 0 0,0-1 0 0 0,0 1 1 0 0,-1 0-1 0 0,1 0 0 0 0,0 0 0 0 0,-1 0 0 0 0,1 0 1 0 0,-1 0-1 0 0,1 0 0 0 0,-1 1 275 0 0,23 19-5173 0 0</inkml:trace>
  <inkml:trace contextRef="#ctx0" brushRef="#br0" timeOffset="2367.095">2417 345 11976 0 0,'-17'8'1296'0'0,"7"-3"-1118"0"0,7-4-59 0 0,1 0 0 0 0,0 0 0 0 0,0 0 0 0 0,-1 0 0 0 0,1 0 0 0 0,-1 0 0 0 0,1-1 0 0 0,0 1 0 0 0,-1-1 0 0 0,1 0 0 0 0,-1 0 0 0 0,1 0 0 0 0,-1 0 0 0 0,-2 0-119 0 0,2-1 220 0 0,2 0-169 0 0,1 1 0 0 0,-1-1 1 0 0,0 1-1 0 0,0 0 0 0 0,1-1 0 0 0,-1 1 0 0 0,0 0 0 0 0,1 0 0 0 0,-1 0 1 0 0,0-1-1 0 0,0 1 0 0 0,0 0 0 0 0,1 0 0 0 0,-1 0 0 0 0,0 0 0 0 0,0 0 1 0 0,1 0-1 0 0,-1 0 0 0 0,0 1 0 0 0,0-1 0 0 0,1 0 0 0 0,-1 0 0 0 0,0 1 1 0 0,0-1-1 0 0,1 0 0 0 0,-1 1 0 0 0,0-1 0 0 0,1 1 0 0 0,-1-1 0 0 0,1 0 1 0 0,-1 1-1 0 0,1 0 0 0 0,-1-1 0 0 0,0 1 0 0 0,1-1 0 0 0,0 1 0 0 0,-1 0 1 0 0,1-1-1 0 0,-1 1 0 0 0,1 0 0 0 0,0-1 0 0 0,-1 1 0 0 0,1 0 1 0 0,0 0-1 0 0,0-1 0 0 0,0 1-51 0 0,-30 66 1650 0 0,30-66-1634 0 0,-1-1-1 0 0,1 1 1 0 0,0-1-1 0 0,0 1 0 0 0,0-1 1 0 0,0 1-1 0 0,0-1 1 0 0,-1 0-1 0 0,1 1 1 0 0,0-1-1 0 0,0 1 0 0 0,-1-1 1 0 0,1 1-1 0 0,0-1 1 0 0,-1 0-1 0 0,1 1 0 0 0,0-1 1 0 0,-1 0-1 0 0,1 1 1 0 0,0-1-1 0 0,-1 0 0 0 0,1 0 1 0 0,-1 1-1 0 0,1-1 1 0 0,-1 0-1 0 0,1 0 1 0 0,0 0-1 0 0,-1 0 0 0 0,1 0 1 0 0,-1 1-1 0 0,1-1 1 0 0,-1 0-1 0 0,1 0 0 0 0,-1 0-15 0 0,0 1 64 0 0,0 0 1 0 0,1 0-1 0 0,-1 0 0 0 0,0 0 0 0 0,1 0 0 0 0,-1 0 0 0 0,0 0 0 0 0,1 1 0 0 0,0-1 0 0 0,-1 0 0 0 0,1 0 1 0 0,0 1-1 0 0,-1-1 0 0 0,1 1-64 0 0,0 0 41 0 0,0 0 0 0 0,0 0 0 0 0,0 1 1 0 0,0-1-1 0 0,0 0 0 0 0,0 0 0 0 0,0 0 1 0 0,1 0-1 0 0,-1 0 0 0 0,1 0 0 0 0,0 0 1 0 0,-1 0-1 0 0,1 0 0 0 0,0 0 0 0 0,0-1 1 0 0,0 1-1 0 0,1 1-41 0 0,1 0 5 0 0,-1 0-1 0 0,1 0 1 0 0,0 0 0 0 0,0-1 0 0 0,1 1-1 0 0,-1-1 1 0 0,0 1 0 0 0,1-1 0 0 0,0 0-5 0 0,4 2 58 0 0,2 0 1 0 0,-1 0 0 0 0,0-1-1 0 0,1 0 1 0 0,-1-1 0 0 0,1 0-1 0 0,2 0-58 0 0,-10-2 60 0 0,1 0-1 0 0,-1 1 1 0 0,0-1-1 0 0,1 0 0 0 0,-1 0 1 0 0,1 0-1 0 0,-1 0 1 0 0,1-1-1 0 0,-1 1 0 0 0,0-1 1 0 0,1 1-1 0 0,-1-1 1 0 0,0 0-1 0 0,1 0 0 0 0,-1 0 1 0 0,0 0-1 0 0,0 0 1 0 0,0-1-1 0 0,0 1 0 0 0,0-1 1 0 0,0 1-1 0 0,0-1 1 0 0,-1 0-1 0 0,1 1 0 0 0,0-1 1 0 0,-1 0-1 0 0,2-2-59 0 0,-2 3 0 0 0,1-1 0 0 0,-1 1 0 0 0,1 0 0 0 0,-1-1 0 0 0,1 1 0 0 0,0 0 0 0 0,0 0 0 0 0,0 0 0 0 0,-1 1 0 0 0,1-1 0 0 0,0 0 0 0 0,0 1 0 0 0,0-1 0 0 0,0 1 0 0 0,0 0 0 0 0,0 0 0 0 0,1-1 0 0 0,-1 1 0 0 0,0 0 0 0 0,0 0 0 0 0,0-1 0 0 0,0 1 0 0 0,0-1 0 0 0,0 1 0 0 0,0-1 0 0 0,0 0 0 0 0,0 0 0 0 0,0 1 0 0 0,-1-1 0 0 0,1-1 0 0 0,0 1 0 0 0,0-1 0 0 0,5-8 0 0 0,-7 9 0 0 0,1 0 0 0 0,0-1 0 0 0,-1 1 0 0 0,1 0 0 0 0,0 0 0 0 0,0 0 0 0 0,0 0 0 0 0,0 0 0 0 0,0 0 0 0 0,0 0 0 0 0,0 0 0 0 0,1-1 0 0 0,8-2 0 0 0,-8 4 0 0 0,-1-1 0 0 0,1 1 0 0 0,-1-1 0 0 0,0 0 0 0 0,1 1 0 0 0,-1-1 0 0 0,0 0 0 0 0,1 0 0 0 0,-1 0 0 0 0,1-1 0 0 0,-2 2 0 0 0,1-1 0 0 0,-1 0 0 0 0,0 0 0 0 0,1 1 0 0 0,-1-1 0 0 0,0 0 0 0 0,0 0 0 0 0,0 0 0 0 0,0 0 0 0 0,0 1 0 0 0,0-1 0 0 0,0 0 0 0 0,0 0 0 0 0,0 0 0 0 0,0 1 0 0 0,0-1 0 0 0,0 0 0 0 0,0 0 0 0 0,-1 0 0 0 0,1 1 0 0 0,0-1 0 0 0,-1 0 0 0 0,1 0 0 0 0,0 1 0 0 0,-1-2 0 0 0,-6-10-15 0 0,1 1-1 0 0,-2-1 0 0 0,0 1 1 0 0,0 1-1 0 0,-9-10 16 0 0,10 13-191 0 0,0 1 0 0 0,0-1 0 0 0,-1 1 0 0 0,0 0 0 0 0,0 1 0 0 0,0 0 0 0 0,-1 0 0 0 0,-7-3 191 0 0,16 8-23 0 0,0 0 1 0 0,-1 0 0 0 0,1 0-1 0 0,0 0 1 0 0,-1 0-1 0 0,1 0 1 0 0,0 0 0 0 0,-1 0-1 0 0,1 0 1 0 0,-1 0-1 0 0,1 0 1 0 0,0 0 0 0 0,-1 0-1 0 0,1 0 1 0 0,0 0-1 0 0,-1 0 1 0 0,1 0 0 0 0,-1 1-1 0 0,1-1 1 0 0,0 0 0 0 0,-1 0-1 0 0,1 0 1 0 0,0 1-1 0 0,0-1 1 0 0,-1 0 0 0 0,1 0-1 0 0,0 1 1 0 0,0-1-1 0 0,-1 0 1 0 0,1 1 0 0 0,0-1-1 0 0,0 0 1 0 0,-1 1 0 0 0,1-1-1 0 0,0 0 1 0 0,0 1 22 0 0,-6 17-2169 0 0,3-6-420 0 0,1-9-3552 0 0</inkml:trace>
  <inkml:trace contextRef="#ctx0" brushRef="#br0" timeOffset="2736.386">2745 142 17071 0 0,'-10'0'632'0'0,"1"-1"-1"0"0,0 0 0 0 0,-7-3-631 0 0,-2 1-38 0 0,15 3 51 0 0,1 0-1 0 0,0 0 0 0 0,-1 0 0 0 0,1 1 0 0 0,0-1 1 0 0,0 1-1 0 0,-1-1 0 0 0,1 1 0 0 0,0 0 1 0 0,0 0-1 0 0,0 0 0 0 0,0 0 0 0 0,0 0 0 0 0,0 0 1 0 0,0 1-1 0 0,0-1 0 0 0,1 1 0 0 0,-2 1-12 0 0,0-1 13 0 0,0 1 0 0 0,1 0 0 0 0,-1 0 0 0 0,1 0 0 0 0,0 0 0 0 0,0 0 0 0 0,0 0 0 0 0,0 1 0 0 0,0-1 0 0 0,1 0 0 0 0,-1 1-13 0 0,1 2-15 0 0,1 0 0 0 0,-1 0-1 0 0,1 0 1 0 0,0 0 0 0 0,0 0-1 0 0,1-1 1 0 0,0 1 0 0 0,0 0 0 0 0,0 0-1 0 0,1 0 1 0 0,1 4 15 0 0,2 2-15 0 0,0 0 0 0 0,1 0 0 0 0,0 0 0 0 0,6 8 15 0 0,-5-10 88 0 0,0 0 0 0 0,1-1 0 0 0,2 2-88 0 0,-4-5-64 0 0,1 0 1 0 0,-1 0-1 0 0,1-1 0 0 0,0 0 0 0 0,1 0 0 0 0,-1-1 0 0 0,7 3 64 0 0,3-4-1 0 0,-16-3 3 0 0,1 0 1 0 0,0 0-1 0 0,-1 1 0 0 0,1-1 0 0 0,0 0 1 0 0,-1 1-1 0 0,1-1 0 0 0,-1 1 1 0 0,1-1-1 0 0,-1 1 0 0 0,1 0 1 0 0,-1 0-1 0 0,1-1 0 0 0,-1 1-2 0 0,10 9 288 0 0,-1 0 0 0 0,0 1 0 0 0,0 0 0 0 0,5 10-288 0 0,-7-2 927 0 0,-7-19-907 0 0,-1 0 0 0 0,0 0 0 0 0,0 1 0 0 0,0-1 1 0 0,0 0-1 0 0,0 1 0 0 0,1-1 0 0 0,-1 0 0 0 0,0 0 0 0 0,0 1 0 0 0,0-1 0 0 0,0 0 0 0 0,0 1 0 0 0,0-1 1 0 0,0 0-1 0 0,0 1 0 0 0,0-1 0 0 0,0 0 0 0 0,0 0 0 0 0,0 1 0 0 0,0-1 0 0 0,0 0 0 0 0,-1 1 0 0 0,1-1 1 0 0,0 0-1 0 0,0 1 0 0 0,0-1 0 0 0,0 0 0 0 0,0 0 0 0 0,-1 1 0 0 0,1-1 0 0 0,0 0 0 0 0,0 0 0 0 0,0 0 1 0 0,-1 1-1 0 0,1-1 0 0 0,0 0 0 0 0,0 0 0 0 0,-1 0 0 0 0,1 0 0 0 0,0 1 0 0 0,-1-1 0 0 0,1 0 0 0 0,0 0 0 0 0,0 0 1 0 0,-1 0-1 0 0,1 0 0 0 0,0 0 0 0 0,-1 0 0 0 0,1 0 0 0 0,0 0 0 0 0,-1 0 0 0 0,1 0 0 0 0,0 0 0 0 0,0 0 1 0 0,-1 0-1 0 0,1 0 0 0 0,0 0 0 0 0,-1 0 0 0 0,1 0 0 0 0,0-1 0 0 0,-1 1 0 0 0,1 0-20 0 0,-10-4 396 0 0,7 3-305 0 0,1 0 0 0 0,-1 0 0 0 0,0 0 0 0 0,0 0-1 0 0,0 1 1 0 0,1-1 0 0 0,-1 1 0 0 0,0 0-91 0 0,-14 1 262 0 0,-1 0 0 0 0,1 2 0 0 0,0 0 0 0 0,-14 5-262 0 0,12-3-1557 0 0,0 0 0 0 0,-1-2-1 0 0,-7 1 1558 0 0,8-4-7298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8:12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8 372 9872 0 0,'-1'-2'58'0'0,"0"0"1"0"0,0-1-1 0 0,0 1 1 0 0,0 0 0 0 0,0 0-1 0 0,1-1 1 0 0,-1 1-1 0 0,1-1 1 0 0,0 1 0 0 0,0 0-1 0 0,-1-1 1 0 0,2 1-1 0 0,-1-1 1 0 0,0 1 0 0 0,0 0-1 0 0,1-1 1 0 0,-1 1-1 0 0,1-1-58 0 0,0-19 17 0 0,-1 20 9 0 0,0-1 1 0 0,0 1-1 0 0,0-1 0 0 0,0 1 0 0 0,1-1 1 0 0,-1 1-1 0 0,1-1 0 0 0,-1 1 1 0 0,2-2-27 0 0,0-2 177 0 0,-1 0-1 0 0,0 0 1 0 0,0 0 0 0 0,0-1 0 0 0,0 1 0 0 0,-1 0 0 0 0,0-3-177 0 0,1-20 1238 0 0,0 25-884 0 0,-1 0 0 0 0,0-1 1 0 0,0 1-1 0 0,-1 0 1 0 0,0-4-355 0 0,0 4 352 0 0,1 0 1 0 0,-1 0 0 0 0,1 0-1 0 0,0 0 1 0 0,0 0-1 0 0,1-2-352 0 0,0-5 496 0 0,0 0 0 0 0,-1 0 0 0 0,0-4-496 0 0,2-28 432 0 0,-2 29 14 0 0,0 12-350 0 0,0 0 0 0 0,0 0 0 0 0,0 0 1 0 0,0 0-1 0 0,0 0 0 0 0,1 1 0 0 0,-1-1 0 0 0,1 0 1 0 0,-1 0-1 0 0,1 0 0 0 0,-1 1 0 0 0,1-1-96 0 0,0 1 67 0 0,-1 0-1 0 0,0 1 1 0 0,1-1-1 0 0,-1 0 1 0 0,1 1-1 0 0,-1-1 1 0 0,1 1 0 0 0,-1-1-1 0 0,1 1 1 0 0,-1-1-1 0 0,1 1 1 0 0,-1-1-1 0 0,1 1 1 0 0,0 0-1 0 0,-1-1 1 0 0,1 1-1 0 0,0 0-66 0 0,11 4 505 0 0,-7-2-525 0 0,39 25 846 0 0,-27-15-330 0 0,-14-10-489 0 0,0 0 0 0 0,0 0 0 0 0,0 0 1 0 0,-1 1-1 0 0,1 0 0 0 0,-1-1 1 0 0,1 1-1 0 0,-1 0 0 0 0,0 0 0 0 0,0 0 1 0 0,0 1-1 0 0,-1-1 0 0 0,2 3-7 0 0,-3-6 1 0 0,0 1 0 0 0,0 0 0 0 0,0-1 0 0 0,0 1 0 0 0,0 0 0 0 0,0 0 0 0 0,0-1 0 0 0,0 1 0 0 0,-1 0 0 0 0,1-1 0 0 0,0 1 1 0 0,0 0-1 0 0,-1-1 0 0 0,1 1 0 0 0,0-1 0 0 0,-1 1 0 0 0,1 0 0 0 0,-1-1 0 0 0,1 1 0 0 0,-1-1 0 0 0,1 1 0 0 0,-1-1 0 0 0,1 1 0 0 0,-1-1 0 0 0,1 0 0 0 0,-1 1-1 0 0,0 0 5 0 0,0 0 0 0 0,0-1 0 0 0,0 1 1 0 0,0 0-1 0 0,0 0 0 0 0,0 1 0 0 0,1-1 1 0 0,-1 0-1 0 0,0 0 0 0 0,0 1-5 0 0,-6 27 112 0 0,1 0 1 0 0,-1 18-113 0 0,-7 31 7 0 0,0-25 242 0 0,-13 35-249 0 0,20-70 72 0 0,-11 37 80 0 0,17-50-148 0 0,-1-1-1 0 0,0 1 1 0 0,0 0-1 0 0,0 0 1 0 0,-2 1-4 0 0,0 2-2 0 0,3-6 5 0 0,0 0 0 0 0,1-1-1 0 0,-1 1 1 0 0,1 0-1 0 0,0-1 1 0 0,0 1 0 0 0,0 0-1 0 0,-1 0 1 0 0,1 0 0 0 0,1-1-1 0 0,-1 1 1 0 0,0 0-3 0 0,0 0 5 0 0,0 0 1 0 0,1 1-1 0 0,-2-1 1 0 0,1 0 0 0 0,0 0-1 0 0,0 1 1 0 0,-1-1-1 0 0,0 2-5 0 0,1-4 3 0 0,0 1-1 0 0,-1-1 0 0 0,1 1 1 0 0,0 0-1 0 0,0-1 0 0 0,-1 1 1 0 0,1 0-1 0 0,0-1 0 0 0,0 1 1 0 0,0 0-1 0 0,0-1 0 0 0,0 1 1 0 0,0 0-1 0 0,0-1 0 0 0,0 1 1 0 0,0 0-1 0 0,0-1 0 0 0,0 1 1 0 0,0 0-1 0 0,0-1 0 0 0,1 1 1 0 0,-1 0-1 0 0,0-1 0 0 0,0 1-2 0 0,1 1-10 0 0,-1-1-34 0 0,2 0 98 0 0,3 2-45 0 0,0-1 1 0 0,1 0-1 0 0,0 0 0 0 0,-1-1 0 0 0,1 1 1 0 0,0-1-1 0 0,-1-1 0 0 0,1 1 0 0 0,0-1 1 0 0,0 0-1 0 0,0 0-9 0 0,4 0 10 0 0,0 1 0 0 0,0 0 0 0 0,6 2-10 0 0,-9-2 0 0 0,1 0 0 0 0,0-1 0 0 0,0 1 0 0 0,-1-2 0 0 0,5 1 0 0 0,25 0 0 0 0,-26 0-152 0 0,0 0 1 0 0,-1-1-1 0 0,1 0 0 0 0,8-2 152 0 0,-9 2-118 0 0,-1 0-318 0 0,-6 0 238 0 0,-1 0 1 0 0,1 1-1 0 0,0 0 1 0 0,0-1-1 0 0,0 1 0 0 0,-1 0 1 0 0,1 1-1 0 0,0-1 1 0 0,0 0-1 0 0,1 1 198 0 0,11 4-1799 0 0,1-4-425 0 0</inkml:trace>
  <inkml:trace contextRef="#ctx0" brushRef="#br0" timeOffset="474.78">732 498 5064 0 0,'1'-2'389'0'0,"1"1"-314"0"0,7-11 237 0 0,-8 10 5 0 0,0 0 0 0 0,-1 1 0 0 0,1-1 1 0 0,0 0-1 0 0,-1 1 0 0 0,1-1 0 0 0,-1 0 0 0 0,1 0 1 0 0,-1 0-1 0 0,0 0 0 0 0,0 1 0 0 0,0-1 0 0 0,0 0 1 0 0,0 0-1 0 0,0 0 0 0 0,-1 0 0 0 0,1 1 0 0 0,-1-1 0 0 0,1 0 1 0 0,-1 0-1 0 0,1 1 0 0 0,-1-1 0 0 0,0 0 0 0 0,0 1 1 0 0,0-1-1 0 0,0 0 0 0 0,0 1 0 0 0,-1-1-317 0 0,0 0 215 0 0,0 0 0 0 0,1 1 1 0 0,-1-1-1 0 0,0 1 0 0 0,0-1 0 0 0,0 1 0 0 0,0 0 0 0 0,-1 0 0 0 0,1 0 0 0 0,0 0 0 0 0,0 0 1 0 0,-1 0-1 0 0,1 1 0 0 0,-2-1-215 0 0,-11-1 358 0 0,0 2-1 0 0,0-1 1 0 0,0 2 0 0 0,0 0-1 0 0,0 0 1 0 0,0 1 0 0 0,0 1 0 0 0,1 1-1 0 0,-1 0 1 0 0,-4 3-358 0 0,12-4 66 0 0,0 0 0 0 0,0 1 0 0 0,0-1 0 0 0,0 2 0 0 0,1-1 0 0 0,-1 1 0 0 0,1 0 0 0 0,0 0 0 0 0,1 0 0 0 0,-2 2-66 0 0,-4 8 91 0 0,0-1 0 0 0,0 2 0 0 0,-5 11-91 0 0,13-21 33 0 0,0 0 0 0 0,1 0 0 0 0,-1 1 0 0 0,2-1 0 0 0,-1 0 0 0 0,1 1 0 0 0,-1 4-33 0 0,1-7 3 0 0,1 1-1 0 0,0-1 1 0 0,0 0-1 0 0,0 0 0 0 0,0 1 1 0 0,0-1-1 0 0,1 0 1 0 0,0 0-1 0 0,0 1 0 0 0,0-1 1 0 0,1 0-1 0 0,0 1-2 0 0,-2-4 3 0 0,1 0 0 0 0,0 0 0 0 0,-1 0-1 0 0,1 0 1 0 0,0 0 0 0 0,0 0 0 0 0,-1-1-1 0 0,1 1 1 0 0,0 0 0 0 0,0 0 0 0 0,0-1 0 0 0,0 1-1 0 0,0-1 1 0 0,0 1 0 0 0,0-1 0 0 0,0 1-1 0 0,0-1 1 0 0,0 1 0 0 0,2-1-3 0 0,-1 0 9 0 0,0 0 1 0 0,1 1-1 0 0,-1-1 1 0 0,1-1-1 0 0,-1 1 1 0 0,0 0-1 0 0,1-1 1 0 0,-1 1-1 0 0,2-1-9 0 0,6-3 42 0 0,0 0-1 0 0,0-1 0 0 0,0 0 0 0 0,2-2-41 0 0,-4 2 20 0 0,19-11-113 0 0,0-1 1 0 0,14-12 92 0 0,-28 18-90 0 0,0-1 0 0 0,-1 0 0 0 0,0 0 0 0 0,-1-1 0 0 0,6-9 90 0 0,-8 10-46 0 0,-6 9-25 0 0,-1 0-1 0 0,1 0 1 0 0,-1-1 0 0 0,0 1-1 0 0,0-1 1 0 0,0 1 0 0 0,0-1-1 0 0,-1 0 1 0 0,1 0-1 0 0,-1-1 72 0 0,0 3-100 0 0,-1 2 67 0 0,0 0 150 0 0,0 0 67 0 0,0 0 10 0 0,-1 1-161 0 0,1 0 1 0 0,0 0 0 0 0,-1 0-1 0 0,1 0 1 0 0,-1 0-1 0 0,1 0 1 0 0,-1 0 0 0 0,1 0-1 0 0,-1 0 1 0 0,0 0-1 0 0,0 0 1 0 0,1-1-34 0 0,-9 13 118 0 0,6 0-55 0 0,0 1-1 0 0,0-1 1 0 0,1 1 0 0 0,1 0-1 0 0,0-1 1 0 0,1 1 0 0 0,0 0-1 0 0,1 0 1 0 0,1-1 0 0 0,2 11-63 0 0,6 4 10 0 0,-4-20-10 0 0,-5-7 5 0 0,0 0 0 0 0,0 0-1 0 0,0 0 1 0 0,1 0 0 0 0,-1 0-1 0 0,0-1 1 0 0,1 1-1 0 0,-1 0 1 0 0,0-1 0 0 0,1 1-1 0 0,-1-1 1 0 0,1 1 0 0 0,-1-1-1 0 0,1 0 1 0 0,-1 0 0 0 0,1 0-1 0 0,-1 0 1 0 0,1 0 0 0 0,-1 0-1 0 0,1 0 1 0 0,-1 0 0 0 0,1 0-1 0 0,-1-1 1 0 0,1 1 0 0 0,-1-1-1 0 0,1 1 1 0 0,-1-1-1 0 0,0 1 1 0 0,1-1 0 0 0,-1 0-1 0 0,0 0 1 0 0,1 0-5 0 0,17-16-1806 0 0,-4-1-4515 0 0,-7 7-140 0 0</inkml:trace>
  <inkml:trace contextRef="#ctx0" brushRef="#br0" timeOffset="823.596">1025 289 16040 0 0,'-7'5'197'0'0,"1"0"1"0"0,-1 0 0 0 0,2 0 0 0 0,-1 1 0 0 0,0 0 0 0 0,1 0 0 0 0,0 1 0 0 0,1-1 0 0 0,-4 8-198 0 0,7-14 8 0 0,1 1 0 0 0,0 0 0 0 0,0-1 1 0 0,-1 1-1 0 0,1-1 0 0 0,0 1 0 0 0,-1-1 1 0 0,1 1-1 0 0,0-1 0 0 0,-1 1 0 0 0,1-1 0 0 0,-1 1 1 0 0,1-1-1 0 0,-1 1 0 0 0,1-1 0 0 0,-1 0 1 0 0,1 1-1 0 0,-1-1 0 0 0,1 0 0 0 0,-1 0 0 0 0,0 1 1 0 0,1-1-1 0 0,-1 0 0 0 0,0 0 0 0 0,1 0 1 0 0,-1 0-1 0 0,1 0 0 0 0,-1 0 0 0 0,0 0 0 0 0,1 0 1 0 0,-1 0-1 0 0,0 0 0 0 0,1 0 0 0 0,-1 0 1 0 0,1 0-1 0 0,-1 0 0 0 0,0-1 0 0 0,1 1 0 0 0,-1 0 1 0 0,1 0-1 0 0,-1-1 0 0 0,0 1 0 0 0,1 0 1 0 0,-1-1-1 0 0,1 1 0 0 0,-1-1 0 0 0,1 1 0 0 0,-1-1-8 0 0,1 1 22 0 0,-1 0 0 0 0,0-1 0 0 0,0 1 0 0 0,0 0 0 0 0,0 0 0 0 0,0 0 0 0 0,0 0 0 0 0,1 0 0 0 0,-1 0 0 0 0,0 0-1 0 0,0 0 1 0 0,0 0 0 0 0,0 0 0 0 0,0 0 0 0 0,0 1 0 0 0,0-1 0 0 0,1 0 0 0 0,-1 1 0 0 0,0-1 0 0 0,0 0-1 0 0,0 1 1 0 0,1-1 0 0 0,-1 1 0 0 0,0 0 0 0 0,1-1 0 0 0,-1 1 0 0 0,0-1 0 0 0,1 1 0 0 0,-1 0 0 0 0,1 0 0 0 0,-1 0-22 0 0,0 0 32 0 0,0 0 154 0 0,0-1-166 0 0,1 1 1 0 0,0-1-1 0 0,-1 0 0 0 0,1 1 1 0 0,0-1-1 0 0,0 1 1 0 0,-1 0-1 0 0,1-1 0 0 0,0 1 1 0 0,0-1-1 0 0,0 1 0 0 0,-1-1 1 0 0,1 1-1 0 0,0-1 1 0 0,0 1-1 0 0,0-1 0 0 0,0 1 1 0 0,0 0-1 0 0,0-1 1 0 0,0 1-1 0 0,0 0-20 0 0,1 12 240 0 0,0-10-233 0 0,-1 0 1 0 0,1-1 0 0 0,0 1-1 0 0,0 0 1 0 0,1 0-1 0 0,-1-1 1 0 0,1 1 0 0 0,-1-1-1 0 0,1 1 1 0 0,0-1-1 0 0,0 0 1 0 0,0 0 0 0 0,0 0-1 0 0,0 0 1 0 0,0 0 0 0 0,1 0-1 0 0,-1 0 1 0 0,1-1-1 0 0,1 2-7 0 0,7 2-109 0 0,-1-1-1 0 0,1 0 0 0 0,0-1 1 0 0,7 2 109 0 0,7 2 0 0 0,-16-4 80 0 0,0 0 0 0 0,0 0 0 0 0,0 1 0 0 0,-1 0 0 0 0,0 1 0 0 0,0 0 0 0 0,7 5-80 0 0,-5-2 121 0 0,-1-1-68 0 0,-1 0 0 0 0,0 0 0 0 0,0 1 1 0 0,-1 1-54 0 0,-6-8 45 0 0,0 0 0 0 0,0 1 1 0 0,-1-1-1 0 0,1 0 0 0 0,-1 1 0 0 0,1-1 1 0 0,-1 1-1 0 0,1-1 0 0 0,-1 0 0 0 0,0 1 1 0 0,0-1-1 0 0,0 1 0 0 0,1-1-45 0 0,-1 0 27 0 0,0-1-1 0 0,0 1 1 0 0,0-1-1 0 0,0 1 1 0 0,0-1-1 0 0,0 0 1 0 0,0 1-1 0 0,0-1 1 0 0,0 1-1 0 0,-1-1 1 0 0,1 1-1 0 0,0-1 1 0 0,0 0-1 0 0,0 1 1 0 0,0-1-1 0 0,-1 1 1 0 0,1-1-1 0 0,0 0 1 0 0,0 1-1 0 0,-1-1 1 0 0,1 0-1 0 0,0 1 1 0 0,-1-1-1 0 0,1 0 1 0 0,0 1-1 0 0,-1-1 1 0 0,1 0-1 0 0,0 0 1 0 0,-1 0-1 0 0,1 1 1 0 0,-1-1-1 0 0,1 0 1 0 0,0 0-1 0 0,-1 0 1 0 0,1 0 0 0 0,-1 0-1 0 0,1 1-26 0 0,-11-3 192 0 0,9 2-156 0 0,0-1-1 0 0,0 1 1 0 0,0-1-1 0 0,0 1 1 0 0,0 0-1 0 0,0 0 1 0 0,0 0-1 0 0,-1 1 1 0 0,0-1-36 0 0,-7 3 214 0 0,-1 0 0 0 0,0-1-1 0 0,-5 0-213 0 0,12-2 47 0 0,-1 1 0 0 0,1-1 0 0 0,-1 1-1 0 0,1 0 1 0 0,-1 1 0 0 0,1-1 0 0 0,0 1-1 0 0,0 0 1 0 0,0 0 0 0 0,0 0 0 0 0,0 0-1 0 0,0 1 1 0 0,0 0 0 0 0,-2 2-47 0 0,4-4 12 0 0,1 0 0 0 0,-1 0 1 0 0,0 0-1 0 0,0 0 0 0 0,0 0 0 0 0,1-1 1 0 0,-1 1-1 0 0,0-1 0 0 0,0 1 0 0 0,0-1 0 0 0,0 1 1 0 0,0-1-1 0 0,-2 0-12 0 0,-28-3 101 0 0,4 0-37 0 0,22 3-453 0 0,0-1 0 0 0,-1 0 0 0 0,1 0 0 0 0,0-1 0 0 0,0 0 0 0 0,0 0 0 0 0,-2-1 389 0 0,4 1-765 0 0,-1 0-1624 0 0,4-1-4368 0 0</inkml:trace>
  <inkml:trace contextRef="#ctx0" brushRef="#br0" timeOffset="1472.971">1094 478 13560 0 0,'3'4'111'0'0,"-2"-2"-45"0"0,0 0 0 0 0,0 0 0 0 0,0 0 0 0 0,1-1-1 0 0,-1 1 1 0 0,1 0 0 0 0,-1-1 0 0 0,1 1 0 0 0,-1-1 0 0 0,1 0-1 0 0,0 1 1 0 0,0-1 0 0 0,0 0 0 0 0,2 1-66 0 0,3-2 170 0 0,0 0 0 0 0,0 1-1 0 0,1 0 1 0 0,-1 0 0 0 0,4 1-170 0 0,0 0 290 0 0,-1-1 0 0 0,1 0 1 0 0,0 0-1 0 0,0-2 0 0 0,-1 1 0 0 0,1-1 0 0 0,0-1 0 0 0,-1 0 0 0 0,1 0 0 0 0,6-3-290 0 0,-13 3 52 0 0,0 1 0 0 0,1-1 0 0 0,-1 0 0 0 0,0 0-1 0 0,0-1 1 0 0,0 1 0 0 0,0-1 0 0 0,-1 0-1 0 0,1 0 1 0 0,-1 0 0 0 0,3-4-52 0 0,-3 4 27 0 0,-1 0 0 0 0,0 0-1 0 0,0 0 1 0 0,0 0 0 0 0,0 0-1 0 0,0 0 1 0 0,-1 0 0 0 0,1-1 0 0 0,-1 1-1 0 0,0-1 1 0 0,0 1 0 0 0,-1-1 0 0 0,1 1-1 0 0,0-4-26 0 0,-2 5 39 0 0,1 0 0 0 0,-1 0 0 0 0,0 0 0 0 0,0 0 0 0 0,1 0 0 0 0,-2 0-1 0 0,1 0 1 0 0,0 0 0 0 0,0 0 0 0 0,0 1 0 0 0,-1-1 0 0 0,1 1 0 0 0,-1-1-1 0 0,1 1 1 0 0,-2-1-39 0 0,0-1 52 0 0,-19-17-105 0 0,8 15-32 0 0,14 5 83 0 0,0 0-1 0 0,-1 0 0 0 0,1 0 1 0 0,-1 0-1 0 0,1 0 0 0 0,0 0 1 0 0,-1 0-1 0 0,1 0 0 0 0,-1 0 0 0 0,1 0 1 0 0,0 0-1 0 0,-1 0 0 0 0,1 1 1 0 0,0-1-1 0 0,-1 0 0 0 0,1 0 1 0 0,0 0-1 0 0,-1 1 0 0 0,1-1 0 0 0,0 0 1 0 0,-1 1-1 0 0,1-1 0 0 0,0 0 1 0 0,0 0-1 0 0,-1 1 0 0 0,1-1 0 0 0,0 0 1 0 0,0 1 2 0 0,-1 0-7 0 0,0 0 11 0 0,1 1 1 0 0,0-1 0 0 0,-1 0-1 0 0,0-1 1 0 0,1 1 0 0 0,-1 0 0 0 0,0 0-1 0 0,1 0 1 0 0,-1 0 0 0 0,0 0 0 0 0,0-1-1 0 0,0 1 1 0 0,0 0-5 0 0,0-1 8 0 0,0 0 0 0 0,0 0-1 0 0,0 0 1 0 0,0 0 0 0 0,-1 0-1 0 0,1 0 1 0 0,0 0 0 0 0,0 0-1 0 0,0 0 1 0 0,0-1 0 0 0,0 1 0 0 0,0-1-1 0 0,0 1 1 0 0,0 0 0 0 0,0-1-1 0 0,1 0 1 0 0,-2 0-8 0 0,-1 0 10 0 0,0-1-1 0 0,0 1 1 0 0,0 0-1 0 0,-1 0 1 0 0,1 0-1 0 0,0 0 1 0 0,-1 0-1 0 0,1 1 1 0 0,-3-1-10 0 0,5 1 0 0 0,-1 0-1 0 0,0 0 1 0 0,1 1 0 0 0,-1-1 0 0 0,1 0 0 0 0,-1 1-1 0 0,1-1 1 0 0,-1 1 0 0 0,1-1 0 0 0,-1 1-1 0 0,1 0 1 0 0,0-1 0 0 0,-1 1 0 0 0,1 0 0 0 0,0 0-1 0 0,-1 0 1 0 0,1 0 0 0 0,0 0 0 0 0,0 1 0 0 0,0-1-1 0 0,-1 1 1 0 0,1 0 1 0 0,-1 1 0 0 0,1 0 0 0 0,-1-1 0 0 0,1 1 0 0 0,0 0 0 0 0,0-1 0 0 0,0 1 0 0 0,0 0-1 0 0,0 0 1 0 0,1 0 0 0 0,-1 0 0 0 0,1 0 0 0 0,0 0 0 0 0,0 0 0 0 0,0 0 0 0 0,0 0 0 0 0,0 0-1 0 0,1 1 0 0 0,-1-2 11 0 0,0 0-1 0 0,0 0 0 0 0,0 0 1 0 0,-1 0-1 0 0,1-1 0 0 0,-1 1 1 0 0,1 0-1 0 0,-1 0 0 0 0,1-1 1 0 0,-1 1-1 0 0,0 0 0 0 0,0-1 1 0 0,0 1-1 0 0,0 0 0 0 0,0-1-10 0 0,-1 1 6 0 0,1 1-1 0 0,-1-1 0 0 0,1 0 1 0 0,0 1-1 0 0,0-1 0 0 0,0 0 0 0 0,0 1 1 0 0,0 0-1 0 0,1-1 0 0 0,-1 2-5 0 0,1-1 3 0 0,0 1-1 0 0,0-1 0 0 0,0 1 0 0 0,1-1 1 0 0,-1 1-1 0 0,1-1 0 0 0,0 1 0 0 0,0-1 0 0 0,0 0 1 0 0,0 1-1 0 0,1-1 0 0 0,-1 0 0 0 0,1 0 1 0 0,0 0-1 0 0,0 0 0 0 0,0 0 0 0 0,0 0 1 0 0,0-1-1 0 0,1 1 0 0 0,-1-1 0 0 0,1 0 0 0 0,0 1 1 0 0,0-1-1 0 0,2 1-2 0 0,0 0 12 0 0,0 0 0 0 0,0 0 0 0 0,1-1 1 0 0,-1 0-1 0 0,1 0 0 0 0,-1 0 0 0 0,1-1 0 0 0,0 0 0 0 0,0 0 1 0 0,-1 0-1 0 0,1-1 0 0 0,0 1 0 0 0,0-1 0 0 0,4-1-12 0 0,1 0 31 0 0,0 0-1 0 0,0 2 1 0 0,5-1-31 0 0,-10 1 12 0 0,0 0 0 0 0,0-1 0 0 0,0 0 1 0 0,0 0-1 0 0,1-1 0 0 0,-1 0 0 0 0,0 0 0 0 0,0 0 0 0 0,0-1 0 0 0,0 1 1 0 0,-1-1-1 0 0,2-1-12 0 0,-3 1 11 0 0,0 0 0 0 0,1 1 0 0 0,-1-1 1 0 0,0 1-1 0 0,1 0 0 0 0,1 0-11 0 0,-3 1 3 0 0,-1 0 0 0 0,0 0 0 0 0,1-1-1 0 0,-1 1 1 0 0,1-1 0 0 0,-1 0 0 0 0,0 0 0 0 0,0 0-1 0 0,1 0 1 0 0,-1 0 0 0 0,0 0 0 0 0,0 0 0 0 0,0-1-1 0 0,0 1 1 0 0,0-1 0 0 0,-1 1 0 0 0,1-1 0 0 0,0 0-1 0 0,-1 0 1 0 0,1 0 0 0 0,-1 0 0 0 0,0 0 0 0 0,1 0-3 0 0,14-31-101 0 0,-10 19-184 0 0,1 0 0 0 0,0 1 0 0 0,6-8 285 0 0,20-33-1332 0 0,-33 53 1319 0 0,0 1-1 0 0,1-1 1 0 0,-1 1 0 0 0,1-1 0 0 0,-1 1-1 0 0,0-1 1 0 0,1 1 0 0 0,-1-1 0 0 0,1 1-1 0 0,0 0 1 0 0,-1-1 0 0 0,1 1 0 0 0,-1 0-1 0 0,1-1 1 0 0,-1 1 0 0 0,1 0 0 0 0,0 0 0 0 0,-1-1-1 0 0,1 1 1 0 0,0 0 0 0 0,-1 0 0 0 0,1 0-1 0 0,-1 0 1 0 0,1 0 0 0 0,0 0 0 0 0,-1 0-1 0 0,1 0 1 0 0,0 0 0 0 0,-1 0 0 0 0,1 1-1 0 0,0-1 1 0 0,-1 0 0 0 0,1 0 0 0 0,-1 1 0 0 0,1-1-1 0 0,0 0 1 0 0,-1 1 13 0 0,3 1-38 0 0,0 0-1 0 0,0 1 1 0 0,0 0-1 0 0,0 0 1 0 0,0-1-1 0 0,0 2 39 0 0,8 9-201 0 0,-7-11 152 0 0,11 10-46 0 0,-18-15 107 0 0,2 4-10 0 0,1-1-1 0 0,0 0 0 0 0,0 0 0 0 0,-1 1 0 0 0,1-1 0 0 0,0 0 1 0 0,0 1-1 0 0,0-1 0 0 0,-1 0 0 0 0,1 1 0 0 0,0-1 0 0 0,0 1 1 0 0,0-1-1 0 0,0 0 0 0 0,0 1 0 0 0,0-1 0 0 0,0 1 0 0 0,0-1 1 0 0,0 0-1 0 0,0 1 0 0 0,0-1 0 0 0,0 1 0 0 0,0-1 1 0 0,0 0-1 0 0,0 1 0 0 0,0-1 0 0 0,0 0 0 0 0,0 1-1 0 0,2 19 215 0 0,-1-14-47 0 0,0 0-1 0 0,-1 0 0 0 0,0-1 1 0 0,0 1-1 0 0,-1 0 0 0 0,0 0 1 0 0,0 0-1 0 0,0 1-167 0 0,1 11 389 0 0,0-16-343 0 0,1 0-1 0 0,-1-1 1 0 0,0 1 0 0 0,0 0-1 0 0,0 0 1 0 0,0-1-1 0 0,-1 1 1 0 0,1 0 0 0 0,0-1-1 0 0,-1 1 1 0 0,0 1-46 0 0,1-2 18 0 0,-1 0 0 0 0,0 0 0 0 0,1 0 0 0 0,-1 0 0 0 0,1 1 0 0 0,-1-1 0 0 0,1 0 1 0 0,0 0-1 0 0,-1 0 0 0 0,1 1 0 0 0,0-1 0 0 0,0 0 0 0 0,0 1 0 0 0,0-1 0 0 0,0 0 0 0 0,0 0 0 0 0,0 1 1 0 0,1-1-1 0 0,-1 0 0 0 0,0 0 0 0 0,1 1 0 0 0,-1-1 0 0 0,1 0 0 0 0,-1 0 0 0 0,1 0 0 0 0,-1 0-18 0 0,1 0 27 0 0,-1-1-1 0 0,0 1 1 0 0,0-1 0 0 0,0 0-1 0 0,1 1 1 0 0,-1-1-1 0 0,0 1 1 0 0,0-1-1 0 0,0 1 1 0 0,0-1 0 0 0,0 1-1 0 0,0-1 1 0 0,0 1-1 0 0,0-1 1 0 0,0 1-1 0 0,0-1 1 0 0,0 1-1 0 0,0-1 1 0 0,0 1 0 0 0,0-1-1 0 0,0 1 1 0 0,-1-1-1 0 0,1 1-26 0 0,0-1 22 0 0,0 0 0 0 0,0 0 0 0 0,0 0 0 0 0,0 0 0 0 0,0 1 0 0 0,0-1-1 0 0,0 0 1 0 0,0 0 0 0 0,0 0 0 0 0,0 0 0 0 0,0 1 0 0 0,0-1 0 0 0,0 0 0 0 0,0 0-1 0 0,0 0 1 0 0,0 0 0 0 0,0 1 0 0 0,0-1 0 0 0,0 0 0 0 0,0 0 0 0 0,0 0 0 0 0,0 0-1 0 0,0 1 1 0 0,0-1 0 0 0,0 0 0 0 0,0 0 0 0 0,0 0 0 0 0,1 0 0 0 0,-1 0 0 0 0,0 0-1 0 0,0 1 1 0 0,0-1 0 0 0,0 0 0 0 0,0 0 0 0 0,1 0 0 0 0,-1 0 0 0 0,0 0 0 0 0,0 0-1 0 0,0 0 1 0 0,0 0 0 0 0,0 0 0 0 0,1 0 0 0 0,-1 0 0 0 0,0 1 0 0 0,0-1 0 0 0,0 0-1 0 0,0 0 1 0 0,1 0 0 0 0,-1 0 0 0 0,0 0 0 0 0,0 0 0 0 0,0-1 0 0 0,0 1 0 0 0,1 0-1 0 0,-1 0 1 0 0,0 0-22 0 0,2 1 203 0 0,5-5 209 0 0,-7 4-408 0 0,1-1 53 0 0,1 1 0 0 0,-1-1 0 0 0,0 0 0 0 0,0 0 0 0 0,1 0 0 0 0,-1 0 0 0 0,0 0 0 0 0,0 0-1 0 0,0 0 1 0 0,0-1 0 0 0,0 1 0 0 0,-1 0 0 0 0,1-1 0 0 0,0 1 0 0 0,-1 0 0 0 0,1-1 0 0 0,0 1-1 0 0,-1-1 1 0 0,1 0-57 0 0,0-4 77 0 0,1 0 1 0 0,0 1-1 0 0,1-1 0 0 0,-1 0 0 0 0,1 1 0 0 0,0 0 0 0 0,4-4-77 0 0,9-21 36 0 0,-15 30-36 0 0,0-6 1 0 0,1 1 1 0 0,1 0 0 0 0,-1 0 0 0 0,1 0 0 0 0,-1 1 0 0 0,1-1 0 0 0,1 1 0 0 0,-1-1 0 0 0,1 1 0 0 0,0 0-1 0 0,-1 0 1 0 0,2 1 0 0 0,-1-1-2 0 0,3 0-295 0 0,0-1-1 0 0,0 1 0 0 0,-1-1 1 0 0,1-1-1 0 0,-1 1 0 0 0,-1-1 1 0 0,1 0-1 0 0,3-6 296 0 0,12-15-7986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8:20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169 196 11720 0 0,'0'-17'968'0'0,"-1"0"0"0"0,-1 0 1 0 0,-2-7-969 0 0,4 36 5766 0 0,-2 20-4955 0 0,-10-32-31 0 0,11 2-718 0 0,0-1 0 0 0,-1 1 0 0 0,1 0 0 0 0,0-1-1 0 0,1 1 1 0 0,-1 0 0 0 0,0 0 0 0 0,0-1 0 0 0,1 1 0 0 0,-1 0 0 0 0,1 0 0 0 0,-1 0-1 0 0,1 0 1 0 0,0 0 0 0 0,0 0-62 0 0,-3 11 260 0 0,-33 122 609 0 0,32-120-846 0 0,0 0 0 0 0,2 0 1 0 0,0 1-24 0 0,0-8 92 0 0,2-6-88 0 0,0 0-1 0 0,-1 0 0 0 0,1-1 0 0 0,0 1 1 0 0,0 0-1 0 0,0 0 0 0 0,0 0 1 0 0,1-1-1 0 0,-1 1 0 0 0,0 0 1 0 0,1 0-1 0 0,-1-1 0 0 0,1 1 0 0 0,0 0 1 0 0,-1-1-1 0 0,1 1 0 0 0,0-1 1 0 0,1 2-4 0 0,-2-2-26 0 0,0-1 1 0 0,1 1 0 0 0,-1 0 0 0 0,0-1 0 0 0,1 1 0 0 0,-1-1 0 0 0,0 1 0 0 0,1 0-1 0 0,-1-1 1 0 0,1 1 0 0 0,0-1 0 0 0,-1 1 0 0 0,1-1 0 0 0,-1 1 0 0 0,1-1 0 0 0,0 0-1 0 0,0 1 26 0 0,-1-1-83 0 0,0 0 0 0 0,0 0 0 0 0,1 0 0 0 0,-1 0 0 0 0,0 0 0 0 0,0-1 0 0 0,1 1 0 0 0,-1 0 0 0 0,0 0 0 0 0,0 0 0 0 0,1 0 0 0 0,-1 0 0 0 0,0 0 0 0 0,0-1 0 0 0,0 1 0 0 0,1 0 0 0 0,-1 0 0 0 0,0 0 0 0 0,0-1 0 0 0,0 1 0 0 0,0 0 0 0 0,1 0 0 0 0,-1-1 0 0 0,0 1 0 0 0,0 0 0 0 0,0 0 0 0 0,0-1 0 0 0,0 1 0 0 0,0 0 83 0 0,1-4-817 0 0,0 1 1 0 0,0 0 0 0 0,0-1-1 0 0,-1 1 1 0 0,0-1 0 0 0,0-2 816 0 0,0-6-1856 0 0</inkml:trace>
  <inkml:trace contextRef="#ctx0" brushRef="#br0" timeOffset="232.537">16 40 4144 0 0,'-1'-3'51'0'0,"0"1"0"0"0,0-1 0 0 0,0 0 0 0 0,0 1 0 0 0,-1-1 0 0 0,1 1 0 0 0,-1-1 0 0 0,0 0-51 0 0,1 3 240 0 0,1-1 0 0 0,0 1 0 0 0,0 0-1 0 0,-1-1 1 0 0,1 1 0 0 0,0 0 0 0 0,0-1 0 0 0,-1 1 0 0 0,1-1 0 0 0,0 1 0 0 0,0 0 0 0 0,0-1 0 0 0,0 1-1 0 0,0-1 1 0 0,0 1 0 0 0,0-1 0 0 0,0 1 0 0 0,0 0 0 0 0,0-1 0 0 0,0 1 0 0 0,0-1 0 0 0,0 1 0 0 0,0-1-1 0 0,0 1 1 0 0,0 0 0 0 0,1-1 0 0 0,-1 1 0 0 0,0-1 0 0 0,0 1-240 0 0,1-1 230 0 0,-1 1 0 0 0,1 0 0 0 0,-1-1 0 0 0,1 1 0 0 0,-1 0 0 0 0,1 0 0 0 0,-1-1 0 0 0,1 1 0 0 0,-1 0 0 0 0,1 0 0 0 0,-1 0 0 0 0,1 0 0 0 0,-1 0 0 0 0,1 0-1 0 0,-1 0 1 0 0,1 0 0 0 0,-1 0 0 0 0,1 0 0 0 0,0 0 0 0 0,-1 0 0 0 0,1 0 0 0 0,-1 0 0 0 0,1 0 0 0 0,-1 0 0 0 0,1 1-230 0 0,8 3-4185 0 0,1 0-1440 0 0</inkml:trace>
  <inkml:trace contextRef="#ctx0" brushRef="#br0" timeOffset="522.335">338 215 13824 0 0,'0'0'629'0'0,"-1"8"212"0"0,1-2-768 0 0,-1 0 1 0 0,1-1-1 0 0,0 1 0 0 0,0 0 0 0 0,1-1 0 0 0,0 1 0 0 0,0 2-73 0 0,1-2 252 0 0,-1 0-1 0 0,-1 0 0 0 0,1-1 1 0 0,-1 1-1 0 0,0 0 0 0 0,0 0 0 0 0,-1-1 1 0 0,0 4-252 0 0,-3 12 1076 0 0,-4 12 197 0 0,8-32-1090 0 0,0-1-30 0 0,0 0-8 0 0,0 0-13 0 0,-2 1-49 0 0,2-1-78 0 0,0 0-1 0 0,-1 0 1 0 0,1 0-1 0 0,0 0 1 0 0,-1 0-1 0 0,1 0 1 0 0,0 0-1 0 0,-1 0 1 0 0,1 0-1 0 0,0 0 1 0 0,-1 0-1 0 0,1 0 1 0 0,0 0-1 0 0,-1 0 1 0 0,1 0-1 0 0,0 0 1 0 0,-1 0-1 0 0,1 0 1 0 0,0 0-1 0 0,-1 0 1 0 0,1 0-1 0 0,0-1 1 0 0,-1 1-1 0 0,1 0 1 0 0,0 0-1 0 0,0 0 1 0 0,-1-1-1 0 0,1 1 1 0 0,0 0-1 0 0,0 0 1 0 0,-1-1-1 0 0,1 1 1 0 0,0 0-1 0 0,0-1 1 0 0,0 1-1 0 0,0 0 1 0 0,-1-1-1 0 0,1 1 1 0 0,0 0-1 0 0,0-1 1 0 0,0 1-1 0 0,0 0 1 0 0,0-1-1 0 0,0 1 1 0 0,0 0-1 0 0,0-1 1 0 0,0 1-5 0 0,0-1 20 0 0,-1-3-1 0 0,0 1 0 0 0,0-1 0 0 0,0 0 0 0 0,0 0 0 0 0,1 0 0 0 0,0 0 0 0 0,0 0 0 0 0,0 0-1 0 0,0 0 1 0 0,1 0 0 0 0,-1 1 0 0 0,1-1 0 0 0,0 0 0 0 0,0 0 0 0 0,1 0 0 0 0,-1 1 0 0 0,2-3-19 0 0,3-7-117 0 0,1 0 0 0 0,1 1 1 0 0,0 0-1 0 0,1-1 117 0 0,-1 2-262 0 0,0 1 0 0 0,1-1 0 0 0,0 1 1 0 0,8-5 261 0 0,-12 11-34 0 0,-1 1 1 0 0,1-1 0 0 0,-1 1 0 0 0,1 1 0 0 0,0-1-1 0 0,0 1 1 0 0,1 0 0 0 0,-1 0 0 0 0,0 0 0 0 0,1 1 0 0 0,-1 0-1 0 0,5-1 34 0 0,0 1 0 0 0,0 0 0 0 0,0 1 0 0 0,0 0 0 0 0,0 1 0 0 0,-7-1 0 0 0,1 1 0 0 0,0 0 0 0 0,0 0 0 0 0,-1 0 0 0 0,1 1 0 0 0,0-1 0 0 0,-1 1 0 0 0,1 0 0 0 0,-1-1 0 0 0,0 2 0 0 0,2 0 0 0 0,5 5 116 0 0,-1 0 0 0 0,1 0 0 0 0,-2 1-1 0 0,7 9-115 0 0,-11-14 74 0 0,-1 1-1 0 0,0 0 0 0 0,0 0 0 0 0,0 0 0 0 0,0 0 0 0 0,-1 0 1 0 0,0 0-1 0 0,0 1 0 0 0,-1-1 0 0 0,1 1 0 0 0,-1 3-73 0 0,1 1 117 0 0,-1-1 0 0 0,-1 1-1 0 0,1-1 1 0 0,-2 1-1 0 0,1-1 1 0 0,-2 1 0 0 0,1-1-1 0 0,-1 0 1 0 0,0 1-1 0 0,-1-1 1 0 0,0 0 0 0 0,-1 0-1 0 0,-3 7-116 0 0,5-13-70 0 0,1-1 0 0 0,0 0-1 0 0,-1 1 1 0 0,1-1 0 0 0,0 1-1 0 0,1-1 1 0 0,-1 1 0 0 0,0 0-1 0 0,1-1 1 0 0,0 1 0 0 0,-1-1-1 0 0,1 1 1 0 0,0 0 0 0 0,0-1-1 0 0,1 1 1 0 0,-1 2 70 0 0,1 13-1275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5:59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76 10968 0 0,'0'-1'845'0'0,"1"0"-776"0"0,-1-1 0 0 0,0 1-1 0 0,0-1 1 0 0,1 1 0 0 0,-1 0 0 0 0,1-1-1 0 0,-1 1 1 0 0,1-1 0 0 0,0 1 0 0 0,-1 0 0 0 0,1 0-1 0 0,1-1-68 0 0,-2 1 80 0 0,1 0-1 0 0,0 0 1 0 0,-1 0-1 0 0,1 0 1 0 0,-1 0-1 0 0,1 0 1 0 0,-1 0-1 0 0,0 0 1 0 0,1 0-1 0 0,-1-1 1 0 0,0 0-80 0 0,2-3 864 0 0,0 4 2052 0 0,-2 1-2912 0 0,0 0 0 0 0,1 0 0 0 0,-1 1 0 0 0,0-1 0 0 0,1 0 0 0 0,-1 0 0 0 0,0 0 0 0 0,1 0 0 0 0,-1 1 0 0 0,0-1 0 0 0,0 0 0 0 0,1 0 0 0 0,-1 1 0 0 0,0-1 0 0 0,0 0 0 0 0,1 0 0 0 0,-1 1 0 0 0,0-1 0 0 0,0 0 0 0 0,0 1 0 0 0,1-1 0 0 0,-1 0 0 0 0,0 1 1 0 0,0-1-1 0 0,0 0 0 0 0,0 1 0 0 0,0-1 0 0 0,0 0 0 0 0,0 1 0 0 0,0-1 0 0 0,0 0 0 0 0,0 1 0 0 0,0-1 0 0 0,0 1 0 0 0,0-1-4 0 0,0 2 41 0 0,2 16 349 0 0,-2 0 0 0 0,0 1 0 0 0,0-1 0 0 0,-2 0-1 0 0,-3 15-389 0 0,0 11 442 0 0,-17 126 1163 0 0,19-147-1605 0 0,2 1 0 0 0,0 0 0 0 0,1 0 0 0 0,1 0 0 0 0,4 14 0 0 0,0-21 0 0 0,-4-9 0 0 0,4-3-64 0 0,-4-4-273 0 0,1-9-1464 0 0,2 0-2968 0 0,-1 2-1475 0 0</inkml:trace>
  <inkml:trace contextRef="#ctx0" brushRef="#br0" timeOffset="324.803">222 131 14048 0 0,'0'0'645'0'0,"0"0"-14"0"0,-3 7-379 0 0,-1 48-108 0 0,4-51-163 0 0,0 0 1 0 0,0 0-1 0 0,0 0 1 0 0,1 0 0 0 0,0 0-1 0 0,-1 0 1 0 0,1 0 0 0 0,1 0-1 0 0,-1 0 1 0 0,0 0 0 0 0,1-1-1 0 0,0 1 1 0 0,0 1 18 0 0,5 6 54 0 0,0 0-1 0 0,1 0 1 0 0,5 5-54 0 0,-4-7-20 0 0,0 0 0 0 0,1 0 0 0 0,1-1 0 0 0,-1 0 0 0 0,11 5 20 0 0,-1 0-102 0 0,-7-5 102 0 0,1-1 0 0 0,1 0 0 0 0,-1-1 1 0 0,15 4-1 0 0,-8-3 225 0 0,18 10-225 0 0,-28-12 29 0 0,-8-4 21 0 0,0 0 0 0 0,0 0 1 0 0,0 1-1 0 0,0-1 0 0 0,0 1 1 0 0,-1 0-1 0 0,1-1 0 0 0,-1 1 1 0 0,1 0-1 0 0,-1 1 0 0 0,0-1 1 0 0,1 0-1 0 0,-1 1 1 0 0,1 1-51 0 0,-1 1 326 0 0,0 2 97 0 0,-9-2-181 0 0,-10 5-195 0 0,0-2 0 0 0,0 0-1 0 0,-1-1 1 0 0,1 0 0 0 0,-2-2-1 0 0,1 0 1 0 0,-9 1-47 0 0,23-6-329 0 0,-1 1 0 0 0,0-1 0 0 0,-1 0 0 0 0,1 0 0 0 0,0 0 0 0 0,-2-1 329 0 0,-9 1-1024 0 0</inkml:trace>
  <inkml:trace contextRef="#ctx0" brushRef="#br0" timeOffset="644.546">271 117 13824 0 0,'0'0'314'0'0,"0"0"46"0"0,0 0 22 0 0,0 0-50 0 0,0 0-178 0 0,0 0 78 0 0,7-2 362 0 0,5-2-113 0 0,0 1 1 0 0,1 0 0 0 0,0 1 0 0 0,1 0-482 0 0,2 0 351 0 0,-1-1 1 0 0,11-3-352 0 0,57-17 605 0 0,6 3-605 0 0,17-4 87 0 0,-35 9-1019 0 0,-39 8-187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8:23.66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2237 338 5528 0 0,'16'0'422'0'0,"-13"0"12"0"0,-4-8 3080 0 0,0 6-3237 0 0,1 0 0 0 0,-1 0 0 0 0,0 0-1 0 0,0 0 1 0 0,0 0 0 0 0,0 0 0 0 0,0 0 0 0 0,0 1-1 0 0,0-1 1 0 0,0 0 0 0 0,-1 1 0 0 0,1-1-1 0 0,-1 1 1 0 0,1-1 0 0 0,-1 1 0 0 0,0 0-1 0 0,0 0 1 0 0,1 0 0 0 0,-1-1 0 0 0,0 2 0 0 0,0-1-1 0 0,0 0 1 0 0,0 0 0 0 0,-1 0-277 0 0,-4 0 319 0 0,-18-2 148 0 0,24 3-466 0 0,0 0 1 0 0,0 0 0 0 0,0 0-1 0 0,0 1 1 0 0,0-1 0 0 0,0 0-1 0 0,0 0 1 0 0,1 1 0 0 0,-1-1 0 0 0,0 1-1 0 0,0-1 1 0 0,0 1 0 0 0,1-1-1 0 0,-1 1 1 0 0,0-1 0 0 0,0 1 0 0 0,1 0-1 0 0,-1-1 1 0 0,1 1 0 0 0,-1 0-1 0 0,0 0 1 0 0,1-1 0 0 0,-1 1-1 0 0,1 1-1 0 0,-6 16-1 0 0,5-14 11 0 0,1 0 0 0 0,-1-1 0 0 0,0 1 0 0 0,-1-1 0 0 0,1 1 1 0 0,-1-1-1 0 0,-1 3-10 0 0,-1-1 98 0 0,0-1 0 0 0,0 0 0 0 0,0 0 0 0 0,0 0 1 0 0,-1-1-1 0 0,0 1 0 0 0,0-1 0 0 0,0 0 0 0 0,0 0 0 0 0,0-1 1 0 0,0 0-1 0 0,-1 1 0 0 0,1-2 0 0 0,-1 1 0 0 0,0-1 0 0 0,1 0 0 0 0,-1 0 1 0 0,0 0-1 0 0,0-1 0 0 0,0 0 0 0 0,-3 0-98 0 0,4-1 69 0 0,0 1 1 0 0,1 0-1 0 0,-1 0 0 0 0,1 1 0 0 0,-1-1 0 0 0,1 1 1 0 0,-1 0-1 0 0,1 0 0 0 0,-1 1 0 0 0,1-1 0 0 0,0 1 1 0 0,0 0-1 0 0,0 0 0 0 0,0 0 0 0 0,0 1 1 0 0,-2 1-70 0 0,0 1 62 0 0,1 0 0 0 0,0 0 0 0 0,0 1 1 0 0,0-1-1 0 0,1 1 0 0 0,-1 0 1 0 0,1 0-1 0 0,1 1 0 0 0,-1-1 1 0 0,1 2-63 0 0,2-5-20 0 0,-1 0 0 0 0,1 0 0 0 0,0 0 1 0 0,1 0-1 0 0,-1 0 0 0 0,1 0 0 0 0,-1 0 0 0 0,1 0 1 0 0,0 0-1 0 0,0 0 0 0 0,0 0 0 0 0,0 0 0 0 0,1 0 1 0 0,-1 0-1 0 0,1 0 0 0 0,0 0 0 0 0,0 0 1 0 0,0 0-1 0 0,0 1 20 0 0,1-2 3 0 0,-1 0 0 0 0,0 0 0 0 0,1 0 1 0 0,-1 0-1 0 0,1 0 0 0 0,0 0 0 0 0,0 0 1 0 0,0 0-1 0 0,0-1 0 0 0,0 1 0 0 0,0 0 1 0 0,0-1-1 0 0,1 0 0 0 0,-1 0 0 0 0,0 0 1 0 0,1 0-1 0 0,-1 0 0 0 0,1 0 0 0 0,-1 0 1 0 0,1-1-1 0 0,-1 1 0 0 0,1-1 0 0 0,-1 0-3 0 0,6 0 22 0 0,-1 1-1 0 0,1-2 1 0 0,-1 1 0 0 0,0-1-1 0 0,1 0 1 0 0,-1 0-1 0 0,7-3-21 0 0,5-3 67 0 0,0-1-1 0 0,3-2-66 0 0,-13 6 27 0 0,-2 0 12 0 0,0 0-1 0 0,0-1 1 0 0,0 0-1 0 0,0-1 1 0 0,-1 0-1 0 0,2-2-38 0 0,8-7 10 0 0,-10 9-20 0 0,-1 0 1 0 0,0 0-1 0 0,0-1 0 0 0,0 0 0 0 0,-1 0 0 0 0,0 0 0 0 0,0 0 0 0 0,-1-1 0 0 0,3-6 10 0 0,1-4-88 0 0,-2 3-44 0 0,0-1 1 0 0,-1 1-1 0 0,-1-1 0 0 0,1-11 132 0 0,-1 9-176 0 0,-1-4-168 0 0,0 1 0 0 0,-1-3 344 0 0,-1 5-416 0 0,2 0 0 0 0,1-10 416 0 0,0 8-586 0 0,-1 0 0 0 0,-1-16 586 0 0,1-8-54 0 0,-5 12 378 0 0,0 37-300 0 0,1 1 1 0 0,-1 0 0 0 0,1 1-1 0 0,0-1 1 0 0,0 0 0 0 0,0 1-1 0 0,1-1 1 0 0,0 1-1 0 0,0-1 1 0 0,0 1 0 0 0,1 0-25 0 0,-4 17 74 0 0,3-13-58 0 0,0 1 0 0 0,1 0 0 0 0,1 0 0 0 0,-1-1 0 0 0,3 10-16 0 0,0 15-3 0 0,-2-9 2 0 0,-1-13 30 0 0,1 1-1 0 0,0-1 0 0 0,1 2-28 0 0,15 110 444 0 0,-16-87-214 0 0,-1-28-211 0 0,1 1 1 0 0,0-1-1 0 0,0 3-19 0 0,1 17 0 0 0,-2-25 0 0 0,0-1 0 0 0,0 1 0 0 0,0-1 0 0 0,1 1 0 0 0,0-1 0 0 0,0 0 0 0 0,0 1 0 0 0,0-1 0 0 0,1 1 0 0 0,4 12 96 0 0,-6-15-96 0 0,0-1-1 0 0,0 0 1 0 0,0 1 0 0 0,0-1-1 0 0,1 0 1 0 0,-1 0-1 0 0,1 1 1 0 0,-1-1 0 0 0,1 0-1 0 0,-1 0 1 0 0,1 0-1 0 0,0 0 1 0 0,-1 1 0 0 0,1-1-1 0 0,0 0 1 0 0,0 0-1 0 0,0 0 1 0 0,0-1-1 0 0,0 1 1 0 0,0 0 0 0 0,0 0-1 0 0,0 0 1 0 0,0-1-1 0 0,0 1 1 0 0,1-1 0 0 0,-1 1-1 0 0,0-1 1 0 0,0 1-1 0 0,1-1 1 0 0,-1 0 0 0 0,0 1-1 0 0,0-1 1 0 0,1 0-1 0 0,-1 0 1 0 0,0 0 0 0 0,1 0-1 0 0,-1 0 1 0 0,0 0-1 0 0,1-1 1 0 0,15 7-440 0 0,-15-5 297 0 0,-1 0 1 0 0,1 0-1 0 0,-1-1 0 0 0,0 1 1 0 0,1-1-1 0 0,-1 1 0 0 0,1-1 1 0 0,0 1-1 0 0,-1-1 1 0 0,1 0-1 0 0,-1 0 0 0 0,1 0 1 0 0,-1 1-1 0 0,1-2 0 0 0,0 1 1 0 0,-1 0-1 0 0,1 0 143 0 0,5-8-1022 0 0</inkml:trace>
  <inkml:trace contextRef="#ctx0" brushRef="#br0" timeOffset="269.328">2499 352 9672 0 0,'0'0'440'0'0,"0"0"-6"0"0,2 3-278 0 0,1 3 217 0 0,0 0-1 0 0,0 0 0 0 0,-1 1 1 0 0,0-1-1 0 0,0 1 0 0 0,-1 0 1 0 0,1-1-1 0 0,-1 1-372 0 0,1 15 4443 0 0,-3 10-2967 0 0,0-22-1230 0 0,1 0 0 0 0,0 0 0 0 0,1 9-246 0 0,0-17 35 0 0,-1 0 40 0 0,1 0 1 0 0,-1 0-1 0 0,0 0 1 0 0,0 0-1 0 0,0 0 1 0 0,0 0-1 0 0,0 0 1 0 0,0 0-1 0 0,-1 0 1 0 0,1 0-1 0 0,0 0 1 0 0,-1 0-1 0 0,0 0 1 0 0,0 1-76 0 0,0 0 9 0 0,0 0-1 0 0,1 8-8 0 0,-1-2-213 0 0,0-7-904 0 0,1-2-426 0 0,0-1-90 0 0,0-4-20 0 0</inkml:trace>
  <inkml:trace contextRef="#ctx0" brushRef="#br0" timeOffset="474.603">2468 180 15576 0 0,'-9'-9'1659'0'0,"9"5"-1619"0"0,0 4-24 0 0,-2-3 28 0 0,-13 0-12 0 0,13 3 124 0 0,2 0 16 0 0,12 5 92 0 0,17 9-1184 0 0,-20-9 544 0 0</inkml:trace>
  <inkml:trace contextRef="#ctx0" brushRef="#br0" timeOffset="736.038">2850 216 15664 0 0,'-9'1'1417'0'0,"-4"3"-1313"0"0,0 1 0 0 0,0 0 0 0 0,0 1 1 0 0,1 0-1 0 0,-6 5-104 0 0,-12 9 68 0 0,-16 13-68 0 0,45-32 7 0 0,-1 1 0 0 0,1-1 0 0 0,-1 1 0 0 0,1-1 0 0 0,0 1 0 0 0,-1 0 0 0 0,1-1 0 0 0,0 1 0 0 0,0 0 0 0 0,0 0 0 0 0,0 0 0 0 0,0 0 0 0 0,1 0-1 0 0,-1 0 1 0 0,1 0 0 0 0,-1 0 0 0 0,1 0 0 0 0,0 0 0 0 0,0 1 0 0 0,0-1 0 0 0,0 0 0 0 0,0 0 0 0 0,0 0 0 0 0,0 0 0 0 0,1 0 0 0 0,-1 0 0 0 0,1 0 0 0 0,0 0 0 0 0,-1 0 0 0 0,1 0 0 0 0,0 0 0 0 0,0 0 0 0 0,0 0-7 0 0,4 7-74 0 0,1-1 0 0 0,-1 1 0 0 0,1-1-1 0 0,1 0 1 0 0,-1 0 0 0 0,5 3 74 0 0,-4-6 0 0 0,0 1 0 0 0,0-1 0 0 0,0 0 0 0 0,1 0 0 0 0,24 18 0 0 0,-12-7 202 0 0,1-1 1 0 0,1-1-1 0 0,13 7-202 0 0,4 2 793 0 0,-32-17-502 0 0,-6-5-181 0 0,0 0-1 0 0,0 0 1 0 0,0 0 0 0 0,0 0 0 0 0,1 0-1 0 0,-1 0 1 0 0,0-1 0 0 0,0 1-1 0 0,0 0 1 0 0,1-1 0 0 0,0 1-110 0 0,-11 6 1102 0 0,-5-4-954 0 0,1-1 0 0 0,-1 0 0 0 0,1-1 0 0 0,-1-1-1 0 0,0 0 1 0 0,1-1 0 0 0,-4-1-148 0 0,-5 0-302 0 0,0 2 0 0 0,-2 0 302 0 0,22 0-58 0 0,0 0-1 0 0,0 1 1 0 0,0-1-1 0 0,1 1 1 0 0,-1-1-1 0 0,0 1 1 0 0,0 0-1 0 0,1 0 1 0 0,-1 0 0 0 0,1 0-1 0 0,-2 0 59 0 0,2 0-96 0 0,0 0-1 0 0,-1 0 0 0 0,1 0 1 0 0,-1 0-1 0 0,1-1 1 0 0,-1 1-1 0 0,1-1 1 0 0,-1 1-1 0 0,1-1 0 0 0,-1 1 1 0 0,0-1-1 0 0,1 0 1 0 0,-1 0-1 0 0,0 0 1 0 0,1 0-1 0 0,-2 0 97 0 0,-24-6-1019 0 0</inkml:trace>
  <inkml:trace contextRef="#ctx0" brushRef="#br0" timeOffset="1355.87">3274 388 6448 0 0,'23'-12'530'0'0,"-14"4"-278"0"0,-9 7-220 0 0,0 1-1 0 0,0 0 1 0 0,0 0-1 0 0,0-1 0 0 0,0 1 1 0 0,0 0-1 0 0,0 0 0 0 0,0-1 1 0 0,0 1-1 0 0,0 0 1 0 0,0 0-1 0 0,0-1 0 0 0,0 1 1 0 0,0 0-1 0 0,0 0 0 0 0,0 0 1 0 0,0-1-1 0 0,0 1 0 0 0,0 0 1 0 0,0 0-1 0 0,-1-1 1 0 0,1 1-1 0 0,0 0 0 0 0,0 0 1 0 0,0 0-1 0 0,0 0 0 0 0,-1-1 1 0 0,1 1-1 0 0,0 0 0 0 0,0 0 1 0 0,0 0-1 0 0,-1 0 1 0 0,1 0-1 0 0,0-1 0 0 0,0 1 1 0 0,0 0-1 0 0,-1 0 0 0 0,1 0-31 0 0,0 0 57 0 0,0 0 0 0 0,-1 0 0 0 0,1 0 0 0 0,0 0 0 0 0,0 0 0 0 0,0 0-1 0 0,0-1 1 0 0,0 1 0 0 0,-1 0 0 0 0,1 0 0 0 0,0 0 0 0 0,0 0 0 0 0,0 0 0 0 0,0 0-1 0 0,0 0 1 0 0,0-1 0 0 0,0 1 0 0 0,0 0 0 0 0,0 0 0 0 0,0 0 0 0 0,-1 0-1 0 0,1-1 1 0 0,0 1 0 0 0,0 0 0 0 0,0 0 0 0 0,0 0 0 0 0,0 0 0 0 0,0 0 0 0 0,0-1-1 0 0,0 1 1 0 0,0 0 0 0 0,0 0 0 0 0,0 0 0 0 0,0 0 0 0 0,0-1 0 0 0,1 1 0 0 0,-1 0-1 0 0,0 0 1 0 0,0 0 0 0 0,0 0 0 0 0,0 0 0 0 0,0-1-57 0 0,0 1 107 0 0,0 0 1 0 0,0 0 0 0 0,0 0-1 0 0,0 0 1 0 0,0-1-1 0 0,1 1 1 0 0,-1 0-1 0 0,0 0 1 0 0,0 0 0 0 0,0 0-1 0 0,0-1 1 0 0,0 1-1 0 0,0 0 1 0 0,0 0 0 0 0,0 0-1 0 0,0 0 1 0 0,0-1-1 0 0,0 1 1 0 0,0 0-1 0 0,-1 0 1 0 0,1 0 0 0 0,0 0-1 0 0,0-1 1 0 0,0 1-1 0 0,0 0 1 0 0,0 0 0 0 0,0 0-1 0 0,0 0 1 0 0,0 0-1 0 0,0-1 1 0 0,-1 1-1 0 0,1 0 1 0 0,0 0 0 0 0,0 0-1 0 0,0 0 1 0 0,0 0-1 0 0,0 0 1 0 0,-1 0-1 0 0,1-1 1 0 0,0 1 0 0 0,0 0-1 0 0,0 0 1 0 0,0 0-1 0 0,-1 0 1 0 0,1 0 0 0 0,0 0-108 0 0,-11-5 852 0 0,9 4-694 0 0,0 0 0 0 0,-1-1 0 0 0,1 2 0 0 0,0-1 1 0 0,-1 0-1 0 0,1 0 0 0 0,-1 1 0 0 0,1-1 0 0 0,0 1 0 0 0,-1 0 0 0 0,0 0-158 0 0,-8 1 300 0 0,0 0 0 0 0,0 1 0 0 0,1 1-1 0 0,-1-1 1 0 0,1 2 0 0 0,-1 0 0 0 0,1 0-1 0 0,0 1 1 0 0,1 0 0 0 0,-8 5-300 0 0,7-3 273 0 0,1 0 1 0 0,0 1-1 0 0,1 0 0 0 0,0 1 1 0 0,0 0-1 0 0,-3 6-273 0 0,-11 11 277 0 0,20-24-336 0 0,1 0 0 0 0,-1 1 0 0 0,0-1 0 0 0,0 0 0 0 0,1 1 0 0 0,0-1 0 0 0,-1 1 0 0 0,0 2 59 0 0,2-3-32 0 0,0-1 1 0 0,-1 1 0 0 0,1 0 0 0 0,0-1 0 0 0,0 1 0 0 0,0 0-1 0 0,0-1 1 0 0,0 1 0 0 0,1-1 0 0 0,-1 1 0 0 0,0 0 0 0 0,1-1-1 0 0,-1 1 1 0 0,1-1 0 0 0,0 2 31 0 0,1 9-101 0 0,-2-11 95 0 0,0 0 0 0 0,0-1 0 0 0,0 1 0 0 0,0 0 0 0 0,0 0 0 0 0,0 0 0 0 0,0-1 0 0 0,0 1 0 0 0,0 0 0 0 0,1 0-1 0 0,-1 0 1 0 0,0-1 0 0 0,1 1 0 0 0,-1 0 0 0 0,0-1 0 0 0,1 1 0 0 0,-1 0 0 0 0,1-1 0 0 0,-1 1 0 0 0,1 0 0 0 0,-1-1 0 0 0,1 1 0 0 0,0-1 6 0 0,37 28-407 0 0,-32-24 410 0 0,-1-1-1 0 0,1 0 1 0 0,-1 0-1 0 0,1 0 1 0 0,0 0-1 0 0,0-1 1 0 0,0 0-1 0 0,1 0 1 0 0,-1-1-1 0 0,0 0 1 0 0,1 0-3 0 0,14 2 776 0 0,1-2 0 0 0,12 0-776 0 0,-12 0-577 0 0,15-1-1271 0 0,-15-4-3422 0 0,-5-4-1438 0 0</inkml:trace>
  <inkml:trace contextRef="#ctx0" brushRef="#br0" timeOffset="1748.014">3408 91 11520 0 0,'0'0'528'0'0,"0"0"-16"0"0,1 7-147 0 0,-1-7-346 0 0,1 3 269 0 0,0 0 0 0 0,0 0 0 0 0,0-1-1 0 0,-1 1 1 0 0,1 0 0 0 0,-1 0 0 0 0,1 0-1 0 0,-1 0 1 0 0,0 0 0 0 0,0 0 0 0 0,0 0-1 0 0,0 0 1 0 0,-1 0 0 0 0,1 0-288 0 0,-1 0 44 0 0,0 1 1 0 0,1 0-1 0 0,0 0 1 0 0,0 0-1 0 0,0-1 1 0 0,1 1-1 0 0,-1 0 1 0 0,1 0-1 0 0,0-1 1 0 0,0 1-1 0 0,0 0 1 0 0,0-1-1 0 0,1 1-44 0 0,-1-1 8 0 0,0 1 0 0 0,-1 0 0 0 0,1-1 0 0 0,-1 1 0 0 0,1-1 0 0 0,-1 1 0 0 0,0 0-8 0 0,0 0-10 0 0,0-1 1 0 0,0 1-1 0 0,0 0 0 0 0,1 0 1 0 0,0-1-1 0 0,1 4 10 0 0,2 6-11 0 0,0-6-6 0 0,-2 1-1 0 0,1-1 0 0 0,-1 1 0 0 0,0 0 0 0 0,-1 0 0 0 0,0 2 18 0 0,2 7 37 0 0,0-1-1 0 0,0 1 1 0 0,4 7-37 0 0,-1-4 292 0 0,-5-16-171 0 0,-1 0 1 0 0,1 0 0 0 0,-1 0-1 0 0,0 0 1 0 0,0 0-1 0 0,-1 4-121 0 0,1-4 116 0 0,0 0 0 0 0,0 1 0 0 0,0-1 0 0 0,0 0 0 0 0,1 0 0 0 0,-1 0-116 0 0,1-1 31 0 0,0 2-16 0 0,0-1 0 0 0,0 1-1 0 0,0 0 1 0 0,0-1 0 0 0,-1 1 0 0 0,0 0 0 0 0,0 0 0 0 0,0 0 0 0 0,-1 2-15 0 0,0 10 78 0 0,1-16-11 0 0,0 1 0 0 0,0-1 0 0 0,1 0 0 0 0,-1 1 0 0 0,-1-1 1 0 0,1 0-1 0 0,0 0 0 0 0,0 1 0 0 0,0-1 0 0 0,-1 0 0 0 0,1 0 0 0 0,0 1 0 0 0,-1-1 1 0 0,0 0-1 0 0,1 0 0 0 0,-1 0 0 0 0,1 1 0 0 0,-1-1 0 0 0,0 0 0 0 0,0 0-67 0 0,-1 0 204 0 0,2-1-4 0 0,-1-1-33 0 0,0 1-166 0 0,0-1 0 0 0,1 1 0 0 0,-1-1 0 0 0,1 1 1 0 0,-1-1-1 0 0,1 1 0 0 0,-1-1 0 0 0,1 0 0 0 0,-1 0 0 0 0,1 1 0 0 0,-1-1 0 0 0,1 0 1 0 0,0 1-1 0 0,0-1 0 0 0,-1 0 0 0 0,1 0 0 0 0,0 0 0 0 0,0 1 0 0 0,0-1 0 0 0,0 0 0 0 0,0 0 1 0 0,0 0-1 0 0,0 1 0 0 0,0-1 0 0 0,0 0 0 0 0,0 0 0 0 0,0 0 0 0 0,0 1 0 0 0,1-1 0 0 0,-1 0 1 0 0,0 0-1 0 0,1 0 0 0 0,-1 1 0 0 0,0-1 0 0 0,1 0-1 0 0,3-19-99 0 0,-3 16 88 0 0,-1-1-1 0 0,1 1 1 0 0,0 0 0 0 0,0 0-1 0 0,1 0 1 0 0,-1 0 0 0 0,1 0-1 0 0,0 1 1 0 0,0-1-1 0 0,1 0 12 0 0,9-23 158 0 0,-10 23-210 0 0,-1 0-1 0 0,1 0 1 0 0,0 0 0 0 0,1 0-1 0 0,-1 0 1 0 0,1 0 52 0 0,10-18-997 0 0,-13 21 976 0 0,1 0 0 0 0,-1-1 0 0 0,1 1 1 0 0,-1 0-1 0 0,1 0 0 0 0,0 0 0 0 0,0 0 0 0 0,0 0 0 0 0,-1 0 0 0 0,1 0 0 0 0,0 0 0 0 0,0 1 0 0 0,0-1 0 0 0,1 0 0 0 0,-1 0 0 0 0,0 1 0 0 0,0-1 0 0 0,0 1 0 0 0,0-1 0 0 0,1 1 0 0 0,-1-1 0 0 0,0 1 0 0 0,0 0 0 0 0,1 0 0 0 0,-1-1 0 0 0,0 1 0 0 0,1 0 0 0 0,-1 0 0 0 0,0 0 21 0 0,0 1 0 0 0,0-1 0 0 0,0 0 0 0 0,0 0 0 0 0,0 0 0 0 0,0 1 0 0 0,0-1 0 0 0,0 0 0 0 0,0 1 0 0 0,0-1 0 0 0,0 1 0 0 0,0-1 0 0 0,0 1 0 0 0,0 0 0 0 0,0-1 0 0 0,-1 1 0 0 0,1 0 0 0 0,0 0 0 0 0,0 0 0 0 0,12 19 0 0 0,-5-8 0 0 0,-6-9 0 0 0,1 1 0 0 0,-1 0 0 0 0,-1 0 0 0 0,1 0 0 0 0,0 0 0 0 0,-1 0 0 0 0,0 0 0 0 0,0 1 0 0 0,0-1 0 0 0,0 0 0 0 0,-1 0 0 0 0,0 1 0 0 0,0-1 0 0 0,0 4 0 0 0,2 21 0 0 0,7 40 0 0 0,-9-67-100 0 0,0-1 0 0 0,1 1 0 0 0,-1-1 0 0 0,1 0 0 0 0,-1 1 0 0 0,1-1 0 0 0,0 1 0 0 0,-1-1 0 0 0,1 0-1 0 0,0 1 1 0 0,0-1 0 0 0,0 0 0 0 0,0 0 100 0 0,8 8-6506 0 0</inkml:trace>
  <inkml:trace contextRef="#ctx0" brushRef="#br0" timeOffset="2145.814">4044 218 15840 0 0,'-8'-2'1683'0'0,"6"1"-1684"0"0,-1 1 0 0 0,1 0 0 0 0,-1 0 0 0 0,1 0 0 0 0,-1 0 0 0 0,0 0 0 0 0,1 0 0 0 0,-1 0 0 0 0,1 1 0 0 0,0 0 0 0 0,-1-1 0 0 0,1 1 0 0 0,-1 0 0 0 0,1 0 0 0 0,0 0 0 0 0,0 0 0 0 0,-1 1-1 0 0,1-1 1 0 0,0 1 0 0 0,0-1 0 0 0,0 1 0 0 0,-1 1 1 0 0,-8 7 187 0 0,1 1 1 0 0,0 0-1 0 0,-4 6-187 0 0,9-11 247 0 0,-100 127 2383 0 0,101-127-2553 0 0,0 0 0 0 0,1 1 0 0 0,0-1 0 0 0,0 1 0 0 0,1 0 0 0 0,-1 0-77 0 0,-3 10 54 0 0,5-15-49 0 0,0-1 0 0 0,1 1 0 0 0,-1 0 0 0 0,1-1 0 0 0,-1 1 0 0 0,1 0 0 0 0,0-1 0 0 0,-1 1 0 0 0,1 0 0 0 0,0 0 0 0 0,0-1 0 0 0,0 1 0 0 0,1 0 0 0 0,-1-1 0 0 0,0 1 0 0 0,1 0 0 0 0,-1 0 0 0 0,1-1 0 0 0,-1 1-1 0 0,1-1 1 0 0,0 1 0 0 0,0-1 0 0 0,-1 1 0 0 0,1-1 0 0 0,0 1 0 0 0,0-1 0 0 0,1 0 0 0 0,-1 1 0 0 0,0-1 0 0 0,0 0 0 0 0,1 0 0 0 0,-1 0 0 0 0,1 0 0 0 0,-1 0 0 0 0,1 0 0 0 0,-1 0 0 0 0,2 0-5 0 0,0 0 42 0 0,0 0 1 0 0,0 0-1 0 0,1 0 1 0 0,-1 0-1 0 0,1 0 1 0 0,-1-1-1 0 0,0 1 1 0 0,1-1-1 0 0,-1 0 0 0 0,1 0 1 0 0,-1-1-1 0 0,1 1 1 0 0,-1-1-1 0 0,1 1 1 0 0,-1-1-1 0 0,0 0 1 0 0,0 0-1 0 0,3-2-42 0 0,0 0 32 0 0,-1 0 0 0 0,0-1-1 0 0,0 1 1 0 0,-1-1 0 0 0,1 0 0 0 0,-1-1-1 0 0,0 1 1 0 0,0-1 0 0 0,0 0-1 0 0,-1 0 1 0 0,0 0 0 0 0,2-3-32 0 0,2-7-403 0 0,0 0 0 0 0,-1 0 0 0 0,4-17 403 0 0,-9 28 0 0 0,0-1 0 0 0,-1 1 0 0 0,1-1 0 0 0,-1 1 0 0 0,0-1 0 0 0,-1 0 0 0 0,1 1 0 0 0,-1-1 0 0 0,1 1 0 0 0,-2-3 0 0 0,1-1 0 0 0,1 7 0 0 0,0 0 0 0 0,0 0 0 0 0,0 1 0 0 0,0-1 0 0 0,0 0 0 0 0,0 0 0 0 0,0 0 0 0 0,0 0 0 0 0,1 0 0 0 0,-1 1 0 0 0,0-1 0 0 0,1 0 0 0 0,-1 0 0 0 0,1 0 0 0 0,-1 1 0 0 0,1-1 0 0 0,0 0 0 0 0,1 0 0 0 0,-5 8 0 0 0,-4 4-5 0 0,6-9 19 0 0,0-1 0 0 0,0 0-1 0 0,1 0 1 0 0,-1 1 0 0 0,0-1-1 0 0,0 1 1 0 0,1-1 0 0 0,-1 1-1 0 0,1-1 1 0 0,0 1 0 0 0,-1-1-1 0 0,1 1 1 0 0,0-1 0 0 0,0 1-1 0 0,0-1 1 0 0,0 1 0 0 0,0 0-1 0 0,0-1 1 0 0,0 2-14 0 0,0-2 6 0 0,0 1 0 0 0,0 0 0 0 0,0 0 0 0 0,0-1 0 0 0,0 1 0 0 0,-1 0 0 0 0,1 0 0 0 0,-1-1 0 0 0,1 1 0 0 0,-1-1 0 0 0,0 1 0 0 0,1 0-6 0 0,-1-1-11 0 0,0 0 0 0 0,1 0 0 0 0,-1 0 0 0 0,1 1 0 0 0,-1-1 0 0 0,1 0 0 0 0,0 0 0 0 0,-1 1-1 0 0,1-1 1 0 0,0 0 0 0 0,0 1 0 0 0,0-1 0 0 0,0 0 0 0 0,0 0 0 0 0,0 1 0 0 0,0-1 0 0 0,1 0 0 0 0,-1 0 0 0 0,0 1 0 0 0,1-1 0 0 0,-1 0-1 0 0,1 0 1 0 0,0 1 11 0 0,11 29-122 0 0,-9-23 123 0 0,0 1-1 0 0,1-1 1 0 0,3 6-1 0 0,-6-12 0 0 0,0 0 0 0 0,0 0 0 0 0,0 0 0 0 0,1-1 0 0 0,-1 1 0 0 0,1-1 0 0 0,-1 1 0 0 0,1-1 0 0 0,0 1 0 0 0,-1-1 0 0 0,1 0 0 0 0,0 0 0 0 0,0 0 0 0 0,0 0 0 0 0,0 0 0 0 0,0 0 0 0 0,1 0 0 0 0,1 0-92 0 0,0 0-1 0 0,1-1 1 0 0,-1 1 0 0 0,0-1-1 0 0,1 0 1 0 0,-1 0-1 0 0,0 0 1 0 0,3-1 92 0 0,-3 0-740 0 0,0 0 0 0 0,1 0 0 0 0,-1 0 0 0 0,0-1-1 0 0,2-1 741 0 0,7-4-6343 0 0</inkml:trace>
  <inkml:trace contextRef="#ctx0" brushRef="#br0" timeOffset="2432.703">4225 380 6912 0 0,'5'6'714'0'0,"-1"5"620"0"0,-1 0-1 0 0,0 1 1 0 0,-1-1-1 0 0,1 9-1333 0 0,-1-5 2088 0 0,1 1-1 0 0,3 9-2087 0 0,-4-19 126 0 0,1 10 3561 0 0,-2-14-2091 0 0,-1-9-1301 0 0,-2-19-2 0 0,-2-10-10 0 0,3 32-275 0 0,0-1 0 0 0,1 0 0 0 0,0 0 0 0 0,-1 0 0 0 0,2 0 0 0 0,-1 1 0 0 0,0-1 0 0 0,1 0 0 0 0,0 0 0 0 0,0 1 0 0 0,1-1 0 0 0,-1 0 0 0 0,1 0-8 0 0,-2 5-6 0 0,0 0 0 0 0,0-1 0 0 0,1 1 0 0 0,-1-1-1 0 0,0 1 1 0 0,0 0 0 0 0,0-1 0 0 0,1 1 0 0 0,-1 0-1 0 0,0-1 1 0 0,0 1 0 0 0,1 0 0 0 0,-1 0 0 0 0,0-1 0 0 0,1 1-1 0 0,-1 0 1 0 0,0 0 0 0 0,1-1 0 0 0,-1 1 0 0 0,0 0-1 0 0,1 0 1 0 0,-1 0 0 0 0,0 0 0 0 0,1-1 0 0 0,-1 1 0 0 0,1 0-1 0 0,-1 0 1 0 0,0 0 0 0 0,1 0 0 0 0,0 0 6 0 0,-1 0-20 0 0,0 0 0 0 0,1 0 1 0 0,-1 0-1 0 0,1 0 0 0 0,-1 0 0 0 0,1 0 1 0 0,-1-1-1 0 0,0 1 0 0 0,1 0 1 0 0,-1 0-1 0 0,0 0 0 0 0,1-1 0 0 0,-1 1 1 0 0,1 0-1 0 0,-1 0 0 0 0,0-1 0 0 0,1 1 1 0 0,-1 0-1 0 0,0-1 0 0 0,0 1 1 0 0,1 0-1 0 0,-1-1 0 0 0,0 1 0 0 0,0 0 1 0 0,0-1-1 0 0,1 1 0 0 0,-1-1 0 0 0,0 1 1 0 0,0-1-1 0 0,0 1 0 0 0,0 0 1 0 0,0-1-1 0 0,0 1 0 0 0,0-1 0 0 0,0 1 20 0 0,8-35-603 0 0,3-16-140 0 0,-10 47 622 0 0,0 0 0 0 0,1 0 0 0 0,-1 0 0 0 0,1 0 0 0 0,0 1 0 0 0,0-1 0 0 0,1 1 0 0 0,-1-1 0 0 0,1 1 0 0 0,2-3 121 0 0,3-1-896 0 0,1 1 0 0 0,-1 0 0 0 0,1 0 0 0 0,0 1 0 0 0,0 0-1 0 0,1 0 1 0 0,3 0 896 0 0,16-3-2046 0 0</inkml:trace>
  <inkml:trace contextRef="#ctx0" brushRef="#br0" timeOffset="3165.142">4777 200 7832 0 0,'-19'1'416'0'0,"0"0"0"0"0,-9-1-416 0 0,15-3 2161 0 0,9 4 161 0 0,-3 1-1713 0 0,-26 7 1309 0 0,20-6-1444 0 0,1 1 1 0 0,0 0-1 0 0,0 0 0 0 0,1 1 0 0 0,-1 1 0 0 0,-1 1-474 0 0,-7 5 601 0 0,5-3-511 0 0,0 0 1 0 0,1 1-1 0 0,1 0 0 0 0,0 1 1 0 0,0 1-1 0 0,-1 1-90 0 0,6-4 112 0 0,-3 4 256 0 0,1-1-1 0 0,0 1 1 0 0,-6 11-368 0 0,13-19 31 0 0,1-1-1 0 0,0 1 1 0 0,0-1-1 0 0,0 1 1 0 0,1 0-1 0 0,0 0 0 0 0,-1 0 1 0 0,2 0-1 0 0,-1 0 1 0 0,0 0-1 0 0,1 0 1 0 0,0 0-1 0 0,0 0 0 0 0,1 2-30 0 0,0-5 1 0 0,-1 0 0 0 0,1-1 1 0 0,0 1-1 0 0,-1-1 0 0 0,1 1 0 0 0,0-1 0 0 0,0 0 0 0 0,0 1 0 0 0,0-1 0 0 0,0 0 0 0 0,0 1 0 0 0,0-1 0 0 0,1 0 0 0 0,-1 0 0 0 0,0 0 0 0 0,1 0 1 0 0,-1 0-1 0 0,0-1 0 0 0,1 1 0 0 0,-1 0 0 0 0,1-1 0 0 0,0 1 0 0 0,-1-1 0 0 0,1 1 0 0 0,-1-1 0 0 0,1 0 0 0 0,0 0 0 0 0,-1 1 0 0 0,1-1 0 0 0,0 0 1 0 0,0-1-2 0 0,1 2 8 0 0,0-1 0 0 0,0 0 1 0 0,0-1-1 0 0,0 1 1 0 0,0 0-1 0 0,0-1 0 0 0,0 0 1 0 0,0 0-1 0 0,0 0 1 0 0,0 0-1 0 0,0 0 0 0 0,0 0 1 0 0,-1-1-1 0 0,1 1 1 0 0,-1-1-1 0 0,1 0 0 0 0,0-1-8 0 0,23-22-1002 0 0,-17 16 390 0 0,0 0 1 0 0,0-1 0 0 0,-1 1-1 0 0,7-11 612 0 0,-13 17-111 0 0,0 1 1 0 0,0 0-1 0 0,0-1 0 0 0,1 1 0 0 0,-1 0 0 0 0,1 1 0 0 0,-1-1 0 0 0,1 0 0 0 0,0 1 0 0 0,0-1 0 0 0,0 1 0 0 0,0 0 0 0 0,0 0 0 0 0,2 0 111 0 0,6-3-302 0 0,1 2 0 0 0,0 0 0 0 0,2 0 302 0 0,-11 2-3 0 0,0 0 0 0 0,1 1 1 0 0,-1 0-1 0 0,1-1 1 0 0,-1 1-1 0 0,0 1 1 0 0,0-1-1 0 0,1 0 0 0 0,-1 1 1 0 0,0-1-1 0 0,0 1 1 0 0,-1 0-1 0 0,1 0 1 0 0,0 0-1 0 0,-1 1 0 0 0,1-1 1 0 0,-1 1-1 0 0,1-1 1 0 0,-1 1-1 0 0,0 0 1 0 0,0 0-1 0 0,-1 0 1 0 0,1 0-1 0 0,0 0 0 0 0,-1 0 1 0 0,1 2 2 0 0,-1 2 226 0 0,1 0-1 0 0,0 0 1 0 0,0-1 0 0 0,2 5-226 0 0,-1-4 200 0 0,-1-1 1 0 0,0 0-1 0 0,0 1 1 0 0,0 2-201 0 0,0 3 42 0 0,1 0 1 0 0,0-1-1 0 0,1 1 0 0 0,2 3-42 0 0,7 22-4 0 0,-12-28 7 0 0,0-1 0 0 0,0 0-1 0 0,0 0 1 0 0,-1 1-1 0 0,-1 4-2 0 0,1 19 430 0 0,0-25-230 0 0,0 1-1 0 0,0-1 1 0 0,-1 0-1 0 0,-1 1 1 0 0,1-1-1 0 0,-1 0-199 0 0,-4 23 824 0 0,5-26-735 0 0,0-1-1 0 0,0 0 1 0 0,0 0 0 0 0,0 0-1 0 0,-1 0 1 0 0,1-1-1 0 0,-1 1 1 0 0,0 0-1 0 0,0-1 1 0 0,0 1-1 0 0,0-1 1 0 0,0 1-1 0 0,0-1 1 0 0,-1 0-1 0 0,1 0 1 0 0,-1 0-1 0 0,0 0 1 0 0,0 0-89 0 0,-16 14 38 0 0,14-12 29 0 0,0 0-1 0 0,0 0 1 0 0,0-1-1 0 0,-1 1 1 0 0,0-1-1 0 0,1-1 1 0 0,-1 1-1 0 0,0-1 0 0 0,0 0 1 0 0,-1 0-1 0 0,1-1 1 0 0,0 0-1 0 0,-6 1-66 0 0,1-1 67 0 0,0 0-1 0 0,0-1 1 0 0,1-1 0 0 0,-1 1-1 0 0,0-2 1 0 0,0 1-1 0 0,1-2 1 0 0,-1 1-1 0 0,1-1 1 0 0,0-1 0 0 0,0 0-1 0 0,0-1 1 0 0,-1 0-67 0 0,8 3-4 0 0,1 1 1 0 0,-1-1-1 0 0,1 1 1 0 0,0-1-1 0 0,0 0 1 0 0,0 0-1 0 0,0 0 1 0 0,0 0-1 0 0,0 0 1 0 0,0 0-1 0 0,1-1 1 0 0,-1 1-1 0 0,1-1 1 0 0,-1 1-1 0 0,1-1 1 0 0,0 1-1 0 0,0-1 1 0 0,0 0-1 0 0,1 0 1 0 0,-1 1-1 0 0,0-1 1 0 0,1 0-1 0 0,0 0 1 0 0,0 0-1 0 0,0 0 1 0 0,0 1-1 0 0,0-1 1 0 0,1 0-1 0 0,-1 0 1 0 0,1 0-1 0 0,0 1 1 0 0,-1-1-1 0 0,1 0 1 0 0,1 1-1 0 0,-1-1 1 0 0,0 0-1 0 0,1 0 4 0 0,1-1 0 0 0,1-5 0 0 0,2 0 0 0 0,-1 0 0 0 0,1 0 0 0 0,1 1 0 0 0,0 0 0 0 0,0 0 0 0 0,0 1 0 0 0,4-3 0 0 0,13-9 10 0 0,0 2 0 0 0,0 0 0 0 0,2 1 0 0 0,4 0-10 0 0,16-8-651 0 0,0-2 0 0 0,-2-2-1 0 0,1-3 652 0 0,122-99-1217 0 0,-153 119 1076 0 0,8-5 46 0 0,0 2-1 0 0,1 0 1 0 0,21-8 95 0 0,28-17 6 0 0,-42 22 23 0 0,-20 12 106 0 0,-1 0 0 0 0,1-1 0 0 0,-1 0-1 0 0,0 0 1 0 0,0-1 0 0 0,5-6-135 0 0,-14 13 24 0 0,0 0 0 0 0,0 0 0 0 0,0 0 0 0 0,0 0 0 0 0,0 0 0 0 0,0 0 1 0 0,0 0-1 0 0,0 0 0 0 0,0 0 0 0 0,0 0 0 0 0,1 0 0 0 0,-1 0 0 0 0,0-1 0 0 0,0 1 0 0 0,0 0 1 0 0,0 0-1 0 0,0 0 0 0 0,0 0 0 0 0,0 0 0 0 0,0 0 0 0 0,0 0 0 0 0,0 0 0 0 0,0 0 1 0 0,0 0-1 0 0,0-1 0 0 0,0 1 0 0 0,0 0 0 0 0,0 0 0 0 0,0 0 0 0 0,0 0 0 0 0,0 0 0 0 0,0 0 1 0 0,0 0-1 0 0,0 0 0 0 0,0 0 0 0 0,0-1 0 0 0,0 1 0 0 0,-1 0 0 0 0,1 0 0 0 0,0 0 1 0 0,0 0-1 0 0,0 0 0 0 0,0 0 0 0 0,0 0 0 0 0,0 0 0 0 0,0 0 0 0 0,0 0 0 0 0,0 0 1 0 0,0 0-1 0 0,0 0 0 0 0,0 0 0 0 0,0 0 0 0 0,-1 0 0 0 0,1 0 0 0 0,0 0-24 0 0,-8-1 565 0 0,-12 3 98 0 0,-1 4-645 0 0,1 1 1 0 0,1 0-1 0 0,-1 1 0 0 0,1 1 0 0 0,1 1 0 0 0,0 1 0 0 0,-9 7-18 0 0,13-8 49 0 0,1 0 0 0 0,1 1-1 0 0,0 1 1 0 0,0 0 0 0 0,1 1-1 0 0,1 0 1 0 0,0 1 0 0 0,1 0 0 0 0,-5 11-49 0 0,11-21-18 0 0,1 0 1 0 0,1 0 0 0 0,-1 1 0 0 0,0-1 0 0 0,1 0 0 0 0,0 1 0 0 0,0-1 0 0 0,1 0-1 0 0,-1 1 1 0 0,1-1 0 0 0,0 1 0 0 0,0 0 0 0 0,0-1 0 0 0,1 1 17 0 0,-1-2 3 0 0,1 0 1 0 0,0-1-1 0 0,0 1 1 0 0,0 0-1 0 0,0-1 1 0 0,1 0 0 0 0,-1 1-1 0 0,1-1 1 0 0,-1 0-1 0 0,1 1 1 0 0,0-1-1 0 0,0 0 1 0 0,0 0-1 0 0,0 0 1 0 0,0-1-1 0 0,0 1 1 0 0,1 0-1 0 0,-1-1 1 0 0,1 0-1 0 0,-1 1 1 0 0,1-1-1 0 0,-1 0 1 0 0,2 0-4 0 0,11 4-39 0 0,-1-1-1 0 0,1-1 1 0 0,1 0 0 0 0,-1-1 0 0 0,14 1 39 0 0,20-2 81 0 0,9-3-81 0 0,-54 2-12 0 0,58-6 161 0 0,-35 3-1608 0 0,22 0 1459 0 0,-22 5-7801 0 0</inkml:trace>
  <inkml:trace contextRef="#ctx0" brushRef="#br0" timeOffset="-1875.53">655 307 15664 0 0,'1'-1'66'0'0,"-1"0"1"0"0,0 0-1 0 0,1-1 1 0 0,-1 1-1 0 0,0 0 1 0 0,0 0-1 0 0,0 0 1 0 0,0 0-1 0 0,0-1 1 0 0,0 1-1 0 0,0 0 1 0 0,0 0-1 0 0,-1 0 1 0 0,1 0-1 0 0,0-1 1 0 0,-1 1-1 0 0,1 0 1 0 0,-1 0-1 0 0,1 0 1 0 0,-1 0-1 0 0,0 0 1 0 0,1 0-1 0 0,-1 0 1 0 0,0 0-1 0 0,0 0 1 0 0,1 1-1 0 0,-1-1 1 0 0,0 0-1 0 0,0 0 1 0 0,0 1-1 0 0,0-1 1 0 0,0 0-67 0 0,-5-2 203 0 0,0 0 0 0 0,-1 0 0 0 0,1 1 0 0 0,-1-1 0 0 0,-2 1-203 0 0,-6-3 392 0 0,12 4-361 0 0,0 0 1 0 0,0 0-1 0 0,0 0 0 0 0,0 0 0 0 0,-1 1 0 0 0,1-1 0 0 0,0 1 0 0 0,-1 0 0 0 0,1 0 0 0 0,0 0 0 0 0,-2 1-31 0 0,3-1 22 0 0,-1 1-1 0 0,1 0 1 0 0,0 0-1 0 0,0 0 1 0 0,0 0-1 0 0,-1 0 1 0 0,1 0-1 0 0,0 1 1 0 0,1-1-1 0 0,-1 1 1 0 0,0-1-1 0 0,0 1 0 0 0,1 0 1 0 0,-1-1-1 0 0,-1 3-21 0 0,-1 2 59 0 0,-2-1 0 0 0,1 0 0 0 0,0 0 0 0 0,-1 0 0 0 0,0-1-59 0 0,-24 22 217 0 0,-75 100 846 0 0,99-118-979 0 0,0 0-1 0 0,0 1 1 0 0,1 0-1 0 0,0 0 1 0 0,1 0-1 0 0,-3 6-83 0 0,5-9 7 0 0,0-1 0 0 0,1 1 0 0 0,-1-1 0 0 0,1 1 0 0 0,0 0 0 0 0,1 0 0 0 0,-1 0 0 0 0,1 0-1 0 0,0-1 1 0 0,1 1 0 0 0,0 6-7 0 0,0-10-10 0 0,-1 0-1 0 0,1-1 0 0 0,-1 1 0 0 0,1 0 0 0 0,0 0 1 0 0,0 0-1 0 0,0 0 0 0 0,0-1 0 0 0,0 1 0 0 0,0 0 0 0 0,1-1 1 0 0,-1 1-1 0 0,1-1 0 0 0,-1 1 0 0 0,1-1 0 0 0,-1 0 1 0 0,1 0-1 0 0,0 1 11 0 0,1-1 14 0 0,0 1 0 0 0,1-1 1 0 0,-1 1-1 0 0,1-1 0 0 0,-1 0 0 0 0,1-1 1 0 0,-1 1-1 0 0,1-1 0 0 0,3 1-14 0 0,6-1 28 0 0,-1-1-1 0 0,1 0 1 0 0,-1-1 0 0 0,1 0-1 0 0,5-2-27 0 0,-5 1-7 0 0,0-1 0 0 0,-1-1 0 0 0,1 0 0 0 0,-1 0-1 0 0,11-7 8 0 0,-16 8-25 0 0,0-1 0 0 0,0 0-1 0 0,-1 0 1 0 0,1-1-1 0 0,-1 0 1 0 0,-1 0-1 0 0,1 0 1 0 0,-1-1-1 0 0,0 0 1 0 0,0 0 25 0 0,3-7 58 0 0,-1-1 0 0 0,-1 0 0 0 0,0 0 0 0 0,-1 0 0 0 0,4-15-58 0 0,-8 24-2 0 0,1 1 0 0 0,0 0 0 0 0,0 0 0 0 0,1 0-1 0 0,-1 0 1 0 0,1 0 0 0 0,0 0 0 0 0,0 1 0 0 0,1-1 0 0 0,0 1-1 0 0,0-1 3 0 0,-3 4-114 0 0,9 16-524 0 0,-5 0 619 0 0,-1 1 0 0 0,-1-1 0 0 0,0 1 0 0 0,-1 0 0 0 0,0-1 0 0 0,-2 7 19 0 0,0 34 17 0 0,-3 8-17 0 0,2-48-7 0 0,-3 32 60 0 0,-2 0 0 0 0,-2-1-1 0 0,-2 0 1 0 0,-6 11-53 0 0,12-46 146 0 0,0 0-1 0 0,-1 0 1 0 0,0 0 0 0 0,-6 8-146 0 0,8-14 41 0 0,-1-1 0 0 0,0 1 1 0 0,0-1-1 0 0,-1 0 0 0 0,1-1 1 0 0,-1 1-1 0 0,0-1 0 0 0,0 0 1 0 0,0 0-1 0 0,-3 1-41 0 0,-4 2 83 0 0,1 0-1 0 0,-2-1 1 0 0,1-1 0 0 0,-7 2-83 0 0,13-5 28 0 0,-1 0 1 0 0,0-1-1 0 0,1 0 0 0 0,-1 0 0 0 0,0-1 1 0 0,0 0-1 0 0,0 0 0 0 0,0-1 0 0 0,-6 0-28 0 0,7-1 48 0 0,0 0 0 0 0,0 0-1 0 0,0 0 1 0 0,0-1 0 0 0,1 0-1 0 0,-1 0 1 0 0,1-1 0 0 0,-1 1-1 0 0,1-1 1 0 0,0 0-1 0 0,1 0 1 0 0,-1-1 0 0 0,1 0-1 0 0,0 1 1 0 0,0-2 0 0 0,0 1-1 0 0,0 0 1 0 0,1-1 0 0 0,0 1-1 0 0,0-1 1 0 0,1 0 0 0 0,0 0-1 0 0,-1-4-47 0 0,3 10 0 0 0,-1 0 0 0 0,1-1 0 0 0,0 1 0 0 0,0-1 0 0 0,0 1 0 0 0,0 0 0 0 0,0-1 0 0 0,0 1 0 0 0,0-1 0 0 0,0 1 0 0 0,0 0 0 0 0,0-1 0 0 0,0 1 0 0 0,0-1 0 0 0,0 1 0 0 0,0 0 0 0 0,0-1 0 0 0,0 1 0 0 0,1-1 0 0 0,-1 1 0 0 0,0 0 0 0 0,0-1 0 0 0,0 1 0 0 0,1 0 0 0 0,-1-1 0 0 0,0 1 0 0 0,1 0 0 0 0,-1-1 0 0 0,0 1 0 0 0,0 0 0 0 0,1 0 0 0 0,-1-1 0 0 0,0 1 0 0 0,1 0 0 0 0,-1 0 0 0 0,1 0 0 0 0,-1 0 0 0 0,1-1 0 0 0,-1 1 0 0 0,1 0 0 0 0,-1-1 0 0 0,1 1 0 0 0,-1-1 0 0 0,1 1 0 0 0,-1 0 0 0 0,1-1 0 0 0,-1 1 0 0 0,1-1 0 0 0,-1 1 0 0 0,0-1 0 0 0,1 0 0 0 0,-1 1 0 0 0,0-1 0 0 0,1 1 0 0 0,-1-1 0 0 0,0 0 0 0 0,0 1 0 0 0,1-1 0 0 0,-1 1 0 0 0,0-1 0 0 0,0 0 0 0 0,0 1 0 0 0,0-1 0 0 0,0 0 0 0 0,0 1 0 0 0,0-1 0 0 0,0 0 0 0 0,-4-40-209 0 0,2 30 11 0 0,1-1 1 0 0,0 1-1 0 0,1-1 1 0 0,0-7 197 0 0,1 15-46 0 0,-1 1-1 0 0,1 0 1 0 0,0-1 0 0 0,0 1 0 0 0,0 0 0 0 0,0 0 0 0 0,0-1-1 0 0,1 1 1 0 0,-1 0 0 0 0,1 0 0 0 0,0 1 0 0 0,0-1 0 0 0,0 0-1 0 0,0 1 1 0 0,1-1 0 0 0,-1 1 0 0 0,1 0 0 0 0,0-1 46 0 0,20-13-1190 0 0,-4-2-254 0 0</inkml:trace>
  <inkml:trace contextRef="#ctx0" brushRef="#br0" timeOffset="-1445.326">1065 188 11520 0 0,'0'0'886'0'0,"-8"3"-388"0"0,-2 0 412 0 0,1 0 0 0 0,-1 0 0 0 0,1 1 1 0 0,-1 1-911 0 0,7-3 57 0 0,0-1 0 0 0,1 1 0 0 0,-1 0 0 0 0,0 0 0 0 0,1 0 0 0 0,-1 1 0 0 0,1-1 0 0 0,0 1 0 0 0,-1-1 0 0 0,1 1 0 0 0,0 0 0 0 0,1 0 0 0 0,-1 0 0 0 0,0 1-57 0 0,-11 32-3 0 0,10-23 76 0 0,-1-1 0 0 0,-1 0 0 0 0,0-1-1 0 0,-2 5-72 0 0,4-10 84 0 0,-1 0-1 0 0,1-1 1 0 0,-1 1-1 0 0,0-1 1 0 0,0 1-1 0 0,-1-1 0 0 0,1 0 1 0 0,-1-1-1 0 0,0 1 1 0 0,-1-1-1 0 0,1 0 0 0 0,-1 0 1 0 0,1-1-1 0 0,-1 0 1 0 0,0 0-1 0 0,-4 1-83 0 0,4-2 59 0 0,0 1 1 0 0,0 0-1 0 0,0 0 1 0 0,0 0-1 0 0,1 1 0 0 0,0-1 1 0 0,-1 1-1 0 0,1 1-59 0 0,3-3 4 0 0,0 0 0 0 0,0-1 1 0 0,0 1-1 0 0,0 0 0 0 0,1 1 0 0 0,-1-1 0 0 0,1 0 0 0 0,-1 0 0 0 0,1 1 0 0 0,0-1 0 0 0,0 0 0 0 0,0 1 1 0 0,0-1-1 0 0,1 1 0 0 0,-1 0 0 0 0,1-1 0 0 0,-1 1 0 0 0,1 0 0 0 0,0-1 0 0 0,0 1 0 0 0,0 1-4 0 0,2 4 0 0 0,-2-7 0 0 0,0-1 0 0 0,0 1 0 0 0,0 0 0 0 0,1-1 0 0 0,-1 1 0 0 0,0-1 0 0 0,1 1 0 0 0,-1-1 0 0 0,1 1 0 0 0,-1-1 0 0 0,1 1 0 0 0,-1-1 0 0 0,0 1 0 0 0,1-1 0 0 0,0 1 0 0 0,-1-1 0 0 0,1 0 0 0 0,-1 1 0 0 0,1-1 0 0 0,-1 0 0 0 0,1 0 0 0 0,0 1 0 0 0,-1-1 0 0 0,1 0 0 0 0,0 0 0 0 0,-1 0 0 0 0,1 0 0 0 0,0 0 0 0 0,-1 0 0 0 0,1 0 0 0 0,0 0 0 0 0,-1 0 0 0 0,1 0 0 0 0,0 0 0 0 0,0 0 0 0 0,3 0 13 0 0,1 0 0 0 0,-1-1 0 0 0,0 1 0 0 0,1-1-1 0 0,-1 1 1 0 0,0-1 0 0 0,1-1 0 0 0,-1 1-1 0 0,0-1 1 0 0,0 1 0 0 0,0-1 0 0 0,0 0 0 0 0,-1-1-1 0 0,1 1 1 0 0,1-2-13 0 0,4-3 21 0 0,0 0 0 0 0,0-1 0 0 0,-1-1 0 0 0,0 1-1 0 0,1-3-20 0 0,-3 2-83 0 0,0 0 0 0 0,0-1-1 0 0,-1 0 1 0 0,0-1 83 0 0,1 0 2 0 0,-1 1 0 0 0,2-1-1 0 0,0 1-1 0 0,9-15 0 0 0,-16 25 11 0 0,0-1-1 0 0,1 1 0 0 0,-1-1 0 0 0,0 1 1 0 0,1-1-1 0 0,-1 1 0 0 0,0 0 0 0 0,1-1 1 0 0,-1 1-1 0 0,1 0 0 0 0,-1-1 0 0 0,1 1 0 0 0,-1 0 1 0 0,1 0-1 0 0,-1-1 0 0 0,1 1 0 0 0,-1 0 1 0 0,1 0-11 0 0,3 2 153 0 0,-4-1-97 0 0,3 2 45 0 0,0 1 0 0 0,-1-1 0 0 0,0 1 0 0 0,0 0 0 0 0,0 0 0 0 0,0 0 0 0 0,0 0 0 0 0,-1 0 0 0 0,0 0 0 0 0,0 0 0 0 0,0 1-101 0 0,4 11 306 0 0,3 7-326 0 0,-1 0 0 0 0,-1 1-1 0 0,-1 1 21 0 0,-2-9-159 0 0,-2 0 0 0 0,1 16 159 0 0,1-3 26 0 0,-2-20-19 0 0,1 1 0 0 0,-2-1 0 0 0,1 4-7 0 0,-1-12-48 0 0,0-1 0 0 0,0 0 0 0 0,0 0 0 0 0,0 1 0 0 0,0-1 0 0 0,0 0-1 0 0,0 0 1 0 0,0 1 0 0 0,0-1 0 0 0,0 0 0 0 0,0 0 0 0 0,0 1 0 0 0,1-1 0 0 0,-1 0 0 0 0,0 0 0 0 0,0 1 0 0 0,0-1-1 0 0,0 0 1 0 0,1 0 0 0 0,-1 0 0 0 0,0 0 0 0 0,0 1 0 0 0,0-1 0 0 0,1 0 0 0 0,-1 0 0 0 0,0 0 0 0 0,0 0 0 0 0,0 0 0 0 0,1 0-1 0 0,-1 1 1 0 0,0-1 0 0 0,1 0 0 0 0,-1 0 0 0 0,0 0 0 0 0,0 0 0 0 0,1 0 0 0 0,-1 0 0 0 0,0 0 0 0 0,0 0 0 0 0,1 0-1 0 0,-1 0 1 0 0,0 0 0 0 0,0 0 0 0 0,1-1 0 0 0,-1 1 0 0 0,0 0 0 0 0,0 0 0 0 0,1 0 0 0 0,-1 0 0 0 0,0 0 0 0 0,0 0 0 0 0,0-1-1 0 0,1 1 1 0 0,-1 0 0 0 0,0 0 0 0 0,0 0 0 0 0,0 0 0 0 0,1-1 0 0 0,-1 1 0 0 0,0 0 0 0 0,0 0 48 0 0,4-10-1466 0 0</inkml:trace>
  <inkml:trace contextRef="#ctx0" brushRef="#br0" timeOffset="-1114.946">1405 236 17999 0 0,'-13'9'1364'0'0,"9"-6"-1235"0"0,1 1-1 0 0,0 0 1 0 0,-1-1 0 0 0,1 2-1 0 0,-1 1-128 0 0,3-4-3 0 0,0 1-1 0 0,-1-1 1 0 0,0 1 0 0 0,1-1-1 0 0,-1 0 1 0 0,0 1 0 0 0,0-1-1 0 0,0 0 1 0 0,0 0 0 0 0,-1-1-1 0 0,1 1 1 0 0,-1 0 0 0 0,1-1-1 0 0,-1 0 1 0 0,1 1 0 0 0,-2-1 3 0 0,-22 2-115 0 0,23-3 93 0 0,-1 0 0 0 0,1 1 0 0 0,-1-1 0 0 0,1 0 0 0 0,0 1 0 0 0,-1 0 0 0 0,1 0 1 0 0,-1 0-1 0 0,1 0 0 0 0,0 1 0 0 0,0-1 0 0 0,0 1 0 0 0,0 0 0 0 0,0 0 0 0 0,0 0 0 0 0,-2 2 22 0 0,3-3 12 0 0,0 1-1 0 0,1 0 0 0 0,-1 0 0 0 0,1 0 1 0 0,-1 0-1 0 0,1 0 0 0 0,0 0 0 0 0,-1 1 1 0 0,1-1-1 0 0,0 0 0 0 0,0 0 0 0 0,1 1 1 0 0,-1-1-1 0 0,0 1 0 0 0,1-1 0 0 0,0 1 1 0 0,-1-1-1 0 0,1 3-11 0 0,1-2 9 0 0,-1 0 0 0 0,1 0 1 0 0,0 1-1 0 0,0-1 0 0 0,0-1 1 0 0,0 1-1 0 0,0 0 0 0 0,1 0 1 0 0,-1 0-1 0 0,1-1 0 0 0,0 1 0 0 0,0 0 1 0 0,1 0-10 0 0,4 5-26 0 0,0-1 1 0 0,1 0-1 0 0,0-1 1 0 0,1 0 0 0 0,-1 0-1 0 0,1 0 1 0 0,0-1-1 0 0,3 0 26 0 0,36 23 474 0 0,-14-8-444 0 0,-30-18-14 0 0,2 1-67 0 0,0 0 1 0 0,0 0-1 0 0,-1 0 1 0 0,0 1-1 0 0,1 0 0 0 0,-1 0 1 0 0,2 3 50 0 0,-7-7 342 0 0,-3 1-162 0 0,-1-1-1 0 0,1 1 0 0 0,-1 0 0 0 0,1 1 0 0 0,0-1 1 0 0,-1 0-180 0 0,-5 3 136 0 0,-7 0-108 0 0,1-1 0 0 0,0 0-1 0 0,0-2 1 0 0,-1 1 0 0 0,-1-2-28 0 0,-31 4-88 0 0,-23 3-1413 0 0,50-6-25 0 0</inkml:trace>
  <inkml:trace contextRef="#ctx0" brushRef="#br1" timeOffset="8960.609">70 806 6448 0 0,'-11'-2'482'0'0,"-38"7"1164"0"0,40-3 203 0 0,9-1 2457 0 0,9-2-1108 0 0,0 2-4328 0 0,-2-1 1437 0 0,0 0-1 0 0,0 0 0 0 0,1-1 1 0 0,-1 0-1 0 0,0 0 0 0 0,4-2-306 0 0,-2 1-380 0 0,0 1 0 0 0,1 0 0 0 0,5-1 380 0 0,225-6 6 0 0,-182 6 53 0 0,3-3-59 0 0,-55 4-3 0 0,12-1-19 0 0,-1-1-1 0 0,15-5 23 0 0,-16 3-11 0 0,1 1-1 0 0,0 1 0 0 0,3 1 12 0 0,61-7 258 0 0,6-5-258 0 0,70-8-146 0 0,-81 14-7 0 0,-9 1 190 0 0,0 3-1 0 0,60 4-36 0 0,-97 0-10 0 0,-1-1 0 0 0,16-3 10 0 0,16 0 36 0 0,175-14-132 0 0,96 4 112 0 0,-276 12-33 0 0,31-2 34 0 0,14-1 73 0 0,-48 3-196 0 0,2-2 106 0 0,-29 2 53 0 0,-1 1-1 0 0,10 2-52 0 0,7 0-89 0 0,92 5 73 0 0,-88-4 16 0 0,5 2 0 0 0,-4 0 0 0 0,3-2 0 0 0,155-2 0 0 0,-127-6 0 0 0,42 3-53 0 0,-74 7-53 0 0,-37-3 105 0 0,0 0 1 0 0,0 0 0 0 0,0 0 0 0 0,0-1 0 0 0,0-1-1 0 0,0 0 1 0 0,1 0 0 0 0,9-3 17 0 0,0 2 0 0 0,-1 0 0 0 0,1 1 0 0 0,1 1-17 0 0,44-4-3 0 0,19-2-63 0 0,-34 3 59 0 0,0 1 1 0 0,20 3 6 0 0,-2 0 14 0 0,129-6 107 0 0,-128 9-121 0 0,-26 0 0 0 0,-5-1 0 0 0,-9 0 0 0 0,2-2 0 0 0,25-2 0 0 0,30-1 0 0 0,-44 1 0 0 0,14-2 0 0 0,-17 1 0 0 0,29 2 0 0 0,15 0 0 0 0,-9 1 317 0 0,-44 0-163 0 0,21-2-154 0 0,8 1-28 0 0,-28 1 504 0 0,127 8 176 0 0,-21-4-313 0 0,-115-5-274 0 0,20-1-10 0 0,-39 1-55 0 0,0 0 1 0 0,0 0 0 0 0,0 0 0 0 0,-1 0-1 0 0,1 0 1 0 0,0 1 0 0 0,0-1 0 0 0,0 0-1 0 0,-1 1 1 0 0,1 0 0 0 0,0-1-1 0 0,-1 1 1 0 0,1 0 0 0 0,-1 0 0 0 0,1 0-1 0 0,14 6-1 0 0,-15-7 1 0 0,-1 0 0 0 0,0 0 0 0 0,1 0 0 0 0,-1 0 0 0 0,1 0 0 0 0,-1 1 0 0 0,1-1 0 0 0,-1 0 0 0 0,0 0 0 0 0,1 0 0 0 0,-1 0 0 0 0,1 0 0 0 0,-1 0 0 0 0,1 0 0 0 0,-1-1 0 0 0,0 1 0 0 0,1 0 0 0 0,-1 0 0 0 0,1 0 0 0 0,-1 0 0 0 0,0 0 0 0 0,1-1 0 0 0,-1 1 0 0 0,0 0 0 0 0,1-1 0 0 0,13-6 0 0 0,14 0-1392 0 0,-21 5 880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5T08:13:20.49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49,'0'-2,"1"-1,0 0,2-9,6-3,0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12:38.824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008C3A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520 2198 8288 0 0,'0'0'190'0'0,"0"0"28"0"0,0 0 7 0 0,-9 9 6 0 0,3-7-231 0 0,-1-1 76 0 0,5-1 312 0 0,2 0 109 0 0,0 0 14 0 0,0 0 1 0 0,0 0 0 0 0,0 0 0 0 0,0 0 0 0 0,0 0-70 0 0,2-1-292 0 0,5 0 52 0 0,1 0 1 0 0,0 0-1 0 0,-1 1 1 0 0,1 0 0 0 0,4 1-203 0 0,-4-1 210 0 0,0 0 0 0 0,1 0 0 0 0,-1 0 0 0 0,0-1 1 0 0,5-1-211 0 0,20-5 0 0 0,21-1 0 0 0,-25 4 0 0 0,14 0 1111 0 0,15 1-1111 0 0,12-1 771 0 0,134-5 426 0 0,-96 6-181 0 0,-34 1-1016 0 0,66 7 0 0 0,-36 0 0 0 0,-88-4-1293 0 0,-10-1-5173 0 0</inkml:trace>
  <inkml:trace contextRef="#ctx0" brushRef="#br0" timeOffset="-850.509">562 1142 10136 0 0,'-3'-3'59'0'0,"2"2"-8"0"0,1 0 0 0 0,-1 0 0 0 0,0 0 0 0 0,0 0 0 0 0,0 0 0 0 0,0 1-1 0 0,0-1 1 0 0,0 0 0 0 0,0 0 0 0 0,0 1 0 0 0,0-1 0 0 0,0 1 0 0 0,0-1 0 0 0,-1 1 0 0 0,1-1 0 0 0,0 1 0 0 0,0 0 0 0 0,-1-1 0 0 0,1 1 0 0 0,-1 0-51 0 0,1 0 1 0 0,1 0 0 0 0,0 0 0 0 0,-1 0 0 0 0,1 0 0 0 0,0 0 0 0 0,-1 0-1 0 0,1 0 1 0 0,0 0 0 0 0,-1 0 0 0 0,1 0 0 0 0,0 0 0 0 0,-1 0 0 0 0,1 0-1 0 0,0 0 1 0 0,-1 0 0 0 0,1-1 0 0 0,0 1 0 0 0,-1 0 0 0 0,1 0 0 0 0,0 0-1 0 0,-1-1 1 0 0,1 1 0 0 0,0 0 0 0 0,0 0 0 0 0,-1-1-1 0 0,-1-1-1 0 0,0 0 1 0 0,0 1-1 0 0,-1-1 0 0 0,1 0 1 0 0,-1 1-1 0 0,1-1 1 0 0,-4 0 0 0 0,5 1 332 0 0,0 1 0 0 0,0-1 0 0 0,1 0 0 0 0,-1 1 0 0 0,0-1 0 0 0,0 0 1 0 0,0 0-1 0 0,1 1 0 0 0,-1-1 0 0 0,0 0 0 0 0,1 0 0 0 0,-1 0 0 0 0,1 0 1 0 0,-1 0-1 0 0,1 0 0 0 0,-1 0 0 0 0,1 0 0 0 0,0-1-332 0 0,1 2 12 0 0,0 1-1 0 0,0-1 1 0 0,0 0 0 0 0,0 0-1 0 0,0 0 1 0 0,0 1 0 0 0,0-1-1 0 0,1 0 1 0 0,-1 1-1 0 0,0-1 1 0 0,0 1 0 0 0,0-1-1 0 0,0 1-11 0 0,1 0 14 0 0,12 4 148 0 0,0-1-1 0 0,0-1 0 0 0,1 0 1 0 0,0-1-1 0 0,-1-1 0 0 0,1 0 1 0 0,10-1-162 0 0,21 3-1058 0 0,-30-3 1050 0 0,-1 0-1 0 0,9-1 9 0 0,28-1 1 0 0,151 10 1991 0 0,-171-7-1992 0 0,28-3 0 0 0,-27 0 0 0 0,10-2 0 0 0,16-4 0 0 0,13-1 0 0 0,-62 7 0 0 0,1 1 0 0 0,-1 0 0 0 0,1 1 0 0 0,6 1 0 0 0,8-2 0 0 0,-22 1 0 0 0,1-1 0 0 0,-1 1 0 0 0,1 0 0 0 0,-1 0 0 0 0,1 0 0 0 0,-1 1 0 0 0,0-1 0 0 0,1 1 0 0 0,2 1 0 0 0,-3-1 0 0 0,0-1 0 0 0,-1 1 0 0 0,1-1 0 0 0,0 1 0 0 0,-1-1 0 0 0,1 0 0 0 0,1 0 0 0 0,14 2 0 0 0,-16-1 0 0 0,-1-1 0 0 0,0 1 0 0 0,0-1 0 0 0,1 0 0 0 0,-1 1 0 0 0,0-1 0 0 0,1 0 0 0 0,-1 0 0 0 0,0 0 0 0 0,1 0 0 0 0,-1 0 0 0 0,2-1 0 0 0,16 0 0 0 0,-14 2 0 0 0,-3-1 0 0 0,0 0 0 0 0,0 0 0 0 0,1 0 0 0 0,-1 0 0 0 0,0 0 0 0 0,0 0 0 0 0,3-1 0 0 0,25-10-1384 0 0,-28 11 872 0 0</inkml:trace>
  <inkml:trace contextRef="#ctx0" brushRef="#br1" timeOffset="13588.788">1151 1048 2304 0 0,'0'0'327'0'0,"0"0"533"0"0,0 0 237 0 0,0 0 44 0 0,0 0-78 0 0,0 0-369 0 0,0 0-159 0 0,0 0-30 0 0,0 0-14 0 0,0 0-30 0 0,0 0-11 0 0,0 0-2 0 0,0 0-42 0 0,0 0-172 0 0,0 0-77 0 0,0 0-18 0 0,0 0 3 0 0,0 0 29 0 0,7 0 637 0 0,19-6 229 0 0,-25 6-811 0 0,14-3 436 0 0,-11 2-536 0 0,-1 0 0 0 0,1-1 0 0 0,-1 1 0 0 0,0-1 0 0 0,0 0 0 0 0,1 0 0 0 0,-1 0-1 0 0,1-1-125 0 0,17-11 432 0 0,7-1-201 0 0,0 0-1 0 0,18-15-230 0 0,-22 14 763 0 0,18-10-763 0 0,-19 13 157 0 0,-1-1 0 0 0,7-6-157 0 0,15-13 0 0 0,-21 17 0 0 0,-1-1 0 0 0,-1-2 0 0 0,0 1 0 0 0,8-13 0 0 0,-19 20 0 0 0,1 1 0 0 0,1 0 0 0 0,-1 1 0 0 0,1 0 0 0 0,7-4 0 0 0,31-22 0 0 0,-16 9 0 0 0,34-20 0 0 0,-25 19 0 0 0,5-7 0 0 0,5-13 0 0 0,-11 12 3 0 0,3-3-31 0 0,-25 23-355 0 0,16-16 383 0 0,-6 11 0 0 0,-28 18 0 0 0,1 0 0 0 0,0-1 0 0 0,-1 1 0 0 0,1 0 0 0 0,0 1 0 0 0,2-2 0 0 0,-3 1 0 0 0,1 1 0 0 0,-1 0 0 0 0,0-1 0 0 0,0 1 0 0 0,0-1 0 0 0,0 0 0 0 0,0 0 0 0 0,0 0 0 0 0,1-1 0 0 0,4-6 0 0 0,1 0 0 0 0,1 0 0 0 0,0 1 0 0 0,-1 0 0 0 0,0 0 0 0 0,0 0 0 0 0,-1-1 0 0 0,0-1 0 0 0,27-28 0 0 0,-3 2 0 0 0,-30 34-8 0 0,0 1 0 0 0,0 0 0 0 0,0 0 0 0 0,0 0 0 0 0,0 0 0 0 0,0-1 0 0 0,1 2 0 0 0,-1-1 0 0 0,0 0 0 0 0,0 0 0 0 0,1 0 0 0 0,-1 0 0 0 0,1 1-1 0 0,-1-1 1 0 0,1 1 8 0 0,4-3-165 0 0,21-10-1940 0 0,-26 13 1761 0 0,-1 0-102 0 0,2-6-1323 0 0,-2 0-2608 0 0</inkml:trace>
  <inkml:trace contextRef="#ctx0" brushRef="#br1" timeOffset="14052.718">2349 31 4144 0 0,'0'0'319'0'0,"-6"1"-105"0"0,-5 2 383 0 0,0 0 0 0 0,0 0 0 0 0,1 1 0 0 0,-1 1 0 0 0,1 0 0 0 0,0 0 0 0 0,-8 6-597 0 0,17-10 200 0 0,1-1 2 0 0,0 0 12 0 0,-5 2 550 0 0,10-1 334 0 0,20-9-401 0 0,5 0-318 0 0,-18 5-232 0 0,1 0-1 0 0,-1 0 1 0 0,10-5-147 0 0,-11 4 152 0 0,0 0 0 0 0,0 1-1 0 0,0 1 1 0 0,8-2-152 0 0,-7 3 132 0 0,-1-2 0 0 0,0 1 0 0 0,3-2-132 0 0,28-6 19 0 0,-32 7-19 0 0,-10 3 8 0 0,0 0 1 0 0,0 0-1 0 0,1-1 1 0 0,-1 1-1 0 0,0 0 1 0 0,0 0-1 0 0,1 0 1 0 0,-1 0-1 0 0,0 0 1 0 0,1-1-1 0 0,-1 1 1 0 0,0 0 0 0 0,1 0-1 0 0,-1 0 1 0 0,0 0-1 0 0,1 0 1 0 0,-1 0-1 0 0,0 0 1 0 0,1 0-1 0 0,-1 0 1 0 0,0 0-1 0 0,1 0 1 0 0,-1 0-1 0 0,0 0 1 0 0,1 1-1 0 0,-1-1 1 0 0,0 0 0 0 0,1 0-1 0 0,-1 0 1 0 0,0 0-1 0 0,0 0 1 0 0,1 1-1 0 0,-1-1 1 0 0,0 0-1 0 0,0 0 1 0 0,1 1-1 0 0,-1-1 1 0 0,0 0-1 0 0,0 0 1 0 0,1 1 0 0 0,-1-1-1 0 0,0 0 1 0 0,0 1-1 0 0,0-1 1 0 0,0 0-1 0 0,0 0 1 0 0,0 1-1 0 0,1-1 1 0 0,-1 0-1 0 0,0 1 1 0 0,0-1-1 0 0,0 0 1 0 0,0 1-1 0 0,0-1 1 0 0,0 0 0 0 0,0 1-9 0 0,-3 14 437 0 0,3-14-454 0 0,-3 8 316 0 0,-1 0 0 0 0,0 0 0 0 0,0-1-1 0 0,-5 8-298 0 0,-9 18 363 0 0,-12 20-269 0 0,29-53-212 0 0</inkml:trace>
  <inkml:trace contextRef="#ctx0" brushRef="#br1" timeOffset="15638.918">1313 2174 2760 0 0,'1'0'12'0'0,"-1"0"0"0"0,1-1 0 0 0,-1 1 1 0 0,1 0-1 0 0,-1 0 0 0 0,1-1 0 0 0,-1 1 0 0 0,1 0 0 0 0,-1-1 1 0 0,0 1-1 0 0,1-1 0 0 0,-1 1 0 0 0,0 0 0 0 0,1-1 0 0 0,-1 1 1 0 0,0-1-1 0 0,0 1 0 0 0,1-1 0 0 0,-1 1 0 0 0,0-1-12 0 0,2-4 170 0 0,5 4 2456 0 0,4-2 274 0 0,-11 3-2893 0 0,0 0 0 0 0,0 0 0 0 0,1 0 0 0 0,-1 0 0 0 0,0 0 0 0 0,0 0 0 0 0,0 0 1 0 0,0 0-1 0 0,0 0 0 0 0,0 0 0 0 0,0 0 0 0 0,0 0 0 0 0,1 0 0 0 0,-1 0 0 0 0,0 0 0 0 0,0 0 0 0 0,0 0 0 0 0,0 0 0 0 0,0 0 0 0 0,0-1 0 0 0,0 1 0 0 0,0 0 0 0 0,0 0 0 0 0,0 0 0 0 0,0 0 0 0 0,1 0 0 0 0,-1 0 0 0 0,0 0 0 0 0,0 0 0 0 0,0 0 0 0 0,0-1 1 0 0,0 1-1 0 0,0 0 0 0 0,0 0 0 0 0,0 0 0 0 0,0 0 0 0 0,0 0 0 0 0,0 0 0 0 0,0 0 0 0 0,0-1 0 0 0,0 1 0 0 0,0 0 0 0 0,0 0 0 0 0,0 0 0 0 0,0 0 0 0 0,0 0 0 0 0,0 0 0 0 0,-1 0 0 0 0,1 0 0 0 0,0 0 0 0 0,0-1 0 0 0,0 1 0 0 0,0 0 0 0 0,0 0 0 0 0,0 0 1 0 0,0 0-1 0 0,0 0 0 0 0,0 0 0 0 0,0 0 0 0 0,0 0 0 0 0,0 0 0 0 0,-1 0 0 0 0,1 0 0 0 0,0 0 0 0 0,0 0 0 0 0,0 0 0 0 0,0-1 0 0 0,0 1 0 0 0,0 0-7 0 0,9-14 1001 0 0,-6 9-782 0 0,0 1-1 0 0,1 0 0 0 0,-1-1 1 0 0,1 1-1 0 0,0 1 1 0 0,1-1-1 0 0,-1 1 0 0 0,1-1 1 0 0,0 1-219 0 0,9-6 277 0 0,-1-1 1 0 0,0 0 0 0 0,3-5-278 0 0,15-11 543 0 0,-5 6-105 0 0,-13 8-49 0 0,0 2 0 0 0,14-8-389 0 0,13-14 602 0 0,41-19-290 0 0,-54 33-148 0 0,-15 9-134 0 0,1 1 0 0 0,0 0 0 0 0,6-2-30 0 0,29-16 0 0 0,-25 16-15 0 0,-1-1 0 0 0,0-1 1 0 0,-1-1-1 0 0,-1-1 0 0 0,0-1 1 0 0,14-13 14 0 0,-28 22 0 0 0,0-1 0 0 0,-1 1 0 0 0,3-6 0 0 0,-3 6 0 0 0,0-1 0 0 0,1 1 0 0 0,-1 0 0 0 0,1 0 0 0 0,15-13 0 0 0,1 2 0 0 0,0 0 0 0 0,10-3 0 0 0,45-30 0 0 0,-28 23 0 0 0,-25 15 0 0 0,0-2 0 0 0,5-5 0 0 0,49-34 0 0 0,28-23 64 0 0,-65 43-64 0 0,12-10 0 0 0,-37 31 104 0 0,0-1 0 0 0,13-14-104 0 0,-24 23-7 0 0,0 0 1 0 0,1 0 0 0 0,-1 1 0 0 0,1-1 0 0 0,-1 1 0 0 0,2 0 6 0 0,15-9-97 0 0,8-4 86 0 0,-21 12 11 0 0,-1 0 0 0 0,0-1 0 0 0,0 0 0 0 0,0 0 1 0 0,1-3-1 0 0,20-11 0 0 0,-21 15-86 0 0,-7 4 61 0 0,-1 0 0 0 0,1 0-1 0 0,0-1 1 0 0,0 1 0 0 0,-1 0-1 0 0,1-1 1 0 0,0 1 0 0 0,-1-1-1 0 0,1 1 1 0 0,-1-1 0 0 0,1 1-1 0 0,-1-1 1 0 0,1 0 0 0 0,0 0 25 0 0,0 0-183 0 0,-1 1-129 0 0,-13-4-2153 0 0,-15 7 213 0 0,21-3 1991 0 0,0 1 0 0 0,0-1 0 0 0,0 2-1 0 0,0-1 1 0 0,0 1 0 0 0,0 0 0 0 0,0 1 261 0 0,-2 0-76 0 0,1 0 0 0 0,-1 0 0 0 0,0-1 1 0 0,0 0-1 0 0,0-1 0 0 0,-3 1 76 0 0,11-2 265 0 0,1 0 21 0 0,0 0 59 0 0,0 0 242 0 0,0 0 106 0 0,0 0 19 0 0,10-9 428 0 0,-8 7-1099 0 0,0 0 0 0 0,0 0 0 0 0,1 1 1 0 0,-1-1-1 0 0,0 0 0 0 0,1 1 0 0 0,-1-1 0 0 0,1 1 1 0 0,0 0-1 0 0,0 0 0 0 0,1 0-41 0 0,35-9 341 0 0,-19 5-82 0 0,-10 3 16 0 0,0-1 0 0 0,0 1 1 0 0,1 1-1 0 0,-1 0 0 0 0,1 0 0 0 0,0 1 0 0 0,-1 0 0 0 0,1 1 0 0 0,4 1-275 0 0,-13-2 75 0 0,1 1 0 0 0,-1-1-1 0 0,0 1 1 0 0,0 0 0 0 0,0 0 0 0 0,1 0-1 0 0,-1 0 1 0 0,0 0 0 0 0,0 1 0 0 0,0-1-1 0 0,0 1 1 0 0,-1-1 0 0 0,1 1 0 0 0,0-1-1 0 0,-1 1 1 0 0,1 0 0 0 0,-1 0 0 0 0,1 0-1 0 0,-1 0 1 0 0,0 0 0 0 0,0 0 0 0 0,0 1-75 0 0,0 0 72 0 0,0 0 0 0 0,0 0 0 0 0,-1 0 0 0 0,0 0 1 0 0,1 0-1 0 0,-1 1 0 0 0,0-1 0 0 0,-1 0 1 0 0,1 0-1 0 0,0 0 0 0 0,-1 0 0 0 0,0 0 0 0 0,0 0 1 0 0,0 0-1 0 0,0 0 0 0 0,-1 2-72 0 0,-2 4 95 0 0,-1 0 0 0 0,-1 0-1 0 0,0-1 1 0 0,0 0 0 0 0,0 0 0 0 0,-1 0-1 0 0,0-1 1 0 0,-3 3-95 0 0,-21 17-4162 0 0,27-24 3113 0 0,-16 16-4920 0 0</inkml:trace>
  <inkml:trace contextRef="#ctx0" brushRef="#br1" timeOffset="16384.945">2356 432 6448 0 0,'0'0'498'0'0,"0"0"-231"0"0,0 0 248 0 0,0 0 145 0 0,0 0 32 0 0,0 0-16 0 0,0 0-86 0 0,0 0-40 0 0,0 0-6 0 0,1 1 14 0 0,7 4 701 0 0,-8-5-612 0 0,6 11 761 0 0,-5-8-1267 0 0,-1-1 1 0 0,1 0 0 0 0,0 1-1 0 0,-1-1 1 0 0,1 1 0 0 0,-1-1-1 0 0,0 1 1 0 0,0-1 0 0 0,0 1-1 0 0,0-1 1 0 0,-1 2-142 0 0,-5 30 1290 0 0,2-19-1179 0 0,4-11-33 0 0,-2 0 0 0 0,1 0 0 0 0,0-1 0 0 0,-1 1 0 0 0,1 0 0 0 0,-1-1 0 0 0,0 1 0 0 0,-1-1 0 0 0,0 2-78 0 0,-7 12 156 0 0,9-16-235 0 0,1-1-37 0 0,0 0-828 0 0,0 0-3434 0 0,0 0-1474 0 0</inkml:trace>
  <inkml:trace contextRef="#ctx0" brushRef="#br1" timeOffset="16692.176">2442 360 10136 0 0,'1'-7'1136'0'0,"10"-16"2962"0"0,-10 22-3676 0 0,-1 1-6 0 0,0 0-27 0 0,0 0-113 0 0,0 0-55 0 0,0 0-12 0 0,0 0-14 0 0,0 0-55 0 0,0 0-20 0 0,5-1 159 0 0,6-2 1646 0 0,-10 4-2197 0 0,0 1 635 0 0,-1-1-4386 0 0,0-1 2817 0 0</inkml:trace>
  <inkml:trace contextRef="#ctx0" brushRef="#br1" timeOffset="17528.983">2539 366 5528 0 0,'0'0'422'0'0,"0"0"-74"0"0,0 0 719 0 0,0 0 344 0 0,-3 5 2210 0 0,-12 1-2553 0 0,13-6-951 0 0,0 0-1 0 0,0 1 0 0 0,0 0 0 0 0,0-1 0 0 0,0 1 0 0 0,0 0 1 0 0,1 0-1 0 0,-1 0 0 0 0,0 0 0 0 0,1 0 0 0 0,-1 0 0 0 0,1 1 1 0 0,-2 0-117 0 0,-22 29 992 0 0,14-16-765 0 0,9-13-213 0 0,0-1 1 0 0,1 1-1 0 0,-1 0 1 0 0,1 0-1 0 0,0 0 1 0 0,0 0-1 0 0,0 0 1 0 0,0 0-1 0 0,0 1 1 0 0,0-1-1 0 0,0 0 1 0 0,1 0-1 0 0,-1 1 1 0 0,1-1-1 0 0,-1 0 1 0 0,1 1-1 0 0,0-1 1 0 0,0 1-15 0 0,0 1-6 0 0,0-1 13 0 0,0 0 0 0 0,0 0 1 0 0,1 0-1 0 0,-1 0 0 0 0,1 0 1 0 0,0-1-1 0 0,-1 1 0 0 0,1 0 1 0 0,0 0-1 0 0,1 0 0 0 0,0 1-7 0 0,-1-2 10 0 0,0-1 0 0 0,1 1 0 0 0,-1-1 0 0 0,0 1 0 0 0,1-1 0 0 0,-1 0-1 0 0,1 0 1 0 0,-1 1 0 0 0,1-1 0 0 0,-1 0 0 0 0,1-1 0 0 0,0 1 0 0 0,-1 0 0 0 0,1 0 0 0 0,0-1-1 0 0,0 1 1 0 0,0-1 0 0 0,0 1 0 0 0,1-1-10 0 0,9 3 89 0 0,-9-2-65 0 0,0-1-1 0 0,0 1 0 0 0,0-1 0 0 0,0 0 0 0 0,0 0 1 0 0,0 0-1 0 0,0-1 0 0 0,0 1 0 0 0,0-1 0 0 0,1 0-23 0 0,30-9 248 0 0,-32 9-227 0 0,0 0-1 0 0,0 0 1 0 0,-1 0-1 0 0,1 0 0 0 0,0 0 1 0 0,0 0-1 0 0,-1 0 0 0 0,1-1 1 0 0,-1 1-1 0 0,1 0 0 0 0,-1-1 1 0 0,0 0-1 0 0,1 1 0 0 0,-1-1 1 0 0,0 0-21 0 0,0 1 118 0 0,-2-13 122 0 0,1 13-239 0 0,-1 0-1 0 0,0 0 0 0 0,0 0 0 0 0,0 0 0 0 0,1 0 0 0 0,-1 0 0 0 0,0 1 0 0 0,0-1 0 0 0,0 0 1 0 0,0 0-1 0 0,-1 1 0 0 0,1-1 0 0 0,0 0 0 0 0,0 1 0 0 0,-21-10-11 0 0,18 8-6 0 0,2 1-70 0 0,1 0-1 0 0,-1 1 1 0 0,1-1 0 0 0,-1 0 0 0 0,1 1-1 0 0,-1-1 1 0 0,1 0 0 0 0,0 0 0 0 0,0 0 0 0 0,0 0-1 0 0,-1-1 1 0 0,1 1 0 0 0,0 0 0 0 0,0 0 0 0 0,1-1-1 0 0,-1 1 1 0 0,0 0 0 0 0,0-1 0 0 0,1 1-1 0 0,-1-1 1 0 0,0 1 0 0 0,1-1 0 0 0,0 1 0 0 0,-1-1-1 0 0,1 1 1 0 0,0-1 0 0 0,0-1 87 0 0,0 1-265 0 0,1-1 0 0 0,-1 1 0 0 0,1-1 0 0 0,0 1 0 0 0,0-1-1 0 0,0 1 1 0 0,0 0 0 0 0,0-1 0 0 0,1 1 0 0 0,-1 0 0 0 0,1 0 0 0 0,-1 0 0 0 0,1 0 0 0 0,0 0 0 0 0,0 0 0 0 0,0 0 0 0 0,0 0 265 0 0,7-6-1160 0 0,-2 2 405 0 0,1-1 0 0 0,0 2-1 0 0,7-6 756 0 0,-12 10-8 0 0,0 0-1 0 0,1 0 1 0 0,-1 0-1 0 0,0 0 1 0 0,1 1-1 0 0,-1-1 1 0 0,3 1 8 0 0,16-4 1533 0 0,-21 3-993 0 0,0 2-475 0 0,-1 0 0 0 0,1 0 1 0 0,0-1-1 0 0,0 1 0 0 0,-1-1 1 0 0,1 1-1 0 0,0-1 0 0 0,0 1 1 0 0,0-1-1 0 0,-1 1 0 0 0,1-1 1 0 0,0 0-1 0 0,0 1 0 0 0,0-1 1 0 0,0 0-66 0 0,2 1 176 0 0,0 0-33 0 0,-1 0 0 0 0,0 1 1 0 0,1-1-1 0 0,-1 0 1 0 0,0 1-1 0 0,0 0 0 0 0,0-1 1 0 0,0 1-1 0 0,-1 0 0 0 0,1 0 1 0 0,0 0-1 0 0,-1 0 1 0 0,2 2-144 0 0,8 8 770 0 0,-10-11-679 0 0,0 0 1 0 0,1 1-1 0 0,-1-1 1 0 0,0 1-1 0 0,0-1 0 0 0,1 0 1 0 0,-1 1-1 0 0,0 0 1 0 0,-1-1-1 0 0,1 1 1 0 0,0 0-92 0 0,15 31 1384 0 0,-5-8-577 0 0,-11-24-761 0 0,0 0 0 0 0,0 0-1 0 0,0 1 1 0 0,0-1 0 0 0,0 0-1 0 0,0 0 1 0 0,-1 0 0 0 0,1 1-1 0 0,-1-1 1 0 0,1 0 0 0 0,-1 0-1 0 0,0 1-45 0 0,0 1 114 0 0,0 11 167 0 0,2-6-73 0 0,-1-7-124 0 0,0-1-32 0 0,0 0-109 0 0,0 0-71 0 0,0 0-22 0 0,0 0 50 0 0,0 0 219 0 0,0 0 97 0 0,0 0 21 0 0,0-1-251 0 0,0 0-1 0 0,0 1 0 0 0,0-1 0 0 0,0 0 0 0 0,0 0 1 0 0,0 0-1 0 0,0 0 0 0 0,0 1 0 0 0,-1-1 0 0 0,1 0 1 0 0,0 0-1 0 0,-1 0 0 0 0,1 1 0 0 0,-1-1 0 0 0,1 0 1 0 0,-1 0-1 0 0,1 1 0 0 0,-1-1 15 0 0,-3-7-378 0 0,4 5 256 0 0,-1 0-1 0 0,0 1 0 0 0,1-1 1 0 0,0 0-1 0 0,-1 0 0 0 0,1 0 0 0 0,0 0 1 0 0,1 1-1 0 0,-1-1 0 0 0,0 0 1 0 0,1 0-1 0 0,0 0 0 0 0,-1 1 0 0 0,1-1 1 0 0,0 0-1 0 0,0 1 0 0 0,1-1 0 0 0,-1 1 1 0 0,0-1-1 0 0,1 1 0 0 0,0 0 1 0 0,-1-1-1 0 0,3 0 123 0 0,2-4-177 0 0,-5 6 155 0 0,0-1 1 0 0,1 0-1 0 0,-1 1 0 0 0,1-1 0 0 0,-1 1 0 0 0,1-1 1 0 0,0 1-1 0 0,0 0 0 0 0,0 0 0 0 0,-1-1 0 0 0,1 1 0 0 0,0 1 1 0 0,0-1-1 0 0,1 0 0 0 0,-1 0 0 0 0,0 1 0 0 0,0-1 1 0 0,2 1 21 0 0,6-2 68 0 0,-10 2-52 0 0,1 0 1 0 0,-1 0-1 0 0,1 0 1 0 0,-1 0-1 0 0,1 0 1 0 0,-1 0 0 0 0,1 0-1 0 0,-1 0 1 0 0,1 0-1 0 0,0 0 1 0 0,-1 0-1 0 0,1 0 1 0 0,-1 0-1 0 0,1 0 1 0 0,-1 0 0 0 0,1 1-1 0 0,-1-1 1 0 0,1 0-1 0 0,-1 0 1 0 0,1 1-1 0 0,-1-1 1 0 0,1 0 0 0 0,-1 1-1 0 0,0-1 1 0 0,1 0-1 0 0,-1 1-16 0 0,2 0 48 0 0,-1 1 0 0 0,1-1-1 0 0,-1 1 1 0 0,0 0 0 0 0,1-1 0 0 0,-1 1-1 0 0,0 0 1 0 0,0 0 0 0 0,0 0 0 0 0,0 0-1 0 0,-1 0 1 0 0,1 0 0 0 0,0 0 0 0 0,-1 0-48 0 0,8 18 109 0 0,-7-18-79 0 0,0-1 0 0 0,0 1 1 0 0,-1 0-1 0 0,1-1 0 0 0,-1 1 1 0 0,0 0-1 0 0,1 0 1 0 0,-1 0-1 0 0,0-1 0 0 0,0 1 1 0 0,0 0-1 0 0,0 0 0 0 0,0 1-30 0 0,-1-1 126 0 0,1 0 0 0 0,0 0 0 0 0,0 0 0 0 0,1 1 0 0 0,-1-1 0 0 0,0 0 0 0 0,1 0 0 0 0,-1 0-1 0 0,1 1-125 0 0,-1-3 34 0 0,1 1-1 0 0,-1-1 0 0 0,0 1 0 0 0,0 0 0 0 0,1-1 0 0 0,-1 1 1 0 0,0 0-1 0 0,0-1 0 0 0,0 1 0 0 0,0 0 0 0 0,0 0 0 0 0,0-1 0 0 0,0 1 1 0 0,0 0-1 0 0,0-1 0 0 0,0 1 0 0 0,0 0-33 0 0,-2 20 95 0 0,2-19 61 0 0,0 0-1 0 0,0 0 0 0 0,-1 0 1 0 0,1 0-1 0 0,0 0 0 0 0,-1 0 1 0 0,1 0-1 0 0,-1 0 1 0 0,0-1-1 0 0,1 1 0 0 0,-2 0-155 0 0,2-1 146 0 0,0-1-216 0 0,0 0-1300 0 0,0 0-5047 0 0</inkml:trace>
  <inkml:trace contextRef="#ctx0" brushRef="#br1" timeOffset="17828.059">2963 398 14944 0 0,'0'0'340'0'0,"0"0"50"0"0,0 21 519 0 0,1-9-857 0 0,0-9 108 0 0,-1 0-1 0 0,0 0 1 0 0,0 0-1 0 0,0 0 1 0 0,0 0-1 0 0,0 0 0 0 0,-1 0-159 0 0,1 9 732 0 0,1-11-659 0 0,-1 0 0 0 0,0 0 0 0 0,0 0 0 0 0,0 0-1 0 0,0 0 1 0 0,0 0 0 0 0,0 0 0 0 0,0 1 0 0 0,0-1 0 0 0,0 0 0 0 0,0 0 0 0 0,-1 0 0 0 0,1 0-1 0 0,0 0-72 0 0,-1 0 66 0 0,0 0-1 0 0,1 1 0 0 0,-1-1 0 0 0,1 1 0 0 0,-1-1 0 0 0,1 0 0 0 0,0 1 0 0 0,-1-1 0 0 0,1 1 0 0 0,0-1 0 0 0,0 1 1 0 0,0-1-1 0 0,0 0 0 0 0,0 1 0 0 0,1-1 0 0 0,-1 1 0 0 0,1 0-65 0 0,-1-2 8 0 0,0 0 1 0 0,0 0-1 0 0,0 0 0 0 0,0 0 0 0 0,0 1 1 0 0,0-1-1 0 0,0 0 0 0 0,0 0 0 0 0,0 0 1 0 0,1 0-1 0 0,-1 0 0 0 0,0 0 0 0 0,0 0 1 0 0,0 0-1 0 0,0 0 0 0 0,0 0 0 0 0,0 0 1 0 0,0 1-1 0 0,0-1 0 0 0,0 0 0 0 0,0 0 1 0 0,0 0-1 0 0,0 0 0 0 0,0 0 0 0 0,0 0 1 0 0,0 0-1 0 0,0 0 0 0 0,0 1 0 0 0,0-1 1 0 0,0 0-1 0 0,0 0 0 0 0,0 0 0 0 0,0 0 1 0 0,0 0-1 0 0,0 0 0 0 0,0 0 0 0 0,0 1 1 0 0,0-1-1 0 0,0 0 0 0 0,0 0 0 0 0,0 0 1 0 0,0 0-1 0 0,0 0 0 0 0,0 0 0 0 0,0 0 1 0 0,0 0-1 0 0,0 0 0 0 0,0 1 0 0 0,-1-1 1 0 0,1 0-1 0 0,0 0 0 0 0,0 0 0 0 0,0 0 1 0 0,0 0-9 0 0,-3 3-1109 0 0,3 4-3969 0 0,0-7-1311 0 0</inkml:trace>
  <inkml:trace contextRef="#ctx0" brushRef="#br1" timeOffset="18243.643">2961 352 10336 0 0,'0'0'472'0'0,"0"0"-10"0"0,0-1-295 0 0,2-3-84 0 0,1 2 211 0 0,0 0 1 0 0,1 0 0 0 0,-1 0-1 0 0,0 0 1 0 0,1 1 0 0 0,2-1-295 0 0,-1 0 114 0 0,0 1 0 0 0,0 1 0 0 0,1-1 0 0 0,-1 1 0 0 0,2 0-114 0 0,13-1 174 0 0,-5-2-382 0 0,-1 0 0 0 0,1-1 0 0 0,-1 0 0 0 0,11-6 208 0 0,-24 10-219 0 0,10-5 118 0 0,-5 2 179 0 0,-1 1 1 0 0,0 0 0 0 0,1 0 0 0 0,-1 0 0 0 0,1 1 0 0 0,0 0 0 0 0,-1 0 0 0 0,1 0-1 0 0,0 1 1 0 0,0 0 0 0 0,4 0-79 0 0,-1 0 847 0 0,2 8 971 0 0,-11-7-1763 0 0,1-1 1 0 0,0 0-1 0 0,-1 1 1 0 0,1-1-1 0 0,0 0 1 0 0,-1 1 0 0 0,1-1-1 0 0,-1 1 1 0 0,1-1-1 0 0,-1 1 1 0 0,1-1-1 0 0,-1 1 1 0 0,1 0 0 0 0,-1-1-1 0 0,1 1 1 0 0,-1-1-1 0 0,0 1 1 0 0,1 0 0 0 0,-1-1-1 0 0,0 1 1 0 0,0 0-1 0 0,1 0 1 0 0,-1 0-56 0 0,0 1 93 0 0,0 0 0 0 0,0 0 0 0 0,0 0 0 0 0,0 0 0 0 0,0 0 1 0 0,0 0-1 0 0,-1 0 0 0 0,1 0 0 0 0,-1 1-93 0 0,0 1 93 0 0,0 0 0 0 0,-1 0 0 0 0,1 0 0 0 0,-1-1 1 0 0,0 1-1 0 0,0 0 0 0 0,-1-1 0 0 0,1 0 0 0 0,-2 2-93 0 0,-6 6 8 0 0,1 0 0 0 0,-7 11-8 0 0,9-11 80 0 0,-1-1 1 0 0,0 0-1 0 0,-1-1 0 0 0,-3 4-80 0 0,8-11 50 0 0,-10 12 164 0 0,2-1-202 0 0,10-11-76 0 0,0 4-24 0 0,1-5 12 0 0,4 2 1 0 0,12 6 78 0 0,-10-7-24 0 0,1 0-1 0 0,-1 0 0 0 0,1 0 0 0 0,0 0 0 0 0,-1-1 0 0 0,1 0 1 0 0,0 0-1 0 0,0 0 0 0 0,0-1 0 0 0,0 0 0 0 0,0 0 22 0 0,17 1 32 0 0,-13-1-32 0 0,-6 0 0 0 0,0 1 0 0 0,0-1 0 0 0,-1 0 0 0 0,1 1 0 0 0,0 0 0 0 0,0 0 0 0 0,-2-1 0 0 0,-1 1 0 0 0,1-1 0 0 0,-1 0 0 0 0,0 0 0 0 0,0 0 0 0 0,0 1 0 0 0,1-1 0 0 0,-1 0 0 0 0,0 0 0 0 0,0-1 0 0 0,1 1 0 0 0,-1 0 0 0 0,0 0 0 0 0,0-1 0 0 0,0 1 0 0 0,1 0 0 0 0,10-6-3169 0 0,-12 6 2027 0 0</inkml:trace>
  <inkml:trace contextRef="#ctx0" brushRef="#br1" timeOffset="18536.099">3035 408 8752 0 0,'0'0'673'0'0,"0"0"-282"0"0,5 0 2602 0 0,24 4-474 0 0,-24-3-2114 0 0,1 0 0 0 0,0 0 0 0 0,0 0 0 0 0,0-1 0 0 0,4 0-405 0 0,87-14-114 0 0,-86 14 18 0 0</inkml:trace>
  <inkml:trace contextRef="#ctx0" brushRef="#br1" timeOffset="27824.658">3453 352 6448 0 0,'2'0'41'0'0,"-1"0"0"0"0,0-1 0 0 0,0 1 0 0 0,0 0 0 0 0,0-1 0 0 0,1 1 0 0 0,-1-1 0 0 0,0 0 0 0 0,0 1 1 0 0,0-1-1 0 0,0 0 0 0 0,0 1 0 0 0,0-1 0 0 0,-1 0 0 0 0,1 0-41 0 0,16-18-12 0 0,-4 6 2945 0 0,-12 12-1980 0 0,-1 1-287 0 0,0 0-122 0 0,0 0-28 0 0,0 0-4 0 0,0 0 0 0 0,0 0 0 0 0,-11-5 1452 0 0,8 5-1716 0 0,0 1 1 0 0,0-1 0 0 0,0 1 0 0 0,0-1 0 0 0,1 1 0 0 0,-1 0 0 0 0,0 0 0 0 0,0 1 0 0 0,1-1-1 0 0,-1 0 1 0 0,0 1 0 0 0,1 0 0 0 0,-1 0-249 0 0,-32 29-113 0 0,19-16 226 0 0,-6 7-1646 0 0,-17 22 1533 0 0,16-10 1557 0 0,23-34-1557 0 0,-1 0 0 0 0,1 1 0 0 0,0-1 0 0 0,0 1 0 0 0,0-1 0 0 0,-1 0 0 0 0,1 1 0 0 0,0-1 0 0 0,0 1 0 0 0,0-1 0 0 0,0 1 0 0 0,0-1 0 0 0,0 0 0 0 0,0 1 0 0 0,0-1 0 0 0,0 1 0 0 0,0-1 0 0 0,0 1 0 0 0,0-1 0 0 0,0 1 0 0 0,0-1 0 0 0,0 0 0 0 0,1 1 0 0 0,-1-1 0 0 0,0 1 0 0 0,0-1 0 0 0,1 0 0 0 0,-1 1 0 0 0,0-1 0 0 0,0 0 0 0 0,1 1 0 0 0,-1-1 0 0 0,0 0 0 0 0,1 1 0 0 0,-1-1 0 0 0,0 0 0 0 0,1 0 0 0 0,-1 1 0 0 0,0-1 0 0 0,1 0 0 0 0,-1 0 0 0 0,1 0 0 0 0,-1 1 0 0 0,1-1 0 0 0,-1 0 0 0 0,0 0 0 0 0,1 0 0 0 0,0 0 0 0 0,1 1 0 0 0,-1-1 0 0 0,1 1 0 0 0,-1 0 0 0 0,1-1 0 0 0,-1 0 0 0 0,1 1 0 0 0,-1-1 0 0 0,1 0 0 0 0,0 0 0 0 0,-1 0 0 0 0,1 0 0 0 0,0 0 0 0 0,-1 0 0 0 0,1 0 0 0 0,-1 0 0 0 0,1-1 0 0 0,0 1 0 0 0,-1-1 0 0 0,1 1 0 0 0,-1-1 0 0 0,1 0 0 0 0,-1 1 0 0 0,0-1 0 0 0,1 0 0 0 0,-1 0 0 0 0,0 0 0 0 0,8-5 0 0 0,0-1 0 0 0,-1 0 0 0 0,5-5 0 0 0,-7 6 0 0 0,35-35 0 0 0,-41 41 0 0 0,0 0 0 0 0,0 0 0 0 0,0 0 0 0 0,0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0 0 0 0,0 0 0 0 0,0 0 0 0 0,0 0 0 0 0,0 0 0 0 0,0 0 0 0 0,0 0 0 0 0,1 0 0 0 0,-1 0 0 0 0,0 0 0 0 0,0 0 0 0 0,0 0 0 0 0,0 0 0 0 0,0 0 0 0 0,0 0 0 0 0,0 0 0 0 0,0 0 0 0 0,0 0 0 0 0,0 0 0 0 0,0 0 0 0 0,0 0 0 0 0,0 0 0 0 0,0 0 0 0 0,0 0 0 0 0,0 0 0 0 0,0 0 0 0 0,-1 9 0 0 0,-3 9 0 0 0,4-14 32 0 0,-1 0-1 0 0,1 0 0 0 0,-1-1 0 0 0,1 1 0 0 0,0 0 0 0 0,1 0 0 0 0,-1-1 1 0 0,1 3-32 0 0,0 21 1190 0 0,1 0-582 0 0,-1-20-608 0 0,4-3-64 0 0,-4-4-226 0 0,0 0 0 0 0,0 0 0 0 0,0 1 0 0 0,0-1 0 0 0,1 0 0 0 0,-1-1-1 0 0,0 1 1 0 0,0 0 0 0 0,0 0 0 0 0,0 0 0 0 0,0-1 0 0 0,1 1 0 0 0,-1 0 0 0 0,0-1-1 0 0,0 1 1 0 0,0-1 0 0 0,0 0 0 0 0,0 1 0 0 0,0-1 0 0 0,0 0 0 0 0,-1 1-1 0 0,1-1 291 0 0,0 1-524 0 0,6-6-5720 0 0</inkml:trace>
  <inkml:trace contextRef="#ctx0" brushRef="#br1" timeOffset="28142.302">3660 147 13824 0 0,'0'0'629'0'0,"-2"0"-12"0"0,2 0-583 0 0,0 0 0 0 0,-1 0 0 0 0,1 0 0 0 0,-1 0-1 0 0,1 0 1 0 0,0 0 0 0 0,-1 0 0 0 0,1 0 0 0 0,0 1 0 0 0,-1-1-1 0 0,1 0 1 0 0,0 0 0 0 0,-1 0 0 0 0,1 0 0 0 0,0 1 0 0 0,-1-1-1 0 0,1 0 1 0 0,0 0 0 0 0,0 0 0 0 0,-1 1 0 0 0,1-1 0 0 0,0 0-1 0 0,0 1 1 0 0,-1-1 0 0 0,1 0 0 0 0,0 1 0 0 0,0-1 0 0 0,0 0-1 0 0,0 1 1 0 0,0-1 0 0 0,-1 0 0 0 0,1 1 0 0 0,0-1 0 0 0,0 0-1 0 0,0 1 1 0 0,0-1 0 0 0,0 0 0 0 0,0 1 0 0 0,0-1 0 0 0,0 0-1 0 0,0 1 1 0 0,0-1 0 0 0,0 1 0 0 0,1-1 0 0 0,-1 0 0 0 0,0 1-34 0 0,0 1 536 0 0,-2 26 1701 0 0,1 0-2238 0 0,-1 11 1 0 0,1-2 0 0 0,-3-2 11 0 0,2-1 1 0 0,2 22-12 0 0,0-33 52 0 0,0 50 1812 0 0,0-72-2560 0 0,0-1-257 0 0,0 0-1150 0 0,0 0-4379 0 0</inkml:trace>
  <inkml:trace contextRef="#ctx0" brushRef="#br1" timeOffset="28459.467">3600 346 11976 0 0,'0'0'266'0'0,"0"0"44"0"0,1 1 15 0 0,9 1-213 0 0,-1-1 1 0 0,0 0 0 0 0,1-1-1 0 0,3 0-112 0 0,-5 0-5 0 0,0 0 0 0 0,1 0 0 0 0,-1 1 0 0 0,0 0 0 0 0,0 0 0 0 0,-1 1 1 0 0,1 0-1 0 0,1 1 5 0 0,-4-2 7 0 0,-1 1 0 0 0,1-1 0 0 0,0 0 0 0 0,0-1 0 0 0,0 1 0 0 0,2-1-7 0 0,21 4 880 0 0,-21-2-657 0 0,-1-1 0 0 0,0 0 0 0 0,0 0 0 0 0,0 0-1 0 0,1-1 1 0 0,-1 0 0 0 0,3-1-223 0 0,-8 1 488 0 0,-1 0 21 0 0,0 0 3 0 0,0 0 0 0 0,0 0 0 0 0,0 2 0 0 0,-3 5-341 0 0,1 0-1 0 0,-1-1 0 0 0,-1 0 0 0 0,1 0 1 0 0,-1 0-1 0 0,0 0 0 0 0,-1-1 1 0 0,1 1-1 0 0,-1-1 0 0 0,-4 4-170 0 0,0 1 788 0 0,-14 15-623 0 0,18-21-298 0 0,20-3-3210 0 0,-9-3-1228 0 0,1 0-1229 0 0</inkml:trace>
  <inkml:trace contextRef="#ctx0" brushRef="#br1" timeOffset="28733.234">3918 175 15664 0 0,'0'0'718'0'0,"0"0"-19"0"0,0-1-449 0 0,0-3-147 0 0,0 3 278 0 0,0 0-281 0 0,0 1-1 0 0,-1-1 1 0 0,1 1-1 0 0,0-1 1 0 0,-1 1-1 0 0,1-1 1 0 0,0 1-1 0 0,-1-1 1 0 0,1 1-1 0 0,-1-1 1 0 0,1 1-1 0 0,0-1 1 0 0,-1 1-1 0 0,1 0 1 0 0,-1-1-1 0 0,0 1-99 0 0,-4 0 16 0 0,0 3-1309 0 0,4 2-5173 0 0</inkml:trace>
  <inkml:trace contextRef="#ctx0" brushRef="#br1" timeOffset="29086.596">4077 285 17503 0 0,'-1'2'159'0'0,"-1"-1"-1"0"0,0 1 0 0 0,0-1 0 0 0,0 0 0 0 0,0 0 0 0 0,0 1 0 0 0,0-1 0 0 0,0-1 0 0 0,0 1 0 0 0,0 0-158 0 0,-17 9 323 0 0,-4 9-306 0 0,-18 20-17 0 0,-2 3-1 0 0,39-38 1 0 0,2-3 0 0 0,0 0 0 0 0,1 1 0 0 0,-1-1 0 0 0,1 1 0 0 0,0-1 0 0 0,0 1 0 0 0,-1 0 0 0 0,1-1 0 0 0,0 1 0 0 0,0 0 0 0 0,1 0 0 0 0,-1 0 0 0 0,0 1 0 0 0,0-1 122 0 0,1-1 74 0 0,-1 1-1 0 0,1 0 1 0 0,-1 0 0 0 0,0-1-1 0 0,0 1 1 0 0,1-1 0 0 0,-1 1-1 0 0,0-1 1 0 0,-1 2-196 0 0,15 10 165 0 0,-11-12-165 0 0,0 0 0 0 0,0-1 0 0 0,0 1 0 0 0,1 0 0 0 0,-1-1 0 0 0,0 0 0 0 0,0 0 0 0 0,1 1 0 0 0,-1-1 0 0 0,0-1 0 0 0,1 1 0 0 0,-1 0 0 0 0,0-1 0 0 0,0 1 0 0 0,1-1 0 0 0,-1 1 0 0 0,0-1 0 0 0,0 0 0 0 0,0 0 0 0 0,2-1 0 0 0,5-3 0 0 0,0-1 0 0 0,0 0 0 0 0,-1 0 0 0 0,1-1 0 0 0,1-1 0 0 0,-3 1-21 0 0,0 0 0 0 0,0 0-1 0 0,-1-1 1 0 0,0 0 0 0 0,-1 0-1 0 0,3-3 22 0 0,-1-1-136 0 0,1 0 0 0 0,9-9 136 0 0,-14 19-16 0 0,-2 0 4 0 0,1 0-1 0 0,-1 0 1 0 0,1 0 0 0 0,0 0 0 0 0,0 1-1 0 0,0-1 1 0 0,0 0 0 0 0,0 1 0 0 0,0 0-1 0 0,0 0 1 0 0,0-1 0 0 0,1 1-1 0 0,-1 0 1 0 0,0 1 0 0 0,1-1 0 0 0,-1 0-1 0 0,1 1 1 0 0,1-1 12 0 0,-4 1-4 0 0,1 0 0 0 0,-1 0 0 0 0,1 0 0 0 0,-1 0 0 0 0,1 0 1 0 0,-1 0-1 0 0,0 0 0 0 0,1 0 0 0 0,-1 0 0 0 0,1 0 0 0 0,-1 1 0 0 0,1-1 0 0 0,-1 0 0 0 0,0 0 0 0 0,1 0 0 0 0,-1 1 0 0 0,1-1 1 0 0,-1 0-1 0 0,0 0 0 0 0,1 1 0 0 0,-1-1 0 0 0,0 0 0 0 0,1 1 0 0 0,-1-1 0 0 0,0 0 0 0 0,0 1 0 0 0,1-1 0 0 0,-1 0 0 0 0,0 1 1 0 0,0-1 2 0 0,1 2-14 0 0,2 1 2 0 0,0 0 0 0 0,-1 0 0 0 0,0 0 0 0 0,1 0 1 0 0,-1 0-1 0 0,-1 1 0 0 0,1-1 0 0 0,0 1 0 0 0,-1 0 1 0 0,0-1-1 0 0,0 1 0 0 0,0 0 0 0 0,0 0 0 0 0,0-1 1 0 0,-1 2 12 0 0,2 13 11 0 0,-1 0 0 0 0,-1 14-11 0 0,-1-14-12 0 0,2-7 43 0 0,-1-9 40 0 0,0 1-1 0 0,0 0 1 0 0,0 0-1 0 0,0 0 1 0 0,0 0-1 0 0,-1 0 1 0 0,1 0-1 0 0,-1 0 1 0 0,0 0-1 0 0,0 1-70 0 0,4-9 180 0 0,-3 4-173 0 0,1 1 1 0 0,-1 0-1 0 0,0-1 1 0 0,0 1-1 0 0,0-1 1 0 0,1 1-1 0 0,-1-1 1 0 0,0 1-1 0 0,0 0 1 0 0,0-1-1 0 0,0 1 1 0 0,0-1-1 0 0,0 1 1 0 0,0-1-1 0 0,0 1 1 0 0,0-1-1 0 0,0 1 1 0 0,0-1-1 0 0,0 1 1 0 0,0 0-1 0 0,0-1 1 0 0,-1 1-1 0 0,1-1-7 0 0,-1-4-10 0 0,1 0-1 0 0,0 1 1 0 0,0-1-1 0 0,0 0 1 0 0,1 1-1 0 0,-1-1 1 0 0,1 0-1 0 0,0 1 0 0 0,0-1 1 0 0,1 1-1 0 0,1-4 11 0 0,4-9-267 0 0,1 0 0 0 0,4-4 267 0 0,-11 18-22 0 0,12-18-204 0 0,1 1-1 0 0,4-5 227 0 0,-17 23-14 0 0,1 1 0 0 0,0-1 0 0 0,-1 1-1 0 0,1-1 1 0 0,0 1 0 0 0,0 0 0 0 0,0 0 0 0 0,0-1 0 0 0,0 1 0 0 0,0 1-1 0 0,0-1 1 0 0,0 0 0 0 0,0 0 0 0 0,1 1 0 0 0,-1-1 0 0 0,0 1 0 0 0,0 0-1 0 0,1 0 1 0 0,-1 0 0 0 0,0 0 0 0 0,0 0 0 0 0,1 0 0 0 0,0 1 14 0 0,-2-1-8 0 0,0 1 1 0 0,1 0-1 0 0,-1 0 1 0 0,0 0-1 0 0,0 0 1 0 0,0 0-1 0 0,0 0 1 0 0,0 0-1 0 0,0 0 1 0 0,0 0-1 0 0,0 0 1 0 0,0 0-1 0 0,0 1 1 0 0,-1-1-1 0 0,1 0 1 0 0,-1 1-1 0 0,1-1 1 0 0,-1 0-1 0 0,1 1 0 0 0,-1-1 1 0 0,0 1-1 0 0,1-1 1 0 0,-1 1-1 0 0,0 0 8 0 0,1 9-22 0 0,0-1 0 0 0,-1 1-1 0 0,0 1 23 0 0,0-3-10 0 0,0-5-159 0 0,0 0-1 0 0,-1 0 0 0 0,1 0 1 0 0,-1 1-1 0 0,0-1 0 0 0,0 0 0 0 0,-1 3 170 0 0,-2 5-1256 0 0</inkml:trace>
  <inkml:trace contextRef="#ctx0" brushRef="#br1" timeOffset="30636.633">3157 812 11976 0 0,'16'-12'266'0'0,"-11"7"1240"0"0,-2 3 2872 0 0,4 10-3442 0 0,15 37-441 0 0,-10 2-155 0 0,-11-41-377 0 0,0-1-1 0 0,-1 0 1 0 0,0 1 0 0 0,0-1 0 0 0,0 0-1 0 0,-1 1 1 0 0,1-1 0 0 0,-2 0 0 0 0,1 0 0 0 0,0 0-1 0 0,-2 3 38 0 0,0 1 0 0 0,3-8 13 0 0,0 0-1 0 0,0 0 0 0 0,-1 0 0 0 0,1 0 1 0 0,0 0-1 0 0,-1 0 0 0 0,1 0 0 0 0,-1 0 0 0 0,0 0 1 0 0,1 0-1 0 0,-1 0 0 0 0,0 0 0 0 0,0 0 0 0 0,1 0 1 0 0,-1 0-1 0 0,0-1 0 0 0,0 1 0 0 0,0 0 1 0 0,0-1-1 0 0,0 1 0 0 0,0 0 0 0 0,0-1-12 0 0,-5 4 601 0 0,6-4-95 0 0,0 0-63 0 0,0-1-429 0 0,1 0 0 0 0,0 0 0 0 0,0 0 0 0 0,0 1 0 0 0,0-1 0 0 0,0 0 0 0 0,-1 0 1 0 0,1 1-1 0 0,1-1 0 0 0,-1 0 0 0 0,0 1-14 0 0,-1 0 10 0 0,34-32-10 0 0,-32 29 0 0 0,0-1 0 0 0,1 1 0 0 0,0-1 0 0 0,0 0 0 0 0,1 1 0 0 0,-1 0 0 0 0,1 0 0 0 0,-1 0 0 0 0,1 0 0 0 0,0 0 0 0 0,3 0 0 0 0,9-8-292 0 0,-13 10 156 0 0,-1-1-1 0 0,1 1 1 0 0,-1-1-1 0 0,1 1 1 0 0,-1 0-1 0 0,1 0 1 0 0,0 0-1 0 0,0 0 137 0 0,18-7-636 0 0,-19 6 701 0 0,0 1-1 0 0,0 0 1 0 0,1 0-1 0 0,-1 0 1 0 0,0 1 0 0 0,0-1-1 0 0,1 0 1 0 0,-1 1-1 0 0,0 0 1 0 0,1-1 0 0 0,-1 1-1 0 0,1 0 1 0 0,-1 0-1 0 0,1 0-64 0 0,17 9 231 0 0,-18-4-197 0 0,0-1 1 0 0,-1 0-1 0 0,0 0 0 0 0,0 1 0 0 0,0-1 1 0 0,0 1-1 0 0,0 3-34 0 0,-1-6 31 0 0,0 0-1 0 0,-1 0 1 0 0,1 0 0 0 0,0 0 0 0 0,-1-1-1 0 0,0 1 1 0 0,1 0 0 0 0,-1 0-1 0 0,0-1 1 0 0,0 1 0 0 0,0 0 0 0 0,0-1-1 0 0,0 1 1 0 0,0-1 0 0 0,0 1 0 0 0,0-1-1 0 0,-1 0 1 0 0,1 1 0 0 0,0-1 0 0 0,-1 0-1 0 0,0 0-30 0 0,-12 9 0 0 0,1 0 0 0 0,-1-1 0 0 0,-14 5 0 0 0,10-4 0 0 0,12-7 0 0 0,0 0 0 0 0,1-1 0 0 0,-1 1 0 0 0,0-1 0 0 0,-1 0 0 0 0,-1 0 0 0 0,1 0 0 0 0,61-18 0 0 0,-15 0-814 0 0,-6 3-364 0 0,20-11 1178 0 0,-38 17 0 0 0,-11 5 0 0 0,0 0 0 0 0,0 1 0 0 0,0-2 0 0 0,-1 1 0 0 0,1 0 0 0 0,-1-1 0 0 0,1 1 0 0 0,-1-1 0 0 0,18-17 0 0 0,-16 15 0 0 0,1 0 0 0 0,0-1 0 0 0,-1 0 0 0 0,0 0 0 0 0,1-3 0 0 0,8-5 0 0 0,1-2 0 0 0,-13 74 0 0 0,-2-51 5 0 0,0-5 1 0 0,0 0-1 0 0,0 0 0 0 0,0 0 1 0 0,0 0-1 0 0,0 0 1 0 0,1 0-1 0 0,-1 0 0 0 0,0 0 1 0 0,1-1-1 0 0,0 1 0 0 0,-1 1-5 0 0,1-2 338 0 0,-1-1 136 0 0,0 0 34 0 0,0 1-65 0 0,0-1-439 0 0,0 1 0 0 0,0-1 0 0 0,1 0 0 0 0,-1 1 0 0 0,0-1-1 0 0,0 1 1 0 0,0-1 0 0 0,0 0 0 0 0,0 1 0 0 0,1-1 0 0 0,-1 0 0 0 0,0 1 0 0 0,0-1 0 0 0,0 0 0 0 0,1 1 0 0 0,-1-1-1 0 0,0 0 1 0 0,1 1 0 0 0,-1-1 0 0 0,0 0 0 0 0,1 0 0 0 0,-1 1 0 0 0,0-1 0 0 0,1 0 0 0 0,-1 0 0 0 0,0 0 0 0 0,1 0-1 0 0,-1 1 1 0 0,1-1 0 0 0,-1 0 0 0 0,0 0 0 0 0,1 0 0 0 0,-1 0 0 0 0,1 0 0 0 0,-1 0 0 0 0,0 0 0 0 0,1 0 0 0 0,-1 0-1 0 0,1 0-3 0 0,-1 0 13 0 0,2 0-13 0 0,-1 0 0 0 0,0 0 0 0 0,0 1 0 0 0,0-1 0 0 0,1 0 0 0 0,-1 0 0 0 0,0 0 0 0 0,0 0 0 0 0,0-1 0 0 0,1 1 0 0 0,-1 0 0 0 0,0 0 0 0 0,0-1 0 0 0,0 1 0 0 0,0-1 0 0 0,1 1 0 0 0,-1-1 0 0 0,0 1 0 0 0,0-1 0 0 0,0 1 0 0 0,0-1 0 0 0,0 0 0 0 0,0 0 0 0 0,3-2 0 0 0,5-2-33 0 0,-5 3 2 0 0,1-1 0 0 0,-1 1 1 0 0,0-1-1 0 0,1 0 0 0 0,-1 0 1 0 0,0 0-1 0 0,-1-1 1 0 0,1 1-1 0 0,-1-1 0 0 0,1 0 1 0 0,-1 0-1 0 0,0 0 31 0 0,14-17-1076 0 0,-13 17 1022 0 0,-1 0-1 0 0,0 1 0 0 0,0-1 0 0 0,0 0 1 0 0,1-2 54 0 0,1-3 110 0 0,-3 4-129 0 0,1 1 0 0 0,-1-1 0 0 0,1 0 0 0 0,0 1 0 0 0,1 0 0 0 0,1-3 19 0 0,-4 6-190 0 0,0 0 20 0 0,3-4 82 0 0,-4 5 87 0 0,0-1-1 0 0,0 1 1 0 0,1 0 0 0 0,-1 0 0 0 0,0 0-1 0 0,0 0 1 0 0,0 0 0 0 0,0 0 0 0 0,1 0 0 0 0,-1 0-1 0 0,0-1 1 0 0,0 1 0 0 0,0 0 0 0 0,0 0 0 0 0,1 0-1 0 0,-1 0 1 0 0,0 0 0 0 0,0 0 0 0 0,0 0-1 0 0,1 0 1 0 0,-1 0 0 0 0,0 0 0 0 0,0 0 0 0 0,0 0-1 0 0,1 0 1 0 0,-1 0 0 0 0,0 0 0 0 0,0 1 0 0 0,0-1-1 0 0,0 0 1 0 0,1 0 0 0 0,-1 0 0 0 0,0 0 0 0 0,0 0-1 0 0,0 0 1 0 0,0 0 0 0 0,1 1 0 0 0,-1-1-1 0 0,0 0 1 0 0,0 0 0 0 0,0 0 0 0 0,0 0 0 0 0,0 0-1 0 0,0 1 1 0 0,0-1 0 0 0,0 0 0 0 0,1 0 0 0 0,-1 0-1 0 0,0 0 1 0 0,0 1 0 0 0,0-1 0 0 0,0 0-1 0 0,0 0 2 0 0,5 13 108 0 0,-4-11-85 0 0,0-1-10 0 0,0 1-1 0 0,0-1 1 0 0,-1 1-1 0 0,1-1 1 0 0,-1 1-1 0 0,1-1 1 0 0,-1 1-1 0 0,0 0 0 0 0,0-1 1 0 0,0 1-1 0 0,1-1 1 0 0,-1 1-1 0 0,-1 0 1 0 0,1-1-1 0 0,0 1 1 0 0,0-1-1 0 0,-1 1 0 0 0,1 0-12 0 0,0 0 19 0 0,0 0 0 0 0,0-1-1 0 0,0 1 1 0 0,0 0-1 0 0,1-1 1 0 0,-1 1-1 0 0,1 0 1 0 0,-1-1-1 0 0,1 1 1 0 0,-1-1-1 0 0,1 1 1 0 0,0-1 0 0 0,0 1-19 0 0,5 15 142 0 0,-5-15-112 0 0,0 0 0 0 0,0 1 0 0 0,0-1 0 0 0,1 0 0 0 0,-1 0 0 0 0,1 1 0 0 0,-1-1 0 0 0,1 0 0 0 0,0-1 0 0 0,-1 1 0 0 0,1 0 0 0 0,0 0 0 0 0,0-1 0 0 0,1 1-30 0 0,5 5 182 0 0,-7-6-56 0 0,-1-1 2 0 0,10-8 64 0 0,-7 5-163 0 0,0 1 0 0 0,-1-1 0 0 0,1-1-1 0 0,-1 1 1 0 0,0 0 0 0 0,0 0 0 0 0,0-1-1 0 0,0 1 1 0 0,-1-1 0 0 0,1 0 0 0 0,-1 1-1 0 0,1-5-28 0 0,-1 4 11 0 0,0-1 0 0 0,0 1 0 0 0,1 0-1 0 0,0 0 1 0 0,0 0 0 0 0,0 0-1 0 0,1 0 1 0 0,-1 0 0 0 0,2-1-11 0 0,1-1-40 0 0,-1 0 0 0 0,0-1-1 0 0,0 0 1 0 0,2-6 40 0 0,5-8-313 0 0,-11 20 229 0 0,0 1-9 0 0,6 22-226 0 0,-6-15 310 0 0,-1 0 1 0 0,0 0-1 0 0,-1-1 0 0 0,1 1 0 0 0,-1-1 0 0 0,-3 6 9 0 0,2-5 36 0 0,1 1 1 0 0,0 0-1 0 0,0-1 0 0 0,1 1 0 0 0,-1 1-36 0 0,-2 30 152 0 0,-1 23 56 0 0,4-42 60 0 0,-1 0 0 0 0,-3 13-268 0 0,-1 2 539 0 0,1 2-344 0 0,-2-1 0 0 0,-2 0 0 0 0,-9 22-195 0 0,16-50 21 0 0,1-4 4 0 0,-1 1 0 0 0,1-1 0 0 0,-1 0 0 0 0,0 0 0 0 0,0 1 0 0 0,0-1-1 0 0,0 0 1 0 0,-1-1 0 0 0,1 1 0 0 0,-1 0 0 0 0,-1 0-25 0 0,-1 1 57 0 0,5-4-54 0 0,-1 0 1 0 0,1-1 0 0 0,-1 1-1 0 0,1-1 1 0 0,-1 1-1 0 0,1-1 1 0 0,-1 1-1 0 0,1-1 1 0 0,-1 1 0 0 0,0-1-1 0 0,1 0 1 0 0,-1 1-1 0 0,0-1 1 0 0,1 0 0 0 0,-1 0-1 0 0,0 1 1 0 0,0-1-1 0 0,1 0 1 0 0,-1 0 0 0 0,0 0-1 0 0,1 0 1 0 0,-1 0-1 0 0,0 0 1 0 0,0 0 0 0 0,1 0-1 0 0,-1 0 1 0 0,0 0-1 0 0,0-1-3 0 0,-1 1-2 0 0,-1 1-37 0 0,-1-1 0 0 0,1-1 1 0 0,0 1-1 0 0,-1 0 0 0 0,1-1 0 0 0,0 1 0 0 0,-1-1 0 0 0,1 0 0 0 0,-1-1 39 0 0,2 1-100 0 0,-1 0-1 0 0,1 0 1 0 0,-1 0-1 0 0,1-1 1 0 0,0 1-1 0 0,0-1 1 0 0,0 0-1 0 0,0 1 1 0 0,0-1-1 0 0,0 0 1 0 0,0 0-1 0 0,1 0 1 0 0,-1 0-1 0 0,1-1 1 0 0,-1 1 100 0 0,2 1-38 0 0,-13-11-488 0 0,11 12 429 0 0,1-1 0 0 0,0 0 0 0 0,0 1 0 0 0,0-1 0 0 0,0 0 0 0 0,0 0 0 0 0,0 0 0 0 0,0 0 0 0 0,0 0 0 0 0,1 0 0 0 0,-1 0 0 0 0,0 0 0 0 0,0 0 0 0 0,1 0 0 0 0,-1 0 0 0 0,1 0 0 0 0,-1-1-1 0 0,1 1 1 0 0,0 0 0 0 0,-1-1 97 0 0,1-7-6731 0 0</inkml:trace>
  <inkml:trace contextRef="#ctx0" brushRef="#br1" timeOffset="31696.665">2830 1448 6448 0 0,'-3'-14'696'0'0,"2"9"-558"0"0,1 4 582 0 0,0 1 250 0 0,0 0-846 0 0,0-1 0 0 0,0 1 0 0 0,0 0-1 0 0,0-1 1 0 0,1 1 0 0 0,-1 0 0 0 0,0-1 0 0 0,0 1 0 0 0,0 0 0 0 0,0 0 0 0 0,0-1 0 0 0,1 1 0 0 0,-1 0 0 0 0,0 0 0 0 0,0-1 0 0 0,1 1 0 0 0,-1 0 0 0 0,0 0 0 0 0,0-1-1 0 0,1 1 1 0 0,-1 0 0 0 0,0 0 0 0 0,0 0 0 0 0,1 0 0 0 0,-1-1 0 0 0,0 1 0 0 0,1 0 0 0 0,-1 0 0 0 0,0 0 0 0 0,1 0 0 0 0,-1 0 0 0 0,0 0 0 0 0,1 0 0 0 0,-1 0 0 0 0,0 0-1 0 0,1 0 1 0 0,-1 0 0 0 0,0 0 0 0 0,1 0 0 0 0,-1 0 0 0 0,0 0 0 0 0,1 1 0 0 0,-1-1 0 0 0,0 0 0 0 0,0 0-124 0 0,1 0 138 0 0,0 0 0 0 0,0 1 0 0 0,0-1 1 0 0,0 0-1 0 0,0 1 0 0 0,0-1 0 0 0,0 1 0 0 0,0-1 0 0 0,-1 1 1 0 0,1-1-1 0 0,0 1 0 0 0,0 0 0 0 0,-1-1 0 0 0,1 1 0 0 0,0 0 0 0 0,0 0-138 0 0,2 6 239 0 0,1 1 0 0 0,-1 0 0 0 0,-1 0 0 0 0,0 0 0 0 0,0 0 0 0 0,0 1 0 0 0,-1-1 0 0 0,0 0 0 0 0,0 1 0 0 0,-1-1 0 0 0,-1 1 0 0 0,1-1 0 0 0,-2 5-239 0 0,0 1 407 0 0,1 0-1 0 0,0 0 1 0 0,1 0 0 0 0,1 0-407 0 0,-1 0 354 0 0,0 0 1 0 0,0 0 0 0 0,-2 0-1 0 0,0 1-354 0 0,-4 29 591 0 0,3-24-583 0 0,0-1 1 0 0,-3 6-9 0 0,-21 61-116 0 0,26-81 30 0 0,1-5 83 0 0,0 1 0 0 0,0-1 0 0 0,0 1 0 0 0,0-1 0 0 0,0 1 0 0 0,0-1 0 0 0,0 1 0 0 0,0-1 0 0 0,-1 1 1 0 0,1-1-1 0 0,0 0 0 0 0,0 1 0 0 0,0-1 0 0 0,-1 1 0 0 0,1-1 0 0 0,0 0 0 0 0,0 1 0 0 0,-1-1 0 0 0,1 1 0 0 0,0-1 0 0 0,-1 0 0 0 0,1 1 0 0 0,-1-1 0 0 0,1 0 1 0 0,0 0-1 0 0,-1 1 0 0 0,1-1 0 0 0,-1 0 0 0 0,1 0 0 0 0,-1 0 0 0 0,1 0 3 0 0,-1 1-4 0 0,1-1-229 0 0,-1-5-432 0 0,2-5 240 0 0,3 1-186 0 0,-1-1 1 0 0,0 1-1 0 0,0-1 0 0 0,-1 0 0 0 0,0-5 611 0 0,3-13-1271 0 0,5-31-671 0 0,5-16 54 0 0,-9 47 1082 0 0,-2 11-32 0 0,0 0 0 0 0,4-7 838 0 0,-7 19-40 0 0,1 0 0 0 0,1 1 0 0 0,-1-1 0 0 0,0 1 1 0 0,1 0-1 0 0,0 0 0 0 0,0 0 0 0 0,0 0 0 0 0,1 0 1 0 0,1-1 39 0 0,-2 3 226 0 0,-1 0 0 0 0,1 0 0 0 0,-1 1 0 0 0,1-1 1 0 0,0 1-1 0 0,0-1 0 0 0,-1 1 0 0 0,1 0 1 0 0,0 0-1 0 0,0 0 0 0 0,0 1 0 0 0,0-1 0 0 0,1 1-226 0 0,-2 0 119 0 0,-1 0 0 0 0,1 0-1 0 0,0 0 1 0 0,-1 0 0 0 0,1 0-1 0 0,0 0 1 0 0,-1 1-1 0 0,1-1 1 0 0,-1 1 0 0 0,1-1-1 0 0,-1 1 1 0 0,1 0 0 0 0,-1-1-1 0 0,1 1 1 0 0,-1 0-1 0 0,0 0 1 0 0,1 0 0 0 0,-1 0-1 0 0,0 0 1 0 0,0 0 0 0 0,0 1-1 0 0,1-1 1 0 0,-1 0 0 0 0,-1 1-1 0 0,2 0-118 0 0,-1 1 189 0 0,1 1-1 0 0,-1-1 1 0 0,0 1-1 0 0,1-1 1 0 0,-2 1-1 0 0,1 0 1 0 0,0-1-1 0 0,-1 1 1 0 0,0 0-1 0 0,0 0 1 0 0,0-1-1 0 0,0 1 1 0 0,0 0-1 0 0,-1 0 1 0 0,0-1-1 0 0,0 1 1 0 0,0 0-189 0 0,-2 6 174 0 0,0 0 1 0 0,-1 0-1 0 0,0 0 1 0 0,-1-1-1 0 0,-2 3-174 0 0,2-4 79 0 0,-1 0 0 0 0,0 0 0 0 0,0-1 0 0 0,0 0 0 0 0,-1 0 0 0 0,0-1 0 0 0,-1 0 0 0 0,-2 2-79 0 0,5-4-106 0 0,-1 0-1 0 0,1-1 0 0 0,-1 0 1 0 0,1 0-1 0 0,-1-1 0 0 0,0 1 1 0 0,0-1-1 0 0,0-1 0 0 0,0 1 1 0 0,-1-1-1 0 0,1 0 0 0 0,-6 0 107 0 0,11-1-457 0 0,1-1 397 0 0,0 1 0 0 0,0-1-1 0 0,0 1 1 0 0,-1-1 0 0 0,1 1 0 0 0,0-1-1 0 0,0 1 1 0 0,-1-1 0 0 0,1 1-1 0 0,0-1 1 0 0,-1 1 0 0 0,1-1 0 0 0,-1 1-1 0 0,1 0 1 0 0,0-1 0 0 0,-1 1 0 0 0,1-1-1 0 0,-1 1 1 0 0,1 0 0 0 0,-1 0 0 0 0,0-1 60 0 0,1 1-66 0 0,-1 0 1 0 0,0-1 0 0 0,1 1 0 0 0,-1 0 0 0 0,1-1 0 0 0,-1 1 0 0 0,1-1 0 0 0,-1 1-1 0 0,1-1 1 0 0,-1 1 0 0 0,1-1 0 0 0,-1 0 0 0 0,1 1 0 0 0,0-1 0 0 0,-1 1-1 0 0,1-1 1 0 0,0 0 0 0 0,-1 1 0 0 0,1-1 0 0 0,0 0 0 0 0,0 0 65 0 0,1-8-1840 0 0,3-2-3789 0 0</inkml:trace>
  <inkml:trace contextRef="#ctx0" brushRef="#br1" timeOffset="31996.598">3086 1336 3680 0 0,'3'-5'381'0'0,"-2"4"-340"0"0,0 0 0 0 0,1-1-1 0 0,-1 1 1 0 0,0 0-1 0 0,1 0 1 0 0,-1 1 0 0 0,1-1-1 0 0,-1 0 1 0 0,1 0 0 0 0,0 1-1 0 0,-1-1 1 0 0,1 1 0 0 0,0-1-1 0 0,0 1-40 0 0,18-8 4066 0 0,-18 8-3907 0 0,-1-1 1 0 0,0 1-1 0 0,0 0 1 0 0,0-1-1 0 0,0 1 1 0 0,0 0 0 0 0,1 0-1 0 0,-1-1 1 0 0,0 1-1 0 0,0 0 1 0 0,0 0-1 0 0,1 0 1 0 0,-1 1-1 0 0,0-1 1 0 0,0 0 0 0 0,0 0-1 0 0,1 1 1 0 0,-1-1-1 0 0,0 1 1 0 0,0-1-1 0 0,0 1 1 0 0,0-1-1 0 0,0 1 1 0 0,0 0-160 0 0,7 2 728 0 0,-7-3-678 0 0,-1 0-1 0 0,0 1 1 0 0,1-1-1 0 0,-1 0 1 0 0,0 0 0 0 0,1 1-1 0 0,-1-1 1 0 0,0 0 0 0 0,0 0-1 0 0,1 1 1 0 0,-1-1 0 0 0,0 0-1 0 0,0 1 1 0 0,1-1 0 0 0,-1 0-1 0 0,0 1 1 0 0,0-1-1 0 0,0 0 1 0 0,0 1 0 0 0,0-1-1 0 0,1 1 1 0 0,-1-1 0 0 0,0 0-1 0 0,0 1 1 0 0,0-1 0 0 0,0 0-1 0 0,0 1 1 0 0,0-1 0 0 0,0 1-1 0 0,0-1 1 0 0,0 0-1 0 0,-1 1 1 0 0,1-1 0 0 0,0 1-1 0 0,0-1 1 0 0,0 0-50 0 0,-8 18 1095 0 0,2-6-502 0 0,-6 27 2292 0 0,-7 14-2885 0 0,-6 19 1042 0 0,24-71-1034 0 0,-9 31 443 0 0,1 0-1 0 0,2 1 1 0 0,-2 23-451 0 0,2 2 315 0 0,7-56-319 0 0,0 0 0 0 0,0-1 1 0 0,0 1-1 0 0,0 0 0 0 0,0-1 0 0 0,1 1 0 0 0,-1 0 1 0 0,0-1-1 0 0,1 1 0 0 0,0 0 0 0 0,-1-1 1 0 0,1 1-1 0 0,0-1 0 0 0,0 1 0 0 0,0-1 0 0 0,0 1 1 0 0,0-1-1 0 0,0 0 0 0 0,0 0 0 0 0,0 1 0 0 0,1-1 1 0 0,-1 0-1 0 0,0 0 0 0 0,1 0 0 0 0,0 0 4 0 0,7 0-183 0 0,-6-1 92 0 0,4-1-470 0 0,1 0 1 0 0,-1-1-1 0 0,0 1 0 0 0,0-2 1 0 0,0 1-1 0 0,0-1 1 0 0,0 0-1 0 0,0 0 1 0 0,-1-1-1 0 0,0 0 0 0 0,1 0 1 0 0,-1 0-1 0 0,-1-1 1 0 0,1 0-1 0 0,-1 0 1 0 0,3-3 560 0 0,12-19-2048 0 0</inkml:trace>
  <inkml:trace contextRef="#ctx0" brushRef="#br1" timeOffset="32350.914">3329 1478 6448 0 0,'0'0'498'0'0,"0"0"-103"0"0,0 0 784 0 0,-2 1 373 0 0,-5 5-405 0 0,-1 1 1 0 0,2 0-1 0 0,-1 0 1 0 0,1 1-1 0 0,0 0 1 0 0,-1 1-1148 0 0,-7 14 1117 0 0,-7 9-166 0 0,19-30-884 0 0,1 1 1 0 0,-1-1 0 0 0,0 1 0 0 0,1 0-1 0 0,0 0 1 0 0,0 0 0 0 0,-1 0-1 0 0,2 0 1 0 0,-1 0 0 0 0,0 0-1 0 0,1 0 1 0 0,-1 0 0 0 0,1 0 0 0 0,0 1-68 0 0,0 3 48 0 0,0 0 1 0 0,0 0 0 0 0,1-1 0 0 0,0 1 0 0 0,2 6-49 0 0,-2-4 19 0 0,-2-8-16 0 0,1 0 0 0 0,0 0 1 0 0,0 0-1 0 0,0 0 1 0 0,0 0-1 0 0,0 0 1 0 0,0 0-1 0 0,0 0 1 0 0,0 0-1 0 0,0 0 0 0 0,1 0 1 0 0,-1 0-1 0 0,0 0 1 0 0,1 0-1 0 0,-1 0 1 0 0,1 0-1 0 0,-1 0 0 0 0,1 0 1 0 0,-1 0-1 0 0,1 0 1 0 0,-1 0-1 0 0,1-1 1 0 0,0 1-1 0 0,0 0 1 0 0,-1 0-1 0 0,1-1 0 0 0,0 1 1 0 0,0 0-1 0 0,0-1 1 0 0,0 1-1 0 0,0-1 1 0 0,0 1-1 0 0,0-1 0 0 0,0 0 1 0 0,0 1-1 0 0,0-1-3 0 0,0 0 13 0 0,1 0 0 0 0,0 0-1 0 0,0-1 1 0 0,-1 1 0 0 0,1 0-1 0 0,0-1 1 0 0,-1 1-1 0 0,1-1 1 0 0,-1 1 0 0 0,1-1-1 0 0,-1 0 1 0 0,1 0 0 0 0,-1 1-1 0 0,1-1 1 0 0,-1 0-1 0 0,0 0 1 0 0,1-1 0 0 0,-1 1-1 0 0,0 0 1 0 0,0 0 0 0 0,1-2-13 0 0,4-4 18 0 0,-1 1 0 0 0,0-2 0 0 0,2-3-18 0 0,9-26-79 0 0,-13 29-16 0 0,1-1-1 0 0,0 1 0 0 0,2-5 96 0 0,-3 10-28 0 0,3-8-71 0 0,1 1-1 0 0,-2-1 1 0 0,1 0-1 0 0,-1-1 100 0 0,-5 11-42 0 0,0 1 91 0 0,0 0 47 0 0,0 20 179 0 0,0-15-225 0 0,-1 0-1 0 0,0 0 1 0 0,0 1 0 0 0,0-1 0 0 0,-1 0 0 0 0,0 0-1 0 0,-1 3-49 0 0,1-3 33 0 0,0 0-1 0 0,0 0 0 0 0,1 0 0 0 0,0 0 1 0 0,0 0-1 0 0,0 0 0 0 0,0 4-32 0 0,-1 16 78 0 0,1-19-46 0 0,0 1 1 0 0,1 0-1 0 0,0 0 1 0 0,0-1-1 0 0,1 1 0 0 0,0 5-32 0 0,0-11-13 0 0,-1 1 0 0 0,0-1 0 0 0,1 0-1 0 0,-1 0 1 0 0,1 0 0 0 0,0 1 0 0 0,-1-1-1 0 0,1 0 1 0 0,0 0 0 0 0,0 0 0 0 0,0 0 0 0 0,0 0-1 0 0,0 0 1 0 0,0 0 13 0 0,0 0-159 0 0,1-1-88 0 0,-1 0 0 0 0,0 0 0 0 0,0 0 0 0 0,0 0 0 0 0,0 0 0 0 0,0 0-1 0 0,0 0 1 0 0,0 0 0 0 0,0-1 0 0 0,0 1 0 0 0,1-1 247 0 0,5-5-4501 0 0,-3 0-1335 0 0</inkml:trace>
  <inkml:trace contextRef="#ctx0" brushRef="#br1" timeOffset="32655.706">3550 1464 13760 0 0,'0'0'629'0'0,"0"0"-12"0"0,-6 2-367 0 0,2-1-66 0 0,-1 0 1 0 0,1 1 0 0 0,0-1 0 0 0,1 1 0 0 0,-1 0 0 0 0,0 0 0 0 0,0 1 0 0 0,1-1 0 0 0,-1 1 0 0 0,1 0 0 0 0,0 0 0 0 0,0 0-1 0 0,0 0 1 0 0,0 1-185 0 0,-21 18 771 0 0,21-19-712 0 0,0 0 0 0 0,0 0-1 0 0,0 0 1 0 0,1 0 0 0 0,-1 1-1 0 0,1-1 1 0 0,-1 1 0 0 0,1-1-1 0 0,1 1 1 0 0,-1 0 0 0 0,0 0-1 0 0,1 0 1 0 0,0 0 0 0 0,0 0-1 0 0,0 0 1 0 0,0 0 0 0 0,1 1-1 0 0,-1 3-58 0 0,2-7 0 0 0,-1 0 0 0 0,0 0 0 0 0,0 0 0 0 0,1 1 0 0 0,-1-1 0 0 0,1 0 0 0 0,-1 0 0 0 0,1 0 0 0 0,-1 0 0 0 0,1 0 0 0 0,0 0 0 0 0,0 0 0 0 0,-1 0 0 0 0,1 0 0 0 0,0 0 0 0 0,1 0 0 0 0,6 9 0 0 0,-6-6 0 0 0,0 0 0 0 0,1 0 0 0 0,0-1 0 0 0,0 1 0 0 0,0-1 0 0 0,0 0 0 0 0,1 0 0 0 0,-1 0 0 0 0,1 0-1 0 0,0 0 1 0 0,0-1 0 0 0,0 0 0 0 0,0 0 0 0 0,0 0 0 0 0,0 0 0 0 0,4 2 4 0 0,-1 0 1 0 0,0 0-1 0 0,0 0 0 0 0,5 5-4 0 0,-12-8 7 0 0,1-1 0 0 0,-1 0 0 0 0,1 1-1 0 0,-1-1 1 0 0,0 1 0 0 0,1-1 0 0 0,-1 1 0 0 0,0-1-1 0 0,1 1 1 0 0,-1-1 0 0 0,0 1 0 0 0,0-1-1 0 0,1 1 1 0 0,-1-1 0 0 0,0 1 0 0 0,0-1-1 0 0,0 1 1 0 0,0 0 0 0 0,0-1 0 0 0,0 1-1 0 0,0-1 1 0 0,0 1 0 0 0,0 0 0 0 0,0-1 0 0 0,0 1-1 0 0,0-1 1 0 0,0 1 0 0 0,0-1 0 0 0,0 1-1 0 0,-1 0 1 0 0,1-1 0 0 0,0 1 0 0 0,0-1-1 0 0,-1 1 1 0 0,1-1 0 0 0,0 1 0 0 0,-1-1-1 0 0,1 1-5 0 0,-1 0 83 0 0,-2 2-23 0 0,-1 0 1 0 0,1 0-1 0 0,0-1 1 0 0,-1 1-1 0 0,0-1 1 0 0,1 0 0 0 0,-1 0-1 0 0,0 0 1 0 0,0 0-1 0 0,0-1 1 0 0,-1 1-1 0 0,1-1-61 0 0,-96 29-3374 0 0,88-27 2021 0 0</inkml:trace>
  <inkml:trace contextRef="#ctx0" brushRef="#br1" timeOffset="33237.388">3691 1505 6912 0 0,'0'0'528'0'0,"-1"1"-29"0"0,0 0 1 0 0,1 0-1 0 0,-1 0 1 0 0,0 0-1 0 0,1 0 0 0 0,-1 1 1 0 0,1-1-1 0 0,-1 0 1 0 0,1 0-1 0 0,0 2-499 0 0,2 7 986 0 0,-1 0 0 0 0,1 0-1 0 0,-1 0 1 0 0,-1 9-986 0 0,-9 23 1881 0 0,8-34-1635 0 0,-1 0-1 0 0,1 0 1 0 0,-2 0-1 0 0,1 0 1 0 0,-1 0-246 0 0,-5 15 515 0 0,7-21-478 0 0,0 1 0 0 0,0-1 0 0 0,0 1 0 0 0,-1-1 1 0 0,1 0-1 0 0,-1 0 0 0 0,1 1 0 0 0,-1-1-37 0 0,0 0 28 0 0,1 0-1 0 0,-1 0 1 0 0,1 0 0 0 0,0 0-1 0 0,-1 0 1 0 0,1 0 0 0 0,0 0-1 0 0,0 1-27 0 0,1-2 53 0 0,0 0-49 0 0,0-1 0 0 0,0 0 0 0 0,-1 0 0 0 0,1 1 0 0 0,0-1-1 0 0,0 0 1 0 0,0 0 0 0 0,0 1 0 0 0,-1-1 0 0 0,1 0 0 0 0,0 0 0 0 0,0 0 0 0 0,0 1-1 0 0,-1-1 1 0 0,1 0 0 0 0,0 0 0 0 0,0 0 0 0 0,-1 0 0 0 0,1 1 0 0 0,0-1 0 0 0,0 0 0 0 0,-1 0-1 0 0,1 0 1 0 0,0 0 0 0 0,-1 0 0 0 0,1 0 0 0 0,0 0 0 0 0,0 0 0 0 0,-1 0-4 0 0,0 1 32 0 0,0-1 53 0 0,1 0-41 0 0,0-4-106 0 0,1 0 0 0 0,0 0 0 0 0,0 0 0 0 0,0 0-1 0 0,0 1 1 0 0,0-1 0 0 0,1 0 0 0 0,0 1 0 0 0,0-1 62 0 0,0-1-133 0 0,0 1-1 0 0,0-1 1 0 0,0 1 0 0 0,-1-1 0 0 0,1-1 133 0 0,1-3-282 0 0,-1 0 1 0 0,2 0-1 0 0,0 1 0 0 0,0-1 1 0 0,0 1-1 0 0,1-1 1 0 0,0 1-1 0 0,1 1 0 0 0,0-1 1 0 0,3-2 281 0 0,15-22-1293 0 0,-23 31 1239 0 0,0-1 1 0 0,0 1 0 0 0,0 0 0 0 0,0 0 0 0 0,1 0 0 0 0,-1 0 0 0 0,0 1 0 0 0,1-1-1 0 0,-1 0 1 0 0,0 0 0 0 0,1 1 0 0 0,1-1 53 0 0,9-6-250 0 0,-11 6 170 0 0,-1 1 202 0 0,0 0 94 0 0,0 0 22 0 0,1 1-128 0 0,1-1 0 0 0,-1 1 0 0 0,1 0 0 0 0,-1 0 0 0 0,1 0 0 0 0,-1 0 0 0 0,0 1 1 0 0,0-1-1 0 0,0 0 0 0 0,0 0 0 0 0,0 1 0 0 0,0-1 0 0 0,0 1 0 0 0,0-1 0 0 0,0 1 1 0 0,-1-1-1 0 0,1 1 0 0 0,0 1-110 0 0,0-1 147 0 0,0 0-1 0 0,0 1 1 0 0,-1-1 0 0 0,1 1 0 0 0,-1-1 0 0 0,1 1-1 0 0,-1-1 1 0 0,0 1 0 0 0,0-1 0 0 0,0 1 0 0 0,0-1-1 0 0,-1 2-146 0 0,-6 24 1108 0 0,6-22-1004 0 0,0-1-1 0 0,0 1 1 0 0,-1-1-1 0 0,0 0 1 0 0,0 1-1 0 0,0-1 1 0 0,0 0-1 0 0,-1 0 1 0 0,0 0 0 0 0,0 0-1 0 0,-2 1-103 0 0,4-3 35 0 0,0-2-26 0 0,1-1 0 0 0,0 1 0 0 0,0-1-1 0 0,-1 1 1 0 0,1 0 0 0 0,0-1 0 0 0,-1 1 0 0 0,1-1 0 0 0,0 1 0 0 0,-1-1-1 0 0,1 0 1 0 0,-1 1 0 0 0,1-1 0 0 0,-1 1 0 0 0,1-1 0 0 0,-1 0 0 0 0,1 1-1 0 0,-1-1 1 0 0,1 0 0 0 0,-1 0 0 0 0,1 1 0 0 0,-1-1 0 0 0,0 0-9 0 0,6-22-423 0 0,-4 18 311 0 0,0-1-1 0 0,1 1 1 0 0,-1 0 0 0 0,1-1 0 0 0,0 1-1 0 0,0 0 1 0 0,0 0 0 0 0,2-1 112 0 0,10-25-701 0 0,-11 22 526 0 0,1 0-1 0 0,0 0 0 0 0,0 0 0 0 0,0 0 0 0 0,1 1 1 0 0,0 0-1 0 0,4-5 176 0 0,0 5-186 0 0,-8 7 193 0 0,-1 0 1 0 0,0 0-1 0 0,0-1 1 0 0,0 1 0 0 0,1 0-1 0 0,-1 0 1 0 0,0 0-1 0 0,0 0 1 0 0,0 0 0 0 0,1 0-1 0 0,-1 0 1 0 0,0 0-1 0 0,0 0 1 0 0,0 1-1 0 0,1-1 1 0 0,-1 0 0 0 0,0 0-1 0 0,0 0 1 0 0,0 0-1 0 0,1 0 1 0 0,-1 0 0 0 0,0 0-1 0 0,0 0 1 0 0,0 1-1 0 0,0-1 1 0 0,1 0 0 0 0,-1 0-1 0 0,0 0 1 0 0,0 0-8 0 0,1 2 90 0 0,0 0 0 0 0,0 0 0 0 0,-1 0 0 0 0,1 0 0 0 0,-1 0 0 0 0,1 0 0 0 0,-1 0 0 0 0,0 1-90 0 0,1 3 64 0 0,0 3 88 0 0,0 0-1 0 0,-1 1 0 0 0,-1-1 0 0 0,1 1 0 0 0,-2-1 0 0 0,1 0 0 0 0,-3 8-151 0 0,1-5-66 0 0,1 1 0 0 0,0 0 0 0 0,1 8 66 0 0,1 1-1709 0 0,2-13 658 0 0</inkml:trace>
  <inkml:trace contextRef="#ctx0" brushRef="#br1" timeOffset="33695.463">4106 1448 16439 0 0,'-21'14'471'0'0,"1"2"0"0"0,1 0-1 0 0,0 1 1 0 0,1 1 0 0 0,1 1-1 0 0,0 2-470 0 0,-2 2 14 0 0,-9 11 372 0 0,27-33-210 0 0,1-1-14 0 0,0 0-64 0 0,0 0-30 0 0,1 0-56 0 0,0-1-1 0 0,0 0 0 0 0,0 0 0 0 0,0 1 1 0 0,0-1-1 0 0,1 1 0 0 0,-1-1 0 0 0,0 1 1 0 0,0-1-1 0 0,0 1 0 0 0,1-1-11 0 0,3-1 4 0 0,1-2-18 0 0,0-1-1 0 0,-1 0 0 0 0,0-1 1 0 0,0 1-1 0 0,0-1 1 0 0,1-2 14 0 0,3-3-65 0 0,23-35-839 0 0,-22 38 840 0 0,-5 18 636 0 0,-2-1-330 0 0,-2-4-81 0 0,0 1 0 0 0,0 0 0 0 0,0 0 0 0 0,0-1 1 0 0,-1 1-1 0 0,0 0 0 0 0,-1 2-161 0 0,1 0 182 0 0,0 0 1 0 0,0-1 0 0 0,1 1-1 0 0,0 2-182 0 0,3 10 275 0 0,-4-15-204 0 0,1 1-1 0 0,0-1 0 0 0,0 0 0 0 0,0 1 0 0 0,1-1 0 0 0,0 1-70 0 0,14 30 568 0 0,-14-24-434 0 0,-2-12-133 0 0,1 1-1 0 0,-1-1 1 0 0,1 1 0 0 0,-1-1 0 0 0,1 1 0 0 0,-1-1 0 0 0,1 1 0 0 0,-1-1 0 0 0,1 1 0 0 0,0-1 0 0 0,-1 0 0 0 0,1 1-1 0 0,-1-1 1 0 0,1 0 0 0 0,0 0 0 0 0,-1 0 0 0 0,1 1 0 0 0,0-1 0 0 0,0 0 0 0 0,-1 0 0 0 0,1 0 0 0 0,0 0 0 0 0,-1 0-1 0 0,1 0 1 0 0,0 0 0 0 0,0 0 0 0 0,-1 0 0 0 0,1-1 0 0 0,0 1 0 0 0,-1 0 0 0 0,1 0 0 0 0,0-1 0 0 0,-1 1 0 0 0,1 0-1 0 0,-1-1 1 0 0,1 1-1 0 0,3-1-150 0 0,-1-1 1 0 0,1 0-1 0 0,-1 1 0 0 0,0-1 0 0 0,1 0 0 0 0,0-2 150 0 0,-1 0-1027 0 0</inkml:trace>
  <inkml:trace contextRef="#ctx0" brushRef="#br2" timeOffset="47123.831">1039 2032 3224 0 0,'0'0'391'0'0,"0"0"431"0"0,0 0 193 0 0,0 0 38 0 0,0 0-77 0 0,0 0-361 0 0,0 0-157 0 0,0 0-36 0 0,0 0-9 0 0,0 0-12 0 0,0 0-7 0 0,0 0-2 0 0,0 0-4 0 0,0 0-18 0 0,0 0-8 0 0,0 0-2 0 0,0 0-7 0 0,0 0-26 0 0,0 0-9 0 0,0 0-4 0 0,0 0-4 0 0,0 0-4 0 0,0 0-2 0 0,0 0 0 0 0,0 0-11 0 0,0 0-45 0 0,0 0-21 0 0,-3 7 435 0 0,3-5-644 0 0,0-1 21 0 0,0-1 0 0 0,0 1 0 0 0,0 0 0 0 0,0 0-1 0 0,0-1 1 0 0,0 1 0 0 0,0 0 0 0 0,0 0 0 0 0,-1 0 0 0 0,1-1-1 0 0,0 1 1 0 0,0 0 0 0 0,-1 0 0 0 0,1-1 0 0 0,0 1-1 0 0,-1 0 1 0 0,1-1 0 0 0,0 1 0 0 0,-1 0 0 0 0,1-1-1 0 0,-1 1-38 0 0,0 0 208 0 0,1-1 0 0 0,0 0-189 0 0,0 1 0 0 0,0-1 0 0 0,0 1 0 0 0,0-1 0 0 0,0 1 0 0 0,0-1 0 0 0,-1 1 0 0 0,1-1-1 0 0,0 1 1 0 0,0-1 0 0 0,0 1 0 0 0,-1-1 0 0 0,1 1 0 0 0,0-1 0 0 0,0 1 0 0 0,-1-1 0 0 0,1 0-1 0 0,0 1 1 0 0,-1-1 0 0 0,1 1-19 0 0,-12 17 774 0 0,-3 25-416 0 0,14-23-134 0 0,1-1-79 0 0,0-19-77 0 0,0 0 13 0 0,0 0 15 0 0,0 0-13 0 0,0 0-10 0 0,0-2 9 0 0,-1-25 314 0 0,1-5-39 0 0,1 0 0 0 0,1-3-357 0 0,-2 11 186 0 0,0 20-153 0 0,-1 0 0 0 0,1 0-1 0 0,0 0 1 0 0,0 0 0 0 0,1 1 0 0 0,0-5-33 0 0,2-10 189 0 0,-1 0 0 0 0,0 0 0 0 0,-1 0-1 0 0,-2-15-188 0 0,1 7 129 0 0,0-184-320 0 0,-3 175 222 0 0,2 26-15 0 0,1-1 0 0 0,-1 1 0 0 0,1-1 0 0 0,1-1-16 0 0,-1 9 6 0 0,0 0 0 0 0,0 0 0 0 0,0 0 0 0 0,-1 0 0 0 0,1 0 0 0 0,0 0-1 0 0,-1 0 1 0 0,0-1-6 0 0,0 0 1 0 0,1 1 0 0 0,-1 0-1 0 0,1 0 1 0 0,-1 0 0 0 0,1 0-1 0 0,0 0 1 0 0,0 0 0 0 0,0 0-1 0 0,0-1 0 0 0,1-3 25 0 0,0 0 0 0 0,-1 1 0 0 0,0-1 0 0 0,0 0 0 0 0,0 1 0 0 0,-1-1 0 0 0,1 0 0 0 0,-1 1 0 0 0,-1-1 0 0 0,1 1 0 0 0,-1-1 0 0 0,-2-4-25 0 0,3 8 1 0 0,0 0 0 0 0,1 0 0 0 0,-1 0 0 0 0,0 0 0 0 0,1 0 0 0 0,0 0-1 0 0,-1 0 1 0 0,1 0 0 0 0,0-1 0 0 0,0 0-1 0 0,-2-14-77 0 0,1 13 79 0 0,0-1-1 0 0,0 1 1 0 0,1-1-1 0 0,0 0 1 0 0,0 1-1 0 0,0-1 0 0 0,0 0 1 0 0,1 1-1 0 0,-1-1 1 0 0,1 0-1 0 0,1-1-1 0 0,-2 5-24 0 0,6-46 88 0 0,-1 34-61 0 0,-4 12-6 0 0,0 0 0 0 0,-1 1-1 0 0,0-1 1 0 0,1 0 0 0 0,-1 0-1 0 0,0 0 1 0 0,1 0 0 0 0,-1 0-1 0 0,0 0 1 0 0,0 0 0 0 0,0 0 0 0 0,0 0-1 0 0,0 0 1 0 0,0 0 0 0 0,0 0-1 0 0,0 0 1 0 0,0-1 3 0 0,0-21 69 0 0,1 8-69 0 0,-1 12 0 0 0,1 0 0 0 0,-1 0 0 0 0,0 1 0 0 0,0-1 0 0 0,0 0 0 0 0,0 0 0 0 0,-1 0 0 0 0,1 1 0 0 0,-1-2 0 0 0,1-14-13 0 0,0 11-543 0 0,0 4-7616 0 0,0 1 2322 0 0</inkml:trace>
  <inkml:trace contextRef="#ctx0" brushRef="#br2" timeOffset="47599.713">1032 1428 5064 0 0,'0'0'389'0'0,"0"0"38"0"0,0 0 1085 0 0,-2 1 2092 0 0,-8 6-1139 0 0,-9 10-197 0 0,6-7-1001 0 0,1 1 0 0 0,-7 10-1267 0 0,3-3 770 0 0,1-1-311 0 0,1 1 1 0 0,0 0-1 0 0,2 1 0 0 0,-1 1-459 0 0,-2 1 264 0 0,13-19-220 0 0,0 1-1 0 0,0-1 0 0 0,0 1 1 0 0,0-1-1 0 0,1 1 0 0 0,-1 0 0 0 0,1 0 1 0 0,-1 2-44 0 0,-3 6 230 0 0,-2 0 42 0 0,6-10-326 0 0,1-1-42 0 0,-4 3 15 0 0,3-1 134 0 0,3-6 213 0 0,18-27-276 0 0,-11 20-207 0 0,0 0-1 0 0,0 0 1 0 0,0-2 217 0 0,12-17-234 0 0,49-53-366 0 0,-70 82 614 0 0,0 1 0 0 0,0 0 0 0 0,1 0-1 0 0,-1 0 1 0 0,0 0 0 0 0,0 0 0 0 0,1 0 0 0 0,-1-1-1 0 0,0 1 1 0 0,0 0 0 0 0,1 0 0 0 0,-1 0-1 0 0,0 0 1 0 0,1 0 0 0 0,-1 0 0 0 0,0 0 0 0 0,0 0-1 0 0,1 0 1 0 0,-1 0 0 0 0,0 0 0 0 0,1 0-1 0 0,-1 0 1 0 0,0 0 0 0 0,0 1 0 0 0,1-1 0 0 0,-1 0-1 0 0,0 0 1 0 0,0 0 0 0 0,1 0 0 0 0,-1 0-1 0 0,0 1 1 0 0,0-1 0 0 0,0 0 0 0 0,1 0-14 0 0,10 12 293 0 0,-8-8-176 0 0,0 0 1 0 0,0 1 0 0 0,0-1 0 0 0,-1 1 0 0 0,1 2-118 0 0,26 54 803 0 0,-28-59-766 0 0,-1-1-34 0 0,0-1 0 0 0,0 1 0 0 0,1-1 1 0 0,-1 1-1 0 0,0-1 0 0 0,0 1 0 0 0,1-1 0 0 0,-1 0 1 0 0,0 1-1 0 0,1-1 0 0 0,-1 1 0 0 0,1-1 1 0 0,-1 0-1 0 0,0 1 0 0 0,1-1 0 0 0,-1 0 0 0 0,1 0 1 0 0,-1 1-1 0 0,1-1-3 0 0,10 8 76 0 0,-8-7-70 0 0,-1 1 0 0 0,1-1 0 0 0,0 0 0 0 0,0 0 0 0 0,0 0 0 0 0,0 0 0 0 0,0 0 0 0 0,0-1 0 0 0,0 1-1 0 0,0-1 1 0 0,0 0 0 0 0,0 0 0 0 0,0 0 0 0 0,0 0 0 0 0,2-1-6 0 0,20 2-114 0 0,8-1-3026 0 0,-31 0 1673 0 0</inkml:trace>
  <inkml:trace contextRef="#ctx0" brushRef="#br2" timeOffset="59275.354">34 2182 6912 0 0,'8'-18'744'0'0,"-4"8"59"0"0,-1-1 1 0 0,1 1-1 0 0,1-1 0 0 0,0 1 1 0 0,0 0-1 0 0,1 1 1 0 0,5-7-804 0 0,5 4 1429 0 0,-6 5-481 0 0,-9 7-549 0 0,-1 0 0 0 0,0 0-37 0 0,0 0-162 0 0,0 0-68 0 0,0 0-18 0 0,0 0 52 0 0,0 0 223 0 0,0 0 99 0 0,-1 1 21 0 0,-20 80 1186 0 0,16-66-1481 0 0,0 0 1 0 0,-4 7-215 0 0,4-12 44 0 0,1 1 0 0 0,0 0 1 0 0,1 0-1 0 0,0 0 1 0 0,0 2-45 0 0,-1 5 62 0 0,3-13-5 0 0,0 0 1 0 0,0-1 0 0 0,0 1 0 0 0,1 0-1 0 0,0 2-57 0 0,-1-6 2 0 0,1-1-1 0 0,0 1 1 0 0,0 0 0 0 0,0-1-1 0 0,0 1 1 0 0,0 0-1 0 0,0 0 1 0 0,0-1-1 0 0,0 1 1 0 0,1 0-1 0 0,-1-1 1 0 0,0 1-1 0 0,0 0 1 0 0,0-1 0 0 0,1 1-1 0 0,-1 0 1 0 0,0-1-1 0 0,1 1 1 0 0,-1-1-1 0 0,1 1 1 0 0,-1-1-1 0 0,1 1 1 0 0,-1-1-1 0 0,1 1 1 0 0,-1-1 0 0 0,1 1-1 0 0,-1-1 1 0 0,1 1-1 0 0,-1-1 1 0 0,1 0-1 0 0,0 1 1 0 0,-1-1-1 0 0,1 0 1 0 0,0 0-1 0 0,-1 0 1 0 0,1 1 0 0 0,0-1-1 0 0,-1 0 1 0 0,1 0-1 0 0,0 0 1 0 0,0 0-1 0 0,-1 0 1 0 0,1 0-1 0 0,0 0 1 0 0,0 0-2 0 0,2-1-1 0 0,0 0 0 0 0,-1 0 1 0 0,1 0-1 0 0,0 0 0 0 0,0 0 0 0 0,-1 0 0 0 0,3-2 1 0 0,4-3-1444 0 0,-3-2-5775 0 0</inkml:trace>
  <inkml:trace contextRef="#ctx0" brushRef="#br2" timeOffset="59592.705">0 1830 11056 0 0,'0'0'852'0'0,"0"0"-384"0"0,0 0 473 0 0,0 0 267 0 0,0 0 52 0 0,3-6 1142 0 0,-3 5-2344 0 0,1 0-1 0 0,-1 0 0 0 0,1 0 1 0 0,-1 1-1 0 0,1-1 0 0 0,-1 0 1 0 0,1 1-1 0 0,-1-1 0 0 0,1 0 1 0 0,0 1-1 0 0,-1-1 0 0 0,1 1 1 0 0,0-1-1 0 0,0 1 0 0 0,-1-1 1 0 0,1 1-1 0 0,0-1 0 0 0,0 1 1 0 0,0 0-1 0 0,-1 0 0 0 0,1-1 1 0 0,0 1-1 0 0,0 0 0 0 0,0 0 1 0 0,0 0-58 0 0,15-9-119 0 0,-9 6-524 0 0,2 1-41 0 0</inkml:trace>
  <inkml:trace contextRef="#ctx0" brushRef="#br2" timeOffset="60313.367">218 621 8232 0 0,'0'-11'881'0'0,"0"-5"834"0"0,0 15-774 0 0,0 1-25 0 0,0-3-29 0 0,0 1-302 0 0,0 3 2961 0 0,-8 31-3013 0 0,2-1 0 0 0,2 1 0 0 0,0 7-533 0 0,-1 8 433 0 0,2-14-272 0 0,-9 54-126 0 0,9-73-46 0 0,0-1-1 0 0,-1 1 1 0 0,-1-1-1 0 0,0 0 1 0 0,-2 2 11 0 0,1 0 46 0 0,5-12-21 0 0,1-1-1 0 0,-1 0 1 0 0,0 1-1 0 0,0-1 1 0 0,0 1 0 0 0,-1-1-1 0 0,1 0 1 0 0,-1 0 0 0 0,1 0-1 0 0,-1 0 1 0 0,0 0-1 0 0,0 1-24 0 0,7-22 80 0 0,-1 10-116 0 0,0 0 1 0 0,1 1-1 0 0,0-1 0 0 0,1 1 0 0 0,-1 0 0 0 0,2 0 0 0 0,-1 1 0 0 0,1 0 0 0 0,0 0 1 0 0,3-1 35 0 0,8-10-386 0 0,3-5-50 0 0,-15 15 326 0 0,0 1-1 0 0,1 1 1 0 0,-1-1-1 0 0,2 1 1 0 0,-1 0 0 0 0,1 0 110 0 0,11-6-22 0 0,-10 5 22 0 0,0 1 0 0 0,1 1 0 0 0,0-1 0 0 0,2 1 0 0 0,-7 4 0 0 0,-4 2 1 0 0,0-1 1 0 0,0 0-1 0 0,0 0 1 0 0,0 0 0 0 0,0 0-1 0 0,0 0 1 0 0,0 0-1 0 0,0-1 1 0 0,0 1-1 0 0,0 0 1 0 0,0 0 0 0 0,0-1-1 0 0,-1 1 1 0 0,2-1-2 0 0,-1 1 106 0 0,-1 0 22 0 0,-1 1-93 0 0,0 0 0 0 0,1 0 0 0 0,-1 0-1 0 0,0-1 1 0 0,0 1 0 0 0,0 0-1 0 0,0 0 1 0 0,0-1 0 0 0,0 1 0 0 0,0 0-1 0 0,-1 0-34 0 0,-1 1 101 0 0,-37 30 754 0 0,22-16-851 0 0,-2-2 0 0 0,-9 7-4 0 0,28-21 45 0 0,0 1 1 0 0,0 0-1 0 0,0-1 1 0 0,0 1 0 0 0,1 0-1 0 0,-1-1 1 0 0,0 1-1 0 0,0 0 1 0 0,1 0 0 0 0,-1 0-1 0 0,0 0 1 0 0,1 0-1 0 0,-1 0 1 0 0,1 0-1 0 0,-1 0 1 0 0,1 0 0 0 0,-1 0-1 0 0,1 0 1 0 0,0 0-1 0 0,0 0 1 0 0,-1 0 0 0 0,1 0-1 0 0,0 0 1 0 0,0 0-1 0 0,0 1 1 0 0,0-1-46 0 0,0 0 34 0 0,1 1 0 0 0,-1 0 1 0 0,1-1-1 0 0,-1 1 0 0 0,1 0 0 0 0,0-1 1 0 0,0 1-1 0 0,0-1 0 0 0,0 1 0 0 0,0-1 1 0 0,0 0-1 0 0,0 1 0 0 0,0-1 0 0 0,0 0 1 0 0,0 0-1 0 0,2 2-34 0 0,0 0 40 0 0,0 0-1 0 0,0 0 1 0 0,0 0-1 0 0,0 1 1 0 0,0-1-1 0 0,-1 1 1 0 0,0 0-1 0 0,1 0-39 0 0,11 19-11 0 0,6-4-81 0 0,-16-16 31 0 0,-1 0 1 0 0,1 0-1 0 0,-1 0 0 0 0,0 1 0 0 0,0-1 1 0 0,0 1-1 0 0,2 3 61 0 0,1 2 84 0 0,-5-8-189 0 0,1 0 1 0 0,-1 1-1 0 0,0-1 0 0 0,0 0 0 0 0,0 1 0 0 0,-1-1 1 0 0,1 1-1 0 0,0-1 0 0 0,-1 1 0 0 0,1-1 0 0 0,0 1 0 0 0,-1-1 1 0 0,0 1-1 0 0,1 0 0 0 0,-1-1 105 0 0,0 6-7194 0 0</inkml:trace>
  <inkml:trace contextRef="#ctx0" brushRef="#br0" timeOffset="121250.223">871 424 4144 0 0,'0'0'319'0'0,"4"-2"422"0"0,-2 0 2939 0 0,-2 2-3618 0 0,0 0 0 0 0,0 0 1 0 0,0 0-1 0 0,0 0 0 0 0,0 0 1 0 0,1 0-1 0 0,-1 0 1 0 0,0 0-1 0 0,0 0 0 0 0,0 0 1 0 0,0 0-1 0 0,0 0 0 0 0,0-1 1 0 0,0 1-1 0 0,0 0 0 0 0,1 0 1 0 0,-1 0-1 0 0,0 0 0 0 0,0 0 1 0 0,0 0-1 0 0,0 0 0 0 0,0 0 1 0 0,0 0-1 0 0,0 0 0 0 0,1 0 1 0 0,-1 0-1 0 0,0 0 1 0 0,0 0-1 0 0,0 0 0 0 0,0 0 1 0 0,0 0-1 0 0,0 0 0 0 0,0 1 1 0 0,1-1-1 0 0,-1 0 0 0 0,0 0 1 0 0,0 0-1 0 0,0 0 0 0 0,0 0 1 0 0,0 0-1 0 0,0 0 0 0 0,0 0 1 0 0,0 0-1 0 0,0 0 1 0 0,0 0-1 0 0,0 1 0 0 0,1-1 1 0 0,-1 0-1 0 0,0 0 0 0 0,0 0 1 0 0,0 0-1 0 0,0 0 0 0 0,0 0 1 0 0,0 0-1 0 0,0 0 0 0 0,0 1 1 0 0,0-1-63 0 0,5 12 1271 0 0,2 18-158 0 0,-7-3-472 0 0,0-22-510 0 0,-1 0 0 0 0,1 0 0 0 0,0 0 0 0 0,1 0 0 0 0,0 5-131 0 0,0-4 81 0 0,0 1 0 0 0,-1 0-1 0 0,1-1 1 0 0,-1 1 0 0 0,-1 2-81 0 0,2 25 161 0 0,-1-29-144 0 0,0 0-1 0 0,0 0 0 0 0,-1 0 0 0 0,1 0 0 0 0,-2 4-16 0 0,-2 19 54 0 0,5-20-32 0 0,-1-1-1 0 0,-1 0 1 0 0,1 0-1 0 0,-1 1 1 0 0,-1-1-1 0 0,0 1-21 0 0,1-5 60 0 0,1-3-55 0 0,0 0-1 0 0,-1 0 0 0 0,1 0 1 0 0,0 0-1 0 0,0 0 0 0 0,0 0 1 0 0,0 0-1 0 0,0 0 0 0 0,0 0 1 0 0,0 0-1 0 0,-1 0 0 0 0,1 0 1 0 0,0 1-1 0 0,0-1 0 0 0,0 0 1 0 0,0 0-1 0 0,0 0 0 0 0,-1 0 0 0 0,1 0 1 0 0,0 0-1 0 0,0-1 0 0 0,0 1 1 0 0,0 0-1 0 0,0 0 0 0 0,0 0 1 0 0,-1 0-1 0 0,1 0 0 0 0,0 0 1 0 0,0 0-1 0 0,0 0 0 0 0,0 0 1 0 0,0 0-1 0 0,0 0 0 0 0,0 0 1 0 0,-1 0-1 0 0,1 0 0 0 0,0-1 1 0 0,0 1-1 0 0,0 0 0 0 0,0 0 0 0 0,0 0 1 0 0,0 0-1 0 0,0 0 0 0 0,0 0 1 0 0,0 0-1 0 0,0-1 0 0 0,0 1 1 0 0,0 0-1 0 0,0 0 0 0 0,0 0 1 0 0,0 0-1 0 0,0 0 0 0 0,0-1 1 0 0,0 1-1 0 0,0 0 0 0 0,0 0 1 0 0,0 0-1 0 0,0 0 0 0 0,0 0 0 0 0,0 0 1 0 0,0-1-1 0 0,0 1 0 0 0,0 0 1 0 0,0 0-1 0 0,0 0-4 0 0,0-12 139 0 0,0 10-127 0 0,2-17-77 0 0,0 0-1 0 0,2 0 1 0 0,0 1-1 0 0,1-1 0 0 0,6-13 66 0 0,-8 23-61 0 0,2-9-8 0 0,1 1 0 0 0,1 0 0 0 0,0 1 0 0 0,2 0 0 0 0,-1 0 0 0 0,2 1 0 0 0,0 0 0 0 0,1 1 0 0 0,1 0 0 0 0,5-6 69 0 0,-16 18 0 0 0,2-1 0 0 0,9 0 0 0 0,-10 3 26 0 0,0 0 1 0 0,-1 0 0 0 0,1 0 0 0 0,0 0 0 0 0,0 0 0 0 0,0 1 0 0 0,-1-1 0 0 0,1 0-1 0 0,0 1 1 0 0,0-1 0 0 0,-1 1 0 0 0,1 0 0 0 0,0 0 0 0 0,-1-1 0 0 0,1 1 0 0 0,-1 0 0 0 0,1 0-1 0 0,-1 1 1 0 0,0-1 0 0 0,1 0 0 0 0,-1 0 0 0 0,0 1 0 0 0,0-1 0 0 0,0 1 0 0 0,0-1 0 0 0,0 1-1 0 0,0-1 1 0 0,0 1 0 0 0,0-1 0 0 0,-1 1 0 0 0,1 0 0 0 0,0 0-27 0 0,2 8 198 0 0,0-1 1 0 0,-1 1-1 0 0,0 0 0 0 0,-1 0 1 0 0,1 3-199 0 0,-2-9 67 0 0,1 11 118 0 0,-1-1-1 0 0,0 0 0 0 0,-1 1 1 0 0,0-1-1 0 0,-2 3-184 0 0,-3 15 733 0 0,-9 24-733 0 0,15-56-2 0 0,-3 10-109 0 0,0 0-1 0 0,1 0 1 0 0,0 0 0 0 0,1 1-1 0 0,0 0 112 0 0,1-9-176 0 0,0 13-2733 0 0,0-14-3045 0 0</inkml:trace>
  <inkml:trace contextRef="#ctx0" brushRef="#br0" timeOffset="122357.2">1266 585 4144 0 0,'1'-1'55'0'0,"0"0"1"0"0,1-1-1 0 0,-1 1 0 0 0,0 0 1 0 0,-1-1-1 0 0,1 1 1 0 0,0 0-1 0 0,0-1 0 0 0,-1 0 1 0 0,1 1-1 0 0,-1-1 0 0 0,1 1-55 0 0,4-11 1205 0 0,-5 11-410 0 0,0-21 4437 0 0,-8 23-1424 0 0,8 2-3707 0 0,1-1 1 0 0,0 1-1 0 0,-1-1 1 0 0,1 1-1 0 0,-1-1 1 0 0,0 1-1 0 0,0-1 1 0 0,0 1-1 0 0,0-1 1 0 0,0 1-1 0 0,0-1 1 0 0,-1 1-1 0 0,1-1-101 0 0,-3 22 648 0 0,4-21-576 0 0,-2 0 0 0 0,1 1 0 0 0,0-1 0 0 0,0 0 0 0 0,-1 0 0 0 0,0 1 0 0 0,-1 1-72 0 0,-1 5 162 0 0,0 0 0 0 0,1 0 0 0 0,0 1-1 0 0,1-1 1 0 0,0 2-162 0 0,-2 11 231 0 0,-2 10 8 0 0,4-16-92 0 0,-2-1 0 0 0,0 1 1 0 0,-1-1-1 0 0,-2 5-147 0 0,4-13 16 0 0,2-7-12 0 0,0 1 1 0 0,0-1 0 0 0,-1 1 0 0 0,1-1-1 0 0,0 1 1 0 0,-1-1 0 0 0,0 1 0 0 0,1-1-1 0 0,-1 0 1 0 0,0 1 0 0 0,0-1 0 0 0,1 0-1 0 0,-1 1 1 0 0,0-1 0 0 0,0 0 0 0 0,-1 0-1 0 0,0 1-4 0 0,2-1 70 0 0,-1-3-92 0 0,0 1 1 0 0,1-1 0 0 0,-1 1-1 0 0,1-1 1 0 0,0 1 0 0 0,-1-1-1 0 0,1 0 1 0 0,0 1 0 0 0,0-1-1 0 0,0 1 1 0 0,0-1 21 0 0,1-10-397 0 0,0 0-1 0 0,1 0 1 0 0,3-10 397 0 0,3-23-1024 0 0,-8 40 892 0 0,1 0-1 0 0,1 0 1 0 0,-1 0-1 0 0,1 0 1 0 0,0 0-1 0 0,0 0 1 0 0,0 1 0 0 0,0-1-1 0 0,1 1 1 0 0,2-4 132 0 0,6-6-356 0 0,0 0 0 0 0,7-5 356 0 0,-17 18-10 0 0,0-1 0 0 0,1 0-1 0 0,-1 1 1 0 0,1-1 0 0 0,-1 1 0 0 0,1-1-1 0 0,0 1 1 0 0,-1 0 0 0 0,1 0-1 0 0,0 0 1 0 0,0 0 0 0 0,0 0 0 0 0,0 0-1 0 0,0 0 1 0 0,0 0 0 0 0,0 1 0 0 0,0-1-1 0 0,0 1 1 0 0,1 0 0 0 0,-1 0-1 0 0,0 0 1 0 0,0 0 0 0 0,0 0 0 0 0,0 0-1 0 0,1 0 1 0 0,-1 1 0 0 0,0-1 10 0 0,-1 0 44 0 0,-1 1 0 0 0,1-1 0 0 0,-1 0 0 0 0,1 0 0 0 0,0 1 0 0 0,-1-1 0 0 0,1 1 0 0 0,-1-1 0 0 0,1 0 0 0 0,-1 1 0 0 0,1-1 0 0 0,-1 1 0 0 0,0-1 0 0 0,1 1 0 0 0,-1-1 0 0 0,1 1 0 0 0,-1 0 0 0 0,0-1 0 0 0,0 1 0 0 0,1-1 0 0 0,-1 1 0 0 0,0 0 0 0 0,0-1 0 0 0,0 1 0 0 0,1 0 0 0 0,-1-1 0 0 0,0 1 0 0 0,0 0 0 0 0,0-1 0 0 0,0 1 0 0 0,0 0 0 0 0,-1-1 0 0 0,1 1 0 0 0,0 0 0 0 0,0-1 0 0 0,0 1 0 0 0,-1-1 0 0 0,1 1 0 0 0,0 0 0 0 0,-1 0-44 0 0,-1 6 237 0 0,-1-1-1 0 0,-1 1 0 0 0,1 0 1 0 0,-1-1-237 0 0,-4 8 320 0 0,-16 44 320 0 0,14-22 28 0 0,10-36-652 0 0,-1 1-1 0 0,1 0 1 0 0,0-1-1 0 0,0 1 1 0 0,0 0-1 0 0,-1-1 1 0 0,1 1-1 0 0,0 0 0 0 0,0-1 1 0 0,0 1-1 0 0,0 0 1 0 0,0 0-1 0 0,0-1 1 0 0,1 1-1 0 0,-1 0 1 0 0,0-1-1 0 0,0 1 1 0 0,0-1-1 0 0,1 1 0 0 0,-1 0 1 0 0,0-1-1 0 0,1 1 1 0 0,-1 0-1 0 0,0-1 1 0 0,1 1-16 0 0,1 1 12 0 0,-1 0 1 0 0,1-1 0 0 0,0 1-1 0 0,0 0 1 0 0,0-1 0 0 0,0 1-1 0 0,0-1 1 0 0,0 0-13 0 0,4 2 11 0 0,-1 0 1 0 0,0-1-1 0 0,0 0 0 0 0,1 0 0 0 0,-1 0 1 0 0,1-1-1 0 0,0 1-11 0 0,12-1 50 0 0,-12-1-340 0 0,0 1 0 0 0,0-1 0 0 0,0 1 0 0 0,0 1 0 0 0,3 0 290 0 0,-8-2-6842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14:38.37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32 53 3224 0 0,'-15'-3'1541'0'0,"15"3"-1453"0"0,-1 0 0 0 0,1 0 0 0 0,0 0 0 0 0,-1 0 1 0 0,1-1-1 0 0,0 1 0 0 0,-1 0 0 0 0,1 0 1 0 0,0 0-1 0 0,-1 0 0 0 0,1-1 0 0 0,0 1 0 0 0,0 0 1 0 0,-1 0-1 0 0,1-1 0 0 0,0 1 0 0 0,0 0 0 0 0,-1-1 1 0 0,1 1-1 0 0,0 0 0 0 0,0-1 0 0 0,0 1 0 0 0,-1 0 1 0 0,1-1-1 0 0,0 1 0 0 0,0 0 0 0 0,0-1 0 0 0,0 1 1 0 0,0-1-1 0 0,0 1 0 0 0,0 0 0 0 0,0-1 0 0 0,0 1 1 0 0,0 0-1 0 0,0-1 0 0 0,0 1 0 0 0,0-1 0 0 0,0 1 1 0 0,0 0-1 0 0,1-1 0 0 0,-1 1-88 0 0,1-3 436 0 0,1-1 1 0 0,-1 1-1 0 0,1 0 0 0 0,0 0 1 0 0,0 0-1 0 0,0 0 0 0 0,1 1 1 0 0,2-3-437 0 0,-6 0 1313 0 0,1 5-1243 0 0,0-1 0 0 0,0 1 1 0 0,0 0-1 0 0,0 0 0 0 0,0 0 1 0 0,0 0-1 0 0,0 0 1 0 0,0 0-1 0 0,0-1 0 0 0,0 1 1 0 0,1 0-1 0 0,-1 0 1 0 0,0 0-1 0 0,0 0 0 0 0,0 0 1 0 0,0 0-1 0 0,0-1 0 0 0,0 1 1 0 0,0 0-1 0 0,0 0 1 0 0,0 0-1 0 0,0 0 0 0 0,0 0 1 0 0,0 0-1 0 0,1 0 1 0 0,-1 0-1 0 0,0 0 0 0 0,0 0 1 0 0,0-1-1 0 0,0 1 0 0 0,0 0 1 0 0,0 0-1 0 0,0 0 1 0 0,1 0-1 0 0,-1 0 0 0 0,0 0 1 0 0,0 0-1 0 0,0 0 1 0 0,0 0-1 0 0,0 0 0 0 0,0 0 1 0 0,1 0-1 0 0,-1 0 1 0 0,0 0-1 0 0,0 0 0 0 0,0 0 1 0 0,0 0-1 0 0,0 0 0 0 0,0 0 1 0 0,1 0-1 0 0,-1 1 1 0 0,0-1-1 0 0,0 0 0 0 0,0 0 1 0 0,0 0-1 0 0,0 0-70 0 0,1 2 58 0 0,1 1 1 0 0,-1 0-1 0 0,-1-1 0 0 0,1 1 0 0 0,0 0 0 0 0,-1-1 1 0 0,1 1-1 0 0,-1 0 0 0 0,0 0 0 0 0,0-1 0 0 0,0 1 1 0 0,0 0-1 0 0,0 0 0 0 0,-1-1 0 0 0,1 1 1 0 0,-1 2-59 0 0,-2 18 364 0 0,3-9-202 0 0,-2 1 0 0 0,0-1 0 0 0,-1 1 0 0 0,0-1-1 0 0,-2 2-161 0 0,3 7 143 0 0,2-20-130 0 0,0 0 1 0 0,0 0 0 0 0,0 1 0 0 0,-1-1 0 0 0,0 0 0 0 0,1 0 0 0 0,-2 2-14 0 0,-3 10 74 0 0,5-13-60 0 0,0 0-1 0 0,-1 0 1 0 0,1-1-1 0 0,-1 1 0 0 0,0 0 1 0 0,0 0-1 0 0,0 0 1 0 0,1-1-1 0 0,-2 1 0 0 0,1 0 1 0 0,0-1-1 0 0,-1 1-13 0 0,10-13-7 0 0,-1-2 0 0 0,0 1 0 0 0,-1-1 0 0 0,-1 0 0 0 0,4-10 7 0 0,-2 5-352 0 0,2 1-1 0 0,8-15 353 0 0,4-7-272 0 0,-17 33 247 0 0,0 0 0 0 0,0 0 0 0 0,1 0 0 0 0,-1 1 0 0 0,1 0-1 0 0,2-1 26 0 0,1 2-13 0 0,-3 2-30 0 0,-5 1 39 0 0,1 1 1 0 0,-1 0-1 0 0,1-1 0 0 0,0 1 0 0 0,0 0 0 0 0,-1-1 0 0 0,1 1 0 0 0,0 0 1 0 0,-1 0-1 0 0,1 0 0 0 0,0 0 0 0 0,0 0 0 0 0,-1 0 0 0 0,1 0 1 0 0,0 0-1 0 0,0 0 0 0 0,-1 0 0 0 0,1 0 0 0 0,0 0 0 0 0,0 0 0 0 0,-1 1 1 0 0,1-1-1 0 0,0 0 0 0 0,-1 0 0 0 0,1 1 0 0 0,0-1 0 0 0,0 1 4 0 0,2 0 55 0 0,0 0 0 0 0,-1 1 0 0 0,1-1 0 0 0,0 1 0 0 0,0 0-1 0 0,-1 0 1 0 0,1 0 0 0 0,-1 0 0 0 0,2 2-55 0 0,5 4 170 0 0,-8-7-138 0 0,-1 0-1 0 0,1 1 1 0 0,0-1-1 0 0,-1 0 1 0 0,1 1-1 0 0,-1-1 0 0 0,0 0 1 0 0,1 1-1 0 0,-1-1 1 0 0,0 1-1 0 0,0-1 1 0 0,0 0-1 0 0,0 1-31 0 0,2 7 151 0 0,-1-5-91 0 0,-1 0 0 0 0,1 0 0 0 0,-1 0 1 0 0,1 0-1 0 0,-1 0 0 0 0,0 0 0 0 0,-1 0 0 0 0,1 0 0 0 0,-1 0 0 0 0,0 0 0 0 0,0 0 0 0 0,0 0 0 0 0,0 0-60 0 0,-1 2 103 0 0,1 1 0 0 0,-1-1-1 0 0,1 1 1 0 0,1 3-103 0 0,-10 39 584 0 0,10-38-527 0 0,0-1-1 0 0,-2 1 0 0 0,1 0 1 0 0,-1 0-1 0 0,-1-1 0 0 0,0 1 1 0 0,0-1-1 0 0,-5 8-56 0 0,7-16 12 0 0,1-2-9 0 0,-1 1 0 0 0,1 0 0 0 0,0-1 0 0 0,-1 1 0 0 0,1 0 0 0 0,0-1-1 0 0,0 1 1 0 0,0 0 0 0 0,-1 0 0 0 0,1-1 0 0 0,0 1 0 0 0,0 0 0 0 0,0 0 0 0 0,0-1 0 0 0,0 1 0 0 0,0 0 0 0 0,1-1 0 0 0,-1 1 0 0 0,0 0-3 0 0,-1 19 153 0 0,0-11-167 0 0,0-8-101 0 0,1-1 0 0 0,0 1 0 0 0,0-1 1 0 0,-1 1-1 0 0,1 0 0 0 0,0-1 0 0 0,0 1 0 0 0,0-1 1 0 0,0 1-1 0 0,0-1 0 0 0,0 1 0 0 0,0 0 1 0 0,0-1-1 0 0,0 1 0 0 0,0-1 0 0 0,0 1 0 0 0,0-1 1 0 0,0 1-1 0 0,0 0 0 0 0,1-1 0 0 0,-1 1 1 0 0,0-1-1 0 0,0 1 0 0 0,1-1 115 0 0,3 4-708 0 0,-3-3-4540 0 0,-1-1-498 0 0</inkml:trace>
  <inkml:trace contextRef="#ctx0" brushRef="#br0" timeOffset="321.828">359 249 7368 0 0,'0'0'568'0'0,"0"1"-204"0"0,-13 42 4760 0 0,5-2-509 0 0,-2 23-4615 0 0,10-28 1096 0 0,0-35-932 0 0,0 1-49 0 0,1-1-92 0 0,-1 1-1 0 0,0-1 1 0 0,1 0-1 0 0,-1 1 1 0 0,1-1-1 0 0,0 0 1 0 0,-1 1 0 0 0,1-1-1 0 0,0 0 1 0 0,0 0-1 0 0,-1 0 1 0 0,1 0-1 0 0,0 0 1 0 0,0 0-1 0 0,0 0 1 0 0,0 0 0 0 0,1 0-1 0 0,-1 0-22 0 0,0-1-75 0 0,-1 0-1 0 0,1 1 1 0 0,0-1-1 0 0,0 0 1 0 0,0 0 0 0 0,0 0-1 0 0,0 1 1 0 0,0-1-1 0 0,0 0 1 0 0,0 0-1 0 0,0 0 1 0 0,0 0-1 0 0,0-1 1 0 0,0 1 0 0 0,0 0-1 0 0,0 0 1 0 0,0 0-1 0 0,-1-1 1 0 0,1 1-1 0 0,0-1 1 0 0,0 1 0 0 0,0 0-1 0 0,0-1 1 0 0,-1 0-1 0 0,1 1 1 0 0,0-1-1 0 0,0 0 76 0 0,5-4-6407 0 0</inkml:trace>
  <inkml:trace contextRef="#ctx0" brushRef="#br0" timeOffset="615.927">387 118 18975 0 0,'1'1'164'0'0,"0"-1"0"0"0,0 1 0 0 0,-1 0 0 0 0,1-1-1 0 0,0 1 1 0 0,0 0 0 0 0,0 0 0 0 0,-1-1-1 0 0,1 1 1 0 0,0 0 0 0 0,-1 0 0 0 0,1 0 0 0 0,-1 0-1 0 0,1 0 1 0 0,-1 0 0 0 0,1 0-164 0 0,5 18 430 0 0,-6-18-428 0 0,0 0-1 0 0,1 0 1 0 0,-1 0 0 0 0,0-1 0 0 0,0 1-1 0 0,1 0 1 0 0,-1 0 0 0 0,0-1 0 0 0,1 1-1 0 0,-1 0 1 0 0,0 0 0 0 0,1-1-1 0 0,-1 1 1 0 0,1 0 0 0 0,-1-1 0 0 0,1 1-1 0 0,0-1 1 0 0,-1 1 0 0 0,1-1-1 0 0,0 1 1 0 0,-1-1 0 0 0,1 1 0 0 0,0-1-2 0 0,0 1-8 0 0,15 8-2551 0 0,-11-7-1123 0 0,10 2-3111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11:45.088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008C3A"/>
    </inkml:brush>
    <inkml:brush xml:id="br3">
      <inkml:brushProperty name="width" value="0.05" units="cm"/>
      <inkml:brushProperty name="height" value="0.05" units="cm"/>
    </inkml:brush>
  </inkml:definitions>
  <inkml:trace contextRef="#ctx0" brushRef="#br0">2842 6058 4608 0 0,'0'-1'73'0'0,"0"1"0"0"0,0 0 0 0 0,0-1 0 0 0,0 1 0 0 0,0-1 0 0 0,0 1 0 0 0,0 0 0 0 0,0-1 0 0 0,0 1 0 0 0,0-1 0 0 0,0 1 0 0 0,0 0 0 0 0,0-1 0 0 0,0 1 0 0 0,0 0 0 0 0,0-1 1 0 0,0 1-1 0 0,1 0 0 0 0,-1-1 0 0 0,0 1 0 0 0,0 0 0 0 0,0-1 0 0 0,1 1 0 0 0,-1 0 0 0 0,0-1 0 0 0,0 1 0 0 0,1 0 0 0 0,-1 0 0 0 0,0-1 0 0 0,1 1 0 0 0,-1 0 0 0 0,0 0 0 0 0,1 0 0 0 0,-1-1 0 0 0,0 1 0 0 0,1 0 0 0 0,-1 0 0 0 0,1 0-73 0 0,20-6 4431 0 0,-7 2-2989 0 0,69-24-469 0 0,-68 23-624 0 0,0 2-1 0 0,1-1 1 0 0,-1 2-1 0 0,1 0-348 0 0,20-4 337 0 0,-20 3-264 0 0,-2 0-63 0 0,-1 0 0 0 0,1 1 0 0 0,0 1 0 0 0,0 0 0 0 0,0 1 0 0 0,-1 0 1 0 0,3 2-11 0 0,-13-3 0 0 0,2 2-2 0 0,8 7 20 0 0,-12-8-44 0 0,-1 0 0 0 0,1 1 0 0 0,-1-1 1 0 0,1 0-1 0 0,-1 1 0 0 0,1-1 1 0 0,-1 0-1 0 0,1 1 0 0 0,-1-1 1 0 0,0 1-1 0 0,1-1 0 0 0,-1 1 0 0 0,0-1 1 0 0,1 1-1 0 0,-1-1 0 0 0,0 1 1 0 0,1-1-1 0 0,-1 1 0 0 0,0 0 1 0 0,0-1-1 0 0,0 1 0 0 0,0-1 0 0 0,1 1 1 0 0,-1 0-1 0 0,0-1 0 0 0,0 1 1 0 0,0 0-1 0 0,0-1 0 0 0,-1 1 1 0 0,1-1-1 0 0,0 1 0 0 0,0 0 0 0 0,0-1 26 0 0,-1 2-247 0 0,0 0 0 0 0,-1 0-1 0 0,1-1 1 0 0,0 1-1 0 0,-1-1 1 0 0,1 1 0 0 0,-1-1-1 0 0,0 1 248 0 0,1-1-110 0 0,-8 7-1496 0 0</inkml:trace>
  <inkml:trace contextRef="#ctx0" brushRef="#br0" timeOffset="291.526">2921 6113 3680 0 0,'0'0'284'0'0,"0"0"53"0"0,0 0 920 0 0,0 0 425 0 0,0 0 80 0 0,0 0-128 0 0,0 0-618 0 0,0 0-267 0 0,0 0-56 0 0,6 5 527 0 0,6 0-656 0 0,0 0 0 0 0,0-1 0 0 0,0 0 0 0 0,1-1 0 0 0,-1-1 0 0 0,6 1-564 0 0,-4-2 287 0 0,-1 2 1 0 0,0 0 0 0 0,0 0-1 0 0,0 1 1 0 0,-1 1-1 0 0,2 1-287 0 0,-2 0 229 0 0,-1 1 0 0 0,0 0 0 0 0,1 1-229 0 0,-9-6 23 0 0,0 1 0 0 0,0-1 0 0 0,0 1-1 0 0,0 0 1 0 0,-1 0 0 0 0,1 0 0 0 0,-1 0-1 0 0,1 1 1 0 0,-1-1 0 0 0,0 0 0 0 0,-1 1-1 0 0,1 1-22 0 0,1 22-2160 0 0,-3-13-102 0 0,1-11-3691 0 0</inkml:trace>
  <inkml:trace contextRef="#ctx0" brushRef="#br1" timeOffset="-165462.796">8649 287 7600 0 0,'0'0'348'0'0,"0"0"-7"0"0,-1-1-220 0 0,0-2 21 0 0,-1 1 0 0 0,0-1 0 0 0,0 1 0 0 0,0 0 0 0 0,0-1 0 0 0,0 1 0 0 0,0 0 0 0 0,-1 0 0 0 0,1 1 0 0 0,0-1 0 0 0,-1 0-1 0 0,0 1 1 0 0,1-1 0 0 0,-1 1 0 0 0,0 0 0 0 0,0 0 0 0 0,0 0 0 0 0,0 0 0 0 0,0 1 0 0 0,-3-1-142 0 0,-3 0 406 0 0,0 1 1 0 0,-1 1 0 0 0,1-1-1 0 0,-1 2 1 0 0,-6 1-407 0 0,-10 1 446 0 0,22-3-364 0 0,-1 0 0 0 0,1 0 1 0 0,-1 1-1 0 0,1-1 1 0 0,-1 1-1 0 0,1 1 0 0 0,0-1 1 0 0,0 0-1 0 0,0 1 1 0 0,0 1-83 0 0,-18 9 352 0 0,19-11-305 0 0,1-1 0 0 0,-1 1 0 0 0,0 0 0 0 0,1 0 0 0 0,-1 0 0 0 0,1 1 0 0 0,0-1 0 0 0,0 1 0 0 0,0-1 0 0 0,0 1 0 0 0,0 0 0 0 0,1-1 0 0 0,-1 1 0 0 0,0 3-47 0 0,-1 3 150 0 0,0-1-1 0 0,0 1 0 0 0,2 0 1 0 0,-2 7-150 0 0,3-11 35 0 0,1 0 0 0 0,-1-1 1 0 0,1 1-1 0 0,0 0 0 0 0,1 0 1 0 0,-1-1-1 0 0,1 1 1 0 0,0 0-1 0 0,0-1 0 0 0,0 0 1 0 0,2 3-36 0 0,5 4 122 0 0,0 0 1 0 0,1-1 0 0 0,0 0-1 0 0,1-1 1 0 0,-1 0 0 0 0,2-1-1 0 0,2 1-122 0 0,-4-2 111 0 0,0 0 0 0 0,1-1 0 0 0,0-1 0 0 0,0 0 0 0 0,0-1 0 0 0,1 0-1 0 0,8 2-110 0 0,-15-6 27 0 0,0 0-1 0 0,0 0 0 0 0,0-1 1 0 0,0 0-1 0 0,0 1 0 0 0,-1-2 0 0 0,1 1 1 0 0,0-1-1 0 0,0 1 0 0 0,-1-1 1 0 0,1 0-1 0 0,-1-1 0 0 0,1 1 0 0 0,0-2-26 0 0,9-5 100 0 0,-5 4-65 0 0,1-1 1 0 0,-1 0-1 0 0,0-1 1 0 0,-1 0-1 0 0,0 0 0 0 0,3-4-35 0 0,4-5 33 0 0,0 2 0 0 0,1-1-33 0 0,0 1-2 0 0,-15 13 6 0 0,0 0 0 0 0,0 0-1 0 0,0-1 1 0 0,-1 1 0 0 0,1-1-1 0 0,0 1 1 0 0,-1 0 0 0 0,1-1-1 0 0,-1 1 1 0 0,1-1 0 0 0,-1 1 0 0 0,0-1-1 0 0,0 1 1 0 0,0-1 0 0 0,0 0-1 0 0,0 1 1 0 0,0-1 0 0 0,0 0-4 0 0,0-1 1 0 0,-1 0 0 0 0,1 0 0 0 0,-1 0 0 0 0,0-1 0 0 0,1 1 0 0 0,-2 0 0 0 0,1 0 0 0 0,-1-2-1 0 0,1 4 4 0 0,0-1 0 0 0,0 1 0 0 0,0-1 0 0 0,0 1 0 0 0,0-1 1 0 0,0 1-1 0 0,0 0 0 0 0,-1 0 0 0 0,1-1 0 0 0,-1 1 0 0 0,1 0 0 0 0,-1 0-4 0 0,0-1 4 0 0,0 1-7 0 0,1 0-1 0 0,-1 0 0 0 0,1 0 0 0 0,-1 0 0 0 0,0 1 0 0 0,0-1 0 0 0,1 0 1 0 0,-1 1-1 0 0,0-1 0 0 0,0 1 0 0 0,1-1 0 0 0,-1 1 0 0 0,0 0 0 0 0,0 0 0 0 0,0 0 1 0 0,0 0-1 0 0,0 0 0 0 0,0 1 4 0 0,-5-1 5 0 0,5 0-11 0 0,0 1-1 0 0,0-1 1 0 0,0 1-1 0 0,0-1 1 0 0,0 1 0 0 0,1 0-1 0 0,-1 0 1 0 0,0 0-1 0 0,0 0 1 0 0,1 0-1 0 0,-1 0 1 0 0,0 0-1 0 0,1 1 1 0 0,-1-1-1 0 0,1 1 1 0 0,0-1-1 0 0,-1 1 1 0 0,1-1-1 0 0,0 1 1 0 0,0 0-1 0 0,0-1 1 0 0,0 1-1 0 0,0 0 1 0 0,0 0-1 0 0,1 0 1 0 0,-1 0-1 0 0,1 0 1 0 0,-1 0-1 0 0,1 1 7 0 0,-1 15-39 0 0,1-14 27 0 0,-1 0 0 0 0,1 0-1 0 0,0 0 1 0 0,1 0 0 0 0,-1 0 0 0 0,1 0-1 0 0,0 0 1 0 0,0 2 12 0 0,4 13-12 0 0,-5-15 13 0 0,1 0-1 0 0,0 0 0 0 0,1 1 0 0 0,-1-1 0 0 0,2 3 0 0 0,7 14 0 0 0,-6-13 0 0 0,0 0 0 0 0,0 0 0 0 0,1 0 0 0 0,1 1 0 0 0,-4-6 0 0 0,0-1 0 0 0,1 0 0 0 0,-1 1 0 0 0,0-1 0 0 0,1 0 0 0 0,-1 0 0 0 0,1 0 0 0 0,0-1 0 0 0,0 1 0 0 0,0-1 0 0 0,0 1 0 0 0,0-1 0 0 0,2 1 0 0 0,3 0 12 0 0,0 0 0 0 0,1-1 0 0 0,-1 0 0 0 0,0 0-1 0 0,1 0 1 0 0,-1-1 0 0 0,1-1 0 0 0,-1 1 0 0 0,0-2-1 0 0,1 1 1 0 0,-1-1 0 0 0,0 0 0 0 0,0 0 0 0 0,0-1-1 0 0,4-3-11 0 0,-6 4 20 0 0,0-2 0 0 0,0 1 0 0 0,-1-1-1 0 0,1 0 1 0 0,-1 0 0 0 0,0 0-1 0 0,0-1 1 0 0,0 0 0 0 0,-1 0 0 0 0,0 0-1 0 0,0 0 1 0 0,0-1 0 0 0,-1 1 0 0 0,1-1-1 0 0,-2 0 1 0 0,1 0 0 0 0,0 0 0 0 0,-1-1-1 0 0,1-4-19 0 0,25-133 192 0 0,-18 67-192 0 0,-8 67 0 0 0,-1 0 0 0 0,0-1 0 0 0,0 1 0 0 0,-1 0 0 0 0,-1-1 0 0 0,0-8 0 0 0,-2 10 1 0 0,2 8-3 0 0,1 0 1 0 0,-1-1-1 0 0,1 1 1 0 0,-1-1-1 0 0,1 1 1 0 0,0-1-1 0 0,-1 1 1 0 0,1-1-1 0 0,0 1 1 0 0,0-1 1 0 0,-3 14-332 0 0,2-7 302 0 0,0 0 0 0 0,0-1 1 0 0,0 1-1 0 0,0-1 0 0 0,1 1 0 0 0,0 4 30 0 0,4 42-12 0 0,4 20 13 0 0,-4-38-111 0 0,0 13 110 0 0,4 29-82 0 0,-7-64 92 0 0,1 0 0 0 0,0 0 0 0 0,1-1 0 0 0,0 1 0 0 0,1-1-1 0 0,0 1 1 0 0,1-1 0 0 0,5 9-10 0 0,-10-18-2 0 0,3 3-13 0 0,9-1 85 0 0,-8-3-53 0 0,0 1 0 0 0,0-1 0 0 0,0 0 0 0 0,0 0 0 0 0,-1-1-1 0 0,1 1 1 0 0,0-1 0 0 0,0 0 0 0 0,-1 0 0 0 0,1 0-1 0 0,0-1 1 0 0,-1 1 0 0 0,1-1 0 0 0,1-1-17 0 0,0 0 25 0 0,0-1 1 0 0,0 0 0 0 0,0 0-1 0 0,-1 0 1 0 0,1-1 0 0 0,-1 0-1 0 0,0 0 1 0 0,2-3-26 0 0,5-10 62 0 0,-1 0 0 0 0,0-1 1 0 0,-2-1-1 0 0,6-17-62 0 0,-4 10 22 0 0,-1-1-1 0 0,-1-1 1 0 0,-2 1 0 0 0,-1-1 0 0 0,-1 0-1 0 0,0-17-21 0 0,-4 40 0 0 0,0 0 0 0 0,0 0 0 0 0,-1 0 0 0 0,0 0 0 0 0,0 0 0 0 0,-2-5 0 0 0,0 7-14 0 0,2 4-2 0 0,0 0 1 0 0,0 0-1 0 0,-1 0 1 0 0,1 0-1 0 0,0 1 0 0 0,0-1 1 0 0,0 0-1 0 0,-1 1 1 0 0,1-1-1 0 0,0 1 1 0 0,0 0-1 0 0,0-1 1 0 0,0 1-1 0 0,0 0 0 0 0,0 0 16 0 0,-2 1-20 0 0,1 0-1 0 0,0 0 0 0 0,1 0 1 0 0,-1 0-1 0 0,0 0 0 0 0,0 1 1 0 0,1-1-1 0 0,0 1 0 0 0,-1-1 0 0 0,1 1 1 0 0,0 0-1 0 0,0-1 0 0 0,0 2 21 0 0,-8 41-101 0 0,5-24 77 0 0,2-6 6 0 0,0 0 0 0 0,1 0 1 0 0,1 7 17 0 0,-1 5-1 0 0,1-14 2 0 0,1 0 1 0 0,1 0-1 0 0,-1 0 0 0 0,2 0 0 0 0,0 0 0 0 0,1 0 0 0 0,0-1 0 0 0,1 1 0 0 0,0-1 0 0 0,1 0 0 0 0,0-1 0 0 0,1 1 0 0 0,0-1 0 0 0,7 8-1 0 0,-7-11 50 0 0,-1-1 0 0 0,1 0 0 0 0,1-1 0 0 0,-1 0 1 0 0,1 0-1 0 0,5 3-50 0 0,14 7-5362 0 0,-17-10-599 0 0</inkml:trace>
  <inkml:trace contextRef="#ctx0" brushRef="#br1" timeOffset="-169769.529">4870 891 3224 0 0,'0'0'143'0'0,"0"0"105"0"0,0 0 337 0 0,0 0 147 0 0,0 0 32 0 0,0 0-84 0 0,0 0-370 0 0,0 0-159 0 0,8 4 212 0 0,8-2-107 0 0,-14-2-134 0 0,0 0-20 0 0,13 0 8 0 0,10 0 343 0 0,-1-1 1 0 0,6-1-454 0 0,3-1 294 0 0,1 2-1 0 0,0 1 0 0 0,14 2-293 0 0,-11 0 352 0 0,0-1-1 0 0,27-4-351 0 0,25-5 152 0 0,-59 4 52 0 0,25 1-204 0 0,-11 1 60 0 0,33 4 14 0 0,-34 0-21 0 0,-28 0-29 0 0,0-2 0 0 0,1 0 1 0 0,3-1-25 0 0,64-4 448 0 0,60 6-448 0 0,-49 0 136 0 0,-68-1-37 0 0,-8-1 94 0 0,0 2 0 0 0,1 0 0 0 0,2 1-193 0 0,-18-1 26 0 0,1-1 0 0 0,0 0 0 0 0,0 0 0 0 0,-1-1 0 0 0,1 1 0 0 0,1-1-26 0 0,19 0 95 0 0,163 12 137 0 0,13 2-1 0 0,-162-10-251 0 0,23-3 20 0 0,-38 0 6 0 0,121-10 136 0 0,-82 7-46 0 0,-38 1-1 0 0,0 1 1 0 0,1 1-1 0 0,7 2-95 0 0,11 2 452 0 0,24-2-452 0 0,5 0-48 0 0,156 9 104 0 0,-177-9 117 0 0,15-4-173 0 0,3 0 90 0 0,-19 1 277 0 0,7-3-367 0 0,8 3 347 0 0,-41 1-102 0 0,22-2-245 0 0,-19 0 32 0 0,1 2 0 0 0,-1 1 1 0 0,1 2-1 0 0,5 1-32 0 0,29 3 79 0 0,-53-7-79 0 0,15 2 144 0 0,1 0 0 0 0,0-2 0 0 0,24-3-144 0 0,-45 2 46 0 0,0 1 1 0 0,0 1-1 0 0,1-1 1 0 0,-1 0-1 0 0,4 2-46 0 0,16 1 185 0 0,15-2 86 0 0,31 5-271 0 0,-42-5 54 0 0,-22-1-52 0 0,0 0 0 0 0,0 0 0 0 0,0 1 0 0 0,0 0 0 0 0,1 0-2 0 0,4 1-11 0 0,-1 0 1 0 0,1-1 0 0 0,-1-1 0 0 0,1 0 10 0 0,11 1-813 0 0,-3 1-157 0 0</inkml:trace>
  <inkml:trace contextRef="#ctx0" brushRef="#br1" timeOffset="-167215.043">8455 861 6304 0 0,'0'0'289'0'0,"0"0"-8"0"0,1 0-182 0 0,40-1 1628 0 0,-28 0-1535 0 0,-1 0 1 0 0,1 2-1 0 0,10 1-192 0 0,-6-1 31 0 0,0-1 1 0 0,0 0-1 0 0,0-1 0 0 0,0-1 1 0 0,10-3-32 0 0,26-1 46 0 0,-33 4 12 0 0,1 1 0 0 0,-1 1 0 0 0,17 2-58 0 0,-4-2 296 0 0,-28 0-155 0 0,1 0 0 0 0,0 0 0 0 0,-1 0 0 0 0,1 0 0 0 0,-1 1 0 0 0,1 0 0 0 0,-1 0 0 0 0,1 0 0 0 0,-1 1 0 0 0,3 1-141 0 0,15 6 679 0 0,-20-8-577 0 0,1 0 1 0 0,-1 0-1 0 0,1 0 0 0 0,-1 1 1 0 0,1 0-1 0 0,-1-1 0 0 0,0 1 0 0 0,0 1 1 0 0,3 1-103 0 0,12 10 474 0 0,-16-13-436 0 0,0 0 0 0 0,0 1 0 0 0,0-1 0 0 0,0 1 0 0 0,0 0 0 0 0,-1-1 0 0 0,1 1 0 0 0,0 0 0 0 0,-1 0 1 0 0,1 0-1 0 0,-1 0 0 0 0,0 0 0 0 0,0 1 0 0 0,1-1 0 0 0,-1 1-38 0 0,5 18 214 0 0,-1 0 1 0 0,-2 0-1 0 0,0 0 1 0 0,0 0-1 0 0,-2 15-214 0 0,0-10 163 0 0,5 68 266 0 0,-5-64-157 0 0,4 20-272 0 0,-2-21 347 0 0,0 20-347 0 0,-2-27 169 0 0,1 0 0 0 0,4 15-169 0 0,2 27 203 0 0,-5-14-156 0 0,5 121 1028 0 0,-5-62-1075 0 0,-1-29 0 0 0,6 77 264 0 0,-7-117-260 0 0,0-20-50 0 0,-1 0 0 0 0,-2 14 46 0 0,1-10 7 0 0,0 24-7 0 0,1-24 65 0 0,-2 25-65 0 0,-1-30 32 0 0,-1 0 0 0 0,-5 14-32 0 0,6-23 15 0 0,2-9-9 0 0,0 1-1 0 0,1-1 1 0 0,-1 1-1 0 0,0-1 1 0 0,1 1-1 0 0,0-1 0 0 0,-1 1 1 0 0,1-1-1 0 0,0 2-5 0 0,0 0 13 0 0,0 0 9 0 0,-1 1 1 0 0,1 0 0 0 0,-1-1 0 0 0,0 1 0 0 0,0 0-1 0 0,0-1 1 0 0,0 1 0 0 0,-1-1 0 0 0,0 0-1 0 0,0 1-22 0 0,-8 40 16 0 0,7-38-28 0 0,3-4-1 0 0,-1 0-1 0 0,0 0 0 0 0,1-1 0 0 0,-1 1 0 0 0,1 0 1 0 0,0 0-1 0 0,-1 0 0 0 0,1 0 0 0 0,0 0 1 0 0,0 0-1 0 0,0 0 0 0 0,1-1 0 0 0,-1 1 0 0 0,1 1 14 0 0,-1 1-44 0 0,1 0 0 0 0,-1 0-1 0 0,0 0 1 0 0,0 0 0 0 0,0 0-1 0 0,0 0 1 0 0,-1 0-1 0 0,0 3 45 0 0,-2 20-624 0 0,3-26 496 0 0,-1 6-224 0 0,-20 31 52 0 0,19-34 300 0 0,-3 1-152 0 0,-14 5 53 0 0,-24-5 98 0 0,37-1 1 0 0,5-4 0 0 0,-1 1 0 0 0,0 0 0 0 0,0-1 0 0 0,0 1 0 0 0,0-1 0 0 0,0 0 0 0 0,-1 0 0 0 0,1 0 0 0 0,0 0 0 0 0,0 0 0 0 0,0 0 0 0 0,-1 0 0 0 0,3 0 0 0 0,-16 0 0 0 0,11 0 2 0 0,0 0 0 0 0,0 0 1 0 0,0 0-1 0 0,0 1 0 0 0,-2 0-2 0 0,-6 1 121 0 0,1-1 0 0 0,0-1 0 0 0,-6 0-121 0 0,-3 0 90 0 0,2 0-93 0 0,3-1 46 0 0,0 1-1 0 0,0 1 0 0 0,-1 1-42 0 0,-20 3 115 0 0,-1-2 0 0 0,1-1 0 0 0,-1-3 0 0 0,-13-2-115 0 0,-16 0 532 0 0,-14 3-532 0 0,32 1 36 0 0,-191 6-36 0 0,200-6 0 0 0,-11-3 0 0 0,18 0 0 0 0,0 2 0 0 0,-7 1 0 0 0,-67 4 92 0 0,-69-6-92 0 0,-24-1-4 0 0,-28-2 131 0 0,193 3-110 0 0,14 0-17 0 0,-53-2 0 0 0,-24 4 0 0 0,8 2 3 0 0,-33 3-94 0 0,56-5 164 0 0,23 0-66 0 0,-215 5-87 0 0,140-3 80 0 0,29 2 152 0 0,-94-9-72 0 0,54 14-80 0 0,-119-2-74 0 0,63-5 20 0 0,62 4 54 0 0,77-4 0 0 0,19-1-4 0 0,-58 2 160 0 0,33-3-156 0 0,31 0 1 0 0,19-1-2 0 0,1 0-1 0 0,-1 1 1 0 0,0-1-1 0 0,0 0 1 0 0,0 0 0 0 0,0-1-1 0 0,1 1 1 0 0,-3-1 1 0 0,4 1-4 0 0,0-1 1 0 0,0 1-1 0 0,0 0 1 0 0,0 0-1 0 0,1 0 1 0 0,-1 0-1 0 0,0 0 1 0 0,0 0-1 0 0,0 0 1 0 0,0 0-1 0 0,1 0 0 0 0,-1 0 1 0 0,0 1-1 0 0,0-1 1 0 0,0 0 3 0 0,0 1-4 0 0,-1-1 1 0 0,0 0-1 0 0,1 1 0 0 0,-1-1 1 0 0,1 0-1 0 0,-1 0 0 0 0,1 0 1 0 0,-1 0-1 0 0,0 0 0 0 0,1 0 1 0 0,-1-1-1 0 0,1 1 0 0 0,-1 0 1 0 0,0-1 3 0 0,1 1 3 0 0,0-1-1 0 0,0 1 1 0 0,1 0 0 0 0,-1-1 0 0 0,0 1-1 0 0,0-1 1 0 0,1 1 0 0 0,-1-1 0 0 0,0 1 0 0 0,1-1-1 0 0,-1 1 1 0 0,1-1 0 0 0,-1 1 0 0 0,1-1 0 0 0,-1 0-1 0 0,1 0 1 0 0,-1 1 0 0 0,1-1 0 0 0,0 0-1 0 0,-1 1 1 0 0,1-1 0 0 0,0 0 0 0 0,-1 0 0 0 0,1 0-1 0 0,0 0 1 0 0,0 1 0 0 0,0-1 0 0 0,0 0-1 0 0,0 0 1 0 0,0 0 0 0 0,0 1 0 0 0,0-1 0 0 0,0 0-1 0 0,0 0 1 0 0,1 0 0 0 0,-1 0 0 0 0,0 1 0 0 0,0-1-3 0 0,1-4 43 0 0,-1-6-3 0 0,0 8 0 0 0,-1 0 1 0 0,2-1 0 0 0,-1 1 0 0 0,0-1 0 0 0,1 1 0 0 0,-1-1-1 0 0,2-1-40 0 0,2-11 79 0 0,-1-1 0 0 0,1-5-79 0 0,-2 5 89 0 0,1-1 0 0 0,3-5-89 0 0,-1-11 55 0 0,-1 4 16 0 0,-2 15-22 0 0,-1-1 0 0 0,0-11-49 0 0,1-9 54 0 0,-1 10 7 0 0,-1 0 1 0 0,-2-4-62 0 0,0-23 79 0 0,2 8 57 0 0,-1 0-1 0 0,-3 0 0 0 0,-3-10-135 0 0,2 22 6 0 0,1 9 28 0 0,-1 0 0 0 0,-3-8-34 0 0,-7-24-10 0 0,3 0 0 0 0,1-4 10 0 0,-1-5 6 0 0,7 29-51 0 0,0-14 45 0 0,-4-23 113 0 0,-9-72-36 0 0,-2-13 116 0 0,11 86-253 0 0,0 22 74 0 0,3 24 9 0 0,0-1 0 0 0,1 0 1 0 0,2-2-24 0 0,-8-39-84 0 0,11 52 84 0 0,0-2 0 0 0,0 15 6 0 0,0 1-1 0 0,0-1 0 0 0,1 0 1 0 0,-1 0-1 0 0,1 0 0 0 0,-1 0 1 0 0,1 1-1 0 0,0-1 0 0 0,0 0 1 0 0,0 1-1 0 0,1-1 0 0 0,-1 1 1 0 0,1-1-1 0 0,-1 0-5 0 0,3-2-11 0 0,1 2-31 0 0,11 8-1525 0 0,-9-1-3030 0 0,-2 0-1500 0 0</inkml:trace>
  <inkml:trace contextRef="#ctx0" brushRef="#br0" timeOffset="-157902.447">6679 1426 3824 0 0,'0'0'175'0'0,"3"0"78"0"0,28 0 2789 0 0,-30 0-2672 0 0,1 0-14 0 0,42-10 1504 0 0,-43 10-1636 0 0,-1 0-35 0 0,0 0-18 0 0,24 0 787 0 0,-23 0-860 0 0,-1 0-2 0 0,0 0 5 0 0,0 0 23 0 0,0 0 11 0 0,0 0 1 0 0,0 0 16 0 0,-1 0-92 0 0,0 1 1 0 0,1 0 0 0 0,-1 0-1 0 0,1-1 1 0 0,-1 1 0 0 0,0 0-1 0 0,0-1 1 0 0,1 1 0 0 0,-1-1-1 0 0,0 1 1 0 0,0-1 0 0 0,0 1-61 0 0,-37 8 322 0 0,-1-2 1 0 0,1-1 0 0 0,-27-1-323 0 0,-85-4 0 0 0,-89 15 64 0 0,147-4 0 0 0,75-11-54 0 0,-3 1 43 0 0,-1 0 1 0 0,-7-2-54 0 0,4 2 12 0 0,20-1-13 0 0,0-1 1 0 0,0 0 0 0 0,0 0 0 0 0,0 0 0 0 0,0 0 0 0 0,0 0 0 0 0,-4-1 0 0 0,1 1 0 0 0,0 0 0 0 0,0 0 0 0 0,-1 1 0 0 0,-2 1 0 0 0,-2-1 0 0 0,-38 3 0 0 0,46-3 0 0 0,0-1 0 0 0,1 1 0 0 0,-1-1 0 0 0,1 1 0 0 0,-1 1 0 0 0,1-1 0 0 0,-8 2 0 0 0,-13 0 0 0 0,22-3 0 0 0,1 0 0 0 0,-1 0 0 0 0,0 0 0 0 0,0 1 0 0 0,0-1 0 0 0,0 1 0 0 0,0-1 0 0 0,1 1 0 0 0,-1 0 0 0 0,-1 1 0 0 0,0-2-1 0 0,1 1 1 0 0,-1 0 0 0 0,0-1 0 0 0,1 0 0 0 0,-1 0-1 0 0,0 1 1 0 0,1-2 0 0 0,-3 1 0 0 0,0 0 4 0 0,0 0 0 0 0,0 0-1 0 0,0 1 1 0 0,0-1 0 0 0,-2 2-4 0 0,-1 0 430 0 0,12-1-251 0 0,1-1-118 0 0,-9 3 20 0 0,1-3-15 0 0,1 0 54 0 0,2 2-154 0 0,-18 1 722 0 0,19-2-615 0 0,-1-1-73 0 0,0 0 0 0 0,0 0 0 0 0,1 0 0 0 0,-1 0 0 0 0,0 0-1 0 0,0 0 1 0 0,0 0 0 0 0,0 0 0 0 0,0 1 0 0 0,0-1 0 0 0,0 0 0 0 0,0 0 0 0 0,1 0 0 0 0,-1 0 0 0 0,0 0 0 0 0,0 1 0 0 0,0-1 0 0 0,0 0 0 0 0,0 0 0 0 0,0 0-1 0 0,0 0 1 0 0,0 0 0 0 0,0 1 0 0 0,0-1 0 0 0,0 0 0 0 0,0 0 0 0 0,0 0 0 0 0,0 0 0 0 0,0 1 0 0 0,0-1 0 0 0,0 0 0 0 0,0 0 0 0 0,0 0 0 0 0,0 0 0 0 0,0 0-1 0 0,0 1 1 0 0,-1-1 0 0 0,1 0 0 0 0,0 0 0 0 0,0 0 0 0 0,0 0 0 0 0,0 0 0 0 0,-1 1 4 0 0,0 0 1 0 0,-1-1-1 0 0,1 1 0 0 0,0 0 0 0 0,0-1 1 0 0,-1 0-1 0 0,1 1 0 0 0,0-1 0 0 0,-1 0 1 0 0,1 0-1 0 0,-1 1-4 0 0,-2 0 12 0 0,-16 0 232 0 0,5-1-233 0 0,9 0-11 0 0,10 0 0 0 0,-4 0 10 0 0,0 0 44 0 0,-3 0-1 0 0,-22 5-32 0 0,24-5 33 0 0,1 0 10 0 0,0 0-1 0 0,1 0-9 0 0,2 1-44 0 0,-6 1 1 0 0,2-1 42 0 0,1-1 11 0 0,0 0 0 0 0,0 0 2 0 0,0 0 6 0 0,-1 1-7 0 0,1-1-65 0 0,-1 0 1 0 0,1 0-1 0 0,0 1 0 0 0,0-1 1 0 0,-1 0-1 0 0,1 0 0 0 0,0 0 0 0 0,0 1 1 0 0,0-1-1 0 0,-1 0 0 0 0,1 0 0 0 0,0 0 1 0 0,0 1-1 0 0,0-1 0 0 0,0 0 0 0 0,0 0 1 0 0,0 1-1 0 0,-1-1 0 0 0,1 0 1 0 0,0 0-1 0 0,0 1 0 0 0,0-1 0 0 0,0 0 1 0 0,0 0-1 0 0,0 1 0 0 0,0-1 0 0 0,0 0 1 0 0,0 1-1 0 0,0-1 0 0 0,0 0 1 0 0,0 0-1 0 0,0 1 0 0 0,1-1 0 0 0,-1 0 1 0 0,0 0-1 0 0,0 1 0 0 0,0-1 0 0 0,0 0 1 0 0,0 0-1 0 0,0 1 0 0 0,1-1 1 0 0,-1 0-1 0 0,0 0 0 0 0,0 0 0 0 0,0 1 1 0 0,1-1-1 0 0,-1 0 0 0 0,0 0 0 0 0,0 0 0 0 0,1 2 54 0 0,-2-1-54 0 0,1-1 1 0 0,0 0-1 0 0,-1 1 0 0 0,1-1 1 0 0,0 0-1 0 0,0 1 0 0 0,-1-1 1 0 0,1 0-1 0 0,0 1 0 0 0,0-1 1 0 0,-1 1-1 0 0,1-1 0 0 0,0 0 1 0 0,0 1-1 0 0,0-1 0 0 0,0 1 1 0 0,0-1-1 0 0,0 1 0 0 0,0-1 1 0 0,0 1-1 0 0,0-1 0 0 0,0 0 1 0 0,0 1-1 0 0,0-1 0 0 0,0 1 1 0 0,0-1-1 0 0,0 1 0 0 0,0-1 1 0 0,0 1-1 0 0,0-1 0 0 0,1 0 1 0 0,-1 1-1 0 0,11 15 0 0 0,-9-14 0 0 0,-1-1 0 0 0,0 1 0 0 0,1 0 0 0 0,-1 0 0 0 0,0-1 0 0 0,0 1 0 0 0,0 0 0 0 0,0 0-1 0 0,0 1 1 0 0,-1-2 3 0 0,1 1 0 0 0,-1-1 0 0 0,1 0 0 0 0,-1 1 0 0 0,1-1 0 0 0,0 0 0 0 0,0 1 0 0 0,-1-1-1 0 0,1 0 1 0 0,0 0 0 0 0,0 1 0 0 0,1-1 0 0 0,-1 0 0 0 0,0 0 0 0 0,1 0-3 0 0,-1 0 7 0 0,-1-1 0 0 0,1 1 0 0 0,0-1 1 0 0,0 1-1 0 0,0 0 0 0 0,-1 0 0 0 0,1-1 1 0 0,0 1-1 0 0,-1 0 0 0 0,1 0 0 0 0,-1 0 1 0 0,1 0-1 0 0,-1 0 0 0 0,1 0 0 0 0,-1 0 0 0 0,0 0 1 0 0,1 0-1 0 0,-1 0 0 0 0,0 0 0 0 0,0 0 1 0 0,0 0-1 0 0,0 0 0 0 0,0 0 0 0 0,0 0 0 0 0,0 1-7 0 0,0-1 5 0 0,0 1 0 0 0,0-1 0 0 0,0 1 0 0 0,0-1 0 0 0,0 0-1 0 0,1 1 1 0 0,-1-1 0 0 0,0 1 0 0 0,1-1 0 0 0,-1 0 0 0 0,1 1-1 0 0,0-1 1 0 0,-1 0 0 0 0,2 1-5 0 0,-2 0 0 0 0,1-1-1 0 0,0 1 1 0 0,0-1 0 0 0,-1 1 0 0 0,1-1-1 0 0,-1 1 1 0 0,1-1 0 0 0,-1 1 0 0 0,0-1-1 0 0,1 1 1 0 0,-1-1 0 0 0,0 1 0 0 0,0 0-1 0 0,0 0 1 0 0,-1 2 8 0 0,0 1-1 0 0,1-1 1 0 0,0 0-1 0 0,0 1 1 0 0,0-1-1 0 0,0 1 1 0 0,1-1-1 0 0,0 0 1 0 0,0 1-1 0 0,1 1-7 0 0,-2-5 3 0 0,0 0 0 0 0,0 1 0 0 0,0-1 0 0 0,0 0 0 0 0,0 0 0 0 0,0 0 0 0 0,0 1 0 0 0,-1-1 0 0 0,1 0 0 0 0,0 0 1 0 0,-1 0-1 0 0,1 0 0 0 0,0 1 0 0 0,-1-1 0 0 0,0 0 0 0 0,1 0 0 0 0,-1 0-3 0 0,0 0 0 0 0,1 0 0 0 0,-1 0 0 0 0,0 0 0 0 0,1 1 0 0 0,0-1 0 0 0,-1 0 1 0 0,1 0-1 0 0,0 0 0 0 0,-1 0 0 0 0,1 1 0 0 0,0-1 0 0 0,0 0 0 0 0,0 0 0 0 0,0 0 0 0 0,0 2 0 0 0,4 5 0 0 0,-3-7 0 0 0,-1 0 0 0 0,1 0 0 0 0,0 0 0 0 0,-1 0 0 0 0,1 0 0 0 0,-1 0 0 0 0,0 0 0 0 0,1 0 0 0 0,-1 0 0 0 0,0 1 0 0 0,0-1 0 0 0,1 1 0 0 0,-2 8 0 0 0,1-6 0 0 0,0-1 0 0 0,0 1 0 0 0,0-1 0 0 0,0 1 0 0 0,1-1 0 0 0,-1 1 0 0 0,1-1 0 0 0,0 1 0 0 0,0-1 0 0 0,0 0 0 0 0,0 1 0 0 0,1-1 0 0 0,-1 0 6 0 0,1-1-1 0 0,-1 1 0 0 0,0 0 1 0 0,0-1-1 0 0,0 1 0 0 0,0 0 1 0 0,0 0-1 0 0,-1 0 0 0 0,0 0 1 0 0,1-1-1 0 0,-1 1 0 0 0,0 2-5 0 0,0-3 2 0 0,0-1 0 0 0,0 0 0 0 0,1 0-1 0 0,-1 0 1 0 0,0 0 0 0 0,1 1-1 0 0,-1-1 1 0 0,1 0 0 0 0,-1 0 0 0 0,1 0-1 0 0,-1 0 1 0 0,1 0 0 0 0,0 0-1 0 0,-1 0 1 0 0,2 0-2 0 0,-1 0 3 0 0,0 0-1 0 0,-1 0 1 0 0,1-1-1 0 0,-1 1 1 0 0,1 0 0 0 0,0 0-1 0 0,-1 0 1 0 0,1 0-1 0 0,-1 0 1 0 0,0 0 0 0 0,1 0-1 0 0,-1 0 1 0 0,0 0-1 0 0,0 0 1 0 0,1 0-1 0 0,-1 0 1 0 0,0 0 0 0 0,0 0-1 0 0,0 1-2 0 0,-1 2 16 0 0,0 0-1 0 0,1 0 0 0 0,0 1 0 0 0,-1-1 0 0 0,1 0 1 0 0,1 0-1 0 0,-1 2-15 0 0,1-2 13 0 0,-1 0 1 0 0,0 0-1 0 0,0 0 1 0 0,0 0-1 0 0,-1 0 1 0 0,1-1-1 0 0,-1 1 1 0 0,0 0-1 0 0,0 0 0 0 0,-1 1-13 0 0,2-4 4 0 0,0 0-1 0 0,0 0 0 0 0,-1 0 0 0 0,1 0 0 0 0,0 0 0 0 0,0 0 0 0 0,0 0 1 0 0,1 0-1 0 0,-1 0 0 0 0,0 0 0 0 0,0-1 0 0 0,0 1 0 0 0,1 0 1 0 0,-1 0-1 0 0,1 0 0 0 0,-1 1-3 0 0,1-2 2 0 0,-1 1 1 0 0,1 0 0 0 0,-1 0-1 0 0,0 0 1 0 0,1 0-1 0 0,-1 0 1 0 0,0 0 0 0 0,0 0-1 0 0,0 0 1 0 0,0 0-1 0 0,0 0 1 0 0,0 0 0 0 0,0 0-1 0 0,0 0 1 0 0,0 0-1 0 0,0 1-2 0 0,-2 3 0 0 0,1-3 0 0 0,1-1 0 0 0,-1 1 0 0 0,1-1 0 0 0,-1 0 0 0 0,1 1 0 0 0,0-1 0 0 0,0 1 0 0 0,0-1 0 0 0,0 1 0 0 0,0-1 0 0 0,0 1 0 0 0,0-1 0 0 0,0 0 0 0 0,0 1 0 0 0,1-1 0 0 0,-1 2 0 0 0,1-2 1 0 0,-1 1-1 0 0,0 0 0 0 0,0-1 1 0 0,0 1-1 0 0,0 0 0 0 0,0-1 0 0 0,0 1 1 0 0,0 0-1 0 0,0-1 0 0 0,-1 1 0 0 0,1-1 3 0 0,-1 0 0 0 0,1 0 1 0 0,0 0-1 0 0,0 0 0 0 0,0 1 0 0 0,0-1 0 0 0,0 0 0 0 0,0 0 0 0 0,0 0 0 0 0,0 0 1 0 0,0 0-1 0 0,0 0 0 0 0,0 0 0 0 0,1 0 0 0 0,-1 0 0 0 0,1 0 0 0 0,-1 0 0 0 0,0 0 1 0 0,1 0-1 0 0,0 0 0 0 0,-1 0 0 0 0,1 0 0 0 0,0 0-3 0 0,5 8 50 0 0,-9-1-47 0 0,3-7-3 0 0,0-1 0 0 0,0 0 0 0 0,0 1 0 0 0,0-1 0 0 0,0 0 0 0 0,0 0 0 0 0,0 1 0 0 0,0-1 0 0 0,0 0 0 0 0,0 1 0 0 0,0-1 0 0 0,0 0 0 0 0,0 1 0 0 0,0-1 0 0 0,0 0 0 0 0,0 0 0 0 0,0 1 0 0 0,0-1 0 0 0,0 0 0 0 0,0 1 0 0 0,0-1 0 0 0,1 0 0 0 0,-1 0 0 0 0,0 1 0 0 0,0-1 0 0 0,0 0 0 0 0,0 0 0 0 0,1 1 0 0 0,-1-1 0 0 0,0 0 0 0 0,0 0 0 0 0,1 0 0 0 0,-1 0 0 0 0,0 1 0 0 0,0-1 0 0 0,1 0 0 0 0,-1 0 0 0 0,0 0 0 0 0,1 0 0 0 0,-1 0 0 0 0,0 1 0 0 0,1-1 0 0 0,-1 0 0 0 0,0 0 0 0 0,1 0 0 0 0,-1 0 0 0 0,0 1 0 0 0,1-1 0 0 0,-1 0 0 0 0,0 1 0 0 0,0-1 0 0 0,1 0 0 0 0,-1 0 0 0 0,0 1 0 0 0,0-1 0 0 0,1 0 0 0 0,-1 1 0 0 0,0-1 0 0 0,0 0 0 0 0,0 1 0 0 0,0-1 0 0 0,0 0 0 0 0,0 1 0 0 0,0-1 0 0 0,0 1 0 0 0,0-1 0 0 0,0 0 0 0 0,0 1 0 0 0,0-1 0 0 0,-3 5 15 0 0,2-4 54 0 0,0 1 2 0 0,1-1-71 0 0,0-1 0 0 0,0 1-1 0 0,0-1 1 0 0,0 0 0 0 0,0 1 0 0 0,-1-1 0 0 0,1 0 0 0 0,0 1 0 0 0,0-1 0 0 0,0 1 0 0 0,0-1 0 0 0,-1 0 0 0 0,1 1 0 0 0,0-1-1 0 0,0 0 1 0 0,-1 0 0 0 0,1 1 0 0 0,0-1 0 0 0,0 0 0 0 0,-1 0 0 0 0,1 1 0 0 0,0-1 0 0 0,-1 0 0 0 0,1 0 0 0 0,0 0 0 0 0,-1 1-1 0 0,1-1 1 0 0,-4 3 14 0 0,5 1 50 0 0,0-3 2 0 0,4-3-8 0 0,10 4 88 0 0,-11-3-98 0 0,22-9 18 0 0,-23 9-65 0 0,-1 0 0 0 0,1 0 0 0 0,0 0-1 0 0,0 1 1 0 0,0-1 0 0 0,0 1 0 0 0,0 0 0 0 0,0-1 0 0 0,0 1 0 0 0,0 1 0 0 0,0-1-1 0 0,23 0 0 0 0,-15 0 0 0 0,4-1 0 0 0,12-2 0 0 0,-11 1-2 0 0,-7 0 19 0 0,1 1-1 0 0,0 0 1 0 0,0 1-1 0 0,0 0-16 0 0,130-3 75 0 0,-85 3-46 0 0,-37 1-44 0 0,0 0 1 0 0,18-3 14 0 0,-28 1 19 0 0,0 0 0 0 0,1 1-1 0 0,5 1-18 0 0,30-1-13 0 0,97-5 23 0 0,-121 4-10 0 0,0 1 0 0 0,0 0 0 0 0,6 3 0 0 0,5-4 0 0 0,-24 1 0 0 0,0-1 0 0 0,-1 1 0 0 0,1 0 0 0 0,0 1 0 0 0,2 0 0 0 0,-3 0 0 0 0,0-1 0 0 0,-1 1 0 0 0,1-1 0 0 0,0 0 0 0 0,0-1 0 0 0,0 0 0 0 0,5-1 0 0 0,24-2 0 0 0,-14 4 6 0 0,20-4-6 0 0,-14 0-40 0 0,0 3 0 0 0,1 0 40 0 0,-25 1-58 0 0,-3 0-26 0 0,0 0-4 0 0,0 0 0 0 0,0 0-52 0 0,0 0-218 0 0,0 0-98 0 0,0 0-1088 0 0,0 0-4269 0 0</inkml:trace>
  <inkml:trace contextRef="#ctx0" brushRef="#br0" timeOffset="-156888.133">5741 1943 4808 0 0,'0'0'216'0'0,"-2"0"-11"0"0,-11-2 872 0 0,13 2-1022 0 0,0 0 0 0 0,0 0 0 0 0,0 0 1 0 0,0 0-1 0 0,0 0 0 0 0,-1 0 0 0 0,1 0 0 0 0,0 0 0 0 0,0 0 1 0 0,0 0-1 0 0,0 0 0 0 0,0 0 0 0 0,0 0 0 0 0,0 0 0 0 0,0 0 1 0 0,0 0-1 0 0,0-1 0 0 0,0 1 0 0 0,0 0 0 0 0,-1 0 1 0 0,1 0-1 0 0,0 0 0 0 0,0 0 0 0 0,0 0 0 0 0,0 0 0 0 0,0 0 1 0 0,0 0-1 0 0,0 0 0 0 0,0 0 0 0 0,0-1 0 0 0,0 1 1 0 0,0 0-1 0 0,0 0 0 0 0,0 0 0 0 0,0 0 0 0 0,0 0 0 0 0,0 0 1 0 0,0 0-1 0 0,0 0 0 0 0,0 0 0 0 0,0 0 0 0 0,0-1 0 0 0,0 1 1 0 0,0 0-1 0 0,0 0 0 0 0,0 0 0 0 0,0 0-55 0 0,8-4 2299 0 0,-12 3-1834 0 0,0 0-1 0 0,-1 0 0 0 0,1 0 1 0 0,0 0-1 0 0,-1 1 1 0 0,1 0-1 0 0,-5 0-464 0 0,-43 6 87 0 0,38-4-35 0 0,-6 1 74 0 0,0 0 0 0 0,-17-1-126 0 0,-74 1 357 0 0,53-2-367 0 0,-15 0 692 0 0,-23-6-682 0 0,53 4-80 0 0,0 1 0 0 0,-31 4 80 0 0,-29 1-325 0 0,60-3 330 0 0,26 0 64 0 0,0-2 1 0 0,-6 0-70 0 0,-52-3 93 0 0,43 1 6 0 0,24 3-93 0 0,0-1 1 0 0,0-1-1 0 0,0 0 0 0 0,0 0 1 0 0,-1-1-7 0 0,6 1 9 0 0,-1 0 1 0 0,1 1 0 0 0,0-1 0 0 0,-1 1 0 0 0,1-1 0 0 0,-1 1 0 0 0,1 0 0 0 0,-1 1-10 0 0,-17-1 49 0 0,-31-4 11 0 0,27 1 15 0 0,-1 0 0 0 0,-14 3-75 0 0,3-4 95 0 0,24 1-205 0 0,10 1 99 0 0,-1 1-1 0 0,0 0 1 0 0,0 1-1 0 0,0-1 1 0 0,0 1-1 0 0,0 0 1 0 0,0 0 0 0 0,-1 0 11 0 0,-1-1-5 0 0,4 0 22 0 0,1 1 0 0 0,-1-1 0 0 0,1 1 0 0 0,-1-1 0 0 0,0 1 0 0 0,1 0 0 0 0,-1 0 0 0 0,0 0 0 0 0,1 0 0 0 0,-1 0 0 0 0,0 0 0 0 0,1 0 0 0 0,-1 1-17 0 0,-1-3-91 0 0,3 2 96 0 0,0 0 0 0 0,0 1 1 0 0,0-1-1 0 0,0 0 0 0 0,0 0 0 0 0,0 0 0 0 0,0 0 0 0 0,0 0 0 0 0,0 0 0 0 0,0 0 1 0 0,0 0-1 0 0,0 0 0 0 0,0 0 0 0 0,0 0 0 0 0,0 0 0 0 0,0 0 0 0 0,0 0 1 0 0,0 0-1 0 0,0 0 0 0 0,0 0 0 0 0,0 0 0 0 0,0 0 0 0 0,0 0 0 0 0,0 0 0 0 0,0 1 1 0 0,0-1-1 0 0,0 0 0 0 0,0 0 0 0 0,0 0 0 0 0,0 0 0 0 0,0 0 0 0 0,0 0 0 0 0,0 0 1 0 0,0 0-1 0 0,0 0 0 0 0,0 0 0 0 0,0 0 0 0 0,0 0 0 0 0,0 0 0 0 0,0 0 0 0 0,-1 0 1 0 0,1 0-1 0 0,0 0 0 0 0,0 0 0 0 0,0 0 0 0 0,0 0 0 0 0,0 0 0 0 0,0 0 0 0 0,0 0 1 0 0,0 0-1 0 0,0 0 0 0 0,0 0 0 0 0,0 0 0 0 0,0 0 0 0 0,0 0 0 0 0,0 0 0 0 0,0 0 1 0 0,0 0-1 0 0,0 0 0 0 0,0 0 0 0 0,0 0 0 0 0,0 0 0 0 0,0 0 0 0 0,-1 0 0 0 0,1 0 1 0 0,0 0-1 0 0,0 0-5 0 0,0 16 335 0 0,0-12-324 0 0,8 23 49 0 0,-7-22-44 0 0,-1 1 0 0 0,1-1-1 0 0,0 1 1 0 0,0-1 0 0 0,1 2-16 0 0,0-2 1 0 0,-1 1 1 0 0,1 0 0 0 0,-1-1-1 0 0,-1 1 1 0 0,1 2-2 0 0,3 16 119 0 0,-3-21-115 0 0,0 0 0 0 0,-1 1 1 0 0,1-1-1 0 0,-1 0 1 0 0,0 0-1 0 0,0 0 0 0 0,0 3-4 0 0,0-5 5 0 0,0 0 0 0 0,-1 0-1 0 0,1 1 1 0 0,0-1-1 0 0,0 0 1 0 0,0 1 0 0 0,0-1-1 0 0,0 0 1 0 0,1 0-1 0 0,-1 1 1 0 0,0-1 0 0 0,0 0-1 0 0,1 0 1 0 0,-1 1-1 0 0,1-1 1 0 0,-1 0 0 0 0,1 0-1 0 0,0 0 1 0 0,0 1-5 0 0,-1-1 18 0 0,1-1-1 0 0,-1 1 1 0 0,1-1 0 0 0,-1 1-1 0 0,0 0 1 0 0,1 0 0 0 0,-1-1 0 0 0,0 1-1 0 0,0 0 1 0 0,1-1 0 0 0,-1 1 0 0 0,0 0-1 0 0,0 0 1 0 0,0 0 0 0 0,0 0-18 0 0,1 3 76 0 0,0 0-1 0 0,0 0 1 0 0,0 0 0 0 0,0 0 0 0 0,1 0 0 0 0,0 0-1 0 0,1 3-75 0 0,-2-6 64 0 0,7 17 40 0 0,-7-16-45 0 0,1 1 12 0 0,-2-2 53 0 0,1 5 699 0 0,-1-5-989 0 0,1-1 0 0 0,-1 1-1 0 0,0 0 1 0 0,0-1 0 0 0,0 1-1 0 0,0 0 1 0 0,0-1 0 0 0,0 1 0 0 0,0 0-1 0 0,0-1 1 0 0,0 1 0 0 0,0-1-1 0 0,0 1 1 0 0,-1 0 0 0 0,1-1-1 0 0,0 2 167 0 0,-1 3-1787 0 0</inkml:trace>
  <inkml:trace contextRef="#ctx0" brushRef="#br0" timeOffset="-155948.937">4225 2284 2760 0 0,'0'0'125'0'0,"0"0"129"0"0,0 0 452 0 0,0 0 197 0 0,0 0 38 0 0,0 0-113 0 0,0 0-515 0 0,0 0-223 0 0,0 0-26 0 0,-8 0 16 0 0,-46-4 1176 0 0,42 2 305 0 0,12 2-1521 0 0,0 0 0 0 0,0-1 1 0 0,0 1-1 0 0,-1 0 0 0 0,1 0 1 0 0,0 0-1 0 0,0 0 0 0 0,0 0 1 0 0,0 0-1 0 0,0 0 0 0 0,0 0 1 0 0,0 0-1 0 0,0 0 0 0 0,0 0 1 0 0,0 0-1 0 0,0 0 0 0 0,-1-1 1 0 0,1 1-1 0 0,0 0 0 0 0,0 0 1 0 0,0 0-1 0 0,0 0 0 0 0,0 0 1 0 0,0 0-1 0 0,0 0 0 0 0,0 0 0 0 0,0-1 1 0 0,0 1-1 0 0,0 0 0 0 0,0 0 1 0 0,0 0-1 0 0,0 0 0 0 0,0 0 1 0 0,0 0-1 0 0,0 0 0 0 0,0-1 1 0 0,0 1-1 0 0,0 0 0 0 0,0 0 1 0 0,0 0-1 0 0,0 0 0 0 0,1 0 1 0 0,-1 0-1 0 0,0 0 0 0 0,0 0 1 0 0,0 0-1 0 0,0-1 0 0 0,0 1 1 0 0,0 0-1 0 0,0 0 0 0 0,0 0 1 0 0,0 0-1 0 0,0 0 0 0 0,0 0 1 0 0,1 0-1 0 0,-1 0 0 0 0,0 0 1 0 0,0 0-1 0 0,0 0 0 0 0,0 0 1 0 0,0 0-1 0 0,0 0 0 0 0,0 0 1 0 0,0 0-1 0 0,1 0 0 0 0,-1 0 1 0 0,0 0-1 0 0,0 0 0 0 0,0 0 1 0 0,0 0-41 0 0,16-4 473 0 0,0 0 1 0 0,0 2-1 0 0,0 0 1 0 0,0 1-1 0 0,14 0-473 0 0,-11 1 552 0 0,1-1-1 0 0,0-1 1 0 0,14-4-552 0 0,50-8 641 0 0,-69 12-595 0 0,-1 0-1 0 0,1 1 1 0 0,-1 0-1 0 0,10 2-45 0 0,-9-1-6 0 0,9 2 36 0 0,-20-1-25 0 0,0 0 0 0 0,1-1 0 0 0,-1 0 0 0 0,0 0 0 0 0,0 0 0 0 0,1 0-1 0 0,1-1-4 0 0,8-1 5 0 0,-1 1-1 0 0,14 1-4 0 0,-23 0 7 0 0,1 0 37 0 0,0 0-1 0 0,-1 0 0 0 0,1 1 1 0 0,0 0-1 0 0,0 0 0 0 0,4 1-43 0 0,11-5 68 0 0,-19 3-221 0 0,1 0 0 0 0,-1 0-1 0 0,0 0 1 0 0,1 0 0 0 0,-1 0-1 0 0,1 1 1 0 0,-1-1 0 0 0,0 0-1 0 0,1 1 1 0 0,-1-1 0 0 0,0 1 0 0 0,0 0-1 0 0,1-1 1 0 0,-1 1 153 0 0,0 0-735 0 0,-1-1-7 0 0</inkml:trace>
  <inkml:trace contextRef="#ctx0" brushRef="#br0" timeOffset="-155544.142">4305 2387 3224 0 0,'0'0'389'0'0,"11"0"2463"0"0,-6-1-2193 0 0,1 0 0 0 0,-1 0 0 0 0,0 0 0 0 0,0 0 0 0 0,2-1-659 0 0,-1 0 328 0 0,-1 1 0 0 0,1-1 0 0 0,0 1 0 0 0,1 0 0 0 0,1 1-328 0 0,59-10 1438 0 0,-39 8-1120 0 0,-22 1-270 0 0,0 1 0 0 0,0-1-1 0 0,0 1 1 0 0,0 1 0 0 0,0-1-1 0 0,0 1-47 0 0,27 0 8 0 0,-23-2-145 0 0,2-1-1034 0 0,-11 2-51 0 0</inkml:trace>
  <inkml:trace contextRef="#ctx0" brushRef="#br0" timeOffset="-155226.486">4344 2472 6160 0 0,'0'0'281'0'0,"0"0"-6"0"0,3-2-167 0 0,-2 2-107 0 0,13-3 448 0 0,0 1 1 0 0,0 0-1 0 0,8 0-449 0 0,68-3 2748 0 0,-37-1-3272 0 0,-47 6-3177 0 0</inkml:trace>
  <inkml:trace contextRef="#ctx0" brushRef="#br0" timeOffset="-154960.652">4402 2602 8376 0 0,'14'0'381'0'0,"-12"0"-5"0"0,18 1 47 0 0,-15-1-128 0 0,0 1-1 0 0,0-1 1 0 0,0 0 0 0 0,0-1-1 0 0,0 1 1 0 0,0-1-1 0 0,-1 0 1 0 0,2 0-295 0 0,-1-1 305 0 0,0 1 0 0 0,0 0 0 0 0,0 1 0 0 0,0-1 1 0 0,0 1-1 0 0,0 0 0 0 0,0 0 0 0 0,1 1-305 0 0,-3-1 56 0 0,0 1 0 0 0,0-1 0 0 0,0 1 0 0 0,0 0-1 0 0,0 0 1 0 0,0 0 0 0 0,0 0 0 0 0,-1 0 0 0 0,1 1 0 0 0,0-1 0 0 0,-1 1 0 0 0,1-1 0 0 0,1 3-56 0 0,-3-3-153 0 0,-1-1-9 0 0,0 0-4 0 0</inkml:trace>
  <inkml:trace contextRef="#ctx0" brushRef="#br0" timeOffset="-151550.524">7663 1393 1840 0 0,'2'-1'-201'0'0,"4"-1"9498"0"0,-5 1-8211 0 0,-1 0-836 0 0,9-16 872 0 0,-7 14-1066 0 0,0 0 0 0 0,0 0 0 0 0,-1 0 0 0 0,0 0 0 0 0,1 0 0 0 0,-1 0 0 0 0,0 0 0 0 0,0 0 0 0 0,-1 0 0 0 0,1-1 0 0 0,-1 1 0 0 0,0 0 0 0 0,1-1 0 0 0,-2 1 0 0 0,1 0 0 0 0,0 0 0 0 0,-1-1 0 0 0,1 1 0 0 0,-1 0 0 0 0,-1-3-56 0 0,0-7 46 0 0,2 11-41 0 0,0 1 0 0 0,0 0-1 0 0,-1 0 1 0 0,1 0 0 0 0,0-1 0 0 0,-1 1-1 0 0,1 0 1 0 0,0 0 0 0 0,-1 0 0 0 0,1 0-1 0 0,-1 0 1 0 0,0 0 0 0 0,1 0 0 0 0,-1 0 0 0 0,0-1-5 0 0,-5-17 34 0 0,2 3 6 0 0,-3-6 48 0 0,-2-9 70 0 0,7 26-145 0 0,0 1-7 0 0,0 0 1 0 0,0 0 0 0 0,1 0 0 0 0,-1 0 0 0 0,1-1 0 0 0,0 1 0 0 0,0 0-1 0 0,1-1 1 0 0,-1 0-7 0 0,1-13 171 0 0,-1 13-160 0 0,2-12-11 0 0,2 13 0 0 0,-3 3 2 0 0,1 1 0 0 0,-1-1 0 0 0,0 1 0 0 0,0-1 0 0 0,1 1 0 0 0,-1 0 0 0 0,0-1-1 0 0,0 1 1 0 0,0-1 0 0 0,0 1 0 0 0,0-1 0 0 0,1 1 0 0 0,-1-1 0 0 0,0 1 0 0 0,0-1 0 0 0,0 1 0 0 0,0-1 0 0 0,0 1 0 0 0,-1-1-1 0 0,1 1 1 0 0,0-1 0 0 0,0 1 0 0 0,0-1 0 0 0,0 1 0 0 0,0-1 0 0 0,-1 1 0 0 0,1-1 0 0 0,0 1 0 0 0,0 0 0 0 0,-1-1 0 0 0,1 1-2 0 0,0-1 0 0 0,0 1 1 0 0,-1-1 0 0 0,1 0-1 0 0,0 1 1 0 0,0-1 0 0 0,0 1 0 0 0,0-1-1 0 0,0 0 1 0 0,0 1 0 0 0,0-1-1 0 0,0 1 1 0 0,0-1 0 0 0,1 0 0 0 0,-1 1-1 0 0,0-1 1 0 0,0 1 0 0 0,1-1-1 0 0,-1 0 0 0 0,0 1 1 0 0,0 0-1 0 0,0-1 0 0 0,0 1 1 0 0,1 0-1 0 0,-1-1 1 0 0,0 1-1 0 0,0-1 0 0 0,0 1 1 0 0,0 0-1 0 0,0-1 1 0 0,0 1-1 0 0,0-1 0 0 0,0 1 1 0 0,0 0-1 0 0,0-1 1 0 0,0 1-1 0 0,0-1 0 0 0,-1 1 1 0 0,1 0-1 0 0,0-1 1 0 0,0 1-1 0 0,0 0 0 0 0,0-1 1 0 0,-1 1-1 0 0,1-1 0 0 0,-2-4 58 0 0,2 3-53 0 0,-1 0 1 0 0,1 1-1 0 0,0-1 1 0 0,-1 1-1 0 0,0-1 0 0 0,1 1 1 0 0,-1 0-1 0 0,0-1 1 0 0,0 1-1 0 0,1 0 1 0 0,-2-1-6 0 0,0-1 0 0 0,2 1 10 0 0,0 2 52 0 0,0 0 44 0 0,0 0 20 0 0,0 0-9 0 0,0 0-66 0 0,0 0-114 0 0,0 0-52 0 0,0 0-11 0 0,-22 0-126 0 0,15 2-344 0 0</inkml:trace>
  <inkml:trace contextRef="#ctx0" brushRef="#br0" timeOffset="-139594.73">7513 1127 2304 0 0,'0'0'251'0'0,"0"0"211"0"0,10 3 1668 0 0,47-1-2006 0 0,-56-2 72 0 0,8-2 1418 0 0,-6 2-839 0 0,7 0 886 0 0,-7-5 3020 0 0,-3 4-4637 0 0,-1 0 0 0 0,-1 0 0 0 0,1 0 0 0 0,0 0-1 0 0,0 0 1 0 0,0 0 0 0 0,0 1 0 0 0,-1-1 0 0 0,1 0 0 0 0,0 1-1 0 0,0-1 1 0 0,-1 1 0 0 0,1 0 0 0 0,-1-1 0 0 0,1 1 0 0 0,0 0 0 0 0,-1 0-44 0 0,-12-4 652 0 0,11 3-592 0 0,1 0 0 0 0,-1 0 1 0 0,0 0-1 0 0,1 1 1 0 0,-1-1-1 0 0,0 1 1 0 0,1 0-1 0 0,-1-1 1 0 0,-2 1-61 0 0,-12 0 218 0 0,12-1-147 0 0,0 1-1 0 0,1 0 1 0 0,-1 0 0 0 0,0 0-1 0 0,-1 1-70 0 0,-23-1 360 0 0,0 1 462 0 0,22-1-408 0 0,0 0 1 0 0,0 0 0 0 0,0 1-1 0 0,-1 0-414 0 0,-2 1-375 0 0,1-1-1 0 0,0-1 1 0 0,-10 0 375 0 0,9 0 378 0 0,1 0 0 0 0,-1 1 0 0 0,-8 1-378 0 0,-3 2-581 0 0,-1-2 0 0 0,0 0-1 0 0,-12-1 582 0 0,13-2 0 0 0,-18 1 0 0 0,7 3 88 0 0,-1-2 0 0 0,0-2-88 0 0,3 1 128 0 0,-235 5-98 0 0,139-2-84 0 0,-65 0 54 0 0,125-3 0 0 0,44 0 0 0 0,0 0 0 0 0,-19 3 0 0 0,-65 8 64 0 0,85-10-1 0 0,1-1-1 0 0,0-1 0 0 0,-1-1-62 0 0,-33-1 5 0 0,-309 5-141 0 0,113-7 136 0 0,198 3-1 0 0,32 0-22 0 0,0 1-1 0 0,1 1 0 0 0,-9 2 24 0 0,6-1 0 0 0,0 0 0 0 0,0-2 0 0 0,1-1 0 0 0,-4-1 0 0 0,9 2 0 0 0,7 0 0 0 0,-1 1 0 0 0,1 0 0 0 0,-6 2 0 0 0,6-1 0 0 0,0-1 0 0 0,-1 1 0 0 0,-4-2 0 0 0,-92-5 0 0 0,-26 4 0 0 0,109 2 0 0 0,-7 1 0 0 0,4-1 0 0 0,0 0 0 0 0,0-2 0 0 0,-13-3 0 0 0,9 2 13 0 0,0 0 0 0 0,-24 2-13 0 0,-22-2-42 0 0,-46-4 42 0 0,-29 3 80 0 0,103 3-80 0 0,19-1-33 0 0,1 2 0 0 0,-7 2 33 0 0,10-1-7 0 0,1 0 0 0 0,-18-3 7 0 0,-13-1 0 0 0,-32 7 0 0 0,-16-4 54 0 0,65-6-33 0 0,-20 6 32 0 0,46 0-42 0 0,-40 0 34 0 0,-35 0-53 0 0,46-6 8 0 0,-11 0 328 0 0,23 10-328 0 0,2-1 94 0 0,-7 2-28 0 0,17-5-52 0 0,1-1-1 0 0,-1 0 0 0 0,-3-2-13 0 0,13 2-11 0 0,1 0-1 0 0,0 1 1 0 0,-1 0-1 0 0,-3 0 12 0 0,-37 1 9 0 0,-9 2-20 0 0,45-3 11 0 0,8 1 3 0 0,-11 0-11 0 0,-2-5 77 0 0,-20 3-69 0 0,15 1 0 0 0,13 0 0 0 0,6 1 0 0 0,0-1 0 0 0,-1-1 0 0 0,1 1 0 0 0,0 0 0 0 0,0 0 0 0 0,-1-1 0 0 0,1 0 0 0 0,0 1 0 0 0,0-1 0 0 0,0 0 0 0 0,-1 0 0 0 0,-22-5 0 0 0,1 3 0 0 0,0 1 0 0 0,0 1 0 0 0,-8 1 0 0 0,30 0 0 0 0,-35 3 0 0 0,9 0 0 0 0,22-3 0 0 0,5 1 0 0 0,-1-1 0 0 0,0 1 0 0 0,1-1 0 0 0,-1 1 0 0 0,1-1 0 0 0,-1 0 0 0 0,0 1 0 0 0,1-1 0 0 0,-1 0 0 0 0,0 0 0 0 0,1 0 0 0 0,-2-1 0 0 0,-19 6 0 0 0,19-5 0 0 0,-13 6 0 0 0,10-4 0 0 0,-2-1 0 0 0,-4 2 0 0 0,-1 2 0 0 0,5-3 0 0 0,-2-4 0 0 0,9 2 0 0 0,0 0 0 0 0,0 0 0 0 0,1 0 0 0 0,-1-1 0 0 0,0 1 0 0 0,1 0 0 0 0,-1 0 0 0 0,0 0 0 0 0,0 0 0 0 0,1 0 0 0 0,-1 0 0 0 0,0 0 0 0 0,0 0 0 0 0,1 1 0 0 0,-1-1 0 0 0,0 0 0 0 0,0 0 0 0 0,1 1 0 0 0,-1-1 0 0 0,0 0 0 0 0,1 1 0 0 0,-1-1 0 0 0,0 0 0 0 0,0 1 0 0 0,0-1 0 0 0,1 0 0 0 0,-1 0 0 0 0,0 0 0 0 0,0 1 0 0 0,0-1 0 0 0,0 0 0 0 0,1 0 0 0 0,-1 0 0 0 0,0-1 0 0 0,0 1 0 0 0,0 0 0 0 0,1 0 0 0 0,-1 0 0 0 0,0 0 0 0 0,0-1 0 0 0,-11-1 0 0 0,7 1 0 0 0,1 1 0 0 0,0 0 0 0 0,-1 0 0 0 0,1 0 0 0 0,0 1 0 0 0,-1-1 0 0 0,1 1 0 0 0,0 0 0 0 0,-19 0 0 0 0,21-1 0 0 0,-1 0 0 0 0,0 0 0 0 0,0 0 0 0 0,1 0 0 0 0,-1 1 0 0 0,0-1 0 0 0,1 1 0 0 0,-1 0 0 0 0,1 0 0 0 0,-3 0 0 0 0,2 0 0 0 0,2 0 0 0 0,-1 0 0 0 0,0-1 0 0 0,0 0 0 0 0,0 1 0 0 0,0-1 0 0 0,0 0 0 0 0,0 0 0 0 0,0 0 0 0 0,-2 0 0 0 0,-24 4 0 0 0,26-4 0 0 0,0 0 0 0 0,0 0 0 0 0,0 1 0 0 0,0-1 0 0 0,0 0 0 0 0,0 1 0 0 0,0-1 0 0 0,0 1 0 0 0,-2 1 0 0 0,-1 0 0 0 0,-7-1 37 0 0,0 1 0 0 0,1-2 0 0 0,-1 1 0 0 0,0-1 0 0 0,0-1 0 0 0,1 0 0 0 0,-1-1 0 0 0,-1-1-37 0 0,7 2 6 0 0,1 0 0 0 0,-1 1 0 0 0,0-1 0 0 0,1 1 0 0 0,-1 1-1 0 0,0-1 1 0 0,0 1 0 0 0,1 0 0 0 0,-1 0 0 0 0,1 0-1 0 0,-4 2-5 0 0,8-3-20 0 0,0 1 0 0 0,0-1 0 0 0,0 0 0 0 0,0 0 0 0 0,0 1 0 0 0,-1-1 0 0 0,1 0 0 0 0,0 0 0 0 0,0 0 0 0 0,0 0 0 0 0,-1 0 0 0 0,1-1 1 0 0,0 1 19 0 0,-6-1-5 0 0,7 2 5 0 0,0-1 0 0 0,-1 0 0 0 0,1 0 0 0 0,0 0 0 0 0,-1 0 0 0 0,1 0 0 0 0,0 0 0 0 0,-1 0 0 0 0,1 0 0 0 0,0 0 0 0 0,-1 0 0 0 0,1 0 0 0 0,0 0 0 0 0,-1 0 0 0 0,1 0 0 0 0,-1 0 0 0 0,1 0 0 0 0,0 0 0 0 0,-1 0 0 0 0,1 0 0 0 0,0-1 0 0 0,0 1 0 0 0,-1 0 0 0 0,1 0 0 0 0,0 0 0 0 0,-1-1 0 0 0,1 1 0 0 0,0 0 0 0 0,0 0 0 0 0,-1-1 0 0 0,1 1 0 0 0,-2-2 0 0 0,-10 1 0 0 0,-11 1 0 0 0,14-2-2 0 0,8 1 11 0 0,-9 0 42 0 0,7 1-110 0 0,0-2 66 0 0,2 2 99 0 0,1 0 21 0 0,0 0-6 0 0,0 0-33 0 0,0 0-134 0 0,0 0-61 0 0,0 0-12 0 0,-1-1 19 0 0,-1-3 94 0 0,1 3 11 0 0,1-1 0 0 0,-1 1 0 0 0,1 0 0 0 0,-1-1 0 0 0,1 1 0 0 0,0-1 0 0 0,0 1 0 0 0,0 0 0 0 0,-1-1 0 0 0,2 1 0 0 0,-1-1 0 0 0,0 1 0 0 0,0-1 0 0 0,0 1 0 0 0,1 0 0 0 0,-1-1 0 0 0,0 1 0 0 0,1-1 0 0 0,-1 1 0 0 0,2-1-5 0 0,0-5 30 0 0,-2-2-27 0 0,1-1 0 0 0,1 0-1 0 0,0 0 1 0 0,1-4-3 0 0,-3 13 7 0 0,1 0 0 0 0,-1-1 0 0 0,0 1 1 0 0,-1 0-1 0 0,1 0 0 0 0,0-1 0 0 0,0 1 0 0 0,0 0 0 0 0,-1 0 0 0 0,1 0 0 0 0,-1-1-7 0 0,-2-13 71 0 0,2 7-64 0 0,0-1 0 0 0,0 1 0 0 0,-1 0 0 0 0,0 0 0 0 0,0 0 0 0 0,-1 0-1 0 0,-4-7-6 0 0,-3-23-61 0 0,9 33 68 0 0,0 1-1 0 0,0-1 1 0 0,0 1 0 0 0,0-1-1 0 0,1 0 1 0 0,-1 1-7 0 0,1 3-3 0 0,0 0-1 0 0,0-1 0 0 0,0 1 1 0 0,-1 0-1 0 0,1 0 1 0 0,-1 0-1 0 0,1 1 1 0 0,-1-1-1 0 0,1 0 1 0 0,-1 0-1 0 0,1 0 1 0 0,-1 0-1 0 0,0 0 0 0 0,0 1 1 0 0,1-1-1 0 0,-1 0 1 0 0,0 0-1 0 0,0 1 1 0 0,0-1-1 0 0,0 1 1 0 0,0-1-1 0 0,0 1 1 0 0,0-1-1 0 0,0 1 0 0 0,0-1 4 0 0,-2 0-5 0 0,1 1 0 0 0,0-1 0 0 0,0 0-1 0 0,0 1 1 0 0,-1-1 0 0 0,1 1 0 0 0,0 0-1 0 0,0 0 1 0 0,-1 0 0 0 0,0 0 5 0 0,-7 0-56 0 0,10 0 54 0 0,-1 0 0 0 0,1 0 1 0 0,-1 0-1 0 0,1 0 0 0 0,0 0 0 0 0,-1 0 0 0 0,1 0 0 0 0,-1 0 1 0 0,1 0-1 0 0,0 0 0 0 0,-1 0 0 0 0,1 0 0 0 0,-1 0 0 0 0,1 0 1 0 0,0 1-1 0 0,-1-1 0 0 0,1 0 0 0 0,0 0 0 0 0,-1 0 0 0 0,1 1 1 0 0,0-1-1 0 0,-1 0 0 0 0,1 0 0 0 0,0 1 0 0 0,0-1 1 0 0,-1 0-1 0 0,1 1 0 0 0,0-1 0 0 0,0 0 0 0 0,-1 1 0 0 0,1-1 1 0 0,0 0-1 0 0,0 1 0 0 0,0-1 0 0 0,0 1 0 0 0,0-1 0 0 0,-1 0 1 0 0,1 1-1 0 0,0-1 0 0 0,0 1 0 0 0,0-1 2 0 0,-2 7-25 0 0,-1-1 0 0 0,-1 1 1 0 0,1-1-1 0 0,-1 0 0 0 0,-3 4 25 0 0,-11 20-7 0 0,-23 37-46 0 0,36-60 49 0 0,0 1 1 0 0,0-1-1 0 0,-5 6 4 0 0,-6 7 0 0 0,-24 47 0 0 0,22-41 0 0 0,13-16 0 0 0,-1-1 0 0 0,-1 0 0 0 0,-3 4 0 0 0,7-10 0 0 0,0-1 0 0 0,0 1 0 0 0,0 0 0 0 0,-1-1 0 0 0,1 1 0 0 0,-2 0 0 0 0,-4 2 0 0 0,0 2 0 0 0,1-1 0 0 0,-2 3 0 0 0,9-7 3 0 0,-19 5 146 0 0,16-7-133 0 0,-3 0-5 0 0,5-1-7 0 0,1 1-1 0 0,-1-1 1 0 0,0 0-1 0 0,0 0 1 0 0,1-1-1 0 0,-1 1 1 0 0,1 0 0 0 0,-1 0-1 0 0,1-1 1 0 0,-1 1-1 0 0,1-1 1 0 0,0 0-1 0 0,0 1 1 0 0,0-1-1 0 0,-1-1-3 0 0,-4-4 3 0 0,5 6 1 0 0,0 0 0 0 0,-1 0 0 0 0,1 0 0 0 0,0-1 0 0 0,1 1 0 0 0,-1 0 0 0 0,0 0 0 0 0,0-1-1 0 0,0 1 1 0 0,1-1 0 0 0,-1 1 0 0 0,1-1 0 0 0,-1 1 0 0 0,1-1 0 0 0,0 1 0 0 0,-1-1 0 0 0,1 1 0 0 0,0-2-4 0 0,0-3 14 0 0,-1 0 0 0 0,0 0 0 0 0,-1 0 0 0 0,1 0 0 0 0,-1 1 1 0 0,0-1-1 0 0,-2-2-14 0 0,-8-28-5 0 0,11 31 9 0 0,0 1 0 0 0,0 0 0 0 0,-1-1-1 0 0,0 1 1 0 0,0-1-4 0 0,-8-21 45 0 0,8 16-45 0 0,1 9 0 0 0,1-1 0 0 0,0 1 0 0 0,-1 0 0 0 0,1-1 0 0 0,0 1 0 0 0,0 0 0 0 0,0-1 0 0 0,0 1 0 0 0,0 0 0 0 0,0-1 0 0 0,0 1 0 0 0,1-1 0 0 0,-1 1 0 0 0,0-1 0 0 0,1 1 0 0 0,-1 0 0 0 0,0 0 0 0 0,0 0 0 0 0,0 0 0 0 0,0 0 0 0 0,0 0 0 0 0,0 0 0 0 0,0 0 0 0 0,0 0 0 0 0,-1 0 0 0 0,1-1 0 0 0,0 1 0 0 0,0 0 0 0 0,-1 0 0 0 0,1 0 0 0 0,-1 0 0 0 0,1 1 0 0 0,-1-1 0 0 0,0 0 0 0 0,1 0 0 0 0,-1 0 0 0 0,1 1 0 0 0,-1 0 0 0 0,1-1 0 0 0,0 1 0 0 0,0 0 0 0 0,-1 0 0 0 0,1-1 0 0 0,0 1 0 0 0,0 0 0 0 0,0 0 0 0 0,-1-1 0 0 0,1 1 0 0 0,0 0 0 0 0,0 0 0 0 0,0-1 0 0 0,0 1 0 0 0,0 0 0 0 0,0-1 0 0 0,-1 1 0 0 0,1 0 0 0 0,0-1 0 0 0,0 1 0 0 0,0 0 0 0 0,0-1 0 0 0,0 1 0 0 0,0 0 0 0 0,0 0 0 0 0,0-1 0 0 0,1 1 0 0 0,-1-6-17 0 0,0 6-64 0 0,0 0 5 0 0,0 0 10 0 0,-1 0 13 0 0,-25 14 106 0 0,25-13-51 0 0,0 0 0 0 0,0 0 0 0 0,1-1-1 0 0,-1 1 1 0 0,0 0 0 0 0,0 0 0 0 0,1 0-1 0 0,-1 0 1 0 0,1 0 0 0 0,-1 0 0 0 0,1 1-1 0 0,0-1 1 0 0,-1 0 0 0 0,1 0 0 0 0,0 0-1 0 0,0 0 1 0 0,0 1-2 0 0,-5 12 34 0 0,-1-4-56 0 0,1 0-1 0 0,0 1 0 0 0,1-1 0 0 0,0 1 0 0 0,1 0 0 0 0,0 0 0 0 0,-1 10 23 0 0,-2 5 59 0 0,-2-1 0 0 0,-1 4-59 0 0,-21 32-3 0 0,26-49-14 0 0,0-1 1 0 0,0 0-1 0 0,-2 0 0 0 0,-5 10 17 0 0,8-17 10 0 0,0 0-1 0 0,-1 0 0 0 0,1 0 0 0 0,-1 0 0 0 0,1-1 0 0 0,-1 0 0 0 0,-2 2-9 0 0,5-4 7 0 0,-1-1-1 0 0,1 1 0 0 0,0-1 1 0 0,0 1-1 0 0,0-1 0 0 0,0 1 1 0 0,-1-1-1 0 0,1 0 0 0 0,0 1 1 0 0,0-1-1 0 0,-1 0 0 0 0,1 0 1 0 0,0 0-1 0 0,-1 0 0 0 0,1 0 1 0 0,0-1-1 0 0,0 1 0 0 0,-1 0 0 0 0,1 0 1 0 0,0-1-1 0 0,0 1 0 0 0,0-1 1 0 0,-1 1-1 0 0,1-1 0 0 0,0 0 1 0 0,0 1-1 0 0,0-1 0 0 0,0 0 1 0 0,0 0-1 0 0,0 0 0 0 0,0 1 1 0 0,0-1-1 0 0,1 0 0 0 0,-1 0 1 0 0,0 0-1 0 0,0-1 0 0 0,1 1 1 0 0,-1 0-1 0 0,1 0 0 0 0,-1 0-6 0 0,-2-5 34 0 0,1 0-1 0 0,0-1 0 0 0,0 1 1 0 0,1 0-1 0 0,-1-1 1 0 0,1-2-34 0 0,0 5 12 0 0,0 0-1 0 0,0 1 1 0 0,-1-1 0 0 0,1 0 0 0 0,-1 1 0 0 0,-1-3-12 0 0,-7-16 55 0 0,4-2-20 0 0,1 1 0 0 0,1-1-35 0 0,-7-35 6 0 0,-1-11-6 0 0,-11-9 0 0 0,21 75 11 0 0,1 4 42 0 0,1 0 13 0 0,0 0-18 0 0,7 14-378 0 0,-6-11 299 0 0,0 1 1 0 0,0 0-1 0 0,0 0 0 0 0,-1 0 0 0 0,1 0 0 0 0,-1 1 31 0 0,0-1-6 0 0,0 1 0 0 0,1-1 0 0 0,0 1-1 0 0,0-1 1 0 0,0 2 6 0 0,1 1 0 0 0,-1-1 0 0 0,0 1-1 0 0,0 0 1 0 0,-1-1-1 0 0,0 1 1 0 0,0 0-1 0 0,-1 3 1 0 0,1 11-90 0 0,0-15 93 0 0,0 1 1 0 0,-1-1-1 0 0,0 0 1 0 0,0 1-1 0 0,0-1 0 0 0,0 0 1 0 0,-1 0-1 0 0,0 0 1 0 0,-1 0-1 0 0,1 0 0 0 0,-3 3-3 0 0,-3 4 3 0 0,7-10 4 0 0,0-1-1 0 0,-1 1 1 0 0,1-1 0 0 0,-1 0 0 0 0,0 1 0 0 0,1-1 0 0 0,-1 0 0 0 0,0 0-1 0 0,-1 0-6 0 0,-34 22 0 0 0,32-21 8 0 0,0-1-1 0 0,0-1 1 0 0,0 1 0 0 0,0 0-1 0 0,0-1 1 0 0,0 0-1 0 0,0 0 1 0 0,0-1-1 0 0,0 0 1 0 0,-3 0-8 0 0,-8 0 30 0 0,0-1 0 0 0,-13-2-30 0 0,-6-1 144 0 0,-43-8-8 0 0,62 7-16 0 0,0 0 0 0 0,-12-5-120 0 0,16 5-16 0 0,-36-3 166 0 0,43 7-143 0 0,1 1 1 0 0,0 0-1 0 0,-1-1 0 0 0,1 2 1 0 0,0-1-1 0 0,-1 1 1 0 0,1-1-1 0 0,0 1 0 0 0,-2 1-7 0 0,1-1-17 0 0,4 0-64 0 0,1 0-62 0 0,0 0 0 0 0,1-1-1 0 0,-1 1 1 0 0,1 0 0 0 0,-1 0 0 0 0,1 0 0 0 0,-1-1 0 0 0,1 1 0 0 0,0 0 0 0 0,-1-1 0 0 0,1 1 0 0 0,0 0 0 0 0,-1-1 0 0 0,1 1 0 0 0,0-1-1 0 0,0 1 144 0 0,5 1-6451 0 0</inkml:trace>
  <inkml:trace contextRef="#ctx0" brushRef="#br0" timeOffset="-137380.139">924 1221 5840 0 0,'0'0'266'0'0,"0"0"1"0"0,0 0-132 0 0,0 0 75 0 0,0 0 57 0 0,0 0 12 0 0,0 0-22 0 0,0 0-94 0 0,0 0-41 0 0,0 0-8 0 0,0 0 11 0 0,0 0 58 0 0,0 0 29 0 0,0 0 4 0 0,0 0 0 0 0,0 0 0 0 0,0 0 0 0 0,0 0 0 0 0,-12-8 932 0 0,-12 2 285 0 0,17 5-1275 0 0,-4 1 15 0 0,9 1-144 0 0,0 0 0 0 0,0 0-1 0 0,1 0 1 0 0,-1 0 0 0 0,1 0-1 0 0,-1 0 1 0 0,1 0 0 0 0,-1 1-1 0 0,0 0-28 0 0,1-1 27 0 0,1-1-95 0 0,-1 0-17 0 0,-14-2 12 0 0,2 2 67 0 0,10-1-8 0 0,-16 5-76 0 0,17-3 169 0 0,2-1 57 0 0,0 0-4 0 0,0 0-4 0 0,0 0 12 0 0,-1 0-63 0 0,0 0 0 0 0,0 0 0 0 0,0 0 0 0 0,0 0 0 0 0,0 0 0 0 0,0 1 0 0 0,-1-1 1 0 0,1 0-1 0 0,0 1 0 0 0,0-1 0 0 0,0 1 0 0 0,0-1 0 0 0,0 1 0 0 0,0-1 0 0 0,1 1 0 0 0,-1 0 1 0 0,0 0-1 0 0,0-1 0 0 0,0 1 0 0 0,1 0 0 0 0,-1 0 0 0 0,0 0 0 0 0,1 0 0 0 0,-1 0 1 0 0,1 0-1 0 0,-1 0 0 0 0,1 0 0 0 0,-1 0 0 0 0,1 0 0 0 0,0 0 0 0 0,-1 0 0 0 0,1 0 0 0 0,0 0 1 0 0,0 0-78 0 0,-1 6 272 0 0,0 0 0 0 0,1 0 0 0 0,0 0 0 0 0,1 0 0 0 0,0 3-272 0 0,0 6 1301 0 0,1 15 47 0 0,-2-23-1518 0 0,1 0 0 0 0,-1 0 0 0 0,0 0 0 0 0,0 0-1 0 0,-1 0 1 0 0,-1 4 170 0 0,-1 3-15 0 0,2-1 0 0 0,0 1 0 0 0,0 0-1 0 0,1 0 1 0 0,1 4 15 0 0,0 16 165 0 0,1-12-13 0 0,-2-17-86 0 0,1 1-1 0 0,-1-1 1 0 0,0 1 0 0 0,-1 0-1 0 0,0 1-65 0 0,-1 7 323 0 0,1 0 0 0 0,1 0 0 0 0,0 3-323 0 0,0-5 87 0 0,0-5-44 0 0,-1 0-1 0 0,0 0 1 0 0,-1 0 0 0 0,1 0-1 0 0,-3 3-42 0 0,1 2 73 0 0,3-2 69 0 0,0-10-139 0 0,0-1 0 0 0,1 1 0 0 0,-1 0 0 0 0,0 0 0 0 0,0 0 0 0 0,0-1 0 0 0,0 1 0 0 0,0 0 0 0 0,0 0 0 0 0,-1 0 0 0 0,1 0 0 0 0,0-1 0 0 0,0 1 0 0 0,0 0 0 0 0,-1 0 0 0 0,1-1 0 0 0,0 1 0 0 0,-1 0 0 0 0,1 0 0 0 0,-1-1 0 0 0,1 1-3 0 0,-1 0 53 0 0,1-1 11 0 0,0 0 0 0 0,0 0 0 0 0,0 0 0 0 0,0 0 0 0 0,0 0-26 0 0,2 2 415 0 0,-1 0-2123 0 0,-1-1-3736 0 0,0-1 3520 0 0</inkml:trace>
  <inkml:trace contextRef="#ctx0" brushRef="#br0" timeOffset="-136399.772">15 1828 2304 0 0,'-12'-9'101'0'0,"9"7"190"0"0,3 2 712 0 0,0 0 311 0 0,0 0 59 0 0,0 0-110 0 0,0 0-530 0 0,0 0-233 0 0,0 0-48 0 0,0 0-9 0 0,0 0 4 0 0,0 0 1 0 0,0 0 0 0 0,0 0-6 0 0,0 0-397 0 0,0 0 0 0 0,0 1 0 0 0,1-1-1 0 0,-1 0 1 0 0,0 0 0 0 0,0 1 0 0 0,0-1 0 0 0,0 0-1 0 0,0 0 1 0 0,1 1 0 0 0,-1-1 0 0 0,0 0 0 0 0,0 0-1 0 0,0 0 1 0 0,1 0 0 0 0,-1 1 0 0 0,0-1-1 0 0,0 0 1 0 0,1 0 0 0 0,-1 0 0 0 0,0 0 0 0 0,0 0-1 0 0,1 0 1 0 0,-1 0 0 0 0,0 0 0 0 0,0 0 0 0 0,1 1-1 0 0,-1-1 1 0 0,0 0 0 0 0,0 0 0 0 0,1 0-1 0 0,-1-1 1 0 0,0 1 0 0 0,1 0 0 0 0,-1 0 0 0 0,0 0-1 0 0,0 0 1 0 0,1 0-45 0 0,13-3 1147 0 0,-8 2-862 0 0,345-1 2085 0 0,-242-3-489 0 0,-81 3-1498 0 0,110-3-1726 0 0,-80 7 3031 0 0,12 4-1688 0 0,-39-3-1036 0 0,33-2 603 0 0,-34-1 526 0 0,-6-1 100 0 0,1 0 0 0 0,10-3-193 0 0,-5 3 148 0 0,-19 2-66 0 0,0-2 0 0 0,0 1 0 0 0,5-2-82 0 0,80-4 910 0 0,-37 1-910 0 0,-22 4-57 0 0,-20 0 76 0 0,0 1 0 0 0,0 0 0 0 0,2 2-19 0 0,16 1 5 0 0,-1-1 0 0 0,11-1-5 0 0,-10-1 54 0 0,-10 2 159 0 0,-17-1-3116 0 0,-12 4-3396 0 0</inkml:trace>
  <inkml:trace contextRef="#ctx0" brushRef="#br0" timeOffset="-135624.86">450 2081 7600 0 0,'0'0'166'0'0,"0"0"29"0"0,0 0 14 0 0,-2 0-25 0 0,-5-3-146 0 0,4 1 27 0 0,-3 1 600 0 0,5 1-589 0 0,1 0 1 0 0,-1 0-1 0 0,1 0 0 0 0,0 1 0 0 0,-1-1 0 0 0,1 0 1 0 0,-1 0-1 0 0,1 0 0 0 0,0 0 0 0 0,-1 0 1 0 0,1 0-1 0 0,0-1 0 0 0,-1 1 0 0 0,1 0 0 0 0,-1 0 1 0 0,1 0-1 0 0,0 0 0 0 0,-1 0 0 0 0,1 0 0 0 0,-1-1-76 0 0,-1-2 718 0 0,5 3 939 0 0,13-1-608 0 0,-8-1-921 0 0,-1 0-1 0 0,1 1 0 0 0,0 0 1 0 0,-1 0-1 0 0,1 1 0 0 0,1 0-127 0 0,1 0 253 0 0,0-1-1 0 0,0 0 1 0 0,5-1-253 0 0,-5 0 29 0 0,1 1 1 0 0,-1 0 0 0 0,3 0-30 0 0,27-2-169 0 0,-19 0 275 0 0,0 1 0 0 0,8 1-106 0 0,18-2 177 0 0,17 0-188 0 0,-33 1 289 0 0,28-4-278 0 0,-19 1 9 0 0,-25 4 62 0 0,1-1 0 0 0,-1 0 0 0 0,14-5-71 0 0,-22 5 343 0 0,1 0 0 0 0,-1 1 0 0 0,1 0 0 0 0,0 0 0 0 0,4 1-343 0 0,25-3 880 0 0,-21 0-813 0 0,1 2 1 0 0,-1 1-1 0 0,9 0-67 0 0,-3 0-878 0 0,-21 0 295 0 0,-1 0 152 0 0,2 1 898 0 0,4 0 299 0 0,-6 1-793 0 0,-5 0-525 0 0,-17 6-2575 0 0,10-2-2399 0 0</inkml:trace>
  <inkml:trace contextRef="#ctx0" brushRef="#br0" timeOffset="-135194.784">768 2073 8784 0 0,'0'0'197'0'0,"0"0"24"0"0,0 0 19 0 0,0 0 15 0 0,0 0 9 0 0,0 0 7 0 0,0 0 1 0 0,0 0 24 0 0,0 0 100 0 0,0 0 41 0 0,13 1 2530 0 0,-12 0-2896 0 0,1 1 0 0 0,-1-1 0 0 0,1 1 0 0 0,-1 0 0 0 0,0 0 1 0 0,1-1-1 0 0,-1 1 0 0 0,0 0 0 0 0,0 0 0 0 0,-1 0 1 0 0,1 0-1 0 0,0 0 0 0 0,-1 0 0 0 0,1 0 0 0 0,-1 0 0 0 0,1 2-71 0 0,-1 4 241 0 0,1 0-1 0 0,-2 1 1 0 0,0 6-241 0 0,0 10 275 0 0,1 1 812 0 0,1-8-444 0 0,-1 1 1 0 0,-2 2-644 0 0,0-5 52 0 0,-2 39 122 0 0,3-39-215 0 0,-1-1 0 0 0,0 0-1 0 0,-4 14 42 0 0,-1 6-1148 0 0,1 17 1332 0 0,6-39-185 0 0,0-12 7 0 0,0 1-1 0 0,0-1 1 0 0,0 1 0 0 0,0-1 0 0 0,0 1-1 0 0,-1-1 1 0 0,1 1 0 0 0,0-1 0 0 0,-1 1 0 0 0,1-1-1 0 0,-1 0 1 0 0,0 1 0 0 0,1-1-6 0 0,-1 0 11 0 0,1-1 0 0 0,0 0 0 0 0,-1 1 0 0 0,1-1 0 0 0,0 0-1 0 0,0 1 1 0 0,-1-1 0 0 0,1 1 0 0 0,0-1 0 0 0,0 0 0 0 0,-1 1 0 0 0,1-1 0 0 0,0 1 0 0 0,0-1 0 0 0,0 0 0 0 0,0 1 0 0 0,0-1 0 0 0,0 1 0 0 0,0-1 0 0 0,0 1 0 0 0,0-1 0 0 0,0 1-11 0 0,1 8-2712 0 0,-1-9-3058 0 0</inkml:trace>
  <inkml:trace contextRef="#ctx0" brushRef="#br0" timeOffset="-134353.771">278 2666 3680 0 0,'0'0'284'0'0,"0"0"-67"0"0,0 0 415 0 0,0 0 199 0 0,0 0 38 0 0,0 0-28 0 0,0 0-155 0 0,0 0-70 0 0,0 0-10 0 0,0 0-58 0 0,0 0-225 0 0,0 0-99 0 0,0 0-21 0 0,0 0-15 0 0,0 0-52 0 0,0 0-28 0 0,-1 0-4 0 0,0 1-99 0 0,0-1 0 0 0,1 1 0 0 0,-1-1 0 0 0,0 0 0 0 0,0 1 0 0 0,0-1 0 0 0,1 0 1 0 0,-1 1-1 0 0,0-1 0 0 0,0 0 0 0 0,0 0 0 0 0,0 0 0 0 0,0 0 0 0 0,0 0 0 0 0,0 0 1 0 0,1 0-1 0 0,-1 0 0 0 0,0 0 0 0 0,0 0-5 0 0,-2-1 7 0 0,-5 0-7 0 0,1 0-4 0 0,6 1 5 0 0,1 0 0 0 0,-1-1 1 0 0,1 1-1 0 0,-1 0 0 0 0,1 0 0 0 0,-1 0 0 0 0,1 0 0 0 0,-1 0 0 0 0,1-1 0 0 0,0 1 0 0 0,-1 0 1 0 0,1-1-1 0 0,-1 1 0 0 0,1 0 0 0 0,0 0 0 0 0,-1-1 0 0 0,1 1 0 0 0,-1-1 0 0 0,1 1 0 0 0,0 0 0 0 0,0-1 1 0 0,-1 1-1 0 0,1-1 0 0 0,0 1 0 0 0,0-1 0 0 0,-1 0-1 0 0,1 0 128 0 0,0 1 31 0 0,0 0 1 0 0,0 0-12 0 0,1 1-128 0 0,0-1 1 0 0,0 0-1 0 0,0 0 1 0 0,0 0-1 0 0,0-1 1 0 0,0 1-1 0 0,0 0 1 0 0,0 0-1 0 0,0 0 1 0 0,0-1-1 0 0,-1 1 1 0 0,1 0-1 0 0,1-1-20 0 0,10-2 196 0 0,25-2 702 0 0,-8 1 28 0 0,-13 3-746 0 0,-1-1-55 0 0,-1 1 1 0 0,1 0-1 0 0,0 1 0 0 0,0 1 1 0 0,0 1-126 0 0,-9-2 100 0 0,1 0 0 0 0,-1 0 0 0 0,0 0-1 0 0,6-1-99 0 0,14-1 464 0 0,-10 1-50 0 0,1-1 0 0 0,-1 0 1 0 0,15-4-415 0 0,-11 1 441 0 0,0 2 1 0 0,10 0-442 0 0,128-7 665 0 0,-143 9-616 0 0,5 0 52 0 0,-1 1 0 0 0,0 0 0 0 0,1 1-101 0 0,6 2 100 0 0,20-2-100 0 0,5 0-4 0 0,-14 0 31 0 0,9-3-27 0 0,-21 1 44 0 0,1 1 1 0 0,-1 1-1 0 0,24 3-44 0 0,-28-1 36 0 0,-1-1 0 0 0,20-1-36 0 0,-23-2 0 0 0,-14 1 0 0 0,-1-1 0 0 0,1 1 0 0 0,0 0 0 0 0,0 0 0 0 0,-1 0 0 0 0,1 0 0 0 0,0 1 0 0 0,-1-1 0 0 0,4 1 0 0 0,9 2 20 0 0,11-1 24 0 0,-7-1-92 0 0,-15-2 0 0 0,-3 1-82 0 0,-1 0-20 0 0,0 0-150 0 0,0 0-621 0 0,0 0-272 0 0,0 0-56 0 0</inkml:trace>
  <inkml:trace contextRef="#ctx0" brushRef="#br0" timeOffset="-133846.879">499 2855 8320 0 0,'0'0'381'0'0,"0"0"-6"0"0,0-1-242 0 0,-2 0-37 0 0,1 0 325 0 0,1 1 142 0 0,0 0 21 0 0,0 0-550 0 0,0 0 0 0 0,0 0 0 0 0,0 0 0 0 0,0 0 0 0 0,-1 0 0 0 0,1 0 0 0 0,0 0 0 0 0,0 0 0 0 0,0 0 0 0 0,0 0 0 0 0,0 0 0 0 0,0 0 0 0 0,0 0 0 0 0,0 0 0 0 0,0 0 0 0 0,0 0 0 0 0,-1 0 0 0 0,1 0 0 0 0,0 0 0 0 0,0 0 0 0 0,0 0 0 0 0,0 0 0 0 0,0 0 0 0 0,0 0 0 0 0,0 0 0 0 0,0 0 0 0 0,0 0 0 0 0,0 0 0 0 0,0-1 0 0 0,0 1 0 0 0,0 0 0 0 0,0 0 0 0 0,0 0 0 0 0,0 0 0 0 0,-1 0 0 0 0,1 0 0 0 0,0 0 0 0 0,0 0 0 0 0,0 0 0 0 0,0 0 0 0 0,0-1 0 0 0,0 1 0 0 0,0 0 0 0 0,0 0 0 0 0,0 0 0 0 0,0 0 0 0 0,0 0 0 0 0,0 0 0 0 0,0 0 0 0 0,1 0 0 0 0,-1 0 0 0 0,0 0 0 0 0,0-1 0 0 0,0 1 0 0 0,0 0 0 0 0,0 0-1 0 0,0 0 1 0 0,0 0 0 0 0,0 0 0 0 0,0 0 0 0 0,0 0 0 0 0,0 0 0 0 0,0 0 0 0 0,0 0 0 0 0,0 0 0 0 0,0 0 0 0 0,0 0 0 0 0,1 0 0 0 0,-1 0 0 0 0,0-1-34 0 0,5-3 682 0 0,36-6 1418 0 0,20-2-2100 0 0,11-2 2311 0 0,-55 11-2253 0 0,0 0 1 0 0,0 2 0 0 0,0 0-1 0 0,0 1 1 0 0,12 1-59 0 0,-15 0-106 0 0,-1-2 0 0 0,1 1 0 0 0,-1-2 0 0 0,3 0 106 0 0,4-1-403 0 0,-1 1 1 0 0,7 1 402 0 0,-25 1-966 0 0,-1 0-39 0 0,0 0-9 0 0</inkml:trace>
  <inkml:trace contextRef="#ctx0" brushRef="#br0" timeOffset="-133559.588">702 2902 4144 0 0,'0'0'319'0'0,"16"-2"856"0"0,2 0 1236 0 0,-12 1-1676 0 0,1 1 1 0 0,-1-1-1 0 0,1-1 0 0 0,4-1-735 0 0,-6 2 313 0 0,-1 0 0 0 0,1 0-1 0 0,-1 1 1 0 0,1-1 0 0 0,0 1-1 0 0,0 0-312 0 0,10-1 464 0 0,-5 1-329 0 0,-1 0-1 0 0,1 1 0 0 0,-1 0 1 0 0,1 0-1 0 0,7 3-134 0 0,-10-3-26 0 0,-5-1-324 0 0,1 0-373 0 0,3 0 327 0 0,-5 0-3010 0 0,-1 0-519 0 0</inkml:trace>
  <inkml:trace contextRef="#ctx0" brushRef="#br0" timeOffset="-133266.277">755 2932 10080 0 0,'0'0'230'0'0,"0"0"30"0"0,0 0 18 0 0,9 11 618 0 0,18 12 1026 0 0,-23-20-1725 0 0,0-1 0 0 0,-1 1 0 0 0,1 0 0 0 0,-1 0-1 0 0,0 0 1 0 0,1 1 0 0 0,-1-1 0 0 0,-1 1 0 0 0,1 0 0 0 0,-1-1 0 0 0,2 3-197 0 0,1 7 60 0 0,-1-1 1 0 0,0 1-1 0 0,0 0 1 0 0,1 14-61 0 0,-4-20 27 0 0,0 1 0 0 0,-1-1 0 0 0,0 0 0 0 0,0 1 0 0 0,-1-1 0 0 0,0 1 0 0 0,0-1 0 0 0,-1 0 0 0 0,-2 7-27 0 0,2-4 52 0 0,2-9-165 0 0,0 1-1 0 0,0-1 1 0 0,0 0-1 0 0,-1 1 1 0 0,1-1-1 0 0,0 0 1 0 0,-1 1-1 0 0,1-1 1 0 0,-1 0-1 0 0,0 2 114 0 0,-5 4-5466 0 0</inkml:trace>
  <inkml:trace contextRef="#ctx0" brushRef="#br0" timeOffset="-132311.708">493 98 13072 0 0,'0'0'297'0'0,"0"0"39"0"0,0 0 19 0 0,-12 9 89 0 0,5 4-321 0 0,0 1 0 0 0,1 0 0 0 0,1 1 0 0 0,0-1 0 0 0,1 1 0 0 0,0 0 0 0 0,2 0 0 0 0,-2 14-123 0 0,-3 70 2849 0 0,3-58-2386 0 0,1 31-463 0 0,3-57 48 0 0,1 0 0 0 0,0-1 0 0 0,1 1 0 0 0,1-1-1 0 0,0 1 1 0 0,4 9-48 0 0,-5-21 53 0 0,-1 1 0 0 0,1-1-1 0 0,-1 1 1 0 0,1-1 0 0 0,0 0-1 0 0,1 0 1 0 0,-1 0 0 0 0,0 0-1 0 0,1 0 1 0 0,0-1 0 0 0,0 1-53 0 0,-1-1 26 0 0,0-1 1 0 0,-1 0-1 0 0,1 0 1 0 0,0 0-1 0 0,0 0 1 0 0,0 0-1 0 0,0 0 1 0 0,-1 0-1 0 0,1-1 1 0 0,0 1-1 0 0,1-1 1 0 0,-1 0-1 0 0,0 1 1 0 0,0-1-1 0 0,0 0 1 0 0,0 0-1 0 0,0 0 1 0 0,0-1-1 0 0,0 1 1 0 0,0 0-1 0 0,0-1-26 0 0,4 0 23 0 0,0-1 0 0 0,0 0 0 0 0,0-1 0 0 0,-1 1 0 0 0,1-1 0 0 0,-1 0 0 0 0,0-1 0 0 0,0 1 0 0 0,0-1-1 0 0,0 0 1 0 0,0 0 0 0 0,-1-1-23 0 0,6-6 65 0 0,-2-1-1 0 0,1 1 1 0 0,-2-1 0 0 0,6-10-65 0 0,2-7 49 0 0,-1-1-1 0 0,-2 0 1 0 0,6-19-49 0 0,16-47-149 0 0,-22 66 105 0 0,-8 22 38 0 0,-1 0-1 0 0,0 0 1 0 0,-1-1-1 0 0,1 1 1 0 0,-2 0-1 0 0,1-2 7 0 0,0-18 0 0 0,-1 25 11 0 0,0 2 48 0 0,-7 35 47 0 0,-1 0 24 0 0,-1 9-22 0 0,-5 146 201 0 0,13-169-92 0 0,1 1 0 0 0,1 0 0 0 0,4 17-217 0 0,-5-32-4 0 0,0 0 0 0 0,0 0 0 0 0,1 1 0 0 0,0-1 0 0 0,0 0 0 0 0,0-1 0 0 0,1 1 0 0 0,0 0 0 0 0,0-1 0 0 0,1 0 0 0 0,-1 1 1 0 0,1-1-1 0 0,0-1 0 0 0,1 1 0 0 0,-1-1 0 0 0,1 1 0 0 0,0-1 0 0 0,2 1 4 0 0,-6-4-512 0 0,-1-1-203 0 0,2 0-1259 0 0,6 2-4879 0 0</inkml:trace>
  <inkml:trace contextRef="#ctx0" brushRef="#br0" timeOffset="-131990.907">840 539 10592 0 0,'0'0'818'0'0,"0"14"3422"0"0,-1 1-268 0 0,1 8-3511 0 0,1 7-1068 0 0,-2-26 503 0 0,1 0 1 0 0,0 1-1 0 0,0-1 1 0 0,1 0-1 0 0,-1 1 1 0 0,1-1-1 0 0,1 3 104 0 0,1 6-190 0 0,0-5 311 0 0,0 1 0 0 0,0 0 0 0 0,3 4-121 0 0,-5-11 41 0 0,0 0 0 0 0,-1-1 1 0 0,1 1-1 0 0,1-1 0 0 0,-1 1 0 0 0,0-1 0 0 0,0 1 0 0 0,0-1 0 0 0,1 0 0 0 0,-1 1 0 0 0,1-1 0 0 0,-1 0 0 0 0,1 0 0 0 0,-1 0 0 0 0,1 0 1 0 0,0 0-1 0 0,0-1 0 0 0,-1 1 0 0 0,2 0-41 0 0,-1-1 44 0 0,0 0-1 0 0,0 0 1 0 0,0 0 0 0 0,-1 0 0 0 0,1 0-1 0 0,0 0 1 0 0,0-1 0 0 0,0 1 0 0 0,-1-1-1 0 0,1 1 1 0 0,0-1 0 0 0,0 0 0 0 0,-1 1 0 0 0,1-1-1 0 0,-1 0 1 0 0,1 0 0 0 0,1-1-44 0 0,0-1 71 0 0,1 0-1 0 0,-1 0 1 0 0,0 0-1 0 0,0 0 1 0 0,-1-1 0 0 0,1 1-1 0 0,0-2-70 0 0,2-2 65 0 0,-1-1-1 0 0,1 0 1 0 0,-2 0-1 0 0,1 0 1 0 0,-1 0 0 0 0,0 0-1 0 0,-1-1 1 0 0,0 0-1 0 0,0 1 1 0 0,0-9-65 0 0,-1 0 29 0 0,0 13-14 0 0,0 0-1 0 0,-1 0 0 0 0,0-1 1 0 0,0 1-1 0 0,0 0 0 0 0,0 0 1 0 0,-1 0-1 0 0,1 0 0 0 0,-2-4-14 0 0,0 4-393 0 0,1 0 542 0 0,0 0-1 0 0,-1 0 1 0 0,1 0-1 0 0,-1 1 1 0 0,0-1-1 0 0,0 0 1 0 0,-1 1-149 0 0,3 2-86 0 0,-1 0-1 0 0,0 1 1 0 0,1-1 0 0 0,-1 0 0 0 0,0 0-1 0 0,0 1 1 0 0,0-1 0 0 0,1 1 0 0 0,-1-1-1 0 0,0 1 1 0 0,0-1 0 0 0,0 1 0 0 0,0 0 86 0 0,-1-1-423 0 0,1 1 1 0 0,0 0 0 0 0,0 0-1 0 0,-1 0 1 0 0,1 0 0 0 0,0 0-1 0 0,0 0 1 0 0,-1 0 0 0 0,1 0-1 0 0,0 1 1 0 0,0-1 0 0 0,0 0-1 0 0,-1 1 423 0 0,-10 4-6790 0 0</inkml:trace>
  <inkml:trace contextRef="#ctx0" brushRef="#br2" timeOffset="-46521.652">13119 1471 14336 0 0,'0'0'330'0'0,"0"0"45"0"0,0 0 17 0 0,0-1-47 0 0,3-3-239 0 0,-3 3-38 0 0,-4 8 2181 0 0,-5 3-1471 0 0,8-9-810 0 0,0 1 0 0 0,0-1 0 0 0,-1 0 0 0 0,1 1 1 0 0,0-1-1 0 0,0 1 0 0 0,0-1 0 0 0,0 1 0 0 0,1-1 1 0 0,-1 1-1 0 0,0 0 0 0 0,1 0 0 0 0,-1-1 0 0 0,1 1 1 0 0,-1 0-1 0 0,1 0 0 0 0,0-1 0 0 0,0 2 32 0 0,-1 2-46 0 0,1 1 0 0 0,-1-1 0 0 0,-1 1 0 0 0,1-1 0 0 0,-1 0-1 0 0,1 1 1 0 0,-2 0 46 0 0,1 0 26 0 0,-1 0 0 0 0,2 0 0 0 0,-1 0 0 0 0,1 1 0 0 0,-1 1-26 0 0,-1 14 43 0 0,-1 0 1 0 0,-1-1 0 0 0,-5 13-44 0 0,3-7 7 0 0,-5 24-7 0 0,9-38 38 0 0,0 1 0 0 0,-1-1 0 0 0,-1 0-1 0 0,-2 4-37 0 0,4-9 65 0 0,-10 9-1926 0 0,13-18-2275 0 0,-2-2-1274 0 0</inkml:trace>
  <inkml:trace contextRef="#ctx0" brushRef="#br2" timeOffset="-46151.759">12932 1495 11600 0 0,'0'0'264'0'0,"0"0"34"0"0,0 0 21 0 0,4-5 61 0 0,-2 1-283 0 0,0 1 0 0 0,0-1 1 0 0,1 1-1 0 0,0-1 0 0 0,0 1 1 0 0,0 0-1 0 0,0 0 0 0 0,0 1 0 0 0,1-1 1 0 0,-1 1-1 0 0,1-1 0 0 0,0 1 0 0 0,-1 0 1 0 0,1 0-1 0 0,0 1 0 0 0,0-1 0 0 0,0 1 1 0 0,1 0-1 0 0,-1 0 0 0 0,0 0 1 0 0,2 1-98 0 0,-4-1 78 0 0,9 0 87 0 0,-1 0 1 0 0,0 0-1 0 0,0 1 1 0 0,1 0-1 0 0,-1 1 1 0 0,0 0-1 0 0,0 1 1 0 0,0 0-1 0 0,6 2-165 0 0,1 1 2 0 0,-7-2 7 0 0,-1 0 1 0 0,0 0-1 0 0,0 1 1 0 0,-1 0-1 0 0,1 0 1 0 0,-1 1-1 0 0,1 0 1 0 0,5 6-10 0 0,-7-5 32 0 0,-3-2-18 0 0,0 0 1 0 0,0-1 0 0 0,-1 2-1 0 0,1-1 1 0 0,-1 0 0 0 0,1 2-15 0 0,1 2 20 0 0,-2-2 16 0 0,1 0-1 0 0,-1 0 1 0 0,0 0-1 0 0,0 0 0 0 0,0 0 1 0 0,-1 0-1 0 0,0 1 1 0 0,-1-1-1 0 0,1 1 0 0 0,-1 3-35 0 0,1 9 154 0 0,-1-14-106 0 0,0 0-1 0 0,-1-1 1 0 0,0 1 0 0 0,0 0 0 0 0,0 0-1 0 0,0 0 1 0 0,-1 0 0 0 0,0-1-1 0 0,0 1 1 0 0,0 1-48 0 0,0-4 17 0 0,-3 10 102 0 0,-1 0-1 0 0,0 0 0 0 0,-1 0 1 0 0,0-1-1 0 0,0 1 0 0 0,-1-2 0 0 0,-7 9-118 0 0,5-9 99 0 0,-1-1 0 0 0,1 0 0 0 0,-7 4-99 0 0,12-10 19 0 0,0 0-1 0 0,0 0 0 0 0,0-1 1 0 0,-1 0-1 0 0,1 0 0 0 0,-1 0 1 0 0,0 0-1 0 0,0-1 0 0 0,1 0 0 0 0,-5 1-18 0 0,-8 0 54 0 0,1-1-1 0 0,-1 0 0 0 0,1-1 1 0 0,-1-1-1 0 0,1-1 0 0 0,-7-1-53 0 0,17 1-32 0 0,1 1 0 0 0,0-1 0 0 0,-1 0 0 0 0,1 0 0 0 0,-3-2 32 0 0,6 3-162 0 0,0 0 0 0 0,0 0 1 0 0,0-1-1 0 0,0 1 0 0 0,1-1 1 0 0,-1 1-1 0 0,0-1 0 0 0,1 1 1 0 0,-1-1-1 0 0,1 0 0 0 0,-1 0 1 0 0,1 0-1 0 0,-1-1 162 0 0,1 2-1289 0 0</inkml:trace>
  <inkml:trace contextRef="#ctx0" brushRef="#br2" timeOffset="-45592.026">13447 1556 8752 0 0,'0'0'673'0'0,"0"0"-282"0"0,0 0 435 0 0,0 0 241 0 0,0 0 49 0 0,0 0-120 0 0,-10 12-187 0 0,3 3-413 0 0,5-11-244 0 0,0-1-1 0 0,0 1 1 0 0,1 0-1 0 0,-1 0 1 0 0,0 3-152 0 0,-7 33 1160 0 0,2-15 54 0 0,-1 18-1214 0 0,7-34 144 0 0,1 0 1 0 0,-1 0 0 0 0,1 0 0 0 0,1 0-1 0 0,0 0 1 0 0,1 7-145 0 0,2-4 18 0 0,1 6 412 0 0,12-19 74 0 0,-14-1-496 0 0,1 1 0 0 0,0-1-1 0 0,-1-1 1 0 0,1 1 0 0 0,-1 0 0 0 0,1-1 0 0 0,1-2-8 0 0,14-10-2 0 0,-9 8-99 0 0,-1-1-1 0 0,0 0 0 0 0,0-1 0 0 0,-1 0 0 0 0,5-7 102 0 0,16-15-471 0 0,-12 12 304 0 0,10-9 82 0 0,-27 28 85 0 0,0 0-1 0 0,0-1 1 0 0,1 1-1 0 0,-1 0 1 0 0,0 0-1 0 0,1 0 1 0 0,-1-1-1 0 0,0 1 1 0 0,1 0-1 0 0,-1 0 1 0 0,0 0-1 0 0,1 0 0 0 0,-1 0 1 0 0,0 0-1 0 0,1-1 1 0 0,-1 1-1 0 0,1 0 1 0 0,-1 0-1 0 0,0 0 1 0 0,1 0-1 0 0,-1 0 1 0 0,1 0-1 0 0,-1 1 1 0 0,0-1-1 0 0,1 0 1 0 0,-1 0-1 0 0,0 0 0 0 0,1 0 1 0 0,-1 0-1 0 0,0 1 1 0 0,1-1-1 0 0,-1 0 1 0 0,0 0-1 0 0,1 0 1 0 0,-1 1-1 0 0,0-1 1 0 0,1 0-1 0 0,-1 0 1 0 0,0 1-1 0 0,0-1 1 0 0,0 0-1 0 0,1 1 0 0 0,-1-1 1 0 0,0 1 0 0 0,5 15-150 0 0,-1 3 322 0 0,0-3-85 0 0,-2 13 269 0 0,-4 26-356 0 0,2-49 44 0 0,-1 0-1 0 0,0 0 1 0 0,-1 0 0 0 0,-1 5-44 0 0,-4 18 134 0 0,4-13-73 0 0,0 0-1 0 0,-1 0 1 0 0,0 0 0 0 0,-2-1-1 0 0,0 1 1 0 0,0-1 0 0 0,-1-1-1 0 0,-1 1 1 0 0,-1-1 0 0 0,-8 10-61 0 0,10-16 41 0 0,-1 0 1 0 0,0 0-1 0 0,-1-1 1 0 0,0 0 0 0 0,0 0-1 0 0,0-1 1 0 0,-8 3-42 0 0,-3 3 71 0 0,13-8-44 0 0,0-1 1 0 0,-1 1-1 0 0,0-2 0 0 0,0 1 0 0 0,0-1 0 0 0,0 0 0 0 0,0 0 0 0 0,0-1 0 0 0,0 0 0 0 0,0-1 0 0 0,-1 0 0 0 0,1 0 0 0 0,-5-1-27 0 0,10 0-3 0 0,0 0 0 0 0,0 1 0 0 0,0-1 0 0 0,0-1-1 0 0,0 1 1 0 0,0 0 0 0 0,0-1 0 0 0,0 1 0 0 0,1-1-1 0 0,-1 0 1 0 0,1 0 0 0 0,-1 0 0 0 0,1 0 0 0 0,0 0-1 0 0,-1 0 1 0 0,1-1 0 0 0,0 0 3 0 0,0 0-764 0 0,1 1 0 0 0,-1 0 0 0 0,1-1 0 0 0,0 1 0 0 0,0-1 0 0 0,0 1 0 0 0,1-1 0 0 0,-1 0 764 0 0,0-5-6321 0 0</inkml:trace>
  <inkml:trace contextRef="#ctx0" brushRef="#br2" timeOffset="-45164.388">13762 1743 9672 0 0,'0'0'440'0'0,"0"0"-6"0"0,0 0-180 0 0,7 5 934 0 0,-6-5-1105 0 0,0 1 1 0 0,1-1 0 0 0,-1 0 0 0 0,1 1-1 0 0,0-1 1 0 0,-1 0 0 0 0,1 0-1 0 0,-1 0 1 0 0,1 0 0 0 0,-1 0 0 0 0,1 0-1 0 0,-1 0 1 0 0,1-1 0 0 0,-1 1 0 0 0,1-1-1 0 0,-1 1 1 0 0,1-1 0 0 0,-1 1 0 0 0,1-1-1 0 0,-1 0 1 0 0,0 0 0 0 0,1 0-84 0 0,6-4 41 0 0,-1 0-1 0 0,0-1 1 0 0,4-3-41 0 0,-4 3 216 0 0,-4 3-201 0 0,0-1 0 0 0,-1 1 1 0 0,1 0-1 0 0,-1-1 0 0 0,1 1 1 0 0,-1-1-1 0 0,0 0 1 0 0,0 0-1 0 0,-1 0 0 0 0,1 0 1 0 0,-1 0-1 0 0,0 0 0 0 0,0-1-15 0 0,1-2 12 0 0,-1 0 0 0 0,0 0 0 0 0,-1 0 0 0 0,1 0 0 0 0,-2 0-1 0 0,1 1 1 0 0,-1-6-12 0 0,0 11 17 0 0,1 0 1 0 0,0 0-1 0 0,-1 0 0 0 0,1 0 1 0 0,-1 0-1 0 0,1 0 0 0 0,-1 0 0 0 0,0 0 1 0 0,1 0-1 0 0,-1 0 0 0 0,0 0 0 0 0,0 1 1 0 0,0-1-1 0 0,1 0 0 0 0,-1 1 0 0 0,0-1 1 0 0,0 1-1 0 0,0-1 0 0 0,0 1 0 0 0,0-1 1 0 0,0 1-1 0 0,0-1 0 0 0,0 1 1 0 0,0 0-1 0 0,0 0 0 0 0,0 0 0 0 0,-1-1-17 0 0,0 1 67 0 0,1 0 0 0 0,-1 0 0 0 0,0-1 0 0 0,0 1 0 0 0,0 0 0 0 0,0 1-1 0 0,0-1 1 0 0,1 0 0 0 0,-1 0 0 0 0,0 1 0 0 0,0-1 0 0 0,0 1 0 0 0,1 0 0 0 0,-1 0 0 0 0,-1 0-67 0 0,-2 3 127 0 0,1-1 0 0 0,0 1 1 0 0,0 0-1 0 0,0 1 0 0 0,1-1 1 0 0,-1 1-1 0 0,1-1 1 0 0,-2 5-128 0 0,-20 45 700 0 0,9-18-156 0 0,12-28-379 0 0,2 0 0 0 0,-1 0-1 0 0,1 1 1 0 0,0-1 0 0 0,1 0-1 0 0,0 1 1 0 0,0-1 0 0 0,1 8-165 0 0,1-14 23 0 0,0 0-1 0 0,1 0 1 0 0,-1-1 0 0 0,1 1 0 0 0,0 0-1 0 0,0-1 1 0 0,-1 1 0 0 0,1-1 0 0 0,0 0-1 0 0,0 0 1 0 0,0 0 0 0 0,0 0 0 0 0,2 1-23 0 0,4 1-44 0 0,1 0 0 0 0,-1-1 1 0 0,1 0-1 0 0,0 0 1 0 0,0-1-1 0 0,0 0 0 0 0,0 0 1 0 0,0-1-1 0 0,0 0 0 0 0,0-1 1 0 0,8-1 43 0 0,18-4-5696 0 0,-17 3-173 0 0</inkml:trace>
  <inkml:trace contextRef="#ctx0" brushRef="#br2" timeOffset="-44749.196">14499 1305 9216 0 0,'0'0'706'0'0,"0"0"-513"0"0,1 0 0 0 0,-1 0 0 0 0,1 0 0 0 0,-1 0-1 0 0,1 0 1 0 0,-1 0 0 0 0,0 1 0 0 0,1-1 0 0 0,-1 0 0 0 0,1 0-1 0 0,-1 0 1 0 0,0 0 0 0 0,1 1 0 0 0,-1-1 0 0 0,1 0 0 0 0,-1 0-1 0 0,0 1 1 0 0,1-1 0 0 0,-1 0 0 0 0,0 1 0 0 0,0-1 0 0 0,1 0-1 0 0,-1 1 1 0 0,0-1-193 0 0,-1 16 733 0 0,0 0 0 0 0,-2-1 0 0 0,0 0 1 0 0,-1 2-734 0 0,-6 32 1028 0 0,5-21-562 0 0,-2 0-1 0 0,-5 12-465 0 0,2-9 668 0 0,-3 25-668 0 0,9-39 147 0 0,-1 1-1 0 0,-3 6-146 0 0,3-9 119 0 0,1-1 0 0 0,0 1-1 0 0,-1 12-118 0 0,5-24 31 0 0,-1-2-45 0 0,1 0-1 0 0,0 0 1 0 0,0-1 0 0 0,0 1 0 0 0,-1 0-1 0 0,1 0 1 0 0,0 0 0 0 0,0 0 0 0 0,0 0 0 0 0,1 0-1 0 0,-1 0 1 0 0,0-1 0 0 0,0 1 0 0 0,0 0-1 0 0,1 0 1 0 0,-1 0 0 0 0,0 0 14 0 0,2-1-96 0 0,-1 1 1 0 0,0-1-1 0 0,0 0 1 0 0,1 0-1 0 0,-1 0 0 0 0,0 0 1 0 0,0-1-1 0 0,0 1 0 0 0,1 0 1 0 0,-1 0-1 0 0,0-1 1 0 0,0 1-1 0 0,0 0 0 0 0,0-1 1 0 0,0 1-1 0 0,0-1 96 0 0,4-1-681 0 0,-1 0 1 0 0,0 0-1 0 0,0 0 0 0 0,0-1 0 0 0,1 0 681 0 0,-3 2-484 0 0,13-8-5230 0 0</inkml:trace>
  <inkml:trace contextRef="#ctx0" brushRef="#br2" timeOffset="-44364.249">14673 1481 10800 0 0,'0'0'496'0'0,"1"0"-14"0"0,1-3-188 0 0,-1 2 358 0 0,-1 1 188 0 0,0 0 37 0 0,-2 0-740 0 0,0 0 1 0 0,0 0-1 0 0,1 1 1 0 0,-1-1-1 0 0,0 1 0 0 0,1-1 1 0 0,-1 1-1 0 0,0 0 1 0 0,1 0-1 0 0,-1-1 0 0 0,1 1 1 0 0,-1 0-1 0 0,1 0 1 0 0,0 1-1 0 0,-1-1 0 0 0,1 0-137 0 0,-21 24 581 0 0,7-6-74 0 0,2-4-190 0 0,0 0 0 0 0,1 2 0 0 0,0 0-317 0 0,-11 15 301 0 0,18-25-227 0 0,1 0 0 0 0,0 0 0 0 0,0 0-1 0 0,-1 4-73 0 0,4-9 30 0 0,0 1-1 0 0,-1 0 0 0 0,1 0 1 0 0,1 0-1 0 0,-1 0 0 0 0,0 1 0 0 0,1-1 1 0 0,0 0-1 0 0,0 0 0 0 0,0 0 1 0 0,0 0-1 0 0,0 2-29 0 0,4 3 131 0 0,-1 1 39 0 0,-3-9-162 0 0,0 1-1 0 0,1-1 1 0 0,-1 1-1 0 0,0-1 0 0 0,0 1 1 0 0,1-1-1 0 0,-1 1 1 0 0,0-1-1 0 0,1 1 0 0 0,-1-1 1 0 0,0 1-1 0 0,1-1 0 0 0,-1 0 1 0 0,1 1-1 0 0,-1-1 1 0 0,0 0-1 0 0,1 1 0 0 0,-1-1 1 0 0,1 0-1 0 0,-1 1 1 0 0,1-1-1 0 0,-1 0 0 0 0,1 0 1 0 0,-1 0-1 0 0,1 0 0 0 0,-1 0 1 0 0,1 1-1 0 0,0-1 1 0 0,-1 0-1 0 0,1 0 0 0 0,-1 0 1 0 0,1 0-8 0 0,19-2 142 0 0,-15 0-127 0 0,1-1-1 0 0,-1 1 1 0 0,0-1 0 0 0,0 0-1 0 0,0 0 1 0 0,0 0 0 0 0,0-1-1 0 0,1-1-14 0 0,0-1-15 0 0,-1 0 0 0 0,1-1 0 0 0,-1 0-1 0 0,-1 0 1 0 0,3-4 15 0 0,9-14-162 0 0,48-74-460 0 0,-60 94 586 0 0,-3 4 83 0 0,-1 1 44 0 0,0 0 97 0 0,0 0 14 0 0,0 0-2 0 0,-12 25 336 0 0,6 0-329 0 0,4-17-151 0 0,0 0 1 0 0,1 0-1 0 0,0 0 0 0 0,0 7-56 0 0,-1 42 64 0 0,12-29-176 0 0,-9-27-472 0 0,-1-1-213 0 0,1 0-1183 0 0,8-3-4554 0 0</inkml:trace>
  <inkml:trace contextRef="#ctx0" brushRef="#br2" timeOffset="-43520.3">14988 1460 17303 0 0,'0'0'795'0'0,"-2"0"-18"0"0,-1 0-772 0 0,-1 0 0 0 0,0 0 0 0 0,1 1-1 0 0,-1 0 1 0 0,0 0 0 0 0,1 0-1 0 0,-1 0 1 0 0,1 1 0 0 0,0-1-1 0 0,-1 1 1 0 0,1 0 0 0 0,0 0 0 0 0,-2 1-5 0 0,-5 5-161 0 0,1 0 0 0 0,0 1 0 0 0,-3 4 161 0 0,-4 4 327 0 0,-3 11-77 0 0,18-25-224 0 0,-1 0 0 0 0,1 0 0 0 0,0 1 0 0 0,0-1 0 0 0,0 0 0 0 0,1 1 0 0 0,-1-1 0 0 0,1 0 0 0 0,0 1 0 0 0,0-1 0 0 0,0 0-26 0 0,-2 15 50 0 0,3-9-50 0 0,2-3 21 0 0,1-1 0 0 0,-1 1 0 0 0,1-1 0 0 0,0 0 0 0 0,1 0 0 0 0,-1 0 0 0 0,1 0 0 0 0,0-1 0 0 0,1 0 0 0 0,-1 0 0 0 0,1 0 0 0 0,4 2-21 0 0,-9-5 20 0 0,1 0 0 0 0,-1 0 1 0 0,1 0-1 0 0,-1 0 0 0 0,0 1 0 0 0,0-1 0 0 0,0 1 0 0 0,0-1 0 0 0,0 1 0 0 0,0-1 0 0 0,0 1 0 0 0,0-1 0 0 0,0 1 0 0 0,-1 0 0 0 0,1-1 0 0 0,-1 1 0 0 0,1 1-20 0 0,-1-2 18 0 0,1 1 0 0 0,-1-1 1 0 0,0 0-1 0 0,0 0 0 0 0,0 0 0 0 0,0 1 1 0 0,0-1-1 0 0,0 0 0 0 0,0 0 0 0 0,0 1 1 0 0,0-1-1 0 0,0 0 0 0 0,-1 0 0 0 0,1 0 0 0 0,-1 0 1 0 0,1 1-1 0 0,-1-1 0 0 0,1 0 0 0 0,-1 0 1 0 0,1 0-1 0 0,-1 0 0 0 0,0 0 0 0 0,0 0 1 0 0,1 0-1 0 0,-1 0 0 0 0,-1 0-18 0 0,-6 3 194 0 0,1-1 0 0 0,-1 0 0 0 0,-1 0 0 0 0,1-1 0 0 0,0 0-1 0 0,-1 0 1 0 0,1-1 0 0 0,-4 0-194 0 0,2 0 62 0 0,5 0-167 0 0,0-1 0 0 0,-1 0 0 0 0,1 0-1 0 0,0 0 1 0 0,0-1 0 0 0,0 1 0 0 0,-1-1 0 0 0,1-1-1 0 0,0 1 1 0 0,0-1 0 0 0,0 0 0 0 0,1 0-1 0 0,-3-1 106 0 0,6 2-119 0 0,0 1 0 0 0,0-1 0 0 0,0 0 0 0 0,0 0 0 0 0,1 1 0 0 0,-1-1 0 0 0,0 0 0 0 0,1 0 0 0 0,-1 0 0 0 0,0 0-1 0 0,1 0 1 0 0,0 0 0 0 0,-1 0 0 0 0,1 0 0 0 0,-1 0 0 0 0,1 0 0 0 0,0 0 0 0 0,0 0 0 0 0,0 0 0 0 0,-1 0 0 0 0,1 0-1 0 0,0 0 1 0 0,0 0 0 0 0,0-1 0 0 0,1 1 119 0 0,-1-1-352 0 0,0 0-1 0 0,1 1 1 0 0,-1-1-1 0 0,1 0 1 0 0,-1 1 0 0 0,1-1-1 0 0,0 1 1 0 0,-1-1-1 0 0,1 1 1 0 0,0-1-1 0 0,0 1 1 0 0,0-1-1 0 0,0 1 1 0 0,0 0 0 0 0,1-1 352 0 0,6-3-1268 0 0,-1 1 1 0 0,0 0-1 0 0,1 0 1 0 0,5-2 1267 0 0,-8 4-498 0 0,0 1 409 0 0,1-1 0 0 0,0 1-1 0 0,-1 0 1 0 0,1 0 0 0 0,0 1 0 0 0,0 0 0 0 0,0 0 0 0 0,2 0 89 0 0,3 0 554 0 0,2 1 340 0 0,-1 0 1 0 0,1 1-1 0 0,-1 0 0 0 0,4 2-894 0 0,-1 0 626 0 0,0-1 0 0 0,11 0-626 0 0,6 2 592 0 0,-26-4-409 0 0,0 1 1 0 0,0-2-1 0 0,1 1 0 0 0,-1-1 1 0 0,0 0-1 0 0,0 0 1 0 0,1 0-1 0 0,1-1-183 0 0,2-1 616 0 0,1-1 0 0 0,-1 0 1 0 0,10-4-617 0 0,-16 6 90 0 0,-1-1 1 0 0,1-1 0 0 0,0 1 0 0 0,-1 0-1 0 0,0-1 1 0 0,1 0 0 0 0,-1 0-1 0 0,0 0 1 0 0,-1 0 0 0 0,1 0-1 0 0,1-2-90 0 0,-2 2 34 0 0,1-1 3 0 0,0 1 1 0 0,-1-1 0 0 0,0 0-1 0 0,1 0 1 0 0,-2 0 0 0 0,1 0-1 0 0,0 0 1 0 0,-1-1-38 0 0,8-16 145 0 0,-8 20-136 0 0,0-1-1 0 0,0 1 1 0 0,0-1-1 0 0,0 0 1 0 0,-1 0 0 0 0,1 0-1 0 0,0 1 1 0 0,-1-1 0 0 0,0 0-1 0 0,1 0 1 0 0,-1 0-1 0 0,0 0 1 0 0,0 0 0 0 0,0 0-1 0 0,0 0 1 0 0,0 0 0 0 0,0 1-1 0 0,-1-1 1 0 0,1 0 0 0 0,-1 0-1 0 0,1 0 1 0 0,-1-1-9 0 0,-3-5 39 0 0,4 7-28 0 0,-1-1 0 0 0,1 1-1 0 0,-1-1 1 0 0,0 1 0 0 0,1 0-1 0 0,-1 0 1 0 0,0-1 0 0 0,0 1 0 0 0,0 0-1 0 0,0 0 1 0 0,0 0 0 0 0,0 0-1 0 0,-1-1-10 0 0,-4-3 138 0 0,5 5-123 0 0,0-1 1 0 0,1 0-1 0 0,-1 1 1 0 0,0-1-1 0 0,0 1 0 0 0,1-1 1 0 0,-1 1-1 0 0,0-1 1 0 0,0 1-1 0 0,0 0 0 0 0,0-1 1 0 0,0 1-1 0 0,1 0 1 0 0,-1 0-1 0 0,0 0 0 0 0,0 0 1 0 0,0-1-1 0 0,0 1 1 0 0,0 0-1 0 0,0 1 0 0 0,0-1 1 0 0,0 0-1 0 0,0 0 0 0 0,1 0 1 0 0,-1 0-1 0 0,0 1 1 0 0,0-1-1 0 0,0 0 0 0 0,0 1-15 0 0,-4 1 38 0 0,0 0-1 0 0,1 1 0 0 0,-1-1 0 0 0,1 1 0 0 0,0 0 0 0 0,0 0 1 0 0,0 0-1 0 0,0 1 0 0 0,0-1 0 0 0,1 1 0 0 0,-1 0 0 0 0,1 0 1 0 0,0 0-1 0 0,0 1 0 0 0,1-1 0 0 0,-3 4-37 0 0,-8 17 109 0 0,10-19-67 0 0,-1 1 0 0 0,1 0 0 0 0,0-1 0 0 0,1 1-1 0 0,-1 0 1 0 0,1 3-42 0 0,1-9 1 0 0,-1 7 25 0 0,1 0 0 0 0,-1 0 0 0 0,2 0 0 0 0,-1 1 0 0 0,1-1 0 0 0,0 7-26 0 0,5 1 164 0 0,0-13-152 0 0,-3-2 4 0 0,-2 0 64 0 0,5-2-47 0 0,-1 0-1 0 0,0 0 1 0 0,0-1-1 0 0,0 1 1 0 0,0-1 0 0 0,0 0-1 0 0,-1 0 1 0 0,1 0-1 0 0,0-1 1 0 0,-1 1-1 0 0,0-1 1 0 0,0 0-1 0 0,1-1-32 0 0,10-6-97 0 0,-2 0-214 0 0,1 0 0 0 0,10-13 311 0 0,-15 14-294 0 0,2 0 1 0 0,-1 0 0 0 0,1 1 0 0 0,1 0 0 0 0,2 0 293 0 0,0 0-514 0 0,2 1 1 0 0,-1 0-1 0 0,10-3 514 0 0,-18 8-55 0 0,-1 1 0 0 0,0-1 0 0 0,1 1 0 0 0,-1 0 0 0 0,1 1 0 0 0,-1-1 0 0 0,1 1 0 0 0,-1 0 0 0 0,1 1 0 0 0,-1-1 0 0 0,1 1 0 0 0,1 0 55 0 0,8 5 15 0 0,-12-1 11 0 0,-1-2-3 0 0,5 4 70 0 0,-6-6-72 0 0,1 0 0 0 0,-1 1 1 0 0,1-1-1 0 0,-1 0 0 0 0,1 1 1 0 0,-1 0-1 0 0,0-1 0 0 0,0 1 1 0 0,0 0-1 0 0,0-1 0 0 0,0 1 1 0 0,0 0-1 0 0,0 0 0 0 0,-1 0 1 0 0,1 0-1 0 0,0 2-21 0 0,-2 6 120 0 0,1-8-90 0 0,0 1 1 0 0,0-1-1 0 0,0 0 1 0 0,0 1-1 0 0,0-1 1 0 0,1 0-1 0 0,-1 1 1 0 0,1-1-1 0 0,-1 0 1 0 0,1 1-1 0 0,0-1 1 0 0,0 0-1 0 0,0 0 1 0 0,0 0 0 0 0,0 1-31 0 0,1 0 140 0 0,0 0 1 0 0,-1 1-1 0 0,1-1 1 0 0,-1 1 0 0 0,0 0-1 0 0,-1-1 1 0 0,1 1-1 0 0,0 0 1 0 0,-1-1 0 0 0,0 3-141 0 0,0-3 170 0 0,0 1 0 0 0,1 0 1 0 0,0-1-1 0 0,-1 1 0 0 0,1 0 1 0 0,0-1-1 0 0,0 1 0 0 0,1-1 0 0 0,-1 1 1 0 0,2 2-171 0 0,1-1-7 0 0,-4-4 15 0 0,0 0 0 0 0,1 0 0 0 0,-1 0 0 0 0,1-1 1 0 0,-1 1-1 0 0,1 0 0 0 0,-1 0 0 0 0,1 0 0 0 0,-1-1 0 0 0,1 1 0 0 0,0 0 0 0 0,0-1 1 0 0,-1 1-1 0 0,1-1 0 0 0,0 1 0 0 0,0-1 0 0 0,0 1 0 0 0,-1-1 0 0 0,1 1 0 0 0,0-1 1 0 0,0 0-1 0 0,1 1-8 0 0,-2-1 17 0 0,0-1 0 0 0,1 1 0 0 0,-1 0 1 0 0,0-1-1 0 0,0 1 0 0 0,1 0 0 0 0,-1-1 1 0 0,0 1-1 0 0,0-1 0 0 0,0 1 0 0 0,0 0 1 0 0,0-1-1 0 0,0 1 0 0 0,1-1 0 0 0,-1 1 1 0 0,0 0-1 0 0,0-1 0 0 0,0 1 0 0 0,0-1 1 0 0,0 1-1 0 0,0 0 0 0 0,-1-1 0 0 0,1 1 1 0 0,0-1-1 0 0,0 1 0 0 0,0 0 0 0 0,0-1 1 0 0,0 1-18 0 0,-3-12 67 0 0,2 10-293 0 0,0 0-1 0 0,0-1 0 0 0,0 1 0 0 0,0-1 1 0 0,0 1-1 0 0,0-1 0 0 0,1 0 0 0 0,0 1 1 0 0,-1-1-1 0 0,1 0 0 0 0,0 1 0 0 0,0-1 1 0 0,0 0-1 0 0,1 1 0 0 0,-1-2 227 0 0,1-12-1270 0 0</inkml:trace>
  <inkml:trace contextRef="#ctx0" brushRef="#br2" timeOffset="-41408.028">15672 1136 6968 0 0,'0'0'316'0'0,"-9"1"108"0"0,-5 0-286 0 0,14-1-131 0 0,-1 0 0 0 0,1 0 1 0 0,0 0-1 0 0,0 0 0 0 0,0 0 0 0 0,0 0 0 0 0,0 0 1 0 0,-1 0-1 0 0,1 0 0 0 0,0 0 0 0 0,0 0 0 0 0,0 0 1 0 0,0 0-1 0 0,-1 0 0 0 0,1 0 0 0 0,0 0 0 0 0,0 0 1 0 0,0 0-1 0 0,0 1 0 0 0,0-1 0 0 0,0 0 0 0 0,-1 0 1 0 0,1 0-1 0 0,0 0 0 0 0,0 0 0 0 0,0 0 0 0 0,0 0 0 0 0,0 0 1 0 0,0 1-1 0 0,0-1 0 0 0,0 0 0 0 0,0 0 0 0 0,-1 0 1 0 0,1 0-1 0 0,0 0 0 0 0,0 1-7 0 0,0-1 207 0 0,-2 0 53 0 0,-83 5 3326 0 0,79-5-3418 0 0,0 1 0 0 0,0 0 0 0 0,-1 0 0 0 0,-1 1-168 0 0,-20 3 364 0 0,-24-1 1075 0 0,-7 5-1439 0 0,18-3 491 0 0,0-2 1 0 0,-18 0-492 0 0,-138 2 520 0 0,107-5-267 0 0,20 1 841 0 0,0-4 0 0 0,-8-3-1094 0 0,40 3 13 0 0,-18 1-13 0 0,-12-1-495 0 0,40 1 589 0 0,1 2-1 0 0,-21 3-93 0 0,-8 1 149 0 0,-1-2 35 0 0,-33 2 56 0 0,-94 0-104 0 0,-44 3-72 0 0,212-8-48 0 0,-1 0-1 0 0,-5-1-15 0 0,-17-1 45 0 0,-67 7 93 0 0,42 0-82 0 0,-118 10 32 0 0,15-1 26 0 0,111-12-114 0 0,22-2 6 0 0,0 2-1 0 0,-6 2-5 0 0,-197 27 181 0 0,152-29-52 0 0,52-2-207 0 0,-32 4 78 0 0,53-4 50 0 0,0 1-1 0 0,1-1 1 0 0,-4-1-50 0 0,3 0 30 0 0,0 1 0 0 0,0 0 0 0 0,0 0 0 0 0,-10 3-30 0 0,4-5 0 0 0,17 2 1 0 0,1 0-1 0 0,-1 1 1 0 0,1-1-1 0 0,-1 0 1 0 0,1 0-1 0 0,-1 1 0 0 0,1-1 1 0 0,0 0-1 0 0,-1 0 1 0 0,1 1-1 0 0,-1-1 1 0 0,1 0-1 0 0,0 1 0 0 0,-1-1 1 0 0,1 1-1 0 0,0-1 1 0 0,-1 0-1 0 0,1 1 1 0 0,0-1-1 0 0,0 1 0 0 0,0-1 1 0 0,-1 1-1 0 0,1-1 1 0 0,0 1-1 0 0,0-1 1 0 0,0 1-1 0 0,0-1 0 0 0,0 1 1 0 0,0-1-1 0 0,0 1 1 0 0,0-1-1 0 0,0 1 1 0 0,0 0-1 0 0,0 9 49 0 0,5 18 112 0 0,-3-19-150 0 0,0 0-1 0 0,-1 1 0 0 0,0 7-10 0 0,1 15 0 0 0,3 21 0 0 0,-2-24 0 0 0,5 13 0 0 0,-5-34 0 0 0,-2 0 0 0 0,1 0 0 0 0,-1 0 0 0 0,0 0 0 0 0,0 0 0 0 0,-1 0 0 0 0,0 0 0 0 0,-1 5 0 0 0,-3 20 9 0 0,2-1-1 0 0,2 27-8 0 0,0-34 50 0 0,-2 35-38 0 0,-5 18-12 0 0,6-67 1 0 0,1 32-5 0 0,1-33 24 0 0,-1 0-1 0 0,0 1 0 0 0,-1 4-19 0 0,-1 8 138 0 0,1 21-138 0 0,1-41 16 0 0,0 57 211 0 0,0-57-178 0 0,4 9-45 0 0,-1-8-4 0 0,13 6 0 0 0,-12-7 1 0 0,0-1 0 0 0,0 0 0 0 0,0 0 0 0 0,0-1-1 0 0,0 1 1 0 0,0-1 0 0 0,0 1 0 0 0,0-1 0 0 0,1-1-1 0 0,-1 1 1 0 0,1-1-1 0 0,19 5-25 0 0,-20-4 26 0 0,0-1-1 0 0,-1 1 0 0 0,1-1 0 0 0,0 0 1 0 0,0 0-1 0 0,0 0 0 0 0,16 0-18 0 0,49 6-115 0 0,-30 0-79 0 0,1-3 0 0 0,27 0 212 0 0,80-8-390 0 0,-141 5 396 0 0,47-1 48 0 0,40 6-54 0 0,20 1 15 0 0,-8-6-15 0 0,123-2-2 0 0,-118 4 58 0 0,74-8-336 0 0,3 1 278 0 0,-36-1 196 0 0,0 1-434 0 0,-10-1 530 0 0,-2 11-290 0 0,-56-4 2 0 0,-43-2-284 0 0,37 5 282 0 0,-10 0-104 0 0,-40-4 112 0 0,18 4-8 0 0,-2 0 0 0 0,14-1 0 0 0,22 1 0 0 0,-31-1 2 0 0,35-3-2 0 0,-41 0 32 0 0,0-1-434 0 0,1-1 352 0 0,-8 3 139 0 0,1-1 0 0 0,31-5-89 0 0,-57 4 8 0 0,10-2-8 0 0,-13-1 0 0 0,-2-1 0 0 0,2 2 0 0 0,-6 3 0 0 0,0-1 0 0 0,0 1 0 0 0,0-1 0 0 0,0 1 0 0 0,0-1 0 0 0,0 1 0 0 0,0-1 0 0 0,0 1 0 0 0,0-1 0 0 0,0 0 0 0 0,-1 0 0 0 0,1 1 0 0 0,0-1 0 0 0,-1 0 0 0 0,1 0 0 0 0,0 0 0 0 0,-1 0 0 0 0,1 0 0 0 0,-1 0 0 0 0,1 1 0 0 0,-1-1 0 0 0,1 0 0 0 0,0 1 0 0 0,-1-1 0 0 0,1 1 0 0 0,-1-1 0 0 0,1 1 0 0 0,0 0 0 0 0,0-1 0 0 0,-1 1 0 0 0,1-1 0 0 0,0 1 0 0 0,0 0 0 0 0,-1 0 0 0 0,1-1 0 0 0,0 1 0 0 0,0 0 0 0 0,-1 0 0 0 0,1 0 0 0 0,0 0 0 0 0,1 0 0 0 0,-1-1 0 0 0,0 1 0 0 0,0 0 0 0 0,0-1 0 0 0,0 1 0 0 0,0 0 0 0 0,0-1 0 0 0,0 1 0 0 0,-1-1 0 0 0,1 0 0 0 0,0 1 0 0 0,1-1 0 0 0,37-46 75 0 0,-32 33-27 0 0,-6 12-47 0 0,-1 0-1 0 0,1 1 1 0 0,0-1-1 0 0,-1 1 1 0 0,1-1-1 0 0,0 1 1 0 0,0-1-1 0 0,0 1 1 0 0,0 0-1 0 0,0-1 0 0 0,4-3 1 0 0,-4 5 2 0 0,0-1-1 0 0,0 0 0 0 0,1 0 1 0 0,-2 0-1 0 0,1 0 1 0 0,0 0-1 0 0,0-1 0 0 0,0 1 1 0 0,0 0-1 0 0,-1 0 1 0 0,1-1-1 0 0,0 1 0 0 0,-1 0 1 0 0,0-1-1 0 0,1 1 0 0 0,-1 0 1 0 0,0-1-1 0 0,1 1 1 0 0,-1 0-1 0 0,0-1 0 0 0,0 1 1 0 0,0-1-3 0 0,0 0 1 0 0,1 0-1 0 0,-1-1 1 0 0,1 1 0 0 0,-1 0 0 0 0,1 0-1 0 0,0 0 1 0 0,0 0 0 0 0,0 0 0 0 0,0 1 0 0 0,0-1-1 0 0,1-1 0 0 0,-1 2 3 0 0,0-1 0 0 0,0 1 0 0 0,0 0 0 0 0,0-1 0 0 0,0 1 0 0 0,0-1 0 0 0,-1 1 0 0 0,1-1 0 0 0,0 0 0 0 0,-1 1-1 0 0,0-1 1 0 0,1 0 0 0 0,-1 1 0 0 0,0-1 0 0 0,0 0 0 0 0,0 1 0 0 0,0-1 0 0 0,0 0 0 0 0,0 0-3 0 0,0 1 1 0 0,-1-1 4 0 0,0-1 0 0 0,0 1 0 0 0,0-1 0 0 0,1 1 0 0 0,-1-1 0 0 0,1 0 0 0 0,0 0 0 0 0,-1 1-1 0 0,1-1 1 0 0,1 0 0 0 0,-1 1 0 0 0,0-1 0 0 0,1 0 0 0 0,-1 0-5 0 0,1 1 6 0 0,-1-1-1 0 0,0 1 0 0 0,0 0 0 0 0,0-1 0 0 0,0 1 1 0 0,-1-1-1 0 0,1 1 0 0 0,-1-1 0 0 0,1 1 0 0 0,-2-2-5 0 0,1 1 5 0 0,1 1 0 0 0,-1-1 0 0 0,1 0 0 0 0,-1 0 0 0 0,1 0 0 0 0,0 0 0 0 0,0-1-5 0 0,11-60 107 0 0,-9 45-68 0 0,0 1 0 0 0,2-1 1 0 0,0 1-1 0 0,2-5-39 0 0,10-65 109 0 0,-14 81-89 0 0,-1 0 0 0 0,0 0-1 0 0,0 0 1 0 0,0 0 0 0 0,-1 0-1 0 0,0 0 1 0 0,0 0-1 0 0,-1-1 1 0 0,0 1 0 0 0,0 0-1 0 0,-2-4-19 0 0,1 0 40 0 0,0 1 1 0 0,1-1-1 0 0,1 0 0 0 0,0 0 0 0 0,0-2-40 0 0,0 5 45 0 0,1-1-1 0 0,-2 0 1 0 0,1 1 0 0 0,-1-1-1 0 0,-1 0 1 0 0,1 1 0 0 0,-4-8-45 0 0,0 2 131 0 0,0 1 1 0 0,1 0 0 0 0,0-1-1 0 0,-1-13-131 0 0,3 20 57 0 0,1 0-1 0 0,-1 1 1 0 0,0-1-1 0 0,-1 1 0 0 0,-1-5-56 0 0,1 6 31 0 0,1 0 0 0 0,0 0 0 0 0,0 0 0 0 0,1 0 0 0 0,0 0 0 0 0,0 0 0 0 0,0-1-1 0 0,0 1 1 0 0,1 0-31 0 0,-1-2 36 0 0,1 0 0 0 0,-2 0-1 0 0,1 0 1 0 0,-2-6-36 0 0,1 9 12 0 0,1-1 0 0 0,0 0 0 0 0,0 1 0 0 0,0-1 0 0 0,0 0 0 0 0,1 1 0 0 0,0-1 0 0 0,0 0 0 0 0,0 0 0 0 0,1 1 0 0 0,0-1-12 0 0,0 1 8 0 0,-1 0 0 0 0,1 0 0 0 0,0 0 1 0 0,-1 0-1 0 0,0 1 0 0 0,0-1 0 0 0,0 0 0 0 0,0 0 0 0 0,-1-2-8 0 0,1 5-4 0 0,0 1 1 0 0,0-1-1 0 0,0 0 0 0 0,0 0 0 0 0,0 0 0 0 0,0 1 0 0 0,0-1 0 0 0,1 0 0 0 0,-1 0 0 0 0,0 1 1 0 0,0-1-1 0 0,1 0 0 0 0,-1 0 0 0 0,1 1 0 0 0,-1-1 0 0 0,0 1 0 0 0,1-1 0 0 0,-1 0 1 0 0,1 1-1 0 0,0-1 0 0 0,-1 1 0 0 0,1-1 0 0 0,0 0 4 0 0,-1 1-89 0 0,1-1 0 0 0,-1 1 0 0 0,1-1 0 0 0,0 1-1 0 0,-1-1 1 0 0,1 1 0 0 0,-1-1 0 0 0,0 0 0 0 0,1 1 0 0 0,-1-1 0 0 0,1 0 0 0 0,-1 1 0 0 0,0-1-1 0 0,0 0 1 0 0,1 1 0 0 0,-1-1 0 0 0,0 0 0 0 0,0 0 0 0 0,0 0 0 0 0,0 1 0 0 0,0-1 0 0 0,0 0 0 0 0,0 0-1 0 0,0 0 90 0 0,-3-7-7239 0 0</inkml:trace>
  <inkml:trace contextRef="#ctx0" brushRef="#br2" timeOffset="-39328.974">12632 1745 6448 0 0,'5'0'11'0'0,"-4"0"42"0"0,0 0 1 0 0,0-1 0 0 0,0 1-1 0 0,0 0 1 0 0,1 0-1 0 0,-1-1 1 0 0,0 1-1 0 0,0-1 1 0 0,0 1 0 0 0,0-1-1 0 0,0 1 1 0 0,0-1-1 0 0,0 1 1 0 0,0-1-1 0 0,0 0-53 0 0,-1 0 736 0 0,0 1 238 0 0,0 0 39 0 0,0 0-60 0 0,0 0-287 0 0,0 0-122 0 0,0 0-28 0 0,0 0-56 0 0,0 0-219 0 0,-2 0-96 0 0,-13-3 103 0 0,14 3-134 0 0,-14 3 216 0 0,4-2-180 0 0,-1 0 0 0 0,0-1-1 0 0,0 0 1 0 0,1 0 0 0 0,-7-2-150 0 0,-22-1 417 0 0,-157-5 607 0 0,106 3-865 0 0,-92 7-159 0 0,140-1 0 0 0,-31-5 0 0 0,23 1 0 0 0,-94-1 0 0 0,-7 6 0 0 0,-62-1 1 0 0,-12 1-2 0 0,120 0 66 0 0,-45-7-65 0 0,149 5-1 0 0,-55-4 1 0 0,-30-1 1 0 0,-228 9-2 0 0,26-8 1 0 0,135 0 1 0 0,95 2 10 0 0,-165 1 50 0 0,104 2-61 0 0,72-2-1 0 0,1-4 1 0 0,-7-2 0 0 0,-53-1 0 0 0,-5 2 0 0 0,-37 3 57 0 0,121 4 36 0 0,-238-1 1112 0 0,205 1-773 0 0,-5 3-432 0 0,50-4 35 0 0,-1 0-1 0 0,-9-1-34 0 0,-11-1 70 0 0,-51 0 68 0 0,27 0-11 0 0,1 3 0 0 0,-25 5-127 0 0,16-2 142 0 0,15-3-42 0 0,35 0-53 0 0,0-1 0 0 0,-7-2-47 0 0,9 0 63 0 0,0 1-1 0 0,-1 1 1 0 0,-6 2-63 0 0,1-1 390 0 0,-23 0-390 0 0,-10-1-106 0 0,-9 3 246 0 0,-41-5-140 0 0,41 4-276 0 0,42 0 510 0 0,-23-2-234 0 0,24-1 87 0 0,-3-1-193 0 0,0 1-1 0 0,0 2 0 0 0,-3 0 107 0 0,-84 5 321 0 0,98-5-329 0 0,-1 0 0 0 0,-7-2 8 0 0,8 1-127 0 0,1 0 0 0 0,-11 2 127 0 0,-30 4-61 0 0,0-2 0 0 0,-14-3 61 0 0,-84-1 0 0 0,5 8 0 0 0,6-2 0 0 0,77-7 2 0 0,-8 0 18 0 0,-62 8-20 0 0,99-3 360 0 0,-25-2-360 0 0,35 0 12 0 0,18-1-15 0 0,0-1 0 0 0,1 1 0 0 0,-1-1 0 0 0,-3-1 3 0 0,-23-1-82 0 0,0 1 1 0 0,-1 1 81 0 0,4 0 19 0 0,-33-3 175 0 0,41 2-193 0 0,17 3 3 0 0,0 0 7 0 0,-12-1 45 0 0,11-1-32 0 0,0 0 0 0 0,0 1 0 0 0,1 0 0 0 0,-1 0 0 0 0,0 0-24 0 0,0 1 2 0 0,3-1 4 0 0,0 0 1 0 0,1 0-1 0 0,-1-1 0 0 0,0 1 0 0 0,1-1 1 0 0,-1 0-1 0 0,0 0 0 0 0,1 0 0 0 0,-1 0 0 0 0,-3 0-6 0 0,-6 0-170 0 0,0 1 0 0 0,0 0-1 0 0,0 1 1 0 0,-7 1 170 0 0,18-2-199 0 0</inkml:trace>
  <inkml:trace contextRef="#ctx0" brushRef="#br0" timeOffset="-8438.571">2970 1285 4144 0 0,'0'0'319'0'0,"0"0"-122"0"0,0 0 270 0 0,0 0 138 0 0,0 0 31 0 0,-4-15 733 0 0,4 13-1307 0 0,0-1 0 0 0,-1 1 0 0 0,1 0-1 0 0,0-1 1 0 0,0 1 0 0 0,0 0 0 0 0,1 0 0 0 0,-1-2-62 0 0,0-16 620 0 0,0 11 802 0 0,0 7 1263 0 0,4 6-1663 0 0,-2 1-889 0 0,0 0-1 0 0,0 0 1 0 0,0 0 0 0 0,-1 1 0 0 0,1-1-1 0 0,-1 0 1 0 0,-1 1-133 0 0,4 22 267 0 0,-2 1-1 0 0,-1 0 0 0 0,-1 0 1 0 0,-3 23-267 0 0,2-36 136 0 0,1 0 1 0 0,2 10-137 0 0,0 16 143 0 0,3 2-37 0 0,-2-31-99 0 0,-2-1 0 0 0,1 0 0 0 0,-2 1-7 0 0,1 5 18 0 0,0 0 0 0 0,1 0 0 0 0,5 16-18 0 0,-4-14 35 0 0,0 1-1 0 0,-2 0 1 0 0,0 10-35 0 0,0-4 130 0 0,2 17-130 0 0,-1 3 91 0 0,-2-34-45 0 0,1 0 1 0 0,0 0-1 0 0,1 3-46 0 0,2 7 539 0 0,-2 0 1 0 0,0-1-1 0 0,-1 8-539 0 0,0-12 158 0 0,1 0 0 0 0,0 3-158 0 0,1-3-427 0 0,-1 1 1 0 0,-1 3 426 0 0,-1-8-220 0 0,2 1 0 0 0,1 10 220 0 0,0-11 85 0 0,-1 1 1 0 0,-1 10-86 0 0,2 31 109 0 0,-2-31-112 0 0,0 0-1 0 0,-2 1 4 0 0,1 106 0 0 0,0-90 79 0 0,1-1-1 0 0,2 7-78 0 0,2 48 51 0 0,-3-54-2 0 0,0-28-19 0 0,-2 0 0 0 0,1 0 0 0 0,-2 1-30 0 0,1 26 56 0 0,1-32-57 0 0,0 0 1 0 0,-1 1-1 0 0,-1-1 0 0 0,-1 6 1 0 0,-7 90 0 0 0,8-97 12 0 0,1-1 0 0 0,0 1-1 0 0,0 0 1 0 0,0 0-1 0 0,1 2-11 0 0,1 22 66 0 0,-6-9-17 0 0,3-20-39 0 0,0 1 0 0 0,0-1 0 0 0,1 0 0 0 0,-1 1 0 0 0,1-1 0 0 0,0 0 0 0 0,0 3-10 0 0,0-1 16 0 0,1-1-13 0 0,-1-1 0 0 0,1 0 0 0 0,-1 0 1 0 0,0 0-1 0 0,0 1 0 0 0,-1-1 0 0 0,1 0 0 0 0,-1 0 0 0 0,1 0 0 0 0,-1 1 0 0 0,0-1 0 0 0,0 0-3 0 0,0 1 6 0 0,0 0 0 0 0,0 0 0 0 0,0 0 0 0 0,1-1 0 0 0,0 1 0 0 0,0 0 0 0 0,0 0-1 0 0,0 0 1 0 0,1 0 0 0 0,-1 1-6 0 0,1 0 12 0 0,0 0 1 0 0,-1 0-1 0 0,0 0 0 0 0,0 0 0 0 0,-1 0 0 0 0,1-1 0 0 0,-2 3-12 0 0,1-2 7 0 0,-1 0-1 0 0,0-1 1 0 0,0 0-1 0 0,0 1 0 0 0,-2 1-6 0 0,2-3 11 0 0,0 0-1 0 0,0 0 0 0 0,1 0 0 0 0,-1 1 1 0 0,1-1-1 0 0,0 1 0 0 0,0-1 0 0 0,0 1 0 0 0,0 0-10 0 0,-8 34 316 0 0,8-30-256 0 0,-1-1 0 0 0,0 0 0 0 0,0 0-1 0 0,-1 1-59 0 0,0-1 61 0 0,1 0 0 0 0,-1 0 0 0 0,2 0 0 0 0,-1 0 0 0 0,1 1-61 0 0,-4 29 186 0 0,3-22-292 0 0,0 1 0 0 0,0 8 106 0 0,2-15 91 0 0,-1 0 0 0 0,-1 0-1 0 0,0 5-90 0 0,-4 17 18 0 0,3-10 94 0 0,-1 12 144 0 0,3-19-157 0 0,1-9-65 0 0,0 1 0 0 0,0-1 0 0 0,0 0 1 0 0,1 1-1 0 0,0-1 0 0 0,1 5-34 0 0,1 16 0 0 0,-5-20-16 0 0,1-4-74 0 0,1-2-62 0 0,0 0-1347 0 0,0 0-5303 0 0</inkml:trace>
  <inkml:trace contextRef="#ctx0" brushRef="#br0" timeOffset="-5956.287">2636 3859 2760 0 0,'-2'0'207'0'0,"-4"0"5"0"0,-3 0 1466 0 0,-1 1-549 0 0,-4 0 442 0 0,12-1-860 0 0,-10 1 2397 0 0,-6 6-1486 0 0,16-7-1374 0 0,2 0-6 0 0,2 0-24 0 0,59 4 318 0 0,17-7 139 0 0,-1-3 0 0 0,21-7-675 0 0,-5 1 458 0 0,-1 4 1 0 0,24 5-459 0 0,123 3 149 0 0,-238 0-144 0 0,0-1-1 0 0,1 1 0 0 0,-1 0 1 0 0,0 0-1 0 0,1 0 0 0 0,-1 1 1 0 0,1-1-1 0 0,-1 0 1 0 0,0 0-1 0 0,1 1 0 0 0,-1-1 1 0 0,0 1-1 0 0,1 0-4 0 0,0-1 1 0 0,-1 1-1 0 0,0-1 1 0 0,0 1-1 0 0,1-1 1 0 0,-1 0-1 0 0,0 1 1 0 0,1-1-1 0 0,-1 0 1 0 0,0 0 0 0 0,1 0-1 0 0,-1 0 1 0 0,0 0-1 0 0,1 0 0 0 0,8 0 81 0 0,12-1 9 0 0,12-10-16 0 0,-31 10-65 0 0,0 1-1 0 0,0-1 0 0 0,0 0 1 0 0,0-1-1 0 0,-1 1 0 0 0,1 0 1 0 0,0-1-1 0 0,-1 0 0 0 0,2 0-8 0 0,-3 1 43 0 0,2 1-33 0 0,3-2-10 0 0,2 2 0 0 0,-4 3 0 0 0,-1 4 11 0 0,-3-6-3 0 0,0 0-1 0 0,1-1 1 0 0,-1 1 0 0 0,0 0-1 0 0,0 0 1 0 0,0 0-1 0 0,0 0 1 0 0,0 0 0 0 0,0-1-1 0 0,0 1 1 0 0,-1 0-1 0 0,1 0 1 0 0,0 0 0 0 0,0 0-1 0 0,-1-1 1 0 0,1 1-1 0 0,0 0 1 0 0,-1 0 0 0 0,1-1-1 0 0,-1 1 1 0 0,1 0 0 0 0,-1-1-1 0 0,0 1 1 0 0,1 0-8 0 0,-1 0 18 0 0,0-1 1 0 0,1 1 0 0 0,-1 0 0 0 0,1 0-1 0 0,-1 0 1 0 0,1 0 0 0 0,-1-1 0 0 0,1 1-1 0 0,-1 0 1 0 0,1 0 0 0 0,0 0 0 0 0,0 0-1 0 0,-1 0 1 0 0,1 0 0 0 0,0 0 0 0 0,0 0-1 0 0,0 0 1 0 0,0 0 0 0 0,0 0-1 0 0,1 1-18 0 0,-1 2 45 0 0,1-1 0 0 0,0 0 0 0 0,-1 1 0 0 0,0-1-1 0 0,0 1 1 0 0,0-1 0 0 0,0 1 0 0 0,0-1 0 0 0,-1 1-1 0 0,0 2-44 0 0,0-2 30 0 0,1 0-1 0 0,0 1 0 0 0,0-1 0 0 0,0 0 0 0 0,1 0 0 0 0,-1 1 0 0 0,2 1-29 0 0,1 19 116 0 0,1 56 148 0 0,-2-44-200 0 0,-1-26-49 0 0,0 1 0 0 0,-1-1 0 0 0,0 1 0 0 0,-1 2-15 0 0,-2 14 54 0 0,2 23-54 0 0,-2 23 121 0 0,-3 20 58 0 0,3-33-91 0 0,3 47 90 0 0,0-69-41 0 0,1-30-71 0 0,-1 1-1 0 0,0 0 1 0 0,-1 0-1 0 0,0 0 0 0 0,-1 5-65 0 0,0-5 35 0 0,1 0-1 0 0,0 0 1 0 0,1 0-1 0 0,0 8-34 0 0,1-7-15 0 0,-1-1 0 0 0,0 0-1 0 0,-1 1 1 0 0,-1-1 0 0 0,0 2 15 0 0,-1 2-5 0 0,-1 1 1 0 0,2 0-1 0 0,-1 13 5 0 0,-11 65 232 0 0,14-82-232 0 0,-1-1 0 0 0,-1 1 0 0 0,0-1 0 0 0,0 0 0 0 0,-1 0 0 0 0,0 0 0 0 0,-2 2 0 0 0,5-9-1 0 0,-1-1-1 0 0,1 1 1 0 0,-1-1-1 0 0,1 1 1 0 0,0 0-1 0 0,0-1 1 0 0,0 1-1 0 0,0-1 0 0 0,0 1 1 0 0,0 0-1 0 0,1 1 2 0 0,0-1 1 0 0,-1 0-1 0 0,1 0 0 0 0,-1 0 0 0 0,0 1 0 0 0,0-1 0 0 0,0 0 0 0 0,-1 2 0 0 0,-3 9 0 0 0,3-12 0 0 0,0 1 0 0 0,0-1 0 0 0,1 1 0 0 0,-1-1 0 0 0,1 1 0 0 0,0-1 0 0 0,-1 1 0 0 0,1 0 0 0 0,0-1 0 0 0,1 1 0 0 0,-1 0 0 0 0,0 0 0 0 0,1 4 0 0 0,0 1 0 0 0,-1-1 0 0 0,0 1 0 0 0,0-1 0 0 0,-1 0 0 0 0,0 1 0 0 0,0 0 13 0 0,1 0-1 0 0,0 0 1 0 0,0-1 0 0 0,0 1 0 0 0,1 1-13 0 0,-1-8 3 0 0,0 0 0 0 0,0 0 0 0 0,1 0 0 0 0,-1 0 0 0 0,0 0 0 0 0,0 0 0 0 0,0 0 0 0 0,0 0-1 0 0,0 0 1 0 0,-1 0 0 0 0,1 0 0 0 0,0 0 0 0 0,0 0 0 0 0,-1 0 0 0 0,1 0 0 0 0,-1 0 0 0 0,1 0 0 0 0,-1 0 0 0 0,1 0 0 0 0,-1 0-1 0 0,1 0 1 0 0,-2 0-3 0 0,-8 20 0 0 0,10-20 0 0 0,-1 0 0 0 0,0-1 0 0 0,1 1 0 0 0,-1 0 0 0 0,0-1 0 0 0,0 1 0 0 0,0-1 0 0 0,1 1 0 0 0,-1-1 0 0 0,0 0 0 0 0,0 1 0 0 0,0-1 0 0 0,0 0 0 0 0,0 0 0 0 0,0 1 0 0 0,0-1 0 0 0,0 0 0 0 0,0 0 0 0 0,0 0 0 0 0,0 0 0 0 0,0 0 0 0 0,-22-5 0 0 0,6 2 0 0 0,-24 3 73 0 0,8-1-45 0 0,0 1-1 0 0,-19 4-27 0 0,-42 5 64 0 0,29-3 81 0 0,0-3-1 0 0,-32-4-144 0 0,34 1 47 0 0,43-1-47 0 0,1-1 0 0 0,-11-3 0 0 0,-18-1 0 0 0,-18-2 64 0 0,61 8-64 0 0,0-1 0 0 0,0 0 0 0 0,1 0 0 0 0,-1 0 0 0 0,-3-1 0 0 0,4 1 0 0 0,-1-1 0 0 0,1 1 0 0 0,-1 1 0 0 0,0-1 0 0 0,-1 0 0 0 0,-124-1 0 0 0,114 0 0 0 0,5-2 0 0 0,8 3 0 0 0,1-1 0 0 0,-1 1 0 0 0,1-1 0 0 0,0 0 0 0 0,0 0 0 0 0,0 1 0 0 0,-1-2 0 0 0,1-1 0 0 0,1-1 0 0 0,-1 1-1 0 0,1-1 1 0 0,0 1-1 0 0,0-1 1 0 0,1 1-1 0 0,0-1 1 0 0,-1 1 0 0 0,1-1-1 0 0,1 0 1 0 0,-1-2 0 0 0,3-7 18 0 0,0 1 0 0 0,1 0 0 0 0,2-4-18 0 0,-6 15 4 0 0,20-70 161 0 0,-9 40-25 0 0,-4 15-7 0 0,-2-1 0 0 0,1 1 0 0 0,-2-1 0 0 0,0-1 0 0 0,0-13-133 0 0,-2 14 58 0 0,0 1-1 0 0,2-1 0 0 0,3-9-57 0 0,-2 9 0 0 0,-1 0-1 0 0,-1 0 1 0 0,0-9 0 0 0,1-35 74 0 0,3 0 0 0 0,3 0-1 0 0,6-16-73 0 0,9-38 0 0 0,-18 73 0 0 0,-6 34 0 0 0,0 0 0 0 0,0 0 0 0 0,1 0 0 0 0,2-6 0 0 0,-1 4 0 0 0,-1 0 0 0 0,0 0 0 0 0,-1 0 0 0 0,0-1 0 0 0,0 1 0 0 0,-2-8 0 0 0,1 8 0 0 0,0 8 0 0 0,0 0 0 0 0,-1 0 0 0 0,1 1 0 0 0,-1-1 0 0 0,0 0 0 0 0,-1-2 0 0 0,1 2 0 0 0,0 1 0 0 0,1-1 0 0 0,-1 1 0 0 0,0-1 0 0 0,1 1 0 0 0,0-1 0 0 0,0 0 0 0 0,-1 1 0 0 0,2-3 0 0 0,-1-1 0 0 0,0 0 0 0 0,0 0 0 0 0,-1 0 0 0 0,0 0 0 0 0,0 0 0 0 0,-1-2 0 0 0,3-4 0 0 0,0 11 0 0 0,-1 1 0 0 0,0-1 0 0 0,0 0 0 0 0,0 0 0 0 0,0 1 0 0 0,1-1 0 0 0,-1 0 0 0 0,0 0 0 0 0,0 0 0 0 0,0 1 0 0 0,0-1 0 0 0,-1 0 0 0 0,1 0 0 0 0,0 1 0 0 0,0-1 0 0 0,-1 0 0 0 0,1-1 0 0 0,-1 1 2 0 0,1 1 0 0 0,-1-1-1 0 0,1 0 1 0 0,0 1 0 0 0,0-1-1 0 0,-1 1 1 0 0,1-1 0 0 0,0 0 0 0 0,0 1-1 0 0,0-1 1 0 0,-1 0 0 0 0,1 0 0 0 0,0 1-1 0 0,0-1 1 0 0,0 0 0 0 0,0 1-1 0 0,0-1 1 0 0,1 0 0 0 0,-1 1 0 0 0,0-1-1 0 0,0 0 1 0 0,0 0 0 0 0,1 1 0 0 0,-1-1-1 0 0,0 1 1 0 0,1-1 0 0 0,-1 0-1 0 0,0 1 1 0 0,1-1 0 0 0,-1 1 0 0 0,1-1-2 0 0,0-1 6 0 0,0 0-3 0 0,-2-10 9 0 0,3 7 30 0 0,-2 4-44 0 0,1 0-1 0 0,-1 0 1 0 0,0 1-1 0 0,0-1 1 0 0,1 0-1 0 0,-1 0 0 0 0,0 0 1 0 0,0 0-1 0 0,0 0 1 0 0,0 1-1 0 0,0-1 1 0 0,0 0-1 0 0,0 0 1 0 0,0 0-1 0 0,0 0 1 0 0,0 0-1 0 0,-1 0 1 0 0,1 1-1 0 0,0-1 1 0 0,-1 0-1 0 0,1 0 1 0 0,0 0 2 0 0,-2 0 714 0 0,0-1-3676 0 0,7 0-2346 0 0,4 2-1069 0 0</inkml:trace>
  <inkml:trace contextRef="#ctx0" brushRef="#br0" timeOffset="-5387.667">2974 4275 3680 0 0,'0'0'284'0'0,"0"0"92"0"0,0 0 1081 0 0,0 0 492 0 0,0 0 99 0 0,0 0-212 0 0,0 0-976 0 0,0 0-424 0 0,0 0-85 0 0,0 0 10 0 0,0 0 126 0 0,0 0 52 0 0,0 9 555 0 0,-2 16 332 0 0,0 0 0 0 0,-6 22-1426 0 0,0 2 504 0 0,-4 48 309 0 0,7-51-689 0 0,-3 1-1 0 0,-13 42-123 0 0,11-21 165 0 0,8-62-106 0 0,1-4 6 0 0,1-2-27 0 0,9-49-2152 0 0,-6 12-1128 0 0,-2 14 1385 0 0</inkml:trace>
  <inkml:trace contextRef="#ctx0" brushRef="#br0" timeOffset="-4999.784">2945 4291 3224 0 0,'16'-4'299'0'0,"-13"1"-290"0"0,1-1 196 0 0,24-4 4107 0 0,-26 8-2808 0 0,0 0-1262 0 0,0 0 0 0 0,0-1 0 0 0,0 1 0 0 0,0 0 0 0 0,0-1 0 0 0,0 1 0 0 0,0-1 0 0 0,0 1-1 0 0,0-1-241 0 0,3-1 364 0 0,1 1-101 0 0,-1 0-1 0 0,1 1 0 0 0,0 0 0 0 0,-1 0 1 0 0,1 0-1 0 0,0 1 0 0 0,-1 0 0 0 0,1 0 1 0 0,-1 0-1 0 0,1 0 0 0 0,-1 1 0 0 0,0 0 1 0 0,3 1-263 0 0,5 13 1311 0 0,-11-14-1250 0 0,-1-1-1 0 0,0 0 1 0 0,0 1-1 0 0,0 0 1 0 0,-1-1-1 0 0,1 1 0 0 0,0-1 1 0 0,0 1-1 0 0,-1 0 1 0 0,1 0-1 0 0,-1-1 0 0 0,0 1 1 0 0,1 0-1 0 0,-1 0 1 0 0,0 0-1 0 0,0-1 0 0 0,0 1 1 0 0,0 0-1 0 0,-1 0 1 0 0,1-1-1 0 0,0 1 0 0 0,-1 0 1 0 0,1 0-1 0 0,-1-1 1 0 0,0 2-61 0 0,-2 5 96 0 0,-1 0 1 0 0,0 0 0 0 0,-1-1 0 0 0,-4 7-97 0 0,2-5 45 0 0,-6 9-84 0 0,-1-1 1 0 0,0 0-1 0 0,-2-2 0 0 0,0 1 1 0 0,0-2-1 0 0,-2 0 0 0 0,-18 11 39 0 0,2-6-315 0 0,32-18 278 0 0,-1 0-1 0 0,1 0 1 0 0,0 0-1 0 0,0-1 1 0 0,-1 1-1 0 0,1 0 1 0 0,0-1-1 0 0,-1 0 1 0 0,1 1-1 0 0,0-1 1 0 0,-1 0-1 0 0,1 0 1 0 0,-1 0-1 0 0,0-1 38 0 0,2 1-89 0 0,1 0 129 0 0,0 0 59 0 0,0 0 11 0 0,0 0-32 0 0,0 0-145 0 0,18 0-320 0 0,-8 0 481 0 0,-1 0-1 0 0,1 1 0 0 0,-1 0 0 0 0,0 1 0 0 0,0 0 1 0 0,0 1-1 0 0,0-1 0 0 0,0 2 0 0 0,6 2-93 0 0,0 1 240 0 0,-1 0 0 0 0,0 0 0 0 0,0 1 0 0 0,-1 1 0 0 0,0 0 0 0 0,0 1 0 0 0,5 6-240 0 0,-10-8 123 0 0,-6-7-107 0 0,1 1 0 0 0,-1 0 0 0 0,0 0 0 0 0,0 0 0 0 0,0 0 1 0 0,0 1-1 0 0,0-1 0 0 0,-1 0 0 0 0,1 1 0 0 0,-1-1 1 0 0,1 1-1 0 0,-1 0 0 0 0,0-1 0 0 0,0 1 0 0 0,0 0 0 0 0,-1 0-16 0 0,0 1 18 0 0,0-3-6 0 0,0 1 0 0 0,0-1 0 0 0,0 1 0 0 0,0-1 0 0 0,0 1 0 0 0,0-1 1 0 0,1 1-1 0 0,-1-1 0 0 0,0 0 0 0 0,1 1 0 0 0,-1-1 0 0 0,1 1 0 0 0,-1-1 0 0 0,1 0 1 0 0,0 1-1 0 0,0-1 0 0 0,0 0 0 0 0,-1 0 0 0 0,1 1 0 0 0,0-1 0 0 0,0 0 0 0 0,1 0-12 0 0,1 3 57 0 0,1 1 0 0 0,-1 0-1 0 0,0 0 1 0 0,0 0-1 0 0,2 6-56 0 0,-1-3 101 0 0,-4-7-37 0 0,0-1 0 0 0,3 4-25 0 0,1 1-584 0 0,-4 0-3503 0 0,0-5 2563 0 0</inkml:trace>
  <inkml:trace contextRef="#ctx0" brushRef="#br0" timeOffset="-3586.707">1526 48 11600 0 0,'2'-3'232'0'0,"0"1"0"0"0,-1-1 0 0 0,1-1 0 0 0,0 1 0 0 0,-1 0 0 0 0,1-3-232 0 0,2-3-128 0 0,-4 8 168 0 0,0 1 0 0 0,0-1 0 0 0,1 0 0 0 0,-1 0 0 0 0,1 1 0 0 0,-1-1 1 0 0,0 0-1 0 0,1 0 0 0 0,-1 1 0 0 0,1-1 0 0 0,0 1 0 0 0,-1-1 0 0 0,1 0 1 0 0,0 0-41 0 0,1 1 112 0 0,0-1 0 0 0,0 0 0 0 0,0 1 0 0 0,0-1 1 0 0,0 1-1 0 0,0 0 0 0 0,0 0 0 0 0,0 0 0 0 0,0 0 1 0 0,0 0-113 0 0,0 15 165 0 0,-2-10-118 0 0,4 19 110 0 0,-2-10 180 0 0,0 0 1 0 0,-1 9-338 0 0,3 84 2841 0 0,-4 24-2507 0 0,4-84-626 0 0,-3-36 294 0 0,0 1 1 0 0,0-1-1 0 0,-1 1 1 0 0,-1-1-1 0 0,0 1-2 0 0,1 25 85 0 0,1-31-73 0 0,-1-1 1 0 0,0 0 0 0 0,0 1 0 0 0,0-1-1 0 0,-1 1 1 0 0,0-1 0 0 0,0 3-13 0 0,-16 39-1323 0 0,11-41-2921 0 0,-3-3-1386 0 0</inkml:trace>
  <inkml:trace contextRef="#ctx0" brushRef="#br0" timeOffset="-3196.012">1498 37 6448 0 0,'1'-2'55'0'0,"-1"1"-1"0"0,1 0 1 0 0,0-1 0 0 0,0 1 0 0 0,-1 0-1 0 0,1 0 1 0 0,0 0 0 0 0,0 0 0 0 0,0-1-1 0 0,1 1 1 0 0,-1 1 0 0 0,0-1 0 0 0,0 0-1 0 0,0 0 1 0 0,1 0 0 0 0,-1 1-1 0 0,1-1 1 0 0,-1 0 0 0 0,0 1 0 0 0,2-1-55 0 0,32-7 2753 0 0,-26 7-1568 0 0,0 0-814 0 0,-1 0 1 0 0,0 1-1 0 0,1 0 0 0 0,-1 0 1 0 0,1 1-1 0 0,5 2-371 0 0,22 1 211 0 0,-26-3-125 0 0,0 0 0 0 0,0 0 0 0 0,0 1 0 0 0,0 1 0 0 0,0-1 0 0 0,1 2-86 0 0,-7-2 68 0 0,1 0 1 0 0,-1 0 0 0 0,1 0-1 0 0,-1 1 1 0 0,0 0-1 0 0,0-1 1 0 0,0 2 0 0 0,0-1-1 0 0,-1 0 1 0 0,1 1-1 0 0,-1-1 1 0 0,0 1 0 0 0,2 2-69 0 0,-4-4 60 0 0,0 0 0 0 0,0 0 0 0 0,0 0 0 0 0,0 0 0 0 0,0 1 1 0 0,-1-1-1 0 0,1 0 0 0 0,-1 0 0 0 0,1 0 0 0 0,-1 1 1 0 0,0-1-1 0 0,0 0 0 0 0,0 1 0 0 0,0-1 0 0 0,0 0 0 0 0,-1 0 1 0 0,1 1-1 0 0,0-1 0 0 0,-1 0 0 0 0,0 0 0 0 0,0 0 1 0 0,0 1-1 0 0,0-1 0 0 0,-1 1-60 0 0,-3 6 181 0 0,-1-1 1 0 0,1 0-1 0 0,-2-1 0 0 0,1 1 1 0 0,-3 1-182 0 0,-6 6 200 0 0,-1 3-133 0 0,0-1-1 0 0,-2-1 0 0 0,0 0 1 0 0,0-2-1 0 0,-1 0 0 0 0,-1-1 0 0 0,-13 6-66 0 0,-11 8 80 0 0,43-26-5 0 0,1-1 14 0 0,0 0 78 0 0,0 0 32 0 0,22-3 365 0 0,-5 2-531 0 0,0 1 1 0 0,-1 0 0 0 0,1 1-1 0 0,0 1 1 0 0,0 1 0 0 0,0 0-1 0 0,-1 1 1 0 0,0 1-1 0 0,2 1-33 0 0,21 10 28 0 0,-2 0 0 0 0,1 3-1 0 0,2 4-27 0 0,28 11-1713 0 0,-52-26-4828 0 0</inkml:trace>
  <inkml:trace contextRef="#ctx0" brushRef="#br0" timeOffset="-1949.641">3360 4696 6304 0 0,'0'0'289'0'0,"0"0"-8"0"0,-4 6-99 0 0,0-2 654 0 0,1 0 0 0 0,0 0-1 0 0,0 1 1 0 0,0 0 0 0 0,1-1 0 0 0,0 1 0 0 0,0 0 0 0 0,-1 3-836 0 0,-2 4 673 0 0,4-8-320 0 0,0 0 0 0 0,0 1 1 0 0,0-1-1 0 0,0 0 0 0 0,1 1 1 0 0,0-1-1 0 0,0 4-353 0 0,-1 12 678 0 0,-2 54 446 0 0,3-66-1082 0 0,0-1 0 0 0,1 0 0 0 0,0 1-1 0 0,0-1 1 0 0,1 1-42 0 0,1 13 115 0 0,0-2 3 0 0,-3-12-108 0 0,-2-2-22 0 0,1-4-53 0 0,1-1-35 0 0,0 0-833 0 0,0 0-3456 0 0,0 0-1479 0 0</inkml:trace>
  <inkml:trace contextRef="#ctx0" brushRef="#br0" timeOffset="-1594.734">3345 4566 13560 0 0,'0'0'621'0'0,"0"0"-12"0"0,0 0-374 0 0,-1 1-126 0 0,-1 3 9 0 0,0 0-1 0 0,0 0 0 0 0,-1-1 1 0 0,0 1-1 0 0,0-1 0 0 0,0 1 1 0 0,-2 1-118 0 0,4-4 188 0 0,1-1 4 0 0,-6 0 11 0 0,6 0-201 0 0,-1 0 0 0 0,1 0 0 0 0,0 0-1 0 0,0 0 1 0 0,0 0 0 0 0,0 0 0 0 0,0 0-1 0 0,0 0 1 0 0,0 0 0 0 0,-1 0 0 0 0,1 0-1 0 0,0 0 1 0 0,0 0 0 0 0,0 0-1 0 0,0 0 1 0 0,0 0 0 0 0,0 0 0 0 0,0 0-1 0 0,-1-1 1 0 0,1 1 0 0 0,0 0 0 0 0,0 0-1 0 0,0 0 1 0 0,0 0 0 0 0,0 0-1 0 0,0 0 1 0 0,0 0 0 0 0,0 0 0 0 0,0-1-1 0 0,0 1 1 0 0,0 0 0 0 0,0 0 0 0 0,0 0-1 0 0,0 0 1 0 0,0 0 0 0 0,0 0 0 0 0,0 0-1 0 0,0-1 1 0 0,0 1 0 0 0,0 0-1 0 0,0 0 1 0 0,0 0-2 0 0,2-7 47 0 0,5-5 27 0 0,20-30-501 0 0,-19 30 256 0 0,-7 11 296 0 0,-6 11 466 0 0,3-7-347 0 0,2-2-166 0 0,-1 0 0 0 0,1 1 1 0 0,-1-1-1 0 0,0 0 1 0 0,1 0-1 0 0,-1 0 1 0 0,0 1-1 0 0,0-1 0 0 0,0 0 1 0 0,0 0-1 0 0,0 0-78 0 0,-23 7 242 0 0,18-7-1455 0 0,0-1-4853 0 0</inkml:trace>
  <inkml:trace contextRef="#ctx0" brushRef="#br0" timeOffset="-685.309">2967 5339 5528 0 0,'0'0'249'0'0,"0"0"-1"0"0,0 0-13 0 0,7-15 4359 0 0,-7 8 1976 0 0,1 13-3982 0 0,2 24-3184 0 0,-1-10 1195 0 0,0 77-77 0 0,0-57-449 0 0,-3-28-37 0 0,2 1 0 0 0,0 0 0 0 0,0 0 0 0 0,2 6-36 0 0,12 59 117 0 0,-11-41-117 0 0,-4-31 13 0 0,1 0 0 0 0,-1 0 0 0 0,1 0 0 0 0,0 1-1 0 0,2 4-12 0 0,-2-10-66 0 0,-1 0-1 0 0,1 1 1 0 0,-1-1-1 0 0,0 0 0 0 0,1 1 1 0 0,-1-1-1 0 0,0 1 1 0 0,0-1-1 0 0,0 1 0 0 0,0-1 1 0 0,0 0-1 0 0,0 1 1 0 0,-1-1-1 0 0,1 1 0 0 0,0-1 1 0 0,-1 0-1 0 0,1 1 1 0 0,-1-1-1 0 0,1 0 0 0 0,-1 1 1 0 0,0 0 66 0 0,1 0-4769 0 0,6 3-1583 0 0</inkml:trace>
  <inkml:trace contextRef="#ctx0" brushRef="#br0" timeOffset="-294.94">2773 5805 11864 0 0,'0'0'540'0'0,"0"0"-6"0"0,0 0-342 0 0,-2-2-133 0 0,2 2 130 0 0,0 0 50 0 0,0 0 8 0 0,2 0-21 0 0,132 8 1974 0 0,-50-2-1525 0 0,19 2-121 0 0,40-8-63 0 0,-141 0-943 0 0,6 0-1690 0 0,-7 0-3474 0 0</inkml:trace>
  <inkml:trace contextRef="#ctx0" brushRef="#br1" timeOffset="10175.812">1963 3476 5064 0 0,'0'0'389'0'0,"0"0"-121"0"0,0 0 419 0 0,0 0 213 0 0,-4-6 912 0 0,3 4-1700 0 0,-1 1 0 0 0,1 0 1 0 0,0-1-1 0 0,-1 1 1 0 0,1 0-1 0 0,-1 0 0 0 0,1 0 1 0 0,-1 0-1 0 0,0 0 1 0 0,1 0-1 0 0,-1 1 0 0 0,0-1 1 0 0,0 0-1 0 0,1 1 0 0 0,-1-1 1 0 0,0 1-1 0 0,0 0 1 0 0,0 0-1 0 0,0 0 0 0 0,1 0 1 0 0,-1 0-1 0 0,0 0-112 0 0,-9 0 561 0 0,1 2 1 0 0,-1-1-1 0 0,-7 3-561 0 0,-3 0 652 0 0,-7 1 134 0 0,1 2 1 0 0,0 1 0 0 0,-19 9-787 0 0,12-5 729 0 0,-15 2-505 0 0,0-2 0 0 0,-1-2 1 0 0,0-2-1 0 0,-20-2-224 0 0,60-6 15 0 0,0 0-1 0 0,-1-1 1 0 0,1 0-1 0 0,0-1 1 0 0,0 0-1 0 0,0 0 1 0 0,-7-4-15 0 0,5 3 29 0 0,4-2 69 0 0,6 2-5239 0 0,2 3-445 0 0</inkml:trace>
  <inkml:trace contextRef="#ctx0" brushRef="#br1" timeOffset="10889.813">1732 3473 1840 0 0,'0'0'83'0'0,"0"0"222"0"0,0 0 892 0 0,0 0 386 0 0,-7 9 2665 0 0,3-6-3564 0 0,-1 1 0 0 0,1 0 1 0 0,0 0-1 0 0,-3 3-684 0 0,-6 7 701 0 0,-1-1-261 0 0,-3 3 160 0 0,-1 0 0 0 0,-11 6-600 0 0,-36 30 962 0 0,34-22-555 0 0,24-23-293 0 0,0 0-1 0 0,-1 0 1 0 0,-2 2-114 0 0,1-2 66 0 0,0 1 1 0 0,1 0-1 0 0,-5 6-66 0 0,-4 5 37 0 0,26-20 43 0 0,10-14 24 0 0,-6 3-112 0 0,-7 6-106 0 0,0 0 1 0 0,0 0 0 0 0,4-5 113 0 0,6-7-340 0 0,-8 9 112 0 0,-1 0 0 0 0,0-1 0 0 0,0 0 0 0 0,-1 0 1 0 0,0-1-1 0 0,-1 0 228 0 0,-4 8-34 0 0,1 0 0 0 0,-1 0 0 0 0,1 0 0 0 0,0 0 0 0 0,0 0 0 0 0,0 1 0 0 0,0-1 0 0 0,0 1 0 0 0,0-1 0 0 0,1 1 0 0 0,-1 0 0 0 0,1-1 0 0 0,0 1 1 0 0,0 1-1 0 0,2-2 34 0 0,-5 3-4 0 0,1 0 0 0 0,-1-1 0 0 0,1 1 0 0 0,0 0 1 0 0,-1 0-1 0 0,1 0 0 0 0,-1-1 0 0 0,1 1 0 0 0,-1 0 0 0 0,1-1 1 0 0,-1 1-1 0 0,1 0 0 0 0,-1-1 0 0 0,1 1 0 0 0,-1 0 1 0 0,0-1-1 0 0,1 1 0 0 0,-1-1 0 0 0,1 1 0 0 0,-1-1 0 0 0,0 1 1 0 0,0-1-1 0 0,1 1 0 0 0,-1-1 0 0 0,0 0 0 0 0,0 1 4 0 0,2-3-14 0 0,-2 3 14 0 0,1-1 1 0 0,0 0-1 0 0,0 1 0 0 0,0-1 0 0 0,-1 1 0 0 0,1-1 0 0 0,0 1 1 0 0,0 0-1 0 0,0-1 0 0 0,0 1 0 0 0,0 0 0 0 0,0 0 0 0 0,0-1 1 0 0,0 1-1 0 0,0 0 0 0 0,0 0 0 0 0,0 0 0 0 0,0 0 1 0 0,0 0-1 0 0,0 1 0 0 0,0-1 0 0 0,0 0 0 0 0,0 0 0 0 0,0 1 1 0 0,0-1-1 0 0,0 0 0 0 0,0 1 0 0 0,0-1 0 0 0,0 1 25 0 0,1 0 0 0 0,-1 0 0 0 0,1 1 0 0 0,-1-1-1 0 0,0 0 1 0 0,1 1 0 0 0,-1-1 0 0 0,0 0 0 0 0,0 1 0 0 0,0-1 0 0 0,0 1-1 0 0,0 0 1 0 0,0 0-25 0 0,7 13 303 0 0,4 8 200 0 0,3 13 71 0 0,-4-14-340 0 0,-11-21-231 0 0,3 6 73 0 0,0 1 1 0 0,1 0-1 0 0,0-1 0 0 0,0 0 1 0 0,0 0-1 0 0,1 0 1 0 0,0 0-1 0 0,1-1 0 0 0,-1 0 1 0 0,1 0-1 0 0,0 0 0 0 0,4 2-76 0 0,-9-7 40 0 0,-1-1-105 0 0,0 0-64 0 0,0 0-726 0 0,0 0-2963 0 0,0 0-1266 0 0</inkml:trace>
  <inkml:trace contextRef="#ctx0" brushRef="#br1" timeOffset="12244.719">1639 3650 2760 0 0,'0'0'393'0'0,"0"0"613"0"0,0 0 272 0 0,0 0 54 0 0,0 0-167 0 0,0 0-743 0 0,0 0-226 0 0,0 0 361 0 0,0 0 152 0 0,0 0 26 0 0,0 0-20 0 0,0 0-117 0 0,0 0-48 0 0,0 0-8 0 0,10 15 606 0 0,-10-14-1126 0 0,1-1 0 0 0,0 1 0 0 0,-1 0 1 0 0,1 0-1 0 0,-1 0 0 0 0,1-1 0 0 0,-1 1 0 0 0,1 0 0 0 0,-1 0 0 0 0,1 0 0 0 0,-1 0 0 0 0,0 0 0 0 0,0 0 0 0 0,1 0 0 0 0,-1 0 0 0 0,0 0 1 0 0,0 0-1 0 0,0 0 0 0 0,0 0 0 0 0,0 0 0 0 0,-1 0 0 0 0,1 0 0 0 0,0 0 0 0 0,0 0-22 0 0,-1 10 300 0 0,-3 31 693 0 0,2-30-770 0 0,2 32 216 0 0,0-38-344 0 0,-1 0 255 0 0,0 0 1 0 0,0 1-1 0 0,1-1 1 0 0,0 0-1 0 0,1 0 1 0 0,-1 1-1 0 0,1-1-350 0 0,0-2 31 0 0,-1-1-1 0 0,0 1 0 0 0,0-1 0 0 0,0 1 0 0 0,0-1 1 0 0,-1 2-31 0 0,1 19 190 0 0,1-21-151 0 0,-1 1 0 0 0,0 0-1 0 0,0 0 1 0 0,0 0 0 0 0,-1 0-1 0 0,0 1-38 0 0,-1 14 96 0 0,3 1-920 0 0,0-15 668 0 0,-1 1 0 0 0,0 0 0 0 0,0-1-1 0 0,0 1 1 0 0,-1 1 156 0 0,0 4 56 0 0,0 1-1 0 0,0-1 1 0 0,1 1 0 0 0,1 0-56 0 0,-1 0 33 0 0,0 0 0 0 0,0 0 1 0 0,-1 3-34 0 0,-5 48 74 0 0,5-54-74 0 0,1 0 0 0 0,0 0 0 0 0,2 6 0 0 0,0 12 0 0 0,-1-3 0 0 0,-1-17 0 0 0,1 1 0 0 0,-1-1 0 0 0,-1 1 0 0 0,1-1 0 0 0,-2 3 0 0 0,-4 47 0 0 0,4-49 0 0 0,1 1 0 0 0,1-1 0 0 0,-1 0 0 0 0,1 0 0 0 0,1 0 0 0 0,-1 1 0 0 0,3 7 0 0 0,0 5 0 0 0,-3-14 0 0 0,0 0 0 0 0,-1 0 0 0 0,1 1 0 0 0,-1-1 0 0 0,-1 4 0 0 0,-3 27 0 0 0,5-31 0 0 0,0 0 0 0 0,-1 1 0 0 0,0-1 0 0 0,0 0 0 0 0,-2 5 0 0 0,1-5 0 0 0,1 0 0 0 0,1-1 0 0 0,-1 1 0 0 0,1 2 0 0 0,-3 24 0 0 0,2-27 13 0 0,1 1-1 0 0,-1-1 0 0 0,1 1 0 0 0,1 5-12 0 0,-1-7 3 0 0,1 1-1 0 0,-1 0 1 0 0,-1 0-1 0 0,1 0 1 0 0,-1-1-1 0 0,-1 3-2 0 0,1-2 0 0 0,-1-1 0 0 0,1 1 0 0 0,0-1 0 0 0,1 1 0 0 0,-1-1 0 0 0,1 1 0 0 0,0-1 0 0 0,0 2 0 0 0,1-2 0 0 0,-2-1 0 0 0,1 1 0 0 0,-1 0 0 0 0,1 0 0 0 0,-1 0 0 0 0,-1 2 0 0 0,-3 15 0 0 0,3-11 0 0 0,0-1 0 0 0,-1 1 0 0 0,-4 9 0 0 0,4-12 0 0 0,2-3 0 0 0,0-1 0 0 0,0 0 0 0 0,1 1 0 0 0,0-1 0 0 0,0 1 0 0 0,0 0 0 0 0,-1 16 0 0 0,0-13 0 0 0,0-1 0 0 0,1 1 0 0 0,0 0 0 0 0,0 0 0 0 0,1 0 0 0 0,0 14 0 0 0,-1-16 8 0 0,0 1-1 0 0,1-1 0 0 0,0 1 0 0 0,0-1 0 0 0,0 0 0 0 0,1 0 0 0 0,0 1 0 0 0,0-1 0 0 0,1 1-7 0 0,-3-6 0 0 0,1 0 0 0 0,-1 1 0 0 0,1-1 0 0 0,-1 0 0 0 0,0 1 0 0 0,0-1 0 0 0,0 0 0 0 0,0 1 0 0 0,0-1 0 0 0,0 1 0 0 0,0-1 0 0 0,0 0 0 0 0,0 1 0 0 0,-1-1 0 0 0,1 0 0 0 0,0 1 0 0 0,-1-1 0 0 0,1 0 0 0 0,-1 1 0 0 0,0 0 0 0 0,1 0 0 0 0,-1 0 0 0 0,1 0 0 0 0,0 0 0 0 0,-1 0 0 0 0,1 0 0 0 0,0 0 0 0 0,0 0 0 0 0,1 1 0 0 0,-1-1 1 0 0,0-1-1 0 0,0 1 0 0 0,0-1 0 0 0,0 1 0 0 0,0-1 0 0 0,0 1 0 0 0,0-1 1 0 0,0 1-1 0 0,-1-1 0 0 0,1 1 0 0 0,0-1 0 0 0,-1 0 0 0 0,0 1 0 0 0,1-1 1 0 0,-1 1-1 0 0,-2 4 8 0 0,3-5-4 0 0,0 0 1 0 0,0 0-1 0 0,-1 1 0 0 0,1-1 0 0 0,0 0 0 0 0,0 0 1 0 0,0 1-1 0 0,1-1 0 0 0,-1 0 0 0 0,0 0 1 0 0,0 0-1 0 0,1 1 0 0 0,-1 0-4 0 0,1-1 0 0 0,-1 0 0 0 0,1 1 0 0 0,-1-1-1 0 0,0 0 1 0 0,0 1 0 0 0,0-1 0 0 0,0 0 0 0 0,0 0 0 0 0,0 1 0 0 0,0-1 0 0 0,0 0 0 0 0,0 1-1 0 0,0-1 1 0 0,-1 0 0 0 0,-1 4 0 0 0,1-1 0 0 0,-1 0 0 0 0,1 0 0 0 0,0 1 0 0 0,0-1 0 0 0,0 1 0 0 0,0-1 0 0 0,1 1 0 0 0,0-1 0 0 0,0 1 0 0 0,0-1 0 0 0,1 1 0 0 0,-1 1 0 0 0,1-2 0 0 0,0 0 0 0 0,-1 0 0 0 0,1 0 0 0 0,-1 0 0 0 0,0 0 0 0 0,0 2 0 0 0,1 22 0 0 0,-1-25 0 0 0,0 0 0 0 0,0 0 0 0 0,0 0 0 0 0,0 0 0 0 0,0 0 0 0 0,-1 0 0 0 0,0 0 0 0 0,1 0-1 0 0,-1 0 1 0 0,0 0 0 0 0,-4 24 12 0 0,4-24-4 0 0,1 0 0 0 0,0 0 0 0 0,-1 0 1 0 0,0 0-1 0 0,0 0 0 0 0,0 0 0 0 0,0 0-8 0 0,0-1-1 0 0,0 1 1 0 0,0-1 0 0 0,1 0-1 0 0,-1 1 1 0 0,1-1 0 0 0,-1 0-1 0 0,1 1 1 0 0,0-1 0 0 0,0 1-1 0 0,0 1 1 0 0,0-1 0 0 0,0 0 0 0 0,0 0 0 0 0,0 0 0 0 0,0 0 0 0 0,-1 0 0 0 0,0 3 0 0 0,1-4 0 0 0,-1 0 0 0 0,1 0 0 0 0,0 1 0 0 0,0-1 0 0 0,-1 1 0 0 0,2-1 0 0 0,-1 0 0 0 0,0 1 0 0 0,0 0 0 0 0,2 6 0 0 0,-1-8 0 0 0,-1 1 0 0 0,0 0 0 0 0,1-1 0 0 0,-1 1 0 0 0,1-1 0 0 0,-1 1 0 0 0,1-1 0 0 0,0 1 0 0 0,-1-1 0 0 0,1 0 0 0 0,1 1 0 0 0,-1 1 0 0 0,0 0 0 0 0,0 0 0 0 0,0 0 0 0 0,0 0 0 0 0,0 0 0 0 0,-1 0 0 0 0,1 0 0 0 0,-1 0 0 0 0,0 0 0 0 0,0 0 0 0 0,0 0 0 0 0,0 0 0 0 0,-1 1 0 0 0,0-2 1 0 0,1 0 0 0 0,-1 1-1 0 0,1-1 1 0 0,-1 0-1 0 0,1 1 1 0 0,0-1-1 0 0,0 3 0 0 0,0-3 5 0 0,0-1-1 0 0,0 1 0 0 0,0 0 1 0 0,0 0-1 0 0,0-1 0 0 0,-1 1 0 0 0,1 0 1 0 0,0 0-1 0 0,-1-1 0 0 0,0 1 1 0 0,1-1-1 0 0,-1 1 0 0 0,0 0 0 0 0,0-1-4 0 0,1 0 1 0 0,-1 0-1 0 0,0-1 0 0 0,1 1 0 0 0,-1 0 0 0 0,1 0 0 0 0,-1 0 0 0 0,1 0 0 0 0,0 0 0 0 0,-1 0 0 0 0,1 0 0 0 0,0 0 1 0 0,-1 0-1 0 0,1 0 0 0 0,0 0 0 0 0,0 0 0 0 0,0 0 0 0 0,0 0 0 0 0,0 0 0 0 0,0 0 0 0 0,0 3 9 0 0,0 6 20 0 0,0 0 1 0 0,1 0-1 0 0,0 0 0 0 0,2 8-29 0 0,-2-16-7 0 0,-1 0-1 0 0,1-1 0 0 0,-1 1 0 0 0,0 0 0 0 0,0 0 0 0 0,0 0 0 0 0,0-1 1 0 0,0 1-1 0 0,0 0 0 0 0,0 0 0 0 0,0 0 8 0 0,-1 3-2 0 0,1-4 2 0 0,0 0 0 0 0,0 0 0 0 0,0 0 0 0 0,0 0 0 0 0,0-1 0 0 0,0 1 0 0 0,0 0 0 0 0,0 0 0 0 0,0 0 0 0 0,0 0 0 0 0,0 0 0 0 0,0-1 0 0 0,-1 1 0 0 0,1 0 0 0 0,0 0 0 0 0,-1 0 0 0 0,1-1 0 0 0,-1 1 0 0 0,1 0 0 0 0,-1 0 0 0 0,1-1 0 0 0,-1 1 0 0 0,0 0 0 0 0,-6 7 0 0 0,5-6-12 0 0,2-1-48 0 0,0-1-12 0 0,14 3-269 0 0,-12-4 280 0 0,-1 0 0 0 0,0 0 0 0 0,1 0 0 0 0,-1 0 0 0 0,0 0 0 0 0,0 0 0 0 0,0 0 0 0 0,0 0 0 0 0,0-1 0 0 0,0 1 0 0 0,0 0 0 0 0,0 0 0 0 0,-1-1 0 0 0,1 1 0 0 0,0-1-1 0 0,-1 1 1 0 0,1-2 61 0 0,4-8-485 0 0,11-12-2141 0 0,0 1-1 0 0,2 0 1 0 0,19-18 2626 0 0,-32 35-765 0 0,1 1 1 0 0,0-1 0 0 0,0 1-1 0 0,1 0 765 0 0,16-13-1805 0 0,-20 15 1997 0 0,0 0 0 0 0,1 1 0 0 0,-1-1 0 0 0,1 1 0 0 0,-1 0 0 0 0,1 0 0 0 0,0 0 0 0 0,-1 0 0 0 0,1 1 0 0 0,0 0 0 0 0,0-1 0 0 0,-1 1 0 0 0,1 1 0 0 0,0-1 0 0 0,0 0-192 0 0,-3 1 231 0 0,0-1 0 0 0,0 1 1 0 0,0 0-1 0 0,0-1 0 0 0,0 1 0 0 0,0 0 0 0 0,0 0 0 0 0,0 0 0 0 0,0-1 1 0 0,0 1-1 0 0,0 0 0 0 0,0 0 0 0 0,0 1 0 0 0,-1-1 0 0 0,1 0 0 0 0,0 0 0 0 0,-1 0 1 0 0,1 0-1 0 0,-1 1 0 0 0,1-1 0 0 0,-1 0 0 0 0,0 0 0 0 0,0 1 0 0 0,1-1 1 0 0,-1 0-1 0 0,0 2-231 0 0,1 4 475 0 0,-1-4-357 0 0,0-1-1 0 0,0 0 1 0 0,0 0-1 0 0,0 1 1 0 0,-1-1 0 0 0,1 0-1 0 0,-1 0 1 0 0,1 0-1 0 0,-1 1 1 0 0,0-1-1 0 0,0 0 1 0 0,0 0-1 0 0,0 0 1 0 0,0 0-1 0 0,0 0 1 0 0,-1 0-118 0 0,1 0 95 0 0,-1 1-1 0 0,1-1 1 0 0,-1 1-1 0 0,1 0 1 0 0,0 0-1 0 0,0-1 1 0 0,0 2-95 0 0,1-2 44 0 0,-1 1 1 0 0,0-1-1 0 0,1 0 0 0 0,-1 0 1 0 0,0 0-1 0 0,0 0 0 0 0,0 0 1 0 0,-1 0-1 0 0,1 0 0 0 0,0 0 1 0 0,-1 0-1 0 0,1-1 0 0 0,-2 2-44 0 0,-24 20 412 0 0,7-7 257 0 0,13-8-525 0 0,0-1 1 0 0,-1-1-1 0 0,0 0 0 0 0,0 0 0 0 0,-1 0 0 0 0,-8 3-144 0 0,16-8 158 0 0,1-1 88 0 0,-9 0 610 0 0,7 0-799 0 0,-1-1 0 0 0,1 1-1 0 0,-1-1 1 0 0,1 0-1 0 0,-1 1 1 0 0,1-1-1 0 0,-1 0 1 0 0,1-1 0 0 0,0 1-1 0 0,-1 0 1 0 0,1-1-1 0 0,0 1 1 0 0,0-1-1 0 0,-1 0-56 0 0,-29-30 782 0 0,14 13-536 0 0,-102-100 392 0 0,114 114-625 0 0,0 1 1 0 0,1 1-1 0 0,-2-1 1 0 0,1 1-1 0 0,0 0 1 0 0,-5-1-14 0 0,-21-12-809 0 0,19 13-2071 0 0,4 1-3997 0 0</inkml:trace>
  <inkml:trace contextRef="#ctx0" brushRef="#br1" timeOffset="153999.48">393 4846 10592 0 0,'0'0'71'0'0,"0"1"-1"0"0,0-1 1 0 0,-1 1 0 0 0,1-1 0 0 0,0 1 0 0 0,-1-1 0 0 0,1 1 0 0 0,-1-1 0 0 0,1 1 0 0 0,-1-1 0 0 0,1 0-1 0 0,0 1 1 0 0,-1-1 0 0 0,1 0 0 0 0,-1 1 0 0 0,0-1 0 0 0,1 0 0 0 0,-1 0-71 0 0,-9 9 1865 0 0,8-7-1310 0 0,1 1 0 0 0,0-1 0 0 0,-1 1 0 0 0,1-1 0 0 0,0 1 0 0 0,1-1 0 0 0,-1 1-1 0 0,0-1 1 0 0,1 1-555 0 0,0-2 0 0 0,0-1-1 0 0,0 0 0 0 0,1 1 1 0 0,-1-1-1 0 0,0 0 0 0 0,1 1 0 0 0,-1-1 1 0 0,1 0-1 0 0,-1 1 0 0 0,0-1 0 0 0,1 0 1 0 0,-1 0-1 0 0,1 0 0 0 0,-1 1 1 0 0,1-1-1 0 0,-1 0 0 0 0,0 0 0 0 0,1 0 1 0 0,-1 0-1 0 0,1 0 0 0 0,-1 0 0 0 0,1 0 1 0 0,-1 0-1 0 0,1 0 0 0 0,-1 0 1 0 0,1 0-1 0 0,-1 0 0 0 0,1 0 0 0 0,-1 0 1 0 0,1 0-1 0 0,-1-1 0 0 0,0 1 1 0 0,1 0-1 0 0,-1 0 0 0 0,1-1 0 0 0,-1 1 1 0 0,0 0-1 0 0,1 0 0 0 0,-1-1 0 0 0,1 1 1 0 0,-1 0-1 0 0,0-1 1 0 0,17-14-331 0 0,-14 9 367 0 0,1 1-1 0 0,-1-1 1 0 0,0 0-1 0 0,0 0 0 0 0,-1-1 1 0 0,0 0-36 0 0,6-13 79 0 0,15-53 65 0 0,0 7-1114 0 0,-12 33 320 0 0,-7 19 763 0 0,-2 7 145 0 0,0 0-1 0 0,0 1 1 0 0,1-1 0 0 0,0 1 0 0 0,0 0 0 0 0,2-2-258 0 0,4-7 248 0 0,-7 12-196 0 0,-1-1 1 0 0,1 1-1 0 0,1 0 0 0 0,-1 0 1 0 0,0 0-1 0 0,1 0 1 0 0,0-1-53 0 0,-2 4 160 0 0,-1 0 6 0 0,0 0-10 0 0,0 0-49 0 0,0 0-19 0 0,7 3 60 0 0,15 29-138 0 0,-18-25 9 0 0,0-1 0 0 0,1 1 1 0 0,-1-1-1 0 0,3 2-19 0 0,-1-2 3 0 0,-1 1 0 0 0,1 1 0 0 0,-1-1 0 0 0,3 8-3 0 0,13 17 62 0 0,-11-20-23 0 0,11 14-27 0 0,-2 1 1 0 0,0 1-1 0 0,2 6-12 0 0,-17-22-5 0 0,4 14 77 0 0,-8-17 5 0 0,-2-7-20 0 0,0 1 0 0 0,0 0 0 0 0,0 0 0 0 0,-1-1-1 0 0,1 1 1 0 0,-1-1 0 0 0,1 0 0 0 0,-1 1 0 0 0,0-1-1 0 0,1 0 1 0 0,-1-1 0 0 0,0 1 0 0 0,-1-1 0 0 0,1 1-1 0 0,-3 0-56 0 0,-17 10 531 0 0,17-10-429 0 0,1 0-1 0 0,-1 0 1 0 0,1 0-1 0 0,-1-1 1 0 0,0 0-1 0 0,0 0 1 0 0,1-1-1 0 0,-1 1 1 0 0,0-1-1 0 0,-1-1-101 0 0,-13 2 209 0 0,-52 4 464 0 0,63-5-582 0 0,0 1 0 0 0,0-2 0 0 0,-7 0-91 0 0,-13-1 111 0 0,25 2-100 0 0,-1 0-1 0 0,0-1 0 0 0,0 0 0 0 0,1 0 1 0 0,-1 0-1 0 0,0 0 0 0 0,-2-2-10 0 0,7 3-246 0 0,-2 0 514 0 0,1 0-3095 0 0,1 0 1144 0 0</inkml:trace>
  <inkml:trace contextRef="#ctx0" brushRef="#br1" timeOffset="154528.05">874 4538 8288 0 0,'-1'0'178'0'0,"0"-1"0"0"0,1 1-1 0 0,-1-1 1 0 0,0 1 0 0 0,0-1 0 0 0,0 1 0 0 0,1-1 0 0 0,-1 0 0 0 0,0 1 0 0 0,1-1-1 0 0,-1 0 1 0 0,0 0 0 0 0,1 0 0 0 0,-1 1 0 0 0,1-1 0 0 0,0 0 0 0 0,-1-1-178 0 0,1 1 2404 0 0,0 1 116 0 0,0-3 957 0 0,0 2-2996 0 0,2 6-356 0 0,2 5 64 0 0,0 1 0 0 0,0 0 0 0 0,-1 0 0 0 0,-1 0 0 0 0,0 1-1 0 0,-1-1 1 0 0,0 1 0 0 0,0 4-189 0 0,0 5 193 0 0,1 1-1 0 0,3 8-192 0 0,-3-17 64 0 0,9 47 247 0 0,-10-51-250 0 0,1 0 0 0 0,0 1 0 0 0,0-1 0 0 0,1-1 0 0 0,0 1 0 0 0,1 0 0 0 0,0-1-1 0 0,0 1 1 0 0,0-1 0 0 0,2 1-61 0 0,-5-8 10 0 0,1 1 0 0 0,-1-1 0 0 0,1 1 0 0 0,-1-1 0 0 0,1 0 0 0 0,-1 0 0 0 0,1 0 0 0 0,0 0 0 0 0,0 0 0 0 0,-1 0 0 0 0,1 0 0 0 0,0-1 0 0 0,0 1 0 0 0,0-1 0 0 0,0 1 0 0 0,0-1 0 0 0,0 0 0 0 0,0 1 0 0 0,0-1-10 0 0,1-1 10 0 0,-1 1 0 0 0,0-1 1 0 0,0 1-1 0 0,0-1 0 0 0,0 0 1 0 0,0 0-1 0 0,0 1 0 0 0,0-2 1 0 0,-1 1-1 0 0,1 0 0 0 0,0 0 1 0 0,0 0-1 0 0,-1-1 0 0 0,1 1 1 0 0,-1-1-1 0 0,1 0 0 0 0,-1 1 1 0 0,1-2-11 0 0,6-7 73 0 0,-2 0 0 0 0,6-10-73 0 0,-8 13 25 0 0,-2 2-4 0 0,0 1 0 0 0,0-1 0 0 0,-1 1 0 0 0,1-1 0 0 0,-1 0 0 0 0,1-4-21 0 0,5-19 87 0 0,-1 8-91 0 0,0 0-1 0 0,-2-1 1 0 0,0 1-1 0 0,-2-1 0 0 0,0-4 5 0 0,5-32-123 0 0,-7 54 114 0 0,1-1 1 0 0,-1 0-1 0 0,0 1 1 0 0,-1-1 0 0 0,1 1-1 0 0,-1-4 9 0 0,0 5-5 0 0,0-1-1 0 0,1 0 1 0 0,0 0 0 0 0,0 0-1 0 0,0 1 1 0 0,0-1 0 0 0,0 0-1 0 0,1-2 6 0 0,1-3 27 0 0,-2 7-13 0 0,1 0 1 0 0,-1 0-1 0 0,1 0 1 0 0,-1 0 0 0 0,0 0-1 0 0,0 0 1 0 0,1-1 0 0 0,-1 1-1 0 0,0 0 1 0 0,0 0-1 0 0,0 0 1 0 0,0 0 0 0 0,-1 0-1 0 0,1-1 1 0 0,0 1 0 0 0,0 0-1 0 0,-1 0 1 0 0,1 0-1 0 0,0 0 1 0 0,-1 0 0 0 0,1 0-1 0 0,-1 0 1 0 0,0 0 0 0 0,0-1-15 0 0,1 1-40 0 0,0 1-59 0 0,-4 51-52 0 0,2-39 190 0 0,1 1 1 0 0,0-1-1 0 0,1 1 1 0 0,2 11-40 0 0,3 24 87 0 0,-4-29-18 0 0,2-1-1 0 0,0 1 1 0 0,1 0 0 0 0,4 11-69 0 0,1 2 89 0 0,-7-22-50 0 0,0 0 0 0 0,1 0 0 0 0,1-1 1 0 0,1 5-40 0 0,-1-8 5 0 0,2 7 28 0 0,1 0 0 0 0,0 0 0 0 0,1-1 0 0 0,1 0 0 0 0,7 8-33 0 0,-13-18-48 0 0,-1 0 0 0 0,1-1 0 0 0,0 1-1 0 0,0-1 1 0 0,0 1 0 0 0,-1-1 0 0 0,1 0-1 0 0,0 0 1 0 0,1 0 0 0 0,-1-1 0 0 0,0 1-1 0 0,0-1 1 0 0,0 1 0 0 0,0-1 0 0 0,0 0 0 0 0,1 0-1 0 0,-1-1 1 0 0,0 1 0 0 0,0-1 0 0 0,0 1-1 0 0,0-1 1 0 0,0 0 0 0 0,0 0 48 0 0,13-5-635 0 0</inkml:trace>
  <inkml:trace contextRef="#ctx0" brushRef="#br1" timeOffset="158659.071">11056 5711 10136 0 0,'0'0'464'0'0,"0"0"-10"0"0,0 0-267 0 0,0 0-34 0 0,3 10 382 0 0,-5-5-263 0 0,1 0 0 0 0,0 0 0 0 0,0 0 0 0 0,0 0 0 0 0,1 0 1 0 0,-1 0-1 0 0,1 3-272 0 0,0-2 285 0 0,0 0 0 0 0,0 0 0 0 0,-1 0 0 0 0,0 0 0 0 0,-1 0 0 0 0,1 0-285 0 0,-1 1 180 0 0,0 1 0 0 0,1 0 0 0 0,0 0 1 0 0,1 0-1 0 0,-1 0 0 0 0,2 6-180 0 0,-1-2 502 0 0,0-11-366 0 0,0-1 10 0 0,0 3 777 0 0,0-2-171 0 0,3-6-761 0 0,3-9 288 0 0,-2 0 0 0 0,1 0 0 0 0,0-6-279 0 0,-2 7 81 0 0,1-1 1 0 0,0 1-1 0 0,1 0 1 0 0,2-4-82 0 0,8-24 99 0 0,-12 31-81 0 0,1 0 0 0 0,0 0 0 0 0,1-1-18 0 0,1-4 0 0 0,1 1 0 0 0,-2-1 0 0 0,0-1 0 0 0,10-25 0 0 0,-5 8 0 0 0,-8 26 0 0 0,0 0 0 0 0,0 0 0 0 0,1 1 0 0 0,0-1 0 0 0,0 1 0 0 0,0 0 0 0 0,2-3 0 0 0,-3 7 4 0 0,-1 0 0 0 0,0 0 0 0 0,1 0 0 0 0,0 0 0 0 0,-1 0 0 0 0,1 0 0 0 0,0 1 0 0 0,0-1 0 0 0,0 0 0 0 0,0 1 0 0 0,0-1 0 0 0,0 1 0 0 0,0 0 0 0 0,1 0 0 0 0,0 0-4 0 0,-1 1 5 0 0,0 0 0 0 0,0 0 0 0 0,0 0 0 0 0,0 0 0 0 0,0 0 0 0 0,0 1-1 0 0,0-1 1 0 0,0 1 0 0 0,0 0 0 0 0,0-1 0 0 0,0 1 0 0 0,-1 0 0 0 0,1 0 0 0 0,0 0-1 0 0,-1 0 1 0 0,1 1 0 0 0,0-1 0 0 0,-1 0 0 0 0,1 1 0 0 0,-1 0-5 0 0,7 6 5 0 0,0 1 0 0 0,-1-1 0 0 0,1 4-5 0 0,-3-5 33 0 0,15 21 8 0 0,-1-1-1 0 0,1-1 1 0 0,1 0-1 0 0,1-2 0 0 0,1 0 0 0 0,7 3-40 0 0,-22-21 0 0 0,4 4 0 0 0,0 0 0 0 0,-1 1 0 0 0,9 9 0 0 0,-14-13 0 0 0,-6-7 2 0 0,1 1 1 0 0,-1 0-1 0 0,1-1 0 0 0,-1 1 0 0 0,1 0 0 0 0,-1-1 0 0 0,1 1 0 0 0,-1 0 1 0 0,0-1-1 0 0,1 1 0 0 0,-1 0 0 0 0,0 0 0 0 0,0 0 0 0 0,1-1 0 0 0,-1 1 0 0 0,0 0 1 0 0,0 0-1 0 0,0 0 0 0 0,0 0-2 0 0,0 2 13 0 0,1-2-5 0 0,-1 0-1 0 0,0 0 1 0 0,0 0 0 0 0,1 0 0 0 0,-1 0 0 0 0,0 0 0 0 0,0 0 0 0 0,0 0-1 0 0,0 0 1 0 0,0 0 0 0 0,0 0 0 0 0,0 0 0 0 0,-1 0 0 0 0,1 0 0 0 0,0 0 0 0 0,0 0-1 0 0,-1-1 1 0 0,1 1 0 0 0,0 0 0 0 0,-1 0 0 0 0,1 0 0 0 0,-1 0 0 0 0,0 0-1 0 0,1-1 1 0 0,-1 2-8 0 0,-14 9 296 0 0,7-8-158 0 0,0 0 0 0 0,0 0 1 0 0,-1-1-1 0 0,1 0 0 0 0,0 0 0 0 0,-1-1 1 0 0,-7 1-139 0 0,-16-1 311 0 0,-17-3-311 0 0,4 1 67 0 0,39 1-52 0 0,-1-1 0 0 0,0 0-1 0 0,0 0 1 0 0,0-1-1 0 0,0 0-14 0 0,0 0-22 0 0,1 0-1 0 0,-1 0 1 0 0,0 1-1 0 0,0 0 0 0 0,-1 1 23 0 0,7 0-522 0 0,1 0-196 0 0,0 0-848 0 0,0 0-3409 0 0,3 0-1455 0 0</inkml:trace>
  <inkml:trace contextRef="#ctx0" brushRef="#br1" timeOffset="159368.219">11702 5536 9416 0 0,'4'-3'884'0'0,"0"0"-179"0"0,0 0-1 0 0,-1 0 0 0 0,1 0 1 0 0,-1-1-1 0 0,0 1 0 0 0,0-1 1 0 0,0 0-1 0 0,0 0 0 0 0,-1 0 0 0 0,2-2-704 0 0,-4 5 411 0 0,0 1-90 0 0,0 0-38 0 0,0 0-10 0 0,0 0-221 0 0,0 0-1 0 0,0 0 0 0 0,1 0 1 0 0,-1 0-1 0 0,0 0 1 0 0,0 0-1 0 0,0 0 0 0 0,0 0 1 0 0,0-1-1 0 0,1 1 0 0 0,-1 0 1 0 0,0 0-1 0 0,0 0 0 0 0,0 0 1 0 0,0 0-1 0 0,1 0 0 0 0,-1 0 1 0 0,0 0-1 0 0,0 0 1 0 0,0 0-1 0 0,1 0 0 0 0,-1 0 1 0 0,0 0-1 0 0,0 0 0 0 0,0 0 1 0 0,0 0-1 0 0,1 0 0 0 0,-1 0 1 0 0,0 0-1 0 0,0 1 0 0 0,0-1 1 0 0,0 0-1 0 0,0 0 0 0 0,1 0 1 0 0,-1 0-1 0 0,0 0 1 0 0,0 0-1 0 0,0 0 0 0 0,0 1 1 0 0,0-1-1 0 0,0 0 0 0 0,1 0 1 0 0,-1 0-1 0 0,0 0 0 0 0,0 0 1 0 0,0 1-1 0 0,0-1 0 0 0,0 0 1 0 0,0 0-1 0 0,0 0 0 0 0,0 0 1 0 0,0 1-1 0 0,0-1 1 0 0,0 0-1 0 0,0 0 0 0 0,0 0 1 0 0,0 0-1 0 0,0 1 0 0 0,0-1 1 0 0,0 0-1 0 0,0 0 0 0 0,0 0-51 0 0,1 21 247 0 0,-1-12-221 0 0,1 1 0 0 0,-1-1-1 0 0,-1 4-25 0 0,0-1 73 0 0,0 0 0 0 0,2 0 0 0 0,-1 1-73 0 0,1 1 125 0 0,-1-1-1 0 0,0 9-124 0 0,-1-9 42 0 0,1 0 0 0 0,0-1 0 0 0,1 1 0 0 0,0-1 0 0 0,1 0 0 0 0,1 1 0 0 0,0-1 0 0 0,0 0 0 0 0,2 0 0 0 0,4 10-42 0 0,4-1 72 0 0,-12-21-69 0 0,-1 1 0 0 0,0-1-1 0 0,1 1 1 0 0,-1-1-1 0 0,0 1 1 0 0,1-1 0 0 0,-1 1-1 0 0,1-1 1 0 0,-1 1-1 0 0,0-1 1 0 0,1 1 0 0 0,-1-1-1 0 0,1 0 1 0 0,0 1-1 0 0,-1-1 1 0 0,1 0 0 0 0,-1 0-1 0 0,1 1 1 0 0,-1-1-1 0 0,1 0 1 0 0,0 0 0 0 0,-1 0-1 0 0,1 0 1 0 0,0 0 0 0 0,-1 0-3 0 0,5 1 101 0 0,-2-1-81 0 0,1 1 1 0 0,-1-1-1 0 0,0 0 1 0 0,1 0-1 0 0,-1-1 1 0 0,0 1-1 0 0,0-1 1 0 0,1 0-1 0 0,-1 1 1 0 0,0-1-1 0 0,0-1 1 0 0,0 1-1 0 0,0 0 1 0 0,0-1-1 0 0,0 1 1 0 0,0-1-1 0 0,-1 0 1 0 0,1 0-1 0 0,0 0 1 0 0,-1-1-1 0 0,0 1 1 0 0,2-3-21 0 0,6-5 80 0 0,-2 0 1 0 0,0-1-1 0 0,0 0 1 0 0,-1 0-1 0 0,2-4-80 0 0,12-29-225 0 0,-2-1 0 0 0,8-28 225 0 0,-17 43-46 0 0,-3 10-108 0 0,-1 0-1 0 0,-1 0 0 0 0,2-14 155 0 0,-7 28 14 0 0,-12 19 38 0 0,5 9-64 0 0,1 0 1 0 0,1 1 0 0 0,1 0-1 0 0,-1 13 12 0 0,2 19 154 0 0,1 18-154 0 0,2-62 74 0 0,1 0 0 0 0,0-1 0 0 0,0 1 0 0 0,1-1 0 0 0,0 1 0 0 0,2 1-74 0 0,-3-9 19 0 0,0 1-1 0 0,0-1 1 0 0,1 1-1 0 0,-1-1 1 0 0,1 1 0 0 0,0-1-1 0 0,0 0 1 0 0,1 0-1 0 0,-1 0 1 0 0,1 0-1 0 0,-1 0 1 0 0,1-1-1 0 0,0 1 1 0 0,0-1 0 0 0,0 0-1 0 0,0 1 1 0 0,0-2-1 0 0,3 2-18 0 0,-6-2 0 0 0,3 0 0 0 0,-1 0 0 0 0,1 0 0 0 0,0 0 0 0 0,-1 0 0 0 0,1 0 0 0 0,0-1 0 0 0,-1 1 0 0 0,3-1 0 0 0,3-1 15 0 0,1-1-1 0 0,-1 0 0 0 0,0 0 1 0 0,0-1-1 0 0,7-3-14 0 0,-6 1-345 0 0,19-8 26 0 0,-11 3-6225 0 0,-7 2-759 0 0</inkml:trace>
  <inkml:trace contextRef="#ctx0" brushRef="#br1" timeOffset="159667.588">12451 5584 10592 0 0,'0'0'818'0'0,"0"0"-310"0"0,0 0 676 0 0,0 0 352 0 0,0 0 68 0 0,0 0-195 0 0,16-1-738 0 0,-3-1-273 0 0,1 0 0 0 0,0 1 0 0 0,0 1 0 0 0,9 1-398 0 0,26-2 691 0 0,48 1-173 0 0,-83-1-522 0 0,11-1-199 0 0,-1 2 0 0 0,25 1 203 0 0,-42 1-13 0 0,-2 0-1428 0 0,-1-2-3672 0 0,-4 0-985 0 0</inkml:trace>
  <inkml:trace contextRef="#ctx0" brushRef="#br1" timeOffset="159904.539">12473 5716 7832 0 0,'-6'5'236'0'0,"1"-2"0"0"0,-1 1 0 0 0,-1 0 0 0 0,1-1 0 0 0,-1 0-236 0 0,6-3 1724 0 0,1 0 601 0 0,2 4 1949 0 0,4 7-2550 0 0,-2-8-1587 0 0,0-1-1 0 0,0 0 0 0 0,0 0 0 0 0,0 0 0 0 0,0 0 0 0 0,0-1 0 0 0,1 0 0 0 0,-1 0 1 0 0,1 0-1 0 0,-1 0 0 0 0,1-1 0 0 0,0 1-136 0 0,16 0 470 0 0,0-1 0 0 0,2-1-470 0 0,-14 0 54 0 0,6 1 110 0 0,46-3 388 0 0,31-7-552 0 0,-68 8 47 0 0,-1 1 0 0 0,18 1-47 0 0,-14 0-339 0 0,22-2 339 0 0,-25 0-1212 0 0,-1 0-3866 0 0,-3-3-1742 0 0</inkml:trace>
  <inkml:trace contextRef="#ctx0" brushRef="#br1" timeOffset="161922.449">13375 5430 3224 0 0,'-3'-5'288'0'0,"2"0"-114"0"0,-2-9 188 0 0,-3 6 4942 0 0,6 8-2070 0 0,0 0-390 0 0,-3 13-1726 0 0,1-8-983 0 0,0 1 1 0 0,1-1-1 0 0,0 1 1 0 0,0 0-1 0 0,0-1 0 0 0,1 1 1 0 0,0 0-1 0 0,0 0 1 0 0,1-1-1 0 0,0 3-135 0 0,32 164 1751 0 0,-29-147-1446 0 0,0 0-1 0 0,-2 12-304 0 0,4 20 291 0 0,-6-55-272 0 0,0-1-1 0 0,0 1 1 0 0,0 0 0 0 0,0-1 0 0 0,0 1 0 0 0,-1 0-1 0 0,1-1 1 0 0,0 1 0 0 0,-1-1 0 0 0,0 2-19 0 0,1-2 65 0 0,-1-1-90 0 0,0 0-1 0 0,1 0 1 0 0,-1 1-1 0 0,0-1 1 0 0,0 0-1 0 0,1 0 1 0 0,-1 0-1 0 0,0 0 1 0 0,0 0-1 0 0,0-1 1 0 0,1 1-1 0 0,-1 0 1 0 0,0 0-1 0 0,0 0 1 0 0,1-1-1 0 0,-1 1 26 0 0,-1-3-157 0 0,0-1-1 0 0,0 1 1 0 0,0 0 0 0 0,1-1 0 0 0,-1 1-1 0 0,1-1 1 0 0,0 0 0 0 0,0 0 0 0 0,0-3 157 0 0,-5-36-1240 0 0,3 1 321 0 0,1 0-1 0 0,5-34 920 0 0,-2 57 2 0 0,2-1 0 0 0,0 0 0 0 0,1 1 0 0 0,1 0 0 0 0,1 0 0 0 0,1 0 0 0 0,0 1-2 0 0,-1 7 250 0 0,0 1 0 0 0,0 0 0 0 0,1 0 1 0 0,0 0-1 0 0,1 1 0 0 0,0 0 0 0 0,0 1 0 0 0,1 0 0 0 0,0 0 0 0 0,0 0 0 0 0,1 1 0 0 0,1 0-250 0 0,-1 2-5 0 0,0 0 0 0 0,1 1 0 0 0,-1 0-1 0 0,1 1 1 0 0,0 0 0 0 0,1 1 5 0 0,-1-1-194 0 0,-1 1 186 0 0,0 0 0 0 0,0 0 0 0 0,0 1 0 0 0,0 1 0 0 0,0 0 0 0 0,4 0 8 0 0,-11 0 69 0 0,1 1 1 0 0,-1-1 0 0 0,0 1 0 0 0,1-1 0 0 0,-1 1 0 0 0,1 0 0 0 0,-1 0 0 0 0,0 1 0 0 0,0-1 0 0 0,0 1 0 0 0,0-1 0 0 0,0 1 0 0 0,0 0-1 0 0,0 0 1 0 0,0 0 0 0 0,-1 1 0 0 0,1-1 0 0 0,-1 1 0 0 0,2 2-70 0 0,-2-2 30 0 0,-1 1 0 0 0,0-1 0 0 0,0 1 0 0 0,0 0 0 0 0,0 0 0 0 0,-1-1 0 0 0,1 1 0 0 0,-1 0 0 0 0,0 0 0 0 0,0 0 0 0 0,0-1 0 0 0,-1 1-1 0 0,0 0 1 0 0,1 0 0 0 0,-2 2-30 0 0,-1 1 41 0 0,0-1 0 0 0,0 0 0 0 0,-1 1 0 0 0,0-1-1 0 0,0 0 1 0 0,0-1 0 0 0,-1 1 0 0 0,-4 3-41 0 0,-6 5 89 0 0,-1-1 1 0 0,-7 4-90 0 0,14-10 28 0 0,-2 0-27 0 0,0 0 1 0 0,0-2 0 0 0,0 1 0 0 0,-1-1 0 0 0,0-1-1 0 0,-2 1-1 0 0,-32 12 0 0 0,-9 2 139 0 0,54-19-111 0 0,19 3-91 0 0,9 2 241 0 0,0 1 0 0 0,-1 1-1 0 0,0 1 1 0 0,0 1-1 0 0,20 11-177 0 0,-34-14 7 0 0,0 1-1 0 0,0 0 0 0 0,-1 0 0 0 0,0 1 0 0 0,-1 1 0 0 0,0 0 1 0 0,0 0-1 0 0,-1 1 0 0 0,0 0 0 0 0,-1 0 0 0 0,3 6-6 0 0,-9-12-35 0 0,0 0 1 0 0,0 0-1 0 0,0 0 0 0 0,-1 0 0 0 0,0 0 0 0 0,1 0 0 0 0,-2 1 0 0 0,1-1 0 0 0,0 1 1 0 0,-1-1-1 0 0,0 1 0 0 0,0-1 0 0 0,-1 3 35 0 0,1-5-496 0 0,0-2-983 0 0,0 0-425 0 0</inkml:trace>
  <inkml:trace contextRef="#ctx0" brushRef="#br1" timeOffset="162197.343">13880 5702 11056 0 0,'0'0'852'0'0,"0"0"-306"0"0,0 0 804 0 0,6 6 2240 0 0,-2-2-3232 0 0,-1-1 0 0 0,1 1 0 0 0,-1-1 0 0 0,1 1 1 0 0,-1 0-1 0 0,0 0 0 0 0,0 1 0 0 0,-1-1 0 0 0,1 1 0 0 0,-1-1 0 0 0,0 1 0 0 0,0 0 0 0 0,-1 0 0 0 0,1 0-358 0 0,3 15 744 0 0,-2 0 0 0 0,1 6-744 0 0,-1-6-13 0 0,1 1 0 0 0,1 1 13 0 0,-5-21-563 0 0,0-1-229 0 0,7 0-6108 0 0,2-2 166 0 0</inkml:trace>
  <inkml:trace contextRef="#ctx0" brushRef="#br1" timeOffset="162496.175">13977 5459 16991 0 0,'-5'-4'644'0'0,"-24"-17"627"0"0,28 20-1137 0 0,0 0-1 0 0,0 1 1 0 0,0-1-1 0 0,0 1 1 0 0,0 0 0 0 0,1-1-1 0 0,-1 1 1 0 0,0 0-1 0 0,0-1 1 0 0,0 1 0 0 0,0 0-1 0 0,0 0 1 0 0,0 0-1 0 0,0 0 1 0 0,0 0-1 0 0,0 0 1 0 0,0 0 0 0 0,0 0-1 0 0,0 0 1 0 0,0 0-1 0 0,-1 1-133 0 0,1-1 260 0 0,-3 21 100 0 0,4-18-428 0 0,0 1 0 0 0,0 0-1 0 0,0 0 1 0 0,0-1 0 0 0,0 1-1 0 0,1 1 69 0 0,5 12-5907 0 0,0-7-971 0 0</inkml:trace>
  <inkml:trace contextRef="#ctx0" brushRef="#br1" timeOffset="162925.155">14482 5331 12440 0 0,'-12'9'1328'0'0,"11"-8"-1237"0"0,0 0 0 0 0,1-1 1 0 0,-1 1-1 0 0,1 0 1 0 0,0 0-1 0 0,-1 0 1 0 0,1 0-1 0 0,0 0 1 0 0,-1 0-1 0 0,1 0 0 0 0,0 0 1 0 0,0 0-1 0 0,0 1-91 0 0,-3 9 1258 0 0,0-5-777 0 0,2-4-275 0 0,-1 1 1 0 0,1-1-1 0 0,0 1 1 0 0,0 0-1 0 0,0 0 1 0 0,0-1-1 0 0,1 1 1 0 0,-1 0-1 0 0,1 0 1 0 0,-1 0-1 0 0,1 0 1 0 0,0 0-207 0 0,0 2 16 0 0,-1 1 0 0 0,-1-1 1 0 0,1 0-1 0 0,-1 0 0 0 0,0 0 1 0 0,0 0-1 0 0,0 0 0 0 0,-1 0 0 0 0,1-1 1 0 0,-4 4-17 0 0,-6 14 223 0 0,-20 35 490 0 0,21-39-399 0 0,0 0 1 0 0,2 1-1 0 0,0 1-314 0 0,-24 54 696 0 0,20-49-559 0 0,9-19-107 0 0,1 1 0 0 0,-1-1-1 0 0,1 1 1 0 0,1 0 0 0 0,-2 5-30 0 0,1-6 62 0 0,2-6 1 0 0,2-11-62 0 0,4-3-306 0 0,0 1-1 0 0,0-1 0 0 0,-1-1 1 0 0,-1 1 305 0 0,7-23-1024 0 0,-7 28 670 0 0,0 1 1 0 0,-1-1 0 0 0,0 1-1 0 0,0-10 354 0 0,3-20-1208 0 0,2 1 0 0 0,2-6 1208 0 0,-2 11-311 0 0,-6 26 267 0 0,1 1 0 0 0,0 0 0 0 0,0 0 1 0 0,0 0-1 0 0,1 1 0 0 0,1-3 44 0 0,-1 2 20 0 0,-1 1 0 0 0,1-1-1 0 0,-1 0 1 0 0,0 1 0 0 0,1-6-20 0 0,-3 8 24 0 0,1 1 1 0 0,-1-1 0 0 0,1 0 0 0 0,0 1 0 0 0,-1-1 0 0 0,1 1 0 0 0,0-1-1 0 0,0 1 1 0 0,0 0 0 0 0,0-1 0 0 0,1 1 0 0 0,-1 0 0 0 0,0 0 0 0 0,1-1-25 0 0,1-1 144 0 0,-3 3-134 0 0,0 0 1 0 0,0 0 0 0 0,0-1 0 0 0,0 1 0 0 0,0 0 0 0 0,0 0-1 0 0,1 0 1 0 0,-1 0 0 0 0,0-1 0 0 0,0 1 0 0 0,0 0 0 0 0,0 0-1 0 0,0 0 1 0 0,0 0 0 0 0,0-1 0 0 0,0 1 0 0 0,0 0 0 0 0,0 0-1 0 0,0 0 1 0 0,-1-1 0 0 0,1 1 0 0 0,0 0 0 0 0,0 0 0 0 0,0 0-1 0 0,0 0 1 0 0,0 0 0 0 0,0-1 0 0 0,0 1 0 0 0,0 0 0 0 0,0 0-1 0 0,-1 0 1 0 0,1 0 0 0 0,0 0 0 0 0,0 0 0 0 0,0-1 0 0 0,0 1 0 0 0,0 0-1 0 0,-1 0 1 0 0,1 0 0 0 0,0 0 0 0 0,0 0 0 0 0,0 0 0 0 0,0 0-1 0 0,-1 0 1 0 0,1 0 0 0 0,0 0 0 0 0,0 0-11 0 0,-6-2 738 0 0,10 4-619 0 0,-1 1 0 0 0,1-1 0 0 0,-1 1 0 0 0,0 0 0 0 0,0 0 0 0 0,0 0 0 0 0,0 0 0 0 0,0 0 0 0 0,-1 1 0 0 0,1-1 0 0 0,-1 1-1 0 0,0 0 1 0 0,0 0 0 0 0,-1 0 0 0 0,1 0 0 0 0,0 2-119 0 0,8 16 337 0 0,-6-14-257 0 0,1-1-1 0 0,0 0 0 0 0,1 0 0 0 0,-1 0 0 0 0,3 0-79 0 0,19 27 148 0 0,-18-20-101 0 0,1-1-1 0 0,0 0 0 0 0,9 8-46 0 0,7 13 63 0 0,-22-28-52 0 0,1 1 0 0 0,-1-1 0 0 0,2 1-1 0 0,-1-2 1 0 0,4 4-11 0 0,2 1 31 0 0,-2-1 1 0 0,10 12-32 0 0,11 12 81 0 0,-20-21-23 0 0,-10-11-47 0 0,1 0 1 0 0,0 0-1 0 0,-1 1 1 0 0,1-1-1 0 0,0-1 1 0 0,0 1-1 0 0,-1 0 1 0 0,1 0-1 0 0,0 0 0 0 0,0 0 1 0 0,0-1-1 0 0,0 1 1 0 0,0 0-1 0 0,0-1 1 0 0,0 1-1 0 0,1-1 1 0 0,-1 1-1 0 0,0-1-11 0 0,-24-5 3056 0 0,-71-8-2736 0 0,13 9-266 0 0,47 4-9 0 0,1-2 0 0 0,-4-1-45 0 0,2 1-4 0 0,29 2-52 0 0,-1 0-1 0 0,1 0 1 0 0,-1-1 0 0 0,1 1-1 0 0,-1-1 1 0 0,1-1-1 0 0,0 1 1 0 0,-1-1-1 0 0,-4-3 57 0 0,10 5-346 0 0,1 0-685 0 0,0 0-302 0 0,1-1-1175 0 0,7-1-4465 0 0</inkml:trace>
  <inkml:trace contextRef="#ctx0" brushRef="#br1" timeOffset="163268.782">15012 5284 15408 0 0,'4'0'673'0'0,"-7"1"-172"0"0,-10 2 185 0 0,5-2-235 0 0,14 16 1647 0 0,-8-8-1743 0 0,1-7-307 0 0,1-1 0 0 0,-1 1 0 0 0,1 0 0 0 0,0-1-1 0 0,0 1 1 0 0,-1 0 0 0 0,1-1 0 0 0,0 1 0 0 0,1 0 0 0 0,-1-1 0 0 0,0 1 0 0 0,0 0 0 0 0,1-1 0 0 0,-1 1-1 0 0,1-1 1 0 0,-1 1 0 0 0,1-1 0 0 0,0 1 0 0 0,0 1-48 0 0,1 1 96 0 0,0 1-1 0 0,-1-1 1 0 0,0 1 0 0 0,0 0 0 0 0,0 0-1 0 0,-1-1 1 0 0,1 1 0 0 0,-1 0-1 0 0,-1 2-95 0 0,2-2 66 0 0,-1-1-1 0 0,1 1 1 0 0,0-1 0 0 0,0 0-1 0 0,0 1 1 0 0,1 0-66 0 0,0 0 39 0 0,-1-1 1 0 0,0 1-1 0 0,0 0 1 0 0,0 0-1 0 0,0 0-39 0 0,-1 3 47 0 0,1 6 46 0 0,0-1 0 0 0,1 1 1 0 0,0 1-94 0 0,-1-8 17 0 0,0 1 1 0 0,-1-1 0 0 0,0 1 0 0 0,0-1-1 0 0,-1 1 1 0 0,0-1 0 0 0,-1 3-18 0 0,-2 30 54 0 0,4-36-47 0 0,0 0 1 0 0,0 1-1 0 0,-1-1 0 0 0,0 0 0 0 0,0 1 0 0 0,0-1 1 0 0,0 0-1 0 0,0 0 0 0 0,-1 0 0 0 0,0 2-7 0 0,1-5 0 0 0,1 0 0 0 0,0 0 0 0 0,-1 0 0 0 0,1 0 0 0 0,0 1 0 0 0,0-1 0 0 0,0 0 0 0 0,0 0 0 0 0,0 0 0 0 0,0 1 0 0 0,0-1 0 0 0,0 0 0 0 0,1 0 0 0 0,-1 1 0 0 0,1-1 0 0 0,-1 0 0 0 0,0 0 0 0 0,0 0 0 0 0,1 0 0 0 0,-1 0 0 0 0,0 0 0 0 0,0 0 0 0 0,0 0 0 0 0,0 0 0 0 0,0 0 0 0 0,0 0 0 0 0,-1 0 0 0 0,1 0 0 0 0,0 0 0 0 0,-1 0 0 0 0,0 1-491 0 0,-1 1-1 0 0,1-1 0 0 0,-1 0 1 0 0,1 1-1 0 0,0-1 1 0 0,0 1-1 0 0,-1 1 492 0 0,2-4-7174 0 0</inkml:trace>
  <inkml:trace contextRef="#ctx0" brushRef="#br1" timeOffset="163624.543">14622 5309 11520 0 0,'4'0'979'0'0,"0"-1"0"0"0,0 0 0 0 0,0 0 0 0 0,0 0 0 0 0,0 0 1 0 0,0-1-1 0 0,1 0-979 0 0,-1 0 234 0 0,1 0 0 0 0,0 0 0 0 0,0 1 1 0 0,-1 0-1 0 0,6-1-234 0 0,15 0 1089 0 0,1 1 1 0 0,0 1 0 0 0,7 2-1090 0 0,12-1 986 0 0,-27-1-435 0 0,-17 0-276 0 0,13 0-31 0 0,13 0-96 0 0,-3-1-185 0 0,-1-1 1 0 0,0-1-1 0 0,0 0 0 0 0,0-2 1 0 0,-1-1-1 0 0,18-7 37 0 0,-15 5-113 0 0,0 1-1 0 0,11 0 114 0 0,-34 7-67 0 0,1 0 0 0 0,-1 0 0 0 0,1 0-1 0 0,-1 1 1 0 0,1-1 0 0 0,-1 1 0 0 0,0 0-1 0 0,1-1 1 0 0,-1 1 0 0 0,0 0 0 0 0,0 0 0 0 0,0 1-1 0 0,1-1 1 0 0,-1 0 0 0 0,1 2 67 0 0,0-1-440 0 0,-3-2 386 0 0,0 0 0 0 0,0 1 1 0 0,0-1-1 0 0,0 1 0 0 0,0-1 0 0 0,0 0 0 0 0,0 1 0 0 0,0-1 0 0 0,0 0 0 0 0,0 1 0 0 0,-1-1 0 0 0,1 1 0 0 0,0-1 0 0 0,0 0 0 0 0,0 1 1 0 0,0-1-1 0 0,0 0 0 0 0,-1 1 0 0 0,1-1 0 0 0,0 0 0 0 0,0 1 0 0 0,-1-1 0 0 0,1 0 0 0 0,0 1 0 0 0,-1-1 0 0 0,1 0 54 0 0,-8 9-2552 0 0,1-5 1006 0 0</inkml:trace>
  <inkml:trace contextRef="#ctx0" brushRef="#br1" timeOffset="164176.518">14937 5799 9416 0 0,'-1'0'90'0'0,"0"1"0"0"0,0-1 1 0 0,-1 0-1 0 0,1 0 0 0 0,0-1 0 0 0,0 1 1 0 0,0 0-1 0 0,0 0 0 0 0,0-1 0 0 0,0 1 1 0 0,0 0-1 0 0,-1-1 0 0 0,1 1 0 0 0,0-1 1 0 0,0 1-1 0 0,1-1 0 0 0,-1 0 0 0 0,0 1 1 0 0,0-1-1 0 0,0 0-90 0 0,-21-2 5195 0 0,21 3-5017 0 0,0 0 1 0 0,0 0 0 0 0,0 0 0 0 0,0 0 0 0 0,0 0-1 0 0,0 1 1 0 0,0-1 0 0 0,0 0 0 0 0,1 0 0 0 0,-1 1-1 0 0,0-1 1 0 0,0 1 0 0 0,0-1 0 0 0,0 1 0 0 0,1-1-1 0 0,-1 1 1 0 0,0-1 0 0 0,0 1 0 0 0,0 0-179 0 0,1 0 200 0 0,0-1-22 0 0,0 0-11 0 0,0 0-40 0 0,35 8 181 0 0,89 3 146 0 0,-111-10-320 0 0,0-1-1 0 0,-1-1 0 0 0,1 0 0 0 0,-1-1 1 0 0,1 0-1 0 0,4-2-133 0 0,8 0-16 0 0,-2-2-1 0 0,-18 6 85 0 0,8 0 105 0 0,-8-1-84 0 0,-5-2-20 0 0,-1 2-49 0 0,1 1 0 0 0,-1 0-1 0 0,0-1 1 0 0,0 1 0 0 0,1 0 0 0 0,-1 0-1 0 0,0-1 1 0 0,0 1 0 0 0,1 0 0 0 0,-1 0 0 0 0,0 0-1 0 0,0 0 1 0 0,1 0 0 0 0,-1 0 0 0 0,0 0 0 0 0,0 1-1 0 0,0-1 1 0 0,1 0 0 0 0,-1 0 0 0 0,0 0-20 0 0,-65 14 182 0 0,42-10-98 0 0,1 1 0 0 0,-15 5-84 0 0,-3 2 156 0 0,30-10-511 0 0,0 1 1 0 0,0 0-1 0 0,1 1 1 0 0,-5 2 354 0 0,7-1-5323 0 0,3 2-1803 0 0</inkml:trace>
  <inkml:trace contextRef="#ctx0" brushRef="#br1" timeOffset="166292.453">15555 5592 10592 0 0,'0'0'61'0'0,"1"0"1"0"0,-1 0 0 0 0,0 0-1 0 0,0 0 1 0 0,0 0-1 0 0,0 0 1 0 0,0 0 0 0 0,0 0-1 0 0,0 0 1 0 0,0 0 0 0 0,0 0-1 0 0,0 0 1 0 0,0 0-1 0 0,0 0 1 0 0,0 0 0 0 0,0 0-1 0 0,0 0 1 0 0,0 0 0 0 0,0 0-1 0 0,0 0 1 0 0,0 1-1 0 0,0-1 1 0 0,1 0 0 0 0,-1 0-1 0 0,0 0 1 0 0,0 0 0 0 0,0 0-1 0 0,0 0 1 0 0,0 0-1 0 0,0 0 1 0 0,0 0 0 0 0,0 0-1 0 0,0 0 1 0 0,0 0 0 0 0,0 0-1 0 0,0 0 1 0 0,0 0-1 0 0,0 1 1 0 0,0-1 0 0 0,0 0-1 0 0,0 0 1 0 0,0 0 0 0 0,-1 0-1 0 0,1 0 1 0 0,0 0-1 0 0,0 0 1 0 0,0 0 0 0 0,0 0-1 0 0,0 0 1 0 0,0 0 0 0 0,0 0-1 0 0,0 0 1 0 0,0 0-1 0 0,0 0 1 0 0,0 0-62 0 0,12 2 1433 0 0,18 0 472 0 0,18-3 361 0 0,46-7-2266 0 0,-29 2 192 0 0,-26 3-66 0 0,13-4-126 0 0,-39 5-468 0 0,1 1 0 0 0,-1 0-1 0 0,1 1 1 0 0,10 1 468 0 0,-9 1-6494 0 0</inkml:trace>
  <inkml:trace contextRef="#ctx0" brushRef="#br1" timeOffset="166550.064">15636 5772 16416 0 0,'-1'-1'751'0'0,"-1"0"-502"0"0,-12 0 542 0 0,13 1-532 0 0,3 0 28 0 0,24 1 379 0 0,12-1 661 0 0,0-1 0 0 0,10-3-1327 0 0,-42 3 3 0 0,0 1 0 0 0,-1 0 0 0 0,1 0-1 0 0,0 0 1 0 0,0 1-3 0 0,23 0 11 0 0,89-12 224 0 0,-73 8-283 0 0,-25 1-469 0 0,-1 1 0 0 0,1 1 0 0 0,13 1 517 0 0,-9 2-1527 0 0</inkml:trace>
  <inkml:trace contextRef="#ctx0" brushRef="#br1" timeOffset="205569.199">22578 5270 10304 0 0,'1'0'42'0'0,"1"-1"0"0"0,-1 1 0 0 0,0-1 0 0 0,0 1 0 0 0,0-1 0 0 0,0 0 0 0 0,0 0 0 0 0,0 1 0 0 0,0-1 0 0 0,0 0 0 0 0,0 0 0 0 0,0 0 0 0 0,0 0 0 0 0,0 0 1 0 0,-1 0-1 0 0,1 0 0 0 0,0 0 0 0 0,-1-1 0 0 0,1 1 0 0 0,0 0-42 0 0,0-3 139 0 0,0 1 0 0 0,0-1 0 0 0,0 1 1 0 0,-1-1-1 0 0,1 0 0 0 0,-1 1 0 0 0,1-1 0 0 0,-1 0-139 0 0,0 2 954 0 0,0 2 35 0 0,0 0-25 0 0,0 0-145 0 0,0 0-69 0 0,0 0-13 0 0,0 0-59 0 0,0 0-246 0 0,3 7-217 0 0,-1 1 0 0 0,1-1 0 0 0,-1 0 1 0 0,0 1-1 0 0,-1 0 0 0 0,0-1 0 0 0,0 5-215 0 0,14 41 424 0 0,4 128 506 0 0,-19-156-755 0 0,-1 1 1 0 0,-1 0 0 0 0,-3 7-176 0 0,-1 33 15 0 0,2-17 313 0 0,-3 3-328 0 0,2-28 0 0 0,6-16 15 0 0,-5-2 33 0 0,4-6-58 0 0,-1 0-1 0 0,1 0 1 0 0,0 0 0 0 0,0 0-1 0 0,0 0 1 0 0,0 0 0 0 0,0 0-1 0 0,0-1 1 0 0,0 1-1 0 0,-1 0 1 0 0,1 0 0 0 0,0 0-1 0 0,0 0 1 0 0,0 0 0 0 0,0 0-1 0 0,0 0 1 0 0,0 0 0 0 0,0 0-1 0 0,-1 0 1 0 0,1 0 0 0 0,0 0-1 0 0,0 0 1 0 0,0 0 0 0 0,0-1-1 0 0,0 1 1 0 0,0 0 0 0 0,0 0-1 0 0,0 0 1 0 0,0 0-1 0 0,0 0 1 0 0,0 0 0 0 0,0 0-1 0 0,0-1 1 0 0,0 1 0 0 0,0 0-1 0 0,-1 0 1 0 0,1 0 0 0 0,0 0-1 0 0,0 0 1 0 0,0 0 0 0 0,0 0-1 0 0,0-1 1 0 0,1 1 0 0 0,-1 0-1 0 0,0 0 1 0 0,0 0-1 0 0,0 0 1 0 0,0 0 0 0 0,0 0-1 0 0,0-1 1 0 0,0 1 0 0 0,0 0-1 0 0,0 0 1 0 0,0 0 0 0 0,0 0-1 0 0,0 0 1 0 0,0 0 0 0 0,0 0 10 0 0,2-9-431 0 0,-2 8 381 0 0,0 0 0 0 0,1 0 0 0 0,-1 0-1 0 0,0 0 1 0 0,0 0 0 0 0,0 0 0 0 0,0 0-1 0 0,0 0 1 0 0,0 0 0 0 0,0 0-1 0 0,0 0 1 0 0,0 0 0 0 0,-1 0 0 0 0,1 0-1 0 0,-1 0 51 0 0,0-14-694 0 0,5-17-756 0 0,-2 22 82 0 0,-1 0 1 0 0,0-1 0 0 0,0 1 0 0 0,-1-5 1367 0 0,-1-7-4992 0 0</inkml:trace>
  <inkml:trace contextRef="#ctx0" brushRef="#br1" timeOffset="205820.508">22638 5320 3224 0 0,'0'-7'315'0'0,"0"4"-187"0"0,1 1 0 0 0,-1 0 0 0 0,0 0 0 0 0,0 0 0 0 0,-1 0 0 0 0,1-1 0 0 0,0 1 0 0 0,-1 0 0 0 0,0 0 0 0 0,1 0 0 0 0,-1 0 0 0 0,0 0 0 0 0,0 0 0 0 0,0 0-128 0 0,1 1 217 0 0,-1 0 0 0 0,1 0 0 0 0,0 0 0 0 0,0 0 0 0 0,0 0 1 0 0,-1 0-1 0 0,1 1 0 0 0,0-1 0 0 0,0 0 0 0 0,1 0 0 0 0,-1 0 1 0 0,0 0-1 0 0,0 0 0 0 0,0 0 0 0 0,0 0 0 0 0,1 0 1 0 0,-1 0-1 0 0,1 0 0 0 0,-1 1 0 0 0,0-1 0 0 0,1 0 0 0 0,-1 0 1 0 0,1 0-1 0 0,0 1 0 0 0,-1-1 0 0 0,1 0 0 0 0,0 1 1 0 0,-1-1-1 0 0,1 1 0 0 0,0-1 0 0 0,0 0-217 0 0,2-1 479 0 0,0-1-1 0 0,0 1 1 0 0,0 0-1 0 0,1 0 1 0 0,-1 0-1 0 0,0 0 1 0 0,3 0-479 0 0,0 0 336 0 0,-1 1-1 0 0,1 0 1 0 0,0 0 0 0 0,0 0 0 0 0,-1 0-1 0 0,1 1 1 0 0,0 0 0 0 0,0 1 0 0 0,-1-1-1 0 0,1 1 1 0 0,5 1-336 0 0,13 2-228 0 0,-18-3 93 0 0,0 0 1 0 0,1 0 0 0 0,-1 1-1 0 0,0-1 1 0 0,0 1-1 0 0,3 2 135 0 0,28 15 600 0 0,24 16-600 0 0,-58-34 45 0 0,-1 0-1 0 0,0 1 0 0 0,0-1 0 0 0,1 1 0 0 0,-1 0 1 0 0,-1 0-1 0 0,1 0 0 0 0,0 0 0 0 0,0 0 0 0 0,-1 0 0 0 0,1 0 1 0 0,-1 0-1 0 0,1 1 0 0 0,-1-1 0 0 0,0 1 0 0 0,0-1 0 0 0,0 1 1 0 0,-1-1-1 0 0,1 1 0 0 0,0-1 0 0 0,-1 1 0 0 0,0 0 1 0 0,0-1-1 0 0,0 1 0 0 0,0 0 0 0 0,0 0 0 0 0,0-1 0 0 0,-1 1 1 0 0,1-1-1 0 0,-1 1 0 0 0,1 0 0 0 0,-1-1 0 0 0,0 1 1 0 0,0-1-1 0 0,-1 1 0 0 0,1-1 0 0 0,0 0 0 0 0,-1 0 0 0 0,1 1 1 0 0,-1-1-1 0 0,0 0 0 0 0,0 0 0 0 0,0-1 0 0 0,-1 2-44 0 0,-19 16 123 0 0,-1-1-1 0 0,-1-1 0 0 0,-1-1 1 0 0,0-1-1 0 0,-9 2-122 0 0,14-6-4 0 0,8-4 8 0 0,-54 26-292 0 0,42-21-1512 0 0,-1 0-1 0 0,-20 16 1801 0 0,32-20-1386 0 0</inkml:trace>
  <inkml:trace contextRef="#ctx0" brushRef="#br1" timeOffset="206323.899">22790 5708 12896 0 0,'-2'0'1152'0'0,"2"0"-928"0"0,-7 0-224 0 0,7 0 0 0 0,0 0 768 0 0,0 0 112 0 0,-3 0 15 0 0,3 0 9 0 0,-6 6-752 0 0,2 0-152 0 0,2-2 0 0 0,2 6-64 0 0,2-2-104 0 0,2 0-24 0 0,-4 3 0 0 0,0-3-6727 0 0</inkml:trace>
  <inkml:trace contextRef="#ctx0" brushRef="#br1" timeOffset="206137.302">22806 5955 17767 0 0,'0'0'399'0'0,"0"0"60"0"0,0 0 25 0 0,0 0-47 0 0,1 1-288 0 0,0 5-117 0 0,2 20 254 0 0,-2-9-41 0 0,0 1 81 0 0,-1-14-263 0 0,0-1 0 0 0,0 1 0 0 0,0 0 0 0 0,1-1 0 0 0,-1 1 0 0 0,2 1-63 0 0,-1 1 57 0 0,0-1 1 0 0,0 0-1 0 0,0 1 0 0 0,-1-1 0 0 0,0 1 1 0 0,0-1-1 0 0,0 0 0 0 0,-1 1 1 0 0,0 0-58 0 0,-1 35-2725 0 0,2-41-4068 0 0</inkml:trace>
  <inkml:trace contextRef="#ctx0" brushRef="#br1" timeOffset="206997.053">22981 5888 16008 0 0,'0'0'730'0'0,"-7"6"247"0"0,-2 1-890 0 0,1 0 0 0 0,-1 1 0 0 0,1 0 0 0 0,1 0 0 0 0,-7 10-87 0 0,9-12 83 0 0,1 0-31 0 0,0 0-1 0 0,1 0 1 0 0,-1 0-1 0 0,1 0 1 0 0,1 0-1 0 0,-1 1 1 0 0,1-1-1 0 0,0 1 1 0 0,0-1-1 0 0,1 1 1 0 0,0 0-1 0 0,0 0 1 0 0,1 0-1 0 0,-1 5-51 0 0,1-1 49 0 0,2-4-36 0 0,0-4 32 0 0,-2-3-45 0 0,1 1 1 0 0,-1 0 0 0 0,1-1-1 0 0,-1 1 1 0 0,1-1 0 0 0,-1 1-1 0 0,1 0 1 0 0,0-1-1 0 0,-1 1 1 0 0,1-1 0 0 0,0 0-1 0 0,-1 1 1 0 0,1-1 0 0 0,0 1-1 0 0,0-1 1 0 0,-1 0 0 0 0,1 0-1 0 0,0 1 1 0 0,0-1-1 0 0,0 0 1 0 0,-1 0 0 0 0,1 0-1 0 0,0 0 1 0 0,0 0 0 0 0,0 0-1 0 0,0 0 0 0 0,1 0 9 0 0,2-1 9 0 0,0 1-1 0 0,1-1 1 0 0,-1 0-1 0 0,0 0 1 0 0,1 0 0 0 0,-1-1-1 0 0,0 1 1 0 0,0-1-1 0 0,0 0 1 0 0,0 0 0 0 0,-1-1-1 0 0,1 1 1 0 0,-1-1-1 0 0,1 0 1 0 0,-1 1 0 0 0,1-2-18 0 0,1-2-6 0 0,1 1 1 0 0,-1-1 0 0 0,-1 0 0 0 0,1 0 0 0 0,-1-1 0 0 0,0 1 0 0 0,-1-1 0 0 0,1 0 0 0 0,-1 0 5 0 0,-1 2-41 0 0,0 1 1 0 0,0 1-1 0 0,1-1 0 0 0,-1 0 0 0 0,1 0 0 0 0,1 0 41 0 0,9-12-174 0 0,-12 14 160 0 0,0-1-1 0 0,1 1 1 0 0,-1 0-1 0 0,1 0 1 0 0,-1 0-1 0 0,1 1 1 0 0,0-1-1 0 0,0 0 1 0 0,0 1-1 0 0,0-1 1 0 0,0 1-1 0 0,0 0 1 0 0,1-1-1 0 0,-1 1 1 0 0,0 0-1 0 0,1 0 1 0 0,-1 1-1 0 0,1-1 1 0 0,-1 0-1 0 0,1 1 1 0 0,-1 0-1 0 0,1-1 1 0 0,-1 1-1 0 0,1 0 15 0 0,23-3-158 0 0,-23 4 166 0 0,0 0 1 0 0,-1 0-1 0 0,1 0 0 0 0,-1 0 1 0 0,1 0-1 0 0,-1 0 0 0 0,1 1 1 0 0,-1-1-1 0 0,0 1 1 0 0,0 0-1 0 0,0-1 0 0 0,0 1 1 0 0,0 0-1 0 0,0 0 1 0 0,0 0-1 0 0,0 1 0 0 0,0 0-8 0 0,3 6 173 0 0,1 0 0 0 0,-2 0 0 0 0,1 0 0 0 0,-1 1-173 0 0,-3-6 94 0 0,0 1 0 0 0,0 0 0 0 0,0-1 0 0 0,-1 1 0 0 0,1 0 0 0 0,-1 0 0 0 0,0 0-94 0 0,1 15 302 0 0,-1-16-227 0 0,0 1-1 0 0,1-1 0 0 0,-1 0 1 0 0,-1 0-1 0 0,1 1 0 0 0,-1-1 1 0 0,0 1-75 0 0,-1 8 147 0 0,-2-3 18 0 0,4-10-154 0 0,0 0 0 0 0,0 0 0 0 0,0 0 1 0 0,0 0-1 0 0,-1 0 0 0 0,1 0 0 0 0,0 0 1 0 0,0 0-1 0 0,0 0 0 0 0,0 0 1 0 0,-1 0-1 0 0,1 0 0 0 0,0 0 0 0 0,0 0 1 0 0,0 0-1 0 0,0 0 0 0 0,-1 0 1 0 0,1 0-1 0 0,0 0 0 0 0,0 0 0 0 0,0 0 1 0 0,0-1-1 0 0,-1 1 0 0 0,1 0 1 0 0,0 0-1 0 0,0 0 0 0 0,0 0 0 0 0,0 0 1 0 0,0 0-1 0 0,0-1 0 0 0,0 1 0 0 0,-1 0 1 0 0,1 0-1 0 0,0 0-11 0 0,0-1 14 0 0,-1 0 0 0 0,0 0 0 0 0,1-1 0 0 0,-1 1-1 0 0,1 0 1 0 0,-1 0 0 0 0,1 0 0 0 0,0-1 0 0 0,-1 1 0 0 0,1 0 0 0 0,0 0 0 0 0,0-1 0 0 0,0 1-1 0 0,0 0 1 0 0,0-1-14 0 0,2-22-167 0 0,-2 18 53 0 0,1 0 1 0 0,-1 1-1 0 0,1-1 1 0 0,0 0 0 0 0,0 1-1 0 0,2-3 114 0 0,1-2-292 0 0,0 0 0 0 0,1 0 0 0 0,0 1 0 0 0,0 0 0 0 0,1 0 0 0 0,1 0 0 0 0,3-4 292 0 0,-2 1-242 0 0,-7 11 202 0 0,-1-1 1 0 0,1 1-1 0 0,0-1 0 0 0,0 1 0 0 0,0 0 0 0 0,0-1 1 0 0,0 1-1 0 0,0 0 0 0 0,0 0 0 0 0,1 0 0 0 0,-1-1 40 0 0,1 1-27 0 0,0 0 0 0 0,1 0 0 0 0,-1 0 0 0 0,0 1 0 0 0,0-1 0 0 0,1 0 0 0 0,-1 1 0 0 0,1 0 0 0 0,-1-1 0 0 0,0 1 0 0 0,1 0 0 0 0,1 0 27 0 0,-2 0 25 0 0,0 0-1 0 0,-1 1 0 0 0,1-1 0 0 0,0 0 0 0 0,0 1 0 0 0,0-1 0 0 0,0 1 0 0 0,-1-1 0 0 0,1 1 0 0 0,0 0 0 0 0,0 0 1 0 0,-1 0-1 0 0,1 0 0 0 0,-1 0 0 0 0,1 0 0 0 0,-1 0 0 0 0,1 0 0 0 0,-1 1 0 0 0,0-1 0 0 0,1 1 0 0 0,-1-1 0 0 0,1 2-24 0 0,1 2 160 0 0,-1 1 0 0 0,1-1 0 0 0,-1 0 0 0 0,0 1 0 0 0,0 0 0 0 0,0 4-160 0 0,4 7 513 0 0,-5-14-446 0 0,1 0 0 0 0,-1 1 0 0 0,0-1 0 0 0,-1 1-1 0 0,1-1 1 0 0,-1 1 0 0 0,1 2-67 0 0,-1 7 145 0 0,0 0 0 0 0,-2 0 0 0 0,1 0 0 0 0,-1-1 1 0 0,-1 1-1 0 0,-4 11-145 0 0,7-22-128 0 0,-6 3-5753 0 0,5-5-587 0 0</inkml:trace>
  <inkml:trace contextRef="#ctx0" brushRef="#br1" timeOffset="207722.619">23253 5201 11376 0 0,'0'0'521'0'0,"0"0"-12"0"0,-13 3 833 0 0,12-1-1104 0 0,-1-1 1 0 0,1 1-1 0 0,0 0 1 0 0,0 0-1 0 0,-1 0 1 0 0,1 0-1 0 0,0 0 1 0 0,0 1-239 0 0,-7 12 936 0 0,6-12-716 0 0,0 1 0 0 0,0-1 1 0 0,0 1-1 0 0,0 0 0 0 0,1 0 1 0 0,-1 1-221 0 0,-6 15 669 0 0,3-8-257 0 0,0 0 0 0 0,0 0 0 0 0,0 6-412 0 0,-10 24 670 0 0,11-29-551 0 0,0-1 0 0 0,1 1 0 0 0,1-1 1 0 0,0 1-1 0 0,0 0 0 0 0,1 0 0 0 0,1 1-119 0 0,0-7 22 0 0,0 0-1 0 0,1 1 1 0 0,0-1-1 0 0,0 0 1 0 0,1 0-1 0 0,0 0-21 0 0,5 30 314 0 0,-6-32-295 0 0,0 0 0 0 0,0 0 0 0 0,1 1 0 0 0,0-1 0 0 0,-1 0 0 0 0,2-1 1 0 0,-1 1-1 0 0,0 0 0 0 0,1-1 0 0 0,0 1 0 0 0,0-1 0 0 0,4 4-19 0 0,-5-5-87 0 0,1 0 0 0 0,-1-1 1 0 0,1 1-1 0 0,0-1 0 0 0,0 1 1 0 0,0-1-1 0 0,0 0 0 0 0,1 0 0 0 0,-1 0 1 0 0,0-1-1 0 0,1 1 0 0 0,-1-1 1 0 0,1 0-1 0 0,0 1 0 0 0,-1-2 0 0 0,1 1 1 0 0,0 0-1 0 0,0-1 87 0 0,-1 0-1429 0 0,5-2-385 0 0</inkml:trace>
  <inkml:trace contextRef="#ctx0" brushRef="#br1" timeOffset="208138.828">23399 5323 6448 0 0,'0'0'498'0'0,"0"0"81"0"0,0 0 1557 0 0,1 1 1656 0 0,1 6-1737 0 0,3 24 1984 0 0,2 10-4404 0 0,-5-31 276 0 0,-1 0 1 0 0,0 0-1 0 0,0 1 1 0 0,-1-1-1 0 0,0 0 0 0 0,-1 2 89 0 0,1 13 509 0 0,-2-3-73 0 0,0 1 0 0 0,-2 5-436 0 0,2-11 142 0 0,0-1-1 0 0,0 0 0 0 0,2 1 1 0 0,1 15-142 0 0,-1-16 73 0 0,0-14-40 0 0,0 0 0 0 0,0 0 0 0 0,0 0 0 0 0,0 1 1 0 0,0-1-1 0 0,0 0 0 0 0,1 0 0 0 0,-1 0 0 0 0,1 0 0 0 0,0 0 1 0 0,-1 0-1 0 0,1 0 0 0 0,0 0 0 0 0,1 2-33 0 0,-1-3 1 0 0,-1 0 0 0 0,1-1 0 0 0,0 1 0 0 0,-1-1 0 0 0,1 1 0 0 0,0 0 0 0 0,-1-1 0 0 0,1 1 0 0 0,0-1 0 0 0,0 1 1 0 0,0-1-1 0 0,0 0 0 0 0,-1 1 0 0 0,1-1 0 0 0,0 0 0 0 0,0 0 0 0 0,0 0 0 0 0,0 1 0 0 0,1-1-1 0 0,-1 0 11 0 0,5 0 58 0 0,0 0 1 0 0,0 0 0 0 0,0 0 0 0 0,0-1 0 0 0,0 0-1 0 0,0 0 1 0 0,0 0 0 0 0,0-1 0 0 0,1-1-70 0 0,10-1 190 0 0,8-2-164 0 0,0 2 0 0 0,0 0 0 0 0,1 2 0 0 0,13 1-26 0 0,4-5-512 0 0,-42 6 262 0 0,-1 0-246 0 0,0 0-106 0 0,0 0-806 0 0,0-1-3278 0 0,0-3-1399 0 0</inkml:trace>
  <inkml:trace contextRef="#ctx0" brushRef="#br1" timeOffset="208433.704">23436 5528 8752 0 0,'0'0'673'0'0,"-5"-9"38"0"0,5 6 3982 0 0,1 1-4508 0 0,0 1 1 0 0,0-1-1 0 0,1 1 0 0 0,-1-1 1 0 0,0 1-1 0 0,1-1 0 0 0,-1 1 1 0 0,1 0-1 0 0,0 0 1 0 0,-1 0-1 0 0,1 0 0 0 0,0 0 1 0 0,0 0-1 0 0,0 0 0 0 0,0 0-185 0 0,3 0 168 0 0,0 0 0 0 0,0 0 0 0 0,0 0 0 0 0,-1 1 1 0 0,1 0-1 0 0,4 0-168 0 0,9 1-176 0 0,1 1 0 0 0,-1 1 0 0 0,6 2 176 0 0,-14-2-115 0 0,46 7 115 0 0,-48-9-25 0 0,-7-1-96 0 0,-1 0-3 0 0,0 0-212 0 0,0 0-935 0 0,0 0-411 0 0,-2-1-81 0 0,-11 0-18 0 0</inkml:trace>
  <inkml:trace contextRef="#ctx0" brushRef="#br1" timeOffset="208732.836">23337 5343 14048 0 0,'-1'-1'33'0'0,"0"1"1"0"0,1-1-1 0 0,-1 1 1 0 0,0-1-1 0 0,1 0 1 0 0,-1 1-1 0 0,0-1 1 0 0,1 0 0 0 0,-1 1-1 0 0,1-1 1 0 0,-1 0-1 0 0,1 0 1 0 0,0 0-1 0 0,-1 0 1 0 0,1 1 0 0 0,0-1-1 0 0,-1 0 1 0 0,1 0-1 0 0,0 0 1 0 0,0 0-1 0 0,0 0 1 0 0,0 0-1 0 0,0 0 1 0 0,0 1 0 0 0,0-1-1 0 0,0 0 1 0 0,0 0-1 0 0,0 0 1 0 0,1 0-1 0 0,-1 0 1 0 0,0 0-1 0 0,1 0 1 0 0,-1 1 0 0 0,0-1-1 0 0,1 0 1 0 0,-1 0-1 0 0,1 1 1 0 0,-1-1-1 0 0,1 0 1 0 0,0 0 0 0 0,-1 1-1 0 0,1-1 1 0 0,0 1-1 0 0,-1-1 1 0 0,1 0-1 0 0,0 1 1 0 0,0-1-34 0 0,17-6 519 0 0,1 0 0 0 0,-1 1 0 0 0,2 0 1 0 0,-1 2-1 0 0,13-2-519 0 0,74-3 1070 0 0,32 4-1070 0 0,-91 5-1694 0 0,-35 0-4631 0 0</inkml:trace>
  <inkml:trace contextRef="#ctx0" brushRef="#br1" timeOffset="209038.313">23864 5414 14944 0 0,'0'8'730'0'0,"-4"114"371"0"0,2-85-206 0 0,-2 0-1 0 0,-1 0 0 0 0,-8 23-894 0 0,10-42 197 0 0,-11 40 139 0 0,14-55-331 0 0,0-2 1 0 0,0 0-1 0 0,0 0 0 0 0,0 0 1 0 0,0 0-1 0 0,-1 0 0 0 0,1 0 1 0 0,0-1-1 0 0,-1 1 1 0 0,1 0-1 0 0,-1 0 0 0 0,1 0 1 0 0,-1 0-1 0 0,1-1 0 0 0,-1 1 1 0 0,1 0-1 0 0,-1-1 0 0 0,0 2-5 0 0,-1-1 91 0 0,-2 1-14 0 0,5-24 251 0 0,6 4-553 0 0,0 0 0 0 0,1 0-1 0 0,1 1 1 0 0,0 0 0 0 0,1 1-1 0 0,12-15 226 0 0,-17 25-48 0 0,-1 1 0 0 0,1 0 0 0 0,0 0 0 0 0,1 0 0 0 0,-1 1 0 0 0,1 0 0 0 0,0 0 0 0 0,0 0 0 0 0,0 1 0 0 0,0 0 0 0 0,1 0 0 0 0,4-1 48 0 0,-3 3-80 0 0,-7 1 11 0 0,-1 0 110 0 0,1 0-17 0 0,-1 0-1 0 0,1 1 0 0 0,-1-1 0 0 0,0 0 0 0 0,0 0 0 0 0,0 0-1 0 0,1 0 1 0 0,-1 0 0 0 0,0 0 0 0 0,0 0 0 0 0,0 0 0 0 0,1 1 0 0 0,-1-1 0 0 0,0 0-1 0 0,0 0 1 0 0,0 0 0 0 0,0 0 0 0 0,0 1 0 0 0,1-1 0 0 0,-1 0 0 0 0,0 0 0 0 0,0 0-1 0 0,0 1 1 0 0,0-1 0 0 0,0 0 0 0 0,0 0 0 0 0,0 0 0 0 0,0 1 0 0 0,0-1-1 0 0,0 0 1 0 0,0 0 0 0 0,0 0 0 0 0,0 1 0 0 0,0-1 0 0 0,0 0 0 0 0,0 0 0 0 0,0 1-1 0 0,0-1 1 0 0,0 0 0 0 0,0 0 0 0 0,0 0 0 0 0,0 1 0 0 0,0-1 0 0 0,-1 0 0 0 0,1 0-1 0 0,0 0 1 0 0,0 0 0 0 0,0 1 0 0 0,0-1 0 0 0,0 0 0 0 0,-1 0 0 0 0,1 0-1 0 0,0 0 1 0 0,0 0-23 0 0,-2 4 45 0 0,-1-1-1 0 0,0 0 0 0 0,1 0 0 0 0,-1 0 0 0 0,0 0 0 0 0,-1-1 0 0 0,1 1 1 0 0,0-1-1 0 0,-1 0 0 0 0,0 0-44 0 0,-42 20 74 0 0,34-17-49 0 0,-1 0 0 0 0,-8 7-25 0 0,21-12 10 0 0,-1 0 0 0 0,1 0-1 0 0,0 0 1 0 0,0 0 0 0 0,-1 1 0 0 0,1-1 0 0 0,0 0 0 0 0,0 0 0 0 0,0 1 0 0 0,-1-1 0 0 0,1 0 0 0 0,0 0-1 0 0,0 0 1 0 0,0 1 0 0 0,0-1 0 0 0,0 0 0 0 0,0 1 0 0 0,-1-1 0 0 0,1 0 0 0 0,0 0 0 0 0,0 1 0 0 0,0-1-1 0 0,0 0 1 0 0,0 1 0 0 0,0-1 0 0 0,0 0 0 0 0,0 0 0 0 0,0 1 0 0 0,0-1 0 0 0,0 0 0 0 0,1 1-10 0 0,5 8 58 0 0,12 5-29 0 0,-8-10-11 0 0,-1 0-1 0 0,0-1 0 0 0,1-1 0 0 0,0 0 0 0 0,-1 0 0 0 0,1-1 0 0 0,0 0 1 0 0,3-1-18 0 0,-6 1-2 0 0,33 1 7 0 0,25 3-2447 0 0,-56-4 1318 0 0,-2-1-10 0 0</inkml:trace>
  <inkml:trace contextRef="#ctx0" brushRef="#br1" timeOffset="209417.313">23976 5090 13472 0 0,'-8'-7'620'0'0,"6"5"-16"0"0,3 2-388 0 0,0-1-157 0 0,-1 1 1 0 0,1-1 0 0 0,0 1 0 0 0,-1 0 0 0 0,1-1 0 0 0,0 1 0 0 0,-1 0-1 0 0,1 0 1 0 0,0-1 0 0 0,0 1 0 0 0,0 0 0 0 0,-1 0 0 0 0,1 0 0 0 0,0 0-1 0 0,0 0 1 0 0,-1 0 0 0 0,1 0 0 0 0,0 0 0 0 0,0 0 0 0 0,0 0 0 0 0,-1 1-1 0 0,1-1 1 0 0,0 0 0 0 0,-1 1 0 0 0,1-1 0 0 0,0 0 0 0 0,0 1 0 0 0,-1-1-1 0 0,1 1 1 0 0,-1-1 0 0 0,1 1 0 0 0,0-1-60 0 0,1 2 268 0 0,0 1 1 0 0,0 0-1 0 0,0-1 0 0 0,0 1 1 0 0,0 0-1 0 0,1 1-268 0 0,-1 1 254 0 0,14 17-364 0 0,1 0 0 0 0,2 1 110 0 0,-1-2 458 0 0,-2 0 0 0 0,3 5-458 0 0,24 41 756 0 0,-33-49-581 0 0,0 0 0 0 0,-1 0 0 0 0,0 1 0 0 0,2 12-175 0 0,-3-10 147 0 0,-2-5-23 0 0,-1 0 0 0 0,-1 0 0 0 0,0 1-1 0 0,-1-1 1 0 0,-1 1 0 0 0,0 0 0 0 0,-2-1 0 0 0,0 1 0 0 0,0 0-1 0 0,-2 0 1 0 0,0-1 0 0 0,-1 1 0 0 0,0-1 0 0 0,-2 1 0 0 0,0-1-1 0 0,-1-1 1 0 0,-7 16-124 0 0,3-16 55 0 0,-1 0 0 0 0,0 0 0 0 0,-1-1 0 0 0,0-1 0 0 0,-1 0 0 0 0,-1-1 0 0 0,-2 1-55 0 0,-21 21-95 0 0,17-16-818 0 0,-2 0 0 0 0,-2 1 913 0 0,17-15-572 0 0,1 0-1 0 0,-1-1 0 0 0,1 0 1 0 0,-1 0-1 0 0,-2 1 573 0 0,3-2-379 0 0,-15 7-1299 0 0</inkml:trace>
  <inkml:trace contextRef="#ctx0" brushRef="#br1" timeOffset="210582.324">24041 4865 4608 0 0,'0'0'353'0'0,"0"-1"-231"0"0,4-6 7910 0 0,4 3-5333 0 0,13 4-3377 0 0,-13 1 2180 0 0,51 0-103 0 0,-20 1-1117 0 0,35-5-282 0 0,-42 1 6 0 0,21-3 116 0 0,15-4-122 0 0,-58 7 129 0 0,0 1-1 0 0,1 0 1 0 0,2 1-129 0 0,-12 0 34 0 0,0 1 1 0 0,1-1 0 0 0,-1 0-1 0 0,0 1 1 0 0,1-1-1 0 0,-1 1 1 0 0,0-1 0 0 0,1 1-1 0 0,-1-1 1 0 0,0 1 0 0 0,0 0-1 0 0,0 0 1 0 0,0 0-1 0 0,0 0 1 0 0,0 0 0 0 0,0 0-1 0 0,0 0 1 0 0,0 0 0 0 0,0 0-1 0 0,0 0 1 0 0,-1 0-1 0 0,1 0 1 0 0,0 1 0 0 0,-1-1-1 0 0,1 0 1 0 0,-1 2-35 0 0,2 2 92 0 0,0 1-1 0 0,0 0 1 0 0,-1 0 0 0 0,0 0-1 0 0,0 3-91 0 0,0 6 202 0 0,-1-1 0 0 0,-1 1 0 0 0,0 0 0 0 0,-3 11-202 0 0,0-5 180 0 0,-26 130 266 0 0,8 2 0 0 0,6 0-446 0 0,11-102 26 0 0,2-27 56 0 0,2-1 0 0 0,0 1 0 0 0,1 6-82 0 0,1-9 0 0 0,-1-1 0 0 0,-3 19 0 0 0,-1 20 0 0 0,-2 155 247 0 0,4-177-207 0 0,-2-1 0 0 0,-1 1 1 0 0,-10 31-41 0 0,7-28 46 0 0,-2-6-5 0 0,7-26-22 0 0,1 0 1 0 0,0 0-1 0 0,0 0 0 0 0,1 0 1 0 0,0 0-1 0 0,0 2-19 0 0,1-9 7 0 0,0-1 0 0 0,0 1 0 0 0,0 0 0 0 0,0-1 0 0 0,0 1 0 0 0,-1 0 0 0 0,1-1 0 0 0,0 1 0 0 0,0-1 1 0 0,0 1-1 0 0,-1-1 0 0 0,1 1 0 0 0,0 0 0 0 0,-1-1 0 0 0,1 1 0 0 0,0-1 0 0 0,-1 1 0 0 0,1-1 0 0 0,-1 0 0 0 0,1 1 0 0 0,-1-1 0 0 0,1 1 0 0 0,-1-1 0 0 0,1 0 0 0 0,-1 1 0 0 0,1-1 1 0 0,-1 0-1 0 0,1 0 0 0 0,-1 1 0 0 0,0-1 0 0 0,1 0 0 0 0,-1 0 0 0 0,0 0 0 0 0,1 0 0 0 0,-1 0 0 0 0,1 0 0 0 0,-1 0 0 0 0,0 0 0 0 0,1 0 0 0 0,-1 0 0 0 0,0 0 0 0 0,1 0 0 0 0,-1-1-7 0 0,-5 0 55 0 0,0 0 0 0 0,-1 0-1 0 0,1-1 1 0 0,-3-2-55 0 0,-1 1 25 0 0,-50-12-295 0 0,-25-2 270 0 0,21 7-6597 0 0,23 3-533 0 0</inkml:trace>
  <inkml:trace contextRef="#ctx0" brushRef="#br2" timeOffset="237060.505">22638 2022 3680 0 0,'0'0'284'0'0,"0"0"121"0"0,0 0 1204 0 0,0 0 545 0 0,0 0 107 0 0,0 0-218 0 0,0 0-991 0 0,1 2-439 0 0,1 1-381 0 0,0 0 0 0 0,0 1 0 0 0,0 0 1 0 0,0-1-1 0 0,-1 1 0 0 0,0 0 0 0 0,0 0 0 0 0,0-1 1 0 0,0 1-1 0 0,0 0 0 0 0,-1 0 0 0 0,0 0 0 0 0,0 0 0 0 0,0 1-232 0 0,1 2 374 0 0,-1-1-1 0 0,1 1 0 0 0,1-1 0 0 0,0 4-373 0 0,0-4 303 0 0,-1 1 0 0 0,0 0 0 0 0,0-1-1 0 0,0 4-302 0 0,0 26 933 0 0,1 11-314 0 0,-5 86 229 0 0,6-72-773 0 0,-3-60-11 0 0,1 1 1 0 0,-1 0-1 0 0,0-1 1 0 0,1 1-1 0 0,-1-1 1 0 0,1 1-1 0 0,-1-1 1 0 0,1 1-1 0 0,0-1 1 0 0,0 1-65 0 0,3 6-1046 0 0,-2 1-5013 0 0,-2-9-851 0 0</inkml:trace>
  <inkml:trace contextRef="#ctx0" brushRef="#br2" timeOffset="237386.202">22592 2026 14544 0 0,'3'0'163'0'0,"0"1"1"0"0,0-1-1 0 0,0 0 1 0 0,0 0-1 0 0,1 0 1 0 0,-1-1-1 0 0,0 1 1 0 0,1-1-164 0 0,-1 0 26 0 0,0 1 0 0 0,0-1-1 0 0,0 1 1 0 0,0 0 0 0 0,0 0 0 0 0,-1 0-1 0 0,1 0 1 0 0,0 1 0 0 0,0-1 0 0 0,0 1 0 0 0,1 0-26 0 0,11 4 178 0 0,0 1 0 0 0,-1 0 0 0 0,0 1 0 0 0,-1 1 0 0 0,1 0 0 0 0,-1 0 0 0 0,-1 2 0 0 0,0-1 0 0 0,3 4-178 0 0,2 3 739 0 0,-10-10-478 0 0,-1 1-1 0 0,1-1 1 0 0,-1 1 0 0 0,0 0-1 0 0,-1 0 1 0 0,0 1-261 0 0,-3-5 32 0 0,-1-1-1 0 0,0 0 1 0 0,0 1 0 0 0,0-1 0 0 0,-1 1 0 0 0,1-1 0 0 0,0 1 0 0 0,-1-1 0 0 0,0 1 0 0 0,1-1 0 0 0,-1 1 0 0 0,0-1 0 0 0,0 1 0 0 0,-1 0 0 0 0,1-1 0 0 0,-1 1 0 0 0,1-1 0 0 0,-1 1 0 0 0,0-1 0 0 0,0 1-1 0 0,0-1 1 0 0,0 0 0 0 0,-1 2-32 0 0,1-2 30 0 0,-1 0 0 0 0,1 0 0 0 0,-1 0 0 0 0,0 0-1 0 0,0 0 1 0 0,0 0 0 0 0,0 0 0 0 0,0 0 0 0 0,-1-1-1 0 0,1 0 1 0 0,-1 1-30 0 0,-30 14 254 0 0,25-13-202 0 0,-5 2-190 0 0,0-1 1 0 0,0-1-1 0 0,0 0 0 0 0,-1-1 1 0 0,1 0-1 0 0,-1-1 1 0 0,1-1-1 0 0,-1 0 1 0 0,1-1-1 0 0,-1 0 1 0 0,1-1-1 0 0,-8-2 138 0 0,17 3-420 0 0,0 0-1 0 0,0 0 0 0 0,0-1 1 0 0,0 1-1 0 0,0-1 1 0 0,0 0-1 0 0,1 0 1 0 0,-1 0-1 0 0,1 0 1 0 0,-1-1-1 0 0,1 1 1 0 0,-1-2 420 0 0,0-2-1504 0 0</inkml:trace>
  <inkml:trace contextRef="#ctx0" brushRef="#br2" timeOffset="237674.97">22956 2053 6448 0 0,'0'0'297'0'0,"0"0"-9"0"0,-6 15 117 0 0,-11 12 4461 0 0,-15 20-381 0 0,26-37-4224 0 0,-1 0 0 0 0,2 0 0 0 0,-1 1 0 0 0,2 0-1 0 0,-1 0 1 0 0,2 0 0 0 0,-1 0 0 0 0,1 1 0 0 0,1-1 0 0 0,0 3-261 0 0,2-12 17 0 0,-1 1-1 0 0,1-1 1 0 0,0 1 0 0 0,0-1 0 0 0,0 1-1 0 0,1-1 1 0 0,-1 1 0 0 0,1-1-1 0 0,-1 1 1 0 0,1-1 0 0 0,0 1-1 0 0,0-1 1 0 0,0 0 0 0 0,0 1 0 0 0,0-1-1 0 0,0 0 1 0 0,1 0 0 0 0,-1 0-1 0 0,1 0 1 0 0,-1 0 0 0 0,1 0-1 0 0,0 0 1 0 0,0-1 0 0 0,0 1-1 0 0,0-1 1 0 0,0 1 0 0 0,0-1-17 0 0,1 1 10 0 0,0-1 0 0 0,0 1 0 0 0,0-1 0 0 0,0 0 0 0 0,0 0 0 0 0,1-1 0 0 0,-1 1 0 0 0,0 0 0 0 0,0-1 0 0 0,0 0 1 0 0,1 0-1 0 0,-1 0 0 0 0,0 0 0 0 0,0 0 0 0 0,1-1 0 0 0,-1 1 0 0 0,0-1 0 0 0,0 0 0 0 0,0 0 0 0 0,2-1-10 0 0,-1 0 21 0 0,0 0 0 0 0,0 0 0 0 0,0 0 0 0 0,0 0 0 0 0,0 0 0 0 0,-1-1 0 0 0,0 0 0 0 0,1 0 0 0 0,-1 0 0 0 0,0 0 0 0 0,0 0 0 0 0,0-1 0 0 0,-1 1 0 0 0,0-1 0 0 0,1 1 0 0 0,-1-1 0 0 0,0 0 1 0 0,0 0-1 0 0,-1 0 0 0 0,0 0 0 0 0,1-1 0 0 0,-1 1 0 0 0,0 0 0 0 0,-1-1 0 0 0,1 1 0 0 0,-1-4-21 0 0,0 2 6 0 0,-1 0 0 0 0,0 0 1 0 0,-1 1-1 0 0,1-1 1 0 0,-1 1-1 0 0,0-1 0 0 0,0 1 1 0 0,-1 0-1 0 0,1 0 0 0 0,-1-1 1 0 0,0 2-1 0 0,-1-1 0 0 0,-2-3-6 0 0,1 1-182 0 0,-1 1 0 0 0,0-1-1 0 0,-1 1 1 0 0,1 0 0 0 0,-1 1-1 0 0,0-1 1 0 0,-1 2 0 0 0,-5-4 182 0 0,4 5-1624 0 0,2 2-4749 0 0</inkml:trace>
  <inkml:trace contextRef="#ctx0" brushRef="#br2" timeOffset="238000.538">23157 1951 14544 0 0,'0'0'330'0'0,"0"0"45"0"0,0 0 20 0 0,0 0-39 0 0,1 1-234 0 0,2 1-69 0 0,0 1-1 0 0,0-1 1 0 0,-1 1 0 0 0,1 0-1 0 0,-1 0 1 0 0,0 0-1 0 0,0 0 1 0 0,0 1 0 0 0,2 2-53 0 0,0 3 428 0 0,0 0 0 0 0,-1 0-1 0 0,2 5-427 0 0,3 16 686 0 0,-2 0 0 0 0,-2 0 0 0 0,0 0 0 0 0,-2 1 0 0 0,-1 10-686 0 0,1 14 243 0 0,-1-30-135 0 0,0 1 1 0 0,-2 6-109 0 0,0-20 28 0 0,0-1 31 0 0,0 0 0 0 0,0 0 0 0 0,-1 0-1 0 0,0 0 1 0 0,-1-1 0 0 0,-2 4-59 0 0,5-13 10 0 0,-1 0 0 0 0,0 1 0 0 0,1-1 0 0 0,-1 0 0 0 0,0 0 0 0 0,0 0 0 0 0,1 0 0 0 0,-1 0 0 0 0,0-1 0 0 0,0 1 0 0 0,0 0-1 0 0,0 0 1 0 0,0 0 0 0 0,-1-1 0 0 0,1 1-10 0 0,0-1-65 0 0,-14-9-2055 0 0,11 4 1005 0 0,1 0-5 0 0</inkml:trace>
  <inkml:trace contextRef="#ctx0" brushRef="#br2" timeOffset="238278.809">23237 1984 12672 0 0,'0'0'289'0'0,"3"0"40"0"0,2 0-234 0 0,1 1 0 0 0,-1 0 0 0 0,0 0 0 0 0,1 0 0 0 0,-1 0 0 0 0,0 1-1 0 0,1 0 1 0 0,-1 0 0 0 0,0 0 0 0 0,-1 1 0 0 0,1 0 0 0 0,4 2-95 0 0,2 4 695 0 0,0 0-1 0 0,0 1 1 0 0,-1-1-1 0 0,5 8-694 0 0,-13-14 201 0 0,1 0-1 0 0,-1 0 0 0 0,0 1 0 0 0,0-1 0 0 0,0 1 0 0 0,-1 0 0 0 0,1-1 1 0 0,-1 1-1 0 0,0 0 0 0 0,0 0 0 0 0,0 0 0 0 0,0 0-200 0 0,-1-1 104 0 0,1 0 1 0 0,-1 0-1 0 0,0-1 0 0 0,0 1 1 0 0,0 0-1 0 0,-1 0 0 0 0,1 0 0 0 0,-1-1 1 0 0,1 1-1 0 0,-1 0 0 0 0,0-1 1 0 0,0 1-1 0 0,0-1 0 0 0,0 1 0 0 0,0-1 1 0 0,-1 1-1 0 0,-1 1-104 0 0,-4 7 331 0 0,5-9-273 0 0,1 0 0 0 0,-1 1 0 0 0,0-1 0 0 0,1 0 0 0 0,-1 0 0 0 0,0 0 0 0 0,0-1 0 0 0,-3 3-58 0 0,-5 2 52 0 0,-1 0 0 0 0,0 0 1 0 0,-1-1-1 0 0,1-1 0 0 0,-1 0 1 0 0,0 0-1 0 0,0-1 0 0 0,0-1 1 0 0,-3 0-53 0 0,-22 2-449 0 0,-1-1 0 0 0,-14-3 449 0 0,47 0-499 0 0,-1-1 0 0 0,1 0-1 0 0,-1 0 1 0 0,1 0 0 0 0,0 0 0 0 0,-1-1-1 0 0,1 0 1 0 0,0 0 0 0 0,-2-1 499 0 0,2-3-1721 0 0</inkml:trace>
  <inkml:trace contextRef="#ctx0" brushRef="#br2" timeOffset="238615.556">23475 1965 11520 0 0,'-7'8'1224'0'0,"1"1"-550"0"0,1 0 1 0 0,0 1 0 0 0,0-1-1 0 0,1 1 1 0 0,1 0 0 0 0,0 1-1 0 0,0-1 1 0 0,1 1-675 0 0,-3 5 297 0 0,2-5 37 0 0,-8 39 1141 0 0,10-46-1383 0 0,1 0 0 0 0,0 0 1 0 0,0 0-1 0 0,0 0 1 0 0,0-1-1 0 0,1 1 1 0 0,-1 0-1 0 0,1 0 0 0 0,0 0 1 0 0,0 0-1 0 0,1 0-92 0 0,2 8 227 0 0,-2-8-162 0 0,-1 1-1 0 0,1-1 0 0 0,0 0 1 0 0,0 0-1 0 0,1 0 0 0 0,-1 0 1 0 0,2 2-65 0 0,-3-5 5 0 0,0 0 0 0 0,0 0 0 0 0,0-1 0 0 0,0 1 0 0 0,0 0 0 0 0,0-1 0 0 0,0 1 0 0 0,1 0 0 0 0,-1-1 0 0 0,0 1 0 0 0,0-1 0 0 0,0 0 0 0 0,1 1 0 0 0,-1-1 0 0 0,0 0 0 0 0,0 0 0 0 0,1 0 0 0 0,-1 1 0 0 0,0-1 0 0 0,1-1 0 0 0,-1 1 0 0 0,0 0 0 0 0,0 0 0 0 0,1 0 0 0 0,-1-1 0 0 0,0 1 0 0 0,0-1 0 0 0,0 1 0 0 0,1-1 0 0 0,-1 0-5 0 0,4-1-19 0 0,0 0 0 0 0,0 0 0 0 0,0-1-1 0 0,0 0 1 0 0,0 0 0 0 0,-1 0 0 0 0,0-1 0 0 0,1 1-1 0 0,-1-1 1 0 0,-1 0 0 0 0,1 0 0 0 0,-1 0 0 0 0,1-1-1 0 0,-1 0 1 0 0,0 1 0 0 0,-1-1 0 0 0,2-3 19 0 0,0-4-428 0 0,1 1 1 0 0,0 0-1 0 0,0 1 1 0 0,1-1-1 0 0,0 1 0 0 0,3-2 428 0 0,-3 1-441 0 0,-6 10 431 0 0,0 1-1 0 0,1-1 1 0 0,-1 0-1 0 0,0 1 1 0 0,1-1 0 0 0,-1 0-1 0 0,0 1 1 0 0,1-1-1 0 0,-1 1 1 0 0,1-1-1 0 0,-1 0 1 0 0,1 1-1 0 0,-1-1 1 0 0,1 1-1 0 0,-1 0 1 0 0,1-1 0 0 0,0 1-1 0 0,-1-1 1 0 0,1 1-1 0 0,0 0 1 0 0,-1-1-1 0 0,1 1 1 0 0,0 0-1 0 0,-1 0 1 0 0,1 0-1 0 0,0 0 1 0 0,-1-1-1 0 0,1 1 1 0 0,0 0 0 0 0,0 0-1 0 0,0 0 11 0 0,-1 0 213 0 0,0 0 13 0 0,3 12 270 0 0,-2-8-374 0 0,-1-1 0 0 0,0 1-1 0 0,-1 0 1 0 0,1 0 0 0 0,-1 3-122 0 0,0-4 68 0 0,1 1-1 0 0,-1-1 0 0 0,1 1 0 0 0,0-1 1 0 0,0 0-1 0 0,1 3-67 0 0,2 21 381 0 0,-3-22-353 0 0,0 0 0 0 0,1 0 0 0 0,0 0 0 0 0,0 0 0 0 0,0 0 0 0 0,1-1 0 0 0,-1 1 0 0 0,1 0 0 0 0,1 0-28 0 0,-2-2 67 0 0,1 0 0 0 0,0 0 0 0 0,0 0 0 0 0,0-1 0 0 0,1 1 0 0 0,-1 0 0 0 0,1-1 0 0 0,0 0 0 0 0,-1 1 0 0 0,1-1 0 0 0,0 0 0 0 0,1 0-67 0 0,-1-1 13 0 0,-1 0 0 0 0,1 0 0 0 0,-1 0 0 0 0,1-1 0 0 0,-1 1 0 0 0,1-1 0 0 0,0 1 0 0 0,-1-1 0 0 0,1 0 0 0 0,-1 0 0 0 0,1 0 0 0 0,0-1-1 0 0,-1 1 1 0 0,1-1 0 0 0,-1 1 0 0 0,1-1 0 0 0,1 0-13 0 0,2-2-129 0 0,0 1 1 0 0,0-1-1 0 0,0 0 0 0 0,0-1 0 0 0,2 0 129 0 0,5-8-5399 0 0,-3-1-1461 0 0</inkml:trace>
  <inkml:trace contextRef="#ctx0" brushRef="#br2" timeOffset="238790.893">23780 1771 16208 0 0,'0'0'743'0'0,"0"0"-17"0"0,-3 8-436 0 0,0-1-182 0 0,0-1-1 0 0,1 1 1 0 0,0 0-1 0 0,1 0 1 0 0,-1 0-1 0 0,1 0 1 0 0,1 1-1 0 0,-1-1 1 0 0,1 0-1 0 0,1 4-107 0 0,-2 17 381 0 0,2-5 63 0 0,0 1-1 0 0,2-1 0 0 0,1 0 0 0 0,0 1 0 0 0,2-2 0 0 0,1 4-443 0 0,8 32 653 0 0,3 17-181 0 0,-17-72-478 0 0,0 0 1 0 0,0 0-1 0 0,0 0 0 0 0,0 0 0 0 0,0 0 0 0 0,1 0 0 0 0,-1 0 0 0 0,1-1 0 0 0,0 1 0 0 0,0 0 0 0 0,0-1 1 0 0,0 0-1 0 0,0 1 0 0 0,1-1 0 0 0,-1 0 0 0 0,1 0 0 0 0,-1 0 0 0 0,1-1 0 0 0,0 1 0 0 0,0-1 1 0 0,0 1-1 0 0,2 0 6 0 0,-1-1-315 0 0,-1-1 1 0 0,1 1 0 0 0,0-1-1 0 0,-1 1 1 0 0,1-1 0 0 0,0 0-1 0 0,0-1 1 0 0,-1 1 0 0 0,1-1-1 0 0,0 1 1 0 0,-1-1 0 0 0,1 0-1 0 0,0-1 315 0 0,8-3-1609 0 0,4-1-13 0 0</inkml:trace>
  <inkml:trace contextRef="#ctx0" brushRef="#br2" timeOffset="239159.174">24158 2008 14832 0 0,'-17'1'1607'0'0,"5"2"-1240"0"0,-1 2-1 0 0,1-1 1 0 0,0 1-1 0 0,0 1 0 0 0,1 0 1 0 0,-1 1-1 0 0,1 0 1 0 0,1 1-1 0 0,-1 0 0 0 0,1 0 1 0 0,1 1-1 0 0,0 1 1 0 0,0 0-1 0 0,1 0 0 0 0,-8 11-366 0 0,15-19 48 0 0,-9 15 299 0 0,1 0 0 0 0,-3 9-347 0 0,9-21 17 0 0,1 0-1 0 0,1 1 0 0 0,-1-1 1 0 0,1 0-1 0 0,0 1 1 0 0,0-1-1 0 0,1 0 1 0 0,0 1-1 0 0,0-1 1 0 0,0 1-1 0 0,1 2-16 0 0,-1-8 2 0 0,0 0 0 0 0,0 1 0 0 0,0-1 0 0 0,0 0 0 0 0,0 0 0 0 0,0 1 0 0 0,0-1-1 0 0,0 0 1 0 0,0 1 0 0 0,0-1 0 0 0,0 0 0 0 0,0 0 0 0 0,1 1 0 0 0,-1-1 0 0 0,0 0 0 0 0,0 0 0 0 0,0 1 0 0 0,1-1 0 0 0,-1 0 0 0 0,0 0 0 0 0,0 0 0 0 0,0 1 0 0 0,1-1-1 0 0,-1 0 1 0 0,0 0 0 0 0,1 0 0 0 0,-1 0 0 0 0,0 0 0 0 0,0 1 0 0 0,1-1 0 0 0,-1 0 0 0 0,0 0 0 0 0,1 0 0 0 0,-1 0 0 0 0,0 0 0 0 0,0 0 0 0 0,1 0 0 0 0,-1 0 0 0 0,0 0-1 0 0,1 0 1 0 0,-1 0 0 0 0,0 0 0 0 0,1 0 0 0 0,-1-1 0 0 0,0 1 0 0 0,0 0 0 0 0,1 0 0 0 0,-1 0 0 0 0,0 0 0 0 0,0 0 0 0 0,1-1 0 0 0,-1 1 0 0 0,0 0-2 0 0,0 0 4 0 0,8-3-34 0 0,-1 0 1 0 0,0 0-1 0 0,0-1 1 0 0,-1 0-1 0 0,1 0 1 0 0,-1-1 0 0 0,0 1-1 0 0,0-1 1 0 0,2-3 29 0 0,2 0-161 0 0,-7 5 54 0 0,0-1-1 0 0,0 1 1 0 0,0-1-1 0 0,0 0 1 0 0,1-2 107 0 0,14-17-319 0 0,19-23-37 0 0,-36 45 292 0 0,-1 1 39 0 0,0 0 164 0 0,0 0 75 0 0,0 0 12 0 0,0 0-13 0 0,7 20 124 0 0,2 4-95 0 0,-6-15-118 0 0,0 0 0 0 0,1 0 0 0 0,0-1 0 0 0,3 4-124 0 0,-6-9 41 0 0,1 0 0 0 0,-1 0 0 0 0,0 0 0 0 0,0 0 0 0 0,0 0 0 0 0,0 0 0 0 0,0 2-41 0 0,0-2 14 0 0,0 0 0 0 0,-1 0-1 0 0,1-1 1 0 0,1 1 0 0 0,-1 0 0 0 0,0 0 0 0 0,2 2-14 0 0,3 4-135 0 0,-5-7 113 0 0,0 1 0 0 0,1-1 1 0 0,0 0-1 0 0,-1 0 0 0 0,1 0 0 0 0,0 0 1 0 0,0 0-1 0 0,2 2 22 0 0,-3-4-6 0 0,-1 1 0 0 0,1-1 0 0 0,0 0 0 0 0,0 1-1 0 0,0-1 1 0 0,0 0 0 0 0,0 0 0 0 0,0 0 0 0 0,0 1 0 0 0,1-1 0 0 0,-1 0 0 0 0,0 0-1 0 0,0-1 1 0 0,0 1 0 0 0,0 0 0 0 0,0 0 0 0 0,0 0 0 0 0,0-1 0 0 0,0 1-1 0 0,0 0 1 0 0,0-1 0 0 0,-1 1 0 0 0,1-1 0 0 0,0 1 0 0 0,0-1 0 0 0,1 0 6 0 0,24-21-2663 0 0,-15 11 1656 0 0</inkml:trace>
  <inkml:trace contextRef="#ctx0" brushRef="#br2" timeOffset="239361.13">24357 1868 18111 0 0,'0'0'828'0'0,"0"0"-17"0"0,1 1-522 0 0,8 26 132 0 0,-1 1-1 0 0,-1 0 0 0 0,-1 0 0 0 0,-1 1 0 0 0,-2-1 1 0 0,-1 3-421 0 0,-2-10 497 0 0,0 1 0 0 0,-1 0 0 0 0,-3 10-497 0 0,2-16 67 0 0,1-13-40 0 0,1 0-1 0 0,-1 1 1 0 0,0-1-1 0 0,0 0 1 0 0,0 0-1 0 0,-1 0 1 0 0,1 1-1 0 0,-1-2 1 0 0,0 1 0 0 0,0 0-1 0 0,0 0 1 0 0,0 0-1 0 0,0-1 1 0 0,0 1-27 0 0,0-2-89 0 0,1 0 1 0 0,0 0 0 0 0,-1 1 0 0 0,1-1 0 0 0,-1 0 0 0 0,1 0-1 0 0,-1 0 1 0 0,1-1 0 0 0,-1 1 0 0 0,1 0 0 0 0,-1-1 0 0 0,0 1-1 0 0,0-1 1 0 0,1 1 0 0 0,-1-1 0 0 0,0 0 0 0 0,0 0-1 0 0,1 0 1 0 0,-1 0 0 0 0,0 0 0 0 0,0 0 0 0 0,0 0 0 0 0,1 0-1 0 0,-1-1 1 0 0,0 1 0 0 0,-1-1 88 0 0,-7-3-1880 0 0,-1-2-87 0 0</inkml:trace>
  <inkml:trace contextRef="#ctx0" brushRef="#br2" timeOffset="239663.151">24289 2048 5984 0 0,'0'0'464'0'0,"6"-2"-288"0"0,2 1 710 0 0,0 0-1 0 0,1 1 1 0 0,-1 1 0 0 0,0-1-1 0 0,0 1 1 0 0,0 1 0 0 0,1 0-886 0 0,57 16 7120 0 0,-61-16-7025 0 0,7 2 525 0 0,1 0 0 0 0,-1 1 0 0 0,0 0 0 0 0,0 1 0 0 0,-1 1 0 0 0,3 2-620 0 0,-12-8 471 0 0,9 10 364 0 0,-7-8-685 0 0,-2 0-109 0 0,0 0 0 0 0,0 0 0 0 0,0 0 0 0 0,-1 0 1 0 0,1 1-1 0 0,-1-1 0 0 0,0 1 0 0 0,0-1 0 0 0,0 1-41 0 0,6 15 52 0 0,-3-9 353 0 0,0-1 1 0 0,-1 1 0 0 0,0-1-1 0 0,-1 1-405 0 0,10 29 585 0 0,-11-37-581 0 0,-1-1 5 0 0,1 0 0 0 0,-1 1-1 0 0,1-1 1 0 0,-1 0 0 0 0,1 1 0 0 0,-1-1 0 0 0,0 0 0 0 0,0 1 0 0 0,0-1-1 0 0,0 1 1 0 0,0-1 0 0 0,0 2-9 0 0,0 5 57 0 0,0-7-24 0 0,0-1-90 0 0,0 0-11 0 0,0 0-103 0 0,0 0-447 0 0,0 0-198 0 0,0-1-43 0 0,4-10-444 0 0,-3 8 646 0 0,0-1 1 0 0,0 1-1 0 0,0 0 1 0 0,0-1 0 0 0,-1 1-1 0 0,0-1 1 0 0,1-1 656 0 0,0-7-5053 0 0,3-2-1227 0 0</inkml:trace>
  <inkml:trace contextRef="#ctx0" brushRef="#br2" timeOffset="239924.073">24616 1978 15344 0 0,'0'0'62'0'0,"-1"0"1"0"0,1-1-1 0 0,-1 1 1 0 0,1-1 0 0 0,-1 1-1 0 0,1-1 1 0 0,0 0 0 0 0,-1 1-1 0 0,1-1 1 0 0,-1 1 0 0 0,1-1-1 0 0,0 0 1 0 0,0 1 0 0 0,-1-1-1 0 0,1 0 1 0 0,0 1-63 0 0,0-2 78 0 0,-1 1 1 0 0,0 0-1 0 0,1-1 1 0 0,-1 1-1 0 0,0-1 0 0 0,1 1 1 0 0,-1 0-1 0 0,0 0 1 0 0,0 0-1 0 0,-1-1-78 0 0,1 1 511 0 0,0 2 2093 0 0,0 0-2587 0 0,1-1 0 0 0,-1 1 0 0 0,1-1 0 0 0,-1 0 0 0 0,1 1 0 0 0,-1-1 0 0 0,1 1 1 0 0,-1-1-1 0 0,1 1 0 0 0,0-1 0 0 0,-1 1 0 0 0,1-1 0 0 0,0 1 0 0 0,0 0 0 0 0,-1 0-17 0 0,7 34-115 0 0,-6-33-174 0 0,0-1-1 0 0,0 1 1 0 0,0 0 0 0 0,0-1-1 0 0,0 1 1 0 0,1 0 0 0 0,-1-1-1 0 0,0 1 1 0 0,1-1 0 0 0,-1 1-1 0 0,1-1 1 0 0,0 1 0 0 0,0 1 289 0 0,3 3-6145 0 0</inkml:trace>
  <inkml:trace contextRef="#ctx0" brushRef="#br2" timeOffset="240326.964">24869 2020 16152 0 0,'0'0'365'0'0,"0"0"56"0"0,0 0 24 0 0,0 0-55 0 0,-6 6-184 0 0,-20 12 597 0 0,20-14-629 0 0,1-1 1 0 0,0 1-1 0 0,0-1 1 0 0,0 1-1 0 0,0 1-174 0 0,1 0 142 0 0,-12 10 194 0 0,1 1 1 0 0,1 1 0 0 0,0 0-1 0 0,1 1 1 0 0,1 1-1 0 0,-9 17-336 0 0,15-24 189 0 0,5-10-202 0 0,-1 0 0 0 0,1 0-1 0 0,0 0 1 0 0,0 0 0 0 0,0 1-1 0 0,1-1 1 0 0,-1 0 0 0 0,0 0-1 0 0,1 0 1 0 0,-1 1 0 0 0,1-1-1 0 0,0 0 1 0 0,0 0 0 0 0,0 1 0 0 0,0-1-1 0 0,0 0 1 0 0,0 1 0 0 0,1-1-1 0 0,0 1 14 0 0,-1-3 3 0 0,0 1-1 0 0,0 0 1 0 0,1-1 0 0 0,-1 1-1 0 0,0-1 1 0 0,1 1-1 0 0,-1 0 1 0 0,0-1 0 0 0,1 1-1 0 0,-1-1 1 0 0,1 1-1 0 0,-1-1 1 0 0,1 1-1 0 0,-1-1 1 0 0,1 0 0 0 0,0 1-1 0 0,-1-1 1 0 0,1 0-1 0 0,-1 1 1 0 0,1-1-1 0 0,0 0 1 0 0,-1 0 0 0 0,1 1-1 0 0,0-1 1 0 0,0 0-1 0 0,-1 0 1 0 0,1 0-1 0 0,0 0 1 0 0,-1 0 0 0 0,1 0-1 0 0,0 0 1 0 0,-1 0-1 0 0,1 0 1 0 0,0-1-3 0 0,27-5 263 0 0,-22 5-215 0 0,-2-1-29 0 0,1 1 0 0 0,-1-1 0 0 0,0 0 0 0 0,0 0 0 0 0,0-1 0 0 0,0 1 0 0 0,0-1 1 0 0,0 0-1 0 0,-1 0 0 0 0,1 0 0 0 0,0-2-19 0 0,8-8-32 0 0,0-1 1 0 0,2-6 31 0 0,7-8-106 0 0,-6 10-19 0 0,-11 12 27 0 0,0 0 0 0 0,0 1 1 0 0,0 0-1 0 0,1 0 0 0 0,0 0 0 0 0,0 1 1 0 0,1-1-1 0 0,-1 1 0 0 0,4-2 98 0 0,-4 4-23 0 0,0 0 20 0 0,0-1 0 0 0,-1 1-1 0 0,0-1 1 0 0,1 0 0 0 0,-1-1-1 0 0,0 1 4 0 0,-3 2 2 0 0,0 0 0 0 0,0 0 0 0 0,0 0 0 0 0,0 0 0 0 0,0 1 0 0 0,1-1 0 0 0,-1 0 0 0 0,0 1 0 0 0,0-1 0 0 0,1 0 0 0 0,-1 1 0 0 0,1 0 0 0 0,-1-1 0 0 0,0 1 0 0 0,1 0-1 0 0,-1 0 1 0 0,1 0 0 0 0,-1 0 0 0 0,0 0 0 0 0,1 0 0 0 0,-1 0-2 0 0,1 1-9 0 0,0-1 0 0 0,0 1 0 0 0,0 0 0 0 0,0 0 0 0 0,0 0 0 0 0,0 0 0 0 0,0 0 0 0 0,-1 0 0 0 0,1 0 0 0 0,0 1 0 0 0,-1-1 0 0 0,1 1 0 0 0,-1 0 9 0 0,4 4 7 0 0,0 0 1 0 0,-1 0 0 0 0,1 1 0 0 0,-2-1-1 0 0,1 1 1 0 0,-1 0 0 0 0,1 3-8 0 0,-2-4 82 0 0,-1 1 1 0 0,0 0 0 0 0,0-1 0 0 0,-1 1-1 0 0,1-1 1 0 0,-1 1 0 0 0,-1 0-1 0 0,1 0-82 0 0,-1 12 281 0 0,-6 24 214 0 0,4-12-132 0 0,3-29-221 0 0,0-2 2 0 0,0 0-8 0 0,0 0-32 0 0,-2 0-9 0 0,1 0-85 0 0,0 0 1 0 0,1 0-1 0 0,-1 0 0 0 0,1-1 1 0 0,-1 1-1 0 0,0 0 0 0 0,1 0 1 0 0,-1 0-1 0 0,1 0 0 0 0,-1 0 1 0 0,0-1-1 0 0,1 1 1 0 0,-1 0-1 0 0,1-1 0 0 0,-1 1 1 0 0,1 0-1 0 0,-1-1 0 0 0,1 1 1 0 0,-1 0-1 0 0,1-1 0 0 0,0 1 1 0 0,-1-1-1 0 0,1 1 0 0 0,0-1 1 0 0,-1 1-1 0 0,1-1 0 0 0,0 1 1 0 0,-1-1-1 0 0,1 0-10 0 0,0-1-8 0 0,-1 0-1 0 0,1 0 1 0 0,0 1-1 0 0,-1-1 0 0 0,1 0 1 0 0,0 0-1 0 0,1 0 1 0 0,-1 0-1 0 0,0 0 1 0 0,1-1 8 0 0,1-8-263 0 0,1 1-1 0 0,1-1 1 0 0,2-5 263 0 0,-4 13-109 0 0,10-26-1728 0 0,12-22 1837 0 0,-20 43-161 0 0,1 1 1 0 0,0-1-1 0 0,1 1 1 0 0,-1-1-1 0 0,1 1 1 0 0,1 1-1 0 0,-1 0 1 0 0,5-4 160 0 0,-9 8-62 0 0,-1 1 51 0 0,0 1 0 0 0,0-1-1 0 0,0 0 1 0 0,0 1-1 0 0,0-1 1 0 0,0 0-1 0 0,0 1 1 0 0,0-1-1 0 0,0 1 1 0 0,1-1 0 0 0,-1 1-1 0 0,0 0 1 0 0,0 0-1 0 0,0-1 1 0 0,1 1-1 0 0,-1 0 1 0 0,0 0 0 0 0,0 0-1 0 0,0 0 1 0 0,1 0-1 0 0,-1 1 1 0 0,0-1-1 0 0,0 0 1 0 0,0 1 0 0 0,1-1-1 0 0,0 1 12 0 0,0 0 85 0 0,0 0 0 0 0,0 0 0 0 0,0 0 0 0 0,0 1 0 0 0,0-1 0 0 0,0 1 0 0 0,0-1 0 0 0,0 1 0 0 0,-1 0 0 0 0,1 0 1 0 0,0 0-1 0 0,-1 0 0 0 0,0 0 0 0 0,1 0 0 0 0,-1 0 0 0 0,0 0 0 0 0,0 1-85 0 0,4 9 856 0 0,0 0-1 0 0,2 12-855 0 0,-4-13 376 0 0,2 7-292 0 0,-1 0-1 0 0,-1 1 1 0 0,-1-1-1 0 0,-1 0 1 0 0,0 19-84 0 0,-2-31 0 0 0,0 0 1 0 0,0 0-1 0 0,0 0 0 0 0,-1 0 1 0 0,0 0-1 0 0,-1 0 1 0 0,1-1-1 0 0,-1 1 1 0 0,-1 1-1 0 0,1-2-60 0 0,1-2-287 0 0,0-1 0 0 0,0 1 0 0 0,0-1 0 0 0,-1 0 0 0 0,1 0 0 0 0,-1 0 0 0 0,0 0 0 0 0,1 0 1 0 0,-1-1-1 0 0,0 1 0 0 0,-1 0 347 0 0,0 0-348 0 0,-11 5-1250 0 0</inkml:trace>
  <inkml:trace contextRef="#ctx0" brushRef="#br1" timeOffset="198618.414">20404 5223 10280 0 0,'0'0'465'0'0,"0"0"-4"0"0,0 0-223 0 0,0 0 144 0 0,0 0 98 0 0,0 0 22 0 0,0 0 19 0 0,0 0 72 0 0,12 8 1255 0 0,-5-2-1476 0 0,0 0 1 0 0,-1 0-1 0 0,1 0 0 0 0,-1 1 1 0 0,-1 0-1 0 0,0 0 0 0 0,1 2-372 0 0,33 56 1690 0 0,-27-42-1267 0 0,9 18 124 0 0,-2 1 0 0 0,-1 3-547 0 0,-13-30 61 0 0,0 0 0 0 0,-1 0-1 0 0,-1 1 1 0 0,-1-1 0 0 0,0 1 0 0 0,-1-1-1 0 0,-1 1 1 0 0,0 0 0 0 0,-1 0 0 0 0,-1-1-1 0 0,0 1 1 0 0,-1-1 0 0 0,-4 11-61 0 0,1-11 46 0 0,-1 0 0 0 0,0 0 1 0 0,-1-1-1 0 0,-1 0 0 0 0,0 0 1 0 0,-1-1-1 0 0,0 0 0 0 0,-11 9-46 0 0,8-10-447 0 0,-1 0-1 0 0,-10 5 448 0 0,2 0-2037 0 0,5-3-5158 0 0</inkml:trace>
  <inkml:trace contextRef="#ctx0" brushRef="#br1" timeOffset="199385.284">20974 5683 12264 0 0,'0'0'562'0'0,"0"0"-12"0"0,-1 0-356 0 0,-2-2-99 0 0,2 2 281 0 0,1 0 113 0 0,0 0 21 0 0,0 0-25 0 0,0 0-110 0 0,0 0-45 0 0,0 0-9 0 0,0 0 10 0 0,0 0 42 0 0,0 0 13 0 0,21 6 746 0 0,17 0-99 0 0,-27-3-880 0 0,0-1-1 0 0,1-1 0 0 0,6 0-152 0 0,146-1 488 0 0,-94 0-6793 0 0,-57 0 91 0 0</inkml:trace>
  <inkml:trace contextRef="#ctx0" brushRef="#br1" timeOffset="201990.585">21543 5420 8752 0 0,'0'0'673'0'0,"0"0"-310"0"0,0 0 317 0 0,0 0 184 0 0,0 0 37 0 0,0 0-94 0 0,0 0-437 0 0,-3 14 118 0 0,-5 7 717 0 0,0 7-84 0 0,6-18-701 0 0,0-1 0 0 0,-1 1 0 0 0,-1 3-420 0 0,-7 24 634 0 0,6-15-182 0 0,-1-1-1 0 0,-4 12-451 0 0,0-2 280 0 0,-24 61 125 0 0,30-84-352 0 0,1-1 13 0 0,5-7-62 0 0,-1 0 0 0 0,0 1-1 0 0,0-1 1 0 0,0 0 0 0 0,0 0 0 0 0,0 0 0 0 0,0 0 0 0 0,0-1 0 0 0,1 1 0 0 0,-1 0 0 0 0,0 0-1 0 0,1-1-3 0 0,0-2-93 0 0,0 0-1 0 0,0 0 1 0 0,1 0-1 0 0,-2 0 1 0 0,1 0 0 0 0,0-1-1 0 0,-1 1 1 0 0,1-1-1 0 0,-1 0 94 0 0,9-27-391 0 0,-2-1-1 0 0,-2-1 0 0 0,2-20 392 0 0,-2 13-480 0 0,-2 21 425 0 0,1 1-1 0 0,0-1 1 0 0,3-3 55 0 0,-7 21 78 0 0,-1-1 1 0 0,1 1 0 0 0,0-1-1 0 0,0 1 1 0 0,0-1 0 0 0,0 1-1 0 0,0 0 1 0 0,0-1 0 0 0,0 1-1 0 0,0 0 1 0 0,0 0 0 0 0,1 0-1 0 0,-1-1-78 0 0,0 2 166 0 0,16 3 38 0 0,-9 2-161 0 0,0-1 1 0 0,0 1-1 0 0,0 0 1 0 0,0 1 0 0 0,-1 0-1 0 0,0 0 1 0 0,-1 1-1 0 0,6 5-43 0 0,21 20 77 0 0,-3-6-18 0 0,-1 1-1 0 0,24 28-58 0 0,-50-52 2 0 0,8 12 114 0 0,-11-14-85 0 0,1 0 0 0 0,-1 0 0 0 0,1 0 0 0 0,-1 0 0 0 0,1 0 0 0 0,-1 0 1 0 0,1 1-1 0 0,-1-1 0 0 0,0 0 0 0 0,0 0 0 0 0,1 0 0 0 0,-1 0 0 0 0,0 0 0 0 0,0 0 0 0 0,0 0 1 0 0,-1 1-1 0 0,1-1 0 0 0,0 0 0 0 0,0 0 0 0 0,0 0 0 0 0,-1 0 0 0 0,1 0 0 0 0,-1 1-31 0 0,0-1 58 0 0,0 1 0 0 0,0 0 0 0 0,-1-1 0 0 0,1 1 0 0 0,-1-1 0 0 0,1 1 0 0 0,-1-1-1 0 0,1 0 1 0 0,-1 1 0 0 0,0-1 0 0 0,0 0 0 0 0,0 0-58 0 0,-9 4 209 0 0,1-1 0 0 0,-1 0-1 0 0,0-1 1 0 0,-7 1-209 0 0,15-3 12 0 0,-132 32 365 0 0,93-20-409 0 0,41-12-136 0 0,1-1-66 0 0,0 0-20 0 0,0 0-154 0 0,0 0-638 0 0,0-2-282 0 0,3-5-58 0 0</inkml:trace>
  <inkml:trace contextRef="#ctx0" brushRef="#br1" timeOffset="202569.18">21929 5459 8752 0 0,'0'0'673'0'0,"0"0"-264"0"0,0 0 514 0 0,-2 15 3173 0 0,7 81-1148 0 0,1 3-1482 0 0,-6-92-1421 0 0,0 7 54 0 0,0 0-1 0 0,-1 0 1 0 0,-1 0-1 0 0,-3 12-98 0 0,4-25 403 0 0,1-4-137 0 0,0-13-30 0 0,4-24-136 0 0,3 8-87 0 0,-3 13-112 0 0,1-1-1 0 0,0 1 1 0 0,2 0-1 0 0,0 1 1 0 0,1-1-1 0 0,5-6 100 0 0,-6 13-68 0 0,-3 5-39 0 0,1-1 0 0 0,1 0 0 0 0,3-4 107 0 0,-6 10 17 0 0,-1-1 0 0 0,1 1 1 0 0,0 0-1 0 0,0-1 0 0 0,-1 1 0 0 0,1 1 1 0 0,1-1-1 0 0,-1 0 0 0 0,0 1 0 0 0,0 0 0 0 0,2-1-17 0 0,-2 1 1 0 0,1 0 0 0 0,-1 0 0 0 0,0 0 1 0 0,1 1-1 0 0,-1-1 0 0 0,1 1 0 0 0,-1 0 0 0 0,1 0 0 0 0,-1 0 0 0 0,0 0 0 0 0,1 1 0 0 0,-1 0 0 0 0,1-1 0 0 0,-1 1 0 0 0,0 0 0 0 0,0 1 0 0 0,1-1 0 0 0,-1 0 0 0 0,0 1 0 0 0,0 0 0 0 0,0 0 0 0 0,-1 0 0 0 0,1 0 0 0 0,0 0 0 0 0,-1 0 0 0 0,1 1 0 0 0,-1-1 0 0 0,0 1 0 0 0,0 0 0 0 0,0 0 0 0 0,1 1-1 0 0,1 2 27 0 0,0 0-1 0 0,-1 0 1 0 0,0 0-1 0 0,0 1 0 0 0,0-1 1 0 0,-1 1-1 0 0,0 0 1 0 0,0-1-1 0 0,-1 1 0 0 0,1 5-26 0 0,-1-2 67 0 0,1-2 60 0 0,-1 1 0 0 0,-1 0 0 0 0,1 0 0 0 0,-2 0 0 0 0,1 0 1 0 0,-1 0-1 0 0,0 0 0 0 0,-1 0 0 0 0,-2 6-127 0 0,-11 23 611 0 0,14-36-604 0 0,1 0 0 0 0,0 0 0 0 0,-1-1 0 0 0,1 1 1 0 0,-1 0-1 0 0,1-1 0 0 0,-1 1 0 0 0,0-1 0 0 0,0 1 0 0 0,0-1 1 0 0,0 1-1 0 0,0-1 0 0 0,0 0 0 0 0,0 1 0 0 0,-1 0-7 0 0,-2 2 119 0 0,-7 8-131 0 0,10-11-414 0 0,1 0-112 0 0,-3 6-6 0 0</inkml:trace>
  <inkml:trace contextRef="#ctx0" brushRef="#br1" timeOffset="204605.637">21992 6024 6448 0 0,'0'0'297'0'0,"0"-1"-9"0"0,0 0 67 0 0,0 0 0 0 0,0 0-1 0 0,0-1 1 0 0,0 1 0 0 0,0 0-1 0 0,0 0 1 0 0,1 0 0 0 0,-1-1-1 0 0,0 1 1 0 0,1 0 0 0 0,-1 0-1 0 0,1 0 1 0 0,-1-1-355 0 0,1 2 139 0 0,-1 0 0 0 0,0 0 0 0 0,0 0 0 0 0,1 0 0 0 0,-1 0 0 0 0,0 0 0 0 0,0 0 0 0 0,1 0-1 0 0,-1 0 1 0 0,0 0 0 0 0,0 0 0 0 0,0 0 0 0 0,1 0 0 0 0,-1 0 0 0 0,0 0 0 0 0,0 0 0 0 0,1 1 0 0 0,-1-1 0 0 0,0 0 0 0 0,0 0 0 0 0,0 0 0 0 0,0 0-1 0 0,1 0 1 0 0,-1 1 0 0 0,0-1 0 0 0,0 0 0 0 0,0 0 0 0 0,0 0 0 0 0,0 1 0 0 0,1-1 0 0 0,-1 0 0 0 0,0 0 0 0 0,0 0 0 0 0,0 1 0 0 0,0-1-139 0 0,7 14 3039 0 0,-3-2-3898 0 0,0 2 1146 0 0,-1 1-1 0 0,-1 0 0 0 0,-1 0 0 0 0,0 0 1 0 0,-1 0-1 0 0,-1 7-286 0 0,-1 3 273 0 0,-2 0-1 0 0,0 0 1 0 0,-5 10-273 0 0,6-12 85 0 0,2-17-41 0 0,0-1 0 0 0,1 1 0 0 0,-2-1 0 0 0,1 0 0 0 0,-1 1 1 0 0,1-1-1 0 0,-2 2-44 0 0,2-6 78 0 0,2-10-65 0 0,0-1 0 0 0,1 0-1 0 0,0 1 1 0 0,0-1 0 0 0,3-5-13 0 0,1-5-166 0 0,-3 13 48 0 0,0-1 1 0 0,0 1-1 0 0,1 0 1 0 0,3-6 117 0 0,7-13-285 0 0,-11 20 215 0 0,0 0 1 0 0,1 1-1 0 0,-1 0 0 0 0,1 0 1 0 0,0 0-1 0 0,1 0 0 0 0,-1 0 1 0 0,2 0 69 0 0,42-32-543 0 0,-29 23 292 0 0,-14 10 225 0 0,-1 1 0 0 0,1 0 0 0 0,0-1 0 0 0,1 2-1 0 0,-1-1 1 0 0,0 0 0 0 0,1 1 0 0 0,0 0-1 0 0,-1 1 1 0 0,1-1 0 0 0,0 1 0 0 0,0 0 26 0 0,-2 1-6 0 0,1 0 0 0 0,-1 0 0 0 0,0 1 0 0 0,0-1 1 0 0,0 1-1 0 0,0 0 0 0 0,0 0 0 0 0,1 0 6 0 0,-5 0 16 0 0,1-1 0 0 0,-1 0 0 0 0,0 0 1 0 0,0 1-1 0 0,0-1 0 0 0,1 0 0 0 0,-1 0 0 0 0,0 1 0 0 0,0-1 0 0 0,0 0 0 0 0,0 0 1 0 0,0 1-1 0 0,1-1 0 0 0,-1 0 0 0 0,0 1 0 0 0,0-1 0 0 0,0 0 0 0 0,0 0 0 0 0,0 1 0 0 0,0-1 1 0 0,0 0-1 0 0,0 1 0 0 0,0-1 0 0 0,0 0 0 0 0,0 1 0 0 0,0-1 0 0 0,0 0 0 0 0,-1 1 1 0 0,1-1-1 0 0,0 0 0 0 0,0 0 0 0 0,0 1 0 0 0,0-1 0 0 0,0 0 0 0 0,-1 0 0 0 0,1 1 0 0 0,0-1 1 0 0,0 0-17 0 0,-7 10 387 0 0,-5 9 45 0 0,8-12-283 0 0,0-1 0 0 0,0 0 0 0 0,-1-1 0 0 0,1 1 0 0 0,-6 3-149 0 0,6-5 58 0 0,2-2-17 0 0,-1 0-1 0 0,1 0 1 0 0,0 0 0 0 0,0 0-1 0 0,0 1 1 0 0,0-1-1 0 0,1 0 1 0 0,-1 1-41 0 0,-5 5 117 0 0,-6 3 97 0 0,12-10-254 0 0,1 0 43 0 0,1 0 1 0 0,-1 0 0 0 0,1 0-1 0 0,0 0 1 0 0,-1 0 0 0 0,1-1-1 0 0,0 1 1 0 0,0 0 0 0 0,0 0 0 0 0,0-1-1 0 0,-1 1 1 0 0,1 0 0 0 0,0-1-1 0 0,0 1 1 0 0,0-1 0 0 0,0 1-1 0 0,0-1 1 0 0,1 0 0 0 0,-1 1-1 0 0,0-1 1 0 0,0 0 0 0 0,1 1-4 0 0,20 3 29 0 0,32-2 208 0 0,-7-1-1218 0 0,-17 2-4680 0 0,-14 0-1077 0 0</inkml:trace>
  <inkml:trace contextRef="#ctx0" brushRef="#br1" timeOffset="194402.288">19043 5967 16208 0 0,'0'0'743'0'0,"0"0"-17"0"0,3 11 68 0 0,-4-8-674 0 0,1 0-1 0 0,-1 0 1 0 0,1-1-1 0 0,0 1 0 0 0,-1 0 1 0 0,1 0-1 0 0,1 0-119 0 0,-1 0 182 0 0,0 1 1 0 0,-1 0-1 0 0,1-1 0 0 0,0 1 0 0 0,-1-1 1 0 0,0 2-183 0 0,-2 5 208 0 0,1 1 1 0 0,0-1-1 0 0,0 7-208 0 0,2-12 5 0 0,-4 34 139 0 0,3-31-140 0 0,-7 24 44 0 0,8-31-517 0 0,0-1-130 0 0,0 0-790 0 0,0-1-3281 0 0,2-6-1406 0 0</inkml:trace>
  <inkml:trace contextRef="#ctx0" brushRef="#br1" timeOffset="195097.404">19187 5941 12528 0 0,'-3'0'91'0'0,"1"1"0"0"0,-1-1 1 0 0,0 1-1 0 0,1 0 0 0 0,-1 0 1 0 0,0 0-1 0 0,1 0 0 0 0,-1 0 1 0 0,1 0-1 0 0,-1 1 0 0 0,1-1 1 0 0,0 1-1 0 0,-1 0 0 0 0,1-1 0 0 0,0 1 1 0 0,0 0-1 0 0,0 1-91 0 0,-2 1 223 0 0,1 0 1 0 0,0 0-1 0 0,0 1 0 0 0,0-1 0 0 0,0 1 0 0 0,1 0 0 0 0,0-1 1 0 0,0 1-1 0 0,0 2-223 0 0,-5 9 892 0 0,5-13-727 0 0,1 0 1 0 0,0 0 0 0 0,0 0-1 0 0,0 0 1 0 0,0 0 0 0 0,0 0-1 0 0,1 0 1 0 0,-1 1-1 0 0,1 1-165 0 0,-1 0 50 0 0,1 0-1 0 0,0 0 0 0 0,1 0 0 0 0,-1 0 0 0 0,1 0 0 0 0,0 0 0 0 0,0 0 0 0 0,0 0 0 0 0,1 0 0 0 0,0-1 0 0 0,0 1 0 0 0,0-1 0 0 0,0 1 0 0 0,1-1 0 0 0,1 2-49 0 0,18 13 192 0 0,-20-18-188 0 0,-1 1 0 0 0,1-1-1 0 0,0 0 1 0 0,-1 0-1 0 0,1-1 1 0 0,0 1 0 0 0,-1 0-1 0 0,1 0 1 0 0,0-1-1 0 0,0 1 1 0 0,0-1-1 0 0,-1 1 1 0 0,1-1 0 0 0,0 0-1 0 0,0 0 1 0 0,0 0-1 0 0,0 0 1 0 0,0 0 0 0 0,0 0-1 0 0,0-1 1 0 0,-1 1-1 0 0,1-1 1 0 0,0 1-1 0 0,0-1 1 0 0,0 0 0 0 0,-1 1-1 0 0,1-1 1 0 0,0 0-1 0 0,-1 0 1 0 0,1 0 0 0 0,-1 0-1 0 0,1-1 1 0 0,-1 1-1 0 0,1-1-3 0 0,9-5 20 0 0,-6 4 13 0 0,0 0 0 0 0,1 0 0 0 0,-1 0 1 0 0,-1 0-1 0 0,1-1 0 0 0,-1 0 0 0 0,1 0 1 0 0,-1 0-1 0 0,0 0 0 0 0,0-1 0 0 0,-1 0 1 0 0,1 0-1 0 0,-1 0 0 0 0,0 0 0 0 0,1-5-33 0 0,-2 8 3 0 0,-1-1 0 0 0,0 0-1 0 0,-1 0 1 0 0,1 0 0 0 0,0 0-1 0 0,-1 0 1 0 0,1 1 0 0 0,-1-1-1 0 0,0 0 1 0 0,0 0 0 0 0,0 0-1 0 0,-1 0 1 0 0,1 0 0 0 0,-1 0-1 0 0,1 0 1 0 0,-1 0 0 0 0,0 1-1 0 0,0-1 1 0 0,0 0 0 0 0,-1 0-1 0 0,1 1 1 0 0,-1-1 0 0 0,1 1-1 0 0,-1-1 1 0 0,0 1 0 0 0,0 0-1 0 0,0 0 1 0 0,0 0 0 0 0,0 0-1 0 0,0 0 1 0 0,-1 0 0 0 0,1 0-1 0 0,-1 1 1 0 0,1-1 0 0 0,-1 1-1 0 0,0 0 1 0 0,1 0 0 0 0,-1 0-1 0 0,0 0 1 0 0,0 0 0 0 0,0 1-1 0 0,0-1 1 0 0,0 1 0 0 0,0 0-3 0 0,-16-4 54 0 0,-7 1-8 0 0,16 6-3640 0 0,9-3-651 0 0,1 0-1125 0 0</inkml:trace>
  <inkml:trace contextRef="#ctx0" brushRef="#br1" timeOffset="195384.141">19368 5953 14280 0 0,'0'0'1102'0'0,"0"9"-510"0"0,-1-6-521 0 0,1 0-1 0 0,-1 0 1 0 0,1 0-1 0 0,0 0 1 0 0,0 0 0 0 0,0-1-1 0 0,0 1 1 0 0,0 0-1 0 0,1 0 1 0 0,0 2-71 0 0,2 18 610 0 0,-5 8 669 0 0,1-20-908 0 0,1 1 0 0 0,0 0 0 0 0,1 0 0 0 0,0 2-371 0 0,-1-14 0 0 0,1 1 0 0 0,-1-1 1 0 0,0 1-1 0 0,0-1 0 0 0,0 1 0 0 0,1-1 1 0 0,-1 1-1 0 0,0-1 0 0 0,0 1 1 0 0,0-1-1 0 0,0 1 0 0 0,0-1 0 0 0,0 1 1 0 0,0-1-1 0 0,0 0 0 0 0,0 1 1 0 0,0-1-1 0 0,0 1 0 0 0,-1-1 1 0 0,1 1-1 0 0,0-1 0 0 0,0 1 0 0 0,0-1 1 0 0,-1 1-1 0 0,1-1 0 0 0,-2 5 93 0 0,2-5-90 0 0,0 0 1 0 0,0 0-1 0 0,0 0 1 0 0,0 0-1 0 0,0 0 1 0 0,0-1-1 0 0,0 1 0 0 0,0 0 1 0 0,0 0-1 0 0,0 0 1 0 0,0 0-1 0 0,0 0 1 0 0,-1 0-1 0 0,1 0 1 0 0,0 0-1 0 0,0 0 1 0 0,0 0-1 0 0,0 0 1 0 0,0 0-1 0 0,0 0 1 0 0,0 0-1 0 0,0 0 0 0 0,0 0 1 0 0,-1 0-1 0 0,1 0 1 0 0,0 0-1 0 0,0-1 1 0 0,0 1-1 0 0,0 1 1 0 0,0-1-1 0 0,0 0 1 0 0,0 0-1 0 0,-1 0 1 0 0,1 0-1 0 0,0 0 1 0 0,0 0-1 0 0,0 0 0 0 0,0 0 1 0 0,0 0-1 0 0,0 0 1 0 0,0 0-1 0 0,0 0 1 0 0,0 0-1 0 0,-1 0 1 0 0,1 0-1 0 0,0 0 1 0 0,0 0-1 0 0,0 0 1 0 0,0 0-1 0 0,0 1 1 0 0,0-1-1 0 0,0 0 0 0 0,0 0 1 0 0,0 0-1 0 0,0 0 1 0 0,0 0-1 0 0,0 0 1 0 0,0 0-1 0 0,0 0-3 0 0,-5-10 34 0 0,6-2-182 0 0,1 1 0 0 0,0 0 0 0 0,1-1 0 0 0,0 1 0 0 0,1 0 0 0 0,0 0 0 0 0,0 1 0 0 0,1-1 0 0 0,1 1 0 0 0,0 0 0 0 0,0 1 0 0 0,4-5 148 0 0,-7 10-41 0 0,1 0 0 0 0,-1-1 0 0 0,1 2-1 0 0,0-1 1 0 0,0 0 0 0 0,1 1 0 0 0,-1 0-1 0 0,2-1 42 0 0,-4 3-3 0 0,0 0 0 0 0,0 0 0 0 0,1 0 0 0 0,-1 0 0 0 0,1 0 0 0 0,-1 0 0 0 0,1 1 0 0 0,-1 0 0 0 0,1-1 0 0 0,-1 1 0 0 0,1 0 0 0 0,0 0 0 0 0,-1 0 0 0 0,1 0 0 0 0,-1 1 0 0 0,1-1 0 0 0,2 2 3 0 0,-1-1 78 0 0,0 1 0 0 0,1 0 0 0 0,-1 0 1 0 0,0 0-1 0 0,0 0 0 0 0,-1 1 0 0 0,1 0 0 0 0,0 0 0 0 0,-1 0 0 0 0,0 0 0 0 0,0 0 1 0 0,0 1-1 0 0,0-1 0 0 0,0 1 0 0 0,-1 0 0 0 0,1 0 0 0 0,-1 0 0 0 0,0 0 0 0 0,0 0 1 0 0,-1 1-1 0 0,1-1 0 0 0,-1 0 0 0 0,0 1 0 0 0,0-1 0 0 0,-1 1 0 0 0,1-1 0 0 0,-1 5-78 0 0,0 0 156 0 0,0 1-1 0 0,-1 0 1 0 0,0-1 0 0 0,-1 1-1 0 0,0-1 1 0 0,0 0-1 0 0,-1 0 1 0 0,0 1-1 0 0,-2 2-155 0 0,-2 5 191 0 0,5-11-172 0 0,0 0-1 0 0,0-1 1 0 0,0 0-1 0 0,-1 1 0 0 0,0-1 1 0 0,0 0-1 0 0,-1 0-18 0 0,-10 14-620 0 0,13-18-633 0 0,0 0-3707 0 0,-1 1-1590 0 0</inkml:trace>
  <inkml:trace contextRef="#ctx0" brushRef="#br1" timeOffset="193546">18809 5109 2304 0 0,'0'-4'200'0'0,"-1"4"99"0"0,1-1 1 0 0,0 1-1 0 0,0-1 0 0 0,0 1 1 0 0,-1-1-1 0 0,1 1 1 0 0,0-1-1 0 0,0 0 0 0 0,0 1 1 0 0,0-1-1 0 0,0 1 0 0 0,0-1 1 0 0,0 1-1 0 0,0-1 1 0 0,0 0-1 0 0,0 1 0 0 0,0-1 1 0 0,1 1-1 0 0,-1-1 0 0 0,0 1 1 0 0,0-1-300 0 0,1-1 2749 0 0,-1 1 95 0 0,0 1-1742 0 0,0 0-758 0 0,0 0-153 0 0,10 11 188 0 0,7 56 1745 0 0,16 68-418 0 0,-27-105-1635 0 0,-2 1-1 0 0,-1 0 1 0 0,-1 16-71 0 0,-2-22 42 0 0,0 11 23 0 0,-1 1-1 0 0,-4 18-64 0 0,1-15 25 0 0,3-24 9 0 0,-1-1 0 0 0,0 1 1 0 0,-4 12-35 0 0,5-26-50 0 0,-5 19 303 0 0,-4 20-253 0 0,8-16-2458 0 0,2-25 779 0 0</inkml:trace>
  <inkml:trace contextRef="#ctx0" brushRef="#br1" timeOffset="193943.054">18791 5170 14944 0 0,'0'0'340'0'0,"2"-6"464"0"0,-2 5-658 0 0,-1-2-103 0 0,1 1 0 0 0,0 0 0 0 0,0 0 0 0 0,0 0 0 0 0,0 0 0 0 0,0-1 0 0 0,1 1 0 0 0,-1 0 0 0 0,1-2-43 0 0,0 2 78 0 0,0 0 1 0 0,1 0-1 0 0,-1 0 0 0 0,1 1 1 0 0,-1-1-1 0 0,1 0 1 0 0,-1 0-1 0 0,1 1 1 0 0,0-1-1 0 0,0 1 0 0 0,0-1 1 0 0,0 1-1 0 0,0 0 1 0 0,0 0-1 0 0,0 0 1 0 0,0 0-1 0 0,0 0 0 0 0,1 1 1 0 0,-1-1-1 0 0,0 0 1 0 0,1 1-1 0 0,-1 0 0 0 0,0 0 1 0 0,1 0-1 0 0,0 0-78 0 0,8 0 97 0 0,-1 1 0 0 0,1 0 0 0 0,0 1 0 0 0,-1 0 0 0 0,2 2-97 0 0,6 0 13 0 0,-1 1 12 0 0,0 0 0 0 0,-1 2 0 0 0,0 0 0 0 0,0 0 0 0 0,0 2 0 0 0,-1 0 0 0 0,-1 1 0 0 0,11 8-25 0 0,-18-12 19 0 0,0 1 0 0 0,-1 0-1 0 0,1 1 1 0 0,-1-1 0 0 0,-1 1-1 0 0,1 0 1 0 0,-1 0 0 0 0,-1 1-1 0 0,1 0-18 0 0,-4-6 20 0 0,-1 0 0 0 0,1 0 0 0 0,0 1 0 0 0,-1-1 0 0 0,1 0 0 0 0,-1 0 0 0 0,0 0 0 0 0,0 1-1 0 0,0-1 1 0 0,0 0 0 0 0,-1 0 0 0 0,1 0 0 0 0,-1 0 0 0 0,0 1 0 0 0,-1 1-20 0 0,0 1 33 0 0,0-1 1 0 0,0 0-1 0 0,-1 0 1 0 0,0-1-1 0 0,0 1 1 0 0,0 0-1 0 0,0-1 1 0 0,-1 0-1 0 0,0 1-33 0 0,-9 7 70 0 0,-2 0 0 0 0,0-1 0 0 0,0 0 0 0 0,-1-1 0 0 0,0-1 0 0 0,-1 0 0 0 0,0-1 0 0 0,-1-1 0 0 0,-2 0-70 0 0,3-2-47 0 0,0-1 0 0 0,0-1 1 0 0,-17 1 46 0 0,-1 0-1974 0 0,29-2-2605 0 0,5-2-1437 0 0</inkml:trace>
  <inkml:trace contextRef="#ctx0" brushRef="#br1" timeOffset="194701.4">19069 5775 10136 0 0,'0'0'777'0'0,"0"0"-334"0"0,0 0 470 0 0,0 0 263 0 0,-1 0-951 0 0,1-1-1 0 0,0 1 1 0 0,0 0 0 0 0,0 0 0 0 0,-1-1-1 0 0,1 1 1 0 0,0 0 0 0 0,-1-1-1 0 0,1 1 1 0 0,0 0 0 0 0,0 0 0 0 0,-1 0-1 0 0,1-1 1 0 0,0 1 0 0 0,-1 0-1 0 0,1 0 1 0 0,0 0 0 0 0,-1 0 0 0 0,1 0-1 0 0,-1-1 1 0 0,1 1 0 0 0,0 0-225 0 0,-1 1 14 0 0,-1 0 0 0 0,1 1 0 0 0,0-1 1 0 0,1 0-1 0 0,-1 0 0 0 0,0 0 0 0 0,0 1 0 0 0,0-1 1 0 0,1 0-1 0 0,-1 1 0 0 0,1-1 0 0 0,-1 1 0 0 0,1-1 1 0 0,0 1-1 0 0,-1-1 0 0 0,1 1 0 0 0,0 1-14 0 0,-3 14-1405 0 0,3-5-4 0 0</inkml:trace>
  <inkml:trace contextRef="#ctx0" brushRef="#br1" timeOffset="196270.366">19515 5223 3224 0 0,'4'-7'1651'0'0,"1"3"6502"0"0,-5 6-3827 0 0,-10 13-2962 0 0,-8 15-1433 0 0,5 1 668 0 0,2-5-64 0 0,1 0 0 0 0,0 1 0 0 0,-3 21-535 0 0,8-20 163 0 0,1-12-79 0 0,1 0 0 0 0,0 1 0 0 0,1-1-1 0 0,1 2-83 0 0,1-7 22 0 0,0-1-1 0 0,1 1 1 0 0,0-1 0 0 0,1 0-1 0 0,0 1 1 0 0,1-1-1 0 0,0 0 1 0 0,0 0-1 0 0,1-1 1 0 0,0 1-1 0 0,1-1 1 0 0,0 0 0 0 0,0 0-1 0 0,1 0 1 0 0,0-1-1 0 0,1 0 1 0 0,0 0-1 0 0,0 0-21 0 0,-1-3-45 0 0,-1-1-1 0 0,1 1 1 0 0,0-1-1 0 0,0 0 0 0 0,0-1 1 0 0,6 3 45 0 0,9 2-6293 0 0,-19-8-240 0 0</inkml:trace>
  <inkml:trace contextRef="#ctx0" brushRef="#br1" timeOffset="197307.779">19820 5317 1840 0 0,'-2'-6'894'0'0,"-3"-10"-1874"0"0,1 12 5208 0 0,0 3 4654 0 0,7 17-7853 0 0,-1-6-515 0 0,-1 0 1 0 0,0 0-1 0 0,0 0 1 0 0,-1 0 0 0 0,0 0-1 0 0,-1 5-514 0 0,1 37-66 0 0,0-40 372 0 0,0-1-1 0 0,-1 12-305 0 0,0-12 214 0 0,0 0 0 0 0,1-1 0 0 0,1 7-214 0 0,-1 7 268 0 0,-1-21-244 0 0,1 0 1 0 0,0 0-1 0 0,-1 0 1 0 0,1 0 0 0 0,1 1-1 0 0,-1-1 1 0 0,0 0-1 0 0,1 0-24 0 0,3 24 156 0 0,-4-22-111 0 0,1 0-1 0 0,-1 0 1 0 0,1 0 0 0 0,0 0 0 0 0,1-1-1 0 0,-1 2-44 0 0,2 6 141 0 0,1 2 144 0 0,-4-13-117 0 0,2 1-132 0 0,-1 0 1 0 0,0 0 0 0 0,1 0 0 0 0,0-1-1 0 0,-1 1 1 0 0,1 0 0 0 0,0-1-1 0 0,0 1 1 0 0,0-1 0 0 0,0 0 0 0 0,1 1-37 0 0,-1-1-4 0 0,0 0 0 0 0,-1 0 1 0 0,1 0-1 0 0,0 0 0 0 0,0 0 0 0 0,0 0 1 0 0,0-1-1 0 0,1 1 0 0 0,-1-1 0 0 0,0 1 1 0 0,0-1-1 0 0,0 0 0 0 0,0 0 1 0 0,1 1-1 0 0,-1-2 0 0 0,0 1 0 0 0,0 0 1 0 0,0 0-1 0 0,0-1 0 0 0,1 0 4 0 0,6 0-3 0 0,2-1 13 0 0,0-1 0 0 0,0 0-1 0 0,0-1 1 0 0,0 0-1 0 0,6-3-9 0 0,-13 4-243 0 0,1 0 0 0 0,-1-1 0 0 0,0 1 0 0 0,0-1 0 0 0,0 0 0 0 0,0 0 0 0 0,0 0 0 0 0,-1 0 0 0 0,0-1 0 0 0,1 0 243 0 0,-4 3-1470 0 0,-3-3-325 0 0</inkml:trace>
  <inkml:trace contextRef="#ctx0" brushRef="#br1" timeOffset="197482.982">19805 5505 6912 0 0,'-9'-8'1096'0'0,"8"7"3087"0"0,7 0-1538 0 0,-5 0-2611 0 0,63-2 1625 0 0,-14 1 5 0 0,-37 0-1830 0 0,0 0 0 0 0,-1 0 1 0 0,1-1-1 0 0,10-5 166 0 0,-17 5 268 0 0,0 0-1477 0 0,-2 0-2827 0 0,4-1-1357 0 0</inkml:trace>
  <inkml:trace contextRef="#ctx0" brushRef="#br1" timeOffset="197680.233">19755 5304 14368 0 0,'0'0'661'0'0,"0"0"-17"0"0,13-9-212 0 0,-4 4-257 0 0,1-1 0 0 0,-1 1 0 0 0,1 1 1 0 0,1 0-1 0 0,-1 0 0 0 0,0 1 0 0 0,9-2-175 0 0,19-2 993 0 0,23 0-993 0 0,-20 2 283 0 0,89-4-51 0 0,-108 9-2763 0 0,-15 0-204 0 0,5 0-3102 0 0</inkml:trace>
  <inkml:trace contextRef="#ctx0" brushRef="#br1" timeOffset="198025.373">20102 5789 7368 0 0,'0'0'568'0'0,"0"0"-80"0"0,0 0 1053 0 0,0 0 496 0 0,0 0 98 0 0,0 0-180 0 0,-4 6-54 0 0,-2 3-1431 0 0,2 0 1 0 0,-1 0 0 0 0,1 1-1 0 0,0 0 1 0 0,1 0 0 0 0,0 0-1 0 0,1 0 1 0 0,-1 4-471 0 0,3-8 25 0 0,1-1-1 0 0,-1 1 1 0 0,1-1-1 0 0,0 1 1 0 0,0-1-1 0 0,1 0 1 0 0,1 4-25 0 0,-2-8 2 0 0,-1 1-1 0 0,1-1 1 0 0,0 0 0 0 0,0 1-1 0 0,0-1 1 0 0,0 0-1 0 0,0 0 1 0 0,0 1 0 0 0,0-1-1 0 0,1 0 1 0 0,-1 0 0 0 0,0 0-1 0 0,1 0 1 0 0,-1-1-1 0 0,1 1 1 0 0,-1 0 0 0 0,1-1-1 0 0,-1 1 1 0 0,1 0 0 0 0,-1-1-1 0 0,1 0 1 0 0,-1 1-1 0 0,1-1 1 0 0,0 0 0 0 0,-1 0-1 0 0,2 0-1 0 0,3 0-138 0 0,-1-1-1 0 0,1 1 0 0 0,-1-1 1 0 0,0 0-1 0 0,1-1 1 0 0,-1 1-1 0 0,2-2 139 0 0,-5 3-173 0 0,-1-1 0 0 0,1 0 0 0 0,-1 0-1 0 0,1 0 1 0 0,-1 0 0 0 0,1-1 0 0 0,-1 1 0 0 0,0 0 0 0 0,0 0 0 0 0,1-2 173 0 0,10-8-4989 0 0,1 2-1165 0 0</inkml:trace>
  <inkml:trace contextRef="#ctx0" brushRef="#br1" timeOffset="198274.983">20129 5611 14480 0 0,'-2'-1'177'0'0,"-1"-1"1"0"0,1 1 0 0 0,-1 0-1 0 0,1 0 1 0 0,-1 0 0 0 0,1 0-1 0 0,-1 0 1 0 0,0 0 0 0 0,0 1-1 0 0,1-1 1 0 0,-1 1-1 0 0,-2 0-177 0 0,4 0 608 0 0,1 0 28 0 0,0 0-34 0 0,0 0-164 0 0,0 0-71 0 0,0 0-14 0 0,-1 0-59 0 0,-3 3-262 0 0,16 6-1775 0 0,-4-2-4791 0 0</inkml:trace>
  <inkml:trace contextRef="#ctx0" brushRef="#br2" timeOffset="225271.515">16511 3575 5960 0 0,'-7'-14'629'0'0,"5"3"-628"0"0,1 10 35 0 0,1 0-1 0 0,0 0 1 0 0,0 0-1 0 0,0 0 1 0 0,0 0-1 0 0,-1 0 1 0 0,1 1-1 0 0,0-1 1 0 0,-1 0-1 0 0,1 0 1 0 0,-1 0-1 0 0,1 1 0 0 0,-1-1 1 0 0,1 0-1 0 0,-1 0 1 0 0,1 1-1 0 0,-1-1 1 0 0,0 1-1 0 0,1-1 1 0 0,-1 0-36 0 0,0 1 144 0 0,0-1 1 0 0,1 0 0 0 0,-1 0-1 0 0,0 0 1 0 0,1 0 0 0 0,-1 0 0 0 0,1 1-1 0 0,-1-1 1 0 0,1 0 0 0 0,0 0-1 0 0,-1 0 1 0 0,1 0 0 0 0,0 0-1 0 0,0 0 1 0 0,-1-1 0 0 0,1 1-1 0 0,0 0 1 0 0,0 0 0 0 0,0 0-1 0 0,0 0 1 0 0,1 0-145 0 0,-1-1 255 0 0,-1 2-115 0 0,1 0-1 0 0,0-1 1 0 0,0 1-1 0 0,0 0 1 0 0,-1 0-1 0 0,1-1 1 0 0,0 1-1 0 0,0 0 1 0 0,0-1-1 0 0,-1 1 1 0 0,1 0-1 0 0,0 0 1 0 0,-1 0-1 0 0,1-1 1 0 0,0 1-1 0 0,-1 0 1 0 0,1 0-1 0 0,0 0 1 0 0,-1 0-1 0 0,1 0 1 0 0,0 0-1 0 0,-1 0 1 0 0,1 0 0 0 0,0 0-1 0 0,-1 0 1 0 0,1 0-1 0 0,0 0 1 0 0,-1 0-1 0 0,1 0 1 0 0,0 0-140 0 0,-16 0 508 0 0,12 0 397 0 0,0 1-761 0 0,0-1 1 0 0,1 1-1 0 0,-1 0 1 0 0,0 1-1 0 0,1-1 1 0 0,-1 1-1 0 0,1-1 1 0 0,0 1-1 0 0,0 0 1 0 0,-1 0-1 0 0,1 1 1 0 0,0-1-1 0 0,1 1 1 0 0,-1-1-145 0 0,-15 12 346 0 0,16-14-315 0 0,0 1-1 0 0,1 0 1 0 0,-1 0 0 0 0,1 1-1 0 0,-1-1 1 0 0,0 0 0 0 0,1 0 0 0 0,0 1-1 0 0,-1-1 1 0 0,1 1 0 0 0,0-1 0 0 0,0 1-1 0 0,0-1 1 0 0,0 1 0 0 0,0 0-1 0 0,0-1 1 0 0,0 1 0 0 0,1 0 0 0 0,-1 0-1 0 0,0 0-30 0 0,0 0 32 0 0,1 0-1 0 0,-1 0 0 0 0,-1 0 0 0 0,1 0 0 0 0,0 0 0 0 0,0-1 1 0 0,-1 1-1 0 0,1 0 0 0 0,-2 0-31 0 0,2 0 20 0 0,-1-1 1 0 0,1 1-1 0 0,-1-1 0 0 0,1 1 1 0 0,0 0-1 0 0,-1 0 1 0 0,1 0-1 0 0,0 0 0 0 0,0 0-20 0 0,-14 55 336 0 0,14-54-329 0 0,1 0 0 0 0,0 0 0 0 0,0 0 0 0 0,0 0 0 0 0,0 0 0 0 0,1 0 0 0 0,-1 0 0 0 0,1-1 0 0 0,0 1 0 0 0,0 0 0 0 0,0 0 1 0 0,0 1-8 0 0,1-1-1 0 0,-1 1 0 0 0,0-1 0 0 0,0 1 1 0 0,0 0-1 0 0,-1 0 0 0 0,1 3 1 0 0,-1-6 4 0 0,1 1-1 0 0,-1-1 1 0 0,0 1-1 0 0,0-1 0 0 0,1 0 1 0 0,-1 1-1 0 0,1-1 1 0 0,0 0-1 0 0,-1 1 1 0 0,1-1-1 0 0,0 0 0 0 0,0 0 1 0 0,0 0-1 0 0,0 1 1 0 0,0-1-4 0 0,0 0 4 0 0,0 0 1 0 0,0 1-1 0 0,0-1 1 0 0,0 0-1 0 0,0 1 1 0 0,0-1 0 0 0,-1 0-1 0 0,1 1 1 0 0,-1-1-1 0 0,1 1 1 0 0,0 0-5 0 0,-1 5 33 0 0,1-5-30 0 0,-1 0 0 0 0,0 0-1 0 0,0 0 1 0 0,1 0 0 0 0,0 0 0 0 0,-1 0-1 0 0,1 0 1 0 0,0 0 0 0 0,0 0 0 0 0,0-1 0 0 0,0 1-1 0 0,1 1-2 0 0,0 0-52 0 0,0 0-1 0 0,0 0 0 0 0,0 0 1 0 0,0 0-1 0 0,0-1 0 0 0,1 1 0 0 0,-1-1 1 0 0,1 0-1 0 0,0 0 0 0 0,0 0 1 0 0,0 0-1 0 0,0 0 0 0 0,0 0 1 0 0,0-1-1 0 0,0 0 0 0 0,1 1 0 0 0,0-1 53 0 0,3 1-492 0 0,0-1-1 0 0,0 0 1 0 0,0 0-1 0 0,0-1 1 0 0,0 0-1 0 0,0 0 1 0 0,0 0-1 0 0,0-1 1 0 0,0 0-1 0 0,-1-1 0 0 0,1 1 1 0 0,1-2 492 0 0,5-2-2257 0 0</inkml:trace>
  <inkml:trace contextRef="#ctx0" brushRef="#br2" timeOffset="225576.405">16614 3772 8552 0 0,'-7'-8'928'0'0,"6"7"-854"0"0,0 1 0 0 0,1-1 0 0 0,-1 1 0 0 0,0-1 1 0 0,0 1-1 0 0,0-1 0 0 0,0 1 0 0 0,0 0 0 0 0,0-1 1 0 0,0 1-1 0 0,0 0 0 0 0,1 0 0 0 0,-1 0 0 0 0,-1 0-74 0 0,1 0 1168 0 0,1 0 59 0 0,-2 0-82 0 0,0 0-984 0 0,0 0-1 0 0,0 1 1 0 0,0-1-1 0 0,0 1 0 0 0,0 0 1 0 0,0-1-1 0 0,1 1 1 0 0,-1 0-1 0 0,0 0 0 0 0,0 0 1 0 0,1 0-1 0 0,-1 1 1 0 0,1-1-1 0 0,-1 0 1 0 0,1 1-1 0 0,-1-1 0 0 0,1 1 1 0 0,0 0-161 0 0,-1 0 75 0 0,0 0 1 0 0,1 0 0 0 0,-1 0-1 0 0,1 1 1 0 0,0-1 0 0 0,-1 0-1 0 0,1 1 1 0 0,0-1 0 0 0,1 1-1 0 0,-1-1 1 0 0,0 1 0 0 0,1 0-1 0 0,-1-1 1 0 0,1 1-76 0 0,-1 10 218 0 0,1-11-191 0 0,0 0 1 0 0,0 0 0 0 0,0 1-1 0 0,0-1 1 0 0,0 0-1 0 0,0 0 1 0 0,0 0 0 0 0,1 0-1 0 0,-1 0 1 0 0,1 0-1 0 0,0 0 1 0 0,0 1-28 0 0,1 1 16 0 0,-1-1-11 0 0,0 0 0 0 0,0-1-1 0 0,0 1 1 0 0,1-1-1 0 0,0 0 1 0 0,-1 1-1 0 0,1-1 1 0 0,0 0 0 0 0,0 0-5 0 0,2 1-1 0 0,-1-1 0 0 0,1 0 1 0 0,0 0-1 0 0,0 0 1 0 0,0 0-1 0 0,0 0 1 0 0,1-1-1 0 0,0 0 1 0 0,0 0-1 0 0,0 0 0 0 0,1 0 0 0 0,0-1 0 0 0,-1 0 0 0 0,1 0 0 0 0,-1-1 0 0 0,1 1-1 0 0,-1-1 1 0 0,1 0 0 0 0,-1-1 0 0 0,0 1 0 0 0,1-1 0 0 0,-1 0 0 0 0,3-2 1 0 0,0 1-73 0 0,-5 2 60 0 0,-1 0-1 0 0,1-1 0 0 0,-1 1 0 0 0,1-1 1 0 0,-1 0-1 0 0,0 1 0 0 0,0-1 1 0 0,0 0-1 0 0,0 0 0 0 0,0 0 0 0 0,-1-1 1 0 0,1 1-1 0 0,0 0 0 0 0,-1-1 0 0 0,0 1 1 0 0,1-1-1 0 0,-1 1 0 0 0,0-1 0 0 0,-1 0 1 0 0,1-1 13 0 0,2-6-44 0 0,-3 9 46 0 0,1 0-1 0 0,-1 0 1 0 0,0 0-1 0 0,0 0 1 0 0,1 1-1 0 0,-1-1 1 0 0,0 0-1 0 0,0 0 1 0 0,0 0-1 0 0,0 0 1 0 0,0 0-1 0 0,0 0 1 0 0,0 0-1 0 0,0 1 1 0 0,0-1-1 0 0,-1 0 1 0 0,1 0-1 0 0,0 0 1 0 0,-1 0-1 0 0,1 1 1 0 0,0-1-1 0 0,-1 0 1 0 0,1 0-1 0 0,-1 1 1 0 0,1-1-1 0 0,-1 0 1 0 0,1 0-1 0 0,-1 1 1 0 0,0-1-2 0 0,-4-5 15 0 0,-1 1 0 0 0,1 0 0 0 0,-1 1 0 0 0,0-1 0 0 0,0 1 0 0 0,0 0 1 0 0,-1 0-1 0 0,0 1 0 0 0,-1-1-15 0 0,-2 1-27 0 0,-1 0-44 0 0,0 0 0 0 0,0 0 0 0 0,0 1 0 0 0,0 0 0 0 0,-10 1 71 0 0,20 1-220 0 0,1 0-318 0 0,-6 0-1793 0 0,5 0-3139 0 0</inkml:trace>
  <inkml:trace contextRef="#ctx0" brushRef="#br2" timeOffset="226046.991">16795 3642 5064 0 0,'0'0'232'0'0,"9"9"32"0"0,-2 1 1034 0 0,0 0 1 0 0,-1 1-1 0 0,0 0 0 0 0,-1 0 1 0 0,0 1-1 0 0,-1-1 0 0 0,2 12-1298 0 0,4 5 808 0 0,-6-15-346 0 0,0 1 1 0 0,-1 0-1 0 0,0 0 1 0 0,-1 0 0 0 0,-1 1-1 0 0,0 9-462 0 0,-2-21 31 0 0,1-1-1 0 0,-1 1 0 0 0,0-1 1 0 0,1 0-1 0 0,-1 1 0 0 0,0-1 1 0 0,0 1-1 0 0,-1-1 0 0 0,1 0 1 0 0,0 0-1 0 0,-1 0 0 0 0,1 0 1 0 0,-1 0-1 0 0,0 0 0 0 0,0 0 0 0 0,0 0 1 0 0,0-1-1 0 0,0 1 0 0 0,-2 0-30 0 0,3-2 23 0 0,0 0 0 0 0,-1 0-1 0 0,1-1 1 0 0,0 1 0 0 0,-1-1-1 0 0,1 1 1 0 0,0-1 0 0 0,0 0-1 0 0,0 1 1 0 0,0-1 0 0 0,0 0-1 0 0,-1 0-22 0 0,1-2-37 0 0,-1 0 0 0 0,1 0-1 0 0,0 0 1 0 0,1 0 0 0 0,-1 0-1 0 0,0 0 1 0 0,1 0 0 0 0,0 0-1 0 0,-1 0 1 0 0,1 0 0 0 0,0 0-1 0 0,1 0 38 0 0,-1-6-78 0 0,0 0 0 0 0,1 0 0 0 0,0 0 0 0 0,0 0 0 0 0,1 1-1 0 0,0-1 1 0 0,1 0 0 0 0,0 1 0 0 0,0 0 0 0 0,1 0-1 0 0,0 0 1 0 0,0 0 0 0 0,1 0 0 0 0,0 1 0 0 0,0 0-1 0 0,1 0 1 0 0,0 0 0 0 0,0 1 0 0 0,1 0 0 0 0,0 0 0 0 0,0 1-1 0 0,0-1 1 0 0,0 2 0 0 0,1-1 0 0 0,3-1 78 0 0,-9 5 27 0 0,0 1 1 0 0,0-1-1 0 0,0 0 0 0 0,0 1 1 0 0,0-1-1 0 0,1 1 1 0 0,-1 0-1 0 0,0-1 0 0 0,0 1 1 0 0,0 0-1 0 0,0 0 1 0 0,1 1-1 0 0,-1-1 0 0 0,0 0 1 0 0,0 1-1 0 0,0-1 1 0 0,0 1-1 0 0,0 0 0 0 0,0 0 1 0 0,0 0-1 0 0,0 0 1 0 0,0 0-1 0 0,0 0 0 0 0,0 0 1 0 0,-1 1-1 0 0,1-1 1 0 0,0 0-1 0 0,-1 1 0 0 0,1 0 1 0 0,-1-1-1 0 0,0 1 1 0 0,1 0-1 0 0,-1 0 0 0 0,0 0 1 0 0,0 0-28 0 0,1 2 97 0 0,1 0 0 0 0,-1 1 0 0 0,0 0 0 0 0,-1-1 0 0 0,1 1 0 0 0,-1 0 1 0 0,0 0-1 0 0,0 0 0 0 0,-1-1 0 0 0,1 1 0 0 0,-1 0 0 0 0,0 0 0 0 0,0 0 0 0 0,-1 5-97 0 0,-3 10 194 0 0,3-13-98 0 0,0 0 0 0 0,0 0 1 0 0,-1 0-1 0 0,1-1 1 0 0,-2 1-1 0 0,1-1 0 0 0,-3 4-96 0 0,-17 30 100 0 0,14-28-101 0 0,7-11-159 0 0,1-1-885 0 0,0 0-394 0 0,0 0-79 0 0</inkml:trace>
  <inkml:trace contextRef="#ctx0" brushRef="#br2" timeOffset="226366.569">17294 3659 15120 0 0,'0'0'693'0'0,"0"0"-21"0"0,-1 11-131 0 0,-1-7-431 0 0,0 0 0 0 0,0-1 0 0 0,-1 1 0 0 0,1-1-1 0 0,-1 0 1 0 0,0 0 0 0 0,0 0 0 0 0,0 0 0 0 0,0 0 0 0 0,-2 1-110 0 0,-7 6 202 0 0,-9 10 70 0 0,10-9-49 0 0,0 0-1 0 0,1 0 1 0 0,0 1-1 0 0,0 0 0 0 0,-4 8-222 0 0,7-2 48 0 0,7-17-46 0 0,0 0-1 0 0,-1 0 1 0 0,1 0-1 0 0,0 0 0 0 0,0 0 1 0 0,0 1-1 0 0,-1-1 1 0 0,1 0-1 0 0,0 0 0 0 0,1 0 1 0 0,-1 0-1 0 0,0 1 1 0 0,0-1-1 0 0,0 0 1 0 0,1 0-1 0 0,-1 0 0 0 0,1 1-1 0 0,2 2 0 0 0,1 0 0 0 0,-1-1 0 0 0,1 1 0 0 0,0-1 0 0 0,-1 0 0 0 0,2 0 0 0 0,-1 0 0 0 0,0 0 0 0 0,3 0 0 0 0,10 4 0 0 0,0 0 0 0 0,11 1 0 0 0,-20-5 0 0 0,-2 3 28 0 0,-6-5-11 0 0,0 0 0 0 0,0 0 0 0 0,0 0 0 0 0,0-1-1 0 0,0 1 1 0 0,0 0 0 0 0,-1 0 0 0 0,1 0 0 0 0,0 0-1 0 0,0 0 1 0 0,-1 0 0 0 0,1-1 0 0 0,-1 1 0 0 0,1 0-1 0 0,0 0 1 0 0,-1 0 0 0 0,1-1 0 0 0,-1 1 0 0 0,0 0-1 0 0,1-1 1 0 0,-1 1 0 0 0,0 0 0 0 0,1-1 0 0 0,-1 1 0 0 0,0 0-17 0 0,-24 13 361 0 0,15-8-227 0 0,0 0-117 0 0,-1 0 0 0 0,1-1 0 0 0,-1 0 0 0 0,0 0 0 0 0,-1-1 0 0 0,1-1 0 0 0,-1 0 0 0 0,-7 1-17 0 0,18-4-127 0 0,-1 1 1 0 0,1-1-1 0 0,0 0 0 0 0,-1 0 0 0 0,1 0 0 0 0,0 0 0 0 0,-1-1 0 0 0,1 1 0 0 0,0 0 0 0 0,-1-1 0 0 0,1 1 0 0 0,0 0 1 0 0,-1-1-1 0 0,1 0 0 0 0,0 1 0 0 0,0-1 0 0 0,0 0 0 0 0,0 1 0 0 0,-1-1 0 0 0,1 0 0 0 0,0 0 0 0 0,1 0 0 0 0,-1 0 1 0 0,0 0-1 0 0,0 0 0 0 0,0 0 0 0 0,0 0 0 0 0,1-1 0 0 0,-1 1 0 0 0,1 0 0 0 0,-1 0 0 0 0,1-1 0 0 0,-1 1 0 0 0,1 0 1 0 0,0 0-1 0 0,-1-1 0 0 0,1 1 0 0 0,0 0 0 0 0,0-1 0 0 0,0 1 0 0 0,0-1 0 0 0,0 1 0 0 0,1-1 127 0 0,0-11-1374 0 0</inkml:trace>
  <inkml:trace contextRef="#ctx0" brushRef="#br2" timeOffset="226647.648">17475 3579 13880 0 0,'0'0'630'0'0,"0"0"-7"0"0,-1 8-372 0 0,-19 64 1192 0 0,3-14 505 0 0,11-38-1323 0 0,4-14-439 0 0,0 0 0 0 0,1 0 0 0 0,-1 0 0 0 0,1 0 1 0 0,0 0-1 0 0,1 1-186 0 0,-1 13 228 0 0,1 13 32 0 0,1-18-217 0 0,-2-10-25 0 0,2 0 1 0 0,-1 0 0 0 0,0-1-1 0 0,1 1 1 0 0,1 4-19 0 0,-2 7-2167 0 0,0-16-4679 0 0</inkml:trace>
  <inkml:trace contextRef="#ctx0" brushRef="#br2" timeOffset="227136.494">17375 3745 10592 0 0,'0'0'488'0'0,"12"-5"176"0"0,-2 3-143 0 0,-1 0 1 0 0,0 1 0 0 0,0 1 0 0 0,10 0-522 0 0,16-1 1157 0 0,9-2-286 0 0,23 2-871 0 0,-23 1 213 0 0,22-4-213 0 0,-29-2-192 0 0,-34 6 102 0 0,-1-1-1 0 0,1 0 1 0 0,0 0-1 0 0,0 0 1 0 0,0 0-1 0 0,-1 0 1 0 0,1-1-1 0 0,-1 1 1 0 0,1-1 0 0 0,1-1 90 0 0,-3 3-338 0 0,-1 0 323 0 0,0 0 0 0 0,0 0 0 0 0,0 0-1 0 0,0 0 1 0 0,0 0 0 0 0,0 0 0 0 0,1 0 0 0 0,-1 0-1 0 0,0 0 1 0 0,0 0 0 0 0,0 0 0 0 0,0 0-1 0 0,0 0 1 0 0,0 0 0 0 0,0 0 0 0 0,1 0 0 0 0,-1 0-1 0 0,0 0 1 0 0,0 0 0 0 0,0 0 0 0 0,0 0 0 0 0,0 0-1 0 0,0 0 1 0 0,0 0 0 0 0,1 0 0 0 0,-1 0-1 0 0,0 0 1 0 0,0 0 0 0 0,0 0 0 0 0,0-1 0 0 0,0 1-1 0 0,0 0 1 0 0,0 0 0 0 0,0 0 0 0 0,0 0 0 0 0,0 0-1 0 0,1 0 1 0 0,-1 0 0 0 0,0 0 0 0 0,0 0-1 0 0,0-1 1 0 0,0 1 0 0 0,0 0 0 0 0,0 0 0 0 0,0 0-1 0 0,0 0 1 0 0,0 0 0 0 0,0 0 0 0 0,0 0 0 0 0,0-1-1 0 0,0 1 1 0 0,0 0 0 0 0,0 0 0 0 0,0 0-1 0 0,0 0 1 0 0,0 0 0 0 0,0 0 0 0 0,0 0 0 0 0,0-1-1 0 0,0 1 1 0 0,0 0 0 0 0,0 0 0 0 0,0 0 0 0 0,-1 0 15 0 0,1 0 0 0 0,0-1 0 0 0,0 1 1 0 0,-1-1-1 0 0,1 1 1 0 0,-1 0-1 0 0,1 0 0 0 0,0-1 1 0 0,-1 1-1 0 0,1 0 1 0 0,-1 0-1 0 0,1-1 0 0 0,0 1 1 0 0,-1 0-1 0 0,1 0 1 0 0,-1 0-1 0 0,1 0 0 0 0,-1 0 1 0 0,1 0-1 0 0,-1-1 1 0 0,1 1-1 0 0,-1 0 0 0 0,-7 1 328 0 0,0 0-1 0 0,0 0 1 0 0,-1 0 0 0 0,1 1 0 0 0,0 0 0 0 0,0 0-1 0 0,0 1 1 0 0,1 0 0 0 0,-1 1 0 0 0,1 0-1 0 0,0 0 1 0 0,0 0 0 0 0,0 1 0 0 0,0 0-328 0 0,-1 2 370 0 0,0 0 1 0 0,0 0 0 0 0,1 1 0 0 0,0 0 0 0 0,0 0 0 0 0,1 1-1 0 0,0 0 1 0 0,1 0 0 0 0,0 0 0 0 0,-3 7-371 0 0,7-14 17 0 0,0 1 1 0 0,1-1-1 0 0,-1 0 1 0 0,1 1-1 0 0,0-1 1 0 0,-1 1-1 0 0,1-1 1 0 0,0 1-1 0 0,0-1 1 0 0,0 0-1 0 0,1 1 1 0 0,-1-1-1 0 0,1 1 1 0 0,-1-1-1 0 0,1 0 1 0 0,0 1-1 0 0,0-1 1 0 0,0 0-1 0 0,0 0 1 0 0,0 1-1 0 0,1-1 1 0 0,0 1-18 0 0,-1-1 11 0 0,1-1 0 0 0,-1 1 1 0 0,0 0-1 0 0,1-1 1 0 0,0 0-1 0 0,-1 1 0 0 0,1-1 1 0 0,0 0-1 0 0,0 0 1 0 0,-1 0-1 0 0,1 0 0 0 0,0 0 1 0 0,0 0-1 0 0,0 0 0 0 0,0-1 1 0 0,0 1-1 0 0,1-1 1 0 0,-1 1-1 0 0,0-1 0 0 0,0 0 1 0 0,0 0-1 0 0,0 0 1 0 0,0 0-1 0 0,0 0 0 0 0,2-1-11 0 0,4-1-24 0 0,-1 1 1 0 0,-1-2-1 0 0,1 1 0 0 0,0-1 0 0 0,0 0 0 0 0,-1 0 0 0 0,0-1 1 0 0,0 0-1 0 0,2-1 24 0 0,-3 1-22 0 0,-1 0 1 0 0,-1 0 0 0 0,1 0 0 0 0,0 0 0 0 0,-1 0-1 0 0,0-1 1 0 0,0 1 0 0 0,0-1 0 0 0,-1 0-1 0 0,1 0 1 0 0,-1 0 0 0 0,1-3 21 0 0,1-5-35 0 0,-2 9 9 0 0,0 0 0 0 0,-1 0 0 0 0,0-1 0 0 0,0 1 0 0 0,0 0 0 0 0,0-1 0 0 0,0 1 0 0 0,-1 0 0 0 0,0-1 0 0 0,0 1 0 0 0,0-1 0 0 0,-1 0 26 0 0,1-7-277 0 0,0 11 340 0 0,0 1 81 0 0,-1 1-100 0 0,-1 1 1 0 0,1-1 0 0 0,1 1-1 0 0,-1 0 1 0 0,0-1 0 0 0,0 1 0 0 0,1 0-1 0 0,-1-1 1 0 0,1 1-45 0 0,-2 2 60 0 0,1 0-55 0 0,0 1-1 0 0,-1 0 0 0 0,2 0 1 0 0,-1 0-1 0 0,1 0 0 0 0,-1 0 1 0 0,1 1-1 0 0,1-1 0 0 0,-1 0 1 0 0,1 0-1 0 0,0 0 0 0 0,0 0 1 0 0,0 0-1 0 0,1-1 0 0 0,-1 1 1 0 0,1 0-1 0 0,1-1 0 0 0,-1 1 1 0 0,1-1-1 0 0,-1 0 0 0 0,1 1 1 0 0,0-1-1 0 0,1-1 0 0 0,2 5-4 0 0,-4-8-104 0 0,-1 0 0 0 0,0 1-1 0 0,0-1 1 0 0,0 0-1 0 0,0 0 1 0 0,0 1 0 0 0,0-1-1 0 0,1 0 1 0 0,-1 0-1 0 0,0 0 1 0 0,0 0 0 0 0,0-1-1 0 0,1 1 105 0 0,7-1-5221 0 0,1-2-1544 0 0</inkml:trace>
  <inkml:trace contextRef="#ctx0" brushRef="#br2" timeOffset="227526.257">17915 3646 10592 0 0,'0'0'488'0'0,"0"0"-12"0"0,2 14-288 0 0,1-1 1505 0 0,0 0 0 0 0,1 0-1 0 0,0-1 1 0 0,5 8-1693 0 0,-2-3 725 0 0,0 0 0 0 0,-1 1 0 0 0,-1 0 0 0 0,-1 0-1 0 0,2 10-724 0 0,-4-17 185 0 0,1 13 238 0 0,-3-23-328 0 0,0-1 9 0 0,-10 5 24 0 0,10-5-145 0 0,-1 0 1 0 0,0-1-1 0 0,1 1 0 0 0,-1-1 1 0 0,1 1-1 0 0,-1-1 0 0 0,1 1 1 0 0,-1-1-1 0 0,1 0 1 0 0,0 1-1 0 0,-1-1 0 0 0,1 0 1 0 0,0 1-1 0 0,-1-1 0 0 0,1 0 1 0 0,0 1-1 0 0,0-1 0 0 0,0 0 1 0 0,-1 1-1 0 0,1-1 0 0 0,0 0 1 0 0,0 0-1 0 0,0 0 17 0 0,-1-21-678 0 0,1 18 486 0 0,1-6-322 0 0,0 0 1 0 0,0-1 0 0 0,2-1 513 0 0,1-14-858 0 0,-3 21 649 0 0,1-1-1 0 0,-1 1 1 0 0,1 0-1 0 0,0-1 0 0 0,0 1 1 0 0,1 0-1 0 0,1-4 210 0 0,-2 6 113 0 0,0 0 0 0 0,0 0-1 0 0,0 0 1 0 0,1 0 0 0 0,-1 0 0 0 0,1 1 0 0 0,-1-1-1 0 0,1 1 1 0 0,0-1 0 0 0,0 1 0 0 0,3-2-113 0 0,-5 4-28 0 0,0 0 1 0 0,-1 0 0 0 0,1-1-1 0 0,0 1 1 0 0,0 0-1 0 0,0 0 1 0 0,0 0 0 0 0,-1 0-1 0 0,1 0 1 0 0,0 0-1 0 0,0 0 1 0 0,0 0 0 0 0,-1 0-1 0 0,1 1 1 0 0,0-1-1 0 0,0 0 1 0 0,0 0 0 0 0,-1 1-1 0 0,1-1 1 0 0,0 1-1 0 0,-1-1 1 0 0,1 0 0 0 0,0 1-1 0 0,0 0 28 0 0,14 14-172 0 0,-10-9 495 0 0,2 3-13 0 0,-1 0 0 0 0,0 1 0 0 0,0 0 0 0 0,-1 0 0 0 0,0 0 0 0 0,-1 1 0 0 0,0-1 0 0 0,2 12-310 0 0,4 9 892 0 0,6 15-363 0 0,-15-44-417 0 0,-1-1-8 0 0,0 2-28 0 0,-1-2-142 0 0,1 0-1 0 0,0-1 0 0 0,0 1 0 0 0,0 0 0 0 0,-1-1 1 0 0,1 1-1 0 0,0-1 0 0 0,-1 1 0 0 0,1-1 0 0 0,-1 1 1 0 0,1-1-1 0 0,0 1 0 0 0,-1-1 0 0 0,1 1 0 0 0,-1-1 1 0 0,1 1-1 0 0,-1-1 0 0 0,0 0 0 0 0,1 1 0 0 0,-1-1 1 0 0,1 0-1 0 0,-1 1 0 0 0,0-1 0 0 0,1 0 0 0 0,-1 0 1 0 0,0 0-1 0 0,1 0 0 0 0,-1 0 0 0 0,1 0 1 0 0,-1 0-1 0 0,0 0 67 0 0,-5-2-1670 0 0</inkml:trace>
  <inkml:trace contextRef="#ctx0" brushRef="#br2" timeOffset="227783.4">18333 3468 6448 0 0,'0'0'297'0'0,"-1"1"-9"0"0,-7 15 487 0 0,4-8 1014 0 0,3-5-899 0 0,-1 1-1 0 0,1-1 1 0 0,-1 1 0 0 0,1-1-1 0 0,0 1 1 0 0,1 0 0 0 0,-1-1-1 0 0,1 1-889 0 0,-2 33 3017 0 0,1-9-2486 0 0,-2 1 205 0 0,2-1 1 0 0,1 1-1 0 0,3 20-736 0 0,-1-14 214 0 0,-2-27-174 0 0,0 0 0 0 0,0 0 0 0 0,1-1 0 0 0,0 1 0 0 0,2 4-40 0 0,1 12 52 0 0,-3-20-43 0 0,-1 0-1 0 0,1-1 1 0 0,0 1 0 0 0,0 0-1 0 0,0 0 1 0 0,0-1 0 0 0,1 1 0 0 0,-1-1-1 0 0,1 1-8 0 0,-1-3 0 0 0,0 0 1 0 0,-1 0 0 0 0,1 0 0 0 0,0 0 0 0 0,-1 0 0 0 0,1 0 0 0 0,-1 0 0 0 0,1 0-1 0 0,-1 0 1 0 0,0 1 0 0 0,1-1 0 0 0,-1 0 0 0 0,0 1-1 0 0,0-1-80 0 0,0-1-551 0 0,0 0-250 0 0,0 0-1276 0 0,0 0-4912 0 0</inkml:trace>
  <inkml:trace contextRef="#ctx0" brushRef="#br2" timeOffset="227969.801">18180 3667 12896 0 0,'0'0'997'0'0,"1"0"-656"0"0,5-5 400 0 0,1 1-1 0 0,-1 0 0 0 0,0 1 1 0 0,1 0-1 0 0,0 0 0 0 0,0 0 1 0 0,0 1-1 0 0,0 0 0 0 0,4-1-740 0 0,11-4 156 0 0,-7 3-69 0 0,0 1 0 0 0,0 1 1 0 0,12-2-88 0 0,22-2 428 0 0,-20 1-265 0 0,17 0-163 0 0,-33 4-64 0 0,18-2-67 0 0</inkml:trace>
  <inkml:trace contextRef="#ctx0" brushRef="#br1" timeOffset="183719.761">16656 5501 2760 0 0,'0'0'413'0'0,"0"0"695"0"0,11-1 4557 0 0,-11 1-5566 0 0,0 0 0 0 0,1-1 0 0 0,-1 1 0 0 0,0 0-1 0 0,0 0 1 0 0,1 0 0 0 0,-1 0 0 0 0,0-1 0 0 0,0 1-1 0 0,0 0 1 0 0,1 0 0 0 0,-1-1 0 0 0,0 1 0 0 0,0 0-1 0 0,0 0 1 0 0,0-1 0 0 0,0 1 0 0 0,0 0 0 0 0,1 0-1 0 0,-1-1 1 0 0,0 1 0 0 0,0 0 0 0 0,0 0 0 0 0,0-1-1 0 0,0 1 1 0 0,0 0 0 0 0,0-1 0 0 0,0 1 0 0 0,0 0-1 0 0,0 0 1 0 0,0-1 0 0 0,0 1 0 0 0,0 0 0 0 0,-1-1-1 0 0,1 1 1 0 0,0 0 0 0 0,0 0 0 0 0,0-1 0 0 0,0 1-99 0 0,-1-1 368 0 0,0 0-273 0 0,0 0 1 0 0,1 0 0 0 0,-1-1 0 0 0,-1 1 0 0 0,1 0 0 0 0,0 0 0 0 0,0 0 0 0 0,0 1 0 0 0,0-1 0 0 0,-1 0-96 0 0,2 1 17 0 0,-7-4 244 0 0,0 0 1 0 0,-1 1-1 0 0,0 0 1 0 0,1 0 0 0 0,-1 1-1 0 0,0-1 1 0 0,0 2-1 0 0,0-1 1 0 0,0 1 0 0 0,-1 1-1 0 0,1 0 1 0 0,0 0-1 0 0,0 0 1 0 0,-7 2-262 0 0,10-1 106 0 0,-1 0 0 0 0,1 1 1 0 0,0 0-1 0 0,0 0 0 0 0,0 0 0 0 0,0 0 0 0 0,0 1 1 0 0,1 0-1 0 0,-1 0 0 0 0,1 0 0 0 0,0 0 0 0 0,0 1 1 0 0,-2 1-107 0 0,-3 4 113 0 0,1 1 0 0 0,0 0-1 0 0,0 0 1 0 0,1 1 0 0 0,-1 1-113 0 0,4-5 48 0 0,0 0 0 0 0,0 1 0 0 0,0-1 0 0 0,1 1 0 0 0,1-1-1 0 0,-1 1 1 0 0,1 0 0 0 0,0 0 0 0 0,1 0 0 0 0,0 1 0 0 0,0-1-1 0 0,1 0 1 0 0,0 0 0 0 0,0 0 0 0 0,1 1 0 0 0,0-1 0 0 0,1 0-48 0 0,-1-3 16 0 0,0 0 1 0 0,0-1-1 0 0,1 0 0 0 0,0 1 1 0 0,0-1-1 0 0,0 0 1 0 0,0 0-1 0 0,1 0 1 0 0,-1 0-1 0 0,1 0 1 0 0,0 0-1 0 0,0-1 0 0 0,0 0 1 0 0,1 1-1 0 0,-1-1 1 0 0,1 0-1 0 0,0-1 1 0 0,1 1-17 0 0,-1-1 19 0 0,1 0 1 0 0,-1-1 0 0 0,1 0 0 0 0,-1 0 0 0 0,1-1-1 0 0,0 1 1 0 0,-1-1 0 0 0,1 0 0 0 0,0 0-1 0 0,-1 0 1 0 0,1-1 0 0 0,1 0-20 0 0,3-1 31 0 0,0-1-1 0 0,0 0 1 0 0,-1 0 0 0 0,0-1-1 0 0,0 0 1 0 0,0-1 0 0 0,0 0-1 0 0,0 0 1 0 0,-1 0 0 0 0,0-1-1 0 0,0 0 1 0 0,0 0 0 0 0,-1-1-1 0 0,1-1-30 0 0,0-2 25 0 0,1 1 20 0 0,-1-2-1 0 0,0 1 0 0 0,2-6-44 0 0,-8 13 3 0 0,0 0 0 0 0,1 0-1 0 0,-1 0 1 0 0,0 0 0 0 0,-1 0-1 0 0,1 0 1 0 0,0 0-1 0 0,-1 0 1 0 0,0 0 0 0 0,1 0-1 0 0,-1 0 1 0 0,0 0-1 0 0,-1 0 1 0 0,1 0 0 0 0,-1 0-1 0 0,1-1-2 0 0,-2-10 54 0 0,2 13-55 0 0,-1 1 1 0 0,1 0-1 0 0,0 0 1 0 0,-1 0-1 0 0,1 0 1 0 0,-1 0 0 0 0,1 0-1 0 0,-1 0 1 0 0,1 0-1 0 0,-1 0 1 0 0,1 0-1 0 0,-1 0 1 0 0,1 0-1 0 0,0 0 1 0 0,-1 0-1 0 0,1 1 1 0 0,-1-1 0 0 0,1 0-1 0 0,-1 0 1 0 0,1 0-1 0 0,0 1 1 0 0,-1-1-1 0 0,1 0 1 0 0,-1 1-1 0 0,1-1 1 0 0,0 0 0 0 0,-1 1 0 0 0,-7 8-51 0 0,7-9 52 0 0,0 4-10 0 0,-1 0 0 0 0,0-1-1 0 0,1 1 1 0 0,0 0-1 0 0,-1 0 1 0 0,2 0 0 0 0,-1 0-1 0 0,0 0 1 0 0,1 3 9 0 0,-3 8-48 0 0,0-2 138 0 0,1 0-1 0 0,0 0 0 0 0,1 1 1 0 0,0-1-1 0 0,1 0 0 0 0,1 1 1 0 0,0-1-1 0 0,1 0 0 0 0,2 10-89 0 0,-4-22 13 0 0,0 1 0 0 0,1 0 0 0 0,-1 0-1 0 0,1-1 1 0 0,-1 1 0 0 0,1-1 0 0 0,0 1-1 0 0,0-1 1 0 0,-1 1 0 0 0,1-1 0 0 0,0 1-1 0 0,0-1 1 0 0,1 0 0 0 0,-1 1 0 0 0,0-1-1 0 0,0 0 1 0 0,1 0 0 0 0,-1 0 0 0 0,1 1-13 0 0,3 1 1 0 0,-3-2 8 0 0,-1 0-1 0 0,1 0 0 0 0,0-1 0 0 0,-1 1 1 0 0,1-1-1 0 0,0 0 0 0 0,0 1 1 0 0,-1-1-1 0 0,1 0 0 0 0,0 0 1 0 0,0 0-1 0 0,-1 0 0 0 0,1-1 1 0 0,1 1-9 0 0,2 0 21 0 0,-2-1 21 0 0,0 1 0 0 0,0 0 0 0 0,0-1 0 0 0,0 0 0 0 0,-1 0 0 0 0,1 1 0 0 0,0-2 0 0 0,-1 1 0 0 0,1 0 0 0 0,-1-1 0 0 0,2 0-42 0 0,11-9-1189 0 0,-1 0-4863 0 0,-5 3-1254 0 0</inkml:trace>
  <inkml:trace contextRef="#ctx0" brushRef="#br1" timeOffset="185555.717">17419 5045 6848 0 0,'0'0'314'0'0,"0"0"-6"0"0,0 0-178 0 0,0 0-17 0 0,0 0 14 0 0,0 0 1 0 0,0 0 82 0 0,0 0 349 0 0,-14-14 4165 0 0,-72 9-3601 0 0,84 5-1116 0 0,-10 0 21 0 0,0 0 0 0 0,-1-1 0 0 0,1 0 0 0 0,0-1 0 0 0,-1 0 1 0 0,-6-3-29 0 0,-46-11 464 0 0,25 7 328 0 0,31 6-521 0 0,4 2-68 0 0,0 0-1 0 0,1 0 1 0 0,-1-1 0 0 0,1 0 0 0 0,0 0-1 0 0,-3-2-202 0 0,6 4 168 0 0,1 0-34 0 0,0 0-20 0 0,0 0-2 0 0,0 0-8 0 0,0 0-32 0 0,0 0-2 0 0,0 0 16 0 0,0 0-11 0 0,3 15-15 0 0,-3-13-55 0 0,3 8 98 0 0,-1 1-1 0 0,-1 0 1 0 0,0 0-1 0 0,0 1 1 0 0,-2 5-103 0 0,3 29 335 0 0,2 1-123 0 0,5 34-76 0 0,-6-60-31 0 0,-2 1 0 0 0,-1 20-105 0 0,2 14 154 0 0,4 33 77 0 0,-9-44-96 0 0,0-6-63 0 0,0 111 314 0 0,4-13 44 0 0,7-81-353 0 0,-8-28 102 0 0,-2 0-1 0 0,-1 4-178 0 0,0 4 210 0 0,3-28-198 0 0,0 0 1 0 0,-1 0 0 0 0,0 0 0 0 0,-1 0 0 0 0,1-1 0 0 0,-2 1-1 0 0,1 0 1 0 0,-2 2-13 0 0,1 11-199 0 0,3-18 205 0 0,0 0-1 0 0,-1 0 1 0 0,1 1 0 0 0,-1-1-1 0 0,0 0 1 0 0,0 0-1 0 0,-1 3-5 0 0,2-5 64 0 0,0-1 0 0 0,-3 5-10 0 0,1 0-113 0 0,0-3-16 0 0,0 4 73 0 0,2-5 70 0 0,0-1 18 0 0,0 0 2 0 0,0 2-14 0 0,2 3-76 0 0,-1-4-72 0 0,-1 0 77 0 0,0-1 1 0 0,1 1 0 0 0,-1-1 0 0 0,0 0-1 0 0,1 1 1 0 0,-1-1 0 0 0,0 0-1 0 0,1 1 1 0 0,-1-1 0 0 0,0 0 0 0 0,1 1-1 0 0,-1-1 1 0 0,1 0 0 0 0,-1 0 0 0 0,1 1-1 0 0,-1-1 1 0 0,1 0 0 0 0,-1 0-1 0 0,0 0 1 0 0,1 0 0 0 0,-1 0 0 0 0,1 1-1 0 0,-1-1 1 0 0,1 0 0 0 0,0 0-4 0 0,15 3 82 0 0,-15-3-103 0 0,6 1 22 0 0,-1-1-1 0 0,1 0 0 0 0,-1 0 1 0 0,1-1-1 0 0,4 0 0 0 0,20-2-18 0 0,31-5-338 0 0,-33 5-1442 0 0,-14 3-5447 0 0</inkml:trace>
  <inkml:trace contextRef="#ctx0" brushRef="#br1" timeOffset="187695.688">17690 5442 5984 0 0,'0'-2'49'0'0,"1"0"0"0"0,-1 0 0 0 0,1 0 0 0 0,-1 0 0 0 0,0-1 0 0 0,0 1 0 0 0,0 0 0 0 0,0 0 0 0 0,0-1-49 0 0,0-14 207 0 0,1 17-130 0 0,-1 0 0 0 0,0 0 0 0 0,0-1 0 0 0,0 1 0 0 0,0 0 0 0 0,0 0-1 0 0,0-1 1 0 0,0 1 0 0 0,0 0 0 0 0,0-1 0 0 0,0 1 0 0 0,0 0 0 0 0,0 0 0 0 0,0-1 0 0 0,0 1 0 0 0,-1 0 0 0 0,1-1 0 0 0,0 1 0 0 0,0 0 0 0 0,0 0 0 0 0,0-1 0 0 0,0 1 0 0 0,-1 0 0 0 0,1 0 0 0 0,0 0 0 0 0,0-1-1 0 0,0 1 1 0 0,-1 0 0 0 0,1 0 0 0 0,0 0 0 0 0,0-1 0 0 0,0 1 0 0 0,-1 0 0 0 0,1 0 0 0 0,0 0 0 0 0,-1 0-77 0 0,1 0 82 0 0,0 0 1 0 0,-1-1-1 0 0,1 1 1 0 0,0 0-1 0 0,0 0 0 0 0,0 0 1 0 0,-1 0-1 0 0,1 0 0 0 0,0-1 1 0 0,0 1-1 0 0,-1 0 0 0 0,1 0 1 0 0,0 0-1 0 0,0-1 1 0 0,0 1-1 0 0,0 0 0 0 0,-1 0 1 0 0,1-1-1 0 0,0 1 0 0 0,0 0 1 0 0,0 0-1 0 0,0-1 1 0 0,0 1-1 0 0,0 0 0 0 0,0-1 1 0 0,0 1-83 0 0,-1 2 111 0 0,0 0 1 0 0,0 0 0 0 0,0 0-1 0 0,-1 0 1 0 0,1 0 0 0 0,0-1-1 0 0,-1 1 1 0 0,1 0 0 0 0,-2 0-112 0 0,-2 4 355 0 0,-14 22 596 0 0,2-4-184 0 0,1 0 0 0 0,2 2 0 0 0,-7 16-767 0 0,-11 19 799 0 0,18-33-552 0 0,-4 14 37 0 0,12-28-204 0 0,5-10-58 0 0,-1-1-1 0 0,1 0 1 0 0,0 1-1 0 0,0-1 1 0 0,0 1-1 0 0,0-1 1 0 0,0 5-22 0 0,-4 5 84 0 0,5-12-54 0 0,-1 0 1 0 0,1-1 0 0 0,-1 1-1 0 0,1 0 1 0 0,0 0-1 0 0,-1-1 1 0 0,1 1-1 0 0,0 0 1 0 0,-1 0 0 0 0,1-1-1 0 0,0 1 1 0 0,0 0-1 0 0,0 0 1 0 0,0 0 0 0 0,0-1-1 0 0,0 1 1 0 0,0 0-1 0 0,0 1-30 0 0,15-10 152 0 0,-11 7-141 0 0,-1-1 0 0 0,0 0-1 0 0,0 0 1 0 0,1 0 0 0 0,-1 0-1 0 0,0-1 1 0 0,-1 1 0 0 0,1-1-1 0 0,0 0 1 0 0,1-2-11 0 0,5-5 41 0 0,-1 1-60 0 0,-1 0 1 0 0,1-1-1 0 0,-2 0 0 0 0,1 0 0 0 0,1-6 19 0 0,8-8-202 0 0,3-7-7 0 0,12-18 30 0 0,-30 47 176 0 0,0 0 0 0 0,0 0 0 0 0,0 0 0 0 0,1 0 0 0 0,-1 0 0 0 0,1 1 0 0 0,-1-1 0 0 0,1 0 0 0 0,0 1 0 0 0,-1-1 0 0 0,1 1 0 0 0,2-1 3 0 0,9-10-38 0 0,-12 11 29 0 0,1-2-8 0 0,10 0-11 0 0,-3 3 18 0 0,-9 0 6 0 0,1 0 0 0 0,0 0 0 0 0,-1 1 0 0 0,1-1 0 0 0,-1 0 0 0 0,1 0 0 0 0,-1 0 0 0 0,1 0 0 0 0,-1 1 0 0 0,1-1 0 0 0,-1 0 0 0 0,1 1 0 0 0,-1-1 1 0 0,1 0-1 0 0,-1 1 0 0 0,1-1 0 0 0,-1 1 0 0 0,1-1 0 0 0,-1 1 0 0 0,0-1 0 0 0,1 1 0 0 0,-1-1 0 0 0,0 1 0 0 0,0-1 0 0 0,1 1 0 0 0,-1-1 0 0 0,0 1 0 0 0,0-1 0 0 0,0 1 0 0 0,0-1 0 0 0,1 1 0 0 0,-1 0 4 0 0,0 0-12 0 0,17 40-108 0 0,-13-35 115 0 0,0 1 0 0 0,-1 1 0 0 0,0-1 0 0 0,2 6 5 0 0,9 21 860 0 0,-4-13-91 0 0,-8-16-968 0 0,0 0 1 0 0,0 0 0 0 0,1 0-1 0 0,0 0 1 0 0,0-1 0 0 0,0 1-1 0 0,3 1 199 0 0,13 19 1568 0 0,-13-15-3268 0 0,-6-9 1753 0 0,-16 8 99 0 0,9-5-76 0 0,4-3-67 0 0,0 0-1 0 0,0 0 0 0 0,0 0 0 0 0,0 0 0 0 0,0-1 0 0 0,0 1 0 0 0,0-1 0 0 0,0 1 0 0 0,0-1 0 0 0,0 0 0 0 0,0-1 0 0 0,0 1-8 0 0,-10 0 50 0 0,-21 1 306 0 0,-13-2-356 0 0,17-1 295 0 0,0 3-1 0 0,-4 0-294 0 0,-12-1 91 0 0,22 0-72 0 0,23-1-4 0 0,1 0-5633 0 0,0 1 5396 0 0,0 0-5510 0 0</inkml:trace>
  <inkml:trace contextRef="#ctx0" brushRef="#br1" timeOffset="188432.783">18070 5359 10336 0 0,'0'0'472'0'0,"0"0"-10"0"0,-1 2-284 0 0,-3 33 331 0 0,0-5 683 0 0,3-22-788 0 0,1 0 0 0 0,0 0 0 0 0,0 0 0 0 0,0 0 0 0 0,2 5-404 0 0,0 20 829 0 0,1 4-181 0 0,-1-26-418 0 0,-1-1 1 0 0,-1 1-1 0 0,0-1 0 0 0,-1 5-230 0 0,-1 27 530 0 0,2-28-352 0 0,-1-1-1 0 0,-1 1 1 0 0,0 0-1 0 0,-2 8-177 0 0,1-11 86 0 0,3-9-70 0 0,0 0 1 0 0,-1 0-1 0 0,1 0 1 0 0,0 0 0 0 0,-1 0-1 0 0,0 0 1 0 0,0 0-1 0 0,1 0 1 0 0,-2 1-17 0 0,1-2 75 0 0,1 0 403 0 0,-1-6-296 0 0,2-14-32 0 0,27-74 0 0 0,-24 79-156 0 0,3-6-145 0 0,1 0-1 0 0,0 1 1 0 0,2 0-1 0 0,11-17 152 0 0,-13 23-26 0 0,-4 7 13 0 0,1 1-1 0 0,0 0 1 0 0,0 0-1 0 0,1 0 0 0 0,-1 1 1 0 0,1 0-1 0 0,0 0 1 0 0,0 0-1 0 0,0 1 0 0 0,6-2 14 0 0,-10 4-8 0 0,1 0 0 0 0,0 0 0 0 0,-1 1 0 0 0,1-1 0 0 0,-1 1 0 0 0,1 0 0 0 0,0 0 0 0 0,-1 0 0 0 0,1 0 0 0 0,0 0 0 0 0,-1 1 0 0 0,1-1 0 0 0,0 1 0 0 0,-1 0 0 0 0,1-1 0 0 0,-1 1 0 0 0,1 0 0 0 0,-1 1 0 0 0,1-1 8 0 0,7 5 2 0 0,-8-5 12 0 0,-1 0-1 0 0,0 0 1 0 0,1 0 0 0 0,-1 0 0 0 0,0 0 0 0 0,0 0 0 0 0,1 0 0 0 0,-1 0 0 0 0,0 0 0 0 0,0 0 0 0 0,0 0-1 0 0,0 2-13 0 0,3 3 64 0 0,0 1 0 0 0,0 0 0 0 0,-1 0 0 0 0,0 0 0 0 0,-1 0 0 0 0,1 1 0 0 0,-1-1 0 0 0,-1 1 0 0 0,1-1 0 0 0,-1 1 0 0 0,-1 0 0 0 0,0-1 0 0 0,0 1 0 0 0,0 0 0 0 0,-1-1 0 0 0,0 1 0 0 0,0 0 0 0 0,-1 0-64 0 0,-2 22 191 0 0,-4 12 178 0 0,-5 13 231 0 0,7-40-424 0 0,5-14-136 0 0,0 1 0 0 0,1-1 0 0 0,-1 1 0 0 0,0-1 0 0 0,1 1 0 0 0,-1-1 0 0 0,1 1 0 0 0,-1 0 0 0 0,1-1 0 0 0,0 1-40 0 0,-1 0 107 0 0,1-1-106 0 0,0-1-1 0 0,0 0 1 0 0,-1 1-1 0 0,1-1 1 0 0,0 0 0 0 0,0 1-1 0 0,0-1 1 0 0,0 0-1 0 0,-1 1 1 0 0,1-1-1 0 0,0 0 1 0 0,0 1 0 0 0,0-1-1 0 0,0 0 1 0 0,0 1-1 0 0,0-1 1 0 0,0 1 0 0 0,0-1-1 0 0,0 0 1 0 0,0 1-1 0 0,0-1 1 0 0,0 0 0 0 0,0 1-1 0 0,0-1 1 0 0,1 1-1 0 0,-1-1 1 0 0,0 0 0 0 0,0 1-1 0 0,0-1 1 0 0,0 0-1 0 0,1 1 1 0 0,-1-1 0 0 0,0 0-1 0 0,1 1 1 0 0,1 7-1 0 0,-6-3 11 0 0,-2 5-179 0 0,5-8-6448 0 0,4-7-82 0 0</inkml:trace>
  <inkml:trace contextRef="#ctx0" brushRef="#br1" timeOffset="189645.918">18326 6105 7856 0 0,'0'0'174'0'0,"0"0"29"0"0,9-16 236 0 0,3-1 2126 0 0,-8 13-1672 0 0,1 1 4924 0 0,-4 15-4910 0 0,-1-7-804 0 0,-1 0 1 0 0,0 0-1 0 0,0 0 0 0 0,0 0 0 0 0,-1 0 1 0 0,1 0-1 0 0,-1 0 0 0 0,0 0 0 0 0,-1-1 0 0 0,1 1 1 0 0,-1-1-1 0 0,0 0 0 0 0,-1 2-103 0 0,-13 23 493 0 0,9-14-149 0 0,-16 36 526 0 0,15-37-688 0 0,9-13-175 0 0,-1-1 1 0 0,0 1 0 0 0,1 0 0 0 0,-1-1 0 0 0,1 1-1 0 0,-1 0 1 0 0,1-1 0 0 0,-1 1 0 0 0,1 0 0 0 0,-1 0-1 0 0,1 0 1 0 0,0-1 0 0 0,0 1 0 0 0,-1 0-1 0 0,1 0 1 0 0,0 0 0 0 0,0 0 0 0 0,0 0 0 0 0,0 0-1 0 0,0-1 1 0 0,0 1 0 0 0,0 0 0 0 0,0 0 0 0 0,0 0-1 0 0,1 0-7 0 0,-1 2 54 0 0,0-3-54 0 0,-1 0 0 0 0,1 0 0 0 0,0 0 1 0 0,0 1-1 0 0,0-1 0 0 0,0 0 1 0 0,0 0-1 0 0,0 0 0 0 0,0 1 0 0 0,0-1 1 0 0,0 0-1 0 0,0 0 0 0 0,0 1 0 0 0,0-1 1 0 0,0 0-1 0 0,0 0 0 0 0,0 0 1 0 0,0 1-1 0 0,0-1 0 0 0,0 0 0 0 0,0 0 1 0 0,0 1-1 0 0,0-1 0 0 0,0 0 0 0 0,1 0 1 0 0,-1 0-1 0 0,0 0 0 0 0,0 1 0 0 0,0-1 1 0 0,0 0-1 0 0,0 0 0 0 0,1 0 1 0 0,-1 0-1 0 0,0 1 0 0 0,0-1 0 0 0,0 0 1 0 0,1 0-1 0 0,-1 0 0 0 0,0 0 0 0 0,0 0 1 0 0,0 0-1 0 0,1 0 0 0 0,-1 0 0 0 0,6 2-1 0 0,-2-1 0 0 0,-1-1-1 0 0,1 0 1 0 0,-1 0-1 0 0,1 0 1 0 0,-1 0-1 0 0,0-1 1 0 0,1 1-1 0 0,-1-1 1 0 0,0 0-1 0 0,1 0 1 0 0,1-1 1 0 0,1-1-112 0 0,0 1 0 0 0,0-1 0 0 0,0-1 0 0 0,-1 1 0 0 0,5-4 112 0 0,10-10-1589 0 0,-13 9 66 0 0</inkml:trace>
  <inkml:trace contextRef="#ctx0" brushRef="#br1" timeOffset="190121.75">18404 5975 6448 0 0,'0'0'498'0'0,"3"-8"-284"0"0,10-3 60 0 0,-11 10-235 0 0,-1 0 0 0 0,0 1 0 0 0,0-1-1 0 0,1 0 1 0 0,-1 0 0 0 0,0 0 0 0 0,0 0-1 0 0,0-1 1 0 0,0 1 0 0 0,0 0 0 0 0,0 0 0 0 0,-1 0-1 0 0,1-1-38 0 0,0 0 197 0 0,1 0 1 0 0,-1 0-1 0 0,0 1 0 0 0,1-1 0 0 0,-1 0 0 0 0,0 1 0 0 0,1 0 0 0 0,0-1 0 0 0,-1 1 0 0 0,1 0 0 0 0,0 0 0 0 0,0-1 0 0 0,0 1 0 0 0,0 1 0 0 0,0-1 0 0 0,0 0 1 0 0,0 0-1 0 0,0 1 0 0 0,0-1 0 0 0,0 1-197 0 0,5-2 962 0 0,-6 1-438 0 0,-1 1-20 0 0,6 0 341 0 0,-6 0-825 0 0,0 0 1 0 0,-1 0 0 0 0,1 0 0 0 0,0 0 0 0 0,0 0 0 0 0,0 0 0 0 0,0 0 0 0 0,0 1 0 0 0,0-1-1 0 0,0 0 1 0 0,0 0 0 0 0,0 0 0 0 0,0 0 0 0 0,0 0 0 0 0,0 0 0 0 0,0 0 0 0 0,0 1-1 0 0,0-1 1 0 0,0 0 0 0 0,0 0 0 0 0,0 0 0 0 0,0 0 0 0 0,0 0 0 0 0,0 0 0 0 0,0 1 0 0 0,0-1-1 0 0,0 0 1 0 0,0 0 0 0 0,0 0 0 0 0,0 0 0 0 0,0 0 0 0 0,1 0 0 0 0,-1 0 0 0 0,0 0-1 0 0,0 1 1 0 0,0-1 0 0 0,0 0 0 0 0,0 0 0 0 0,0 0 0 0 0,0 0 0 0 0,0 0 0 0 0,0 0 0 0 0,1 0-1 0 0,-1 0 1 0 0,0 0 0 0 0,0 0 0 0 0,0 0 0 0 0,0 0 0 0 0,0 0 0 0 0,0 0 0 0 0,0 0-1 0 0,1 0 1 0 0,-1 0 0 0 0,0 0 0 0 0,0 0 0 0 0,0 0 0 0 0,0 0 0 0 0,0 0 0 0 0,0 0 0 0 0,1 0-1 0 0,-1 0 1 0 0,0 0 0 0 0,0 0 0 0 0,0 0 0 0 0,0 0 0 0 0,0 0 0 0 0,0 0 0 0 0,0 0-1 0 0,1 0-19 0 0,-1 1 62 0 0,0 1 1 0 0,-1-1 0 0 0,1 1 0 0 0,0-1-1 0 0,0 1 1 0 0,-1-1 0 0 0,1 1 0 0 0,-1-1-1 0 0,1 1 1 0 0,-1-1 0 0 0,0 0 0 0 0,0 1 0 0 0,1-1-1 0 0,-1 0 1 0 0,0 0 0 0 0,0 1 0 0 0,-1 0-64 0 0,-21 14 917 0 0,0 0-403 0 0,21-14-450 0 0,2-2-54 0 0,-1 1 0 0 0,1-1 1 0 0,-1 1-1 0 0,1-1 0 0 0,-1 1 0 0 0,1-1 1 0 0,-1 1-1 0 0,1-1 0 0 0,-1 0 0 0 0,0 1 1 0 0,1-1-1 0 0,-1 0 0 0 0,0 0 0 0 0,1 0 1 0 0,-1 1-1 0 0,0-1 0 0 0,1 0 0 0 0,-1 0 1 0 0,0 0-1 0 0,0 0 0 0 0,1 0 0 0 0,-1 0 1 0 0,0 0-1 0 0,0 0-10 0 0,1 0 4 0 0,-1 0 0 0 0,1 0 1 0 0,0 0-1 0 0,-1 0 0 0 0,1 0 1 0 0,0 0-1 0 0,-1 0 0 0 0,1 0 0 0 0,0 0 1 0 0,-1 0-1 0 0,1 0 0 0 0,0-1 1 0 0,-1 1-1 0 0,1 0 0 0 0,0 0 0 0 0,-1 0 1 0 0,1 0-1 0 0,0 0 0 0 0,-1-1 1 0 0,1 1-1 0 0,0 0 0 0 0,0 0 1 0 0,-1-1-1 0 0,1 1 0 0 0,0 0 0 0 0,0 0 1 0 0,0-1-1 0 0,-1 1 0 0 0,1 0 1 0 0,0 0-1 0 0,0-1 0 0 0,0 1 0 0 0,0 0 1 0 0,0-1-1 0 0,-1 1 0 0 0,1 0 1 0 0,0-1-1 0 0,0 1 0 0 0,0 0 1 0 0,0-1-1 0 0,0 1 0 0 0,0 0 0 0 0,0-1 1 0 0,0 1-1 0 0,0-1 0 0 0,0 1 1 0 0,1 0-1 0 0,-1-1 0 0 0,0 1 0 0 0,0 0-4 0 0,5-11 44 0 0,5-8 24 0 0,4-6-315 0 0,-14 24 216 0 0,1 0 0 0 0,0 0 0 0 0,0 0 0 0 0,0 0 0 0 0,0 1 0 0 0,0-1 0 0 0,0 0 0 0 0,0 0 0 0 0,0 1 0 0 0,0-1 0 0 0,0 1 0 0 0,0-1 0 0 0,0 1 0 0 0,0 0 0 0 0,1-1 0 0 0,-1 1 0 0 0,0 0-1 0 0,0 0 1 0 0,0-1 0 0 0,1 1 31 0 0,-1 0-342 0 0,0 0-533 0 0,4 0-227 0 0</inkml:trace>
  <inkml:trace contextRef="#ctx0" brushRef="#br2" timeOffset="224404.845">16891 4560 5984 0 0,'2'-4'150'0'0,"-1"1"-1"0"0,0-1 1 0 0,-1 1 0 0 0,1-1-1 0 0,0 0 1 0 0,-1 0 0 0 0,0 1 0 0 0,0-1-1 0 0,0 0-149 0 0,-1 1 515 0 0,1-1 1 0 0,-1 1-1 0 0,0 0 0 0 0,0 0 0 0 0,-1 0 1 0 0,1-1-1 0 0,-1 1 0 0 0,1 0 0 0 0,-1 1 1 0 0,0-2-516 0 0,0 2 193 0 0,1-1 0 0 0,-1 1 0 0 0,1 0 1 0 0,-1 0-1 0 0,0 0 0 0 0,1 0 0 0 0,-1 1 1 0 0,0-1-1 0 0,-1 0 0 0 0,1 1 0 0 0,0-1 1 0 0,0 1-1 0 0,0 0 0 0 0,-1 0 1 0 0,1 0-1 0 0,-1 0 0 0 0,1 0 0 0 0,-1 0 1 0 0,1 1-1 0 0,-2-1-193 0 0,-12-3 872 0 0,14 3-745 0 0,-1 0 0 0 0,0 1-1 0 0,1-1 1 0 0,-1 1-1 0 0,0-1 1 0 0,1 1 0 0 0,-1 0-1 0 0,0 0 1 0 0,0 0 0 0 0,1 0-1 0 0,-1 1 1 0 0,0-1-1 0 0,1 1 1 0 0,-1 0-127 0 0,-19 4 345 0 0,20-4-303 0 0,-1-1 0 0 0,0 1 0 0 0,0 0 0 0 0,0-1 0 0 0,1 1 0 0 0,-1 0 0 0 0,0 1 0 0 0,1-1 0 0 0,-1 0 0 0 0,1 1 0 0 0,0 0 0 0 0,-1-1 0 0 0,1 1 0 0 0,-2 2-42 0 0,-5 6-6 0 0,-11 13 284 0 0,19-21-252 0 0,-1 1 15 0 0,0 0 1 0 0,0-1 0 0 0,0 2 0 0 0,1-1-1 0 0,-1 0 1 0 0,1 0 0 0 0,0 0 0 0 0,0 1-1 0 0,0-1 1 0 0,0 1 0 0 0,0-1 0 0 0,1 1-1 0 0,-1 2-41 0 0,-8 75 251 0 0,8-48-225 0 0,0-15 34 0 0,1-1-1 0 0,2 17-59 0 0,1 50 175 0 0,-2-55-103 0 0,-3 24-72 0 0,0 3 59 0 0,-3-4-8 0 0,1-12 66 0 0,2-23-46 0 0,1-10-30 0 0,0-1-1 0 0,1 1 0 0 0,0 0 0 0 0,0 0 0 0 0,1 2-40 0 0,-1-2 37 0 0,0-6-24 0 0,0 0 0 0 0,0 0-1 0 0,0 0 1 0 0,0 0 0 0 0,0 0 0 0 0,0 0-1 0 0,0 0 1 0 0,0 0 0 0 0,1 0 0 0 0,-1 0-1 0 0,0 0 1 0 0,1 0 0 0 0,-1 0 0 0 0,1 0-13 0 0,-1 0 85 0 0,0-1-48 0 0,0 0-141 0 0,0 0-65 0 0,0 0-14 0 0,0 0-34 0 0,0 0-142 0 0,1-1 267 0 0,0 1 1 0 0,0-1-1 0 0,0 1 0 0 0,-1-1 0 0 0,1 1 0 0 0,0-1 0 0 0,0 0 0 0 0,0 0 0 0 0,-1 1 0 0 0,1-1 0 0 0,0 0 0 0 0,-1 0 1 0 0,1 0-1 0 0,-1 0 0 0 0,1 0 0 0 0,-1 0 0 0 0,1 0 0 0 0,-1 0 0 0 0,0 0 0 0 0,1 0 0 0 0,-1 0 0 0 0,0 0 92 0 0,2-5-611 0 0,30-53-3678 0 0,-29 54 3970 0 0,0 0 1 0 0,0 0-1 0 0,1 0 0 0 0,0 0 1 0 0,0 0 318 0 0,0 1-131 0 0,0 0 1 0 0,-1 0-1 0 0,0 0 1 0 0,0-1 0 0 0,1-3 130 0 0,-3 7-43 0 0,-1 1 55 0 0,0-1 1 0 0,0 1-1 0 0,0 0 1 0 0,0 0-1 0 0,0 0 0 0 0,1 0 1 0 0,-1-1-1 0 0,0 1 1 0 0,0 0-1 0 0,0 0 0 0 0,0 0 1 0 0,0 0-1 0 0,0 0 1 0 0,1 0-1 0 0,-1-1 0 0 0,0 1 1 0 0,0 0-1 0 0,0 0 1 0 0,0 0-1 0 0,1 0 0 0 0,-1 0 1 0 0,0 0-1 0 0,0 0 1 0 0,0 0-1 0 0,0 0 0 0 0,1 0 1 0 0,-1 0-1 0 0,0 0 1 0 0,0 0-1 0 0,0 0 0 0 0,1 0 1 0 0,-1 0-1 0 0,0 0 1 0 0,0 0-1 0 0,0 0 0 0 0,0 0 1 0 0,1 0-1 0 0,-1 0 1 0 0,0 0-1 0 0,0 0 0 0 0,0 0 1 0 0,0 0-1 0 0,1 1 1 0 0,-1-1-1 0 0,0 0 1 0 0,0 0-1 0 0,0 0-12 0 0,8 4 404 0 0,-6-2-285 0 0,0-1 1 0 0,0 1 0 0 0,0 0 0 0 0,-1 0 0 0 0,1 0 0 0 0,-1 0 0 0 0,1 0 0 0 0,-1 0 0 0 0,1 0 0 0 0,-1 1-1 0 0,0-1 1 0 0,0 0 0 0 0,0 1 0 0 0,-1-1 0 0 0,1 1 0 0 0,-1-1 0 0 0,1 1 0 0 0,-1-1 0 0 0,0 1 0 0 0,0 1-120 0 0,1 8 633 0 0,-1 1 1 0 0,-1 0 0 0 0,-1 7-634 0 0,1-15 99 0 0,-8 29 624 0 0,9-32-666 0 0,-1 0 0 0 0,1 0 1 0 0,-1-1-1 0 0,0 1 0 0 0,0 0 1 0 0,0-1-1 0 0,0 1 0 0 0,0-1 1 0 0,0 1-1 0 0,0-1 0 0 0,0 1 1 0 0,-1-1-1 0 0,1 0 0 0 0,0 0 1 0 0,-1 0-1 0 0,1 0 0 0 0,-1 0-57 0 0,-12 11 1119 0 0,12-11-1050 0 0,1 0 0 0 0,-1-1 0 0 0,1 1 0 0 0,-1-1 0 0 0,1 0 0 0 0,-1 1 1 0 0,1-1-1 0 0,-1 0 0 0 0,0 0 0 0 0,1 0 0 0 0,-1 0 0 0 0,1 0 0 0 0,-1-1 0 0 0,0 1 0 0 0,1 0 0 0 0,-1-1 0 0 0,1 1 0 0 0,-1-1 0 0 0,1 1 0 0 0,0-1 1 0 0,-1 0-1 0 0,1 1 0 0 0,-1-1-69 0 0,-4-4 191 0 0,0 1 0 0 0,0-1 0 0 0,0 0 0 0 0,-2-4-191 0 0,-13-10 336 0 0,-12-9-77 0 0,23 19-182 0 0,0 0 1 0 0,-11-6-78 0 0,11 3 11 0 0,0 1-12 0 0,6 8-73 0 0,2 2-14 0 0,-1-1 1 0 0,1 0-1 0 0,0 1 1 0 0,0-1 0 0 0,0 0-1 0 0,0 0 1 0 0,0-1-1 0 0,0 1 1 0 0,-1-3 87 0 0,-2 0-880 0 0,-1-1-43 0 0</inkml:trace>
  <inkml:trace contextRef="#ctx0" brushRef="#br2" timeOffset="229378.676">18355 5207 8808 0 0,'0'0'400'0'0,"0"0"0"0"0,0 0-211 0 0,0 0 60 0 0,4-7 713 0 0,0 2-502 0 0,1 0-1 0 0,-1 0 1 0 0,1 0 0 0 0,3-1-460 0 0,-3 2 223 0 0,0 0 0 0 0,-1 0 1 0 0,1 0-1 0 0,-1-1 0 0 0,0 0 0 0 0,1-3-223 0 0,108-172 1444 0 0,-5 4-1077 0 0,236-331-179 0 0,-150 205-608 0 0,1-2 223 0 0,-149 239 197 0 0,-14 20 0 0 0,4-9 0 0 0,-27 40 0 0 0,1 1 0 0 0,8-9 0 0 0,-9 11 0 0 0,0 0 0 0 0,-1-1 0 0 0,2-2 0 0 0,59-100 248 0 0,-38 61-304 0 0,-29 50 50 0 0,-1 1 0 0 0,0-1 0 0 0,1 0 0 0 0,-1 0 0 0 0,0 0 0 0 0,-1 0 0 0 0,1 0 0 0 0,0-1 6 0 0,2-8 48 0 0,-5 5-15 0 0,1 6-4514 0 0,1 1-383 0 0</inkml:trace>
  <inkml:trace contextRef="#ctx0" brushRef="#br2" timeOffset="230007.908">18645 4988 1840 0 0,'4'-14'2419'0'0,"-3"12"-2482"0"0,11-12 8764 0 0,-10 13-8220 0 0,3-9 1182 0 0,-5 10-1570 0 0,0 0 0 0 0,0 0 1 0 0,0 0-1 0 0,0 0 0 0 0,0 0 0 0 0,0-1 1 0 0,0 1-1 0 0,0 0 0 0 0,1 0 0 0 0,-1 0 0 0 0,0 0 1 0 0,0 0-1 0 0,0 0 0 0 0,0-1 0 0 0,0 1 1 0 0,1 0-1 0 0,-1 0 0 0 0,0 0 0 0 0,0 0 1 0 0,0 0-1 0 0,0 0 0 0 0,1 0 0 0 0,-1 0 1 0 0,0 0-1 0 0,0 0 0 0 0,0 0 0 0 0,0 0 0 0 0,1 0 1 0 0,-1 0-1 0 0,0 0 0 0 0,0 0 0 0 0,0 0 1 0 0,1 0-1 0 0,-1 0 0 0 0,0 0 0 0 0,0 0 1 0 0,0 0-1 0 0,0 0 0 0 0,0 0 0 0 0,1 1 1 0 0,-1-1-1 0 0,0 0 0 0 0,0 0-93 0 0,-4 8 873 0 0,-12 11-819 0 0,-17 12 312 0 0,17-14-219 0 0,-1-2 0 0 0,-2 1-147 0 0,8-7 13 0 0,0 1 1 0 0,1 0 0 0 0,-1 4-14 0 0,-21 19 33 0 0,-18 15 135 0 0,41-38-79 0 0,9-9-77 0 0,-1 0 1 0 0,1 0 0 0 0,-1 0-1 0 0,0 0 1 0 0,0 0-1 0 0,1 0 1 0 0,-1 0 0 0 0,0-1-1 0 0,0 1 1 0 0,0 0 0 0 0,0-1-1 0 0,0 1 1 0 0,0 0 0 0 0,0-1-1 0 0,0 1 1 0 0,0-1 0 0 0,0 1-1 0 0,0-1 1 0 0,0 0 0 0 0,0 0-1 0 0,0 1 1 0 0,0-1 0 0 0,0 0-1 0 0,-1 0-12 0 0,2 0 7 0 0,0 0 0 0 0,0 0 0 0 0,-1-1-1 0 0,1 1 1 0 0,0 0 0 0 0,0 0-1 0 0,0 0 1 0 0,-1 0 0 0 0,1-1 0 0 0,0 1-1 0 0,0 0 1 0 0,0 0 0 0 0,0 0 0 0 0,0-1-1 0 0,-1 1 1 0 0,1 0 0 0 0,0 0-1 0 0,0-1 1 0 0,0 1 0 0 0,0 0 0 0 0,0 0-1 0 0,0-1 1 0 0,0 1 0 0 0,0 0 0 0 0,0 0-1 0 0,0-1 1 0 0,0 1 0 0 0,0 0-1 0 0,0 0 1 0 0,0-1 0 0 0,0 1 0 0 0,0 0-1 0 0,0 0 1 0 0,0-1 0 0 0,0 1 0 0 0,0 0-1 0 0,1 0 1 0 0,-1-1 0 0 0,0 1-1 0 0,0 0 1 0 0,0 0 0 0 0,0 0 0 0 0,1-1-7 0 0,3-10 68 0 0,0 3-22 0 0,0 0 0 0 0,-1-1 1 0 0,1-6-47 0 0,7-19 63 0 0,12-24-1809 0 0,3-19 1746 0 0,-18 52-7205 0 0</inkml:trace>
  <inkml:trace contextRef="#ctx0" brushRef="#br2" timeOffset="235892.386">21799 2106 8752 0 0,'0'0'673'0'0,"0"0"-129"0"0,-6 15 5465 0 0,4-11-5680 0 0,1 0-1 0 0,0 1 1 0 0,0 0-1 0 0,1-1 1 0 0,-1 1-1 0 0,1-1 1 0 0,0 1-1 0 0,0 0 1 0 0,0-1-1 0 0,1 1 1 0 0,0 0-1 0 0,0-1 1 0 0,1 4-329 0 0,3 21 840 0 0,-2-6-128 0 0,1 0 0 0 0,2 6-712 0 0,4 17 470 0 0,-8-30-342 0 0,-3-20-2559 0 0,-5-23-2316 0 0,2 10 2414 0 0</inkml:trace>
  <inkml:trace contextRef="#ctx0" brushRef="#br2" timeOffset="236160.904">21774 2045 3224 0 0,'-10'-14'709'0'0,"8"11"-57"0"0,-3-6 2749 0 0,4 2 3457 0 0,-2 5-5108 0 0,3 2-1662 0 0,0-1 1 0 0,0 1-1 0 0,1 0 1 0 0,-1 0-1 0 0,0 0 1 0 0,0-1-1 0 0,0 1 0 0 0,0 0 1 0 0,0 0-1 0 0,0 0 1 0 0,1-1-1 0 0,-1 1 1 0 0,0 0-1 0 0,0 0 0 0 0,0 0 1 0 0,1 0-1 0 0,-1 0 1 0 0,0 0-1 0 0,0-1 0 0 0,0 1 1 0 0,1 0-1 0 0,-1 0 1 0 0,0 0-1 0 0,0 0 1 0 0,1 0-1 0 0,-1 0 0 0 0,0 0 1 0 0,0 0-1 0 0,0 0 1 0 0,1 0-1 0 0,-1 0 1 0 0,0 0-1 0 0,0 0 0 0 0,1 0 1 0 0,-1 0-1 0 0,0 0 1 0 0,0 0-1 0 0,0 0 0 0 0,1 1 1 0 0,-1-1-1 0 0,0 0-88 0 0,1 0-86 0 0,1 0-1 0 0,-1 0 0 0 0,0 0 0 0 0,0 0 1 0 0,0 0-1 0 0,1 0 0 0 0,-1 0 0 0 0,0 1 1 0 0,0-1-1 0 0,0 0 0 0 0,1 1 1 0 0,-1-1-1 0 0,0 1 0 0 0,0 0 0 0 0,0-1 1 0 0,0 1-1 0 0,0 0 0 0 0,1 0 87 0 0,3 5-923 0 0</inkml:trace>
  <inkml:trace contextRef="#ctx0" brushRef="#br2" timeOffset="236412.446">21939 2089 14600 0 0,'5'40'1543'0'0,"-3"-25"-1198"0"0,0-1 0 0 0,1 1 0 0 0,1 1-345 0 0,4 23 1596 0 0,-6-30-1228 0 0,-1 0 0 0 0,-1 0 0 0 0,1 0 0 0 0,-2 0 0 0 0,1 0 0 0 0,-2 6-368 0 0,-4 21 1373 0 0,6-47-1492 0 0,0 1 0 0 0,1 0 0 0 0,1-1 0 0 0,0 1 0 0 0,0 0 0 0 0,1-2 119 0 0,3-9-346 0 0,-5 15 205 0 0,1 0-1 0 0,-1 0 0 0 0,1 0 1 0 0,1 1-1 0 0,-1-1 0 0 0,1 0 0 0 0,1-1 142 0 0,6-8-455 0 0,12-15-168 0 0,-22 29 614 0 0,1 1 1 0 0,0-1 0 0 0,0 1 0 0 0,0-1-1 0 0,1 1 1 0 0,-1-1 0 0 0,0 1 0 0 0,0 0-1 0 0,0 0 1 0 0,0-1 0 0 0,0 1-1 0 0,0 0 1 0 0,0 0 0 0 0,1 0 0 0 0,-1 0-1 0 0,0 0 1 0 0,0 0 0 0 0,0 0-1 0 0,0 1 1 0 0,0-1 0 0 0,0 0 0 0 0,1 1-1 0 0,-1-1 1 0 0,0 1 0 0 0,0-1 0 0 0,0 1-1 0 0,0-1 1 0 0,0 1 0 0 0,-1 0-1 0 0,1-1 1 0 0,1 2 8 0 0,1 0 52 0 0,0 0-1 0 0,0 1 1 0 0,0-1-1 0 0,0 1 1 0 0,-1 0-1 0 0,1-1 0 0 0,-1 1 1 0 0,0 0-1 0 0,1 2-51 0 0,0 0 150 0 0,-1 1 0 0 0,-1 0 0 0 0,1-1-1 0 0,0 6-149 0 0,-1-6 87 0 0,0 0 0 0 0,1 0 0 0 0,-1 0 0 0 0,1 0 0 0 0,0 0-1 0 0,1 1-86 0 0,14 30 497 0 0,-14-27-399 0 0,1-1 1 0 0,-1-1-1 0 0,1 1 0 0 0,1 0 0 0 0,1 1-98 0 0,17 37-672 0 0,-22-45 172 0 0</inkml:trace>
  <inkml:trace contextRef="#ctx0" brushRef="#br2" timeOffset="233433.339">19783 2186 4144 0 0,'0'-6'428'0'0,"-1"-8"-617"0"0,0 13 740 0 0,1-1 1 0 0,-1 0-1 0 0,0 1 0 0 0,1-1 1 0 0,-1 1-1 0 0,0-1 1 0 0,0 1-1 0 0,0-1 0 0 0,0 1 1 0 0,0 0-1 0 0,-1-1 0 0 0,1 1 1 0 0,0 0-1 0 0,0 0 0 0 0,-1 0 1 0 0,1 0-1 0 0,-2-1-551 0 0,-12-5 1050 0 0,13 6-941 0 0,-1 0 1 0 0,1 1-1 0 0,0-1 0 0 0,0 1 0 0 0,0 0 1 0 0,-1 0-1 0 0,1 0 0 0 0,0 0 0 0 0,-1 0 0 0 0,1 0 1 0 0,0 1-1 0 0,0-1 0 0 0,0 1 0 0 0,-1-1-109 0 0,-30 15 632 0 0,12-5 10 0 0,15-7-514 0 0,1 0 1 0 0,0 0-1 0 0,0 0 0 0 0,0 0 1 0 0,0 1-1 0 0,1 0 0 0 0,0 0 1 0 0,-1 0-1 0 0,1 0 0 0 0,1 1 1 0 0,-1 0-1 0 0,1-1 1 0 0,0 1-1 0 0,0 1 0 0 0,0-1 1 0 0,1 0-1 0 0,-1 1 0 0 0,0 2-128 0 0,2-3 24 0 0,0 1 0 0 0,0 0 0 0 0,0-1 0 0 0,1 1 0 0 0,0 0 0 0 0,0-1 0 0 0,0 1 0 0 0,1 0 0 0 0,0-1 0 0 0,0 1 0 0 0,0-1 0 0 0,1 1 0 0 0,-1-1 0 0 0,1 0 0 0 0,1 0 0 0 0,-1 1 0 0 0,1-1 0 0 0,0-1 0 0 0,0 1 0 0 0,3 4-24 0 0,-2-5 4 0 0,0 0 0 0 0,-1-1 0 0 0,1 1 0 0 0,1-1 1 0 0,-1 1-1 0 0,0-1 0 0 0,1-1 0 0 0,-1 1 0 0 0,1-1 0 0 0,0 1 0 0 0,0-1 0 0 0,0-1 0 0 0,0 1 0 0 0,0-1 0 0 0,1 0 0 0 0,-1 0 0 0 0,0 0-4 0 0,15 1-205 0 0,0-1 0 0 0,-1-1 0 0 0,20-1 205 0 0,-33 0-645 0 0,1 0 0 0 0,-1-1 0 0 0,0 0 0 0 0,6-2 645 0 0,0 0-3627 0 0,5 0-2251 0 0</inkml:trace>
  <inkml:trace contextRef="#ctx0" brushRef="#br2" timeOffset="233847.704">19927 2026 9672 0 0,'0'0'440'0'0,"0"0"-6"0"0,-2-1 676 0 0,1 4 4461 0 0,-5 78-3429 0 0,5 1-763 0 0,-1 11-713 0 0,-4-5-443 0 0,7-79-176 0 0,-1-7-42 0 0,0 0 0 0 0,0 0-1 0 0,0-1 1 0 0,0 1 0 0 0,0 0 0 0 0,0 0-1 0 0,0-1 1 0 0,0 1 0 0 0,-1 0-1 0 0,1-1 1 0 0,-1 1 0 0 0,1 0-1 0 0,-1-1 1 0 0,0 1-5 0 0,0-1-63 0 0,1-1-59 0 0,0 0-20 0 0,0 0-34 0 0,1-2 40 0 0,0 0-1 0 0,-1 0 0 0 0,1-1 0 0 0,0 1 0 0 0,0 0 0 0 0,0 0 0 0 0,0 0 1 0 0,1 0-1 0 0,-1 0 0 0 0,2-1 137 0 0,6-12-565 0 0,0-11-358 0 0,-5 14 665 0 0,0 0-1 0 0,0 0 0 0 0,2 1 0 0 0,-1 0 0 0 0,1 0 0 0 0,1 0 1 0 0,2-1 257 0 0,-1 0-20 0 0,-6 9 50 0 0,0 0 0 0 0,0 0 0 0 0,1 0 1 0 0,-1 1-1 0 0,1-1 0 0 0,-1 1 0 0 0,1-1 0 0 0,0 1 0 0 0,0 0 0 0 0,3-2-29 0 0,-4 5 194 0 0,0 0 0 0 0,1-1 0 0 0,-1 1 0 0 0,0 0 0 0 0,0 0 0 0 0,0 0 0 0 0,2 2-194 0 0,-2-1 133 0 0,0 0-1 0 0,0 0 1 0 0,0 0-1 0 0,0 1 1 0 0,-1-1-1 0 0,1 1 0 0 0,-1-1 1 0 0,0 1-1 0 0,1 0 1 0 0,-1-1-1 0 0,0 1 0 0 0,-1 0 1 0 0,1 2-133 0 0,1 4 352 0 0,-1 0 0 0 0,-1 1 1 0 0,1 4-353 0 0,0 14 508 0 0,-1-18-437 0 0,0 0 0 0 0,-1 0-1 0 0,0 0 1 0 0,-1 0 0 0 0,0 0 0 0 0,-1 0-1 0 0,0 0 1 0 0,-1 2-71 0 0,2-5 25 0 0,-10 20-249 0 0,11-26 50 0 0,1-1-186 0 0,0 0-773 0 0,0 0-342 0 0,0 0-69 0 0</inkml:trace>
  <inkml:trace contextRef="#ctx0" brushRef="#br2" timeOffset="234190.437">20373 2093 17447 0 0,'0'0'396'0'0,"-12"8"958"0"0,-9 19-1179 0 0,12-14-105 0 0,-1-1-1 0 0,-8 8-69 0 0,2-4 250 0 0,1 1 0 0 0,0 0 0 0 0,1 1 0 0 0,-5 10-250 0 0,9-11 224 0 0,0 1 0 0 0,2 0 0 0 0,0 0 0 0 0,0 4-224 0 0,2-7 23 0 0,4-11-23 0 0,1 0 0 0 0,-1 1 0 0 0,1-1 1 0 0,0 0-1 0 0,0 1 0 0 0,1-1 0 0 0,-1 1 0 0 0,1 2 0 0 0,0-6 0 0 0,0-1 0 0 0,0 1 0 0 0,-1 0 0 0 0,2 0 0 0 0,-1-1 0 0 0,0 1 0 0 0,0 0 0 0 0,0 0 0 0 0,0-1 0 0 0,0 1 0 0 0,1 0 0 0 0,-1-1 0 0 0,0 1 0 0 0,0 0 0 0 0,1-1 0 0 0,-1 1 0 0 0,1 0 0 0 0,-1-1 0 0 0,1 1 0 0 0,-1-1 0 0 0,1 1 0 0 0,-1-1 0 0 0,1 1 0 0 0,-1-1 0 0 0,1 1 0 0 0,-1-1 0 0 0,1 1 0 0 0,0-1 0 0 0,-1 0 0 0 0,1 0 0 0 0,0 1 0 0 0,-1-1 0 0 0,1 0 0 0 0,0 0 0 0 0,0 0 0 0 0,-1 1 0 0 0,1-1 0 0 0,0 0 0 0 0,-1 0 0 0 0,1 0 0 0 0,0 0 0 0 0,0 0 0 0 0,0-1 0 0 0,0 1 0 0 0,4 0 0 0 0,1-1 0 0 0,0 0 0 0 0,-1 0 0 0 0,1 0 0 0 0,-1-1 0 0 0,1 0 0 0 0,-1 0 0 0 0,0 0 0 0 0,2-2 0 0 0,2-1 0 0 0,0-1 0 0 0,0 1 0 0 0,0-2 0 0 0,4-4 0 0 0,-5 4-23 0 0,-1-1 0 0 0,-1-1 0 0 0,0 1 0 0 0,0-1-1 0 0,0 0 1 0 0,-1 0 0 0 0,-1-1 0 0 0,0 1 0 0 0,0-1-1 0 0,0-1 24 0 0,-3 7 1 0 0,0 0-1 0 0,0 0 0 0 0,0 0 0 0 0,-1 0 0 0 0,1 0 1 0 0,-1 1-1 0 0,0-1 0 0 0,0 0 0 0 0,-1-1 0 0 0,1-12 30 0 0,0 16 134 0 0,0 1 50 0 0,0 0 8 0 0,-2 1-19 0 0,1 0-185 0 0,-1 0 1 0 0,1 0-1 0 0,-1 0 0 0 0,1 0 1 0 0,0 0-1 0 0,-1 0 1 0 0,1 0-1 0 0,0 1 0 0 0,0-1 1 0 0,0 1-1 0 0,0-1 0 0 0,0 1 1 0 0,0-1-1 0 0,1 1 0 0 0,-2 0-18 0 0,-4 27-10 0 0,5-17-42 0 0,0-7 52 0 0,1 0 0 0 0,1 0 0 0 0,-1 0 0 0 0,1-1 0 0 0,-1 1 0 0 0,1 0 0 0 0,1-1 0 0 0,-1 1 0 0 0,1-1 0 0 0,-1 1 0 0 0,1-1 0 0 0,1 0 0 0 0,-1 0 0 0 0,0 1 0 0 0,1-2 0 0 0,1 3 0 0 0,-2-5-34 0 0,-1 0 0 0 0,0 1 0 0 0,1-1 0 0 0,-1 0 0 0 0,1 0 0 0 0,0-1 0 0 0,-1 1 0 0 0,1 0 0 0 0,0 0 0 0 0,-1-1 0 0 0,1 1 0 0 0,0-1 0 0 0,0 0 0 0 0,0 1 0 0 0,-1-1 0 0 0,1 0 0 0 0,0 0-1 0 0,0 0 1 0 0,0 0 0 0 0,0 0 0 0 0,-1-1 0 0 0,1 1 0 0 0,0 0 0 0 0,0-1 0 0 0,-1 1 0 0 0,1-1 0 0 0,0 0 0 0 0,-1 0 0 0 0,2 0 34 0 0,1-1-473 0 0,0 0 1 0 0,0-1-1 0 0,-1 1 0 0 0,1-1 1 0 0,-1 0-1 0 0,1 0 0 0 0,-1 0 1 0 0,0 0-1 0 0,0 0 0 0 0,-1-1 1 0 0,3-2 472 0 0,11-19-3528 0 0,-7 11 1675 0 0</inkml:trace>
  <inkml:trace contextRef="#ctx0" brushRef="#br2" timeOffset="234531.737">20542 2189 14224 0 0,'0'0'322'0'0,"0"0"45"0"0,0 0 20 0 0,12 8 97 0 0,-6 1-492 0 0,-2-5 353 0 0,-1 0 0 0 0,1 0 0 0 0,-1 0 0 0 0,-1 1 0 0 0,1 0 0 0 0,-1-1 0 0 0,1 1-1 0 0,-1 1-344 0 0,2 6 544 0 0,0 1 0 0 0,-1 0 0 0 0,-1-1 0 0 0,0 1 0 0 0,0 0 0 0 0,-1 11-544 0 0,-7 42 1372 0 0,6-65-1264 0 0,0-1-4 0 0,0 0 6 0 0,0 0 22 0 0,-4 2 154 0 0,4-2-285 0 0,0 0-1 0 0,0 0 0 0 0,-1 0 1 0 0,1 0-1 0 0,0 0 0 0 0,-1 1 1 0 0,1-1-1 0 0,0 0 0 0 0,0 0 1 0 0,-1-1-1 0 0,1 1 0 0 0,0 0 1 0 0,0 0-1 0 0,-1 0 0 0 0,1 0 1 0 0,0 0-1 0 0,-1 0 1 0 0,1 0-1 0 0,0 0 0 0 0,0 0 1 0 0,0-1-1 0 0,-1 1 0 0 0,1 0 1 0 0,0 0-1 0 0,0 0 0 0 0,-1 0 1 0 0,1-1-1 0 0,0 1 0 0 0,0 0 1 0 0,0 0-1 0 0,0-1 0 0 0,-1 1 1 0 0,1 0-1 0 0,0 0 0 0 0,0-1 1 0 0,0 1-1 0 0,0 0 0 0 0,0 0 1 0 0,0-1-1 0 0,0 1 1 0 0,0 0-1 0 0,0-1 0 0 0,0-6-117 0 0,-1-11-248 0 0,2-20-457 0 0,0 30 634 0 0,1-1 0 0 0,0 0 0 0 0,0 1 1 0 0,1 0-1 0 0,0-1 0 0 0,1 1 0 0 0,-1 0 0 0 0,2 1 0 0 0,-1-1 0 0 0,2-1 188 0 0,-4 7-27 0 0,0 0 0 0 0,-1 0 0 0 0,1 0 0 0 0,0 1 0 0 0,0-1 0 0 0,0 0 0 0 0,1 1 0 0 0,-1 0 0 0 0,0-1 0 0 0,0 1 0 0 0,1 0-1 0 0,-1 0 1 0 0,1 0 0 0 0,-1 1 0 0 0,1-1 0 0 0,1 0 27 0 0,-2 1 9 0 0,0 0 0 0 0,0 0-1 0 0,0 0 1 0 0,0 0 0 0 0,0 0-1 0 0,-1 0 1 0 0,1 0 0 0 0,0 0 0 0 0,0 1-1 0 0,0-1 1 0 0,0 1 0 0 0,0 0 0 0 0,0-1-1 0 0,-1 1 1 0 0,1 0 0 0 0,0 0-1 0 0,-1 0 1 0 0,1 0 0 0 0,0 1 0 0 0,-1-1-1 0 0,0 0 1 0 0,1 1-9 0 0,0 0 37 0 0,3 3 127 0 0,0 1 0 0 0,-1 0 0 0 0,0 0 0 0 0,0 0 0 0 0,0 0 0 0 0,-1 0 0 0 0,1 2-164 0 0,3 13 388 0 0,0 1 0 0 0,-1 0 0 0 0,-1 0 0 0 0,1 23-388 0 0,-4-38-14 0 0,1 1-658 0 0,-3-7-3039 0 0,0-1-3243 0 0</inkml:trace>
  <inkml:trace contextRef="#ctx0" brushRef="#br2" timeOffset="235121.527">21066 2093 19063 0 0,'0'0'432'0'0,"0"15"1207"0"0,-6-4-1520 0 0,0-1 1 0 0,0 1-1 0 0,-1-1 1 0 0,-1 1-120 0 0,-10 15 426 0 0,-14 34 79 0 0,17-39-365 0 0,0 1 0 0 0,2 1 0 0 0,1 0 0 0 0,-6 16-140 0 0,17-35 2 0 0,0 0-1 0 0,-1 0 0 0 0,2 1 1 0 0,-1-1-1 0 0,0 0 0 0 0,1 1 1 0 0,0-1-1 0 0,0 3-1 0 0,0-6 43 0 0,2 0-43 0 0,-1-1 0 0 0,1 1 1 0 0,0-1-1 0 0,-1 0 1 0 0,1 1-1 0 0,0-1 1 0 0,-1 0-1 0 0,1 0 0 0 0,-1 0 1 0 0,1 0-1 0 0,0 0 1 0 0,-1 0-1 0 0,1-1 1 0 0,0 1-1 0 0,-1 0 0 0 0,1-1 1 0 0,-1 1-1 0 0,1-1 1 0 0,-1 0-1 0 0,1 0 1 0 0,-1 1-1 0 0,1-1 0 0 0,-1 0 1 0 0,0 0-1 0 0,1 0 0 0 0,11-8 0 0 0,-11 8 0 0 0,0 0 0 0 0,0 0 0 0 0,0-1 0 0 0,0 1 0 0 0,0 0 0 0 0,-1-1 0 0 0,1 1 0 0 0,-1-1 0 0 0,1 0 0 0 0,-1 1 0 0 0,1-1 0 0 0,-1 0 0 0 0,0 0 0 0 0,1-1 0 0 0,2-7-37 0 0,1-1 0 0 0,-1 1-1 0 0,-1-1 1 0 0,0 0 0 0 0,0 0-1 0 0,-1 0 1 0 0,-1-1 0 0 0,0 1-1 0 0,0-2 38 0 0,-1 3 0 0 0,-1 13 0 0 0,-1 6 0 0 0,2-5 10 0 0,0 1 0 0 0,0-1-1 0 0,0 0 1 0 0,0 0 0 0 0,1 0 0 0 0,0 0-1 0 0,0 0 1 0 0,0 0 0 0 0,0 0-1 0 0,1 0 1 0 0,0 1-10 0 0,1 4 17 0 0,22 69 79 0 0,-6-23-36 0 0,1-13 512 0 0,-3 1 0 0 0,10 36-572 0 0,-24-73 27 0 0,-1 0 1 0 0,-1 0-1 0 0,1 0 0 0 0,-1 1 0 0 0,0-1 0 0 0,-1 1 1 0 0,0-1-1 0 0,0 1 0 0 0,0-1 0 0 0,-1 0 0 0 0,1 1 1 0 0,-2-1-1 0 0,1 1 0 0 0,-1-1 0 0 0,0 1-27 0 0,1-4 21 0 0,0-1 1 0 0,0 1-1 0 0,0-1 0 0 0,0 1 0 0 0,-1-1 0 0 0,1 1 0 0 0,-1-1 0 0 0,1 0 1 0 0,-1 0-1 0 0,0 0 0 0 0,0 0 0 0 0,0 0 0 0 0,0 0 0 0 0,0 0 1 0 0,-1-1-1 0 0,1 1 0 0 0,0-1 0 0 0,-1 1 0 0 0,1-1 0 0 0,-1 0 0 0 0,0 0 1 0 0,0 0-22 0 0,-2 0 32 0 0,-1-1 0 0 0,1 0 0 0 0,0 0 0 0 0,0 0 0 0 0,0 0 0 0 0,0-1 0 0 0,-1 0 0 0 0,1 0 0 0 0,0-1 1 0 0,0 1-1 0 0,0-1 0 0 0,1 0 0 0 0,-5-2-32 0 0,-6-5 37 0 0,0 0 0 0 0,1-1 0 0 0,0 0-1 0 0,0-1 1 0 0,2-1 0 0 0,-9-9-37 0 0,13 13 55 0 0,1-1-1 0 0,1 0 0 0 0,-1 0 1 0 0,-1-5-55 0 0,8 13-70 0 0,-1 0 1 0 0,0 0-1 0 0,1 0 1 0 0,-1 0 0 0 0,1 0-1 0 0,0 0 1 0 0,-1 0-1 0 0,1-1 1 0 0,0 1-1 0 0,0 0 1 0 0,0 0 0 0 0,0 0-1 0 0,0-1 1 0 0,0 1-1 0 0,0 0 1 0 0,0 0 0 0 0,0-1 69 0 0,7-11-8688 0 0,-6 12 1723 0 0</inkml:trace>
  <inkml:trace contextRef="#ctx0" brushRef="#br2" timeOffset="235474.741">21054 2363 12672 0 0,'0'0'578'0'0,"0"0"-14"0"0,1 0-361 0 0,73-35 2632 0 0,-2 1 258 0 0,-26 10-3820 0 0,-39 20 751 0 0,0 1 61 0 0,-1 0 0 0 0,0-1 0 0 0,1 0 0 0 0,-1 0 0 0 0,-1-1 0 0 0,1 1 0 0 0,-1-1 0 0 0,1-1 0 0 0,1-2-85 0 0,-7 6 86 0 0,0 1-69 0 0,0 1 0 0 0,0-1 1 0 0,0 0-1 0 0,0 0 1 0 0,0 1-1 0 0,-1-1 0 0 0,1 0 1 0 0,0 1-1 0 0,-1-1 1 0 0,1 0-1 0 0,0 1 0 0 0,-1-1 1 0 0,1 0-1 0 0,-1 1 0 0 0,1-1 1 0 0,-1 1-1 0 0,1-1 1 0 0,-1 1-1 0 0,1-1 0 0 0,-1 1 1 0 0,0-1-1 0 0,1 1 1 0 0,-1 0-1 0 0,0-1 0 0 0,1 1 1 0 0,-1 0-1 0 0,0 0 0 0 0,1-1 1 0 0,-1 1-1 0 0,0 0 1 0 0,0 0-1 0 0,1 0 0 0 0,-1 0 1 0 0,0 0-1 0 0,0 0 1 0 0,1 0-1 0 0,-1 0 0 0 0,0 0 1 0 0,0 0-1 0 0,1 1 0 0 0,-1-1 1 0 0,0 0-18 0 0,-1 0 88 0 0,-4 0 13 0 0,0 1-1 0 0,0-1 1 0 0,1 1-1 0 0,-1 0 1 0 0,0 1-1 0 0,1-1 1 0 0,-1 1-1 0 0,1 0 1 0 0,0 1-1 0 0,-1-1 0 0 0,1 1 1 0 0,0 0-1 0 0,0 0 1 0 0,1 1-1 0 0,-1-1 1 0 0,1 1-1 0 0,0 0 1 0 0,0 0-1 0 0,0 1 1 0 0,-2 3-101 0 0,1-2 31 0 0,-1 0 2 0 0,1 1 0 0 0,0 0 0 0 0,0 0 0 0 0,1 1-33 0 0,3-6 19 0 0,0 1 0 0 0,0-1 1 0 0,0 0-1 0 0,0 0 0 0 0,1 1 0 0 0,-1-1 0 0 0,1 0 1 0 0,-1 1-1 0 0,1-1 0 0 0,0 0 0 0 0,0 1 0 0 0,0-1 1 0 0,0 1-1 0 0,1-1 0 0 0,-1 0 0 0 0,1 3-19 0 0,1 10 90 0 0,-2-14-90 0 0,0 0 0 0 0,0 0 0 0 0,0 1 1 0 0,1-1-1 0 0,-1 0 0 0 0,0 0 1 0 0,0 0-1 0 0,1 0 0 0 0,-1 1 0 0 0,1-1 1 0 0,-1 0-1 0 0,1 0 0 0 0,-1 0 1 0 0,1 0-1 0 0,-1 0 0 0 0,1 0 0 0 0,0 0 1 0 0,0 0-1 0 0,0 0 0 0 0,-1-1 0 0 0,1 1 1 0 0,0 0-1 0 0,0 0 0 0 0,0-1 0 0 0,5 4-18 0 0,0-1 0 0 0,0 0 0 0 0,0 0 0 0 0,0-1 0 0 0,0 0 0 0 0,1 0 0 0 0,-1 0 0 0 0,5 0 18 0 0,10 0-658 0 0,0 0-1 0 0,1-1 659 0 0,10 0-2101 0 0,-9 2-5152 0 0</inkml:trace>
  <inkml:trace contextRef="#ctx0" brushRef="#br2" timeOffset="242570.966">20214 2985 5984 0 0,'5'0'-994'0'0,"-5"0"1156"0"0,1 0 0 0 0,-1 0 0 0 0,0 0 0 0 0,0 1 0 0 0,0-1 0 0 0,1 0 0 0 0,-1 0 0 0 0,0 0 0 0 0,0 0 0 0 0,1 0 0 0 0,-1 0 0 0 0,0 0 0 0 0,0 0 0 0 0,0 0 0 0 0,1 0 0 0 0,-1 0 0 0 0,0 0 0 0 0,0 0 0 0 0,1-1 0 0 0,-1 1 0 0 0,0 0 0 0 0,0 0 0 0 0,0 0 0 0 0,1 0 0 0 0,-1 0 0 0 0,0 0 0 0 0,0 0 0 0 0,0-1 0 0 0,1 1 0 0 0,-1 0 0 0 0,0 0 0 0 0,0 0 0 0 0,0 0 0 0 0,0-1 0 0 0,0 1 0 0 0,1 0 0 0 0,-1 0 0 0 0,0-1 0 0 0,0 1 0 0 0,0 0 0 0 0,0 0 0 0 0,0 0 0 0 0,0-1 0 0 0,0 1 0 0 0,0 0 0 0 0,0 0 0 0 0,0-1 0 0 0,0 1 0 0 0,0 0 0 0 0,0 0 0 0 0,0 0 0 0 0,0-1-162 0 0,-10 1 786 0 0,1 0-565 0 0,0 0 1 0 0,0 1 0 0 0,0 0-1 0 0,0 0 1 0 0,0 1 0 0 0,0 0-1 0 0,1 1 1 0 0,-1 0 0 0 0,1 0-1 0 0,-1 1 1 0 0,1 0 0 0 0,1 0 0 0 0,-1 1-1 0 0,0 0-221 0 0,3-2 138 0 0,0 1-1 0 0,0-1 1 0 0,0 1-1 0 0,1 0 1 0 0,-1 1-1 0 0,1-1 1 0 0,0 1-1 0 0,0 0 1 0 0,1 0 0 0 0,-1 0-1 0 0,1 0 1 0 0,0 1-1 0 0,1-1 1 0 0,-1 1-1 0 0,1 0 1 0 0,0-1-1 0 0,1 1 1 0 0,-1 0-1 0 0,1 0 1 0 0,0 0-1 0 0,1 2-137 0 0,-1 8 187 0 0,1-14-174 0 0,-1 1 0 0 0,1 0 0 0 0,0 0 0 0 0,0 0 0 0 0,0 0 0 0 0,0-1 0 0 0,1 1 0 0 0,-1 0 1 0 0,1 0-1 0 0,-1-1 0 0 0,1 1 0 0 0,0 0 0 0 0,0-1 0 0 0,1 1 0 0 0,-1 0 0 0 0,0-1 0 0 0,1 0 0 0 0,-1 1 0 0 0,1-1 0 0 0,2 2-13 0 0,0 0 11 0 0,0 0 0 0 0,0-1 0 0 0,0 1 0 0 0,1-1-1 0 0,0 0 1 0 0,0 0 0 0 0,0 0 0 0 0,1 0-11 0 0,-4-2 6 0 0,1 0 0 0 0,0 0 1 0 0,-1-1-1 0 0,1 1 1 0 0,0-1-1 0 0,0 0 0 0 0,0 1 1 0 0,-1-1-1 0 0,1 0 0 0 0,0-1 1 0 0,0 1-1 0 0,0 0 1 0 0,-1-1-1 0 0,1 1 0 0 0,0-1 1 0 0,0 0-1 0 0,1-1-6 0 0,5-2-10 0 0,1 0 0 0 0,-1-1-1 0 0,1-1 1 0 0,-1 0 0 0 0,-1 0 0 0 0,1 0-1 0 0,-1-1 1 0 0,0 0 0 0 0,4-6 10 0 0,-7 6-64 0 0,0 0 1 0 0,0 0-1 0 0,0 0 0 0 0,-1-1 1 0 0,0 0-1 0 0,0 0 1 0 0,-1 0-1 0 0,0 0 0 0 0,-1-1 1 0 0,0 1-1 0 0,1-8 64 0 0,0-3-119 0 0,4-26 147 0 0,-1-8-28 0 0,-5 40-37 0 0,-1-1-1 0 0,0 1 1 0 0,-1-1 0 0 0,0 1 0 0 0,-1 0-1 0 0,-2-3 38 0 0,-2-10-100 0 0,4 14 427 0 0,-1 0 0 0 0,-3-10-327 0 0,5 21 198 0 0,1 1 20 0 0,0 0 71 0 0,0 0 30 0 0,0 0 7 0 0,2 8 56 0 0,8 48-36 0 0,5 16-346 0 0,-1-13 592 0 0,3 56-592 0 0,-14-77 315 0 0,-2 12-315 0 0,-4-25 198 0 0,-1-16-3808 0 0,4-9-3652 0 0</inkml:trace>
  <inkml:trace contextRef="#ctx0" brushRef="#br2" timeOffset="242970.4">20408 3129 14280 0 0,'0'0'654'0'0,"0"0"-11"0"0,1 8 302 0 0,0-6-833 0 0,-1-1-1 0 0,1 1 1 0 0,0-1-1 0 0,-1 1 1 0 0,1-1 0 0 0,0 1-1 0 0,0-1 1 0 0,0 0-1 0 0,1 0 1 0 0,-1 0-1 0 0,0 1 1 0 0,0-1 0 0 0,0 0-1 0 0,1 0 1 0 0,-1-1-1 0 0,1 1 1 0 0,-1 0-1 0 0,1 0 1 0 0,-1-1 0 0 0,1 1-1 0 0,-1-1 1 0 0,1 1-1 0 0,-1-1 1 0 0,1 1-1 0 0,0-1 1 0 0,0 0-112 0 0,0 0 57 0 0,1 0 1 0 0,0 0-1 0 0,0 0 0 0 0,-1 0 0 0 0,1-1 1 0 0,0 1-1 0 0,-1-1 0 0 0,1 1 0 0 0,-1-1 1 0 0,1 0-1 0 0,0 0 0 0 0,-1 0 1 0 0,0-1-1 0 0,1 1 0 0 0,0-1-57 0 0,15-10 155 0 0,-15 10-137 0 0,0 1 0 0 0,0-1 0 0 0,0 0 0 0 0,0 1 0 0 0,-1-2 0 0 0,1 1 0 0 0,0 0 0 0 0,-1 0 0 0 0,0-1 0 0 0,0 1 0 0 0,0-1 0 0 0,0 0 0 0 0,0 0 0 0 0,0 0 0 0 0,-1 0 0 0 0,1 0 0 0 0,0-2-18 0 0,-1-1 3 0 0,0 1 0 0 0,0 0 1 0 0,0-1-1 0 0,-1 0 0 0 0,1 1 0 0 0,-2-1 0 0 0,1 1 0 0 0,0-1 0 0 0,-1 1 0 0 0,0-1 0 0 0,-1 1 0 0 0,1 0 0 0 0,-1-1 0 0 0,0 1 0 0 0,0 0 0 0 0,0 0 0 0 0,-1 0 0 0 0,0 1 0 0 0,0-1 0 0 0,0 0 0 0 0,-1 1-3 0 0,2 2 26 0 0,0 0 0 0 0,1 0-1 0 0,-1 1 1 0 0,0-1 0 0 0,0 1-1 0 0,-1 0 1 0 0,1-1-1 0 0,0 1 1 0 0,0 0 0 0 0,0 0-1 0 0,-1 1 1 0 0,1-1 0 0 0,-1 0-1 0 0,1 1 1 0 0,0-1 0 0 0,-1 1-1 0 0,1 0 1 0 0,-1 0-1 0 0,1 0 1 0 0,-1 0 0 0 0,1 0-1 0 0,-1 1 1 0 0,1-1 0 0 0,-1 1-1 0 0,1-1 1 0 0,0 1 0 0 0,-1 0-1 0 0,1 0 1 0 0,0 0 0 0 0,0 0-1 0 0,0 0 1 0 0,0 1-1 0 0,0-1 1 0 0,0 1 0 0 0,0-1-1 0 0,0 1 1 0 0,0 0 0 0 0,1 0-1 0 0,-1 0 1 0 0,0 0 0 0 0,1 0-1 0 0,0 0 1 0 0,0 0-1 0 0,-1 0 1 0 0,1 0 0 0 0,1 1-1 0 0,-1-1 1 0 0,0 1-26 0 0,-2 8 37 0 0,1 0 0 0 0,1 1-1 0 0,0-1 1 0 0,0 1 0 0 0,1-1 0 0 0,0 1-1 0 0,1-1 1 0 0,1 1 0 0 0,2 10-37 0 0,-3-16 5 0 0,0 0 1 0 0,1-1-1 0 0,0 1 1 0 0,0 0-1 0 0,0-1 0 0 0,1 1 1 0 0,0-1-1 0 0,0 0 0 0 0,0 0 1 0 0,1 0-1 0 0,0 0 1 0 0,0 0-1 0 0,0-1 0 0 0,0 0 1 0 0,1 0-1 0 0,0 0 1 0 0,-1 0-1 0 0,1-1 0 0 0,4 2-5 0 0,-6-4-7 0 0,1 0 1 0 0,-1 0-1 0 0,1 0 0 0 0,0 0 0 0 0,0-1 0 0 0,-1 1 0 0 0,1-1 1 0 0,0 0-1 0 0,0 0 0 0 0,0-1 0 0 0,-1 1 0 0 0,1-1 0 0 0,0 0 0 0 0,-1 0 1 0 0,5-1 6 0 0,-3 0-187 0 0,1-1 1 0 0,0 1-1 0 0,-1-1 1 0 0,1 0 0 0 0,-1 0-1 0 0,0-1 1 0 0,0 1 0 0 0,0-1-1 0 0,2-3 187 0 0,14-13-1091 0 0,-15 15 162 0 0,0-1 0 0 0,0 0 0 0 0,0-1-1 0 0,0 0 1 0 0,3-5 929 0 0,0-4-5578 0 0</inkml:trace>
  <inkml:trace contextRef="#ctx0" brushRef="#br2" timeOffset="243281.963">20735 2951 6448 0 0,'0'0'498'0'0,"0"0"-66"0"0,9 15 6438 0 0,-4 17-4333 0 0,-4-25-2256 0 0,-1 0 0 0 0,2 0 0 0 0,-1 0 0 0 0,1 0 0 0 0,0 0 0 0 0,1 1-281 0 0,-1-3 139 0 0,-1 0 0 0 0,1 0 0 0 0,-1-1 0 0 0,0 1 0 0 0,-1 0 0 0 0,1 2-139 0 0,4 22 590 0 0,2-4-154 0 0,-5-15-285 0 0,1-1 0 0 0,0 1 0 0 0,0-1 0 0 0,3 5-151 0 0,-5-13 39 0 0,0 1 0 0 0,-1-1 0 0 0,1 1 0 0 0,-1-1-1 0 0,0 1 1 0 0,1 0 0 0 0,-1-1 0 0 0,0 1-1 0 0,0-1 1 0 0,0 1 0 0 0,0 0-39 0 0,0-1 116 0 0,0-1-11 0 0,0 0-1 0 0,-10-9 184 0 0,8 4-332 0 0,0 0 1 0 0,1 1-1 0 0,0-1 0 0 0,-1 0 0 0 0,2 0 0 0 0,-1 1 0 0 0,0-1 0 0 0,1 0 0 0 0,0 0 0 0 0,0 0 0 0 0,1 0 0 0 0,-1 0 1 0 0,2-4 43 0 0,3-10-383 0 0,0 1 0 0 0,1 0 1 0 0,1 0 382 0 0,-1 0-122 0 0,-4 15 79 0 0,0 0-1 0 0,-1 0 0 0 0,1 0 0 0 0,0 0 1 0 0,0 0-1 0 0,1 0 0 0 0,-1 0 0 0 0,1 1 1 0 0,-1-1-1 0 0,1 1 0 0 0,0 0 0 0 0,0 0 0 0 0,0 0 1 0 0,0 0-1 0 0,0 0 0 0 0,0 1 0 0 0,2-1 44 0 0,-4 1 1 0 0,-1 1 0 0 0,1 0-1 0 0,-1-1 1 0 0,1 1-1 0 0,-1 0 1 0 0,1 0-1 0 0,0 0 1 0 0,-1 0 0 0 0,1 0-1 0 0,0 0 1 0 0,-1 0-1 0 0,1 0 1 0 0,-1 0-1 0 0,1 0 1 0 0,0 0-1 0 0,-1 0 1 0 0,1 0 0 0 0,0 0-1 0 0,-1 1 1 0 0,1-1-1 0 0,-1 0 1 0 0,1 0-1 0 0,-1 1 1 0 0,1-1 0 0 0,0 0-1 0 0,-1 1 1 0 0,1-1-1 0 0,-1 1 0 0 0,1 0 18 0 0,4 2 71 0 0,0 0 0 0 0,0 0 1 0 0,-1 1-1 0 0,1 0 0 0 0,-1 0 1 0 0,0 0-1 0 0,-1 0 0 0 0,1 0 0 0 0,-1 1 1 0 0,1 0-1 0 0,-1 0 0 0 0,-1 0 1 0 0,1 0-1 0 0,-1 0 0 0 0,1 1-89 0 0,2 9 116 0 0,0 0-1 0 0,-1 0 1 0 0,0 0-1 0 0,1 15-115 0 0,-4-19 24 0 0,-1-10-28 0 0,0 1 0 0 0,0 0 1 0 0,0 0-1 0 0,1 0 0 0 0,-1 0 1 0 0,0-1-1 0 0,1 1 0 0 0,0 0 1 0 0,0 1 3 0 0,0 5-924 0 0,-1-7 200 0 0,0 0-6293 0 0</inkml:trace>
  <inkml:trace contextRef="#ctx0" brushRef="#br2" timeOffset="243619.977">21266 2896 16783 0 0,'-2'0'770'0'0,"-5"1"-624"0"0,0 0 1 0 0,-1 0-1 0 0,1 0 0 0 0,0 1 1 0 0,0 0-1 0 0,0 1 0 0 0,0 0 1 0 0,0 0-1 0 0,1 0 0 0 0,-1 1 1 0 0,1 0-1 0 0,-5 3-146 0 0,1 1 47 0 0,0 0 1 0 0,1 0-1 0 0,-1 1 0 0 0,2 0 0 0 0,-1 1 0 0 0,1 0 0 0 0,0 2-47 0 0,5-8 0 0 0,1 0 0 0 0,-1 0 0 0 0,1 1 0 0 0,0 0 0 0 0,0-1 0 0 0,0 2 0 0 0,1-4 0 0 0,1 0 0 0 0,0 0 0 0 0,-1 0 0 0 0,1 0 0 0 0,0 0 0 0 0,0 0 0 0 0,0 1 0 0 0,0-1 0 0 0,0 0 0 0 0,1 0 0 0 0,-1 0 0 0 0,1 0 0 0 0,-1 0 0 0 0,1-1 0 0 0,0 1 0 0 0,0 1 0 0 0,1 0-7 0 0,0-1 0 0 0,0 1 0 0 0,0 0 0 0 0,0-1-1 0 0,0 0 1 0 0,1 1 0 0 0,-1-1 0 0 0,1 0 0 0 0,0 0 0 0 0,0 0-1 0 0,0-1 1 0 0,0 1 0 0 0,0-1 0 0 0,0 0 0 0 0,0 1-1 0 0,0-1 1 0 0,3 0 7 0 0,4 2-140 0 0,1-1-1 0 0,-1-1 0 0 0,1 0 1 0 0,0 0-1 0 0,2-1 141 0 0,4 1-184 0 0,0 0 0 0 0,1 1-1 0 0,-1 1 1 0 0,0 1 0 0 0,14 4 184 0 0,-30-7-3 0 0,-1-1 203 0 0,0 0 96 0 0,0 0-249 0 0,0 1 0 0 0,-1-1 0 0 0,1 1 0 0 0,0-1 0 0 0,0 1 0 0 0,0-1-1 0 0,-1 1 1 0 0,1-1 0 0 0,0 1 0 0 0,-1-1 0 0 0,1 0 0 0 0,0 1 0 0 0,-1-1 0 0 0,1 0 0 0 0,-1 1-1 0 0,1-1 1 0 0,0 0 0 0 0,-1 1 0 0 0,1-1 0 0 0,-1 0 0 0 0,1 0 0 0 0,-1 1 0 0 0,0-1-47 0 0,-13 7 612 0 0,12-6-442 0 0,-18 6 354 0 0,1-1 0 0 0,-15 3-524 0 0,-27 9 64 0 0,11-3-2005 0 0,38-12 866 0 0</inkml:trace>
  <inkml:trace contextRef="#ctx0" brushRef="#br2" timeOffset="243902.113">21390 2999 10136 0 0,'0'0'777'0'0,"0"1"-222"0"0,-3 8 1452 0 0,0 0 1 0 0,1-1 0 0 0,0 1-1 0 0,0 4-2007 0 0,-2 21 1344 0 0,2-18-551 0 0,-1 29 1186 0 0,3-42-1900 0 0,0 1 0 0 0,0-1 1 0 0,1 1-1 0 0,0-1 0 0 0,0 1 0 0 0,0-1 1 0 0,0 0-1 0 0,0 1 0 0 0,1-1 1 0 0,-1 0-1 0 0,2 1-79 0 0,3 8 114 0 0,-4-8-91 0 0,-1 0 0 0 0,1-1 0 0 0,1 1 0 0 0,-1-1 0 0 0,0 1 0 0 0,1-1 0 0 0,0 1-23 0 0,-1-3-203 0 0,-2-1-557 0 0,0 0-236 0 0,0 0-863 0 0,0 0-3431 0 0,0 0-1467 0 0</inkml:trace>
  <inkml:trace contextRef="#ctx0" brushRef="#br2" timeOffset="244217.62">21427 2835 10592 0 0,'-1'-19'752'0'0,"0"16"-167"0"0,1 0-1 0 0,0 0 1 0 0,-1 0-1 0 0,1 0 0 0 0,0-1 1 0 0,1 1-1 0 0,-1 0 1 0 0,1 0-1 0 0,-1 0 1 0 0,1 0-1 0 0,0 0 1 0 0,0 0-1 0 0,0 0-584 0 0,6-2 420 0 0,-3 2-383 0 0,2 4-37 0 0,12 4-1290 0 0,-12-2-5163 0 0</inkml:trace>
  <inkml:trace contextRef="#ctx0" brushRef="#br2" timeOffset="244513.376">21630 2783 15408 0 0,'1'1'704'0'0,"2"8"-491"0"0,-1-1 1 0 0,0 1-1 0 0,0 0 1 0 0,-1-1-1 0 0,0 1 1 0 0,0 4-214 0 0,-1-2 305 0 0,2 1 1 0 0,-1 0 0 0 0,3 6-306 0 0,2 7 925 0 0,-1-1 1 0 0,-1 2-1 0 0,-1 4-925 0 0,-3-25 157 0 0,0 0 1 0 0,-1 1-1 0 0,1-1 0 0 0,-1 0 1 0 0,-1 5-158 0 0,0-4 43 0 0,1-1 1 0 0,0 1 0 0 0,1-1 0 0 0,-1 1-1 0 0,1 2-43 0 0,1-3 18 0 0,-1 0 1 0 0,0 0-1 0 0,0 0 0 0 0,0 0 0 0 0,-1 0 0 0 0,1 0 0 0 0,-2 4-18 0 0,1-7 14 0 0,1-1-1 0 0,0 1 1 0 0,0 0 0 0 0,0-1-1 0 0,0 1 1 0 0,0-1-1 0 0,0 1 1 0 0,0-1 0 0 0,1 1-1 0 0,-1 0-13 0 0,2 8-795 0 0,-9-7-2243 0 0,1-3-3771 0 0</inkml:trace>
  <inkml:trace contextRef="#ctx0" brushRef="#br2" timeOffset="244800.09">21513 2949 13880 0 0,'0'0'314'0'0,"0"0"46"0"0,10-4 472 0 0,-2 3-518 0 0,1 1 0 0 0,0 0 0 0 0,-1 0 0 0 0,1 1 0 0 0,-1 0 0 0 0,1 0 0 0 0,-1 1 0 0 0,2 1-314 0 0,19 2 499 0 0,-5 1-95 0 0,12 0-47 0 0,0-2-58 0 0,-27-2-235 0 0,0-1 0 0 0,1 0 0 0 0,-1-1 1 0 0,0 0-1 0 0,1 0 0 0 0,-1-1 0 0 0,5-1-64 0 0,-9 1-183 0 0,0 0 0 0 0,-1-1 0 0 0,1 1 0 0 0,-1-1 0 0 0,1 0 0 0 0,-1 0 0 0 0,0 0 0 0 0,0-1 0 0 0,0 1 0 0 0,0-1 0 0 0,0 0 0 0 0,3-3 183 0 0,-7 5-391 0 0,0 1 39 0 0,0 0 170 0 0,0 0 76 0 0,0 0 12 0 0,-1 0 128 0 0,0 0 1 0 0,0 1 0 0 0,0-1-1 0 0,0 0 1 0 0,0 0 0 0 0,0 0-1 0 0,0 1 1 0 0,0-1 0 0 0,0 1-1 0 0,0-1 1 0 0,0 1 0 0 0,0-1-1 0 0,0 1 1 0 0,1-1 0 0 0,-1 1-1 0 0,0 0 1 0 0,0-1 0 0 0,0 1-1 0 0,1 0 1 0 0,-1 0 0 0 0,0 0-35 0 0,0 1 76 0 0,-1 1-1 0 0,1-1 1 0 0,0 0 0 0 0,0 0 0 0 0,1 1 0 0 0,-1-1-1 0 0,0 0 1 0 0,1 1 0 0 0,-1-1 0 0 0,1 1-76 0 0,0 1 69 0 0,-1-1 1 0 0,1 1-1 0 0,0-1 1 0 0,0 0 0 0 0,1 1-1 0 0,-1-1 1 0 0,1 1-1 0 0,0-1 1 0 0,0 1-1 0 0,0-1 1 0 0,0 0-1 0 0,0 0 1 0 0,1 0 0 0 0,-1 1-1 0 0,1-1-69 0 0,-1-2 11 0 0,1 1 0 0 0,-1-1 0 0 0,1 1 0 0 0,-1-1 0 0 0,1 0 0 0 0,-1 0 0 0 0,1 0 0 0 0,0 0 0 0 0,0 0 1 0 0,-1 0-1 0 0,1 0 0 0 0,0 0 0 0 0,0-1 0 0 0,0 1 0 0 0,0-1 0 0 0,0 1 0 0 0,0-1 0 0 0,0 0 0 0 0,0 0 0 0 0,0 0 0 0 0,0 0 0 0 0,0 0 0 0 0,0 0 0 0 0,0-1 0 0 0,0 1 0 0 0,2-1-11 0 0,5-2 41 0 0,1-1 0 0 0,-1 1 0 0 0,0-2 0 0 0,-1 1 0 0 0,3-2-41 0 0,13-7 36 0 0,82-39-2191 0 0,-74 32 1363 0 0,-30 19 781 0 0,-1 1 0 0 0,0-1 0 0 0,1 1-1 0 0,-1 0 1 0 0,0 0 0 0 0,1 0 0 0 0,-1 0-1 0 0,0 0 1 0 0,1 0 0 0 0,-1 0 0 0 0,1 0-1 0 0,-1 0 1 0 0,0 1 0 0 0,1-1 0 0 0,-1 1-1 0 0,0-1 1 0 0,1 1 0 0 0,-1 0 11 0 0,0-1 97 0 0,3 8 298 0 0,-4-7-360 0 0,1-1 0 0 0,-1 1 0 0 0,1 0 0 0 0,-1-1 0 0 0,1 1 0 0 0,-1 0 0 0 0,0-1-1 0 0,0 1 1 0 0,1 0 0 0 0,-1-1 0 0 0,0 1 0 0 0,0 0 0 0 0,0 0 0 0 0,1 0-35 0 0,0 40 1252 0 0,0-25-883 0 0,-1 1 0 0 0,0-1 0 0 0,-1 0 0 0 0,-2 8-369 0 0,-3 6 408 0 0,-1-1-1 0 0,-1 1 1 0 0,-8 15-408 0 0,10-31 199 0 0,0 0 1 0 0,-1 1 0 0 0,-1-2 0 0 0,0 1-1 0 0,-6 6-199 0 0,9-13 67 0 0,-1-1 0 0 0,0 0 0 0 0,-1 1 1 0 0,1-2-1 0 0,-1 1 0 0 0,0-1 0 0 0,-1 0 0 0 0,1-1 0 0 0,-1 1 0 0 0,-5 1-67 0 0,9-5 22 0 0,-1 2-49 0 0,-1 0 1 0 0,0-1 0 0 0,0 1-1 0 0,0-2 1 0 0,-1 1 0 0 0,1-1 0 0 0,0 0-1 0 0,-1 0 1 0 0,1 0 0 0 0,-1-1 26 0 0,-11-2-246 0 0</inkml:trace>
  <inkml:trace contextRef="#ctx0" brushRef="#br2" timeOffset="245743.007">19335 4879 4608 0 0,'0'0'353'0'0,"0"0"-45"0"0,0 0 675 0 0,7 0 3609 0 0,16-3-2920 0 0,-22 3-1139 0 0,11-3 899 0 0,-6 2-1253 0 0,-1-1 0 0 0,1 1 0 0 0,-1-1 0 0 0,0-1 0 0 0,0 1 0 0 0,0-1 0 0 0,0 0 1 0 0,4-3-180 0 0,37-32 412 0 0,-14 10 21 0 0,3-3-28 0 0,-19 17 15 0 0,0 0 1 0 0,17-9-421 0 0,-10 7 522 0 0,18-17-522 0 0,-19 15 296 0 0,22-15-296 0 0,90-47 222 0 0,-77 45-140 0 0,-4 3-21 0 0,1 1 1 0 0,2 3-1 0 0,5 1-61 0 0,56-14 36 0 0,-57 21-8 0 0,-26 10-37 0 0,16-2 9 0 0,-16 4-368 0 0,-33 7-500 0 0,-1 1-277 0 0,0 0-56 0 0</inkml:trace>
  <inkml:trace contextRef="#ctx0" brushRef="#br2" timeOffset="246196.734">19596 4566 7368 0 0,'0'0'333'0'0,"0"0"0"0"0,0 0 86 0 0,0 0 1144 0 0,0 0 521 0 0,0 0 105 0 0,-1 1-249 0 0,-10 20-612 0 0,8-17-1195 0 0,1 1 1 0 0,0 0 0 0 0,-1-1 0 0 0,0 0 0 0 0,0 0-1 0 0,-4 4-133 0 0,-15 17 486 0 0,16-18-422 0 0,0 1 1 0 0,-1-2-1 0 0,1 1 1 0 0,-1 0-1 0 0,-4 1-64 0 0,-13 9 58 0 0,1 2 0 0 0,0 1 0 0 0,1 0 0 0 0,-3 7-58 0 0,9-8 0 0 0,15-19 7 0 0,1 0-1 0 0,-1 1 1 0 0,1-1-1 0 0,-1 1 1 0 0,0 0 0 0 0,1-1-1 0 0,0 1 1 0 0,-1-1-1 0 0,1 1 1 0 0,-1 0-1 0 0,1-1 1 0 0,0 1-1 0 0,-1 0 1 0 0,1-1-1 0 0,0 1 1 0 0,0 0-1 0 0,0-1 1 0 0,-1 1-1 0 0,1 0 1 0 0,0 0-1 0 0,0-1 1 0 0,0 1-1 0 0,0 0 1 0 0,0 0-1 0 0,0-1 1 0 0,1 1-1 0 0,-1 0 1 0 0,0 0-7 0 0,0 1 41 0 0,1-1-31 0 0,-1 0 0 0 0,1 0-1 0 0,-1 0 1 0 0,1 0-1 0 0,-1 0 1 0 0,1 0-1 0 0,-1 0 1 0 0,1 0 0 0 0,0 0-1 0 0,-1 0 1 0 0,1 0-1 0 0,0-1 1 0 0,0 1-1 0 0,0 0 1 0 0,0-1 0 0 0,0 1-1 0 0,0 0 1 0 0,0-1-1 0 0,0 1 1 0 0,0-1-1 0 0,0 1 1 0 0,0-1 0 0 0,0 0-1 0 0,0 1 1 0 0,0-1-10 0 0,6 2 64 0 0,-1 2-23 0 0,0-2-1 0 0,1 1 0 0 0,0-1 0 0 0,-1 0 0 0 0,1 0 1 0 0,0-1-1 0 0,6 1-40 0 0,50 0 180 0 0,-44-3-135 0 0,-8 0-14 0 0,0 0-1 0 0,-1-1 1 0 0,1-1 0 0 0,-1 0-1 0 0,0 0 1 0 0,9-5-31 0 0,14-4-69 0 0,-15 6-698 0 0,-1-2-296 0 0</inkml:trace>
  <inkml:trace contextRef="#ctx0" brushRef="#br2" timeOffset="248486.792">20944 3917 11952 0 0,'0'0'546'0'0,"0"0"-10"0"0,4-17 352 0 0,-4 8-522 0 0,0 7 60 0 0,0 2 248 0 0,0 0 107 0 0,0 0 19 0 0,0 0-19 0 0,0 0-105 0 0,0 0-48 0 0,0 0-11 0 0,0 0-27 0 0,0 0-113 0 0,0 0-49 0 0,0 0-11 0 0,-1 15 87 0 0,-2 17-411 0 0,3-24-25 0 0,0-1 0 0 0,-1 0-1 0 0,-1 7-67 0 0,-6 32 196 0 0,6-29-127 0 0,-1 0 0 0 0,-3 8-69 0 0,-12 39 82 0 0,6-15-1194 0 0,11-48 514 0 0,1-1-802 0 0,0 0-346 0 0</inkml:trace>
  <inkml:trace contextRef="#ctx0" brushRef="#br2" timeOffset="248771.224">20926 3831 11056 0 0,'-7'-9'1200'0'0,"5"5"-942"0"0,1 3 1084 0 0,1 1 459 0 0,0 0 88 0 0,0 0-218 0 0,0 0-1001 0 0,0 0-440 0 0,0 0-92 0 0,0 0-19 0 0,0 0-39 0 0,0 0-15 0 0,0 0-1 0 0,-1 3-119 0 0,-1 0 1 0 0,1 0-1 0 0,0 0 0 0 0,0 0 0 0 0,0 0 0 0 0,0 1 55 0 0,0-1-459 0 0,1 0 0 0 0,0 0 0 0 0,0-1-1 0 0,0 1 1 0 0,0 0 0 0 0,0 0 0 0 0,1 0 0 0 0,-1-1 459 0 0,5 7-1389 0 0</inkml:trace>
  <inkml:trace contextRef="#ctx0" brushRef="#br2" timeOffset="249157.285">21228 3906 2304 0 0,'-6'0'-390'0'0,"-6"-3"6118"0"0,11 3-4001 0 0,-6 0 1486 0 0,0 4-2463 0 0,0-1-1 0 0,0 1 1 0 0,0 1 0 0 0,0-1-1 0 0,1 1 1 0 0,0 0-1 0 0,-2 2-749 0 0,4-3 74 0 0,0-1 31 0 0,0 0 0 0 0,1 0 0 0 0,-1 0 0 0 0,0 1 0 0 0,1 0 0 0 0,0-1 0 0 0,0 1 0 0 0,0 1-1 0 0,0-1 1 0 0,1 0 0 0 0,0 0 0 0 0,0 1 0 0 0,0 0 0 0 0,0-1 0 0 0,0 3-105 0 0,-14 58 786 0 0,15-62-768 0 0,1 0 0 0 0,0 0 0 0 0,-1 0-1 0 0,1 0 1 0 0,0-1 0 0 0,1 1 0 0 0,-1 0-1 0 0,0 0 1 0 0,1 0 0 0 0,0 0 0 0 0,0 0-1 0 0,0-1 1 0 0,0 1 0 0 0,0 0 0 0 0,0-1-1 0 0,1 1 1 0 0,-1-1 0 0 0,1 1 0 0 0,0-1-1 0 0,-1 0 1 0 0,1 0 0 0 0,0 1-1 0 0,0-2 1 0 0,1 1 0 0 0,-1 0 0 0 0,2 1-18 0 0,-1-1 7 0 0,0-1 0 0 0,1 1 0 0 0,-1-1 0 0 0,1 0 1 0 0,-1 1-1 0 0,1-2 0 0 0,-1 1 0 0 0,1 0 0 0 0,0-1 0 0 0,-1 1 1 0 0,1-1-1 0 0,0 0 0 0 0,2-1-7 0 0,2 1 2 0 0,-1-1-1 0 0,1-1 1 0 0,-1 1 0 0 0,1-1-1 0 0,-1 0 1 0 0,0-1-1 0 0,0 0 1 0 0,0 0 0 0 0,0-1-1 0 0,-1 1 1 0 0,1-1 0 0 0,-1-1-1 0 0,0 1 1 0 0,0-1-1 0 0,-1 0 1 0 0,1-1 0 0 0,-1 1-1 0 0,2-4-1 0 0,-6 7-4 0 0,1 0 0 0 0,-1 0 0 0 0,0 0-1 0 0,0 0 1 0 0,-1 0 0 0 0,1 0 0 0 0,0 0-1 0 0,-1 0 1 0 0,1 0 0 0 0,-1 0 0 0 0,1-1-1 0 0,-1 1 1 0 0,0 0 0 0 0,0 0 0 0 0,0-1-1 0 0,-1 1 1 0 0,1 0 0 0 0,-1-1 4 0 0,1 0-13 0 0,-2 0-1 0 0,1 0 1 0 0,0 0 0 0 0,-1 0-1 0 0,1 1 1 0 0,-1-1 0 0 0,0 0 0 0 0,0 1-1 0 0,0 0 1 0 0,0-1 0 0 0,0 1-1 0 0,-1-1 14 0 0,-3-2-75 0 0,-1 0 0 0 0,0 0 0 0 0,-1 0 0 0 0,1 1 0 0 0,-1 0-1 0 0,0 1 1 0 0,0-1 0 0 0,-8-1 75 0 0,7 2-116 0 0,3 1-23 0 0,0 1-1 0 0,0-1 1 0 0,1 1-1 0 0,-1 0 1 0 0,0 0 0 0 0,0 1-1 0 0,-6 0 140 0 0,-10 1-442 0 0,16-1 155 0 0,0 0 1 0 0,1 0-1 0 0,-1 1 1 0 0,0 0-1 0 0,0 0 1 0 0,-2 1 286 0 0,1 1-637 0 0</inkml:trace>
  <inkml:trace contextRef="#ctx0" brushRef="#br2" timeOffset="249465.492">20929 3739 9216 0 0,'-3'-4'1555'0'0,"-2"-4"5337"0"0,6 4-2779 0 0,7 7-7118 0 0,-3 0-3726 0 0</inkml:trace>
  <inkml:trace contextRef="#ctx0" brushRef="#br2" timeOffset="250815.29">21412 3925 5064 0 0,'0'0'389'0'0,"0"0"-34"0"0,0 0 781 0 0,0 0 369 0 0,0 0 79 0 0,0 0-135 0 0,0 0-626 0 0,0 0-278 0 0,0 0-53 0 0,0 0 6 0 0,4 6 662 0 0,0 0-790 0 0,-1 0 1 0 0,1 1 0 0 0,-1-1 0 0 0,-1 1 0 0 0,1 0-1 0 0,-1 0 1 0 0,0 0 0 0 0,-1 0 0 0 0,0 0 0 0 0,0 5-371 0 0,0-1 239 0 0,-1 0 0 0 0,0 1 0 0 0,-1-1 1 0 0,-1 0-1 0 0,0 0 0 0 0,-1 6-239 0 0,-2-5 167 0 0,5-12-169 0 0,-1 0 1 0 0,1 0 0 0 0,0 0-1 0 0,0 0 1 0 0,0 0 0 0 0,0 0-1 0 0,0 0 1 0 0,0 0 0 0 0,0 0-1 0 0,-1 0 1 0 0,1 0 0 0 0,0 0-1 0 0,0 0 1 0 0,0 0 0 0 0,0 0 0 0 0,0 0-1 0 0,0 0 1 0 0,-1 0 0 0 0,1 0-1 0 0,0 0 1 0 0,0 0 0 0 0,0 0-1 0 0,0 0 1 0 0,0 0 0 0 0,0 0-1 0 0,0 0 1 0 0,-1 0 0 0 0,1 0-1 0 0,0 0 1 0 0,0 0 0 0 0,0 0-1 0 0,0-1 1 0 0,0 1 0 0 0,0 0-1 0 0,0 0 1 0 0,0 0 0 0 0,0 0 0 0 0,0 0-1 0 0,0 0 1 0 0,0 0 0 0 0,0 0-1 0 0,-1-1 1 0 0,1 1 0 0 0,0 0 1 0 0,-4-15-294 0 0,6 5 90 0 0,-1 1-1 0 0,1-1 1 0 0,1 1 0 0 0,-1-1-1 0 0,2 1 1 0 0,-1 0-1 0 0,6-9 205 0 0,-5 10-48 0 0,0 0-1 0 0,1 0 0 0 0,0 0 0 0 0,1 1 0 0 0,0-1 0 0 0,0 1 1 0 0,0 1-1 0 0,1-1 0 0 0,0 1 0 0 0,3-2 49 0 0,-6 5 16 0 0,-1 1 0 0 0,1-1-1 0 0,0 1 1 0 0,0 0 0 0 0,0 0 0 0 0,0 0-1 0 0,0 0 1 0 0,1 1 0 0 0,-1 0 0 0 0,0 0 0 0 0,1 0-1 0 0,-1 0 1 0 0,1 1 0 0 0,-1 0 0 0 0,1 0-1 0 0,-1 0 1 0 0,1 0 0 0 0,-1 1 0 0 0,0-1-1 0 0,1 1 1 0 0,3 2-16 0 0,-7-3 53 0 0,1 1 0 0 0,-1 1-1 0 0,0-1 1 0 0,0 0 0 0 0,0 0-1 0 0,0 0 1 0 0,0 0 0 0 0,0 1 0 0 0,-1-1-1 0 0,1 0 1 0 0,0 1 0 0 0,-1-1 0 0 0,1 1-1 0 0,-1-1 1 0 0,1 1 0 0 0,-1-1-53 0 0,4 8 257 0 0,-3-7-154 0 0,1 1-1 0 0,-1 0 1 0 0,1 0-1 0 0,-1 1 0 0 0,0-1 1 0 0,-1 0-1 0 0,1 0 0 0 0,0 0 1 0 0,-1 1-1 0 0,0-1 1 0 0,1 0-1 0 0,-1 1-102 0 0,-5 42 650 0 0,1-16-409 0 0,3-22-219 0 0,-1 1 0 0 0,1 0-1 0 0,-2-1 1 0 0,1 1 0 0 0,-1-1-1 0 0,0 0 1 0 0,-1 0-1 0 0,0 0 1 0 0,0 0 0 0 0,-1-1-1 0 0,0 0 1 0 0,0 0 0 0 0,-2 2-22 0 0,6-8-388 0 0,-1 0 491 0 0,1 0-4369 0 0,1-1-2192 0 0</inkml:trace>
  <inkml:trace contextRef="#ctx0" brushRef="#br2" timeOffset="251104.139">21820 3867 5064 0 0,'0'0'389'0'0,"-5"14"6491"0"0,4-12-6040 0 0,0 0 0 0 0,1 0 0 0 0,-1 0 1 0 0,1 0-1 0 0,0 0 0 0 0,0 0 0 0 0,0 0 0 0 0,0 0 0 0 0,0 0 1 0 0,0 2-841 0 0,0 14 875 0 0,-6 21 554 0 0,-3 26-463 0 0,8-59-920 0 0,2-5-48 0 0,-1 0 0 0 0,0-1 0 0 0,0 1 0 0 0,0 0-1 0 0,-1 0 1 0 0,1 0 0 0 0,0-1 0 0 0,0 1 0 0 0,0 0 0 0 0,-1 0 0 0 0,1-1 0 0 0,0 1 0 0 0,0 0-1 0 0,-1 0 1 0 0,1-1 0 0 0,-1 1 0 0 0,1 0 0 0 0,-1-1 0 0 0,1 1 0 0 0,-1-1 0 0 0,1 1 0 0 0,-1 0 2 0 0,0-1-683 0 0,1 0-253 0 0,0 0-859 0 0,0 0-3399 0 0,0 0-1459 0 0</inkml:trace>
  <inkml:trace contextRef="#ctx0" brushRef="#br2" timeOffset="251365.84">21793 3780 12608 0 0,'0'0'578'0'0,"0"0"-14"0"0,0 0-326 0 0,0 0-40 0 0,0 0 24 0 0,0 0 2 0 0,0 0-54 0 0,0 0-211 0 0,1 1-47 0 0,15 4-4024 0 0,-15-5-425 0 0</inkml:trace>
  <inkml:trace contextRef="#ctx0" brushRef="#br2" timeOffset="251667.093">21921 3780 11200 0 0,'0'0'513'0'0,"0"0"-10"0"0,0 0-246 0 0,0 0 162 0 0,13 6 1238 0 0,-6-4-1100 0 0,1 0 0 0 0,-1-1 0 0 0,1 0-1 0 0,0-1 1 0 0,-1 0 0 0 0,1 0 0 0 0,0 0 0 0 0,0-1-557 0 0,20 0 634 0 0,-6-2-215 0 0,-21 2-278 0 0,18 4 196 0 0,-13-2-261 0 0,1 2 22 0 0,-6-3-94 0 0,-1 0 0 0 0,1 0 0 0 0,-1 0 0 0 0,1 0 0 0 0,-1 1 0 0 0,1-1 0 0 0,-1 0 1 0 0,1 0-1 0 0,-1 1 0 0 0,0-1 0 0 0,1 0 0 0 0,-1 1 0 0 0,0-1 0 0 0,1 0 0 0 0,-1 1 0 0 0,0-1 0 0 0,1 1 1 0 0,-1-1-1 0 0,0 1 0 0 0,0-1 0 0 0,1 1 0 0 0,-1-1 0 0 0,0 0 0 0 0,0 1 0 0 0,0 0-4 0 0,-2 2 18 0 0,3 13 61 0 0,-1-15-74 0 0,1 0 0 0 0,-1 0-1 0 0,0 0 1 0 0,0 0-1 0 0,0 0 1 0 0,0 0 0 0 0,0 0-1 0 0,0 0 1 0 0,0 1-1 0 0,0-1 1 0 0,0 0 0 0 0,0 0-1 0 0,-1 0 1 0 0,1 0 0 0 0,0 0-1 0 0,-1 0 1 0 0,1 0-1 0 0,-1 1-4 0 0,-9 13 16 0 0,-1-1-1 0 0,-1 0 0 0 0,0 0 1 0 0,-10 7-16 0 0,-7 9 98 0 0,7 0 87 0 0,19-24-159 0 0,-1 0 0 0 0,0 0 0 0 0,0-1-1 0 0,-3 2-25 0 0,2-1 0 0 0,-1 0 0 0 0,0 1 0 0 0,1 0 0 0 0,1-1 0 0 0,-5 8 0 0 0,8-9 0 0 0,2 0 0 0 0,0-4 0 0 0,-1-1 0 0 0,1 1 0 0 0,-1-1 0 0 0,1 1 0 0 0,-1 0 0 0 0,1-1 0 0 0,0 1 0 0 0,-1-1 0 0 0,1 0 0 0 0,0 1 0 0 0,-1-1 0 0 0,1 1 0 0 0,0-1 0 0 0,-1 0 0 0 0,1 0 0 0 0,0 1 0 0 0,0-1 0 0 0,-1 0 0 0 0,1 0 0 0 0,0 0 0 0 0,0 0 0 0 0,0 0 0 0 0,-1 0 0 0 0,1 0 0 0 0,0 0 0 0 0,0 0 0 0 0,6 1 1 0 0,0-1 0 0 0,0 0 1 0 0,-1 0-1 0 0,7-2-1 0 0,22 1 322 0 0,-9 0-90 0 0,-20 0-273 0 0,-1 1 0 0 0,0 0 0 0 0,1 0 0 0 0,-1 0-1 0 0,0 1 1 0 0,2 0 41 0 0,82 16-1376 0 0,-80-15-3578 0 0,3-1-1675 0 0</inkml:trace>
  <inkml:trace contextRef="#ctx0" brushRef="#br2" timeOffset="252008.667">22482 3792 3680 0 0,'-6'0'381'0'0,"-13"-2"615"0"0,16 2-79 0 0,1 0-1 0 0,-1 0 0 0 0,1 1 1 0 0,-1-1-1 0 0,1 1 0 0 0,0 0 1 0 0,-1 0-1 0 0,1 0 1 0 0,0 0-1 0 0,-2 1-916 0 0,-52 31 5703 0 0,42-24-5378 0 0,1 2 0 0 0,-1-1 0 0 0,2 2 0 0 0,-1 0 0 0 0,2 0 0 0 0,0 1 0 0 0,-9 14-325 0 0,16-22 48 0 0,0 1-35 0 0,0 0 1 0 0,0 0-1 0 0,1 1 0 0 0,0-1 1 0 0,0 1-1 0 0,-1 4-13 0 0,3-10 3 0 0,1 0-1 0 0,0 0 0 0 0,-1 0 1 0 0,1 0-1 0 0,-1 0 1 0 0,0 1-1 0 0,1-1 0 0 0,-1 0 1 0 0,0 0-1 0 0,0 0 1 0 0,1-1-1 0 0,-1 1-2 0 0,0 0 3 0 0,0 0-1 0 0,1-1 1 0 0,-1 1 0 0 0,1 0 0 0 0,-1 0-1 0 0,0 0 1 0 0,1 0 0 0 0,0-1-1 0 0,-1 1 1 0 0,1 0 0 0 0,0 0 0 0 0,-1 0-1 0 0,1 1-2 0 0,0 3 11 0 0,1-5-6 0 0,0 1 1 0 0,0 0-1 0 0,1-1 0 0 0,-1 1 1 0 0,1-1-1 0 0,-1 1 0 0 0,0-1 1 0 0,1 0-1 0 0,-1 0 0 0 0,1 0-5 0 0,1 0-32 0 0,0 0 0 0 0,0-1 0 0 0,0 1-1 0 0,0-1 1 0 0,0 0 0 0 0,0 0 0 0 0,0 0 0 0 0,0 0-1 0 0,0-1 1 0 0,0 1 0 0 0,-1-1 0 0 0,1 1 0 0 0,1-3 32 0 0,7-4-501 0 0,-1-1 1 0 0,7-9 500 0 0,-10 10-253 0 0,2 0 0 0 0,-1 0 0 0 0,3-1 253 0 0,-6 5-111 0 0,-1 2 24 0 0,0-1-1 0 0,0 1 1 0 0,0-1-1 0 0,0 1 0 0 0,0 1 1 0 0,0-1 87 0 0,-2 2 51 0 0,-1 0 0 0 0,1 1 0 0 0,-1-1 1 0 0,1 1-1 0 0,-1-1 0 0 0,0 1 0 0 0,1-1 0 0 0,-1 1 1 0 0,0 0-1 0 0,1 0 0 0 0,-1 0 0 0 0,0 0 1 0 0,0 0-1 0 0,0 0 0 0 0,0 0 0 0 0,0 0 0 0 0,0 1-51 0 0,3 1 175 0 0,-1 1-1 0 0,-1 0 0 0 0,1 1 0 0 0,-1-1 1 0 0,1 0-1 0 0,-1 1 0 0 0,0-1 1 0 0,-1 1-1 0 0,1 0 0 0 0,0 3-174 0 0,7 21 400 0 0,-6-22-360 0 0,0-1 0 0 0,1 1 0 0 0,0-1 1 0 0,0 1-1 0 0,0-1 0 0 0,2 1-40 0 0,-5-5-41 0 0,0-1 1 0 0,1 0 0 0 0,-1 0-1 0 0,0 0 1 0 0,1 0-1 0 0,-1 0 1 0 0,0 0 0 0 0,1 0-1 0 0,-1 0 1 0 0,1-1-1 0 0,-1 1 1 0 0,1-1 0 0 0,1 1 40 0 0,-2-1-127 0 0,0 0 1 0 0,0 0 0 0 0,0 0 0 0 0,0 0 0 0 0,1 0-1 0 0,-1 0 1 0 0,0 0 0 0 0,0-1 0 0 0,0 1-1 0 0,0 0 1 0 0,0-1 0 0 0,0 1 0 0 0,0-1 0 0 0,0 1-1 0 0,0-1 1 0 0,0 1 0 0 0,0-1 0 0 0,-1 0-1 0 0,1 0 1 0 0,0 1 0 0 0,0-1 0 0 0,0-1 126 0 0,8-6-7129 0 0</inkml:trace>
  <inkml:trace contextRef="#ctx0" brushRef="#br2" timeOffset="252270.405">22645 3681 16783 0 0,'0'0'770'0'0,"2"15"284"0"0,12 53 305 0 0,-11-57-1080 0 0,-1 0 1 0 0,0 0-1 0 0,-1 0 0 0 0,-1 0 1 0 0,1 0-1 0 0,-1 0 0 0 0,-1 0 1 0 0,0 0-1 0 0,-1 0 0 0 0,-1 4-279 0 0,-3 15 234 0 0,5-24-229 0 0,0 0 1 0 0,0 0-1 0 0,0 0 0 0 0,-1-1 1 0 0,0 1-1 0 0,0-1 0 0 0,0 1 0 0 0,-1-1 1 0 0,-1 2-6 0 0,0 0-192 0 0,3-6-56 0 0,1 0-1 0 0,-1 1 0 0 0,0-1 1 0 0,0 0-1 0 0,0 0 0 0 0,0 1 1 0 0,0-1-1 0 0,0 0 0 0 0,0 0 1 0 0,0 0-1 0 0,-1 0 0 0 0,1-1 1 0 0,0 1-1 0 0,0 0 0 0 0,-1 0 1 0 0,1-1-1 0 0,-1 1 249 0 0,-8 0-1567 0 0</inkml:trace>
  <inkml:trace contextRef="#ctx0" brushRef="#br2" timeOffset="252709.361">22623 3828 5528 0 0,'1'-1'422'0'0,"29"-5"-57"0"0,-22 5 696 0 0,-1 0 1 0 0,1 1 0 0 0,-1 0 0 0 0,1 0 0 0 0,-1 1-1 0 0,1 0 1 0 0,-1 0 0 0 0,5 2-1062 0 0,0 0 819 0 0,0 1 0 0 0,0 0 0 0 0,0 1-1 0 0,8 4-818 0 0,-16-6 261 0 0,1-1-1 0 0,-1 1 0 0 0,0 0 0 0 0,0 0 1 0 0,0 1-1 0 0,0-1 0 0 0,-1 1 0 0 0,1 0 1 0 0,-1 0-1 0 0,0 0 0 0 0,0 0 0 0 0,2 5-260 0 0,1 1 924 0 0,-5-9-878 0 0,0 0 0 0 0,0 1 0 0 0,-1-1 0 0 0,1 1 0 0 0,0-1 0 0 0,-1 0 0 0 0,1 1 0 0 0,-1-1 0 0 0,0 1 0 0 0,1 1-46 0 0,-1-2 160 0 0,-1 22 618 0 0,-7-3 356 0 0,8-19-1035 0 0,0-1-23 0 0,0 1-21 0 0,-1 3-45 0 0,-4 0-76 0 0,4-3-712 0 0,-3 5 469 0 0,1-7-4044 0 0,-2-8 2251 0 0,4 1-9 0 0</inkml:trace>
  <inkml:trace contextRef="#ctx0" brushRef="#br2" timeOffset="253022.063">22981 3706 16416 0 0,'-9'-11'1746'0'0,"6"6"-1637"0"0,3 4 301 0 0,0 1-378 0 0,0 0 1 0 0,0 0 0 0 0,0 0-1 0 0,0 0 1 0 0,0-1-1 0 0,0 1 1 0 0,0 0 0 0 0,0 0-1 0 0,0 0 1 0 0,0 0-1 0 0,0-1 1 0 0,0 1-1 0 0,0 0 1 0 0,0 0 0 0 0,0 0-1 0 0,0 0 1 0 0,0-1-1 0 0,0 1 1 0 0,0 0 0 0 0,0 0-1 0 0,0 0 1 0 0,0 0-1 0 0,0 0 1 0 0,0-1 0 0 0,0 1-1 0 0,0 0 1 0 0,0 0-1 0 0,-1 0 1 0 0,1 0 0 0 0,0 0-1 0 0,0-1 1 0 0,0 1-1 0 0,0 0 1 0 0,0 0 0 0 0,0 0-1 0 0,-1 0 1 0 0,1 0-1 0 0,0 0 1 0 0,0 0 0 0 0,0 0-1 0 0,0 0 1 0 0,-1 0-1 0 0,1 0 1 0 0,0 0 0 0 0,0 0-1 0 0,0 0 1 0 0,0 0-1 0 0,-1 0 1 0 0,1 0 0 0 0,0 0-1 0 0,0 0 1 0 0,0 0-1 0 0,0 0 1 0 0,-1 0-1 0 0,1 0 1 0 0,0 0 0 0 0,0 0-1 0 0,0 0 1 0 0,0 0-1 0 0,0 0 1 0 0,-1 0 0 0 0,1 0-1 0 0,0 0-32 0 0,-19 5 1196 0 0,16-3-1304 0 0,0-1 1 0 0,0 1-1 0 0,0 0 0 0 0,1 0 1 0 0,-1 0-1 0 0,0 0 0 0 0,1 1 0 0 0,-1-1 1 0 0,1 1-1 0 0,0-1 0 0 0,0 1 1 0 0,0 0-1 0 0,0 0 0 0 0,0 0 1 0 0,1 0-1 0 0,-1 0 0 0 0,1 0 0 0 0,-1 3 108 0 0,2 3-1536 0 0</inkml:trace>
  <inkml:trace contextRef="#ctx0" brushRef="#br2" timeOffset="253205.777">23126 3778 2760 0 0,'-7'6'716'0'0,"-18"14"9702"0"0,3-2-6713 0 0,10-7-3145 0 0,-2 0 436 0 0,2 1 0 0 0,-5 5-996 0 0,14-14 142 0 0,0 1 0 0 0,1-1 0 0 0,-1 1 0 0 0,1 0 1 0 0,-1 0-1 0 0,1 0 0 0 0,0 0 0 0 0,1 0 0 0 0,-1 0 0 0 0,1 1 0 0 0,-1 1-142 0 0,2-1 118 0 0,0-4-103 0 0,0 0 0 0 0,0 0 1 0 0,0 0-1 0 0,0 0 0 0 0,0 0 0 0 0,0 0 1 0 0,0 0-1 0 0,0 0 0 0 0,0 0 0 0 0,0-1 1 0 0,-1 1-1 0 0,1 0 0 0 0,0 0 1 0 0,-1 0-1 0 0,1 0 0 0 0,-1 0 0 0 0,0 0-15 0 0,1-1 4 0 0,1 0-1 0 0,-1 0 1 0 0,0 0-1 0 0,0 0 1 0 0,1 0-1 0 0,-1 0 1 0 0,0 0-1 0 0,0 1 0 0 0,0-1 1 0 0,1 0-1 0 0,-1 0 1 0 0,0 0-1 0 0,0 0 1 0 0,0 0-1 0 0,1 0 1 0 0,-1 1-1 0 0,0-1 1 0 0,0 0-1 0 0,0 0 0 0 0,0 0 1 0 0,1 0-1 0 0,-1 1 1 0 0,0-1-1 0 0,0 0 1 0 0,0 0-1 0 0,0 0 1 0 0,0 1-4 0 0,8 5 78 0 0,-5-5-76 0 0,1 0 0 0 0,0 0 0 0 0,0-1-1 0 0,-1 0 1 0 0,1 1 0 0 0,0-1 0 0 0,0-1 0 0 0,0 1-1 0 0,0 0 1 0 0,-1-1 0 0 0,1 0 0 0 0,0 0-1 0 0,0 0 1 0 0,-1-1 0 0 0,1 1 0 0 0,-1-1 0 0 0,1 1-1 0 0,-1-1 1 0 0,0 0 0 0 0,0-1 0 0 0,1 0-2 0 0,6-4-37 0 0,-1 0-1 0 0,0-1 1 0 0,-1 0 0 0 0,0 0 0 0 0,0-1 0 0 0,4-6 37 0 0,-7 7-105 0 0,7-8-106 0 0,0-1 0 0 0,-1-2 211 0 0,-9 16-17 0 0,-1 1-1 0 0,1 0 0 0 0,0 0 0 0 0,0 0 0 0 0,0 0 0 0 0,0 0 1 0 0,0 0-1 0 0,0 0 0 0 0,1 1 0 0 0,-1-1 0 0 0,1 0 18 0 0,4-2-60 0 0,-7 3 51 0 0,1 0-1 0 0,0 1 0 0 0,0-1 1 0 0,0 0-1 0 0,1 1 0 0 0,-1-1 0 0 0,0 1 1 0 0,0-1-1 0 0,0 1 0 0 0,0 0 1 0 0,0-1-1 0 0,1 1 0 0 0,-1 0 1 0 0,0 0-1 0 0,0 0 0 0 0,0 0 0 0 0,1 0 1 0 0,-1 0-1 0 0,0 0 0 0 0,0 0 1 0 0,0 0-1 0 0,1 1 0 0 0,-1-1 0 0 0,0 0 1 0 0,0 1-1 0 0,0-1 0 0 0,0 1 1 0 0,0-1-1 0 0,0 1 0 0 0,1 0 10 0 0,1 2-19 0 0,-1-1 0 0 0,1 1-1 0 0,0 0 1 0 0,-1 0 0 0 0,1 0 0 0 0,-1 1-1 0 0,1 2 20 0 0,2 2-22 0 0,0 0 60 0 0,-1 0-1 0 0,0 0 0 0 0,-1 1 0 0 0,0 0 0 0 0,0-1 0 0 0,-1 1 1 0 0,1 7-38 0 0,2 6 118 0 0,1 10 116 0 0,-5-21-81 0 0,1-1 0 0 0,1 0 0 0 0,0 3-153 0 0,-2-11 92 0 0,-1-2-17 0 0,0 0-10 0 0,0 0-1 0 0,0 0 0 0 0,0 0 0 0 0,0 0 0 0 0,3-18 78 0 0,0-2-73 0 0,-2 15-71 0 0,0-1 1 0 0,0 0-1 0 0,1 1 1 0 0,0-1-1 0 0,0-1 2 0 0,5-8-123 0 0,-3 5 66 0 0,1 0 0 0 0,0 0 1 0 0,1 0-1 0 0,0 1 0 0 0,1-2 57 0 0,-3 6 54 0 0,27-31-614 0 0,-29 34 523 0 0,0 1 0 0 0,0-1 0 0 0,0 0 0 0 0,0 0 0 0 0,0 1 1 0 0,0 0-1 0 0,1-1 0 0 0,-1 1 0 0 0,0 0 0 0 0,1 0 0 0 0,-1 0 0 0 0,1 0 0 0 0,-1 0 0 0 0,1 1 0 0 0,0-1 37 0 0,0 2 0 0 0,0 0 0 0 0,-1-1 0 0 0,1 1 0 0 0,-1 0 0 0 0,1 0 0 0 0,-1 1 0 0 0,2 0 0 0 0,-1 1 22 0 0,1 0 0 0 0,-1 1-1 0 0,-1-1 1 0 0,1 1 0 0 0,0-1-1 0 0,-1 1 1 0 0,0 0 0 0 0,0 0-1 0 0,0 0 1 0 0,0 0 0 0 0,0 5-23 0 0,2 5 103 0 0,-1 1-1 0 0,2 14-101 0 0,0 5 55 0 0,-1 0-1500 0 0,-4-18-5781 0 0</inkml:trace>
  <inkml:trace contextRef="#ctx0" brushRef="#br2" timeOffset="259564.612">20882 4532 5064 0 0,'0'-4'187'0'0,"0"-9"371"0"0,0-1-1 0 0,3-11-557 0 0,-6-12 3799 0 0,3 36-3268 0 0,0-3 577 0 0,0 4 5909 0 0,7 16-6601 0 0,-2 1-1 0 0,0-1 1 0 0,-1 1 0 0 0,-1-1 0 0 0,-1 1-1 0 0,1 15-415 0 0,-2 9 305 0 0,-2 1 0 0 0,-2 12-305 0 0,2-45 41 0 0,1-2-20 0 0,-1 0 1 0 0,0 0-1 0 0,0 0 0 0 0,-3 5-21 0 0,3-9-16 0 0,0-2-17 0 0,1 0 1 0 0,0 0-1 0 0,-1 0 0 0 0,1-1 0 0 0,0 1 1 0 0,-1 0-1 0 0,1 0 0 0 0,0 0 1 0 0,0 0-1 0 0,0 0 0 0 0,0 0 0 0 0,0-1 1 0 0,0 1-1 0 0,0 0 0 0 0,0 0 0 0 0,0 0 1 0 0,1 0-1 0 0,-1 0 33 0 0,-6-2-2709 0 0,0 0-4140 0 0</inkml:trace>
  <inkml:trace contextRef="#ctx0" brushRef="#br2" timeOffset="259899.665">20919 4374 9216 0 0,'0'0'706'0'0,"1"0"-463"0"0,2-1 130 0 0,-1 0 1 0 0,1 0-1 0 0,0 1 1 0 0,0-1-1 0 0,0 1 1 0 0,0-1-1 0 0,0 1 1 0 0,-1 0-1 0 0,1 0 1 0 0,0 1-1 0 0,0-1 1 0 0,0 1-1 0 0,0-1 0 0 0,0 1 1 0 0,-1 0-1 0 0,3 1-373 0 0,17 3 291 0 0,-19-4-213 0 0,-1 0-1 0 0,1 0 0 0 0,0 0 1 0 0,-1 1-1 0 0,1-1 0 0 0,-1 0 0 0 0,1 1 1 0 0,-1 0-1 0 0,0 0 0 0 0,0-1 0 0 0,1 1 1 0 0,-1 0-1 0 0,0 1 0 0 0,-1-1 0 0 0,1 0 1 0 0,0 1-1 0 0,-1-1 0 0 0,1 1 0 0 0,-1-1 1 0 0,0 1-1 0 0,0 0 0 0 0,0-1 1 0 0,0 3-78 0 0,1 1 67 0 0,0-1 1 0 0,-1 0 0 0 0,0 1 0 0 0,0-1 0 0 0,0 1 0 0 0,-1-1 0 0 0,0 1 0 0 0,0 0 0 0 0,0-1 0 0 0,-1 1-1 0 0,1-1 1 0 0,-2 2-68 0 0,1-4 69 0 0,-1 0-1 0 0,1 1 1 0 0,-1-1-1 0 0,0 0 1 0 0,0 0-1 0 0,0 0 1 0 0,-1-1-1 0 0,1 1 1 0 0,0 0-1 0 0,-1-1 1 0 0,0 1-1 0 0,0-1 1 0 0,0 0-1 0 0,0 0 1 0 0,0 0-1 0 0,0-1 1 0 0,0 1-1 0 0,-3 0-68 0 0,-7 6 145 0 0,2-4-81 0 0,1 1 0 0 0,-1-1 1 0 0,0-1-1 0 0,-1 0 0 0 0,-9 1-64 0 0,13-2-11 0 0,-45 5 139 0 0,49-6-117 0 0,-1-1 16 0 0,4 0-165 0 0,1 0-304 0 0,0 0 216 0 0,0 0 0 0 0,1 0 0 0 0,-1 0 1 0 0,1 0-1 0 0,-1 0 0 0 0,1 0 0 0 0,-1 0 0 0 0,1 0 1 0 0,-1 0-1 0 0,0 0 0 0 0,1 0 0 0 0,-1 0 1 0 0,1-1-1 0 0,-1 1 0 0 0,0 0 0 0 0,1 0 0 0 0,-1 0 1 0 0,1-1-1 0 0,-1 1 0 0 0,0 0 0 0 0,1 0 1 0 0,-1-1 225 0 0,1 1-1469 0 0,5-3-4504 0 0</inkml:trace>
  <inkml:trace contextRef="#ctx0" brushRef="#br2" timeOffset="260433.111">21056 4430 13248 0 0,'0'0'604'0'0,"0"0"-14"0"0,13 6-298 0 0,-9-3-62 0 0,1-1-1 0 0,-1 1 1 0 0,0 0-1 0 0,0 0 1 0 0,0 0-1 0 0,-1 1 1 0 0,1-1-1 0 0,-1 1 1 0 0,1 0-230 0 0,9 11 895 0 0,-11-13-760 0 0,0 1-1 0 0,-1-1 1 0 0,1 1-1 0 0,-1 0 1 0 0,0-1-1 0 0,1 1 1 0 0,-1 0-1 0 0,-1 0 1 0 0,1 0-1 0 0,0 0 0 0 0,-1 0 1 0 0,1 0-1 0 0,-1 0 1 0 0,0 1-135 0 0,0 6 284 0 0,0 0 1 0 0,0 0-1 0 0,-2 7-284 0 0,-2-4 184 0 0,3-12-168 0 0,1 0 0 0 0,-1 0 0 0 0,1 0 0 0 0,0 0 0 0 0,-1 0 0 0 0,1 0 0 0 0,0-1 0 0 0,0 1 0 0 0,0 0 0 0 0,-1 0 0 0 0,1 0 0 0 0,0 0 0 0 0,0 0 0 0 0,1 0 0 0 0,-1 0 0 0 0,0 0 0 0 0,0 0 0 0 0,0 0 0 0 0,1 0 0 0 0,-1 0 0 0 0,0 0-16 0 0,1 1 25 0 0,4 7 254 0 0,-2-13-91 0 0,2-6-230 0 0,15-25-506 0 0,-16 25 265 0 0,1 1-1 0 0,1-1 1 0 0,0 1-1 0 0,5-6 284 0 0,3-1-340 0 0,-9 9 210 0 0,1 0 1 0 0,0 0-1 0 0,0 1 0 0 0,1 0 0 0 0,-1 1 0 0 0,1-1 1 0 0,0 1-1 0 0,6-3 130 0 0,-6 5-35 0 0,0 0 0 0 0,-1 0 0 0 0,2 0 1 0 0,-1 1 34 0 0,-4 1 12 0 0,-1 0 0 0 0,1 1 1 0 0,-1 0-1 0 0,0-1 0 0 0,1 1 1 0 0,-1 0-1 0 0,1 0 0 0 0,-1 0 1 0 0,1 1-1 0 0,-1-1 0 0 0,1 0 1 0 0,-1 1-1 0 0,2 0-12 0 0,-3 0 141 0 0,6 5 239 0 0,-6-5-319 0 0,0 1-1 0 0,1 0 0 0 0,-1 0 0 0 0,0 0 0 0 0,0 0 0 0 0,0 0 0 0 0,0 0 1 0 0,-1 0-1 0 0,1 0 0 0 0,-1 0 0 0 0,1 1 0 0 0,-1-1 0 0 0,0 0 0 0 0,0 0 1 0 0,1 0-1 0 0,-2 1 0 0 0,1-1 0 0 0,0 2-60 0 0,-2 5 264 0 0,0 1-1 0 0,0-1 1 0 0,-3 8-264 0 0,-2 4 218 0 0,-2 3-28 0 0,8-21-178 0 0,-1 0 0 0 0,1 0 1 0 0,0 0-1 0 0,0 0 0 0 0,0 0 1 0 0,0 0-1 0 0,1 0 0 0 0,-1 0 0 0 0,1 0 1 0 0,0 0-1 0 0,0 1 0 0 0,0-1 1 0 0,0 0-13 0 0,0 1 8 0 0,1 8-6 0 0,0-11-2 0 0,-1 0 0 0 0,1-1 0 0 0,-1 1 0 0 0,1 0 0 0 0,-1-1 0 0 0,1 1 0 0 0,0 0 0 0 0,-1-1 0 0 0,1 1 0 0 0,0-1 0 0 0,0 0 0 0 0,-1 1 0 0 0,1-1 0 0 0,0 1 0 0 0,0-1 0 0 0,-1 0 0 0 0,1 0 0 0 0,0 1 0 0 0,0-1 0 0 0,0 0 0 0 0,0 0 0 0 0,16 2 0 0 0,-10-3 22 0 0,0-1-1 0 0,1 0 1 0 0,-2 0-1 0 0,1 0 1 0 0,0-1 0 0 0,0 1-1 0 0,-1-2 1 0 0,1 1-1 0 0,-1-1 1 0 0,0 0-1 0 0,3-3-21 0 0,-6 5 7 0 0,0-1 0 0 0,0 0 0 0 0,0-1 0 0 0,0 1 0 0 0,0 0 0 0 0,0-1 0 0 0,-1 0 0 0 0,0 1 0 0 0,0-1 0 0 0,0 0 0 0 0,0 0 0 0 0,0 0 0 0 0,-1 0 0 0 0,0-1 0 0 0,0 1 0 0 0,0 0 0 0 0,0 0 0 0 0,-1-1 0 0 0,0-1-7 0 0,0 0-12 0 0,0 1 1 0 0,0-1 0 0 0,-1 1-1 0 0,1-1 1 0 0,-1 1 0 0 0,-1 0-1 0 0,1-1 1 0 0,-1 1 0 0 0,-2-4 11 0 0,3 6 9 0 0,-1 0 1 0 0,0 0-1 0 0,-1 0 1 0 0,1 0-1 0 0,0 1 1 0 0,-1-1-1 0 0,0 0 0 0 0,1 1 1 0 0,-1 0-1 0 0,0 0 1 0 0,0-1-1 0 0,-1 2 1 0 0,1-1-1 0 0,-3-1-9 0 0,3 2-37 0 0,0-1 0 0 0,0 1 0 0 0,0 0-1 0 0,0 0 1 0 0,-1 1 0 0 0,1-1 0 0 0,0 0 0 0 0,-1 1-1 0 0,1 0 1 0 0,0 0 0 0 0,-1 0 0 0 0,1 0-1 0 0,-1 1 1 0 0,-1 0 37 0 0,1 0-548 0 0,0 0 0 0 0,0 0 0 0 0,0 1-1 0 0,0 0 1 0 0,1 0 0 0 0,-1 0 0 0 0,-1 1 548 0 0,4-2-1545 0 0</inkml:trace>
  <inkml:trace contextRef="#ctx0" brushRef="#br2" timeOffset="265192.801">21745 4321 4144 0 0,'0'0'191'0'0,"2"-1"-11"0"0,-1-1-136 0 0,0 0 1 0 0,0 0 0 0 0,1 0-1 0 0,-1 0 1 0 0,-1 0-1 0 0,1 0 1 0 0,0-1 0 0 0,0 1-1 0 0,-1 0 1 0 0,1-1 0 0 0,-1 1-1 0 0,0-1-44 0 0,4-15 2439 0 0,-4 16-2263 0 0,0 1 0 0 0,0 0 0 0 0,0 0 1 0 0,0 0-1 0 0,0 0 0 0 0,-1-1 0 0 0,1 1 0 0 0,0 0 0 0 0,-1 0 0 0 0,1 0 0 0 0,-1 0 0 0 0,1 0 1 0 0,-1 0-1 0 0,0-1-176 0 0,-3-8 1153 0 0,4 9-1068 0 0,0 1 0 0 0,0 0 0 0 0,-1-1 1 0 0,1 1-1 0 0,0 0 0 0 0,0-1 0 0 0,-1 1 1 0 0,1-1-1 0 0,0 1 0 0 0,-1 0 1 0 0,1 0-1 0 0,0-1 0 0 0,-1 1 0 0 0,1 0 1 0 0,-1 0-1 0 0,1-1 0 0 0,-1 1 0 0 0,1 0-85 0 0,-3-2 5197 0 0,2 14-4933 0 0,1-10-244 0 0,-1 0 0 0 0,1 0 0 0 0,0 0 0 0 0,0 0 0 0 0,0 0 0 0 0,0 1 0 0 0,1-1 0 0 0,-1 0 0 0 0,0 0 0 0 0,1 0-20 0 0,0 3 21 0 0,0 0-1 0 0,-1-1 0 0 0,1 1 0 0 0,-1 0 0 0 0,0 0 0 0 0,-1 1-20 0 0,1-1 29 0 0,0 0-1 0 0,0-1 1 0 0,0 1 0 0 0,1 0-1 0 0,-1 0 1 0 0,1 0 0 0 0,1 1-29 0 0,13 60 550 0 0,-7-37-355 0 0,3 9 274 0 0,1 5-293 0 0,-10-28-176 0 0,-1-10 22 0 0,0-4 80 0 0,-1-16-16 0 0,1 3-266 0 0,-1 10 137 0 0,0-1 0 0 0,0 1 0 0 0,0 0-1 0 0,0 0 1 0 0,1-1 0 0 0,-1 1 0 0 0,1 0-1 0 0,0-1 44 0 0,11-34-775 0 0,-9 27 568 0 0,0 1-1 0 0,0-1 1 0 0,3-3 207 0 0,-4 9-43 0 0,0 0 0 0 0,1 1-1 0 0,-1-1 1 0 0,1 1 0 0 0,0-1 0 0 0,0 1 0 0 0,0 0-1 0 0,0 1 1 0 0,0-1 0 0 0,2-1 43 0 0,-3 2-55 0 0,1 0 0 0 0,0 0 0 0 0,0 1 0 0 0,0-1-1 0 0,0 0 1 0 0,0 1 0 0 0,0 0 0 0 0,0 0 0 0 0,1 0 0 0 0,-1 0-1 0 0,3 0 56 0 0,-4 1-13 0 0,0 1 0 0 0,0-1 0 0 0,0 1 0 0 0,0 0 0 0 0,-1 0 0 0 0,1 0 0 0 0,0 0 0 0 0,0 0-1 0 0,1 2 14 0 0,-1-2-22 0 0,-1-1 20 0 0,-1 1 0 0 0,1-1 0 0 0,-1 0 0 0 0,1 0 0 0 0,-1 0 0 0 0,1 1 0 0 0,-1-1 0 0 0,1 0 0 0 0,-1 1-1 0 0,1-1 1 0 0,-1 0 0 0 0,1 1 0 0 0,-1-1 0 0 0,0 1 0 0 0,1-1 0 0 0,-1 1 0 0 0,0-1 0 0 0,1 1 0 0 0,-1-1-1 0 0,0 1 1 0 0,0-1 0 0 0,1 1 0 0 0,-1-1 0 0 0,0 1 0 0 0,0-1 0 0 0,0 1 0 0 0,0-1 0 0 0,0 1 0 0 0,0 0 2 0 0,0 1-12 0 0,2 2 49 0 0,-1 1 0 0 0,0-1-1 0 0,-1 0 1 0 0,1 1 0 0 0,-1-1-1 0 0,0 0 1 0 0,0 1 0 0 0,0-1-1 0 0,-1 1 1 0 0,1-1 0 0 0,-1 0-1 0 0,0 0 1 0 0,-1 4-37 0 0,-1-2 67 0 0,0 1 1 0 0,0-1-1 0 0,0 0 0 0 0,0-1 1 0 0,-1 1-1 0 0,0 0 0 0 0,-1-1 1 0 0,-3 4-68 0 0,0-1 67 0 0,-1 0 0 0 0,-1 0 1 0 0,1-1-1 0 0,-1 0 1 0 0,-1 0-1 0 0,1-1 1 0 0,-1-1-1 0 0,0 0 0 0 0,0 0 1 0 0,-2-1-68 0 0,-2 1-74 0 0,-1-1 1 0 0,1-1 0 0 0,0-1-1 0 0,-1 0 1 0 0,-11 0 73 0 0,24-2-268 0 0,-6-4-2121 0 0,9 4 1632 0 0</inkml:trace>
  <inkml:trace contextRef="#ctx0" brushRef="#br2" timeOffset="265618.91">22133 4341 11600 0 0,'0'0'530'0'0,"0"0"-7"0"0,-7 3-312 0 0,-3 4-101 0 0,0-1 0 0 0,0 2 1 0 0,0-1-1 0 0,1 1 1 0 0,-3 4-111 0 0,-26 20 1193 0 0,30-26-924 0 0,1 1-1 0 0,0-1 1 0 0,0 1 0 0 0,0 0-1 0 0,1 0 1 0 0,0 1-1 0 0,1 0 1 0 0,0 0 0 0 0,0 0-1 0 0,0 1 1 0 0,1 0 0 0 0,1 0-1 0 0,-1 0 1 0 0,-1 8-269 0 0,5-15 12 0 0,-1-2-9 0 0,1 1 1 0 0,0-1-1 0 0,0 1 0 0 0,0-1 0 0 0,0 1 1 0 0,0-1-1 0 0,0 0 0 0 0,0 1 0 0 0,0-1 1 0 0,0 1-1 0 0,0-1 0 0 0,0 1 0 0 0,0-1 1 0 0,1 1-1 0 0,-1-1 0 0 0,0 1 0 0 0,0-1 1 0 0,0 1-1 0 0,1-1 0 0 0,-1 0 0 0 0,0 1 1 0 0,0-1-1 0 0,1 0 0 0 0,-1 1 0 0 0,1-1-3 0 0,-1 1 80 0 0,12 1 16 0 0,-7-2-72 0 0,0-1 0 0 0,0 0 0 0 0,0 1-1 0 0,-1-2 1 0 0,1 1 0 0 0,0 0 0 0 0,0-1-1 0 0,-1 0 1 0 0,1 0 0 0 0,-1-1 0 0 0,0 1-1 0 0,1-1 1 0 0,-1 0 0 0 0,0 0-1 0 0,3-3-23 0 0,-2 1 11 0 0,0 0 0 0 0,0-1 0 0 0,0 0 0 0 0,-1 0-1 0 0,0 0 1 0 0,0 0 0 0 0,-1 0 0 0 0,1-1 0 0 0,-1 0-1 0 0,0-3-10 0 0,5-26 3 0 0,-7 30-13 0 0,-1 0 0 0 0,2 0-1 0 0,-1 0 1 0 0,1 0 0 0 0,-1 0-1 0 0,2 1 1 0 0,-1-1-1 0 0,1 0 11 0 0,-2 1 0 0 0,-5 3 15 0 0,3 1 60 0 0,1 21 153 0 0,0 8-11 0 0,1-1 0 0 0,1 1-217 0 0,-2-4 133 0 0,-1-20-160 0 0,1 1 0 0 0,0-1 0 0 0,0 0-1 0 0,0 0 1 0 0,1 0 0 0 0,0 1 27 0 0,1 14-40 0 0,-3-18 60 0 0,1 1-1 0 0,0 0 1 0 0,1 0 0 0 0,-1-1 0 0 0,0 1 0 0 0,0 0-1 0 0,1-1 1 0 0,-1 1 0 0 0,1 0 0 0 0,-1-1 0 0 0,1 1 0 0 0,0-1-20 0 0,0 1 0 0 0,1 0 0 0 0,0 0 0 0 0,-1-1 1 0 0,1 1-1 0 0,0-1 0 0 0,0 1 0 0 0,0-1 1 0 0,0 0-1 0 0,0 0 0 0 0,0 0 1 0 0,0 0-1 0 0,1 0 0 0 0,1 0 0 0 0,-4 0-121 0 0,1-1 0 0 0,-1 0 0 0 0,1 0 0 0 0,0 0 0 0 0,-1 0-1 0 0,1 0 1 0 0,-1 0 0 0 0,1 0 0 0 0,0 0 0 0 0,-1-1 0 0 0,1 1 0 0 0,-1 0 0 0 0,1 0 0 0 0,-1 0 0 0 0,1 0 0 0 0,-1-1-1 0 0,1 1 1 0 0,-1 0 0 0 0,1-1 0 0 0,-1 1 0 0 0,1 0 0 0 0,-1-1 0 0 0,1 1 121 0 0,4-5-6257 0 0</inkml:trace>
  <inkml:trace contextRef="#ctx0" brushRef="#br2" timeOffset="266105.76">22214 4275 13760 0 0,'0'0'314'0'0,"0"0"46"0"0,20 4 478 0 0,-14-2-743 0 0,0 1 1 0 0,0-1 0 0 0,0 1 0 0 0,0 0 0 0 0,0 1 0 0 0,-1 0 0 0 0,1-1 0 0 0,-1 2 0 0 0,0-1 0 0 0,0 0 0 0 0,-1 1-1 0 0,1 0 1 0 0,-1 0 0 0 0,2 4-96 0 0,1 1 328 0 0,0 1 0 0 0,-1 0 0 0 0,0 0 0 0 0,0 0 0 0 0,-2 1 0 0 0,1 0 0 0 0,-1 3-328 0 0,1 20 851 0 0,-4-15-578 0 0,-1-15-245 0 0,0-1 0 0 0,0 1 0 0 0,0 0 0 0 0,-1-1 0 0 0,0 1 0 0 0,0-1 0 0 0,-1 1 1 0 0,1-1-1 0 0,-1 1 0 0 0,0-1 0 0 0,0 0 0 0 0,0 1 0 0 0,0-1 0 0 0,-1 0 0 0 0,0-1 0 0 0,0 1 0 0 0,0 0 0 0 0,0-1 0 0 0,-1 0 0 0 0,1 0 0 0 0,-2 1-28 0 0,3-3 27 0 0,1 0 0 0 0,-1 0 0 0 0,0 0 0 0 0,0 0-1 0 0,0 0 1 0 0,0-1 0 0 0,0 1 0 0 0,0-1 0 0 0,0 1-1 0 0,0-1 1 0 0,0 0 0 0 0,0 0 0 0 0,0 0 0 0 0,0 0-1 0 0,0 0 1 0 0,0 0 0 0 0,0-1 0 0 0,0 1 0 0 0,-1-1-27 0 0,2 1-4 0 0,0-1 0 0 0,1 1-1 0 0,-1 0 1 0 0,0 0 0 0 0,1-1 0 0 0,-1 1 0 0 0,1 0 0 0 0,-1-1 0 0 0,1 1 0 0 0,-1-1 0 0 0,1 1 0 0 0,-1-1 0 0 0,1 1 0 0 0,-1-1 0 0 0,1 1 0 0 0,-1-1-1 0 0,1 1 1 0 0,0-1 0 0 0,-1 1 0 0 0,1-1 0 0 0,0 0 0 0 0,0 1 0 0 0,0-1 0 0 0,-1 0 0 0 0,1 1 0 0 0,0-1 0 0 0,0 0 0 0 0,0 1 0 0 0,0-1 0 0 0,0 0-1 0 0,0 1 1 0 0,0-1 0 0 0,0 0 0 0 0,0 1 0 0 0,0-1 0 0 0,1 0 0 0 0,-1 1 0 0 0,0-1 0 0 0,0 1 0 0 0,1-2 4 0 0,12-30-479 0 0,-10 26 393 0 0,2-5-64 0 0,1 0 0 0 0,0 0 0 0 0,1 1 1 0 0,0 0-1 0 0,1 0 0 0 0,6-6 150 0 0,-9 11-20 0 0,0-1 1 0 0,1 2-1 0 0,0-1 0 0 0,0 1 1 0 0,0 0-1 0 0,0 0 1 0 0,1 0-1 0 0,-1 1 0 0 0,1 0 1 0 0,0 1-1 0 0,7-3 20 0 0,-6 4-5 0 0,-1 1-1 0 0,1 0 0 0 0,0 0 1 0 0,-1 0-1 0 0,1 1 1 0 0,0 0-1 0 0,-1 1 1 0 0,1-1-1 0 0,-1 1 1 0 0,0 1-1 0 0,0 0 0 0 0,0 0 6 0 0,-3-2 32 0 0,-1 0 0 0 0,0 1 0 0 0,0 0-1 0 0,-1 0 1 0 0,1 0 0 0 0,0 0 0 0 0,-1 0-1 0 0,1 0 1 0 0,-1 1 0 0 0,1-1-1 0 0,-1 1 1 0 0,0 0 0 0 0,0 0 0 0 0,0 0-1 0 0,-1 0 1 0 0,1 0 0 0 0,-1 0-32 0 0,1 0 14 0 0,-1 0 0 0 0,-1-1 1 0 0,1 1-1 0 0,0-1 0 0 0,-1 1 0 0 0,1 0 1 0 0,-1 0-1 0 0,0-1 0 0 0,0 1 0 0 0,0 0 1 0 0,0 0-1 0 0,0-1 0 0 0,0 1 0 0 0,-1 0 1 0 0,0 0-1 0 0,1-1 0 0 0,-1 1 0 0 0,0-1 1 0 0,0 1-1 0 0,0-1 0 0 0,-2 2-14 0 0,0 1 36 0 0,0 0 1 0 0,-1 0-1 0 0,0-1 1 0 0,0 1-1 0 0,0-1 1 0 0,0 0-1 0 0,-1 0 0 0 0,0-1 1 0 0,0 1-1 0 0,0-1 1 0 0,0 0-1 0 0,0-1 0 0 0,-4 2-36 0 0,-50 21 304 0 0,39-17-243 0 0,15-6-45 0 0,0 0 0 0 0,0 0 0 0 0,0 0 0 0 0,0-1 1 0 0,0 0-1 0 0,-5 1-16 0 0,-2-2 12 0 0,5 0-90 0 0,-1 1 0 0 0,1 0 0 0 0,0 0 0 0 0,-1 0 0 0 0,-4 3 78 0 0,11-4-461 0 0,1 0-10 0 0,0 0-167 0 0,0 0-700 0 0,0-9-2007 0 0,0 8 1627 0 0</inkml:trace>
  <inkml:trace contextRef="#ctx0" brushRef="#br2" timeOffset="266399.929">22657 4405 10136 0 0,'0'0'777'0'0,"0"0"-342"0"0,0 0 435 0 0,0 0 245 0 0,0 0 49 0 0,2 2-108 0 0,-1-1-877 0 0,1 1 1 0 0,-1 0-1 0 0,0 0 1 0 0,0-1 0 0 0,0 1-1 0 0,0 0 1 0 0,0 0-1 0 0,0 0 1 0 0,-1 0-1 0 0,1 0 1 0 0,-1 0-1 0 0,1 0 1 0 0,-1 1-1 0 0,0 1-179 0 0,1 0 370 0 0,-1 1 0 0 0,0 0 0 0 0,0-1 0 0 0,-1 1 0 0 0,1 0 0 0 0,-2 3-370 0 0,1-2 216 0 0,0 0 0 0 0,1 0-1 0 0,0 0 1 0 0,0 0 0 0 0,0 2-216 0 0,0 15 417 0 0,2 3 14 0 0,-2-22-394 0 0,1-1-1 0 0,-1 1 0 0 0,0-1 1 0 0,0 1-1 0 0,0-1 0 0 0,0 2-36 0 0,-1-4 4 0 0,1 0 1 0 0,0 0-1 0 0,0 0 0 0 0,0 0 0 0 0,0 0 0 0 0,1-1 0 0 0,-1 1 0 0 0,0 0 1 0 0,0 0-1 0 0,0 0 0 0 0,1 0 0 0 0,-1-1 0 0 0,0 1 0 0 0,1 0 1 0 0,-1 0-1 0 0,1-1 0 0 0,0 2-4 0 0,-1-1 1 0 0,1-1 0 0 0,-1 1 0 0 0,1 0 0 0 0,-1 0 0 0 0,1 0 1 0 0,-1 0-1 0 0,0 0 0 0 0,1 0 0 0 0,-1 0 0 0 0,0 0 0 0 0,0 0 0 0 0,0 0-1 0 0,0 4 25 0 0,3 9 74 0 0,-2-13-61 0 0,8 3-236 0 0,-3-4-3891 0 0,5-7 2025 0 0,-6-4-14 0 0</inkml:trace>
  <inkml:trace contextRef="#ctx0" brushRef="#br2" timeOffset="266611.567">22679 4277 6448 0 0,'-9'-8'688'0'0,"4"3"-1388"0"0,-8-5 8620 0 0,12 10-7697 0 0,1 0 1 0 0,0 0-1 0 0,-1-1 0 0 0,1 1 1 0 0,-1 0-1 0 0,1 0 0 0 0,0 0 1 0 0,-1 0-1 0 0,1 0 0 0 0,-1 0 1 0 0,1 0-1 0 0,-1 1 0 0 0,1-1 1 0 0,0 0-1 0 0,-1 0 0 0 0,1 0 1 0 0,0 0-1 0 0,-1 0 0 0 0,1 1 1 0 0,-1-1-224 0 0,-4 6-16 0 0,4-5-52 0 0,0 0-1 0 0,1-1 0 0 0,-1 1 0 0 0,0 0 1 0 0,1 0-1 0 0,-1 0 0 0 0,1 0 0 0 0,0 0 0 0 0,-1 0 1 0 0,1 0-1 0 0,0 0 0 0 0,0 0 0 0 0,-1 0 1 0 0,1 0-1 0 0,0 0 0 0 0,0 0 0 0 0,0 0 0 0 0,0 0 1 0 0,0 0-1 0 0,1 1 0 0 0,-1-1 0 0 0,0 0 1 0 0,0 0-1 0 0,1 0 0 0 0,-1 0 0 0 0,1 0 0 0 0,-1 0 1 0 0,0-1-1 0 0,1 2 69 0 0,2 4-6069 0 0</inkml:trace>
  <inkml:trace contextRef="#ctx0" brushRef="#br2" timeOffset="266898.388">22779 4194 8752 0 0,'0'0'673'0'0,"0"0"-266"0"0,0 0 501 0 0,0 0 262 0 0,0 0 57 0 0,1 1-116 0 0,4 4-732 0 0,-2-3-171 0 0,0 1-1 0 0,1-1 0 0 0,-1 1 0 0 0,-1 0 0 0 0,1 0 1 0 0,0 0-1 0 0,-1 0 0 0 0,0 1 0 0 0,1-1 0 0 0,-1 1 0 0 0,0-1 1 0 0,-1 1-1 0 0,1 1-207 0 0,16 39 1742 0 0,-15-36-1534 0 0,6 28 330 0 0,-1-1 0 0 0,-1 2 0 0 0,-2 1-538 0 0,4 4 64 0 0,-1-8 27 0 0,-7-27-185 0 0,1-1 1 0 0,-1 1-1 0 0,1-1 1 0 0,-2 1 0 0 0,1 0 93 0 0,-1-6-502 0 0,6 6-5456 0 0,-5-6-123 0 0</inkml:trace>
  <inkml:trace contextRef="#ctx0" brushRef="#br2" timeOffset="267119.521">23022 4330 8752 0 0,'0'0'673'0'0,"0"0"-222"0"0,0 0 687 0 0,0 0 352 0 0,3 6 1479 0 0,-2 6-1970 0 0,-1-10-898 0 0,0 0 0 0 0,0 0 0 0 0,0 0 0 0 0,0-1 0 0 0,0 1 0 0 0,1 0 0 0 0,-1 0 0 0 0,0-1 0 0 0,1 1 0 0 0,0 1-101 0 0,4 8 704 0 0,0 0 0 0 0,-1 1-1 0 0,0 0 1 0 0,-1-1 0 0 0,-1 1-1 0 0,0 1-703 0 0,4 12 319 0 0,-6-22-294 0 0,1-1 0 0 0,0 0 0 0 0,0 0 0 0 0,0 0 0 0 0,0 0 0 0 0,0 0 0 0 0,1 0 0 0 0,-1 0 0 0 0,1 0-25 0 0,-1-1 8 0 0,0 1 0 0 0,0-1 1 0 0,0 0-1 0 0,0 1 0 0 0,0-1 1 0 0,0 1-1 0 0,-1-1 0 0 0,1 1 1 0 0,0-1-1 0 0,-1 1 0 0 0,1 0 1 0 0,-1-1-1 0 0,0 1 0 0 0,1 0 1 0 0,-1 0-9 0 0,6 12 239 0 0,-6-13-330 0 0,0 0 0 0 0,1 0 0 0 0,-1 0 0 0 0,0-1 0 0 0,1 1 0 0 0,-1 0 0 0 0,1 0 0 0 0,0-1 0 0 0,-1 1 0 0 0,1 0 0 0 0,-1-1 0 0 0,1 1 0 0 0,0 0 0 0 0,0-1 0 0 0,-1 1 0 0 0,1-1 0 0 0,0 1 0 0 0,0-1 0 0 0,0 1 91 0 0,-1-1-1396 0 0</inkml:trace>
  <inkml:trace contextRef="#ctx0" brushRef="#br2" timeOffset="267429.372">23044 4236 10592 0 0,'3'-6'944'0'0,"-3"0"-752"0"0,0-2-192 0 0,0 3 0 0 0,4-1 856 0 0,-4 6 136 0 0,0 0 24 0 0,2-5 8 0 0,5 2-816 0 0,-5-3-208 0 0,-2 6 0 0 0,7-2 64 0 0,-1-1-64 0 0,3 0 0 0 0,-9 3 0 0 0,4 3-4208 0 0,1-3-888 0 0</inkml:trace>
  <inkml:trace contextRef="#ctx0" brushRef="#br2" timeOffset="267430.372">23216 4183 14280 0 0,'2'34'1528'0'0,"-2"-25"-1462"0"0,0 1 1 0 0,1-1 0 0 0,0 0 0 0 0,1 1 0 0 0,-1-1 0 0 0,2 0 0 0 0,-1 0 0 0 0,1 0 0 0 0,1 0 0 0 0,0 0-1 0 0,3 5-66 0 0,-1 1 551 0 0,0 1 0 0 0,-1-1 0 0 0,-1 1 0 0 0,0-1 0 0 0,0 9-551 0 0,-2 33 944 0 0,-2-54-873 0 0,1 0 0 0 0,-1 0 1 0 0,0 1-1 0 0,-1-1 0 0 0,1 0 0 0 0,-1 0 1 0 0,0 2-72 0 0,-4 7-907 0 0,-4-4-4438 0 0,0-7-880 0 0</inkml:trace>
  <inkml:trace contextRef="#ctx0" brushRef="#br2" timeOffset="267910.916">23131 4405 8752 0 0,'0'0'673'0'0,"17"-5"907"0"0,53 7 3482 0 0,-42 0-4888 0 0,0-1 0 0 0,0-2-1 0 0,-1 0 1 0 0,25-6-174 0 0,-40 5 4 0 0,21-5 93 0 0,-31 6-128 0 0,0 0 1 0 0,0 1 0 0 0,0-1 0 0 0,0 0-1 0 0,0 0 1 0 0,-1 0 0 0 0,1 0 0 0 0,0-1 0 0 0,-1 1-1 0 0,1 0 1 0 0,-1-1 0 0 0,0 1 0 0 0,1-1 0 0 0,0-1 29 0 0,-2 3-160 0 0,1-1 0 0 0,0 0 0 0 0,-1 0 0 0 0,0 0 0 0 0,1 0 0 0 0,-1 0 0 0 0,1 0 0 0 0,-1 0 0 0 0,0 0 0 0 0,0 0 0 0 0,0 0 0 0 0,0 0 0 0 0,0 0 0 0 0,0 0 0 0 0,0 0 0 0 0,0 0 0 0 0,0 0 0 0 0,0 0 0 0 0,0 0 0 0 0,-1 0 0 0 0,1 0 0 0 0,0 0 0 0 0,-1 0 0 0 0,1 0 0 0 0,-1 0 0 0 0,1 0 0 0 0,-1 0 0 0 0,1 0 0 0 0,-1 0 0 0 0,0 1 0 0 0,1-1 0 0 0,-1 0 0 0 0,0 0 0 0 0,0 1 0 0 0,1-1 0 0 0,-1 0 0 0 0,0 1 0 0 0,0-1 0 0 0,0 1 0 0 0,0-1 0 0 0,0 1 0 0 0,0 0 0 0 0,0-1 0 0 0,0 1-1 0 0,0 0 1 0 0,0 0 0 0 0,0 0 0 0 0,-1-1 161 0 0,1 2 160 0 0,0-1-1 0 0,-1 1 1 0 0,1-1 0 0 0,0 1-1 0 0,0-1 1 0 0,0 1-1 0 0,0 0 1 0 0,0-1-1 0 0,0 1 1 0 0,0 0-1 0 0,0 0 1 0 0,0 0-1 0 0,0 0 1 0 0,0 0-1 0 0,1 0 1 0 0,-1 0-1 0 0,0 0 1 0 0,1 0-1 0 0,-1 0 1 0 0,1 0-1 0 0,-1 0 1 0 0,1 0 0 0 0,-1 1-1 0 0,1-1 1 0 0,0 0-160 0 0,-9 35 2121 0 0,8-29-1864 0 0,1-1 0 0 0,0 1 0 0 0,0 0 0 0 0,1 0 0 0 0,0 0 0 0 0,0-1 0 0 0,1 1 0 0 0,-1 0 0 0 0,2-1 0 0 0,1 6-257 0 0,-4-11 38 0 0,1 0 0 0 0,-1 0 0 0 0,1 0 0 0 0,0 0 0 0 0,-1 0 0 0 0,1 0 0 0 0,0 0 0 0 0,-1 0 0 0 0,1 0 0 0 0,0 0-1 0 0,0 0 1 0 0,0 0 0 0 0,0 0 0 0 0,0-1 0 0 0,0 1 0 0 0,0 0 0 0 0,0-1 0 0 0,0 1 0 0 0,0-1 0 0 0,1 1 0 0 0,-1-1 0 0 0,0 0 0 0 0,0 1 0 0 0,0-1 0 0 0,1 0 0 0 0,-1 0-1 0 0,0 0 1 0 0,0 0 0 0 0,1 0 0 0 0,-1 0 0 0 0,0 0 0 0 0,0 0 0 0 0,0-1 0 0 0,2 1-38 0 0,4-2 106 0 0,0-1 0 0 0,0 1 0 0 0,-1-1 0 0 0,1-1 0 0 0,3-2-106 0 0,1 1 109 0 0,12-8-29 0 0,19-13-80 0 0,-2 2 9 0 0,-35 22-46 0 0,-1 0 0 0 0,1 0-1 0 0,-1 1 1 0 0,1-1 0 0 0,0 1 0 0 0,0 0-1 0 0,-1 0 1 0 0,3 1 37 0 0,-5 1 62 0 0,-1 0-1 0 0,1 0 1 0 0,0 0 0 0 0,-1 0-1 0 0,1 1 1 0 0,-1-1-1 0 0,1 0 1 0 0,-1 1 0 0 0,0-1-1 0 0,1 1 1 0 0,-1 0 0 0 0,0-1-1 0 0,0 1 1 0 0,0 1-62 0 0,1 3 42 0 0,0 0 1 0 0,0-1-1 0 0,-1 1 1 0 0,0 0-1 0 0,0 0 1 0 0,0 0-1 0 0,-1 0 1 0 0,0 0-1 0 0,0 0 1 0 0,0 0-1 0 0,-1 0 1 0 0,-1 5-43 0 0,-3 13 329 0 0,-2 0 1 0 0,-5 13-330 0 0,6-19 180 0 0,-2-1 36 0 0,0 0-1 0 0,0-1 1 0 0,-1 0 0 0 0,-1-1-1 0 0,-1 0 1 0 0,-9 9-216 0 0,-13 20 519 0 0,20-26-428 0 0,-1-2 0 0 0,-1 0 0 0 0,0 0 0 0 0,-2-1 0 0 0,1-1-1 0 0,-2-1 1 0 0,-1 0-91 0 0,-24 15-534 0 0,-2-2 0 0 0,-15 5 534 0 0,1-2-480 0 0</inkml:trace>
  <inkml:trace contextRef="#ctx0" brushRef="#br2" timeOffset="295462.776">10134 1543 5064 0 0,'7'-11'477'0'0,"-4"7"2982"0"0,1-1-2202 0 0,0-1 0 0 0,0 1 1 0 0,1 1-1 0 0,1-2-1257 0 0,-5 5 547 0 0,-1 1-3 0 0,0 0-36 0 0,0 0-151 0 0,0 0-65 0 0,0 0-18 0 0,0 0 54 0 0,0 0 235 0 0,-1 2-375 0 0,0 1 0 0 0,-1-1 0 0 0,0 0-1 0 0,1 0 1 0 0,-1 0 0 0 0,0 0 0 0 0,0-1-1 0 0,0 1 1 0 0,-1 0 0 0 0,1 0-188 0 0,0-1-69 0 0,-13 9-477 0 0,0 0 0 0 0,-13 6 546 0 0,-11 6-48 0 0,-84 53 198 0 0,35-20-86 0 0,74-46-9 0 0,1 1 0 0 0,1 0 0 0 0,-12 11-55 0 0,17-13 29 0 0,5-2 51 0 0,3-3-66 0 0,0-1 0 0 0,0 0-1 0 0,-1 1 1 0 0,1-1-1 0 0,1 0 1 0 0,-1 0 0 0 0,0 0-1 0 0,1 0 1 0 0,-1 0-1 0 0,1 0 1 0 0,-1 0-1 0 0,1 0 1 0 0,0-1 0 0 0,0 1-1 0 0,0 0 1 0 0,1 0-14 0 0,7 5 111 0 0,1-1 1 0 0,0 0-1 0 0,0 0-111 0 0,17 9 291 0 0,32 19 91 0 0,-36-21-296 0 0,-1 2 1 0 0,0 0-1 0 0,0 1 1 0 0,4 6-87 0 0,-12-9 43 0 0,-9-8-41 0 0,0 1 0 0 0,0-1 0 0 0,0 1 0 0 0,-1 1 0 0 0,2 3-2 0 0,3 3 0 0 0</inkml:trace>
  <inkml:trace contextRef="#ctx0" brushRef="#br3" timeOffset="299844.8">11061 1351 1840 0 0,'0'0'285'0'0,"0"0"526"0"0,0-19 3313 0 0,12-16-2371 0 0,-8 22-1231 0 0,1-7 296 0 0,1-27 2051 0 0,-6 46-2515 0 0,0-5 768 0 0,-5 11 594 0 0,4-3-1589 0 0,0 0 0 0 0,0 0 0 0 0,0 0 1 0 0,0 1-1 0 0,0-1 0 0 0,1 0 0 0 0,-1 1 0 0 0,1 0-127 0 0,0 47 440 0 0,0 23 148 0 0,-3 9-588 0 0,-1 29 362 0 0,-2 10-177 0 0,3-60 64 0 0,2 0-1 0 0,3 11-248 0 0,0-46 40 0 0,-1 7 144 0 0,-1 30-184 0 0,-1-48 8 0 0,2 0 0 0 0,0 0-1 0 0,1-1 1 0 0,1 4-8 0 0,2 27 65 0 0,17 183 486 0 0,-16-60-396 0 0,-6-145-74 0 0,1-8-65 0 0,3-12-13 0 0,-3-3 2 0 0,-1 0-3 0 0,0 0-1 0 0,0 0 1 0 0,0 0 0 0 0,0 1-1 0 0,0-1 1 0 0,0 0 0 0 0,0 0-1 0 0,0 0 1 0 0,0 1 0 0 0,0-1-1 0 0,0 0 1 0 0,0 0 0 0 0,0 0-1 0 0,0 1 1 0 0,0-1 0 0 0,0 0-1 0 0,0 0 1 0 0,0 0 0 0 0,0 1-1 0 0,0-1 1 0 0,0 0 0 0 0,0 0-1 0 0,0 0 1 0 0,0 0 0 0 0,-1 1-1 0 0,1-1 1 0 0,0 0 0 0 0,0 0-1 0 0,0 0 1 0 0,0 0 0 0 0,0 0-1 0 0,-1 1 1 0 0,1-1 0 0 0,0 0-1 0 0,0 0 1 0 0,0 0-2 0 0,0 0-2 0 0,-1 0-1 0 0,1 0 1 0 0,0 0-1 0 0,0 0 1 0 0,0 1 0 0 0,0-1-1 0 0,0 0 1 0 0,-1 0-1 0 0,1 0 1 0 0,0 0 0 0 0,0 0-1 0 0,0 0 1 0 0,0 1-1 0 0,0-1 1 0 0,0 0 0 0 0,0 0-1 0 0,0 0 1 0 0,-1 0-1 0 0,1 1 1 0 0,0-1 0 0 0,0 0-1 0 0,0 0 1 0 0,0 0-1 0 0,0 0 1 0 0,0 1 0 0 0,0-1-1 0 0,0 0 1 0 0,0 0-1 0 0,0 0 1 0 0,0 0 0 0 0,0 1-1 0 0,0-1 1 0 0,0 0-1 0 0,1 0 1 0 0,-1 0 2 0 0,2 3 66 0 0,1-1-1964 0 0,-3-2 943 0 0</inkml:trace>
  <inkml:trace contextRef="#ctx0" brushRef="#br3" timeOffset="300918.996">11347 2294 3224 0 0,'8'0'425'0'0,"-6"0"578"0"0,-2 0 254 0 0,0 0 50 0 0,0 0-66 0 0,0 0-297 0 0,0 0-133 0 0,0 0-31 0 0,0 0-43 0 0,0 0-164 0 0,-2 1-77 0 0,-11 3-84 0 0,-1 0-1 0 0,0-1 0 0 0,-1-1 1 0 0,1 0-1 0 0,0-1 0 0 0,-6 0-411 0 0,-90 7 806 0 0,41-6 316 0 0,-14 5-1122 0 0,13 0 2501 0 0,-13-4-2501 0 0,10-6-1710 0 0,71 3 2074 0 0,8 0 314 0 0,53-9-3663 0 0,127-12-2956 0 0,-143 17 4710 0 0,-6 0-7 0 0</inkml:trace>
  <inkml:trace contextRef="#ctx0" brushRef="#br3" timeOffset="301757.534">11366 2308 2760 0 0,'22'0'1231'0'0,"-22"0"-153"0"0,0 0 46 0 0,0 0 12 0 0,-1 1 7 0 0,-9 3-323 0 0,1 0 0 0 0,-1 0 1 0 0,1-1-1 0 0,-1-1 0 0 0,0 0 0 0 0,-10 1-820 0 0,-7 3 708 0 0,-33 4 665 0 0,0-2 0 0 0,-41 0-1373 0 0,9-9 1323 0 0,34 0-664 0 0,57 1-647 0 0,-2 0 19 0 0,0 1-1 0 0,1-1 1 0 0,-1-1 0 0 0,0 1 0 0 0,0 0-1 0 0,1-1 1 0 0,-1 1 0 0 0,0-1 0 0 0,0 0 0 0 0,1 0-1 0 0,-1 0-30 0 0,2 0 59 0 0,1 1-20 0 0,11 0-151 0 0,-1 0 0 0 0,1 1 1 0 0,-1 0-1 0 0,1 1 0 0 0,9 2 112 0 0,-1 0-119 0 0,123 21-1505 0 0,-8 2-958 0 0,-94-16 2143 0 0,-51 0 503 0 0,8-9-28 0 0,-1-1-1 0 0,1 0 0 0 0,0 0 0 0 0,-1 0 1 0 0,1-1-1 0 0,-1 1 0 0 0,1-1 1 0 0,-1 1-1 0 0,-2-1-35 0 0,-11 1 112 0 0,-16 3 124 0 0,0-1 0 0 0,-1-2 0 0 0,1-1 0 0 0,-1-2 0 0 0,1-1 0 0 0,-4-3-236 0 0,17 4 183 0 0,15 2-136 0 0,1-1-1 0 0,0 1 1 0 0,-1-1-1 0 0,1 0 0 0 0,0 0 1 0 0,0 0-1 0 0,-1-1 1 0 0,1 1-1 0 0,0-1 0 0 0,1 0 1 0 0,-1 0-1 0 0,0 0 1 0 0,0-1-1 0 0,1 1 0 0 0,-3-3-46 0 0,6 5 1 0 0,0 0-1 0 0,0-1 0 0 0,0 1 1 0 0,-1 0-1 0 0,1 0 0 0 0,0 0 0 0 0,0 0 1 0 0,0-1-1 0 0,0 1 0 0 0,0 0 0 0 0,0 0 1 0 0,0-1-1 0 0,-1 1 0 0 0,1 0 0 0 0,0 0 1 0 0,0-1-1 0 0,0 1 0 0 0,0 0 0 0 0,0 0 1 0 0,0-1-1 0 0,0 1 0 0 0,0 0 0 0 0,0 0 1 0 0,0 0-1 0 0,0-1 0 0 0,1 1 0 0 0,-1 0 1 0 0,0 0-1 0 0,0-1 0 0 0,0 1 0 0 0,0 0 1 0 0,0 0-1 0 0,0 0 0 0 0,0-1 1 0 0,1 1-1 0 0,-1 0 0 0 0,0 0 0 0 0,0 0 1 0 0,0-1-1 0 0,0 1 0 0 0,1 0 0 0 0,6-5-82 0 0,-6 5 43 0 0,9-5-344 0 0,-1 0 1 0 0,1 1-1 0 0,0 0 1 0 0,1 1 0 0 0,9-2 382 0 0,-15 4-179 0 0,27-6-1538 0 0,1 2 0 0 0,-1 2 0 0 0,30 0 1717 0 0,41-4-3873 0 0,15-6 5137 0 0,-106 11 1196 0 0,-12 2-2398 0 0,0 0-1 0 0,0 0 1 0 0,0 0 0 0 0,0 0-1 0 0,0 0 1 0 0,0 0-1 0 0,0 0 1 0 0,0 0 0 0 0,0 0-1 0 0,0 0 1 0 0,0 0-1 0 0,0 0 1 0 0,0 0 0 0 0,0 0-1 0 0,0 0 1 0 0,0-1-1 0 0,0 1 1 0 0,0 0 0 0 0,-1 0-1 0 0,1 0 1 0 0,0 0-1 0 0,0 0 1 0 0,0 0 0 0 0,0 0-1 0 0,0 0 1 0 0,0 0-1 0 0,0 0 1 0 0,0 0 0 0 0,0 0-1 0 0,0 0 1 0 0,0 0-1 0 0,0 0 1 0 0,0 0 0 0 0,0 0-1 0 0,0 0 1 0 0,0 0-1 0 0,0 0 1 0 0,0 0 0 0 0,0 0-1 0 0,0 0 1 0 0,0 0-1 0 0,0 0 1 0 0,0-1 0 0 0,0 1-1 0 0,0 0 1 0 0,0 0 0 0 0,0 0-1 0 0,0 0 1 0 0,0 0-1 0 0,0 0 1 0 0,0 0 0 0 0,0 0-1 0 0,0 0 1 0 0,0 0-62 0 0,-20-1 2479 0 0,13 2-2205 0 0,0-1-9 0 0,0 1 0 0 0,0 0 0 0 0,1 0-1 0 0,-1 1 1 0 0,-2 0-265 0 0,1 1 138 0 0,-1-1-1 0 0,0-1 1 0 0,1 1 0 0 0,-7-1-138 0 0,-16 2 266 0 0,-100 19 806 0 0,93-16-65 0 0,-10 4-1007 0 0,-32 6 799 0 0,-47 5 311 0 0,101-17-925 0 0,6-1 24 0 0,-1-1 1 0 0,-6 0-210 0 0,27-2-3 0 0,0 0 0 0 0,0 0-1 0 0,0 0 1 0 0,0 0 0 0 0,0 0-1 0 0,0 0 1 0 0,0-1 0 0 0,0 1 0 0 0,0 0-1 0 0,0 0 1 0 0,0 0 0 0 0,0 0-1 0 0,0 0 1 0 0,0 0 0 0 0,0 0-1 0 0,0 0 1 0 0,0 0 0 0 0,0 0-1 0 0,0 0 1 0 0,0 0 0 0 0,0 0-1 0 0,0 0 1 0 0,0 0 0 0 0,0 0 0 0 0,0 0-1 0 0,0 0 1 0 0,0 0 0 0 0,0 0-1 0 0,0 0 1 0 0,0 0 0 0 0,0 0-1 0 0,0 0 1 0 0,0 0 0 0 0,0 0-1 0 0,-1 0 1 0 0,1 0 3 0 0,8-3-165 0 0,9-1-224 0 0,51-6-2592 0 0,5-6 2981 0 0,35-5-2456 0 0,51-7 108 0 0,-133 21 2322 0 0,12-2 93 0 0,-26 6 63 0 0,9 0 2431 0 0,-26 2-1686 0 0,-4 0-317 0 0,0 0 1 0 0,0 0 0 0 0,0 1-1 0 0,0 0 1 0 0,-1 1-559 0 0,-48 5 1012 0 0,-79 10 12 0 0,98-9-1543 0 0,1-1 0 0 0,-1-3 1 0 0,1-1-1 0 0,-5-2 519 0 0,22 0-7198 0 0</inkml:trace>
  <inkml:trace contextRef="#ctx0" brushRef="#br3" timeOffset="302553.225">10783 428 8288 0 0,'-10'-27'1340'0'0,"8"25"-1083"0"0,1 0 1 0 0,-1 0-1 0 0,0 1 1 0 0,0-1-1 0 0,0 1 0 0 0,0 0 1 0 0,0-1-1 0 0,0 1 1 0 0,0 0-1 0 0,-1 0 1 0 0,1 0-1 0 0,0 1 1 0 0,-1-1-1 0 0,1 0 0 0 0,0 1 1 0 0,-1 0-1 0 0,1-1 1 0 0,-1 1-1 0 0,1 0 1 0 0,-1 0-1 0 0,1 0-257 0 0,1 1 64 0 0,0-1 1 0 0,0 0-1 0 0,1 0 0 0 0,-1 0 0 0 0,1 0 0 0 0,-1 0 0 0 0,0 1 0 0 0,1-1 1 0 0,-1 0-1 0 0,0 0 0 0 0,1 1 0 0 0,-1-1 0 0 0,1 0 0 0 0,-1 1 0 0 0,1-1 1 0 0,-1 1-65 0 0,-3 2 183 0 0,-25 6 742 0 0,20-6-578 0 0,-1 0 0 0 0,1 0 0 0 0,0 1 0 0 0,0 1 0 0 0,0-1 0 0 0,-3 4-347 0 0,1-1 161 0 0,1 1 0 0 0,1 0 0 0 0,-1 0-1 0 0,-7 10-160 0 0,14-14 106 0 0,0 0-1 0 0,0-1 0 0 0,1 1 0 0 0,-1 0 0 0 0,1 1 0 0 0,0-1 0 0 0,1 0 0 0 0,-1 1 1 0 0,1-1-1 0 0,-1 1 0 0 0,1-1 0 0 0,1 1 0 0 0,-1-1 0 0 0,1 1 0 0 0,-1 2-105 0 0,1-3 0 0 0,1 1 0 0 0,-1 0 0 0 0,1 0 0 0 0,-1 0 0 0 0,1 0 0 0 0,1 0 0 0 0,-1-1 0 0 0,1 1 0 0 0,0-1 0 0 0,0 1 0 0 0,0-1 0 0 0,0 1 0 0 0,1-1 0 0 0,0 0 0 0 0,0 0 0 0 0,0 0 0 0 0,0-1 0 0 0,3 3 0 0 0,0-1 0 0 0,-1-1 0 0 0,1 0 0 0 0,1 0 0 0 0,-1-1 0 0 0,0 0 0 0 0,1 0 0 0 0,0 0 0 0 0,-1-1 0 0 0,1 0 0 0 0,0 0 0 0 0,0 0 0 0 0,5-1 0 0 0,2 1-233 0 0,0-1 0 0 0,1 0-1 0 0,-1-1 1 0 0,1-1 0 0 0,-1 0-1 0 0,0-1 1 0 0,7-2 233 0 0,-8 1-923 0 0,0-1 0 0 0,-1-1 0 0 0,0 1-1 0 0,0-2 1 0 0,3-1 923 0 0,4-4-1534 0 0</inkml:trace>
  <inkml:trace contextRef="#ctx0" brushRef="#br3" timeOffset="302944.061">10913 297 15664 0 0,'0'0'356'0'0,"0"0"49"0"0,0 0 21 0 0,0 9 92 0 0,-3 7-503 0 0,2-12-15 0 0,0-1 0 0 0,1 0 0 0 0,-1 0 0 0 0,1 0 0 0 0,0 1 0 0 0,0-1-1 0 0,0 2 1 0 0,13 96 1432 0 0,-10-69-605 0 0,-3-22-521 0 0,1-1-1 0 0,0 1 0 0 0,1-1 0 0 0,0 0-305 0 0,3 14 296 0 0,-1 0 0 0 0,0 8-296 0 0,-1-6 16 0 0,2-3-16 0 0,-3-19 0 0 0,-2-2 0 0 0,0-1 0 0 0,0 1 0 0 0,0-1 0 0 0,0 1 0 0 0,1-1 0 0 0,-1 1 0 0 0,0-1 0 0 0,0 1 0 0 0,1-1 0 0 0,-1 1 0 0 0,0-1 0 0 0,1 1 0 0 0,-1-1 0 0 0,0 0 0 0 0,1 1 0 0 0,-1-1 0 0 0,1 0 0 0 0,-1 1 0 0 0,1-1 0 0 0,-1 0 0 0 0,1 0 0 0 0,-1 1 0 0 0,1-1 0 0 0,-1 0 0 0 0,1 0 0 0 0,2-2 0 0 0,-2 2-47 0 0,0-1 0 0 0,0 1 0 0 0,0-1 0 0 0,0 0-1 0 0,0 0 1 0 0,0 0 0 0 0,0 0 0 0 0,0 1-1 0 0,0-1 1 0 0,0 0 0 0 0,-1-1 0 0 0,1 1 0 0 0,0 0-1 0 0,-1 0 1 0 0,1 0 0 0 0,0-1 47 0 0,7-22-888 0 0,-6 18 635 0 0,28-101-2819 0 0,-22 87 2833 0 0,0 0-1 0 0,1 1 1 0 0,4-5 239 0 0,-13 23 475 0 0,0 1 32 0 0,16 3 1984 0 0,-14-1-2445 0 0,1 0 0 0 0,-1 0 0 0 0,0 0 0 0 0,1 0 0 0 0,-1 0 0 0 0,0 1 0 0 0,-1-1 0 0 0,1 0 0 0 0,0 1 0 0 0,-1 0 1 0 0,1-1-1 0 0,-1 1 0 0 0,0 0 0 0 0,0 0 0 0 0,0 0 0 0 0,0 0-46 0 0,2 9 471 0 0,-1 0 1 0 0,0 0 0 0 0,0 7-472 0 0,-1-8 15 0 0,0 0 0 0 0,0-1 1 0 0,2 0-1 0 0,-1 1-15 0 0,2 4 14 0 0,-4-12-140 0 0,0-1-1 0 0,1 0 1 0 0,-1 1-1 0 0,1-1 0 0 0,0 0 1 0 0,0 0-1 0 0,0 1 1 0 0,0-1-1 0 0,0 0 0 0 0,1 1 127 0 0,8 13-2950 0 0,-1-10 1417 0 0</inkml:trace>
  <inkml:trace contextRef="#ctx0" brushRef="#br3" timeOffset="303281.429">11332 489 17503 0 0,'0'0'399'0'0,"0"0"60"0"0,-2 0 21 0 0,0 0-416 0 0,-1 0 0 0 0,0 0 0 0 0,1 1 0 0 0,-1-1 0 0 0,1 1 0 0 0,-1-1 1 0 0,1 1-1 0 0,-1 0 0 0 0,1 0 0 0 0,0 0 0 0 0,-1 1 0 0 0,1-1 0 0 0,0 0 0 0 0,-1 2-64 0 0,-3 2 342 0 0,0 0-1 0 0,0 1 0 0 0,1 0 0 0 0,0 1-341 0 0,-3 1 352 0 0,6-6-345 0 0,1 1-6 0 0,-1-1 0 0 0,0 0 0 0 0,1 1 0 0 0,0-1-1 0 0,-1 1 1 0 0,1-1 0 0 0,0 1 0 0 0,0-1 0 0 0,0 1 0 0 0,1 0-1 0 0,-1 1 0 0 0,1-3 0 0 0,0 1 0 0 0,0 0 0 0 0,0 0 0 0 0,0-1 0 0 0,0 1 0 0 0,1 0 0 0 0,-1 0 0 0 0,1-1 0 0 0,-1 1 0 0 0,1 0 0 0 0,0-1 0 0 0,-1 1 0 0 0,1-1 0 0 0,0 1 0 0 0,0-1 0 0 0,0 1 0 0 0,0-1 0 0 0,0 0 0 0 0,1 1 0 0 0,-1-1 0 0 0,0 0 0 0 0,1 0 0 0 0,-1 0 0 0 0,0 0 0 0 0,1 0 0 0 0,-1 0 0 0 0,1 0 0 0 0,0-1 0 0 0,-1 1 0 0 0,1 0 0 0 0,4-1-107 0 0,-1 1-1 0 0,0-1 1 0 0,0-1-1 0 0,1 1 1 0 0,-1-1-1 0 0,0 1 1 0 0,0-2-1 0 0,0 1 1 0 0,0 0-1 0 0,1-1 108 0 0,5-3-305 0 0,0 0-1 0 0,0-1 0 0 0,7-5 306 0 0,-14 8 0 0 0,-1 0 0 0 0,-1 1 0 0 0,1-1 0 0 0,0 0 0 0 0,-1-1 0 0 0,1 1 0 0 0,-1 0 0 0 0,7-9 0 0 0,-8 11 0 0 0,0 0 0 0 0,0 0 0 0 0,0 0 0 0 0,0-1 0 0 0,0 1 0 0 0,-1 0 0 0 0,1 0 0 0 0,0-1 0 0 0,-1 1 0 0 0,1 0 0 0 0,-1-1 0 0 0,1 1 0 0 0,-1-1 0 0 0,1 1 0 0 0,-1-1 0 0 0,0 1 0 0 0,0-1 0 0 0,0 1 0 0 0,0-1 0 0 0,0 1 0 0 0,0 0 0 0 0,0-1 0 0 0,-1 1 0 0 0,1-1 0 0 0,0 1 0 0 0,-1-1 0 0 0,1 1 0 0 0,-1 0 0 0 0,0-1 0 0 0,1 1 0 0 0,-1 0 0 0 0,0-1 0 0 0,0 1 0 0 0,0 0 0 0 0,0 0 0 0 0,0 0 0 0 0,0 0 0 0 0,0 0 0 0 0,0 0 0 0 0,0 0 0 0 0,0 0 0 0 0,0 0 0 0 0,-1 1 0 0 0,1-1 0 0 0,0 0 0 0 0,-1 1 0 0 0,1-1 0 0 0,-1 1 0 0 0,1 0 0 0 0,0-1 0 0 0,-1 1 0 0 0,1 0 0 0 0,-1 0 0 0 0,1 0 0 0 0,-1 0 0 0 0,1 0 0 0 0,-2 0 0 0 0,-56 6-930 0 0,28 0-4606 0 0,15-1-77 0 0</inkml:trace>
  <inkml:trace contextRef="#ctx0" brushRef="#br3" timeOffset="303579.047">11525 368 15664 0 0,'0'0'356'0'0,"0"0"49"0"0,-3 8 405 0 0,0 0-779 0 0,0 1 0 0 0,1 0 0 0 0,0 0 0 0 0,1 0-1 0 0,-1 5-30 0 0,-4 27-6 0 0,-10 22 1062 0 0,3 1 0 0 0,2 6-1056 0 0,6-33 494 0 0,2-1 0 0 0,2 1 0 0 0,1 0 0 0 0,5 32-494 0 0,-4-66 4 0 0,-1 0 0 0 0,1 0 0 0 0,-1-1 0 0 0,1 1 0 0 0,0 0 0 0 0,0-1 0 0 0,1 2-4 0 0,6 14-429 0 0,-8-17 360 0 0,0-1 0 0 0,0 0 1 0 0,1 0-1 0 0,-1 0 0 0 0,0 0 0 0 0,0 0 0 0 0,0 1 1 0 0,0-1-1 0 0,0 0 0 0 0,0 0 0 0 0,0 0 0 0 0,0 0 1 0 0,0 0-1 0 0,1 1 0 0 0,-1-1 0 0 0,0 0 1 0 0,0 0-1 0 0,0 0 0 0 0,0 0 0 0 0,0 0 0 0 0,1 0 1 0 0,-1 0-1 0 0,0 0 0 0 0,0 0 0 0 0,0 1 0 0 0,0-1 1 0 0,1 0-1 0 0,-1 0 0 0 0,0 0 0 0 0,0 0 0 0 0,0 0 1 0 0,0 0-1 0 0,1 0 0 0 0,-1 0 0 0 0,0 0 0 0 0,0 0 1 0 0,0 0-1 0 0,1-1 0 0 0,-1 1 0 0 0,0 0 0 0 0,0 0 1 0 0,0 0-1 0 0,0 0 0 0 0,0 0 0 0 0,1 0 0 0 0,-1 0 1 0 0,0 0-1 0 0,0 0 0 0 0,0-1 0 0 0,0 1 0 0 0,0 0 1 0 0,1 0-1 0 0,-1 0 0 0 0,0 0 69 0 0,5-7-2133 0 0,-1-4 599 0 0</inkml:trace>
  <inkml:trace contextRef="#ctx0" brushRef="#br3" timeOffset="303884.502">11509 406 13824 0 0,'0'0'314'0'0,"8"-11"760"0"0,-6 9-1068 0 0,0 0 1 0 0,1 0 0 0 0,-1 1 0 0 0,1-1 0 0 0,-1 0 0 0 0,1 1 0 0 0,0 0 0 0 0,-1 0 0 0 0,1 0 0 0 0,0 0 0 0 0,0 0 0 0 0,0 0 0 0 0,0 1 0 0 0,1-1-7 0 0,2 1 66 0 0,-1-1 0 0 0,1 1 0 0 0,-1 0 0 0 0,0 0 0 0 0,1 1 0 0 0,-1-1 1 0 0,5 2-67 0 0,-1 1 414 0 0,1 1 1 0 0,0 0-1 0 0,-1 1 1 0 0,7 4-415 0 0,-4-2-55 0 0,-8-5 188 0 0,-1 1-1 0 0,0-1 1 0 0,1 1-1 0 0,-1 1 1 0 0,0-1-1 0 0,0 1-132 0 0,8 7 645 0 0,-9-9-581 0 0,-1 0 0 0 0,0 0 0 0 0,1-1 0 0 0,-1 1 0 0 0,0 0 0 0 0,0 0 0 0 0,-1 0 0 0 0,1 0 0 0 0,0 0 0 0 0,-1 0 0 0 0,1 0 0 0 0,-1 1 0 0 0,1-1 0 0 0,-1 0 0 0 0,0 0 0 0 0,0 0 0 0 0,0 0 0 0 0,0 0 0 0 0,-1 1 0 0 0,1-1 0 0 0,0 0 0 0 0,-1 0 0 0 0,0 0 0 0 0,1 0 0 0 0,-1 0 0 0 0,0 0 0 0 0,0 0 0 0 0,0 0 0 0 0,0 0 0 0 0,0-1 0 0 0,-1 1 0 0 0,0 0-64 0 0,-13 10 76 0 0,-1-1 0 0 0,0 0 0 0 0,-1-2 0 0 0,0 0 0 0 0,0-1 0 0 0,-1 0 0 0 0,0-1 0 0 0,-1-2-76 0 0,-7 2 310 0 0,12-6-1646 0 0,14-1 1023 0 0,-1 0 0 0 0,0 0 0 0 0,1 0 0 0 0,-1 0 0 0 0,1 0 0 0 0,-1-1 0 0 0,1 1 0 0 0,0 0 1 0 0,-1 0-1 0 0,1 0 0 0 0,-1-1 0 0 0,1 1 0 0 0,-1 0 0 0 0,1 0 0 0 0,-1-1 0 0 0,1 1 0 0 0,0 0 0 0 0,-1-1 1 0 0,1 1 312 0 0,0-1-6244 0 0</inkml:trace>
  <inkml:trace contextRef="#ctx0" brushRef="#br3" timeOffset="304168.125">11796 334 11976 0 0,'0'0'546'0'0,"0"0"-10"0"0,1 7-322 0 0,1 0 112 0 0,-1 0 1 0 0,0 1 0 0 0,-1-1-1 0 0,1 1 1 0 0,-2-1 0 0 0,0 8-327 0 0,-9 77 2559 0 0,7-61-1845 0 0,-6 29 188 0 0,6-38-765 0 0,0-1-1 0 0,1 11-136 0 0,-3 27 1183 0 0,3-33-891 0 0,0 0-1 0 0,2 27-291 0 0,1-18 25 0 0,-2-32-33 0 0,1-2-3 0 0,0 0 1 0 0,0-1-1 0 0,0 1 0 0 0,0 0 1 0 0,0 0-1 0 0,0-1 0 0 0,0 1 0 0 0,0 0 1 0 0,1 0-1 0 0,-1-1 0 0 0,0 1 0 0 0,0 0 1 0 0,1-1-1 0 0,-1 1 0 0 0,0 0 0 0 0,1-1 1 0 0,-1 1-1 0 0,1 0 11 0 0,-1 0-1051 0 0,0-1-385 0 0,0 0-78 0 0,0 0-19 0 0</inkml:trace>
  <inkml:trace contextRef="#ctx0" brushRef="#br3" timeOffset="304489.642">11800 411 13824 0 0,'3'-13'1056'0'0,"1"5"-912"0"0,1 1 1 0 0,0-1 0 0 0,0 1 0 0 0,1 1 0 0 0,0-1 0 0 0,0 1 0 0 0,1 0 0 0 0,4-4-145 0 0,14-8 2303 0 0,22-13-2303 0 0,-34 23-304 0 0,-9 6 357 0 0,-1 1 0 0 0,0-1 0 0 0,0 1 0 0 0,1 0 0 0 0,-1 0 0 0 0,1 0 0 0 0,-1 0 0 0 0,1 1 0 0 0,-1 0 0 0 0,1-1 0 0 0,-1 1-1 0 0,2 1-52 0 0,-3-1 46 0 0,0 0 0 0 0,0 0 0 0 0,-1 0 0 0 0,1 0 0 0 0,0 1 0 0 0,-1-1 0 0 0,1 1-1 0 0,0-1 1 0 0,-1 1 0 0 0,1 0 0 0 0,0-1 0 0 0,-1 1 0 0 0,1 0 0 0 0,-1 0-1 0 0,0 0 1 0 0,1 0 0 0 0,-1 0 0 0 0,0 1 0 0 0,0-1 0 0 0,1 0 0 0 0,-1 1 0 0 0,0-1-1 0 0,0 0 1 0 0,0 1 0 0 0,-1-1 0 0 0,1 1-46 0 0,0 1 132 0 0,0 0-1 0 0,0 0 1 0 0,-1 0 0 0 0,1 0-1 0 0,-1 0 1 0 0,0 0 0 0 0,1 0-1 0 0,-1 0 1 0 0,-1 0 0 0 0,1 0-1 0 0,0 0 1 0 0,-2 3-132 0 0,0 0 5 0 0,0 1 0 0 0,-1-1 0 0 0,1 0 0 0 0,-2 0 0 0 0,0 2-5 0 0,-6 8 1 0 0,0 0 0 0 0,-1-1 0 0 0,-1 0 0 0 0,0 0 0 0 0,-1-2 0 0 0,-3 3-1 0 0,8-8-6 0 0,-1-2-1 0 0,0 1 1 0 0,1-1 0 0 0,-2 0-1 0 0,1-1 1 0 0,-1 0 0 0 0,0 0-1 0 0,0-1 1 0 0,0 0 0 0 0,0-1-1 0 0,-6 1 7 0 0,-4-3-1249 0 0,13-2-4409 0 0,6 1-586 0 0</inkml:trace>
  <inkml:trace contextRef="#ctx0" brushRef="#br3" timeOffset="304960.768">12012 489 11976 0 0,'0'0'266'0'0,"0"0"44"0"0,0 0 15 0 0,0 0-26 0 0,1 1-198 0 0,-1 0-88 0 0,1 0 1 0 0,0 0-1 0 0,0 0 0 0 0,0 0 0 0 0,1 0 1 0 0,-1 0-1 0 0,0 0 0 0 0,0-1 1 0 0,0 1-1 0 0,1 0 0 0 0,-1-1 0 0 0,0 1 1 0 0,1-1-1 0 0,-1 1 0 0 0,1-1 1 0 0,-1 1-1 0 0,0-1 0 0 0,1 0 1 0 0,-1 0-1 0 0,1 0 0 0 0,-1 0 0 0 0,1 0 1 0 0,-1 0-1 0 0,1 0-13 0 0,-1 0 128 0 0,3-1 114 0 0,0 1 0 0 0,0-1 0 0 0,0 0 0 0 0,0 0 0 0 0,-1 0 0 0 0,3-1-242 0 0,5-2 136 0 0,-5 1-22 0 0,0 1 1 0 0,0-1 0 0 0,-1 0-1 0 0,1 0 1 0 0,-1-1 0 0 0,0 1-1 0 0,0-1 1 0 0,0 0 0 0 0,-1-1-1 0 0,0 1 1 0 0,1-1-1 0 0,-1 0 1 0 0,-1 0 0 0 0,1 0-1 0 0,-1 0 1 0 0,0-1 0 0 0,0 1-1 0 0,0-2-114 0 0,-1 3-57 0 0,0-1 0 0 0,0 1-1 0 0,0-1 1 0 0,-1 1 0 0 0,1-1-1 0 0,-1 0 1 0 0,0-4 57 0 0,5-11-881 0 0,-5 18 818 0 0,0 0 0 0 0,-1-1 0 0 0,1 1 0 0 0,0 0 0 0 0,-1 0 0 0 0,1 0 0 0 0,-1 0 0 0 0,0-1 0 0 0,0 1 0 0 0,0 0 0 0 0,0-1 63 0 0,-5-24 48 0 0,5 26 289 0 0,-1 1-245 0 0,1-1 1 0 0,0 1 0 0 0,-1-1-1 0 0,1 1 1 0 0,0-1 0 0 0,-1 1-1 0 0,1 0 1 0 0,-1-1-1 0 0,1 1 1 0 0,-1 0 0 0 0,1 0-1 0 0,-1-1 1 0 0,1 1 0 0 0,0 0-1 0 0,-1 0 1 0 0,0-1-1 0 0,1 1-92 0 0,-2 0 44 0 0,0 1-1 0 0,0-1 1 0 0,0 1-1 0 0,0-1 0 0 0,0 1 1 0 0,1-1-1 0 0,-1 1 1 0 0,0 0-1 0 0,0 0 0 0 0,1 0 1 0 0,-1 0-1 0 0,1 0 0 0 0,-1 0 1 0 0,1 1-1 0 0,-1-1 1 0 0,0 2-44 0 0,-22 27 1346 0 0,18-22-1339 0 0,3-4 27 0 0,0 1 0 0 0,1 0 0 0 0,-1 1 0 0 0,1-1 0 0 0,0 0 0 0 0,0 1-1 0 0,1-1 1 0 0,0 1 0 0 0,0-1 0 0 0,0 3-34 0 0,0 2 312 0 0,0-1 0 0 0,1 1 0 0 0,0-1 0 0 0,1 1 0 0 0,1 6-312 0 0,5 31 165 0 0,-6-45-165 0 0,-1 1 0 0 0,1-1 0 0 0,-1 0 0 0 0,1 1 0 0 0,0-1 0 0 0,0 0 0 0 0,0 0 0 0 0,1 2 0 0 0,5 13 0 0 0,-6-14 0 0 0,1 0 0 0 0,0 0 0 0 0,-1 0 0 0 0,1 0 0 0 0,0 0 0 0 0,0 0 0 0 0,1-1 0 0 0,-1 1 0 0 0,1 0 0 0 0,-1-1 0 0 0,1 0 0 0 0,0 0 0 0 0,0 0 0 0 0,0 0 0 0 0,0 0 0 0 0,0-1 0 0 0,0 1 0 0 0,0-1 0 0 0,1 1 0 0 0,-2-2 1 0 0,0 0-1 0 0,0 0 0 0 0,0-1 1 0 0,0 1-1 0 0,0 0 0 0 0,0 0 1 0 0,0-1-1 0 0,0 0 1 0 0,0 1-1 0 0,0-1 0 0 0,-1 0 1 0 0,1 0-1 0 0,0 0 0 0 0,-1 0 1 0 0,1 0-1 0 0,0 0 0 0 0,3-2-14 0 0,-1 0 0 0 0,0-1 0 0 0,0 1 0 0 0,-1 0 0 0 0,4-4 14 0 0,-1-2-361 0 0,-1 0-1 0 0,0-1 0 0 0,0 1 0 0 0,-1-1 0 0 0,-1 0 0 0 0,1 0 1 0 0,-1-2 361 0 0,1-1-476 0 0,0 0 0 0 0,1 1 0 0 0,6-10 476 0 0,-4 8-16 0 0,-6 11 16 0 0,0 0 0 0 0,0 0 0 0 0,1 0 0 0 0,-1 1 0 0 0,1-1 0 0 0,0 1 0 0 0,0-1 0 0 0,4-5 0 0 0,-6 8 3 0 0,0 0-1 0 0,0-1 0 0 0,1 1 0 0 0,-1 0 0 0 0,0 0 0 0 0,0-1 0 0 0,0 1 0 0 0,0 0 0 0 0,1 0 0 0 0,-1 0 0 0 0,0 0 0 0 0,0-1 0 0 0,0 1 0 0 0,1 0 0 0 0,-1 0 0 0 0,0 0 1 0 0,0 0-1 0 0,1-1 0 0 0,-1 1 0 0 0,0 0 0 0 0,0 0 0 0 0,1 0 0 0 0,-1 0 0 0 0,0 0 0 0 0,0 0 0 0 0,1 0 0 0 0,-1 0 0 0 0,0 0 0 0 0,0 0 0 0 0,1 0 0 0 0,-1 0 0 0 0,0 0 1 0 0,0 0-1 0 0,1 0 0 0 0,-1 0 0 0 0,0 0 0 0 0,0 0 0 0 0,1 1 0 0 0,-1-1 0 0 0,0 0 0 0 0,0 0 0 0 0,1 0 0 0 0,-1 0 0 0 0,0 0 0 0 0,0 1 0 0 0,0-1 0 0 0,1 0 0 0 0,-1 0-2 0 0,5 8 289 0 0,-5-8-275 0 0,3 7 250 0 0,0 1 1 0 0,-1-1-1 0 0,0 1 1 0 0,-1-1-1 0 0,1 1 1 0 0,-1 3-265 0 0,7 29 3 0 0,10 38-3 0 0,-15-62-3 0 0,-3-13 12 0 0,0 0-1 0 0,0 0 0 0 0,1 0 1 0 0,-1 0-1 0 0,1-1 0 0 0,0 1 1 0 0,0 0-1 0 0,0 0 0 0 0,1 1-8 0 0,-2-3 371 0 0,0-1 117 0 0,1-1-407 0 0,1 1 1 0 0,-1-1-1 0 0,0 0 0 0 0,0 0 1 0 0,0 1-1 0 0,0-1 1 0 0,-1 0-1 0 0,1 0 0 0 0,0 0 1 0 0,0 0-1 0 0,0 0 0 0 0,-1 0 1 0 0,1-1-82 0 0,2-2 59 0 0,16-22-46 0 0,0-1 0 0 0,-3 0-1 0 0,2-5-12 0 0,0 0-219 0 0,1 0-1 0 0,9-8 220 0 0,6-12-2245 0 0,-18 29-4580 0 0</inkml:trace>
  <inkml:trace contextRef="#ctx0" brushRef="#br3" timeOffset="305992.235">11079 2442 3824 0 0,'0'0'175'0'0,"1"-6"1795"0"0,8-1 25 0 0,-8 6-1575 0 0,0-1 0 0 0,1 1 0 0 0,-1 0 0 0 0,1 0 0 0 0,-1 0 0 0 0,1 0 0 0 0,-1 1 0 0 0,1-1 0 0 0,0 0-420 0 0,12-5 1463 0 0,-11 5-919 0 0,0 0 0 0 0,0-1 1 0 0,-1 1-1 0 0,1 1 0 0 0,0-1 0 0 0,0 0 0 0 0,0 1 1 0 0,0-1-1 0 0,3 1-544 0 0,-5 0 205 0 0,-1 0-12 0 0,3 7 511 0 0,-2 13-264 0 0,-1-13-263 0 0,1 1-1 0 0,-1-1 1 0 0,-1 1 0 0 0,1-1 0 0 0,-1 1 0 0 0,0-1-1 0 0,-1 0 1 0 0,0 1 0 0 0,-2 5-177 0 0,1-6 94 0 0,1-1-1 0 0,0 1 1 0 0,1 0-1 0 0,0 0 1 0 0,0 1-1 0 0,0-1 1 0 0,1 0-1 0 0,0 6-93 0 0,-2 30 300 0 0,0-27-217 0 0,1 0 0 0 0,0 1 0 0 0,1-1-1 0 0,1 0 1 0 0,0 0 0 0 0,1 0 0 0 0,4 12-83 0 0,-6-23 12 0 0,1-1-1 0 0,-1 1 1 0 0,1-1 0 0 0,-1 1 0 0 0,0-1-1 0 0,-1 3-11 0 0,0-4 8 0 0,1 1-1 0 0,0 0 0 0 0,0-1 0 0 0,0 1 0 0 0,1 0 1 0 0,-1-1-1 0 0,1 1 0 0 0,0 0-7 0 0,0 0 9 0 0,0 0 0 0 0,0 0 0 0 0,0 0 0 0 0,-1 0 0 0 0,1-1 0 0 0,-1 1 0 0 0,0 0 0 0 0,0 0 0 0 0,-1 0 0 0 0,1 0 0 0 0,-1 0 0 0 0,0 0 0 0 0,-1 3-9 0 0,1 10 0 0 0,1-16 0 0 0,0 1 0 0 0,0-1 0 0 0,0 0 0 0 0,0 0 0 0 0,0 0 0 0 0,0 1 0 0 0,-1-1 0 0 0,1 0 0 0 0,0 0 0 0 0,-1 0 0 0 0,1 0 0 0 0,0 0 0 0 0,-1 1 0 0 0,0-1 0 0 0,1 0 0 0 0,-1 0 0 0 0,0 0 0 0 0,0 0 0 0 0,-3 4 11 0 0,4-4-1 0 0,0-1-1 0 0,0 0 1 0 0,0 0-1 0 0,0 0 1 0 0,0 0-1 0 0,0 0 1 0 0,0 0 0 0 0,0 1-1 0 0,0-1 1 0 0,0 0-1 0 0,0 0 1 0 0,0 0-1 0 0,-1 0 1 0 0,1 0 0 0 0,0 0-1 0 0,0 0 1 0 0,0 0-1 0 0,0 0 1 0 0,0 1 0 0 0,0-1-1 0 0,0 0 1 0 0,-1 0-1 0 0,1 0 1 0 0,0 0-1 0 0,0 0 1 0 0,0 0 0 0 0,0 0-1 0 0,0 0 1 0 0,-1 0-1 0 0,1 0 1 0 0,0 0-1 0 0,0 0 1 0 0,0 0 0 0 0,0 0-1 0 0,0 0 1 0 0,-1 0-1 0 0,1 0 1 0 0,0 0-1 0 0,0 0 1 0 0,0 0 0 0 0,0 0-1 0 0,0-1 1 0 0,0 1-1 0 0,-1 0 1 0 0,1 0 0 0 0,0 0-1 0 0,0 0 1 0 0,0 0-1 0 0,0 0 1 0 0,0 0-1 0 0,0 0-9 0 0,-6-11 183 0 0,-1-16-63 0 0,6 25-74 0 0,-5-31-252 0 0,2-1-1 0 0,0 1 0 0 0,3-1 1 0 0,0 1-1 0 0,4-21 207 0 0,3-113-559 0 0,-1 130 479 0 0,-2 23-9 0 0,-3 12 60 0 0,1 0 21 0 0,-1 1 0 0 0,0 0 0 0 0,1-1 0 0 0,-1 1 0 0 0,1 0 0 0 0,-1 0 0 0 0,1-1-1 0 0,-1 1 1 0 0,1 0 0 0 0,0 0 0 0 0,0 0 0 0 0,0 0 0 0 0,0 0 0 0 0,-1 0 0 0 0,1 0-1 0 0,1 0 1 0 0,-1 0 8 0 0,0-1-80 0 0,-3-1 78 0 0,2 2 70 0 0,-8 8 98 0 0,4 2-195 0 0,0 1-1 0 0,0 0 0 0 0,1 0 0 0 0,0 0 1 0 0,1 1-1 0 0,0-1 0 0 0,0 4 30 0 0,-1 3-1553 0 0,0 2-5765 0 0</inkml:trace>
  <inkml:trace contextRef="#ctx0" brushRef="#br3" timeOffset="308527.09">10533 2405 4320 0 0,'0'0'197'0'0,"0"0"22"0"0,0 0 4 0 0,0 0-6 0 0,0 0-1 0 0,0 0 32 0 0,0 0 134 0 0,0 0 60 0 0,0 0 7 0 0,0 0-26 0 0,0 0-134 0 0,0 0-58 0 0,0 0-9 0 0,0 0-2 0 0,0 0 11 0 0,20-8 1588 0 0,-19 8 1023 0 0,-5 2-1190 0 0,-14 3-788 0 0,8-3-885 0 0,0 0 0 0 0,0-1-1 0 0,-3 1 22 0 0,2-2 5 0 0,0 1-1 0 0,1 1 1 0 0,-8 2-5 0 0,8-2 3 0 0,0 0 1 0 0,-1-1-1 0 0,-6 1-3 0 0,-50 3 171 0 0,-14-2 452 0 0,77-3-73 0 0,0 1 1 0 0,1 0-1 0 0,-1 0 1 0 0,0 0-1 0 0,0 0 1 0 0,0 1-551 0 0,-8 2-54 0 0,10-4 23 0 0,1 1-1 0 0,0 0 1 0 0,-1 0 0 0 0,1 0 0 0 0,0 0-1 0 0,0 0 1 0 0,0 0 0 0 0,0 0 0 0 0,0 0 0 0 0,0 0-1 0 0,0 0 1 0 0,0 1 0 0 0,0-1 31 0 0,-2 4 32 0 0,-2 10 86 0 0,3-13-87 0 0,0 1 1 0 0,1-1 0 0 0,0 1-1 0 0,0-1 1 0 0,0 1 0 0 0,0 0 0 0 0,0 0-1 0 0,0 0 1 0 0,1-1 0 0 0,0 1-1 0 0,-1 0 1 0 0,1 0 0 0 0,0 0-1 0 0,0 1-31 0 0,-3 26-331 0 0,-3-5-506 0 0,1 0-1 0 0,0 5 838 0 0,3-16 92 0 0,-39 266 653 0 0,36-242-629 0 0,-3 21 75 0 0,-16 73 1236 0 0,-1 60-1427 0 0,8-50 373 0 0,-18 160 13 0 0,33-285-351 0 0,-7 131 765 0 0,5-109-816 0 0,2 10 16 0 0,-2 37 90 0 0,1-17 116 0 0,-2-8-206 0 0,2-51 37 0 0,2 1 0 0 0,-1-1-1 0 0,2 1 1 0 0,-1 7-37 0 0,2-16 43 0 0,0 5-33 0 0,-1 4 1 0 0,1-10 42 0 0,-8 1 65 0 0,2 0-117 0 0,0-1 0 0 0,0 0 0 0 0,0 0 1 0 0,-1 0-1 0 0,1-1 0 0 0,-3 0-1 0 0,-9 2 57 0 0,-28 4-15 0 0,-47 0-42 0 0,-11 2 86 0 0,-60 2-15 0 0,98-7-68 0 0,6 1-3 0 0,-31 2 0 0 0,76-7 0 0 0,1 0 0 0 0,-1-1 0 0 0,1-1 0 0 0,-3 0 0 0 0,-23-5 0 0 0,37 7-60 0 0,-1 0-1 0 0,1 1 1 0 0,-1-1-1 0 0,1 0 1 0 0,-1-1-1 0 0,1 1 1 0 0,0 0-1 0 0,-1-1 1 0 0,1 1-1 0 0,0-1 1 0 0,0 0-1 0 0,0 0 1 0 0,0 0-1 0 0,1 0 1 0 0,-1 0-1 0 0,-1-1 61 0 0,3 2-284 0 0,0 1-217 0 0,0 0-91 0 0,0 0-1260 0 0,0 0-4982 0 0</inkml:trace>
  <inkml:trace contextRef="#ctx0" brushRef="#br3" timeOffset="309429.246">9060 3567 6448 0 0,'0'0'297'0'0,"0"0"-9"0"0,0 14 2255 0 0,2 28 4206 0 0,2 5-6749 0 0,-1-16 1877 0 0,-1 0 0 0 0,-3 27-1877 0 0,-5 59 1634 0 0,-10 90-578 0 0,1-26-188 0 0,8-80-491 0 0,-2 82 296 0 0,7-109-390 0 0,2-35-40 0 0,-4 25-243 0 0,-12 114 146 0 0,1-58-314 0 0,16-111 450 0 0,0-5-2328 0 0,-1 0-4258 0 0,0-4-1067 0 0</inkml:trace>
  <inkml:trace contextRef="#ctx0" brushRef="#br3" timeOffset="310508.281">9048 3614 3680 0 0,'0'0'284'0'0,"-15"-11"5026"0"0,15 11-4594 0 0,0 0-20 0 0,-9-2 1020 0 0,7 2-1530 0 0,1 0 0 0 0,0-1 0 0 0,-1 1 1 0 0,1 0-1 0 0,0 0 0 0 0,-1 0 0 0 0,1 0 1 0 0,0 0-1 0 0,-1 0 0 0 0,1 0 0 0 0,-1 0-186 0 0,-39 6 1862 0 0,38-6-1739 0 0,0 0 1 0 0,0 1 0 0 0,0-1 0 0 0,0-1 0 0 0,0 1 0 0 0,0 0-1 0 0,-1-1 1 0 0,0 0-124 0 0,1 0 95 0 0,0 1 0 0 0,0-1 0 0 0,0 1 0 0 0,0-1 1 0 0,-1 1-1 0 0,1 0 0 0 0,0 0 0 0 0,0 1 0 0 0,0-1 0 0 0,-2 1-95 0 0,-7 2 256 0 0,0 0 1 0 0,0-2 0 0 0,-1 1-1 0 0,1-1 1 0 0,-1-1-257 0 0,-19 2 557 0 0,-43 9 141 0 0,16-8-224 0 0,25-2-68 0 0,-13 3-406 0 0,23-2 75 0 0,-1-1 0 0 0,-9-1-75 0 0,11-1 101 0 0,0 2 0 0 0,-17 2-101 0 0,-37 7-81 0 0,-27 4-354 0 0,32-5 111 0 0,-65 1 324 0 0,57-6 554 0 0,-242 1-278 0 0,216-5-268 0 0,-310 0 58 0 0,184 0-530 0 0,60 0 464 0 0,136 0 125 0 0,-108 0-186 0 0,-15 9 61 0 0,45-1-72 0 0,-41 6 515 0 0,98-11-421 0 0,20-1-22 0 0,0 2-1 0 0,-11 3 1 0 0,1 0-8 0 0,0-2 0 0 0,-24-1 8 0 0,17-1-185 0 0,28-3-54 0 0,-23-2 239 0 0,-4-1 64 0 0,47 3-83 0 0,1 0 0 0 0,0 0-1 0 0,0 0 1 0 0,-1-1-1 0 0,1 0 1 0 0,0 0-1 0 0,-4-1 20 0 0,-10-1-525 0 0,19 3 518 0 0,-1-1 0 0 0,0 1 0 0 0,1 0-1 0 0,-1 0 1 0 0,0 0 0 0 0,1-1 0 0 0,-1 1 0 0 0,1 0 0 0 0,-1-1 0 0 0,0 1-1 0 0,1-1 1 0 0,-1 1 0 0 0,1 0 0 0 0,-1-1 0 0 0,1 1 0 0 0,0-1 0 0 0,-1 1-1 0 0,1-1 8 0 0,0 1-9 0 0,-1 0 0 0 0,1 0 0 0 0,0 0 0 0 0,0-1 0 0 0,0 1 0 0 0,0 0 0 0 0,-1 0 0 0 0,1 0 0 0 0,0 0 0 0 0,0 0 0 0 0,0 0 0 0 0,0-1 0 0 0,0 1-1 0 0,0 0 1 0 0,0 0 0 0 0,0 0 0 0 0,-1 0 0 0 0,1 0 0 0 0,0-1 0 0 0,0 1 0 0 0,0 0 0 0 0,0 0 0 0 0,0 0 0 0 0,0 0 0 0 0,0-1 0 0 0,0 1 0 0 0,0 0-1 0 0,0 0 1 0 0,0 0 0 0 0,0 0 0 0 0,0-1 0 0 0,0 1 0 0 0,0 0 0 0 0,0 0 0 0 0,0 0 0 0 0,0 0 0 0 0,1-1 0 0 0,-1 1 0 0 0,0 0 0 0 0,0 0 0 0 0,0 0-1 0 0,0 0 1 0 0,0 0 0 0 0,0-1 0 0 0,0 1 0 0 0,1 0 0 0 0,-1 0 0 0 0,0 0 9 0 0,-5-1-349 0 0,-1 1 0 0 0,1-1 1 0 0,0-1-1 0 0,0 1 0 0 0,-3-2 349 0 0,-4 0-367 0 0,7 1-637 0 0,3 1 787 0 0,0 0 0 0 0,0 1-1 0 0,0 0 1 0 0,0-1-1 0 0,1 1 1 0 0,-1 0-1 0 0,0 0 1 0 0,0 0-1 0 0,-1 0 218 0 0,1 0-646 0 0,-7-6-2634 0 0,9 6 2384 0 0</inkml:trace>
  <inkml:trace contextRef="#ctx0" brushRef="#br3" timeOffset="311584.883">5291 3667 9848 0 0,'19'0'448'0'0,"-16"0"-7"0"0,-1 1-165 0 0,1 0-312 0 0,-3-1 92 0 0,0 0 0 0 0,0 0-1 0 0,1 1 1 0 0,-1-1 0 0 0,0 0 0 0 0,1 0 0 0 0,-1 0-1 0 0,0 0 1 0 0,0 0 0 0 0,1 0 0 0 0,-1 1-1 0 0,0-1 1 0 0,0 0 0 0 0,0 0 0 0 0,1 0 0 0 0,-1 0-1 0 0,0 1 1 0 0,0-1 0 0 0,0 0 0 0 0,1 0-1 0 0,-1 1 1 0 0,0-1 0 0 0,0 0 0 0 0,0 0-1 0 0,0 1 1 0 0,0-1 0 0 0,0 0 0 0 0,0 1 0 0 0,0-1-1 0 0,1 0 1 0 0,-1 0 0 0 0,0 1 0 0 0,0-1-1 0 0,0 0 1 0 0,0 1 0 0 0,-1-1 0 0 0,1 0-1 0 0,0 0 1 0 0,0 1 0 0 0,0-1 0 0 0,0 0 0 0 0,0 1-56 0 0,0-1 57 0 0,0 1 1 0 0,0-1-1 0 0,0 1 1 0 0,0-1 0 0 0,0 1-1 0 0,0 0 1 0 0,0-1 0 0 0,0 1-1 0 0,1-1 1 0 0,-1 1-1 0 0,0-1 1 0 0,0 1 0 0 0,0-1-1 0 0,1 1 1 0 0,-1-1 0 0 0,0 1-1 0 0,1-1 1 0 0,-1 1-1 0 0,1-1-57 0 0,-1 1 35 0 0,0-1 0 0 0,1 0 0 0 0,-1 1 0 0 0,0-1-1 0 0,0 1 1 0 0,1-1 0 0 0,-1 1 0 0 0,0-1-1 0 0,0 0 1 0 0,1 1 0 0 0,-1-1 0 0 0,0 1-1 0 0,0-1 1 0 0,0 1 0 0 0,0-1 0 0 0,0 1 0 0 0,0-1-1 0 0,0 1 1 0 0,0-1 0 0 0,0 1 0 0 0,0-1-1 0 0,0 1 1 0 0,0 0-35 0 0,-7 7 495 0 0,6-7-426 0 0,0 0 0 0 0,0 0 0 0 0,1 0 0 0 0,-1 1 0 0 0,0-1 0 0 0,0 0 0 0 0,1 0 0 0 0,-1 0 0 0 0,1 0 0 0 0,-1 1 0 0 0,1-1 0 0 0,-1 0 0 0 0,1 1-69 0 0,-1 12 474 0 0,1-10-359 0 0,0-1-1 0 0,0 0 1 0 0,-1 1 0 0 0,1-1 0 0 0,-1 0 0 0 0,0 0-1 0 0,0 2-114 0 0,-1-1 70 0 0,1 0-1 0 0,0 0 0 0 0,-1 0 0 0 0,2 0 1 0 0,-1 0-1 0 0,0 0 0 0 0,1 0 0 0 0,0 1 1 0 0,0-1-1 0 0,0 0 0 0 0,1 0 0 0 0,-1 1 0 0 0,2 1-69 0 0,-2-1 72 0 0,1 0-1 0 0,-1 0 1 0 0,0 0-1 0 0,0-1 1 0 0,-1 1-1 0 0,0 0 1 0 0,0 5-72 0 0,-1-6 45 0 0,2 1 1 0 0,-1-1 0 0 0,0 0 0 0 0,1 1 0 0 0,0-1 0 0 0,0 1 0 0 0,1-1 0 0 0,-1 1 0 0 0,1-1 0 0 0,1 5-46 0 0,11 20 225 0 0,-11-25-191 0 0,1 0-1 0 0,-1 0 0 0 0,0 0 1 0 0,0 0-1 0 0,-1 1 1 0 0,1-1-1 0 0,-1 1 0 0 0,0-1 1 0 0,-1 1-1 0 0,1 0 0 0 0,0 2-33 0 0,-5 17 144 0 0,2-19-109 0 0,1 0-1 0 0,0 0 0 0 0,1 1 0 0 0,0-1 0 0 0,-1 0 1 0 0,2 0-35 0 0,3 17 125 0 0,-3-18-97 0 0,0 0 0 0 0,0 1 0 0 0,-1-1 1 0 0,1 0-1 0 0,-1 0 0 0 0,0 1 0 0 0,0-1-28 0 0,-5 22 148 0 0,4-22-118 0 0,0 1 1 0 0,0 0 0 0 0,1 0-1 0 0,-1 0 1 0 0,1-1-1 0 0,0 1 1 0 0,0 0-1 0 0,1 0 1 0 0,0 3-31 0 0,1 6 69 0 0,0-1-1 0 0,0 1 1 0 0,-2-1 0 0 0,0 1-1 0 0,0-1 1 0 0,-1 3-69 0 0,1-12 33 0 0,0 1 1 0 0,0-1-1 0 0,1 0 1 0 0,-1 0-1 0 0,1 0 0 0 0,0 2-33 0 0,0-3 21 0 0,0 0 0 0 0,0 0 0 0 0,-1 1-1 0 0,1-1 1 0 0,-1 0 0 0 0,0 1-1 0 0,0-1 1 0 0,0 0 0 0 0,0 0-1 0 0,-1 1 1 0 0,0-1-21 0 0,-2 9 21 0 0,2-9-22 0 0,-1 0 0 0 0,2 0 1 0 0,-1 0-1 0 0,0 0 1 0 0,1 0-1 0 0,-1 0 1 0 0,1 0-1 0 0,0 0 1 0 0,0 1-1 0 0,0-1 1 0 0,0 1 0 0 0,4 15-34 0 0,-2-13 32 0 0,-1 0-1 0 0,0 0 0 0 0,0 0 0 0 0,0 0 0 0 0,-1 0 0 0 0,0 0 0 0 0,-1 5 3 0 0,0-3 7 0 0,1-1-1 0 0,0 1 1 0 0,1 0-1 0 0,-1-1 0 0 0,2 1 1 0 0,-1-1-1 0 0,1 1 1 0 0,0-1-1 0 0,0 0 0 0 0,3 7-6 0 0,-3-10 0 0 0,-1 0 0 0 0,0 1 0 0 0,0-1 0 0 0,-1 0 0 0 0,1 3 0 0 0,-1-2 0 0 0,0-1 0 0 0,1 0 0 0 0,0 0 0 0 0,0 1 0 0 0,0-1 0 0 0,1 3 0 0 0,3 2 0 0 0,-3-7 0 0 0,-1-1 0 0 0,0 1 0 0 0,0 0 0 0 0,0-1 0 0 0,-1 1 0 0 0,1 0 0 0 0,0 0 0 0 0,-1 0 0 0 0,1 0 0 0 0,-1 0 0 0 0,0-1 0 0 0,1 1 0 0 0,-1 0 0 0 0,0 0 0 0 0,0 1 0 0 0,-5 10 0 0 0,4-11 0 0 0,1 0 0 0 0,-1 1 0 0 0,0-1 0 0 0,1 0 0 0 0,-1 1 0 0 0,1-1 0 0 0,-1 2 0 0 0,1 7 1 0 0,1-5 0 0 0,-1-1 1 0 0,0 1-1 0 0,-1-1 0 0 0,1 1 0 0 0,-1-1 1 0 0,0 1-1 0 0,-1-1 0 0 0,0 3-1 0 0,1-6 6 0 0,1 0 0 0 0,-1 0 0 0 0,1 1 0 0 0,0-1 0 0 0,0 0 0 0 0,0 0 1 0 0,0 0-1 0 0,0 1 0 0 0,0-1-6 0 0,1 0 0 0 0,-1-1 0 0 0,0 0 0 0 0,0 1-1 0 0,0-1 1 0 0,0 1 0 0 0,0-1 0 0 0,0 0 0 0 0,0 1 0 0 0,0-1 0 0 0,-1 0 0 0 0,1 1 0 0 0,0-1 0 0 0,-1 0 0 0 0,1 1 0 0 0,-1-1-1 0 0,0 0 1 0 0,1 0 0 0 0,-1 1 0 0 0,-6 4 0 0 0,6-6 2 0 0,1 1-1 0 0,-1-1 0 0 0,1 0 0 0 0,-1 1 0 0 0,1-1 0 0 0,-1 0 1 0 0,1 1-1 0 0,-1-1 0 0 0,1 1 0 0 0,-1-1 0 0 0,1 1 1 0 0,0-1-1 0 0,-1 1 0 0 0,1-1 0 0 0,0 1 0 0 0,-1-1 0 0 0,1 1 1 0 0,0 0-1 0 0,0-1 0 0 0,-1 1 0 0 0,1-1 0 0 0,0 1 1 0 0,0 0-1 0 0,0-1 0 0 0,0 1 0 0 0,0-1 0 0 0,0 1 1 0 0,0 0-1 0 0,0-1 0 0 0,0 1 0 0 0,0 0 0 0 0,0-1 0 0 0,1 1 1 0 0,-1-1-1 0 0,0 1 0 0 0,0 0 0 0 0,0-1 0 0 0,1 1 1 0 0,-1-1-1 0 0,0 1 0 0 0,1-1 0 0 0,-1 1 0 0 0,1-1 0 0 0,-1 1 1 0 0,1-1-2 0 0,-1 1 0 0 0,1-1 0 0 0,-1 1 1 0 0,0-1-1 0 0,1 1 1 0 0,-1-1-1 0 0,0 1 1 0 0,1-1-1 0 0,-1 1 0 0 0,0-1 1 0 0,0 1-1 0 0,1-1 1 0 0,-1 1-1 0 0,0 0 0 0 0,0-1 1 0 0,0 1-1 0 0,0-1 1 0 0,0 1-1 0 0,0-1 0 0 0,0 1 1 0 0,0 0-1 0 0,0-1 1 0 0,0 1-1 0 0,0-1 1 0 0,0 1-1 0 0,-1-1 0 0 0,1 1 1 0 0,0 0-1 0 0,-1 0 0 0 0,-1 8-11 0 0,3-7-46 0 0,0 0 0 0 0,-1 0 0 0 0,1 0 0 0 0,0 0 0 0 0,0 0 0 0 0,0 0 1 0 0,0 0-1 0 0,1 0 0 0 0,0 1 57 0 0,1 1-112 0 0,2 3 23 0 0,-4-6 76 0 0,-1-1 0 0 0,1 1 0 0 0,-1-1 0 0 0,1 1 0 0 0,-1 0 0 0 0,1 0 0 0 0,-1-1 0 0 0,0 1 0 0 0,1 0 0 0 0,-1-1 0 0 0,0 1 0 0 0,1 0 0 0 0,-1 0 0 0 0,0 0 0 0 0,0-1 0 0 0,0 1 0 0 0,0 0 0 0 0,0 0 0 0 0,0 0 0 0 0,0 0 0 0 0,0-1 0 0 0,0 1 0 0 0,0 0 0 0 0,0 0-1 0 0,-1 0 1 0 0,1-1 0 0 0,0 1 0 0 0,-1 0 13 0 0,1 0-21 0 0,0 0 0 0 0,0-1-1 0 0,0 1 1 0 0,0 0-1 0 0,-1 0 1 0 0,1 0-1 0 0,0 0 1 0 0,1-1 0 0 0,-1 1-1 0 0,0 0 1 0 0,0 0-1 0 0,0 0 1 0 0,0 0-1 0 0,1-1 1 0 0,-1 1 0 0 0,0 0-1 0 0,1 0 1 0 0,-1 0 21 0 0,0-1-15 0 0,1 0 0 0 0,-1 1 0 0 0,0-1 0 0 0,0 0 0 0 0,0 1 0 0 0,1-1 1 0 0,-1 1-1 0 0,0-1 0 0 0,0 0 0 0 0,0 1 0 0 0,0-1 0 0 0,0 1 0 0 0,0-1 0 0 0,0 0 0 0 0,0 1 1 0 0,0-1-1 0 0,0 1 0 0 0,0-1 0 0 0,0 1 0 0 0,0-1 0 0 0,0 0 0 0 0,-1 1 0 0 0,1-1 0 0 0,0 1 1 0 0,0-1-1 0 0,0 0 0 0 0,0 1 0 0 0,-1-1 0 0 0,1 0 0 0 0,0 1 0 0 0,0-1 0 0 0,-1 0 0 0 0,1 1 1 0 0,0-1-1 0 0,-1 0 0 0 0,1 0 0 0 0,0 1 0 0 0,-1-1 0 0 0,1 0 0 0 0,-1 0 0 0 0,1 0 0 0 0,0 1 1 0 0,-1-1-1 0 0,1 0 0 0 0,-1 0 0 0 0,1 0 0 0 0,-1 0 15 0 0,1 1-27 0 0,-1-1 1 0 0,0 0-1 0 0,1 1 1 0 0,-1-1-1 0 0,0 1 1 0 0,1-1-1 0 0,-1 1 0 0 0,1-1 1 0 0,-1 1-1 0 0,0 0 1 0 0,1-1-1 0 0,0 1 0 0 0,-1 0 1 0 0,1-1-1 0 0,-1 1 1 0 0,1 0-1 0 0,0 0 1 0 0,0-1-1 0 0,-1 2 27 0 0,0 1-154 0 0,0-2 117 0 0,0 0 0 0 0,0 0 0 0 0,0 0 0 0 0,0-1 0 0 0,0 1-1 0 0,0 0 1 0 0,0-1 0 0 0,0 1 0 0 0,0-1 0 0 0,0 1-1 0 0,-1-1 38 0 0,-7 5-175 0 0,9-5 170 0 0,0 0 0 0 0,0 0 0 0 0,0 0 0 0 0,0 0 0 0 0,0 0 0 0 0,0 0-1 0 0,0 0 1 0 0,0 0 0 0 0,0 0 0 0 0,0 0 0 0 0,0 0 0 0 0,-1 1 0 0 0,1-1 0 0 0,0 0 0 0 0,0 0 0 0 0,0 0 0 0 0,0 0 0 0 0,0 0 0 0 0,0 0 0 0 0,0 0-1 0 0,0 0 1 0 0,0 0 0 0 0,0 1 0 0 0,0-1 0 0 0,0 0 0 0 0,0 0 0 0 0,0 0 0 0 0,0 0 0 0 0,0 0 0 0 0,0 0 0 0 0,0 0 0 0 0,0 0 0 0 0,0 0 0 0 0,0 0-1 0 0,0 1 1 0 0,1-1 0 0 0,-1 0 0 0 0,0 0 0 0 0,0 0 0 0 0,0 0 0 0 0,0 0 0 0 0,0 0 0 0 0,0 0 0 0 0,0 0 0 0 0,0 0 0 0 0,0 0 0 0 0,0 0 0 0 0,0 0-1 0 0,0 0 1 0 0,0 0 0 0 0,1 1 0 0 0,-1-1 0 0 0,0 0 0 0 0,0 0 0 0 0,0 0 0 0 0,0 0 0 0 0,0 0 0 0 0,0 0 0 0 0,0 0 0 0 0,0 0 0 0 0,0 0 0 0 0,1 0-1 0 0,-1 0 6 0 0,-13 19-752 0 0,12-18 741 0 0,1-1 0 0 0,0 1 0 0 0,0-1-1 0 0,0 1 1 0 0,0-1 0 0 0,0 1 0 0 0,0-1-1 0 0,0 1 1 0 0,0-1 0 0 0,1 1 0 0 0,-1-1-1 0 0,0 1 1 0 0,0-1 0 0 0,0 1 0 0 0,0-1-1 0 0,1 1 1 0 0,-1-1 0 0 0,0 1-1 0 0,0-1 1 0 0,1 1 0 0 0,-1-1 0 0 0,0 0-1 0 0,1 1 1 0 0,-1-1 0 0 0,1 1 11 0 0,-1-1-4 0 0,0 0 0 0 0,0 0 0 0 0,0 0 0 0 0,1 0 1 0 0,-1 0-1 0 0,0 0 0 0 0,0 1 0 0 0,0-1 0 0 0,0 0 0 0 0,1 0 0 0 0,-1 0 1 0 0,0 0-1 0 0,0 1 0 0 0,0-1 0 0 0,0 0 0 0 0,0 0 0 0 0,0 0 0 0 0,1 1 1 0 0,-1-1-1 0 0,0 0 0 0 0,0 0 0 0 0,0 0 0 0 0,0 1 0 0 0,0-1 0 0 0,0 0 1 0 0,0 0-1 0 0,0 1 0 0 0,0-1 0 0 0,0 0 0 0 0,0 0 0 0 0,0 0 0 0 0,0 1 1 0 0,0-1-1 0 0,0 0 0 0 0,-1 0 0 0 0,1 0 0 0 0,0 1 0 0 0,0-1 0 0 0,0 0 1 0 0,0 0-1 0 0,0 0 0 0 0,0 1 0 0 0,-1-1 0 0 0,1 0 0 0 0,0 0 0 0 0,0 0 1 0 0,0 0-1 0 0,0 0 0 0 0,-1 1 0 0 0,1-1 0 0 0,0 0 0 0 0,0 0 0 0 0,0 0 1 0 0,-1 0-1 0 0,1 0 0 0 0,0 0 0 0 0,0 0 0 0 0,0 0 0 0 0,-1 0 0 0 0,1 0 0 0 0,0 0 1 0 0,0 0-1 0 0,-1 0 0 0 0,1 0 0 0 0,0 0 0 0 0,0 0 0 0 0,0 0 0 0 0,-1 0 4 0 0,1 0-2 0 0,0 0 0 0 0,0 0-1 0 0,0 0 1 0 0,0 0-1 0 0,0 0 1 0 0,0 0 0 0 0,0 0-1 0 0,0 0 1 0 0,0 0-1 0 0,0 0 1 0 0,0 0 0 0 0,0 0-1 0 0,0 0 1 0 0,0 1-1 0 0,1-1 1 0 0,-1 0 0 0 0,0 0-1 0 0,0 0 1 0 0,0 0-1 0 0,0 0 1 0 0,0 0 0 0 0,0 0-1 0 0,0 0 1 0 0,0 0-1 0 0,0 0 1 0 0,0 0 0 0 0,0 0-1 0 0,0 0 1 0 0,0 0-1 0 0,0 0 1 0 0,0 0-1 0 0,-1 0 1 0 0,1 0 0 0 0,0 0-1 0 0,0 0 1 0 0,0 0-1 0 0,0 0 1 0 0,0 0 0 0 0,0 0-1 0 0,0 0 1 0 0,0 0-1 0 0,0 0 1 0 0,0 0 0 0 0,0 0-1 0 0,0 0 1 0 0,0 0 2 0 0,6 5-110 0 0,-9-3 96 0 0,2-2 5 0 0,1 0 0 0 0,-1 0 0 0 0,1 0 0 0 0,-1 0 0 0 0,1 1 0 0 0,-1-1 0 0 0,1 0 0 0 0,-1 0 0 0 0,1 1 0 0 0,0-1 0 0 0,-1 0 0 0 0,1 1 0 0 0,0-1 0 0 0,-1 0 0 0 0,1 1 0 0 0,0-1 0 0 0,-1 0 0 0 0,1 1 0 0 0,0-1 9 0 0,-1 0 0 0 0,1 1 0 0 0,0-1-1 0 0,0 0 1 0 0,0 0 0 0 0,0 0 0 0 0,0 0 0 0 0,0 0-1 0 0,-1 0 1 0 0,1 1 0 0 0,0-1 0 0 0,0 0-1 0 0,0 0 1 0 0,0 0 0 0 0,0 0 0 0 0,0 0-1 0 0,0 1 1 0 0,0-1 0 0 0,0 0 0 0 0,0 0-1 0 0,0 0 1 0 0,0 0 0 0 0,0 1 0 0 0,0-1 0 0 0,0 0-1 0 0,0 0 1 0 0,0 0 0 0 0,0 0 0 0 0,0 1-1 0 0,0-1 1 0 0,0 0 0 0 0,0 0 0 0 0,0 0-1 0 0,0 0 1 0 0,0 1 0 0 0,0-1 0 0 0,0 0-1 0 0,0 0 1 0 0,0 0 0 0 0,0 0 0 0 0,1 0 0 0 0,-1 1-1 0 0,0-1 1 0 0,0 0 0 0 0,0 0 0 0 0,0 0-1 0 0,0 0 1 0 0,1 0 0 0 0,-1 0 0 0 0,0 0-1 0 0,0 0 1 0 0,0 0 0 0 0,0 0 0 0 0,0 1 0 0 0,1-1-1 0 0,-1 0 1 0 0,0 0 0 0 0,0 0 0 0 0,0 0-1 0 0,0 0 1 0 0,1 0 0 0 0,-1 0 0 0 0,0 0 0 0 0,0 0-50 0 0,-5 5 39 0 0,11 0 11 0 0,-2-3 26 0 0,0-1-1 0 0,0 0 0 0 0,0 0 0 0 0,0 0 0 0 0,0 0 0 0 0,0-1 0 0 0,0 0 0 0 0,1 0 0 0 0,-1 0 0 0 0,3 0-25 0 0,3-1 92 0 0,-9 1-11 0 0,-1 0 6 0 0,13-3 154 0 0,-4 1-136 0 0,0 1 0 0 0,1 0-1 0 0,-1 0 1 0 0,1 1-1 0 0,-1 1 1 0 0,0-1-1 0 0,3 2-104 0 0,26 0 160 0 0,70 4-84 0 0,-23 2-76 0 0,5 0 0 0 0,-19-2 0 0 0,0-3 0 0 0,12-3 0 0 0,188 1-22 0 0,-216 1-49 0 0,112 4-862 0 0,-87-3 62 0 0,35 1 113 0 0,77 5 188 0 0,-1 0 306 0 0,-48-10-356 0 0,-35 0-298 0 0,-38-1 379 0 0,-39 2 283 0 0,194-5-377 0 0,-207 4 611 0 0,1 2-1 0 0,4 0 23 0 0,18 1-67 0 0,89-8-181 0 0,-81 5 243 0 0,28-3 224 0 0,-50 2 403 0 0,0 1-1 0 0,4 2-621 0 0,-2 0 839 0 0,15-3-839 0 0,-26 2 107 0 0,0 0 0 0 0,0 1 1 0 0,13 3-108 0 0,-8-1 22 0 0,19-1-22 0 0,84-6-60 0 0,16-8 60 0 0,-76 6-868 0 0,-44 4 420 0 0</inkml:trace>
  <inkml:trace contextRef="#ctx0" brushRef="#br3" timeOffset="312282.384">5984 3914 12176 0 0,'6'-3'1105'0'0,"3"3"-912"0"0,-7-3 433 0 0,1 0 2678 0 0,-9 5-1775 0 0,7-1-1482 0 0,-1-1 0 0 0,1 0-1 0 0,-1 0 1 0 0,1 1 0 0 0,-1-1 0 0 0,1 0 0 0 0,-1 0 0 0 0,1 1 0 0 0,-1-1 0 0 0,1 0 0 0 0,-1 1-1 0 0,0-1 1 0 0,1 1 0 0 0,-1-1 0 0 0,0 1 0 0 0,1-1 0 0 0,-1 0 0 0 0,0 1 0 0 0,0-1 0 0 0,0 1 0 0 0,1-1-1 0 0,-1 1 1 0 0,0-1 0 0 0,0 1 0 0 0,0 0 0 0 0,0-1 0 0 0,0 1 0 0 0,0-1 0 0 0,0 1-47 0 0,-3 4 184 0 0,2-5-169 0 0,1 1 0 0 0,-1 0 0 0 0,1-1-1 0 0,-1 1 1 0 0,1-1 0 0 0,-1 1 0 0 0,1-1 0 0 0,0 1 0 0 0,-1 0 0 0 0,1-1 0 0 0,0 1 0 0 0,0 0 0 0 0,0-1 0 0 0,-1 1 0 0 0,1 0-1 0 0,0 0 1 0 0,0-1 0 0 0,0 1 0 0 0,0 0 0 0 0,0-1 0 0 0,0 1-15 0 0,2 6 105 0 0,-2-5-85 0 0,1-1 0 0 0,-1 0 0 0 0,1 0 0 0 0,-1 1 0 0 0,0-1 0 0 0,0 0 0 0 0,0 1-1 0 0,0-1 1 0 0,0 0 0 0 0,0 1 0 0 0,0-1 0 0 0,0 0 0 0 0,-1 1 0 0 0,1-1 0 0 0,0 1-20 0 0,-6 9 140 0 0,5-10-115 0 0,0 1 0 0 0,0 0 0 0 0,0-1 1 0 0,0 1-1 0 0,0 0 0 0 0,1-1 1 0 0,-1 1-1 0 0,1 0 0 0 0,-1 0 0 0 0,1 0 1 0 0,0 0-1 0 0,0-1 0 0 0,0 1 1 0 0,0 0-1 0 0,0 0 0 0 0,0 0 0 0 0,0 0 1 0 0,0 0-1 0 0,1-1 0 0 0,0 3-25 0 0,5 12 160 0 0,-4-13-143 0 0,-1 1-1 0 0,1-1 1 0 0,-1 1-1 0 0,0-1 1 0 0,0 1-1 0 0,0-1 0 0 0,-1 1 1 0 0,1 0-1 0 0,-1-1 1 0 0,0 1-1 0 0,0 0 1 0 0,0 0-17 0 0,-2 7 9 0 0,1-5 10 0 0,0 0-1 0 0,0-1 0 0 0,1 1 1 0 0,0 0-1 0 0,0 1-18 0 0,0 1 24 0 0,0-1-1 0 0,-1 1 1 0 0,0 0 0 0 0,0 0-1 0 0,0 0 1 0 0,-1 0 0 0 0,-1 0 0 0 0,1-1-1 0 0,-2 3-23 0 0,3-7 6 0 0,1 0 0 0 0,-1 0-1 0 0,1 0 1 0 0,-1 0 0 0 0,1 0-1 0 0,0 0 1 0 0,0 1 0 0 0,0-1-1 0 0,1 0 1 0 0,-1 0-6 0 0,1 0 3 0 0,-1 1 1 0 0,0-1-1 0 0,0 0 0 0 0,0 0 1 0 0,0 1-1 0 0,0-1 0 0 0,-1 1-3 0 0,1-3 3 0 0,-1 0-1 0 0,1 0 0 0 0,0 0 1 0 0,-1 0-1 0 0,1 0 1 0 0,0 1-1 0 0,0-1 0 0 0,0 0 1 0 0,0 0-1 0 0,0 0 0 0 0,0 0 1 0 0,0 0-1 0 0,0 1 0 0 0,0-1 1 0 0,1 0-1 0 0,-1 0 1 0 0,0 0-1 0 0,1 0 0 0 0,-1 0 1 0 0,1 0-1 0 0,-1 0 0 0 0,1 0 1 0 0,0 0-1 0 0,-1 0 1 0 0,1 0-1 0 0,0 0 0 0 0,0 0-2 0 0,-1 0-6 0 0,1 0 0 0 0,-1 0-1 0 0,0-1 1 0 0,0 1 0 0 0,1 0-1 0 0,-1 0 1 0 0,0 0 0 0 0,0 0-1 0 0,0-1 1 0 0,0 1 0 0 0,0 0-1 0 0,0 0 1 0 0,0 0 0 0 0,0 0-1 0 0,0-1 1 0 0,-1 2 6 0 0,8-1-269 0 0,0 0 0 0 0,-1 0 0 0 0,1 0 0 0 0,0-1 0 0 0,3 0 269 0 0,23-6-7325 0 0,-10-1 1321 0 0</inkml:trace>
  <inkml:trace contextRef="#ctx0" brushRef="#br3" timeOffset="312579.288">6165 4159 14224 0 0,'0'0'653'0'0,"-1"0"-16"0"0,1 0-571 0 0,-1 1 1 0 0,1-1-1 0 0,-1 1 0 0 0,1-1 0 0 0,0 0 0 0 0,-1 1 1 0 0,1-1-1 0 0,0 1 0 0 0,-1-1 0 0 0,1 1 0 0 0,0-1 1 0 0,-1 1-1 0 0,1 0 0 0 0,0-1 0 0 0,0 1 0 0 0,0-1 1 0 0,0 1-1 0 0,0-1 0 0 0,0 1 0 0 0,0 0 0 0 0,0-1 1 0 0,0 1-67 0 0,-1 3 456 0 0,0-4-380 0 0,1 1-1 0 0,0 0 0 0 0,-1-1 0 0 0,1 1 1 0 0,0 0-1 0 0,-1-1 0 0 0,1 1 0 0 0,0 0 0 0 0,0 0 1 0 0,0-1-1 0 0,0 1 0 0 0,0 0 0 0 0,-1 0 0 0 0,1-1 1 0 0,1 1-1 0 0,-1 0 0 0 0,0 0 0 0 0,0-1 0 0 0,0 1 1 0 0,0 0-1 0 0,0 0 0 0 0,1-1 0 0 0,-1 1 1 0 0,0 0-1 0 0,1-1 0 0 0,-1 1 0 0 0,0 0 0 0 0,1-1 1 0 0,-1 1-1 0 0,1 0-75 0 0,1 2-5 0 0,-2-3 25 0 0,0 1 0 0 0,1-1 0 0 0,-1 1-1 0 0,0-1 1 0 0,0 1 0 0 0,0 0 0 0 0,1-1 0 0 0,-1 1-1 0 0,0-1 1 0 0,0 1 0 0 0,0-1 0 0 0,0 1-1 0 0,0 0 1 0 0,0-1 0 0 0,0 1 0 0 0,0-1 0 0 0,0 1-1 0 0,0-1 1 0 0,-1 1 0 0 0,1-1 0 0 0,0 1-1 0 0,0 0 1 0 0,0-1 0 0 0,-1 1 0 0 0,1-1-1 0 0,0 1 1 0 0,-1-1 0 0 0,1 0 0 0 0,0 1 0 0 0,-1 0-20 0 0,0-1 24 0 0,1 1 1 0 0,-1 0 0 0 0,1-1-1 0 0,-1 1 1 0 0,1 0 0 0 0,0-1-1 0 0,-1 1 1 0 0,1 0 0 0 0,0 0-1 0 0,0 0 1 0 0,-1-1 0 0 0,1 1-1 0 0,0 0 1 0 0,0 0 0 0 0,0 0-1 0 0,0 0-24 0 0,3 13 277 0 0,-3-13-246 0 0,0 0 1 0 0,1 0 0 0 0,-1 1 0 0 0,0-1 0 0 0,0 0-1 0 0,0 1 1 0 0,0-1 0 0 0,0 0 0 0 0,0 1-1 0 0,0-1 1 0 0,0 0 0 0 0,0 1 0 0 0,-1-1 0 0 0,1 0-1 0 0,0 1 1 0 0,-1-1 0 0 0,1 0 0 0 0,-1 0 0 0 0,0 0-1 0 0,0 2-31 0 0,1-3 9 0 0,-1 1-1 0 0,1 0 0 0 0,0 0 1 0 0,0-1-1 0 0,-1 1 1 0 0,1 0-1 0 0,0 0 0 0 0,0 0 1 0 0,0-1-1 0 0,0 1 0 0 0,0 0 1 0 0,0 0-1 0 0,0 0 0 0 0,0-1 1 0 0,1 1-1 0 0,-1 0 1 0 0,0 0-1 0 0,0-1 0 0 0,1 1 1 0 0,-1 0-1 0 0,0 0 0 0 0,1-1 1 0 0,-1 1-1 0 0,1 0 0 0 0,-1-1 1 0 0,1 1-1 0 0,-1 0 1 0 0,1-1-1 0 0,-1 1 0 0 0,1-1 1 0 0,0 1-1 0 0,-1-1 0 0 0,1 1-8 0 0,-1-1 5 0 0,0 1-1 0 0,0-1 1 0 0,0 1-1 0 0,0 0 1 0 0,0-1-1 0 0,0 1 1 0 0,0-1-1 0 0,0 1 1 0 0,-1-1-1 0 0,1 1 1 0 0,0-1-1 0 0,0 1 1 0 0,0-1-1 0 0,-1 1 1 0 0,1-1-1 0 0,-1 1-4 0 0,1 0 1 0 0,1 0 0 0 0,-1-1 0 0 0,0 1 1 0 0,0 0-1 0 0,0 0 0 0 0,1-1 0 0 0,-1 1 0 0 0,0 0 0 0 0,1-1 0 0 0,-1 1 0 0 0,1 0 0 0 0,-1-1 0 0 0,1 1 0 0 0,-1 0 0 0 0,1-1 0 0 0,-1 1 0 0 0,1-1 0 0 0,-1 1 0 0 0,1-1 0 0 0,0 1 0 0 0,-1-1 0 0 0,1 0 1 0 0,0 1-1 0 0,0-1 0 0 0,-1 0 0 0 0,1 0 0 0 0,0 1 0 0 0,0-1 0 0 0,-1 0 0 0 0,1 0 0 0 0,0 0-1 0 0,2 1 26 0 0,-1 0 0 0 0,1-1 0 0 0,-1 1 0 0 0,1-1 0 0 0,0 1-1 0 0,0-1 1 0 0,-1 0 0 0 0,3-1-26 0 0,7-1 66 0 0,-10 2-82 0 0,0 0 1 0 0,0-1 0 0 0,1 1-1 0 0,-1-1 1 0 0,0 1 0 0 0,0-1-1 0 0,0 0 1 0 0,0 0 0 0 0,1 0-1 0 0,-1 0 1 0 0,-1-1 0 0 0,3 0 15 0 0,-2 1-11 0 0,0-1 0 0 0,0 1 1 0 0,0 0-1 0 0,0 1 1 0 0,0-1-1 0 0,0 0 0 0 0,0 0 1 0 0,2 0 10 0 0,11-4 5 0 0,-14 5-3 0 0,-1-1 0 0 0,0 1 1 0 0,1 0-1 0 0,-1 0 0 0 0,0-1 0 0 0,1 1 0 0 0,-1 0 0 0 0,0-1 1 0 0,0 1-1 0 0,1 0 0 0 0,-1-1 0 0 0,0 1 0 0 0,0 0 0 0 0,1-1 1 0 0,-1 1-1 0 0,0-1 0 0 0,0 1 0 0 0,0 0 0 0 0,0-1 0 0 0,0 1 1 0 0,0-1-1 0 0,0 1 0 0 0,0-1 0 0 0,0 1 0 0 0,0 0 0 0 0,0-1 0 0 0,0 1 1 0 0,0-1-1 0 0,0 1 0 0 0,0-1-2 0 0,0 1 1 0 0,0-1-1 0 0,0 1 1 0 0,0-1-1 0 0,0 0 1 0 0,0 1-1 0 0,0-1 1 0 0,0 0-1 0 0,1 1 1 0 0,-1-1-1 0 0,0 0 1 0 0,0 1 0 0 0,1-1-1 0 0,-1 1 1 0 0,0-1-1 0 0,1 1 1 0 0,-1-1-1 0 0,0 1 1 0 0,1-1-1 0 0,-1 1 1 0 0,1-1-1 0 0,-1 1 1 0 0,1-1-1 0 0,-1 1 1 0 0,1-1 0 0 0,-1 1-1 0 0,1 0 1 0 0,0-1-1 0 0,-1 1 0 0 0,0 0 0 0 0,1 0 0 0 0,-1 0 0 0 0,0 0 0 0 0,1 0 0 0 0,-1 0-1 0 0,0-1 1 0 0,1 1 0 0 0,-1 0 0 0 0,0 0 0 0 0,0-1 0 0 0,1 1 0 0 0,-1 0 0 0 0,0 0 0 0 0,0-1 0 0 0,0 1 0 0 0,1 0 0 0 0,-1 0 0 0 0,0-1 0 0 0,0 1 0 0 0,0 0 0 0 0,0-1 0 0 0,1 1 0 0 0,-1 0 0 0 0,0-1 0 0 0,0 1 0 0 0,0-1 0 0 0,0 1 0 0 0,0 0 0 0 0,0-1 0 0 0,0 1 0 0 0,0 0 0 0 0,0-1 0 0 0,0 1 0 0 0,0 0 0 0 0,0-1 0 0 0,-1 1 0 0 0,1 0 0 0 0,0-1 0 0 0,0 1 0 0 0,0 0 0 0 0,0-1 0 0 0,0 1 0 0 0,-1 0 0 0 0,1 0 0 0 0,0-1 0 0 0,0 1 0 0 0,-1 0 0 0 0,1 0 0 0 0,0-1 0 0 0,0 1 0 0 0,-1 0-1 0 0,1 0 1 0 0,0-1 0 0 0,-1 1 0 0 0,1 0 0 0 0,0 0 0 0 0,-1 0 0 0 0,1 0 0 0 0,-1-1 0 0 0,-2-1-28 0 0,0 0 1 0 0,1 0-1 0 0,-1 0 0 0 0,0 0 1 0 0,1 0-1 0 0,0-1 0 0 0,-1 1 1 0 0,1-1-1 0 0,0 0 0 0 0,1 0 1 0 0,-1 0-1 0 0,0 1 0 0 0,1-2 28 0 0,0 3-8 0 0,0 1-1 0 0,1-1 1 0 0,-1 0-1 0 0,0 0 0 0 0,1 0 1 0 0,-1 1-1 0 0,0-1 1 0 0,0 0-1 0 0,0 1 0 0 0,0-1 1 0 0,0 1-1 0 0,0-1 1 0 0,0 1-1 0 0,0 0 1 0 0,0-1-1 0 0,0 1 0 0 0,0 0 1 0 0,0-1 8 0 0,-12-5-8 0 0,13 6-1 0 0,-1-1 1 0 0,0 0 0 0 0,0 0 0 0 0,0 0-1 0 0,0 0 1 0 0,0 1 0 0 0,0-1-1 0 0,0 0 1 0 0,0 1 0 0 0,-1-1 0 0 0,1 1-1 0 0,0-1 1 0 0,0 1 0 0 0,0 0 0 0 0,-1-1 8 0 0,-2 1-19 0 0,3-1-61 0 0,1 1-15 0 0,0 0-93 0 0,-6 3-282 0 0,5-2 240 0 0,4 0 47 0 0,-1-1 144 0 0,-2 0 28 0 0,0 0 0 0 0,0 1 0 0 0,0-1 0 0 0,0 0 0 0 0,0 0 0 0 0,0 0 0 0 0,0 0 0 0 0,0 0 0 0 0,0 0 0 0 0,0 0 0 0 0,0 0 0 0 0,0 1 0 0 0,0-1 0 0 0,0 0 0 0 0,0 0 0 0 0,0 0 0 0 0,0 0 0 0 0,0 0 1 0 0,0 0-1 0 0,0 0 0 0 0,0 0 0 0 0,0 1 0 0 0,0-1 0 0 0,0 0 0 0 0,0 0 0 0 0,0 0 0 0 0,0 0 0 0 0,0 0 0 0 0,-1 0 0 0 0,1 0 0 0 0,0 0 0 0 0,0 0 0 0 0,0 0 0 0 0,0 0 0 0 0,0 0 0 0 0,0 0 0 0 0,0 0 0 0 0,0 0 0 0 0,0 0 0 0 0,-1 1 0 0 0,1-1 0 0 0,0 0 0 0 0,0 0 1 0 0,0 0-1 0 0,0 0 0 0 0,0 0 0 0 0,0 0 0 0 0,0 0 0 0 0,0 0 0 0 0,-1 0 0 0 0,1-1 11 0 0,-1 2-5306 0 0,1-1-814 0 0</inkml:trace>
  <inkml:trace contextRef="#ctx0" brushRef="#br3" timeOffset="312865.863">6530 4072 15720 0 0,'-4'-2'1423'0'0,"4"2"-1410"0"0,-1 0-1 0 0,1 0 1 0 0,-1-1-1 0 0,0 1 1 0 0,1 0 0 0 0,-1 0-1 0 0,1 0 1 0 0,-1 0-1 0 0,1 0 1 0 0,-1 0-1 0 0,0 0 1 0 0,1 0-1 0 0,-1 0 1 0 0,1 0-1 0 0,-1 0 1 0 0,1 0-1 0 0,-1 0 1 0 0,1 0-1 0 0,-1 0 1 0 0,0 1-1 0 0,1-1 1 0 0,-1 0-1 0 0,1 0 1 0 0,-1 1-13 0 0,-1 0 63 0 0,0 0 74 0 0,0 0 0 0 0,-1 0 0 0 0,1 0 0 0 0,0 0 0 0 0,0 1-1 0 0,0-1 1 0 0,0 1 0 0 0,0-1 0 0 0,0 1 0 0 0,1 0 0 0 0,-1-1-1 0 0,0 1 1 0 0,1 0 0 0 0,-1 0 0 0 0,1 0 0 0 0,0 1 0 0 0,-1 0-137 0 0,-10 14 580 0 0,10-14-490 0 0,0-1-1 0 0,0 1 1 0 0,1 0 0 0 0,-1 0 0 0 0,1-1-1 0 0,-1 1 1 0 0,1 0 0 0 0,0 0-1 0 0,0 1 1 0 0,0 0-90 0 0,-1 2 95 0 0,2-4-64 0 0,-1 0 1 0 0,0-1-1 0 0,0 1 0 0 0,0-1 1 0 0,0 1-1 0 0,0-1 0 0 0,-1 1 1 0 0,1-1-1 0 0,0 1 0 0 0,-1-1 1 0 0,1 0-1 0 0,0 0 0 0 0,-2 1-31 0 0,2-1 24 0 0,0-1-1 0 0,0 1 1 0 0,0 0-1 0 0,-1 0 1 0 0,1 0-1 0 0,0 0 1 0 0,0 0-1 0 0,0 1 1 0 0,1-1-1 0 0,-1 0 1 0 0,0 0-1 0 0,0 1 1 0 0,1-1-1 0 0,-1 0 1 0 0,0 1-1 0 0,1-1 1 0 0,-1 1-24 0 0,3 9 141 0 0,-2-10-129 0 0,0 0-1 0 0,1 0 0 0 0,-1 0 0 0 0,0 0 0 0 0,0-1 1 0 0,0 1-1 0 0,0 0 0 0 0,0 0 0 0 0,0 0 1 0 0,0 0-1 0 0,0 0 0 0 0,0 0 0 0 0,0 0 1 0 0,-1 0-1 0 0,1 0 0 0 0,0 0-11 0 0,-9 12 140 0 0,8-12-134 0 0,0-1 0 0 0,0 1 1 0 0,0 0-1 0 0,0 0 0 0 0,1 0 0 0 0,-1 0 0 0 0,0 0 1 0 0,1 0-1 0 0,-1 0 0 0 0,1 1 0 0 0,-1-1 1 0 0,1 0-1 0 0,-1 0 0 0 0,1 0 0 0 0,0 1 0 0 0,0-1 1 0 0,-1 0-1 0 0,1 0 0 0 0,0 1 0 0 0,0-1 1 0 0,0 0-1 0 0,1 0 0 0 0,-1 1 0 0 0,0-1 1 0 0,0 0-1 0 0,1 0 0 0 0,-1 0 0 0 0,0 1 0 0 0,1-1 1 0 0,0 0-7 0 0,-1 0 0 0 0,1 0 1 0 0,-1 0-1 0 0,0-1 0 0 0,1 1 1 0 0,-1 0-1 0 0,1 0 1 0 0,-1 0-1 0 0,0-1 1 0 0,0 1-1 0 0,0 0 1 0 0,0 0-1 0 0,1 0 0 0 0,-1 0 1 0 0,0 0-1 0 0,0 0 1 0 0,-1-1-1 0 0,1 1 1 0 0,0 0-1 0 0,0 0 1 0 0,0 0-1 0 0,0 0 0 0 0,-1 0 1 0 0,1-1-1 0 0,-1 1 0 0 0,1 0 0 0 0,0-1 0 0 0,-1 1 0 0 0,1-1 0 0 0,0 0 0 0 0,0 1 0 0 0,-1-1 0 0 0,1 1 0 0 0,0-1 0 0 0,0 0 0 0 0,0 1 0 0 0,0-1 0 0 0,0 1 0 0 0,-1-1 0 0 0,1 1 0 0 0,0-1 0 0 0,0 1 0 0 0,0-1 0 0 0,0 1 0 0 0,0-1 0 0 0,0 1 0 0 0,0-1 0 0 0,1 1 0 0 0,-1-1 0 0 0,0 0 0 0 0,0 1 0 0 0,0-1 0 0 0,0 1 0 0 0,1-1 0 0 0,-1 1 0 0 0,0-1 0 0 0,0 0 0 0 0,1 1 0 0 0,-1-1 0 0 0,12 7 0 0 0,-8-6 0 0 0,1 2-28 0 0,-1-1-1 0 0,1 0 1 0 0,-1 0-1 0 0,1-1 1 0 0,0 1-1 0 0,0-1 1 0 0,0 0-1 0 0,0 0 1 0 0,0-1-1 0 0,0 1 1 0 0,0-1-1 0 0,0 0 1 0 0,0 0-1 0 0,0-1 1 0 0,-1 0-1 0 0,3 0 29 0 0,11-4-922 0 0,0 0 0 0 0,0-1-1 0 0,12-6 923 0 0,-17 7-901 0 0,3-3-636 0 0,-4-3-49 0 0</inkml:trace>
  <inkml:trace contextRef="#ctx0" brushRef="#br3" timeOffset="313367.951">6727 3917 7368 0 0,'0'0'568'0'0,"0"0"-76"0"0,0 0 1070 0 0,0 8 2673 0 0,2 29-434 0 0,1-18-3013 0 0,0-1 0 0 0,2 0 0 0 0,3 12-788 0 0,-5-19 249 0 0,0 0 0 0 0,-2 0 0 0 0,1 1 0 0 0,-1-1 0 0 0,-1 2-249 0 0,3 26 503 0 0,-2-26-360 0 0,-1 0 0 0 0,0-1 0 0 0,-1 1 0 0 0,-1 9-143 0 0,-3 30 209 0 0,4-31-152 0 0,0-17-46 0 0,0 1 0 0 0,1 0 1 0 0,0-1-1 0 0,0 1 0 0 0,0 0 0 0 0,1-1-11 0 0,-1-2 8 0 0,0-1-8 0 0,1 0 1 0 0,-1 0 0 0 0,0-1-1 0 0,0 1 1 0 0,0 0 0 0 0,0 0 0 0 0,0-1-1 0 0,0 1 1 0 0,0 0 0 0 0,0-1 0 0 0,0 1-1 0 0,-1 0 1 0 0,1 0 0 0 0,0-1 0 0 0,0 1-1 0 0,-1 0 1 0 0,1-1 0 0 0,0 1-1 0 0,-1 0 1 0 0,1-1 0 0 0,-1 1-1 0 0,1 0 31 0 0,0-1-85 0 0,0 0-39 0 0,0 0-10 0 0,8-6-359 0 0,-1-1 90 0 0,-1 1 1 0 0,0-2 0 0 0,-1 1 0 0 0,1-3 371 0 0,13-15-838 0 0,19-25-2968 0 0,11-22 3806 0 0,-13 19-1326 0 0,-18 25 700 0 0,-6 11 741 0 0,0 0 1 0 0,0 0-1 0 0,12-9-115 0 0,-21 22 383 0 0,1 1-1 0 0,-1-1 0 0 0,1 0 1 0 0,-1 0-1 0 0,1-4-382 0 0,-3 7 533 0 0,-1 1 3 0 0,0 0-5 0 0,0 0-23 0 0,-15 12 949 0 0,-8 7-1148 0 0,2 1 0 0 0,0 1-1 0 0,2 1 1 0 0,0 1 0 0 0,1 1-1 0 0,-8 15-308 0 0,25-37-6 0 0,0 0-1 0 0,0 0 1 0 0,0 0 0 0 0,0 0-1 0 0,0 0 1 0 0,1 0-1 0 0,-1 1 1 0 0,1-1 0 0 0,-1 0-1 0 0,1 0 1 0 0,0 0-1 0 0,0 1 1 0 0,0-1-1 0 0,0 0 1 0 0,0 0 0 0 0,1 1-1 0 0,-1-1 1 0 0,1 0-1 0 0,-1 0 1 0 0,1 0-1 0 0,0 0 1 0 0,0 0 0 0 0,0 0-1 0 0,0 0 1 0 0,0 0-1 0 0,0 0 1 0 0,0 0-1 0 0,1 0 1 0 0,-1-1 0 0 0,1 1-1 0 0,-1 0 1 0 0,1-1-1 0 0,1 1 7 0 0,12 11 33 0 0,-9-7 6 0 0,0-1-1 0 0,0 0 0 0 0,0-1 0 0 0,1 0 0 0 0,-1 0-38 0 0,32 18-57 0 0,-23-12 39 0 0,1-2 1 0 0,6 4 17 0 0,-17-10-161 0 0,-1-1-1 0 0,1 1 1 0 0,-1-1-1 0 0,1 0 1 0 0,-1 0 0 0 0,1 0-1 0 0,0 0 1 0 0,0-1-1 0 0,-1 0 1 0 0,1 0-1 0 0,1 0 162 0 0,3-3-1396 0 0,0 0-68 0 0</inkml:trace>
  <inkml:trace contextRef="#ctx0" brushRef="#br3" timeOffset="313672.211">7191 4147 4608 0 0,'0'0'208'0'0,"0"0"520"0"0,1 0 3173 0 0,6-3-1328 0 0,21 0 5839 0 0,16 4-7353 0 0,-11 1-247 0 0,57 5-562 0 0,-59-3-4459 0 0,-25-4 2714 0 0</inkml:trace>
  <inkml:trace contextRef="#ctx0" brushRef="#br3" timeOffset="313949.319">7537 4084 16208 0 0,'0'0'743'0'0,"0"0"-17"0"0,14 11 1060 0 0,4 29 696 0 0,-16-34-2212 0 0,0-1-28 0 0,-1 0 1 0 0,1 0-1 0 0,-1 0 1 0 0,0 0-1 0 0,-1 0 1 0 0,1 0 0 0 0,-1 2-243 0 0,0 5 163 0 0,1-1 1 0 0,1 1-1 0 0,2 10-163 0 0,-3-16 4 0 0,0 2-16 0 0,-1-7-49 0 0,0-1-18 0 0,0 0-137 0 0,0 0-572 0 0,0 0-253 0 0,0 0-1294 0 0,0 0-4980 0 0</inkml:trace>
  <inkml:trace contextRef="#ctx0" brushRef="#br3" timeOffset="313950.319">7628 3914 14280 0 0,'-4'0'1485'0'0,"-9"3"-1447"0"0,12-2 374 0 0,1 0-1 0 0,-1 0 1 0 0,0 0 0 0 0,0 0-1 0 0,0 0 1 0 0,1 0-1 0 0,-1 0 1 0 0,1 0-1 0 0,-1 0 1 0 0,1 0 0 0 0,-1 0-1 0 0,1 1-411 0 0,-5 8 956 0 0,4-8-925 0 0,1 1 0 0 0,-1-1 0 0 0,1 0 1 0 0,0 1-1 0 0,-1-1 0 0 0,1 1 0 0 0,0-1 0 0 0,1 1 0 0 0,-1-1 1 0 0,1 2-32 0 0,-1 5 51 0 0,-1 20 174 0 0,-1-14-1413 0 0,2-1-4228 0 0,0-3-1322 0 0</inkml:trace>
  <inkml:trace contextRef="#ctx0" brushRef="#br3" timeOffset="314270.912">7769 4084 16296 0 0,'0'0'745'0'0,"2"1"-15"0"0,-1 1-707 0 0,0-1-1 0 0,0 1 0 0 0,0-1 1 0 0,0 1-1 0 0,0 0 0 0 0,-1-1 1 0 0,1 1-1 0 0,0 0 0 0 0,-1 0 1 0 0,1 0-1 0 0,-1 0 0 0 0,0-1 0 0 0,1 1 1 0 0,-1 0-1 0 0,0 0 0 0 0,0 1-22 0 0,3 20 839 0 0,-1-19-705 0 0,-1 0 0 0 0,0 0-1 0 0,0 1 1 0 0,0-1-1 0 0,0 0 1 0 0,-1 0-1 0 0,0 0 1 0 0,0 1-1 0 0,0-1 1 0 0,0 0-1 0 0,-1 0 1 0 0,1 1-1 0 0,-1-1 1 0 0,0 0 0 0 0,0 0-1 0 0,-1 0 1 0 0,1 0-1 0 0,-1 0 1 0 0,-1 1-134 0 0,-3 6 807 0 0,5-9-620 0 0,4-8-108 0 0,8-17-529 0 0,2 0-1 0 0,1 1 1 0 0,0 1 0 0 0,5-5 450 0 0,3-4-352 0 0,-17 23 304 0 0,1 0 0 0 0,-1 0 0 0 0,1 1 0 0 0,0 0 1 0 0,1 0-1 0 0,0 0 0 0 0,0 0 0 0 0,0 1 0 0 0,0 1 0 0 0,1-1 1 0 0,0 1-1 0 0,0 0 0 0 0,0 1 0 0 0,0 0 0 0 0,1 0 0 0 0,2 0 48 0 0,-9 3 29 0 0,0 0-1 0 0,0 0 0 0 0,0 0 0 0 0,1 0 0 0 0,-1 1 1 0 0,0-1-1 0 0,0 1 0 0 0,0-1 0 0 0,0 1 0 0 0,0 0 1 0 0,0 0-1 0 0,0 0 0 0 0,0 0 0 0 0,-1 0 0 0 0,1 0 1 0 0,0 0-1 0 0,0 1 0 0 0,-1-1 0 0 0,1 1 0 0 0,-1-1 1 0 0,1 1-29 0 0,1 1 131 0 0,-1 1 1 0 0,1-1-1 0 0,-1 0 1 0 0,0 1-1 0 0,0-1 1 0 0,0 1 0 0 0,0 0-1 0 0,-1-1 1 0 0,1 1-1 0 0,0 4-131 0 0,1 2 253 0 0,-1 1-1 0 0,-1-1 0 0 0,0 1 0 0 0,0 0 0 0 0,-1-1 0 0 0,0 1 0 0 0,0 0 1 0 0,-2 3-253 0 0,-3 22 273 0 0,3-24-687 0 0,0 0 1 0 0,0-1-1 0 0,-1 1 0 0 0,-1 2 414 0 0,0-2-7947 0 0</inkml:trace>
  <inkml:trace contextRef="#ctx0" brushRef="#br3" timeOffset="315139.911">6169 4646 9672 0 0,'-38'-3'874'0'0,"35"3"-718"0"0,-55 13 2812 0 0,41-3 380 0 0,5-2-2569 0 0,10-7-667 0 0,0 0 0 0 0,0 0 0 0 0,1 0 0 0 0,-1 1 0 0 0,1-1 0 0 0,-1 0 1 0 0,1 1-1 0 0,-1-1 0 0 0,1 1 0 0 0,-1 0-112 0 0,-13 13 947 0 0,12-13-868 0 0,-1 1 146 0 0,0 0 1 0 0,0 0 0 0 0,0 0-1 0 0,1 0 1 0 0,-1 1-1 0 0,1 0-225 0 0,1-2 109 0 0,1 0 1 0 0,0 1-1 0 0,0-1 0 0 0,-1 0 0 0 0,2 0 0 0 0,-1 1 1 0 0,0-1-1 0 0,0 1 0 0 0,1-1 0 0 0,0 1 0 0 0,-1-1 1 0 0,1 1-1 0 0,0-1 0 0 0,0 2-109 0 0,-1 7 168 0 0,1-9-142 0 0,-1 0-1 0 0,1 0 1 0 0,0 0 0 0 0,0 0-1 0 0,0 1 1 0 0,0-1 0 0 0,0 0-1 0 0,1 0 1 0 0,-1 0-1 0 0,1 0 1 0 0,-1 0 0 0 0,1 0-1 0 0,0 0-25 0 0,4 5 49 0 0,-4-6-45 0 0,0 0-1 0 0,0 1 1 0 0,0-1 0 0 0,-1 0 0 0 0,1 0 0 0 0,0 1 0 0 0,-1-1-1 0 0,1 0 1 0 0,0 1 0 0 0,-1-1 0 0 0,1 1-4 0 0,-1 0 4 0 0,0-1 1 0 0,0 0-1 0 0,0 0 1 0 0,1 0-1 0 0,-1 1 0 0 0,0-1 1 0 0,1 0-1 0 0,-1 0 1 0 0,1 0-1 0 0,0 0 0 0 0,-1 0 1 0 0,1 1-5 0 0,16 9-3 0 0,-1-1-4 0 0,-15-9 1 0 0,-1-1 1 0 0,1 0 0 0 0,0 1-1 0 0,-1-1 1 0 0,1 0 0 0 0,-1 0-1 0 0,1 0 1 0 0,0 1 0 0 0,-1-1-1 0 0,1 0 1 0 0,-1 0 0 0 0,1 0-1 0 0,0 0 1 0 0,-1 0 0 0 0,1 0-1 0 0,-1 0 1 0 0,1 0 0 0 0,0 0 5 0 0,3-1-22 0 0,4 2-22 0 0,-6 0 28 0 0,0-1 0 0 0,-1 1 0 0 0,1-1 0 0 0,0 0 0 0 0,0 1 0 0 0,-1-1 0 0 0,1 0 0 0 0,0 0 0 0 0,0 0 0 0 0,0-1 0 0 0,-1 1 0 0 0,1 0 0 0 0,0-1 0 0 0,0 1 0 0 0,-1-1-1 0 0,1 0 1 0 0,0 1 0 0 0,-1-1 0 0 0,1 0 0 0 0,-1 0 0 0 0,1 0 0 0 0,-1 0 0 0 0,1 0 0 0 0,0-1 16 0 0,0 0-48 0 0,-1 0 1 0 0,1 0-1 0 0,0 1 0 0 0,0-1 1 0 0,0 1-1 0 0,0-1 0 0 0,1 1 1 0 0,0 0 47 0 0,-2 0-30 0 0,0 1 0 0 0,0-1 0 0 0,0 1 0 0 0,1-1 0 0 0,-1 0 0 0 0,0 1-1 0 0,0-1 1 0 0,0 0 0 0 0,0 0 0 0 0,0 0 0 0 0,0 0 0 0 0,-1 0 0 0 0,1 0 0 0 0,0 0 0 0 0,0 0 0 0 0,-1 0 0 0 0,1 0 0 0 0,0 0 0 0 0,-1-1 0 0 0,1 1 0 0 0,-1 0 0 0 0,0 0 0 0 0,1 0 0 0 0,-1-1 0 0 0,0 1 0 0 0,0 0 0 0 0,0-1 30 0 0,1-1-75 0 0,-1 0-1 0 0,1 1 1 0 0,0-1-1 0 0,0 1 1 0 0,0-1 0 0 0,0 1-1 0 0,1-1 1 0 0,-1 1-1 0 0,0 0 1 0 0,1-1 0 0 0,0 1-1 0 0,0 0 1 0 0,-1 0-1 0 0,1 0 1 0 0,1 0 75 0 0,0-1-80 0 0,0 0 1 0 0,-1 0-1 0 0,1-1 0 0 0,-1 1 0 0 0,1-1 0 0 0,-1 1 1 0 0,1-3 79 0 0,12-32-402 0 0,-14 37 403 0 0,-1 1-1 0 0,0-1 1 0 0,0 1-1 0 0,1-1 1 0 0,-1 1-1 0 0,0-1 1 0 0,0 0-1 0 0,0 1 1 0 0,1-1-1 0 0,-1 0 1 0 0,0 1-1 0 0,0-1 1 0 0,0 0-1 0 0,0 1 1 0 0,0-1-1 0 0,0 1 1 0 0,-1-1-1 0 0,1 0 1 0 0,0 1-1 0 0,0-1 1 0 0,0 0-1 0 0,0 1 1 0 0,-1-1-1 0 0,1 1 1 0 0,0-1-1 0 0,-1 0 1 0 0,1 1-1 0 0,0-1 1 0 0,-1 1-1 0 0,0-1 0 0 0,1 1 13 0 0,0 0-1 0 0,0-1 1 0 0,0 1 0 0 0,-1 0-1 0 0,1 0 1 0 0,0-1-1 0 0,0 1 1 0 0,0 0 0 0 0,0 0-1 0 0,0-1 1 0 0,0 1 0 0 0,0 0-1 0 0,0-1 1 0 0,0 1-1 0 0,0 0 1 0 0,0 0 0 0 0,0-1-1 0 0,0 1 1 0 0,0 0 0 0 0,0-1-1 0 0,0 1 1 0 0,0 0 0 0 0,0 0-1 0 0,0-1 1 0 0,0 1-1 0 0,0 0 1 0 0,1 0 0 0 0,-1-1-1 0 0,0 1 1 0 0,0 0 0 0 0,0 0-1 0 0,0-1 1 0 0,1 1-1 0 0,-1 0 1 0 0,0 0 0 0 0,0 0-1 0 0,0 0 1 0 0,1-1 0 0 0,-1 1-1 0 0,0 0 1 0 0,0 0-1 0 0,1 0 1 0 0,-1 0 0 0 0,0 0-13 0 0,1-2 443 0 0,-4 2-107 0 0,2 0 60 0 0,1 0 20 0 0,-1 1-357 0 0,1-1 0 0 0,0 1 0 0 0,-1 0-1 0 0,1-1 1 0 0,-1 1 0 0 0,1-1 0 0 0,-1 1 0 0 0,1-1 0 0 0,-1 1 0 0 0,1-1 0 0 0,-1 1 0 0 0,0-1 0 0 0,1 0 0 0 0,-1 1 0 0 0,0-1 0 0 0,1 0 0 0 0,-2 1-59 0 0,2-1 11 0 0,-1 0 1 0 0,1 0 0 0 0,-1 1-1 0 0,1-1 1 0 0,-1 0 0 0 0,1 0-1 0 0,-1 1 1 0 0,1-1 0 0 0,-1 0-1 0 0,1 1 1 0 0,0-1 0 0 0,-1 0 0 0 0,1 1-1 0 0,0-1 1 0 0,-1 1 0 0 0,1-1-1 0 0,0 0 1 0 0,-1 1 0 0 0,1-1-1 0 0,0 1 1 0 0,0-1 0 0 0,-1 1-1 0 0,1 0-11 0 0,2 3 115 0 0,-2-3-105 0 0,0-1 0 0 0,1 0-1 0 0,-1 1 1 0 0,0-1 0 0 0,0 1-1 0 0,0-1 1 0 0,1 1-1 0 0,-1-1 1 0 0,0 1 0 0 0,0-1-1 0 0,0 0 1 0 0,0 1 0 0 0,0-1-1 0 0,0 1 1 0 0,0-1 0 0 0,0 1-1 0 0,0-1 1 0 0,0 1-1 0 0,0-1 1 0 0,0 1 0 0 0,0-1-1 0 0,0 1 1 0 0,-1-1 0 0 0,1 0-1 0 0,0 1-9 0 0,-3 4 36 0 0,3-4-33 0 0,-1-1 0 0 0,1 1 0 0 0,-1 0 0 0 0,1-1 0 0 0,-1 1 1 0 0,1 0-1 0 0,0 0 0 0 0,-1 0 0 0 0,1-1 0 0 0,0 1 0 0 0,-1 0 0 0 0,1 0 0 0 0,0 0 0 0 0,0 0 0 0 0,0 0 0 0 0,0-1 0 0 0,0 1 0 0 0,0 0 1 0 0,0 0-1 0 0,0 0 0 0 0,0 0 0 0 0,1 0 0 0 0,-1-1 0 0 0,0 1 0 0 0,0 0 0 0 0,1 0 0 0 0,-1 0 0 0 0,1-1 0 0 0,-1 1 0 0 0,1 0 0 0 0,-1 0 1 0 0,1-1-1 0 0,0 1-3 0 0,0 2 1 0 0,1 0 1 0 0,-1-1-1 0 0,1 1 0 0 0,-1 0 1 0 0,0 0-1 0 0,0 0 1 0 0,-1 0-1 0 0,1 0-1 0 0,0-1 0 0 0,-1 0 0 0 0,1 1 0 0 0,-1-1 0 0 0,1 0 0 0 0,0 0 0 0 0,0 0 0 0 0,0 0 0 0 0,0 0 0 0 0,0 0-1 0 0,1 0 1 0 0,-1 0 0 0 0,1 0 0 0 0,4 2 0 0 0,-5-3 0 0 0,0-1 0 0 0,0 1 0 0 0,0-1 0 0 0,0 1 0 0 0,-1-1 0 0 0,1 1 0 0 0,0 0 0 0 0,0-1 0 0 0,-1 1 0 0 0,1 0 0 0 0,0-1 0 0 0,-1 1 0 0 0,1 0 0 0 0,-1 0 0 0 0,1 0 0 0 0,-1 0 0 0 0,1 0 0 0 0,-1-1-28 0 0,0 1 0 0 0,0 0 0 0 0,0-1-1 0 0,0 1 1 0 0,0 0 0 0 0,0-1 0 0 0,0 1 0 0 0,0-1-1 0 0,0 1 1 0 0,0 0 0 0 0,1-1 0 0 0,-1 1 0 0 0,0-1-1 0 0,1 1 1 0 0,-1-1 0 0 0,0 1 0 0 0,1-1 0 0 0,-1 1-1 0 0,0-1 1 0 0,1 1 0 0 0,-1-1 0 0 0,1 1 0 0 0,-1-1-1 0 0,1 0 1 0 0,-1 1 0 0 0,1-1 0 0 0,-1 0 0 0 0,1 1-1 0 0,0-1 1 0 0,0 0 28 0 0,6 1-2807 0 0,-7-1-4475 0 0</inkml:trace>
  <inkml:trace contextRef="#ctx0" brushRef="#br3" timeOffset="315676.923">6317 4702 5984 0 0,'-26'7'541'0'0,"23"0"-17"0"0,-1-4-157 0 0,-2 7 3442 0 0,6-9-3559 0 0,1-1-1 0 0,-1 1 1 0 0,0 0-1 0 0,0 0 1 0 0,1 0-1 0 0,-1-1 1 0 0,0 1 0 0 0,1 0-1 0 0,-1-1 1 0 0,1 1-1 0 0,-1 0 1 0 0,1-1-1 0 0,-1 1 1 0 0,1 0 0 0 0,0-1-1 0 0,0 1-249 0 0,-1 0 245 0 0,1 0 0 0 0,0 0 0 0 0,-1 0 0 0 0,1 0 0 0 0,-1 0 0 0 0,1 0 0 0 0,-1 0 0 0 0,0 0-1 0 0,1 0 1 0 0,-1 0 0 0 0,0 0 0 0 0,1 0 0 0 0,-1 0 0 0 0,0 0 0 0 0,0 0 0 0 0,0 1-245 0 0,0 0 61 0 0,0-1 0 0 0,0 0-1 0 0,0 0 1 0 0,0 0 0 0 0,0 1 0 0 0,1-1 0 0 0,-1 0 0 0 0,0 0 0 0 0,1 0-1 0 0,-1 0 1 0 0,1 0 0 0 0,-1 1 0 0 0,1-1 0 0 0,0 0 0 0 0,-1 0 0 0 0,1 0-1 0 0,0 0-60 0 0,1 0 91 0 0,0 1 0 0 0,-1 0 0 0 0,1 0-1 0 0,0 0 1 0 0,-1 0 0 0 0,1 0 0 0 0,-1 0-1 0 0,0 1 1 0 0,0-1 0 0 0,0 0 0 0 0,0 1-1 0 0,0-1 1 0 0,0 0 0 0 0,-1 1 0 0 0,1-1-1 0 0,-1 2-90 0 0,0-2 63 0 0,0 0 0 0 0,0 0 0 0 0,0 0 0 0 0,0 0-1 0 0,0 0 1 0 0,0 0 0 0 0,0 0 0 0 0,1 0-1 0 0,-1 0 1 0 0,1 0 0 0 0,0 0 0 0 0,-1 0 0 0 0,1 0-1 0 0,0 0 1 0 0,0-1 0 0 0,0 1 0 0 0,0 0 0 0 0,0 0-1 0 0,1-1 1 0 0,-1 1 0 0 0,1 0-63 0 0,-1-2 15 0 0,-1 1 1 0 0,1 0-1 0 0,0 0 1 0 0,-1 0-1 0 0,1 0 1 0 0,-1 0-1 0 0,1 0 1 0 0,-1 0-1 0 0,0 0 1 0 0,1 0-1 0 0,-1 0 1 0 0,0 0-1 0 0,0 0 1 0 0,0 0-1 0 0,0 0 1 0 0,0 0-1 0 0,0 0 1 0 0,0 0-1 0 0,0 0 0 0 0,0 0 1 0 0,0 1-1 0 0,-1-1 1 0 0,1 0-1 0 0,0 0 1 0 0,-1 0-1 0 0,1 0 1 0 0,0 0-1 0 0,-1 0-15 0 0,-1 4 79 0 0,2-4 5 0 0,-1 1 5 0 0,1-2-77 0 0,0 1 0 0 0,0-1-1 0 0,0 0 1 0 0,0 1 0 0 0,0-1 0 0 0,0 1-1 0 0,0-1 1 0 0,0 0 0 0 0,0 1-1 0 0,0-1 1 0 0,-1 1 0 0 0,1-1-1 0 0,0 0 1 0 0,0 1 0 0 0,0-1 0 0 0,-1 0-1 0 0,1 1 1 0 0,0-1 0 0 0,0 0-1 0 0,-1 1 1 0 0,1-1 0 0 0,0 0 0 0 0,-1 0-1 0 0,1 1 1 0 0,0-1 0 0 0,-1 0-1 0 0,1 0 1 0 0,0 0 0 0 0,-1 0 0 0 0,1 1-1 0 0,-1-1 1 0 0,1 0-12 0 0,-9-2-285 0 0,10-4-224 0 0,0 5 436 0 0,-1 0 1 0 0,1 0-1 0 0,-1 0 1 0 0,1 0-1 0 0,-1-1 1 0 0,0 1-1 0 0,1 0 1 0 0,-1 0-1 0 0,0 0 1 0 0,0-1-1 0 0,0 1 1 0 0,0 0-1 0 0,0 0 1 0 0,-1-1 72 0 0,1-1-135 0 0,0 0 1 0 0,1-1-1 0 0,-1 1 1 0 0,0 0 0 0 0,1 0-1 0 0,0-1 1 0 0,0 1-1 0 0,0 0 1 0 0,0 0 0 0 0,0 0-1 0 0,1 0 1 0 0,-1 0-1 0 0,1 0 1 0 0,0 1-1 0 0,0-2 135 0 0,11-22-897 0 0,-12 22 781 0 0,0 1 0 0 0,0 0 0 0 0,0 0-1 0 0,1 0 1 0 0,-1 0 0 0 0,1 0 0 0 0,0 0-1 0 0,0 0 1 0 0,0 0 0 0 0,0 1 0 0 0,0-1-1 0 0,0 1 1 0 0,1-1 0 0 0,-1 1-1 0 0,1-1 117 0 0,-2 3-38 0 0,0-1-1 0 0,0 1 1 0 0,-1-1-1 0 0,1 0 1 0 0,0 1-1 0 0,-1-1 1 0 0,1 0-1 0 0,-1 0 1 0 0,1 0-1 0 0,-1 1 1 0 0,1-1-1 0 0,-1 0 1 0 0,1 0-1 0 0,-1 0 1 0 0,0 0-1 0 0,0 0 1 0 0,1 0-1 0 0,-1 0 1 0 0,0 0-1 0 0,0 0 1 0 0,0 0-1 0 0,0 1 1 0 0,0-1-1 0 0,0 0 1 0 0,0 0 38 0 0,0-4-221 0 0,0 4 183 0 0,0-1 1 0 0,1 1 0 0 0,-1 0-1 0 0,1 0 1 0 0,-1 0 0 0 0,1 0 0 0 0,-1 0-1 0 0,1 0 1 0 0,0 0 0 0 0,0 0 0 0 0,-1 0-1 0 0,1 1 1 0 0,0-1 0 0 0,0 0-1 0 0,0 0 1 0 0,0 1 0 0 0,0-1 0 0 0,0 0-1 0 0,1 1 38 0 0,0-1 0 0 0,-1 0 0 0 0,0 0-1 0 0,1 0 1 0 0,-1-1-1 0 0,1 1 1 0 0,-1 0-1 0 0,0 0 1 0 0,0-1 0 0 0,1 0 0 0 0,-2 1 88 0 0,1 1 1 0 0,-1-1 0 0 0,1 1 0 0 0,-1-1 0 0 0,1 1 0 0 0,0-1-1 0 0,-1 1 1 0 0,1-1 0 0 0,0 1 0 0 0,-1 0 0 0 0,1-1 0 0 0,0 1-1 0 0,-1 0 1 0 0,1 0 0 0 0,0-1 0 0 0,0 1 0 0 0,-1 0 0 0 0,1 0-1 0 0,0 0 1 0 0,0 0 0 0 0,0 0 0 0 0,-1 0 0 0 0,1 0 0 0 0,0 0 0 0 0,0 0-1 0 0,-1 0 1 0 0,1 1 0 0 0,0-1 0 0 0,0 0 0 0 0,-1 0 0 0 0,1 1-1 0 0,0-1 1 0 0,-1 0 0 0 0,1 1 0 0 0,0 0-89 0 0,1-1 68 0 0,0 1 0 0 0,-1 0 1 0 0,1 0-1 0 0,-1 0 0 0 0,1 0 1 0 0,-1 1-1 0 0,1-1 0 0 0,-1 0 0 0 0,1 0 1 0 0,-1 1-1 0 0,0-1 0 0 0,0 1 0 0 0,0 0 1 0 0,1 0-69 0 0,-1 1 137 0 0,1 0 1 0 0,-1 0-1 0 0,1 0 0 0 0,0 0 1 0 0,0 0-1 0 0,0-1 0 0 0,0 1 1 0 0,0-1-1 0 0,1 1 1 0 0,0 0-138 0 0,5 4 236 0 0,-7-5-185 0 0,0-1 1 0 0,0 0-1 0 0,0 0 0 0 0,-1 0 0 0 0,1 1 0 0 0,0-1 0 0 0,-1 0 0 0 0,1 1 0 0 0,-1-1 0 0 0,1 1 1 0 0,-1 0-52 0 0,6 12 379 0 0,-4-11-329 0 0,-1-2-33 0 0,0 0 0 0 0,0-1-1 0 0,-1 1 1 0 0,1 0 0 0 0,0 0 0 0 0,-1-1-1 0 0,1 1 1 0 0,-1 0 0 0 0,1 0 0 0 0,-1 0-1 0 0,1 0 1 0 0,-1 0 0 0 0,0 0 0 0 0,1 0-1 0 0,-1 0 1 0 0,0 0 0 0 0,0 0 0 0 0,0 0-1 0 0,0 0 1 0 0,0 0 0 0 0,0 0 0 0 0,0 0-1 0 0,0 0 1 0 0,0 0 0 0 0,0 0 0 0 0,-1 0-1 0 0,1 0-16 0 0,-1 1 134 0 0,2 7 84 0 0,-4-5-190 0 0,2-3-150 0 0,3-3-54 0 0,0 0 1 0 0,0-1-1 0 0,-1 1 1 0 0,1 0-1 0 0,0-1 1 0 0,-1 1-1 0 0,0-1 1 0 0,1 0-1 0 0,-1 1 1 0 0,0-2 175 0 0,10-13-1290 0 0,-10 15 1136 0 0,1 0 1 0 0,-1 0-1 0 0,1 0 1 0 0,-1 0-1 0 0,0 0 1 0 0,0 0-1 0 0,0-1 0 0 0,0 1 154 0 0,0 0-126 0 0,-1 1-1 0 0,1-1 1 0 0,0 0-1 0 0,0 1 1 0 0,-1-1-1 0 0,1 1 1 0 0,0-1-1 0 0,1 1 1 0 0,-1 0-1 0 0,0-1 1 0 0,1 0 126 0 0,8-10-655 0 0,-9 12 699 0 0,-1-1 0 0 0,0 1 0 0 0,0-1 0 0 0,0 1 0 0 0,1-1 0 0 0,-1 1 0 0 0,0 0 1 0 0,1-1-1 0 0,-1 1 0 0 0,0 0 0 0 0,1-1 0 0 0,-1 1 0 0 0,0 0 0 0 0,1-1 0 0 0,-1 1 0 0 0,1 0 0 0 0,-1 0 0 0 0,1-1 1 0 0,-1 1-1 0 0,0 0 0 0 0,1 0 0 0 0,-1 0 0 0 0,1 0 0 0 0,-1-1 0 0 0,1 1 0 0 0,-1 0 0 0 0,1 0 0 0 0,-1 0 0 0 0,1 0-44 0 0,1 0 539 0 0,-2 2-23 0 0,8 7 124 0 0,-6-6-404 0 0,0 0 1 0 0,1 0 0 0 0,-1 0-1 0 0,0 0 1 0 0,-1 1-1 0 0,1-1 1 0 0,1 3-237 0 0,-2-2 119 0 0,0-1-1 0 0,1 0 1 0 0,-1 0-1 0 0,1 0 1 0 0,0 0-1 0 0,0 0 1 0 0,0 0-1 0 0,0-1 1 0 0,1 1-1 0 0,0 0-118 0 0,0 1 92 0 0,2 3-61 0 0,-6-2-98 0 0,1-4-494 0 0,1 0-227 0 0,3 4-47 0 0</inkml:trace>
  <inkml:trace contextRef="#ctx0" brushRef="#br3" timeOffset="317434.025">6718 4652 7832 0 0,'0'0'602'0'0,"6"-20"1569"0"0,-6 19-1955 0 0,0 1 0 0 0,0 0 0 0 0,0 0 0 0 0,0 0-1 0 0,0 0 1 0 0,0-1 0 0 0,0 1 0 0 0,1 0 0 0 0,-1 0 0 0 0,0 0 0 0 0,0 0 0 0 0,0-1-1 0 0,0 1 1 0 0,0 0 0 0 0,1 0 0 0 0,-1 0 0 0 0,0 0 0 0 0,0 0 0 0 0,0 0 0 0 0,0 0-1 0 0,1 0 1 0 0,-1 0 0 0 0,0-1 0 0 0,0 1 0 0 0,0 0 0 0 0,0 0 0 0 0,1 0 0 0 0,-1 0-1 0 0,0 0 1 0 0,0 0 0 0 0,0 0 0 0 0,1 0 0 0 0,-1 0 0 0 0,0 0 0 0 0,0 0 0 0 0,0 0-1 0 0,1 1-215 0 0,3 5 1582 0 0,2 13-1614 0 0,-3 3 625 0 0,-2-16-414 0 0,0 1 1 0 0,0-1-1 0 0,-1 1 0 0 0,0 0 0 0 0,0 0-179 0 0,-1 13 281 0 0,1 0-1 0 0,2 8-280 0 0,0 14 83 0 0,6 177 157 0 0,-7-190-182 0 0,-1-18-42 0 0,1-1 1 0 0,0 0 0 0 0,0 0-1 0 0,2 7-16 0 0,-3-17-171 0 0,2 9 520 0 0,-2-9-430 0 0,0 1 1 0 0,0-1-1 0 0,0 0 1 0 0,0 0-1 0 0,0 0 1 0 0,0 1-1 0 0,0-1 1 0 0,0 0-1 0 0,0 0 1 0 0,0 0-1 0 0,0 1 1 0 0,0-1 0 0 0,0 0-1 0 0,0 0 1 0 0,0 0-1 0 0,0 1 1 0 0,0-1-1 0 0,0 0 1 0 0,0 0-1 0 0,0 1 1 0 0,0-1-1 0 0,0 0 1 0 0,0 0-1 0 0,-1 0 1 0 0,1 0-1 0 0,0 1 1 0 0,0-1-1 0 0,0 0 1 0 0,0 0-1 0 0,0 0 1 0 0,-1 0-1 0 0,1 0 1 0 0,0 1-1 0 0,0-1 1 0 0,0 0-1 0 0,-1 0 81 0 0,0-1-4943 0 0,0-4-1513 0 0</inkml:trace>
  <inkml:trace contextRef="#ctx0" brushRef="#br3" timeOffset="317722.237">6745 4757 2760 0 0,'0'0'125'0'0,"1"-1"-3"0"0,-1 0 183 0 0,1 1 0 0 0,0-1 0 0 0,0 1 0 0 0,0-1 0 0 0,0 1 0 0 0,-1-1 0 0 0,1 1 0 0 0,0-1 0 0 0,0 1 1 0 0,0 0-1 0 0,0 0 0 0 0,0-1 0 0 0,0 1 0 0 0,0 0 0 0 0,0 0 0 0 0,0 0 0 0 0,0 0 0 0 0,0 0 0 0 0,0 0 0 0 0,0 0 1 0 0,0 0-1 0 0,0 1 0 0 0,0-1 0 0 0,0 0 0 0 0,0 1-305 0 0,0-1 714 0 0,4 1-28 0 0,1 1 0 0 0,-1 0 0 0 0,0 1 0 0 0,0-1 0 0 0,0 1 1 0 0,0 0-1 0 0,-1 0 0 0 0,1 0 0 0 0,-1 1-686 0 0,5 3 457 0 0,-1 0 0 0 0,0 1-1 0 0,-1 0 1 0 0,2 2-457 0 0,-8-8 70 0 0,0 0 1 0 0,0 0-1 0 0,0 0 0 0 0,0 0 0 0 0,0 1 0 0 0,0-1 1 0 0,0 0-1 0 0,-1 0 0 0 0,1 1 0 0 0,-1-1 0 0 0,0 0 1 0 0,1 1-1 0 0,-1-1 0 0 0,0 0 0 0 0,-1 1 1 0 0,1-1-1 0 0,0 0 0 0 0,-1 1 0 0 0,1-1 0 0 0,-1 1-70 0 0,0 1 113 0 0,-1 0 0 0 0,1-1-1 0 0,-1 1 1 0 0,1 0 0 0 0,-1-1 0 0 0,0 1-1 0 0,-1-1 1 0 0,1 0 0 0 0,-1 1-1 0 0,1-1 1 0 0,-4 2-113 0 0,-1 1-140 0 0,-1 1 0 0 0,0-2 0 0 0,0 1 1 0 0,-1-1-1 0 0,0 0 0 0 0,0-1 0 0 0,0 0 0 0 0,0 0 0 0 0,-8 1 140 0 0,16-4-189 0 0,-1-1-1 0 0,1 0 0 0 0,0 0 0 0 0,-1 0 1 0 0,1 0-1 0 0,0 0 0 0 0,-1 0 0 0 0,1 0 0 0 0,0 0 1 0 0,-1-1-1 0 0,1 1 0 0 0,0 0 0 0 0,-1-1 1 0 0,1 1-1 0 0,0-1 0 0 0,0 1 0 0 0,0-1 0 0 0,-1 0 190 0 0,-3-2-6351 0 0</inkml:trace>
  <inkml:trace contextRef="#ctx0" brushRef="#br3" timeOffset="318015.514">6973 4566 7368 0 0,'1'-1'568'0'0,"-1"1"-528"0"0,0 0 0 0 0,0 0 0 0 0,1-1 0 0 0,-1 1 0 0 0,0 0 1 0 0,0 0-1 0 0,0 0 0 0 0,1 0 0 0 0,-1-1 0 0 0,0 1 0 0 0,0 0 0 0 0,1 0 1 0 0,-1 0-1 0 0,0 0 0 0 0,0 0 0 0 0,1 0 0 0 0,-1 0 0 0 0,0 0 0 0 0,1 0 1 0 0,-1 0-1 0 0,0 0 0 0 0,0 0 0 0 0,1 0 0 0 0,-1 0 0 0 0,0 0 0 0 0,0 0 0 0 0,1 0 1 0 0,-1 0-1 0 0,0 0-40 0 0,1 0 146 0 0,0 0 1078 0 0,-1 0 59 0 0,0 0-1194 0 0,0 0 0 0 0,0 0 1 0 0,1 0-1 0 0,-1 0 0 0 0,0 0 0 0 0,0 1 0 0 0,1-1 1 0 0,-1 0-1 0 0,0 0 0 0 0,0 0 0 0 0,1 0 0 0 0,-1 0 0 0 0,0 0 1 0 0,0 0-1 0 0,0 1 0 0 0,1-1 0 0 0,-1 0 0 0 0,0 0 1 0 0,0 0-1 0 0,0 0 0 0 0,1 1 0 0 0,-1-1 0 0 0,0 0 1 0 0,0 0-1 0 0,0 1 0 0 0,0-1 0 0 0,0 0 0 0 0,0 0 1 0 0,0 1-90 0 0,5 22 1489 0 0,-4-18-954 0 0,0 0-1 0 0,0 1 1 0 0,0-1-1 0 0,0 5-534 0 0,-3 51 2109 0 0,0-34-1674 0 0,1 0 0 0 0,2 0 0 0 0,1 0-1 0 0,3 16-434 0 0,13 67 90 0 0,-17-108-714 0 0,-1-2-248 0 0,0 0-788 0 0,1 0-3076 0 0,5-3-1317 0 0</inkml:trace>
  <inkml:trace contextRef="#ctx0" brushRef="#br3" timeOffset="318296.919">7142 4699 5064 0 0,'0'0'389'0'0,"0"0"160"0"0,0 0 1601 0 0,0 0 730 0 0,0 0 148 0 0,0 0-266 0 0,0 2-1243 0 0,5 8-260 0 0,-3-6-942 0 0,0-1 0 0 0,0 1-1 0 0,-1 0 1 0 0,0-1 0 0 0,0 1 0 0 0,0 1-317 0 0,5 14 705 0 0,-5-16-594 0 0,0 0 1 0 0,1 1 0 0 0,-2-1-1 0 0,1 0 1 0 0,0 1 0 0 0,-1-1-1 0 0,0 1-111 0 0,1 9 181 0 0,0-1 0 0 0,0 0-1 0 0,1 0 1 0 0,1 0 0 0 0,0 0-1 0 0,2 4-180 0 0,-3-8-1874 0 0,-2-8 1691 0 0,0 0 0 0 0,0 0 0 0 0,0 1 0 0 0,0-1 0 0 0,0 0 0 0 0,0 0 0 0 0,1 1 0 0 0,-1-1 0 0 0,0 0 0 0 0,0 0 0 0 0,0 1 0 0 0,0-1-1 0 0,-1 0 1 0 0,1 0 0 0 0,0 0 0 0 0,0 1 0 0 0,0-1 0 0 0,0 0 0 0 0,0 0 0 0 0,0 1 0 0 0,0-1 0 0 0,0 0 0 0 0,0 0 0 0 0,0 0 0 0 0,-1 1 0 0 0,1-1 0 0 0,0 0 0 0 0,0 0 0 0 0,0 0 183 0 0,0 0-7265 0 0</inkml:trace>
  <inkml:trace contextRef="#ctx0" brushRef="#br3" timeOffset="318297.919">7210 4654 5984 0 0,'0'0'536'0'0,"0"0"-432"0"0,0 0-104 0 0,0 0 0 0 0,0 0 1672 0 0,0 0 312 0 0,7-5 64 0 0,-7 5 16 0 0,0 0-1712 0 0,0 0-352 0 0,6 0 0 0 0,-6 0-3968 0 0,0 0-736 0 0</inkml:trace>
  <inkml:trace contextRef="#ctx0" brushRef="#br3" timeOffset="318584.133">7616 4516 8288 0 0,'-6'-13'889'0'0,"1"4"-328"0"0,0 1 0 0 0,-1 0 0 0 0,0 0 1 0 0,0 0-1 0 0,-1 1 0 0 0,0 0 0 0 0,-4-3-561 0 0,-10-3 816 0 0,7 5 147 0 0,10 7-615 0 0,1 0 1 0 0,0 0 0 0 0,0 0-1 0 0,-1 1 1 0 0,1-1 0 0 0,0 1-1 0 0,-1 0 1 0 0,1 0 0 0 0,-1 1 0 0 0,1-1-1 0 0,0 0 1 0 0,-1 1 0 0 0,0 0-349 0 0,3 0 99 0 0,0 0 1 0 0,0 0 0 0 0,0 0-1 0 0,0 0 1 0 0,1 0 0 0 0,-1 1 0 0 0,0-1-1 0 0,1 0 1 0 0,-1 0 0 0 0,1 1-100 0 0,-3 3 217 0 0,0 2-58 0 0,1 0-1 0 0,0-1 0 0 0,0 1 0 0 0,0 0 0 0 0,1 0 1 0 0,0 0-1 0 0,0 1 0 0 0,1-1 0 0 0,0 2-158 0 0,-1 5 84 0 0,0 13 57 0 0,2 1 0 0 0,1 6-141 0 0,1 7 226 0 0,5 95 462 0 0,-5-94-471 0 0,0-7 300 0 0,-2 19-517 0 0,-1-42-33 0 0,-1 0 0 0 0,0 0 1 0 0,-1 0-1 0 0,-1 0 0 0 0,0 0 1 0 0,-2 4 32 0 0,5-15-157 0 0,0 0 1 0 0,-1 0-1 0 0,1 0 1 0 0,0-1 0 0 0,-1 1-1 0 0,1 0 1 0 0,-1 0-1 0 0,1 0 1 0 0,-1 0 0 0 0,0-1-1 0 0,1 1 1 0 0,-1 0-1 0 0,0-1 1 0 0,1 1 0 0 0,-1 0-1 0 0,0-1 1 0 0,0 1-1 0 0,0-1 1 0 0,0 1 0 0 0,1-1-1 0 0,-1 1 1 0 0,0-1 0 0 0,0 0-1 0 0,0 0 1 0 0,0 1-1 0 0,0-1 1 0 0,0 0 0 0 0,0 0-1 0 0,0 0 1 0 0,0 0 156 0 0,-8 0-1654 0 0</inkml:trace>
  <inkml:trace contextRef="#ctx0" brushRef="#br3" timeOffset="318884.735">7372 4727 13184 0 0,'0'0'604'0'0,"0"0"-14"0"0,7-3-352 0 0,11 1 174 0 0,0 1 0 0 0,0 1 0 0 0,0 0 0 0 0,-1 2 0 0 0,10 1-412 0 0,13 1 418 0 0,-15-1-165 0 0,-18-2-233 0 0,-1 0 0 0 0,0-1 0 0 0,1 1 0 0 0,-1-1 0 0 0,1-1 0 0 0,-1 1 0 0 0,0-1 0 0 0,6-1-20 0 0,-3-1 11 0 0,-3 2-337 0 0,-1 0 0 0 0,1 0 0 0 0,-1-1 0 0 0,1 0 0 0 0,-1 0 0 0 0,0-1-1 0 0,0 0 1 0 0,0 1 0 0 0,0-1 0 0 0,1-2 326 0 0,9-5-1202 0 0,-15 10 1270 0 0,1 0 0 0 0,0 0-1 0 0,-1 0 1 0 0,1 0 0 0 0,-1 0-1 0 0,1 0 1 0 0,0 0 0 0 0,-1 0 0 0 0,1 0-1 0 0,-1 0 1 0 0,1 0 0 0 0,0 0-1 0 0,-1 0 1 0 0,1 0 0 0 0,-1 1-1 0 0,1-1 1 0 0,0 0 0 0 0,-1 0-1 0 0,1 1 1 0 0,-1-1 0 0 0,1 0-1 0 0,-1 1 1 0 0,1-1 0 0 0,-1 1 0 0 0,1-1-68 0 0,0 1 1024 0 0,-1 7 1070 0 0,0 4-1051 0 0,-1 0-1 0 0,0 0 1 0 0,0-1 0 0 0,-2 5-1043 0 0,-3 5 997 0 0,0-1 0 0 0,-7 13-997 0 0,13-31-80 0 0,0-2-16 0 0,0 0 4 0 0,0 0-212 0 0,0 0-949 0 0,0 0-394 0 0</inkml:trace>
  <inkml:trace contextRef="#ctx0" brushRef="#br3" timeOffset="319066.894">7813 4546 15952 0 0,'-4'0'703'0'0,"4"4"153"0"0,0-2-688 0 0,-3 0-168 0 0,3 2 0 0 0,-4 1 0 0 0,2 6 448 0 0,-1-2 48 0 0,3 1 16 0 0,3 4 0 0 0,-1 0-992 0 0,2 0-192 0 0,-8 3-32 0 0</inkml:trace>
  <inkml:trace contextRef="#ctx0" brushRef="#br3" timeOffset="319586.996">7978 4790 9216 0 0,'0'0'706'0'0,"1"0"-463"0"0,4-3 553 0 0,-1 0-1 0 0,0 0 1 0 0,0-1-1 0 0,-1 1 1 0 0,1-1-1 0 0,-1 1 1 0 0,1-1-1 0 0,1-4-795 0 0,7-12 385 0 0,-10 15-315 0 0,-1 0 0 0 0,1 1-1 0 0,-1-1 1 0 0,0 0 0 0 0,0 0-1 0 0,-1 1 1 0 0,1-1 0 0 0,-1 0-1 0 0,0 0 1 0 0,-1 0 0 0 0,1 0-1 0 0,-1 0 1 0 0,0 1 0 0 0,0-1-1 0 0,-1-3-69 0 0,2 7 15 0 0,-1 0 0 0 0,1 0-1 0 0,-1 0 1 0 0,1 0 0 0 0,-1 0 0 0 0,1 0-1 0 0,-1 0 1 0 0,0 0 0 0 0,1 0-1 0 0,-1 0 1 0 0,0 0 0 0 0,0 0-1 0 0,1 0 1 0 0,-1 0 0 0 0,0 1-1 0 0,0-1 1 0 0,0 0 0 0 0,0 1-1 0 0,0-1 1 0 0,0 1 0 0 0,0-1-1 0 0,-1 1 1 0 0,1-1 0 0 0,0 1-1 0 0,0 0 1 0 0,0-1 0 0 0,0 1-1 0 0,-1 0 1 0 0,1 0 0 0 0,0 0 0 0 0,0 0-1 0 0,0 0 1 0 0,0 0 0 0 0,-1 0-1 0 0,1 1 1 0 0,0-1 0 0 0,0 0-1 0 0,0 1 1 0 0,0-1 0 0 0,-1 1-15 0 0,-2 0 61 0 0,1 1 0 0 0,0-1 0 0 0,0 1 1 0 0,0 0-1 0 0,1 0 0 0 0,-1 0 1 0 0,0 0-1 0 0,1 0 0 0 0,-1 1 1 0 0,1-1-1 0 0,0 1 0 0 0,0 0 0 0 0,-1 1-61 0 0,1 0 59 0 0,-3 3 77 0 0,1 0 1 0 0,0 0 0 0 0,1 1-1 0 0,-1 0 1 0 0,1 0-1 0 0,1 0 1 0 0,0 0-1 0 0,0 0 1 0 0,0 0-1 0 0,1 5-136 0 0,1-6 52 0 0,0 0-1 0 0,1 0 1 0 0,-1-1 0 0 0,1 1-1 0 0,1 0 1 0 0,-1-1-1 0 0,1 1 1 0 0,2 4-52 0 0,-3-9 4 0 0,0 0-1 0 0,0 0 1 0 0,1 0 0 0 0,-1 0-1 0 0,0-1 1 0 0,1 1 0 0 0,-1 0-1 0 0,1 0 1 0 0,-1-1 0 0 0,1 1-1 0 0,0-1 1 0 0,0 0 0 0 0,0 1-1 0 0,-1-1 1 0 0,1 0 0 0 0,1 0-1 0 0,-1 0 1 0 0,0 0 0 0 0,0-1-1 0 0,0 1 1 0 0,0 0 0 0 0,0-1-1 0 0,1 0 1 0 0,-1 1 0 0 0,0-1-1 0 0,3 0-3 0 0,-2 0 8 0 0,1-1-1 0 0,0 1 0 0 0,0-1 0 0 0,-1 0 1 0 0,1 0-1 0 0,-1 0 0 0 0,1 0 0 0 0,-1-1 0 0 0,1 0 1 0 0,-1 1-1 0 0,0-1 0 0 0,3-3-7 0 0,-1 2-56 0 0,0-1 0 0 0,0-1 0 0 0,-1 1 0 0 0,1-1 0 0 0,-1 1 0 0 0,0-1 0 0 0,0-2 56 0 0,40-46-1301 0 0,-31 36 622 0 0,0 1 0 0 0,11-11 679 0 0,-21 24-16 0 0,0 0-1 0 0,0 1 0 0 0,1-1 0 0 0,-1 1 0 0 0,1 0 0 0 0,0 0 0 0 0,-1 0 0 0 0,1 0 0 0 0,1 1 17 0 0,-5 0-3 0 0,1 1 0 0 0,0 0 0 0 0,-1 0 0 0 0,1 0 0 0 0,0 0 0 0 0,-1 0 0 0 0,1 0 0 0 0,0 0 0 0 0,-1 0 0 0 0,1 0 0 0 0,0 0 0 0 0,0 0 0 0 0,-1 1 0 0 0,1-1 0 0 0,-1 0 0 0 0,1 0-1 0 0,0 1 1 0 0,-1-1 0 0 0,1 0 0 0 0,-1 1 0 0 0,1-1 0 0 0,0 1 0 0 0,-1-1 0 0 0,1 1 0 0 0,-1-1 0 0 0,1 1 0 0 0,-1-1 0 0 0,1 1 3 0 0,10 17 255 0 0,-11-17-247 0 0,3 7 139 0 0,0-1 1 0 0,-1 1-1 0 0,0 0 1 0 0,0 0-1 0 0,-1 0 1 0 0,0 0-1 0 0,-1 0 1 0 0,0 1-1 0 0,0-1 0 0 0,-1 3-147 0 0,1 8 204 0 0,-5 22 147 0 0,0-15-214 0 0,5-24-120 0 0,0 2 0 0 0,-1-1 0 0 0,0 0 0 0 0,1 0 0 0 0,-1 1 0 0 0,-1-1 0 0 0,1 0 0 0 0,0 0-17 0 0,-1 1 24 0 0,2-4-21 0 0,0 0 0 0 0,0 0 0 0 0,1 0 0 0 0,-1 0 0 0 0,0 0 0 0 0,0 0 0 0 0,0 0 0 0 0,0 0 0 0 0,0 0 0 0 0,0 0-1 0 0,0 0 1 0 0,0 0 0 0 0,1 0 0 0 0,-1 0 0 0 0,0 0 0 0 0,0 0 0 0 0,0 0 0 0 0,0 0 0 0 0,0 0 0 0 0,0 0 0 0 0,0 0 0 0 0,1 0-1 0 0,-1 0 1 0 0,0 0 0 0 0,0 0 0 0 0,0 0 0 0 0,0 0 0 0 0,0 0 0 0 0,0 0 0 0 0,0 0 0 0 0,0 1 0 0 0,0-1 0 0 0,0 0 0 0 0,0 0 0 0 0,1 0-1 0 0,-1 0 1 0 0,0 0 0 0 0,0 0 0 0 0,0 0 0 0 0,0 0 0 0 0,0 1 0 0 0,0-1 0 0 0,0 0 0 0 0,0 0 0 0 0,0 0 0 0 0,0 0 0 0 0,0 0-1 0 0,0 0 1 0 0,0 0 0 0 0,0 0 0 0 0,0 1 0 0 0,0-1 0 0 0,0 0 0 0 0,0 0 0 0 0,0 0 0 0 0,0 0 0 0 0,0 0-3 0 0,6-4 80 0 0,-3 0-33 0 0,0 1 0 0 0,0-1 0 0 0,0 0 0 0 0,-1 0 0 0 0,1 1 0 0 0,-1-2 0 0 0,0 1 0 0 0,-1 0 0 0 0,1 0 0 0 0,0-4-47 0 0,1 1 10 0 0,-1 0-1 0 0,1 0 1 0 0,0 1-1 0 0,1-1-9 0 0,20-31 29 0 0,1 0 1 0 0,2 2-1 0 0,1 2 0 0 0,32-30-29 0 0,-56 60 12 0 0,0 1-1 0 0,1 0 1 0 0,-1-1-1 0 0,1 2 0 0 0,0-1 1 0 0,1 0-12 0 0,-4 2-78 0 0,0 0 0 0 0,0 0 0 0 0,0 1 0 0 0,0-1 0 0 0,0 0 0 0 0,0 1 0 0 0,0 0 0 0 0,0-1 0 0 0,0 1 0 0 0,1 0 0 0 0,-1 0 0 0 0,0 0 0 0 0,0 1 0 0 0,0-1 0 0 0,0 0 0 0 0,0 1 0 0 0,2 0 78 0 0,5 3-4928 0 0,1-1-1670 0 0</inkml:trace>
  <inkml:trace contextRef="#ctx0" brushRef="#br3" timeOffset="325115.568">9379 4177 5528 0 0,'0'0'422'0'0,"0"0"-196"0"0,0 0 203 0 0,0 0 120 0 0,0 0 25 0 0,0 0-4 0 0,0 0-22 0 0,0 0-10 0 0,0 0-2 0 0,0 0 14 0 0,0 0 62 0 0,7 5 2039 0 0,-7-5-2384 0 0,1 1 1 0 0,0-1-1 0 0,-1 1 0 0 0,1 0 1 0 0,0-1-1 0 0,-1 1 1 0 0,1 0-1 0 0,-1 0 0 0 0,1-1 1 0 0,-1 1-1 0 0,0 0 0 0 0,1 0 1 0 0,-1 0-1 0 0,0 0 1 0 0,1-1-1 0 0,-1 1 0 0 0,0 0-267 0 0,0 1 4 0 0,0-1 0 0 0,0 0 0 0 0,-1 0 0 0 0,1 1 1 0 0,0-1-1 0 0,-1 0 0 0 0,1 0 0 0 0,-1 1 0 0 0,1-1 0 0 0,-1 0 0 0 0,0 0 0 0 0,1 0 0 0 0,-1 0 0 0 0,0 0 0 0 0,0 0 0 0 0,0 0 0 0 0,0 0 0 0 0,0 0 0 0 0,0 0 0 0 0,0 0-4 0 0,-8 5 88 0 0,1 0-1 0 0,-2-1 0 0 0,1 0 1 0 0,0 0-1 0 0,-1-1 0 0 0,0 0 0 0 0,0-1 1 0 0,0 0-1 0 0,-9 1-87 0 0,3 0 130 0 0,0 1-1 0 0,1 0 1 0 0,-4 2-130 0 0,-5 4 426 0 0,0-2-1 0 0,-8 1-425 0 0,27-9 36 0 0,-25 8 270 0 0,29-9-226 0 0,1 0 0 0 0,-1 0-13 0 0,-1 2-42 0 0,1-2 34 0 0,1 2 8 0 0,-1-1-64 0 0,1-1-1 0 0,-1 0 0 0 0,1 0 1 0 0,-1 1-1 0 0,1-1 0 0 0,0 0 1 0 0,-1 1-1 0 0,1-1 0 0 0,-1 0 1 0 0,1 1-1 0 0,0-1 0 0 0,-1 0 1 0 0,1 1-1 0 0,0-1 0 0 0,0 1 1 0 0,-1-1-1 0 0,1 1 0 0 0,0-1 1 0 0,0 1-1 0 0,0-1 0 0 0,-1 1 1 0 0,1 0-3 0 0,-1 4 21 0 0,1-3 9 0 0,0 0-1 0 0,1-1 1 0 0,-1 1-1 0 0,0 0 1 0 0,1 0 0 0 0,-1-1-1 0 0,1 1 1 0 0,0 0 0 0 0,-1-1-1 0 0,1 1 1 0 0,0-1-1 0 0,0 1 1 0 0,0-1 0 0 0,0 1-1 0 0,0-1 1 0 0,1 0-1 0 0,-1 1 1 0 0,0-1 0 0 0,0 0-1 0 0,1 0 1 0 0,-1 0 0 0 0,1 1-30 0 0,9 7 252 0 0,23 25 565 0 0,-25-26-628 0 0,-1 0 0 0 0,0 1 0 0 0,0 0 0 0 0,3 5-189 0 0,-1-1 162 0 0,0-1 0 0 0,1-1 0 0 0,0 0 0 0 0,1-1 0 0 0,0 0 0 0 0,1 0 0 0 0,3 0-162 0 0,9 6 226 0 0,0-1 0 0 0,12 4-226 0 0,-30-16-33 0 0,0-1 0 0 0,1 0 1 0 0,-1 0-1 0 0,0 0 1 0 0,1-1-1 0 0,-1 0 1 0 0,1 0 32 0 0,19 2-1235 0 0,-11 0 384 0 0</inkml:trace>
  <inkml:trace contextRef="#ctx0" brushRef="#br3" timeOffset="325962.468">10243 3617 6912 0 0,'0'0'528'0'0,"0"0"-27"0"0,0 0 1152 0 0,0 0 539 0 0,1 1 106 0 0,0 9-1587 0 0,0 0 0 0 0,0 0 0 0 0,-1-1 0 0 0,0 1 0 0 0,0 0 0 0 0,-1 0 0 0 0,-1 3-711 0 0,-2 35 1201 0 0,-3 57 448 0 0,1 78-1145 0 0,2-155 137 0 0,0-12-2350 0 0,3-4-3960 0 0,1-12-1081 0 0</inkml:trace>
  <inkml:trace contextRef="#ctx0" brushRef="#br3" timeOffset="326721.76">10302 3545 5528 0 0,'3'-8'-1428'0'0,"3"-4"2390"0"0,3-2 5091 0 0,-8 14-5659 0 0,-1-1 1 0 0,1 1 0 0 0,0-1-1 0 0,-1 1 1 0 0,1 0-1 0 0,0-1 1 0 0,0 1 0 0 0,0-1-1 0 0,-1 1 1 0 0,1 0-1 0 0,0 0 1 0 0,0 0-1 0 0,0-1 1 0 0,0 1 0 0 0,-1 0-1 0 0,2 0-394 0 0,12 3 1425 0 0,-12-2-1440 0 0,0 0-1 0 0,0 1 1 0 0,0-1 0 0 0,0 1-1 0 0,0-1 1 0 0,0 1 0 0 0,0 0 0 0 0,-1-1-1 0 0,1 1 1 0 0,-1 0 0 0 0,1 0 0 0 0,0 2 15 0 0,3 3 183 0 0,0-1-35 0 0,0 1 1 0 0,0 0-1 0 0,-1 0 1 0 0,0 0 0 0 0,-1 0-1 0 0,1 1 1 0 0,-1 0-1 0 0,-1-1 1 0 0,1 1-1 0 0,-1 0 1 0 0,-1 0 0 0 0,0 1-1 0 0,0-1 1 0 0,0 0-1 0 0,-1 0 1 0 0,0 0-1 0 0,-1 1 1 0 0,0-1 0 0 0,0 0-1 0 0,-1 0 1 0 0,-2 8-149 0 0,1-11 17 0 0,1 0 1 0 0,-2 0-1 0 0,1 0 1 0 0,0 0-1 0 0,-1-1 1 0 0,0 1-1 0 0,0-1 1 0 0,0 0-1 0 0,-1 0 1 0 0,1-1-1 0 0,-1 1 1 0 0,-2 0-18 0 0,6-3 12 0 0,-2 1-85 0 0,0-1-1 0 0,1 0 0 0 0,-1 1 1 0 0,0-1-1 0 0,0 0 1 0 0,0 0-1 0 0,0-1 0 0 0,0 1 1 0 0,0-1-1 0 0,0 1 1 0 0,0-1-1 0 0,0 0 0 0 0,0 0 1 0 0,0 0-1 0 0,0-1 0 0 0,-1 1 74 0 0,-10-1-603 0 0,14 1 586 0 0,-1 0-1 0 0,1 0 1 0 0,0 0-1 0 0,0 0 1 0 0,0 0 0 0 0,-1 0-1 0 0,1 0 1 0 0,0-1-1 0 0,0 1 1 0 0,-1 0 0 0 0,1 0-1 0 0,0 0 1 0 0,0 0-1 0 0,0 0 1 0 0,0 0 0 0 0,-1-1-1 0 0,1 1 1 0 0,0 0-1 0 0,0 0 1 0 0,0 0 0 0 0,0-1-1 0 0,0 1 1 0 0,-1 0 0 0 0,1 0-1 0 0,0 0 1 0 0,0-1-1 0 0,0 1 1 0 0,0 0 0 0 0,0 0-1 0 0,0 0 1 0 0,0-1-1 0 0,0 1 1 0 0,0 0 0 0 0,0 0-1 0 0,0-1 1 0 0,0 1-1 0 0,0 0 1 0 0,0 0 0 0 0,0 0-1 0 0,0-1 1 0 0,0 1-1 0 0,0 0 1 0 0,0 0 0 0 0,1-1 17 0 0,2-9-355 0 0,-3 9 415 0 0,1 1-61 0 0,0-1 0 0 0,0 1 1 0 0,0 0-1 0 0,0-1 0 0 0,0 1 0 0 0,0 0 0 0 0,0 0 0 0 0,0 0 1 0 0,0 0-1 0 0,0 0 0 0 0,0 0 0 0 0,0 0 0 0 0,0 1 0 0 0,0-1 0 0 0,0 0 1 0 0,0 0-1 0 0,0 1 0 0 0,0-1 0 0 0,0 1 0 0 0,0-1 0 0 0,0 1 1 0 0,0-1 0 0 0,20 13 287 0 0,-14-8-155 0 0,-1 0 0 0 0,1 1-1 0 0,-1 0 1 0 0,0 0 0 0 0,0 1 0 0 0,-1-1-1 0 0,0 1 1 0 0,0 0 0 0 0,0 1-1 0 0,-1-1 1 0 0,0 1 0 0 0,-1 0-1 0 0,2 6-131 0 0,8 28 528 0 0,-2-17-544 0 0,-10-22 25 0 0,0-1 0 0 0,0 0 0 0 0,1 1 0 0 0,-1-1 0 0 0,1 0 0 0 0,-1 0 0 0 0,2 1-10 0 0,7 11-534 0 0,1-6-377 0 0,-5-5 373 0 0,-3 0-15 0 0,1 0 0 0 0,-1-1 0 0 0,1 1 0 0 0,0-1 0 0 0,0 0 0 0 0,0 0 0 0 0,0-1 0 0 0,0 1 0 0 0,0-1 0 0 0,1 0 0 0 0,-1 0 0 0 0,0-1 0 0 0,1 1 0 0 0,-1-1 0 0 0,3 0 554 0 0,10 2-1097 0 0,-13-1 1345 0 0,0-1 1 0 0,1 0 0 0 0,-1-1 0 0 0,0 1-1 0 0,0-1 1 0 0,0 0 0 0 0,0 1 0 0 0,4-3-249 0 0,3 0 707 0 0,-10 3 41 0 0,1-1 20 0 0,5-3-98 0 0,0 0 0 0 0,0 0 0 0 0,0-1 1 0 0,-1 1-1 0 0,1-2 0 0 0,3-3-670 0 0,-3 0 272 0 0,0-1 0 0 0,-1 1 1 0 0,0-1-1 0 0,0 0 0 0 0,-1 0 0 0 0,-1-1 0 0 0,0 1 0 0 0,1-5-272 0 0,-4 13 36 0 0,-1-1 0 0 0,1 0 0 0 0,-1 1 0 0 0,1-1 0 0 0,-1 0 0 0 0,0 0 0 0 0,0 1 0 0 0,0-1-1 0 0,0 0 1 0 0,0 0 0 0 0,-1 1 0 0 0,1-1 0 0 0,-1 0 0 0 0,0 0 0 0 0,0 1 0 0 0,-1-3-36 0 0,2 4 38 0 0,-1 0 1 0 0,0 0 0 0 0,0-1 0 0 0,0 1 0 0 0,0 0-1 0 0,0 0 1 0 0,0 0 0 0 0,0 0 0 0 0,0 0-1 0 0,-1 0 1 0 0,1 1 0 0 0,0-1 0 0 0,0 0-1 0 0,-1 1 1 0 0,1-1 0 0 0,-1 0 0 0 0,1 1-1 0 0,0 0 1 0 0,-1-1 0 0 0,1 1 0 0 0,-1 0-1 0 0,1 0 1 0 0,-1 0 0 0 0,1 0 0 0 0,-1 0-1 0 0,1 0 1 0 0,-1 0 0 0 0,1 0 0 0 0,0 1 0 0 0,-1-1-1 0 0,1 0-38 0 0,-1 1 16 0 0,0-1 0 0 0,1 1 1 0 0,0 0-1 0 0,-1-1 0 0 0,1 1 0 0 0,-1 0 0 0 0,1 0 0 0 0,0 0 0 0 0,0 0 0 0 0,-1 0 0 0 0,1 0 0 0 0,0 0 0 0 0,0 1 1 0 0,0-1-1 0 0,0 0 0 0 0,0 0 0 0 0,1 1 0 0 0,-1-1 0 0 0,0 1 0 0 0,1-1 0 0 0,-1 1-16 0 0,-9 13 262 0 0,8-11-228 0 0,0-1-1 0 0,-1 0 0 0 0,1 1 0 0 0,0-1 0 0 0,1 1 1 0 0,-1-1-1 0 0,1 1 0 0 0,0 0 0 0 0,0 0 1 0 0,0-1-1 0 0,0 3-33 0 0,-1 2 12 0 0,2-1 0 0 0,-1 0 1 0 0,1 1-1 0 0,0-1 0 0 0,1 6-12 0 0,0-4 40 0 0,-1-6-11 0 0,1 1 0 0 0,-1 0 1 0 0,1 0-1 0 0,0 0 1 0 0,0 0-1 0 0,0 0 0 0 0,1 1-29 0 0,3 11 62 0 0,-5-15-68 0 0,0 0 0 0 0,0 1 0 0 0,1-1 1 0 0,-1 1-1 0 0,1-1 0 0 0,-1 0 0 0 0,1 1 0 0 0,-1-1 1 0 0,1 0-1 0 0,0 1 0 0 0,0-1 0 0 0,0 0 1 0 0,-1 0-1 0 0,1 0 0 0 0,0 0 6 0 0,4 5 25 0 0,1-1 1 0 0,-1 0-1 0 0,1 0 0 0 0,5 3-25 0 0,-9-6 3 0 0,1 0 0 0 0,0-1 0 0 0,0 0 0 0 0,0 1 0 0 0,0-1 0 0 0,0 0 0 0 0,0-1 0 0 0,0 1 0 0 0,0 0 0 0 0,0-1 0 0 0,1 0 0 0 0,0 0-3 0 0,4 0-337 0 0,0-1 0 0 0,0 0 0 0 0,-1-1 1 0 0,3 0 336 0 0,0-1-847 0 0,-8 3 588 0 0,0-1 1 0 0,-1 1-1 0 0,1-1 1 0 0,0 0 0 0 0,-1 0-1 0 0,1 0 1 0 0,-1 0-1 0 0,1 0 1 0 0,-1 0 0 0 0,1 0-1 0 0,0-2 259 0 0,10-10-5137 0 0,0-2-880 0 0</inkml:trace>
  <inkml:trace contextRef="#ctx0" brushRef="#br3" timeOffset="327793.688">10960 3575 13992 0 0,'-5'-14'1494'0'0,"2"6"-2058"0"0,0-2 3423 0 0,1 10-1384 0 0,0 5-864 0 0,-1 5-312 0 0,2-1 0 0 0,-1 1 0 0 0,1-1-1 0 0,1 3-298 0 0,-5 30 697 0 0,-3 5-408 0 0,2 1 0 0 0,1 25-289 0 0,5-69 29 0 0,-2 63 808 0 0,8 59-837 0 0,-4-95 148 0 0,2 13 290 0 0,5 17-438 0 0,-2-19 112 0 0,-5-31-94 0 0,0-1 0 0 0,1 1 0 0 0,0-1 0 0 0,2 3-18 0 0,-3-8 17 0 0,0 0 0 0 0,1 0-1 0 0,-1 0 1 0 0,1-1 0 0 0,0 1 0 0 0,0-1 0 0 0,0 0 0 0 0,1 0 0 0 0,1 2-17 0 0,-4-6 14 0 0,1 0 0 0 0,0 1 0 0 0,0-1 0 0 0,-1 0 0 0 0,1 0 0 0 0,0 0 0 0 0,0 0 0 0 0,0 0 0 0 0,-1 0 0 0 0,1 0 0 0 0,0-1 0 0 0,0 1 0 0 0,-1-1 0 0 0,1 1 0 0 0,1-1-14 0 0,2-1 6 0 0,-1 0 0 0 0,1-1-1 0 0,-1 1 1 0 0,1-1 0 0 0,-1 1-1 0 0,0-2 1 0 0,0 1 0 0 0,0 0-1 0 0,-1-1 1 0 0,1 1 0 0 0,-1-1-1 0 0,0 0 1 0 0,0 0 0 0 0,0 0-1 0 0,0-1 1 0 0,-1 1 0 0 0,0-1 0 0 0,0 1-1 0 0,0-1 1 0 0,0 0 0 0 0,-1 0-1 0 0,0 0 1 0 0,0 0 0 0 0,0 0-1 0 0,0-4-5 0 0,0-3 3 0 0,-1 1 0 0 0,-1-1 0 0 0,1 0 0 0 0,-2 1 0 0 0,0-1-1 0 0,0 1 1 0 0,-1-1 0 0 0,0 1 0 0 0,-1 0 0 0 0,-4-8-3 0 0,5 13-10 0 0,0 1 0 0 0,-1 0 0 0 0,1 1-1 0 0,-1-1 1 0 0,0 1 0 0 0,0 0 0 0 0,-3-3 10 0 0,-33-25-12 0 0,38 30-6 0 0,-1 0 0 0 0,0 1 0 0 0,-1-1 0 0 0,1 1-1 0 0,0-1 1 0 0,0 1 0 0 0,-1 0 18 0 0,-2-1-22 0 0,0 0 1 0 0,0 0-1 0 0,1-1 0 0 0,0 0 0 0 0,-3-1 22 0 0,5 3-24 0 0,2 1-42 0 0,1 0-37 0 0,13 0-193 0 0,134-14-161 0 0,-131 12 379 0 0,1 0 1 0 0,-1-1 0 0 0,0-1-1 0 0,0-1 1 0 0,2-1 77 0 0,2-2-193 0 0,-1-2 0 0 0,0 0 0 0 0,7-6 193 0 0,-21 12-14 0 0,1-1 1 0 0,-1 0-1 0 0,0 0 0 0 0,0 0 0 0 0,-1 0 0 0 0,1-1 0 0 0,-1 0 1 0 0,0 0-1 0 0,-1 0 0 0 0,0 0 0 0 0,0-1 0 0 0,0 1 0 0 0,1-5 14 0 0,-4 9-13 0 0,1 0-1 0 0,-1 0 0 0 0,0 0 0 0 0,1 0 0 0 0,-1 0 1 0 0,0 0-1 0 0,0 0 0 0 0,0 0 0 0 0,-1 0 1 0 0,1 0-1 0 0,0 0 0 0 0,-1 0 0 0 0,0 0 0 0 0,1 0 1 0 0,-1 0-1 0 0,0 0 0 0 0,0 0 0 0 0,0 0 0 0 0,0 0 1 0 0,0 1-1 0 0,0-1 0 0 0,-1 1 0 0 0,0-2 14 0 0,0 1 10 0 0,-1 0-1 0 0,1 0 0 0 0,0 1 1 0 0,-1-1-1 0 0,1 1 0 0 0,-1 0 1 0 0,0 0-1 0 0,1 0 0 0 0,-1 0 0 0 0,0 0 1 0 0,0 0-1 0 0,0 1 0 0 0,0-1 1 0 0,1 1-1 0 0,-1 0 0 0 0,-1 0-9 0 0,-2 0 24 0 0,1 0-1 0 0,-1 0 0 0 0,1 1 0 0 0,-1-1 1 0 0,1 1-1 0 0,0 0 0 0 0,-1 1 1 0 0,1 0-1 0 0,0-1 0 0 0,0 2 0 0 0,0-1 1 0 0,0 0-1 0 0,0 1 0 0 0,1 0 0 0 0,-1 0 1 0 0,1 1-1 0 0,0-1 0 0 0,0 1 1 0 0,0 0-1 0 0,0 0 0 0 0,0 0 0 0 0,-2 5-23 0 0,-3 4 58 0 0,7-10-49 0 0,0-1 0 0 0,1 1 0 0 0,-1-1 0 0 0,1 1-1 0 0,-1 0 1 0 0,1-1 0 0 0,0 1 0 0 0,0 0 0 0 0,0 0-1 0 0,0 0 1 0 0,1 0 0 0 0,-1 0 0 0 0,1 0 0 0 0,0 0-9 0 0,0 1 5 0 0,0 0 1 0 0,0 0 0 0 0,0 0 0 0 0,1 0-1 0 0,0 0 1 0 0,0 0 0 0 0,0 0 0 0 0,0 0-1 0 0,1 0 1 0 0,-1 0 0 0 0,1-1 0 0 0,0 1-1 0 0,1 0-5 0 0,0 1 2 0 0,-2-3 2 0 0,1 1-1 0 0,-1-1 0 0 0,0 0 0 0 0,1 0 0 0 0,0 1 1 0 0,0-1-1 0 0,-1-1 0 0 0,1 1 0 0 0,0 0 0 0 0,0 0 1 0 0,1-1-1 0 0,-1 1 0 0 0,0-1 0 0 0,0 0 0 0 0,1 1 1 0 0,1-1-4 0 0,1 1 10 0 0,-1-1 1 0 0,0 0 0 0 0,1 0 0 0 0,-1 0 0 0 0,1 0-1 0 0,-1-1 1 0 0,1 0 0 0 0,-1 0 0 0 0,1 0-1 0 0,-1-1 1 0 0,1 1 0 0 0,-1-1 0 0 0,1 0-1 0 0,-1 0 1 0 0,0-1 0 0 0,1 1 0 0 0,-1-1 0 0 0,2-1-11 0 0,7-5-152 0 0,-1 0 0 0 0,0 0 1 0 0,0-2-1 0 0,9-9 152 0 0,-5 6-417 0 0,5-1 7 0 0,-18 14 356 0 0,-2-1 52 0 0,0 1 1 0 0,-1 1-1 0 0,1-1 0 0 0,0 0 0 0 0,0 0 0 0 0,0 0 0 0 0,0 0 0 0 0,-1 1 1 0 0,1-1-1 0 0,0 0 0 0 0,0 1 0 0 0,-1-1 0 0 0,1 0 0 0 0,0 1 0 0 0,-1-1 0 0 0,1 1 1 0 0,0 0-1 0 0,-1-1 0 0 0,1 1 0 0 0,0-1 0 0 0,-1 1 0 0 0,1 0 0 0 0,-1-1 1 0 0,0 1-1 0 0,1 0 0 0 0,-1 0 0 0 0,1-1 0 0 0,-1 2 2 0 0,1-1 3 0 0,2 6 63 0 0,0 0 1 0 0,-1-1-1 0 0,0 1 0 0 0,0 0 0 0 0,0 0 1 0 0,-1 0-1 0 0,0 5-66 0 0,2 51 532 0 0,-3-62-527 0 0,-2 26 212 0 0,1-22-159 0 0,0 1 0 0 0,1 0 0 0 0,-1 0 0 0 0,1-1 0 0 0,1 1 0 0 0,-1 0-1 0 0,1 0 1 0 0,1 4-58 0 0,-1-9 72 0 0,-1-1 0 0 0,0 0 4 0 0,0 0 16 0 0,5-6-66 0 0,0-1 0 0 0,-1 0-1 0 0,0 0 1 0 0,0-1 0 0 0,0 1-1 0 0,0-2-25 0 0,-3 6-24 0 0,11-25-243 0 0,-3 6-365 0 0,11-18 632 0 0,-16 34-28 0 0,-1 0 1 0 0,1 1-1 0 0,0-1 0 0 0,1 1 0 0 0,-1 0 0 0 0,1 0 0 0 0,0 1 0 0 0,5-4 28 0 0,17-12-264 0 0,-12 31 251 0 0,-12-7 65 0 0,0-1 0 0 0,0 1 0 0 0,-1-1 0 0 0,1 1 0 0 0,-1 0 1 0 0,0 0-1 0 0,0 0 0 0 0,-1 0 0 0 0,1 0 0 0 0,-1 1 0 0 0,0-1 0 0 0,0 0 0 0 0,0 1 0 0 0,-1 1-52 0 0,2 1 51 0 0,-1 0-1 0 0,1 0 0 0 0,0 0 1 0 0,2 3-51 0 0,5 21 605 0 0,-8-27-542 0 0,0 1-1 0 0,0-1 1 0 0,1 1 0 0 0,-1-1-1 0 0,1 1 1 0 0,0 0-63 0 0,0-2-9 0 0,0 0-1 0 0,0 0 1 0 0,0 0 0 0 0,0 0-1 0 0,0-1 1 0 0,1 1 0 0 0,-1 0-1 0 0,3 1 10 0 0,-4-4-116 0 0,0 1 0 0 0,1 0 0 0 0,-1-1 0 0 0,0 1 0 0 0,1 0 0 0 0,-1-1 0 0 0,1 0 0 0 0,-1 1 0 0 0,1-1 0 0 0,-1 0 0 0 0,0 0 0 0 0,1 0 0 0 0,-1 0 0 0 0,1 0 0 0 0,-1 0 0 0 0,1 0 0 0 0,-1 0 0 0 0,1-1 0 0 0,-1 1 0 0 0,0-1 0 0 0,1 1 0 0 0,-1-1 0 0 0,0 1 0 0 0,1-1 116 0 0,7-4-1992 0 0</inkml:trace>
  <inkml:trace contextRef="#ctx0" brushRef="#br3" timeOffset="328236.08">11868 3711 8752 0 0,'0'0'673'0'0,"0"-1"-437"0"0,-2-5 1196 0 0,2 6-1056 0 0,0-1 1629 0 0,0 1 99 0 0,0 0-184 0 0,-11 8 443 0 0,0 4-1952 0 0,1 0 0 0 0,1 1 0 0 0,0-1 0 0 0,0 2 0 0 0,1-1 0 0 0,0 4-411 0 0,5-10 38 0 0,0 1-1 0 0,0-1 1 0 0,1 1-1 0 0,-1 2-37 0 0,-5 19 56 0 0,5-20-45 0 0,0 1 0 0 0,1-1 0 0 0,0 1 0 0 0,1 0 0 0 0,1 0 0 0 0,-1 6-11 0 0,1-13 8 0 0,1 0-1 0 0,-1 0 1 0 0,1 0-1 0 0,-1 0 0 0 0,1-1 1 0 0,0 1-1 0 0,0 0 1 0 0,0 0-1 0 0,0-1 1 0 0,1 1-1 0 0,-1-1 1 0 0,1 1-1 0 0,-1-1 0 0 0,1 0 1 0 0,0 0-1 0 0,0 0 1 0 0,0 0-1 0 0,0 0 1 0 0,1 0-1 0 0,-1 0 0 0 0,0-1 1 0 0,1 1-1 0 0,-1-1 1 0 0,1 1-1 0 0,-1-1 1 0 0,1 0-1 0 0,0 0 0 0 0,0 0 1 0 0,-1-1-1 0 0,1 1 1 0 0,0-1-1 0 0,0 1 1 0 0,1-1-8 0 0,15 2 51 0 0,-15-2-33 0 0,-1 1 0 0 0,0-1-1 0 0,0 0 1 0 0,0 0 0 0 0,1 0 0 0 0,-1 0 0 0 0,0 0-18 0 0,16-4 9 0 0,-1-1 1 0 0,1 0-1 0 0,-1-2 1 0 0,0 0-1 0 0,-1-1 1 0 0,0 0-1 0 0,14-10-9 0 0,-6 1-212 0 0,-1 0 0 0 0,0-2 0 0 0,-1-1 0 0 0,13-15 212 0 0,-27 24-220 0 0,0 0 0 0 0,0-1 0 0 0,-1 0 0 0 0,4-8 220 0 0,-11 18-21 0 0,0 0-1 0 0,0-1 0 0 0,0 1 0 0 0,-1 0 1 0 0,1-1-1 0 0,-1 1 0 0 0,1 0 0 0 0,-1-1 0 0 0,0 1 1 0 0,0-1-1 0 0,0 1 0 0 0,0-3 22 0 0,0 4 16 0 0,0 1 0 0 0,0-1-1 0 0,-1 0 1 0 0,1 1 0 0 0,0-1 0 0 0,0 0-1 0 0,0 1 1 0 0,-1-1 0 0 0,1 0 0 0 0,0 1-1 0 0,-1-1 1 0 0,1 0 0 0 0,-1 1 0 0 0,1-1-1 0 0,-1 1 1 0 0,1-1 0 0 0,-1 1 0 0 0,1-1-1 0 0,-1 1 1 0 0,1 0 0 0 0,-1-1 0 0 0,0 1 0 0 0,1 0-1 0 0,-1-1 1 0 0,0 1 0 0 0,1 0 0 0 0,-1 0-1 0 0,0-1 1 0 0,1 1 0 0 0,-1 0 0 0 0,0 0-1 0 0,0 0 1 0 0,1 0 0 0 0,-1 0 0 0 0,0 0-1 0 0,1 0 1 0 0,-1 0 0 0 0,0 0 0 0 0,1 1-1 0 0,-1-1 1 0 0,0 0 0 0 0,1 0 0 0 0,-1 1-1 0 0,0-1-15 0 0,-5 2 64 0 0,0 0-1 0 0,0 1 1 0 0,0 0-1 0 0,0 0 1 0 0,0 0-1 0 0,1 1 1 0 0,-1 0-1 0 0,1 0 1 0 0,0 1-1 0 0,0-1 1 0 0,1 1-1 0 0,0 0 1 0 0,-1 1-64 0 0,-8 12 111 0 0,0 0 1 0 0,2 1-1 0 0,-3 5-111 0 0,10-15 81 0 0,-1 0 0 0 0,1 0 0 0 0,1 1-1 0 0,-2 5-80 0 0,4-12 55 0 0,0 1 0 0 0,1 0-1 0 0,-1-1 1 0 0,1 1-1 0 0,-1 0 1 0 0,1 0-1 0 0,0 0 1 0 0,1 0-1 0 0,-1-1 1 0 0,1 1-1 0 0,-1 0 1 0 0,1 0-1 0 0,0 0-54 0 0,0-3 28 0 0,0 1 1 0 0,1 0-1 0 0,-1 0 0 0 0,0-1 0 0 0,1 1 0 0 0,-1 0 0 0 0,1-1 1 0 0,-1 1-1 0 0,1-1 0 0 0,0 0 0 0 0,-1 0 0 0 0,1 0 0 0 0,0 0 1 0 0,0 0-1 0 0,0 0 0 0 0,0 0 0 0 0,0 0 0 0 0,0-1 0 0 0,0 1 1 0 0,0-1-1 0 0,0 1 0 0 0,0-1 0 0 0,2 0-28 0 0,7 1 87 0 0,0-1-1 0 0,0 0 1 0 0,11-1-87 0 0,-17 0 36 0 0,25-2-277 0 0,-1-1 0 0 0,1-2 0 0 0,-1-1 0 0 0,0-2 0 0 0,21-9 241 0 0,-22 7-883 0 0</inkml:trace>
  <inkml:trace contextRef="#ctx0" brushRef="#br0" timeOffset="332141.705">3235 3257 5296 0 0,'-5'-3'232'0'0,"5"3"56"0"0,0 0-288 0 0,0 0 0 0 0</inkml:trace>
  <inkml:trace contextRef="#ctx0" brushRef="#br0" timeOffset="333530.717">3120 3356 8032 0 0,'-15'0'365'0'0,"12"0"-4"0"0,10-1 4777 0 0,66-8-3802 0 0,-4-5-976 0 0,100-20-40 0 0,-139 31-262 0 0,17 0-58 0 0,10-1 6 0 0,-43 3 40 0 0,0 1 0 0 0,0 0 1 0 0,7 2-47 0 0,-7-1 10 0 0,1 0 1 0 0,11-1-11 0 0,-9-1-4 0 0,0 1 1 0 0,14 3 3 0 0,-14-2-29 0 0,1 0 1 0 0,10-1 28 0 0,29-3-18 0 0,-29 3 52 0 0,0-2 0 0 0,18-4-34 0 0,-17 3-3 0 0,0 0-1 0 0,-1 2 1 0 0,7 1 3 0 0,11-3 149 0 0,31-5-149 0 0,-53 5 43 0 0,-13 2-43 0 0,22-2 0 0 0,-30 3 0 0 0,-1 0 0 0 0,1 0 0 0 0,-1 0 0 0 0,0 0 0 0 0,1 1 0 0 0,-1-1 0 0 0,0 1 0 0 0,1-1 0 0 0,-1 1 0 0 0,0 0 0 0 0,0 0 0 0 0,0 0 0 0 0,0 0 0 0 0,1 0 0 0 0,-2 0 4 0 0,1 0 1 0 0,-1 0 0 0 0,1 0 0 0 0,0 0 0 0 0,-1 0 0 0 0,1-1 0 0 0,0 1 0 0 0,0 0 0 0 0,-1-1 0 0 0,1 0 0 0 0,2 1-5 0 0,3 0 63 0 0,-5 0-7 0 0,0-1 1 0 0,1 1-1 0 0,-1 0 1 0 0,0 0 0 0 0,0 0-1 0 0,0 0 1 0 0,0 0-1 0 0,0 0 1 0 0,0 1-1 0 0,0-1 1 0 0,0 1-1 0 0,-1-1 1 0 0,1 1-1 0 0,0 0 1 0 0,-1 0 0 0 0,0 0-1 0 0,1-1 1 0 0,-1 1-1 0 0,0 1 1 0 0,0-1-1 0 0,0 0 1 0 0,0 1-57 0 0,13 26 695 0 0,-11-24-610 0 0,0-1 0 0 0,-1 1-1 0 0,0 0 1 0 0,0 0 0 0 0,0 0 0 0 0,-1 0-1 0 0,0 0 1 0 0,1 4-85 0 0,13 67 441 0 0,-11-56-366 0 0,-2-12-17 0 0,-1 0 1 0 0,0 0-1 0 0,0 7-58 0 0,0 11 381 0 0,4 23-381 0 0,-1-23 309 0 0,-1 25-309 0 0,-2-23 207 0 0,3 16-207 0 0,0-6 69 0 0,0-3 24 0 0,1 32 57 0 0,-4-57-125 0 0,-1-1 1 0 0,2 0-1 0 0,0 5-25 0 0,0-5 26 0 0,0 1 0 0 0,-1-1-1 0 0,-1 5-25 0 0,1-10 4 0 0,-1-1-1 0 0,1 1 1 0 0,-1-1-1 0 0,1 1 0 0 0,0-1 1 0 0,0 0-1 0 0,1 2-3 0 0,-1-2 6 0 0,0 0 0 0 0,0 0 0 0 0,0 0 0 0 0,0 0 0 0 0,-1 0 0 0 0,0 0 0 0 0,1 0 0 0 0,-1 1 0 0 0,0-1 0 0 0,0 2-6 0 0,-1-2 7 0 0,1-1-1 0 0,1 1 1 0 0,-1 0-1 0 0,0 0 1 0 0,1-1-1 0 0,-1 1 1 0 0,1 1-7 0 0,0-2 11 0 0,-1 1 0 0 0,1-1 0 0 0,-1 0-1 0 0,1 0 1 0 0,-1 0 0 0 0,0 1 0 0 0,0-1 0 0 0,0 0 0 0 0,0 0 0 0 0,-1 0-1 0 0,1 1 1 0 0,-1-1-11 0 0,1 0 2 0 0,0 0 0 0 0,-1 0-1 0 0,1 1 1 0 0,0-1-1 0 0,0 0 1 0 0,0 0 0 0 0,1 1-1 0 0,-1-1 1 0 0,0 0-1 0 0,1 0 1 0 0,0 2-2 0 0,0-2 0 0 0,0 0 0 0 0,-1 0 0 0 0,0 0-1 0 0,1 0 1 0 0,-1 0 0 0 0,0 0 0 0 0,0 0 0 0 0,0 0 0 0 0,0 0 0 0 0,0 0 0 0 0,0 0 0 0 0,-1 0-1 0 0,1 0 1 0 0,-1 2 0 0 0,0-2 7 0 0,0 0 1 0 0,1 0-1 0 0,0-1 0 0 0,-1 1 0 0 0,1 0 0 0 0,0 0 0 0 0,0 0 0 0 0,0 0 0 0 0,0 0 0 0 0,0 0 1 0 0,0 0-1 0 0,1 0 0 0 0,-1 0 0 0 0,0 0 0 0 0,1-1 0 0 0,0 1 0 0 0,-1 0 0 0 0,1 0 0 0 0,0 0 1 0 0,0-1-1 0 0,0 1 0 0 0,0 0 0 0 0,0-1 0 0 0,1 1 0 0 0,-1-1 0 0 0,0 0 0 0 0,1 1 0 0 0,-1-1 1 0 0,1 0-1 0 0,-1 0 0 0 0,1 0 0 0 0,0 0 0 0 0,-1 0 0 0 0,1 0 0 0 0,0 0 0 0 0,1 0-7 0 0,-1 0 11 0 0,2 1 25 0 0,-1-1 0 0 0,0 0 0 0 0,1 1 0 0 0,-1-1 1 0 0,1-1-1 0 0,0 1 0 0 0,-1 0 0 0 0,1-1 0 0 0,3 1-36 0 0,5-1-192 0 0,10 0 103 0 0,14 0 372 0 0,-34 0-398 0 0,-1 0-12 0 0,8 2 124 0 0,-1 0 0 0 0,1-1 0 0 0,0 0 0 0 0,-1-1 0 0 0,1 0 0 0 0,0 0 0 0 0,8-1 3 0 0,16-1 315 0 0,30 5-456 0 0,-1 2 1 0 0,1 3-1 0 0,4 4 141 0 0,-1-5-72 0 0,-30-7 72 0 0,-29 0 0 0 0,0 0 0 0 0,0 0 0 0 0,0 0 0 0 0,0 1 0 0 0,0 0 0 0 0,2 0 0 0 0,-5 1 0 0 0,20 0 0 0 0,0-2 0 0 0,-20-1-362 0 0,-9-1-474 0 0,-2-1-4939 0 0,6 3-491 0 0</inkml:trace>
  <inkml:trace contextRef="#ctx0" brushRef="#br0" timeOffset="333926.594">5017 4094 3224 0 0,'-8'-7'233'0'0,"13"6"-131"0"0,1 1-18 0 0,-5 0 192 0 0,0-1 0 0 0,0 1 0 0 0,0 0 1 0 0,0-1-1 0 0,0 1 0 0 0,-1-1 1 0 0,1 1-1 0 0,0-1 0 0 0,0 0 1 0 0,0 1-1 0 0,0-1 0 0 0,-1 0 0 0 0,1 0 1 0 0,0 0-277 0 0,5-3 1455 0 0,3 2 1323 0 0,-8 2-2664 0 0,-1 0 1 0 0,0 0-1 0 0,0 1 1 0 0,0-1-1 0 0,0 0 1 0 0,0 0-1 0 0,0 0 1 0 0,0 0-1 0 0,0 1 1 0 0,0-1-1 0 0,0 0 1 0 0,1 0-1 0 0,-1 0 1 0 0,0 0-1 0 0,0 1 1 0 0,0-1-1 0 0,0 0 1 0 0,0 0-1 0 0,0 0 1 0 0,0 0-1 0 0,0 1 1 0 0,0-1-1 0 0,0 0 1 0 0,-1 0-1 0 0,1 0 1 0 0,0 0-1 0 0,0 1 1 0 0,0-1-1 0 0,0 0 1 0 0,0 0-1 0 0,0 0 1 0 0,0 0-1 0 0,0 0 1 0 0,0 1-115 0 0,2 15 604 0 0,-1-13-536 0 0,-1-1 0 0 0,0 0 0 0 0,1 0 0 0 0,-1 1 1 0 0,1-1-1 0 0,0 0 0 0 0,0 0 0 0 0,0 0 0 0 0,0 0 0 0 0,0 0 0 0 0,0 0 1 0 0,0 0-1 0 0,1 0-68 0 0,21 24 517 0 0,-14-17-291 0 0,46 39 399 0 0,-35-35-545 0 0,-11-4-4 0 0,-6-6-57 0 0,0 0 0 0 0,0-1-1 0 0,0 1 1 0 0,1-1-1 0 0,-1 1 1 0 0,1-1 0 0 0,3 1-19 0 0,8 6 167 0 0,-6-4-95 0 0,-9-5-46 0 0,1 1 0 0 0,-1-1 0 0 0,1 1 0 0 0,-1 0 0 0 0,1 0 0 0 0,-1-1 0 0 0,1 1 0 0 0,-1 0 0 0 0,0 0 0 0 0,0-1 0 0 0,1 1 0 0 0,-1 0 0 0 0,0 0 0 0 0,0 0 0 0 0,0-1 0 0 0,0 1 0 0 0,0 0 0 0 0,0 0 0 0 0,0 0 0 0 0,0-1 0 0 0,0 1 0 0 0,0 0 0 0 0,0 0 0 0 0,-1 0 0 0 0,1-1 0 0 0,0 1 0 0 0,0 0 0 0 0,-1 0 0 0 0,1-1 0 0 0,-1 1 0 0 0,1 0 0 0 0,-1-1 0 0 0,1 1-26 0 0,-3 2 129 0 0,-1 0-1 0 0,1 0 1 0 0,-1-1-1 0 0,0 1 1 0 0,1-1-1 0 0,-3 1-128 0 0,-10 6 485 0 0,9-4-336 0 0,-1-2-1 0 0,1 1 1 0 0,-1-1-1 0 0,-8 3-148 0 0,-10 4 206 0 0,-54 23 54 0 0,17-8-644 0 0,35-15-5617 0 0,9-6-793 0 0</inkml:trace>
  <inkml:trace contextRef="#ctx0" brushRef="#br0" timeOffset="338537.802">7151 5221 2304 0 0,'0'0'101'0'0,"-3"-14"22"0"0,3 5 69 0 0,0 4 1058 0 0,0-1-1 0 0,0 1 1 0 0,0 0 0 0 0,-1-1-1 0 0,0 1 1 0 0,0 0-1 0 0,0-1 1 0 0,-1-1-1250 0 0,1-4 947 0 0,1 11-857 0 0,0-1 0 0 0,0 1 0 0 0,1-1 0 0 0,-1 1 1 0 0,0-1-1 0 0,0 1 0 0 0,0-1 0 0 0,0 1 0 0 0,0-1 0 0 0,-1 1 1 0 0,1-1-1 0 0,0 1 0 0 0,0-1 0 0 0,0 1 0 0 0,0 0 0 0 0,0-1 1 0 0,-1 1-1 0 0,1-1 0 0 0,0 1 0 0 0,0-1 0 0 0,-1 1 1 0 0,1-1-91 0 0,-1 1 741 0 0,1 0-111 0 0,0 0-43 0 0,0 0-10 0 0,0 0-43 0 0,0 0-180 0 0,0 0-76 0 0,0 0-20 0 0,-2-1 245 0 0,-2 6-70 0 0,-2 5-162 0 0,2 8 136 0 0,0 0-1 0 0,0 15-406 0 0,-3 15 476 0 0,1 1-209 0 0,1 1 0 0 0,3-1-1 0 0,2 28-266 0 0,1-31 68 0 0,-1-32-39 0 0,1 0 1 0 0,1 0-1 0 0,1 0-29 0 0,-1 0 23 0 0,0-1-1 0 0,0 1 1 0 0,-2 0-23 0 0,7 49 144 0 0,-4-32-90 0 0,-1-27-33 0 0,-1-3-19 0 0,-1-1 0 0 0,0 0 0 0 0,0 1 1 0 0,0-1-1 0 0,1 0 0 0 0,-1 1 0 0 0,0-1 0 0 0,0 1 0 0 0,0-1 1 0 0,0 0-1 0 0,0 1 0 0 0,1-1 0 0 0,-1 1 0 0 0,0-1 0 0 0,0 0 1 0 0,0 1-1 0 0,0-1 0 0 0,0 1 0 0 0,0-1 0 0 0,0 0 0 0 0,-1 1 1 0 0,1-1-1 0 0,0 1-2 0 0,-1 19 75 0 0,1-14 26 0 0,0-4-6578 0 0,0-2 4646 0 0</inkml:trace>
  <inkml:trace contextRef="#ctx0" brushRef="#br0" timeOffset="338897.793">7319 5456 6448 0 0,'-5'3'201'0'0,"0"1"1"0"0,0 0 0 0 0,0 0-1 0 0,0 0 1 0 0,0 1-1 0 0,-2 4-201 0 0,-5 8 2896 0 0,1 0-74 0 0,6-10-2267 0 0,1 0 0 0 0,0 1 0 0 0,0 0 0 0 0,1 0 0 0 0,-1 1-555 0 0,-12 42 2075 0 0,15-47-1807 0 0,0-1 0 0 0,0 1 0 0 0,-1-1 0 0 0,1 0 0 0 0,-1 1 0 0 0,0-1 0 0 0,0 0 0 0 0,0 0 0 0 0,-1 0-268 0 0,2-2 41 0 0,0-1 1 0 0,0 1 0 0 0,0 0-1 0 0,0-1 1 0 0,0 1-1 0 0,0-1 1 0 0,0 0 0 0 0,0 1-1 0 0,0-1 1 0 0,0 0 0 0 0,0 0-1 0 0,0 1 1 0 0,0-1-1 0 0,0 0 1 0 0,0 0 0 0 0,0 0-1 0 0,0 0 1 0 0,0-1 0 0 0,0 1-1 0 0,0 0 1 0 0,0 0-1 0 0,0-1 1 0 0,0 1 0 0 0,0 0-1 0 0,0-1 1 0 0,0 1 0 0 0,0-1-1 0 0,0 1 1 0 0,0-1-1 0 0,0 0 1 0 0,0 1 0 0 0,0-1-42 0 0,-10-6 379 0 0,3 3-144 0 0,1-1 1 0 0,0 0-1 0 0,0 0 0 0 0,1 0 0 0 0,-1-1 0 0 0,-1-2-235 0 0,-19-20 232 0 0,-1 2 0 0 0,0 0 0 0 0,-30-18-232 0 0,57 44-14 0 0,0-1-1 0 0,1 1 1 0 0,-1 0-1 0 0,1-1 1 0 0,-1 1 0 0 0,1 0-1 0 0,-1-1 1 0 0,1 1-1 0 0,-1 0 1 0 0,1-1-1 0 0,-1 1 1 0 0,1-1-1 0 0,-1 1 1 0 0,1-1 0 0 0,0 1-1 0 0,-1-1 1 0 0,1 0-1 0 0,0 1 1 0 0,0-1-1 0 0,-1 1 1 0 0,1-1-1 0 0,0 0 1 0 0,0 0 14 0 0,1 1-236 0 0,0-1 1 0 0,0 0-1 0 0,1 0 0 0 0,-1 1 1 0 0,0-1-1 0 0,0 1 0 0 0,1-1 1 0 0,-1 1-1 0 0,0-1 0 0 0,1 1 1 0 0,0 0 235 0 0,3-2-765 0 0,18-2-1132 0 0,-1 3-21 0 0</inkml:trace>
  <inkml:trace contextRef="#ctx0" brushRef="#br0" timeOffset="340605.967">7282 5528 4144 0 0,'1'0'23'0'0,"-1"-1"1"0"0,0 0-1 0 0,0 0 1 0 0,0 0-1 0 0,0 0 1 0 0,1 1-1 0 0,-1-1 1 0 0,0 0-1 0 0,1 0 0 0 0,-1 0 1 0 0,1 1-1 0 0,-1-1 1 0 0,1 0-1 0 0,-1 1 1 0 0,1-1-1 0 0,-1 0 1 0 0,1 1-1 0 0,0-1 1 0 0,-1 1-1 0 0,1-1 1 0 0,0 1-1 0 0,0-1-23 0 0,19-8 671 0 0,-15 7-145 0 0,12-10 1914 0 0,-16 11-2434 0 0,10-4 2002 0 0,-10 4-1644 0 0,-1 1 1 0 0,1 0 0 0 0,0 0 0 0 0,-1 0-1 0 0,1 0 1 0 0,0 0 0 0 0,0 0 0 0 0,-1 0-1 0 0,1 0 1 0 0,0 0 0 0 0,-1 0 0 0 0,1 0-1 0 0,0 0 1 0 0,0 1 0 0 0,-1-1 0 0 0,1 0 0 0 0,0 0-366 0 0,-1 2 111 0 0,0 0-1 0 0,0 0 0 0 0,0 0 1 0 0,0 0-1 0 0,-1 0 0 0 0,1 0 1 0 0,0 0-1 0 0,-1 0 0 0 0,0 1-109 0 0,-1 4 171 0 0,0-1 0 0 0,0 1-1 0 0,-1-1 1 0 0,1 0 0 0 0,-2 0-1 0 0,-2 5-170 0 0,3-6 98 0 0,1 0 0 0 0,-1 0-1 0 0,1 0 1 0 0,-1 5-98 0 0,1-5 41 0 0,0 0 1 0 0,0 0 0 0 0,0-1-1 0 0,0 1 1 0 0,-1-1-1 0 0,0 2-41 0 0,-16 19 187 0 0,10-11-77 0 0,-1-1 1 0 0,0 0-1 0 0,-8 6-110 0 0,-27 35 458 0 0,43-51-359 0 0,2-2-96 0 0,-1-1 0 0 0,1 0 0 0 0,0 0 0 0 0,0 1 0 0 0,0-1 0 0 0,0 0 0 0 0,-1 1 0 0 0,1-1 0 0 0,0 0 0 0 0,0 0-1 0 0,-1 0 1 0 0,1 1 0 0 0,0-1 0 0 0,0 0 0 0 0,-1 0 0 0 0,1 0 0 0 0,0 1 0 0 0,-1-1 0 0 0,1 0 0 0 0,0 0 0 0 0,0 0 0 0 0,-1 0 0 0 0,1 0 0 0 0,0 0 0 0 0,-1 0 0 0 0,1 0-3 0 0,-1 1 80 0 0,-12-7 160 0 0,-3-19 402 0 0,-15-29 124 0 0,20 40-550 0 0,1 1 0 0 0,-2 0-1 0 0,0 0 1 0 0,-9-7-216 0 0,14 15 26 0 0,-1-1-1 0 0,1 1 0 0 0,-1 0 0 0 0,0 1 1 0 0,0-1-1 0 0,-1 2 0 0 0,1-1 1 0 0,-1 1-1 0 0,-5-1-25 0 0,-4 0 55 0 0,0 0 0 0 0,1 2 0 0 0,-3 0-55 0 0,-7 0-21 0 0,-4-1-104 0 0,0 3-4061 0 0,39 0-2793 0 0</inkml:trace>
  <inkml:trace contextRef="#ctx0" brushRef="#br0" timeOffset="341502.23">5257 6032 4952 0 0,'-16'-6'108'0'0,"16"4"-78"0"0,0 1 1 0 0,1-1-1 0 0,-1 1 1 0 0,0 0 0 0 0,0-1-1 0 0,1 1 1 0 0,-1 0-1 0 0,1-1 1 0 0,-1 1-1 0 0,1 0 1 0 0,0 0-1 0 0,-1-1 1 0 0,1 1-1 0 0,0 0-30 0 0,0 0-6 0 0,5-3 60 0 0,0-1 1447 0 0,-6 5-1462 0 0,0 0 0 0 0,0 0 0 0 0,0 0 0 0 0,0-1 0 0 0,0 1 0 0 0,0 0 0 0 0,0 0 0 0 0,0 0 0 0 0,0-1 0 0 0,0 1 0 0 0,0 0 0 0 0,0 0 0 0 0,0 0 0 0 0,0 0 0 0 0,-1-1 0 0 0,1 1 1 0 0,0 0-1 0 0,0 0 0 0 0,0 0 0 0 0,0 0 0 0 0,0-1 0 0 0,0 1 0 0 0,0 0 0 0 0,0 0 0 0 0,-1 0 0 0 0,1 0 0 0 0,0 0 0 0 0,0 0 0 0 0,0-1 0 0 0,0 1 0 0 0,-1 0 0 0 0,1 0 0 0 0,0 0 0 0 0,0 0 0 0 0,0 0 0 0 0,-1 0-39 0 0,1 0 64 0 0,0 0 0 0 0,0 0 0 0 0,0 0 0 0 0,0-1 0 0 0,-1 1 0 0 0,1 0 0 0 0,0 0 0 0 0,0 0 0 0 0,0 0 0 0 0,0 0 0 0 0,0-1 0 0 0,-1 1 0 0 0,1 0 0 0 0,0 0 0 0 0,0 0 0 0 0,0-1 0 0 0,0 1 0 0 0,0 0 0 0 0,0 0 0 0 0,0 0 0 0 0,0-1 0 0 0,0 1 0 0 0,0 0 0 0 0,0 0 0 0 0,0 0 0 0 0,0-1 0 0 0,0 1 0 0 0,0 0 0 0 0,0 0 0 0 0,0 0 0 0 0,0-1 0 0 0,0 1-1 0 0,0 0 1 0 0,0 0 0 0 0,0 0 0 0 0,0 0 0 0 0,0-1 0 0 0,1 1 0 0 0,-1 0 0 0 0,0 0 0 0 0,0 0 0 0 0,0 0 0 0 0,0-1 0 0 0,0 1 0 0 0,0 0 0 0 0,1 0 0 0 0,-1 0 0 0 0,0 0 0 0 0,0 0 0 0 0,0 0 0 0 0,1-1 0 0 0,-1 1 0 0 0,0 0 0 0 0,0 0 0 0 0,0 0 0 0 0,0 0 0 0 0,1 0 0 0 0,-1 0 0 0 0,0 0 0 0 0,0 0 0 0 0,1 0 0 0 0,-1 0 0 0 0,0 0-64 0 0,15-5 2139 0 0,-14 5-2518 0 0,7-1 567 0 0,1-1 0 0 0,-1 1 0 0 0,1 1 0 0 0,5 0-188 0 0,6 0 93 0 0,246-15 610 0 0,-185 12-489 0 0,-34 2-136 0 0,33-6-78 0 0,121-13 114 0 0,-147 15-90 0 0,192-9 147 0 0,-43 6-94 0 0,-33 2-79 0 0,-55 4 54 0 0,4-1-41 0 0,-86 2-12 0 0,31 4 1 0 0,17-1 12 0 0,51-7 43 0 0,-29 0-145 0 0,55 5 90 0 0,-71 2-1 0 0,14-5 1 0 0,51 1 12 0 0,-36 2 46 0 0,46 3-62 0 0,-144-3 4 0 0,0-1 0 0 0,1-1-1 0 0,-1-1 1 0 0,2 0 0 0 0,3-1 0 0 0,0 1 1 0 0,4 0-1 0 0,156-8 181 0 0,-159 9-151 0 0,-13 1-15 0 0,1 0 0 0 0,-1 1-1 0 0,6 0-14 0 0,-11 1-27 0 0,1-1 0 0 0,-1-1-1 0 0,1 1 1 0 0,3-2 27 0 0,16-1-50 0 0,40-5 49 0 0,-42 4 8 0 0,2-1 50 0 0,-6 4 308 0 0,-7 0-1504 0 0,-4 1-2848 0 0,-4 0-1155 0 0</inkml:trace>
  <inkml:trace contextRef="#ctx0" brushRef="#br0" timeOffset="342608.092">8914 5786 6912 0 0,'0'0'528'0'0,"0"0"-214"0"0,0 0 370 0 0,0 0 202 0 0,1 1 39 0 0,0 9-419 0 0,1-1-1 0 0,-1 1 1 0 0,-1 0-1 0 0,1 0 1 0 0,-2-1 0 0 0,1 1-1 0 0,-2 0 1 0 0,0 3-506 0 0,0 4 626 0 0,-18 120 738 0 0,0-3-417 0 0,19-121-837 0 0,-5 47 1023 0 0,1 33-1133 0 0,5 2 2587 0 0,12 88-2587 0 0,-6-118 734 0 0,-3 32-734 0 0,3 31-109 0 0,-5-115 206 0 0,0 4-25 0 0,1-1 0 0 0,0 0 0 0 0,2 0 0 0 0,3 13-72 0 0,-2-13 0 0 0,-4-11 0 0 0,0 0 0 0 0,0-1 0 0 0,1 1 0 0 0,0-1 0 0 0,0 1 0 0 0,2 2 0 0 0,2 1 0 0 0,-5-7 0 0 0,4 18 0 0 0,-5-18 8 0 0,1 0-1 0 0,-1 0 0 0 0,0-1 1 0 0,0 1-1 0 0,0 0 0 0 0,0 0 1 0 0,-1 0-1 0 0,1-1 0 0 0,0 1 1 0 0,0 0-1 0 0,0 0 0 0 0,-1-1 1 0 0,1 1-1 0 0,0 0 1 0 0,-1-1-1 0 0,1 1 0 0 0,0 0 1 0 0,-1-1-1 0 0,1 1 0 0 0,-1 0 1 0 0,1-1-1 0 0,-1 1 0 0 0,1-1 1 0 0,-1 1-1 0 0,0-1 0 0 0,1 1 1 0 0,-1-1-1 0 0,0 1 0 0 0,1-1 1 0 0,-1 0-1 0 0,0 1 0 0 0,0-1 1 0 0,1 0-1 0 0,-1 0 0 0 0,0 0 1 0 0,0 1-8 0 0,-32 7-52 0 0,29-7 63 0 0,-3-1-31 0 0,0 1 0 0 0,0-1 0 0 0,0 0-1 0 0,-1 0 21 0 0,1-1 20 0 0,1 1-1 0 0,0 0 1 0 0,-1 1-1 0 0,1 0 0 0 0,-1 0-19 0 0,-4 0-12 0 0,1 0-1 0 0,-1 0 1 0 0,1-1-1 0 0,-1 0 1 0 0,-6-2 12 0 0,-20 1-143 0 0,-542-5-77 0 0,313 10 421 0 0,181-2-288 0 0,-183 3-42 0 0,-60 9 128 0 0,114-3 13 0 0,-8 2 262 0 0,-85 2-25 0 0,233-14-216 0 0,-127-5 72 0 0,173 4-79 0 0,-1 0 0 0 0,-1 2-26 0 0,-7 0 12 0 0,-65 4-12 0 0,-59 1 0 0 0,24-1 74 0 0,84-5 68 0 0,16 0 104 0 0,-1-2 0 0 0,-17-3-246 0 0,-17-7 124 0 0,58 8-124 0 0,3-1 28 0 0,10 0-11 0 0,2 3-8 0 0,-2 0-6 0 0,0 0 1 0 0,1-1 0 0 0,-1 1 0 0 0,1 0 0 0 0,-1-1 0 0 0,1 1-1 0 0,-1 0 1 0 0,1-1 0 0 0,0 1 0 0 0,0-1 0 0 0,0 1 0 0 0,0 0 0 0 0,0-1-1 0 0,0 1 1 0 0,0-1 0 0 0,0 1 0 0 0,1-1 0 0 0,-1 1 0 0 0,0 0-1 0 0,1-1 1 0 0,-1 1 0 0 0,1 0 0 0 0,0-1 0 0 0,-1 1 0 0 0,1 0-4 0 0,0-3 32 0 0,0 1 0 0 0,0-1 1 0 0,-1 1-1 0 0,1-1 1 0 0,-1 0-1 0 0,0 0 0 0 0,0 1 1 0 0,0-1-1 0 0,-1 0 0 0 0,1 1 1 0 0,-1-1-1 0 0,0 1 1 0 0,-1-3-33 0 0,-2-25 21 0 0,4 17-55 0 0,2 0 1 0 0,1-9 33 0 0,-1 15 6 0 0,-1-1 1 0 0,0 0 0 0 0,0 0 0 0 0,-1 1 0 0 0,0-1-1 0 0,-1 0 1 0 0,0 0 0 0 0,-1-6-7 0 0,-1 1 46 0 0,1 0-1 0 0,0 0 1 0 0,2 0-1 0 0,-1 0 1 0 0,2 0-46 0 0,-1 4 25 0 0,-1 2-8 0 0,0 0-1 0 0,0 0 0 0 0,-1 0 1 0 0,1 0-1 0 0,-3-4-16 0 0,1 2-18 0 0,0 0 0 0 0,1 0 0 0 0,0-5 18 0 0,-5-110-116 0 0,6 106 116 0 0,1 0 0 0 0,2-10 0 0 0,-1 9 0 0 0,-1 1 0 0 0,-1-10 0 0 0,1 13 0 0 0,0 0 0 0 0,0 0 0 0 0,2 0 0 0 0,0 0 0 0 0,1-4 0 0 0,-2 12 0 0 0,-1 0 0 0 0,0 0 0 0 0,0 0 0 0 0,-1 0 0 0 0,0 0 0 0 0,-1 1 0 0 0,0-1 0 0 0,0-1 0 0 0,-1-3 0 0 0,1-1 0 0 0,-1-9 0 0 0,1 6 0 0 0,-1 0 0 0 0,0 1 0 0 0,-2-5 0 0 0,0 0 0 0 0,4-1 25 0 0,1 19-18 0 0,0 0-1 0 0,1-1 1 0 0,-2 1-1 0 0,1 0 1 0 0,0-1-1 0 0,0 1 1 0 0,-1 0-1 0 0,1 0 0 0 0,-1-1 1 0 0,0 1-1 0 0,0 0-6 0 0,0-1 5 0 0,0 2-14 0 0,0 0 1 0 0,0 0-1 0 0,1 0 1 0 0,-1 1-1 0 0,1-1 1 0 0,-1 0-1 0 0,1 0 1 0 0,-1 0-1 0 0,1 0 1 0 0,0 0 0 0 0,-1 0-1 0 0,1 0 1 0 0,0 0-1 0 0,0 0 1 0 0,-1 0-1 0 0,1 0 1 0 0,0 0-1 0 0,0 0 1 0 0,0 0 0 0 0,0 0-1 0 0,1 0 1 0 0,-1 0-1 0 0,0 0 1 0 0,0 0-1 0 0,1 0 1 0 0,-1 0-1 0 0,0 0 1 0 0,1 0-1 0 0,-1 0 1 0 0,1 0 0 0 0,-1 0-1 0 0,1 1 1 0 0,0-2 8 0 0,0 1-143 0 0,-1 1-17 0 0,14 4-2944 0 0,-5 2-2025 0 0,6 0-1540 0 0</inkml:trace>
  <inkml:trace contextRef="#ctx0" brushRef="#br0" timeOffset="343618.415">6065 6410 6448 0 0,'-10'-8'301'0'0,"14"0"81"0"0,-2 5-380 0 0,0 2 18 0 0,-4-1-25 0 0,-7 0 230 0 0,8 0 90 0 0,-3 0 2157 0 0,0 2-1802 0 0,-1-1-177 0 0,1 1 1 0 0,-1 0 0 0 0,0 1 0 0 0,1-1 0 0 0,-1 1-1 0 0,1 0 1 0 0,-1 0 0 0 0,1 0 0 0 0,-1 1 0 0 0,-3 1-494 0 0,-13 6 939 0 0,18-8-821 0 0,0 0 0 0 0,0 0 1 0 0,0 1-1 0 0,0-1 0 0 0,1 1 0 0 0,-1-1 1 0 0,0 1-1 0 0,1 0 0 0 0,0 0 0 0 0,-1 0 0 0 0,1 0-118 0 0,-20 14 644 0 0,-4 2-352 0 0,25-17-268 0 0,0 0-1 0 0,0 0 0 0 0,0 0 1 0 0,0 0-1 0 0,0 0 0 0 0,0 0 0 0 0,1 0 1 0 0,-1 0-1 0 0,0 1 0 0 0,1-1 0 0 0,-1 0 1 0 0,1 1-1 0 0,-1-1 0 0 0,1 0 0 0 0,-1 1 1 0 0,1-1-1 0 0,0 1 0 0 0,0-1-23 0 0,0 2 38 0 0,0 0-1 0 0,0 0 1 0 0,-1-1-1 0 0,1 1 0 0 0,-1 0 1 0 0,1 0-1 0 0,-1-1 1 0 0,0 1-1 0 0,0 0 1 0 0,0-1-1 0 0,-2 3-37 0 0,0 2 65 0 0,3-7-56 0 0,0 1 0 0 0,-1 0 0 0 0,1 0 0 0 0,0-1 0 0 0,0 1-1 0 0,0 0 1 0 0,0 0 0 0 0,0 0 0 0 0,0-1 0 0 0,0 1 0 0 0,0 0 0 0 0,0 0-1 0 0,0-1 1 0 0,0 1 0 0 0,1 0 0 0 0,-1 0 0 0 0,0-1 0 0 0,0 1-1 0 0,1 0 1 0 0,-1-1 0 0 0,0 1 0 0 0,1 0 0 0 0,-1-1 0 0 0,1 1-1 0 0,-1 0 1 0 0,1-1 0 0 0,-1 1 0 0 0,1-1-9 0 0,0 1 11 0 0,0 0 0 0 0,-1-1 1 0 0,1 1-1 0 0,-1 0 0 0 0,1 0 0 0 0,-1-1 1 0 0,1 1-1 0 0,-1 0 0 0 0,1 0 0 0 0,-1 0 0 0 0,0 0 1 0 0,0 0-1 0 0,1 0 0 0 0,-1-1 0 0 0,0 1 1 0 0,0 0-1 0 0,0 0 0 0 0,0 0 0 0 0,0 0 0 0 0,0 1-11 0 0,-5 12 156 0 0,4-12-136 0 0,1 0-1 0 0,-1 0 1 0 0,0 0 0 0 0,0 0 0 0 0,1 1 0 0 0,0-1-1 0 0,-1 0 1 0 0,1 0 0 0 0,0 1 0 0 0,0-1 0 0 0,0 1-20 0 0,1 17 37 0 0,-1-18-31 0 0,0 1 0 0 0,0 0 1 0 0,0 0-1 0 0,0-1 1 0 0,1 1-1 0 0,-1 0 0 0 0,1-1 1 0 0,-1 1-1 0 0,1-1 1 0 0,0 1-1 0 0,0-1 1 0 0,0 1-1 0 0,0-1 0 0 0,1 1 1 0 0,-1-1-1 0 0,0 0 1 0 0,1 0-1 0 0,0 0 0 0 0,0 1-6 0 0,-1-2 3 0 0,1 1 0 0 0,-1-1 0 0 0,1 0 0 0 0,-1 1 0 0 0,1-1 0 0 0,-1 0 0 0 0,1 0 0 0 0,0 0 0 0 0,0 0 0 0 0,0 0 0 0 0,-1 0 0 0 0,1-1 0 0 0,0 1 0 0 0,0-1 0 0 0,0 1 0 0 0,0-1-1 0 0,0 0 1 0 0,0 0 0 0 0,0 0 0 0 0,2 0-3 0 0,2 0 12 0 0,7 1-144 0 0,0-1 0 0 0,0-1 0 0 0,0 0 0 0 0,0-1 1 0 0,0 0-1 0 0,0-1 0 0 0,3-1 132 0 0,12-5-1180 0 0,-1-2 0 0 0,14-7 1180 0 0,-34 14-303 0 0,0 0-1 0 0,0-1 1 0 0,-1 0-1 0 0,0 0 1 0 0,0 0-1 0 0,2-3 304 0 0,3-2-168 0 0,-10 9 146 0 0,0 0 0 0 0,0 0-1 0 0,0 0 1 0 0,0-1 0 0 0,0 1-1 0 0,0 0 1 0 0,0 0 0 0 0,0 0 0 0 0,0-1-1 0 0,-1 1 1 0 0,1 0 0 0 0,0-1-1 0 0,-1 1 1 0 0,1-1 0 0 0,-1 1-1 0 0,0-1 1 0 0,1 1 0 0 0,-1-1 0 0 0,0 1-1 0 0,0-1 1 0 0,0 1 0 0 0,0-1-1 0 0,0 1 1 0 0,-1-2 22 0 0,1-5-27 0 0,5-1 34 0 0,-5 9-5 0 0,0-1 1 0 0,1 1 0 0 0,-1 0 0 0 0,0 0 0 0 0,0 0 0 0 0,1 0 0 0 0,-1-1-1 0 0,0 1 1 0 0,0 0 0 0 0,1 0 0 0 0,-1-1 0 0 0,0 1 0 0 0,0 0 0 0 0,0 0 0 0 0,0-1-1 0 0,0 1 1 0 0,1 0 0 0 0,-1-1 0 0 0,0 1 0 0 0,0 0 0 0 0,0 0 0 0 0,0-1 0 0 0,0 1-1 0 0,0 0 1 0 0,0-1 0 0 0,0 1 0 0 0,0 0 0 0 0,0-1 0 0 0,0 1 0 0 0,0 0 0 0 0,0-1-1 0 0,0 1 1 0 0,-1 0 0 0 0,1 0 0 0 0,0-1 0 0 0,0 1 0 0 0,0 0 0 0 0,0 0 0 0 0,0-1-1 0 0,-1 1 1 0 0,1 0 0 0 0,0 0 0 0 0,0-1 0 0 0,-1 1-3 0 0,-16-6 797 0 0,16 6-336 0 0,-2 1-257 0 0,1 0 0 0 0,-1 0-1 0 0,1-1 1 0 0,-1 1-1 0 0,1-1 1 0 0,-1 1-1 0 0,0-1 1 0 0,1 0-1 0 0,-3 0-203 0 0,-7 17 1087 0 0,7-13-951 0 0,4-4-121 0 0,1 0 0 0 0,-1 0 0 0 0,1 1 0 0 0,-1-1 0 0 0,1 0 1 0 0,-1 0-1 0 0,1 1 0 0 0,0-1 0 0 0,-1 1 0 0 0,1-1 0 0 0,-1 0 0 0 0,1 1 0 0 0,0-1 0 0 0,-1 1 0 0 0,1-1 1 0 0,0 1-1 0 0,-1-1 0 0 0,1 1 0 0 0,0-1 0 0 0,0 1 0 0 0,0-1 0 0 0,-1 1 0 0 0,1-1 0 0 0,0 1 0 0 0,0-1 1 0 0,0 1-1 0 0,0-1 0 0 0,0 1 0 0 0,0 0 0 0 0,0-1 0 0 0,0 1 0 0 0,0-1 0 0 0,0 1 0 0 0,0-1 1 0 0,1 1-1 0 0,-1-1 0 0 0,0 1 0 0 0,0-1 0 0 0,0 1 0 0 0,1 0-15 0 0,-1 0 16 0 0,0 0-1 0 0,0 0 1 0 0,0 0 0 0 0,1 0-1 0 0,-2 0 1 0 0,1 1 0 0 0,0-1-1 0 0,0 0 1 0 0,0 0 0 0 0,0 0-1 0 0,-1 0 1 0 0,1 0 0 0 0,0 0 0 0 0,-1 0-1 0 0,1 0 1 0 0,-2 1-16 0 0,-2 15 169 0 0,0 0-55 0 0,4-16-108 0 0,-1 0 0 0 0,0 0 0 0 0,1 1-1 0 0,0-1 1 0 0,-1 0 0 0 0,1 1 0 0 0,0-1-1 0 0,-1 0 1 0 0,1 1 0 0 0,0-1 0 0 0,0 1-1 0 0,0-1 1 0 0,1 0 0 0 0,-1 1 0 0 0,0-1-1 0 0,0 0 1 0 0,1 1 0 0 0,-1-1 0 0 0,1 0-1 0 0,-1 1 1 0 0,1-1 0 0 0,-1 0 0 0 0,1 1-6 0 0,5 3 10 0 0,-5-5-5 0 0,0 1 0 0 0,0 0 0 0 0,0 0 0 0 0,0 0 0 0 0,0 0 0 0 0,0-1-1 0 0,0 1 1 0 0,-1 1 0 0 0,1-1 0 0 0,0 0 0 0 0,0 1-5 0 0,-1-2 1 0 0,1 1 0 0 0,-1 0 0 0 0,0-1 0 0 0,1 1 0 0 0,-1-1 1 0 0,1 1-1 0 0,-1-1 0 0 0,0 1 0 0 0,1-1 0 0 0,-1 1 0 0 0,1-1 1 0 0,0 1-1 0 0,-1-1 0 0 0,1 0 0 0 0,-1 1 0 0 0,1-1 0 0 0,0 0 1 0 0,-1 1-1 0 0,1-1 0 0 0,0 0 0 0 0,-1 0 0 0 0,1 0 0 0 0,0 0 0 0 0,-1 0 1 0 0,1 0-1 0 0,0 0 0 0 0,-1 0 0 0 0,1 0 0 0 0,0 0 0 0 0,-1 0 1 0 0,1 0-1 0 0,0 0-1 0 0,5 0 27 0 0,0 1-26 0 0,0 0 1 0 0,-1 0-1 0 0,1-1 1 0 0,0 0-1 0 0,-1 0 1 0 0,1-1-1 0 0,-1 0 1 0 0,1 0-1 0 0,0 0 1 0 0,-1 0-1 0 0,5-3-1 0 0,2 0-15 0 0,0-1 1 0 0,0 0-1 0 0,-1-1 0 0 0,7-5 15 0 0,-17 11-3 0 0,-1-1-1 0 0,1 1 1 0 0,0-1-1 0 0,0 0 1 0 0,0 0-1 0 0,-1 1 1 0 0,1-1-1 0 0,0 0 1 0 0,-1 0 0 0 0,1 0-1 0 0,0 0 1 0 0,-1 0-1 0 0,1 0 1 0 0,-1 0-1 0 0,0 0 1 0 0,1 0-1 0 0,-1 0 1 0 0,0 0 0 0 0,0 0-1 0 0,1 0 1 0 0,-1 0-1 0 0,0 0 1 0 0,0 0-1 0 0,0 0 1 0 0,0-1 3 0 0,2-15-65 0 0,-2 16 62 0 0,0-1 0 0 0,1 1 0 0 0,-1 0 0 0 0,0 0 1 0 0,0 0-1 0 0,0-1 0 0 0,0 1 0 0 0,0 0 0 0 0,-1 0 0 0 0,1 0 0 0 0,0-1 0 0 0,0 1 0 0 0,-1 0 0 0 0,1 0 0 0 0,-1 0 0 0 0,1 0 0 0 0,-1 0 0 0 0,1 0 0 0 0,-1-1 0 0 0,0 1 0 0 0,0 1 0 0 0,1-1 0 0 0,-1 0 0 0 0,0 0 0 0 0,0 0 0 0 0,-1 0 3 0 0,-11-17 1 0 0,13 17 0 0 0,-1 0-1 0 0,1 0 1 0 0,-1 0 0 0 0,1 0-1 0 0,-1 0 1 0 0,0-1-1 0 0,1 1 1 0 0,-1 1-1 0 0,0-1 1 0 0,0 0 0 0 0,0 0-1 0 0,0 0 1 0 0,0 0-1 0 0,0 0 1 0 0,0 1-1 0 0,0-1 1 0 0,0 1 0 0 0,0-1-1 0 0,0 0 1 0 0,0 1-1 0 0,0 0 1 0 0,0-1-1 0 0,-1 1 1 0 0,1 0-1 0 0,-6-3-47 0 0,-1 0-1 0 0,1 0 1 0 0,0 0-1 0 0,0-1 48 0 0,5 2-81 0 0,0 1 0 0 0,-1 0-1 0 0,1-1 1 0 0,-1 1-1 0 0,1 0 1 0 0,-1 0-1 0 0,1 0 1 0 0,-1 1 0 0 0,1-1-1 0 0,-1 1 1 0 0,0-1-1 0 0,1 1 1 0 0,-1 0 0 0 0,0 0-1 0 0,-1 0 82 0 0,3 1 88 0 0,1-1 45 0 0,0 0-181 0 0,29-3-3937 0 0,-17 0-1765 0 0</inkml:trace>
  <inkml:trace contextRef="#ctx0" brushRef="#br0" timeOffset="344147.313">6480 6448 6448 0 0,'2'1'103'0'0,"1"0"1"0"0,-1 0-1 0 0,0 0 0 0 0,0 1 1 0 0,0-1-1 0 0,0 0 0 0 0,0 1 1 0 0,0-1-1 0 0,0 1 1 0 0,0 0-1 0 0,0 0 0 0 0,-1 0 1 0 0,1 0-1 0 0,-1 0 0 0 0,1 0 1 0 0,-1 0-1 0 0,0 0 1 0 0,0 0-1 0 0,0 1-103 0 0,2 3 769 0 0,1 0-145 0 0,-2 1 1 0 0,1-1-1 0 0,-1 1 1 0 0,0 0-1 0 0,0 1-624 0 0,4 14 775 0 0,-4-16-498 0 0,-1 1 0 0 0,0-1 0 0 0,-1 1 0 0 0,1-1 0 0 0,-1 1 0 0 0,0 0 0 0 0,-1 4-277 0 0,0 24 1319 0 0,1-32-1190 0 0,0 0 1 0 0,0-1-1 0 0,-1 1 1 0 0,1-1-1 0 0,-1 1 1 0 0,1 0-1 0 0,-1 0-129 0 0,0-1 92 0 0,0 1 0 0 0,1-1 0 0 0,-1 0 0 0 0,1 0-1 0 0,0 0 1 0 0,0 1 0 0 0,0-1 0 0 0,0 0 0 0 0,0 2-92 0 0,0-3 23 0 0,0 0 1 0 0,0 0-1 0 0,1 0 1 0 0,-1 0-1 0 0,0-1 1 0 0,0 1-1 0 0,0 0 1 0 0,0 0-1 0 0,-1 0 1 0 0,1 0-1 0 0,0 0 1 0 0,0 0-1 0 0,0-1 1 0 0,-1 1-1 0 0,1 0 1 0 0,0 0-1 0 0,-1 0 1 0 0,1-1-1 0 0,-1 1 1 0 0,1 0-1 0 0,-1 0 1 0 0,1-1-1 0 0,-1 1 1 0 0,0-1-1 0 0,1 1 1 0 0,-1 0-1 0 0,0-1 0 0 0,1 1 1 0 0,-1-1-1 0 0,0 1 1 0 0,0-1-1 0 0,1 0 1 0 0,-1 1-1 0 0,0-1 1 0 0,0 0-1 0 0,0 0 1 0 0,0 1-1 0 0,1-1 1 0 0,-1 0-1 0 0,0 0 1 0 0,0 0-1 0 0,0 0 1 0 0,0 0-1 0 0,0 0 1 0 0,0 0-1 0 0,1 0 1 0 0,-1-1-24 0 0,0 1 29 0 0,1-1 0 0 0,-1 1 0 0 0,1-1 1 0 0,-1 1-1 0 0,1-1 0 0 0,0 1 0 0 0,-1-1 0 0 0,1 0 1 0 0,0 1-1 0 0,-1-1 0 0 0,1 0 0 0 0,0 1 0 0 0,0-1 1 0 0,-1 0-1 0 0,1 1 0 0 0,0-1 0 0 0,0 0 0 0 0,0 1 1 0 0,0-1-1 0 0,0 0-29 0 0,-4-13 189 0 0,4 12-189 0 0,0 1 0 0 0,0-1-1 0 0,0 0 1 0 0,0 1 0 0 0,0-1 0 0 0,0 0-1 0 0,1 1 1 0 0,-1-1 0 0 0,0 0-1 0 0,1 1 1 0 0,0-1 0 0 0,-1 0 0 0 0,1 1-1 0 0,0-1 1 0 0,-1 1 0 0 0,1-1 0 0 0,1 0 0 0 0,3-9-235 0 0,-2 0-15 0 0,0 4 82 0 0,-1-1-1 0 0,1 1 1 0 0,0 0-1 0 0,0 0 1 0 0,1 0-1 0 0,2-2 169 0 0,-3 3-82 0 0,1 0 0 0 0,-1-1 0 0 0,0 1 0 0 0,2-4 82 0 0,-4 5-90 0 0,0 1 0 0 0,1 0 0 0 0,0 0 0 0 0,0 0 0 0 0,1 0 0 0 0,-1 1 0 0 0,1-1 0 0 0,-1 1 0 0 0,1-1 0 0 0,0 1-1 0 0,2-1 91 0 0,1-3-292 0 0,-4 5 272 0 0,-1 1 0 0 0,1-1 1 0 0,-1 1-1 0 0,1 0 0 0 0,-1-1 0 0 0,1 1 0 0 0,0 0 0 0 0,0 0 1 0 0,0 0-1 0 0,-1 0 0 0 0,2 0 20 0 0,-2 2-12 0 0,1-1 1 0 0,-1 0-1 0 0,0 1 1 0 0,1-1-1 0 0,-1 1 1 0 0,0-1-1 0 0,1 1 1 0 0,-1 0-1 0 0,0 0 0 0 0,0-1 1 0 0,1 2 11 0 0,-1-2-16 0 0,1 1 26 0 0,-1 0-1 0 0,0 0 1 0 0,0 1-1 0 0,0-1 1 0 0,0 0-1 0 0,0 0 1 0 0,0 1-1 0 0,0-1 1 0 0,0 0-1 0 0,-1 1 1 0 0,1-1-1 0 0,0 0 1 0 0,-1 2-10 0 0,9 11 297 0 0,-7-11-230 0 0,-1 0-1 0 0,1-1 0 0 0,-1 1 0 0 0,1 0 0 0 0,-1 0 0 0 0,0 0 0 0 0,0 0 1 0 0,0 0-1 0 0,-1 0 0 0 0,1 0 0 0 0,-1 0 0 0 0,0 2-66 0 0,6 21 670 0 0,-6-23-588 0 0,1 0-1 0 0,-1 0 1 0 0,0 0-1 0 0,1 0 1 0 0,-1 1-1 0 0,-1-1 1 0 0,1 0-1 0 0,0 1-81 0 0,-1 8 338 0 0,1-12-317 0 0,-1-1-1 0 0,1 1 1 0 0,0 0 0 0 0,0 0 0 0 0,0-1 0 0 0,0 1-1 0 0,-1 0 1 0 0,1 0 0 0 0,0 0 0 0 0,0-1 0 0 0,0 1-1 0 0,-1 0 1 0 0,1 0 0 0 0,0 0 0 0 0,0 0-1 0 0,-1-1 1 0 0,1 1 0 0 0,0 0 0 0 0,0 0 0 0 0,-1 0-1 0 0,1 0 1 0 0,0 0 0 0 0,-1 0 0 0 0,1 0 0 0 0,0 0-1 0 0,0 0 1 0 0,-1 0 0 0 0,1 0 0 0 0,0 0 0 0 0,-1 0-1 0 0,1 0 1 0 0,0 0 0 0 0,0 0 0 0 0,-1 0 0 0 0,1 0-1 0 0,0 0 1 0 0,0 0 0 0 0,-1 1 0 0 0,1-1 0 0 0,0 0-1 0 0,0 0 1 0 0,-1 0 0 0 0,1 0 0 0 0,0 1 0 0 0,0-1-1 0 0,-1 0 1 0 0,1 0 0 0 0,0 1 0 0 0,0-1 0 0 0,0 0-1 0 0,0 0 1 0 0,0 1 0 0 0,-1-1 0 0 0,1 0 0 0 0,0 0-1 0 0,0 1 1 0 0,0-1 0 0 0,0 0 0 0 0,0 0 0 0 0,0 1-1 0 0,0-1 1 0 0,0 0 0 0 0,0 1 0 0 0,0-1 0 0 0,0 0-1 0 0,0 0 1 0 0,0 1-21 0 0,-1-4 19 0 0,1 1 0 0 0,-1-1 1 0 0,1 0-1 0 0,0 1 0 0 0,0-1 0 0 0,0 0 0 0 0,0 1 0 0 0,0-1 1 0 0,1 1-1 0 0,-1-1 0 0 0,1 0 0 0 0,0 1 0 0 0,-1-1 0 0 0,1 1 1 0 0,1-1-20 0 0,3-18 1 0 0,-3 11-20 0 0,0-1 0 0 0,0 1 0 0 0,1 1-1 0 0,1-1 1 0 0,-1 0 0 0 0,2 1 0 0 0,-1 0-1 0 0,1 0 1 0 0,5-7 19 0 0,-8 12-38 0 0,-1 3 31 0 0,-1 0 0 0 0,1 0 0 0 0,-1 1 0 0 0,1-1 0 0 0,0 0 0 0 0,-1 0 0 0 0,1 0 0 0 0,0 0 0 0 0,0 1 0 0 0,-1-1 0 0 0,1 0 0 0 0,0 1 0 0 0,0-1 0 0 0,0 1 0 0 0,0-1 0 0 0,0 1 0 0 0,0-1 0 0 0,0 1 7 0 0,0 0-6 0 0,0 0 1 0 0,-1-1-1 0 0,1 1 0 0 0,0 0 1 0 0,-1 0-1 0 0,1 0 0 0 0,0 0 1 0 0,-1 0-1 0 0,1 0 0 0 0,0 0 1 0 0,0 0-1 0 0,-1 0 0 0 0,1 0 1 0 0,0 0-1 0 0,-1 1 0 0 0,1-1 1 0 0,0 0-1 0 0,-1 0 0 0 0,1 1 1 0 0,-1-1-1 0 0,1 0 1 0 0,0 1-1 0 0,-1-1 0 0 0,1 1 1 0 0,-1-1-1 0 0,1 0 0 0 0,-1 1 1 0 0,1-1-1 0 0,-1 1 0 0 0,1 0 1 0 0,-1-1-1 0 0,0 1 6 0 0,16 24 26 0 0,-9-13-27 0 0,-2-5 54 0 0,-1 0-1 0 0,0 0 1 0 0,-1 0-1 0 0,0 1 1 0 0,0-1-1 0 0,0 1 1 0 0,-1 0-1 0 0,-1 0 1 0 0,1 0-1 0 0,0 6-52 0 0,-2-13 5 0 0,0 0 1 0 0,0 0-1 0 0,0 0 0 0 0,0 0 0 0 0,0 0 0 0 0,1 0 0 0 0,-1 0 0 0 0,0 0 0 0 0,1 0 0 0 0,-1 0 0 0 0,0 0 0 0 0,1 0-5 0 0,0 1-1 0 0,0 0-1 0 0,0-1 0 0 0,-1 1 1 0 0,1-1-1 0 0,0 1 0 0 0,-1 0 1 0 0,0-1-1 0 0,1 1 1 0 0,-1 0-1 0 0,0 0 0 0 0,0-1 1 0 0,0 3 1 0 0,0-3-111 0 0,0-1-922 0 0,0 0-3823 0 0,0 0-1641 0 0</inkml:trace>
  <inkml:trace contextRef="#ctx0" brushRef="#br0" timeOffset="344642.015">6973 6407 11520 0 0,'0'32'1345'0'0,"6"37"2167"0"0,1-25-648 0 0,-1 22-2864 0 0,-3-30 1022 0 0,-3-4-371 0 0,-1-24-481 0 0,1 0 1 0 0,0 0 0 0 0,0 0 0 0 0,1 1-171 0 0,8 67 706 0 0,-7-60-675 0 0,-2-16-33 0 0,0 0 0 0 0,0 0 0 0 0,0 0 0 0 0,0 0 0 0 0,-1-1 0 0 0,1 1 0 0 0,0 0 0 0 0,0 0 0 0 0,0 0 0 0 0,0 0 0 0 0,0 0 0 0 0,0 0-1 0 0,0 0 1 0 0,0 0 0 0 0,0 0 0 0 0,0 0 0 0 0,0 0 0 0 0,0 0 0 0 0,0 0 0 0 0,0 0 0 0 0,0 0 0 0 0,0 0 0 0 0,0 0 0 0 0,0 0-1 0 0,0 0 1 0 0,0 0 0 0 0,0 0 0 0 0,-1 0 0 0 0,1 0 0 0 0,0 0 0 0 0,0 0 0 0 0,0 0 0 0 0,0 0 0 0 0,0 0 0 0 0,0 0 0 0 0,0 0 0 0 0,0 0-1 0 0,0 0 1 0 0,0 0 0 0 0,0 0 0 0 0,0 0 0 0 0,0 0 0 0 0,0 0 0 0 0,0 0 0 0 0,0 0 0 0 0,0 1 0 0 0,0-1 0 0 0,0 0 0 0 0,0 0-1 0 0,0 0 1 0 0,0 0 0 0 0,0 0 2 0 0,-6-16-476 0 0,4-10-1184 0 0,1 0 0 0 0,2 0 0 0 0,1-14 1660 0 0,14-82-3154 0 0,-15 116 3186 0 0,0 1 0 0 0,0-1 0 0 0,1 1 0 0 0,0-1 1 0 0,-1 1-1 0 0,2-1 0 0 0,-1 1 0 0 0,1 0 1 0 0,0 0-1 0 0,0 0 0 0 0,0 1 0 0 0,0-1 0 0 0,1 1 1 0 0,0-1-1 0 0,0 1 0 0 0,0 0 0 0 0,2 0-32 0 0,-3 1 91 0 0,0 1 0 0 0,0 0 0 0 0,0 1 0 0 0,0-1 0 0 0,0 0 0 0 0,0 1 0 0 0,0 0 0 0 0,1 0 0 0 0,-1 0 0 0 0,1 0 0 0 0,-1 0 0 0 0,1 1 0 0 0,-1-1 0 0 0,1 1 0 0 0,-1 0 0 0 0,1 0 0 0 0,-1 0 0 0 0,1 1 0 0 0,-1-1 0 0 0,1 1 0 0 0,-1 0 0 0 0,1 0 0 0 0,-1 0 0 0 0,0 0 0 0 0,0 1 0 0 0,1-1 0 0 0,-1 1 0 0 0,0 0-91 0 0,1 0 172 0 0,0 1 61 0 0,1 0-1 0 0,-1 0 1 0 0,0 0 0 0 0,1 1 0 0 0,2 3-233 0 0,-6-6 88 0 0,0 0 0 0 0,0 0 0 0 0,0 0 0 0 0,-1 0 0 0 0,1 1 0 0 0,0-1 0 0 0,-1 0 0 0 0,1 1 0 0 0,-1-1 0 0 0,1 0 0 0 0,-1 1 0 0 0,0-1 0 0 0,0 1 0 0 0,1-1 0 0 0,-1 0 0 0 0,0 1 0 0 0,0-1 0 0 0,0 1 0 0 0,-1-1 0 0 0,1 1 0 0 0,0-1 0 0 0,0 0 0 0 0,-1 1 0 0 0,1 0-88 0 0,-3 1 151 0 0,1 1-1 0 0,-1-1 1 0 0,0 1-1 0 0,0-1 0 0 0,0 0 1 0 0,-1 0-1 0 0,1-1 1 0 0,0 1-1 0 0,-1-1 1 0 0,0 1-1 0 0,-1 0-150 0 0,-17 6 180 0 0,0 0 0 0 0,0-1 1 0 0,0-2-1 0 0,-12 3-180 0 0,32-9 0 0 0,-1 0 11 0 0,-9 5 17 0 0,11-4-64 0 0,1-1 0 0 0,-1 0 1 0 0,1 0-1 0 0,-1 0 0 0 0,1 1 0 0 0,-1-1 0 0 0,1 0 1 0 0,-1 0-1 0 0,1 0 0 0 0,-1 0 0 0 0,1 0 1 0 0,-1 0-1 0 0,1 0 0 0 0,-1 0 0 0 0,1 0 0 0 0,-1 0 1 0 0,1 0-1 0 0,-1 0 36 0 0,1 0-28 0 0,0-1 0 0 0,-1 1 0 0 0,1 0 0 0 0,0 0 0 0 0,0 0 0 0 0,0 0 0 0 0,0 0 0 0 0,0-1 0 0 0,0 1 0 0 0,0 0 0 0 0,0 0 1 0 0,0 0-1 0 0,0 0 0 0 0,0-1 0 0 0,0 1 0 0 0,0 0 0 0 0,0 0 0 0 0,0 0 0 0 0,0 0 0 0 0,0-1 0 0 0,0 1 0 0 0,0 0 0 0 0,0 0 0 0 0,0 0 0 0 0,0 0 0 0 0,0 0 0 0 0,0-1 0 0 0,1 1 1 0 0,-1 0-1 0 0,0 0 0 0 0,0 0 0 0 0,0 0 0 0 0,0 0 0 0 0,0 0 0 0 0,0 0 0 0 0,0-1 0 0 0,1 1 0 0 0,-1 0 0 0 0,0 0 0 0 0,0 0 0 0 0,0 0 0 0 0,0 0 0 0 0,0 0 0 0 0,1 0 0 0 0,-1 0 1 0 0,0 0-1 0 0,0 0 0 0 0,0 0 0 0 0,0 0 0 0 0,1 0 28 0 0,24-15-2627 0 0,-13 10 841 0 0</inkml:trace>
  <inkml:trace contextRef="#ctx0" brushRef="#br0" timeOffset="345606.154">7404 6429 11976 0 0,'0'0'922'0'0,"-1"1"-600"0"0,-55 93 5496 0 0,52-87-5423 0 0,-1 2 0 0 0,2-1 1 0 0,-1 0-1 0 0,1 1 0 0 0,0-1 0 0 0,1 1 0 0 0,0 0 0 0 0,0 0-395 0 0,3-7 32 0 0,-1-1 1 0 0,1 1-1 0 0,-1-1 0 0 0,1 0 0 0 0,0 1 0 0 0,0-1 0 0 0,-1 0 1 0 0,1 1-1 0 0,0-1 0 0 0,0 0 0 0 0,0 0 0 0 0,1 0 0 0 0,-1 0 0 0 0,0 0 1 0 0,0 0-1 0 0,0 0 0 0 0,1 0 0 0 0,0 0-32 0 0,0 0 10 0 0,0-1 1 0 0,0 1-1 0 0,0-1 0 0 0,0 0 1 0 0,0 1-1 0 0,0-1 1 0 0,0 0-1 0 0,0 0 0 0 0,0 0 1 0 0,-1-1-1 0 0,1 1 0 0 0,0 0 1 0 0,0-1-1 0 0,0 1 1 0 0,0-1-1 0 0,0 0 0 0 0,0 1 1 0 0,-1-1-1 0 0,1 0 0 0 0,0 0 1 0 0,-1 0-1 0 0,1 0 1 0 0,-1-1-1 0 0,1 1 0 0 0,-1 0 1 0 0,1-1-1 0 0,-1 0-10 0 0,18-20-70 0 0,-15 17-13 0 0,1 0 0 0 0,-1 0 1 0 0,0-1-1 0 0,1-2 83 0 0,1-3-342 0 0,0-1 1 0 0,-1 0 0 0 0,1-7 341 0 0,6-14-610 0 0,2 3-3 0 0,-13 30 610 0 0,-1 1 1 0 0,1-1-1 0 0,0 0 1 0 0,0 0-1 0 0,-1 0 0 0 0,1 1 1 0 0,0-1-1 0 0,-1 0 1 0 0,1 1-1 0 0,0-1 0 0 0,-1 1 1 0 0,1-1-1 0 0,0 1 1 0 0,-1-1-1 0 0,1 1 1 0 0,-1-1-1 0 0,1 1 0 0 0,-1-1 1 0 0,1 1 2 0 0,1 3 49 0 0,0 0 1 0 0,0 0-1 0 0,-1 0 1 0 0,1 0-1 0 0,-1 0 1 0 0,0 2-50 0 0,6 16 293 0 0,0-2 42 0 0,-6-17-286 0 0,0 1 0 0 0,0-1 0 0 0,0 1 0 0 0,1-1 0 0 0,-1 0 0 0 0,1 0 0 0 0,0 1 0 0 0,0-1 0 0 0,0-1 0 0 0,0 1 0 0 0,1 0 0 0 0,-1 0 0 0 0,1-1 0 0 0,-1 1 0 0 0,3 0-49 0 0,-4-1 12 0 0,1-1 0 0 0,0 0 0 0 0,-1 0 0 0 0,1 0 0 0 0,-1 0 0 0 0,1 0 0 0 0,0 0 0 0 0,0 0 0 0 0,0 0 0 0 0,0-1 0 0 0,-1 1 0 0 0,1-1 0 0 0,0 0 0 0 0,0 1 0 0 0,0-1 0 0 0,0 0 1 0 0,0 0-1 0 0,0 0 0 0 0,0 0 0 0 0,0-1 0 0 0,0 1 0 0 0,0 0 0 0 0,0-1 0 0 0,0 1 0 0 0,-1-1 0 0 0,1 0 0 0 0,0 0 0 0 0,0 0-12 0 0,6-3 59 0 0,-2-1 1 0 0,1 0-1 0 0,0 0 0 0 0,-1 0 0 0 0,0-1 0 0 0,1-1-59 0 0,-5 4-2 0 0,3-2 25 0 0,-1-1-1 0 0,-1 0 0 0 0,1 1 0 0 0,-1-1 1 0 0,0 0-1 0 0,0-1 0 0 0,1-2-22 0 0,1-4-1 0 0,-2 4-65 0 0,0-1 0 0 0,-1 1 0 0 0,0 0 0 0 0,0-1 0 0 0,-1 1 0 0 0,-1-1 0 0 0,0-4 66 0 0,3-23-382 0 0,9-85-1089 0 0,-12 92 1190 0 0,0 0 274 0 0,1 23 301 0 0,-5 17-86 0 0,-5 19-7 0 0,-9 144 10 0 0,19-121-4 0 0,1-13 26 0 0,-2-27-82 0 0,1 0 1 0 0,0 0 0 0 0,1 0-1 0 0,2 7-151 0 0,-3-14 60 0 0,0-1-1 0 0,0 1 1 0 0,1-1 0 0 0,0 1-1 0 0,0-1 1 0 0,0 0-1 0 0,0 0 1 0 0,1 0 0 0 0,0 0-1 0 0,-1 0 1 0 0,1-1-1 0 0,1 1 1 0 0,-1-1-60 0 0,-2-2 89 0 0,1-1-3 0 0,0 1-69 0 0,1 0 1 0 0,0 0 0 0 0,-1-1-1 0 0,1 0 1 0 0,0 1 0 0 0,-1-1-1 0 0,1 0 1 0 0,0 0-1 0 0,-1-1 1 0 0,1 1 0 0 0,0-1-1 0 0,-1 1 1 0 0,1-1 0 0 0,-1 0-1 0 0,1 0 1 0 0,-1 0 0 0 0,1 0-1 0 0,-1 0 1 0 0,1 0 0 0 0,-1-1-1 0 0,2-1-17 0 0,5-3 17 0 0,-1-1-1 0 0,1-1 1 0 0,-1 1-1 0 0,0-1 1 0 0,-1-1-1 0 0,0 0 1 0 0,0 0-1 0 0,-1 0 1 0 0,0-1-1 0 0,-1 1 1 0 0,0-1-1 0 0,-1-1 1 0 0,0 1-1 0 0,0-1 1 0 0,-1 0-1 0 0,1-6-16 0 0,-3-7-142 0 0,-1 23 138 0 0,0 1 1 0 0,0-1 0 0 0,-1 1 0 0 0,1-1 0 0 0,0 1 0 0 0,0-1-1 0 0,-1 1 1 0 0,1-1 0 0 0,0 1 0 0 0,-1-1 0 0 0,1 1 0 0 0,0 0-1 0 0,-1-1 1 0 0,1 1 0 0 0,-1 0 0 0 0,1-1 0 0 0,0 1 0 0 0,-1 0-1 0 0,1-1 1 0 0,-1 1 0 0 0,0 0 3 0 0,0-1-9 0 0,1 1 7 0 0,-1-1 1 0 0,1 1 0 0 0,-1-1-1 0 0,1 1 1 0 0,-1-1 0 0 0,0 1-1 0 0,1 0 1 0 0,-1 0 0 0 0,0-1-1 0 0,1 1 1 0 0,-1 0 0 0 0,0 0-1 0 0,0-1 1 0 0,1 1 0 0 0,-1 0-1 0 0,0 0 1 0 0,0 0 0 0 0,1 0-1 0 0,-1 0 1 0 0,0 0 0 0 0,1 0-1 0 0,-1 1 1 0 0,0-1 0 0 0,0 0-1 0 0,1 0 1 0 0,-1 0 0 0 0,0 1-1 0 0,1-1 1 0 0,-1 0 0 0 0,0 1-1 0 0,1-1 1 0 0,-1 1 0 0 0,1-1-1 0 0,-1 1 1 0 0,0-1 0 0 0,1 1-1 0 0,-1-1 1 0 0,1 1 0 0 0,0-1-1 0 0,-1 1 1 0 0,1 0 1 0 0,-2 0-15 0 0,-1 3-2 0 0,0-1 0 0 0,0 0 0 0 0,0 1 0 0 0,0-1 0 0 0,1 1 0 0 0,0 0 0 0 0,0 0 0 0 0,0 0 0 0 0,0 0 0 0 0,0 0-1 0 0,1 0 1 0 0,0 1 0 0 0,0-1 0 0 0,0 0 0 0 0,0 1 0 0 0,1-1 0 0 0,-1 1 0 0 0,1-1 0 0 0,0 1 0 0 0,1-1 0 0 0,-1 1 17 0 0,1 3 5 0 0,0-1 0 0 0,1 1 0 0 0,-1-1 0 0 0,1 1 0 0 0,1-1-1 0 0,-1 1 1 0 0,1-1 0 0 0,1 0 0 0 0,-1 0 0 0 0,1-1 0 0 0,5 7-5 0 0,-8-11 3 0 0,1-1 1 0 0,-1 1-1 0 0,1-1 0 0 0,0 1 0 0 0,0-1 0 0 0,0 1 0 0 0,0-1 0 0 0,0 0 0 0 0,0 0 1 0 0,0 0-1 0 0,0 0 0 0 0,0 0 0 0 0,1-1 0 0 0,-1 1 0 0 0,0-1 0 0 0,0 1 1 0 0,1-1-1 0 0,-1 0 0 0 0,2 0-3 0 0,-1 0 6 0 0,0 0 0 0 0,1 0 0 0 0,-1-1 0 0 0,0 1 0 0 0,1-1 0 0 0,-1 0 0 0 0,0 0 1 0 0,0 0-1 0 0,0 0 0 0 0,0-1 0 0 0,0 1 0 0 0,0-1 0 0 0,1 0-6 0 0,8-7 59 0 0,-8 8-52 0 0,-1-1 0 0 0,0 0 1 0 0,-1 0-1 0 0,1-1 0 0 0,0 1 1 0 0,-1-1-1 0 0,1 1 0 0 0,1-3-7 0 0,3-6-226 0 0,0 0-1 0 0,0-1 0 0 0,2-5 227 0 0,-9 16-201 0 0,0 1 60 0 0,0-1 123 0 0,0 1 1 0 0,1 0 0 0 0,-1 0 0 0 0,0-1 0 0 0,0 1 0 0 0,0 0-1 0 0,0 0 1 0 0,0 0 0 0 0,0-1 0 0 0,1 1 0 0 0,-1 0 0 0 0,0 0-1 0 0,0 0 1 0 0,0 0 0 0 0,0-1 0 0 0,1 1 0 0 0,-1 0 0 0 0,0 0-1 0 0,0 0 1 0 0,0 0 0 0 0,1 0 0 0 0,-1 0 0 0 0,0 0 0 0 0,0 0-1 0 0,1 0 1 0 0,-1 0 0 0 0,0 0 0 0 0,0 0 0 0 0,1 0 0 0 0,-1 0-1 0 0,0 0 1 0 0,0 0 0 0 0,1 0 17 0 0,2 12-33 0 0,17 48-18 0 0,-17-53 82 0 0,1 0 0 0 0,-1 0 0 0 0,1 0 0 0 0,0 0 0 0 0,1-1 0 0 0,0 0 0 0 0,0 1-31 0 0,-2-5 32 0 0,-1 0-1 0 0,1 0 0 0 0,0 0 0 0 0,0 0 1 0 0,0 0-1 0 0,0-1 0 0 0,0 1 0 0 0,1-1 0 0 0,-1 0 1 0 0,0 0-1 0 0,1 0 0 0 0,-1-1 0 0 0,0 1 1 0 0,1-1-1 0 0,-1 1 0 0 0,1-1 0 0 0,-1 0 1 0 0,1-1-1 0 0,-1 1 0 0 0,1 0 0 0 0,0-1-31 0 0,22-5 204 0 0,-20 5-157 0 0,0 0 1 0 0,-1 0-1 0 0,1 0 1 0 0,0-1 0 0 0,-1 0-1 0 0,0 0 1 0 0,1-1-1 0 0,1-1-47 0 0,67-46-353 0 0,-61 39-267 0 0,-4 1-47 0 0</inkml:trace>
  <inkml:trace contextRef="#ctx0" brushRef="#br0" timeOffset="345939.077">7566 6365 11976 0 0,'6'-27'528'0'0,"1"15"112"0"0,2 2-512 0 0,9 2-128 0 0,8-4 0 0 0,7-2 0 0 0,15 1 2016 0 0,14-1 367 0 0,13-6 81 0 0,9 1 8 0 0,7 2-2080 0 0,12 0-392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18:10.75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11056 5711 10136 0 0,'0'0'464'0'0,"0"0"-10"0"0,0 0-267 0 0,0 0-34 0 0,3 10 382 0 0,-5-5-263 0 0,1 0 0 0 0,0 0 0 0 0,0 0 0 0 0,0 0 0 0 0,1 0 1 0 0,-1 0-1 0 0,1 3-272 0 0,0-2 285 0 0,0 0 0 0 0,0 0 0 0 0,-1 0 0 0 0,0 0 0 0 0,-1 0 0 0 0,1 0-285 0 0,-1 1 180 0 0,0 1 0 0 0,1 0 0 0 0,0 0 1 0 0,1 0-1 0 0,-1 0 0 0 0,2 6-180 0 0,-1-2 502 0 0,0-11-366 0 0,0-1 10 0 0,0 3 777 0 0,0-2-171 0 0,3-6-761 0 0,3-9 288 0 0,-2 0 0 0 0,1 0 0 0 0,0-6-279 0 0,-2 7 81 0 0,1-1 1 0 0,0 1-1 0 0,1 0 1 0 0,2-4-82 0 0,8-24 99 0 0,-12 31-81 0 0,1 0 0 0 0,0 0 0 0 0,1-1-18 0 0,1-4 0 0 0,1 1 0 0 0,-2-1 0 0 0,0-1 0 0 0,10-25 0 0 0,-5 8 0 0 0,-8 26 0 0 0,0 0 0 0 0,0 0 0 0 0,1 1 0 0 0,0-1 0 0 0,0 1 0 0 0,0 0 0 0 0,2-3 0 0 0,-3 7 4 0 0,-1 0 0 0 0,0 0 0 0 0,1 0 0 0 0,0 0 0 0 0,-1 0 0 0 0,1 0 0 0 0,0 1 0 0 0,0-1 0 0 0,0 0 0 0 0,0 1 0 0 0,0-1 0 0 0,0 1 0 0 0,0 0 0 0 0,1 0 0 0 0,0 0-4 0 0,-1 1 5 0 0,0 0 0 0 0,0 0 0 0 0,0 0 0 0 0,0 0 0 0 0,0 0 0 0 0,0 1-1 0 0,0-1 1 0 0,0 1 0 0 0,0 0 0 0 0,0-1 0 0 0,0 1 0 0 0,-1 0 0 0 0,1 0 0 0 0,0 0-1 0 0,-1 0 1 0 0,1 1 0 0 0,0-1 0 0 0,-1 0 0 0 0,1 1 0 0 0,-1 0-5 0 0,7 6 5 0 0,0 1 0 0 0,-1-1 0 0 0,1 4-5 0 0,-3-5 33 0 0,15 21 8 0 0,-1-1-1 0 0,1-1 1 0 0,1 0-1 0 0,1-2 0 0 0,1 0 0 0 0,7 3-40 0 0,-22-21 0 0 0,4 4 0 0 0,0 0 0 0 0,-1 1 0 0 0,9 9 0 0 0,-14-13 0 0 0,-6-7 2 0 0,1 1 1 0 0,-1 0-1 0 0,1-1 0 0 0,-1 1 0 0 0,1 0 0 0 0,-1-1 0 0 0,1 1 0 0 0,-1 0 1 0 0,0-1-1 0 0,1 1 0 0 0,-1 0 0 0 0,0 0 0 0 0,0 0 0 0 0,1-1 0 0 0,-1 1 0 0 0,0 0 1 0 0,0 0-1 0 0,0 0 0 0 0,0 0-2 0 0,0 2 13 0 0,1-2-5 0 0,-1 0-1 0 0,0 0 1 0 0,0 0 0 0 0,1 0 0 0 0,-1 0 0 0 0,0 0 0 0 0,0 0 0 0 0,0 0-1 0 0,0 0 1 0 0,0 0 0 0 0,0 0 0 0 0,0 0 0 0 0,-1 0 0 0 0,1 0 0 0 0,0 0 0 0 0,0 0-1 0 0,-1-1 1 0 0,1 1 0 0 0,0 0 0 0 0,-1 0 0 0 0,1 0 0 0 0,-1 0 0 0 0,0 0-1 0 0,1-1 1 0 0,-1 2-8 0 0,-14 9 296 0 0,7-8-158 0 0,0 0 0 0 0,0 0 1 0 0,-1-1-1 0 0,1 0 0 0 0,0 0 0 0 0,-1-1 1 0 0,-7 1-139 0 0,-16-1 311 0 0,-17-3-311 0 0,4 1 67 0 0,39 1-52 0 0,-1-1 0 0 0,0 0-1 0 0,0 0 1 0 0,0-1-1 0 0,0 0-14 0 0,0 0-22 0 0,1 0-1 0 0,-1 0 1 0 0,0 1-1 0 0,0 0 0 0 0,-1 1 23 0 0,7 0-522 0 0,1 0-196 0 0,0 0-848 0 0,0 0-3409 0 0,3 0-1455 0 0</inkml:trace>
  <inkml:trace contextRef="#ctx0" brushRef="#br0" timeOffset="1">11702 5536 9416 0 0,'4'-3'884'0'0,"0"0"-179"0"0,0 0-1 0 0,-1 0 0 0 0,1 0 1 0 0,-1-1-1 0 0,0 1 0 0 0,0-1 1 0 0,0 0-1 0 0,0 0 0 0 0,-1 0 0 0 0,2-2-704 0 0,-4 5 411 0 0,0 1-90 0 0,0 0-38 0 0,0 0-10 0 0,0 0-221 0 0,0 0-1 0 0,0 0 0 0 0,1 0 1 0 0,-1 0-1 0 0,0 0 1 0 0,0 0-1 0 0,0 0 0 0 0,0 0 1 0 0,0-1-1 0 0,1 1 0 0 0,-1 0 1 0 0,0 0-1 0 0,0 0 0 0 0,0 0 1 0 0,0 0-1 0 0,1 0 0 0 0,-1 0 1 0 0,0 0-1 0 0,0 0 1 0 0,0 0-1 0 0,1 0 0 0 0,-1 0 1 0 0,0 0-1 0 0,0 0 0 0 0,0 0 1 0 0,0 0-1 0 0,1 0 0 0 0,-1 0 1 0 0,0 0-1 0 0,0 1 0 0 0,0-1 1 0 0,0 0-1 0 0,0 0 0 0 0,1 0 1 0 0,-1 0-1 0 0,0 0 1 0 0,0 0-1 0 0,0 0 0 0 0,0 1 1 0 0,0-1-1 0 0,0 0 0 0 0,1 0 1 0 0,-1 0-1 0 0,0 0 0 0 0,0 0 1 0 0,0 1-1 0 0,0-1 0 0 0,0 0 1 0 0,0 0-1 0 0,0 0 0 0 0,0 0 1 0 0,0 1-1 0 0,0-1 1 0 0,0 0-1 0 0,0 0 0 0 0,0 0 1 0 0,0 0-1 0 0,0 1 0 0 0,0-1 1 0 0,0 0-1 0 0,0 0 0 0 0,0 0-51 0 0,1 21 247 0 0,-1-12-221 0 0,1 1 0 0 0,-1-1-1 0 0,-1 4-25 0 0,0-1 73 0 0,0 0 0 0 0,2 0 0 0 0,-1 1-73 0 0,1 1 125 0 0,-1-1-1 0 0,0 9-124 0 0,-1-9 42 0 0,1 0 0 0 0,0-1 0 0 0,1 1 0 0 0,0-1 0 0 0,1 0 0 0 0,1 1 0 0 0,0-1 0 0 0,0 0 0 0 0,2 0 0 0 0,4 10-42 0 0,4-1 72 0 0,-12-21-69 0 0,-1 1 0 0 0,0-1-1 0 0,1 1 1 0 0,-1-1-1 0 0,0 1 1 0 0,1-1 0 0 0,-1 1-1 0 0,1-1 1 0 0,-1 1-1 0 0,0-1 1 0 0,1 1 0 0 0,-1-1-1 0 0,1 0 1 0 0,0 1-1 0 0,-1-1 1 0 0,1 0 0 0 0,-1 0-1 0 0,1 1 1 0 0,-1-1-1 0 0,1 0 1 0 0,0 0 0 0 0,-1 0-1 0 0,1 0 1 0 0,0 0 0 0 0,-1 0-3 0 0,5 1 101 0 0,-2-1-81 0 0,1 1 1 0 0,-1-1-1 0 0,0 0 1 0 0,1 0-1 0 0,-1-1 1 0 0,0 1-1 0 0,0-1 1 0 0,1 0-1 0 0,-1 1 1 0 0,0-1-1 0 0,0-1 1 0 0,0 1-1 0 0,0 0 1 0 0,0-1-1 0 0,0 1 1 0 0,0-1-1 0 0,-1 0 1 0 0,1 0-1 0 0,0 0 1 0 0,-1-1-1 0 0,0 1 1 0 0,2-3-21 0 0,6-5 80 0 0,-2 0 1 0 0,0-1-1 0 0,0 0 1 0 0,-1 0-1 0 0,2-4-80 0 0,12-29-225 0 0,-2-1 0 0 0,8-28 225 0 0,-17 43-46 0 0,-3 10-108 0 0,-1 0-1 0 0,-1 0 0 0 0,2-14 155 0 0,-7 28 14 0 0,-12 19 38 0 0,5 9-64 0 0,1 0 1 0 0,1 1 0 0 0,1 0-1 0 0,-1 13 12 0 0,2 19 154 0 0,1 18-154 0 0,2-62 74 0 0,1 0 0 0 0,0-1 0 0 0,0 1 0 0 0,1-1 0 0 0,0 1 0 0 0,2 1-74 0 0,-3-9 19 0 0,0 1-1 0 0,0-1 1 0 0,1 1-1 0 0,-1-1 1 0 0,1 1 0 0 0,0-1-1 0 0,0 0 1 0 0,1 0-1 0 0,-1 0 1 0 0,1 0-1 0 0,-1 0 1 0 0,1-1-1 0 0,0 1 1 0 0,0-1 0 0 0,0 0-1 0 0,0 1 1 0 0,0-2-1 0 0,3 2-18 0 0,-6-2 0 0 0,3 0 0 0 0,-1 0 0 0 0,1 0 0 0 0,0 0 0 0 0,-1 0 0 0 0,1 0 0 0 0,0-1 0 0 0,-1 1 0 0 0,3-1 0 0 0,3-1 15 0 0,1-1-1 0 0,-1 0 0 0 0,0 0 1 0 0,0-1-1 0 0,7-3-14 0 0,-6 1-345 0 0,19-8 26 0 0,-11 3-6225 0 0,-7 2-759 0 0</inkml:trace>
  <inkml:trace contextRef="#ctx0" brushRef="#br0" timeOffset="2">12451 5584 10592 0 0,'0'0'818'0'0,"0"0"-310"0"0,0 0 676 0 0,0 0 352 0 0,0 0 68 0 0,0 0-195 0 0,16-1-738 0 0,-3-1-273 0 0,1 0 0 0 0,0 1 0 0 0,0 1 0 0 0,9 1-398 0 0,26-2 691 0 0,48 1-173 0 0,-83-1-522 0 0,11-1-199 0 0,-1 2 0 0 0,25 1 203 0 0,-42 1-13 0 0,-2 0-1428 0 0,-1-2-3672 0 0,-4 0-985 0 0</inkml:trace>
  <inkml:trace contextRef="#ctx0" brushRef="#br0" timeOffset="3">12473 5716 7832 0 0,'-6'5'236'0'0,"1"-2"0"0"0,-1 1 0 0 0,-1 0 0 0 0,1-1 0 0 0,-1 0-236 0 0,6-3 1724 0 0,1 0 601 0 0,2 4 1949 0 0,4 7-2550 0 0,-2-8-1587 0 0,0-1-1 0 0,0 0 0 0 0,0 0 0 0 0,0 0 0 0 0,0 0 0 0 0,0-1 0 0 0,1 0 0 0 0,-1 0 1 0 0,1 0-1 0 0,-1 0 0 0 0,1-1 0 0 0,0 1-136 0 0,16 0 470 0 0,0-1 0 0 0,2-1-470 0 0,-14 0 54 0 0,6 1 110 0 0,46-3 388 0 0,31-7-552 0 0,-68 8 47 0 0,-1 1 0 0 0,18 1-47 0 0,-14 0-339 0 0,22-2 339 0 0,-25 0-1212 0 0,-1 0-3866 0 0,-3-3-1742 0 0</inkml:trace>
  <inkml:trace contextRef="#ctx0" brushRef="#br0" timeOffset="13">19699 5270 10304 0 0,'1'0'42'0'0,"0"-1"0"0"0,0 1 0 0 0,1-1 0 0 0,-1 1 0 0 0,0-1 0 0 0,0 0 0 0 0,0 0 0 0 0,0 1 0 0 0,0-1 0 0 0,0 0 0 0 0,0 0 0 0 0,0 0 0 0 0,0 0 0 0 0,-1 0 1 0 0,1 0-1 0 0,0 0 0 0 0,-1 0 0 0 0,1-1 0 0 0,0 1 0 0 0,-1 0-42 0 0,1-3 139 0 0,1 1 0 0 0,-1-1 0 0 0,-1 1 1 0 0,1-1-1 0 0,0 0 0 0 0,-1 1 0 0 0,0-1 0 0 0,0 0-139 0 0,0 2 954 0 0,0 2 35 0 0,0 0-25 0 0,0 0-145 0 0,0 0-69 0 0,0 0-13 0 0,0 0-59 0 0,0 0-246 0 0,3 7-217 0 0,0 1 0 0 0,-1-1 0 0 0,0 0 1 0 0,0 1-1 0 0,0 0 0 0 0,-1-1 0 0 0,0 5-215 0 0,13 41 424 0 0,5 128 506 0 0,-19-156-755 0 0,-1 1 1 0 0,-1 0 0 0 0,-2 7-176 0 0,-3 33 15 0 0,3-17 313 0 0,-2 3-328 0 0,1-28 0 0 0,5-16 15 0 0,-4-2 33 0 0,4-6-58 0 0,0 0-1 0 0,0 0 1 0 0,0 0 0 0 0,0 0-1 0 0,0 0 1 0 0,-1 0 0 0 0,1 0-1 0 0,0-1 1 0 0,0 1-1 0 0,0 0 1 0 0,0 0 0 0 0,0 0-1 0 0,0 0 1 0 0,0 0 0 0 0,-1 0-1 0 0,1 0 1 0 0,0 0 0 0 0,0 0-1 0 0,0 0 1 0 0,0 0 0 0 0,0 0-1 0 0,0 0 1 0 0,0 0 0 0 0,0-1-1 0 0,0 1 1 0 0,0 0 0 0 0,-1 0-1 0 0,1 0 1 0 0,0 0-1 0 0,0 0 1 0 0,0 0 0 0 0,0 0-1 0 0,0-1 1 0 0,0 1 0 0 0,0 0-1 0 0,0 0 1 0 0,0 0 0 0 0,0 0-1 0 0,0 0 1 0 0,0 0 0 0 0,0 0-1 0 0,0-1 1 0 0,0 1 0 0 0,0 0-1 0 0,0 0 1 0 0,0 0-1 0 0,0 0 1 0 0,0 0 0 0 0,0 0-1 0 0,0-1 1 0 0,0 1 0 0 0,1 0-1 0 0,-1 0 1 0 0,0 0 0 0 0,0 0-1 0 0,0 0 1 0 0,0 0 0 0 0,0 0 10 0 0,1-9-431 0 0,0 8 381 0 0,-1 0 0 0 0,0 0 0 0 0,0 0-1 0 0,1 0 1 0 0,-1 0 0 0 0,0 0 0 0 0,0 0-1 0 0,0 0 1 0 0,0 0 0 0 0,0 0-1 0 0,-1 0 1 0 0,1 0 0 0 0,0 0 0 0 0,0 0-1 0 0,-1 0 51 0 0,-1-14-694 0 0,7-17-756 0 0,-3 22 82 0 0,-1 0 1 0 0,0-1 0 0 0,0 1 0 0 0,-1-5 1367 0 0,-1-7-4992 0 0</inkml:trace>
  <inkml:trace contextRef="#ctx0" brushRef="#br0" timeOffset="14">19759 5320 3224 0 0,'0'-7'315'0'0,"0"4"-187"0"0,0 1 0 0 0,0 0 0 0 0,0 0 0 0 0,0 0 0 0 0,0 0 0 0 0,0-1 0 0 0,-1 1 0 0 0,1 0 0 0 0,-1 0 0 0 0,0 0 0 0 0,1 0 0 0 0,-1 0 0 0 0,0 0 0 0 0,0 0-128 0 0,0 1 217 0 0,1 0 0 0 0,0 0 0 0 0,0 0 0 0 0,-1 0 0 0 0,1 0 1 0 0,0 0-1 0 0,0 1 0 0 0,0-1 0 0 0,0 0 0 0 0,0 0 0 0 0,0 0 1 0 0,0 0-1 0 0,1 0 0 0 0,-1 0 0 0 0,0 0 0 0 0,0 0 1 0 0,1 0-1 0 0,-1 0 0 0 0,1 1 0 0 0,-1-1 0 0 0,1 0 0 0 0,-1 0 1 0 0,1 0-1 0 0,-1 1 0 0 0,1-1 0 0 0,0 0 0 0 0,-1 1 1 0 0,1-1-1 0 0,0 1 0 0 0,-1-1 0 0 0,2 0-217 0 0,1-1 479 0 0,0-1-1 0 0,0 1 1 0 0,0 0-1 0 0,0 0 1 0 0,1 0-1 0 0,-1 0 1 0 0,3 0-479 0 0,-1 0 336 0 0,1 1-1 0 0,0 0 1 0 0,-1 0 0 0 0,1 0 0 0 0,0 0-1 0 0,0 1 1 0 0,0 0 0 0 0,-1 1 0 0 0,1-1-1 0 0,0 1 1 0 0,5 1-336 0 0,12 2-228 0 0,-16-3 93 0 0,-1 0 1 0 0,0 0 0 0 0,0 1-1 0 0,0-1 1 0 0,0 1-1 0 0,3 2 135 0 0,29 15 600 0 0,23 16-600 0 0,-59-34 45 0 0,1 0-1 0 0,-1 1 0 0 0,0-1 0 0 0,0 1 0 0 0,0 0 1 0 0,0 0-1 0 0,0 0 0 0 0,0 0 0 0 0,-1 0 0 0 0,1 0 0 0 0,-1 0 1 0 0,1 0-1 0 0,-1 1 0 0 0,0-1 0 0 0,0 1 0 0 0,0-1 0 0 0,0 1 1 0 0,0-1-1 0 0,0 1 0 0 0,-1-1 0 0 0,1 1 0 0 0,-1 0 1 0 0,0-1-1 0 0,0 1 0 0 0,0 0 0 0 0,0 0 0 0 0,0-1 0 0 0,-1 1 1 0 0,1-1-1 0 0,-1 1 0 0 0,0 0 0 0 0,0-1 0 0 0,0 1 1 0 0,0-1-1 0 0,0 1 0 0 0,0-1 0 0 0,-1 0 0 0 0,1 0 0 0 0,-1 1 1 0 0,1-1-1 0 0,-1 0 0 0 0,0 0 0 0 0,0-1 0 0 0,-1 2-44 0 0,-20 16 123 0 0,0-1-1 0 0,-1-1 0 0 0,0-1 1 0 0,-2-1-1 0 0,-7 2-122 0 0,12-6-4 0 0,9-4 8 0 0,-53 26-292 0 0,40-21-1512 0 0,1 0-1 0 0,-22 16 1801 0 0,34-20-1386 0 0</inkml:trace>
  <inkml:trace contextRef="#ctx0" brushRef="#br0" timeOffset="15">19911 5708 12896 0 0,'-2'0'1152'0'0,"2"0"-928"0"0,-7 0-224 0 0,7 0 0 0 0,0 0 768 0 0,0 0 112 0 0,-4 0 15 0 0,4 0 9 0 0,-5 6-752 0 0,1 0-152 0 0,2-2 0 0 0,2 6-64 0 0,2-2-104 0 0,2 0-24 0 0,-4 3 0 0 0,0-3-6727 0 0</inkml:trace>
  <inkml:trace contextRef="#ctx0" brushRef="#br0" timeOffset="16">19927 5955 17767 0 0,'0'0'399'0'0,"0"0"60"0"0,0 0 25 0 0,0 0-47 0 0,1 1-288 0 0,0 5-117 0 0,1 20 254 0 0,-1-9-41 0 0,0 1 81 0 0,-1-14-263 0 0,0-1 0 0 0,0 1 0 0 0,1 0 0 0 0,-1-1 0 0 0,1 1 0 0 0,0 1-63 0 0,1 1 57 0 0,-1-1 1 0 0,0 0-1 0 0,-1 1 0 0 0,1-1 0 0 0,-1 1 1 0 0,0-1-1 0 0,-1 0 0 0 0,1 1 1 0 0,-1 0-58 0 0,-2 35-2725 0 0,3-41-4068 0 0</inkml:trace>
  <inkml:trace contextRef="#ctx0" brushRef="#br0" timeOffset="17">20101 5888 16008 0 0,'0'0'730'0'0,"-6"6"247"0"0,-3 1-890 0 0,0 0 0 0 0,1 1 0 0 0,0 0 0 0 0,0 0 0 0 0,-6 10-87 0 0,10-12 83 0 0,0 0-31 0 0,0 0-1 0 0,0 0 1 0 0,1 0-1 0 0,0 0 1 0 0,0 0-1 0 0,1 1 1 0 0,-1-1-1 0 0,1 1 1 0 0,1-1-1 0 0,-1 1 1 0 0,1 0-1 0 0,1 0 1 0 0,-1 0-1 0 0,1 5-51 0 0,0-1 49 0 0,1-4-36 0 0,2-4 32 0 0,-3-3-45 0 0,0 1 1 0 0,1 0 0 0 0,-1-1-1 0 0,1 1 1 0 0,-1-1 0 0 0,1 1-1 0 0,0 0 1 0 0,-1-1-1 0 0,1 1 1 0 0,0-1 0 0 0,-1 0-1 0 0,1 1 1 0 0,0-1 0 0 0,-1 1-1 0 0,1-1 1 0 0,0 0 0 0 0,0 0-1 0 0,0 1 1 0 0,-1-1-1 0 0,1 0 1 0 0,0 0 0 0 0,0 0-1 0 0,0 0 1 0 0,-1 0 0 0 0,1 0-1 0 0,1 0 0 0 0,-1 0 9 0 0,4-1 9 0 0,-1 1-1 0 0,0-1 1 0 0,1 0-1 0 0,-1 0 1 0 0,0 0 0 0 0,0-1-1 0 0,0 1 1 0 0,0-1-1 0 0,0 0 1 0 0,0 0 0 0 0,0-1-1 0 0,0 1 1 0 0,-1-1-1 0 0,1 0 1 0 0,-1 1 0 0 0,1-2-18 0 0,1-2-6 0 0,0 1 1 0 0,0-1 0 0 0,0 0 0 0 0,-1 0 0 0 0,0-1 0 0 0,0 1 0 0 0,0-1 0 0 0,-1 0 0 0 0,0 0 5 0 0,-1 2-41 0 0,0 1 1 0 0,1 1-1 0 0,-1-1 0 0 0,1 0 0 0 0,0 0 0 0 0,1 0 41 0 0,8-12-174 0 0,-11 14 160 0 0,1-1-1 0 0,-1 1 1 0 0,1 0-1 0 0,-1 0 1 0 0,1 0-1 0 0,0 1 1 0 0,0-1-1 0 0,0 0 1 0 0,0 1-1 0 0,0-1 1 0 0,0 1-1 0 0,0 0 1 0 0,0-1-1 0 0,1 1 1 0 0,-1 0-1 0 0,0 0 1 0 0,1 1-1 0 0,-1-1 1 0 0,1 0-1 0 0,-1 1 1 0 0,1 0-1 0 0,-1-1 1 0 0,1 1-1 0 0,0 0 15 0 0,23-3-158 0 0,-23 4 166 0 0,-1 0 1 0 0,1 0-1 0 0,-1 0 0 0 0,1 0 1 0 0,-1 0-1 0 0,1 0 0 0 0,-1 1 1 0 0,1-1-1 0 0,-1 1 1 0 0,0 0-1 0 0,0-1 0 0 0,0 1 1 0 0,0 0-1 0 0,0 0 1 0 0,0 0-1 0 0,-1 1 0 0 0,1 0-8 0 0,4 6 173 0 0,-1 0 0 0 0,0 0 0 0 0,-1 0 0 0 0,0 1-173 0 0,-2-6 94 0 0,-1 1 0 0 0,0 0 0 0 0,-1-1 0 0 0,1 1 0 0 0,-1 0 0 0 0,0 0 0 0 0,0 0-94 0 0,1 15 302 0 0,0-16-227 0 0,-1 1-1 0 0,0-1 0 0 0,0 0 1 0 0,0 0-1 0 0,-1 1 0 0 0,1-1 1 0 0,-1 1-75 0 0,-1 8 147 0 0,-2-3 18 0 0,4-10-154 0 0,0 0 0 0 0,0 0 0 0 0,-1 0 1 0 0,1 0-1 0 0,0 0 0 0 0,0 0 0 0 0,0 0 1 0 0,0 0-1 0 0,-1 0 0 0 0,1 0 1 0 0,0 0-1 0 0,0 0 0 0 0,0 0 0 0 0,0 0 1 0 0,-1 0-1 0 0,1 0 0 0 0,0 0 1 0 0,0 0-1 0 0,0 0 0 0 0,0 0 0 0 0,-1 0 1 0 0,1-1-1 0 0,0 1 0 0 0,0 0 1 0 0,0 0-1 0 0,0 0 0 0 0,0 0 0 0 0,-1 0 1 0 0,1 0-1 0 0,0-1 0 0 0,0 1 0 0 0,0 0 1 0 0,0 0-1 0 0,0 0-11 0 0,-1-1 14 0 0,1 0 0 0 0,-1 0 0 0 0,0-1 0 0 0,1 1-1 0 0,-1 0 1 0 0,1 0 0 0 0,0 0 0 0 0,-1-1 0 0 0,1 1 0 0 0,0 0 0 0 0,0 0 0 0 0,0-1 0 0 0,0 1-1 0 0,0 0 1 0 0,0-1-14 0 0,2-22-167 0 0,-2 18 53 0 0,0 0 1 0 0,1 1-1 0 0,0-1 1 0 0,0 0 0 0 0,0 1-1 0 0,1-3 114 0 0,2-2-292 0 0,1 0 0 0 0,-1 0 0 0 0,2 1 0 0 0,-1 0 0 0 0,1 0 0 0 0,0 0 0 0 0,5-4 292 0 0,-3 1-242 0 0,-8 11 202 0 0,1-1 1 0 0,0 1-1 0 0,0-1 0 0 0,0 1 0 0 0,-1 0 0 0 0,2-1 1 0 0,-1 1-1 0 0,0 0 0 0 0,0 0 0 0 0,0 0 0 0 0,1-1 40 0 0,0 1-27 0 0,0 0 0 0 0,0 0 0 0 0,0 0 0 0 0,1 1 0 0 0,-1-1 0 0 0,0 0 0 0 0,1 1 0 0 0,-1 0 0 0 0,1-1 0 0 0,-1 1 0 0 0,0 0 0 0 0,2 0 27 0 0,-2 0 25 0 0,0 0-1 0 0,0 1 0 0 0,0-1 0 0 0,0 0 0 0 0,0 1 0 0 0,0-1 0 0 0,-1 1 0 0 0,1-1 0 0 0,0 1 0 0 0,0 0 0 0 0,-1 0 1 0 0,1 0-1 0 0,0 0 0 0 0,-1 0 0 0 0,1 0 0 0 0,-1 0 0 0 0,0 0 0 0 0,1 1 0 0 0,-1-1 0 0 0,0 1 0 0 0,0-1 0 0 0,1 2-24 0 0,1 2 160 0 0,0 1 0 0 0,0-1 0 0 0,-1 0 0 0 0,0 1 0 0 0,0 0 0 0 0,0 4-160 0 0,4 7 513 0 0,-5-14-446 0 0,0 0 0 0 0,0 1 0 0 0,0-1 0 0 0,0 1-1 0 0,0-1 1 0 0,-1 1 0 0 0,0 2-67 0 0,1 7 145 0 0,-2 0 0 0 0,0 0 0 0 0,0 0 0 0 0,-2-1 1 0 0,1 1-1 0 0,-5 11-145 0 0,6-22-128 0 0,-4 3-5753 0 0,4-5-587 0 0</inkml:trace>
  <inkml:trace contextRef="#ctx0" brushRef="#br0" timeOffset="18">20373 5201 11376 0 0,'0'0'521'0'0,"0"0"-12"0"0,-12 3 833 0 0,11-1-1104 0 0,-1-1 1 0 0,1 1-1 0 0,-1 0 1 0 0,1 0-1 0 0,0 0 1 0 0,0 0-1 0 0,0 0 1 0 0,0 1-239 0 0,-7 12 936 0 0,6-12-716 0 0,0 1 0 0 0,0-1 1 0 0,0 1-1 0 0,0 0 0 0 0,1 0 1 0 0,-1 1-221 0 0,-6 15 669 0 0,2-8-257 0 0,1 0 0 0 0,1 0 0 0 0,-2 6-412 0 0,-8 24 670 0 0,10-29-551 0 0,0-1 0 0 0,1 1 0 0 0,0-1 1 0 0,1 1-1 0 0,1 0 0 0 0,0 0 0 0 0,1 1-119 0 0,0-7 22 0 0,0 0-1 0 0,1 1 1 0 0,0-1-1 0 0,0 0 1 0 0,1 0-1 0 0,0 0-21 0 0,5 30 314 0 0,-6-32-295 0 0,0 0 0 0 0,0 0 0 0 0,0 1 0 0 0,1-1 0 0 0,0 0 0 0 0,0-1 1 0 0,1 1-1 0 0,-1 0 0 0 0,1-1 0 0 0,0 1 0 0 0,0-1 0 0 0,3 4-19 0 0,-3-5-87 0 0,-1 0 0 0 0,1-1 1 0 0,0 1-1 0 0,0-1 0 0 0,0 1 1 0 0,0-1-1 0 0,0 0 0 0 0,0 0 0 0 0,1 0 1 0 0,-1-1-1 0 0,1 1 0 0 0,-1-1 1 0 0,1 0-1 0 0,-1 1 0 0 0,1-2 0 0 0,0 1 1 0 0,0 0-1 0 0,0-1 87 0 0,-2 0-1429 0 0,7-2-385 0 0</inkml:trace>
  <inkml:trace contextRef="#ctx0" brushRef="#br0" timeOffset="19">20520 5323 6448 0 0,'0'0'498'0'0,"0"0"81"0"0,0 0 1557 0 0,0 1 1656 0 0,3 6-1737 0 0,1 24 1984 0 0,3 10-4404 0 0,-5-31 276 0 0,0 0 1 0 0,-1 0-1 0 0,0 1 1 0 0,-1-1-1 0 0,0 0 0 0 0,-1 2 89 0 0,0 13 509 0 0,0-3-73 0 0,-1 1 0 0 0,-2 5-436 0 0,1-11 142 0 0,1-1-1 0 0,1 0 0 0 0,0 1 1 0 0,2 15-142 0 0,0-16 73 0 0,-2-14-40 0 0,1 0 0 0 0,0 0 0 0 0,0 0 0 0 0,0 1 1 0 0,1-1-1 0 0,-1 0 0 0 0,0 0 0 0 0,1 0 0 0 0,-1 0 0 0 0,1 0 1 0 0,0 0-1 0 0,0 0 0 0 0,0 0 0 0 0,1 2-33 0 0,-2-3 1 0 0,1 0 0 0 0,0-1 0 0 0,-1 1 0 0 0,1-1 0 0 0,0 1 0 0 0,-1 0 0 0 0,1-1 0 0 0,0 1 0 0 0,0-1 0 0 0,-1 1 1 0 0,1-1-1 0 0,0 0 0 0 0,0 1 0 0 0,0-1 0 0 0,0 0 0 0 0,0 0 0 0 0,0 0 0 0 0,-1 1 0 0 0,2-1-1 0 0,0 0 11 0 0,4 0 58 0 0,0 0 1 0 0,0 0 0 0 0,0 0 0 0 0,0-1 0 0 0,0 0-1 0 0,0 0 1 0 0,-1 0 0 0 0,1-1 0 0 0,2-1-70 0 0,9-1 190 0 0,8-2-164 0 0,0 2 0 0 0,0 0 0 0 0,0 2 0 0 0,14 1-26 0 0,5-5-512 0 0,-43 6 262 0 0,-1 0-246 0 0,0 0-106 0 0,0 0-806 0 0,0-1-3278 0 0,0-3-1399 0 0</inkml:trace>
  <inkml:trace contextRef="#ctx0" brushRef="#br0" timeOffset="20">20557 5528 8752 0 0,'0'0'673'0'0,"-5"-9"38"0"0,4 6 3982 0 0,3 1-4508 0 0,-1 1 1 0 0,0-1-1 0 0,0 1 0 0 0,1-1 1 0 0,-1 1-1 0 0,1-1 0 0 0,-1 1 1 0 0,1 0-1 0 0,-1 0 1 0 0,1 0-1 0 0,0 0 0 0 0,0 0 1 0 0,-1 0-1 0 0,1 0 0 0 0,1 0-185 0 0,2 0 168 0 0,0 0 0 0 0,-1 0 0 0 0,1 0 0 0 0,0 1 1 0 0,0 0-1 0 0,3 0-168 0 0,11 1-176 0 0,-1 1 0 0 0,1 1 0 0 0,4 2 176 0 0,-13-2-115 0 0,47 7 115 0 0,-50-9-25 0 0,-5-1-96 0 0,-2 0-3 0 0,0 0-212 0 0,0 0-935 0 0,0 0-411 0 0,-3-1-81 0 0,-9 0-18 0 0</inkml:trace>
  <inkml:trace contextRef="#ctx0" brushRef="#br0" timeOffset="21">20457 5343 14048 0 0,'0'-1'33'0'0,"-1"1"1"0"0,0-1-1 0 0,1 1 1 0 0,-1-1-1 0 0,0 0 1 0 0,1 1-1 0 0,-1-1 1 0 0,0 0 0 0 0,1 1-1 0 0,-1-1 1 0 0,1 0-1 0 0,0 0 1 0 0,-1 0-1 0 0,1 0 1 0 0,0 1 0 0 0,-1-1-1 0 0,1 0 1 0 0,0 0-1 0 0,0 0 1 0 0,0 0-1 0 0,-1 0 1 0 0,1 0-1 0 0,0 0 1 0 0,0 1 0 0 0,1-1-1 0 0,-1 0 1 0 0,0 0-1 0 0,0 0 1 0 0,0 0-1 0 0,1 0 1 0 0,-1 0-1 0 0,0 0 1 0 0,1 1 0 0 0,-1-1-1 0 0,0 0 1 0 0,1 0-1 0 0,-1 1 1 0 0,1-1-1 0 0,0 0 1 0 0,-1 0 0 0 0,1 1-1 0 0,0-1 1 0 0,-1 1-1 0 0,1-1 1 0 0,0 0-1 0 0,-1 1 1 0 0,1-1-34 0 0,18-6 519 0 0,-1 0 0 0 0,1 1 0 0 0,0 0 1 0 0,1 2-1 0 0,12-2-519 0 0,74-3 1070 0 0,32 4-1070 0 0,-92 5-1694 0 0,-33 0-4631 0 0</inkml:trace>
  <inkml:trace contextRef="#ctx0" brushRef="#br0" timeOffset="22">20984 5414 14944 0 0,'0'8'730'0'0,"-3"114"371"0"0,1-85-206 0 0,-2 0-1 0 0,-1 0 0 0 0,-8 23-894 0 0,9-42 197 0 0,-9 40 139 0 0,13-55-331 0 0,0-2 1 0 0,0 0-1 0 0,0 0 0 0 0,-1 0 1 0 0,1 0-1 0 0,0 0 0 0 0,0 0 1 0 0,-1-1-1 0 0,1 1 1 0 0,0 0-1 0 0,-1 0 0 0 0,1 0 1 0 0,-1 0-1 0 0,0-1 0 0 0,1 1 1 0 0,-1 0-1 0 0,1-1 0 0 0,-2 2-5 0 0,0-1 91 0 0,-1 1-14 0 0,4-24 251 0 0,5 4-553 0 0,2 0 0 0 0,0 0-1 0 0,0 1 1 0 0,2 0 0 0 0,0 1-1 0 0,12-15 226 0 0,-18 25-48 0 0,1 1 0 0 0,0 0 0 0 0,0 0 0 0 0,0 0 0 0 0,1 1 0 0 0,-1 0 0 0 0,1 0 0 0 0,0 0 0 0 0,1 1 0 0 0,-1 0 0 0 0,0 0 0 0 0,6-1 48 0 0,-5 3-80 0 0,-5 1 11 0 0,-2 0 110 0 0,1 0-17 0 0,-1 0-1 0 0,0 1 0 0 0,1-1 0 0 0,-1 0 0 0 0,0 0 0 0 0,0 0-1 0 0,0 0 1 0 0,0 0 0 0 0,1 0 0 0 0,-1 0 0 0 0,0 0 0 0 0,0 1 0 0 0,0-1 0 0 0,0 0-1 0 0,1 0 1 0 0,-1 0 0 0 0,0 0 0 0 0,0 1 0 0 0,0-1 0 0 0,0 0 0 0 0,0 0 0 0 0,0 0-1 0 0,1 1 1 0 0,-1-1 0 0 0,0 0 0 0 0,0 0 0 0 0,0 0 0 0 0,0 1 0 0 0,0-1-1 0 0,0 0 1 0 0,0 0 0 0 0,0 0 0 0 0,0 1 0 0 0,0-1 0 0 0,0 0 0 0 0,0 0 0 0 0,0 1-1 0 0,0-1 1 0 0,0 0 0 0 0,-1 0 0 0 0,1 0 0 0 0,0 1 0 0 0,0-1 0 0 0,0 0 0 0 0,0 0-1 0 0,0 0 1 0 0,0 0 0 0 0,0 1 0 0 0,-1-1 0 0 0,1 0 0 0 0,0 0 0 0 0,0 0-1 0 0,0 0 1 0 0,0 0-23 0 0,-3 4 45 0 0,1-1-1 0 0,-1 0 0 0 0,0 0 0 0 0,0 0 0 0 0,0 0 0 0 0,0-1 0 0 0,0 1 1 0 0,-1-1-1 0 0,1 0 0 0 0,-1 0-44 0 0,-42 20 74 0 0,33-17-49 0 0,1 0 0 0 0,-10 7-25 0 0,22-12 10 0 0,0 0 0 0 0,0 0-1 0 0,-1 0 1 0 0,1 0 0 0 0,0 1 0 0 0,0-1 0 0 0,0 0 0 0 0,-1 0 0 0 0,1 1 0 0 0,0-1 0 0 0,0 0 0 0 0,0 0-1 0 0,0 0 1 0 0,0 1 0 0 0,-1-1 0 0 0,1 0 0 0 0,0 1 0 0 0,0-1 0 0 0,0 0 0 0 0,0 0 0 0 0,0 1 0 0 0,0-1-1 0 0,0 0 1 0 0,0 1 0 0 0,0-1 0 0 0,0 0 0 0 0,0 0 0 0 0,0 1 0 0 0,0-1 0 0 0,0 0 0 0 0,0 1-10 0 0,7 8 58 0 0,11 5-29 0 0,-9-10-11 0 0,0 0-1 0 0,1-1 0 0 0,-1-1 0 0 0,1 0 0 0 0,0 0 0 0 0,0-1 0 0 0,0 0 1 0 0,3-1-18 0 0,-6 1-2 0 0,33 1 7 0 0,25 3-2447 0 0,-56-4 1318 0 0,-3-1-10 0 0</inkml:trace>
  <inkml:trace contextRef="#ctx0" brushRef="#br0" timeOffset="23">21096 5090 13472 0 0,'-7'-7'620'0'0,"5"5"-16"0"0,3 2-388 0 0,-1-1-157 0 0,1 1 1 0 0,0-1 0 0 0,-1 1 0 0 0,1 0 0 0 0,0-1 0 0 0,-1 1 0 0 0,1 0-1 0 0,0 0 1 0 0,0-1 0 0 0,-1 1 0 0 0,1 0 0 0 0,0 0 0 0 0,0 0 0 0 0,0 0-1 0 0,-1 0 1 0 0,1 0 0 0 0,0 0 0 0 0,0 0 0 0 0,-1 0 0 0 0,1 0 0 0 0,0 1-1 0 0,0-1 1 0 0,-1 0 0 0 0,1 1 0 0 0,0-1 0 0 0,0 0 0 0 0,-1 1 0 0 0,1-1-1 0 0,-1 1 1 0 0,1-1 0 0 0,0 1 0 0 0,-1-1-60 0 0,3 2 268 0 0,-1 1 1 0 0,0 0-1 0 0,0-1 0 0 0,0 1 1 0 0,0 0-1 0 0,0 1-268 0 0,1 1 254 0 0,13 17-364 0 0,0 0 0 0 0,4 1 110 0 0,-3-2 458 0 0,0 0 0 0 0,2 5-458 0 0,23 41 756 0 0,-31-49-581 0 0,-1 0 0 0 0,-1 0 0 0 0,-1 1 0 0 0,3 12-175 0 0,-2-10 147 0 0,-3-5-23 0 0,-1 0 0 0 0,-1 0 0 0 0,0 1-1 0 0,-1-1 1 0 0,-1 1 0 0 0,-1 0 0 0 0,0-1 0 0 0,-1 1 0 0 0,-1 0-1 0 0,0 0 1 0 0,-1-1 0 0 0,-1 1 0 0 0,-1-1 0 0 0,0 1 0 0 0,-1-1-1 0 0,-1-1 1 0 0,-7 16-124 0 0,3-16 55 0 0,-1 0 0 0 0,0 0 0 0 0,-1-1 0 0 0,-1-1 0 0 0,0 0 0 0 0,0-1 0 0 0,-3 1-55 0 0,-21 21-95 0 0,16-16-818 0 0,0 0 0 0 0,-4 1 913 0 0,19-15-572 0 0,0 0-1 0 0,-1-1 0 0 0,0 0 1 0 0,1 0-1 0 0,-3 1 573 0 0,3-2-379 0 0,-15 7-1299 0 0</inkml:trace>
  <inkml:trace contextRef="#ctx0" brushRef="#br0" timeOffset="24">21162 4865 4608 0 0,'0'0'353'0'0,"0"-1"-231"0"0,3-6 7910 0 0,5 3-5333 0 0,13 4-3377 0 0,-12 1 2180 0 0,49 0-103 0 0,-18 1-1117 0 0,33-5-282 0 0,-41 1 6 0 0,22-3 116 0 0,13-4-122 0 0,-56 7 129 0 0,-1 1-1 0 0,0 0 1 0 0,3 1-129 0 0,-11 0 34 0 0,-1 1 1 0 0,0-1 0 0 0,1 0-1 0 0,-1 1 1 0 0,0-1-1 0 0,1 1 1 0 0,-1-1 0 0 0,0 1-1 0 0,0-1 1 0 0,1 1 0 0 0,-1 0-1 0 0,0 0 1 0 0,0 0-1 0 0,0 0 1 0 0,0 0 0 0 0,0 0-1 0 0,0 0 1 0 0,0 0 0 0 0,-1 0-1 0 0,1 0 1 0 0,0 0-1 0 0,0 0 1 0 0,-1 1 0 0 0,1-1-1 0 0,-1 0 1 0 0,1 2-35 0 0,1 2 92 0 0,0 1-1 0 0,-1 0 1 0 0,1 0 0 0 0,-1 0-1 0 0,0 3-91 0 0,-1 6 202 0 0,0-1 0 0 0,0 1 0 0 0,-2 0 0 0 0,-2 11-202 0 0,0-5 180 0 0,-25 130 266 0 0,6 2 0 0 0,7 0-446 0 0,12-102 26 0 0,1-27 56 0 0,1-1 0 0 0,1 1 0 0 0,2 6-82 0 0,0-9 0 0 0,-2-1 0 0 0,-2 19 0 0 0,0 20 0 0 0,-3 155 247 0 0,4-177-207 0 0,-2-1 0 0 0,-1 1 1 0 0,-10 31-41 0 0,6-28 46 0 0,0-6-5 0 0,6-26-22 0 0,1 0 1 0 0,-1 0-1 0 0,2 0 0 0 0,-1 0 1 0 0,1 0-1 0 0,1 2-19 0 0,0-9 7 0 0,0-1 0 0 0,-1 1 0 0 0,1 0 0 0 0,0-1 0 0 0,0 1 0 0 0,0 0 0 0 0,0-1 0 0 0,0 1 0 0 0,-1-1 1 0 0,1 1-1 0 0,0-1 0 0 0,0 1 0 0 0,-1 0 0 0 0,1-1 0 0 0,0 1 0 0 0,-1-1 0 0 0,1 1 0 0 0,-1-1 0 0 0,1 0 0 0 0,-1 1 0 0 0,1-1 0 0 0,-1 1 0 0 0,1-1 0 0 0,-1 0 0 0 0,1 1 0 0 0,-1-1 1 0 0,1 0-1 0 0,-1 0 0 0 0,1 1 0 0 0,-1-1 0 0 0,0 0 0 0 0,1 0 0 0 0,-1 0 0 0 0,0 0 0 0 0,1 0 0 0 0,-1 0 0 0 0,1 0 0 0 0,-1 0 0 0 0,0 0 0 0 0,1 0 0 0 0,-1 0 0 0 0,1 0 0 0 0,-1-1-7 0 0,-6 0 55 0 0,1 0 0 0 0,0 0-1 0 0,0-1 1 0 0,-3-2-55 0 0,-1 1 25 0 0,-50-12-295 0 0,-25-2 270 0 0,21 7-6597 0 0,23 3-533 0 0</inkml:trace>
  <inkml:trace contextRef="#ctx0" brushRef="#br0" timeOffset="25">17524 5223 10280 0 0,'0'0'465'0'0,"0"0"-4"0"0,0 0-223 0 0,0 0 144 0 0,0 0 98 0 0,0 0 22 0 0,0 0 19 0 0,0 0 72 0 0,13 8 1255 0 0,-6-2-1476 0 0,0 0 1 0 0,-1 0-1 0 0,0 0 0 0 0,0 1 1 0 0,0 0-1 0 0,-1 0 0 0 0,1 2-372 0 0,32 56 1690 0 0,-25-42-1267 0 0,8 18 124 0 0,-2 1 0 0 0,-1 3-547 0 0,-13-30 61 0 0,-1 0 0 0 0,0 0-1 0 0,-1 1 1 0 0,0-1 0 0 0,-1 1 0 0 0,-1-1-1 0 0,-1 1 1 0 0,0 0 0 0 0,-1 0 0 0 0,-1-1-1 0 0,0 1 1 0 0,-1-1 0 0 0,-4 11-61 0 0,1-11 46 0 0,-1 0 0 0 0,0 0 1 0 0,-1-1-1 0 0,-1 0 0 0 0,0 0 1 0 0,-1-1-1 0 0,-1 0 0 0 0,-9 9-46 0 0,6-10-447 0 0,1 0-1 0 0,-11 5 448 0 0,1 0-2037 0 0,6-3-5158 0 0</inkml:trace>
  <inkml:trace contextRef="#ctx0" brushRef="#br0" timeOffset="26">18095 5683 12264 0 0,'0'0'562'0'0,"0"0"-12"0"0,-1 0-356 0 0,-3-2-99 0 0,3 2 281 0 0,1 0 113 0 0,0 0 21 0 0,0 0-25 0 0,0 0-110 0 0,0 0-45 0 0,0 0-9 0 0,0 0 10 0 0,0 0 42 0 0,0 0 13 0 0,22 6 746 0 0,16 0-99 0 0,-27-3-880 0 0,0-1-1 0 0,0-1 0 0 0,8 0-152 0 0,145-1 488 0 0,-94 0-6793 0 0,-57 0 91 0 0</inkml:trace>
  <inkml:trace contextRef="#ctx0" brushRef="#br0" timeOffset="27">18663 5420 8752 0 0,'0'0'673'0'0,"0"0"-310"0"0,0 0 317 0 0,0 0 184 0 0,0 0 37 0 0,0 0-94 0 0,0 0-437 0 0,-2 14 118 0 0,-6 7 717 0 0,-1 7-84 0 0,8-18-701 0 0,-2-1 0 0 0,1 1 0 0 0,-3 3-420 0 0,-5 24 634 0 0,5-15-182 0 0,-1-1-1 0 0,-5 12-451 0 0,1-2 280 0 0,-24 61 125 0 0,31-84-352 0 0,0-1 13 0 0,4-7-62 0 0,0 0 0 0 0,0 1-1 0 0,0-1 1 0 0,1 0 0 0 0,-1 0 0 0 0,0 0 0 0 0,0 0 0 0 0,0-1 0 0 0,0 1 0 0 0,0 0 0 0 0,0 0-1 0 0,1-1-3 0 0,1-2-93 0 0,-1 0-1 0 0,0 0 1 0 0,0 0-1 0 0,0 0 1 0 0,0 0 0 0 0,-1-1-1 0 0,1 1 1 0 0,-1-1-1 0 0,1 0 94 0 0,7-27-391 0 0,-1-1-1 0 0,-1-1 0 0 0,1-20 392 0 0,-2 13-480 0 0,-2 21 425 0 0,1 1-1 0 0,0-1 1 0 0,3-3 55 0 0,-8 21 78 0 0,1-1 1 0 0,0 1 0 0 0,0-1-1 0 0,-1 1 1 0 0,1-1 0 0 0,0 1-1 0 0,0 0 1 0 0,0-1 0 0 0,1 1-1 0 0,-1 0 1 0 0,0 0 0 0 0,0 0-1 0 0,1-1-78 0 0,-1 2 166 0 0,16 3 38 0 0,-9 2-161 0 0,0-1 1 0 0,0 1-1 0 0,0 0 1 0 0,-1 1 0 0 0,0 0-1 0 0,0 0 1 0 0,0 1-1 0 0,4 5-43 0 0,23 20 77 0 0,-4-6-18 0 0,-1 1-1 0 0,23 28-58 0 0,-49-52 2 0 0,8 12 114 0 0,-10-14-85 0 0,0 0 0 0 0,-1 0 0 0 0,1 0 0 0 0,-1 0 0 0 0,1 0 0 0 0,-1 0 1 0 0,0 1-1 0 0,1-1 0 0 0,-1 0 0 0 0,0 0 0 0 0,0 0 0 0 0,0 0 0 0 0,0 0 0 0 0,0 0 0 0 0,0 0 1 0 0,0 1-1 0 0,0-1 0 0 0,0 0 0 0 0,0 0 0 0 0,-1 0 0 0 0,1 0 0 0 0,0 0 0 0 0,-1 1-31 0 0,0-1 58 0 0,0 1 0 0 0,-1 0 0 0 0,1-1 0 0 0,0 1 0 0 0,-1-1 0 0 0,1 1 0 0 0,-1-1-1 0 0,0 0 1 0 0,1 1 0 0 0,-1-1 0 0 0,0 0 0 0 0,-1 0-58 0 0,-7 4 209 0 0,-1-1 0 0 0,1 0-1 0 0,-1-1 1 0 0,-7 1-209 0 0,14-3 12 0 0,-130 32 365 0 0,91-20-409 0 0,42-12-136 0 0,1-1-66 0 0,0 0-20 0 0,0 0-154 0 0,0 0-638 0 0,1-2-282 0 0,2-5-58 0 0</inkml:trace>
  <inkml:trace contextRef="#ctx0" brushRef="#br0" timeOffset="28">19050 5459 8752 0 0,'0'0'673'0'0,"0"0"-264"0"0,0 0 514 0 0,-3 15 3173 0 0,9 81-1148 0 0,0 3-1482 0 0,-6-92-1421 0 0,0 7 54 0 0,-1 0-1 0 0,0 0 1 0 0,-1 0-1 0 0,-3 12-98 0 0,5-25 403 0 0,-1-4-137 0 0,1-13-30 0 0,4-24-136 0 0,4 8-87 0 0,-4 13-112 0 0,0-1-1 0 0,2 1 1 0 0,0 0-1 0 0,2 1 1 0 0,0-1-1 0 0,5-6 100 0 0,-7 13-68 0 0,-1 5-39 0 0,0-1 0 0 0,0 0 0 0 0,5-4 107 0 0,-8 10 17 0 0,1-1 0 0 0,0 1 1 0 0,-1 0-1 0 0,1-1 0 0 0,0 1 0 0 0,0 1 1 0 0,0-1-1 0 0,0 0 0 0 0,1 1 0 0 0,-1 0 0 0 0,2-1-17 0 0,-2 1 1 0 0,0 0 0 0 0,1 0 0 0 0,-1 0 1 0 0,0 1-1 0 0,1-1 0 0 0,-1 1 0 0 0,1 0 0 0 0,-1 0 0 0 0,1 0 0 0 0,-1 0 0 0 0,0 1 0 0 0,1 0 0 0 0,-1-1 0 0 0,1 1 0 0 0,-1 0 0 0 0,0 1 0 0 0,0-1 0 0 0,0 0 0 0 0,0 1 0 0 0,0 0 0 0 0,0 0 0 0 0,0 0 0 0 0,0 0 0 0 0,-1 0 0 0 0,1 0 0 0 0,-1 1 0 0 0,1-1 0 0 0,-1 1 0 0 0,0 0 0 0 0,0 0 0 0 0,1 1-1 0 0,1 2 27 0 0,-1 0-1 0 0,1 0 1 0 0,-1 0-1 0 0,0 1 0 0 0,-1-1 1 0 0,1 1-1 0 0,-1 0 1 0 0,0-1-1 0 0,-1 1 0 0 0,1 5-26 0 0,-1-2 67 0 0,0-2 60 0 0,0 1 0 0 0,0 0 0 0 0,-1 0 0 0 0,0 0 0 0 0,0 0 1 0 0,-1 0-1 0 0,-1 0 0 0 0,1 0 0 0 0,-3 6-127 0 0,-12 23 611 0 0,16-36-604 0 0,0 0 0 0 0,-1 0 0 0 0,1-1 0 0 0,0 1 1 0 0,-1 0-1 0 0,0-1 0 0 0,1 1 0 0 0,-1-1 0 0 0,0 1 0 0 0,0-1 1 0 0,0 1-1 0 0,0-1 0 0 0,0 0 0 0 0,0 1 0 0 0,-2 0-7 0 0,0 2 119 0 0,-8 8-131 0 0,10-11-414 0 0,1 0-112 0 0,-3 6-6 0 0</inkml:trace>
  <inkml:trace contextRef="#ctx0" brushRef="#br0" timeOffset="29">19113 6024 6448 0 0,'0'0'297'0'0,"0"-1"-9"0"0,0 0 67 0 0,0 0 0 0 0,0 0-1 0 0,0-1 1 0 0,0 1 0 0 0,0 0-1 0 0,0 0 1 0 0,0 0 0 0 0,1-1-1 0 0,-1 1 1 0 0,0 0 0 0 0,1 0-1 0 0,-1 0 1 0 0,1-1-355 0 0,-1 2 139 0 0,1 0 0 0 0,-1 0 0 0 0,0 0 0 0 0,0 0 0 0 0,0 0 0 0 0,1 0 0 0 0,-1 0 0 0 0,0 0-1 0 0,0 0 1 0 0,1 0 0 0 0,-1 0 0 0 0,0 0 0 0 0,0 0 0 0 0,1 0 0 0 0,-1 0 0 0 0,0 0 0 0 0,0 1 0 0 0,0-1 0 0 0,1 0 0 0 0,-1 0 0 0 0,0 0 0 0 0,0 0-1 0 0,0 0 1 0 0,0 1 0 0 0,1-1 0 0 0,-1 0 0 0 0,0 0 0 0 0,0 0 0 0 0,0 1 0 0 0,0-1 0 0 0,0 0 0 0 0,0 0 0 0 0,0 0 0 0 0,1 1 0 0 0,-1-1-139 0 0,7 14 3039 0 0,-3-2-3898 0 0,0 2 1146 0 0,-2 1-1 0 0,0 0 0 0 0,0 0 0 0 0,-1 0 1 0 0,-1 0-1 0 0,-1 7-286 0 0,-1 3 273 0 0,-2 0-1 0 0,-1 0 1 0 0,-3 10-273 0 0,4-12 85 0 0,4-17-41 0 0,-1-1 0 0 0,0 1 0 0 0,0-1 0 0 0,0 0 0 0 0,-1 1 1 0 0,0-1-1 0 0,-1 2-44 0 0,3-6 78 0 0,0-10-65 0 0,2-1 0 0 0,-1 0-1 0 0,1 1 1 0 0,1-1 0 0 0,2-5-13 0 0,0-5-166 0 0,-2 13 48 0 0,0-1 1 0 0,1 1-1 0 0,-1 0 1 0 0,5-6 117 0 0,6-13-285 0 0,-11 20 215 0 0,0 0 1 0 0,0 1-1 0 0,1 0 0 0 0,0 0 1 0 0,0 0-1 0 0,0 0 0 0 0,1 0 1 0 0,1 0 69 0 0,42-32-543 0 0,-30 23 292 0 0,-13 10 225 0 0,0 1 0 0 0,0 0 0 0 0,0-1 0 0 0,0 2-1 0 0,1-1 1 0 0,-1 0 0 0 0,1 1 0 0 0,-1 0-1 0 0,1 1 1 0 0,0-1 0 0 0,0 1 0 0 0,0 0 26 0 0,-2 1-6 0 0,0 0 0 0 0,0 0 0 0 0,1 1 0 0 0,-1-1 1 0 0,0 1-1 0 0,0 0 0 0 0,0 0 0 0 0,1 0 6 0 0,-5 0 16 0 0,0-1 0 0 0,0 0 0 0 0,1 0 1 0 0,-1 1-1 0 0,0-1 0 0 0,0 0 0 0 0,0 0 0 0 0,1 1 0 0 0,-1-1 0 0 0,0 0 0 0 0,0 0 1 0 0,0 1-1 0 0,0-1 0 0 0,0 0 0 0 0,0 1 0 0 0,0-1 0 0 0,0 0 0 0 0,0 0 0 0 0,0 1 0 0 0,0-1 1 0 0,0 0-1 0 0,0 1 0 0 0,0-1 0 0 0,0 0 0 0 0,0 1 0 0 0,0-1 0 0 0,0 0 0 0 0,0 1 1 0 0,0-1-1 0 0,0 0 0 0 0,0 0 0 0 0,0 1 0 0 0,-1-1 0 0 0,1 0 0 0 0,0 0 0 0 0,0 1 0 0 0,0-1 1 0 0,-1 0-17 0 0,-5 10 387 0 0,-6 9 45 0 0,8-12-283 0 0,0-1 0 0 0,0 0 0 0 0,-1-1 0 0 0,0 1 0 0 0,-4 3-149 0 0,4-5 58 0 0,3-2-17 0 0,0 0-1 0 0,0 0 1 0 0,0 0 0 0 0,0 0-1 0 0,0 1 1 0 0,0-1-1 0 0,0 0 1 0 0,1 1-41 0 0,-6 5 117 0 0,-7 3 97 0 0,13-10-254 0 0,2 0 43 0 0,0 0 1 0 0,-1 0 0 0 0,1 0-1 0 0,-1 0 1 0 0,1 0 0 0 0,0-1-1 0 0,0 1 1 0 0,-1 0 0 0 0,1 0 0 0 0,0-1-1 0 0,0 1 1 0 0,0 0 0 0 0,0-1-1 0 0,0 1 1 0 0,0-1 0 0 0,0 1-1 0 0,0-1 1 0 0,0 0 0 0 0,0 1-1 0 0,0-1 1 0 0,0 0 0 0 0,2 1-4 0 0,18 3 29 0 0,34-2 208 0 0,-9-1-1218 0 0,-15 2-4680 0 0,-15 0-1077 0 0</inkml:trace>
  <inkml:trace contextRef="#ctx0" brushRef="#br0" timeOffset="30">16164 5967 16208 0 0,'0'0'743'0'0,"0"0"-17"0"0,3 11 68 0 0,-4-8-674 0 0,0 0-1 0 0,1 0 1 0 0,-1-1-1 0 0,1 1 0 0 0,0 0 1 0 0,0 0-1 0 0,0 0-119 0 0,0 0 182 0 0,0 1 1 0 0,0 0-1 0 0,0-1 0 0 0,-1 1 0 0 0,1-1 1 0 0,-2 2-183 0 0,0 5 208 0 0,0 1 1 0 0,0-1-1 0 0,0 7-208 0 0,2-12 5 0 0,-5 34 139 0 0,4-31-140 0 0,-6 24 44 0 0,7-31-517 0 0,0-1-130 0 0,0 0-790 0 0,0-1-3281 0 0,2-6-1406 0 0</inkml:trace>
  <inkml:trace contextRef="#ctx0" brushRef="#br0" timeOffset="31">16308 5941 12528 0 0,'-3'0'91'0'0,"0"1"0"0"0,1-1 1 0 0,-1 1-1 0 0,0 0 0 0 0,1 0 1 0 0,-1 0-1 0 0,0 0 0 0 0,1 0 1 0 0,-1 0-1 0 0,1 1 0 0 0,0-1 1 0 0,-1 1-1 0 0,1 0 0 0 0,0-1 0 0 0,0 1 1 0 0,0 0-1 0 0,-1 1-91 0 0,0 1 223 0 0,0 0 1 0 0,-1 0-1 0 0,1 1 0 0 0,1-1 0 0 0,-1 1 0 0 0,1 0 0 0 0,-1-1 1 0 0,1 1-1 0 0,0 2-223 0 0,-5 9 892 0 0,6-13-727 0 0,0 0 1 0 0,-1 0 0 0 0,1 0-1 0 0,0 0 1 0 0,0 0 0 0 0,1 0-1 0 0,-1 0 1 0 0,1 1-1 0 0,-1 1-165 0 0,1 0 50 0 0,0 0-1 0 0,0 0 0 0 0,0 0 0 0 0,1 0 0 0 0,-1 0 0 0 0,1 0 0 0 0,1 0 0 0 0,-1 0 0 0 0,0 0 0 0 0,1-1 0 0 0,0 1 0 0 0,0-1 0 0 0,1 1 0 0 0,-1-1 0 0 0,2 2-49 0 0,19 13 192 0 0,-21-18-188 0 0,-1 1 0 0 0,1-1-1 0 0,-1 0 1 0 0,1 0-1 0 0,0-1 1 0 0,-1 1 0 0 0,1 0-1 0 0,0 0 1 0 0,0-1-1 0 0,-1 1 1 0 0,1-1-1 0 0,0 1 1 0 0,0-1 0 0 0,0 0-1 0 0,0 0 1 0 0,0 0-1 0 0,0 0 1 0 0,-1 0 0 0 0,1 0-1 0 0,0-1 1 0 0,0 1-1 0 0,0-1 1 0 0,0 1-1 0 0,-1-1 1 0 0,1 0 0 0 0,0 1-1 0 0,0-1 1 0 0,-1 0-1 0 0,1 0 1 0 0,-1 0 0 0 0,1 0-1 0 0,-1-1 1 0 0,1 1-1 0 0,0-1-3 0 0,9-5 20 0 0,-6 4 13 0 0,0 0 0 0 0,0 0 0 0 0,0 0 1 0 0,0 0-1 0 0,0-1 0 0 0,-1 0 0 0 0,0 0 1 0 0,1 0-1 0 0,-2 0 0 0 0,1-1 0 0 0,0 0 1 0 0,-1 0-1 0 0,0 0 0 0 0,0 0 0 0 0,2-5-33 0 0,-4 8 3 0 0,0-1 0 0 0,0 0-1 0 0,0 0 1 0 0,0 0 0 0 0,-1 0-1 0 0,1 0 1 0 0,-1 1 0 0 0,0-1-1 0 0,0 0 1 0 0,0 0 0 0 0,0 0-1 0 0,0 0 1 0 0,-1 0 0 0 0,1 0-1 0 0,-1 0 1 0 0,0 0 0 0 0,1 1-1 0 0,-2-1 1 0 0,1 0 0 0 0,0 0-1 0 0,0 1 1 0 0,-1-1 0 0 0,0 1-1 0 0,1-1 1 0 0,-1 1 0 0 0,0 0-1 0 0,0 0 1 0 0,0 0 0 0 0,0 0-1 0 0,-1 0 1 0 0,1 0 0 0 0,-1 0-1 0 0,1 1 1 0 0,-1-1 0 0 0,1 1-1 0 0,-1 0 1 0 0,0 0 0 0 0,0 0-1 0 0,1 0 1 0 0,-1 0 0 0 0,0 1-1 0 0,0-1 1 0 0,0 1 0 0 0,-1 0-3 0 0,-14-4 54 0 0,-9 1-8 0 0,17 6-3640 0 0,9-3-651 0 0,1 0-1125 0 0</inkml:trace>
  <inkml:trace contextRef="#ctx0" brushRef="#br0" timeOffset="32">16489 5953 14280 0 0,'0'0'1102'0'0,"-1"9"-510"0"0,1-6-521 0 0,-1 0-1 0 0,1 0 1 0 0,0 0-1 0 0,-1 0 1 0 0,1 0 0 0 0,0-1-1 0 0,1 1 1 0 0,-1 0-1 0 0,1 0 1 0 0,0 2-71 0 0,1 18 610 0 0,-3 8 669 0 0,0-20-908 0 0,1 1 0 0 0,0 0 0 0 0,0 0 0 0 0,2 2-371 0 0,-2-14 0 0 0,0 1 0 0 0,1-1 1 0 0,-1 1-1 0 0,0-1 0 0 0,0 1 0 0 0,0-1 1 0 0,0 1-1 0 0,0-1 0 0 0,0 1 1 0 0,1-1-1 0 0,-1 1 0 0 0,0-1 0 0 0,0 1 1 0 0,-1-1-1 0 0,1 0 0 0 0,0 1 1 0 0,0-1-1 0 0,0 1 0 0 0,0-1 1 0 0,0 1-1 0 0,0-1 0 0 0,-1 1 0 0 0,1-1 1 0 0,0 1-1 0 0,-1-1 0 0 0,0 5 93 0 0,1-5-90 0 0,0 0 1 0 0,0 0-1 0 0,0 0 1 0 0,0 0-1 0 0,0 0 1 0 0,0-1-1 0 0,0 1 0 0 0,-1 0 1 0 0,1 0-1 0 0,0 0 1 0 0,0 0-1 0 0,0 0 1 0 0,0 0-1 0 0,0 0 1 0 0,0 0-1 0 0,0 0 1 0 0,0 0-1 0 0,0 0 1 0 0,0 0-1 0 0,-1 0 1 0 0,1 0-1 0 0,0 0 0 0 0,0 0 1 0 0,0 0-1 0 0,0 0 1 0 0,0 0-1 0 0,0-1 1 0 0,0 1-1 0 0,0 1 1 0 0,-1-1-1 0 0,1 0 1 0 0,0 0-1 0 0,0 0 1 0 0,0 0-1 0 0,0 0 1 0 0,0 0-1 0 0,0 0 0 0 0,0 0 1 0 0,0 0-1 0 0,-1 0 1 0 0,1 0-1 0 0,0 0 1 0 0,0 0-1 0 0,0 0 1 0 0,0 0-1 0 0,0 0 1 0 0,0 0-1 0 0,0 0 1 0 0,0 0-1 0 0,0 1 1 0 0,0-1-1 0 0,0 0 0 0 0,0 0 1 0 0,-1 0-1 0 0,1 0 1 0 0,0 0-1 0 0,0 0 1 0 0,0 0-1 0 0,0 0-3 0 0,-4-10 34 0 0,5-2-182 0 0,1 1 0 0 0,0 0 0 0 0,0-1 0 0 0,2 1 0 0 0,-1 0 0 0 0,1 0 0 0 0,1 1 0 0 0,0-1 0 0 0,0 1 0 0 0,1 0 0 0 0,1 1 0 0 0,3-5 148 0 0,-7 10-41 0 0,0 0 0 0 0,1-1 0 0 0,0 2-1 0 0,0-1 1 0 0,0 0 0 0 0,0 1 0 0 0,1 0-1 0 0,0-1 42 0 0,-3 3-3 0 0,1 0 0 0 0,-1 0 0 0 0,0 0 0 0 0,1 0 0 0 0,-1 0 0 0 0,1 0 0 0 0,-1 1 0 0 0,1 0 0 0 0,-1-1 0 0 0,1 1 0 0 0,0 0 0 0 0,-1 0 0 0 0,1 0 0 0 0,-1 0 0 0 0,1 1 0 0 0,-1-1 0 0 0,3 2 3 0 0,0-1 78 0 0,-1 1 0 0 0,0 0 0 0 0,0 0 1 0 0,0 0-1 0 0,0 0 0 0 0,0 1 0 0 0,0 0 0 0 0,-1 0 0 0 0,1 0 0 0 0,-1 0 0 0 0,0 0 1 0 0,0 1-1 0 0,0-1 0 0 0,-1 1 0 0 0,1 0 0 0 0,-1 0 0 0 0,0 0 0 0 0,0 0 0 0 0,0 0 1 0 0,0 1-1 0 0,-1-1 0 0 0,1 0 0 0 0,-1 1 0 0 0,-1-1 0 0 0,1 1 0 0 0,0-1 0 0 0,-1 5-78 0 0,0 0 156 0 0,0 1-1 0 0,-1 0 1 0 0,0-1 0 0 0,-1 1-1 0 0,0-1 1 0 0,0 0-1 0 0,-1 0 1 0 0,0 1-1 0 0,-3 2-155 0 0,0 5 191 0 0,4-11-172 0 0,0 0-1 0 0,0-1 1 0 0,-1 0-1 0 0,1 1 0 0 0,-1-1 1 0 0,-1 0-1 0 0,1 0-18 0 0,-11 14-620 0 0,13-18-633 0 0,0 0-3707 0 0,-2 1-1590 0 0</inkml:trace>
  <inkml:trace contextRef="#ctx0" brushRef="#br0" timeOffset="33">15930 5109 2304 0 0,'-1'-4'200'0'0,"1"4"99"0"0,0-1 1 0 0,0 1-1 0 0,-1-1 0 0 0,1 1 1 0 0,0-1-1 0 0,0 1 1 0 0,0-1-1 0 0,0 0 0 0 0,0 1 1 0 0,0-1-1 0 0,0 1 0 0 0,0-1 1 0 0,0 1-1 0 0,0-1 1 0 0,0 0-1 0 0,0 1 0 0 0,0-1 1 0 0,0 1-1 0 0,0-1 0 0 0,1 1 1 0 0,-1-1-300 0 0,1-1 2749 0 0,-1 1 95 0 0,0 1-1742 0 0,0 0-758 0 0,0 0-153 0 0,10 11 188 0 0,7 56 1745 0 0,16 68-418 0 0,-28-105-1635 0 0,0 1-1 0 0,-2 0 1 0 0,-1 16-71 0 0,-2-22 42 0 0,0 11 23 0 0,-1 1-1 0 0,-4 18-64 0 0,1-15 25 0 0,3-24 9 0 0,-1-1 0 0 0,0 1 1 0 0,-4 12-35 0 0,5-26-50 0 0,-6 19 303 0 0,-2 20-253 0 0,6-16-2458 0 0,3-25 779 0 0</inkml:trace>
  <inkml:trace contextRef="#ctx0" brushRef="#br0" timeOffset="34">15911 5170 14944 0 0,'0'0'340'0'0,"3"-6"464"0"0,-4 5-658 0 0,1-2-103 0 0,0 1 0 0 0,0 0 0 0 0,0 0 0 0 0,0 0 0 0 0,0 0 0 0 0,0-1 0 0 0,0 1 0 0 0,1 0 0 0 0,0-2-43 0 0,0 2 78 0 0,0 0 1 0 0,0 0-1 0 0,1 0 0 0 0,-1 1 1 0 0,1-1-1 0 0,-1 0 1 0 0,1 0-1 0 0,0 1 1 0 0,0-1-1 0 0,-1 1 0 0 0,1-1 1 0 0,0 1-1 0 0,0 0 1 0 0,1 0-1 0 0,-1 0 1 0 0,0 0-1 0 0,0 0 0 0 0,0 1 1 0 0,1-1-1 0 0,-1 0 1 0 0,0 1-1 0 0,1 0 0 0 0,-1 0 1 0 0,0 0-1 0 0,2 0-78 0 0,6 0 97 0 0,1 1 0 0 0,0 0 0 0 0,-1 1 0 0 0,1 0 0 0 0,1 2-97 0 0,5 0 13 0 0,0 1 12 0 0,0 0 0 0 0,0 2 0 0 0,-1 0 0 0 0,0 0 0 0 0,-1 2 0 0 0,0 0 0 0 0,0 1 0 0 0,9 8-25 0 0,-16-12 19 0 0,-2 1 0 0 0,1 0-1 0 0,-1 1 1 0 0,0-1 0 0 0,0 1-1 0 0,-1 0 1 0 0,0 0 0 0 0,0 1-1 0 0,-1 0-18 0 0,-3-6 20 0 0,0 0 0 0 0,0 0 0 0 0,0 1 0 0 0,-1-1 0 0 0,0 0 0 0 0,1 0 0 0 0,-1 0 0 0 0,0 1-1 0 0,0-1 1 0 0,-1 0 0 0 0,1 0 0 0 0,-1 0 0 0 0,0 0 0 0 0,1 1 0 0 0,-3 1-20 0 0,2 1 33 0 0,-2-1 1 0 0,1 0-1 0 0,0 0 1 0 0,-1-1-1 0 0,0 1 1 0 0,0 0-1 0 0,-1-1 1 0 0,1 0-1 0 0,-1 1-33 0 0,-10 7 70 0 0,0 0 0 0 0,-1-1 0 0 0,-1 0 0 0 0,0-1 0 0 0,0-1 0 0 0,-1 0 0 0 0,0-1 0 0 0,0-1 0 0 0,-3 0-70 0 0,3-2-47 0 0,0-1 0 0 0,0-1 1 0 0,-17 1 46 0 0,-2 0-1974 0 0,31-2-2605 0 0,4-2-1437 0 0</inkml:trace>
  <inkml:trace contextRef="#ctx0" brushRef="#br0" timeOffset="35">16189 5775 10136 0 0,'0'0'777'0'0,"0"0"-334"0"0,0 0 470 0 0,0 0 263 0 0,0 0-951 0 0,0-1-1 0 0,0 1 1 0 0,-1 0 0 0 0,1 0 0 0 0,0-1-1 0 0,0 1 1 0 0,-1 0 0 0 0,1-1-1 0 0,0 1 1 0 0,0 0 0 0 0,-1 0 0 0 0,1 0-1 0 0,0-1 1 0 0,-1 1 0 0 0,1 0-1 0 0,0 0 1 0 0,-1 0 0 0 0,1 0 0 0 0,-1 0-1 0 0,1-1 1 0 0,0 1 0 0 0,-1 0-225 0 0,0 1 14 0 0,0 0 0 0 0,0 1 0 0 0,0-1 1 0 0,0 0-1 0 0,0 0 0 0 0,1 0 0 0 0,-1 1 0 0 0,0-1 1 0 0,1 0-1 0 0,-1 1 0 0 0,0-1 0 0 0,1 1 0 0 0,0-1 1 0 0,-1 1-1 0 0,1-1 0 0 0,0 1 0 0 0,0 1-14 0 0,-4 14-1405 0 0,4-5-4 0 0</inkml:trace>
  <inkml:trace contextRef="#ctx0" brushRef="#br0" timeOffset="36">16635 5223 3224 0 0,'5'-7'1651'0'0,"-1"3"6502"0"0,-4 6-3827 0 0,-9 13-2962 0 0,-9 15-1433 0 0,5 1 668 0 0,1-5-64 0 0,2 0 0 0 0,1 1 0 0 0,-4 21-535 0 0,7-20 163 0 0,2-12-79 0 0,1 0 0 0 0,1 1 0 0 0,0-1-1 0 0,1 2-83 0 0,1-7 22 0 0,0-1-1 0 0,1 1 1 0 0,0-1 0 0 0,1 0-1 0 0,0 1 1 0 0,0-1-1 0 0,1 0 1 0 0,1 0-1 0 0,-1-1 1 0 0,2 1-1 0 0,-1-1 1 0 0,1 0 0 0 0,1 0-1 0 0,0 0 1 0 0,0-1-1 0 0,1 0 1 0 0,0 0-1 0 0,0 0-21 0 0,-2-3-45 0 0,1-1-1 0 0,0 1 1 0 0,0-1-1 0 0,0 0 0 0 0,0-1 1 0 0,5 3 45 0 0,11 2-6293 0 0,-20-8-240 0 0</inkml:trace>
  <inkml:trace contextRef="#ctx0" brushRef="#br0" timeOffset="37">16941 5317 1840 0 0,'-2'-6'894'0'0,"-4"-10"-1874"0"0,3 12 5208 0 0,-1 3 4654 0 0,6 17-7853 0 0,0-6-515 0 0,0 0 1 0 0,-1 0-1 0 0,0 0 1 0 0,-1 0 0 0 0,0 0-1 0 0,-2 5-514 0 0,2 37-66 0 0,1-40 372 0 0,-1-1-1 0 0,-2 12-305 0 0,2-12 214 0 0,-1 0 0 0 0,1-1 0 0 0,1 7-214 0 0,-2 7 268 0 0,1-21-244 0 0,-1 0 1 0 0,1 0-1 0 0,0 0 1 0 0,0 0 0 0 0,0 1-1 0 0,1-1 1 0 0,-1 0-1 0 0,1 0-24 0 0,2 24 156 0 0,-2-22-111 0 0,-1 0-1 0 0,1 0 1 0 0,0 0 0 0 0,0 0 0 0 0,0-1-1 0 0,1 2-44 0 0,1 6 141 0 0,0 2 144 0 0,-2-13-117 0 0,0 1-132 0 0,1 0 1 0 0,-1 0 0 0 0,1 0 0 0 0,-1-1-1 0 0,1 1 1 0 0,0 0 0 0 0,0-1-1 0 0,0 1 1 0 0,0-1 0 0 0,0 0 0 0 0,1 1-37 0 0,-2-1-4 0 0,1 0 0 0 0,0 0 1 0 0,0 0-1 0 0,0 0 0 0 0,0 0 0 0 0,0 0 1 0 0,0-1-1 0 0,0 1 0 0 0,0-1 0 0 0,1 1 1 0 0,-1-1-1 0 0,0 0 0 0 0,0 0 1 0 0,0 1-1 0 0,0-2 0 0 0,1 1 0 0 0,-1 0 1 0 0,0 0-1 0 0,0-1 0 0 0,1 0 4 0 0,5 0-3 0 0,4-1 13 0 0,-1-1 0 0 0,0 0-1 0 0,0-1 1 0 0,0 0-1 0 0,5-3-9 0 0,-11 4-243 0 0,-1 0 0 0 0,1-1 0 0 0,-1 1 0 0 0,0-1 0 0 0,0 0 0 0 0,0 0 0 0 0,-1 0 0 0 0,1 0 0 0 0,-1-1 0 0 0,0 0 243 0 0,-3 3-1470 0 0,-2-3-325 0 0</inkml:trace>
  <inkml:trace contextRef="#ctx0" brushRef="#br0" timeOffset="38">16926 5505 6912 0 0,'-9'-8'1096'0'0,"7"7"3087"0"0,9 0-1538 0 0,-7 0-2611 0 0,64-2 1625 0 0,-13 1 5 0 0,-38 0-1830 0 0,-1 0 0 0 0,1 0 1 0 0,-1-1-1 0 0,12-5 166 0 0,-18 5 268 0 0,-1 0-1477 0 0,0 0-2827 0 0,3-1-1357 0 0</inkml:trace>
  <inkml:trace contextRef="#ctx0" brushRef="#br0" timeOffset="39">16875 5304 14368 0 0,'0'0'661'0'0,"0"0"-17"0"0,13-9-212 0 0,-3 4-257 0 0,-1-1 0 0 0,1 1 0 0 0,0 1 1 0 0,0 0-1 0 0,1 0 0 0 0,-1 1 0 0 0,9-2-175 0 0,19-2 993 0 0,22 0-993 0 0,-19 2 283 0 0,90-4-51 0 0,-110 9-2763 0 0,-14 0-204 0 0,6 0-3102 0 0</inkml:trace>
  <inkml:trace contextRef="#ctx0" brushRef="#br0" timeOffset="40">17222 5789 7368 0 0,'0'0'568'0'0,"0"0"-80"0"0,0 0 1053 0 0,0 0 496 0 0,0 0 98 0 0,0 0-180 0 0,-4 6-54 0 0,-1 3-1431 0 0,0 0 1 0 0,1 0 0 0 0,0 1-1 0 0,0 0 1 0 0,1 0 0 0 0,0 0-1 0 0,0 0 1 0 0,1 4-471 0 0,2-8 25 0 0,0-1-1 0 0,1 1 1 0 0,0-1-1 0 0,0 1 1 0 0,0-1-1 0 0,1 0 1 0 0,1 4-25 0 0,-3-8 2 0 0,1 1-1 0 0,0-1 1 0 0,0 0 0 0 0,0 1-1 0 0,0-1 1 0 0,0 0-1 0 0,0 0 1 0 0,0 1 0 0 0,0-1-1 0 0,0 0 1 0 0,1 0 0 0 0,-1 0-1 0 0,0 0 1 0 0,1-1-1 0 0,-1 1 1 0 0,1 0 0 0 0,-1-1-1 0 0,1 1 1 0 0,-1 0 0 0 0,1-1-1 0 0,-1 0 1 0 0,1 1-1 0 0,0-1 1 0 0,-1 0 0 0 0,1 0-1 0 0,1 0-1 0 0,2 0-138 0 0,1-1-1 0 0,-1 1 0 0 0,1-1 1 0 0,-1 0-1 0 0,0-1 1 0 0,1 1-1 0 0,1-2 139 0 0,-6 3-173 0 0,1-1 0 0 0,-1 0 0 0 0,1 0-1 0 0,-1 0 1 0 0,1 0 0 0 0,-1-1 0 0 0,1 1 0 0 0,-1 0 0 0 0,0 0 0 0 0,1-2 173 0 0,10-8-4989 0 0,1 2-1165 0 0</inkml:trace>
  <inkml:trace contextRef="#ctx0" brushRef="#br0" timeOffset="41">17250 5611 14480 0 0,'-2'-1'177'0'0,"-1"-1"1"0"0,1 1 0 0 0,-1 0-1 0 0,1 0 1 0 0,-1 0 0 0 0,0 0-1 0 0,0 0 1 0 0,1 0 0 0 0,-1 1-1 0 0,0-1 1 0 0,0 1-1 0 0,-1 0-177 0 0,3 0 608 0 0,1 0 28 0 0,0 0-34 0 0,0 0-164 0 0,0 0-71 0 0,0 0-14 0 0,-1 0-59 0 0,-4 3-262 0 0,17 6-1775 0 0,-3-2-4791 0 0</inkml:trace>
  <inkml:trace contextRef="#ctx0" brushRef="#br0" timeOffset="42">13777 5501 2760 0 0,'0'0'413'0'0,"0"0"695"0"0,11-1 4557 0 0,-11 1-5566 0 0,0 0 0 0 0,0-1 0 0 0,1 1 0 0 0,-1 0-1 0 0,0 0 1 0 0,0 0 0 0 0,0 0 0 0 0,1-1 0 0 0,-1 1-1 0 0,0 0 1 0 0,0 0 0 0 0,0-1 0 0 0,0 1 0 0 0,1 0-1 0 0,-1 0 1 0 0,0-1 0 0 0,0 1 0 0 0,0 0 0 0 0,0 0-1 0 0,0-1 1 0 0,0 1 0 0 0,0 0 0 0 0,0 0 0 0 0,0-1-1 0 0,0 1 1 0 0,0 0 0 0 0,0-1 0 0 0,0 1 0 0 0,0 0-1 0 0,0 0 1 0 0,0-1 0 0 0,0 1 0 0 0,0 0 0 0 0,0-1-1 0 0,0 1 1 0 0,0 0 0 0 0,0 0 0 0 0,0-1 0 0 0,-1 1-99 0 0,1-1 368 0 0,-1 0-273 0 0,0 0 1 0 0,0 0 0 0 0,0-1 0 0 0,0 1 0 0 0,0 0 0 0 0,0 0 0 0 0,0 0 0 0 0,0 1 0 0 0,-1-1 0 0 0,1 0-96 0 0,1 1 17 0 0,-7-4 244 0 0,-1 0 1 0 0,1 1-1 0 0,-1 0 1 0 0,0 0 0 0 0,1 1-1 0 0,-1-1 1 0 0,0 2-1 0 0,-1-1 1 0 0,1 1 0 0 0,0 1-1 0 0,0 0 1 0 0,0 0-1 0 0,-1 0 1 0 0,-5 2-262 0 0,8-1 106 0 0,1 0 0 0 0,0 1 1 0 0,0 0-1 0 0,0 0 0 0 0,0 0 0 0 0,0 0 0 0 0,0 1 1 0 0,0 0-1 0 0,1 0 0 0 0,0 0 0 0 0,-1 0 0 0 0,1 1 1 0 0,-1 1-107 0 0,-4 4 113 0 0,0 1 0 0 0,1 0-1 0 0,1 0 1 0 0,0 1 0 0 0,-1 1-113 0 0,3-5 48 0 0,1 0 0 0 0,1 1 0 0 0,-1-1 0 0 0,1 1 0 0 0,0-1-1 0 0,1 1 1 0 0,0 0 0 0 0,0 0 0 0 0,1 0 0 0 0,0 1 0 0 0,0-1-1 0 0,1 0 1 0 0,0 0 0 0 0,0 0 0 0 0,1 1 0 0 0,0-1 0 0 0,0 0-48 0 0,0-3 16 0 0,1 0 1 0 0,-1-1-1 0 0,1 0 0 0 0,-1 1 1 0 0,1-1-1 0 0,0 0 1 0 0,1 0-1 0 0,-1 0 1 0 0,1 0-1 0 0,0 0 1 0 0,0 0-1 0 0,0-1 0 0 0,0 0 1 0 0,1 1-1 0 0,-1-1 1 0 0,1 0-1 0 0,0-1 1 0 0,1 1-17 0 0,-1-1 19 0 0,0 0 1 0 0,1-1 0 0 0,0 0 0 0 0,-1 0 0 0 0,1-1-1 0 0,-1 1 1 0 0,1-1 0 0 0,0 0 0 0 0,-1 0-1 0 0,1 0 1 0 0,0-1 0 0 0,1 0-20 0 0,3-1 31 0 0,0-1-1 0 0,-1 0 1 0 0,1 0 0 0 0,-1-1-1 0 0,0 0 1 0 0,0-1 0 0 0,0 0-1 0 0,-1 0 1 0 0,1 0 0 0 0,-1-1-1 0 0,0 0 1 0 0,-1 0 0 0 0,1-1-1 0 0,-1-1-30 0 0,2-2 25 0 0,-1 1 20 0 0,0-2-1 0 0,0 1 0 0 0,2-6-44 0 0,-7 13 3 0 0,-1 0 0 0 0,0 0-1 0 0,0 0 1 0 0,0 0 0 0 0,0 0-1 0 0,0 0 1 0 0,-1 0-1 0 0,1 0 1 0 0,-1 0 0 0 0,0 0-1 0 0,0 0 1 0 0,0 0-1 0 0,0 0 1 0 0,0 0 0 0 0,-1 0-1 0 0,0-1-2 0 0,0-10 54 0 0,1 13-55 0 0,-1 1 1 0 0,1 0-1 0 0,-1 0 1 0 0,1 0-1 0 0,-1 0 1 0 0,1 0 0 0 0,-1 0-1 0 0,1 0 1 0 0,-1 0-1 0 0,1 0 1 0 0,0 0-1 0 0,-1 0 1 0 0,1 0-1 0 0,-1 0 1 0 0,1 0-1 0 0,-1 1 1 0 0,1-1 0 0 0,-1 0-1 0 0,1 0 1 0 0,0 0-1 0 0,-1 1 1 0 0,1-1-1 0 0,-1 0 1 0 0,1 1-1 0 0,0-1 1 0 0,-1 0 0 0 0,1 1 0 0 0,-9 8-51 0 0,9-9 52 0 0,-2 4-10 0 0,0 0 0 0 0,1-1-1 0 0,-1 1 1 0 0,1 0-1 0 0,0 0 1 0 0,0 0 0 0 0,0 0-1 0 0,1 0 1 0 0,-1 3 9 0 0,-1 8-48 0 0,-1-2 138 0 0,1 0-1 0 0,0 0 0 0 0,1 1 1 0 0,0-1-1 0 0,1 0 0 0 0,0 1 1 0 0,2-1-1 0 0,-1 0 0 0 0,4 10-89 0 0,-5-22 13 0 0,0 1 0 0 0,0 0 0 0 0,1 0-1 0 0,-1-1 1 0 0,1 1 0 0 0,0-1 0 0 0,-1 1-1 0 0,1-1 1 0 0,0 1 0 0 0,0-1 0 0 0,0 1-1 0 0,0-1 1 0 0,0 0 0 0 0,0 1 0 0 0,1-1-1 0 0,-1 0 1 0 0,0 0 0 0 0,1 0 0 0 0,0 1-13 0 0,3 1 1 0 0,-3-2 8 0 0,-1 0-1 0 0,1 0 0 0 0,-1-1 0 0 0,1 1 1 0 0,0-1-1 0 0,0 0 0 0 0,-1 1 1 0 0,1-1-1 0 0,0 0 0 0 0,0 0 1 0 0,-1 0-1 0 0,1 0 0 0 0,0-1 1 0 0,0 1-9 0 0,4 0 21 0 0,-3-1 21 0 0,0 1 0 0 0,0 0 0 0 0,-1-1 0 0 0,1 0 0 0 0,0 0 0 0 0,0 1 0 0 0,-1-2 0 0 0,1 1 0 0 0,0 0 0 0 0,-1-1 0 0 0,2 0-42 0 0,11-9-1189 0 0,-2 0-4863 0 0,-3 3-1254 0 0</inkml:trace>
  <inkml:trace contextRef="#ctx0" brushRef="#br0" timeOffset="43">14539 5045 6848 0 0,'0'0'314'0'0,"0"0"-6"0"0,0 0-178 0 0,0 0-17 0 0,0 0 14 0 0,0 0 1 0 0,0 0 82 0 0,0 0 349 0 0,-14-14 4165 0 0,-72 9-3601 0 0,85 5-1116 0 0,-11 0 21 0 0,-1 0 0 0 0,1-1 0 0 0,-1 0 0 0 0,1-1 0 0 0,0 0 1 0 0,-8-3-29 0 0,-44-11 464 0 0,24 7 328 0 0,30 6-521 0 0,6 2-68 0 0,-1 0-1 0 0,1 0 1 0 0,-1-1 0 0 0,1 0 0 0 0,-1 0-1 0 0,-2-2-202 0 0,7 4 168 0 0,0 0-34 0 0,0 0-20 0 0,0 0-2 0 0,0 0-8 0 0,0 0-32 0 0,0 0-2 0 0,0 0 16 0 0,0 0-11 0 0,3 15-15 0 0,-3-13-55 0 0,2 8 98 0 0,0 1-1 0 0,0 0 1 0 0,-1 0-1 0 0,-1 1 1 0 0,0 5-103 0 0,2 29 335 0 0,2 1-123 0 0,5 34-76 0 0,-7-60-31 0 0,0 1 0 0 0,-2 20-105 0 0,1 14 154 0 0,5 33 77 0 0,-8-44-96 0 0,-1-6-63 0 0,-1 111 314 0 0,5-13 44 0 0,8-81-353 0 0,-10-28 102 0 0,0 0-1 0 0,-3 4-178 0 0,2 4 210 0 0,2-28-198 0 0,-1 0 1 0 0,0 0 0 0 0,0 0 0 0 0,0 0 0 0 0,-1-1 0 0 0,0 1-1 0 0,0 0 1 0 0,-2 2-13 0 0,0 11-199 0 0,4-18 205 0 0,0 0-1 0 0,0 0 1 0 0,-1 1 0 0 0,1-1-1 0 0,-1 0 1 0 0,0 0-1 0 0,-1 3-5 0 0,1-5 64 0 0,1-1 0 0 0,-2 5-10 0 0,-1 0-113 0 0,2-3-16 0 0,-1 4 73 0 0,1-5 70 0 0,1-1 18 0 0,0 0 2 0 0,1 2-14 0 0,1 3-76 0 0,-1-4-72 0 0,-1 0 77 0 0,0-1 1 0 0,0 1 0 0 0,1-1 0 0 0,-1 0-1 0 0,0 1 1 0 0,1-1 0 0 0,-1 0-1 0 0,0 1 1 0 0,1-1 0 0 0,-1 0 0 0 0,1 1-1 0 0,-1-1 1 0 0,0 0 0 0 0,1 0 0 0 0,-1 1-1 0 0,1-1 1 0 0,-1 0 0 0 0,1 0-1 0 0,-1 0 1 0 0,1 0 0 0 0,-1 0 0 0 0,1 1-1 0 0,-1-1 1 0 0,1 0 0 0 0,-1 0-4 0 0,17 3 82 0 0,-16-3-103 0 0,5 1 22 0 0,1-1-1 0 0,-1 0 0 0 0,1 0 1 0 0,-1-1-1 0 0,6 0 0 0 0,19-2-18 0 0,30-5-338 0 0,-31 5-1442 0 0,-16 3-5447 0 0</inkml:trace>
  <inkml:trace contextRef="#ctx0" brushRef="#br0" timeOffset="44">14810 5442 5984 0 0,'1'-2'49'0'0,"-1"0"0"0"0,1 0 0 0 0,-1 0 0 0 0,0 0 0 0 0,1-1 0 0 0,-1 1 0 0 0,0 0 0 0 0,0 0 0 0 0,-1-1-49 0 0,2-14 207 0 0,-1 17-130 0 0,0 0 0 0 0,0 0 0 0 0,0-1 0 0 0,0 1 0 0 0,1 0 0 0 0,-1 0-1 0 0,0-1 1 0 0,0 1 0 0 0,0 0 0 0 0,0-1 0 0 0,-1 1 0 0 0,1 0 0 0 0,0 0 0 0 0,0-1 0 0 0,0 1 0 0 0,0 0 0 0 0,0-1 0 0 0,0 1 0 0 0,0 0 0 0 0,0 0 0 0 0,-1-1 0 0 0,1 1 0 0 0,0 0 0 0 0,0 0 0 0 0,0 0 0 0 0,0-1-1 0 0,-1 1 1 0 0,1 0 0 0 0,0 0 0 0 0,0 0 0 0 0,-1-1 0 0 0,1 1 0 0 0,0 0 0 0 0,0 0 0 0 0,-1 0 0 0 0,1 0-77 0 0,0 0 82 0 0,-1 0 1 0 0,1-1-1 0 0,0 1 1 0 0,0 0-1 0 0,-1 0 0 0 0,1 0 1 0 0,0 0-1 0 0,0 0 0 0 0,0-1 1 0 0,-1 1-1 0 0,1 0 0 0 0,0 0 1 0 0,0 0-1 0 0,0-1 1 0 0,-1 1-1 0 0,1 0 0 0 0,0 0 1 0 0,0-1-1 0 0,0 1 0 0 0,0 0 1 0 0,0 0-1 0 0,0-1 1 0 0,0 1-1 0 0,0 0 0 0 0,-1-1 1 0 0,1 1-83 0 0,0 2 111 0 0,-1 0 1 0 0,-1 0 0 0 0,1 0-1 0 0,0 0 1 0 0,0 0 0 0 0,-1-1-1 0 0,1 1 1 0 0,-1 0 0 0 0,0 0-112 0 0,-3 4 355 0 0,-14 22 596 0 0,2-4-184 0 0,1 0 0 0 0,1 2 0 0 0,-6 16-767 0 0,-11 19 799 0 0,19-33-552 0 0,-5 14 37 0 0,12-28-204 0 0,4-10-58 0 0,1-1-1 0 0,-1 0 1 0 0,1 1-1 0 0,0-1 1 0 0,1 1-1 0 0,-1-1 1 0 0,0 5-22 0 0,-4 5 84 0 0,4-12-54 0 0,1 0 1 0 0,-1-1 0 0 0,1 1-1 0 0,0 0 1 0 0,-1 0-1 0 0,1-1 1 0 0,0 1-1 0 0,-1 0 1 0 0,1 0 0 0 0,0-1-1 0 0,0 1 1 0 0,0 0-1 0 0,0 0 1 0 0,-1 0 0 0 0,1-1-1 0 0,0 1 1 0 0,1 0-1 0 0,-1 1-30 0 0,15-10 152 0 0,-12 7-141 0 0,1-1 0 0 0,-1 0-1 0 0,0 0 1 0 0,0 0 0 0 0,0 0-1 0 0,0-1 1 0 0,0 1 0 0 0,0-1-1 0 0,-1 0 1 0 0,3-2-11 0 0,4-5 41 0 0,-1 1-60 0 0,-1 0 1 0 0,0-1-1 0 0,0 0 0 0 0,-1 0 0 0 0,3-6 19 0 0,7-8-202 0 0,3-7-7 0 0,11-18 30 0 0,-29 47 176 0 0,1 0 0 0 0,-1 0 0 0 0,0 0 0 0 0,0 0 0 0 0,1 0 0 0 0,-1 1 0 0 0,1-1 0 0 0,-1 0 0 0 0,1 1 0 0 0,0-1 0 0 0,0 1 0 0 0,1-1 3 0 0,11-10-38 0 0,-13 11 29 0 0,1-2-8 0 0,10 0-11 0 0,-4 3 18 0 0,-7 0 6 0 0,0 0 0 0 0,-1 0 0 0 0,1 1 0 0 0,-1-1 0 0 0,1 0 0 0 0,0 0 0 0 0,-1 0 0 0 0,1 0 0 0 0,-1 1 0 0 0,1-1 0 0 0,-1 0 0 0 0,1 1 0 0 0,-1-1 1 0 0,1 0-1 0 0,-1 1 0 0 0,0-1 0 0 0,1 1 0 0 0,-1-1 0 0 0,1 1 0 0 0,-1-1 0 0 0,0 1 0 0 0,1-1 0 0 0,-1 1 0 0 0,0-1 0 0 0,0 1 0 0 0,1-1 0 0 0,-1 1 0 0 0,0-1 0 0 0,0 1 0 0 0,0-1 0 0 0,0 1 0 0 0,0 0 4 0 0,1 0-12 0 0,16 40-108 0 0,-13-35 115 0 0,0 1 0 0 0,-1 1 0 0 0,0-1 0 0 0,1 6 5 0 0,10 21 860 0 0,-4-13-91 0 0,-8-16-968 0 0,1 0 1 0 0,-1 0 0 0 0,1 0-1 0 0,0 0 1 0 0,0-1 0 0 0,0 1-1 0 0,2 1 199 0 0,14 19 1568 0 0,-12-15-3268 0 0,-7-9 1753 0 0,-16 8 99 0 0,8-5-76 0 0,5-3-67 0 0,1 0-1 0 0,-1 0 0 0 0,0 0 0 0 0,0 0 0 0 0,0-1 0 0 0,0 1 0 0 0,0-1 0 0 0,0 1 0 0 0,0-1 0 0 0,0 0 0 0 0,0-1 0 0 0,0 1-8 0 0,-10 0 50 0 0,-21 1 306 0 0,-13-2-356 0 0,16-1 295 0 0,1 3-1 0 0,-3 0-294 0 0,-13-1 91 0 0,22 0-72 0 0,22-1-4 0 0,2 0-5633 0 0,0 1 5396 0 0,0 0-5510 0 0</inkml:trace>
  <inkml:trace contextRef="#ctx0" brushRef="#br0" timeOffset="45">15191 5359 10336 0 0,'0'0'472'0'0,"0"0"-10"0"0,-1 2-284 0 0,-4 33 331 0 0,2-5 683 0 0,2-22-788 0 0,1 0 0 0 0,-1 0 0 0 0,2 0 0 0 0,-1 0 0 0 0,2 5-404 0 0,0 20 829 0 0,1 4-181 0 0,-2-26-418 0 0,0-1 1 0 0,0 1-1 0 0,-1-1 0 0 0,-1 5-230 0 0,-2 27 530 0 0,3-28-352 0 0,-1-1-1 0 0,0 1 1 0 0,-1 0-1 0 0,-3 8-177 0 0,3-11 86 0 0,2-9-70 0 0,-1 0 1 0 0,1 0-1 0 0,0 0 1 0 0,-1 0 0 0 0,1 0-1 0 0,-1 0 1 0 0,0 0-1 0 0,0 0 1 0 0,-1 1-17 0 0,2-2 75 0 0,-1 0 403 0 0,0-6-296 0 0,3-14-32 0 0,26-74 0 0 0,-24 79-156 0 0,3-6-145 0 0,0 0-1 0 0,2 1 1 0 0,1 0-1 0 0,11-17 152 0 0,-14 23-26 0 0,-2 7 13 0 0,0 1-1 0 0,0 0 1 0 0,0 0-1 0 0,0 0 0 0 0,1 1 1 0 0,0 0-1 0 0,0 0 1 0 0,0 0-1 0 0,0 1 0 0 0,5-2 14 0 0,-8 4-8 0 0,0 0 0 0 0,-1 0 0 0 0,1 1 0 0 0,-1-1 0 0 0,1 1 0 0 0,0 0 0 0 0,-1 0 0 0 0,1 0 0 0 0,0 0 0 0 0,-1 0 0 0 0,1 1 0 0 0,0-1 0 0 0,-1 1 0 0 0,1 0 0 0 0,-1-1 0 0 0,1 1 0 0 0,-1 0 0 0 0,1 1 0 0 0,0-1 8 0 0,7 5 2 0 0,-9-5 12 0 0,1 0-1 0 0,-1 0 1 0 0,0 0 0 0 0,1 0 0 0 0,-1 0 0 0 0,0 0 0 0 0,0 0 0 0 0,0 0 0 0 0,0 0 0 0 0,0 0 0 0 0,0 0-1 0 0,1 2-13 0 0,2 3 64 0 0,0 1 0 0 0,-1 0 0 0 0,0 0 0 0 0,0 0 0 0 0,0 0 0 0 0,-1 1 0 0 0,0-1 0 0 0,0 1 0 0 0,-1-1 0 0 0,0 1 0 0 0,0 0 0 0 0,-1-1 0 0 0,0 1 0 0 0,0 0 0 0 0,-1-1 0 0 0,0 1 0 0 0,0 0 0 0 0,-1 0-64 0 0,-3 22 191 0 0,-2 12 178 0 0,-6 13 231 0 0,7-40-424 0 0,5-14-136 0 0,0 1 0 0 0,0-1 0 0 0,1 1 0 0 0,-1-1 0 0 0,0 1 0 0 0,1-1 0 0 0,-1 1 0 0 0,1 0 0 0 0,0-1 0 0 0,0 1-40 0 0,-1 0 107 0 0,1-1-106 0 0,0-1-1 0 0,-1 0 1 0 0,1 1-1 0 0,0-1 1 0 0,0 0 0 0 0,0 1-1 0 0,-1-1 1 0 0,1 0-1 0 0,0 1 1 0 0,0-1-1 0 0,0 0 1 0 0,0 1 0 0 0,0-1-1 0 0,0 0 1 0 0,0 1-1 0 0,0-1 1 0 0,0 1 0 0 0,0-1-1 0 0,0 0 1 0 0,0 1-1 0 0,0-1 1 0 0,0 0 0 0 0,0 1-1 0 0,0-1 1 0 0,0 1-1 0 0,0-1 1 0 0,0 0 0 0 0,1 1-1 0 0,-1-1 1 0 0,0 0-1 0 0,0 1 1 0 0,0-1 0 0 0,1 0-1 0 0,0 1 1 0 0,0 7-1 0 0,-5-3 11 0 0,-1 5-179 0 0,4-8-6448 0 0,4-7-82 0 0</inkml:trace>
  <inkml:trace contextRef="#ctx0" brushRef="#br0" timeOffset="46">15447 6105 7856 0 0,'0'0'174'0'0,"0"0"29"0"0,9-16 236 0 0,3-1 2126 0 0,-9 13-1672 0 0,3 1 4924 0 0,-5 15-4910 0 0,-2-7-804 0 0,1 0 1 0 0,-1 0-1 0 0,0 0 0 0 0,0 0 0 0 0,-1 0 1 0 0,0 0-1 0 0,0 0 0 0 0,0 0 0 0 0,0-1 0 0 0,-1 1 1 0 0,1-1-1 0 0,-1 0 0 0 0,-2 2-103 0 0,-12 23 493 0 0,9-14-149 0 0,-16 36 526 0 0,16-37-688 0 0,7-13-175 0 0,1-1 1 0 0,-1 1 0 0 0,0 0 0 0 0,1-1 0 0 0,-1 1-1 0 0,1 0 1 0 0,-1-1 0 0 0,1 1 0 0 0,-1 0 0 0 0,1 0-1 0 0,0 0 1 0 0,-1-1 0 0 0,1 1 0 0 0,0 0-1 0 0,0 0 1 0 0,0 0 0 0 0,0 0 0 0 0,0 0 0 0 0,-1 0-1 0 0,1-1 1 0 0,1 1 0 0 0,-1 0 0 0 0,0 0 0 0 0,0 0-1 0 0,0 0-7 0 0,0 2 54 0 0,0-3-54 0 0,0 0 0 0 0,0 0 0 0 0,0 0 1 0 0,0 1-1 0 0,0-1 0 0 0,0 0 1 0 0,0 0-1 0 0,0 0 0 0 0,0 1 0 0 0,-1-1 1 0 0,1 0-1 0 0,0 0 0 0 0,0 1 0 0 0,0-1 1 0 0,1 0-1 0 0,-1 0 0 0 0,0 0 1 0 0,0 1-1 0 0,0-1 0 0 0,0 0 0 0 0,0 0 1 0 0,0 1-1 0 0,0-1 0 0 0,0 0 0 0 0,0 0 1 0 0,0 0-1 0 0,0 0 0 0 0,1 1 0 0 0,-1-1 1 0 0,0 0-1 0 0,0 0 0 0 0,0 0 1 0 0,0 0-1 0 0,1 1 0 0 0,-1-1 0 0 0,0 0 1 0 0,0 0-1 0 0,0 0 0 0 0,1 0 0 0 0,-1 0 1 0 0,0 0-1 0 0,0 0 0 0 0,1 0 0 0 0,5 2-1 0 0,-3-1 0 0 0,1-1-1 0 0,-1 0 1 0 0,1 0-1 0 0,-1 0 1 0 0,1 0-1 0 0,-1-1 1 0 0,0 1-1 0 0,1-1 1 0 0,-1 0-1 0 0,0 0 1 0 0,3-1 1 0 0,0-1-112 0 0,0 1 0 0 0,0-1 0 0 0,-1-1 0 0 0,1 1 0 0 0,3-4 112 0 0,12-10-1589 0 0,-15 9 66 0 0</inkml:trace>
  <inkml:trace contextRef="#ctx0" brushRef="#br0" timeOffset="47">15525 5975 6448 0 0,'0'0'498'0'0,"3"-8"-284"0"0,10-3 60 0 0,-12 10-235 0 0,1 0 0 0 0,-1 1 0 0 0,0-1-1 0 0,0 0 1 0 0,0 0 0 0 0,0 0 0 0 0,1 0-1 0 0,-1-1 1 0 0,-1 1 0 0 0,1 0 0 0 0,0 0 0 0 0,0 0-1 0 0,0-1-38 0 0,0 0 197 0 0,0 0 1 0 0,0 0-1 0 0,1 1 0 0 0,-1-1 0 0 0,1 0 0 0 0,-1 1 0 0 0,1 0 0 0 0,-1-1 0 0 0,1 1 0 0 0,0 0 0 0 0,0 0 0 0 0,0-1 0 0 0,-1 1 0 0 0,1 1 0 0 0,0-1 0 0 0,0 0 1 0 0,0 0-1 0 0,0 1 0 0 0,1-1 0 0 0,-1 1-197 0 0,5-2 962 0 0,-6 1-438 0 0,-1 1-20 0 0,5 0 341 0 0,-5 0-825 0 0,0 0 1 0 0,0 0 0 0 0,0 0 0 0 0,0 0 0 0 0,0 0 0 0 0,0 0 0 0 0,0 0 0 0 0,0 1 0 0 0,0-1-1 0 0,0 0 1 0 0,0 0 0 0 0,0 0 0 0 0,0 0 0 0 0,0 0 0 0 0,0 0 0 0 0,0 0 0 0 0,0 1-1 0 0,0-1 1 0 0,0 0 0 0 0,0 0 0 0 0,0 0 0 0 0,0 0 0 0 0,0 0 0 0 0,0 0 0 0 0,0 1 0 0 0,0-1-1 0 0,0 0 1 0 0,0 0 0 0 0,0 0 0 0 0,0 0 0 0 0,0 0 0 0 0,0 0 0 0 0,0 0 0 0 0,0 0-1 0 0,0 1 1 0 0,0-1 0 0 0,1 0 0 0 0,-1 0 0 0 0,0 0 0 0 0,0 0 0 0 0,0 0 0 0 0,0 0 0 0 0,0 0-1 0 0,0 0 1 0 0,0 0 0 0 0,1 0 0 0 0,-1 0 0 0 0,0 0 0 0 0,0 0 0 0 0,0 0 0 0 0,0 0-1 0 0,0 0 1 0 0,0 0 0 0 0,0 0 0 0 0,1 0 0 0 0,-1 0 0 0 0,0 0 0 0 0,0 0 0 0 0,0 0 0 0 0,0 0-1 0 0,0 0 1 0 0,0 0 0 0 0,1 0 0 0 0,-1 0 0 0 0,0 0 0 0 0,0 0 0 0 0,0 0 0 0 0,0 0-1 0 0,0 0-19 0 0,0 1 62 0 0,0 1 1 0 0,0-1 0 0 0,0 1 0 0 0,0-1-1 0 0,-1 1 1 0 0,1-1 0 0 0,-1 1 0 0 0,1-1-1 0 0,-1 1 1 0 0,1-1 0 0 0,-1 0 0 0 0,0 1 0 0 0,0-1-1 0 0,0 0 1 0 0,0 0 0 0 0,0 1 0 0 0,0 0-64 0 0,-23 14 917 0 0,2 0-403 0 0,20-14-450 0 0,1-2-54 0 0,1 1 0 0 0,0-1 1 0 0,-1 1-1 0 0,0-1 0 0 0,1 1 0 0 0,-1-1 1 0 0,1 1-1 0 0,-1-1 0 0 0,1 0 0 0 0,-1 1 1 0 0,0-1-1 0 0,1 0 0 0 0,-1 0 0 0 0,0 0 1 0 0,1 1-1 0 0,-1-1 0 0 0,0 0 0 0 0,1 0 1 0 0,-1 0-1 0 0,0 0 0 0 0,0 0 0 0 0,1 0 1 0 0,-1 0-1 0 0,0 0-10 0 0,0 0 4 0 0,1 0 0 0 0,0 0 1 0 0,-1 0-1 0 0,1 0 0 0 0,0 0 1 0 0,-1 0-1 0 0,1 0 0 0 0,0 0 0 0 0,-1 0 1 0 0,1 0-1 0 0,0 0 0 0 0,-1-1 1 0 0,1 1-1 0 0,0 0 0 0 0,-1 0 0 0 0,1 0 1 0 0,0 0-1 0 0,-1 0 0 0 0,1-1 1 0 0,0 1-1 0 0,0 0 0 0 0,-1 0 1 0 0,1-1-1 0 0,0 1 0 0 0,0 0 0 0 0,-1 0 1 0 0,1-1-1 0 0,0 1 0 0 0,0 0 1 0 0,0 0-1 0 0,0-1 0 0 0,-1 1 0 0 0,1 0 1 0 0,0-1-1 0 0,0 1 0 0 0,0 0 1 0 0,0-1-1 0 0,0 1 0 0 0,0 0 1 0 0,0-1-1 0 0,0 1 0 0 0,0 0 0 0 0,0-1 1 0 0,0 1-1 0 0,0-1 0 0 0,0 1 1 0 0,0 0-1 0 0,0-1 0 0 0,0 1 0 0 0,1 0-4 0 0,3-11 44 0 0,7-8 24 0 0,2-6-315 0 0,-12 24 216 0 0,0 0 0 0 0,0 0 0 0 0,0 0 0 0 0,-1 0 0 0 0,1 1 0 0 0,0-1 0 0 0,0 0 0 0 0,0 0 0 0 0,0 1 0 0 0,1-1 0 0 0,-1 1 0 0 0,0-1 0 0 0,0 1 0 0 0,0 0 0 0 0,0-1 0 0 0,0 1 0 0 0,1 0-1 0 0,-1 0 1 0 0,0-1 0 0 0,1 1 31 0 0,-1 0-342 0 0,0 0-533 0 0,4 0-227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0:24.66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86 464 7368 0 0,'0'0'568'0'0,"-6"6"-352"0"0,3-2 457 0 0,-1 0 1 0 0,1 0-1 0 0,0 0 1 0 0,0 0-1 0 0,-1 3-673 0 0,-13 17 2837 0 0,13-21-2647 0 0,1 0 1 0 0,0 0 0 0 0,0 1 0 0 0,0-1 0 0 0,0 1 0 0 0,0 0 0 0 0,1 0 0 0 0,0 0 0 0 0,0 0 0 0 0,0 0 0 0 0,0 0-1 0 0,1 1 1 0 0,0-1 0 0 0,-1 0 0 0 0,2 1 0 0 0,-1 1-191 0 0,-3 5 1316 0 0,3-9 567 0 0,2-7-1111 0 0,6-13-385 0 0,-1 5-89 0 0,-1 0-1 0 0,3-12-297 0 0,-1 0 37 0 0,1 1 0 0 0,5-10-37 0 0,12-33 56 0 0,3-26-45 0 0,6-2-11 0 0,-16 51 0 0 0,2 1 0 0 0,1 1-1 0 0,7-7 1 0 0,-28 49 0 0 0,1-1 0 0 0,-1 0 0 0 0,1 0 0 0 0,-1 1 0 0 0,1-1 0 0 0,-1 0 0 0 0,1 1 0 0 0,-1-1 0 0 0,1 1 0 0 0,0-1 0 0 0,-1 0 0 0 0,1 1 0 0 0,0 0 0 0 0,0-1 0 0 0,-1 1 0 0 0,1-1 0 0 0,0 1 0 0 0,0 0 0 0 0,0-1 0 0 0,-1 1 0 0 0,1 0 0 0 0,0 0 0 0 0,1 0 0 0 0,-1 0 0 0 0,1 0 0 0 0,0 1 0 0 0,0-1 0 0 0,0 1 0 0 0,0-1 0 0 0,0 1 0 0 0,-1 0 0 0 0,1 0 0 0 0,0 0 0 0 0,9 4 0 0 0,-11-5 0 0 0,0 0 1 0 0,1 0-1 0 0,-1 0 0 0 0,0 1 0 0 0,0-1 0 0 0,1 0 0 0 0,-1 0 0 0 0,0 0 0 0 0,0 0 1 0 0,1 0-1 0 0,-1 0 0 0 0,0 0 0 0 0,0 0 0 0 0,1 0 0 0 0,-1 0 0 0 0,0 0 0 0 0,1 0 1 0 0,-1 0-1 0 0,0 0 0 0 0,0 0 0 0 0,1 0 0 0 0,-1 0 0 0 0,0 0 0 0 0,0 0 0 0 0,1 0 1 0 0,-1 0-1 0 0,0 0 0 0 0,0-1 0 0 0,1 1 0 0 0,-1 0 0 0 0,0 0 0 0 0,0 0 0 0 0,1 0 1 0 0,-1-1-1 0 0,0 1 0 0 0,-1-9-37 0 0,1 7 3 0 0,11 52-4 0 0,-3 1 1 0 0,-2 0 0 0 0,-2 0-1 0 0,-2 31 38 0 0,-2-35 0 0 0,-1 16 11 0 0,0-47-23 0 0,-1 0-172 0 0,1-1 0 0 0,-2 1 0 0 0,-3 9 184 0 0,-3-10-3847 0 0,6-13 540 0 0,0 1-2977 0 0</inkml:trace>
  <inkml:trace contextRef="#ctx0" brushRef="#br0" timeOffset="284.706">86 359 15264 0 0,'0'0'38'0'0,"0"0"1"0"0,0 0 0 0 0,0-1 0 0 0,0 1 0 0 0,-1 0 0 0 0,1 0 0 0 0,0 0 0 0 0,0-1 0 0 0,0 1 0 0 0,0 0 0 0 0,0 0 0 0 0,0 0 0 0 0,0-1 0 0 0,0 1 0 0 0,0 0 0 0 0,-1 0 0 0 0,1 0 0 0 0,0-1 0 0 0,0 1 0 0 0,0 0 0 0 0,0 0 0 0 0,0-1 0 0 0,0 1 0 0 0,1 0 0 0 0,-1 0 0 0 0,0-1 0 0 0,0 1 0 0 0,0 0 0 0 0,0 0-1 0 0,0 0 1 0 0,0-1 0 0 0,0 1 0 0 0,0 0 0 0 0,0 0 0 0 0,1 0 0 0 0,-1-1-39 0 0,10-6 991 0 0,19-4 444 0 0,-21 9-858 0 0,14-5-1117 0 0,1 1 1 0 0,-1 1 0 0 0,5 1 539 0 0,-15 2 102 0 0,1 0-55 0 0,0 0-405 0 0,-1 0 0 0 0,1-1 0 0 0,-1 0 0 0 0,0 0 0 0 0,0-2 0 0 0,0 1 0 0 0,-1-2 0 0 0,4-1 358 0 0,1-4-1056 0 0</inkml:trace>
  <inkml:trace contextRef="#ctx0" brushRef="#br0" timeOffset="575.216">520 21 14336 0 0,'9'-9'705'0'0,"-9"9"-313"0"0,0 0-47 0 0,7 12 563 0 0,-1 1-544 0 0,-1 1-1 0 0,0 0 1 0 0,-1 0 0 0 0,-1 0-1 0 0,0 1 1 0 0,-1-1 0 0 0,-1 1-1 0 0,0 3-363 0 0,0 33 948 0 0,-5 35-948 0 0,3-66 147 0 0,0-2 82 0 0,0 0 1 0 0,-1 0-1 0 0,-1-1 0 0 0,-3 9-229 0 0,0-1 501 0 0,-2 17-501 0 0,3-10 131 0 0,0-2-17 0 0,3-17-64 0 0,0 0-1 0 0,-1-1 1 0 0,-4 12-50 0 0,6-21 14 0 0,0 0 1 0 0,1 0-1 0 0,-1 0 1 0 0,1 0-1 0 0,-1 0 1 0 0,1 3-15 0 0,0-5-1 0 0,0-1 0 0 0,0 0 0 0 0,0 1 0 0 0,0-1 0 0 0,0 0 0 0 0,0 1 0 0 0,0-1 0 0 0,0 0 0 0 0,0 1 0 0 0,0-1 0 0 0,1 0 0 0 0,-1 1 0 0 0,0-1 0 0 0,0 0 0 0 0,0 1 1 0 0,0-1-1 0 0,1 0 0 0 0,-1 0 0 0 0,0 1 0 0 0,0-1 0 0 0,0 0 0 0 0,1 0 0 0 0,-1 1 0 0 0,0-1 0 0 0,1 0 0 0 0,-1 0 0 0 0,0 0 0 0 0,0 1 0 0 0,1-1 0 0 0,-1 0 0 0 0,0 0 0 0 0,1 0 1 0 0,-1 0-1 0 0,0 0 0 0 0,1 0 0 0 0,-1 0 0 0 0,0 0 0 0 0,1 0 0 0 0,-1 0 0 0 0,0 0 0 0 0,1 0 0 0 0,-1 0 0 0 0,0 0 0 0 0,1 0 0 0 0,-1 0 1 0 0,1 0-35 0 0,1 0-215 0 0,1 1 0 0 0,-1-1 0 0 0,1 0 0 0 0,-1 0 0 0 0,1-1 0 0 0,-1 1 0 0 0,2-1 250 0 0,2-3-1058 0 0</inkml:trace>
  <inkml:trace contextRef="#ctx0" brushRef="#br0" timeOffset="761.678">929 493 17247 0 0,'0'0'794'0'0,"0"0"-22"0"0,-4 5-466 0 0,2-4-285 0 0,1 1-1 0 0,0-1 1 0 0,-1 1 0 0 0,1 0-1 0 0,0-1 1 0 0,0 1-1 0 0,0 0 1 0 0,0 0-1 0 0,1 0 1 0 0,-1 0-1 0 0,0 0 1 0 0,1 0-1 0 0,-1 0 1 0 0,1 0-1 0 0,0 0 1 0 0,0 2-21 0 0,-4 13 309 0 0,4-15-281 0 0,-4 11 371 0 0,0 1 1 0 0,0-1 0 0 0,-1 0-1 0 0,-3 4-399 0 0,-8 18 580 0 0,-3 8-313 0 0,-38 66 17 0 0,30-56-2237 0 0,18-35 855 0 0</inkml:trace>
  <inkml:trace contextRef="#ctx0" brushRef="#br0" timeOffset="1779.279">1571 173 11000 0 0,'2'-8'993'0'0,"1"-1"-511"0"0,0 0 0 0 0,0 0 0 0 0,-1 0 0 0 0,0 0 0 0 0,0-1 0 0 0,-1 1 1 0 0,0-4-483 0 0,-16 10 1483 0 0,12 2-1348 0 0,0 0 0 0 0,0 1 0 0 0,-1 0-1 0 0,1 0 1 0 0,-1 0 0 0 0,1 0-1 0 0,0 0 1 0 0,-1 1 0 0 0,1-1 0 0 0,0 1-1 0 0,0 0 1 0 0,0 0 0 0 0,-1 0-1 0 0,1 1 1 0 0,-1 0-135 0 0,-8 4 274 0 0,0 1-1 0 0,1 0 1 0 0,-2 2-274 0 0,-6 5 208 0 0,1 1 0 0 0,1 1 0 0 0,0 1 1 0 0,1 0-1 0 0,0 1 0 0 0,-8 14-208 0 0,11-13 92 0 0,0 1 1 0 0,1 0-1 0 0,1 1 1 0 0,-3 9-93 0 0,9-18 15 0 0,1-1 0 0 0,0 1 0 0 0,1-1 0 0 0,0 1 0 0 0,1 0 0 0 0,1 1 0 0 0,0-1 0 0 0,0 0 0 0 0,1 4-15 0 0,1-8 19 0 0,0-1-1 0 0,1 0 1 0 0,-1 0-1 0 0,1 0 0 0 0,1-1 1 0 0,-1 1-1 0 0,1 0 1 0 0,0-1-1 0 0,1 0 0 0 0,0 0 1 0 0,0 0-1 0 0,0 0 1 0 0,0 0-1 0 0,1-1 0 0 0,0 0 1 0 0,0 0-1 0 0,1 0 1 0 0,-1 0-1 0 0,1-1 0 0 0,2 1-18 0 0,-3-3-19 0 0,0 1 1 0 0,0-1-1 0 0,0-1 0 0 0,0 1 0 0 0,1-1 0 0 0,-1 0 0 0 0,0 0 0 0 0,1 0 0 0 0,-1-1 0 0 0,1 0 0 0 0,0 0 19 0 0,16-1-186 0 0,0-1 0 0 0,4-1 186 0 0,-6 0-245 0 0,-11 2 174 0 0,0-1 0 0 0,0 0-1 0 0,0 0 1 0 0,0-1 0 0 0,0 0 0 0 0,-1 0 0 0 0,0-1-1 0 0,5-3 72 0 0,21-17-1660 0 0,0-5-4832 0 0,-25 20 4915 0 0,0 0 0 0 0,0-1 1 0 0,-1 0-1 0 0,5-8 1577 0 0,-9 14-108 0 0,-6 8 9434 0 0,-1 0-8974 0 0,0 0 0 0 0,1 0-1 0 0,-1 1 1 0 0,1-1 0 0 0,0 1 0 0 0,-1 3-352 0 0,1-1 184 0 0,0 1 1 0 0,0 0-1 0 0,1 0 0 0 0,0 0 0 0 0,0 0 0 0 0,1 0 1 0 0,0 0-1 0 0,0-1 0 0 0,1 1 0 0 0,0 0 1 0 0,1 0-1 0 0,0 0-184 0 0,-1-2 92 0 0,1 0 0 0 0,1 0 0 0 0,-1 0 0 0 0,1 0 0 0 0,0 0 1 0 0,1-1-1 0 0,-1 1-92 0 0,-2-5 17 0 0,0 0-1 0 0,0 1 1 0 0,0-1 0 0 0,1 0 0 0 0,-1 0-1 0 0,0 0 1 0 0,1 0 0 0 0,-1 0-1 0 0,0 0 1 0 0,1-1 0 0 0,-1 1 0 0 0,1 0-1 0 0,-1-1 1 0 0,1 1 0 0 0,-1-1 0 0 0,1 1-1 0 0,0-1 1 0 0,-1 0 0 0 0,1 0 0 0 0,0 0-1 0 0,-1 0 1 0 0,1 0 0 0 0,-1 0 0 0 0,1 0-1 0 0,0 0 1 0 0,-1 0 0 0 0,1-1 0 0 0,-1 1-1 0 0,1-1-16 0 0,2-1 42 0 0,0 1-1 0 0,-1-1 1 0 0,1 0-1 0 0,-1 0 0 0 0,0-1 1 0 0,1 1-1 0 0,-1-1 0 0 0,0 1 1 0 0,-1-1-1 0 0,2-1-41 0 0,24-33 138 0 0,-20 22-112 0 0,0 0-1 0 0,-1 0 0 0 0,4-14-25 0 0,-6 12 57 0 0,-5 14-57 0 0,1 0 0 0 0,0 1 1 0 0,0-1-1 0 0,0 1 1 0 0,0-1-1 0 0,0 1 1 0 0,0-1-1 0 0,1 1 0 0 0,0-2 0 0 0,3-11 0 0 0,0 13 0 0 0,-5 2 0 0 0,0 0 0 0 0,1 0 0 0 0,-1 0 0 0 0,0 0 0 0 0,0 0 0 0 0,1 0 0 0 0,-1 0 0 0 0,0 0 0 0 0,0 0 0 0 0,1 0 0 0 0,-1 0 0 0 0,0 0 0 0 0,0 0 0 0 0,0 0 0 0 0,1 0 0 0 0,-1 1 0 0 0,0-1 0 0 0,0 0 0 0 0,1 0 0 0 0,-1 0 0 0 0,0 0 0 0 0,0 1 0 0 0,0-1 0 0 0,0 0 0 0 0,1 0 0 0 0,-1 0 0 0 0,0 1 0 0 0,0-1 0 0 0,0 0 0 0 0,0 0 0 0 0,0 1 0 0 0,0-1 0 0 0,0 0 0 0 0,1 0 0 0 0,-1 0 0 0 0,0 1 0 0 0,0-1 0 0 0,0 0 0 0 0,0 1 0 0 0,0-1 0 0 0,0 0 0 0 0,0 0 0 0 0,0 1 0 0 0,0-1 0 0 0,0 0 0 0 0,-1 0 0 0 0,1 1 0 0 0,1 8-1 0 0,0 1-1 0 0,-1-1 0 0 0,0 1 1 0 0,0-1-1 0 0,-1 1 0 0 0,0-1 1 0 0,-1 1-1 0 0,-2 5 2 0 0,4-13 6 0 0,-1 1 1 0 0,1-1-1 0 0,0 0 1 0 0,0 1-1 0 0,0-1 1 0 0,0 0-1 0 0,0 0 1 0 0,0 1-1 0 0,1-1 1 0 0,0 2-7 0 0,0-2 6 0 0,-1 0 0 0 0,1 0 0 0 0,-1 0 0 0 0,0 0 0 0 0,0 0 0 0 0,0 0 0 0 0,0 1 0 0 0,0-1 0 0 0,0 0 0 0 0,0 0 0 0 0,-1 0-6 0 0,1-1 1 0 0,-1 0 0 0 0,1 1-1 0 0,0-1 1 0 0,0 0 0 0 0,0 1 0 0 0,0-1 0 0 0,0 0 0 0 0,0 1 0 0 0,0-1 0 0 0,0 1 0 0 0,0-1 0 0 0,0 0 0 0 0,1 0 0 0 0,-1 1 0 0 0,1-1-1 0 0,-1 0 1 0 0,1 1 0 0 0,-1-1 0 0 0,1 0 0 0 0,0 0 0 0 0,-1 0 0 0 0,1 0 0 0 0,0 0 0 0 0,0 0 0 0 0,0 0 0 0 0,0 0 0 0 0,0 0-1 0 0,0 0 1 0 0,0 0 0 0 0,0-1 0 0 0,0 1 0 0 0,1 0 0 0 0,-1-1-1 0 0,1 1 2 0 0,-1 0 0 0 0,1-1 1 0 0,0 1-1 0 0,0-1 0 0 0,0 1 0 0 0,0-1 0 0 0,0 0 1 0 0,0 1-1 0 0,-1-1 0 0 0,1 0 0 0 0,0-1 0 0 0,0 1 0 0 0,0 0 1 0 0,0 0-1 0 0,0-1 0 0 0,0 1 0 0 0,0-1 0 0 0,-1 0 0 0 0,1 1 1 0 0,0-1-1 0 0,0 0 0 0 0,-1 0 0 0 0,1 0 0 0 0,0-1-2 0 0,1 0-60 0 0,1 0 0 0 0,-1 0 0 0 0,0 1 0 0 0,1-1 0 0 0,-1 1 0 0 0,2-1 60 0 0,-2 1-282 0 0,1 0 1 0 0,-1 0-1 0 0,0-1 0 0 0,0 1 1 0 0,0-1-1 0 0,0 0 1 0 0,0 0-1 0 0,0 0 1 0 0,0-1 281 0 0,14-16-1572 0 0,1-1-17 0 0</inkml:trace>
  <inkml:trace contextRef="#ctx0" brushRef="#br0" timeOffset="2129.923">2283 539 16527 0 0,'-5'2'308'0'0,"3"-2"-251"0"0,0 1 0 0 0,1-1 0 0 0,-1 1 0 0 0,1 0 0 0 0,-1 0 1 0 0,0-1-1 0 0,1 1 0 0 0,-1 0 0 0 0,1 0 0 0 0,0 0 0 0 0,-1 1 0 0 0,1-1 0 0 0,0 0 0 0 0,0 0 0 0 0,0 1 0 0 0,0-1 1 0 0,0 1-1 0 0,0-1 0 0 0,0 1 0 0 0,0-1 0 0 0,0 1 0 0 0,1-1 0 0 0,-1 1 0 0 0,1 0 0 0 0,-1-1 0 0 0,1 1-57 0 0,-1 0 22 0 0,1 0-1 0 0,-1-1 1 0 0,0 1-1 0 0,1 0 1 0 0,-1-1-1 0 0,0 1 1 0 0,0-1-1 0 0,0 1 1 0 0,0-1-1 0 0,-1 2-21 0 0,0-2 56 0 0,1 1 1 0 0,0-1-1 0 0,0 1 0 0 0,0-1 0 0 0,0 1 0 0 0,0 0 1 0 0,0-1-1 0 0,1 1 0 0 0,-1 0 0 0 0,0 0 1 0 0,1 0-1 0 0,-1 0-56 0 0,0 14 435 0 0,1-12-346 0 0,0-1 0 0 0,0 0 0 0 0,0 1 0 0 0,-1-1 0 0 0,0 0 0 0 0,1 0 0 0 0,-1 1 0 0 0,-1-1 0 0 0,1 0 0 0 0,0 0 0 0 0,-1 0-89 0 0,-5 13 372 0 0,0 1-1 0 0,1-1 1 0 0,0 1-1 0 0,1 1-371 0 0,1-3 59 0 0,0 0 0 0 0,-1-1 0 0 0,-1 0 0 0 0,0 0 0 0 0,-1 0 0 0 0,0-1-59 0 0,-51 62-1004 0 0,48-62-4207 0 0,0-4-1773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0:41.15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166 58 10592 0 0,'1'-1'154'0'0,"0"-1"1"0"0,-1 1-1 0 0,1 0 1 0 0,-1-1 0 0 0,0 1-1 0 0,1 0 1 0 0,-1-1-1 0 0,0 1 1 0 0,0-1-1 0 0,0 1 1 0 0,0-1 0 0 0,0 1-1 0 0,0 0 1 0 0,0-1-1 0 0,-1 1 1 0 0,1-1-1 0 0,0 1 1 0 0,-1 0 0 0 0,1-1-1 0 0,-1 1 1 0 0,1 0-1 0 0,-1-1 1 0 0,0 1-1 0 0,0 0 1 0 0,1 0 0 0 0,-1 0-1 0 0,0 0 1 0 0,0 0-1 0 0,0 0 1 0 0,-1-1-155 0 0,0 0 262 0 0,-1 0 0 0 0,1 1 1 0 0,-1-1-1 0 0,1 1 0 0 0,-1-1 0 0 0,0 1 0 0 0,0 0 1 0 0,1 0-1 0 0,-1 0 0 0 0,0 0 0 0 0,0 1 0 0 0,0-1 1 0 0,0 1-1 0 0,0-1 0 0 0,-1 1-262 0 0,0 1 136 0 0,0-1 0 0 0,0 1 0 0 0,0 0-1 0 0,1-1 1 0 0,-1 2 0 0 0,0-1 0 0 0,1 0 0 0 0,-1 1-1 0 0,1 0 1 0 0,-1 0 0 0 0,1 0 0 0 0,0 0 0 0 0,0 0-1 0 0,0 1 1 0 0,0-1 0 0 0,0 1 0 0 0,0 0 0 0 0,1 0-1 0 0,-1 0 1 0 0,1 0 0 0 0,-1 1-136 0 0,-3 6 111 0 0,0 0 0 0 0,1 0 0 0 0,0 0 0 0 0,1 1-1 0 0,0 0 1 0 0,-2 9-111 0 0,4-15 9 0 0,1 0-1 0 0,0 0 1 0 0,1 1-1 0 0,-1-1 0 0 0,1 1 1 0 0,0-1-1 0 0,0 0 1 0 0,1 1-1 0 0,0-1 1 0 0,0 1-1 0 0,0-1 0 0 0,1 0 1 0 0,-1 0-1 0 0,1 0 1 0 0,0 0-1 0 0,1 0 0 0 0,-1 0 1 0 0,1-1-1 0 0,1 2-8 0 0,-3-4 5 0 0,0 0 0 0 0,0 0 0 0 0,1 0 0 0 0,-1 0-1 0 0,1-1 1 0 0,0 1 0 0 0,0 0 0 0 0,-1-1 0 0 0,1 1-1 0 0,0-1 1 0 0,0 0 0 0 0,0 1 0 0 0,1-1 0 0 0,-1 0-1 0 0,0 0 1 0 0,0-1 0 0 0,1 1 0 0 0,-1 0 0 0 0,0-1-1 0 0,1 1 1 0 0,-1-1 0 0 0,0 0 0 0 0,1 0 0 0 0,-1 0-1 0 0,1 0 1 0 0,-1 0 0 0 0,0 0 0 0 0,1-1 0 0 0,-1 1-1 0 0,3-1-4 0 0,3-2 1 0 0,6 0 9 0 0,0-1 1 0 0,0-1-1 0 0,-1 0 0 0 0,1-1 0 0 0,-1-1 0 0 0,0 0 0 0 0,8-6-10 0 0,-2-2 0 0 0,-14 12 0 0 0,1-1 0 0 0,-1 0 0 0 0,-1 0 0 0 0,1-1 0 0 0,-1 0 0 0 0,0 1 0 0 0,0-1 0 0 0,1-1 0 0 0,17-19-39 0 0,-18 21 29 0 0,0 1 1 0 0,-1-1-1 0 0,0 1 0 0 0,1-1 0 0 0,-1 0 0 0 0,-1-1 1 0 0,1 1-1 0 0,0-1 10 0 0,19-50 80 0 0,-21 55-77 0 0,-1-3 42 0 0,-2-8-24 0 0,6 6 4 0 0,-3 3 4 0 0,-4 4 9 0 0,2-1-26 0 0,1 0-1 0 0,-1 0 0 0 0,1 0 0 0 0,-1 0 1 0 0,1 0-1 0 0,0 0 0 0 0,0 0 0 0 0,-1 0 1 0 0,1 0-1 0 0,0 0 0 0 0,0 0 0 0 0,0 1 1 0 0,0-1-1 0 0,0 0 0 0 0,1 0 1 0 0,-1 0-1 0 0,0 0 0 0 0,0 0 0 0 0,1 0 1 0 0,-1 0-12 0 0,1 9-22 0 0,6 68-58 0 0,-7-75 74 0 0,1 0 0 0 0,-1 0 0 0 0,1 0 0 0 0,0 0 0 0 0,0 0 0 0 0,0 0 0 0 0,0 0-1 0 0,0 0 7 0 0,7 23-63 0 0,-6-13-851 0 0,1 1-1 0 0,0-1 1 0 0,2 5 914 0 0,-3-10-1582 0 0,2 0-5372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0:39.96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45 115 16527 0 0,'-6'-5'261'0'0,"5"3"-183"0"0,0 1-1 0 0,0 0 0 0 0,0 0 1 0 0,-1 0-1 0 0,1 1 0 0 0,0-1 1 0 0,0 0-1 0 0,0 0 1 0 0,-1 1-1 0 0,1-1 0 0 0,0 1 1 0 0,-1-1-1 0 0,1 1 0 0 0,0-1 1 0 0,-1 1-1 0 0,0 0-77 0 0,1 1 21 0 0,1 0-1 0 0,-1 0 1 0 0,1 0-1 0 0,-1 0 1 0 0,1 1-1 0 0,0-1 1 0 0,-1 0-1 0 0,1 1 1 0 0,0-1 0 0 0,0 0-1 0 0,0 0 1 0 0,0 1-1 0 0,0-1 1 0 0,0 1-21 0 0,0-1 27 0 0,-7 59 449 0 0,5 2 643 0 0,0-34-513 0 0,1 0-1 0 0,3 10-605 0 0,-2-15 350 0 0,-1 22-350 0 0,0-6-135 0 0,1-38-921 0 0,0-1-3884 0 0,0 0-1666 0 0</inkml:trace>
  <inkml:trace contextRef="#ctx0" brushRef="#br0" timeOffset="287.137">116 12 19895 0 0,'-3'-1'114'0'0,"1"0"13"0"0,1 1 1 0 0,0-1-1 0 0,-1 1 0 0 0,1-1 1 0 0,0 0-1 0 0,0 0 1 0 0,-1 0-1 0 0,1 1 0 0 0,0-1 1 0 0,0 0-1 0 0,0-1-127 0 0,0 2 26 0 0,1 0 0 0 0,-1 0-1 0 0,0 0 1 0 0,1 0 0 0 0,-1 0-1 0 0,0 0 1 0 0,1 0 0 0 0,-1 0 0 0 0,0 0-1 0 0,1 0 1 0 0,-1 0 0 0 0,0 0 0 0 0,1 0-1 0 0,-1 1 1 0 0,1-1 0 0 0,-1 0 0 0 0,0 0-1 0 0,1 1 1 0 0,-1-1 0 0 0,1 0 0 0 0,-1 1-1 0 0,1-1 1 0 0,-1 1 0 0 0,1-1 0 0 0,-1 1-1 0 0,0-1-25 0 0,1 1 0 0 0,0 0 0 0 0,0-1 0 0 0,-1 1 0 0 0,1-1 0 0 0,0 1 0 0 0,0 0 0 0 0,0-1 0 0 0,0 1 0 0 0,0 0 0 0 0,-1-1 0 0 0,1 1 0 0 0,1 0 0 0 0,-1-1 0 0 0,0 1 0 0 0,0 0 0 0 0,0-1 0 0 0,0 1 0 0 0,0 0 0 0 0,0-1 0 0 0,1 1 0 0 0,-1-1 0 0 0,0 1 0 0 0,1 0 0 0 0,-1-1 0 0 0,1 1 0 0 0,0 2 0 0 0,-1 7-197 0 0,0 0 0 0 0,2 1-1 0 0,0 2 198 0 0,2 20-2477 0 0,2-21 1242 0 0</inkml:trace>
  <inkml:trace contextRef="#ctx0" brushRef="#br0" timeOffset="555.891">272 281 11056 0 0,'0'0'852'0'0,"1"2"-560"0"0,1 3-108 0 0,0 0 1 0 0,0 1 0 0 0,-1-1 0 0 0,1 0 0 0 0,-1 1 0 0 0,-1-1 0 0 0,1 3-185 0 0,3 14 1499 0 0,-1-1-795 0 0,0 0 1 0 0,-2-1-1 0 0,0 13-704 0 0,-1-32 193 0 0,0 0 1 0 0,0 0-1 0 0,-1 1 0 0 0,1-1 1 0 0,0 0-1 0 0,0 0 0 0 0,-1 0 1 0 0,1 0-1 0 0,-1 1 0 0 0,1-1 0 0 0,-1 1-193 0 0,-4 0 1851 0 0,0-8-1548 0 0,4 2-256 0 0,1 1 1 0 0,-1-1-1 0 0,1 1 1 0 0,-1 0-1 0 0,1-1 1 0 0,0 1-1 0 0,1-1 1 0 0,-1-1-48 0 0,1-7 31 0 0,0 0-17 0 0,1-1 1 0 0,1 1-1 0 0,0 0 1 0 0,1 0-1 0 0,0 0 1 0 0,1 0-1 0 0,0 1 1 0 0,2-4-15 0 0,-2 8-32 0 0,-1 0 1 0 0,1-1 0 0 0,1 1-1 0 0,-1 1 1 0 0,6-6 31 0 0,1-1-74 0 0,-9 9 64 0 0,1 0 1 0 0,0 1-1 0 0,0-1 0 0 0,0 1 1 0 0,0 0-1 0 0,0 0 0 0 0,1 0 0 0 0,-1 1 1 0 0,1 0-1 0 0,0-1 0 0 0,0 2 1 0 0,0-1-1 0 0,0 1 0 0 0,0-1 1 0 0,0 1-1 0 0,0 1 0 0 0,0-1 1 0 0,0 1-1 0 0,0 0 0 0 0,1 0 1 0 0,-1 0-1 0 0,0 1 0 0 0,0 0 0 0 0,0 0 1 0 0,0 0-1 0 0,0 0 0 0 0,0 1 1 0 0,0 0-1 0 0,0 0 0 0 0,0 1 10 0 0,7 4-66 0 0,45 29-60 0 0,-50-31 126 0 0,0 0 0 0 0,-1 1 0 0 0,0 0 0 0 0,0 0 0 0 0,0 1 0 0 0,4 6 0 0 0,-8-9 0 0 0,0 1 1 0 0,0-1-1 0 0,0 1 0 0 0,0 0 0 0 0,-1 0 0 0 0,0 0 0 0 0,0 1 0 0 0,5 16-14 0 0,-6-20 9 0 0,1 1 0 0 0,-1 0 0 0 0,0-1 0 0 0,0 1-1 0 0,0 0 1 0 0,0 0 0 0 0,0 0 0 0 0,-1-1 0 0 0,1 1 0 0 0,-1 0 0 0 0,0-1 0 0 0,0 1-1 0 0,0 1 6 0 0,-4 12 12 0 0,4-11-133 0 0,0 0-1 0 0,-1 0 1 0 0,1-1-1 0 0,-1 1 1 0 0,0-1-1 0 0,-1 1 1 0 0,1-1-1 0 0,-3 4 122 0 0,-1 0-1352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0:28.25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184 189 16064 0 0,'0'0'737'0'0,"-1"0"-15"0"0,1 0-711 0 0,0 0 0 0 0,-1 1-1 0 0,1-1 1 0 0,0 0 0 0 0,0 0-1 0 0,-1 1 1 0 0,1-1 0 0 0,0 0-1 0 0,0 0 1 0 0,0 1 0 0 0,-1-1-1 0 0,1 0 1 0 0,0 1 0 0 0,0-1-1 0 0,0 0 1 0 0,0 1 0 0 0,0-1-1 0 0,0 0 1 0 0,0 1 0 0 0,-1-1-1 0 0,1 0 1 0 0,0 1 0 0 0,0-1-1 0 0,0 0 1 0 0,0 1 0 0 0,1-1-1 0 0,-1 0 1 0 0,0 1 0 0 0,0-1-11 0 0,3 11-40 0 0,-3-10 78 0 0,0 12 114 0 0,1 16 88 0 0,0-22-184 0 0,0-1-1 0 0,-1 0 1 0 0,1 1-1 0 0,-1-1 0 0 0,-1 1 1 0 0,0-1-1 0 0,0 1 1 0 0,0-1-1 0 0,0 0 0 0 0,-1 1 1 0 0,0-1-1 0 0,0 0 0 0 0,-1 0-55 0 0,2-3 26 0 0,0 0-1 0 0,1 0 1 0 0,-1 0-1 0 0,1-1 1 0 0,-1 1 0 0 0,1 0-1 0 0,0 0 1 0 0,0 0-1 0 0,1 0 1 0 0,-1-1-1 0 0,1 1 1 0 0,-1 0-1 0 0,1 0 1 0 0,1 2-26 0 0,-1 0 48 0 0,0 0 1 0 0,0-1-1 0 0,0 1 1 0 0,-1 0-1 0 0,1 1-48 0 0,-6 53 390 0 0,2-36-326 0 0,1-16-55 0 0,1 0 0 0 0,-1 0 0 0 0,0 0 1 0 0,-1-1-1 0 0,1 0 0 0 0,-1 1 0 0 0,-1-1 1 0 0,0 2-10 0 0,0-3 12 0 0,1 1 1 0 0,0-1 0 0 0,1 1-1 0 0,-1 0 1 0 0,1-1 0 0 0,1 1-1 0 0,-1 0 1 0 0,1 0 0 0 0,0 0-1 0 0,0 0 1 0 0,0 2-13 0 0,1-6 8 0 0,0 1-1 0 0,-1 0 1 0 0,1-1 0 0 0,-1 1-1 0 0,0-1 1 0 0,0 1 0 0 0,0-1-1 0 0,0 1 1 0 0,0-1 0 0 0,-1 0-1 0 0,-1 3-7 0 0,2-3 9 0 0,-1 0 0 0 0,1 1 0 0 0,0-1-1 0 0,-1 1 1 0 0,1-1 0 0 0,0 1 0 0 0,1-1-1 0 0,-1 1 1 0 0,0 0 0 0 0,1 0 0 0 0,-1-1-1 0 0,1 1-8 0 0,0-1-171 0 0,1-1-1 0 0,-1 1 0 0 0,0 0 0 0 0,0-1 1 0 0,-1 1-1 0 0,1 0 0 0 0,0-1 0 0 0,0 1 0 0 0,-1 0 1 0 0,1-1-1 0 0,-1 1 0 0 0,1-1 0 0 0,-1 1 1 0 0,0-1-1 0 0,0 1 0 0 0,1-1 0 0 0,-1 1 0 0 0,-1 0 172 0 0,2 0-4385 0 0,8-1-1201 0 0</inkml:trace>
  <inkml:trace contextRef="#ctx0" brushRef="#br0" timeOffset="200.201">107 246 11520 0 0,'-27'-21'1224'0'0,"27"21"-1196"0"0,-1 0 0 0 0,1 0 0 0 0,0 0-1 0 0,0 0 1 0 0,0 0 0 0 0,0 0 0 0 0,0 0 0 0 0,0 0 0 0 0,0 0 0 0 0,-1 0 0 0 0,1-1 0 0 0,0 1 0 0 0,0 0 0 0 0,0 0 0 0 0,0 0 0 0 0,0 0 0 0 0,0 0 0 0 0,0 0 0 0 0,0-1 0 0 0,0 1 0 0 0,0 0 0 0 0,0 0 0 0 0,0 0 0 0 0,0 0 0 0 0,0 0 0 0 0,0 0 0 0 0,0-1 0 0 0,0 1 0 0 0,0 0 0 0 0,0 0 0 0 0,0 0 0 0 0,0 0 0 0 0,0 0 0 0 0,0-1 0 0 0,0 1 0 0 0,0 0 0 0 0,0 0 0 0 0,0 0-1 0 0,0 0 1 0 0,0 0 0 0 0,0 0 0 0 0,0-1-28 0 0,7-4 2256 0 0,14-4 719 0 0,-18 8-3570 0 0,24-8 999 0 0,0 1 0 0 0,0 1 0 0 0,0 1 0 0 0,9 1-404 0 0,30-7 99 0 0,-35 7-467 0 0,1 2 0 0 0,-1 1 0 0 0,28 1 368 0 0,-57 1-100 0 0,17 0-1270 0 0</inkml:trace>
  <inkml:trace contextRef="#ctx0" brushRef="#br0" timeOffset="503.406">113 479 17015 0 0,'0'0'388'0'0,"1"0"52"0"0,10-1-257 0 0,0 0-1 0 0,0-2 0 0 0,0 1 0 0 0,0-1 0 0 0,-1-1 0 0 0,5-2-182 0 0,15-4 255 0 0,80-17 585 0 0,-82 17-664 0 0,-18 7-332 0 0,-1 0-1 0 0,0 0 0 0 0,1 1 1 0 0,0 0-1 0 0,0 1 0 0 0,7-1 157 0 0,2 2-596 0 0</inkml:trace>
  <inkml:trace contextRef="#ctx0" brushRef="#br0" timeOffset="1429.585">444 563 13448 0 0,'0'0'298'0'0,"-8"-3"745"0"0,24 3-902 0 0,-16 0-138 0 0,0 0 0 0 0,0 0-1 0 0,0 0 1 0 0,0-1 0 0 0,0 1 0 0 0,0 0-1 0 0,1 0 1 0 0,-1 0 0 0 0,0 0 0 0 0,0 0-1 0 0,0-1 1 0 0,0 1 0 0 0,0 0 0 0 0,0 0-1 0 0,0 0 1 0 0,0 0 0 0 0,0-1-1 0 0,0 1 1 0 0,0 0 0 0 0,0 0 0 0 0,0 0-1 0 0,0 0 1 0 0,0-1 0 0 0,0 1 0 0 0,0 0-1 0 0,0 0 1 0 0,0 0 0 0 0,0 0 0 0 0,0 0-1 0 0,0-1 1 0 0,0 1 0 0 0,0 0-1 0 0,-1 0 1 0 0,1 0 0 0 0,0 0 0 0 0,0 0-1 0 0,0-1 1 0 0,0 1 0 0 0,0 0-3 0 0,-4-1-3 0 0,7-2-50 0 0,-2-2 40 0 0,-1 5 13 0 0,0-1 1 0 0,0 1-1 0 0,0 0 1 0 0,0 0-1 0 0,1-1 1 0 0,-1 1-1 0 0,0 0 1 0 0,0 0-1 0 0,0 0 1 0 0,0-1-1 0 0,0 1 0 0 0,0 0 1 0 0,0 0-1 0 0,1-1 1 0 0,-1 1-1 0 0,0 0 1 0 0,0 0-1 0 0,0 0 1 0 0,1 0-1 0 0,-1-1 1 0 0,0 1-1 0 0,0 0 0 0 0,0 0 1 0 0,1 0-1 0 0,-1 0 1 0 0,0 0-1 0 0,0 0 1 0 0,1 0-1 0 0,-1 0 1 0 0,0 0-1 0 0,0-1 1 0 0,1 1-1 0 0,-1 0 0 0 0,0 0 1 0 0,0 0-1 0 0,1 0 1 0 0,-1 1-1 0 0,0-1 1 0 0,0 0-1 0 0,1 0 1 0 0,-1 0-1 0 0,0 0 0 0 0,0 0 1 0 0,0 0-1 0 0,1 0 1 0 0,-1 0-1 0 0,1 0 103 0 0,-1 0 3 0 0,12-2-32 0 0,-4 0-189 0 0,-6 2-1 0 0,3 0-231 0 0,-6-1-3683 0 0,0 1 3871 0 0,1 0 150 0 0,0 0-1 0 0,0 0 1 0 0,0 0 0 0 0,0-1 0 0 0,0 1-1 0 0,1 0 1 0 0,-1 0 0 0 0,0 0 0 0 0,0 0 0 0 0,0 0-1 0 0,0 0 1 0 0,0 0 0 0 0,0 0 0 0 0,0-1-1 0 0,0 1 1 0 0,0 0 0 0 0,0 0 0 0 0,0 0-1 0 0,0 0 1 0 0,0 0 0 0 0,0 0 0 0 0,0-1 0 0 0,0 1-1 0 0,0 0 1 0 0,0 0 0 0 0,0 0 0 0 0,0 0-1 0 0,0 0 1 0 0,0 0 0 0 0,0 0 0 0 0,0-1 0 0 0,0 1-1 0 0,0 0 1 0 0,0 0 0 0 0,0 0 0 0 0,0 0-1 0 0,0 0 1 0 0,0 0 0 0 0,0 0 0 0 0,-1-1-1 0 0,1 1 1 0 0,0 0 0 0 0,0 0 0 0 0,0 0 0 0 0,0 0-1 0 0,0 0 1 0 0,0 0 0 0 0,0 0 0 0 0,0 0-1 0 0,-1 0 1 0 0,1 0 0 0 0,0 0 0 0 0,0 0-1 0 0,0 0 1 0 0,0 0 0 0 0,0 0 0 0 0,0 0 0 0 0,-1 0-1 0 0,1 0 1 0 0,0 0 0 0 0,0 0 0 0 0,0 0-1 0 0,0 0 1 0 0,0 0 0 0 0,0 0 0 0 0,-1 0 9 0 0,2-1 5 0 0,0 1 1 0 0,0 0-1 0 0,0-1 1 0 0,0 0-1 0 0,-1 1 0 0 0,1-1 1 0 0,0 1-1 0 0,-1-1 1 0 0,1 0-1 0 0,0 1 1 0 0,-1-1-1 0 0,1 0 1 0 0,-1 0-1 0 0,1 0 1 0 0,-1 1-1 0 0,1-2-5 0 0,-4-5 203 0 0,2 7-195 0 0,1 0 0 0 0,0 0-1 0 0,0-1 1 0 0,-1 1-1 0 0,1 0 1 0 0,0 0-1 0 0,0 0 1 0 0,0-1 0 0 0,-1 1-1 0 0,1 0 1 0 0,0 0-1 0 0,0-1 1 0 0,0 1-1 0 0,0 0 1 0 0,0-1-1 0 0,0 1 1 0 0,0 0 0 0 0,0 0-1 0 0,-1-1 1 0 0,1 1-1 0 0,0 0 1 0 0,0-1-1 0 0,0 1 1 0 0,0 0 0 0 0,1-1-1 0 0,-1 1 1 0 0,0 0-1 0 0,0 0 1 0 0,0-1-1 0 0,0 1 1 0 0,0 0-1 0 0,0-1 1 0 0,0 1 0 0 0,0 0-1 0 0,1 0 1 0 0,-1-1-1 0 0,0 1 1 0 0,0 0-1 0 0,0 0 1 0 0,1-1 0 0 0,-1 1-1 0 0,0 0 1 0 0,0 0-8 0 0,1-1 329 0 0,-1 1 14 0 0,0 0-11 0 0,0 0-51 0 0,0 0-22 0 0,0 0-3 0 0,-5-6 791 0 0,5 3 41 0 0,6 4-621 0 0,-4 0-481 0 0,-1-1 38 0 0,-1 0 0 0 0,0 0 1 0 0,1 1-1 0 0,-1-1 0 0 0,0 0 1 0 0,1 0-1 0 0,-1 0 0 0 0,0 0 1 0 0,1 1-1 0 0,-1-1 0 0 0,0 0 1 0 0,1 0-1 0 0,-1 0 0 0 0,0 1 1 0 0,1-1-1 0 0,-1 0 0 0 0,0 1 1 0 0,0-1-1 0 0,0 0 0 0 0,1 1 1 0 0,-1-1-1 0 0,0 0 0 0 0,0 1 1 0 0,0-1-1 0 0,0 0 0 0 0,1 1 1 0 0,-1-1-1 0 0,0 1 0 0 0,0-1 1 0 0,0 0-1 0 0,0 1 0 0 0,0-1 1 0 0,0 0-1 0 0,0 1 0 0 0,0-1 1 0 0,0 1-25 0 0,0-1 18 0 0,0 1 1 0 0,0 0 0 0 0,0-1-1 0 0,0 1 1 0 0,1 0 0 0 0,-1-1-1 0 0,0 1 1 0 0,0-1 0 0 0,1 1 0 0 0,-1-1-1 0 0,0 1 1 0 0,1 0 0 0 0,-1-1-1 0 0,1 0 1 0 0,-1 1 0 0 0,1-1 0 0 0,-1 1-1 0 0,1-1 1 0 0,-1 1 0 0 0,1-1-1 0 0,0 0-18 0 0,-1 1 8 0 0,1-1-1 0 0,-1 0 1 0 0,1 0-1 0 0,-1 1 1 0 0,0-1-1 0 0,1 0 1 0 0,-1 1-1 0 0,1-1 1 0 0,-1 1-1 0 0,0-1 1 0 0,1 1-1 0 0,-1-1 1 0 0,0 1-1 0 0,1-1 1 0 0,-1 1-1 0 0,0-1 1 0 0,0 1-1 0 0,1-1 1 0 0,-1 1-1 0 0,0-1 1 0 0,0 1-1 0 0,0-1 1 0 0,0 1-1 0 0,0 0 1 0 0,0-1-1 0 0,0 1 1 0 0,0-1-1 0 0,0 1 1 0 0,0-1-1 0 0,0 1 1 0 0,0-1-1 0 0,0 1 1 0 0,-1 0-8 0 0,-13 59 670 0 0,13-59-660 0 0,1 0 0 0 0,0 1 0 0 0,0-1 0 0 0,0 0 1 0 0,0 0-1 0 0,0 1 0 0 0,0-1 0 0 0,0 0 0 0 0,0 0 0 0 0,0 1 0 0 0,1-1 0 0 0,-1 0 0 0 0,0 0 0 0 0,1 0 0 0 0,-1 0 0 0 0,1 1 1 0 0,0-1-1 0 0,0 1-10 0 0,-1-2 2 0 0,1 1 1 0 0,-1 0 0 0 0,1 0 0 0 0,-1-1 0 0 0,1 1 0 0 0,-1 0 0 0 0,0 0 0 0 0,1 0 0 0 0,-1-1 0 0 0,0 1 0 0 0,0 0-1 0 0,0 0 1 0 0,0 0 0 0 0,0 0 0 0 0,0 0 0 0 0,0 0 0 0 0,0 0 0 0 0,0-1 0 0 0,0 1 0 0 0,0 0 0 0 0,0 0 0 0 0,-1 0-1 0 0,1 0 1 0 0,0 0 0 0 0,-1-1 0 0 0,1 1 0 0 0,0 0 0 0 0,-1 0 0 0 0,1-1 0 0 0,-1 1 0 0 0,1 0 0 0 0,-1-1-1 0 0,0 2-2 0 0,0-2 6 0 0,1 0-1 0 0,0 1 0 0 0,-1-1 1 0 0,1 0-1 0 0,0 1 0 0 0,0-1 1 0 0,-1 1-1 0 0,1-1 0 0 0,0 0 1 0 0,0 1-1 0 0,0-1 0 0 0,0 1 1 0 0,-1-1-1 0 0,1 1 0 0 0,0-1 1 0 0,0 1-1 0 0,0-1 0 0 0,0 1 1 0 0,0-1-1 0 0,0 0 0 0 0,0 1 1 0 0,0-1-1 0 0,0 1 0 0 0,0-1 1 0 0,1 1-1 0 0,-1-1 0 0 0,0 1 1 0 0,0-1-1 0 0,0 1 0 0 0,0-1 1 0 0,1 0-1 0 0,-1 1 0 0 0,0-1 1 0 0,1 1-1 0 0,-1-1 0 0 0,0 0 1 0 0,0 1-1 0 0,1-1 0 0 0,-1 0 1 0 0,1 0-1 0 0,-1 1 0 0 0,0-1 1 0 0,1 0-1 0 0,-1 0-5 0 0,3 3 65 0 0,0 3 41 0 0,-3-6-97 0 0,0 0 0 0 0,0 0 0 0 0,0 0 0 0 0,0 0 0 0 0,0 0 0 0 0,1 0 1 0 0,-1 1-1 0 0,0-1 0 0 0,0 0 0 0 0,0 0 0 0 0,0 0 0 0 0,0 0 0 0 0,0 0 0 0 0,0 1 0 0 0,0-1 0 0 0,1 0 0 0 0,-1 0 0 0 0,0 0 0 0 0,0 0 0 0 0,0 1 0 0 0,0-1 0 0 0,0 0 0 0 0,0 0 0 0 0,0 0 0 0 0,0 0 0 0 0,0 1 0 0 0,0-1 0 0 0,0 0 0 0 0,0 0 0 0 0,0 0 0 0 0,0 0 0 0 0,0 1 0 0 0,-1-1 0 0 0,1 0 0 0 0,0 0 0 0 0,0 0 0 0 0,0 0 0 0 0,0 0 0 0 0,0 1 0 0 0,0-1 0 0 0,0 0 0 0 0,0 0 0 0 0,-1 0 0 0 0,1 0 0 0 0,0 0 0 0 0,0 0 0 0 0,0 1 0 0 0,0-1 0 0 0,0 0 0 0 0,-1 0 0 0 0,1 0 0 0 0,0 0 0 0 0,0 0-9 0 0,-1 0 115 0 0,1 0-23 0 0,0 0-11 0 0,0 0-1 0 0,-6 2 210 0 0,5-4 15 0 0,7 0-158 0 0,-1-1-137 0 0,-6 1-9 0 0,-2 1-2 0 0,-1-2 1 0 0,7-1 0 0 0,-11 0 0 0 0,9 2 0 0 0,1 1 0 0 0,-1 0 0 0 0,1-1 0 0 0,0 1 0 0 0,0 0 0 0 0,-1 0 0 0 0,1-1 0 0 0,0 2 0 0 0,0-1 0 0 0,1 0 0 0 0,1 0 0 0 0,25-1 0 0 0,-2 4-12 0 0,-26-2-49 0 0,11 0-98 0 0,-10 0 166 0 0,0 0 0 0 0,0 0-1 0 0,1 0 1 0 0,-1 0-1 0 0,0-1 1 0 0,0 1 0 0 0,0-1-1 0 0,0 1 1 0 0,0-1-1 0 0,0 0 1 0 0,0 0 0 0 0,0 0-1 0 0,0 0 1 0 0,0 0-1 0 0,0 0 1 0 0,-1 0-1 0 0,1-1 1 0 0,1 0-7 0 0,-2 0 10 0 0,1 1 1 0 0,0 0-1 0 0,-1 0 0 0 0,1-1 1 0 0,0 1-1 0 0,0 0 0 0 0,0 1 0 0 0,1-2-10 0 0,16-9-1 0 0,-12 5-5 0 0,-3 3 14 0 0,0-1 0 0 0,0 0 0 0 0,0 0 0 0 0,3-5-8 0 0,-6 8 5 0 0,0 0-1 0 0,0-1 1 0 0,-1 1 0 0 0,1 0 0 0 0,-1 0 0 0 0,1 0 0 0 0,-1-1 0 0 0,1 1 0 0 0,-1 0 0 0 0,0-1 0 0 0,1 1 0 0 0,-1 0 0 0 0,0-1 0 0 0,0 1 0 0 0,0 0 0 0 0,0-1-1 0 0,0 1 1 0 0,-1 0 0 0 0,1-1 0 0 0,0 1 0 0 0,-1 0 0 0 0,1 0 0 0 0,-1-1-5 0 0,1 0 28 0 0,-1-1 0 0 0,0 1 0 0 0,1-1-1 0 0,-1 1 1 0 0,1-1 0 0 0,0 1 0 0 0,0-1 0 0 0,0-1-28 0 0,0 2 10 0 0,0 1 1 0 0,0-1 0 0 0,0 1 0 0 0,0 0 0 0 0,0-1 0 0 0,0 1 0 0 0,0-1-1 0 0,-1 1 1 0 0,1 0 0 0 0,-1-1 0 0 0,1 1 0 0 0,-1 0 0 0 0,1-1 0 0 0,-1 1-1 0 0,1 0 1 0 0,-1 0 0 0 0,0 0 0 0 0,0 0 0 0 0,0-1 0 0 0,0 1 0 0 0,0 0-1 0 0,0 0-10 0 0,-3-2 6 0 0,1 0-1 0 0,-1 0 0 0 0,0 1 0 0 0,0-1 0 0 0,0 1 1 0 0,0 0-1 0 0,0 0 0 0 0,0 0 0 0 0,0 1 0 0 0,-1-1 1 0 0,1 1-1 0 0,-1 0 0 0 0,1 1 0 0 0,-1-1 0 0 0,1 1 1 0 0,-1 0-1 0 0,1 0 0 0 0,-1 0 0 0 0,0 0 0 0 0,-2 2-5 0 0,-9 1-3 0 0,8-2 20 0 0,-1 1 0 0 0,1 0-1 0 0,-1 1 1 0 0,1 0-1 0 0,-6 3-16 0 0,14-6 2 0 0,-4 1 8 0 0,0 1 0 0 0,0 0 0 0 0,0 0 0 0 0,0 0 1 0 0,0 1-1 0 0,1-1 0 0 0,-1 1 0 0 0,1 0 0 0 0,0 0 1 0 0,0 0-1 0 0,0 0 0 0 0,0 0 0 0 0,1 1 0 0 0,-2 1-10 0 0,-11 21 11 0 0,9-17 25 0 0,1 0-1 0 0,0 1 1 0 0,1-1-1 0 0,-2 5-35 0 0,5-10 15 0 0,0-1 0 0 0,1 0-1 0 0,-1 0 1 0 0,1 0 0 0 0,-1 1 0 0 0,1-1 0 0 0,0 0-1 0 0,0 0 1 0 0,0 1 0 0 0,1-1 0 0 0,-1 0 0 0 0,1 0-1 0 0,0 0 1 0 0,0 1 0 0 0,0-1 0 0 0,1 1-15 0 0,0 1 8 0 0,0-1 7 0 0,0 0 1 0 0,-1 1 0 0 0,2-2 0 0 0,-1 1-1 0 0,0 0 1 0 0,1 0 0 0 0,0-1 0 0 0,0 0-1 0 0,0 1 1 0 0,1 0-16 0 0,8 5 23 0 0,-8-7 5 0 0,-1 1 0 0 0,1 0 0 0 0,0 0 0 0 0,-1 0 0 0 0,1 2-28 0 0,-2-3 6 0 0,1 0 1 0 0,-1 0 0 0 0,0 0-1 0 0,0-1 1 0 0,1 1 0 0 0,-1-1 0 0 0,1 0-1 0 0,-1 0 1 0 0,1 0 0 0 0,-1 0-1 0 0,1 0 1 0 0,0 0 0 0 0,-1-1 0 0 0,1 1-1 0 0,0-1 1 0 0,0 0 0 0 0,1 1-7 0 0,10-1-8 0 0,0 0 1 0 0,14-2 7 0 0,-17 1 7 0 0,18-2-126 0 0,-1 0 1 0 0,0-2-1 0 0,1-2 0 0 0,-2 0 0 0 0,23-10 119 0 0,3 1-2240 0 0,-26 4 1074 0 0</inkml:trace>
  <inkml:trace contextRef="#ctx0" brushRef="#br0" timeOffset="3223.699">1585 527 13328 0 0,'-1'0'-4'0'0,"1"0"70"0"0,-1 0 1 0 0,1 0-1 0 0,-1 0 1 0 0,0-1-1 0 0,1 1 1 0 0,-1 0 0 0 0,1 0-1 0 0,-1 0 1 0 0,0 0-1 0 0,1-1 1 0 0,-1 1-1 0 0,1 0 1 0 0,-1 0-1 0 0,1-1 1 0 0,-1 1-1 0 0,1 0 1 0 0,-1-1-67 0 0,-5-3 414 0 0,5 3 59 0 0,1 1 139 0 0,0 0 27 0 0,0 0-10 0 0,6 15 956 0 0,19 91 935 0 0,-20-86-2472 0 0,1 0 0 0 0,1-1 0 0 0,1 0 0 0 0,1 0 0 0 0,0 0 0 0 0,5 5-48 0 0,-13-23 21 0 0,-1 0-1 0 0,1 0 1 0 0,0 0-1 0 0,-1 0 0 0 0,1 0 1 0 0,0 0-1 0 0,0 0 1 0 0,0 0-1 0 0,-1 0 1 0 0,1 0-1 0 0,0 0 0 0 0,0-1 1 0 0,0 1-1 0 0,0 0 1 0 0,1-1-1 0 0,-1 1 1 0 0,0-1-1 0 0,0 1 0 0 0,0-1 1 0 0,0 0-1 0 0,1 1 1 0 0,-1-1-1 0 0,1 0-20 0 0,0 0 23 0 0,0 0 0 0 0,0-1 0 0 0,0 1 0 0 0,0-1 0 0 0,-1 1 0 0 0,1-1 0 0 0,0 0 0 0 0,0 1 0 0 0,0-1 0 0 0,-1 0 0 0 0,1 0 0 0 0,0 0 0 0 0,-1-1 0 0 0,1 1-23 0 0,3-4 58 0 0,0 1 0 0 0,0-1 0 0 0,0-1 0 0 0,-1 1 0 0 0,0-1 0 0 0,0 1 0 0 0,0-1 0 0 0,0-2-58 0 0,12-26 131 0 0,-9 16-116 0 0,1 0 0 0 0,1 1 0 0 0,1 0-1 0 0,1 0 1 0 0,0 1 0 0 0,1 1 0 0 0,2-3-15 0 0,-11 16 4 0 0,0-1 0 0 0,-1 1 1 0 0,1 0-1 0 0,0 0 0 0 0,0 0 0 0 0,0 0 0 0 0,0 0 1 0 0,0 1-1 0 0,1-1 0 0 0,-1 1 0 0 0,0 0 0 0 0,1 0 1 0 0,-1 0-1 0 0,1 1 0 0 0,-1-1 0 0 0,4 1-4 0 0,-2 0-50 0 0,0 0 0 0 0,0 1 0 0 0,0 0 0 0 0,0 0 0 0 0,0 0 0 0 0,-1 0-1 0 0,1 1 1 0 0,0 0 0 0 0,-1 0 0 0 0,1 0 0 0 0,3 3 50 0 0,20 11-4257 0 0,-19-10-2532 0 0</inkml:trace>
  <inkml:trace contextRef="#ctx0" brushRef="#br0" timeOffset="3682.226">2340 499 8288 0 0,'-7'0'106'0'0,"5"0"-46"0"0,0 1 0 0 0,0-1 1 0 0,0 0-1 0 0,0 0 0 0 0,0-1 0 0 0,0 1 1 0 0,0 0-1 0 0,0-1 0 0 0,0 1 0 0 0,0-1 1 0 0,0 0-1 0 0,0 1 0 0 0,0-2-60 0 0,-1 1 213 0 0,1 0 1 0 0,-1 0-1 0 0,0 0 0 0 0,1 1 1 0 0,-1-1-1 0 0,0 1 0 0 0,1-1 1 0 0,-1 1-1 0 0,0 0 0 0 0,0 0 1 0 0,0 0-1 0 0,1 0 1 0 0,-4 1-214 0 0,-37 8 6416 0 0,38-8-6160 0 0,-11 5 242 0 0,1 0 0 0 0,0 0 1 0 0,0 2-1 0 0,-8 5-498 0 0,7-5 230 0 0,6-2-39 0 0,1 0 0 0 0,0 0 0 0 0,0 1 0 0 0,1 0 0 0 0,0 1 0 0 0,0-1 0 0 0,0 2 0 0 0,1-1 0 0 0,0 1 0 0 0,1 0-1 0 0,0 0 1 0 0,1 1 0 0 0,-1 0 0 0 0,0 4-191 0 0,5-11 0 0 0,0 1 0 0 0,0-1 0 0 0,0 1 0 0 0,0-1 0 0 0,1 1 0 0 0,-1 0 0 0 0,1-1 0 0 0,0 1 0 0 0,0 0 0 0 0,1-1 0 0 0,-1 1 0 0 0,1-1 0 0 0,-1 1 0 0 0,1 0 0 0 0,0-1 0 0 0,1 0 0 0 0,0 4 0 0 0,3-3 0 0 0,-1-3 0 0 0,-1 0 0 0 0,1-1-1 0 0,-1 0 1 0 0,1 1 0 0 0,0-2-1 0 0,-1 1 1 0 0,1 0-1 0 0,0-1 1 0 0,-1 1 0 0 0,1-1-1 0 0,-1 0 1 0 0,1 0 0 0 0,-1-1-1 0 0,0 1 1 0 0,1-1 0 0 0,-1 1-1 0 0,0-1 1 0 0,0 0 0 0 0,2-2 0 0 0,8-5-137 0 0,0-1 1 0 0,-1 0-1 0 0,9-11 137 0 0,-17 18-68 0 0,4-4 47 0 0,-1 0 0 0 0,0 0-1 0 0,0-1 1 0 0,-1 0 0 0 0,0 0 0 0 0,0-1 0 0 0,-1 1 0 0 0,0-1-1 0 0,-1 0 1 0 0,2-4 21 0 0,-6 12 19 0 0,0 1 0 0 0,0-1 0 0 0,0 0 0 0 0,1 1 0 0 0,-1-1 0 0 0,0 1 0 0 0,0-1 0 0 0,0 1 0 0 0,0-1 0 0 0,0 0 0 0 0,0 1 0 0 0,0-1 0 0 0,0 1 0 0 0,-1-1 0 0 0,1 1 0 0 0,0-1 0 0 0,0 0 0 0 0,0 1 0 0 0,0-1 0 0 0,-1 1 0 0 0,1-1-19 0 0,-1 1 5 0 0,1 0 1 0 0,0 0 0 0 0,0 0-1 0 0,-1 0 1 0 0,1 0-1 0 0,0 0 1 0 0,0 0-1 0 0,-1 0 1 0 0,1 0-1 0 0,0 0 1 0 0,0 0 0 0 0,-1 0-1 0 0,1 0 1 0 0,0 0-1 0 0,0 0 1 0 0,0 0-1 0 0,-1 1 1 0 0,1-1 0 0 0,0 0-1 0 0,0 0 1 0 0,0 0-1 0 0,-1 0 1 0 0,1 0-1 0 0,0 1 1 0 0,0-1 0 0 0,0 0-1 0 0,0 0 1 0 0,-1 0-1 0 0,1 1 1 0 0,0-1-1 0 0,0 0 1 0 0,0 0 0 0 0,0 1-1 0 0,0-1 1 0 0,0 0-1 0 0,0 0 1 0 0,0 1-1 0 0,0-1 1 0 0,0 0 0 0 0,0 0-1 0 0,0 0 1 0 0,0 1-1 0 0,0-1 1 0 0,0 0-1 0 0,0 0 1 0 0,0 1-6 0 0,-2 4-41 0 0,1 1 0 0 0,0-1 0 0 0,0 1 1 0 0,1 0-1 0 0,0-1 0 0 0,0 1 0 0 0,0 0 0 0 0,1-1 0 0 0,-1 1 0 0 0,1-1 0 0 0,1 1 1 0 0,-1-1-1 0 0,1 1 0 0 0,0-1 0 0 0,0 0 0 0 0,0 0 0 0 0,2 2 41 0 0,-2-4-50 0 0,0-1-1 0 0,-1 1 1 0 0,1-1-1 0 0,0 1 1 0 0,1-1-1 0 0,-1 0 1 0 0,0 0-1 0 0,1 0 1 0 0,-1 0-1 0 0,1-1 1 0 0,-1 1-1 0 0,1-1 1 0 0,1 1 50 0 0,-2-1-31 0 0,-1 0 1 0 0,1-1 0 0 0,-1 1 0 0 0,1-1-1 0 0,0 1 1 0 0,-1-1 0 0 0,1 0 0 0 0,0 0-1 0 0,0 0 1 0 0,-1 0 0 0 0,1 0-1 0 0,0 0 1 0 0,-1 0 0 0 0,1-1 0 0 0,0 1-1 0 0,-1 0 1 0 0,1-1 0 0 0,-1 0 0 0 0,1 1-1 0 0,-1-1 1 0 0,1 0 0 0 0,-1 0 0 0 0,1 0-1 0 0,-1 0 1 0 0,1 0 30 0 0,6-6-815 0 0,-1 1 0 0 0,1-2-1 0 0,-2 1 1 0 0,1-1 0 0 0,3-5 815 0 0,-1-1-1942 0 0</inkml:trace>
  <inkml:trace contextRef="#ctx0" brushRef="#br0" timeOffset="3900.535">2490 452 15344 0 0,'0'0'348'0'0,"0"0"49"0"0,0 0 21 0 0,0 0-40 0 0,1 1-246 0 0,21 72 1589 0 0,-18-55-1377 0 0,5 10 203 0 0,-2 0-1 0 0,-1 1 1 0 0,-2-1 0 0 0,0 1-1 0 0,-2 9-546 0 0,-1 2 571 0 0,0-21-156 0 0,-1 1-1 0 0,-2 18-414 0 0,-4 4 1046 0 0,-9 26-1046 0 0,11-47 34 0 0,-4 15-26 0 0,7-33-9 0 0,1-1 0 0 0,-1 1 1 0 0,0-1-1 0 0,-1 1 0 0 0,1-1 1 0 0,0 0-1 0 0,-1 1 0 0 0,1-1 1 0 0,-1 0-1 0 0,0 0 0 0 0,0 1 1 0 0,1-4-36 0 0,0 0-1 0 0,0 0 0 0 0,0 0 1 0 0,0-1-1 0 0,1 1 0 0 0,-1 0 0 0 0,1 0 1 0 0,-1-1-1 0 0,0 1 0 0 0,1 0 1 0 0,0-1 36 0 0,-1 0-111 0 0,-1-2-63 0 0,1 1 1 0 0,0-1 0 0 0,1 0-1 0 0,-1 0 1 0 0,1 1 0 0 0,0-1-1 0 0,0 0 1 0 0,0 0-1 0 0,0-2 174 0 0,0-17-1362 0 0,-2-10-1164 0 0,1 1 0 0 0,2 0-1 0 0,3-23 2527 0 0,-1 29-727 0 0,2-29-1257 0 0</inkml:trace>
  <inkml:trace contextRef="#ctx0" brushRef="#br0" timeOffset="4141.092">2547 536 9152 0 0,'0'-3'83'0'0,"1"-1"1"0"0,0 1 0 0 0,-1 0-1 0 0,2 0 1 0 0,-1 0 0 0 0,0 0 0 0 0,0 0-1 0 0,1 0 1 0 0,0 1 0 0 0,-1-1-1 0 0,1 0 1 0 0,1 0-84 0 0,2-2 212 0 0,-1 1-1 0 0,1 1 1 0 0,0-1 0 0 0,0 1 0 0 0,0 0-1 0 0,2-1-211 0 0,-4 2 168 0 0,0 0-1 0 0,0 1 0 0 0,0-1 1 0 0,1 1-1 0 0,-1 0 1 0 0,0 0-1 0 0,1 0 0 0 0,-1 0 1 0 0,1 1-1 0 0,0-1 0 0 0,-1 1 1 0 0,1 0-1 0 0,-1 0 0 0 0,1 0 1 0 0,-1 1-1 0 0,1-1 1 0 0,2 2-168 0 0,17 1 700 0 0,-17-2-409 0 0,1 0 1 0 0,0 0-1 0 0,-1 0 1 0 0,1 1-1 0 0,-1 0 1 0 0,0 1-1 0 0,1-1 0 0 0,3 4-291 0 0,11 5 747 0 0,-12-8-423 0 0,-1 2 1 0 0,0-1-1 0 0,0 1 1 0 0,6 5-325 0 0,-12-8 88 0 0,-1-1 1 0 0,1 0-1 0 0,-1 1 1 0 0,1-1-1 0 0,-1 1 1 0 0,0 0-1 0 0,0-1 0 0 0,0 1 1 0 0,0 0-1 0 0,0 0 1 0 0,0 0-1 0 0,0 0 1 0 0,0 0-1 0 0,-1 0 1 0 0,1 0-1 0 0,-1 0 0 0 0,1 0 1 0 0,-1 0-1 0 0,0 0 1 0 0,0 0-1 0 0,0 0 1 0 0,0 0-1 0 0,0 1-88 0 0,-1-1 76 0 0,0 0-1 0 0,0 1 1 0 0,0-1-1 0 0,0 0 1 0 0,0 1-1 0 0,0-1 1 0 0,-1 0-1 0 0,1 0 1 0 0,-1 0-1 0 0,0-1 1 0 0,1 1-1 0 0,-1 0 1 0 0,0 0-1 0 0,0-1 1 0 0,0 1-1 0 0,0-1-75 0 0,-6 4 145 0 0,0 0 0 0 0,0 0 0 0 0,-6 2-145 0 0,-8 2 263 0 0,-2-1-1 0 0,1 0 1 0 0,-1-2 0 0 0,-23 3-263 0 0,-12-1-734 0 0,-28-1 734 0 0,77-6-230 0 0,-3 0-507 0 0,1-1 1 0 0,0 0 0 0 0,-1 0-1 0 0,-2-2 737 0 0,9 0-1291 0 0,3-1-41 0 0</inkml:trace>
  <inkml:trace contextRef="#ctx0" brushRef="#br0" timeOffset="4722.207">3099 457 8288 0 0,'-14'1'416'0'0,"1"0"0"0"0,-1 1 1 0 0,1 1-1 0 0,-1 0 1 0 0,1 1-1 0 0,0 0 0 0 0,0 1 1 0 0,1 0-1 0 0,-9 5-416 0 0,-19 13 2901 0 0,1 1 1 0 0,-6 7-2902 0 0,28-20 127 0 0,8-4 208 0 0,-1 0 1 0 0,2 0-1 0 0,-1 1 0 0 0,1 0 1 0 0,-4 5-336 0 0,10-11 36 0 0,0 1 1 0 0,0-1-1 0 0,1 0 1 0 0,-1 0 0 0 0,1 1-1 0 0,-1-1 1 0 0,1 1-1 0 0,0-1 1 0 0,0 1-1 0 0,0 0 1 0 0,0 0 0 0 0,0-1-1 0 0,1 1 1 0 0,-1 0-1 0 0,1 0 1 0 0,0 0-1 0 0,0-1 1 0 0,0 1 0 0 0,0 0-1 0 0,0 0 1 0 0,0 0-1 0 0,1 0 1 0 0,0-1-1 0 0,0 1-36 0 0,0 0 22 0 0,0-1 0 0 0,0 0 0 0 0,0 0 0 0 0,0 0 0 0 0,1 0 0 0 0,-1-1 0 0 0,1 1 0 0 0,0 0 0 0 0,-1-1 0 0 0,1 1 0 0 0,0-1 0 0 0,0 1 0 0 0,0-1 0 0 0,0 0 0 0 0,0 0 0 0 0,0 0 0 0 0,0 0 0 0 0,1 0 0 0 0,-1 0 0 0 0,0-1-1 0 0,0 1 1 0 0,1-1 0 0 0,-1 0 0 0 0,0 1 0 0 0,1-1 0 0 0,-1 0 0 0 0,3 0-22 0 0,3-1 75 0 0,0 0-1 0 0,0 0 0 0 0,0-1 1 0 0,0 0-1 0 0,0 0 0 0 0,0-1 1 0 0,0 0-75 0 0,1-1 40 0 0,0 1 1 0 0,-1-1 0 0 0,0-1-1 0 0,0 0 1 0 0,0 0 0 0 0,-1 0-1 0 0,1-1 1 0 0,-1 0 0 0 0,0 0-1 0 0,1-3-40 0 0,13-13 0 0 0,-9 10 0 0 0,-1-1 0 0 0,4-6 0 0 0,-5 5 0 0 0,2-3 0 0 0,0 1 0 0 0,0 0 0 0 0,1 1 0 0 0,6-3 0 0 0,-17 15-22 0 0,0 1-1 0 0,1 0 1 0 0,-1 0-1 0 0,1 1 1 0 0,0-1-1 0 0,-1 0 0 0 0,1 1 1 0 0,0 0-1 0 0,0 0 1 0 0,0-1-1 0 0,0 2 1 0 0,0-1-1 0 0,0 0 0 0 0,0 1 1 0 0,0-1-1 0 0,0 1 1 0 0,0 0-1 0 0,0 0 1 0 0,1 0-1 0 0,-1 0 1 0 0,0 1-1 0 0,0-1 0 0 0,0 1 1 0 0,0 0-1 0 0,0 0 1 0 0,0 0-1 0 0,0 0 1 0 0,0 1-1 0 0,-1-1 0 0 0,1 1 1 0 0,0-1-1 0 0,-1 1 1 0 0,1 0-1 0 0,-1 0 1 0 0,0 0-1 0 0,1 1 1 0 0,-1-1-1 0 0,1 2 23 0 0,3 3-18 0 0,-1 0-1 0 0,0 1 1 0 0,0-1-1 0 0,-1 1 1 0 0,0 0-1 0 0,2 5 19 0 0,0 4 156 0 0,-1 0-1 0 0,0 0 0 0 0,-1 1 1 0 0,-1-1-1 0 0,-1 1 0 0 0,0 9-155 0 0,-6 11-8 0 0,4-36 36 0 0,-1 0 1 0 0,1 0-1 0 0,0 0 1 0 0,-1 0-1 0 0,0 0 1 0 0,1 0-1 0 0,-1 0 1 0 0,0 0-1 0 0,0-1 1 0 0,0 1-1 0 0,0 0 1 0 0,-1-1-1 0 0,1 1 1 0 0,0-1-1 0 0,-1 1 1 0 0,1-1-1 0 0,-1 1-28 0 0,1-2 31 0 0,0 1 0 0 0,1-1 0 0 0,-1 0 0 0 0,0 0 0 0 0,0 0 0 0 0,1 0 0 0 0,-1 0-1 0 0,0 0 1 0 0,0-1 0 0 0,1 1 0 0 0,-1 0 0 0 0,0 0 0 0 0,1 0 0 0 0,-1-1 0 0 0,0 1-1 0 0,1 0 1 0 0,-1-1 0 0 0,0 1 0 0 0,1 0 0 0 0,-1-1 0 0 0,1 1 0 0 0,-1-1 0 0 0,1 1 0 0 0,-1-1-1 0 0,1 1 1 0 0,-1-1 0 0 0,1 0 0 0 0,-1 1 0 0 0,1-1 0 0 0,0 1 0 0 0,-1-1 0 0 0,1 0 0 0 0,0 0-1 0 0,0 1 1 0 0,-1-1-31 0 0,0-2 89 0 0,0 0 0 0 0,0 0 0 0 0,0 0 0 0 0,0 0 0 0 0,0 0 0 0 0,1-1-1 0 0,-1 1 1 0 0,1-1-89 0 0,0-8 84 0 0,1 1 0 0 0,1-1-1 0 0,0 0 1 0 0,1 0 0 0 0,0 1 0 0 0,0 0-1 0 0,1-1 1 0 0,1 1 0 0 0,0 1-1 0 0,1-3-83 0 0,10-14 42 0 0,1 0 0 0 0,1 2 0 0 0,7-7-42 0 0,-16 22-38 0 0,0 0 0 0 0,1 1 0 0 0,-1 0 0 0 0,2 1 0 0 0,-1 0 0 0 0,1 0 0 0 0,1 1 0 0 0,-1 0 0 0 0,6-1 38 0 0,-8 4-1802 0 0,1 0 0 0 0,-1 1 0 0 0,1 0-1 0 0,6-1 1803 0 0,-2 3-7603 0 0</inkml:trace>
  <inkml:trace contextRef="#ctx0" brushRef="#br0" timeOffset="6319.291">4465 400 13824 0 0,'-8'-4'239'0'0,"7"3"-167"0"0,0 1 1 0 0,0-1 0 0 0,1 1 0 0 0,-1-1 0 0 0,0 1 0 0 0,0-1 0 0 0,0 1 0 0 0,0-1 0 0 0,0 1-1 0 0,0 0 1 0 0,-1 0 0 0 0,1 0 0 0 0,0 0 0 0 0,0 0 0 0 0,0 0 0 0 0,0 0 0 0 0,0 0 0 0 0,0 0 0 0 0,0 0-73 0 0,-6 5 918 0 0,0 0 1 0 0,1 0-1 0 0,0 0 1 0 0,0 1-1 0 0,-4 6-918 0 0,-7 6 385 0 0,15-16-351 0 0,0 0 0 0 0,1 0 0 0 0,-1 0 0 0 0,1 1 0 0 0,-1-1 0 0 0,1 1 0 0 0,0-1 0 0 0,-1 1 0 0 0,1-1 0 0 0,1 1 0 0 0,-2 2-34 0 0,2-3 2 0 0,0-1 1 0 0,-1 1 0 0 0,1-1-1 0 0,0 1 1 0 0,0-1 0 0 0,0 1 0 0 0,0-1-1 0 0,0 1 1 0 0,1-1 0 0 0,-1 1-1 0 0,0-1 1 0 0,1 1 0 0 0,-1-1-1 0 0,1 0 1 0 0,-1 1 0 0 0,1-1 0 0 0,0 1-1 0 0,-1-1 1 0 0,1 0 0 0 0,0 0-1 0 0,0 1-2 0 0,10 13 88 0 0,-9-13-53 0 0,-1 0-1 0 0,0 0 0 0 0,1 0 0 0 0,-1 0 0 0 0,1 0 0 0 0,0-1 1 0 0,0 1-1 0 0,-1 0 0 0 0,1-1 0 0 0,0 1 0 0 0,2 0-34 0 0,19 9-54 0 0,0 0-1 0 0,5 0 55 0 0,-12-5-21 0 0,-1 0-1 0 0,1 1 0 0 0,-1 1 0 0 0,-1 0 0 0 0,1 1 0 0 0,8 8 22 0 0,-14-7 0 0 0,-8-6 0 0 0,-1-2 0 0 0,0 0 13 0 0,1-1-1 0 0,-1 1 1 0 0,1-1-1 0 0,-1 0 0 0 0,0 1 1 0 0,0-1-1 0 0,0 1 1 0 0,0-1-1 0 0,0 1 1 0 0,0-1-1 0 0,0 1 0 0 0,-1-1 1 0 0,1 0-1 0 0,0 1 1 0 0,-1-1-1 0 0,1 1 1 0 0,-1-1-1 0 0,0 1-12 0 0,-1 1 51 0 0,0-1-1 0 0,1 1 1 0 0,-1-1-1 0 0,0 1 1 0 0,-1-1 0 0 0,1 0-1 0 0,0 0 1 0 0,-1 0-1 0 0,1 0-50 0 0,-9 4 136 0 0,0 1 0 0 0,1-2 0 0 0,-2 1 0 0 0,-2 0-136 0 0,-42 18 211 0 0,13-5-45 0 0,-38 11-166 0 0,61-25 0 0 0,-1-1 0 0 0,-17 1 0 0 0,2 0 0 0 0,20-3-86 0 0,0 0 0 0 0,1-1-1 0 0,-1-1 1 0 0,-14-1 86 0 0,29 1-41 0 0,1 0-1 0 0,-1 0 1 0 0,0 0-1 0 0,0 0 1 0 0,1 0-1 0 0,-1-1 1 0 0,0 1-1 0 0,1 0 1 0 0,-1 0-1 0 0,0-1 1 0 0,1 1 0 0 0,-1 0-1 0 0,1-1 1 0 0,-1 1-1 0 0,1 0 1 0 0,-1-1-1 0 0,0 1 1 0 0,1-1-1 0 0,-1 1 1 0 0,1-1-1 0 0,0 1 1 0 0,-1-1 0 0 0,1 0-1 0 0,-1 1 1 0 0,1-1-1 0 0,0 1 1 0 0,0-1-1 0 0,-1 0 1 0 0,1 1-1 0 0,0-1 1 0 0,0 0-1 0 0,0 1 1 0 0,0-1-1 0 0,-1 0 1 0 0,1 0 0 0 0,0 1-1 0 0,0-1 1 0 0,1 0-1 0 0,-1 1 1 0 0,0-1-1 0 0,0 0 1 0 0,0 1-1 0 0,0-1 1 0 0,0 0 41 0 0,1-1-331 0 0,0-1 0 0 0,0 0-1 0 0,0 1 1 0 0,0-1 0 0 0,1 1 0 0 0,-1-1 0 0 0,0 1 0 0 0,1 0-1 0 0,0-1 1 0 0,0 1 331 0 0,9-10-1526 0 0</inkml:trace>
  <inkml:trace contextRef="#ctx0" brushRef="#br0" timeOffset="6991.939">4680 527 14280 0 0,'0'0'654'0'0,"0"0"-11"0"0,-3 6-388 0 0,-34 54 1928 0 0,36-55-1982 0 0,-1-1-1 0 0,1 0 0 0 0,0 0 0 0 0,0 0 0 0 0,1 1 1 0 0,-1-1-1 0 0,1 0 0 0 0,0 1 0 0 0,0-1 0 0 0,1 0 1 0 0,-1 1-1 0 0,1-1 0 0 0,1 4-200 0 0,-1-3 52 0 0,0 0-1 0 0,1 0 1 0 0,0 0 0 0 0,0 0-1 0 0,0 0 1 0 0,1 0 0 0 0,-1-1-1 0 0,1 1 1 0 0,0-1-1 0 0,1 1 1 0 0,-1-1 0 0 0,1 0-1 0 0,-1-1 1 0 0,1 1 0 0 0,0-1-1 0 0,1 0 1 0 0,-1 1 0 0 0,1-2-1 0 0,-1 1 1 0 0,1-1 0 0 0,0 1-1 0 0,0-1 1 0 0,0 0-1 0 0,0-1 1 0 0,0 0 0 0 0,0 1-1 0 0,0-2 1 0 0,1 1 0 0 0,-1 0-1 0 0,4-1-51 0 0,-5 0 14 0 0,-1 0-1 0 0,1 0 1 0 0,-1 0-1 0 0,1-1 0 0 0,-1 1 1 0 0,1-1-1 0 0,-1 0 1 0 0,0 0-1 0 0,1 0 0 0 0,-1-1 1 0 0,0 1-1 0 0,0-1 1 0 0,0 1-1 0 0,0-1 0 0 0,0 0 1 0 0,0 0-1 0 0,0-1 1 0 0,-1 1-1 0 0,2-2-13 0 0,-3 3-6 0 0,0 1-1 0 0,-1-1 1 0 0,1 1-1 0 0,-1-1 1 0 0,1 1 0 0 0,-1-1-1 0 0,0 0 1 0 0,1 1-1 0 0,-1-1 1 0 0,0 1 0 0 0,1-1-1 0 0,-1 0 1 0 0,0 0-1 0 0,0 1 1 0 0,0-1 0 0 0,1 0-1 0 0,-1 0 7 0 0,2-8-74 0 0,-2 6 68 0 0,-1 1 0 0 0,0 0-1 0 0,0 0 1 0 0,-1 0-1 0 0,1 0 1 0 0,0 0 0 0 0,-1 1-1 0 0,1-1 1 0 0,-1 0-1 0 0,-1-1 7 0 0,-2 3-10 0 0,-18-3 80 0 0,23 3-321 0 0,-1 0 0 0 0,0 0 0 0 0,0 0 0 0 0,0 0 0 0 0,0 0 0 0 0,0 0 0 0 0,0 0 0 0 0,0 0-1 0 0,0 0 1 0 0,0-1 0 0 0,0 1 0 0 0,0 0 0 0 0,0-1 0 0 0,0 1 0 0 0,1 0 0 0 0,-1-1 0 0 0,0 1 0 0 0,0-1 0 0 0,0 1-1 0 0,1-1 1 0 0,-1 0 0 0 0,0 1 0 0 0,1-1 0 0 0,-1 0 0 0 0,0 0 0 0 0,1 1 0 0 0,-1-1 0 0 0,1 0 251 0 0,-3-3-213 0 0,1-1-1 0 0,0 0 1 0 0,0 1 0 0 0,1-1 0 0 0,-1-1 213 0 0,-3-10-477 0 0,-4-19 730 0 0,3 10 48 0 0,6 11 3 0 0,1 13-245 0 0,-1 0 1 0 0,0 0-1 0 0,0 1 1 0 0,0-1-1 0 0,0 0 0 0 0,1 0 1 0 0,-1 0-1 0 0,0 1 1 0 0,0-1-1 0 0,-1 0 1 0 0,1 0-1 0 0,0 1 0 0 0,0-1 1 0 0,0 0-1 0 0,0 0 1 0 0,-1 1-1 0 0,1-1 0 0 0,0 0 1 0 0,-1 1-60 0 0,0-4 1260 0 0,3 6 523 0 0,3 7-578 0 0,-4 4-825 0 0,3 8 14 0 0,-1-6 96 0 0,1 0-1 0 0,0 13-489 0 0,2 10 505 0 0,-3-21-350 0 0,-1 1 0 0 0,-1 0 0 0 0,0 8-155 0 0,2 28 219 0 0,-2-36-125 0 0,0 1 0 0 0,-1-1 0 0 0,-1 1 0 0 0,-2 7-94 0 0,-15 75 368 0 0,0 3-48 0 0,12-58-56 0 0,-10 40-264 0 0,15-79 19 0 0,-1 0 0 0 0,0-1 1 0 0,-1 1-1 0 0,0-1 0 0 0,0 0 0 0 0,-4 6-19 0 0,7-11-133 0 0,-5-16-630 0 0,0 6 543 0 0,2-9-376 0 0,1 1 1 0 0,1-1-1 0 0,0 1 0 0 0,1-1 0 0 0,2-12 596 0 0,1-37-3178 0 0,-1 33 1385 0 0</inkml:trace>
  <inkml:trace contextRef="#ctx0" brushRef="#br0" timeOffset="7321.931">4749 643 11600 0 0,'0'0'530'0'0,"1"-1"-7"0"0,2-3-369 0 0,-2 2-129 0 0,0 1-1 0 0,0-1 1 0 0,1 0 0 0 0,-1 0 0 0 0,-1 0-1 0 0,1 1 1 0 0,0-1 0 0 0,0-2-25 0 0,0 3 154 0 0,-1 0 1 0 0,1 0-1 0 0,0-1 1 0 0,0 1-1 0 0,-1 0 0 0 0,1 0 1 0 0,0 0-1 0 0,0 0 1 0 0,0 0-1 0 0,0 0 0 0 0,0 1 1 0 0,0-1-1 0 0,1 0 0 0 0,-1 0 1 0 0,0 1-1 0 0,0-1 1 0 0,1 1-1 0 0,-1-1 0 0 0,0 1 1 0 0,1-1-1 0 0,-1 1 1 0 0,0 0-1 0 0,1 0 0 0 0,-1-1 1 0 0,0 1-1 0 0,1 0 1 0 0,-1 0-155 0 0,9 0 657 0 0,0 0 0 0 0,0 1 0 0 0,7 1-657 0 0,-2-1 176 0 0,2 0 57 0 0,2 0 84 0 0,-1 1 1 0 0,1 0-1 0 0,0 1 0 0 0,11 4-317 0 0,-29-7 15 0 0,13 4 239 0 0,-1 1 1 0 0,0 0-1 0 0,11 6-254 0 0,-21-10 49 0 0,-1 1-1 0 0,1 0 1 0 0,0-1-1 0 0,-1 1 1 0 0,1 0 0 0 0,-1 0-1 0 0,1 0 1 0 0,-1 0-1 0 0,0 1 1 0 0,0-1-1 0 0,0 1 1 0 0,0-1 0 0 0,-1 1-1 0 0,1 0 1 0 0,-1 0-1 0 0,1-1 1 0 0,-1 1-1 0 0,0 0 1 0 0,0 0 0 0 0,0 1-49 0 0,-1-2 29 0 0,0 0 0 0 0,0 0 0 0 0,-1 0 0 0 0,1 0 0 0 0,0 0 0 0 0,-1 0 0 0 0,1 0 0 0 0,-1 0 0 0 0,1 0 0 0 0,-1-1 0 0 0,0 1 0 0 0,0 0 0 0 0,0 0 0 0 0,0-1 0 0 0,0 1 0 0 0,0 0 0 0 0,-1-1 0 0 0,1 1 0 0 0,-1-1 0 0 0,1 0 0 0 0,-1 1 0 0 0,0-1-29 0 0,-6 6 173 0 0,-1-1 1 0 0,0 0 0 0 0,-7 3-174 0 0,8-5 99 0 0,-22 12 37 0 0,0-3-1 0 0,-24 8-135 0 0,46-19 1 0 0,-26 10-99 0 0,-1-2-1 0 0,-1-2 0 0 0,-4-1 99 0 0,38-6-10 0 0,0-1-20 0 0,0 1-1 0 0,1-1 0 0 0,-1 0 1 0 0,0 1-1 0 0,0-1 1 0 0,0 0-1 0 0,0 0 1 0 0,1 0-1 0 0,-1 0 1 0 0,0 0-1 0 0,0-1 1 0 0,0 1-1 0 0,1-1 0 0 0,-1 1 1 0 0,0-1-1 0 0,0 1 1 0 0,1-1-1 0 0,-2 0 31 0 0,3 0-200 0 0,0 1-134 0 0,1-2 142 0 0,0-1 0 0 0,0 1 1 0 0,0 0-1 0 0,1 0 1 0 0,-1 0-1 0 0,1 0 1 0 0,-1 0-1 0 0,1 0 0 0 0,0 0 1 0 0,0 0-1 0 0,0 1 1 0 0,0-1-1 0 0,0 0 192 0 0,28-17-6129 0 0,-17 8 52 0 0</inkml:trace>
  <inkml:trace contextRef="#ctx0" brushRef="#br0" timeOffset="7867.964">5146 596 15344 0 0,'-8'-9'1673'0'0,"7"5"-1597"0"0,0 3 240 0 0,-4 1 3347 0 0,5 0-3628 0 0,0 0 0 0 0,0 1 0 0 0,0-1-1 0 0,-1 0 1 0 0,1 0 0 0 0,0 1 0 0 0,0-1-1 0 0,0 0 1 0 0,0 0 0 0 0,0 1 0 0 0,-1-1-1 0 0,1 0 1 0 0,0 0 0 0 0,0 1 0 0 0,0-1-1 0 0,0 0 1 0 0,0 1 0 0 0,0-1-1 0 0,0 0 1 0 0,0 0 0 0 0,0 1 0 0 0,0-1-1 0 0,0 0 1 0 0,0 1 0 0 0,0-1 0 0 0,1 0-1 0 0,-1 0 1 0 0,0 1 0 0 0,0-1 0 0 0,0 0-1 0 0,0 0 1 0 0,0 1 0 0 0,1-1 0 0 0,-1 0-1 0 0,0 0 1 0 0,0 1 0 0 0,0-1-1 0 0,1 0 1 0 0,-1 0 0 0 0,0 0-35 0 0,1 1 88 0 0,-1 0-4 0 0,1 0-78 0 0,-1-1 0 0 0,0 1-1 0 0,0-1 1 0 0,0 0 0 0 0,0 1 0 0 0,0-1 0 0 0,1 0-1 0 0,-1 1 1 0 0,0-1 0 0 0,0 1 0 0 0,1-1 0 0 0,-1 0-1 0 0,0 0 1 0 0,1 1 0 0 0,-1-1 0 0 0,0 0 0 0 0,1 0 0 0 0,-1 1-1 0 0,0-1 1 0 0,1 0 0 0 0,-1 0 0 0 0,1 0 0 0 0,-1 1-1 0 0,0-1 1 0 0,1 0 0 0 0,-1 0 0 0 0,1 0 0 0 0,-1 0-1 0 0,0 0 1 0 0,1 0 0 0 0,-1 0 0 0 0,1 0 0 0 0,-1 0-1 0 0,1 0 1 0 0,-1 0-6 0 0,6-1 232 0 0,-4 1-212 0 0,-1 0-1 0 0,0 0 1 0 0,0 0 0 0 0,0-1 0 0 0,0 1 0 0 0,0-1 0 0 0,0 1 0 0 0,0-1 0 0 0,-1 1 0 0 0,1-1 0 0 0,0 1-1 0 0,0-1 1 0 0,0 0 0 0 0,0 0 0 0 0,-1 1 0 0 0,1-1 0 0 0,0 0 0 0 0,-1 0 0 0 0,1 0 0 0 0,-1 0 0 0 0,1 0-1 0 0,-1 0 1 0 0,1 0 0 0 0,-1 0 0 0 0,1 0 0 0 0,-1 0 0 0 0,0 0-20 0 0,4-17 521 0 0,-7 30-521 0 0,0 0 0 0 0,0 0 0 0 0,2 1 0 0 0,-1-1 0 0 0,2 1 0 0 0,-1 0 0 0 0,2 3 0 0 0,-1-15 0 0 0,0 14 1 0 0,1 1 0 0 0,0-1 0 0 0,2 0 0 0 0,0 4-1 0 0,-2-14-2 0 0,0 0 1 0 0,1-1 0 0 0,-1 1 0 0 0,1 0 0 0 0,0-1 0 0 0,0 1 0 0 0,1-1 0 0 0,-1 0 0 0 0,1 0 0 0 0,0 0-1 0 0,0 0 1 0 0,0 0 0 0 0,0-1 0 0 0,1 1 0 0 0,0-1 1 0 0,-2-2 1 0 0,-1 0 0 0 0,1 0 1 0 0,-1 0-1 0 0,1 0 0 0 0,0 0 0 0 0,0-1 1 0 0,-1 1-1 0 0,1-1 0 0 0,0 1 0 0 0,0-1 0 0 0,0 0 1 0 0,-1 0-1 0 0,1 0 0 0 0,0 0 0 0 0,0 0 1 0 0,0 0-1 0 0,1 0-1 0 0,1-1 8 0 0,-1 0 0 0 0,0 0 0 0 0,0 0 0 0 0,1-1 0 0 0,-1 1 0 0 0,0-1 0 0 0,0 0 0 0 0,-1 0 0 0 0,3-1-8 0 0,2-3 18 0 0,0-1 1 0 0,0 0 0 0 0,-1 0 0 0 0,0 0-1 0 0,0-1 1 0 0,3-6-19 0 0,20-38 12 0 0,-24 42-29 0 0,0-1-1 0 0,-1 0 1 0 0,0 0-1 0 0,2-9 18 0 0,1-1-75 0 0,-3-12 64 0 0,-2 29-1 0 0,-2 3-58 0 0,0 1-54 0 0,-6 11-134 0 0,4-4 242 0 0,-1-1-1 0 0,1 1 0 0 0,0 0 1 0 0,0 0-1 0 0,1 1 1 0 0,0-1-1 0 0,0 4 17 0 0,-2 15-12 0 0,2-21 26 0 0,0 1-1 0 0,1 0 0 0 0,0 0 1 0 0,0 0-1 0 0,1-1 0 0 0,-1 1 1 0 0,1 0-1 0 0,1 0 0 0 0,-1-1 1 0 0,1 1-1 0 0,0-1 1 0 0,0 1-1 0 0,0-1 0 0 0,2 2-13 0 0,-1-1 7 0 0,1 1-1 0 0,0-1 1 0 0,1 0-1 0 0,0 0 1 0 0,-1-1-1 0 0,2 0 1 0 0,-1 1-1 0 0,1-2 1 0 0,-1 1-1 0 0,6 3-6 0 0,-9-7-55 0 0,-1-1-1 0 0,0 1 0 0 0,1 0 1 0 0,-1-1-1 0 0,1 1 0 0 0,-1-1 0 0 0,1 1 1 0 0,-1-1-1 0 0,1 1 0 0 0,0-1 1 0 0,-1 0-1 0 0,1 0 0 0 0,-1 0 1 0 0,1 0-1 0 0,0 0 0 0 0,-1 0 1 0 0,1-1-1 0 0,-1 1 0 0 0,1 0 1 0 0,-1-1-1 0 0,1 1 0 0 0,0-1 56 0 0,0 0-310 0 0,1-1-1 0 0,-1 1 1 0 0,1-1-1 0 0,-1 1 1 0 0,0-1 0 0 0,0 0-1 0 0,0 0 1 0 0,0 0-1 0 0,0 0 1 0 0,0 0-1 0 0,0-1 311 0 0,5-9-7035 0 0</inkml:trace>
  <inkml:trace contextRef="#ctx0" brushRef="#br0" timeOffset="8183.619">5603 382 17247 0 0,'0'0'396'0'0,"0"0"52"0"0,0 0 28 0 0,0 0-60 0 0,0 3-272 0 0,2 10-90 0 0,0 0 0 0 0,0 1 0 0 0,1-1 0 0 0,1 1-54 0 0,2 9 76 0 0,-5-19-126 0 0,31 149 1681 0 0,-28-125-1040 0 0,-1 1 0 0 0,-1-1 0 0 0,-2 1 1 0 0,-1 12-592 0 0,-9 31 258 0 0,5-51 69 0 0,3-13-759 0 0,1-7-539 0 0,1-4-734 0 0,2-7 438 0 0</inkml:trace>
  <inkml:trace contextRef="#ctx0" brushRef="#br0" timeOffset="8513.995">5885 289 12440 0 0,'0'0'957'0'0,"0"10"614"0"0,2-1-830 0 0,-1-1 0 0 0,0 1 0 0 0,0 0 0 0 0,-1 0 0 0 0,0 0 1 0 0,-1 8-742 0 0,0 10-32 0 0,1 34 1892 0 0,3-1 0 0 0,3 8-1860 0 0,-5-55 75 0 0,0 0 0 0 0,-1-1-1 0 0,-1 1 1 0 0,-1 2-75 0 0,1 0 51 0 0,0 0-1 0 0,1 12-50 0 0,1-8 96 0 0,-1-1 0 0 0,0 1 0 0 0,-2 0 0 0 0,0 0 0 0 0,-1 0-96 0 0,-6 10-164 0 0,6-25-2802 0 0,2-4-4647 0 0</inkml:trace>
  <inkml:trace contextRef="#ctx0" brushRef="#br0" timeOffset="8514.995">5526 596 19351 0 0,'0'0'439'0'0,"0"0"62"0"0,0 0 33 0 0,15-3 112 0 0,110-2-646 0 0,-78 3 681 0 0,43-8-681 0 0,9-1 431 0 0,-67 8-2224 0 0,-7 1-2639 0 0,-12 0-2598 0 0</inkml:trace>
  <inkml:trace contextRef="#ctx0" brushRef="#br0" timeOffset="8850.549">6025 646 15664 0 0,'0'0'356'0'0,"7"3"475"0"0,-3-2-780 0 0,1 1-1 0 0,0-1 1 0 0,0 0-1 0 0,0-1 0 0 0,0 1 1 0 0,0-1-1 0 0,0 0 0 0 0,0 0 1 0 0,0 0-1 0 0,0-1 0 0 0,3-1-50 0 0,11-2 208 0 0,-1-1-1 0 0,9-4-207 0 0,2-1 995 0 0,-18 7-739 0 0,-1-1-1 0 0,0 0 1 0 0,0 0-1 0 0,-1-2 0 0 0,6-3-255 0 0,-12 8 56 0 0,0-1-1 0 0,-1 0 1 0 0,1 0-1 0 0,-1 0 1 0 0,1 0-1 0 0,-1 0 0 0 0,0 0 1 0 0,0-1-1 0 0,0 1 1 0 0,0-1-1 0 0,0 0 1 0 0,0 1-1 0 0,-1-1 1 0 0,0 0-1 0 0,1 0 0 0 0,-1 0 1 0 0,0 0-1 0 0,0 0 1 0 0,-1 0-1 0 0,1 0 1 0 0,-1-1-56 0 0,1 3-6 0 0,-1-1 1 0 0,0 1 0 0 0,0 0-1 0 0,0-1 1 0 0,0 1 0 0 0,0 0-1 0 0,-1-1 1 0 0,1 1 0 0 0,0 0-1 0 0,0-1 1 0 0,-1 1 0 0 0,1 0-1 0 0,-1 0 1 0 0,0-1 0 0 0,1 1 0 0 0,-1 0-1 0 0,0 0 1 0 0,1 0 0 0 0,-1 0-1 0 0,0 0 1 0 0,0 0 0 0 0,0 0-1 0 0,0 0 1 0 0,0 0 0 0 0,0 0-1 0 0,0 1 1 0 0,0-1 0 0 0,-1 0-1 0 0,1 1 1 0 0,0-1 0 0 0,0 1-1 0 0,-1-1 1 0 0,1 1 0 0 0,0 0-1 0 0,0-1 1 0 0,-1 1 0 0 0,1 0-1 0 0,0 0 1 0 0,-1 0 0 0 0,1 0 5 0 0,-4 0 26 0 0,1 1 1 0 0,-1-1-1 0 0,0 1 1 0 0,1 0-1 0 0,0 1 1 0 0,-1-1-1 0 0,1 1 1 0 0,0 0-1 0 0,0 0 1 0 0,0 0-1 0 0,-1 1-26 0 0,-3 2-20 0 0,0 0 0 0 0,1 1 0 0 0,0 0-1 0 0,0 1 1 0 0,1-1 0 0 0,-1 1 0 0 0,1 0-1 0 0,1 1 1 0 0,0 0 0 0 0,0-1 0 0 0,0 2 0 0 0,1-1-1 0 0,0 0 1 0 0,1 1 0 0 0,-1 0 0 0 0,2 0-1 0 0,-2 5 21 0 0,3-8-54 0 0,-1 4 6 0 0,0 0 1 0 0,1 1-1 0 0,0 2 48 0 0,1-9 2 0 0,1 0 1 0 0,-1 0 0 0 0,1 0 0 0 0,-1 0-1 0 0,1 0 1 0 0,0 0 0 0 0,1 0-1 0 0,-1 0 1 0 0,1 0 0 0 0,0 0-3 0 0,-1-1 4 0 0,0-1 1 0 0,1 1-1 0 0,-1-1 1 0 0,1 1-1 0 0,-1-1 1 0 0,1 0-1 0 0,0 1 1 0 0,0-1 0 0 0,0 0-1 0 0,1 0 1 0 0,-1 0-1 0 0,0-1 1 0 0,1 1-1 0 0,-1-1 1 0 0,1 1-1 0 0,1 0-4 0 0,0-1 6 0 0,0 0-1 0 0,-1 0 1 0 0,1-1-1 0 0,0 0 1 0 0,0 1-1 0 0,0-1 1 0 0,0 0-1 0 0,0-1 1 0 0,0 1-1 0 0,-1-1 1 0 0,1 0-1 0 0,2 0-5 0 0,5-2-27 0 0,-1-1 0 0 0,1 0 0 0 0,-1 0 0 0 0,0-1 0 0 0,0 0 0 0 0,7-6 27 0 0,15-12-3720 0 0,8-8 3720 0 0,-32 24-1083 0 0,11-7-4879 0 0</inkml:trace>
  <inkml:trace contextRef="#ctx0" brushRef="#br0" timeOffset="9306">6512 538 11976 0 0,'0'0'546'0'0,"0"0"-10"0"0,5 6-322 0 0,-3-2 67 0 0,0 0 0 0 0,0 0 0 0 0,-1 0 0 0 0,1 0 0 0 0,-1 0 0 0 0,0 0 0 0 0,-1 0 0 0 0,1 0 0 0 0,-1 0 0 0 0,1 4-281 0 0,3 21 1236 0 0,-2-12-856 0 0,0-1 0 0 0,-1 1 0 0 0,0 0-1 0 0,-1-1 1 0 0,-2 6-380 0 0,1 16 805 0 0,-2-2 259 0 0,3-35-879 0 0,0-1 31 0 0,0 0 135 0 0,0-14 854 0 0,-4-32-705 0 0,4 43-491 0 0,0-8 3 0 0,0-1 0 0 0,1 1 0 0 0,0-1-1 0 0,1 1 1 0 0,2-7-12 0 0,-3 12-104 0 0,0 1 1 0 0,1-1-1 0 0,0 1 0 0 0,0-1 0 0 0,1 1 0 0 0,-1 0 0 0 0,1 0 0 0 0,0 0 1 0 0,1 0-1 0 0,0 0 104 0 0,8-12-689 0 0,-10 14 678 0 0,-1 1-1 0 0,1-1 1 0 0,0 1-1 0 0,-1 0 1 0 0,1-1-1 0 0,0 1 1 0 0,0 0-1 0 0,1 0 1 0 0,-1 0-1 0 0,0 1 1 0 0,1-1-1 0 0,-1 1 1 0 0,1-1-1 0 0,-1 1 1 0 0,1 0-1 0 0,0-1 1 0 0,0 1 11 0 0,7-1-41 0 0,1 1 0 0 0,0 0 0 0 0,0 0-1 0 0,0 1 1 0 0,10 1 41 0 0,54 10-124 0 0,-7-1 188 0 0,-57-10-64 0 0,-1 0-1 0 0,0 0 1 0 0,0-1-1 0 0,1 0 1 0 0,-1-1-1 0 0,0 0 1 0 0,0-1-1 0 0,5-2 1 0 0,3-11 12 0 0,-17 15-12 0 0,1 0 0 0 0,-1 1 0 0 0,0-1 0 0 0,1 0 0 0 0,-1 0 0 0 0,0 0 0 0 0,0 0 0 0 0,1 0 0 0 0,-1 0 0 0 0,0 0 0 0 0,0 0 0 0 0,0 0 0 0 0,-1-1 0 0 0,0 1 0 0 0,1 0 0 0 0,-1 0 0 0 0,0 0 0 0 0,0-1 0 0 0,0 1 0 0 0,0 0 0 0 0,0 0 0 0 0,0 0 0 0 0,0 0 0 0 0,-1-1 0 0 0,1 1 0 0 0,0 0 0 0 0,-1 0 0 0 0,1 0 0 0 0,-1-1 0 0 0,0 0 2 0 0,1 1-6 0 0,0 0 1 0 0,0 0 0 0 0,-1 0-1 0 0,1 0 1 0 0,0 0 0 0 0,-1 0 0 0 0,1 0-1 0 0,-1 0 1 0 0,1 0 0 0 0,-1 0-1 0 0,0 0 1 0 0,1 0 0 0 0,-1 1-1 0 0,0-1 1 0 0,0 0 0 0 0,1 0-1 0 0,-1 1 1 0 0,0-1 0 0 0,0 0 0 0 0,0 1-1 0 0,0-1 1 0 0,0 1 0 0 0,0-1-1 0 0,0 1 1 0 0,0 0 0 0 0,0-1-1 0 0,-1 1 4 0 0,-33-10-140 0 0,31 9 140 0 0,0-1 1 0 0,0 1-1 0 0,-1 1 0 0 0,1-1 0 0 0,0 1 0 0 0,-1 0 0 0 0,1 0 0 0 0,-1 0 0 0 0,1 0 0 0 0,0 1 0 0 0,-1-1 0 0 0,1 1 0 0 0,0 0 1 0 0,0 1-1 0 0,-8 3-145 0 0,0 0 1 0 0,1 0 0 0 0,-1 2 0 0 0,0 0 144 0 0,11-6 3 0 0,-1 0-3 0 0,-1 1 0 0 0,1 0 0 0 0,0-1 0 0 0,0 1-1 0 0,0 0 1 0 0,0 0 0 0 0,1 1 0 0 0,-1-1 0 0 0,1 0-1 0 0,-2 2 1 0 0,-9 12 29 0 0,8-11-3 0 0,2-4 4 0 0,0 1 0 0 0,0 0 0 0 0,0 0 0 0 0,1 0 0 0 0,-1 0 0 0 0,1 0 0 0 0,-1 0 0 0 0,1 1 0 0 0,0-1 0 0 0,0 0 0 0 0,0 1 0 0 0,0-1 0 0 0,0 1-1 0 0,1-1 1 0 0,-1 1 0 0 0,1-1 0 0 0,-1 1 0 0 0,1 2-30 0 0,0 1-38 0 0,0 1-1 0 0,0 0 1 0 0,1 0 0 0 0,0 0-1 0 0,0-1 1 0 0,1 1-1 0 0,1 4 39 0 0,-1-7-23 0 0,-1-1 0 0 0,1 1 0 0 0,1-1 0 0 0,-1 1 0 0 0,1-1 0 0 0,-1 0 0 0 0,1 1 0 0 0,0-2 0 0 0,0 1 0 0 0,0 0 0 0 0,1 0 0 0 0,-1-1 0 0 0,2 1 23 0 0,0 1 0 0 0,1 0 0 0 0,0 0 0 0 0,0-1 0 0 0,1 0 0 0 0,-1 0 0 0 0,1 0 0 0 0,-1-1 0 0 0,1 0 0 0 0,7 1 0 0 0,21 0-272 0 0,0-1-1 0 0,22-2 273 0 0,-38-1-1043 0 0,-1-1 0 0 0,0-1 0 0 0,1 0-1 0 0,-1-1 1 0 0,17-7 1043 0 0,-9 1-1654 0 0</inkml:trace>
  <inkml:trace contextRef="#ctx0" brushRef="#br0" timeOffset="9726.786">7445 447 9216 0 0,'-9'2'259'0'0,"0"1"1"0"0,1-2 0 0 0,-1 1 0 0 0,0-1-1 0 0,0-1 1 0 0,-4 0-260 0 0,-13 2 1295 0 0,13 1 105 0 0,-1 0 1 0 0,1 1-1 0 0,0 1 1 0 0,1 0-1 0 0,-4 2-1400 0 0,0 0 231 0 0,11-5-128 0 0,1 0-1 0 0,0 1 1 0 0,-1 0 0 0 0,1 0-1 0 0,0 0 1 0 0,1 0 0 0 0,-1 1-1 0 0,0-1 1 0 0,1 1 0 0 0,0 0-1 0 0,0 0 1 0 0,0 0-1 0 0,-1 2-102 0 0,-17 23 378 0 0,12-19-302 0 0,1 2 0 0 0,1-1-1 0 0,0 1 1 0 0,0 0 0 0 0,1 0 0 0 0,-1 6-76 0 0,6-15 1 0 0,0-1-1 0 0,0 1 1 0 0,1 0 0 0 0,-1-1 0 0 0,1 1 0 0 0,0-1 0 0 0,0 1 0 0 0,0 0 0 0 0,0-1 0 0 0,0 1-1 0 0,1 0 1 0 0,-1-1 0 0 0,1 2-1 0 0,-1-2 0 0 0,1-1 0 0 0,-1 0 0 0 0,0 0 0 0 0,1 0 0 0 0,-1 0 0 0 0,1 0 0 0 0,-1 1 0 0 0,1-1 0 0 0,0 0 0 0 0,-1 0 0 0 0,1 0 0 0 0,0 0 0 0 0,0-1 0 0 0,0 1 0 0 0,0 0 0 0 0,-1 0 0 0 0,1 0 0 0 0,0-1 0 0 0,1 1 0 0 0,-1 0 0 0 0,0-1 0 0 0,0 1-1 0 0,0-1 1 0 0,0 0 0 0 0,0 1 0 0 0,0-1 0 0 0,2 1 0 0 0,6-2 0 0 0,0 0 0 0 0,0 0 0 0 0,0 0 0 0 0,0-1 0 0 0,0-1 0 0 0,0 1 0 0 0,-1-2 0 0 0,0 2 0 0 0,1-1 0 0 0,0-1 0 0 0,-1 0 0 0 0,1-1 0 0 0,-1 0-1 0 0,0 0 1 0 0,3-3 0 0 0,7-6 15 0 0,17-18-15 0 0,-25 21 32 0 0,-1-1 0 0 0,0 0 0 0 0,-1 0 0 0 0,0-1 0 0 0,-1 0 0 0 0,0-1 0 0 0,-1 1 0 0 0,-1-1 0 0 0,1-3-32 0 0,-1-1-64 0 0,-1-1 0 0 0,0-1 1 0 0,-1 1-1 0 0,0-11 64 0 0,4-32-664 0 0,-5 52 515 0 0,1-2-109 0 0,-1 0-1 0 0,0 0 1 0 0,-1 0 0 0 0,0-1-1 0 0,-1 1 1 0 0,0 0-1 0 0,-1-1 1 0 0,-2-9 258 0 0,-3 2-283 0 0,4 15 197 0 0,0-1 0 0 0,1 0 0 0 0,0 0 0 0 0,0 1 0 0 0,0-1 0 0 0,0 0 0 0 0,1-4 86 0 0,3-17-318 0 0,-2 20 322 0 0,0 1 1 0 0,0-1-1 0 0,-1 1 1 0 0,0-1-1 0 0,0 0 1 0 0,-1 1-1 0 0,1-1-4 0 0,-1-1 321 0 0,-3-19 863 0 0,4 27-1153 0 0,0-1 0 0 0,0 1 0 0 0,0 0 0 0 0,0-1 0 0 0,0 1 0 0 0,-1 0 0 0 0,1-1 0 0 0,0 1-1 0 0,0 0 1 0 0,0-1 0 0 0,-1 1 0 0 0,1 0 0 0 0,0 0 0 0 0,0-1 0 0 0,-1 1 0 0 0,1 0 0 0 0,0 0 0 0 0,-1-1 0 0 0,1 1-1 0 0,0 0 1 0 0,-1 0 0 0 0,1 0-31 0 0,-1 0 30 0 0,1 0 0 0 0,-1 0 0 0 0,1 0 0 0 0,-1 0 0 0 0,1 0 0 0 0,-1 0 0 0 0,1 1 0 0 0,-1-1-1 0 0,1 0 1 0 0,0 0 0 0 0,-1 1 0 0 0,1-1 0 0 0,-1 0 0 0 0,1 0 0 0 0,-1 1 0 0 0,1-1 0 0 0,0 0 0 0 0,-1 1 0 0 0,1-1-1 0 0,0 1 1 0 0,-1-1-30 0 0,-3 5 64 0 0,1 1 0 0 0,-1-1 0 0 0,1 1 0 0 0,0-1 0 0 0,0 1 0 0 0,1 0 0 0 0,0 0 0 0 0,0 0 0 0 0,0 0-64 0 0,-2 10 100 0 0,1 1 0 0 0,-1 15-100 0 0,-1 0 136 0 0,3-20-76 0 0,1 0 1 0 0,0 0-1 0 0,0 0 1 0 0,2 8-61 0 0,2 16 19 0 0,1-8-18 0 0,-2-1 0 0 0,-1 1 0 0 0,-3 25-1 0 0,0-41 0 0 0,1 0 0 0 0,0 0 0 0 0,1 0 0 0 0,0 1 0 0 0,1-1 0 0 0,1 0 0 0 0,0 0 0 0 0,3 11 0 0 0,11 30 354 0 0,9 26 1000 0 0,-20-67-1081 0 0,0 0 0 0 0,1-1 0 0 0,0 1-1 0 0,1-1 1 0 0,3 3-273 0 0,-5-7 64 0 0,0 0 0 0 0,0-1 0 0 0,1 1 0 0 0,-1-1 0 0 0,1-1 0 0 0,1 1 0 0 0,-1-1 0 0 0,1 0 0 0 0,0-1 0 0 0,0 1 0 0 0,1-1 0 0 0,-1-1 0 0 0,1 1 0 0 0,0-1 0 0 0,0-1 0 0 0,7 2-64 0 0,-13-3-119 0 0,1-1-1 0 0,-1 1 0 0 0,0-1 0 0 0,1 0 1 0 0,-1 0-1 0 0,0 0 0 0 0,1 0 0 0 0,-1 0 1 0 0,0-1-1 0 0,1 1 0 0 0,-1 0 1 0 0,0-1-1 0 0,1 0 0 0 0,-1 0 0 0 0,0 0 1 0 0,0 0-1 0 0,0 0 0 0 0,0 0 1 0 0,0 0-1 0 0,0-1 0 0 0,0 1 0 0 0,0-1 1 0 0,-1 1-1 0 0,2-2 120 0 0,-2-3-1055 0 0</inkml:trace>
  <inkml:trace contextRef="#ctx0" brushRef="#br0" timeOffset="13392.603">1 1519 12960 0 0,'20'-4'594'0'0,"-16"4"-16"0"0,-3 1-373 0 0,0 0-176 0 0,0 0 0 0 0,0 0 0 0 0,0 0 0 0 0,-1 0 0 0 0,1 0-1 0 0,-1 0 1 0 0,1 0 0 0 0,0 0 0 0 0,-1 0 0 0 0,0 1 0 0 0,1-1 0 0 0,-1 0 0 0 0,0 0 0 0 0,1 0 0 0 0,-1 1 0 0 0,0-1 0 0 0,0 0 0 0 0,0 0-1 0 0,0 1 1 0 0,0-1 0 0 0,-1 1-29 0 0,1 2 256 0 0,1-3-191 0 0,-1 1 0 0 0,0-1 1 0 0,1 1-1 0 0,-1-1 1 0 0,1 1-1 0 0,-1-1 1 0 0,1 1-1 0 0,0-1 0 0 0,-1 0 1 0 0,1 1-1 0 0,0-1 1 0 0,0 0-1 0 0,0 1 1 0 0,0-1-1 0 0,0 0 0 0 0,2 1-65 0 0,-2-1 61 0 0,0 0-1 0 0,0 0 0 0 0,0 0 0 0 0,0 0 0 0 0,0 0 0 0 0,0 0 0 0 0,-1 1 0 0 0,1-1 1 0 0,0 0-1 0 0,-1 1 0 0 0,1-1 0 0 0,0 0 0 0 0,-1 1 0 0 0,0-1 0 0 0,1 1 1 0 0,-1-1-1 0 0,0 0 0 0 0,0 2-60 0 0,-2 10 426 0 0,2-11-369 0 0,-1 0 0 0 0,1 0 0 0 0,-1 0 0 0 0,1 0 0 0 0,0 0 0 0 0,0 0 0 0 0,0 1 0 0 0,0-1 0 0 0,0 0 0 0 0,1 0 0 0 0,-1 0 0 0 0,1 0 0 0 0,-1 0 0 0 0,1 0-57 0 0,10 20 361 0 0,-9-19-305 0 0,0 1 0 0 0,0-1-1 0 0,-1 0 1 0 0,1 1 0 0 0,-1-1-1 0 0,0 1 1 0 0,0 0 0 0 0,0-1 0 0 0,0 1-1 0 0,0 0 1 0 0,-1-1 0 0 0,0 1-1 0 0,0 0 1 0 0,0 2-56 0 0,-1 4 97 0 0,0 0 0 0 0,1 0 0 0 0,0 0 0 0 0,1 0 0 0 0,0 1 0 0 0,1-1 0 0 0,0-1 0 0 0,2 5-97 0 0,-1-3 64 0 0,-1-7-34 0 0,0 1 0 0 0,-1-1 0 0 0,1 1 0 0 0,-1-1 0 0 0,-1 1 1 0 0,1-1-1 0 0,0 1 0 0 0,-1 0 0 0 0,0-1 0 0 0,0 1 0 0 0,-1 0-30 0 0,-2 11 86 0 0,2-14-70 0 0,0 1 0 0 0,0 0 0 0 0,1-1 0 0 0,-1 1 0 0 0,1 0 0 0 0,0-1 0 0 0,-1 1 0 0 0,1 0 0 0 0,0-1 0 0 0,1 1 0 0 0,-1 0 0 0 0,1 0 0 0 0,-1-1 0 0 0,1 3-16 0 0,10 11 99 0 0,-10-15-85 0 0,1 1-1 0 0,-1 1 1 0 0,1-1 0 0 0,-1 0 0 0 0,0 0 0 0 0,1 0-1 0 0,-1 1 1 0 0,0-1 0 0 0,-1 0 0 0 0,1 1 0 0 0,0-1-1 0 0,-1 1-13 0 0,-1 14 25 0 0,1-15-25 0 0,0-1 0 0 0,0 0 0 0 0,-1 1 0 0 0,1-1 0 0 0,0 1 0 0 0,0-1 0 0 0,0 1 0 0 0,0-1 0 0 0,1 1 0 0 0,-1-1 0 0 0,0 0 0 0 0,1 1 0 0 0,-1-1 0 0 0,1 1-1 0 0,-1-1 1 0 0,1 0 0 0 0,0 0 0 0 0,-1 1 0 0 0,1-1 0 0 0,0 0 0 0 0,0 1 0 0 0,19 17 204 0 0,-19-18-185 0 0,0 0 0 0 0,0 0 0 0 0,0-1 0 0 0,0 1-1 0 0,0 0 1 0 0,0-1 0 0 0,0 1 0 0 0,1-1 0 0 0,-1 1 0 0 0,0-1 0 0 0,0 0 0 0 0,1 1 0 0 0,-1-1 0 0 0,0 0 0 0 0,1 0 0 0 0,-1 0-1 0 0,0 0 1 0 0,1 0-19 0 0,-2 0 0 0 0,0 0 0 0 0,1-1 0 0 0,-1 1 0 0 0,0 0 0 0 0,0 0 0 0 0,0 0 1 0 0,1-1-1 0 0,-1 1 0 0 0,0 0 0 0 0,0 0 0 0 0,0 0 0 0 0,0-1 0 0 0,1 1 0 0 0,-1 0 0 0 0,0 0 0 0 0,0-1 0 0 0,0 1 0 0 0,0 0 0 0 0,0-1 0 0 0,0 1 0 0 0,0 0 0 0 0,0 0 0 0 0,0-1 0 0 0,0 1 0 0 0,0 0 0 0 0,0 0 0 0 0,0-1 0 0 0,0 1 0 0 0,0 0 0 0 0,0-1 0 0 0,0 1 0 0 0,0 0 0 0 0,0 0 0 0 0,0-1 0 0 0,-1 1 0 0 0,1-1 6 0 0,0 0 0 0 0,0 0 1 0 0,0 0-1 0 0,0 0 0 0 0,0 0 0 0 0,0 0 0 0 0,0 0 0 0 0,0 0 0 0 0,0 0 0 0 0,0 0 0 0 0,1 0 1 0 0,-1 0-1 0 0,0 1 0 0 0,1-1 0 0 0,-1 0 0 0 0,1-1-6 0 0,1 0 10 0 0,-1-1-1 0 0,1 1 1 0 0,-1-1 0 0 0,1 1-1 0 0,-1-1 1 0 0,0 0 0 0 0,0 1-1 0 0,0-1 1 0 0,0 0 0 0 0,-1 0-1 0 0,1 0 1 0 0,-1 0 0 0 0,1 0-1 0 0,-1 0 1 0 0,0 0 0 0 0,0 1-1 0 0,-1-1 1 0 0,1 0 0 0 0,0 0-1 0 0,-1-1-9 0 0,0 1-7 0 0,0 0 0 0 0,1 0 0 0 0,0 0 0 0 0,0 0 0 0 0,0 0 0 0 0,0 0-1 0 0,0-1 1 0 0,0 2 0 0 0,1-3 7 0 0,0 1-17 0 0,0 1 0 0 0,-1-1-1 0 0,0 0 1 0 0,0 1 0 0 0,0-1-1 0 0,0-1 18 0 0,-2-4-50 0 0,1 7 34 0 0,0 0 0 0 0,1 0-1 0 0,0 0 1 0 0,-1 0 0 0 0,1 0 0 0 0,0 0 0 0 0,0 0 0 0 0,0 0 0 0 0,0-1 0 0 0,0 1 0 0 0,1 0-1 0 0,-1 0 1 0 0,1-1 16 0 0,8-15-119 0 0,-7 15 98 0 0,0 0-1 0 0,0 0 1 0 0,-1 0 0 0 0,1 0 0 0 0,-1 0-1 0 0,0 0 1 0 0,0-1 0 0 0,0 1 0 0 0,0-1-1 0 0,-1-1 22 0 0,1 4-6 0 0,-1-1-1 0 0,0 1 1 0 0,1-1-1 0 0,-1 1 1 0 0,1-1-1 0 0,-1 1 1 0 0,1 0-1 0 0,-1-1 1 0 0,1 1-1 0 0,0 0 1 0 0,0-1-1 0 0,0 1 1 0 0,0 0-1 0 0,0 0 1 0 0,0 0-1 0 0,0 0 1 0 0,0 0-1 0 0,1 0 7 0 0,23-14-64 0 0,-25 15 65 0 0,13-5 10 0 0,-10 5-10 0 0,1 0-1 0 0,-1 1 1 0 0,1-1 0 0 0,-1 1-1 0 0,1 0 1 0 0,-1 0 0 0 0,1 0-1 0 0,-1 0 1 0 0,0 0-1 0 0,0 1 1 0 0,1-1 0 0 0,-1 1-1 0 0,0 0 1 0 0,-1 0 0 0 0,1 0-1 0 0,0 0 1 0 0,-1 1 0 0 0,1-1-1 0 0,1 3 0 0 0,0 0 6 0 0,0-1 0 0 0,0 2 0 0 0,0-1 0 0 0,-1 0 0 0 0,0 1 0 0 0,0-1 0 0 0,0 1 0 0 0,-1 0 0 0 0,1 0 0 0 0,-1 3-6 0 0,7 21 173 0 0,-7-24-135 0 0,0-1-1 0 0,0 1 0 0 0,-1-1 1 0 0,0 1-1 0 0,0 0 0 0 0,0 0 1 0 0,-1-1-1 0 0,0 1 0 0 0,0 2-37 0 0,0-6 23 0 0,0 1-1 0 0,0 0 1 0 0,1-1-1 0 0,-1 1 1 0 0,0-1-1 0 0,1 1 1 0 0,0 0-1 0 0,0-1 1 0 0,0 1-1 0 0,0-1 1 0 0,0 1-23 0 0,0-1 12 0 0,0 0 1 0 0,0 1-1 0 0,0-1 0 0 0,-1 0 1 0 0,1 1-1 0 0,-1-1 1 0 0,1 1-1 0 0,-1-1 0 0 0,0 0 1 0 0,0 1-1 0 0,0 1-12 0 0,0-2 0 0 0,0 1 1 0 0,0-1-1 0 0,0 0 0 0 0,0 0 0 0 0,1 0 0 0 0,-1 0 0 0 0,1 0 0 0 0,-1 0 1 0 0,2 2-1 0 0,2 15-15 0 0,-4-18 9 0 0,-1 0 0 0 0,1-1 0 0 0,0 1 1 0 0,0 0-1 0 0,-1-1 0 0 0,1 1 0 0 0,0 0 0 0 0,-1-1 0 0 0,1 1 1 0 0,-1-1-1 0 0,1 1 0 0 0,-1-1 0 0 0,1 1 0 0 0,-1-1 0 0 0,0 1 6 0 0,-2 1-6130 0 0,11 0-790 0 0</inkml:trace>
  <inkml:trace contextRef="#ctx0" brushRef="#br0" timeOffset="13707.156">630 1819 16615 0 0,'-5'6'200'0'0,"0"0"0"0"0,1 0 0 0 0,-1 0 0 0 0,1 1 0 0 0,0-1 0 0 0,1 1 0 0 0,-1 0 0 0 0,1 1 0 0 0,0 1-200 0 0,-6 11 15 0 0,8-17-8 0 0,-1-1 1 0 0,1 1-1 0 0,-1 1 0 0 0,1-1 1 0 0,0 0-1 0 0,0 0 0 0 0,0 0 1 0 0,1 0-1 0 0,-1 1 0 0 0,1 2-7 0 0,2 6 43 0 0,-2-9-40 0 0,1-1 1 0 0,-1 0 0 0 0,0 1 0 0 0,0-1 0 0 0,0 0-1 0 0,0 1 1 0 0,0-1 0 0 0,0 1 0 0 0,0-1-1 0 0,-1 1-3 0 0,-4 10 0 0 0,5-12 0 0 0,-1 0 0 0 0,1 0 0 0 0,-1 0 0 0 0,1 0 0 0 0,-1 0 0 0 0,1 0 0 0 0,0 0 0 0 0,-1 1 0 0 0,1-1 0 0 0,0 0 0 0 0,0 0 0 0 0,0 0 0 0 0,0 1 0 0 0,0-1 0 0 0,0 0 0 0 0,0 0 0 0 0,0 0 0 0 0,1 0 0 0 0,-1 1 0 0 0,0-1 0 0 0,1 0 0 0 0,-1 0 0 0 0,1 0 0 0 0,-1 0 0 0 0,1 0 0 0 0,0 0 0 0 0,-1 0 0 0 0,1 0 0 0 0,0 0 0 0 0,0 0 0 0 0,-1 0 0 0 0,1 0 0 0 0,1 0 0 0 0,13 20 32 0 0,-13-18-21 0 0,-1 0 0 0 0,1 0 0 0 0,0-1 0 0 0,0 1 0 0 0,0 0-1 0 0,1-1 1 0 0,-1 1 0 0 0,0-1 0 0 0,1 0 0 0 0,0 1 0 0 0,0-1 0 0 0,-1-1 0 0 0,2 2-11 0 0,2-2 79 0 0,0 1 0 0 0,-1-1 0 0 0,1 1 1 0 0,0-2-1 0 0,0 1 0 0 0,0-1 0 0 0,2 0-79 0 0,-5 0 19 0 0,-1 0-1 0 0,1 0 0 0 0,0-1 1 0 0,-1 1-1 0 0,1-1 0 0 0,0 0 1 0 0,-1 0-1 0 0,1 0 1 0 0,-1 0-1 0 0,1 0 0 0 0,-1 0 1 0 0,1-1-1 0 0,-1 1 0 0 0,0-1 1 0 0,0 0-1 0 0,0 0 0 0 0,0 0-18 0 0,3-3 21 0 0,-1 1-1 0 0,0 0 0 0 0,0 0 0 0 0,0 0 0 0 0,-1-1 0 0 0,1 0 0 0 0,-1 0 0 0 0,0 0 1 0 0,-1 0-1 0 0,1 0 0 0 0,-1-1 0 0 0,0 1 0 0 0,0-1 0 0 0,0-2-20 0 0,-1 1-34 0 0,0 0 1 0 0,-1-1-1 0 0,0 1 0 0 0,0 0 1 0 0,-1-1-1 0 0,1 1 1 0 0,-2 0-1 0 0,1-1 34 0 0,-4-11 358 0 0,0 1 1 0 0,-5-11-359 0 0,8 24-29 0 0,0 1 1 0 0,0 0-1 0 0,0-1 1 0 0,-1 1-1 0 0,1 0 1 0 0,-1 0-1 0 0,0 1 0 0 0,0-1 1 0 0,0 0-1 0 0,-1 1 1 0 0,0 0-1 0 0,1 0 1 0 0,-1 0-1 0 0,0 0 1 0 0,0 1-1 0 0,0 0 1 0 0,-1-1-1 0 0,1 1 1 0 0,0 1-1 0 0,-4-2 29 0 0,-7 0-269 0 0,11 4 287 0 0,1 1-30 0 0,-6 2-238 0 0,1 0-1 0 0,-1 0 0 0 0,-6 5 251 0 0,-1 1-1853 0 0,5-2-4285 0 0</inkml:trace>
  <inkml:trace contextRef="#ctx0" brushRef="#br0" timeOffset="17964.457">965 1628 2760 0 0,'-3'-14'272'0'0,"3"13"-281"0"0,0 0-1 0 0,0 0 1 0 0,0 0 0 0 0,0-1 0 0 0,0 1-1 0 0,0 0 1 0 0,0 0 0 0 0,0 0-1 0 0,1 0 1 0 0,-1 0 0 0 0,1 0 0 0 0,-1-1 9 0 0,3-11 2015 0 0,-2-22 6554 0 0,1 27-7747 0 0,-2 7-595 0 0,1-1-1 0 0,-1 0 1 0 0,1 0-1 0 0,-1 0 1 0 0,0 1-1 0 0,0-1 1 0 0,1 0-1 0 0,-1 0 1 0 0,-1 0-1 0 0,1 0 1 0 0,0 0-1 0 0,0 1 0 0 0,-1-2-226 0 0,1 3 232 0 0,0-1-1 0 0,0 0 0 0 0,0 0 0 0 0,-1 1 0 0 0,1-1 0 0 0,0 0 0 0 0,0 0 1 0 0,0 1-1 0 0,1-1 0 0 0,-1 0 0 0 0,0 0 0 0 0,0 1 0 0 0,0-1 0 0 0,0 0 1 0 0,1 0-232 0 0,1 0 2989 0 0,1 6-2007 0 0,0 6-941 0 0,-1-1 0 0 0,0 1 1 0 0,-1 0-1 0 0,-1 0 0 0 0,1 0 1 0 0,-2 0-1 0 0,0 5-41 0 0,0 14 48 0 0,5 123 472 0 0,2-76-590 0 0,-1-53-72 0 0,-4-19 117 0 0,0-1-1 0 0,0 1 0 0 0,0-1 0 0 0,-1 1 1 0 0,1 0-1 0 0,-1-1 0 0 0,-1 4 26 0 0,1-4 0 0 0,0 0 0 0 0,0 0 0 0 0,1-1 0 0 0,-1 1 0 0 0,1 0 0 0 0,0 1 0 0 0,0-2 0 0 0,-1 0 0 0 0,1 0 0 0 0,-1-1 0 0 0,1 1 0 0 0,-1 0 0 0 0,0 0 0 0 0,0-1 0 0 0,0 1 0 0 0,-1 0 0 0 0,1 0 0 0 0,-1 0 0 0 0,0 1 0 0 0,-8 18-652 0 0,9-21 164 0 0,0-1-109 0 0,0 0-19 0 0,2-4-2101 0 0,14-23-1951 0 0,-3 7 2271 0 0</inkml:trace>
  <inkml:trace contextRef="#ctx0" brushRef="#br0" timeOffset="18280.193">1223 1430 5528 0 0,'0'0'422'0'0,"0"-17"1729"0"0,1 6 3379 0 0,0 19 222 0 0,0 10-2291 0 0,0-3-4803 0 0,-3 13 1895 0 0,-1 0 0 0 0,-3 15-553 0 0,-1-1 175 0 0,-4 85 67 0 0,10-114-178 0 0,-1 25-35 0 0,0 0 1 0 0,3-1-1 0 0,4 33-29 0 0,-3-51-378 0 0,-2-12 505 0 0,0 0 0 0 0,1 0 0 0 0,0 0 0 0 0,1 0 0 0 0,0-1 0 0 0,1 6-127 0 0,-2-11-132 0 0,0 0 0 0 0,-1 0 0 0 0,1 1 0 0 0,0-1 0 0 0,-1 0 1 0 0,1 0-1 0 0,0 0 0 0 0,0 0 0 0 0,0 0 0 0 0,0 0 0 0 0,0 0 1 0 0,0-1-1 0 0,0 1 0 0 0,1 0 0 0 0,-1 0 0 0 0,0-1 0 0 0,0 1 0 0 0,1-1 1 0 0,-1 1-1 0 0,0-1 0 0 0,0 1 0 0 0,1-1 0 0 0,-1 0 0 0 0,0 0 1 0 0,1 0-1 0 0,-1 0 0 0 0,1 0 0 0 0,-1 0 0 0 0,0 0 0 0 0,1 0 0 0 0,-1 0 1 0 0,0-1-1 0 0,1 1 0 0 0,-1 0 0 0 0,1-1 132 0 0,9-4-6978 0 0</inkml:trace>
  <inkml:trace contextRef="#ctx0" brushRef="#br0" timeOffset="18573.147">1451 1695 16208 0 0,'-9'12'1730'0'0,"-1"15"-1626"0"0,1 0-1 0 0,1 1 1 0 0,2 0-1 0 0,0 1 1 0 0,2-1-1 0 0,0 28-103 0 0,4-53 20 0 0,0 0-1 0 0,0 0 0 0 0,0-1 0 0 0,0 1 1 0 0,1 0-1 0 0,0 0 0 0 0,-1-1 0 0 0,1 1 1 0 0,0 0-1 0 0,0-1 0 0 0,0 1 1 0 0,1 0-20 0 0,0-1 17 0 0,-1 0 0 0 0,0-1 0 0 0,1 1 0 0 0,0 0 0 0 0,-1-1 0 0 0,1 0 0 0 0,0 1 0 0 0,0-1 0 0 0,0 0 0 0 0,0 0 0 0 0,0 0 0 0 0,0 0 0 0 0,0-1 0 0 0,0 1 0 0 0,0 0 0 0 0,1-1-17 0 0,0 1 38 0 0,1-1 0 0 0,-1 0 0 0 0,1 1 0 0 0,0-1-1 0 0,-1 0 1 0 0,1-1 0 0 0,0 1 0 0 0,-1-1 0 0 0,1 0 0 0 0,-1 0-1 0 0,1 0 1 0 0,-1 0 0 0 0,1 0 0 0 0,-1-1 0 0 0,0 0-1 0 0,0 1 1 0 0,0-1 0 0 0,3-2-38 0 0,1-2 69 0 0,0 1 0 0 0,0-1 1 0 0,-1-1-1 0 0,1 1 0 0 0,-1-1 0 0 0,4-7-69 0 0,-7 10 20 0 0,0-1 0 0 0,0 1 0 0 0,-1 0 0 0 0,1-1 0 0 0,-1 0-1 0 0,-1 1 1 0 0,1-1 0 0 0,-1 0 0 0 0,1 0 0 0 0,-1 0 0 0 0,-1 0 0 0 0,1 0-1 0 0,-1 0 1 0 0,0 0 0 0 0,0 0 0 0 0,0-1 0 0 0,-1 1 0 0 0,1 0 0 0 0,-1 0-1 0 0,-1 0 1 0 0,1 1 0 0 0,-1-1 0 0 0,0 0 0 0 0,0 0 0 0 0,0 1 0 0 0,0-1-1 0 0,-3-1-19 0 0,-1-5 54 0 0,3 5-31 0 0,-1 0 0 0 0,1 0 0 0 0,-2 0 0 0 0,1 1 0 0 0,-1-1-23 0 0,2 4 8 0 0,1-1 0 0 0,-1 1 1 0 0,0 1-1 0 0,1-1 1 0 0,-1 0-1 0 0,0 1 1 0 0,0-1-1 0 0,0 1 0 0 0,0 0 1 0 0,-1 0-1 0 0,1 0 1 0 0,-3 0-9 0 0,2 0 9 0 0,0-1-4 0 0,-1 1 1 0 0,1 0-1 0 0,-1 0 0 0 0,1 1 0 0 0,-1-1 0 0 0,0 1 0 0 0,1 0 0 0 0,-1 1 0 0 0,0-1 0 0 0,1 1 0 0 0,-1-1 1 0 0,1 1-1 0 0,-5 2-5 0 0,-27 14-826 0 0,36-17 681 0 0,-1 1-1 0 0,1-1 0 0 0,-1 0 0 0 0,1 0 1 0 0,0 1-1 0 0,0-1 0 0 0,-1 0 1 0 0,1 1-1 0 0,0-1 0 0 0,-1 1 0 0 0,1-1 1 0 0,0 0-1 0 0,0 1 0 0 0,0-1 1 0 0,-1 1-1 0 0,1-1 0 0 0,0 0 0 0 0,0 1 1 0 0,0-1-1 0 0,0 1 0 0 0,0-1 0 0 0,0 1 1 0 0,0-1-1 0 0,0 1 0 0 0,0-1 1 0 0,0 0-1 0 0,0 1 146 0 0,0-1-1721 0 0</inkml:trace>
  <inkml:trace contextRef="#ctx0" brushRef="#br0" timeOffset="19035.273">1751 1608 5984 0 0,'0'0'464'0'0,"0"0"56"0"0,-7 14 6540 0 0,0 9-3841 0 0,0 12-2999 0 0,3-9 378 0 0,1-13-361 0 0,1 0 0 0 0,1 1 0 0 0,0-1 0 0 0,1 1 0 0 0,1 1-237 0 0,-1-9 20 0 0,1 0-1 0 0,0 0 0 0 0,0 0 1 0 0,0 0-1 0 0,1 0 0 0 0,0 0 1 0 0,0 0-1 0 0,0 0 1 0 0,1-1-1 0 0,0 1 0 0 0,3 4-19 0 0,-3-6 146 0 0,0 0-1 0 0,0 0 1 0 0,1 0-1 0 0,-1-1 1 0 0,1 0-1 0 0,0 1 1 0 0,0-1-1 0 0,2 1-145 0 0,-5-3 34 0 0,1-1 0 0 0,0 1 1 0 0,0 0-1 0 0,0-1 0 0 0,-1 1 0 0 0,1-1 0 0 0,0 1 0 0 0,0-1 1 0 0,0 0-1 0 0,0 0 0 0 0,0 0 0 0 0,0 0 0 0 0,0 0 1 0 0,0-1-1 0 0,-1 1 0 0 0,1 0 0 0 0,0-1 0 0 0,0 1 0 0 0,0-1 1 0 0,0 0-1 0 0,-1 0 0 0 0,1 0 0 0 0,0 0 0 0 0,0 0-34 0 0,5-3-9 0 0,-1 0 0 0 0,1-1-1 0 0,0 0 1 0 0,-1 0 0 0 0,0 0-1 0 0,0-1 1 0 0,-1 0 0 0 0,0 0 9 0 0,57-86-314 0 0,-61 91 240 0 0,-1 0-1 0 0,1 0 0 0 0,0 0 0 0 0,-1 0 1 0 0,1 0-1 0 0,-1 0 0 0 0,1 0 0 0 0,-1 0 0 0 0,0 0 1 0 0,1 0-1 0 0,-1-1 0 0 0,0 1 0 0 0,0-1 75 0 0,1 1-442 0 0,0 1 438 0 0,-1 0 0 0 0,1 0-1 0 0,-1 0 1 0 0,0 0 0 0 0,1 0 0 0 0,-1 0 0 0 0,1 0 0 0 0,-1 0 0 0 0,1 1 0 0 0,-1-1 0 0 0,1 0 0 0 0,-1 0 0 0 0,0 0 0 0 0,1 1-1 0 0,-1-1 1 0 0,1 0 0 0 0,-1 0 0 0 0,0 1 0 0 0,1-1 0 0 0,-1 0 0 0 0,0 1 0 0 0,1-1 0 0 0,-1 1 0 0 0,0-1 0 0 0,0 0 0 0 0,1 1-1 0 0,-1-1 1 0 0,0 1 0 0 0,0-1 0 0 0,0 1 0 0 0,0-1 0 0 0,0 0 0 0 0,1 1 0 0 0,-1-1 0 0 0,0 1 0 0 0,0-1 0 0 0,0 1 4 0 0,0 1-15 0 0,2 2 26 0 0,-1 0-1 0 0,0 0 0 0 0,-1 0 0 0 0,1 0 1 0 0,-1 1-1 0 0,1 2-10 0 0,-1-3 44 0 0,0 1 0 0 0,0-1-1 0 0,1 0 1 0 0,0 0 0 0 0,0 1 0 0 0,0-1-1 0 0,1 2-43 0 0,6 12 95 0 0,-5-12-145 0 0,-1 1-1 0 0,1 0 0 0 0,1-1 1 0 0,-1 0-1 0 0,1 0 1 0 0,1 0-1 0 0,-1 0 1 0 0,1 0-1 0 0,4 3 51 0 0,-5-6 67 0 0,0 0 0 0 0,0 0 0 0 0,1 0 0 0 0,0 0 0 0 0,0-1 0 0 0,-1 0 0 0 0,1 0 0 0 0,1 0 0 0 0,-1-1 0 0 0,0 0 0 0 0,0 0 0 0 0,0 0 0 0 0,1 0 0 0 0,-1-1 0 0 0,0 0 0 0 0,1 0 0 0 0,-1 0 0 0 0,0-1 0 0 0,1 0-67 0 0,-2 0 33 0 0,0 1 0 0 0,0-1 0 0 0,0 0-1 0 0,0-1 1 0 0,0 1 0 0 0,-1-1-1 0 0,1 1 1 0 0,-1-1 0 0 0,1 0-1 0 0,-1 0 1 0 0,0-1 0 0 0,1 1 0 0 0,-1-1-1 0 0,0 0 1 0 0,-1 0 0 0 0,1 0-1 0 0,0 0 1 0 0,-1 0 0 0 0,0 0-1 0 0,0-1 1 0 0,0 1 0 0 0,0-1 0 0 0,0 1-1 0 0,-1-1 1 0 0,1-2-33 0 0,0-4 263 0 0,0 1 0 0 0,0-1 0 0 0,-1 0 0 0 0,-1 0 0 0 0,0 0-1 0 0,-1-4-262 0 0,-8-61 464 0 0,6 52-586 0 0,-8-28-138 0 0,0-2-949 0 0,9 18-4997 0 0,2 24-600 0 0</inkml:trace>
  <inkml:trace contextRef="#ctx0" brushRef="#br0" timeOffset="30191.157">3048 1730 4144 0 0,'8'-4'234'0'0,"-6"3"-198"0"0,0 0-1 0 0,0-1 1 0 0,0 1 0 0 0,0 0 0 0 0,0-1 0 0 0,0 1-1 0 0,-1-1 1 0 0,1 0 0 0 0,0 1 0 0 0,-1-2-36 0 0,19-18 4646 0 0,-11 9-3730 0 0,-7 9-558 0 0,0 0 0 0 0,1 0 0 0 0,-1 0 0 0 0,0 0 0 0 0,-1 0 0 0 0,1 0 0 0 0,0-1 0 0 0,-1 1 1 0 0,0-1-1 0 0,0 1 0 0 0,0-1 0 0 0,0 1 0 0 0,0-2-358 0 0,-1 4 130 0 0,0 0 0 0 0,0-1 1 0 0,0 1-1 0 0,0 0 0 0 0,-1 0 1 0 0,1 0-1 0 0,0 0 0 0 0,0 0 0 0 0,-1 0 1 0 0,1 0-1 0 0,0 0 0 0 0,-1 1 0 0 0,1-1 1 0 0,-1 0-1 0 0,0 0 0 0 0,1 0 0 0 0,-1 0 1 0 0,0 0-1 0 0,1 1 0 0 0,-1-1 1 0 0,0 0-1 0 0,0 1 0 0 0,1-1 0 0 0,-1 0 1 0 0,0 1-1 0 0,0-1 0 0 0,0 1 0 0 0,0-1 1 0 0,0 1-1 0 0,0 0 0 0 0,0-1 1 0 0,0 1-1 0 0,0 0 0 0 0,0 0 0 0 0,0 0 1 0 0,0 0-1 0 0,0 0 0 0 0,0 0 0 0 0,0 0 1 0 0,0 0-1 0 0,0 0 0 0 0,0 0 1 0 0,-1 1-131 0 0,-6 0 250 0 0,1 1 1 0 0,-1-1 0 0 0,1 2 0 0 0,0-1 0 0 0,-3 2-251 0 0,9-3 30 0 0,-16 6 147 0 0,1 1-1 0 0,1 0 0 0 0,-1 1 0 0 0,1 1 0 0 0,-1 2-176 0 0,-16 14 495 0 0,-18 20-495 0 0,15-16 189 0 0,16-14 54 0 0,2 0-1 0 0,-3 4-242 0 0,15-15 48 0 0,1 0 0 0 0,-1 1-1 0 0,1 0 1 0 0,1 0 0 0 0,-1 0 0 0 0,1 0 0 0 0,0 0-1 0 0,0 1 1 0 0,0 3-48 0 0,2-7 3 0 0,1 0 1 0 0,-1 1-1 0 0,1-1 0 0 0,0 0 0 0 0,0 1 0 0 0,1-1 0 0 0,-1 0 1 0 0,1 1-1 0 0,-1-1 0 0 0,1 0 0 0 0,0 0 0 0 0,0 0 1 0 0,1 0-1 0 0,-1 0 0 0 0,1 0 0 0 0,-1 0 0 0 0,2 1-3 0 0,-1 0 2 0 0,1 0-1 0 0,0 0 1 0 0,0 0-1 0 0,0-1 1 0 0,0 1-1 0 0,1-1 1 0 0,-1 0-1 0 0,1 0 1 0 0,0 0-1 0 0,0-1 1 0 0,0 1-1 0 0,0-1-1 0 0,8 3-143 0 0,0 0 0 0 0,0-1-1 0 0,0-1 1 0 0,0 0 0 0 0,1 0 0 0 0,-1-1-1 0 0,1-1 1 0 0,0 0 0 0 0,11-1 143 0 0,15-1-2726 0 0,0-3 1 0 0,0-1 2725 0 0,-33 4-613 0 0,26-2-5793 0 0</inkml:trace>
  <inkml:trace contextRef="#ctx0" brushRef="#br0" timeOffset="30589.043">3545 1833 6912 0 0,'-7'-14'736'0'0,"6"12"-639"0"0,1 1 0 0 0,-1-1 0 0 0,0 1 1 0 0,0 0-1 0 0,0-1 0 0 0,-1 1 0 0 0,1 0 0 0 0,0 0 1 0 0,0 0-1 0 0,-1 0 0 0 0,1 0 0 0 0,-1 0 0 0 0,1 0 1 0 0,-1 0-1 0 0,1 1 0 0 0,-1-1 0 0 0,0 0-97 0 0,-2 0 459 0 0,1 0 0 0 0,-1 1 0 0 0,0-1 0 0 0,0 1 0 0 0,1 0 0 0 0,-1-1-1 0 0,0 2 1 0 0,0-1-459 0 0,-6 1 947 0 0,1 1-1 0 0,-1 0 0 0 0,1 0 0 0 0,0 1 1 0 0,0 0-1 0 0,-2 2-946 0 0,-16 7 512 0 0,1 1-1 0 0,0 1 1 0 0,1 1 0 0 0,0 2 0 0 0,2 0-1 0 0,-18 18-511 0 0,36-31 62 0 0,1 1-1 0 0,0 1 0 0 0,0-1 1 0 0,0 1-1 0 0,1-1 0 0 0,0 1 1 0 0,-1 2-62 0 0,3-5 7 0 0,0-1 0 0 0,0 1 0 0 0,0-1 1 0 0,0 1-1 0 0,0 0 0 0 0,1-1 0 0 0,-1 1 1 0 0,1 0-1 0 0,-1-1 0 0 0,1 1 0 0 0,0 0 1 0 0,0 0-1 0 0,1-1 0 0 0,-1 1 1 0 0,0 0-1 0 0,1 0 0 0 0,0-1 0 0 0,0 3-7 0 0,0-3-1 0 0,1 0-1 0 0,-1 0 0 0 0,0-1 0 0 0,1 1 1 0 0,-1 0-1 0 0,1-1 0 0 0,0 1 0 0 0,0-1 1 0 0,-1 1-1 0 0,1-1 0 0 0,0 0 0 0 0,0 0 1 0 0,0 0-1 0 0,0 0 0 0 0,0 0 0 0 0,1 0 1 0 0,-1-1-1 0 0,0 1 0 0 0,0-1 0 0 0,0 1 1 0 0,1-1-1 0 0,-1 0 0 0 0,0 0 0 0 0,0 0 1 0 0,3 0 1 0 0,1-1 10 0 0,-1 1 0 0 0,1-1 0 0 0,0-1 0 0 0,0 1 1 0 0,-1-1-1 0 0,1 0 0 0 0,-1 0 0 0 0,1-1 0 0 0,1 0-10 0 0,6-4-63 0 0,-7 4 26 0 0,0-1 0 0 0,0 0 1 0 0,0 1-1 0 0,0-2 1 0 0,0 1-1 0 0,-1-1 0 0 0,2-2 37 0 0,6-6-54 0 0,-1 0 0 0 0,0-2 0 0 0,-2 1 0 0 0,1-1 0 0 0,-2-1 0 0 0,0 0 0 0 0,-1 0 0 0 0,5-13 54 0 0,5-14 34 0 0,-17 42 150 0 0,-1 1 105 0 0,-1 6 318 0 0,-17 105-345 0 0,15-97-241 0 0,1 0 0 0 0,1 0 0 0 0,0 0-21 0 0,1-10-4 0 0,0 1 1 0 0,0-1-1 0 0,0 0 0 0 0,1 0 1 0 0,0 0-1 0 0,0 1 0 0 0,0-1 1 0 0,0 0-1 0 0,1 0 0 0 0,-1-1 1 0 0,1 1-1 0 0,1 2 4 0 0,-1-4-152 0 0,-1 1-1 0 0,1-1 1 0 0,0 0-1 0 0,0 1 1 0 0,0-1 0 0 0,0 0-1 0 0,1 0 1 0 0,-1 0-1 0 0,0-1 1 0 0,2 2 152 0 0,-2-3-261 0 0,-1 0 1 0 0,0 0-1 0 0,0-1 0 0 0,1 1 1 0 0,-1 0-1 0 0,0-1 0 0 0,0 1 1 0 0,0-1-1 0 0,0 1 0 0 0,1-1 1 0 0,-1 1-1 0 0,0-1 0 0 0,0 0 0 0 0,0 0 261 0 0,1 0-526 0 0,7-4-1008 0 0</inkml:trace>
  <inkml:trace contextRef="#ctx0" brushRef="#br0" timeOffset="30827.177">3692 1567 16615 0 0,'0'0'762'0'0,"0"0"-18"0"0,0 6-450 0 0,4 26 335 0 0,-1 13-629 0 0,2 15 725 0 0,16 179 1021 0 0,-19-216-1228 0 0,-1-16-248 0 0,0 0 1 0 0,0 0 0 0 0,-1 0-1 0 0,0 0 1 0 0,-1 4-271 0 0,1-9-346 0 0,-1 3 717 0 0,1-3-4875 0 0,-5-5-2435 0 0</inkml:trace>
  <inkml:trace contextRef="#ctx0" brushRef="#br0" timeOffset="31081.668">3573 1809 15288 0 0,'0'0'697'0'0,"0"0"-9"0"0,1 0-444 0 0,21 5-78 0 0,-12-3-34 0 0,1 0 0 0 0,-1 1 0 0 0,0 0 0 0 0,1 1-132 0 0,4 3 100 0 0,2-1 0 0 0,-1 0 0 0 0,0-1 0 0 0,1-1 0 0 0,0-1 0 0 0,0 0 0 0 0,0-1-1 0 0,1-1 1 0 0,-1-1 0 0 0,15-1-100 0 0,-18-1 75 0 0,-10 2-445 0 0,0 0 0 0 0,1 0-1 0 0,-1-1 1 0 0,0 0 0 0 0,0 0-1 0 0,1 0 1 0 0,-1 0 0 0 0,0-1 0 0 0,0 0-1 0 0,3-1 371 0 0,5-6-1342 0 0</inkml:trace>
  <inkml:trace contextRef="#ctx0" brushRef="#br0" timeOffset="31341.141">4010 1531 15664 0 0,'0'0'356'0'0,"0"0"49"0"0,-1 14 539 0 0,-1-1-784 0 0,1 0 0 0 0,0 0 0 0 0,1 1 0 0 0,0-1 0 0 0,1 0 0 0 0,0 0 0 0 0,4 12-160 0 0,-2-4 367 0 0,-1 1 0 0 0,0 7-367 0 0,0 59 1054 0 0,1-43-157 0 0,-3 0 0 0 0,-2-1-1 0 0,-4 22-896 0 0,6-57 104 0 0,0-8-96 0 0,0 0 0 0 0,0 0 0 0 0,0 0 0 0 0,0 0 0 0 0,0 0 0 0 0,-1 0 0 0 0,1 0 0 0 0,0 0 0 0 0,0 0 0 0 0,-1 0 0 0 0,1 0 0 0 0,0 0 0 0 0,-1 0-8 0 0,0 0 99 0 0,1-1 88 0 0,0 0 7 0 0,0 0-2 0 0,1-14-449 0 0,1 1-1 0 0,1-1 0 0 0,0 0 1 0 0,0 1-1 0 0,1 0 1 0 0,1 0-1 0 0,0 0 0 0 0,1 0 1 0 0,7-10 257 0 0,-13 22-41 0 0,1-1-1 0 0,0 1 1 0 0,0 0 0 0 0,0-1 0 0 0,0 1 0 0 0,0 0 0 0 0,0-1 0 0 0,0 1-1 0 0,1 0 1 0 0,-1 0 0 0 0,0 0 0 0 0,1 0 0 0 0,-1 0 0 0 0,0 1-1 0 0,1-1 1 0 0,-1 0 0 0 0,2 0 41 0 0,-2 1 7 0 0,0 0-1 0 0,0 0 0 0 0,0 0 1 0 0,0 0-1 0 0,0 0 1 0 0,0 1-1 0 0,0-1 0 0 0,0 0 1 0 0,0 0-1 0 0,0 1 1 0 0,0-1-1 0 0,0 0 1 0 0,0 1-1 0 0,-1-1 0 0 0,1 1 1 0 0,0-1-1 0 0,0 1 1 0 0,0 0-1 0 0,-1-1 0 0 0,1 1 1 0 0,0 0-1 0 0,-1 0 1 0 0,1-1-1 0 0,-1 1 0 0 0,1 0 1 0 0,-1 0-1 0 0,1 0 1 0 0,0 0-7 0 0,8 15 105 0 0,0 0 1 0 0,-1 1 0 0 0,-1 0-1 0 0,1 3-105 0 0,-4-9 0 0 0,0 0 0 0 0,0 0 0 0 0,2 0 0 0 0,-1 0 0 0 0,1-1 0 0 0,1 0 0 0 0,4 6 0 0 0,-10-15-36 0 0,0 0 0 0 0,0 0-1 0 0,0-1 1 0 0,0 1 0 0 0,1 0 0 0 0,-1-1-1 0 0,0 1 1 0 0,0-1 0 0 0,0 1-1 0 0,1-1 1 0 0,-1 1 0 0 0,0-1-1 0 0,1 0 1 0 0,-1 0 0 0 0,0 0 0 0 0,1 0-1 0 0,-1 0 1 0 0,0 0 36 0 0,25-3-4431 0 0,-16-2-1708 0 0</inkml:trace>
  <inkml:trace contextRef="#ctx0" brushRef="#br0" timeOffset="31656.365">4487 1769 17503 0 0,'0'0'399'0'0,"-9"3"540"0"0,5-1-857 0 0,-1 1 1 0 0,0 0-1 0 0,1 0 1 0 0,-1 0 0 0 0,1 1-1 0 0,0-1 1 0 0,0 2-83 0 0,-12 8 54 0 0,11-9 64 0 0,0 0-1 0 0,1 0 1 0 0,-1 1 0 0 0,1-1 0 0 0,-1 1-1 0 0,2 0 1 0 0,-1 0 0 0 0,0 1 0 0 0,0 1-118 0 0,-1 3 188 0 0,1 0 1 0 0,0 1 0 0 0,0 0-1 0 0,-1 8-188 0 0,-6 12 173 0 0,8-25-171 0 0,1 0 0 0 0,-1 0 0 0 0,1 0 0 0 0,1 0 0 0 0,-1 3-2 0 0,1-6 20 0 0,1 12 68 0 0,14 6 59 0 0,-12-19-143 0 0,-1-1 0 0 0,1 1 1 0 0,0-1-1 0 0,0 0 1 0 0,0 1-1 0 0,0-1 0 0 0,0 0 1 0 0,0 0-1 0 0,1 0 1 0 0,-1 0-1 0 0,0-1 0 0 0,0 1 1 0 0,1-1-1 0 0,-1 1 0 0 0,0-1 1 0 0,1 0-1 0 0,-1 0 1 0 0,1 0-1 0 0,-1 0 0 0 0,0 0 1 0 0,1-1-5 0 0,10 0-9 0 0,0-1 0 0 0,0-1-1 0 0,4-2 10 0 0,-10 4-2 0 0,3-2-67 0 0,0 0 1 0 0,0 0-1 0 0,-1-1 0 0 0,7-3 69 0 0,-12 5-14 0 0,0 0-1 0 0,-1-1 1 0 0,1 1 0 0 0,-1-1 0 0 0,0 0-1 0 0,0 0 1 0 0,0 0 0 0 0,0 0-1 0 0,-1-1 1 0 0,1 1 0 0 0,-1-1 0 0 0,2-3 14 0 0,-1 3 12 0 0,-1-1-1 0 0,0 0 1 0 0,0 0 0 0 0,0 0 0 0 0,0 0 0 0 0,-1-1 0 0 0,0 1 0 0 0,0 0 0 0 0,-1-1 0 0 0,1-4-12 0 0,-1 7 1 0 0,-1-1 0 0 0,1 1 0 0 0,-1 0 0 0 0,0 0 0 0 0,0 0 0 0 0,0 0 0 0 0,0 0 0 0 0,0 0 0 0 0,-1 1 0 0 0,1-1 0 0 0,-1 0 0 0 0,0 0 0 0 0,0 1 0 0 0,0-1 0 0 0,0 1 0 0 0,0 0 0 0 0,-1 0 0 0 0,1 0 0 0 0,-1-1-1 0 0,-4-2 12 0 0,-1 0-1 0 0,1 1 1 0 0,-1 0-1 0 0,0 0 1 0 0,0 0-1 0 0,-1 1 1 0 0,1 1-1 0 0,-1-1 1 0 0,1 1-1 0 0,-1 1 1 0 0,0-1-1 0 0,-8 1-11 0 0,8 1-1265 0 0,1 0-1 0 0,-1 0 0 0 0,1 1 1 0 0,-1 0-1 0 0,0 1 1266 0 0,-4 2-6569 0 0</inkml:trace>
  <inkml:trace contextRef="#ctx0" brushRef="#br0" timeOffset="32404.435">4943 1647 14280 0 0,'0'0'1102'0'0,"-2"1"-719"0"0,-11 4 186 0 0,-1 0 0 0 0,1 1 0 0 0,0 1 0 0 0,1 0 0 0 0,-2 2-569 0 0,-3 1 543 0 0,-2 2-162 0 0,1 0 0 0 0,0 1 0 0 0,0 1 0 0 0,-9 11-381 0 0,16-14 154 0 0,0 1 1 0 0,1 0 0 0 0,1 0-1 0 0,0 1 1 0 0,1 0 0 0 0,-7 15-155 0 0,12-22 73 0 0,0 1 0 0 0,1 0 0 0 0,0-1 0 0 0,0 1 0 0 0,0 0 0 0 0,1 0 0 0 0,0 0 0 0 0,1 6-73 0 0,-1-9 38 0 0,2 0 1 0 0,-1 0-1 0 0,0-1 1 0 0,1 1-1 0 0,0 0 1 0 0,-1 0-1 0 0,1-1 1 0 0,1 1-1 0 0,-1-1 1 0 0,1 1-1 0 0,-1-1 1 0 0,1 1-1 0 0,0-1 1 0 0,0 0-1 0 0,1 0 1 0 0,0 2-39 0 0,0-2 30 0 0,0 0 1 0 0,0 0 0 0 0,-1 0 0 0 0,2-1 0 0 0,-1 1 0 0 0,0-1-1 0 0,0 0 1 0 0,1 0 0 0 0,-1 0 0 0 0,1 0 0 0 0,0-1-1 0 0,0 1 1 0 0,-1-1 0 0 0,1 0 0 0 0,0 0 0 0 0,0 0-1 0 0,0-1 1 0 0,1 1-31 0 0,4-1-9 0 0,1 0 1 0 0,0 0-1 0 0,0-1 0 0 0,0 0 0 0 0,0-1 0 0 0,0 0 0 0 0,0 0 9 0 0,-5 0-11 0 0,1 0-1 0 0,0 0 1 0 0,-1 0-1 0 0,0-1 1 0 0,0 0-1 0 0,1 0 1 0 0,-2 0-1 0 0,1-1 1 0 0,0 1-1 0 0,-1-1 1 0 0,0 0-1 0 0,3-3 12 0 0,17-20 14 0 0,-16 19-4 0 0,0-1 0 0 0,-1 0-1 0 0,0 0 1 0 0,0-1 0 0 0,-1 0-1 0 0,4-8-9 0 0,0-4-57 0 0,0-1 0 0 0,-2 0 0 0 0,0-1 0 0 0,-2 0 0 0 0,-1 0 0 0 0,1-10 57 0 0,5-112-948 0 0,-6-21 948 0 0,-11 109 193 0 0,6 57-593 0 0,0 1 463 0 0,-7 13 771 0 0,3-1-787 0 0,0 0 0 0 0,1 0 0 0 0,1 1 0 0 0,0-1 0 0 0,1 1 0 0 0,0-1 0 0 0,1 4-47 0 0,-2 9 159 0 0,-2 35-33 0 0,1 0-1 0 0,4 0 0 0 0,6 41-125 0 0,-2-68-102 0 0,8 19 102 0 0,-12-47 6 0 0,3 9-6 0 0,2 0 0 0 0,-1 0 0 0 0,2 0 0 0 0,0-1 0 0 0,4 6 0 0 0,-10-17 4 0 0,1 1-1 0 0,-1-1 1 0 0,1 1 0 0 0,0-1-1 0 0,0 0 1 0 0,0 0-1 0 0,0 0 1 0 0,0 0-1 0 0,1 0 1 0 0,-1-1-1 0 0,0 1 1 0 0,1-1-1 0 0,0 1 1 0 0,-1-1 0 0 0,1 0-1 0 0,0 0 1 0 0,-1 0-1 0 0,3 0-3 0 0,0 0 7 0 0,0-1 1 0 0,0 0-1 0 0,1 0 0 0 0,-1 0 0 0 0,0 0 0 0 0,0-1 0 0 0,1 0 0 0 0,-1 0 0 0 0,5-2-7 0 0,5-3 29 0 0,0 0 0 0 0,0 0 0 0 0,0-2 0 0 0,-1 0 0 0 0,0-1 0 0 0,-1 0 0 0 0,0-1 0 0 0,0 0 0 0 0,-1-1 0 0 0,0-1 0 0 0,-1 1 0 0 0,-1-2 0 0 0,1 0 0 0 0,-2 0 0 0 0,0-1 0 0 0,-1 0 0 0 0,0 0 0 0 0,0-4-29 0 0,9-19-90 0 0,-8 17-86 0 0,0-1 0 0 0,0-4 176 0 0,-7 20 28 0 0,-1 0 0 0 0,0-1 0 0 0,0 1 0 0 0,-1-1 0 0 0,1 1 0 0 0,-1-1 0 0 0,0 1 0 0 0,-1-1 0 0 0,1 1 0 0 0,-2-4-28 0 0,2 8-6 0 0,-1 0-1 0 0,0 0 1 0 0,0-1-1 0 0,1 1 1 0 0,-1 0-1 0 0,0 0 0 0 0,0 0 1 0 0,0 1-1 0 0,0-1 1 0 0,0 0-1 0 0,-1 0 1 0 0,1 0-1 0 0,0 1 1 0 0,0-1-1 0 0,-1 1 1 0 0,1-1-1 0 0,0 1 0 0 0,0-1 1 0 0,-1 1-1 0 0,1 0 1 0 0,0-1-1 0 0,-2 1 7 0 0,2 0-9 0 0,-1 0 0 0 0,0-1-1 0 0,1 1 1 0 0,-1 0 0 0 0,0 0-1 0 0,0 0 1 0 0,1 0 0 0 0,-1 1-1 0 0,0-1 1 0 0,1 0 0 0 0,-1 1-1 0 0,0-1 1 0 0,1 1 0 0 0,-1 0-1 0 0,0-1 1 0 0,1 1 0 0 0,-1 0-1 0 0,1 0 10 0 0,-3 3 0 0 0,0-1 0 0 0,0 1 0 0 0,0 0 0 0 0,0 0 0 0 0,0 0 0 0 0,1 0 0 0 0,0 0 0 0 0,0 1 0 0 0,0 0 0 0 0,1-1 0 0 0,-2 4 0 0 0,-7 23 0 0 0,-1 2 0 0 0,2 1 0 0 0,0 6 0 0 0,4-19 111 0 0,4-15-31 0 0,1 0 0 0 0,-1 0 0 0 0,1 0 0 0 0,0 0 1 0 0,1 0-1 0 0,0 0 0 0 0,0 0 0 0 0,0 0 0 0 0,1 2-80 0 0,0 0 80 0 0,0 1 0 0 0,1-1 0 0 0,0 0 0 0 0,1 0 0 0 0,0 0 0 0 0,0-1 0 0 0,2 4-80 0 0,-3-8 15 0 0,0 0 1 0 0,0 0-1 0 0,1 0 0 0 0,-1 0 0 0 0,0-1 1 0 0,1 1-1 0 0,0-1 0 0 0,-1 0 0 0 0,1 0 0 0 0,0 0 1 0 0,0 0-1 0 0,1 0 0 0 0,-1 0 0 0 0,0-1 1 0 0,0 0-1 0 0,1 0 0 0 0,-1 0 0 0 0,1 0 1 0 0,1 0-16 0 0,6 1 42 0 0,0-1 1 0 0,-1-1-1 0 0,1 0 1 0 0,0 0 0 0 0,10-3-43 0 0,56-11 90 0 0,-56 9-107 0 0,15-2-267 0 0,-5 2-2209 0 0,17-7 2493 0 0,-22 3-1015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25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1 340 15664 0 0,'0'0'356'0'0,"0"0"49"0"0,0 0 21 0 0,0 0-42 0 0,0 0-316 0 0,0 0-396 0 0,3-18-378 0 0,1 8 1752 0 0,1 1 0 0 0,-2-1 0 0 0,4-10-1046 0 0,-1-9 516 0 0,0 0 0 0 0,-2 0 0 0 0,-1-1 0 0 0,0-14-516 0 0,2-67 0 0 0,-5 111 0 0 0,0 0 0 0 0,0 0 0 0 0,0 0 0 0 0,1 0 0 0 0,-1 0 0 0 0,0 0 0 0 0,0 0 0 0 0,0 0 0 0 0,0 0 0 0 0,0 0 0 0 0,0 0 0 0 0,0 1 0 0 0,0-1 0 0 0,0 0 0 0 0,0 0 0 0 0,0 0 0 0 0,0 0 0 0 0,0 0 0 0 0,0 0 0 0 0,0 0 0 0 0,0 0 0 0 0,0 0 0 0 0,0 0 0 0 0,0 0 0 0 0,0 0 0 0 0,0 0 0 0 0,0 0 0 0 0,0 0 0 0 0,0 0 0 0 0,1 0 0 0 0,-1 0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 0 0 0 0,0 0 0 0 0,0 0 0 0 0,0 0 0 0 0,0 0 0 0 0,0 0 0 0 0,0 0 0 0 0,5 6 0 0 0,4 9 0 0 0,-6-6 0 0 0,0 1 0 0 0,-1 0 0 0 0,0 0 0 0 0,0 0 0 0 0,-1 2 0 0 0,5 28 0 0 0,1-9 0 0 0,-2 0 0 0 0,-1 0 0 0 0,-1 1 0 0 0,-2-1 0 0 0,-1 0 0 0 0,-1 1 0 0 0,-3 5 0 0 0,0 26 0 0 0,4-39 0 0 0,-5 22 0 0 0,5-20-201 0 0,0-25-850 0 0,0-1-385 0 0,1-1-78 0 0,5-3-19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18:49.442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6505 125 5984 0 0,'0'0'464'0'0,"-3"-8"488"0"0,0 6-848 0 0,0 0 0 0 0,1 0 0 0 0,-1 0 1 0 0,0 0-1 0 0,0 1 0 0 0,0-1 0 0 0,0 1 1 0 0,0 0-1 0 0,0 0 0 0 0,0 0 0 0 0,0 0 1 0 0,-2 1-105 0 0,-42-5 352 0 0,22 3 301 0 0,17 2-430 0 0,-21-4 658 0 0,-1 2-1 0 0,1 0 0 0 0,-1 3 1 0 0,-12 1-881 0 0,-76 9 1003 0 0,57-5-727 0 0,-103 2 164 0 0,32-3-224 0 0,-135 3 254 0 0,100-5-279 0 0,-139 0 107 0 0,26 0-84 0 0,48-3-140 0 0,1 0-74 0 0,-81-2 69 0 0,192-1 22 0 0,-242-3 263 0 0,133-4-103 0 0,28 1-172 0 0,-168-4 89 0 0,139 3-84 0 0,20-2 40 0 0,64 2-80 0 0,-109-10 72 0 0,1-10 808 0 0,158 22-348 0 0,81 7-440 0 0,1 1 0 0 0,0 1 0 0 0,-1 0 0 0 0,1 0 0 0 0,0 1 0 0 0,0 1 0 0 0,-1 1-136 0 0,13-3 10 0 0,1-1-1 0 0,-1 1 0 0 0,1-1 1 0 0,-1 1-1 0 0,1 0 0 0 0,0 0 1 0 0,-1-1-1 0 0,1 1 0 0 0,0 0 1 0 0,0 0-1 0 0,0 0 0 0 0,0 1 1 0 0,0-1-1 0 0,0 0 0 0 0,0 0 1 0 0,0 0-1 0 0,0 1 0 0 0,0-1 1 0 0,1 1-1 0 0,-1-1 0 0 0,0 0 1 0 0,1 1-1 0 0,-1-1 0 0 0,1 1 1 0 0,0-1-1 0 0,0 1 0 0 0,-1 0 1 0 0,1 1-10 0 0,2 13 76 0 0,-2-13-67 0 0,0 0 1 0 0,0 0-1 0 0,1 0 0 0 0,-1 0 0 0 0,1 0 1 0 0,0 0-1 0 0,1 3-9 0 0,1 2 9 0 0,0 0-1 0 0,0 1 1 0 0,-1 0 0 0 0,0-1 0 0 0,0 1-1 0 0,-1 1-8 0 0,0-7 1 0 0,1 5-1 0 0,0 0 0 0 0,0 0 0 0 0,1 0 0 0 0,2 4 0 0 0,-1-5 0 0 0,-1 1 0 0 0,-1 0 0 0 0,1 0 0 0 0,-1 0 0 0 0,0 3 0 0 0,8 34 0 0 0,-7-34 0 0 0,-1 0 0 0 0,0 1 0 0 0,0-1 0 0 0,0 10 0 0 0,-3 9 0 0 0,0-19 0 0 0,0 0 0 0 0,1-1 0 0 0,1 1 0 0 0,0 0 0 0 0,1 5 0 0 0,4 9 0 0 0,-2 1 0 0 0,1 25 0 0 0,-4-42 0 0 0,1 0 0 0 0,0 0 0 0 0,0 0 0 0 0,0 0 0 0 0,5 8 0 0 0,5 24 0 0 0,-4 7 1 0 0,-6-32 12 0 0,0-1-1 0 0,1 0 1 0 0,1 1 0 0 0,0-1-1 0 0,3 4-12 0 0,0-4 0 0 0,-3-7 0 0 0,-1 0 0 0 0,1 0 0 0 0,-1 0 0 0 0,-1 1 0 0 0,0-1 0 0 0,1 5 0 0 0,-1 8 0 0 0,-2-12 0 0 0,1 0 0 0 0,1 0 0 0 0,0 0 0 0 0,0 0 0 0 0,1 3 0 0 0,9 18 0 0 0,-7-21 0 0 0,-1 0 0 0 0,-1 0 0 0 0,0 1 0 0 0,0 0 0 0 0,-1 0 0 0 0,0-1 0 0 0,0 9 0 0 0,2 48 0 0 0,0-17 0 0 0,-3 37 0 0 0,-1-63 0 0 0,1 0 0 0 0,0 0 0 0 0,2 0 0 0 0,2 5 0 0 0,-4-15 11 0 0,0 1-1 0 0,0-1 1 0 0,-1 1-1 0 0,-1 3-10 0 0,0-4 7 0 0,1-1-1 0 0,0 1 1 0 0,1-1-1 0 0,0 0 1 0 0,2 3-7 0 0,2 14 29 0 0,-2 0 0 0 0,1 23-29 0 0,-2-15-6 0 0,4 17 6 0 0,-4-43 0 0 0,0 0 1 0 0,1 0-1 0 0,1 0 0 0 0,-1 0 0 0 0,2-1 0 0 0,4 9 0 0 0,-7-15 1 0 0,1 2 0 0 0,1-1 0 0 0,-1 1 0 0 0,0 0 0 0 0,-1 0 0 0 0,0 0 0 0 0,0 0 0 0 0,0 0 0 0 0,-1 1 0 0 0,0-1 0 0 0,0 2-1 0 0,1 5 13 0 0,-1 0 1 0 0,2 0-1 0 0,-1-1 0 0 0,5 13-13 0 0,-6-24-3 0 0,-1 1 0 0 0,0 0-1 0 0,0-1 1 0 0,0 1 0 0 0,0 0-1 0 0,0-1 1 0 0,0 1 0 0 0,0 0-1 0 0,-1-1 1 0 0,1 1 0 0 0,-1 0 3 0 0,1-1-11 0 0,-1 1 0 0 0,1 0 0 0 0,0-1 0 0 0,-1 1 0 0 0,1 0 0 0 0,0-1 0 0 0,0 1 0 0 0,0 0 0 0 0,0 0 0 0 0,1-1 0 0 0,-1 2 11 0 0,3 5-10 0 0,-2-6-12 0 0,0 1 0 0 0,0 0 0 0 0,0 0 0 0 0,-1-1 0 0 0,1 1 0 0 0,-1 0 1 0 0,0 0-1 0 0,0 0 22 0 0,1-1-11 0 0,-1-1 1 0 0,0 1 0 0 0,1 0 0 0 0,-1-1-1 0 0,1 1 1 0 0,0 0 0 0 0,0-1-1 0 0,-1 1 1 0 0,1-1 0 0 0,0 1 0 0 0,0-1-1 0 0,1 0 1 0 0,-1 1 0 0 0,0-1-1 0 0,0 0 1 0 0,1 0 0 0 0,0 1 10 0 0,5 5-32 0 0,3 3-69 0 0,-6-9 85 0 0,0-1 0 0 0,-4 0 13 0 0,17 4-7 0 0,-9-1 9 0 0,-8-3 1 0 0,0 0-1 0 0,0 0 1 0 0,1 0 0 0 0,-1 0 0 0 0,0 0 0 0 0,0 0 0 0 0,0 0-1 0 0,0 0 1 0 0,0 0 0 0 0,0 0 0 0 0,0 0 0 0 0,0 0 0 0 0,0 0-1 0 0,0 0 1 0 0,0 0 0 0 0,0 0 0 0 0,0 0 0 0 0,1 0-1 0 0,-1 0 1 0 0,0 0 0 0 0,0 1 0 0 0,0-1 0 0 0,0 0 0 0 0,0 0-1 0 0,0 0 1 0 0,0 0 0 0 0,0 0 0 0 0,0 0 0 0 0,0 0 0 0 0,0 0-1 0 0,0 0 1 0 0,0 0 0 0 0,0 0 0 0 0,0 0 0 0 0,0 1 0 0 0,0-1-1 0 0,0 0 1 0 0,0 0 0 0 0,0 0 0 0 0,0 0 0 0 0,0 0-1 0 0,0 0 1 0 0,0 0 0 0 0,0 0 0 0 0,0 0 0 0 0,0 0 0 0 0,0 0-1 0 0,0 1 1 0 0,0-1 0 0 0,0 0 0 0 0,-1 0 0 0 0,1 0 0 0 0,0 0-1 0 0,0 0 1 0 0,0 0 0 0 0,0 0 0 0 0,0 0 0 0 0,0 0 0 0 0,14 4-54 0 0,12 1-242 0 0,-6-1 80 0 0,0-1 0 0 0,1-1 0 0 0,14 0 216 0 0,100-2-745 0 0,-72-3 510 0 0,240-5-2046 0 0,183 3 1111 0 0,-413 4 1170 0 0,56 1 0 0 0,-28-1 0 0 0,-43-1 0 0 0,1 3 0 0 0,567 10 0 0 0,-515-13 0 0 0,70 1 0 0 0,-13 2 0 0 0,4 1 0 0 0,61 3 31 0 0,6 1 2 0 0,-48-1-33 0 0,-85-1-5 0 0,36 3 103 0 0,-96-5 37 0 0,15-2-135 0 0,38 1-70 0 0,132 12-16 0 0,-97-13 86 0 0,-54-1 0 0 0,-43-1 0 0 0,18 3 0 0 0,-24-1 0 0 0,0-1 0 0 0,1-1 0 0 0,8-1 0 0 0,11-1 13 0 0,4-3-13 0 0,-33 3 58 0 0,-15 3-14 0 0,0 0 0 0 0,0 0 0 0 0,0 0-1 0 0,0 1 1 0 0,5 0-44 0 0,-8 0 21 0 0,0 0-1 0 0,0 0 1 0 0,0-1 0 0 0,-1 1-1 0 0,1-1 1 0 0,0 0 0 0 0,0 0-1 0 0,0 0 1 0 0,-1 0 0 0 0,1-1-1 0 0,0 0 1 0 0,-1 1 0 0 0,0-1-1 0 0,1-1 1 0 0,-1 1 0 0 0,0 0-1 0 0,0-1 1 0 0,0 1-1 0 0,0-1 1 0 0,-1 0 0 0 0,1 0-1 0 0,-1 0 1 0 0,1-1 0 0 0,-1 1-1 0 0,0 0 1 0 0,-1-1 0 0 0,1 1-1 0 0,0-1 1 0 0,-1 0 0 0 0,0 1-1 0 0,0-2-20 0 0,2-3 52 0 0,-2 4-17 0 0,1-1 0 0 0,-1 0-1 0 0,0 0 1 0 0,0 0 0 0 0,0 0 0 0 0,-1 0 0 0 0,0 0 0 0 0,0 0-1 0 0,0-3-34 0 0,-9-103 186 0 0,-4-71 692 0 0,1-8-150 0 0,-11-82-68 0 0,14 187-528 0 0,-40-233 533 0 0,43 286-562 0 0,-70-350 1449 0 0,69 356-1525 0 0,-1 1 0 0 0,-1 0-1 0 0,-1 0 1 0 0,-5-5-27 0 0,12 24-260 0 0,-1-3-5462 0 0,4 8-922 0 0</inkml:trace>
  <inkml:trace contextRef="#ctx0" brushRef="#br1" timeOffset="4996.594">3545 733 7656 0 0,'0'0'349'0'0,"0"0"-2"0"0,0 0-189 0 0,0 0 40 0 0,0 0 39 0 0,0 0 10 0 0,0 0-2 0 0,0 0-10 0 0,0 0-3 0 0,-14 5 586 0 0,-25 2 1156 0 0,-10 3-1974 0 0,29-4 142 0 0,-5 0-5 0 0,0 0 0 0 0,-3-1-137 0 0,-9 0 84 0 0,4 0 158 0 0,0-1 0 0 0,-14-2-242 0 0,-34 0-160 0 0,-43 7 160 0 0,-43 1 136 0 0,156-9-104 0 0,-48-2 109 0 0,-50-6-141 0 0,80 4 3 0 0,-14-1-87 0 0,10 0 213 0 0,-18 1-129 0 0,-10 1 955 0 0,58 2-879 0 0,1 0 0 0 0,-1 0 1 0 0,0 0-1 0 0,1 0 1 0 0,0 1-1 0 0,-1-1 1 0 0,1 1-1 0 0,-1 0 1 0 0,0 0-77 0 0,14 11 748 0 0,-11-12-746 0 0,1 1 1 0 0,-1-1-1 0 0,0 1 1 0 0,1-1 0 0 0,-1 1-1 0 0,0-1 1 0 0,0 1 0 0 0,1-1-1 0 0,-1 1 1 0 0,0-1-1 0 0,0 1 1 0 0,0 0 0 0 0,0-1-1 0 0,0 1 1 0 0,0-1 0 0 0,0 1-1 0 0,0-1 1 0 0,0 1-1 0 0,0 0 1 0 0,0-1 0 0 0,0 1-1 0 0,-1 0-2 0 0,1-1 3 0 0,0 1-1 0 0,0-1 1 0 0,0 1-1 0 0,0-1 1 0 0,0 1-1 0 0,0-1 1 0 0,0 1-1 0 0,0 0 1 0 0,0-1 0 0 0,0 1-1 0 0,0-1 1 0 0,0 1-1 0 0,0-1 1 0 0,0 1-1 0 0,1-1 1 0 0,-1 1-1 0 0,0 0 1 0 0,0-1-1 0 0,1 1 1 0 0,-1-1-1 0 0,0 0 1 0 0,1 1-3 0 0,4 6 10 0 0,-4-7-10 0 0,-1 0 1 0 0,0 0-1 0 0,0 0 0 0 0,1 1 0 0 0,-1-1 0 0 0,0 0 1 0 0,1 0-1 0 0,-1 1 0 0 0,0-1 0 0 0,0 0 1 0 0,0 0-1 0 0,1 1 0 0 0,-1-1 0 0 0,0 0 1 0 0,0 1-1 0 0,0-1 0 0 0,0 0 0 0 0,0 1 1 0 0,0-1-1 0 0,1 0 0 0 0,-1 1 0 0 0,0-1 1 0 0,0 0-1 0 0,0 1 0 0 0,0-1 0 0 0,0 1 1 0 0,0-1-1 0 0,0 0 0 0 0,-1 1 0 0 0,1-1 1 0 0,0 0-1 0 0,0 1 0 0 0,0-1 0 0 0,0 0 0 0 0,0 1 1 0 0,0-1-1 0 0,-1 0 0 0 0,1 0 0 0 0,0 1 1 0 0,0-1-1 0 0,0 0 0 0 0,-1 1 0 0 0,1-1 1 0 0,0 0-1 0 0,-1 0 0 0 0,1 1 0 0 0,0 0 3 0 0,-1 0 0 0 0,1-1 0 0 0,-1 1 0 0 0,1 0 0 0 0,0 1 0 0 0,0-1 0 0 0,-1 0 0 0 0,1 0 0 0 0,0 0 1 0 0,0 0-1 0 0,0 0 0 0 0,0 0 0 0 0,0 0 0 0 0,1 0 0 0 0,-1 0 0 0 0,0 0 0 0 0,0 0 0 0 0,1 0 0 0 0,-1 0 0 0 0,0 0 0 0 0,1 0 0 0 0,-1 0 0 0 0,1 0-3 0 0,0 0 4 0 0,-1 1 0 0 0,1-1 0 0 0,-1 0 0 0 0,1 1-1 0 0,-1-1 1 0 0,1 0 0 0 0,-1 1 0 0 0,0-1 0 0 0,0 1 0 0 0,0-1 0 0 0,0 0 0 0 0,0 1 0 0 0,0-1 0 0 0,0 1-1 0 0,0-1 1 0 0,-1 1 0 0 0,1-1 0 0 0,-1 1-4 0 0,0 0 11 0 0,0 0 1 0 0,0 0-1 0 0,0 0 0 0 0,1-1 0 0 0,-1 1 0 0 0,0 0 0 0 0,1 0 1 0 0,0 0-1 0 0,-1 0 0 0 0,1 0 0 0 0,0 0 0 0 0,0 1 1 0 0,0-1-1 0 0,0 0 0 0 0,0 0 0 0 0,0 0 0 0 0,1 0 0 0 0,0 1-11 0 0,-1-1 9 0 0,0-1 0 0 0,0 1 0 0 0,0 0-1 0 0,0-1 1 0 0,0 1 0 0 0,0-1-1 0 0,-1 1 1 0 0,1 0 0 0 0,0-1 0 0 0,-1 1-1 0 0,1-1 1 0 0,-1 1 0 0 0,0 0-1 0 0,0 0-8 0 0,0 0 11 0 0,0 0 0 0 0,1-1 0 0 0,-1 1 0 0 0,0-1 0 0 0,1 1 0 0 0,0 0 0 0 0,-1-1 0 0 0,1 1 0 0 0,0 0 0 0 0,0 0 0 0 0,0-1 0 0 0,0 1-1 0 0,0 1-10 0 0,5 17 101 0 0,-3-17-32 0 0,-1 0 0 0 0,0 0 1 0 0,-1 1-1 0 0,1-1 0 0 0,0 0 0 0 0,-1 1 1 0 0,0-1-1 0 0,0 0 0 0 0,0 3-69 0 0,0 2 192 0 0,0-1-1 0 0,0 1 0 0 0,1-1 0 0 0,0 1 0 0 0,0-1 0 0 0,1 0 1 0 0,0 0-1 0 0,2 6-191 0 0,-3-11-38 0 0,-1-1 0 0 0,1 1 0 0 0,-1 0 0 0 0,0 0 0 0 0,0-1 0 0 0,0 1 0 0 0,0 0 0 0 0,0 0 0 0 0,0-1 0 0 0,0 1 0 0 0,-1 0 0 0 0,1 0 0 0 0,0-1 0 0 0,-1 1 0 0 0,0 0 1 0 0,1-1-1 0 0,-1 1 38 0 0,0 1-63 0 0,0-1 1 0 0,0 1 0 0 0,0-1-1 0 0,1 1 1 0 0,-1 0 0 0 0,1-1-1 0 0,0 3 63 0 0,0 12-68 0 0,1-14 77 0 0,-1 1 1 0 0,0-1-1 0 0,0 1 0 0 0,0 0 0 0 0,0-1 1 0 0,-1 1-1 0 0,0-1 0 0 0,1 1 0 0 0,-1-1 0 0 0,-1 2-9 0 0,-1 5 83 0 0,-1 1 0 0 0,2 0 0 0 0,0 0 0 0 0,0 2-83 0 0,0-3 62 0 0,1 0 1 0 0,-2-1-1 0 0,1 0 1 0 0,-1 1-1 0 0,-1 0-62 0 0,3-8 8 0 0,0 1 0 0 0,1 0 0 0 0,-1-1 0 0 0,0 1 0 0 0,1 0 0 0 0,0-1 0 0 0,0 1 0 0 0,0 1-8 0 0,0-2 7 0 0,0 0 1 0 0,0 1-1 0 0,-1-1 0 0 0,1 0 1 0 0,0 0-1 0 0,-1 0 0 0 0,0 0 1 0 0,1 0-1 0 0,-1 0 0 0 0,0 0 0 0 0,-1 2-7 0 0,-5 7 19 0 0,5-9-14 0 0,1 0 0 0 0,-1 0 0 0 0,1 0 0 0 0,0 1 0 0 0,-1-1 1 0 0,1 0-1 0 0,0 1 0 0 0,1-1 0 0 0,-1 1 0 0 0,0-1 0 0 0,1 1 0 0 0,-1 0-5 0 0,-1 8 12 0 0,-1 18 60 0 0,2-27-68 0 0,1-1 0 0 0,0 1-1 0 0,0 0 1 0 0,0-1 0 0 0,0 1 0 0 0,1-1-1 0 0,-1 1 1 0 0,0-1 0 0 0,1 1-1 0 0,-1-1 1 0 0,1 1 0 0 0,-1-1 0 0 0,1 1-1 0 0,0 0-3 0 0,3 3-3 0 0,-3-5 6 0 0,0 1 0 0 0,-1 0-1 0 0,1-1 1 0 0,-1 1 0 0 0,1 0-1 0 0,0 0 1 0 0,-1 0 0 0 0,1-1-1 0 0,-1 1 1 0 0,0 0 0 0 0,1 0 0 0 0,-1 0-1 0 0,0 0 1 0 0,1 0 0 0 0,-1 0-1 0 0,0 0 1 0 0,0 0 0 0 0,0 0-1 0 0,0 0 1 0 0,0 0 0 0 0,0 0-1 0 0,0 0 1 0 0,0 0 0 0 0,0 0-1 0 0,-1 0-2 0 0,1-1 1 0 0,0 1 0 0 0,0-1 0 0 0,0 0-1 0 0,0 0 1 0 0,0 1 0 0 0,0-1 0 0 0,0 0-1 0 0,0 1 1 0 0,0-1 0 0 0,0 0 0 0 0,0 1-1 0 0,0-1 1 0 0,0 0 0 0 0,0 1 0 0 0,0-1-1 0 0,0 0 1 0 0,0 1 0 0 0,0-1-1 0 0,0 0 1 0 0,0 0 0 0 0,1 1 0 0 0,-1-1-1 0 0,0 0 1 0 0,0 1 0 0 0,0-1 0 0 0,1 0-1 0 0,-1 0 1 0 0,0 0 0 0 0,0 1 0 0 0,1-1-1 0 0,-1 0 1 0 0,0 0 0 0 0,0 0 0 0 0,1 1-1 0 0,-1-1 0 0 0,10 9 49 0 0,-8-7 7 0 0,0 1 21 0 0,-2-2 3 0 0,4 0 1 0 0,6 8 1 0 0,-8-8-68 0 0,0 0 1 0 0,0 0-1 0 0,0 0 1 0 0,0 0-1 0 0,1-1 0 0 0,-1 1 1 0 0,0-1-1 0 0,0 1 1 0 0,0-1-1 0 0,0 0 0 0 0,1 1 1 0 0,-1-1-15 0 0,9 1 16 0 0,-5 0-12 0 0,1 0 0 0 0,-1-1-1 0 0,1 0 1 0 0,-1 0 0 0 0,1 0 0 0 0,1-1-4 0 0,13 0 79 0 0,70-1 196 0 0,53 1-388 0 0,81 7 33 0 0,227 0 80 0 0,-362-8 0 0 0,31-1 0 0 0,45-10 0 0 0,-149 8-13 0 0,-15 5-51 0 0,-2 0-3 0 0,-3-3-929 0 0,-3-2-48 0 0</inkml:trace>
  <inkml:trace contextRef="#ctx0" brushRef="#br1" timeOffset="5509.363">2656 1296 3224 0 0,'-3'-1'393'0'0,"-55"-14"5206"0"0,56 14-5106 0 0,2 1 56 0 0,-12-2 601 0 0,-4-1-571 0 0,0 2 1 0 0,0 0-1 0 0,0 0 1 0 0,0 1 0 0 0,-2 2-580 0 0,-22-1 406 0 0,-11 2-81 0 0,31-2-160 0 0,-1 0 1 0 0,-3-1-166 0 0,-78 0 2555 0 0,-54 8-2555 0 0,-5-3 881 0 0,80-4-1506 0 0,-320-1 1499 0 0,155-6 52 0 0,-215-29-1024 0 0,11-1 328 0 0,401 35-466 0 0,-75-2-689 0 0,45-2-3433 0 0,62 5 2694 0 0</inkml:trace>
  <inkml:trace contextRef="#ctx0" brushRef="#br1" timeOffset="7662.325">805 392 3680 0 0,'7'3'381'0'0,"-2"-2"-199"0"0,-1 0 1 0 0,1 0-1 0 0,-1-1 0 0 0,1 1 1 0 0,-1-1-1 0 0,3 0-182 0 0,22 2 1605 0 0,-5 1-1122 0 0,1-1 0 0 0,0 0 0 0 0,0-2 0 0 0,8-1-483 0 0,15-1 324 0 0,6 2-97 0 0,10-1 26 0 0,31 6-253 0 0,-29-2 751 0 0,48-3-751 0 0,5-1 421 0 0,-43 2-400 0 0,64 4-12 0 0,-27-1 76 0 0,-42-2-52 0 0,82 5 91 0 0,148-5 425 0 0,-159-3-393 0 0,250-10 119 0 0,-220 8-123 0 0,3 3 758 0 0,-74 2-616 0 0,-74-1-197 0 0,23 5-97 0 0,1-1 43 0 0,-24-2 10 0 0,17 5-53 0 0,-23-4 25 0 0,0-1 0 0 0,1-1 0 0 0,3 0-25 0 0,47 4 64 0 0,-46-3-19 0 0,13 2-26 0 0,62 0-19 0 0,-55-6 43 0 0,-18 0 80 0 0,0 1-1 0 0,16 3-122 0 0,-37-2 23 0 0,24 2-111 0 0,-1 0 1 0 0,21-3 87 0 0,21 4 64 0 0,-61-2-64 0 0,-8-2 0 0 0,0 1 0 0 0,0-1 0 0 0,0 0 0 0 0,0 1 0 0 0,0-1 0 0 0,0 0 0 0 0,0-1 0 0 0,0 1 0 0 0,3-1 0 0 0,18-1 0 0 0,-15 1 0 0 0,5 1-2 0 0,-14 0 17 0 0,0 0-1 0 0,1 0 0 0 0,-1 0 1 0 0,0 0-1 0 0,0 0 0 0 0,1 0 1 0 0,-1 0-1 0 0,0 0 0 0 0,1 0 1 0 0,-1 0-1 0 0,0 0 0 0 0,0 0 1 0 0,1 0-1 0 0,-1 0 0 0 0,0 0 1 0 0,1 0-1 0 0,-1 0 1 0 0,0 0-1 0 0,0 0 0 0 0,1 0 1 0 0,-1 0-1 0 0,0 0 0 0 0,0-1 1 0 0,1 1-1 0 0,-1 0 0 0 0,0 0 1 0 0,0 0-1 0 0,1 0 0 0 0,-1-1 1 0 0,0 1-1 0 0,0 0 0 0 0,0 0 1 0 0,0-1-15 0 0,4 4 174 0 0,-3-3-161 0 0,-1 0 1 0 0,0 0-1 0 0,0 0 0 0 0,0 0 0 0 0,1 0 1 0 0,-1 0-1 0 0,0 0 0 0 0,0 0 0 0 0,0 0 0 0 0,1 0 1 0 0,-1 1-1 0 0,0-1 0 0 0,0 0 0 0 0,0 0 0 0 0,1 0 1 0 0,-1 0-1 0 0,0 0 0 0 0,0 0 0 0 0,0 1 0 0 0,0-1 1 0 0,1 0-1 0 0,-1 0 0 0 0,0 0 0 0 0,0 0 1 0 0,0 1-1 0 0,0-1 0 0 0,0 0 0 0 0,0 0 0 0 0,0 0 1 0 0,1 1-1 0 0,-1-1 0 0 0,0 0 0 0 0,0 1-13 0 0,0 1 43 0 0,-1 0 1 0 0,1 0-1 0 0,0 1 0 0 0,-1-1 0 0 0,1 0 1 0 0,-1 0-1 0 0,0 0 0 0 0,0 0 1 0 0,1 0-1 0 0,-2 1 0 0 0,1-2 0 0 0,-1 3-43 0 0,-7 15 255 0 0,0-4-126 0 0,8-13-117 0 0,-1 0 0 0 0,1 0 0 0 0,0 0 0 0 0,-1 0 0 0 0,1 0 0 0 0,0 1 0 0 0,0 1-12 0 0,-3 6 47 0 0,1 1 0 0 0,-2-1 0 0 0,-3 8-47 0 0,7-18 7 0 0,1 1 1 0 0,0-1-1 0 0,-1 0 0 0 0,1 1 0 0 0,0-1 0 0 0,0 1 0 0 0,-1-1 0 0 0,1 1 1 0 0,0-1-1 0 0,0 0 0 0 0,0 1 0 0 0,-1-1 0 0 0,1 1 0 0 0,0-1 1 0 0,0 1-1 0 0,0-1 0 0 0,0 1 0 0 0,0 0-7 0 0,0 0 5 0 0,0 0 0 0 0,-1 0 0 0 0,1 0 0 0 0,0 0 0 0 0,-1 0 0 0 0,1 0 0 0 0,-1 0 0 0 0,1 0 0 0 0,-1 0 0 0 0,1 0 1 0 0,-1 0-1 0 0,0 0 0 0 0,1 0 0 0 0,-1 0 0 0 0,0-1 0 0 0,0 1 0 0 0,1 0 0 0 0,-1 0 0 0 0,0-1 0 0 0,0 1 0 0 0,0-1-5 0 0,-2 3 21 0 0,1-2 22 0 0,-2 3-44 0 0,4-3-65 0 0,0-1-34 0 0,0 0-1068 0 0,0 0-4230 0 0</inkml:trace>
  <inkml:trace contextRef="#ctx0" brushRef="#br2" timeOffset="18562.166">4172 1100 6912 0 0,'0'0'528'0'0,"0"0"-258"0"0,0 0 184 0 0,0 0 114 0 0,0 0 28 0 0,0 0-16 0 0,0 0-86 0 0,0 0-40 0 0,0 0-6 0 0,0 0-16 0 0,0 0-67 0 0,9 0 302 0 0,-1 0-199 0 0,3-1-133 0 0,0 1 0 0 0,-1 1 0 0 0,1 0 0 0 0,8 2-335 0 0,-14-2 70 0 0,0 0 0 0 0,1-1 1 0 0,-1 1-1 0 0,6-2-70 0 0,15 2 209 0 0,-12 0-141 0 0,1 0 0 0 0,-1-2 0 0 0,0 0 0 0 0,6-1-68 0 0,31-1-193 0 0,-41 3-1296 0 0,-7 0-3447 0 0</inkml:trace>
  <inkml:trace contextRef="#ctx0" brushRef="#br2" timeOffset="18882.166">4281 1002 3680 0 0,'0'0'284'0'0,"0"0"-32"0"0,0 0 559 0 0,0 0 256 0 0,0 0 56 0 0,0 0-140 0 0,0 0-591 0 0,0 0-84 0 0,0 0 32 0 0,0 0 4 0 0,0 0 16 0 0,1 1 66 0 0,26 41 2589 0 0,-26-40-2882 0 0,1 1 0 0 0,-1 0 0 0 0,1 0 1 0 0,-1 1-1 0 0,0-1 0 0 0,0 0 0 0 0,-1 0 0 0 0,1 0 0 0 0,0 1 1 0 0,-1-1-1 0 0,0 0 0 0 0,0 1 0 0 0,0-1 0 0 0,0 0 0 0 0,-1 1 1 0 0,1-1-134 0 0,0 31 489 0 0,-2-22-413 0 0,2-10-64 0 0,0 0 0 0 0,0 1 0 0 0,-1-1 0 0 0,1 0-1 0 0,-1 1 1 0 0,0-1 0 0 0,0 0 0 0 0,1 0 0 0 0,-1 0 0 0 0,-1 2-12 0 0,0 0 0 0 0,1 1 0 0 0,-1-1 1 0 0,1 1-1 0 0,1 0 1 0 0,-1-1-1 0 0,1 1 1 0 0,0 0-1 0 0,0-1 0 0 0,0 4 0 0 0,0-1 7 0 0,2 9 47 0 0,-3-10-138 0 0,0-2-906 0 0,1-3 416 0 0</inkml:trace>
  <inkml:trace contextRef="#ctx0" brushRef="#br2" timeOffset="19376.983">4347 999 2760 0 0,'-10'-14'548'0'0,"9"14"-213"0"0,1-1 0 0 0,-1 0 1 0 0,1 0-1 0 0,-1 1 0 0 0,1-1 1 0 0,-1 0-1 0 0,0 1 0 0 0,1-1 0 0 0,-1 0 1 0 0,0 1-1 0 0,0-1 0 0 0,0 1 0 0 0,1-1 1 0 0,-1 1-1 0 0,0 0 0 0 0,0-1 1 0 0,0 1-1 0 0,0-1-335 0 0,-21 0 2304 0 0,13 3-2215 0 0,0-1-1 0 0,-1 2 1 0 0,-3 1-89 0 0,12-4 9 0 0,-10 4 237 0 0,0 0 1 0 0,0 0-1 0 0,1 2 0 0 0,-1-1 0 0 0,0 2-246 0 0,10-7 15 0 0,-1 2 70 0 0,-1-1-1 0 0,1 1 1 0 0,0-1 0 0 0,0 1-1 0 0,0-1 1 0 0,0 1 0 0 0,0 0 0 0 0,1 0-1 0 0,-3 2-84 0 0,3-2 69 0 0,-1 0 1 0 0,1 0-1 0 0,-1 0 0 0 0,0-1 0 0 0,0 1 0 0 0,0-1 1 0 0,-1 1-70 0 0,1-1 36 0 0,0 1 0 0 0,1-1 0 0 0,-1 0 0 0 0,1 0 0 0 0,-1 1 0 0 0,1-1 0 0 0,-1 1 0 0 0,1-1 0 0 0,0 1 0 0 0,0-1 0 0 0,0 1 1 0 0,-1 1-37 0 0,-1 5 43 0 0,1 1 1 0 0,0-1 0 0 0,0 1 0 0 0,1-1-1 0 0,0 1 1 0 0,0 0 0 0 0,1 0 0 0 0,0 0-1 0 0,0-1 1 0 0,1 1 0 0 0,0 0 0 0 0,1 0-1 0 0,0-1 1 0 0,1 1 0 0 0,-1-1 0 0 0,1 0 0 0 0,2 4-44 0 0,-2-7 9 0 0,-1-1 0 0 0,0 1 0 0 0,1 0 0 0 0,0-1 1 0 0,0 1-1 0 0,0-1 0 0 0,1 0 0 0 0,-1 0 0 0 0,1 0 1 0 0,0 0-1 0 0,0-1 0 0 0,0 1 0 0 0,1-1 0 0 0,-1 0 1 0 0,1-1-1 0 0,0 1 0 0 0,0-1 0 0 0,0 0 1 0 0,0 0-1 0 0,0 0 0 0 0,0-1 0 0 0,2 1-9 0 0,4-2 22 0 0,-1 0 0 0 0,0-1 0 0 0,0 0 1 0 0,0 0-1 0 0,0-1 0 0 0,0-1-22 0 0,-5 2 3 0 0,4-2 10 0 0,0 0 0 0 0,-1-1 0 0 0,1 0 0 0 0,-1-1-1 0 0,0 0 1 0 0,0 0 0 0 0,0-1 0 0 0,4-4-13 0 0,11-7 15 0 0,-15 12-2 0 0,-1 0 0 0 0,0-1 1 0 0,-1 1-1 0 0,1-1 1 0 0,-1-1-1 0 0,0 1 1 0 0,-1-1-1 0 0,0 0 0 0 0,0 0 1 0 0,0-1-1 0 0,-1 1 1 0 0,0-1-1 0 0,0 0 1 0 0,1-6-14 0 0,-4 11 11 0 0,-1 1 0 0 0,1-1 1 0 0,-1 0-1 0 0,0 0 1 0 0,0 1-1 0 0,0-1 0 0 0,-1 0 1 0 0,1 1-1 0 0,0-1 1 0 0,-1 0-1 0 0,0 1 1 0 0,0-1-1 0 0,0 1 0 0 0,0-1 1 0 0,0 1-1 0 0,0-1 1 0 0,0 1-1 0 0,-1-1 1 0 0,1 1-1 0 0,-1 0 0 0 0,0 0 1 0 0,0 0-1 0 0,0 0 1 0 0,0 0-1 0 0,-2-1-11 0 0,0 0-115 0 0,0-1 0 0 0,-1 1-1 0 0,1 0 1 0 0,-1 0 0 0 0,0 0 0 0 0,0 1-1 0 0,0-1 1 0 0,-1 1 0 0 0,1 1 0 0 0,0-1-1 0 0,-1 1 1 0 0,-1 0 115 0 0,-9 0-1162 0 0</inkml:trace>
  <inkml:trace contextRef="#ctx0" brushRef="#br2" timeOffset="20516.566">4774 1371 3680 0 0,'0'0'284'0'0,"0"0"-17"0"0,0 0 621 0 0,0 0 287 0 0,0 0 60 0 0,0 0-48 0 0,0 0-251 0 0,0 0-111 0 0,0 0-22 0 0,0 0-37 0 0,0 0-140 0 0,0 0-68 0 0,0 0-12 0 0,0 0-45 0 0,0 0-178 0 0,0 0-78 0 0,7 3 168 0 0,10 1-410 0 0,0 0 0 0 0,6 1-3 0 0,-13-4 215 0 0,0 0 0 0 0,0-1 0 0 0,0 0-1 0 0,0 0 1 0 0,0-1 0 0 0,-1-1-1 0 0,2 1-214 0 0,25-2 352 0 0,-13 3-1943 0 0,-7-2-4017 0 0</inkml:trace>
  <inkml:trace contextRef="#ctx0" brushRef="#br2" timeOffset="21255.151">4808 1202 2760 0 0,'0'0'313'0'0,"0"0"277"0"0,0 0 124 0 0,0 0 22 0 0,0 0-68 0 0,0 0-312 0 0,0 0-136 0 0,0 0-27 0 0,0 0-25 0 0,0 0-73 0 0,0 0-23 0 0,0 0 59 0 0,0 0 173 0 0,0 0 72 0 0,0 0 9 0 0,5 4 249 0 0,-5-2 2980 0 0,-2-1-3490 0 0,0 1-1 0 0,-1 0 1 0 0,1-1 0 0 0,0 0 0 0 0,-1 1 0 0 0,1-1-1 0 0,-2 0-123 0 0,1 0 91 0 0,0 0-1 0 0,1 1 1 0 0,-1-1-1 0 0,1 0 1 0 0,-1 1-1 0 0,1 0 1 0 0,-2 1-91 0 0,-27 14 435 0 0,16-5-261 0 0,9-8-123 0 0,0 0-1 0 0,1 1 1 0 0,0-1-1 0 0,0 1 1 0 0,0 0-1 0 0,0 1 1 0 0,-3 5-51 0 0,-6 11 154 0 0,7-9 26 0 0,-1-1-1 0 0,-4 12-179 0 0,3-2 173 0 0,6-17-146 0 0,0 0-1 0 0,1 1 1 0 0,-1-1-1 0 0,1 0 1 0 0,1 1 0 0 0,-1 0-1 0 0,1-1 1 0 0,0 1-1 0 0,0 0 1 0 0,1-1-1 0 0,0 1 1 0 0,0 0 0 0 0,0 0-1 0 0,1 2-26 0 0,-1-3 26 0 0,1-1 0 0 0,0 0-1 0 0,0 1 1 0 0,1-1 0 0 0,0 0-1 0 0,-1 0 1 0 0,1 0 0 0 0,3 4-26 0 0,1 4 82 0 0,-6-10-81 0 0,1-1-1 0 0,0 0 1 0 0,-1 1 0 0 0,1-1 0 0 0,0 1-1 0 0,0-1 1 0 0,0 0 0 0 0,0 0 0 0 0,0 1-1 0 0,0-1 1 0 0,0 0-1 0 0,3 2 14 0 0,0 1 0 0 0,-1-1-1 0 0,1 0 1 0 0,1 0 0 0 0,-1-1-1 0 0,0 1 1 0 0,1-1 0 0 0,-1 0 0 0 0,1 0-1 0 0,0 0 1 0 0,0-1 0 0 0,0 1-1 0 0,0-1 1 0 0,1 0-14 0 0,-1-1 11 0 0,3 2 8 0 0,1-1 0 0 0,0 0 0 0 0,0-1 0 0 0,1 0 0 0 0,-1 0 0 0 0,0-1 0 0 0,0 0 0 0 0,-1 0 0 0 0,8-3-19 0 0,19-6 69 0 0,-16 5 4 0 0,-1-1 0 0 0,0 0-1 0 0,16-9-72 0 0,-20 7 108 0 0,-1 0 0 0 0,0-1 0 0 0,0 0-1 0 0,7-7-107 0 0,-15 11 65 0 0,0 0 0 0 0,0-1 0 0 0,0 1 0 0 0,-1-1 0 0 0,1 0-1 0 0,-1 0 1 0 0,-1 0 0 0 0,1-1 0 0 0,-1 1 0 0 0,0-1-1 0 0,-1 0-64 0 0,-1 4 20 0 0,0 0-1 0 0,0-1 1 0 0,0 1-1 0 0,-1 0 1 0 0,1-1-1 0 0,-1 1 0 0 0,0-1 1 0 0,0 1-1 0 0,-1 0 1 0 0,1-1-1 0 0,-1 1 1 0 0,1-1-1 0 0,-1 1 0 0 0,0 0 1 0 0,0 0-1 0 0,0-1 1 0 0,-1 1-1 0 0,1 0 1 0 0,-1 0-1 0 0,0 0 0 0 0,0 1 1 0 0,0-1-1 0 0,0 0 1 0 0,0 1-1 0 0,-1-1 1 0 0,1 1-1 0 0,-1 0 0 0 0,1 0 1 0 0,-1 0-1 0 0,0 0 1 0 0,0 0-1 0 0,0 0 1 0 0,0 1-1 0 0,0-1 0 0 0,-3 0-19 0 0,-8-2-706 0 0,-1 0 0 0 0,0 0 0 0 0,0 2 1 0 0,-2-1 705 0 0,-9 5-1024 0 0</inkml:trace>
  <inkml:trace contextRef="#ctx0" brushRef="#br2" timeOffset="25523.24">4091 1169 3680 0 0,'0'0'284'0'0,"0"0"-109"0"0,0 0 235 0 0,0 0 122 0 0,0 0 20 0 0,0 0-39 0 0,0 0-187 0 0,0 0-81 0 0,0 0-18 0 0,0 0 15 0 0,0 0 78 0 0,0 0 31 0 0,0 0 8 0 0,0 0-2 0 0,0 0-12 0 0,0 0-7 0 0,0 0-2 0 0,0 0-24 0 0,0 0-100 0 0,0 0-42 0 0,0 0-8 0 0,-17 3 642 0 0,6 3-561 0 0,0-1 0 0 0,-1 1 0 0 0,0-2-243 0 0,-26 13 67 0 0,3 1 9 0 0,15-9 10 0 0,1 0 0 0 0,0 3-86 0 0,-134 82 1056 0 0,99-65-688 0 0,37-21-385 0 0,0 1 0 0 0,1 1 0 0 0,-11 8 17 0 0,-16 11 195 0 0,0-3-94 0 0,2-3-10 0 0,29-15-92 0 0,10-7-9 0 0,0 0 1 0 0,-1 0-1 0 0,1 1 0 0 0,0-1 1 0 0,1 1-1 0 0,-1-1 1 0 0,0 1-1 0 0,-1 1 10 0 0,-3 2 56 0 0,0 0-1 0 0,-1-1 1 0 0,1 1-1 0 0,-1-2 1 0 0,0 1 0 0 0,-5 1-56 0 0,7-3 10 0 0,-8 6 54 0 0,11-7-32 0 0,-1 3-14 0 0,-5 10 60 0 0,8-13-24 0 0,19-15 55 0 0,-12 6-223 0 0,2-3-55 0 0,-7 10 115 0 0,0 0-1 0 0,0-1 0 0 0,0 1 1 0 0,-1 0-1 0 0,1-1 0 0 0,-1 1 1 0 0,1-1-1 0 0,-1 1 1 0 0,1-1-1 0 0,-1 0 0 0 0,0 0 1 0 0,0 1-1 0 0,0-1 1 0 0,0 0-1 0 0,0 0 0 0 0,0-2 55 0 0,0 2-46 0 0,23-38-1486 0 0,-18 32 1306 0 0,0 1 1 0 0,0 0-1 0 0,1 0 0 0 0,0 1 0 0 0,0 0 0 0 0,6-3 226 0 0,14-14-395 0 0,-21 18 395 0 0,1 1 0 0 0,0 0 0 0 0,0 0 0 0 0,6-2 0 0 0,-4 2 0 0 0,15-7 1928 0 0,-28 17-1860 0 0,-1 0 0 0 0,0-1 0 0 0,-1 1 0 0 0,1-1 0 0 0,-5 3-68 0 0,-19 19 268 0 0,3-4-60 0 0,20-19-148 0 0,1 1 0 0 0,0-1 0 0 0,0 1 0 0 0,-2 4-60 0 0,-1-1 134 0 0,-1 0 0 0 0,1 0 0 0 0,-4 2-134 0 0,7-6 78 0 0,4-3 6 0 0,1-1 17 0 0,-2 4 306 0 0,1-2-77 0 0,7-1-340 0 0,1 0 84 0 0,0-1 1 0 0,1 0 0 0 0,-1 0 0 0 0,0-1-1 0 0,0 0 1 0 0,0 0 0 0 0,0-1 0 0 0,0 0-1 0 0,4-1-74 0 0,27-7 344 0 0,51-7 280 0 0,-51 6-5098 0 0,-25 6-564 0 0</inkml:trace>
  <inkml:trace contextRef="#ctx0" brushRef="#br2" timeOffset="141493.376">2864 1820 5064 0 0,'0'0'232'0'0,"3"-13"32"0"0,-4 7 190 0 0,0 1 1 0 0,1 0-1 0 0,0 0 1 0 0,0-1-1 0 0,0 1 0 0 0,0-1 1 0 0,1 1-1 0 0,0 0 1 0 0,0-3-455 0 0,2-5-202 0 0,-2-1 1115 0 0,-1 12-756 0 0,-1 1-1 0 0,1 0 1 0 0,0-1-1 0 0,1 1 1 0 0,-1-1-1 0 0,0 1 1 0 0,0 0 0 0 0,1-1-1 0 0,-1 1 1 0 0,0 0-1 0 0,1 0 1 0 0,-1-1-1 0 0,1 1 1 0 0,0 0-1 0 0,-1 0 1 0 0,1 0-1 0 0,0 0 1 0 0,0 0 0 0 0,0 0-157 0 0,-1 0 640 0 0,2-3 726 0 0,-1 5 251 0 0,-4 8-769 0 0,-42 65 1081 0 0,-2 14-1929 0 0,9-15 415 0 0,8-11-177 0 0,19-35-94 0 0,-12 18-144 0 0,22-44-1 0 0,-21 36 119 0 0,-12 32-118 0 0,26-53 18 0 0,0-1-1 0 0,-1 0 1 0 0,-4 3-18 0 0,3-3 33 0 0,1 0 1 0 0,-8 16-34 0 0,9-15 16 0 0,-2 0-1 0 0,1-2 1 0 0,-2 1-1 0 0,0-1 1 0 0,0 0-1 0 0,-3 0-15 0 0,12-11 1 0 0,-1 1 0 0 0,1 0 0 0 0,0-1-1 0 0,0 1 1 0 0,0 0 0 0 0,-1 3-1 0 0,1-3-11 0 0,1 0-1 0 0,-1 0 1 0 0,0 0 0 0 0,-1-1-1 0 0,-1 4 12 0 0,-5 3-492 0 0,7-9 474 0 0,1 1-1 0 0,-1 0 1 0 0,1-1-1 0 0,-1 1 1 0 0,1 0-1 0 0,0 0 1 0 0,0 0-1 0 0,0 0 1 0 0,-1 2 18 0 0,1-2-660 0 0,1 0 0 0 0,0 0 0 0 0,-1 0 1 0 0,1 0-1 0 0,0 0 0 0 0,0 0 0 0 0,0 0 0 0 0,1 0 0 0 0,-1 0 660 0 0,0 7-6118 0 0</inkml:trace>
  <inkml:trace contextRef="#ctx0" brushRef="#br2" timeOffset="141953.323">2674 1870 3680 0 0,'-2'0'738'0'0,"-1"0"1"0"0,1 1-1 0 0,0-1 0 0 0,0 1 1 0 0,0-1-1 0 0,-1 1 0 0 0,1 0 1 0 0,0 0-1 0 0,0 0 0 0 0,-1 1-738 0 0,1-1 262 0 0,0 0 0 0 0,0 0 1 0 0,0 1-1 0 0,1-1 0 0 0,-1 1 0 0 0,0-1 0 0 0,1 1 0 0 0,-1 0 0 0 0,0 1-262 0 0,1-2 415 0 0,-4 8 764 0 0,5-8-1138 0 0,1 0 1 0 0,-1 0-1 0 0,0 0 1 0 0,1-1 0 0 0,-1 1-1 0 0,1 0 1 0 0,-1 0 0 0 0,1-1-1 0 0,0 1 1 0 0,-1 0 0 0 0,1 0-1 0 0,0-1 1 0 0,-1 1 0 0 0,1-1-1 0 0,0 1 1 0 0,0-1 0 0 0,-1 1-1 0 0,1-1 1 0 0,0 1 0 0 0,0-1-1 0 0,0 0 1 0 0,0 0-1 0 0,0 1 1 0 0,0-1 0 0 0,-1 0-1 0 0,1 0 1 0 0,0 0 0 0 0,0 0-1 0 0,0 0 1 0 0,0 0 0 0 0,0 0-1 0 0,0 0 1 0 0,0 0 0 0 0,0 0-1 0 0,0-1 1 0 0,0 1 0 0 0,-1 0-1 0 0,1-1-41 0 0,4 0 46 0 0,0-1 0 0 0,0 0 1 0 0,-1 0-1 0 0,1 0 0 0 0,-1 0 0 0 0,1-1 0 0 0,-1 1 0 0 0,0-1 1 0 0,0 0-1 0 0,0-1-46 0 0,8-8 119 0 0,0 0-1 0 0,3-4-118 0 0,-2 1 42 0 0,0 0-11 0 0,-4 5-20 0 0,0 1 1 0 0,0-1-1 0 0,1 2 0 0 0,2-2-11 0 0,-4 4 24 0 0,12-7 30 0 0,-19 12-46 0 0,0 1-1 0 0,-1 0 0 0 0,1-1 1 0 0,-1 1-1 0 0,1 0 1 0 0,0 0-1 0 0,-1 0 1 0 0,1-1-1 0 0,0 1 0 0 0,-1 0 1 0 0,1 0-1 0 0,-1 0 1 0 0,1 0-1 0 0,0 0 0 0 0,-1 0 1 0 0,1 0-1 0 0,0 0 1 0 0,-1 1-1 0 0,1-1 0 0 0,0 0 1 0 0,-1 0-1 0 0,1 1 1 0 0,-1-1-1 0 0,1 0 1 0 0,-1 0-1 0 0,1 1 0 0 0,0-1 1 0 0,-1 1-8 0 0,11 6 345 0 0,-10-7-327 0 0,0 1 1 0 0,0-1 0 0 0,-1 1 0 0 0,1-1 0 0 0,0 1-1 0 0,0-1 1 0 0,0 1 0 0 0,0 0 0 0 0,-1-1-1 0 0,1 1 1 0 0,0 0 0 0 0,-1 0 0 0 0,1 0 0 0 0,0 0-1 0 0,-1 0-18 0 0,3 4 100 0 0,-1 0-1 0 0,0 0 0 0 0,0 1 0 0 0,-1-1 0 0 0,1 4-99 0 0,5 17 330 0 0,-2-8 16 0 0,0 1 0 0 0,0 7-346 0 0,5 18 209 0 0,-3-19-117 0 0,-1-1-65 0 0,0 0-1 0 0,0 6-26 0 0,-5 11-1416 0 0,1-29-5311 0 0</inkml:trace>
  <inkml:trace contextRef="#ctx0" brushRef="#br2" timeOffset="142781.926">1714 2774 3680 0 0,'-1'0'9'0'0,"0"-1"1"0"0,1 1-1 0 0,-1 0 1 0 0,1 0-1 0 0,-1 0 1 0 0,1-1 0 0 0,-1 1-1 0 0,1 0 1 0 0,-1-1-1 0 0,1 1 1 0 0,-1 0-1 0 0,1-1 1 0 0,-1 1-1 0 0,1 0 1 0 0,0-1-1 0 0,-1 1 1 0 0,1-1-1 0 0,0 1 1 0 0,-1-1-1 0 0,1 1 1 0 0,0-1-1 0 0,-1 1 1 0 0,1-1-1 0 0,0 0 1 0 0,0 1-1 0 0,0-1 1 0 0,0 1-1 0 0,0-1 1 0 0,-1 1-1 0 0,1-1 1 0 0,0 0-1 0 0,0 1 1 0 0,0-1-1 0 0,1 1 1 0 0,-1-1-1 0 0,0 0-9 0 0,0 0 23 0 0,0 1-1 0 0,0-1 1 0 0,0 1 0 0 0,0-1-1 0 0,0 1 1 0 0,0-1-1 0 0,0 1 1 0 0,0-1-1 0 0,0 0 1 0 0,0 1-1 0 0,0-1 1 0 0,0 1-1 0 0,0-1 1 0 0,-1 1-1 0 0,1-1 1 0 0,0 1-1 0 0,0-1 1 0 0,-1 1-1 0 0,1-1 1 0 0,0 1-1 0 0,-1 0 1 0 0,1-1-1 0 0,0 1 1 0 0,-1-1-1 0 0,1 1 1 0 0,0 0-1 0 0,-1-1 1 0 0,1 1-1 0 0,-1 0 1 0 0,1 0-1 0 0,-1-1 1 0 0,1 1-1 0 0,-1 0-22 0 0,12-18 2393 0 0,-9 1-1022 0 0,-2 15-1305 0 0,0 1 1 0 0,0 0-1 0 0,0-1 0 0 0,0 1 0 0 0,0 0 1 0 0,1 0-1 0 0,-1-1 0 0 0,0 1 1 0 0,1 0-1 0 0,-1-1 0 0 0,1 1 1 0 0,-1 0-1 0 0,1 0 0 0 0,-1 0 1 0 0,1 0-1 0 0,0 0 0 0 0,0 0 1 0 0,0 0-1 0 0,-1 0-66 0 0,3-2 128 0 0,-2 2-56 0 0,0 0 1 0 0,0 1-1 0 0,0-1 1 0 0,-1 0-1 0 0,1 1 0 0 0,0-1 1 0 0,-1 0-1 0 0,1 0 1 0 0,-1 0-1 0 0,1 0 0 0 0,-1 1 1 0 0,1-1-1 0 0,-1 0 1 0 0,0 0-1 0 0,1 0 1 0 0,-1 0-1 0 0,0 0 0 0 0,0 0 1 0 0,1 0-1 0 0,-1 0 1 0 0,0 0-1 0 0,0 0 0 0 0,0 0 1 0 0,0 0-1 0 0,-1 0 1 0 0,1-1-73 0 0,0 2 51 0 0,0-1 1 0 0,0 0-1 0 0,1 1 1 0 0,-1-1-1 0 0,0 0 1 0 0,0 1-1 0 0,0-1 1 0 0,1 1-1 0 0,-1-1 1 0 0,0 0-1 0 0,1 1 1 0 0,-1-1-1 0 0,1 1 1 0 0,-1-1-1 0 0,0 1 1 0 0,1-1-1 0 0,-1 1 1 0 0,1-1 0 0 0,-1 1-1 0 0,1 0 1 0 0,0-1-1 0 0,-1 1 1 0 0,1 0-52 0 0,6-8 616 0 0,-7 8-575 0 0,0 0 1 0 0,0 0 0 0 0,1-1 0 0 0,-1 1-1 0 0,0 0 1 0 0,0 0 0 0 0,0-1 0 0 0,0 1-1 0 0,0 0 1 0 0,0 0 0 0 0,0-1 0 0 0,0 1-1 0 0,0 0 1 0 0,0 0 0 0 0,-1-1 0 0 0,1 1-1 0 0,0 0 1 0 0,0 0 0 0 0,0-1 0 0 0,0 1-1 0 0,0 0 1 0 0,0 0 0 0 0,0 0 0 0 0,-1-1-1 0 0,1 1 1 0 0,0 0 0 0 0,0 0 0 0 0,0 0-1 0 0,0 0 1 0 0,-1-1 0 0 0,1 1 0 0 0,0 0-1 0 0,0 0 1 0 0,-1 0 0 0 0,1 0 0 0 0,0 0-42 0 0,-1-1 540 0 0,1 1-42 0 0,0 0-9 0 0,-5 12 378 0 0,5-11-817 0 0,0 1 0 0 0,0-1 1 0 0,0 1-1 0 0,0 0 0 0 0,0-1 0 0 0,0 1 0 0 0,0 0 0 0 0,0-1 0 0 0,0 1 0 0 0,1-1 1 0 0,-1 1-1 0 0,1 1-50 0 0,0-2 38 0 0,-1 1 0 0 0,1-1 0 0 0,-1 1 0 0 0,0 0 0 0 0,0-1 0 0 0,1 1 0 0 0,-1 0 0 0 0,0-1-1 0 0,0 1 1 0 0,-1 0 0 0 0,1-1 0 0 0,0 2-38 0 0,-5 13 259 0 0,3-9-140 0 0,0 0 0 0 0,1 0 0 0 0,-1 0 0 0 0,1 1 0 0 0,1-1-1 0 0,-1 1-118 0 0,-1 94 1088 0 0,3-97-1016 0 0,0 1 0 0 0,0-1-1 0 0,0 0 1 0 0,2 5-72 0 0,-2-7 28 0 0,0 1 1 0 0,0-1-1 0 0,0 1 1 0 0,0-1-1 0 0,-1 1 1 0 0,1 0-1 0 0,-1-1 1 0 0,0 1-1 0 0,0 0 1 0 0,0 0-1 0 0,-1 0-28 0 0,-3 11 82 0 0,3-10-47 0 0,0 0 0 0 0,-1 1 0 0 0,2-1 0 0 0,-1 0 0 0 0,1 1 0 0 0,-1-1-1 0 0,1 1 1 0 0,1-1 0 0 0,-1 1 0 0 0,1 0-35 0 0,0 1 34 0 0,0 1-1 0 0,-1-1 1 0 0,0 1 0 0 0,0-1-1 0 0,-1 0 1 0 0,0 4-34 0 0,-1-3 23 0 0,2 0 0 0 0,-1 1-1 0 0,1-1 1 0 0,0 0 0 0 0,1 1-23 0 0,0-3 18 0 0,0-4-5 0 0,-1 1 0 0 0,0-1 1 0 0,1 1-1 0 0,-1-1 0 0 0,0 1 0 0 0,0 0 1 0 0,0-1-1 0 0,-1 1 0 0 0,1-1 0 0 0,-1 1 1 0 0,1 0-1 0 0,-1-1 0 0 0,0 0 0 0 0,0 1 0 0 0,0-1 1 0 0,0 1-1 0 0,0-1 0 0 0,-1 0 0 0 0,1 0 1 0 0,-1 0-1 0 0,1 1-13 0 0,1-3 5 0 0,1 0-1 0 0,0 0 1 0 0,-1 0 0 0 0,1 0-1 0 0,0 0 1 0 0,-1 0 0 0 0,1 0 0 0 0,0-1-1 0 0,-1 1 1 0 0,1 0 0 0 0,0 0-1 0 0,-1-1 1 0 0,1 1 0 0 0,-1 0-1 0 0,1-1 1 0 0,0 1 0 0 0,-1 0 0 0 0,1-1-1 0 0,-1 1 1 0 0,1-1 0 0 0,-1 1-5 0 0,8-18-160 0 0,-7 16 146 0 0,0-1-1 0 0,-1 1 1 0 0,1-1 0 0 0,1 1-1 0 0,-1 0 1 0 0,0 0-1 0 0,1 0 1 0 0,-1-1 14 0 0,7-6-74 0 0,-6 7 43 0 0,1-1-1 0 0,-1 1 1 0 0,0-1-1 0 0,0 1 1 0 0,0-1-1 0 0,-1 0 1 0 0,1 0-1 0 0,-1 0 1 0 0,0 0-1 0 0,1 0 1 0 0,-1 0-1 0 0,-1-1 1 0 0,1 1-1 0 0,0-1 32 0 0,0-1-45 0 0,1-1-1 0 0,0 1 0 0 0,0 0 1 0 0,0 0-1 0 0,0 0 1 0 0,1 0-1 0 0,1-1 46 0 0,-1 0-51 0 0,0 0-1 0 0,0 1 1 0 0,0-2 0 0 0,-1 1-1 0 0,1-4 52 0 0,-1 2-48 0 0,0 1 0 0 0,1-1 0 0 0,-1 1 0 0 0,1 0 0 0 0,1 0 0 0 0,-1 0 0 0 0,1 0 0 0 0,4-4 48 0 0,-7 10-4 0 0,-1 0 1 0 0,0 1-1 0 0,1-1 0 0 0,-1 0 0 0 0,1 1 0 0 0,-1-1 0 0 0,0 0 0 0 0,0 0 1 0 0,1 1-1 0 0,-1-1 0 0 0,0 0 0 0 0,0 0 0 0 0,0 1 0 0 0,0-1 0 0 0,0 0 0 0 0,0 0 1 0 0,0 0-1 0 0,0 1 0 0 0,-1-2 4 0 0,2-7-13 0 0,0 8 5 0 0,0 0 1 0 0,0-1 0 0 0,0 1 0 0 0,1 0-1 0 0,-1 0 1 0 0,0 1 0 0 0,0-1 0 0 0,0 0-1 0 0,1 0 1 0 0,-1 1 0 0 0,1-1 7 0 0,14 12-115 0 0,-2 4 264 0 0,5 3 89 0 0,-18-17-219 0 0,1-1 1 0 0,-1 1-1 0 0,1 0 1 0 0,-1 0-1 0 0,0 1 1 0 0,1-1-1 0 0,-1 0 1 0 0,0 0-1 0 0,0 0 1 0 0,0 1-1 0 0,0-1 1 0 0,0 1-1 0 0,0-1 1 0 0,0 1-1 0 0,0-1 1 0 0,-1 1-1 0 0,1-1 1 0 0,-1 1-1 0 0,1 0 1 0 0,-1-1-1 0 0,1 1 1 0 0,-1 0-1 0 0,0 0 1 0 0,0-1-1 0 0,0 1 1 0 0,0 0-1 0 0,0 1-19 0 0,0-1 28 0 0,0 0-1 0 0,0 0 1 0 0,1 0-1 0 0,-1 1 1 0 0,1-1-1 0 0,0 0 0 0 0,0 0 1 0 0,-1 0-1 0 0,1-1 1 0 0,0 1-1 0 0,1 1-27 0 0,0-1 27 0 0,-1 0 0 0 0,0 0 1 0 0,0 0-1 0 0,-1-1 0 0 0,1 1 0 0 0,0 0 0 0 0,-1 1 0 0 0,1-1 0 0 0,-1 0 0 0 0,1 0 0 0 0,-1 1-27 0 0,-1 9 126 0 0,1-10-111 0 0,-1 0 1 0 0,1 0-1 0 0,0 0 1 0 0,0 0-1 0 0,0 0 1 0 0,0 0-1 0 0,1-1 1 0 0,-1 1-1 0 0,0 0 1 0 0,1 0-1 0 0,0 1-15 0 0,-1-2 6 0 0,1 1-1 0 0,0-1 1 0 0,-1 0-1 0 0,1 0 0 0 0,-1 1 1 0 0,0-1-1 0 0,1 0 1 0 0,-1 1-1 0 0,0-1 1 0 0,0 0-1 0 0,0 1 0 0 0,0-1 1 0 0,0 1-1 0 0,0-1 1 0 0,0 0-1 0 0,-1 1 1 0 0,1-1-1 0 0,0 0 0 0 0,-1 1 1 0 0,1-1-1 0 0,-1 0 1 0 0,1 0-1 0 0,-1 1 1 0 0,0-1-1 0 0,0 0 0 0 0,1 0 1 0 0,-1 0-1 0 0,0 0 1 0 0,-1 1-6 0 0,2-2 3 0 0,-1 1 1 0 0,1 0 0 0 0,-1 0 0 0 0,1 0-1 0 0,0-1 1 0 0,-1 1 0 0 0,1 0 0 0 0,0 0-1 0 0,0 0 1 0 0,-1 0 0 0 0,1 0 0 0 0,0 0 0 0 0,0 0-1 0 0,0 0-3 0 0,0 0 7 0 0,0 0 0 0 0,0 0-1 0 0,0 0 1 0 0,0 0 0 0 0,-1 0 0 0 0,1 0-1 0 0,0 0 1 0 0,-1 0 0 0 0,1 0 0 0 0,0 0-1 0 0,-1 0 1 0 0,0 1-7 0 0,-13 17-117 0 0,19-18-6123 0 0,2-1-669 0 0</inkml:trace>
  <inkml:trace contextRef="#ctx0" brushRef="#br2" timeOffset="144334.813">2241 2969 10016 0 0,'0'0'462'0'0,"-3"0"-12"0"0,-26 0 1340 0 0,24 5-307 0 0,-14 2 118 0 0,18-6-896 0 0,-2 0-504 0 0,1 0-1 0 0,0-1 1 0 0,-1 1-1 0 0,1 0 0 0 0,-1 0 1 0 0,1 1-1 0 0,0-1 0 0 0,0 0 1 0 0,-1 1-1 0 0,1-1 0 0 0,0 1 1 0 0,1 0-1 0 0,-1-1 0 0 0,0 1-200 0 0,-8 7 303 0 0,8-8-247 0 0,0 0-1 0 0,1 0 0 0 0,-1 0 1 0 0,0 0-1 0 0,1 1 0 0 0,-1-1 1 0 0,1 1-1 0 0,0-1 0 0 0,0 1 1 0 0,-1 0-56 0 0,2-1 23 0 0,-1-1 0 0 0,1 1 0 0 0,0 0 0 0 0,-1 0 0 0 0,1 0 1 0 0,0 0-1 0 0,0 0 0 0 0,0 0 0 0 0,0 0 0 0 0,0-1 0 0 0,0 1 0 0 0,0 0 0 0 0,0 0 1 0 0,0 0-1 0 0,0 0 0 0 0,1 0 0 0 0,-1 0 0 0 0,0 0 0 0 0,1-1 0 0 0,-1 2-23 0 0,0-1 13 0 0,1-1-1 0 0,-1 1 0 0 0,0-1 0 0 0,0 1 1 0 0,0 0-1 0 0,0-1 0 0 0,0 1 0 0 0,0 0 1 0 0,0-1-1 0 0,0 1 0 0 0,0 0 0 0 0,-1-1 1 0 0,1 1-1 0 0,0 0 0 0 0,0-1 0 0 0,-1 1 1 0 0,1 0-1 0 0,0-1 0 0 0,0 1 0 0 0,-1-1 0 0 0,1 1 1 0 0,-1-1-13 0 0,1 1 6 0 0,-1-1 1 0 0,1 1-1 0 0,0-1 1 0 0,-1 1-1 0 0,1 0 1 0 0,0-1-1 0 0,0 1 0 0 0,-1-1 1 0 0,1 1-1 0 0,0 0 1 0 0,0-1-1 0 0,0 1 1 0 0,0 0-1 0 0,0-1 1 0 0,0 1-1 0 0,0-1 1 0 0,0 1-1 0 0,0 0 1 0 0,0-1-1 0 0,0 1-6 0 0,4 6 64 0 0,-3-6-58 0 0,-1 0 1 0 0,1 0-1 0 0,-1 0 1 0 0,1 0-1 0 0,-1 0 1 0 0,1 0-1 0 0,-1 0 1 0 0,1 0-1 0 0,-1 0 1 0 0,0 1-1 0 0,0-1 1 0 0,0 0-1 0 0,1 0-6 0 0,-2 1 0 0 0,1 0 1 0 0,0 0-1 0 0,0 0 1 0 0,0 0-1 0 0,1 0 1 0 0,-1 0-1 0 0,0 0 1 0 0,1 0-1 0 0,-1 0 1 0 0,1 0-1 0 0,0-1 1 0 0,-1 1-1 0 0,1 0 1 0 0,0 0-1 0 0,0 0 1 0 0,0-1-1 0 0,1 1 1 0 0,-1-1-1 0 0,0 1 1 0 0,0-1-1 0 0,1 1 1 0 0,-1-1-1 0 0,1 0 0 0 0,0 0 1 0 0,-1 0-1 0 0,1 1 1 0 0,0-2-1 0 0,-1 1 0 0 0,38 24 0 0 0,-36-24 0 0 0,0 1 0 0 0,0-1 0 0 0,0 1 0 0 0,0-1 0 0 0,0 0 0 0 0,0 0 0 0 0,0 0-1 0 0,1-1 1 0 0,1 1 0 0 0,18 5 12 0 0,-19-4-7 0 0,0-1 1 0 0,1 0-1 0 0,-1 0 0 0 0,1 0 0 0 0,-1 0 1 0 0,1 0-1 0 0,-1-1 0 0 0,1 0 0 0 0,-1 0 1 0 0,1 0-1 0 0,2-1-5 0 0,3-1-1 0 0,-2 0 0 0 0,1 0 0 0 0,0-1 0 0 0,0 0 0 0 0,0 0 1 0 0,0-4 0 0 0,7-31 12 0 0,-15 36-4 0 0,-1 1-1 0 0,0-1 0 0 0,0 0 0 0 0,0 0 0 0 0,0 1 1 0 0,0-1-1 0 0,0 0 0 0 0,0 1 0 0 0,-1-1 1 0 0,1 0-8 0 0,-1-12 54 0 0,2 7-40 0 0,-1 5-9 0 0,1 1 0 0 0,-1 0 0 0 0,0 0 0 0 0,0-1 0 0 0,0 1 0 0 0,1 0 0 0 0,-1-1 0 0 0,-1 1 0 0 0,1 0 0 0 0,0-1 0 0 0,0 1 0 0 0,0 0 0 0 0,-1 0 0 0 0,1-1 0 0 0,0 1 0 0 0,-1 0 0 0 0,1 0 0 0 0,-1-1 0 0 0,0 1 0 0 0,1 0 0 0 0,-1 0 0 0 0,0 0 0 0 0,0 0 0 0 0,0 0 0 0 0,0 0-5 0 0,-6-12 29 0 0,7 12-26 0 0,-1 0 1 0 0,1-1 0 0 0,-1 1 0 0 0,0 0-1 0 0,1 0 1 0 0,-1 0 0 0 0,0-1 0 0 0,0 1-1 0 0,0 0 1 0 0,1 0 0 0 0,-1 0 0 0 0,0 0-1 0 0,-1 0 1 0 0,1 1 0 0 0,0-1-4 0 0,-31-12 54 0 0,6 3-55 0 0,20 8-8 0 0,1 0 0 0 0,-1 1 1 0 0,0-1-1 0 0,0 1 0 0 0,-1 0 9 0 0,2 0-46 0 0,-1 0 1 0 0,1 0-1 0 0,0 0 1 0 0,0-1-1 0 0,-5-2 46 0 0,7 3-49 0 0,1 1 0 0 0,-1-1 0 0 0,0 0 0 0 0,1 1 0 0 0,-1 0 0 0 0,0-1 0 0 0,1 1 0 0 0,-1 0-1 0 0,0 0 1 0 0,-2 1 49 0 0,-5-1-1237 0 0,9 0 676 0 0,8 0-751 0 0,4-3-104 0 0,2-2-294 0 0</inkml:trace>
  <inkml:trace contextRef="#ctx0" brushRef="#br2" timeOffset="144672.15">2581 2738 6448 0 0,'-20'-2'585'0'0,"19"2"-355"0"0,1 0 0 0 0,-1-1 0 0 0,0 1 0 0 0,0 0 0 0 0,0 0 0 0 0,1 0 0 0 0,-1 0 0 0 0,0 0 0 0 0,0 0 0 0 0,1 0 0 0 0,-1 0 0 0 0,0 0 0 0 0,0 0 0 0 0,0 0 0 0 0,1 1 0 0 0,-1-1 0 0 0,0 0 0 0 0,0 1 0 0 0,1-1 0 0 0,-1 0 0 0 0,0 1 0 0 0,1-1 0 0 0,-1 1 0 0 0,1-1 0 0 0,-1 1 0 0 0,0 0-230 0 0,1 5 3440 0 0,1-4-4123 0 0,2 1 861 0 0,-2-2-109 0 0,0-1 1 0 0,-1 0-1 0 0,1 1 0 0 0,-1-1 1 0 0,1 1-1 0 0,-1-1 1 0 0,0 1-1 0 0,1-1 0 0 0,-1 1 1 0 0,1 0-1 0 0,-1-1 0 0 0,0 1 1 0 0,0-1-1 0 0,1 1 0 0 0,-1 0 1 0 0,0-1-1 0 0,0 1 0 0 0,0 0 1 0 0,0-1-1 0 0,1 1 1 0 0,-1 0-1 0 0,0-1 0 0 0,0 1 1 0 0,-1 0-1 0 0,1-1 0 0 0,0 1 1 0 0,0 0-1 0 0,0-1 0 0 0,0 1 1 0 0,0 0-1 0 0,-1-1 0 0 0,1 1-69 0 0,0 0 57 0 0,0 0 0 0 0,0 0 0 0 0,0 0 0 0 0,1 0 0 0 0,-1 0 0 0 0,0 1 0 0 0,1-1 0 0 0,-1 0 0 0 0,0 0 0 0 0,1 0 0 0 0,-1 0-1 0 0,1 0 1 0 0,0-1 0 0 0,-1 1 0 0 0,1 0 0 0 0,0 0 0 0 0,-1 0 0 0 0,1 0 0 0 0,0-1 0 0 0,0 1-57 0 0,0 0 34 0 0,0 0 0 0 0,0 0 0 0 0,0 0 0 0 0,0 0 0 0 0,0 0 0 0 0,-1 0 0 0 0,1 0 0 0 0,0 0 0 0 0,0 1 0 0 0,-1-1 0 0 0,1 0 0 0 0,-1 0 1 0 0,0 1-1 0 0,1-1 0 0 0,-1 0 0 0 0,0 1 0 0 0,1-1-34 0 0,-8 38 816 0 0,9-10-374 0 0,-1-22-327 0 0,-1 0 0 0 0,1 0 0 0 0,-1 0 1 0 0,-1 0-1 0 0,1 1 0 0 0,-1 0-115 0 0,0-3 48 0 0,-1 0 26 0 0,1 2 0 0 0,0-1 0 0 0,0 0-1 0 0,0 0 1 0 0,1 0 0 0 0,0 0 0 0 0,1 5-74 0 0,-1-8 29 0 0,0 0 0 0 0,-1 0 0 0 0,1 0 0 0 0,0 0 0 0 0,-1 0 0 0 0,0-1 0 0 0,1 1 0 0 0,-1 0 0 0 0,-2 2-29 0 0,2-3 19 0 0,1 0-1 0 0,-1 0 1 0 0,0 0 0 0 0,0 1 0 0 0,1-1-1 0 0,-1 0 1 0 0,1 1 0 0 0,0-1-1 0 0,0 0 1 0 0,0 1 0 0 0,0-1 0 0 0,0 0-1 0 0,0 2-18 0 0,6 46 206 0 0,-6-49-202 0 0,0 0 0 0 0,0 0 0 0 0,1 0 0 0 0,-1 0 0 0 0,1 0 0 0 0,-1 0 0 0 0,0 0 0 0 0,1-1 0 0 0,-1 1 0 0 0,1 0 0 0 0,0 0 0 0 0,-1-1 1 0 0,1 1-1 0 0,-1 0 0 0 0,1-1 0 0 0,0 1 0 0 0,0 0 0 0 0,-1-1 0 0 0,1 1-4 0 0,0-1 2 0 0,-1 0-1 0 0,0 0 1 0 0,0 0-1 0 0,0 1 1 0 0,0-1-1 0 0,1 0 1 0 0,-1 0 0 0 0,0 0-1 0 0,0 0 1 0 0,0 1-1 0 0,0-1 1 0 0,0 0-1 0 0,0 0 1 0 0,0 0 0 0 0,0 1-1 0 0,1-1 1 0 0,-1 0-1 0 0,0 0 1 0 0,0 0-1 0 0,0 1 1 0 0,0-1 0 0 0,0 0-1 0 0,0 0 1 0 0,0 1-1 0 0,0-1 1 0 0,0 0-1 0 0,-1 0 1 0 0,1 0 0 0 0,0 1-1 0 0,0-1 1 0 0,0 0-1 0 0,0 0 1 0 0,0 0-1 0 0,0 1-1 0 0,0-1 2 0 0,0 0-1 0 0,0 0 0 0 0,-1 0 0 0 0,1 0 1 0 0,0 1-1 0 0,0-1 0 0 0,0 0 0 0 0,0 0 1 0 0,0 0-1 0 0,0 0 0 0 0,0 1 0 0 0,0-1 1 0 0,0 0-1 0 0,0 0 0 0 0,0 0 0 0 0,0 1 0 0 0,0-1 1 0 0,0 0-1 0 0,0 0 0 0 0,0 0 0 0 0,0 0 1 0 0,0 1-1 0 0,0-1 0 0 0,1 0 0 0 0,-1 0 1 0 0,0 0-1 0 0,0 0 0 0 0,0 1 0 0 0,0-1 1 0 0,0 0-1 0 0,0 0 0 0 0,0 0 0 0 0,0 0 0 0 0,1 0 1 0 0,-1 0-1 0 0,0 1 0 0 0,0-1 0 0 0,0 0 1 0 0,0 0-1 0 0,1 0 0 0 0,-1 0 0 0 0,0 0 1 0 0,0 0-2 0 0,1 0-21 0 0,0 1 1 0 0,-1-1 0 0 0,1 0-1 0 0,0 0 1 0 0,-1 0 0 0 0,1 0-1 0 0,-1 1 1 0 0,1-1 0 0 0,0 0 0 0 0,-1 1-1 0 0,1-1 1 0 0,-1 0 0 0 0,1 1-1 0 0,-1-1 1 0 0,1 0 0 0 0,-1 1 0 0 0,1-1-1 0 0,-1 1 1 0 0,0-1 0 0 0,1 1 0 0 0,-1-1-1 0 0,0 1 1 0 0,1 0 0 0 0,-1-1-1 0 0,0 1 1 0 0,0-1 0 0 0,1 1 0 0 0,-1 0-1 0 0,0-1 1 0 0,0 1 0 0 0,0 0 0 0 0,0-1-1 0 0,0 1 21 0 0,7 2-1004 0 0,-5-4-4962 0 0,-2-9-775 0 0</inkml:trace>
  <inkml:trace contextRef="#ctx0" brushRef="#br2" timeOffset="144992.819">2727 2619 11976 0 0,'0'0'546'0'0,"1"0"-10"0"0,4-3-244 0 0,-4 3 244 0 0,-1 0-481 0 0,0 0 1 0 0,0 0-1 0 0,1-1 0 0 0,-1 1 0 0 0,0 0 0 0 0,0 0 0 0 0,0 0 0 0 0,0 0 1 0 0,1 0-1 0 0,-1 0 0 0 0,0 0 0 0 0,0 0 0 0 0,0 0 0 0 0,1 0 1 0 0,-1 0-1 0 0,0 0 0 0 0,0 0 0 0 0,0 0 0 0 0,0 0 0 0 0,1 0 1 0 0,-1 1-1 0 0,0-1 0 0 0,0 0 0 0 0,0 0 0 0 0,0 0 0 0 0,0 0 0 0 0,1 0 1 0 0,-1 0-1 0 0,0 0 0 0 0,0 0 0 0 0,0 1 0 0 0,0-1 0 0 0,0 0 1 0 0,0 0-1 0 0,0 0 0 0 0,1 0 0 0 0,-1 0 0 0 0,0 1-55 0 0,0 2 283 0 0,0 1 0 0 0,1 0 1 0 0,0 0-1 0 0,0-1 0 0 0,0 1 0 0 0,0 0 0 0 0,0-1 0 0 0,2 2-283 0 0,-3-2 159 0 0,1-1-1 0 0,0 1 1 0 0,-1-1 0 0 0,0 1-1 0 0,0 0 1 0 0,1-1-1 0 0,-1 1 1 0 0,-1 0-1 0 0,1-1 1 0 0,0 1-1 0 0,-1 0-158 0 0,0 12 608 0 0,1 20 411 0 0,2 0 0 0 0,3 15-1019 0 0,-5-43 130 0 0,1 1 1 0 0,-1 0 0 0 0,-1-1 0 0 0,0 7-131 0 0,-1 24 381 0 0,4-14-215 0 0,-1 0 0 0 0,-1-1 1 0 0,-1 1-1 0 0,-2 0 1 0 0,0 0-167 0 0,2-16 36 0 0,0 1 1 0 0,1 0-1 0 0,0 7-36 0 0,1-6 16 0 0,-1 0 0 0 0,-1 0 0 0 0,0 3-16 0 0,0-8 21 0 0,-4 17-2 0 0,3-14-329 0 0,5-6 539 0 0,-1 0-5559 0 0,-2-2 3562 0 0</inkml:trace>
  <inkml:trace contextRef="#ctx0" brushRef="#br2" timeOffset="145342.504">2859 2880 8288 0 0,'0'0'638'0'0,"-3"11"2684"0"0,1-5-2254 0 0,-5 20 1991 0 0,5-22-2855 0 0,1 0-1 0 0,0 0 0 0 0,0 0 0 0 0,0 0 0 0 0,0 0 0 0 0,1 0 0 0 0,-1 3-203 0 0,-1 13 649 0 0,-2 0 15 0 0,2 0 0 0 0,0 0 0 0 0,1 7-664 0 0,1-23 35 0 0,1 0 0 0 0,0 1-1 0 0,0-1 1 0 0,0 0 0 0 0,0 0-1 0 0,0 0 1 0 0,1 1-35 0 0,5 16 73 0 0,-6-19-54 0 0,0 0-1 0 0,0 0 0 0 0,1 0 1 0 0,-1-1-1 0 0,1 1 1 0 0,-1 0-1 0 0,1-1 1 0 0,-1 1-1 0 0,1-1 1 0 0,0 1-1 0 0,0-1 1 0 0,0 0-1 0 0,0 0-18 0 0,-1-1 6 0 0,1 1 0 0 0,0-1 0 0 0,-1 0 0 0 0,1-1 0 0 0,0 1 0 0 0,-1 0 0 0 0,1 0 0 0 0,-1-1 0 0 0,1 1 0 0 0,0-1 0 0 0,-1 1 0 0 0,1-1 0 0 0,-1 0-1 0 0,1 1 1 0 0,-1-1 0 0 0,0 0 0 0 0,1 0-6 0 0,21-21 54 0 0,-10 8-40 0 0,-7 8 6 0 0,-1 0 0 0 0,0 0 1 0 0,4-6-21 0 0,4-6 10 0 0,-8 12-5 0 0,-1 0 0 0 0,-1 0 0 0 0,1-1 0 0 0,-1 1 0 0 0,0-1 0 0 0,-1 0 0 0 0,1 0 0 0 0,-2 0 0 0 0,1 0 0 0 0,0-2-5 0 0,0 1 3 0 0,-2 2 3 0 0,-1 1-1 0 0,1-1 1 0 0,-1 0-1 0 0,0 1 1 0 0,0-1-1 0 0,0 0 1 0 0,-1 1-1 0 0,0 0 0 0 0,0-1 1 0 0,0 1-1 0 0,-3-3-5 0 0,-6-5 21 0 0,4 7 24 0 0,6 6-45 0 0,1-1 1 0 0,-1 0-1 0 0,0 1 1 0 0,0-1-1 0 0,0 1 1 0 0,1-1-1 0 0,-1 1 1 0 0,0 0-1 0 0,0-1 1 0 0,0 1 0 0 0,0 0-1 0 0,0 0 1 0 0,0-1-1 0 0,1 1 1 0 0,-1 0-1 0 0,0 0 1 0 0,0 0-1 0 0,0 0 1 0 0,-1 0-1 0 0,-2 0 0 0 0,-13-1 623 0 0,10 1-1981 0 0,0-1-5406 0 0,7 1 760 0 0</inkml:trace>
  <inkml:trace contextRef="#ctx0" brushRef="#br2" timeOffset="145825.4">3161 2801 11976 0 0,'0'0'922'0'0,"-3"14"-434"0"0,-22 73 4268 0 0,23-81-4577 0 0,0 1 41 0 0,0-1 1 0 0,1 1-1 0 0,-1 0 1 0 0,1-1-1 0 0,1 1 1 0 0,-1 0 0 0 0,1-1-1 0 0,0 1 1 0 0,1 0-1 0 0,0 0 1 0 0,0-1-1 0 0,1 5-220 0 0,-1-8 39 0 0,0 0-1 0 0,0 0 0 0 0,0 0 0 0 0,0 0 0 0 0,1 0 0 0 0,0-1 0 0 0,-1 1 1 0 0,1 0-1 0 0,0-1 0 0 0,2 2-38 0 0,-3-2 8 0 0,0-1 0 0 0,0-1 0 0 0,1 1 0 0 0,-1 0 0 0 0,0 0 1 0 0,1 0-1 0 0,-1-1 0 0 0,0 1 0 0 0,1-1 0 0 0,-1 1 0 0 0,1-1 0 0 0,-1 1 0 0 0,1-1 1 0 0,-1 0-1 0 0,1 0 0 0 0,-1 0 0 0 0,1 0 0 0 0,-1 0 0 0 0,1 0 0 0 0,-1 0 0 0 0,2 0-8 0 0,-2-1 9 0 0,1 1-1 0 0,0 0 1 0 0,0-1-1 0 0,-1 1 1 0 0,1-1 0 0 0,0 1-1 0 0,-1-1 1 0 0,1 0-1 0 0,-1 0 1 0 0,1 0-1 0 0,-1 0 1 0 0,1 0-1 0 0,-1 0 1 0 0,1 0-1 0 0,-1 0 1 0 0,0-1-1 0 0,0 1 1 0 0,0 0-1 0 0,0-1 1 0 0,1-1-9 0 0,-2 3 0 0 0,14-15-39 0 0,-10 11-10 0 0,0 0 0 0 0,0-1 0 0 0,0 1 0 0 0,-1-1 0 0 0,0 0 0 0 0,1-2 49 0 0,24-48-662 0 0,-28 56 667 0 0,1 0 0 0 0,0 0-1 0 0,0 0 1 0 0,-1 0 0 0 0,1 0-1 0 0,0 0 1 0 0,-1 0 0 0 0,1 0-1 0 0,-1 0 1 0 0,1 0 0 0 0,-1 1-1 0 0,0-1-4 0 0,3 12 150 0 0,0-1-1 0 0,0 1 0 0 0,1-1 0 0 0,3 5-149 0 0,-5-13 30 0 0,0 1-1 0 0,1-1 1 0 0,0 1-1 0 0,0-1 1 0 0,0 0-1 0 0,0 0 1 0 0,0-1-1 0 0,1 1 1 0 0,0-1-1 0 0,-1 1 1 0 0,2-1-1 0 0,1 1-29 0 0,-6-4 6 0 0,1 1 0 0 0,-1-1 0 0 0,1 0-1 0 0,-1 0 1 0 0,1 0 0 0 0,-1 0 0 0 0,1 0 0 0 0,-1 0 0 0 0,0 0-1 0 0,1 0 1 0 0,-1 0 0 0 0,1 0 0 0 0,-1 0 0 0 0,1-1 0 0 0,-1 1 0 0 0,0 0-1 0 0,1 0 1 0 0,-1 0 0 0 0,1-1 0 0 0,-1 1 0 0 0,0 0-6 0 0,3-1 22 0 0,9-1 43 0 0,-9 2-29 0 0,-1-1 1 0 0,1 1 0 0 0,0-1 0 0 0,-1 1-1 0 0,1-1 1 0 0,-1 0 0 0 0,1 0 0 0 0,0 0 0 0 0,-1 0-1 0 0,3-2-36 0 0,11-9 274 0 0,0-1 0 0 0,3-4-274 0 0,-14 11 37 0 0,1-1 1 0 0,-1 1 0 0 0,0-1 0 0 0,0 0 0 0 0,0 0 0 0 0,2-7-38 0 0,-4 6 19 0 0,0 0 1 0 0,0 1-1 0 0,-1-1 0 0 0,0 0 1 0 0,-1 0-1 0 0,0 0 1 0 0,0 0-1 0 0,-1-4-19 0 0,0-11 24 0 0,-1 0 1 0 0,-1-5-25 0 0,1 23-124 0 0,0 1 0 0 0,0-1 0 0 0,0 1 0 0 0,-1 0-1 0 0,1-1 1 0 0,-1 1 0 0 0,0 0 0 0 0,0 0 0 0 0,0 0 0 0 0,-1 0 0 0 0,0 1 0 0 0,1-1 0 0 0,-3-1 124 0 0,-2 0-5273 0 0,-2 4-1763 0 0</inkml:trace>
  <inkml:trace contextRef="#ctx0" brushRef="#br2" timeOffset="146387.066">4344 2758 7832 0 0,'-11'-18'1058'0'0,"10"17"-665"0"0,0-1-1 0 0,0 1 1 0 0,0-1-1 0 0,0 1 1 0 0,0-1-1 0 0,0 1 1 0 0,-1 0-1 0 0,1-1 1 0 0,0 1-1 0 0,-1 0 1 0 0,1 0-1 0 0,-1 0 1 0 0,1 0-1 0 0,-1 0 1 0 0,0 1-1 0 0,1-1 1 0 0,-1 0-1 0 0,-1 1-392 0 0,2-1 158 0 0,-1 1 1 0 0,0 0-1 0 0,0 0 1 0 0,0 0-1 0 0,0 0 0 0 0,0 0 1 0 0,0 1-1 0 0,1-1 0 0 0,-1 1 1 0 0,0-1-1 0 0,0 1 0 0 0,-1 0-158 0 0,-18 7 1077 0 0,12-4-630 0 0,0-1 0 0 0,0 1-1 0 0,0 1 1 0 0,0-1 0 0 0,-3 4-447 0 0,-5 5 309 0 0,-1 1 0 0 0,2 0 0 0 0,-1 1 0 0 0,2 1 0 0 0,-4 6-309 0 0,0 0 163 0 0,13-15-93 0 0,1-1-1 0 0,-1 1 1 0 0,1 0 0 0 0,1 1 0 0 0,-2 1-70 0 0,1 2 58 0 0,2-5 21 0 0,0-1 0 0 0,0 1 1 0 0,1 0-1 0 0,0 0 0 0 0,0 0 0 0 0,0 3-79 0 0,1-5 21 0 0,1 0 1 0 0,0-1 0 0 0,0 1-1 0 0,0 0 1 0 0,1-1-1 0 0,-1 1 1 0 0,1-1-1 0 0,0 1 1 0 0,0-1-1 0 0,0 1 1 0 0,1-1 0 0 0,-1 1-1 0 0,1-1 1 0 0,-1 0-1 0 0,2 0-21 0 0,-2 0-15 0 0,0-1-1 0 0,0 0 1 0 0,1 0 0 0 0,-1 0-1 0 0,1 0 1 0 0,0 0-1 0 0,-1-1 1 0 0,1 1 0 0 0,0 0-1 0 0,0-1 1 0 0,0 0-1 0 0,0 1 1 0 0,1-1 0 0 0,-1 0-1 0 0,0 0 1 0 0,0 0-1 0 0,1 0 1 0 0,-1 0 0 0 0,1-1-1 0 0,-1 1 1 0 0,0-1-1 0 0,1 0 1 0 0,-1 1 0 0 0,1-1-1 0 0,-1 0 1 0 0,1-1-1 0 0,2 1 16 0 0,37-5-549 0 0,-6 1-1436 0 0,-13-2-3260 0 0,-6-1-1599 0 0</inkml:trace>
  <inkml:trace contextRef="#ctx0" brushRef="#br2" timeOffset="146750.996">4537 2844 11432 0 0,'-13'-9'1218'0'0,"9"9"-1076"0"0,0 0-1 0 0,-1 1 1 0 0,1-1 0 0 0,0 1-1 0 0,-1 0 1 0 0,1 0-1 0 0,0 0 1 0 0,0 0 0 0 0,0 1-1 0 0,-4 1-141 0 0,-2 2 456 0 0,0-1 0 0 0,0 1 1 0 0,1 1-1 0 0,-1 0 0 0 0,1 0 0 0 0,1 1 0 0 0,-1 0 0 0 0,1 0 0 0 0,0 1 0 0 0,-6 8-456 0 0,0 0 532 0 0,8-9-264 0 0,-1 1 1 0 0,2-1-1 0 0,-1 1 1 0 0,0 2-269 0 0,-5 7 266 0 0,9-14-225 0 0,0 0 1 0 0,0 0 0 0 0,0 0 0 0 0,1 0-1 0 0,-1 0 1 0 0,1 0 0 0 0,0 0-1 0 0,-1 1 1 0 0,1-1 0 0 0,1 0 0 0 0,-1 1-1 0 0,0 1-41 0 0,2-2 66 0 0,4 3 3 0 0,-4-6-66 0 0,-1 0 0 0 0,1 1 0 0 0,-1-1 0 0 0,1 0 1 0 0,-1 0-1 0 0,1 0 0 0 0,-1 1 0 0 0,1-1 0 0 0,-1 0 0 0 0,1 0 0 0 0,-1 0 0 0 0,1 0 0 0 0,0 0 0 0 0,-1 0 1 0 0,1 0-1 0 0,-1 0 0 0 0,1 0 0 0 0,-1 0 0 0 0,1 0 0 0 0,0-1 0 0 0,-1 1 0 0 0,1 0-3 0 0,0 0 11 0 0,9-2-79 0 0,1-1 0 0 0,-1 1 0 0 0,-1-2 0 0 0,1 1 1 0 0,0-2-1 0 0,-1 1 0 0 0,0-1 0 0 0,0 0 0 0 0,0-1 1 0 0,-1 0-1 0 0,0-1 0 0 0,0 1 0 0 0,0-1 0 0 0,1-2 68 0 0,-1-3-110 0 0,1 0-1 0 0,-1 0 0 0 0,-1 0 1 0 0,0-1-1 0 0,-1-1 0 0 0,2-4 111 0 0,-6 11 261 0 0,-4 8 670 0 0,-5 11-123 0 0,4-3-755 0 0,0 0 1 0 0,1 0-1 0 0,0 0 0 0 0,0 1 0 0 0,1-1 0 0 0,1 1 0 0 0,-1-1 0 0 0,2 1 1 0 0,-1-1-1 0 0,1 1 0 0 0,1-1 0 0 0,-1 0 0 0 0,2 1 0 0 0,0 1-53 0 0,-3-9-2 0 0,1-1 0 0 0,-1 1 0 0 0,1 0-1 0 0,0-1 1 0 0,0 1 0 0 0,0-1 0 0 0,-1 1 0 0 0,1-1-1 0 0,1 1 1 0 0,-1-1 0 0 0,0 0 0 0 0,0 1-1 0 0,0-1 1 0 0,1 0 0 0 0,-1 0 0 0 0,1 0 0 0 0,-1 0-1 0 0,1 0 1 0 0,-1 0 0 0 0,1 0 0 0 0,-1-1-1 0 0,1 1 1 0 0,0-1 0 0 0,-1 1 0 0 0,1-1 0 0 0,0 1-1 0 0,0-1 1 0 0,-1 0 0 0 0,1 0 0 0 0,0 0-1 0 0,0 0 1 0 0,-1 0 0 0 0,1 0 0 0 0,0 0 0 0 0,0-1-1 0 0,-1 1 1 0 0,1-1 0 0 0,0 1 0 0 0,1-2 2 0 0,8-3-895 0 0,3-2-4407 0 0,-2 0-1598 0 0</inkml:trace>
  <inkml:trace contextRef="#ctx0" brushRef="#br2" timeOffset="146970.141">4764 2608 17391 0 0,'0'-1'49'0'0,"-1"1"0"0"0,1 0 0 0 0,-1 0 0 0 0,1 0 0 0 0,-1 0 0 0 0,1 0 0 0 0,-1 0 0 0 0,1 0 0 0 0,-1 0 0 0 0,1 0 0 0 0,-1 0 0 0 0,1 0 0 0 0,-1 0 0 0 0,1 0 0 0 0,-1 0 0 0 0,1 1 0 0 0,-1-1 0 0 0,1 0-1 0 0,-1 0 1 0 0,1 1 0 0 0,-1-1 0 0 0,1 0 0 0 0,-1 1 0 0 0,1-1 0 0 0,-1 0 0 0 0,1 1 0 0 0,0-1-49 0 0,-4 16 566 0 0,1 22-529 0 0,2-1 0 0 0,2 0 0 0 0,2 16-37 0 0,2 45 347 0 0,-4-67-185 0 0,-1-15-32 0 0,0 1 0 0 0,-1 5-130 0 0,2 0 69 0 0,0-20-60 0 0,-1 1 0 0 0,0-1 1 0 0,0 1-1 0 0,0-1 0 0 0,0 1 0 0 0,0-1 0 0 0,0 0 0 0 0,0 1 0 0 0,-1-1 0 0 0,0 2-9 0 0,0 5 412 0 0,2-4-6439 0 0,-1-5-293 0 0</inkml:trace>
  <inkml:trace contextRef="#ctx0" brushRef="#br2" timeOffset="147139.671">4627 2854 8288 0 0,'0'0'638'0'0,"10"-5"3486"0"0,-7 5-3520 0 0,1-1-1 0 0,-1 1 0 0 0,1 0 1 0 0,-1 0-1 0 0,1 0 0 0 0,0 1 1 0 0,-1-1-1 0 0,1 1-603 0 0,17 1 34 0 0,22-1-178 0 0,-22 0-33 0 0,0 0 0 0 0,0-2 1 0 0,0 0-1 0 0,-1-2 0 0 0,1 0 1 0 0,0-1-1 0 0,2-2 177 0 0,10-6-972 0 0,-4 2-10 0 0</inkml:trace>
  <inkml:trace contextRef="#ctx0" brushRef="#br2" timeOffset="147493.098">5042 2541 10592 0 0,'0'0'818'0'0,"-9"11"-256"0"0,8-9-165 0 0,0 0 0 0 0,0 0 0 0 0,0 1 0 0 0,0-1 0 0 0,0 0 0 0 0,1 0 0 0 0,-1 0 0 0 0,0 1 0 0 0,1-1 0 0 0,0 0 0 0 0,0 1 0 0 0,0 1-397 0 0,1 30 1947 0 0,0-26-1900 0 0,8 212 1416 0 0,-3-103 690 0 0,-7-107-1846 0 0,2-25-529 0 0,3 0-19 0 0,1 1 1 0 0,0 0-1 0 0,1 1 0 0 0,1-1 0 0 0,0 1 0 0 0,0 0 1 0 0,2 1-1 0 0,3-4 241 0 0,-10 11-23 0 0,-2 4 24 0 0,1 0-1 0 0,-1 0 1 0 0,1 1 0 0 0,-1-1-1 0 0,1 0 1 0 0,-1 0 0 0 0,1 1 0 0 0,0-1-1 0 0,-1 0 1 0 0,1 1 0 0 0,-1-1-1 0 0,1 1 1 0 0,0-1 0 0 0,0 1 0 0 0,-1-1-1 0 0,1 1 1 0 0,0 0 0 0 0,0-1-1 0 0,1 1 0 0 0,-2 0 17 0 0,1 0 0 0 0,0-1-1 0 0,-1 1 1 0 0,1 0 0 0 0,0 0-1 0 0,-1 0 1 0 0,1 1 0 0 0,0-1-1 0 0,-1 0 1 0 0,1 0 0 0 0,0 0-1 0 0,0 0 1 0 0,-1 1 0 0 0,1-1-1 0 0,-1 0 1 0 0,1 1 0 0 0,0-1 0 0 0,-1 0-1 0 0,1 1 1 0 0,-1-1 0 0 0,1 1-1 0 0,-1-1 1 0 0,1 1 0 0 0,-1-1-1 0 0,1 1 1 0 0,-1-1 0 0 0,1 1-17 0 0,10 15 384 0 0,-8-9-237 0 0,-1 0 1 0 0,1 1-1 0 0,-2-1 1 0 0,1 1-1 0 0,-1-1 0 0 0,0 1 1 0 0,0 0-1 0 0,-1-1 1 0 0,0 4-148 0 0,2 29 374 0 0,-1 21 26 0 0,-1-60-400 0 0,0 0 0 0 0,0 1 0 0 0,0-1 0 0 0,0 0 0 0 0,1 1 0 0 0,-1-1 0 0 0,0 0 0 0 0,1 1-1 0 0,-1-1 1 0 0,1 0 0 0 0,0 0 0 0 0,-1 0 0 0 0,1 1 0 0 0,0-1 0 0 0,0 0 0 0 0,-1 0 0 0 0,1 0 0 0 0,0 0 0 0 0,0 0-1 0 0,0 0 1 0 0,0-1 0 0 0,1 1 0 0 0,-1 0 0 0 0,3 2-139 0 0,-2-2-53 0 0,-1-1 0 0 0,0 0 0 0 0,1 1 0 0 0,-1-1 0 0 0,0 0 0 0 0,1 0 0 0 0,-1 0 0 0 0,1 0 0 0 0,-1 0 1 0 0,0-1-1 0 0,1 1 0 0 0,-1 0 0 0 0,0-1 0 0 0,1 1 0 0 0,-1-1 0 0 0,1 1 192 0 0,0-1-1102 0 0,11-1-5943 0 0</inkml:trace>
  <inkml:trace contextRef="#ctx0" brushRef="#br2" timeOffset="147798.157">5567 2746 13360 0 0,'-13'1'1424'0'0,"10"0"-1082"0"0,0 0 0 0 0,0 0 0 0 0,0 1 0 0 0,0 0 0 0 0,1-1 0 0 0,-1 1-1 0 0,1 0 1 0 0,-1 1-342 0 0,-10 6 1947 0 0,6-3-1581 0 0,0 0 0 0 0,1 0-1 0 0,-1 0 1 0 0,1 0 0 0 0,1 1 0 0 0,-1 0 0 0 0,1 1-1 0 0,-3 4-365 0 0,-16 22 254 0 0,16-22-204 0 0,-1 1 1 0 0,1 0-1 0 0,-3 9-50 0 0,1-2-6 0 0,8-17 6 0 0,1-1 0 0 0,0-1 0 0 0,0 1 0 0 0,1-1 0 0 0,-1 0 0 0 0,1 1 0 0 0,-1-1 0 0 0,1 1 0 0 0,-1 0 0 0 0,1-1 0 0 0,0 1 0 0 0,0-1 0 0 0,0 1 0 0 0,0-1 0 0 0,0 1 0 0 0,0 0 0 0 0,0-1 0 0 0,1 1 0 0 0,-1-1 0 0 0,0 1 0 0 0,1 0 0 0 0,-1-1 0 0 0,1 0 0 0 0,-1 0 0 0 0,0 1 0 0 0,1-1 1 0 0,0 0-1 0 0,-1 0 0 0 0,1 0 0 0 0,-1 0 0 0 0,1 0 0 0 0,0 0 0 0 0,0 0 0 0 0,0 0 0 0 0,0 0 0 0 0,0 0 0 0 0,0 0 0 0 0,0-1 0 0 0,0 1 0 0 0,0 0 0 0 0,0-1 0 0 0,0 1 0 0 0,0-1 0 0 0,0 1 0 0 0,0-1 0 0 0,1 1 0 0 0,-1-1 0 0 0,0 0 0 0 0,0 1 1 0 0,1-1-1 0 0,-1 0 0 0 0,6 0-11 0 0,0 0 0 0 0,0 0 0 0 0,0 0 0 0 0,0-1 0 0 0,1 0 11 0 0,6-1-64 0 0,-10 1 39 0 0,-1 1 1 0 0,0-1-1 0 0,1 0 0 0 0,-1 0 0 0 0,0 0 1 0 0,0-1-1 0 0,1 1 0 0 0,-1-1 0 0 0,0 0 1 0 0,0 0-1 0 0,2-2 25 0 0,2-1-21 0 0,0-1 1 0 0,-1-1-1 0 0,0 1 0 0 0,0-1 21 0 0,-4 4 0 0 0,0 0 0 0 0,0 0 0 0 0,0 0 0 0 0,-1 0 0 0 0,1 0 0 0 0,-1-1 0 0 0,0 1 0 0 0,0 0 0 0 0,0 0 0 0 0,0-1 0 0 0,-1 1 0 0 0,0-1 0 0 0,1-5 0 0 0,-1 0 0 0 0,0 1 0 0 0,0-1 0 0 0,-1-1 0 0 0,1 9 2 0 0,-1-1-1 0 0,1 0 1 0 0,-1 0-1 0 0,1 0 1 0 0,-1 0-1 0 0,0 1 1 0 0,0-1 0 0 0,0 0-1 0 0,0 1 1 0 0,0-1-1 0 0,0 1 1 0 0,0-1-1 0 0,0 1 1 0 0,-1-1-1 0 0,1 1 1 0 0,-1 0-1 0 0,1 0 1 0 0,-1 0-1 0 0,1 0 1 0 0,-1 0-1 0 0,1 0 1 0 0,-1 0-1 0 0,0 0 1 0 0,0 0-1 0 0,0 1 1 0 0,1-1-1 0 0,-1 1 1 0 0,-1-1-2 0 0,-2 0-145 0 0,0 0 0 0 0,-1 1 0 0 0,1 0 0 0 0,0-1 0 0 0,0 1 0 0 0,0 1 0 0 0,-1-1 1 0 0,1 1-1 0 0,0 0 0 0 0,-1 1 145 0 0,-1 0-1430 0 0,1 4-390 0 0</inkml:trace>
  <inkml:trace contextRef="#ctx0" brushRef="#br2" timeOffset="148483.064">5962 2732 9672 0 0,'0'1'24'0'0,"0"-1"0"0"0,0 0 0 0 0,0 1 0 0 0,-1-1-1 0 0,1 1 1 0 0,0-1 0 0 0,0 0 0 0 0,0 1 0 0 0,-1-1 0 0 0,1 0 0 0 0,0 0 0 0 0,-1 1 0 0 0,1-1 0 0 0,0 0 0 0 0,-1 0 0 0 0,1 1 0 0 0,0-1 0 0 0,-1 0 0 0 0,1 0 0 0 0,-1 0 0 0 0,1 1 0 0 0,0-1 0 0 0,-1 0 0 0 0,1 0 0 0 0,-1 0-1 0 0,1 0 1 0 0,-1 0 0 0 0,1 0 0 0 0,0 0 0 0 0,-1 0 0 0 0,1 0 0 0 0,-1 0 0 0 0,1 0 0 0 0,-1 0-24 0 0,-9 0 234 0 0,5 1 106 0 0,1 0 1 0 0,-1 0-1 0 0,1 1 1 0 0,-1 0 0 0 0,1 0-1 0 0,0 0 1 0 0,0 0-1 0 0,0 1 1 0 0,0 0 0 0 0,-2 2-341 0 0,-8 7 2680 0 0,0 1 0 0 0,-1 3-2680 0 0,-5 4 1141 0 0,-113 116 134 0 0,96-86-802 0 0,36-49-465 0 0,1-1 0 0 0,-1 1-1 0 0,1-1 1 0 0,0 1 0 0 0,-1 0-1 0 0,1-1 1 0 0,0 1-1 0 0,-1 0 1 0 0,1-1 0 0 0,0 1-1 0 0,0 0 1 0 0,0-1 0 0 0,0 1-1 0 0,0 0 1 0 0,0 0 0 0 0,0-1-1 0 0,0 1 1 0 0,0 0 0 0 0,0-1-1 0 0,0 1 1 0 0,0 0-8 0 0,0 0 18 0 0,0 1 0 0 0,0-1 1 0 0,0 1-1 0 0,0 0 0 0 0,0-1 1 0 0,0 1-1 0 0,0-1 0 0 0,0 1 0 0 0,-1-1 1 0 0,1 1-1 0 0,-1-1 0 0 0,0 1-18 0 0,2-2 7 0 0,0 1 0 0 0,-1 0 0 0 0,1-1 1 0 0,0 1-1 0 0,-1-1 0 0 0,1 0 0 0 0,0 1 0 0 0,0-1 0 0 0,0 1 0 0 0,-1-1 0 0 0,1 0 0 0 0,0 0 0 0 0,0 1-7 0 0,-1-1 6 0 0,4 0 7 0 0,0 1 1 0 0,0-1-1 0 0,0 1 1 0 0,1-1-1 0 0,-1 0 1 0 0,0-1-1 0 0,0 1 1 0 0,0-1-1 0 0,0 0 1 0 0,0 1-1 0 0,0-2 1 0 0,2 0-14 0 0,0 0 15 0 0,0-1 0 0 0,0 0 1 0 0,-1 0-1 0 0,1 0 0 0 0,-1-1 1 0 0,0 1-1 0 0,2-3-15 0 0,76-62 77 0 0,-69 56-77 0 0,-2 0 0 0 0,0-1 0 0 0,0-1 0 0 0,-1 0 0 0 0,-1-1 0 0 0,4-8 0 0 0,4-11-67 0 0,-1 0-1 0 0,-1-2 1 0 0,-2 0-1 0 0,-2-1 1 0 0,5-24 67 0 0,-12 36-75 0 0,2-23 75 0 0,-7 39 1 0 0,1-1-1 0 0,-2 1 1 0 0,1 0 0 0 0,-1-1 0 0 0,0 1-1 0 0,-3-7 0 0 0,4 15 9 0 0,0 0-1 0 0,0 0 0 0 0,-1 0 0 0 0,1 0 0 0 0,0 0 1 0 0,-1 1-1 0 0,1-1 0 0 0,-1 0 0 0 0,1 0 1 0 0,-1 1-1 0 0,0-1 0 0 0,1 0 0 0 0,-1 1 1 0 0,1-1-1 0 0,-1 1 0 0 0,0-1 0 0 0,0 0 1 0 0,1 1-1 0 0,-1 0 0 0 0,0-1 0 0 0,0 1 1 0 0,0-1-1 0 0,0 1 0 0 0,1 0 0 0 0,-1 0 0 0 0,0 0 1 0 0,0-1-1 0 0,0 1 0 0 0,0 0 0 0 0,0 0 1 0 0,0 0-1 0 0,0 0 0 0 0,1 0 0 0 0,-1 0 1 0 0,0 1-1 0 0,0-1 0 0 0,0 0 0 0 0,0 0 1 0 0,0 1-9 0 0,-1 0 26 0 0,-1-1 1 0 0,1 1-1 0 0,-1 0 1 0 0,1 0-1 0 0,0 1 1 0 0,0-1 0 0 0,0 0-1 0 0,0 1 1 0 0,0 0-1 0 0,0-1 1 0 0,0 1-1 0 0,0 0 1 0 0,-1 1-27 0 0,-4 9-33 0 0,0 0 0 0 0,1 0 0 0 0,1 0 0 0 0,0 1 0 0 0,1-1 0 0 0,0 1 0 0 0,0 1 0 0 0,2-1 0 0 0,0 0 0 0 0,-1 11 33 0 0,2 11 31 0 0,0 0-1 0 0,3 1 0 0 0,3 17-30 0 0,-3-37-4 0 0,1 0 0 0 0,0-1 0 0 0,1 1 0 0 0,3 5 4 0 0,-4-13 59 0 0,-1-1 0 0 0,2 0 0 0 0,-1-1 0 0 0,1 1 1 0 0,0-1-1 0 0,0 1 0 0 0,1-1 0 0 0,-1 0 0 0 0,7 5-59 0 0,-8-8 15 0 0,1-1-1 0 0,0 0 1 0 0,0 1-1 0 0,1-1 1 0 0,-1 0-1 0 0,0-1 1 0 0,1 1-1 0 0,-1-1 1 0 0,1 0-1 0 0,-1 0 1 0 0,1 0-1 0 0,0-1 1 0 0,-1 0-1 0 0,1 0 1 0 0,0 0-1 0 0,4-1-14 0 0,1 0 26 0 0,1 0-1 0 0,-1-1 0 0 0,1-1 1 0 0,-1 1-1 0 0,0-2 0 0 0,8-3-25 0 0,-10 3 20 0 0,1-1 1 0 0,-1 0-1 0 0,-1 0 0 0 0,1-1 0 0 0,-1 0 1 0 0,0 0-1 0 0,0 0 0 0 0,-1-1 0 0 0,0 0 0 0 0,0-1 1 0 0,-1 1-1 0 0,5-9-20 0 0,2-3 36 0 0,-6 13-29 0 0,-2-1 0 0 0,1-1 0 0 0,-1 1 0 0 0,0-1 1 0 0,0 1-1 0 0,-1-1 0 0 0,0 0 0 0 0,1-8-7 0 0,-3 12 0 0 0,0 0 0 0 0,-1 0 0 0 0,1 0 0 0 0,-1 0 0 0 0,0-1 0 0 0,-1-2 0 0 0,1 6 0 0 0,0 1 0 0 0,0-1 0 0 0,0 0 0 0 0,0 0 0 0 0,-1 0 0 0 0,1 1 0 0 0,0-1 0 0 0,-1 0 0 0 0,1 0 0 0 0,0 1 0 0 0,-1-1 0 0 0,1 0 0 0 0,-1 0 0 0 0,1 1 0 0 0,-1-1 0 0 0,1 1 0 0 0,-1-1 0 0 0,0 0 0 0 0,1 1 0 0 0,-1-1 0 0 0,0 1 0 0 0,1 0 0 0 0,-1-1 0 0 0,0 1 0 0 0,0 0 0 0 0,0-1 0 0 0,1 1 0 0 0,-1 0 0 0 0,0 0 0 0 0,0-1 0 0 0,0 1 0 0 0,1 0 0 0 0,-1 0 0 0 0,0 0 0 0 0,0 0 0 0 0,-1 0 1 0 0,0 0 1 0 0,0 0 1 0 0,1-1-1 0 0,-1 1 1 0 0,1 0-1 0 0,-1 0 1 0 0,0 0 0 0 0,1 1-1 0 0,-1-1 1 0 0,1 0-1 0 0,-1 1 1 0 0,1-1-1 0 0,-1 1 1 0 0,1-1-1 0 0,-1 1 1 0 0,1-1-1 0 0,-1 1 1 0 0,1 0-1 0 0,0 0 1 0 0,-1 0 0 0 0,1 0-1 0 0,0 0 1 0 0,0 0-1 0 0,0 0 1 0 0,0 0-1 0 0,-1 2-2 0 0,-7 14 20 0 0,6-11 0 0 0,0 0 0 0 0,0 0 0 0 0,1 0 0 0 0,-1 0 0 0 0,1 0-1 0 0,1 0 1 0 0,-1 1 0 0 0,1-1 0 0 0,0 2-20 0 0,1-2 35 0 0,0 0-1 0 0,0 0 1 0 0,0 0-1 0 0,1-1 1 0 0,0 1 0 0 0,0 0-1 0 0,1 0 1 0 0,-1-1-1 0 0,1 1 1 0 0,0 0 0 0 0,1-1-1 0 0,0 0 1 0 0,-1 0-1 0 0,2 0 1 0 0,-1 0 0 0 0,0 0-1 0 0,1 0 1 0 0,0-1 0 0 0,0 0-1 0 0,0 0 1 0 0,1 0-1 0 0,0 0 1 0 0,-1-1 0 0 0,1 1-1 0 0,2-1-34 0 0,2 2 47 0 0,1 0-1 0 0,0-2 1 0 0,0 1-1 0 0,1-1 1 0 0,-1-1-1 0 0,1 1 1 0 0,8-1-47 0 0,11 0 90 0 0,1-1 0 0 0,1-2-90 0 0,6 1 41 0 0,21-5-917 0 0,-49 4 553 0 0,9-1-385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1:38.43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31 61 15664 0 0,'-30'-17'1705'0'0,"30"17"-1705"0"0,0 0 0 0 0,0 0 1 0 0,0 0-1 0 0,0 0 0 0 0,0 0 0 0 0,0 0 0 0 0,1 0 1 0 0,-1 0-1 0 0,0 0 0 0 0,0 0 0 0 0,0 0 1 0 0,0 0-1 0 0,0 0 0 0 0,0 0 0 0 0,0 0 1 0 0,0 0-1 0 0,0-1 0 0 0,1 1 0 0 0,-1 0 1 0 0,0 0-1 0 0,0 0 0 0 0,0 0 0 0 0,0 0 0 0 0,0 0 1 0 0,0 0-1 0 0,0 0 0 0 0,0 0 0 0 0,0-1 1 0 0,0 1-1 0 0,0 0 0 0 0,0 0 0 0 0,0 0 1 0 0,0 0-1 0 0,0 0 0 0 0,0 0 0 0 0,0 0 1 0 0,0-1-1 0 0,0 1 0 0 0,0 0 0 0 0,0 0 0 0 0,0 0 1 0 0,0 0-1 0 0,0 0 0 0 0,0 0 0 0 0,0 0 1 0 0,0-1-1 0 0,0 1 0 0 0,0 0 0 0 0,0 0 1 0 0,0 0-1 0 0,0 0 0 0 0,-1 0 0 0 0,1 0 1 0 0,0 0-1 0 0,0 0 0 0 0,0 0 0 0 0,0 0 1 0 0,0-1-1 0 0,0 1 0 0 0,0 0 0 0 0,0 0 0 0 0,0 0 1 0 0,-1 0-1 0 0,1 0 0 0 0,9-2 70 0 0,10 0 578 0 0,0 1 1 0 0,0 0-1 0 0,2 2-648 0 0,29-1 24 0 0,190-15 2024 0 0,-156 12-2048 0 0,105-5 0 0 0,-62 6 0 0 0,-73-1-155 0 0,13 0 652 0 0,-58 3-1408 0 0,-1 1 0 0 0,0 0 0 0 0,1 0 0 0 0,-1 0 0 0 0,0 1 0 0 0,4 2 912 0 0,-6-3-6141 0 0</inkml:trace>
  <inkml:trace contextRef="#ctx0" brushRef="#br0" timeOffset="291.894">91 188 17503 0 0,'-13'-2'1872'0'0,"6"0"-1765"0"0,5 2 274 0 0,2 0 110 0 0,61-3 84 0 0,0-3-1 0 0,29-7-574 0 0,19-2 899 0 0,110-4 231 0 0,-136 13-1143 0 0,28-4 13 0 0,17-1 0 0 0,20 5 0 0 0,-78 3-1566 0 0,-36 0-6267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1:37.18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92 38 8288 0 0,'0'0'190'0'0,"-1"0"28"0"0,-47 13 2734 0 0,47-13-2440 0 0,1 0 0 0 0,-12 1 1978 0 0,17 1-2390 0 0,-1-1 0 0 0,1 0 0 0 0,-1 0 0 0 0,1 0 0 0 0,0-1 1 0 0,0 1-1 0 0,-1-1 0 0 0,1 0 0 0 0,0-1 0 0 0,-1 1 0 0 0,2-1-100 0 0,15 0 947 0 0,20-1-842 0 0,15-3-105 0 0,-14 1 991 0 0,16 1-991 0 0,107-4 1215 0 0,-2 0-1313 0 0,-116 6 1262 0 0,0-2-1164 0 0,12-1 884 0 0,3 2-884 0 0,-24-1 0 0 0,28-5-64 0 0,-57 5-121 0 0,4 1-193 0 0,-1 1-5966 0 0,2 1 100 0 0</inkml:trace>
  <inkml:trace contextRef="#ctx0" brushRef="#br0" timeOffset="378.494">32 267 15664 0 0,'-12'4'1187'0'0,"-6"0"-655"0"0,18-4-532 0 0,-1 0 0 0 0,1 0 0 0 0,0 0 0 0 0,0 0 0 0 0,0 1 0 0 0,0-1 0 0 0,0 0 0 0 0,0 0 0 0 0,0 0 0 0 0,0 0 0 0 0,0 0 0 0 0,0 0 0 0 0,0 0 0 0 0,0 0 0 0 0,-1 0 0 0 0,1 0 0 0 0,0 0 0 0 0,0 0 0 0 0,0 0 0 0 0,0 0 0 0 0,0 1 0 0 0,0-1 0 0 0,0 0 0 0 0,0 0 0 0 0,0 0 0 0 0,0 0 0 0 0,0 0 0 0 0,0 0 0 0 0,0 0 0 0 0,0 0 0 0 0,0 0 0 0 0,0 0 0 0 0,0 1 0 0 0,0-1 0 0 0,0 0 0 0 0,0 0 0 0 0,0 0 0 0 0,0 0 0 0 0,0 0 0 0 0,0 0 0 0 0,0 0 0 0 0,0 0 0 0 0,0 0 0 0 0,0 0 0 0 0,0 1 0 0 0,0-1 0 0 0,1 0 0 0 0,-1 0 0 0 0,0 0 0 0 0,0 0 0 0 0,0 0 0 0 0,0 0 0 0 0,0 0 0 0 0,0 0 0 0 0,0 0 0 0 0,0 0 0 0 0,0 0 0 0 0,0 0 0 0 0,0 0 0 0 0,0 0 0 0 0,1 0 0 0 0,-1 0 0 0 0,0 0 0 0 0,0 0 0 0 0,0 0 0 0 0,0 0 0 0 0,0 0 0 0 0,0 0 0 0 0,0 0 0 0 0,0 0 0 0 0,6 2 0 0 0,46-1 1358 0 0,0-1-1 0 0,-1-3 0 0 0,19-4-1357 0 0,-5-3-18 0 0,60-17 18 0 0,22-4 965 0 0,-66 16 57 0 0,40-4-927 0 0,24 8-95 0 0,39 6 0 0 0,-150 4-655 0 0,0-2-1 0 0,1-1 656 0 0,-32 3-73 0 0,11 1-439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1:55.5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54 173 19351 0 0,'0'0'439'0'0,"0"0"62"0"0,0 0 33 0 0,0 0-65 0 0,0 2-309 0 0,0-2-160 0 0,7 26 9 0 0,0-2-1 0 0,4 7-8 0 0,1 0 59 0 0,-2 1 1 0 0,-1-1-1 0 0,1 13-59 0 0,13 97 1339 0 0,-16-91-824 0 0,-4-13-512 0 0,-1 0-1 0 0,-2 0 0 0 0,-1 1 0 0 0,-2-1 1 0 0,-2 0-1 0 0,-1-1 0 0 0,-6 16-2 0 0,11-49 0 0 0,0 0 0 0 0,-1 0 0 0 0,1 1 0 0 0,-1-1 0 0 0,1 0 0 0 0,-1 0 0 0 0,0-1 0 0 0,0 1 0 0 0,-3 2 0 0 0,3-2 0 0 0,-1 0 0 0 0,1 1 0 0 0,-1-1 0 0 0,1 1 0 0 0,-1 2 0 0 0,3-5 4 0 0,-1 0 0 0 0,1 0 0 0 0,0-1 0 0 0,-1 1 0 0 0,1 0 0 0 0,0 0-1 0 0,-1-1 1 0 0,1 1 0 0 0,-1 0 0 0 0,1 0 0 0 0,-1-1 0 0 0,1 1 0 0 0,-1-1-1 0 0,0 1 1 0 0,1-1 0 0 0,-1 1 0 0 0,0-1 0 0 0,1 1 0 0 0,-1-1 0 0 0,0 1 0 0 0,0-1-1 0 0,1 0 1 0 0,-1 1 0 0 0,0-1 0 0 0,0 0 0 0 0,0 0-4 0 0,0 0-56 0 0,0 0-1 0 0,0 0 1 0 0,0-1-1 0 0,1 1 1 0 0,-1-1 0 0 0,0 1-1 0 0,0 0 1 0 0,1-1 0 0 0,-1 0-1 0 0,0 1 1 0 0,0-1 0 0 0,1 1-1 0 0,-1-1 1 0 0,1 0 0 0 0,-1 1-1 0 0,1-1 1 0 0,-1 0-1 0 0,1 0 1 0 0,-1 0 0 0 0,1 1-1 0 0,-1-1 1 0 0,1 0 0 0 0,0 0-1 0 0,0 0 57 0 0,-10-20-2398 0 0,5 12 1334 0 0,1 0-1 0 0,0-1 0 0 0,-1-5 1065 0 0,-6-28-2633 0 0,2-2 0 0 0,-1-24 2633 0 0,7 42-772 0 0,2-1 1 0 0,0 1 0 0 0,2 0 0 0 0,5-25 771 0 0,-1 6-665 0 0,-4 32 956 0 0,0 0 0 0 0,1 1 0 0 0,0-1-1 0 0,1 1 1 0 0,1 0 0 0 0,0 0-1 0 0,1 0 1 0 0,2-3-291 0 0,-2 6 361 0 0,3-4 536 0 0,-1 0-1 0 0,2 1 0 0 0,0 0-896 0 0,-5 9 309 0 0,-1 0 1 0 0,1 0-1 0 0,0 0 0 0 0,0 0 0 0 0,1 1 1 0 0,-1-1-1 0 0,1 1 0 0 0,-1 1 0 0 0,1-1 1 0 0,3-1-310 0 0,2 0 674 0 0,0 0 0 0 0,0 0 0 0 0,0 1 0 0 0,8-1-674 0 0,-12 3-98 0 0,1 1 0 0 0,-1-1-1 0 0,1 1 1 0 0,-1 1 0 0 0,1-1 0 0 0,-1 1-1 0 0,1 0 1 0 0,1 1 98 0 0,7 1 180 0 0,-1 1 0 0 0,-1 1 0 0 0,1 0 1 0 0,-1 1-1 0 0,13 7-180 0 0,-21-10 162 0 0,0 0 1 0 0,0 1-1 0 0,0 0 0 0 0,-1-1 1 0 0,1 1-1 0 0,-1 1 1 0 0,0-1-1 0 0,0 1 1 0 0,0-1-1 0 0,-1 1 1 0 0,0 0-1 0 0,0 1 0 0 0,0-1 1 0 0,0 0-1 0 0,0 4-162 0 0,-1-4 127 0 0,-1 0-1 0 0,0-1 0 0 0,0 1 0 0 0,0 0 1 0 0,0 0-1 0 0,-1 0 0 0 0,0 0 1 0 0,0 0-1 0 0,-1 0 0 0 0,1 0 0 0 0,-1 0 1 0 0,0-1-1 0 0,0 1 0 0 0,-1 0 1 0 0,0 1-128 0 0,-1 0 40 0 0,0 0-1 0 0,0 0 0 0 0,0-1 0 0 0,-1 1 0 0 0,0-1 0 0 0,0 0 1 0 0,-1 0-1 0 0,0 0 0 0 0,1-1 0 0 0,-4 3-38 0 0,-8 4-19 0 0,1-1 0 0 0,-2-1 1 0 0,1 0-1 0 0,-1-1 0 0 0,0 0 0 0 0,-1-2 0 0 0,-8 2 19 0 0,12-4 0 0 0,1 0 0 0 0,-1-2 0 0 0,1 0 0 0 0,-1 0 0 0 0,0-1 0 0 0,-2-1 0 0 0,10 0 0 0 0,-1 0 0 0 0,1-1 0 0 0,0 0 0 0 0,0 0 0 0 0,-1 0 0 0 0,1-1 0 0 0,0 0 0 0 0,0 0 0 0 0,1 0 0 0 0,-1-1 0 0 0,0 0 0 0 0,1 0 0 0 0,-1-1 0 0 0,-2-1 0 0 0,6 3-50 0 0,1 0 0 0 0,-1 0-1 0 0,0 0 1 0 0,1 0 0 0 0,-1 0-1 0 0,1 0 1 0 0,0 0 0 0 0,0-1-1 0 0,0 1 1 0 0,0 0 0 0 0,0-1-1 0 0,0 1 1 0 0,0-1 0 0 0,1 1-1 0 0,-1-1 1 0 0,1 1 0 0 0,0-1-1 0 0,0 1 1 0 0,0-1 0 0 0,0 0-1 0 0,0 1 1 0 0,1-2 50 0 0,-1 2-804 0 0,1-1 1 0 0,0 0 0 0 0,0 0-1 0 0,0 0 1 0 0,0 1 0 0 0,0-1-1 0 0,0 0 1 0 0,1 0 803 0 0,9-12-6881 0 0</inkml:trace>
  <inkml:trace contextRef="#ctx0" brushRef="#br0" timeOffset="373.169">553 345 15664 0 0,'0'0'356'0'0,"-3"1"49"0"0,-15 9-199 0 0,1 1 0 0 0,1 0-1 0 0,0 1 1 0 0,0 1 0 0 0,-4 6-206 0 0,5-4 601 0 0,1 0 1 0 0,1 0-1 0 0,-4 9-601 0 0,15-22 11 0 0,0 0-1 0 0,1 1 1 0 0,-1 0-1 0 0,1-1 1 0 0,0 1 0 0 0,0 0-1 0 0,0 0 1 0 0,0-1-1 0 0,0 1 1 0 0,1 0-1 0 0,-1 0 1 0 0,1 0 0 0 0,0 0-1 0 0,0 0 1 0 0,0 0-1 0 0,0 0 1 0 0,0 0-11 0 0,1-1-1 0 0,-1 0 1 0 0,1 0-1 0 0,-1 0 1 0 0,1-1-1 0 0,0 1 0 0 0,-1 0 1 0 0,1 0-1 0 0,0-1 1 0 0,0 1-1 0 0,1-1 1 0 0,-1 1-1 0 0,0-1 1 0 0,0 1-1 0 0,1-1 0 0 0,-1 0 1 0 0,1 1-1 0 0,-1-1 1 0 0,1 0-1 0 0,-1 0 1 0 0,1 0-1 0 0,0 0 1 0 0,0-1-1 0 0,-1 1 0 0 0,1 0 1 0 0,0-1-1 0 0,1 1 1 0 0,12 1 206 0 0,0 0 0 0 0,-1-1 0 0 0,1-1-1 0 0,0 0 1 0 0,0-1 0 0 0,0-1-1 0 0,3-1-205 0 0,-3 1 61 0 0,1 0 0 0 0,-1-2 0 0 0,0 0 0 0 0,-1 0-1 0 0,1-2 1 0 0,-1 0 0 0 0,0 0 0 0 0,0-2 0 0 0,-1 1-1 0 0,3-4-60 0 0,-13 9 0 0 0,-1 0 0 0 0,1 0 0 0 0,-1-1 0 0 0,1 1 0 0 0,-1-1 0 0 0,0 1 0 0 0,0-1 0 0 0,0 0 0 0 0,-1 0 0 0 0,1 0 0 0 0,-1 0 0 0 0,1 0 0 0 0,-1 0 0 0 0,0-1 0 0 0,0 1 0 0 0,0 0 0 0 0,-1 0 0 0 0,1-1 0 0 0,-1 1 0 0 0,0-1 0 0 0,0 1 0 0 0,0 0 0 0 0,0-1 0 0 0,-1 1 0 0 0,1-1 0 0 0,-1 1 0 0 0,0 0 0 0 0,0 0 0 0 0,0-1 0 0 0,0 1 0 0 0,-1 0 0 0 0,1 0 0 0 0,-2-2 0 0 0,0 0-109 0 0,-1-1 0 0 0,0 1 0 0 0,0 0 0 0 0,0 0 0 0 0,-1 0 0 0 0,0 1 0 0 0,0 0-1 0 0,0 0 1 0 0,0 0 0 0 0,0 0 0 0 0,-1 1 0 0 0,0 0 0 0 0,0 0 0 0 0,0 0 0 0 0,0 1 0 0 0,0 0 0 0 0,0 0-1 0 0,-6-1 110 0 0,10 3-181 0 0,0 0-1 0 0,0 0 1 0 0,0 0-1 0 0,0 1 1 0 0,1-1-1 0 0,-1 0 1 0 0,0 1-1 0 0,-1 0 182 0 0,-10 1-2378 0 0,1-1-3419 0 0</inkml:trace>
  <inkml:trace contextRef="#ctx0" brushRef="#br0" timeOffset="700.528">1080 169 17503 0 0,'-9'0'154'0'0,"1"0"0"0"0,-1 0 0 0 0,1 1 0 0 0,-1 0 0 0 0,1 0 0 0 0,-1 1 0 0 0,1 0 0 0 0,0 1 0 0 0,0-1 0 0 0,0 2 0 0 0,0-1 0 0 0,1 1 0 0 0,-6 3-154 0 0,0 2 121 0 0,0 0 1 0 0,1 0-1 0 0,1 1 0 0 0,-1 0 0 0 0,1 1 1 0 0,1 1-1 0 0,-2 2-121 0 0,8-9-2 0 0,1-1 0 0 0,0 1 0 0 0,0-1 0 0 0,1 1 0 0 0,0 0 0 0 0,-1 0 0 0 0,1 0 0 0 0,1 0 0 0 0,-1 0 1 0 0,1 0-1 0 0,0 0 0 0 0,0 6 2 0 0,1-8-36 0 0,0 0 0 0 0,0 0 0 0 0,0 0 0 0 0,0 1 1 0 0,1-1-1 0 0,0 0 0 0 0,-1 0 0 0 0,1 0 1 0 0,1 0-1 0 0,-1 0 0 0 0,0 0 0 0 0,1 0 0 0 0,-1 0 1 0 0,1-1-1 0 0,0 1 0 0 0,0-1 0 0 0,0 1 1 0 0,0-1-1 0 0,0 1 0 0 0,1-1 0 0 0,-1 0 0 0 0,1 0 36 0 0,26 19 622 0 0,0-1-1 0 0,2-1 0 0 0,2-1-621 0 0,-30-16-61 0 0,1 0 0 0 0,-1 0-1 0 0,0 0 1 0 0,0 0 0 0 0,0 0-1 0 0,0 1 1 0 0,0-1 0 0 0,-1 1-1 0 0,1 0 1 0 0,-1 0 0 0 0,1 0-1 0 0,-1 0 1 0 0,0 0 0 0 0,0 0-1 0 0,-1 1 1 0 0,1-1 0 0 0,0 2 61 0 0,-2-5 39 0 0,0 1 1 0 0,0 0 0 0 0,0-1-1 0 0,0 1 1 0 0,-1 0 0 0 0,1-1-1 0 0,0 1 1 0 0,0 0 0 0 0,0-1-1 0 0,-1 1 1 0 0,1-1 0 0 0,0 1-1 0 0,-1 0 1 0 0,1-1 0 0 0,0 1-1 0 0,-1-1 1 0 0,1 1 0 0 0,-1-1-1 0 0,1 1 1 0 0,-1-1 0 0 0,1 0 0 0 0,-1 1-1 0 0,1-1 1 0 0,-1 1 0 0 0,1-1-1 0 0,-1 0 1 0 0,0 1-40 0 0,-20 7 6 0 0,14-6 23 0 0,-6 2-29 0 0,0-1 0 0 0,0 0 0 0 0,0-1 0 0 0,0-1 0 0 0,-4 0 0 0 0,-16 2 0 0 0,14-1-179 0 0,-48 4 156 0 0,23-7-3977 0 0,34-1 2467 0 0</inkml:trace>
  <inkml:trace contextRef="#ctx0" brushRef="#br0" timeOffset="967.736">1217 375 19351 0 0,'0'0'886'0'0,"0"0"-21"0"0,1 6-520 0 0,2 10 242 0 0,0 1-1 0 0,-2 0 0 0 0,1 0 0 0 0,-2 0 1 0 0,0 0-1 0 0,-2 0 0 0 0,0 0-586 0 0,-1 3 15 0 0,2-15-15 0 0,0 1 0 0 0,0-1 0 0 0,0 0 0 0 0,1 1 0 0 0,0-1 0 0 0,0 1 1 0 0,0 0-1 0 0,1-1 0 0 0,-1 1 0 0 0,1-1 0 0 0,2 4 0 0 0,-2-7-296 0 0,1 2 602 0 0,-2 5-7354 0 0,0-16-913 0 0</inkml:trace>
  <inkml:trace contextRef="#ctx0" brushRef="#br0" timeOffset="1181.71">1283 21 19351 0 0,'0'-9'940'0'0,"0"8"-908"0"0,0 1 0 0 0,0-1-1 0 0,0 1 1 0 0,0-1-1 0 0,0 1 1 0 0,0 0-1 0 0,0-1 1 0 0,1 1 0 0 0,-1-1-1 0 0,0 1 1 0 0,0 0-1 0 0,0-1 1 0 0,0 1 0 0 0,0-1-1 0 0,1 1 1 0 0,-1 0-1 0 0,0-1 1 0 0,0 1 0 0 0,1 0-1 0 0,-1-1 1 0 0,0 1-1 0 0,1 0 1 0 0,-1-1-1 0 0,0 1 1 0 0,1 0 0 0 0,-1 0-1 0 0,0-1 1 0 0,1 1-1 0 0,-1 0 1 0 0,0 0 0 0 0,1 0-1 0 0,-1-1-31 0 0,11 9 195 0 0,-1 1-221 0 0,-5-5-7 0 0,0 0-1 0 0,0 1 1 0 0,-1 0 0 0 0,0-1-1 0 0,0 1 1 0 0,0 1-1 0 0,-1-1 1 0 0,1 1-1 0 0,-1-1 1 0 0,-1 1-1 0 0,1 0 1 0 0,1 5 33 0 0,11 22-2851 0 0,-15-32 1378 0 0,0-1-835 0 0,0 0-3146 0 0</inkml:trace>
  <inkml:trace contextRef="#ctx0" brushRef="#br0" timeOffset="1388.645">1520 145 11976 0 0,'0'1'51'0'0,"-1"0"1"0"0,1-1-1 0 0,-1 1 1 0 0,1 0-1 0 0,-1 0 1 0 0,1 0-1 0 0,0 0 1 0 0,-1 0-1 0 0,1-1 1 0 0,0 1-1 0 0,0 0 1 0 0,0 0-1 0 0,0 0 1 0 0,0 0 0 0 0,-1 0-1 0 0,2 0 1 0 0,-1 0-1 0 0,0 0 1 0 0,0 0-1 0 0,0 0 1 0 0,0 0-1 0 0,1 0 1 0 0,-1 0-1 0 0,0-1 1 0 0,1 2-52 0 0,1 13 149 0 0,0 47 6018 0 0,5 24-6167 0 0,1-15 2325 0 0,6 6-2325 0 0,-13-66 335 0 0,0 0 0 0 0,0 1 0 0 0,-1-1 0 0 0,-1 9-335 0 0,0 9 258 0 0,0-24-255 0 0,1 0-1 0 0,-1 0 1 0 0,0-1-1 0 0,0 1 0 0 0,0-1 1 0 0,-1 1-1 0 0,0 1-2 0 0,0-1 0 0 0,0 0 0 0 0,1 0 0 0 0,0 0-1 0 0,-1 6 1 0 0,2-10-4 0 0,0 0 0 0 0,0 0 0 0 0,-1 0 0 0 0,1 0 0 0 0,0 0 0 0 0,-1 0 0 0 0,1 0 0 0 0,-1 0 0 0 0,1 0 0 0 0,-1 0 0 0 0,1 0 0 0 0,-1 0 0 0 0,0 0 0 0 0,1 0 0 0 0,-1 0 0 0 0,0 0 0 0 0,0-1 0 0 0,0 1 0 0 0,0 0 0 0 0,0-1 0 0 0,1 1 0 0 0,-1-1-1 0 0,0 1 1 0 0,0-1 0 0 0,0 1 0 0 0,-1-1 0 0 0,1 0 0 0 0,0 1 0 0 0,0-1 0 0 0,-1 0 4 0 0,-1 1-433 0 0,-1-1 0 0 0,0 0-1 0 0,1 0 1 0 0,-1 0-1 0 0,1 0 1 0 0,-1 0 0 0 0,0-1-1 0 0,1 0 1 0 0,-1 0 433 0 0,-8-4-7162 0 0</inkml:trace>
  <inkml:trace contextRef="#ctx0" brushRef="#br0" timeOffset="1566.628">1305 398 11976 0 0,'4'-6'112'0'0,"1"1"0"0"0,-1 0 0 0 0,1 0 0 0 0,1 1 0 0 0,-1 0 0 0 0,0 0 0 0 0,1 0 0 0 0,0 0 0 0 0,0 1 0 0 0,0 0 0 0 0,1 0 0 0 0,2 0-112 0 0,13-4 481 0 0,0 1 0 0 0,1 1 0 0 0,0 0-481 0 0,5 0 1366 0 0,6-1-131 0 0,31 0-1235 0 0,3-1 327 0 0,38-2 2008 0 0,-101 8-2070 0 0,0 1 0 0 0,0-1 0 0 0,0 1 0 0 0,0 1 0 0 0,0-1 0 0 0,0 1 0 0 0,-1 0 0 0 0,1 0-1 0 0,2 0-264 0 0,-5 0 39 0 0,-1 0-1 0 0,1 0 0 0 0,-1-1 0 0 0,1 1 1 0 0,-1 0-1 0 0,1 0 0 0 0,-1 0 0 0 0,1 0 1 0 0,-1 1-1 0 0,0-1 0 0 0,0 0 0 0 0,0 0 1 0 0,0 1-1 0 0,0-1 0 0 0,0 1 0 0 0,0-1 0 0 0,0 1 1 0 0,0-1-1 0 0,-1 1 0 0 0,1 0 0 0 0,-1-1 1 0 0,1 1-1 0 0,-1 0 0 0 0,1-1 0 0 0,-1 1 1 0 0,0 0-1 0 0,0 0 0 0 0,0-1 0 0 0,0 2-38 0 0,-3 50 1038 0 0,-2 1 0 0 0,-8 34-1038 0 0,9-60-28 0 0,2-14 28 0 0,1 0 0 0 0,1 10 0 0 0,0-14 0 0 0,2-14-840 0 0,0-1-1 0 0,-1 0 1 0 0,1 0-1 0 0,-1 0 1 0 0,0-4 840 0 0,-1-2-1534 0 0</inkml:trace>
  <inkml:trace contextRef="#ctx0" brushRef="#br0" timeOffset="1764.983">1873 84 18799 0 0,'0'0'832'0'0,"0"0"176"0"0,0 0-808 0 0,0 0-200 0 0,0 0 0 0 0,0 0 0 0 0,9 2 160 0 0,-6 4 0 0 0,-3-6-8 0 0,3 6 0 0 0,6 2-152 0 0,-2-2-112 0 0,-4 7 16 0 0,-3-1 8 0 0,7-2-1032 0 0,-5 2-216 0 0,-2 2-40 0 0</inkml:trace>
  <inkml:trace contextRef="#ctx0" brushRef="#br0" timeOffset="2281.963">2051 264 15664 0 0,'0'0'718'0'0,"0"0"-19"0"0,-3 8-421 0 0,4 1-129 0 0,0-1 0 0 0,0-1 0 0 0,1 1 0 0 0,0 0-1 0 0,0 0 1 0 0,1 1-149 0 0,0-2 163 0 0,0 1 0 0 0,-1 0 0 0 0,-1 0 0 0 0,1 0 0 0 0,-1 1 0 0 0,0 0-163 0 0,2 32 356 0 0,-1-30-221 0 0,-1 0 1 0 0,-1 0-1 0 0,0 0 0 0 0,0 1-135 0 0,0-1 168 0 0,1-1 0 0 0,1 0 0 0 0,-1 0 0 0 0,1 0 0 0 0,1-1 0 0 0,0 1 0 0 0,1 1-168 0 0,-2-7 20 0 0,0 1 0 0 0,0 0 0 0 0,1-1 0 0 0,0 1 0 0 0,0-1 0 0 0,2 3-20 0 0,1 1 94 0 0,-4-7-35 0 0,-1 0 0 0 0,0 0 1 0 0,1 0-1 0 0,0 0 0 0 0,-1 0 0 0 0,1-1 1 0 0,-1 1-1 0 0,1 0 0 0 0,0-1 1 0 0,-1 1-1 0 0,1-1 0 0 0,0 0 1 0 0,-1 0-1 0 0,1 0-59 0 0,2 1 124 0 0,3 1-73 0 0,0-1-1 0 0,0 0 1 0 0,0 0-1 0 0,0 0 1 0 0,1-1-1 0 0,-1 0 1 0 0,0 0-1 0 0,0-1 1 0 0,0 0-1 0 0,0-1 1 0 0,0 1-1 0 0,0-1 1 0 0,0 0-1 0 0,0-1 1 0 0,-1 0-1 0 0,1 0 1 0 0,-1 0-1 0 0,0-1 1 0 0,0 0-1 0 0,0 0 1 0 0,0-1-1 0 0,-1 1 1 0 0,0-1-1 0 0,0 0 1 0 0,0-1-1 0 0,0 1 1 0 0,-1-1-1 0 0,0 0 1 0 0,0 0-1 0 0,-1 0 1 0 0,1-1-1 0 0,1-5-50 0 0,3-13 55 0 0,0 0-1 0 0,-2 0 0 0 0,-1 0 1 0 0,-1-1-1 0 0,0-11-54 0 0,-3 31-13 0 0,0-1 0 0 0,1 1 0 0 0,0 0 1 0 0,0 0-1 0 0,0 0 0 0 0,1 0 0 0 0,0 0 0 0 0,0 0 0 0 0,1 0 0 0 0,-1 1 0 0 0,1 0 0 0 0,1-1 13 0 0,7-11-381 0 0,-11 15 395 0 0,0 1-1 0 0,1-1 1 0 0,-1 1-1 0 0,0 0 1 0 0,1-1-1 0 0,0 1 1 0 0,-1 0-1 0 0,1 0 1 0 0,0 0-1 0 0,-1 0 1 0 0,1 0-1 0 0,0 1-13 0 0,-1-1 10 0 0,-1 1 1 0 0,1 0-1 0 0,-1 0 0 0 0,1 0 1 0 0,-1-1-1 0 0,1 1 1 0 0,-1 0-1 0 0,1 0 0 0 0,-1 0 1 0 0,1 0-1 0 0,-1 0 0 0 0,1 0 1 0 0,0 0-1 0 0,-1 0 0 0 0,1 0 1 0 0,-1 0-1 0 0,1 0 1 0 0,-1 1-1 0 0,1-1 0 0 0,-1 0 1 0 0,1 0-1 0 0,-1 0 0 0 0,1 1 1 0 0,-1-1-1 0 0,1 0 1 0 0,-1 1-1 0 0,0-1 0 0 0,1 0 1 0 0,-1 1-1 0 0,1-1 0 0 0,-1 0 1 0 0,0 1-1 0 0,1-1 0 0 0,-1 1 1 0 0,0-1-1 0 0,0 1 1 0 0,1-1-1 0 0,-1 1 0 0 0,0-1 1 0 0,0 1-1 0 0,0-1 0 0 0,0 1 1 0 0,1-1-1 0 0,-1 1 1 0 0,0-1-1 0 0,0 1-10 0 0,1 2-34 0 0,0 1 0 0 0,0-1-1 0 0,0 0 1 0 0,0 1 0 0 0,1-1 0 0 0,0 1 34 0 0,0-1-18 0 0,0 0 0 0 0,-1 0-1 0 0,0 0 1 0 0,1 0 0 0 0,-1 1 0 0 0,-1-1-1 0 0,1 0 1 0 0,0 3 18 0 0,2 12-14 0 0,0-1 0 0 0,1 1-1 0 0,4 8 15 0 0,-1-3-66 0 0,-5-17 73 0 0,1 0 0 0 0,0 0 1 0 0,0 0-1 0 0,1-1 0 0 0,0 1 1 0 0,0-1-1 0 0,0 0 0 0 0,1 0 0 0 0,-1-1 1 0 0,1 1-1 0 0,0-1 0 0 0,0 0 1 0 0,2 1-8 0 0,-4-4 34 0 0,1 1 0 0 0,-1 0 0 0 0,0-1 0 0 0,1 0 0 0 0,-1 1 0 0 0,1-1 0 0 0,-1-1 0 0 0,1 1 0 0 0,-1 0 0 0 0,1-1 0 0 0,0 0 0 0 0,-1 0 0 0 0,1 0 0 0 0,0 0 0 0 0,-1-1 0 0 0,1 1 0 0 0,-1-1 0 0 0,1 0 0 0 0,-1 0 0 0 0,1 0 0 0 0,-1 0 0 0 0,1-1 0 0 0,-1 0 0 0 0,0 1 0 0 0,0-1 0 0 0,3-2-34 0 0,-2 1 21 0 0,0-1 1 0 0,0 1-1 0 0,0-1 0 0 0,-1 1 1 0 0,1-1-1 0 0,-1 0 1 0 0,0-1-1 0 0,0 1 1 0 0,0 0-1 0 0,0-1 1 0 0,-1 0-1 0 0,0 1 1 0 0,0-1-1 0 0,0 0 1 0 0,-1 0-1 0 0,1 0 1 0 0,-1 0-1 0 0,0-1-21 0 0,0-5 26 0 0,-1 1-1 0 0,1-1 1 0 0,-2 1-1 0 0,0-1 1 0 0,0 1-1 0 0,-1-1 1 0 0,0 1-1 0 0,0 0 1 0 0,-4-8-26 0 0,6 17-2 0 0,-1-1 1 0 0,0 0 0 0 0,0 0-1 0 0,1 0 1 0 0,-1 1 0 0 0,0-1 0 0 0,-1 0-1 0 0,1 1 1 0 0,0-1 0 0 0,0 1-1 0 0,-1 0 1 0 0,1-1 0 0 0,-1 1 0 0 0,1 0-1 0 0,-1 0 1 0 0,1 0 0 0 0,-1 0 0 0 0,0 0-1 0 0,0 0 1 0 0,1 0 0 0 0,-1 0-1 0 0,0 1 1 0 0,0-1 0 0 0,0 1 0 0 0,0-1-1 0 0,0 1 1 0 0,0 0 0 0 0,0 0-1 0 0,0 0 1 0 0,0 0 0 0 0,1 0 0 0 0,-1 0-1 0 0,0 1 1 0 0,0-1 0 0 0,0 1 0 0 0,0-1-1 0 0,0 1 1 0 0,0 0 0 0 0,1-1-1 0 0,-1 1 1 0 0,0 0 0 0 0,0 0 0 0 0,1 0-1 0 0,-1 1 1 0 0,1-1 0 0 0,-1 0-1 0 0,1 0 1 0 0,0 1 0 0 0,-1-1 1 0 0,-4 7-22 0 0,0-1 0 0 0,1 1-1 0 0,0 0 1 0 0,0 0 0 0 0,1 0 0 0 0,0 0 0 0 0,0 1 0 0 0,1 0-1 0 0,0 0 1 0 0,0 0 0 0 0,1 0 0 0 0,0 2 22 0 0,0 3 14 0 0,1 0 1 0 0,0 0-1 0 0,0 0 0 0 0,2 0 1 0 0,0 0-1 0 0,0 0 1 0 0,4 12-15 0 0,-3-21 10 0 0,-1 0 1 0 0,1-1 0 0 0,0 1-1 0 0,1-1 1 0 0,-1 1 0 0 0,1-1-1 0 0,0 0 1 0 0,0 0 0 0 0,0 0-1 0 0,0 0 1 0 0,1-1 0 0 0,3 4-11 0 0,2 0 11 0 0,0 1-1 0 0,1-2 1 0 0,0 1 0 0 0,0-1 0 0 0,1-1-11 0 0,-3-1 20 0 0,1-1-1 0 0,0 0 1 0 0,1 0-1 0 0,-1-1 1 0 0,0 0-1 0 0,1-1 1 0 0,5 1-20 0 0,3-1 107 0 0,-1-1 0 0 0,1-1 0 0 0,12-2-107 0 0,29-8-1263 0 0,-28 5 468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1:54.3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212 301 21191 0 0,'1'-6'417'0'0,"-1"4"-271"0"0,0 0-1 0 0,0 0 1 0 0,0 0-1 0 0,0 0 1 0 0,0 0-1 0 0,0 0 1 0 0,-1 0-1 0 0,1 0 0 0 0,-1 0 1 0 0,1 0-1 0 0,-1 0 1 0 0,0 0-1 0 0,0 0-145 0 0,1 2 1 0 0,-1-1 0 0 0,0 1-1 0 0,1 0 1 0 0,-1-1 0 0 0,0 1-1 0 0,0 0 1 0 0,1 0 0 0 0,-1 0-1 0 0,0-1 1 0 0,0 1 0 0 0,1 0-1 0 0,-1 0 1 0 0,0 0 0 0 0,0 0 0 0 0,1 0-1 0 0,-1 1 1 0 0,0-1 0 0 0,0 0-1 0 0,1 0 1 0 0,-1 0 0 0 0,0 1-1 0 0,0-1 1 0 0,1 0 0 0 0,-1 1-1 0 0,0-1 1 0 0,1 0 0 0 0,-1 1-1 0 0,0-1 1 0 0,-6 5-1 0 0,1-1 0 0 0,-1 1 0 0 0,1 0 0 0 0,0 1 0 0 0,0-1 0 0 0,1 1 0 0 0,0 0 0 0 0,0 1 0 0 0,-4 5 0 0 0,-10 13 0 0 0,-13 18 0 0 0,8-10 0 0 0,19-25 0 0 0,-1 1 0 0 0,1 0 0 0 0,1 0 0 0 0,0 1 0 0 0,0 0 0 0 0,1-1 0 0 0,-2 7 0 0 0,-5 16 0 0 0,9-29 0 0 0,0 0 0 0 0,1 0 0 0 0,-1 0 0 0 0,1 0 0 0 0,-1 0 0 0 0,1 0 0 0 0,0 1 0 0 0,2 11 0 0 0,0-13 0 0 0,0-1 0 0 0,-1 0 0 0 0,0 0 0 0 0,1 0 0 0 0,-1 0 0 0 0,0 0 0 0 0,1 0 0 0 0,-1-1 0 0 0,0 1 0 0 0,1 0 0 0 0,-1-1 0 0 0,1 0 0 0 0,-1 1 0 0 0,1-1 0 0 0,-1 0 0 0 0,1 1 0 0 0,-1-1 0 0 0,1 0 0 0 0,-1 0 0 0 0,1 0 0 0 0,-1-1 0 0 0,1 1 0 0 0,-1 0 0 0 0,1 0 0 0 0,-1-1 0 0 0,1 1 0 0 0,-1-1 0 0 0,0 1 0 0 0,1-1 0 0 0,0 0 0 0 0,6-3 0 0 0,0-1 0 0 0,0 0 0 0 0,0 0 0 0 0,2-2 0 0 0,-7 4 0 0 0,10-7 0 0 0,-1 0 0 0 0,-1-1 0 0 0,1-1 0 0 0,7-11 0 0 0,9-15 0 0 0,-1-1 0 0 0,20-46 0 0 0,-43 80 0 0 0,-3 5 0 0 0,-1-1 0 0 0,0 1 0 0 0,0 0 0 0 0,1 0 0 0 0,-1 0 0 0 0,0 0 0 0 0,0 0 0 0 0,1 0 0 0 0,-1 0 0 0 0,0 0 0 0 0,0 0 0 0 0,1 0 0 0 0,-1 0 0 0 0,0 0 0 0 0,1 0 0 0 0,-1 0 0 0 0,0 0 0 0 0,0 0 0 0 0,1 0 0 0 0,-1 1 0 0 0,0-1 0 0 0,0 0 0 0 0,0 0 0 0 0,1 0 0 0 0,-1 0 0 0 0,0 0 0 0 0,1 5 0 0 0,0 0 0 0 0,0 0 0 0 0,0-1 0 0 0,-1 1 0 0 0,0 0 0 0 0,0 4 0 0 0,0-7 0 0 0,-2 50 0 0 0,0 20 0 0 0,2-63 0 0 0,1 1 0 0 0,0-1 0 0 0,1 1 0 0 0,0-1 0 0 0,0 1 0 0 0,1 0 0 0 0,11 20 0 0 0,-14-29 0 0 0,0 0 0 0 0,0 0 0 0 0,0 0 0 0 0,1 0 0 0 0,-1 0 0 0 0,0 0 0 0 0,1 0 0 0 0,-1 0 0 0 0,1 0 0 0 0,-1 0 0 0 0,1-1 0 0 0,0 1 0 0 0,-1 0 0 0 0,1 0 0 0 0,0-1 0 0 0,-1 1 0 0 0,1 0 0 0 0,0-1 0 0 0,0 1 0 0 0,0-1 0 0 0,-1 1 0 0 0,1-1 0 0 0,1 1 0 0 0,-1-1 0 0 0,0 0 0 0 0,0 0 0 0 0,0 0 0 0 0,0 0 0 0 0,0 0 0 0 0,0 0 0 0 0,0-1 0 0 0,0 1 0 0 0,0 0 0 0 0,0-1 0 0 0,0 1 0 0 0,0-1 0 0 0,0 1 0 0 0,0-1 0 0 0,0 1 0 0 0,0-1 0 0 0,-1 1 0 0 0,2-1 0 0 0,2-4 0 0 0,1 1 0 0 0,0-1 0 0 0,-1 0 0 0 0,0 0 0 0 0,0-1 0 0 0,1-1 0 0 0,9-16 0 0 0,3-4 0 0 0,9-20 0 0 0,-20 36 0 0 0,1-1 0 0 0,0 1 0 0 0,0 0 0 0 0,1 1 0 0 0,1 0 0 0 0,0 0 0 0 0,0 1 0 0 0,1 0 0 0 0,0 1 0 0 0,6-4 0 0 0,-13 9 0 0 0,-2 3 0 0 0,0-1 0 0 0,-1 1 0 0 0,1-1 0 0 0,0 1 0 0 0,0-1 0 0 0,0 1 0 0 0,0-1 0 0 0,-1 1 0 0 0,1 0 0 0 0,0-1 0 0 0,0 1 0 0 0,0 0 0 0 0,0 0 0 0 0,0 0 0 0 0,0 0 0 0 0,0 0 0 0 0,0 0 0 0 0,0 0 0 0 0,0 0 0 0 0,0 0 0 0 0,0 0 0 0 0,-1 0 0 0 0,1 1 0 0 0,0-1 0 0 0,0 0 0 0 0,0 1 0 0 0,0-1 0 0 0,0 1 0 0 0,1 0 0 0 0,0 0 0 0 0,1 0 0 0 0,-1 0 0 0 0,0 1 0 0 0,0 0 0 0 0,0-1 0 0 0,0 1 0 0 0,-1 0 0 0 0,1 0 0 0 0,0 0 0 0 0,-1 0 0 0 0,1 0 0 0 0,-1 0 0 0 0,0 0 0 0 0,0 0 0 0 0,1 3 0 0 0,3 5 0 0 0,-1 0 0 0 0,-1 0 0 0 0,1 4 0 0 0,6 32-14 0 0,-7-31 167 0 0,0-1-1 0 0,0 0 0 0 0,6 13-152 0 0,-2 7 1440 0 0,-7-34-1437 0 0,0 0 1 0 0,0 1 0 0 0,0-1-1 0 0,0 0 1 0 0,1 1-1 0 0,-1-1 1 0 0,0 0 0 0 0,0 0-1 0 0,0 1 1 0 0,0-1-1 0 0,0 0 1 0 0,1 1 0 0 0,-1-1-1 0 0,0 0 1 0 0,0 1-1 0 0,0-1 1 0 0,1 0-1 0 0,-1 0 1 0 0,0 0 0 0 0,0 1-1 0 0,1-1 1 0 0,-1 0-1 0 0,0 0 1 0 0,1 0 0 0 0,-1 0-1 0 0,0 1 1 0 0,1-1-1 0 0,-1 0 1 0 0,0 0-1 0 0,1 0 1 0 0,-1 0 0 0 0,0 0-1 0 0,1 0 1 0 0,-1 0-1 0 0,0 0 1 0 0,1 0 0 0 0,-1 0-1 0 0,0 0 1 0 0,1 0-1 0 0,-1 0 1 0 0,0 0-1 0 0,1 0 1 0 0,-1 0 0 0 0,0-1-1 0 0,1 1 1 0 0,-1 0-1 0 0,0 0 1 0 0,0 0 0 0 0,1 0-1 0 0,-1-1-3 0 0,9-6-14 0 0,1-3 14 0 0,0-1 0 0 0,5-9 0 0 0,-8 11 0 0 0,0 1 0 0 0,1-1 0 0 0,0 1 0 0 0,1 0 0 0 0,14-13 0 0 0,-21 17 0 0 0,1 1 0 0 0,0 0 0 0 0,1 0 0 0 0,-1 0 0 0 0,0 1 0 0 0,1-1 0 0 0,-1 1 0 0 0,1 0 0 0 0,0 0 0 0 0,0 0 0 0 0,0 0 0 0 0,0 1 0 0 0,0 0 0 0 0,3-1 0 0 0,-2 1 0 0 0,0 0 0 0 0,0 0 0 0 0,0 1 0 0 0,0-1 0 0 0,0 1 0 0 0,0 1 0 0 0,0-1 0 0 0,0 1 0 0 0,0 0 0 0 0,0 0 0 0 0,0 0 0 0 0,0 1 0 0 0,0-1 0 0 0,0 1 0 0 0,-1 0 0 0 0,1 1 0 0 0,-1-1 0 0 0,2 2 0 0 0,33 29 0 0 0,15 19 0 0 0,-48-45 14 0 0,1-2 0 0 0,0 1 0 0 0,0-1 0 0 0,0 0 0 0 0,0 0 0 0 0,1-1 0 0 0,1 0-14 0 0,-6-2-78 0 0,0-1 0 0 0,0 1 0 0 0,0-1 0 0 0,1 0 0 0 0,-1-1 0 0 0,0 1 0 0 0,1 0 0 0 0,-1-1 0 0 0,0 0 0 0 0,1 0 0 0 0,-1 0 0 0 0,1 0 0 0 0,-1 0 0 0 0,0-1 0 0 0,1 1 0 0 0,-1-1 0 0 0,0 0 0 0 0,1 0 0 0 0,0-1 78 0 0,23-9-1100 0 0,-21 9 881 0 0,-1 0 0 0 0,1-1 0 0 0,0 1 0 0 0,-1-1 0 0 0,0 0 0 0 0,1-1 0 0 0,-1 1-1 0 0,0-1 1 0 0,0 0 219 0 0,32-34-1787 0 0,43-41-3723 0 0,-40 44 3464 0 0</inkml:trace>
  <inkml:trace contextRef="#ctx0" brushRef="#br0" timeOffset="407.707">1511 257 13824 0 0,'0'0'92'0'0,"0"0"0"0"0,1 0 0 0 0,-1 0 0 0 0,0 0 0 0 0,1 0 0 0 0,-1 0 0 0 0,1 0 0 0 0,-1 0 0 0 0,0-1 0 0 0,1 1 1 0 0,-1 0-1 0 0,0 0 0 0 0,0 0 0 0 0,1-1 0 0 0,-1 1 0 0 0,0 0 0 0 0,1 0 0 0 0,-1-1 0 0 0,0 1 0 0 0,0 0 0 0 0,0-1 0 0 0,1 1 1 0 0,-1 0-1 0 0,0-1 0 0 0,0 1 0 0 0,0 0 0 0 0,0-1 0 0 0,0 1 0 0 0,0 0 0 0 0,1-1 0 0 0,-1 1 0 0 0,0-1 0 0 0,0 1 0 0 0,0 0 1 0 0,0-1-1 0 0,0 1 0 0 0,-1-1-92 0 0,1 1 234 0 0,-1-1 1 0 0,0 0-1 0 0,0 1 1 0 0,1-1-1 0 0,-1 1 0 0 0,0-1 1 0 0,0 1-1 0 0,0-1 1 0 0,0 1-1 0 0,0 0 1 0 0,0-1-1 0 0,0 1 1 0 0,0 0-1 0 0,0 0 1 0 0,0 0-1 0 0,0 0-234 0 0,-7-1 334 0 0,-1 1 1 0 0,0 1-1 0 0,1-1 0 0 0,-1 1 1 0 0,1 1-1 0 0,-1 0 0 0 0,0 0-334 0 0,-11 2 180 0 0,9-1-178 0 0,0 0 0 0 0,0 1 0 0 0,1 0 0 0 0,-1 1 0 0 0,1 0 1 0 0,0 0-1 0 0,0 1 0 0 0,1 1 0 0 0,-8 5-2 0 0,-1 4-1 0 0,0 0 1 0 0,1 1 0 0 0,1 1-1 0 0,-2 3 1 0 0,9-8 293 0 0,0 2-1 0 0,0-1 1 0 0,2 1 0 0 0,-1 0-1 0 0,2 1 1 0 0,0-1-1 0 0,1 3-292 0 0,4-17 0 0 0,1 0 0 0 0,-1 0 0 0 0,1 1 0 0 0,0-1 0 0 0,0 0 0 0 0,-1 0 0 0 0,1 0 0 0 0,0 1 0 0 0,0-1 0 0 0,0 0 0 0 0,0 1 0 0 0,0-1 0 0 0,0 0 0 0 0,1 0 0 0 0,-1 0 0 0 0,0 1 0 0 0,1-1 0 0 0,-1 0 0 0 0,1 0 0 0 0,-1 0 0 0 0,1 0 0 0 0,0 1 0 0 0,-1-1 0 0 0,1 0 0 0 0,0 0 0 0 0,0 0 0 0 0,-1-1 0 0 0,1 1 0 0 0,0 0 0 0 0,0 0 0 0 0,0 0 0 0 0,0-1 0 0 0,0 1 0 0 0,1 0 0 0 0,-1-1 0 0 0,0 1 0 0 0,0-1 0 0 0,0 1 0 0 0,0-1 0 0 0,1 0 0 0 0,-1 1 0 0 0,0-1 0 0 0,0 0 0 0 0,1 0 0 0 0,-1 0 0 0 0,6 1 0 0 0,-1-1 0 0 0,0 0 0 0 0,1 0 0 0 0,-1 0 0 0 0,1-1 0 0 0,-1 0 0 0 0,0 0 0 0 0,5-2 0 0 0,2-1 10 0 0,1-2-1 0 0,-1 1 0 0 0,0-2 0 0 0,-1 0 1 0 0,0 0-1 0 0,0-1 0 0 0,8-7-9 0 0,-4 1-235 0 0,-1 0 0 0 0,0-1 0 0 0,-1-1-1 0 0,12-16 236 0 0,-18 20-78 0 0,0 0 0 0 0,-1-1 1 0 0,-1 0-1 0 0,0-1 0 0 0,-1 1 0 0 0,0-1 0 0 0,-1 0 0 0 0,-1-1 78 0 0,6-31-477 0 0,3-38 477 0 0,-10 61-16 0 0,0 7 16 0 0,0 5 0 0 0,0 1 0 0 0,-1-1 0 0 0,-1 0 0 0 0,0 0 0 0 0,0 0 0 0 0,-1 0 0 0 0,-1-3 0 0 0,1 12 0 0 0,1 1 0 0 0,-1-1 0 0 0,1 1 0 0 0,-1-1 0 0 0,0 0 0 0 0,0 1 0 0 0,1-1 0 0 0,-1 1 0 0 0,0 0 0 0 0,0-1 0 0 0,0 1 0 0 0,-1 0 0 0 0,1 0 0 0 0,0-1 0 0 0,-6 2 0 0 0,5 1 0 0 0,-1 1 0 0 0,1-1 0 0 0,0 0 0 0 0,0 1 0 0 0,0-1 0 0 0,1 1 0 0 0,-1 0 0 0 0,0 0 0 0 0,1 0 0 0 0,-1-1 0 0 0,1 2 0 0 0,-1-1 0 0 0,1 0 0 0 0,0 0 0 0 0,-1 2 0 0 0,-14 37 0 0 0,15-35 0 0 0,-7 19 0 0 0,2 0 0 0 0,1 1 0 0 0,-1 16 0 0 0,-2 80 0 0 0,6-90 0 0 0,1-2 0 0 0,2 0 0 0 0,1 0 0 0 0,1 0 0 0 0,2 0 0 0 0,6 25 0 0 0,-7-41-762 0 0,1-1 0 0 0,4 11 762 0 0,-6-18-712 0 0,0 0 0 0 0,0 0-1 0 0,0 0 1 0 0,1-1 0 0 0,0 0 0 0 0,0 0 0 0 0,2 2 712 0 0,9 6-7330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1:51.2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0 208 11976 0 0,'30'-13'546'0'0,"-29"12"-508"0"0,0 1 0 0 0,1-1 0 0 0,-1 0-1 0 0,0 0 1 0 0,0 1 0 0 0,0-1 0 0 0,1 0-1 0 0,-1 0 1 0 0,0-1 0 0 0,0 1 0 0 0,0 0 0 0 0,-1 0-1 0 0,1 0 1 0 0,0-1 0 0 0,0 1 0 0 0,-1 0-38 0 0,9-11 145 0 0,-5 8-145 0 0,1 0 0 0 0,-1-1 0 0 0,0 1 0 0 0,-1-1 0 0 0,2-3 0 0 0,-4 6 0 0 0,6-2 0 0 0,3 1 0 0 0,-4 0 234 0 0,0 1 1 0 0,0 0 0 0 0,0 1-1 0 0,3-1-234 0 0,-7 2 510 0 0,-2 0 2 0 0,0 0 0 0 0,12 13 1023 0 0,-4 1-760 0 0,-5-11-671 0 0,-1 0 0 0 0,0 0 0 0 0,0 0 0 0 0,0 0 0 0 0,-1 1 0 0 0,1-1 1 0 0,-1 0-1 0 0,0 1 0 0 0,0-1 0 0 0,0 1 0 0 0,0 0 0 0 0,-1-1 0 0 0,1 4-104 0 0,-1 32 21 0 0,0-30 164 0 0,0 0 0 0 0,0 0 1 0 0,0 0-1 0 0,-1 0 0 0 0,-1 4-185 0 0,-7 38 1050 0 0,8-37-1033 0 0,-1 0 0 0 0,-1-1 0 0 0,0 1-1 0 0,-1 1-16 0 0,3-13 0 0 0,0 0 0 0 0,0 0 0 0 0,1-1 0 0 0,-1 1 0 0 0,0 0 0 0 0,-1-1 0 0 0,1 1 0 0 0,0-1 0 0 0,0 0 0 0 0,-1 1 0 0 0,1-1 0 0 0,0 0 0 0 0,-1 0 0 0 0,1 0 0 0 0,-1 0 0 0 0,0 0 0 0 0,1 0 0 0 0,-1 0 0 0 0,0 0 0 0 0,0-1 0 0 0,0 1 0 0 0,-5-2 0 0 0,6 0 1 0 0,0 1-1 0 0,1-1 0 0 0,-1 0 0 0 0,1 1 0 0 0,-1-1 0 0 0,0 0 1 0 0,1 1-1 0 0,0-1 0 0 0,-1 0 0 0 0,1 0 0 0 0,-1 1 0 0 0,1-1 1 0 0,0 0-1 0 0,0 0 0 0 0,-1 0 0 0 0,1 0 0 0 0,0 1 1 0 0,0-1-1 0 0,0 0 0 0 0,0 0 0 0 0,0 0 0 0 0,0 0 0 0 0,5-24-26 0 0,-1 5-353 0 0,-2 8 202 0 0,1-1 1 0 0,1 1-1 0 0,0 0 0 0 0,1 0 0 0 0,0 0 1 0 0,1 1-1 0 0,0 0 0 0 0,1 0 0 0 0,0 0 177 0 0,-4 6 0 0 0,1 0 0 0 0,0 1 0 0 0,0-1 0 0 0,0 1 0 0 0,0 0 0 0 0,1 0 0 0 0,0 0 0 0 0,0 1 0 0 0,0 0 0 0 0,0 0 0 0 0,0 0 0 0 0,1 0 0 0 0,1 0 0 0 0,-4 2 0 0 0,1 0 0 0 0,0 0 0 0 0,-1 0 0 0 0,1 0 0 0 0,-1 1 0 0 0,1-1 0 0 0,0 1 0 0 0,0 0 0 0 0,-1 0 0 0 0,1 1 0 0 0,0-1 0 0 0,-1 1 0 0 0,1-1 0 0 0,-1 1 0 0 0,1 1 0 0 0,0-1 0 0 0,-1 0 0 0 0,0 1 0 0 0,1-1 0 0 0,-1 1 0 0 0,2 2 0 0 0,86 54 0 0 0,-91-57 0 0 0,12 7 35 0 0,0 1 0 0 0,0-1 0 0 0,1-1 0 0 0,0 0-35 0 0,-8-5 131 0 0,-1 0 0 0 0,1-1 0 0 0,-1 1 0 0 0,1-1 1 0 0,0 0-1 0 0,0-1 0 0 0,-1 1 0 0 0,1-1 0 0 0,0 0 1 0 0,0 0-1 0 0,0 0 0 0 0,0-1 0 0 0,-1 1 0 0 0,2-1-131 0 0,-2 0 1 0 0,1-1 0 0 0,-1 1 0 0 0,0-1 0 0 0,1 1 0 0 0,-1-1 0 0 0,0 0-1 0 0,0-1 1 0 0,-1 1 0 0 0,1-1 0 0 0,0 1 0 0 0,-1-1 0 0 0,1 0 0 0 0,-1 0 0 0 0,0-1-1 0 0,0 1 1 0 0,0-1 0 0 0,-1 0 0 0 0,1 1 0 0 0,-1-1 0 0 0,1-3-1 0 0,0 1 0 0 0,-1 0 0 0 0,-1 1-1 0 0,1-1 1 0 0,-1 0 0 0 0,0 0 0 0 0,0 0 0 0 0,-1 0 0 0 0,0 0 0 0 0,0 0 0 0 0,0 0 0 0 0,-1 0 0 0 0,0 0 0 0 0,0 0-1 0 0,0 0 1 0 0,-1-1 0 0 0,1 2 0 0 0,-1 0 0 0 0,1 1 0 0 0,-1-1 0 0 0,0 1 0 0 0,0-1 0 0 0,-1 1 0 0 0,1 0 0 0 0,-3-3 0 0 0,4 6 0 0 0,0 0 0 0 0,0 0 0 0 0,0 0 0 0 0,0 0 0 0 0,-1 1 0 0 0,1-1 0 0 0,0 0 0 0 0,0 1 0 0 0,-1-1 0 0 0,1 0 0 0 0,0 1 0 0 0,-1 0 0 0 0,1-1 0 0 0,0 1 0 0 0,-1 0 0 0 0,1 0 0 0 0,0 0 0 0 0,-1-1 0 0 0,1 2 0 0 0,-1-1 0 0 0,1 0 0 0 0,0 0 0 0 0,-1 0 0 0 0,1 1 0 0 0,-1-1 0 0 0,1 0 0 0 0,0 1 0 0 0,0-1 0 0 0,-1 1 0 0 0,1 0 0 0 0,0 0 0 0 0,0-1 0 0 0,-2 2 0 0 0,0 0 0 0 0,0 0 0 0 0,0 1 0 0 0,1-1 0 0 0,-1 1 0 0 0,1-1 0 0 0,-1 1 0 0 0,1 0 0 0 0,0-1 0 0 0,0 1 0 0 0,1 0 0 0 0,-1 1 0 0 0,-1 1 0 0 0,-1 5 0 0 0,0 1 0 0 0,1-1 0 0 0,-2 9 0 0 0,0 0 0 0 0,1 1 0 0 0,1 3 0 0 0,3-17 0 0 0,-1 1 0 0 0,1 0 0 0 0,1 0 0 0 0,-1 0 0 0 0,1 0 0 0 0,0 0 0 0 0,1-1 0 0 0,0 2 0 0 0,2 8 0 0 0,2 0 0 0 0,0 0 0 0 0,1 0 0 0 0,8 14 0 0 0,-12-25 0 0 0,1 0 0 0 0,-1-1 0 0 0,1 1 0 0 0,-1-1 0 0 0,1 0 0 0 0,1 0 0 0 0,-1 0 0 0 0,0 0 0 0 0,1-1 0 0 0,0 0 0 0 0,0 0 0 0 0,0 0 0 0 0,0 0 0 0 0,0-1 0 0 0,1 0 0 0 0,4 1 0 0 0,-5-2-294 0 0,0 0-1 0 0,-1 0 1 0 0,1-1-1 0 0,0 0 0 0 0,0 0 1 0 0,0-1-1 0 0,0 1 1 0 0,5-2 294 0 0,36-10-3069 0 0,-38 9 2884 0 0,29-9-1860 0 0</inkml:trace>
  <inkml:trace contextRef="#ctx0" brushRef="#br0" timeOffset="670.513">1076 75 17503 0 0,'-1'-1'71'0'0,"1"0"-1"0"0,-1 0 1 0 0,0 0-1 0 0,0 0 0 0 0,1 0 1 0 0,-1 0-1 0 0,0 0 0 0 0,0 0 1 0 0,0 1-1 0 0,0-1 0 0 0,0 0 1 0 0,0 1-1 0 0,-1-1 1 0 0,1 0-1 0 0,0 1 0 0 0,0 0 1 0 0,0-1-1 0 0,0 1 0 0 0,-1 0 1 0 0,1-1-71 0 0,-2 1 44 0 0,1 0 1 0 0,-1 0-1 0 0,1 0 1 0 0,-1 1-1 0 0,1-1 1 0 0,-1 0 0 0 0,1 1-1 0 0,0 0 1 0 0,-1-1-1 0 0,0 2-44 0 0,-4 1 85 0 0,0 0 0 0 0,0 1 0 0 0,1 0 0 0 0,-1 0 0 0 0,1 1 0 0 0,-2 1-85 0 0,-10 9 630 0 0,12-11-427 0 0,1 0-1 0 0,0 1 1 0 0,-1-1-1 0 0,0 3-202 0 0,-5 5-193 0 0,-12 15 906 0 0,0 1 1 0 0,-11 20-714 0 0,28-40-91 0 0,1 1 1 0 0,0 0-1 0 0,1 0 0 0 0,0 0 1 0 0,1 1-1 0 0,-1-1 1 0 0,2 1-1 0 0,-1 0 1 0 0,2 0-1 0 0,-1-1 0 0 0,1 10 91 0 0,1-16 15 0 0,0 0 0 0 0,0 0 0 0 0,0 0-1 0 0,1 0 1 0 0,-1 0 0 0 0,1-1 0 0 0,0 1-1 0 0,0 0 1 0 0,0 0 0 0 0,0 0-1 0 0,0-1 1 0 0,1 1-15 0 0,-1-1 102 0 0,0 0 0 0 0,1-1 1 0 0,-1 1-1 0 0,1-1 0 0 0,-1 1 0 0 0,1-1 0 0 0,-1 0 0 0 0,1 0 0 0 0,0 1 0 0 0,0-1 0 0 0,-1-1 1 0 0,1 1-1 0 0,0 0 0 0 0,0 0 0 0 0,0-1 0 0 0,1 1-102 0 0,-1-1 8 0 0,-1 0 1 0 0,0 0-1 0 0,0 0 1 0 0,1 0-1 0 0,-1 0 1 0 0,0-1-1 0 0,0 1 0 0 0,0-1 1 0 0,0 1-1 0 0,1-1 1 0 0,-1 1-1 0 0,0-1 1 0 0,0 1-1 0 0,0-1 0 0 0,0 0 1 0 0,0 0-1 0 0,0 1 1 0 0,0-2-9 0 0,0 1 13 0 0,17-11-13 0 0,-14 10 0 0 0,0 0 0 0 0,-1-1 0 0 0,1 1 0 0 0,-1-1 0 0 0,0 0 0 0 0,0 0 0 0 0,1-1 0 0 0,17-19 0 0 0,-13 17 0 0 0,-2-2 0 0 0,1 1 0 0 0,-1-1 0 0 0,1 0 0 0 0,30-58 0 0 0,-25 41 0 0 0,2 2 0 0 0,4-5 0 0 0,-12 20 0 0 0,-6 8 0 0 0,0 0 0 0 0,0 0 0 0 0,0 0 0 0 0,0-1 0 0 0,1 1 0 0 0,-1 0 0 0 0,0 0 0 0 0,0 0 0 0 0,0 0 0 0 0,0 0 0 0 0,0 0 0 0 0,1 0 0 0 0,-1-1 0 0 0,0 1 0 0 0,0 0 0 0 0,0 0 0 0 0,0 0 0 0 0,1 0 0 0 0,-1 0 0 0 0,0 0 0 0 0,0 0 0 0 0,0 0 0 0 0,1 0 0 0 0,-1 0 0 0 0,0 0 0 0 0,0 0 0 0 0,0 0 0 0 0,0 0 0 0 0,1 0 0 0 0,-1 0 0 0 0,0 0 0 0 0,0 0 0 0 0,0 0 0 0 0,1 0 0 0 0,-1 0 0 0 0,0 1 0 0 0,0-1 0 0 0,0 0 0 0 0,0 0 0 0 0,1 0 0 0 0,-1 0 0 0 0,0 0 0 0 0,0 0 0 0 0,0 1 0 0 0,0-1 0 0 0,0 0 0 0 0,0 0 0 0 0,0 0 0 0 0,1 0 0 0 0,-1 1 0 0 0,0-1 0 0 0,0 0 0 0 0,0 0 0 0 0,0 0 0 0 0,0 0 0 0 0,0 1 0 0 0,0-1 0 0 0,0 0 0 0 0,0 0 0 0 0,2 9 0 0 0,-1-2 0 0 0,0 1 0 0 0,-1 0 0 0 0,1-1 0 0 0,-1 1 0 0 0,-1 0 0 0 0,0-1 0 0 0,0 1 0 0 0,0-1 0 0 0,-1 1 0 0 0,0-1 0 0 0,-1 3 0 0 0,-8 38 0 0 0,9-35 0 0 0,2-8 0 0 0,-1 0 0 0 0,0 0 0 0 0,1 0 0 0 0,0 0 0 0 0,0 0 0 0 0,1 0 0 0 0,-1 0 0 0 0,2 3 0 0 0,5 32 0 0 0,-6-30 0 0 0,0 0 0 0 0,1 0 0 0 0,1-1 0 0 0,0 2 0 0 0,19 47 0 0 0,-18-47 0 0 0,0 1 0 0 0,-1 0 0 0 0,1 7 0 0 0,1 3 0 0 0,-4-7 0 0 0,0 1 0 0 0,0-12 0 0 0,-1 0 0 0 0,0-1 0 0 0,0 1 0 0 0,0 0 0 0 0,0-1 0 0 0,0 1 0 0 0,-1-1 0 0 0,0 1 0 0 0,1 0 0 0 0,-1-1 0 0 0,-1 2 0 0 0,-4 17 0 0 0,5-19 0 0 0,1 0 0 0 0,-1 0 0 0 0,0 0 0 0 0,0 0 0 0 0,0 0 0 0 0,0 0 0 0 0,-1-1 0 0 0,0 2 0 0 0,-5 6 0 0 0,0 0 0 0 0,-1-1 0 0 0,-1 0 0 0 0,1-1 0 0 0,-2 0 0 0 0,1 0 0 0 0,-1-1 0 0 0,0 0 0 0 0,-9 4 0 0 0,12-6 40 0 0,1 0-1 0 0,-1 0 1 0 0,1 1-1 0 0,0-1 1 0 0,1 1-1 0 0,-1 1-39 0 0,2-3 206 0 0,3-2-140 0 0,0-1-1 0 0,-1 0 1 0 0,1 0 0 0 0,0 0 0 0 0,0 0-1 0 0,-1 0 1 0 0,1 0 0 0 0,-1 0 0 0 0,1-1-1 0 0,-1 1 1 0 0,1 0 0 0 0,-1-1-1 0 0,0 0 1 0 0,1 1 0 0 0,-1-1 0 0 0,1 0-1 0 0,-1 1 1 0 0,0-1 0 0 0,0 0-66 0 0,-1-1 35 0 0,1 1 0 0 0,-1 0 0 0 0,0-1 0 0 0,0 0 0 0 0,1 0 0 0 0,-1 0 0 0 0,0 0 0 0 0,1 0 0 0 0,-1 0 0 0 0,1-1 0 0 0,-1 1-35 0 0,-2-2-179 0 0,0-1 1 0 0,1 0-1 0 0,-1 0 0 0 0,1 0 0 0 0,0 0 1 0 0,0-1-1 0 0,0 0 0 0 0,0 1 0 0 0,1-1 1 0 0,-1-3 178 0 0,2 4 90 0 0,1-1 0 0 0,-1 1 1 0 0,1-1-1 0 0,1 0 1 0 0,-1 1-1 0 0,1-1 0 0 0,-1 0 1 0 0,1 1-1 0 0,1-1 1 0 0,-1 0-1 0 0,1 1 0 0 0,0-1 1 0 0,0 1-1 0 0,1-5-90 0 0,2-3-280 0 0,0 1-1 0 0,0-1 1 0 0,1 1-1 0 0,1 1 0 0 0,2-4 281 0 0,-6 9-97 0 0,14-22-647 0 0,1 1 1 0 0,1 1-1 0 0,2 0 0 0 0,9-9 744 0 0,7-2-722 0 0,72-69-3933 0 0,-71 75 3121 0 0</inkml:trace>
  <inkml:trace contextRef="#ctx0" brushRef="#br0" timeOffset="1115.731">1563 125 13824 0 0,'0'0'314'0'0,"-3"-17"872"0"0,2 16-1157 0 0,0 0 1 0 0,1 0-1 0 0,-1 0 0 0 0,0 0 1 0 0,0 1-1 0 0,0-1 1 0 0,0 0-1 0 0,1 0 1 0 0,-1 1-1 0 0,0-1 1 0 0,0 0-1 0 0,-1 1 1 0 0,1-1-1 0 0,0 1 1 0 0,0-1-1 0 0,0 1 1 0 0,0 0-1 0 0,0-1 1 0 0,-1 1-1 0 0,1 0 1 0 0,0 0-1 0 0,0 0 1 0 0,-1 0-30 0 0,-29 0 2175 0 0,20 1-1996 0 0,1 1 0 0 0,0 0 0 0 0,-1 1 0 0 0,1 0 0 0 0,1 0 0 0 0,-1 1 1 0 0,0 1-1 0 0,1 0 0 0 0,0 0 0 0 0,0 0 0 0 0,0 1 0 0 0,1 1 0 0 0,0-1 0 0 0,0 1 0 0 0,-4 5-179 0 0,-20 20 832 0 0,18-20-470 0 0,1 1-1 0 0,1 1 1 0 0,0 0 0 0 0,0 1-1 0 0,0 2-361 0 0,11-15 2 0 0,-6 8 0 0 0,1 1 0 0 0,-1 0 0 0 0,2 0 0 0 0,0 1 0 0 0,0-1 0 0 0,1 1 0 0 0,-2 10-2 0 0,-1 18 0 0 0,7-40 0 0 0,0 1 0 0 0,0 0 0 0 0,0-1 0 0 0,0 1 0 0 0,1-1 0 0 0,-1 1 0 0 0,0 0 0 0 0,0-1 0 0 0,0 1 0 0 0,0 0 0 0 0,1-1 0 0 0,-1 1 0 0 0,0-1 0 0 0,1 1 0 0 0,-1 0 0 0 0,0-1 0 0 0,1 1 0 0 0,-1-1 0 0 0,1 1 0 0 0,-1-1 0 0 0,1 0 0 0 0,-1 1 0 0 0,1-1 0 0 0,-1 1 0 0 0,1-1 0 0 0,-1 0 0 0 0,1 1 0 0 0,0-1 0 0 0,-1 0 0 0 0,1 0 0 0 0,-1 0 0 0 0,1 1 0 0 0,0-1 0 0 0,-1 0 0 0 0,1 0 0 0 0,0 0 0 0 0,-1 0 0 0 0,1 0 0 0 0,0 0 0 0 0,0 0 0 0 0,0 0 0 0 0,2 0 0 0 0,0 0 0 0 0,0 0 0 0 0,0 0 0 0 0,0-1 0 0 0,0 1 0 0 0,0-1 0 0 0,0 1 0 0 0,0-1 0 0 0,0 0 0 0 0,-1 0 0 0 0,1-1 0 0 0,1 0 0 0 0,30-21 0 0 0,-8 5 0 0 0,-22 16-18 0 0,-1-1-1 0 0,1 0 1 0 0,-1-1-1 0 0,0 1 1 0 0,0 0-1 0 0,0-1 1 0 0,0 0-1 0 0,-1 0 1 0 0,0 0-1 0 0,1 0 1 0 0,-2 0-1 0 0,1 0 1 0 0,1-4 18 0 0,0 1-286 0 0,0 0 0 0 0,1 0 0 0 0,0 0 0 0 0,3-5 286 0 0,43-45-608 0 0,-46 51 608 0 0,-3 5 0 0 0,0-1 0 0 0,0 1 0 0 0,1 0 0 0 0,-1-1 0 0 0,0 1 0 0 0,0 0 0 0 0,1 0 0 0 0,-1 0 0 0 0,1 0 0 0 0,-1 0 0 0 0,1 0 0 0 0,-1 1 0 0 0,1-1 0 0 0,-1 0 0 0 0,1 1 0 0 0,0-1 0 0 0,-1 1 0 0 0,2 0 0 0 0,-3-1 0 0 0,1 1 0 0 0,-1 0 0 0 0,1 0 0 0 0,-1 0 0 0 0,0 0 0 0 0,1-1 0 0 0,-1 1 0 0 0,1 0 0 0 0,-1 0 0 0 0,1 0 0 0 0,-1 0 0 0 0,1 0 0 0 0,-1 0 0 0 0,1 0 0 0 0,-1 1 0 0 0,1-1 0 0 0,-1 0 0 0 0,1 0 0 0 0,-1 0 0 0 0,0 0 0 0 0,1 0 0 0 0,-1 1 0 0 0,1-1 0 0 0,1 5 0 0 0,-2-4 0 0 0,4 7 0 0 0,-1 0 0 0 0,1 0 0 0 0,-1 0 0 0 0,-1 0 0 0 0,0 1 0 0 0,0-1 0 0 0,0 1 0 0 0,-1 0 0 0 0,0 6 0 0 0,-1 19 0 0 0,3 0 0 0 0,0-1 0 0 0,2 0 0 0 0,3 6 0 0 0,1-18 0 0 0,-9-20-14 0 0,0-1 0 0 0,0 0-1 0 0,0 1 1 0 0,1-1 0 0 0,-1 0-1 0 0,0 1 1 0 0,0-1 0 0 0,1 1-1 0 0,-1-1 1 0 0,0 0 0 0 0,1 0-1 0 0,-1 1 1 0 0,0-1 0 0 0,1 0-1 0 0,-1 0 1 0 0,1 1 0 0 0,-1-1-1 0 0,0 0 1 0 0,1 0 0 0 0,-1 0-1 0 0,1 0 1 0 0,-1 1 0 0 0,0-1-1 0 0,1 0 1 0 0,-1 0 0 0 0,1 0 0 0 0,-1 0-1 0 0,1 0 1 0 0,-1 0 0 0 0,0 0-1 0 0,1 0 1 0 0,-1-1 0 0 0,1 1-1 0 0,-1 0 1 0 0,1 0 0 0 0,-1 0-1 0 0,0 0 1 0 0,1 0 0 0 0,-1-1-1 0 0,1 1 1 0 0,-1 0 0 0 0,0 0-1 0 0,1-1 1 0 0,-1 1 0 0 0,0 0-1 0 0,1-1 1 0 0,-1 1 0 0 0,0 0-1 0 0,0-1 1 0 0,1 1 0 0 0,-1 0 14 0 0,0-1-135 0 0,16-8-1849 0 0,-6-1 961 0 0</inkml:trace>
  <inkml:trace contextRef="#ctx0" brushRef="#br0" timeOffset="1412.028">1709 6 19351 0 0,'0'0'439'0'0,"0"0"62"0"0,0 1 33 0 0,-1 6-444 0 0,0 0 1 0 0,1 0 0 0 0,0 0 0 0 0,1 0-1 0 0,-1 0 1 0 0,1 0 0 0 0,2 5-91 0 0,0 14 11 0 0,1 33 1140 0 0,-3 18-1151 0 0,-1-54 224 0 0,-2 1 1 0 0,-1-1-1 0 0,-1 0 0 0 0,-5 16-224 0 0,6-29 0 0 0,0 1 0 0 0,-1-2 0 0 0,-1 1 0 0 0,-2 4 0 0 0,5-10 0 0 0,0 0 0 0 0,-1 0 0 0 0,1-1 0 0 0,-1 1 0 0 0,0-1 0 0 0,0 0 0 0 0,0 0 0 0 0,0 0 0 0 0,-1 0 0 0 0,1-1 0 0 0,-1 1 0 0 0,0-1 0 0 0,4-1-143 0 0,-1-1 0 0 0,0 0 0 0 0,1 0 0 0 0,-1 0 0 0 0,0 1 1 0 0,1-1-1 0 0,-1 0 0 0 0,0 0 0 0 0,0 0 0 0 0,1 0 0 0 0,-1 0 0 0 0,0 0 0 0 0,1 0 0 0 0,-1 0 0 0 0,0 0 0 0 0,0-1 0 0 0,1 1 0 0 0,-1 0 0 0 0,0 0 0 0 0,1-1 0 0 0,-1 1 0 0 0,0 0 0 0 0,1-1 0 0 0,-1 1 0 0 0,1 0 0 0 0,-1-1 0 0 0,0 0 143 0 0,-8-10-5819 0 0,2-2-173 0 0</inkml:trace>
  <inkml:trace contextRef="#ctx0" brushRef="#br0" timeOffset="1717.922">1654 172 13824 0 0,'3'-3'133'0'0,"1"0"-1"0"0,0 0 1 0 0,0 0 0 0 0,0 1 0 0 0,0-1 0 0 0,0 1 0 0 0,0 0 0 0 0,1 0 0 0 0,-1 1 0 0 0,1-1 0 0 0,-1 1 0 0 0,1 0 0 0 0,-1 0 0 0 0,1 1 0 0 0,0-1 0 0 0,0 1 0 0 0,-1 0-1 0 0,1 0 1 0 0,4 1-133 0 0,-3 0 362 0 0,0 0 0 0 0,0 1 0 0 0,0-1-1 0 0,1 1 1 0 0,-2 0 0 0 0,1 1 0 0 0,0 0-1 0 0,0 0 1 0 0,-1 0 0 0 0,1 0 0 0 0,-1 1 0 0 0,0 0-1 0 0,0 0 1 0 0,2 3-362 0 0,7 5 42 0 0,-12-11-10 0 0,0 1 0 0 0,0 0 0 0 0,0-1 0 0 0,0 1 0 0 0,0 0 0 0 0,0 0 0 0 0,0 0 0 0 0,-1 0 0 0 0,1 1 0 0 0,-1-1 0 0 0,1 0 1 0 0,-1 1-1 0 0,0-1 0 0 0,1 2-32 0 0,2 12 607 0 0,0 0 1 0 0,2 0 0 0 0,0-1 0 0 0,0 1-1 0 0,2-1 1 0 0,1 2-608 0 0,-7-15 1 0 0,-1 0 0 0 0,-1 0 0 0 0,1 0 0 0 0,0 0 0 0 0,0-1 0 0 0,-1 1 0 0 0,1 0 0 0 0,-1 0 0 0 0,1 1 0 0 0,-1-1-1 0 0,0 0 1 0 0,0 0 0 0 0,0 0 0 0 0,0 0 0 0 0,0 0 0 0 0,0 0 0 0 0,-1 1-1 0 0,-1 32 0 0 0,0-28 0 0 0,-4-2 0 0 0,1-1-201 0 0,-5-20-4528 0 0,3 4-591 0 0,1-4-1317 0 0</inkml:trace>
  <inkml:trace contextRef="#ctx0" brushRef="#br0" timeOffset="2156.592">1952 30 15664 0 0,'2'-1'76'0'0,"-1"1"0"0"0,0-1 0 0 0,1 0 1 0 0,-1 0-1 0 0,0 0 0 0 0,0 0 1 0 0,1 0-1 0 0,-1 0 0 0 0,0 0 0 0 0,0-1 1 0 0,0 1-1 0 0,-1 0 0 0 0,1 0-76 0 0,12-15 3570 0 0,-6 27-2348 0 0,3 5-1222 0 0,-2 2 0 0 0,0-1 0 0 0,0 1 0 0 0,-2 0 0 0 0,0 1 0 0 0,-1-1 0 0 0,-1 3 0 0 0,-4-19 0 0 0,13 44 0 0 0,12 30 0 0 0,-16-59 0 0 0,-8-14 0 0 0,1-1 0 0 0,-1 1 0 0 0,0 0 0 0 0,0 0 0 0 0,0-1 0 0 0,0 1 0 0 0,0 0 0 0 0,-1 0 0 0 0,1 0 0 0 0,-1 0 0 0 0,12 60 0 0 0,-5-42-6 0 0,-2-8 87 0 0,-5-11-7 0 0,1-1 0 0 0,-1 0-1 0 0,1 0 1 0 0,-1 0 0 0 0,1 0-1 0 0,-1 1 1 0 0,1-1 0 0 0,0 0 0 0 0,0 0-1 0 0,0 0 1 0 0,0 0 0 0 0,0-1 0 0 0,0 1-1 0 0,0 0 1 0 0,0 0 0 0 0,0 0 0 0 0,0-1-1 0 0,0 1 1 0 0,0-1 0 0 0,0 1 0 0 0,1-1-1 0 0,-1 1 1 0 0,0-1 0 0 0,0 0 0 0 0,1 1-74 0 0,0-1 12 0 0,0 0 1 0 0,0 1 0 0 0,1-1 0 0 0,-1 0 0 0 0,0 0-1 0 0,0-1 1 0 0,1 1 0 0 0,-1 0 0 0 0,0-1 0 0 0,0 1-1 0 0,0-1 1 0 0,1 0-13 0 0,6-2 0 0 0,-6 2 0 0 0,0 0 0 0 0,1 0 0 0 0,-1-1 0 0 0,0 1 0 0 0,0-1 0 0 0,0 1 0 0 0,-1-1 0 0 0,1 0 0 0 0,0 0 0 0 0,-1 0 0 0 0,1-1 0 0 0,-1 1 0 0 0,1 0 0 0 0,0-3 0 0 0,3-7 0 0 0,-1-1 0 0 0,0 1 0 0 0,-1-1 0 0 0,0 0 0 0 0,-1 0 0 0 0,-1-1 0 0 0,1-8 0 0 0,-2-7 0 0 0,-1 13 0 0 0,1 0 0 0 0,1 0 0 0 0,0 1 0 0 0,1-1 0 0 0,2-3 0 0 0,-5 18 0 0 0,0 1 0 0 0,0-1 0 0 0,0 1 0 0 0,1-1 0 0 0,-1 1 0 0 0,0 0 0 0 0,1-1 0 0 0,-1 1 0 0 0,0-1 0 0 0,1 1 0 0 0,-1 0 0 0 0,1-1 0 0 0,-1 1 0 0 0,0 0 0 0 0,1 0 0 0 0,-1-1 0 0 0,1 1 0 0 0,-1 0 0 0 0,1 0 0 0 0,-1-1 0 0 0,1 1 0 0 0,-1 0 0 0 0,1 0 0 0 0,-1 0 0 0 0,1 0 0 0 0,-1 0 0 0 0,1 0 0 0 0,-1 0 0 0 0,1 0 0 0 0,-1 0 0 0 0,1 0 0 0 0,-1 0 0 0 0,1 0 0 0 0,-1 0 0 0 0,1 1 0 0 0,14 5 0 0 0,5 8 0 0 0,-4-1 0 0 0,1-1 0 0 0,0-1 0 0 0,1-1 0 0 0,1 0 0 0 0,6 1 0 0 0,-14-7 0 0 0,1 0 0 0 0,0 0 0 0 0,0-1 0 0 0,1-1 0 0 0,-1 0 0 0 0,0 0 0 0 0,1-2 0 0 0,0 1 0 0 0,-1-2 0 0 0,1 1 0 0 0,1-2 0 0 0,-10 1 0 0 0,10 0 0 0 0,-1-2 0 0 0,1 0 0 0 0,-1 0 0 0 0,3-2 0 0 0,-12 3 0 0 0,1 1 0 0 0,-1-1 0 0 0,-1 0 0 0 0,1-1 0 0 0,0 1 0 0 0,0-1 0 0 0,-1 0 0 0 0,0 0 0 0 0,1 0 0 0 0,-1 0 0 0 0,0 0 0 0 0,0-1 0 0 0,-1 1 0 0 0,1-1 0 0 0,-1 0 0 0 0,0 1 16 0 0,0-1 0 0 0,-1 1 0 0 0,1-1 0 0 0,-1 1 0 0 0,0-1 0 0 0,0 1 0 0 0,0-1 1 0 0,0 1-1 0 0,-1-1 0 0 0,0 0 0 0 0,0 0 0 0 0,0-2-16 0 0,0 3 89 0 0,0 0 0 0 0,-1 1 0 0 0,1-1-1 0 0,-1 1 1 0 0,0-1 0 0 0,0 1 0 0 0,0-1 0 0 0,0 1 0 0 0,0 0 0 0 0,-1-1 0 0 0,1 1 0 0 0,-1 0 0 0 0,1 0 0 0 0,-1 0 0 0 0,0 0 0 0 0,0 0 0 0 0,0 1 0 0 0,0-1 0 0 0,0 0-89 0 0,-1 0-38 0 0,-1 0 0 0 0,0 0 0 0 0,0 0 0 0 0,0 0 0 0 0,0 1 0 0 0,0-1-1 0 0,0 1 1 0 0,0 0 0 0 0,-1 1 0 0 0,1-1 0 0 0,0 1 0 0 0,-1-1 0 0 0,1 1 0 0 0,0 1 0 0 0,0-1 0 0 0,-1 0 0 0 0,1 1 0 0 0,0 0 0 0 0,0 0 0 0 0,-1 1 0 0 0,1-1 0 0 0,-3 2 38 0 0,0 0-77 0 0,1 0 1 0 0,-1 1 0 0 0,1 0 0 0 0,0-1 0 0 0,1 2 0 0 0,-1-1 0 0 0,1 1 0 0 0,0 0 0 0 0,0 0 0 0 0,0 0-1 0 0,0 1 1 0 0,1 0 0 0 0,-3 5 76 0 0,2-3 98 0 0,0 1-1 0 0,1-1 0 0 0,0 1 1 0 0,0 1-1 0 0,1-1 0 0 0,1 0 1 0 0,-1 1-1 0 0,1 0 0 0 0,0 4-97 0 0,2-6 32 0 0,0 1 0 0 0,0 0 0 0 0,1-1 0 0 0,0 1 0 0 0,0-1 0 0 0,1 1-1 0 0,0-1 1 0 0,1 1 0 0 0,0-1 0 0 0,0 0 0 0 0,0 0 0 0 0,1-1 0 0 0,1 1 0 0 0,-1-1 0 0 0,1 0-1 0 0,0 0 1 0 0,1 0 0 0 0,0-1 0 0 0,0 0 0 0 0,0 0 0 0 0,0 0 0 0 0,1-1 0 0 0,0 0-1 0 0,1 0 1 0 0,-1-1 0 0 0,1 0 0 0 0,-1 0 0 0 0,1 0 0 0 0,1-1 0 0 0,-1-1 0 0 0,0 1 0 0 0,1-1-1 0 0,-1-1 1 0 0,1 0 0 0 0,4 0-32 0 0,10 0-558 0 0,1-2-1 0 0,0 0 0 0 0,-1-2 1 0 0,1-1-1 0 0,13-4 559 0 0,0-3-1023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1:48.7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119 94 19351 0 0,'0'0'439'0'0,"0"0"62"0"0,0 0 33 0 0,-4 1 95 0 0,2 1-628 0 0,1-1 1 0 0,-1 0-1 0 0,1 1 0 0 0,-1-1 1 0 0,1 1-1 0 0,0-1 0 0 0,0 1 1 0 0,0 0-1 0 0,0-1 0 0 0,0 1 1 0 0,0 0-1 0 0,0 0 1 0 0,1 0-1 0 0,-1 1-1 0 0,-8 30-2 0 0,-2 51 2 0 0,5-35 0 0 0,-3 5 0 0 0,6-40 0 0 0,-9 40 0 0 0,3 0 0 0 0,0 35 0 0 0,6-56 0 0 0,-2 1 0 0 0,-3 11 0 0 0,-2 7 0 0 0,10-50-231 0 0,0 2 564 0 0,0 6-3123 0 0,1-12 1276 0 0,4-6-19 0 0</inkml:trace>
  <inkml:trace contextRef="#ctx0" brushRef="#br0" timeOffset="507.322">63 69 15664 0 0,'-3'-24'1571'0'0,"3"23"-1564"0"0,1 1 0 0 0,-1-1 0 0 0,0 0 0 0 0,0 1-1 0 0,1-1 1 0 0,-1 1 0 0 0,0-1 0 0 0,1 0-1 0 0,-1 1 1 0 0,1-1 0 0 0,-1 1 0 0 0,1-1-1 0 0,-1 1 1 0 0,1-1 0 0 0,-1 1 0 0 0,1-1-1 0 0,-1 1 1 0 0,1-1 0 0 0,0 1 0 0 0,-1 0-1 0 0,1-1 1 0 0,-1 1 0 0 0,1 0 0 0 0,0 0-7 0 0,15-5-25 0 0,-15 5 35 0 0,4-2-10 0 0,1 1 0 0 0,0 1 0 0 0,0-1 0 0 0,0 1 0 0 0,0 0 0 0 0,0 0 0 0 0,0 1 0 0 0,0-1 0 0 0,1 1 0 0 0,11 4 0 0 0,1 0 0 0 0,2 2 0 0 0,3 0 0 0 0,-17-4 4 0 0,-1-1 0 0 0,1 1 0 0 0,-1 0 0 0 0,0 0 0 0 0,0 1 0 0 0,0 0 0 0 0,-1 0 0 0 0,0 0 0 0 0,1 1 0 0 0,-1 0 0 0 0,-1 0 0 0 0,1 0 0 0 0,-1 0-1 0 0,0 1 1 0 0,0 0 0 0 0,0 0 0 0 0,-1 0 0 0 0,0 1-4 0 0,-1-2 116 0 0,-1 0 0 0 0,0 0 0 0 0,0 1-1 0 0,0-1 1 0 0,-1 0 0 0 0,0 0 0 0 0,0 1 0 0 0,0-1 0 0 0,0 0 0 0 0,-1 0-1 0 0,0 0 1 0 0,0 1 0 0 0,-1-1 0 0 0,1 0 0 0 0,-1 0 0 0 0,0-1-1 0 0,-3 5-115 0 0,0-1 0 0 0,-1-1 0 0 0,0 0 0 0 0,0 0 0 0 0,0-1 0 0 0,-1 0 0 0 0,0 0 0 0 0,0 0 0 0 0,-1-1 0 0 0,-1 1 0 0 0,-1-2 0 0 0,19-9 0 0 0,12-2 0 0 0,-4 5 0 0 0,0 0 0 0 0,1 1 0 0 0,-1 1 0 0 0,0 0 0 0 0,1 2 0 0 0,-1 0 0 0 0,0 0 0 0 0,0 2 0 0 0,7 2 0 0 0,-15-3 0 0 0,2 0 0 0 0,0 1 0 0 0,0 0 0 0 0,-1 0 0 0 0,0 1 0 0 0,9 6 0 0 0,-14-8 59 0 0,1 1 0 0 0,-1 0 0 0 0,0 0 0 0 0,0 0-1 0 0,-1 1 1 0 0,1 0 0 0 0,-1 0 0 0 0,0 0-1 0 0,0 0 1 0 0,-1 1 0 0 0,1-1-59 0 0,-3-1 116 0 0,1-1 1 0 0,-1 1-1 0 0,0-1 1 0 0,0 1-1 0 0,0 0 1 0 0,-1-1-1 0 0,1 1 1 0 0,-1 0-1 0 0,0-1 1 0 0,0 1-1 0 0,0 0 1 0 0,-1 0-1 0 0,1-1 1 0 0,-1 1-1 0 0,0-1 0 0 0,0 1 1 0 0,0 0-1 0 0,0-1 1 0 0,-1 0-1 0 0,0 1-116 0 0,-3 7 102 0 0,-2 0-1 0 0,0 0 1 0 0,0-1-1 0 0,-1 1 0 0 0,0-2 1 0 0,0 1-1 0 0,-1-1 1 0 0,-1-1-1 0 0,1 1 0 0 0,-1-2 1 0 0,-1 1-1 0 0,-3 1-101 0 0,-18 9-32 0 0,-1 0 0 0 0,-1-3-1 0 0,-21 7 33 0 0,37-16 0 0 0,-1 0 0 0 0,0-2 0 0 0,-17 2 0 0 0,1 0 0 0 0,20-3 0 0 0,1-1 0 0 0,-1-1 0 0 0,0 0 0 0 0,0-1 0 0 0,-7-1 0 0 0,16 0 0 0 0,0 1 0 0 0,1-1 0 0 0,-1 0 0 0 0,0-1 0 0 0,1 1 0 0 0,-1-1 0 0 0,1 0 0 0 0,0-1 0 0 0,0 1 0 0 0,0-1 0 0 0,0 0 0 0 0,0 0 0 0 0,0-1 0 0 0,1 1 0 0 0,-2-3 0 0 0,5 5-28 0 0,0 0-1 0 0,0-1 1 0 0,0 1-1 0 0,1 0 1 0 0,-1-1-1 0 0,0 1 0 0 0,1 0 1 0 0,-1-1-1 0 0,1 1 1 0 0,0-1-1 0 0,0 1 1 0 0,-1-1-1 0 0,1 1 1 0 0,0-1-1 0 0,0 1 1 0 0,0-1-1 0 0,0 1 0 0 0,1-1 1 0 0,-1 1-1 0 0,0-1 1 0 0,1 1-1 0 0,-1-1 1 0 0,1 0 28 0 0,1-4-1376 0 0,1 0 1 0 0,-1 1-1 0 0,1-1 0 0 0,0 1 1 0 0,1-1 1375 0 0,7-10-6881 0 0</inkml:trace>
  <inkml:trace contextRef="#ctx0" brushRef="#br0" timeOffset="821.074">715 452 17503 0 0,'0'0'399'0'0,"0"0"60"0"0,1 8 442 0 0,1-3-799 0 0,-1-3-98 0 0,0-1 0 0 0,-1 0 0 0 0,1 1 0 0 0,-1-1 0 0 0,1 0 0 0 0,-1 1 0 0 0,0-1 0 0 0,0 1 0 0 0,0-1 0 0 0,0 1-1 0 0,0-1 1 0 0,0 0 0 0 0,0 1 0 0 0,0-1 0 0 0,0 2-4 0 0,-1 1 0 0 0,1-1 0 0 0,1 1 0 0 0,-1-1 0 0 0,0 1 0 0 0,1-1 0 0 0,1 3 0 0 0,1 16 0 0 0,-2-13 0 0 0,0 0 0 0 0,0 0 0 0 0,1 0 0 0 0,0 0 0 0 0,1 0 0 0 0,1 3 0 0 0,5 17 0 0 0,-7-26 0 0 0,0 0 0 0 0,0 0 0 0 0,1 1 0 0 0,-1-2 0 0 0,1 1 0 0 0,0 0 0 0 0,0 0 0 0 0,0-1 0 0 0,0 0 0 0 0,1 1 0 0 0,-1-1 0 0 0,1 0 0 0 0,2 1 0 0 0,-3-2 0 0 0,1-1 0 0 0,-1 1 0 0 0,0-1 0 0 0,1 1 0 0 0,-1-1 0 0 0,0 0 0 0 0,1 0 0 0 0,-1 0 0 0 0,0-1 0 0 0,1 1 0 0 0,-1-1 0 0 0,0 0 0 0 0,1 0 0 0 0,-1 0 0 0 0,0 0 0 0 0,0 0 0 0 0,0-1 0 0 0,0 1 0 0 0,0-1 0 0 0,0 0 0 0 0,-1 0 0 0 0,3-2 0 0 0,7-6 0 0 0,0-1 0 0 0,-1 0 0 0 0,0 0 0 0 0,1-4 0 0 0,-9 12 0 0 0,6-9 0 0 0,0 1 0 0 0,5-8 0 0 0,-12 15 0 0 0,0 1 0 0 0,0-1 0 0 0,-1 1 0 0 0,1-1 0 0 0,-1 0 0 0 0,0 0 0 0 0,0 0 0 0 0,0 0 0 0 0,0 0 0 0 0,-1 0 0 0 0,1-2 0 0 0,-1-5 0 0 0,-2-26 0 0 0,2 34 0 0 0,-1 0 0 0 0,0 0 0 0 0,0 1 0 0 0,0-1 0 0 0,0 0 0 0 0,0 1 0 0 0,-1-1 0 0 0,1 1 0 0 0,-1 0 0 0 0,0-1 0 0 0,0 1 0 0 0,0 0 0 0 0,-9-11 9 0 0,8 9 34 0 0,0 0 1 0 0,0 1-1 0 0,0-1 1 0 0,0 1-1 0 0,-1 0 0 0 0,0 0 1 0 0,1 1-1 0 0,-1-1 1 0 0,0 1-1 0 0,-3-2-43 0 0,-18-6 1532 0 0,-23-6-1532 0 0,38 13 10 0 0,1 1 1 0 0,-1 0-1 0 0,1 1 1 0 0,-1 0-1 0 0,0 1 1 0 0,0 0-1 0 0,0 0-10 0 0,-1 2-124 0 0,0 0-1 0 0,1 1 0 0 0,-1 0 0 0 0,-7 4 125 0 0,-3 1-1703 0 0,11-4-3066 0 0,3 0-1475 0 0</inkml:trace>
  <inkml:trace contextRef="#ctx0" brushRef="#br0" timeOffset="1145.588">1052 92 17503 0 0,'-9'-2'144'0'0,"4"1"441"0"0,9 4 24 0 0,-4-2-578 0 0,1 0 1 0 0,-1 0 0 0 0,0 0-1 0 0,1-1 1 0 0,-1 1 0 0 0,0 0-1 0 0,0 0 1 0 0,0 0 0 0 0,1 0-1 0 0,-1 0 1 0 0,0-1-1 0 0,0 1 1 0 0,0 0 0 0 0,0 0-1 0 0,-1 0 1 0 0,1 0 0 0 0,0 0-1 0 0,0-1 1 0 0,-1 2-32 0 0,1 0-2 0 0,0 0 0 0 0,-1-1 0 0 0,1 1 0 0 0,0 0 0 0 0,0 0 0 0 0,0 0 0 0 0,1-1-1 0 0,-1 1 1 0 0,0 1 2 0 0,3 7 11 0 0,-1 0-1 0 0,0 1 1 0 0,-1 0-1 0 0,0-1 0 0 0,0 1 1 0 0,-1 0-1 0 0,-1 6-10 0 0,0 10 370 0 0,0-16-158 0 0,0-1 0 0 0,-1 0 0 0 0,0 1 0 0 0,0-1 0 0 0,-1 0 0 0 0,-1 1-212 0 0,-8 30 317 0 0,6-16-309 0 0,-2-1 0 0 0,-2 2-8 0 0,-3 13 0 0 0,11-33 0 0 0,1 1 0 0 0,0-1 0 0 0,0 1 0 0 0,0 4 0 0 0,1-4 0 0 0,-1-1 0 0 0,1 0 0 0 0,-2 0 0 0 0,1 0 0 0 0,-1 0 0 0 0,-4 10 0 0 0,5-14 0 0 0,-1 1 0 0 0,1 0 0 0 0,0-1 0 0 0,1 1 0 0 0,-1 0 0 0 0,0-1 0 0 0,1 1 0 0 0,-1 0 0 0 0,1 0 0 0 0,0-1 0 0 0,0 1 0 0 0,0 0 0 0 0,0 0 0 0 0,1 2 0 0 0,-1 15-14 0 0,0 2 77 0 0,0-21-104 0 0,0 0-1 0 0,1-1 0 0 0,-1 1 0 0 0,0 0 0 0 0,1 0 0 0 0,-1 0 1 0 0,0 0-1 0 0,1-1 0 0 0,-1 1 0 0 0,1 0 0 0 0,-1 0 0 0 0,1-1 1 0 0,-1 1-1 0 0,1 0 0 0 0,0-1 0 0 0,-1 1 0 0 0,1 0 1 0 0,0-1-1 0 0,0 1 0 0 0,-1-1 0 0 0,1 1 42 0 0,1-1-953 0 0,-2 0-1150 0 0,0 0-4379 0 0</inkml:trace>
  <inkml:trace contextRef="#ctx0" brushRef="#br0" timeOffset="1430.268">821 410 17503 0 0,'0'0'399'0'0,"0"0"60"0"0,0 0 21 0 0,2 0-59 0 0,17-3-383 0 0,0 1 1 0 0,1 0-1 0 0,-1 2 0 0 0,13 1-38 0 0,3-1 8 0 0,-4 1-8 0 0,29-1 0 0 0,-51-1-247 0 0,61-7 618 0 0,-23-2-5838 0 0,-20 4-581 0 0</inkml:trace>
  <inkml:trace contextRef="#ctx0" brushRef="#br0" timeOffset="1720.679">1321 3 17503 0 0,'-11'-1'296'0'0,"-3"-1"-25"0"0,14 2-250 0 0,0 0 1 0 0,0 0 0 0 0,0 1 0 0 0,0-1 0 0 0,0 0-1 0 0,0 0 1 0 0,0 0 0 0 0,0 0 0 0 0,0 0-1 0 0,0 0 1 0 0,0 0 0 0 0,0 0 0 0 0,0 0-1 0 0,0 0 1 0 0,0 0 0 0 0,0 1 0 0 0,1-1-1 0 0,-1 0 1 0 0,0 0 0 0 0,0 0 0 0 0,0 0-1 0 0,0 0 1 0 0,0 0 0 0 0,0 0 0 0 0,0 0 0 0 0,0 0-1 0 0,-1 0 1 0 0,1 1 0 0 0,0-1 0 0 0,0 0-1 0 0,0 0 1 0 0,0 0 0 0 0,0 0 0 0 0,0 0-1 0 0,0 0 1 0 0,0 0 0 0 0,0 0 0 0 0,0 0-1 0 0,0 0 1 0 0,0 0 0 0 0,0 1 0 0 0,0-1-1 0 0,0 0 1 0 0,0 0 0 0 0,0 0 0 0 0,-1 0-1 0 0,1 0 1 0 0,0 0 0 0 0,0 0 0 0 0,0 0 0 0 0,0 0-1 0 0,0 0 1 0 0,0 0 0 0 0,0 0 0 0 0,0 0-1 0 0,0 0 1 0 0,-1 0 0 0 0,1 0 0 0 0,0 0-1 0 0,0 0-21 0 0,1 2 2 0 0,-1-1 0 0 0,0 1 1 0 0,0-1-1 0 0,1 1 0 0 0,-1 0 0 0 0,0-1 0 0 0,0 1 0 0 0,-1 0 0 0 0,1-1 0 0 0,0 1 0 0 0,0 0 0 0 0,-1-1 0 0 0,1 1 0 0 0,-1-1 0 0 0,0 1 0 0 0,0 0-2 0 0,-3 17-1 0 0,6 4 1 0 0,-1-19 8 0 0,-1 0 0 0 0,1-1 1 0 0,-1 1-1 0 0,0 0 1 0 0,0 0-1 0 0,0 0 0 0 0,-1 0 1 0 0,1 0-1 0 0,-2 1-8 0 0,1 0 99 0 0,0 0-1 0 0,0 0 1 0 0,0 0 0 0 0,1 0-1 0 0,-1 0 1 0 0,1 0 0 0 0,0 0-1 0 0,1 0 1 0 0,-1 0 0 0 0,1-1-1 0 0,0 1 1 0 0,0 0 0 0 0,1 0-1 0 0,1 3-98 0 0,-2-1 95 0 0,0-1-1 0 0,0 1 0 0 0,0 0 0 0 0,-1-1 0 0 0,0 1 0 0 0,0 4-94 0 0,1 27 43 0 0,6-2-43 0 0,-5-26 0 0 0,0-1 0 0 0,0 0 0 0 0,-1 1 0 0 0,0-1 0 0 0,-1 1 0 0 0,0-1 0 0 0,0 1 0 0 0,-1 3 0 0 0,-1 0 0 0 0,0 0 0 0 0,1 0 0 0 0,0 0 0 0 0,2 0 0 0 0,0 8 0 0 0,-1-17-1 0 0,0 0 1 0 0,0 1-1 0 0,0-1 0 0 0,-1 0 0 0 0,0 0 0 0 0,0 1 0 0 0,0-1 0 0 0,-1 3 1 0 0,0-2 14 0 0,1 0-1 0 0,-1 0 0 0 0,1-1 0 0 0,1 1 0 0 0,-1 0 0 0 0,1 1-13 0 0,0-3 91 0 0,0 1-1 0 0,0-1 1 0 0,0 0-1 0 0,0 0 1 0 0,0 0 0 0 0,-1 0-1 0 0,1 0 1 0 0,-1 0-1 0 0,0 0 1 0 0,0-1-1 0 0,0 1 1 0 0,0 0-1 0 0,-1 0 1 0 0,1-1-1 0 0,-1 1 1 0 0,1 0-1 0 0,-1-1 1 0 0,0 0-1 0 0,0 1 1 0 0,-1-1-91 0 0,3-1 11 0 0,-1 0 1 0 0,0-1-1 0 0,1 1 1 0 0,-1 0-1 0 0,0-1 1 0 0,1 1-1 0 0,-1-1 1 0 0,0 1-1 0 0,0-1 1 0 0,1 0-1 0 0,-1 1 1 0 0,0-1-1 0 0,-1 0-11 0 0,2 1 1 0 0,-1-1 0 0 0,0 0 0 0 0,1 0-1 0 0,-1 0 1 0 0,0 0 0 0 0,0 0 0 0 0,1 0-1 0 0,-1 0 1 0 0,0 0 0 0 0,1 0 0 0 0,-1 0 0 0 0,0 0-1 0 0,0 0 1 0 0,1 0 0 0 0,-1-1 0 0 0,0 1-1 0 0,1 0 1 0 0,-1-1 0 0 0,0 1 0 0 0,1 0-1 0 0,-1-1 1 0 0,0 0-1 0 0,1 1 0 0 0,-1-1 0 0 0,1 0 0 0 0,0 1 0 0 0,-1-1 0 0 0,1 0 0 0 0,0 1 0 0 0,0-1 0 0 0,0 0 0 0 0,-1 0 0 0 0,1 1 0 0 0,0-1 0 0 0,0 0 0 0 0,0 0 0 0 0,0 0 0 0 0,1 1 0 0 0,-1-1 0 0 0,0 0-1 0 0,0 0 1 0 0,0 1 0 0 0,0-1 0 0 0,1 0 0 0 0,-1 1 0 0 0,1-1 0 0 0,-1-1-16 0 0,1 1-1 0 0,-1-1 0 0 0,0 0 1 0 0,0 1-1 0 0,1-1 1 0 0,-1 0-1 0 0,0 1 0 0 0,0-1 1 0 0,0 1-1 0 0,-1-1 1 0 0,1 0-1 0 0,0 1 0 0 0,-1-1 1 0 0,1 1-1 0 0,-1-1 0 0 0,1 0 17 0 0,-4-21-610 0 0,4 18 511 0 0,1 1-1 0 0,0-1 1 0 0,0 0-1 0 0,0 1 1 0 0,0-1-1 0 0,1 1 1 0 0,0-1-1 0 0,0 1 1 0 0,0 0-1 0 0,1-1 100 0 0,1-1-30 0 0,-1-1 0 0 0,-1 1 0 0 0,1-1-1 0 0,0-1 31 0 0,-2 4 0 0 0,0 1 0 0 0,0 0 0 0 0,0 0 0 0 0,0-1 0 0 0,1 1 0 0 0,-1 0 0 0 0,1 0 0 0 0,0 1 0 0 0,0-1 0 0 0,0 0 0 0 0,1 1 0 0 0,-1-1 0 0 0,1 1 0 0 0,-1-1 0 0 0,1 1 0 0 0,0 0 0 0 0,-1 0 0 0 0,1-1 0 0 0,-1 1 0 0 0,1-1 0 0 0,-1 0 0 0 0,0 1 0 0 0,0-1 0 0 0,0 0 0 0 0,0-1 0 0 0,-1 2 0 0 0,0 0 0 0 0,0 0 0 0 0,0 0 0 0 0,0 0 0 0 0,1 0 0 0 0,-1 0 0 0 0,1 1 0 0 0,-1-1 0 0 0,1 1 0 0 0,0-1 0 0 0,-1 1 0 0 0,1-1 0 0 0,1 1 0 0 0,8-6 0 0 0,-10 7 0 0 0,-1-1 0 0 0,0 1 0 0 0,1-1 0 0 0,-1 1 0 0 0,1-1 0 0 0,0 1 0 0 0,-1-1 0 0 0,1 1 0 0 0,-1 0 0 0 0,1-1 0 0 0,0 1 0 0 0,-1 0 0 0 0,1 0 0 0 0,0 0 0 0 0,-1-1 0 0 0,1 1 0 0 0,0 0 0 0 0,-1 0 0 0 0,1 0 0 0 0,0 0 0 0 0,-1 0 0 0 0,1 0 0 0 0,0 0 0 0 0,-1 0 0 0 0,1 0 0 0 0,0 1 0 0 0,-1-1 0 0 0,1 0 0 0 0,0 0 0 0 0,-1 1 0 0 0,1-1 0 0 0,-1 0 0 0 0,1 1 0 0 0,0-1 0 0 0,-1 0 0 0 0,1 1 0 0 0,-1-1 0 0 0,1 1 0 0 0,1 1 0 0 0,10 5 0 0 0,-10-3 0 0 0,-2-2 0 0 0,4 3 110 0 0,0 0-1 0 0,-1 0 1 0 0,0 0-1 0 0,0 1 1 0 0,-1-1-1 0 0,0 0 1 0 0,0 1-1 0 0,2 5-109 0 0,6 17 822 0 0,-7-21-724 0 0,0 1 0 0 0,-1-1 0 0 0,2 7-98 0 0,-2-5 0 0 0,1 0 0 0 0,-1 0 0 0 0,2 0 0 0 0,-1-1 0 0 0,4 6 0 0 0,-6-11 4 0 0,0 0-1 0 0,0-1 1 0 0,0 1-1 0 0,-1 0 1 0 0,1 0 0 0 0,-1 0-1 0 0,0 0 1 0 0,1-1-1 0 0,-1 1 1 0 0,-1 0-1 0 0,1 0 1 0 0,0 0-1 0 0,-1 1-3 0 0,0 0-109 0 0,1 0-1 0 0,0 0 1 0 0,-1 0 0 0 0,1 0-1 0 0,1-1 1 0 0,-1 1-1 0 0,1 0 1 0 0,0 2 109 0 0,-1-6-7 0 0,1 4-384 0 0,0 1-1 0 0,0-1 1 0 0,0 0-1 0 0,0 1 1 0 0,-1 3 391 0 0,0 6-1023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2:01.8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259 212 15664 0 0,'0'0'356'0'0,"-10"-7"859"0"0,8 6-1207 0 0,-1 0 0 0 0,1 0 0 0 0,-1 0 0 0 0,0 1 0 0 0,0-1 0 0 0,1 1-1 0 0,-1-1 1 0 0,0 1 0 0 0,0 0 0 0 0,0 0 0 0 0,0 0 0 0 0,1 1 0 0 0,-1-1 0 0 0,0 1-1 0 0,0-1 1 0 0,-1 1-8 0 0,-6 3 89 0 0,0 0 0 0 0,0 0-1 0 0,-7 6-88 0 0,-9 2 1188 0 0,23-10-1045 0 0,2-2-110 0 0,-1 1 0 0 0,1 0 0 0 0,-1 0 1 0 0,1 0-1 0 0,0 0 0 0 0,-1 0 0 0 0,1 0 1 0 0,0 0-1 0 0,0 1 0 0 0,0-1 1 0 0,0 0-1 0 0,0 1 0 0 0,0-1 0 0 0,0 2-33 0 0,0-3 0 0 0,1 1 0 0 0,-1-1 0 0 0,1 0 0 0 0,0 1 0 0 0,-1-1 0 0 0,1 1 0 0 0,0-1 0 0 0,-1 1 0 0 0,1-1 0 0 0,0 1 0 0 0,-1-1 0 0 0,1 1 0 0 0,0-1 0 0 0,0 1 0 0 0,0 0 0 0 0,0-1 0 0 0,-1 1 0 0 0,1-1 0 0 0,0 1 0 0 0,0-1 0 0 0,0 1 0 0 0,0 0 0 0 0,0-1 0 0 0,1 1 0 0 0,-1-1 0 0 0,0 1 0 0 0,0 0 0 0 0,0-1 0 0 0,0 1 0 0 0,1-1 0 0 0,-1 1 0 0 0,0-1 0 0 0,0 1 0 0 0,1-1 0 0 0,-1 1 0 0 0,0-1 0 0 0,1 1 0 0 0,-1-1 0 0 0,1 1 0 0 0,0 0 0 0 0,2 3 0 0 0,1 0 0 0 0,0 0 0 0 0,0-1 0 0 0,0 1 0 0 0,1-1 0 0 0,0 0 0 0 0,23 20 0 0 0,-21-15 0 0 0,-5-5 0 0 0,0 0 0 0 0,1 0 0 0 0,-1 0 0 0 0,1-1 0 0 0,0 1 0 0 0,0 0 0 0 0,0-1 0 0 0,0 0 0 0 0,1 0 0 0 0,-1 0 0 0 0,0 0 0 0 0,1-1 0 0 0,-1 1 0 0 0,1-1 0 0 0,1 0 0 0 0,8 3 0 0 0,-1-1 0 0 0,0 2 0 0 0,0-1 0 0 0,0 2 0 0 0,0 0 0 0 0,-1 0 0 0 0,0 1 0 0 0,0 0 0 0 0,7 7 0 0 0,-13-10 7 0 0,0 0 0 0 0,-1 1 0 0 0,1 0-1 0 0,-1 0 1 0 0,0 0 0 0 0,-1 0 0 0 0,1 0-1 0 0,-1 1 1 0 0,0-1 0 0 0,0 1 0 0 0,1 5-7 0 0,-3-8 72 0 0,0 0 0 0 0,0 0 1 0 0,-1 0-1 0 0,1 0 0 0 0,-1 0 1 0 0,0 0-1 0 0,0 0 0 0 0,0 0 1 0 0,0 0-1 0 0,0 0 0 0 0,-1 0 1 0 0,1 0-1 0 0,-1 0 0 0 0,0-1 1 0 0,0 1-1 0 0,0 0 0 0 0,0 0 1 0 0,0 0-1 0 0,-1-1 0 0 0,1 1 1 0 0,-1-1-1 0 0,0 1 0 0 0,0-1 1 0 0,0 0-1 0 0,-2 2-72 0 0,-9 8 163 0 0,-1-1 0 0 0,0-1 0 0 0,-1 0 0 0 0,0-1 0 0 0,0 0 0 0 0,-1-2 0 0 0,0 0 0 0 0,-1 0-163 0 0,-5 1 182 0 0,-1-1 0 0 0,0-1 0 0 0,-1-1-1 0 0,1-1 1 0 0,-16 0-182 0 0,1-3 0 0 0,35-1 0 0 0,0 0 0 0 0,0-1 0 0 0,0 1 0 0 0,0-1 0 0 0,0 0 0 0 0,1 0 0 0 0,-1 0 0 0 0,0 0 0 0 0,0 0 0 0 0,1-1 0 0 0,-1 1 0 0 0,2 0-27 0 0,0 1 0 0 0,0-1-1 0 0,0 0 1 0 0,1 1 0 0 0,-1-1-1 0 0,0 0 1 0 0,0 1 0 0 0,1-1 0 0 0,-1 0-1 0 0,0 0 1 0 0,1 0 0 0 0,-1 1-1 0 0,1-1 1 0 0,-1 0 0 0 0,1 0-1 0 0,0 0 1 0 0,-1 0 0 0 0,1 0-1 0 0,0 0 1 0 0,0 0 0 0 0,-1 0-1 0 0,1 0 1 0 0,0 0 0 0 0,0 0 0 0 0,0 0-1 0 0,0 0 1 0 0,0 0 0 0 0,1 0-1 0 0,-1 0 1 0 0,0 0 27 0 0,1-2-385 0 0,0 0 0 0 0,1 1 0 0 0,-1-1 0 0 0,0 1 0 0 0,1-1 0 0 0,0 1 0 0 0,0 0 0 0 0,0-1 385 0 0,0 1-303 0 0,9-11-1231 0 0</inkml:trace>
  <inkml:trace contextRef="#ctx0" brushRef="#br0" timeOffset="291.574">421 300 15664 0 0,'4'-1'220'0'0,"0"-1"1"0"0,0 1-1 0 0,1 0 1 0 0,-1 0-1 0 0,0 0 1 0 0,1 1-1 0 0,1-1-220 0 0,-4 1 61 0 0,0 1 0 0 0,0-1 0 0 0,0 0 0 0 0,0 1 0 0 0,0 0 0 0 0,0-1 1 0 0,0 1-1 0 0,0 0 0 0 0,0 0 0 0 0,-1 0 0 0 0,1 0 0 0 0,0 0 0 0 0,-1 0 0 0 0,1 0 0 0 0,-1 1 0 0 0,1-1 0 0 0,-1 1 0 0 0,1-1-61 0 0,2 4 210 0 0,-1-1 0 0 0,1 1 0 0 0,-1 0 0 0 0,1 0 0 0 0,-1 0 0 0 0,-1 1 0 0 0,1-1 0 0 0,-1 1 0 0 0,0 0 0 0 0,0-1 0 0 0,-1 1-1 0 0,0 0 1 0 0,0 0 0 0 0,0 0 0 0 0,0 4-210 0 0,3 11 18 0 0,-2-17-19 0 0,-1 1 1 0 0,0-1 0 0 0,-1 0 0 0 0,1 1-1 0 0,-1 1 1 0 0,1 21 254 0 0,2-1 0 0 0,2 10-254 0 0,-2-11 932 0 0,2-8-393 0 0,-1 5-470 0 0,2-13-470 0 0,-5-7-3210 0 0,-1-2 3602 0 0,0 0-7153 0 0</inkml:trace>
  <inkml:trace contextRef="#ctx0" brushRef="#br0" timeOffset="592.332">637 186 16416 0 0,'0'0'359'0'0,"0"0"81"0"0,0 0 8 0 0,0 0 8 0 0,0 0-360 0 0,0 0-96 0 0,0 0 0 0 0,0 8 0 0 0,-4 4-152 0 0,2-2-40 0 0,8 4-16 0 0,-3 0 0 0 0,0 0-1063 0 0,0 3-209 0 0,4 16-48 0 0,4-5-8 0 0</inkml:trace>
  <inkml:trace contextRef="#ctx0" brushRef="#br0" timeOffset="1512.321">1077 325 11976 0 0,'-14'-7'546'0'0,"11"-6"204"0"0,-5 8-750 0 0,-5-6 0 0 0,12 10 0 0 0,1 1 0 0 0,-1-1 0 0 0,1 0 0 0 0,-1 1 0 0 0,1-1 0 0 0,-1 1 0 0 0,0-1 0 0 0,1 1 0 0 0,-1 0 0 0 0,1-1 0 0 0,-1 1 0 0 0,0-1 0 0 0,1 1 0 0 0,-1 0 0 0 0,0 0 0 0 0,0-1 0 0 0,1 1 0 0 0,-1 0 0 0 0,0 0 0 0 0,0 0 0 0 0,0 0 0 0 0,-21-6 0 0 0,21 6 0 0 0,-12-4 0 0 0,11 1 0 0 0,10-1 0 0 0,-1 3 0 0 0,0 0-18 0 0,-3 0 33 0 0,-5 1 61 0 0,0 0-10 0 0,1 0 0 0 0,-1 0 0 0 0,1 0 1 0 0,-1 0-1 0 0,1 0 0 0 0,-1 0 0 0 0,1 0 0 0 0,-1 0 0 0 0,1 0 0 0 0,-1 1 1 0 0,1-1-1 0 0,-1 0 0 0 0,1 0 0 0 0,-1 0 0 0 0,1 1 0 0 0,-1-1 1 0 0,1 0-1 0 0,0 1 0 0 0,-1-1 0 0 0,1 0-66 0 0,-7 3 732 0 0,8-3-362 0 0,-1 0 118 0 0,0 0 21 0 0,1 0-433 0 0,-1 0 0 0 0,1 0 0 0 0,-1 0 0 0 0,1 0-1 0 0,-1 0 1 0 0,1 0 0 0 0,-1 0 0 0 0,1 0 0 0 0,-1-1-1 0 0,1 1 1 0 0,-1 0 0 0 0,1 0 0 0 0,-1-1 0 0 0,1 1-1 0 0,-1 0 1 0 0,1 0 0 0 0,-1-1 0 0 0,1 1-76 0 0,-1-1 1275 0 0,-32-1-750 0 0,25 1-333 0 0,0 0 1 0 0,0 0-1 0 0,0 1 1 0 0,-1 0-1 0 0,1 0 1 0 0,0 1-1 0 0,0 0 0 0 0,-6 1-192 0 0,-15 13 0 0 0,21-10 70 0 0,-1-1-1 0 0,1 1 0 0 0,0 0 1 0 0,1 1-1 0 0,-1 0 0 0 0,1 0 1 0 0,1 0-1 0 0,-1 0 0 0 0,-2 5-69 0 0,4-4 42 0 0,0 0 0 0 0,0 0 0 0 0,1 1 0 0 0,0 0 0 0 0,0 2-42 0 0,-2 4 6 0 0,3-8-53 0 0,1 0 0 0 0,-1 0 0 0 0,2 0-1 0 0,-1 1 1 0 0,1-1 0 0 0,0 2 47 0 0,-2 16-293 0 0,2-20 272 0 0,0 0 0 0 0,0 1 0 0 0,0-1 0 0 0,1 0 0 0 0,0 1 0 0 0,0-1-1 0 0,0 0 1 0 0,0 0 0 0 0,1 1 21 0 0,2 12-2 0 0,-4-4 105 0 0,0-12-72 0 0,-1-1 1 0 0,1 1-1 0 0,0 0 1 0 0,0 0 0 0 0,0-1-1 0 0,0 1 1 0 0,0 0 0 0 0,0 0-1 0 0,0-1 1 0 0,0 1 0 0 0,0 0-1 0 0,0-1 1 0 0,0 1-1 0 0,0 0 1 0 0,1 0 0 0 0,-1-1-1 0 0,0 1 1 0 0,0 0 0 0 0,1-1-1 0 0,-1 1 1 0 0,0 0-1 0 0,1-1 1 0 0,-1 1 0 0 0,1-1-32 0 0,1 3 37 0 0,0-2 0 0 0,0 1 0 0 0,0 0 0 0 0,0 0 0 0 0,1-1 1 0 0,-1 1-1 0 0,0-1 0 0 0,1 0 0 0 0,-1 0 0 0 0,1 1 0 0 0,0-2 1 0 0,-1 1-1 0 0,1 0 0 0 0,0-1 0 0 0,0 1 0 0 0,-1-1 0 0 0,1 0 0 0 0,0 1 1 0 0,0-2-1 0 0,-1 1 0 0 0,1 0 0 0 0,0 0 0 0 0,0-1 0 0 0,-1 0 1 0 0,1 1-1 0 0,0-1 0 0 0,-1 0 0 0 0,1 0 0 0 0,-1-1 0 0 0,3 0-37 0 0,17-7-107 0 0,-19 8 0 0 0,0 0 1 0 0,1 0 0 0 0,-1-1-1 0 0,0 1 1 0 0,0-1 0 0 0,0 1-1 0 0,0-1 1 0 0,-1 0-1 0 0,1 0 1 0 0,-1 0 0 0 0,1-1-1 0 0,2-1 107 0 0,-3 1-93 0 0,1 0 0 0 0,-1 1 0 0 0,1 0-1 0 0,0-1 1 0 0,0 1 0 0 0,3-1 93 0 0,-3 1-7 0 0,0 0 0 0 0,0 0 0 0 0,0 0 0 0 0,-1 0 0 0 0,1-1 0 0 0,0 1 0 0 0,0-2 7 0 0,-2 2 0 0 0,1 0 0 0 0,0-1 0 0 0,-1 1 0 0 0,0-1 0 0 0,1 1 0 0 0,-1-1 0 0 0,0 1 0 0 0,0-1 0 0 0,-1 0 0 0 0,1 0 0 0 0,0 1 0 0 0,-1-1 0 0 0,0 0 0 0 0,1 0 0 0 0,-2-2 0 0 0,2 3 0 0 0,-1 0 0 0 0,0 0 0 0 0,1 0 0 0 0,-1 0 0 0 0,1 1 0 0 0,0-1 0 0 0,-1 0 0 0 0,1 0 0 0 0,1-1 0 0 0,-1 2 0 0 0,-1 0 0 0 0,1-1 0 0 0,0 1 0 0 0,-1 0 0 0 0,1 0 0 0 0,-1-1 0 0 0,1 1 0 0 0,-1 0 0 0 0,0-1 0 0 0,1 1 0 0 0,-1-1 0 0 0,0 1 0 0 0,0 0 0 0 0,0-1 0 0 0,0 1 0 0 0,-1-2 0 0 0,-1-5 0 0 0,1 7 0 0 0,1 0 0 0 0,0 0 0 0 0,-1 0 0 0 0,1 0 0 0 0,0 0 0 0 0,0 0 0 0 0,-1 0 0 0 0,1-1 0 0 0,0 1 0 0 0,0 0 0 0 0,0 0 0 0 0,0 0 0 0 0,1 0 0 0 0,-1 0 0 0 0,0 0 0 0 0,0-1 0 0 0,1 1 0 0 0,-1 0 0 0 0,1 0 0 0 0,-1 0 0 0 0,1 0 0 0 0,-1 0 0 0 0,1-1 0 0 0,-1 1 0 0 0,1-1 0 0 0,0 1 0 0 0,0-1 0 0 0,0 1 0 0 0,0-1 0 0 0,0 1 0 0 0,0-1 0 0 0,0 1 0 0 0,0 0 0 0 0,1 0 0 0 0,-1-1 0 0 0,0 1 0 0 0,2 0 0 0 0,-3 0 0 0 0,1 1 0 0 0,0 0 0 0 0,-1 0 0 0 0,1 0 0 0 0,0 0 0 0 0,-1 0 0 0 0,1 0 0 0 0,-1 0 0 0 0,1 0 0 0 0,0 0 0 0 0,-1 0 0 0 0,1 1 0 0 0,-1-1 0 0 0,1 0 0 0 0,0 0 0 0 0,-1 0 0 0 0,1 1 0 0 0,0-1 0 0 0,16 14 0 0 0,-12-6 0 0 0,0-1 0 0 0,-1 0 0 0 0,0 1 0 0 0,0 0 0 0 0,-1 0 0 0 0,1 0 0 0 0,-2 1 0 0 0,1-1 0 0 0,0 9 0 0 0,1-5 0 0 0,-2-2 0 0 0,-1 0 0 0 0,0 0 0 0 0,0 1 0 0 0,-1 2 0 0 0,1-3 0 0 0,-1-1 0 0 0,1 1 0 0 0,0-1 0 0 0,2 6 0 0 0,0-1 0 0 0,0 1 0 0 0,-1 0 0 0 0,-1-1 0 0 0,-1 15 0 0 0,1-11 0 0 0,0-1 0 0 0,0 0 0 0 0,2 3 0 0 0,1 6 0 0 0,1 21 0 0 0,2 21 0 0 0,-5-58 0 0 0,-1 0 0 0 0,0-1 0 0 0,-1 1 0 0 0,0 0 0 0 0,-1 5 0 0 0,1-13 0 0 0,0 0 0 0 0,0-1 0 0 0,0 1 0 0 0,0 0 0 0 0,1-1 0 0 0,-1 1 0 0 0,1 0 0 0 0,-1-1 0 0 0,1 1 0 0 0,0-1 0 0 0,-1 1 0 0 0,1 0 0 0 0,0-1 0 0 0,0 0 0 0 0,-1 0 0 0 0,1 0 0 0 0,0 0 0 0 0,-1 0 0 0 0,1 0 0 0 0,-1 0 0 0 0,0 1 0 0 0,1-1 0 0 0,-1 0 0 0 0,0 0 0 0 0,0 0 0 0 0,0 0 0 0 0,0 1 0 0 0,0-1 0 0 0,0 0 0 0 0,0 0 0 0 0,0 0 0 0 0,0 0 0 0 0,-1 1 0 0 0,-5 10 0 0 0,5-11 1 0 0,1 0 0 0 0,-1 0-1 0 0,1-1 1 0 0,-1 1 0 0 0,0 0 0 0 0,1 0-1 0 0,-1 0 1 0 0,0-1 0 0 0,1 1-1 0 0,-1 0 1 0 0,0-1 0 0 0,0 1-1 0 0,0 0 1 0 0,0-1 0 0 0,0 1-1 0 0,0-1 1 0 0,0 0 0 0 0,0 1 0 0 0,0-1-1 0 0,0 0 1 0 0,0 1 0 0 0,0-1-1 0 0,0 0 1 0 0,0 0 0 0 0,0 0-1 0 0,0 0 1 0 0,0 0 0 0 0,0 0-1 0 0,-4 0 44 0 0,-1-1 184 0 0,1 1 0 0 0,-1-1 0 0 0,1 0 0 0 0,0-1-1 0 0,-1 1 1 0 0,1-1 0 0 0,0 0 0 0 0,0-1-1 0 0,-3 0-227 0 0,1-1-138 0 0,6 4 139 0 0,0-1-1 0 0,-1 0 1 0 0,1 0 0 0 0,0 1-1 0 0,0-1 1 0 0,0 0-1 0 0,0 0 1 0 0,0 0-1 0 0,1 0 1 0 0,-1 0 0 0 0,0 0-1 0 0,0-1 1 0 0,1 1-1 0 0,-1 0 1 0 0,0 0 0 0 0,1 0-1 0 0,-1-1 1 0 0,1 1-1 0 0,0 0 1 0 0,-1-1-1 0 0,1 1 1 0 0,0 0 0 0 0,0-1-1 0 0,0 1 1 0 0,0 0-1 0 0,0-1 1 0 0,0 1-1 0 0,-3-17 0 0 0,1 10 0 0 0,1 5 0 0 0,0 1 0 0 0,0-1 0 0 0,0 1 0 0 0,1-1 0 0 0,-1 0 0 0 0,1 0 0 0 0,0 1 0 0 0,-1-1 0 0 0,1 0 0 0 0,1 1 0 0 0,-1-1 0 0 0,0 0 0 0 0,1 0 0 0 0,0-1 0 0 0,4-8 0 0 0,-4 8 0 0 0,1 1 0 0 0,-1-1 0 0 0,1 1 0 0 0,-1-1 0 0 0,0 1 0 0 0,-1-1 0 0 0,1 0 0 0 0,0-2 0 0 0,-2-10 0 0 0,0 13 0 0 0,1 0 0 0 0,0 0 0 0 0,0-1 0 0 0,0 1 0 0 0,0 0 0 0 0,0 0 0 0 0,1 0 0 0 0,-1 0 0 0 0,1 0 0 0 0,1-2 0 0 0,7-13 0 0 0,-7 13 0 0 0,0 1 0 0 0,1 0 0 0 0,-2 0 0 0 0,1-1 0 0 0,0 1 0 0 0,-1-1 0 0 0,0 0 0 0 0,1-10-1 0 0,-1 8-10 0 0,0 1 1 0 0,0 0-1 0 0,0 0 1 0 0,1 0 0 0 0,0 0-1 0 0,0 0 11 0 0,17-35-470 0 0,-3 5-822 0 0,1-6 1292 0 0,-14 34-21 0 0,1-1 0 0 0,0 1 1 0 0,1 0-1 0 0,0 0 0 0 0,0 1 1 0 0,0 0-1 0 0,1-1 0 0 0,6-4 21 0 0,-9 9-28 0 0,-1-1 0 0 0,0 1 0 0 0,0 0 0 0 0,0-1 0 0 0,0 1 0 0 0,-1-1 0 0 0,2-3 28 0 0,-2 3-82 0 0,0 1 1 0 0,0 0-1 0 0,1 0 1 0 0,-1 0-1 0 0,1 0 1 0 0,0 0-1 0 0,0 0 0 0 0,0 0 1 0 0,2-1 81 0 0,62-60-1118 0 0,-63 61 1118 0 0,0 1 0 0 0,1-1 0 0 0,-1 1 0 0 0,1-1 0 0 0,-1 1 0 0 0,1 0 0 0 0,0 1 0 0 0,0-1 0 0 0,2 0 0 0 0,23-12 0 0 0,-28 13 47 0 0,1 1-1 0 0,0-1 0 0 0,0 0 0 0 0,0 1 0 0 0,-1-1 0 0 0,1 1 0 0 0,0 0 0 0 0,0 0 0 0 0,0 0 0 0 0,0 0 1 0 0,0 0-1 0 0,0 0 0 0 0,-1 0 0 0 0,1 0 0 0 0,0 1 0 0 0,0-1 0 0 0,0 1 0 0 0,0-1 0 0 0,0 1-46 0 0,-1 0 44 0 0,-1-1 0 0 0,1 0-1 0 0,-1 1 1 0 0,0-1 0 0 0,1 0-1 0 0,-1 1 1 0 0,0-1-1 0 0,1 1 1 0 0,-1-1 0 0 0,0 1-1 0 0,0-1 1 0 0,1 0 0 0 0,-1 1-1 0 0,0-1 1 0 0,0 1 0 0 0,0-1-1 0 0,0 1 1 0 0,0-1-1 0 0,1 1-43 0 0,-1 2 122 0 0,6 6 1 0 0,-4-7-121 0 0,0 1 1 0 0,0-1-1 0 0,-1 1 1 0 0,1-1-1 0 0,-1 1 1 0 0,0-1-1 0 0,0 1 1 0 0,0 0-1 0 0,0-1 1 0 0,0 1-1 0 0,-1 0 1 0 0,1 0-1 0 0,-1 0 1 0 0,0 0-1 0 0,0-1 1 0 0,0 1-1 0 0,0 2-2 0 0,-3 4 0 0 0,3-7 0 0 0,-1 0 0 0 0,0 0 0 0 0,1 1 0 0 0,-1-1 0 0 0,1 0 0 0 0,0 0 0 0 0,-1 1 0 0 0,1-1 0 0 0,0 0 0 0 0,0 1 0 0 0,1-1 0 0 0,-1 0 0 0 0,1 1 0 0 0,3 11 0 0 0,-2-11 0 0 0,-1 1 0 0 0,0-1 0 0 0,0 1 0 0 0,0-1 0 0 0,0 1 0 0 0,-1-1 0 0 0,1 1 0 0 0,-1-1 0 0 0,0 1 0 0 0,-4 22 0 0 0,3-22 0 0 0,0 0 0 0 0,0 0 0 0 0,1 0 0 0 0,-1 0 0 0 0,1 0 0 0 0,0 0 0 0 0,0 0 0 0 0,1 0 0 0 0,-1 0 0 0 0,1 0 0 0 0,0 1 0 0 0,16 70-13 0 0,-17-73 6 0 0,1 0 1 0 0,0 0-1 0 0,0-1 1 0 0,-1 1-1 0 0,1 0 1 0 0,0-1-1 0 0,0 1 1 0 0,1 0-1 0 0,-1-1 1 0 0,0 1 6 0 0,4 4-2 0 0,-5-6 3 0 0,1 0-1 0 0,-1 1 0 0 0,0-1 1 0 0,0 0-1 0 0,0 0 0 0 0,0 0 0 0 0,0 1 1 0 0,0-1-1 0 0,0 0 0 0 0,1 0 1 0 0,-1 0-1 0 0,0 1 0 0 0,0-1 1 0 0,0 0-1 0 0,0 0 0 0 0,0 1 1 0 0,0-1-1 0 0,0 0 0 0 0,0 0 0 0 0,0 0 1 0 0,0 1-1 0 0,0-1 0 0 0,0 0 1 0 0,0 0-1 0 0,-1 1 0 0 0,1-1 1 0 0,0 0-1 0 0,0 0 0 0 0,0 0 0 0 0,0 1 1 0 0,0-1-1 0 0,0 0 0 0 0,0 0 1 0 0,-1 0-1 0 0,1 1 0 0 0,-5 4 54 0 0,9-4-58 0 0,-1-1 7 0 0,-3 0-3 0 0,1 1 0 0 0,-1-1 0 0 0,0 0 0 0 0,1 0 0 0 0,-1 0 0 0 0,1 1 0 0 0,-1-1 0 0 0,1 0 0 0 0,-1 0 0 0 0,0 0 0 0 0,1 0 0 0 0,-1 0 0 0 0,1 0 0 0 0,-1 0 0 0 0,1 0 0 0 0,-1 0 0 0 0,1 0 0 0 0,-1 0 0 0 0,1 0 0 0 0,-1-1 0 0 0,1 1 0 0 0,-1 0 0 0 0,0 0 0 0 0,1 0 0 0 0,-1-1 0 0 0,1 1 0 0 0,-1 0 0 0 0,0 0 0 0 0,1-1 0 0 0,-1 1 0 0 0,0 0 0 0 0,1-1 0 0 0,-1 1 0 0 0,0 0 0 0 0,1-1 0 0 0,-1 1 0 0 0,0-1 0 0 0,0 1 0 0 0,0 0 0 0 0,1-1 0 0 0,-1 1 0 0 0,0-1 0 0 0,0 1 0 0 0,0-1 0 0 0,0 1 0 0 0,1-2 0 0 0,-1 1 0 0 0,1 0 0 0 0,-1 1 0 0 0,0-1 0 0 0,1 0 0 0 0,-1 0 0 0 0,0 1 0 0 0,0-1 0 0 0,0 0 0 0 0,0 0 0 0 0,0 1 0 0 0,1-1 0 0 0,-1 0 0 0 0,0 0 0 0 0,-1 0 0 0 0,1 1 0 0 0,0-1 0 0 0,0 0 0 0 0,0 0 0 0 0,0 0 0 0 0,-1 1 0 0 0,1-1 0 0 0,0 0 0 0 0,-1 1 0 0 0,1-1 0 0 0,0 0 0 0 0,-1 0 0 0 0,1 1 0 0 0,-1-1 0 0 0,1 1 0 0 0,-1-1 0 0 0,0 1 0 0 0,1-1 0 0 0,-1 1 0 0 0,1-1 0 0 0,-1 0 0 0 0,0 1 0 0 0,0-1 0 0 0,1 0 0 0 0,-1 1 0 0 0,0-1 0 0 0,1 0 0 0 0,-1 0 0 0 0,1 0 0 0 0,-1 0 0 0 0,1 1 0 0 0,-1-1 0 0 0,1 0 0 0 0,0 0 0 0 0,-1 0 0 0 0,1 0 0 0 0,0 0 0 0 0,0 0 0 0 0,0 0 0 0 0,0 0 0 0 0,0 0 0 0 0,0 0 0 0 0,0 0 0 0 0,0 0 0 0 0,0 0 0 0 0,0 0 0 0 0,1 0 0 0 0,5-10 0 0 0,-5 9 0 0 0,0 1 0 0 0,0 0 0 0 0,0-1 0 0 0,0 1 0 0 0,0 0 0 0 0,-1-1 0 0 0,1 1 0 0 0,0-1 0 0 0,-1 1 0 0 0,1-1 0 0 0,-1 1 0 0 0,0-1 0 0 0,0 0 0 0 0,1 1 0 0 0,-1-2 0 0 0,-3-12 0 0 0,3 13 0 0 0,-1 0 0 0 0,1 0 0 0 0,0 0 0 0 0,-1 0 0 0 0,1 0 0 0 0,0 0 0 0 0,0 0 0 0 0,0 1 0 0 0,1-1 0 0 0,-1 0 0 0 0,0 0 0 0 0,1 0 0 0 0,-1 0 0 0 0,1 0 0 0 0,-1 0 0 0 0,1 1 0 0 0,0-1 0 0 0,0 0 0 0 0,0 1 0 0 0,0-1 0 0 0,0 0 0 0 0,0 1 0 0 0,1-1 0 0 0,19-19-101 0 0,-17 18-7 0 0,0 0-1 0 0,0 0 0 0 0,-1-1 1 0 0,1 1-1 0 0,-1-1 1 0 0,0 0-1 0 0,2-3 109 0 0,-4 4-73 0 0,0 0 0 0 0,1 0-1 0 0,0 0 1 0 0,0 0 0 0 0,0 0 0 0 0,0 0-1 0 0,0 1 1 0 0,0-1 0 0 0,1 1 0 0 0,-1-1-1 0 0,1 1 1 0 0,0 0 0 0 0,0 0 0 0 0,0 0-1 0 0,1 0 74 0 0,5-4-15 0 0,-7 4 15 0 0,0 1 0 0 0,0 0 0 0 0,1-1 0 0 0,-1 1 0 0 0,0 0 0 0 0,1 0 0 0 0,-1 1 0 0 0,0-1-1 0 0,2 0 1 0 0,10 2 0 0 0,-13-1 0 0 0,0 0 0 0 0,0 1 0 0 0,0-1 0 0 0,0 1 0 0 0,0 0 0 0 0,0-1 0 0 0,0 1 0 0 0,0 0 0 0 0,0-1 0 0 0,0 1 0 0 0,0 0 0 0 0,0 0 0 0 0,0 0 0 0 0,0 0 0 0 0,-1 0 0 0 0,1 0 0 0 0,0 0 0 0 0,-1 0 0 0 0,1 0 0 0 0,-1 0 0 0 0,5 24 0 0 0,-1-4 0 0 0,5 10 0 0 0,-7-23 0 0 0,1 0 0 0 0,-1 1 0 0 0,1-1 0 0 0,1-1 0 0 0,4 8 0 0 0,4 7 0 0 0,-10-17 0 0 0,1-1 0 0 0,-1 1 0 0 0,1-1 0 0 0,0 1 0 0 0,0-1 0 0 0,0 0 0 0 0,0 0 0 0 0,1-1 0 0 0,0 1 0 0 0,0-1 0 0 0,0 0 0 0 0,1 2 0 0 0,1-2-25 0 0,22 10-819 0 0,-13-10-3672 0 0,8-2-1546 0 0</inkml:trace>
  <inkml:trace contextRef="#ctx0" brushRef="#br0" timeOffset="2067.318">2087 370 17503 0 0,'0'0'399'0'0,"-1"-1"-282"0"0,1 0 0 0 0,-1 0 0 0 0,0 0 0 0 0,0 1 0 0 0,0-1 0 0 0,1 0 0 0 0,-1 1 0 0 0,0-1 0 0 0,0 1 0 0 0,0-1 0 0 0,0 1 0 0 0,0-1 0 0 0,-1 1-117 0 0,-14 7 248 0 0,0 0 0 0 0,0 1 0 0 0,1 1-1 0 0,-14 10-247 0 0,7-6 203 0 0,16-8-76 0 0,-1 0 0 0 0,1 1 1 0 0,0-1-1 0 0,1 1 0 0 0,-1 1 0 0 0,-1 2-127 0 0,-9 10 51 0 0,14-16-51 0 0,-1 0 0 0 0,1 0 0 0 0,0 0 0 0 0,0 0 0 0 0,0 0 0 0 0,0 1 0 0 0,1-1 0 0 0,-1 1 0 0 0,1-1 0 0 0,0 1 0 0 0,0 3 0 0 0,-5 11-14 0 0,1-4-57 0 0,4-14 66 0 0,1 1 0 0 0,-1 0 0 0 0,1-1 0 0 0,-1 1-1 0 0,1 0 1 0 0,0-1 0 0 0,-1 1 0 0 0,1 0 0 0 0,0 0 0 0 0,0 0 0 0 0,-1-1 0 0 0,1 1 0 0 0,0 0 0 0 0,0 0-1 0 0,0 0 1 0 0,0-1 0 0 0,0 1 0 0 0,0 0 0 0 0,0 0 0 0 0,0 0 0 0 0,0 0 0 0 0,1-1 0 0 0,-1 1-1 0 0,0 0 1 0 0,0 0 0 0 0,1-1 0 0 0,-1 1 0 0 0,1 0 0 0 0,-1 0 0 0 0,0-1 0 0 0,1 1 0 0 0,-1 0 0 0 0,1-1-1 0 0,0 1 1 0 0,0 0 5 0 0,0 1 1 0 0,3 4 80 0 0,3-5 7 0 0,-7-2-97 0 0,0 1-1 0 0,1 0 1 0 0,-1 0 0 0 0,0 0 0 0 0,1-1 0 0 0,-1 1 0 0 0,0 0-1 0 0,0-1 1 0 0,1 1 0 0 0,-1 0 0 0 0,0-1 0 0 0,0 1 0 0 0,1 0-1 0 0,-1-1 1 0 0,0 1 0 0 0,0 0 0 0 0,0-1 0 0 0,0 1-1 0 0,1-1 1 0 0,-1 1 9 0 0,0-2-95 0 0,2 0-16 0 0,0 0 0 0 0,0 0-1 0 0,-1 0 1 0 0,1 0 0 0 0,0 0 0 0 0,1 0-1 0 0,1-1 112 0 0,-3 2-46 0 0,1 0 0 0 0,0 0 0 0 0,-1 0 0 0 0,0 0 0 0 0,1-1 0 0 0,-1 1 0 0 0,0 0-1 0 0,1-1 1 0 0,-1 1 0 0 0,0-1 0 0 0,0 0 0 0 0,0 1 0 0 0,0-1 0 0 0,-1 0 0 0 0,1 0 0 0 0,0 1-1 0 0,0-3 47 0 0,-1 3-1 0 0,1-1 0 0 0,0 0 1 0 0,-1 1-1 0 0,1-1 0 0 0,0 1 0 0 0,0-1 0 0 0,1 1 0 0 0,-1-1 0 0 0,0 1 0 0 0,0 0 0 0 0,1 0 0 0 0,-1-1 0 0 0,0 1 0 0 0,1 0 0 0 0,-1 0 0 0 0,1 0 0 0 0,0 0 1 0 0,15-12 0 0 0,-14 10 0 0 0,0-1 0 0 0,0 1 0 0 0,0 0 0 0 0,0 0 0 0 0,0 0 0 0 0,1 0 0 0 0,-1 1 0 0 0,1-1 0 0 0,-1 1 0 0 0,1 0 0 0 0,0 0 0 0 0,0 1 0 0 0,0-1 0 0 0,0 1 0 0 0,1-1 0 0 0,0 1 0 0 0,-2 0 0 0 0,0 1 0 0 0,0-1 0 0 0,1 1 0 0 0,-1-1 0 0 0,0 1 0 0 0,0 0 0 0 0,3 0 0 0 0,-4 1 0 0 0,0-1 0 0 0,0 1 0 0 0,0 0 0 0 0,0 0 0 0 0,0 0 0 0 0,-1 0 0 0 0,1 0 0 0 0,0 0 0 0 0,0 0 0 0 0,-1 0 0 0 0,1 1 0 0 0,0 0 0 0 0,2 1 7 0 0,0 1-1 0 0,0 0 1 0 0,-1 0-1 0 0,1 0 0 0 0,-1 0 1 0 0,0 0-1 0 0,0 1 1 0 0,0-1-1 0 0,0 1 0 0 0,0 2-6 0 0,5 17 600 0 0,10 19 519 0 0,-17-40-1100 0 0,1 0 0 0 0,0 0 0 0 0,0 0 0 0 0,0-1 0 0 0,0 1 0 0 0,0 0 0 0 0,1-1 0 0 0,-1 0 0 0 0,1 1 0 0 0,0-1 0 0 0,2 1-19 0 0,1 1 14 0 0,0-1-1 0 0,0 1 0 0 0,1-1 0 0 0,0-1 1 0 0,-1 0-1 0 0,1 0 0 0 0,6 1-13 0 0,-9-2 128 0 0,0-1 0 0 0,0 0 0 0 0,0 0-1 0 0,1 0 1 0 0,-1-1 0 0 0,0 1 0 0 0,0-1 0 0 0,0 0 0 0 0,0 0 0 0 0,0 0-1 0 0,0-1 1 0 0,-1 1 0 0 0,1-1 0 0 0,1-1-128 0 0,0 0 12 0 0,-1 0 0 0 0,-1 0 0 0 0,1 0 0 0 0,0 0 0 0 0,-1-1 0 0 0,1 1 0 0 0,-1-1 0 0 0,0 0 0 0 0,-1 0 0 0 0,1 0 0 0 0,0-1 0 0 0,-1 1 0 0 0,0 0 0 0 0,0-1 0 0 0,1-4-12 0 0,0-2-3 0 0,0-1 1 0 0,-1 1 0 0 0,0-1-1 0 0,-1 1 1 0 0,0-1-1 0 0,-1-4 3 0 0,1-17 3 0 0,0 11-205 0 0,-1 1 0 0 0,-2-5 202 0 0,-2-35-2999 0 0,4-22 2999 0 0,0 69-420 0 0,2-135-1824 0 0,-1 127 2258 0 0,0 18 17 0 0,0 0 0 0 0,-1 0 0 0 0,0 0 0 0 0,0 0 1 0 0,0 1-1 0 0,0-1 0 0 0,0 0 0 0 0,-1 0 0 0 0,0 0 0 0 0,0 0 0 0 0,0 0 0 0 0,-1-1-31 0 0,1 4 467 0 0,-2 7 482 0 0,1 1-915 0 0,0 1-1 0 0,1-1 1 0 0,0 1-1 0 0,0-1 1 0 0,1 6-34 0 0,-2 17-3 0 0,1-14 3 0 0,0 0 0 0 0,1-1 0 0 0,1 1 0 0 0,1 3 0 0 0,1 15 0 0 0,4 57 1883 0 0,11 46-1883 0 0,-16-122 17 0 0,2 1-1 0 0,0-1 1 0 0,0 1-1 0 0,1-1 1 0 0,1 0-1 0 0,1-1 1 0 0,0 0-1 0 0,0 0 1 0 0,2 0-1 0 0,0-1-16 0 0,-5-9 0 0 0,-1 0 0 0 0,1-1 0 0 0,0 0 0 0 0,0 0 0 0 0,1 0 0 0 0,-1 0 0 0 0,1-1 0 0 0,-1 1 0 0 0,1-1 0 0 0,0 0 0 0 0,0-1 0 0 0,0 1 0 0 0,0-1 0 0 0,0 0 0 0 0,0 0 0 0 0,0-1 0 0 0,0 1 0 0 0,0-1 0 0 0,0 0 0 0 0,1-1 0 0 0,-1 1 0 0 0,0-1 0 0 0,0 0 0 0 0,1-1 0 0 0,-3 2 0 0 0,1-1 0 0 0,-1 0 0 0 0,0-1 0 0 0,1 1 0 0 0,-1-1 0 0 0,0 1 0 0 0,0-1 0 0 0,0 0 0 0 0,0 0 0 0 0,0 0 0 0 0,0-1 0 0 0,-1 1 0 0 0,1-1 0 0 0,-1 1 0 0 0,0-1 0 0 0,1-1 0 0 0,12-14-18 0 0,-5 6-810 0 0,0-1 1 0 0,8-13 827 0 0,24-38-3937 0 0,-19 31 1892 0 0</inkml:trace>
  <inkml:trace contextRef="#ctx0" brushRef="#br0" timeOffset="2418.003">2808 242 13824 0 0,'0'0'314'0'0,"0"0"46"0"0,0 0 22 0 0,-6 2 62 0 0,-5 4-63 0 0,1 0 1 0 0,1 1 0 0 0,-1 0 0 0 0,1 0 0 0 0,-4 5-382 0 0,-18 13 1070 0 0,22-18-619 0 0,1 0 0 0 0,-1 0 0 0 0,1 1 0 0 0,0 0 0 0 0,-6 9-451 0 0,11-13 61 0 0,1-1 0 0 0,-1 1-1 0 0,1 0 1 0 0,-1 0 0 0 0,1 0 0 0 0,0 0 0 0 0,1 0 0 0 0,-1 1 0 0 0,1-1 0 0 0,0 0 0 0 0,0 1 0 0 0,0-1 0 0 0,1 1-1 0 0,-1-1 1 0 0,1 5-61 0 0,1-7 0 0 0,0 1 0 0 0,-1 0 0 0 0,2 0 0 0 0,-1 0 0 0 0,0-1 0 0 0,0 1 0 0 0,1 0 0 0 0,0-1 0 0 0,-1 1 0 0 0,1-1 0 0 0,0 0 0 0 0,0 1 0 0 0,0-1 0 0 0,0 0 0 0 0,1 0 0 0 0,-1-1 0 0 0,1 1 0 0 0,-1 0 0 0 0,3 0 0 0 0,4 3 0 0 0,-1-1 0 0 0,1 0 0 0 0,0 0 0 0 0,0-1 0 0 0,6 1 0 0 0,23 6 0 0 0,-1 1 0 0 0,31 15 0 0 0,-53-20 0 0 0,-12-5 0 0 0,0 0 0 0 0,0 0 0 0 0,0 0 0 0 0,0 0 0 0 0,0 1 0 0 0,-1-1 0 0 0,1 1 0 0 0,-1 0 0 0 0,1-1 0 0 0,-1 1 0 0 0,1 1 0 0 0,-1-1 0 0 0,0 0 0 0 0,0 0 0 0 0,0 1 0 0 0,0-1 0 0 0,0 1 0 0 0,0 2 0 0 0,-2-5 27 0 0,0 1 1 0 0,1 0-1 0 0,-1-1 0 0 0,0 1 0 0 0,0 0 0 0 0,0-1 0 0 0,-1 1 0 0 0,1 0 0 0 0,0-1 0 0 0,0 1 0 0 0,0 0 1 0 0,0-1-1 0 0,-1 1 0 0 0,1 0 0 0 0,0-1 0 0 0,-1 1 0 0 0,1 0 0 0 0,0-1 0 0 0,-1 1 0 0 0,1-1 0 0 0,-1 1 1 0 0,1-1-1 0 0,-1 1 0 0 0,1-1 0 0 0,-1 1 0 0 0,1-1 0 0 0,-1 0 0 0 0,1 1 0 0 0,-1-1 0 0 0,0 0 0 0 0,1 1 1 0 0,-1-1-1 0 0,0 0-27 0 0,-25 11 904 0 0,23-10-820 0 0,-88 24 81 0 0,6-2-1731 0 0,55-16-6267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5:32.7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0 283 2760 0 0,'1'-5'54'0'0,"0"1"1"0"0,0-1 0 0 0,1 0-1 0 0,-1 1 1 0 0,2-2-55 0 0,3-12 1011 0 0,-6 16 118 0 0,1-5-227 0 0,0 1 1 0 0,1 0-1 0 0,0-1 0 0 0,2-4-902 0 0,-3 10 368 0 0,-1 1 94 0 0,1-2-332 0 0,0 0 0 0 0,0 1 0 0 0,0-1 0 0 0,0 0 0 0 0,-1 0 1 0 0,1 0-1 0 0,0 0 0 0 0,-1 1 0 0 0,1-1 0 0 0,-1 0 0 0 0,1-1-130 0 0,-1 3 23 0 0,2-13 106 0 0,-2 9-122 0 0,1 0 0 0 0,0 1 1 0 0,0-1-1 0 0,0 0 1 0 0,1-2-8 0 0,4-12 712 0 0,-6 16-536 0 0,1-1 1 0 0,-1 1 0 0 0,1 0 0 0 0,0-1-1 0 0,0 1 1 0 0,0 0 0 0 0,1-2-177 0 0,5-17 1960 0 0,-6 19-1841 0 0,0 0 0 0 0,-1 0 0 0 0,1 0 1 0 0,0 0-1 0 0,-1 0 0 0 0,1 0 0 0 0,-1 0 0 0 0,0 0 1 0 0,1 0-1 0 0,-1-1 0 0 0,0 1 0 0 0,0 0 0 0 0,-1 0-119 0 0,1-4 189 0 0,0 5-160 0 0,0-1 0 0 0,0 1 0 0 0,0 0 0 0 0,1 0 0 0 0,-1 0 0 0 0,0-1 0 0 0,0 1 0 0 0,1 0 0 0 0,-1 0 0 0 0,1 0 0 0 0,-1 0 0 0 0,1 0 0 0 0,-1-1 0 0 0,1 1 0 0 0,0 0 0 0 0,0 0-29 0 0,-1 1 7 0 0,0 0-1 0 0,1-1 0 0 0,-1 1 1 0 0,0 0-1 0 0,0 0 0 0 0,0 0 1 0 0,0 0-1 0 0,1-1 0 0 0,-1 1 1 0 0,0 0-1 0 0,0 0 0 0 0,0 0 0 0 0,0-1 1 0 0,0 1-1 0 0,0 0 0 0 0,0 0 1 0 0,0-1-1 0 0,0 1 0 0 0,0 0 1 0 0,0 0-1 0 0,0-1 0 0 0,0 1 0 0 0,0 0 1 0 0,0 0-1 0 0,0 0 0 0 0,0-1 1 0 0,0 1-1 0 0,0 0 0 0 0,0 0 1 0 0,0-1-1 0 0,0 1-6 0 0,-2-12 1916 0 0,2 11-1793 0 0,0 1 34 0 0,0 0 3 0 0,0 0-6 0 0,1 2-33 0 0,0 5-36 0 0,1-1-1 0 0,-2 1 1 0 0,1 0 0 0 0,0 6-85 0 0,2 26 348 0 0,0-16-228 0 0,-1-1-1 0 0,-1 0 1 0 0,-1 0 0 0 0,-1 2-120 0 0,0 18 111 0 0,-3-4-96 0 0,2-31 76 0 0,1 1 1 0 0,1 0-1 0 0,-1-1 1 0 0,1 1-1 0 0,0 2-91 0 0,1 4 77 0 0,-1 1 0 0 0,-1-1 0 0 0,-1 0 0 0 0,0 1-1 0 0,-2 4-76 0 0,3-16 0 0 0,-1 11 0 0 0,1 11-64 0 0,1-24 64 0 0,0-1 0 0 0,0 1 0 0 0,0-1 0 0 0,0 1 0 0 0,0-1 0 0 0,0 1 0 0 0,0-1 0 0 0,0 1 0 0 0,0 0 0 0 0,0-1 0 0 0,0 1 0 0 0,-1-1 0 0 0,1 1 0 0 0,0-1 0 0 0,0 1 0 0 0,0-1 0 0 0,-1 1 0 0 0,1-1 0 0 0,0 1 0 0 0,-1-1 0 0 0,1 1 0 0 0,-1-1 0 0 0,1 1 0 0 0,-1-1 0 0 0,1 0 0 0 0,0 1 0 0 0,-1-1 0 0 0,1 0 0 0 0,0 1 0 0 0,-1-1 0 0 0,1 1 0 0 0,0-1 0 0 0,0 0 0 0 0,0 1 0 0 0,-1-1 0 0 0,1 1 0 0 0,0-1 0 0 0,0 1 0 0 0,0-1 0 0 0,0 1 0 0 0,0-1 0 0 0,0 1 0 0 0,0-1 0 0 0,-1 0 0 0 0,2 1 0 0 0,-2 6-16 0 0,1-6-72 0 0,0-1-49 0 0,0 0-14 0 0,0 0-130 0 0,0 0-543 0 0,0 0-236 0 0,0 0-47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5:33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61 48 8696 0 0,'0'0'397'0'0,"0"0"-8"0"0,0 0-167 0 0,0 0 206 0 0,0 0 116 0 0,0 0 28 0 0,0 0 26 0 0,0 0 97 0 0,0 0 45 0 0,0 0 11 0 0,7-17 3667 0 0,-4 13-4365 0 0,-2 3 17 0 0,-1 1 20 0 0,0 0 6 0 0,0 0 0 0 0,0 0 7 0 0,0 2-44 0 0,0-1-1 0 0,0 1 1 0 0,0 0 0 0 0,-1-1-1 0 0,1 1 1 0 0,0 0 0 0 0,-1-1-1 0 0,1 1 1 0 0,-1-1 0 0 0,0 2-59 0 0,0-2 21 0 0,0 1 0 0 0,0-1 1 0 0,0 0-1 0 0,-1 0 0 0 0,1 0 0 0 0,-1 0 1 0 0,1 0-1 0 0,0 0 0 0 0,-1 0 1 0 0,0 0-1 0 0,1-1 0 0 0,-1 1 0 0 0,1 0 1 0 0,-1-1-1 0 0,0 0 0 0 0,1 1 1 0 0,-1-1-1 0 0,0 0 0 0 0,0 0 1 0 0,1 0-1 0 0,-1 0 0 0 0,0 0 0 0 0,1 0 1 0 0,-1 0-1 0 0,0-1 0 0 0,0 1 1 0 0,1-1-1 0 0,-1 1 0 0 0,1-1 0 0 0,-2 0-21 0 0,-10-5 0 0 0,8 3 0 0 0,7-2 0 0 0,-1 2-109 0 0,1 0-1 0 0,1 0 1 0 0,-1 0-1 0 0,0 0 1 0 0,1 0-1 0 0,0 0 1 0 0,-1 1-1 0 0,3-2 110 0 0,9-5-5209 0 0,-4 4-857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26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1 228 17503 0 0,'0'0'399'0'0,"0"0"60"0"0,0 0 21 0 0,4 14 102 0 0,-4-7-582 0 0,0-6 0 0 0,0 0 0 0 0,-1 0 0 0 0,1 0 0 0 0,0 0 0 0 0,0 1 0 0 0,1-1 0 0 0,-1 0 0 0 0,0 0 0 0 0,0 0 0 0 0,1 0 0 0 0,-1 0 0 0 0,0 1 0 0 0,1-1 0 0 0,-1 1 0 0 0,0-1 0 0 0,1 1 0 0 0,-1-1 0 0 0,0 1 0 0 0,0-1 0 0 0,0 1 0 0 0,-1-1 0 0 0,1 0 0 0 0,0 1 0 0 0,0-1 0 0 0,-1 1 0 0 0,0 0 0 0 0,-1 13 0 0 0,1-13 0 0 0,3 13 0 0 0,0-8-269 0 0,-2-6-1135 0 0,22-1-2533 0 0,0-2 1892 0 0</inkml:trace>
  <inkml:trace contextRef="#ctx0" brushRef="#br0" timeOffset="356.748">374 142 19351 0 0,'0'0'439'0'0,"-1"1"62"0"0,0-1-455 0 0,0 1-1 0 0,0 0 0 0 0,1 0 0 0 0,-1-1 1 0 0,0 1-1 0 0,1 0 0 0 0,-1 0 0 0 0,1 0 1 0 0,-1 0-1 0 0,1 0 0 0 0,-1 0 0 0 0,1 0 1 0 0,0 0-1 0 0,-1 0 0 0 0,1 0 0 0 0,0 0 1 0 0,0 0-1 0 0,0 0 0 0 0,0 1 1 0 0,0-1-1 0 0,0 0 0 0 0,0 0 0 0 0,0 0 1 0 0,0 0-1 0 0,1 0 0 0 0,-1 0 0 0 0,0 0-45 0 0,1 12-42 0 0,0-10-36 0 0,-1 0 0 0 0,1 0 0 0 0,0-1 0 0 0,0 1 0 0 0,0 0-1 0 0,0-1 1 0 0,0 1 0 0 0,0-1 0 0 0,1 1 0 0 0,0-1 0 0 0,-1 0 0 0 0,2 2 78 0 0,3 3-346 0 0,0 0-1 0 0,0-1 1 0 0,4 3 346 0 0,-3-3-5 0 0,1-1-1 0 0,-1 0 1 0 0,5 1 5 0 0,12 8 0 0 0,13 7 0 0 0,13 6 0 0 0,-46-26 0 0 0,-2 0 0 0 0,0 0 0 0 0,-1 0 0 0 0,1 0 0 0 0,-1 0 0 0 0,0 0 0 0 0,1 0 0 0 0,-1 0 0 0 0,0 0 0 0 0,0 0 0 0 0,0 1 0 0 0,1-1 0 0 0,-1 1 0 0 0,0-2 3 0 0,0 1-1 0 0,-1 0 1 0 0,1 0-1 0 0,0 0 1 0 0,0-1-1 0 0,-1 1 1 0 0,1 0-1 0 0,0 0 1 0 0,-1 0 0 0 0,1 0-1 0 0,-1 0 1 0 0,1 0-1 0 0,-1 0 1 0 0,0 0-1 0 0,1 0 1 0 0,-1 0-1 0 0,0 1 1 0 0,0-1-1 0 0,1 0 1 0 0,-1 0-1 0 0,0 0 1 0 0,0 0-1 0 0,-1 0 1 0 0,1 1-3 0 0,0 0-11 0 0,-1-1 1 0 0,0 0 0 0 0,0 1-1 0 0,0-1 1 0 0,0 0 0 0 0,1 0-1 0 0,-1 0 1 0 0,-1 0 0 0 0,1 0 0 0 0,0 0-1 0 0,0 0 1 0 0,0 0 0 0 0,0 0-1 0 0,-1-1 1 0 0,1 1 0 0 0,-1 0 10 0 0,-7 2-267 0 0,1 0 0 0 0,-1 0 0 0 0,0-1-1 0 0,1 0 1 0 0,-7 0 267 0 0,-6 1-512 0 0</inkml:trace>
  <inkml:trace contextRef="#ctx0" brushRef="#br0" timeOffset="357.748">215 106 17503 0 0,'0'0'399'0'0,"1"-2"60"0"0,3-2-377 0 0,0-1-1 0 0,0 1 1 0 0,1 0 0 0 0,0 0-1 0 0,-1 0 1 0 0,1 0 0 0 0,0 1 0 0 0,1 0-1 0 0,-1 0 1 0 0,1 0 0 0 0,-1 1 0 0 0,1-1-1 0 0,1 1-81 0 0,19-6 0 0 0,0 2 0 0 0,0 0 0 0 0,20 0 0 0 0,80-3 0 0 0,5-1 0 0 0,-93 5-1293 0 0,2 0-5173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5:34.4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260 29 9672 0 0,'0'0'748'0'0,"-1"-1"-492"0"0,-1-1 45 0 0,1 0 1 0 0,-1-1-1 0 0,0 1 1 0 0,0 0 0 0 0,0 0-1 0 0,-1 1 1 0 0,1-1 0 0 0,0 0-1 0 0,-1 1 1 0 0,1 0-1 0 0,-1-1 1 0 0,1 1 0 0 0,-1 0-1 0 0,0 0 1 0 0,1 0-1 0 0,-1 1 1 0 0,0-1 0 0 0,0 1-1 0 0,0-1 1 0 0,0 1-1 0 0,1 0 1 0 0,-1 0 0 0 0,0 0-1 0 0,0 1 1 0 0,-2 0-302 0 0,-3 1 291 0 0,0 1 1 0 0,1 0-1 0 0,0 1 1 0 0,0 0 0 0 0,0 0-1 0 0,0 0 1 0 0,-4 4-292 0 0,-7 5 285 0 0,13-10-247 0 0,0 2 0 0 0,-1-1-1 0 0,1 1 1 0 0,1-1 0 0 0,-1 1 0 0 0,1 1 0 0 0,0-1-1 0 0,0 0 1 0 0,1 1 0 0 0,-2 2-38 0 0,-6 13 72 0 0,2 1 0 0 0,-3 7-72 0 0,8-18 53 0 0,-2 8 24 0 0,0 1 1 0 0,2 0 0 0 0,0 1-1 0 0,-1 16-77 0 0,5-31-3 0 0,-1-1 0 0 0,1 1 0 0 0,0-1 0 0 0,0 1 0 0 0,1-1-1 0 0,0 0 1 0 0,0 1 0 0 0,0-1 0 0 0,0 0 0 0 0,1 1 0 0 0,0-1-1 0 0,0 0 1 0 0,1 0 0 0 0,-1-1 0 0 0,1 1 0 0 0,0 0 0 0 0,0-1 0 0 0,0 0-1 0 0,1 1 4 0 0,-1-2 0 0 0,0 0 0 0 0,0 1 0 0 0,0-1 0 0 0,1 0 0 0 0,-1-1 0 0 0,1 1 0 0 0,0-1 0 0 0,0 1 0 0 0,0-1 0 0 0,0 0 0 0 0,0-1 0 0 0,0 1 0 0 0,1-1 0 0 0,-1 0 0 0 0,0 0 0 0 0,2 0 0 0 0,6 0 22 0 0,1 0-1 0 0,0-1 0 0 0,0-1 0 0 0,7 0-21 0 0,5-2 130 0 0,-19 3-91 0 0,1-2 1 0 0,-1 1-1 0 0,0-1 0 0 0,0 0 1 0 0,0 0-1 0 0,3-1-39 0 0,14-6 117 0 0,-17 7-99 0 0,0-1-1 0 0,1 1 0 0 0,-1-1 1 0 0,0-1-1 0 0,-1 1 0 0 0,5-4-17 0 0,-8 6-19 0 0,-1 0 0 0 0,1 0 0 0 0,-1 0 0 0 0,1-1-1 0 0,-1 1 1 0 0,1 0 0 0 0,-1-1 0 0 0,0 1 0 0 0,0-1-1 0 0,0 0 1 0 0,0 1 0 0 0,0-1 0 0 0,0 0 0 0 0,0 0-1 0 0,0 1 1 0 0,-1-1 0 0 0,1 0 0 0 0,-1 0 0 0 0,1 0-1 0 0,-1 0 1 0 0,0 0 0 0 0,0 0 0 0 0,0 0 0 0 0,0 0-1 0 0,0 0 20 0 0,-1 0 2 0 0,1 1 0 0 0,-1-1 0 0 0,0 0 1 0 0,-1 0-1 0 0,1 1 0 0 0,0-1 0 0 0,0 1 0 0 0,-1-1 0 0 0,1 1 0 0 0,0 0 0 0 0,-1-1 0 0 0,0 1 0 0 0,1 0 0 0 0,-1 0 0 0 0,0 0 0 0 0,1 0 0 0 0,-1 0 0 0 0,0 1 0 0 0,-1-1-2 0 0,-2-1 75 0 0,0 0-1 0 0,0 1 1 0 0,0-1-1 0 0,-1 1 0 0 0,1 0 1 0 0,0 1-1 0 0,-2-1-74 0 0,-14 1 16 0 0,-1 1-1 0 0,1 1 0 0 0,-1 0 0 0 0,1 2 0 0 0,-14 4-15 0 0,18-1-2149 0 0,8-3-1923 0 0,-10 4-2790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5:38.2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19 16615 0 0,'6'2'657'0'0,"-12"-4"350"0"0,6 2-827 0 0,0 0 20 0 0,1-1 38 0 0,20-1 233 0 0,-17 2-427 0 0,0 0-1 0 0,1-1 0 0 0,-1 1 0 0 0,0-1 0 0 0,0 0 0 0 0,2-1-43 0 0,2-1 204 0 0,-1 1-1 0 0,1 0 1 0 0,0 1-1 0 0,0 0 1 0 0,0 0 0 0 0,-1 0-1 0 0,3 1-203 0 0,57 4 419 0 0,-29 0-301 0 0,67 2-1890 0 0,-83-3 706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5:38.8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25 480 17503 0 0,'0'0'399'0'0,"0"0"60"0"0,0 0 21 0 0,0 0-59 0 0,13-8-260 0 0,-12 8-137 0 0,-1 0-1 0 0,0-1 1 0 0,1 1-1 0 0,-1-1 1 0 0,0 1-1 0 0,1-1 1 0 0,-1 1-1 0 0,0-1 1 0 0,0 1-1 0 0,1-1 1 0 0,-1 1-1 0 0,0-1 0 0 0,0 1 1 0 0,0-1-1 0 0,0 1 1 0 0,1-1-1 0 0,-1 0 1 0 0,0 1-1 0 0,0-1 1 0 0,0 1-1 0 0,0-1 1 0 0,-1 1-1 0 0,1-1 1 0 0,0 0-1 0 0,0 1 1 0 0,0-1-1 0 0,0 1 0 0 0,0-1 1 0 0,-1 1-1 0 0,1-1 1 0 0,0 1-1 0 0,-1-1-23 0 0,0-2 180 0 0,1-4 77 0 0,-1-1 1 0 0,0 1-1 0 0,-1 0 1 0 0,0-1-258 0 0,-3-18-102 0 0,-2-13 3 0 0,4 28 81 0 0,1-1-1 0 0,0 1 0 0 0,0-3 19 0 0,-2-35 0 0 0,-1-29 0 0 0,4 43 1 0 0,0 22 78 0 0,1 1-1 0 0,0 0 1 0 0,0-1-1 0 0,3-10-78 0 0,2 12-73 0 0,-5 11 66 0 0,0-1 0 0 0,0 1 0 0 0,0 0 0 0 0,1-1 0 0 0,-1 1 0 0 0,0 0 0 0 0,0-1-1 0 0,0 1 1 0 0,0 0 0 0 0,1-1 0 0 0,-1 1 0 0 0,0 0 0 0 0,0-1 0 0 0,0 1 0 0 0,1 0 0 0 0,-1 0 0 0 0,0-1 0 0 0,1 1 0 0 0,-1 0 0 0 0,0 0 0 0 0,1 0 0 0 0,-1-1 0 0 0,0 1-1 0 0,1 0 1 0 0,-1 0 0 0 0,0 0 0 0 0,1 0 0 0 0,-1 0 0 0 0,0 0 0 0 0,1 0 0 0 0,-1 0 7 0 0,8 5 141 0 0,4 5 2 0 0,-1 10-338 0 0,0 1 0 0 0,-1 0 1 0 0,4 17 194 0 0,15 31 128 0 0,-23-56 57 0 0,-1 1-1 0 0,4 13-184 0 0,3 8 2 0 0,10 26-373 0 0,-22-61 383 0 0,0 1 1 0 0,1-1-1 0 0,-1 1 0 0 0,0-1 0 0 0,1 1 0 0 0,-1 0 1 0 0,0-1-1 0 0,1 1 0 0 0,-1-1 0 0 0,1 1 1 0 0,-1-1-1 0 0,1 0 0 0 0,-1 1 0 0 0,1-1 1 0 0,-1 1-1 0 0,1-1 0 0 0,-1 0 0 0 0,1 1 1 0 0,-1-1-1 0 0,1 0 0 0 0,0 0 0 0 0,-1 0 1 0 0,1 1-1 0 0,0-1 0 0 0,-1 0 0 0 0,1 0 1 0 0,-1 0-1 0 0,1 0 0 0 0,0 0 0 0 0,-1 0 0 0 0,1 0 1 0 0,0 0-1 0 0,-1 0 0 0 0,1 0 0 0 0,0-1 1 0 0,-1 1-1 0 0,1 0 0 0 0,-1 0 0 0 0,1-1-12 0 0,0 1 0 0 0,-1 0 0 0 0,1 0 0 0 0,-1 0 0 0 0,1 0 0 0 0,-1 0 0 0 0,0 0 0 0 0,1-1 0 0 0,-1 1 0 0 0,1 0 0 0 0,-1 0 0 0 0,0 0 0 0 0,1-1 0 0 0,-1 1 0 0 0,1 0 0 0 0,-1-1 0 0 0,0 1 0 0 0,0 0 0 0 0,1-1 0 0 0,-1 1 0 0 0,0 0 0 0 0,1-1 0 0 0,-1 1 0 0 0,0 0 0 0 0,0-1 0 0 0,0 1 0 0 0,1-1 0 0 0,-1 1 0 0 0,0-1 0 0 0,0 1 0 0 0,0 0 0 0 0,0-1 0 0 0,0 1 0 0 0,0-1 0 0 0,0 1 0 0 0,0-2 0 0 0,10-27 0 0 0,2-22 0 0 0,-1 15-50 0 0,-7 25-12 0 0,-1 0 0 0 0,-1 0 0 0 0,1-1 0 0 0,-2 1 0 0 0,1-4 62 0 0,-1 5-75 0 0,0 0 0 0 0,1 0-1 0 0,0 0 1 0 0,1 0 0 0 0,0 1-1 0 0,0-1 1 0 0,1 1 0 0 0,5-9 75 0 0,-1 4-87 0 0,0 2 0 0 0,0-1 0 0 0,1 1 0 0 0,1 1 0 0 0,7-8 87 0 0,-15 17 7 0 0,-1 1 0 0 0,1-1 0 0 0,0 1-1 0 0,0 0 1 0 0,-1 0 0 0 0,1 0 0 0 0,0 0 0 0 0,0 0 0 0 0,0 0 0 0 0,0 0-1 0 0,0 1 1 0 0,0-1 0 0 0,1 1 0 0 0,-1 0 0 0 0,0-1 0 0 0,0 1 0 0 0,0 0-1 0 0,0 0 1 0 0,0 0 0 0 0,0 1 0 0 0,1-1 0 0 0,-1 0 0 0 0,0 1 0 0 0,0-1-1 0 0,0 1 1 0 0,0 0 0 0 0,2 1-7 0 0,-1-1 48 0 0,0 1 0 0 0,1 0-1 0 0,-1 0 1 0 0,0 0 0 0 0,0 1 0 0 0,0-1-1 0 0,0 1 1 0 0,-1 0 0 0 0,1-1 0 0 0,-1 1-1 0 0,0 0 1 0 0,1 1 0 0 0,-1-1 0 0 0,-1 0-1 0 0,3 3-47 0 0,6 18 242 0 0,-5-15-135 0 0,-1 1 1 0 0,-1-1 0 0 0,0 1 0 0 0,0-1 0 0 0,0 1-1 0 0,-1 4-107 0 0,2 34 1574 0 0,-4 44-1574 0 0,0-45-34 0 0,-5 7-120 0 0,3-44 182 0 0,1 1 1 0 0,0-1-1 0 0,1 0 1 0 0,0 0-1 0 0,0 1 1 0 0,1-1-1 0 0,1 0 1 0 0,0 1-29 0 0,-2-10-51 0 0,10 4-1228 0 0,-4-2 491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5:41.1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209 244 17479 0 0,'1'0'61'0'0,"-1"0"-1"0"0,1-1 0 0 0,-1 1 0 0 0,1 0 0 0 0,-1-1 1 0 0,0 1-1 0 0,1-1 0 0 0,-1 1 0 0 0,0-1 0 0 0,1 1 1 0 0,-1 0-1 0 0,0-1 0 0 0,0 1 0 0 0,1-1 0 0 0,-1 1 1 0 0,0-1-1 0 0,0 1 0 0 0,0-1 0 0 0,0 0 0 0 0,0 1 0 0 0,0-1 1 0 0,0 1-1 0 0,0-1 0 0 0,0 1 0 0 0,0-1 0 0 0,0 0-60 0 0,-9-13 340 0 0,9 14-349 0 0,-1-2 70 0 0,-1 1 0 0 0,1 0 0 0 0,0 0-1 0 0,0 0 1 0 0,0 0 0 0 0,-1 0 0 0 0,1 1-1 0 0,-1-1 1 0 0,1 0 0 0 0,0 1 0 0 0,-1-1-1 0 0,1 1 1 0 0,-1-1 0 0 0,1 1 0 0 0,-1 0-1 0 0,0-1 1 0 0,1 1 0 0 0,-1 0 0 0 0,1 0-1 0 0,-1 0 1 0 0,1 0 0 0 0,-1 1 0 0 0,0-1-1 0 0,1 0 1 0 0,-1 1 0 0 0,1-1 0 0 0,-1 1-1 0 0,1-1 1 0 0,0 1 0 0 0,-1 0 0 0 0,1-1-1 0 0,-1 1 1 0 0,0 1-61 0 0,-4 2 62 0 0,-1 0-1 0 0,1 1 0 0 0,0 0 1 0 0,0 0-1 0 0,0 1 1 0 0,0 1-62 0 0,1-2 104 0 0,-7 7 138 0 0,1 1 0 0 0,0 1 0 0 0,1 0 0 0 0,-4 7-242 0 0,5-5 46 0 0,3-7-22 0 0,0 1 0 0 0,1 0 0 0 0,0 0-1 0 0,0 0 1 0 0,2 0 0 0 0,-1 1 0 0 0,1-1 0 0 0,-1 8-24 0 0,4-16 31 0 0,0 0 1 0 0,0-1 0 0 0,0 1-1 0 0,1 0 1 0 0,-1 0-1 0 0,0 0 1 0 0,1-1-1 0 0,-1 1 1 0 0,1 0-1 0 0,0-1 1 0 0,0 2-32 0 0,4 15-102 0 0,13-9-158 0 0,-18-8 256 0 0,2-1 3 0 0,0 1 0 0 0,0 0 0 0 0,0-1 0 0 0,0 0 0 0 0,0 1-1 0 0,0-1 1 0 0,0 0 0 0 0,0 0 0 0 0,-1 0 0 0 0,1 0 0 0 0,0 0 0 0 0,0-1-1 0 0,0 1 1 0 0,0 0 0 0 0,0-1 0 0 0,0 0 0 0 0,0 1 0 0 0,-1-1 0 0 0,1 0-1 0 0,0 0 1 0 0,0 0 0 0 0,-1 0 0 0 0,1 0 0 0 0,-1 0 0 0 0,1-1 0 0 0,-1 1-1 0 0,0 0 1 0 0,1-1 1 0 0,4-5-16 0 0,-1 1 0 0 0,0 0 0 0 0,-1-1 0 0 0,0 0 0 0 0,0 0 0 0 0,0-2 16 0 0,2-3-156 0 0,-1-1 0 0 0,-1-1 0 0 0,0 1 0 0 0,-1-1 0 0 0,0 1 0 0 0,-1-1 0 0 0,-1 0 0 0 0,0-13 156 0 0,-1 26-10 0 0,1 0-1 0 0,-1-1 1 0 0,0 1-1 0 0,0 0 1 0 0,1-1-1 0 0,-1 1 1 0 0,0 0-1 0 0,1 0 1 0 0,0-1-1 0 0,-1 1 1 0 0,1 0 0 0 0,0 0 10 0 0,-1 0-1 0 0,1 0 1 0 0,-1 0 0 0 0,1 0 0 0 0,-1 1 0 0 0,0-1 0 0 0,1 0 0 0 0,-1 0 0 0 0,0 0 0 0 0,1 0-1 0 0,-1 0 1 0 0,0 0 0 0 0,0 0 0 0 0,0 0 0 0 0,0 0 0 0 0,0 1 0 0 0,0-1 0 0 0,0 0 0 0 0,0 0-1 0 0,0 0 1 0 0,-1-1 0 0 0,1 2 7 0 0,0 0 0 0 0,0-1 0 0 0,0 1 0 0 0,0 0 0 0 0,0 0 0 0 0,0-1 0 0 0,0 1 0 0 0,1 0 0 0 0,-1 0 0 0 0,0-1 0 0 0,0 1 0 0 0,0 0 0 0 0,0 0 0 0 0,0-1 0 0 0,1 1 0 0 0,-1 0 0 0 0,0 0 0 0 0,0 0 0 0 0,0 0 0 0 0,0-1 0 0 0,1 1 0 0 0,-1 0 0 0 0,0 0 0 0 0,0 0 0 0 0,1 0-7 0 0,-1-1 163 0 0,-4 2-53 0 0,4-1-70 0 0,-1 1 0 0 0,0-1 0 0 0,0 0 0 0 0,1 1 0 0 0,-1-1 0 0 0,1 1 0 0 0,-1-1 0 0 0,0 1 0 0 0,1 0 0 0 0,-1-1 0 0 0,1 1 0 0 0,-1 0-1 0 0,1-1 1 0 0,0 1 0 0 0,-1 0 0 0 0,1-1 0 0 0,0 1 0 0 0,-1 0 0 0 0,1 0 0 0 0,0-1 0 0 0,0 1 0 0 0,-1 0 0 0 0,1 0 0 0 0,0 0-40 0 0,-1 22 583 0 0,1-21-591 0 0,0 10-88 0 0,0-1 1 0 0,0 0-1 0 0,1 0 0 0 0,1 0 1 0 0,0 1-1 0 0,1-1 1 0 0,0-1-1 0 0,0 1 1 0 0,1 0 95 0 0,-1-3-6 0 0,1-1 1 0 0,0 0 0 0 0,0 0 0 0 0,0 0-1 0 0,1 0 1 0 0,0-1 0 0 0,0 1-1 0 0,1-1 1 0 0,0 0 0 0 0,6 4 5 0 0,-7-6 58 0 0,0-1 0 0 0,1 1 0 0 0,0-1 0 0 0,0 0 1 0 0,0-1-1 0 0,0 1 0 0 0,0-1 0 0 0,0-1 0 0 0,1 1 0 0 0,-1-1 1 0 0,1 0-1 0 0,-1 0 0 0 0,1-1 0 0 0,1 0-58 0 0,4 0-254 0 0,-1-1 0 0 0,1 0 1 0 0,-1-1-1 0 0,2-1 254 0 0,10-5-5949 0 0,-12 0-1121 0 0</inkml:trace>
  <inkml:trace contextRef="#ctx0" brushRef="#br0" timeOffset="343.551">458 1 6912 0 0,'-56'24'736'0'0,"56"-24"-703"0"0,-1 1 0 0 0,1-1 1 0 0,0 0-1 0 0,-1 0 0 0 0,1 0 1 0 0,0 0-1 0 0,-1 1 1 0 0,1-1-1 0 0,0 0 0 0 0,-1 0 1 0 0,1 1-1 0 0,0-1 0 0 0,0 0 1 0 0,-1 1-1 0 0,1-1 0 0 0,0 0 1 0 0,0 1-1 0 0,0-1 0 0 0,-1 0 1 0 0,1 1-1 0 0,0-1 0 0 0,0 0 1 0 0,0 1-1 0 0,0-1 0 0 0,0 1 1 0 0,0-1-1 0 0,0 0 0 0 0,0 1 1 0 0,0-1-1 0 0,0 1 0 0 0,0-1 1 0 0,0 0-1 0 0,0 1 0 0 0,0-1 1 0 0,0 1-34 0 0,9 13 2518 0 0,-7-12-2210 0 0,-1 0 1 0 0,1-1-1 0 0,-1 1 0 0 0,0 0 0 0 0,0 0 0 0 0,1 0 0 0 0,-2 0 0 0 0,1 1 0 0 0,0-1-308 0 0,12 78 3283 0 0,-8-42-2857 0 0,-5-32-271 0 0,0 0 0 0 0,1 0 1 0 0,-1 0-1 0 0,1 0 1 0 0,1 0-1 0 0,-1 0 1 0 0,1-1-1 0 0,3 6-155 0 0,4 7 643 0 0,-4-11-466 0 0,-1 0 0 0 0,0 0 0 0 0,-1 1 0 0 0,0 0 0 0 0,0-1 0 0 0,-1 1 0 0 0,0 0 0 0 0,0 0 0 0 0,0 0 0 0 0,-1 7-177 0 0,0-8 42 0 0,0-1-1 0 0,0 1 1 0 0,0-1 0 0 0,1 3-42 0 0,0-4-399 0 0,-1 1 0 0 0,0-1 0 0 0,0 0 0 0 0,0 1 0 0 0,-1-1 0 0 0,0 1 0 0 0,0 1 399 0 0,0-7-6829 0 0</inkml:trace>
  <inkml:trace contextRef="#ctx0" brushRef="#br0" timeOffset="596.473">306 267 17679 0 0,'44'-6'1772'0'0,"-19"-4"-1608"0"0,-15 8-397 0 0,0 0 0 0 0,0 1 0 0 0,0 1 0 0 0,1 0 0 0 0,-1 0 0 0 0,0 1 0 0 0,4 1 233 0 0,-1 0 166 0 0,-1-1 1 0 0,0-1-1 0 0,0 0 1 0 0,0 0 0 0 0,1-1-167 0 0,-9 0 60 0 0,0 1 1 0 0,0-1-1 0 0,0 1 1 0 0,1 1-1 0 0,-1-1 1 0 0,0 0-1 0 0,0 1 1 0 0,0 0-1 0 0,0 0 1 0 0,0 0-1 0 0,0 1 0 0 0,-1-1 1 0 0,1 1-1 0 0,0 0 1 0 0,0 0-1 0 0,-1 0 1 0 0,0 0-1 0 0,1 1 1 0 0,-1-1-1 0 0,2 3-60 0 0,0 0 108 0 0,-1 0 0 0 0,0 0-1 0 0,0 1 1 0 0,0-1-1 0 0,-1 1 1 0 0,1 0 0 0 0,-1 0-1 0 0,-1 0 1 0 0,1 0 0 0 0,-1 1-1 0 0,0-1 1 0 0,0 4-108 0 0,1 9 734 0 0,-1 0 0 0 0,0 1-1 0 0,-2 16-733 0 0,1-30 112 0 0,0 1-1 0 0,0 0 0 0 0,0-1 0 0 0,1 1 1 0 0,0-1-1 0 0,1 1 0 0 0,0 0-111 0 0,1 2 195 0 0,3 2 66 0 0,-7-10-258 0 0,0-1-203 0 0,0 0-96 0 0,16-8-829 0 0,-11 5 548 0 0,-4 2 379 0 0,1 0 0 0 0,-1 0 0 0 0,1 0 0 0 0,-1 0 0 0 0,0-1 0 0 0,0 1 0 0 0,0-1-1 0 0,0 1 1 0 0,0 0 0 0 0,0-1 0 0 0,0 0 0 0 0,1-1 198 0 0,2-8-1223 0 0</inkml:trace>
  <inkml:trace contextRef="#ctx0" brushRef="#br0" timeOffset="826.074">690 70 16727 0 0,'5'3'259'0'0,"-3"-1"-19"0"0,-6-6 1047 0 0,6 3-1194 0 0,-1 1 227 0 0,-1 0 89 0 0,0 0 9 0 0,0 0-34 0 0,0 0-160 0 0,0 0-68 0 0,-3 22 614 0 0,3-17-861 0 0,1 0-1 0 0,0 0 1 0 0,0 0 0 0 0,0 0-1 0 0,1 0 1 0 0,0 2 91 0 0,5 17-5802 0 0,-4-10-623 0 0</inkml:trace>
  <inkml:trace contextRef="#ctx0" brushRef="#br0" timeOffset="1323.067">1023 242 15088 0 0,'-15'2'1145'0'0,"-31"14"-624"0"0,5-2-2 0 0,2 1-1 0 0,-6 5-518 0 0,35-15 203 0 0,0 0 0 0 0,0 1 0 0 0,1 1 0 0 0,0-1-1 0 0,0 2 1 0 0,0-1 0 0 0,1 1 0 0 0,1 0-1 0 0,-1 1 1 0 0,1 0 0 0 0,0 1-203 0 0,6-8 22 0 0,0 1 0 0 0,0 0 0 0 0,0 0-1 0 0,0 0 1 0 0,0 0 0 0 0,1 0 0 0 0,-1 0 0 0 0,1 0 0 0 0,0 0-22 0 0,-1-2 7 0 0,1 1 0 0 0,0-1 0 0 0,0 1 0 0 0,0-1 1 0 0,1 1-1 0 0,-1-1 0 0 0,0 1 0 0 0,0-1 0 0 0,1 1 0 0 0,-1-1 1 0 0,1 1-1 0 0,-1-1 0 0 0,1 1 0 0 0,0-1 0 0 0,-1 0 1 0 0,1 0-1 0 0,1 1-7 0 0,1 1 45 0 0,1-1 0 0 0,0 1 0 0 0,0-1 1 0 0,0 0-1 0 0,0 0 0 0 0,0-1 0 0 0,0 1 0 0 0,0-1 1 0 0,1 0-1 0 0,-1 0 0 0 0,1 0 0 0 0,-1-1 0 0 0,1 1 1 0 0,-1-1-1 0 0,0 0 0 0 0,1-1 0 0 0,0 1-45 0 0,14-2-37 0 0,0-1 0 0 0,0 0 0 0 0,6-4 37 0 0,-18 5 43 0 0,1 0-1 0 0,-1-1 1 0 0,1-1-1 0 0,-1 1 1 0 0,0-1 0 0 0,0 0-1 0 0,0-1 1 0 0,-1 1-1 0 0,0-1 1 0 0,0-1 0 0 0,4-3-43 0 0,4-7-62 0 0,0-1 0 0 0,-1 0 0 0 0,7-13 62 0 0,-7 9-75 0 0,-11 16 53 0 0,1 0 1 0 0,0 0-1 0 0,0 0 1 0 0,0 1-1 0 0,0 0 0 0 0,1-1 1 0 0,0 1-1 0 0,0 1 0 0 0,1-2 22 0 0,-1 1-46 0 0,-1 2 13 0 0,0 0 0 0 0,0 0 1 0 0,0 0-1 0 0,0 0 0 0 0,0 1 1 0 0,2-2 32 0 0,-5 3 15 0 0,1 0 0 0 0,0 0 0 0 0,0-1 1 0 0,0 1-1 0 0,-1 0 0 0 0,1 0 0 0 0,0 0 0 0 0,0 0 0 0 0,0 0 1 0 0,-1 0-1 0 0,1 0 0 0 0,0 0 0 0 0,0 0 0 0 0,0 1 0 0 0,-1-1 1 0 0,1 0-1 0 0,0 0 0 0 0,0 1 0 0 0,-1-1 0 0 0,1 1 1 0 0,0-1-1 0 0,-1 0 0 0 0,1 1 0 0 0,0-1 0 0 0,-1 1 0 0 0,1 0 1 0 0,-1-1-1 0 0,1 1 0 0 0,-1-1 0 0 0,1 1 0 0 0,-1 0-15 0 0,5 6-93 0 0,-2 1 0 0 0,1-1 0 0 0,-1 1 0 0 0,0 0-1 0 0,0 0 1 0 0,-1 1 0 0 0,-1-1 0 0 0,1 4 93 0 0,4 13 17 0 0,2 12 145 0 0,-2 1-1 0 0,-1 8-161 0 0,-4-38 136 0 0,-1-6-81 0 0,0 1 1 0 0,1 0-1 0 0,-1-1 1 0 0,1 1 0 0 0,0-1-1 0 0,-1 1 1 0 0,1-1-1 0 0,0 0 1 0 0,2 3-56 0 0,-3-4 112 0 0,0-1 16 0 0,0 0-7 0 0,0 0-7 0 0,1-1-93 0 0,-1 0 0 0 0,1-1 0 0 0,-1 1 0 0 0,1 0 0 0 0,-1-1-1 0 0,0 1 1 0 0,1 0 0 0 0,-1-1 0 0 0,0 1 0 0 0,0 0 0 0 0,0-2-21 0 0,4-23 76 0 0,1 2-80 0 0,-3 15-20 0 0,-1 1 0 0 0,1 0 0 0 0,0 0 0 0 0,1 0 0 0 0,0 0-1 0 0,4-7 25 0 0,26-45-439 0 0,-29 54 407 0 0,0 0 1 0 0,1 0-1 0 0,0 1 0 0 0,0-1 0 0 0,0 1 0 0 0,1 0 0 0 0,0 1 0 0 0,0-1 0 0 0,4-1 32 0 0,-7 4-8 0 0,0 0-1 0 0,0 0 0 0 0,0 1 0 0 0,0 0 0 0 0,0-1 0 0 0,0 1 1 0 0,0 0-1 0 0,0 1 0 0 0,1-1 0 0 0,-1 1 0 0 0,0-1 0 0 0,1 1 1 0 0,-1 0-1 0 0,0 0 0 0 0,1 0 0 0 0,-1 1 0 0 0,0-1 0 0 0,0 1 1 0 0,1 0-1 0 0,-1 0 0 0 0,0 0 0 0 0,2 1 9 0 0,2 1-11 0 0,-5-2 22 0 0,0 0 1 0 0,0 0-1 0 0,0 0 1 0 0,0 0-1 0 0,0 1 0 0 0,0-1 1 0 0,-1 0-1 0 0,1 1 1 0 0,-1-1-1 0 0,1 1 1 0 0,-1-1-1 0 0,1 1 0 0 0,-1 0-11 0 0,8 11 62 0 0,1 0 0 0 0,8 6-62 0 0,-17-17 2 0 0,0 0-1 0 0,1 0 1 0 0,-1 0-1 0 0,0 0 0 0 0,0 0 1 0 0,-1 0-1 0 0,1 0 1 0 0,0 0-1 0 0,0 1-1 0 0,5 14-1 0 0,2-5 1 0 0,-5-7 0 0 0,0 0 0 0 0,0 0 0 0 0,0 0 0 0 0,-1 1 0 0 0,0-1 0 0 0,0 1 0 0 0,0 0 0 0 0,11 33 577 0 0,-7-23-1890 0 0,0 0-3856 0 0,-3-6-1509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5:39.5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253 358 12960 0 0,'0'0'594'0'0,"0"0"-16"0"0,0 0-357 0 0,0 0-121 0 0,-10-8 153 0 0,8 7-185 0 0,-1 0 0 0 0,0 0 0 0 0,0 1 0 0 0,1-1-1 0 0,-1 1 1 0 0,0 0 0 0 0,0 0 0 0 0,0 0 0 0 0,1 0 0 0 0,-1 0-1 0 0,0 0 1 0 0,0 1 0 0 0,0 0-68 0 0,-38 12 1374 0 0,33-10-1019 0 0,-4 1-12 0 0,1 0 1 0 0,0 1-1 0 0,0 1 1 0 0,1 0 0 0 0,0 0-1 0 0,0 1 1 0 0,0 0-1 0 0,1 1 1 0 0,0 0-1 0 0,0 1 1 0 0,1-1-1 0 0,-2 5-343 0 0,3-6 0 0 0,6-5 0 0 0,-1-1 0 0 0,1 1 0 0 0,-1 0 0 0 0,1-1 0 0 0,0 1 0 0 0,0 0 0 0 0,0 0 0 0 0,0 0 0 0 0,0 0 0 0 0,0 0 0 0 0,0 0 0 0 0,1 0 0 0 0,-1 0 0 0 0,1 0 0 0 0,-1 1 0 0 0,1-1 0 0 0,0 0 0 0 0,0 0 0 0 0,0 2 0 0 0,-2 33 192 0 0,3-36-158 0 0,-1 0-1 0 0,1 0 0 0 0,-1 0 1 0 0,1 0-1 0 0,-1 0 1 0 0,1 0-1 0 0,0-1 0 0 0,-1 1 1 0 0,1 0-1 0 0,0 0 1 0 0,0-1-1 0 0,0 1-33 0 0,3 3 110 0 0,-2-2-131 0 0,-1-1-1 0 0,1 1 1 0 0,0-1 0 0 0,0 0-1 0 0,-1 0 1 0 0,1 1-1 0 0,0-1 1 0 0,0-1 0 0 0,0 1-1 0 0,0 0 1 0 0,0 0 0 0 0,1-1-1 0 0,-1 1 1 0 0,0-1 0 0 0,0 0-1 0 0,0 1 1 0 0,1-1 21 0 0,41-2 633 0 0,-34 1-524 0 0,29-2 35 0 0,-1-2 1 0 0,19-6-145 0 0,-40 7 48 0 0,0-2 0 0 0,0 0 0 0 0,9-5-48 0 0,-24 9 17 0 0,1 1-1 0 0,-1 0 1 0 0,0-1-1 0 0,1 0 1 0 0,-1 0 0 0 0,0 1-1 0 0,0-1 1 0 0,-1-1 0 0 0,1 1-1 0 0,0 0 1 0 0,-1 0-1 0 0,1-1 1 0 0,-1 1 0 0 0,1 0-1 0 0,-1-1 1 0 0,0 0 0 0 0,0 1-1 0 0,-1-1 1 0 0,1 0-1 0 0,0 1 1 0 0,-1-1 0 0 0,0 0-1 0 0,1 0 1 0 0,-1 1 0 0 0,0-1-1 0 0,0 0 1 0 0,-1 0 0 0 0,1 1-1 0 0,-1-1 1 0 0,1 0-1 0 0,-1 1 1 0 0,0-1 0 0 0,0 0-1 0 0,0 0-16 0 0,-3-2 2 0 0,1-1 0 0 0,-1 1-1 0 0,0 0 1 0 0,-1 0 0 0 0,1 0-1 0 0,-1 0 1 0 0,0 1 0 0 0,0 0-1 0 0,0 0 1 0 0,-1 0 0 0 0,1 1-1 0 0,-1 0 1 0 0,0 0 0 0 0,0 0-1 0 0,0 1 1 0 0,0 0 0 0 0,0 0-1 0 0,-4 0-1 0 0,-6-2-100 0 0,0 2 0 0 0,0 0 0 0 0,0 0 0 0 0,-1 2 0 0 0,1 0 0 0 0,0 1 0 0 0,0 0 100 0 0,8 1-253 0 0,6-1-2425 0 0,5 2-4552 0 0</inkml:trace>
  <inkml:trace contextRef="#ctx0" brushRef="#br0" timeOffset="945.131">712 336 15664 0 0,'-19'-4'895'0'0,"14"2"-781"0"0,-1 1 0 0 0,0-1 1 0 0,0 1-1 0 0,0 1 1 0 0,0-1-1 0 0,0 1 0 0 0,-1 0-114 0 0,-2 1 147 0 0,0 1-1 0 0,1 0 0 0 0,-1 0 1 0 0,1 0-1 0 0,-1 1 0 0 0,1 0 0 0 0,0 1 1 0 0,0 0-1 0 0,1 0 0 0 0,-1 1 1 0 0,1 0-1 0 0,0 0 0 0 0,0 1 0 0 0,-5 5-146 0 0,10-9 1 0 0,-1 0 0 0 0,1 0 0 0 0,-1 1 0 0 0,1-1 0 0 0,0 1 0 0 0,0 0 0 0 0,0 0 0 0 0,0-1-1 0 0,0 1 1 0 0,1 0 0 0 0,-1 0 0 0 0,1 1 0 0 0,0-1 0 0 0,0 0 0 0 0,0 0 0 0 0,0 1 0 0 0,1-1-1 0 0,-1 3 0 0 0,-1 19-40 0 0,1-19 132 0 0,1-1 0 0 0,-1 0 1 0 0,1 0-1 0 0,0 1 0 0 0,0-1 0 0 0,1 2-92 0 0,0-5 31 0 0,-1 0 0 0 0,1-1 0 0 0,-1 1 0 0 0,1-1 0 0 0,-1 1 1 0 0,1-1-1 0 0,0 0 0 0 0,0 1 0 0 0,0-1 0 0 0,0 1 0 0 0,0-1 0 0 0,0 0 0 0 0,0 0 0 0 0,0 0 0 0 0,1 0 0 0 0,-1 0 0 0 0,0 0 0 0 0,1 0 0 0 0,-1 0 0 0 0,0 0 0 0 0,1-1 0 0 0,1 2-31 0 0,9 5 13 0 0,-10-6-12 0 0,-1 0 1 0 0,0 0-1 0 0,0-1 1 0 0,1 1-1 0 0,-1 0 0 0 0,1 0 1 0 0,-1-1-1 0 0,0 1 1 0 0,1-1-1 0 0,0 0 0 0 0,-1 1 1 0 0,2-1-2 0 0,8 1 24 0 0,1-1-1 0 0,-1-1 1 0 0,1 0 0 0 0,-1 0 0 0 0,0-1 0 0 0,1-1 0 0 0,-1 0 0 0 0,0 0 0 0 0,0-1 0 0 0,-1-1-1 0 0,1 0 1 0 0,7-4-24 0 0,-13 6 9 0 0,-1 0 0 0 0,1-1-1 0 0,0 1 1 0 0,-1-1 0 0 0,0 0 0 0 0,1 0-1 0 0,-2-1 1 0 0,1 1 0 0 0,0-1-1 0 0,-1 0 1 0 0,1-2-9 0 0,1-1 16 0 0,-1-1 1 0 0,0 0-1 0 0,-1 0 0 0 0,0 0 1 0 0,0 0-1 0 0,0-7-16 0 0,0-6 57 0 0,-1 0 0 0 0,0 0 1 0 0,-2 0-1 0 0,-1 0 0 0 0,-2-17-57 0 0,-5-9 50 0 0,-9-34-50 0 0,16 79-5 0 0,0 0 1 0 0,0 0 0 0 0,0-1 0 0 0,-1 1 0 0 0,1 0 0 0 0,-1 0-1 0 0,0 1 1 0 0,0-1 0 0 0,0 0 0 0 0,0 1 0 0 0,0-1-1 0 0,0 1 1 0 0,-1-1 0 0 0,-1 0 4 0 0,4 3 4 0 0,-1 0 0 0 0,1 0 0 0 0,-1 0 1 0 0,0 0-1 0 0,1 0 0 0 0,-1 0 0 0 0,1 0 0 0 0,-1 1 0 0 0,1-1 0 0 0,-1 0 1 0 0,1 0-1 0 0,-1 1 0 0 0,1-1 0 0 0,-1 0 0 0 0,1 1 0 0 0,0-1 0 0 0,-1 0 1 0 0,1 1-1 0 0,-1-1 0 0 0,1 1 0 0 0,0-1 0 0 0,-1 0 0 0 0,1 1 0 0 0,0-1 0 0 0,0 1 1 0 0,-1-1-1 0 0,1 1 0 0 0,0-1 0 0 0,0 1-4 0 0,-9 16 27 0 0,8-16-29 0 0,0 2 2 0 0,0 0 0 0 0,0 0 0 0 0,1 0 0 0 0,-1 0 0 0 0,1 0 0 0 0,0 0 0 0 0,-1 0 0 0 0,1 1 0 0 0,-2 15 0 0 0,-1 4 0 0 0,0 0 0 0 0,1 0 0 0 0,1-1 0 0 0,2 1 0 0 0,0 0 0 0 0,1 0 0 0 0,1 0 0 0 0,2 0 0 0 0,5 17 0 0 0,-6-24 0 0 0,2 0 0 0 0,0 0 0 0 0,1 0 0 0 0,0-1 0 0 0,1 0 0 0 0,1 0 0 0 0,0-1 0 0 0,1 0 0 0 0,1-1 0 0 0,3 3 0 0 0,-12-13 11 0 0,1 0 1 0 0,0-1-1 0 0,0 0 0 0 0,0 1 0 0 0,0-1 0 0 0,0 0 0 0 0,0 0 0 0 0,1-1 0 0 0,-1 1 0 0 0,0-1 0 0 0,1 0 0 0 0,0 1 0 0 0,-1-2 0 0 0,1 1 1 0 0,0 0-1 0 0,-1-1 0 0 0,1 1 0 0 0,0-1 0 0 0,0 0 0 0 0,-1-1 0 0 0,1 1 0 0 0,0 0 0 0 0,-1-1 0 0 0,1 0 0 0 0,0 0 0 0 0,-1 0 1 0 0,1-1-1 0 0,-1 1 0 0 0,4-2-11 0 0,16-7-230 0 0,-20 9 293 0 0,0 0 0 0 0,0 0 1 0 0,0 0-1 0 0,0-1 1 0 0,0 1-1 0 0,0-1 0 0 0,-1 0 1 0 0,1 1-1 0 0,-1-1 1 0 0,1-1-1 0 0,-1 1 0 0 0,1 0-63 0 0,3-7 37 0 0,0-1 0 0 0,0 0-1 0 0,-1 0 1 0 0,0 0-1 0 0,-1 0 1 0 0,0-1 0 0 0,-1 0-1 0 0,0 1 1 0 0,0-3-37 0 0,-2 9 34 0 0,1-6-34 0 0,-1 1 0 0 0,0 0 0 0 0,-1 0 0 0 0,0 0 0 0 0,0-3 0 0 0,-1-5 0 0 0,1 13 2 0 0,0 1 0 0 0,0 0 0 0 0,-1-1 0 0 0,1 1 0 0 0,-1-1 0 0 0,0 1 0 0 0,0 0 0 0 0,0-1 0 0 0,0 1-1 0 0,-1 0 1 0 0,1 0 0 0 0,-1 0 0 0 0,0 0 0 0 0,0 0 0 0 0,0 0 0 0 0,-1-1-2 0 0,-1 37 653 0 0,5-13-665 0 0,1-1 0 0 0,1 0-1 0 0,1-1 1 0 0,1 1-1 0 0,0-1 1 0 0,2 1 0 0 0,0-1 12 0 0,-3-3-250 0 0,-3-13 259 0 0,-1 1 1 0 0,1-1 0 0 0,0 0-1 0 0,0 1 1 0 0,-1-1-1 0 0,1 0 1 0 0,1 0-1 0 0,-1 0 1 0 0,0 1 0 0 0,0-1-1 0 0,1 0 1 0 0,-1-1-1 0 0,1 1 1 0 0,0 0-1 0 0,0 0 1 0 0,-1-1-1 0 0,1 1 1 0 0,0-1 0 0 0,2 2-10 0 0,1-1 4 0 0,-1 0 1 0 0,1-1-1 0 0,-1 1 1 0 0,1-1-1 0 0,0 0 1 0 0,-1 0 0 0 0,1 0-1 0 0,0-1 1 0 0,0 1-1 0 0,0-1 1 0 0,0 0-1 0 0,-1-1 1 0 0,2 1-5 0 0,-4-1-3 0 0,1 1-1 0 0,-1-1 1 0 0,1 1 0 0 0,0-1 0 0 0,-1 0-1 0 0,1 0 1 0 0,-1 0 0 0 0,0 0 0 0 0,1-1-1 0 0,-1 1 1 0 0,0 0 0 0 0,0-1 0 0 0,0 0-1 0 0,0 0 1 0 0,0 1 0 0 0,0-1 0 0 0,0 0-1 0 0,-1-1 1 0 0,1 1 0 0 0,-1 0 0 0 0,1 0-1 0 0,-1-1 1 0 0,0 1 0 0 0,1-1 3 0 0,2-12 17 0 0,0 1-1 0 0,0-1 1 0 0,-2 0 0 0 0,1 0-1 0 0,-2 0 1 0 0,0-6-17 0 0,-5-6-24 0 0,4 26-44 0 0,2 1 63 0 0,-1 1 0 0 0,0-1 0 0 0,0 1-1 0 0,0-1 1 0 0,0 1 0 0 0,0 0 0 0 0,0-1 0 0 0,0 1 0 0 0,0 0 0 0 0,0 0-1 0 0,-1 0 1 0 0,1 0 0 0 0,0 0 0 0 0,0 0 0 0 0,0 1 5 0 0,11 18 9 0 0,-9-14-22 0 0,11 23-39 0 0,-12-23 41 0 0,0 0 0 0 0,1-1 0 0 0,0 1 0 0 0,0-1 0 0 0,1 1 0 0 0,1 0 11 0 0,2 4 32 0 0,1-1 0 0 0,0 0 0 0 0,1-1 0 0 0,0 0 0 0 0,0 0 0 0 0,2 0-32 0 0,-7-6 9 0 0,0 1-1 0 0,1-1 1 0 0,0 0-1 0 0,0 0 1 0 0,-1 0-1 0 0,1-1 1 0 0,0 1 0 0 0,0-1-1 0 0,1 0 1 0 0,-1-1-1 0 0,0 0 1 0 0,0 1-1 0 0,0-1 1 0 0,0-1-1 0 0,3 0-8 0 0,1 0-191 0 0,32-5-75 0 0,-39 5-5 0 0,0 1 0 0 0,0-1 0 0 0,0 0 0 0 0,0 0-1 0 0,0 0 1 0 0,0 0 0 0 0,-1 0 0 0 0,1 0 0 0 0,0 0-1 0 0,0 0 1 0 0,-1-1 0 0 0,1 1 0 0 0,-1-1 0 0 0,1 1 0 0 0,-1-1-1 0 0,1 0 272 0 0,6-6-6875 0 0</inkml:trace>
  <inkml:trace contextRef="#ctx0" brushRef="#br0" timeOffset="1230.786">1569 1 15664 0 0,'-18'0'718'0'0,"14"0"-19"0"0,3 6-421 0 0,1-5-278 0 0,-1 0 0 0 0,1-1 0 0 0,-1 1 0 0 0,0 0 0 0 0,1 0 0 0 0,-1 0 0 0 0,0-1 0 0 0,0 1 0 0 0,0 0 0 0 0,0-1 0 0 0,1 1 0 0 0,-1-1 0 0 0,0 1 0 0 0,0-1 0 0 0,-1 1 0 0 0,-3 2 0 0 0,4-3 0 0 0,1 0 0 0 0,0 0 0 0 0,0 1 0 0 0,-1-1 0 0 0,1 0 0 0 0,0 0-1 0 0,0 1 1 0 0,-1-1 0 0 0,1 0 0 0 0,0 0 0 0 0,0 1 0 0 0,0-1 0 0 0,0 0 0 0 0,-1 1-1 0 0,1-1 1 0 0,0 0 0 0 0,0 1 0 0 0,0-1 0 0 0,0 0 0 0 0,0 1 0 0 0,0-1-1 0 0,0 0 1 0 0,0 1 0 0 0,0-1 0 0 0,0 1 0 0 0,0-1 0 0 0,0 0 0 0 0,0 1-1 0 0,0-1 1 0 0,1 0 0 0 0,-1 1 0 0 0,0-1 0 0 0,0 0 0 0 0,0 0 0 0 0,0 1-1 0 0,1-1 1 0 0,-1 0 0 0 0,0 1 0 0 0,0-1 0 0 0,0 0 0 0 0,1 0 0 0 0,-1 1-1 0 0,0-1 1 0 0,1 0 0 0 0,-1 1 4 0 0,1-1-1 0 0,-1 1 1 0 0,0-1-1 0 0,1 1 1 0 0,-1-1-1 0 0,0 1 1 0 0,1-1-1 0 0,-1 1 1 0 0,0-1-1 0 0,0 1 1 0 0,1 0-1 0 0,-1-1 1 0 0,0 1 0 0 0,0 0-1 0 0,0-1 1 0 0,0 1-1 0 0,0-1 1 0 0,0 1-1 0 0,0 0 1 0 0,0-1-1 0 0,0 1 1 0 0,0 0-1 0 0,0 0-3 0 0,-6 9 195 0 0,5-9-149 0 0,1 0 0 0 0,-1 0-1 0 0,0 0 1 0 0,0 0-1 0 0,1 0 1 0 0,-1 1 0 0 0,1-1-1 0 0,-1 0 1 0 0,1 0 0 0 0,0 1-1 0 0,-1-1 1 0 0,1 0-1 0 0,0 1 1 0 0,0-1 0 0 0,0 0-1 0 0,0 1 1 0 0,0-1-1 0 0,0 0 1 0 0,0 1 0 0 0,1-1-1 0 0,-1 0 1 0 0,0 0 0 0 0,1 1-1 0 0,-1-1 1 0 0,1 0-1 0 0,0 1-45 0 0,5 15 189 0 0,0 1-1 0 0,-1 0 1 0 0,2 15-189 0 0,-3-15 26 0 0,-3-15-26 0 0,-1 0 0 0 0,1 0 0 0 0,-1 1 0 0 0,0-1 0 0 0,0 0 0 0 0,0 0 0 0 0,-1 0 0 0 0,1 0 0 0 0,-1 0 0 0 0,0 0 0 0 0,0 1 0 0 0,0-1 0 0 0,0-1 0 0 0,0 1 0 0 0,0 0 0 0 0,-1 0 0 0 0,0 0 0 0 0,1-1 0 0 0,-1 1 0 0 0,-1 0 0 0 0,-11 20 0 0 0,13-20 0 0 0,-1 0 0 0 0,1 1 0 0 0,0-1 0 0 0,0 0 0 0 0,1 1 0 0 0,-1-1 0 0 0,1 0 0 0 0,0 1 0 0 0,-1-1 0 0 0,1 1 0 0 0,1-1 0 0 0,-1 1 0 0 0,0-1 0 0 0,1 0 0 0 0,0 2 0 0 0,3 7 0 0 0,0-1 0 0 0,0 1 0 0 0,6 7 0 0 0,7 24 0 0 0,-17-42-21 0 0,0 0 0 0 0,1 0 0 0 0,-1 0 0 0 0,0 0 0 0 0,0 0 0 0 0,-1 1 0 0 0,1-1 0 0 0,0 0 0 0 0,0 0 0 0 0,0 0 0 0 0,-1 0 0 0 0,1 0 0 0 0,-1 0 0 0 0,1 0 0 0 0,-1 0 0 0 0,0 1 21 0 0,1-1-59 0 0,0-1-1 0 0,-1 1 1 0 0,1-1-1 0 0,0 1 0 0 0,-1 0 1 0 0,1-1-1 0 0,0 1 1 0 0,-1 0-1 0 0,1 0 0 0 0,0-1 1 0 0,0 1-1 0 0,0 0 0 0 0,0 0 1 0 0,0-1-1 0 0,0 1 1 0 0,0 0-1 0 0,0-1 0 0 0,0 1 1 0 0,0 0-1 0 0,0 0 1 0 0,1-1-1 0 0,-1 1 0 0 0,0 0 1 0 0,1 0 59 0 0,9 7-1965 0 0,3 0-3831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5:35.1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9 137 4608 0 0,'-3'-7'475'0'0,"1"-7"-1743"0"0,-1-7 8643 0 0,3 17-187 0 0,5 22-6288 0 0,4 25-821 0 0,2-1 0 0 0,2 0 0 0 0,13 27-79 0 0,-13-40 54 0 0,-8-15-52 0 0,2 0 0 0 0,-1-1 0 0 0,8 9-2 0 0,-1 1 2 0 0,-10-17 14 0 0,1 1 0 0 0,0-1 1 0 0,0 0-1 0 0,0 0 0 0 0,1-1 0 0 0,0 1 0 0 0,2 1-16 0 0,17 16 164 0 0,-18-16-147 0 0,2 0 1 0 0,-1-1-1 0 0,5 4-17 0 0,-9-8-5 0 0,-1-1-1 0 0,1 1 0 0 0,0-1 0 0 0,0 1 1 0 0,0-1-1 0 0,0 0 0 0 0,0 0 0 0 0,0 0 0 0 0,0-1 1 0 0,0 1-1 0 0,0-1 0 0 0,0 0 0 0 0,1 0 6 0 0,8 4 185 0 0,-11-4-175 0 0,-1 0 1 0 0,1 0 0 0 0,-1 1 0 0 0,0-1 0 0 0,1 0 0 0 0,-1 0-1 0 0,1 0 1 0 0,-1 0 0 0 0,1 1 0 0 0,-1-1 0 0 0,1 0 0 0 0,-1 0 0 0 0,1 0-1 0 0,-1 0 1 0 0,1 0 0 0 0,-1 0 0 0 0,1 0 0 0 0,-1 0 0 0 0,1-1-1 0 0,-1 1 1 0 0,1 0 0 0 0,-1 0 0 0 0,1 0 0 0 0,-1 0 0 0 0,0-1-1 0 0,1 1 1 0 0,-1 0 0 0 0,1 0 0 0 0,-1-1 0 0 0,0 1 0 0 0,1 0-1 0 0,-1-1 1 0 0,0 1 0 0 0,1 0 0 0 0,-1-1 0 0 0,0 1 0 0 0,1-1-11 0 0,1-2 46 0 0,-1 1 1 0 0,1-1-1 0 0,0 0 1 0 0,-1 0 0 0 0,0 0-1 0 0,0 0 1 0 0,0-1-1 0 0,0 1 1 0 0,0 0 0 0 0,0 0-1 0 0,-1-1 1 0 0,0 1-1 0 0,0-3-46 0 0,0-9 208 0 0,0 0-1 0 0,-3-9-207 0 0,0 2 178 0 0,-18-185 149 0 0,18 181-511 0 0,1 1 152 0 0,0 0 1 0 0,2 1-1 0 0,2-15 32 0 0,-2 39 16 0 0,6-34 450 0 0,-6 33-468 0 0,0 0 0 0 0,1-1 1 0 0,-1 1-1 0 0,0 0 0 0 0,1 0 1 0 0,-1 0-1 0 0,1 0 0 0 0,-1 0 1 0 0,1 0-1 0 0,-1 0 0 0 0,1 1 1 0 0,0-1-1 0 0,-1 0 0 0 0,1 0 1 0 0,0 0-1 0 0,0 0 0 0 0,0 1 1 0 0,0-1-1 0 0,-1 1 0 0 0,1-1 1 0 0,0 0-1 0 0,0 1 0 0 0,0-1 1 0 0,0 1-1 0 0,0 0 0 0 0,0-1 1 0 0,1 1-1 0 0,-1 0 2 0 0,0 0-97 0 0,0 0-1 0 0,0 0 1 0 0,0 1 0 0 0,0-1-1 0 0,0 0 1 0 0,0 1 0 0 0,1-1 0 0 0,-1 1-1 0 0,0-1 1 0 0,0 1 0 0 0,0-1-1 0 0,0 2 98 0 0,4 1-767 0 0,4-1-213 0 0</inkml:trace>
  <inkml:trace contextRef="#ctx0" brushRef="#br0" timeOffset="1751.987">1819 281 17503 0 0,'0'0'399'0'0,"0"0"60"0"0,0 0 21 0 0,0 0-59 0 0,0 0-412 0 0,-1 1 0 0 0,1 0 0 0 0,0-1 0 0 0,0 1 0 0 0,-1 0 0 0 0,1-1 0 0 0,0 1 0 0 0,0 0 0 0 0,0-1 0 0 0,0 1 0 0 0,0 0 0 0 0,0 0 0 0 0,0-1 0 0 0,0 1 0 0 0,0 0-1 0 0,0 0 1 0 0,0-1 0 0 0,0 1-9 0 0,10 16 575 0 0,-2 0 0 0 0,0 1 1 0 0,0 0-1 0 0,-2 0 0 0 0,-1 0 0 0 0,0 1 0 0 0,2 17-575 0 0,-4-22 41 0 0,-2-12-41 0 0,0 1 0 0 0,0-1-1 0 0,-1 1 1 0 0,0-1 0 0 0,1 0-1 0 0,-1 1 1 0 0,0-1 0 0 0,0 1-1 0 0,0 0 1 0 0,-4 5-134 0 0,1-5-403 0 0,-4 3 216 0 0,5-1-7281 0 0,2-5 1165 0 0</inkml:trace>
  <inkml:trace contextRef="#ctx0" brushRef="#br0" timeOffset="2009.705">1872 42 17103 0 0,'-8'-6'294'0'0,"5"2"54"0"0,4 2 816 0 0,0 2-1243 0 0,-1 0-90 0 0,0 0-21 0 0,0 0 46 0 0,0 0 203 0 0,0 0 90 0 0,0 0 13 0 0,6 6-1278 0 0,-6-6-145 0 0</inkml:trace>
  <inkml:trace contextRef="#ctx0" brushRef="#br0" timeOffset="2010.705">2103 0 12440 0 0,'-3'4'306'0'0,"2"-3"-204"0"0,0 1-1 0 0,0-1 0 0 0,0 1 1 0 0,1-1-1 0 0,-1 1 1 0 0,0-1-1 0 0,1 1 0 0 0,-1 0 1 0 0,0 0-102 0 0,1-1 11 0 0,0 0 0 0 0,0-1 0 0 0,1 1 0 0 0,-1 0 1 0 0,0 0-1 0 0,0 0 0 0 0,0 0 0 0 0,1-1 1 0 0,-1 1-1 0 0,0 0 0 0 0,1 0 0 0 0,-1-1 0 0 0,1 1 1 0 0,-1 0-1 0 0,1 0 0 0 0,-1-1 0 0 0,1 1 1 0 0,-1-1-1 0 0,1 1 0 0 0,-1 0 0 0 0,2 0-11 0 0,2 3 99 0 0,-2-3 9 0 0,-1 0 1 0 0,1 1-1 0 0,-1-1 0 0 0,1 0 0 0 0,-1 1 0 0 0,0 0 1 0 0,0-1-1 0 0,1 1 0 0 0,-1 0-108 0 0,-1-1 53 0 0,0 0 0 0 0,0 0-1 0 0,0-1 1 0 0,0 1 0 0 0,1 0 0 0 0,-2 0 0 0 0,1 0-1 0 0,0 0 1 0 0,0-1 0 0 0,0 1 0 0 0,0 0 0 0 0,0 0 0 0 0,-1 0-1 0 0,1-1 1 0 0,0 1 0 0 0,-1 0 0 0 0,1 0 0 0 0,0-1 0 0 0,-1 1-1 0 0,1 0 1 0 0,-1-1 0 0 0,0 1 0 0 0,1 0 0 0 0,-1-1-1 0 0,1 1-51 0 0,-1 0 65 0 0,0 0 0 0 0,0 1 1 0 0,1-1-1 0 0,-1 0 1 0 0,0 1-1 0 0,1-1 1 0 0,-1 1-1 0 0,1-1 1 0 0,0 0-1 0 0,0 1 1 0 0,-1-1-1 0 0,1 1 1 0 0,0-1-1 0 0,0 1 0 0 0,0-1 1 0 0,0 1-1 0 0,1-1 1 0 0,-1 1-1 0 0,0-1 1 0 0,1 1-1 0 0,-1-1 1 0 0,1 1-67 0 0,1 20 543 0 0,-5 3 30 0 0,2-17-460 0 0,0 1 0 0 0,1-1 1 0 0,-1 1-1 0 0,2 6-113 0 0,1 3-1 0 0,0-11-17 0 0,-1 0 1 0 0,-1 0-1 0 0,1 0 0 0 0,-1 1 0 0 0,-1-1 0 0 0,0 4 18 0 0,-1-1 67 0 0,1-8-28 0 0,1 1 0 0 0,-1-1 0 0 0,1 0 0 0 0,-1 1 0 0 0,1-1 0 0 0,0 1 0 0 0,0-1 0 0 0,0 1 0 0 0,0-1 0 0 0,1 1 0 0 0,-1-1 0 0 0,1 1 0 0 0,0 0-39 0 0,4 11 223 0 0,-3-12-163 0 0,-1 1 1 0 0,0 0-1 0 0,1-1 1 0 0,-2 1-1 0 0,1 0 0 0 0,0 0 1 0 0,0 0-1 0 0,-1 2-60 0 0,-1 5 160 0 0,1-9-144 0 0,-1 0 0 0 0,1 0 0 0 0,0 0-1 0 0,0 0 1 0 0,0 0 0 0 0,-1 0 0 0 0,1 0-1 0 0,0 0 1 0 0,0 0 0 0 0,1 0 0 0 0,-1 0-1 0 0,0 0 1 0 0,0 0 0 0 0,0 0 0 0 0,1-1-1 0 0,-1 1 1 0 0,0 0 0 0 0,1 0 0 0 0,-1 0-1 0 0,1 0 1 0 0,0 0-16 0 0,9 11 157 0 0,-8-10-137 0 0,0 0-1 0 0,0-1 1 0 0,-1 1 0 0 0,1 0 0 0 0,-1 0-1 0 0,0 0 1 0 0,1 0 0 0 0,-1 0 0 0 0,0 1-1 0 0,0-1 1 0 0,0 0 0 0 0,-1 0 0 0 0,1 1-1 0 0,0 0-19 0 0,-1-1 3 0 0,1-1 0 0 0,-1 1 0 0 0,1 0 0 0 0,0-1 0 0 0,0 1 0 0 0,0 0-1 0 0,-1-1 1 0 0,1 1 0 0 0,1-1 0 0 0,-1 0 0 0 0,0 1 0 0 0,0-1 0 0 0,0 0-1 0 0,1 0 1 0 0,-1 0 0 0 0,1 0 0 0 0,-1 0 0 0 0,1 0 0 0 0,-1 0 0 0 0,1 0-1 0 0,-1 0 1 0 0,1-1 0 0 0,0 1 0 0 0,0-1-3 0 0,16 11-89 0 0,-17-10-917 0 0,1 0-3939 0 0,9 4-1691 0 0</inkml:trace>
  <inkml:trace contextRef="#ctx0" brushRef="#br0" timeOffset="1089.843">1120 316 9672 0 0,'0'0'748'0'0,"0"0"-283"0"0,0 0 646 0 0,0 2 333 0 0,-8 30 1793 0 0,-3 48-2187 0 0,9-31-648 0 0,2-45-438 0 0,1 0-1 0 0,-1 1 0 0 0,1-1 0 0 0,0 0 0 0 0,0 1 1 0 0,0-1-1 0 0,0 0 0 0 0,1 0 0 0 0,0 1 37 0 0,-1-4 34 0 0,0 1 0 0 0,0-1 0 0 0,0 0 0 0 0,0 0 0 0 0,1 0 0 0 0,-1 0 0 0 0,0 0 0 0 0,1 0 0 0 0,-1 0 0 0 0,0-1 0 0 0,1 1 0 0 0,-1 0-1 0 0,1-1 1 0 0,-1 1 0 0 0,1-1 0 0 0,-1 0 0 0 0,1 1 0 0 0,0-1 0 0 0,-1 0 0 0 0,1 0 0 0 0,-1 0 0 0 0,1 0 0 0 0,0 0 0 0 0,-1 0 0 0 0,1 0 0 0 0,-1-1 0 0 0,1 1 0 0 0,0-1-34 0 0,23-9 383 0 0,-12 6-247 0 0,0-1 0 0 0,8-5-136 0 0,-17 7 23 0 0,0 1 1 0 0,0-1-1 0 0,-1 0 0 0 0,1 0 0 0 0,0 0 0 0 0,-1 0 0 0 0,0-1 1 0 0,0 1-1 0 0,3-4-23 0 0,-4 2 4 0 0,1 1 0 0 0,0-1 1 0 0,-1 1-1 0 0,0-1 1 0 0,0 0-1 0 0,0 0 0 0 0,-1 0 1 0 0,1 0-1 0 0,-1 0 0 0 0,0-1 1 0 0,-1-2-5 0 0,4-10-125 0 0,-3 16 141 0 0,-1-1 1 0 0,1 0-1 0 0,0 1 1 0 0,-1-1-1 0 0,1 0 0 0 0,-1 1 1 0 0,0-1-1 0 0,0 0 1 0 0,0 1-1 0 0,-1-1 0 0 0,1 0 1 0 0,0 0-1 0 0,-1 1 0 0 0,0-1 1 0 0,0 1-1 0 0,0-1 1 0 0,0 1-1 0 0,0-1 0 0 0,-1 0-16 0 0,-1-2-12 0 0,-1 0-1 0 0,-1 0 0 0 0,1 1 0 0 0,-1 0 0 0 0,0-1 0 0 0,0 2 0 0 0,0-1 1 0 0,0 1-1 0 0,-1-1 0 0 0,1 2 0 0 0,-1-1 0 0 0,0 0 0 0 0,0 1 0 0 0,0 0 1 0 0,0 1-1 0 0,0-1 0 0 0,-1 1 0 0 0,1 0 0 0 0,0 1 0 0 0,-1 0 0 0 0,1 0 1 0 0,0 0-1 0 0,-1 0 0 0 0,1 1 0 0 0,0 0 0 0 0,0 1 0 0 0,0-1 0 0 0,-4 3 13 0 0,3-1 95 0 0,1 0-1 0 0,0 1 1 0 0,0-1-1 0 0,0 2 1 0 0,-2 1-95 0 0,5-4-230 0 0,0 1 0 0 0,1 0 1 0 0,-1 0-1 0 0,1 0 0 0 0,0 0 0 0 0,-1 1 230 0 0,-3 12-4480 0 0,3-8-1589 0 0</inkml:trace>
  <inkml:trace contextRef="#ctx0" brushRef="#br0" timeOffset="1477.952">1616 250 15664 0 0,'-9'-3'761'0'0,"7"2"-689"0"0,-1 1 1 0 0,0-1-1 0 0,0 1 1 0 0,0 0-1 0 0,0 0 1 0 0,0 0-1 0 0,0 0 1 0 0,0 0-1 0 0,0 1 1 0 0,0-1-1 0 0,1 1 1 0 0,-1 0-1 0 0,0 0 1 0 0,-2 0-73 0 0,-8 5 140 0 0,1 0 1 0 0,-8 5-141 0 0,1-1 606 0 0,11-5-395 0 0,1 0 0 0 0,0 0-1 0 0,0 1 1 0 0,0-1 0 0 0,1 1-1 0 0,0 1 1 0 0,0-1 0 0 0,1 1-1 0 0,-1 0 1 0 0,1 1 0 0 0,1-1-1 0 0,0 1 1 0 0,0 0 0 0 0,-2 5-211 0 0,-3 34 170 0 0,8-46-168 0 0,1 1-1 0 0,0-1 0 0 0,-1 1 0 0 0,1 0 0 0 0,0-1 1 0 0,0 1-1 0 0,0-1 0 0 0,0 1 0 0 0,0-1 1 0 0,1 1-1 0 0,-1-1 0 0 0,0 1 0 0 0,1-1 1 0 0,-1 1-1 0 0,1-1 0 0 0,0 1 0 0 0,-1-1 0 0 0,1 0 1 0 0,0 1-2 0 0,1 1-8 0 0,0 0 1 0 0,0-1 0 0 0,1 1 0 0 0,-1-1 0 0 0,1 1-1 0 0,0-1 1 0 0,-1 0 0 0 0,4 2 7 0 0,2 0 132 0 0,0 1 1 0 0,0-1-1 0 0,1-1 0 0 0,-1 1 1 0 0,1-1-1 0 0,5 0-132 0 0,1 0 311 0 0,-1 0-1 0 0,1-2 1 0 0,0 0-1 0 0,8 0-310 0 0,-14-2-73 0 0,0 1 0 0 0,-1-1 0 0 0,1 0-1 0 0,0-1 1 0 0,-1 0 0 0 0,1-1 0 0 0,-1 1-1 0 0,3-3 74 0 0,17-11-783 0 0,-19 8-5508 0 0,-5 4-498 0 0</inkml:trace>
  <inkml:trace contextRef="#ctx0" brushRef="#br0" timeOffset="475.746">546 431 13824 0 0,'0'0'629'0'0,"0"0"-12"0"0,0 0-319 0 0,0 0 103 0 0,6-7 597 0 0,28-31 629 0 0,-4 3-254 0 0,-1-2-1373 0 0,-24 28 103 0 0,-1 1 0 0 0,1-1 0 0 0,-2 0 0 0 0,1-1-1 0 0,0-5-102 0 0,-3 14 4 0 0,0-3 4 0 0,-1 1 0 0 0,1 0 0 0 0,-1-1 0 0 0,0 1 0 0 0,0-1 0 0 0,0 1 0 0 0,0-1 0 0 0,0 1 0 0 0,-1 0 0 0 0,0-1 0 0 0,0-2-8 0 0,0 5 8 0 0,1 0-1 0 0,0 0 1 0 0,0 0 0 0 0,-1 0-1 0 0,1 0 1 0 0,-1 0 0 0 0,1 0-1 0 0,-1 0 1 0 0,0 0 0 0 0,1 0 0 0 0,-1 0-1 0 0,0 0 1 0 0,1 0 0 0 0,-1 1-1 0 0,0-1 1 0 0,0 0 0 0 0,0 1-1 0 0,0-1 1 0 0,0 0 0 0 0,0 1-1 0 0,0-1 1 0 0,0 1 0 0 0,0-1-1 0 0,0 1 1 0 0,0 0 0 0 0,0-1-1 0 0,0 1 1 0 0,0 0 0 0 0,-1 0-1 0 0,1 0 1 0 0,0 0 0 0 0,0 0-1 0 0,0 0 1 0 0,0 0 0 0 0,0 0-1 0 0,0 0 1 0 0,0 1 0 0 0,-1-1-8 0 0,-1 2 75 0 0,0-1 0 0 0,0 1 1 0 0,0 0-1 0 0,0 0 0 0 0,0 0 1 0 0,0 0-1 0 0,0 1 0 0 0,1-1 0 0 0,-1 1 1 0 0,1 0-1 0 0,-2 2-75 0 0,-10 10 210 0 0,5-7-104 0 0,-5 3-56 0 0,0 1 1 0 0,1 1 0 0 0,1 0-1 0 0,0 1 1 0 0,-4 6-51 0 0,14-16 3 0 0,-1 0 0 0 0,1 0 1 0 0,0 0-1 0 0,0 0 0 0 0,1 1 0 0 0,-1-1 1 0 0,1 1-1 0 0,0-1 0 0 0,0 1 1 0 0,0 2-4 0 0,1-4 15 0 0,0 1 1 0 0,0-1 0 0 0,0 1 0 0 0,1-1 0 0 0,0 0 0 0 0,-1 1 0 0 0,1-1 0 0 0,0 0-1 0 0,1 1 1 0 0,-1-1 0 0 0,0 0 0 0 0,1 0 0 0 0,0 0 0 0 0,0 0 0 0 0,1 1-16 0 0,5 5-22 0 0,0 0 0 0 0,1-1 1 0 0,0 1-1 0 0,0-2 0 0 0,1 1 0 0 0,0-1 1 0 0,1 0 21 0 0,1-2 12 0 0,-1 0 1 0 0,1 0-1 0 0,0-1 1 0 0,0 0 0 0 0,0-1-1 0 0,1-1 1 0 0,-1 0-1 0 0,6 0-12 0 0,5 2 36 0 0,-18-4-341 0 0,0 0 0 0 0,0 0 1 0 0,0-1-1 0 0,-1 1 0 0 0,1-1 0 0 0,0 0 1 0 0,-1 0-1 0 0,1-1 0 0 0,-1 0 0 0 0,1 1 1 0 0,-1-1-1 0 0,3-2 305 0 0,-3 2-1074 0 0,2 0-5408 0 0</inkml:trace>
  <inkml:trace contextRef="#ctx0" brushRef="#br0" timeOffset="791.276">751 39 11520 0 0,'9'-7'518'0'0,"-6"6"-229"0"0,-1-1 1 0 0,1 0-1 0 0,-1 0 1 0 0,1 0 0 0 0,-1 0-1 0 0,0-1 1 0 0,1 0-290 0 0,-3 2 712 0 0,9 0 684 0 0,-9 1-1231 0 0,1 0 0 0 0,0 0 0 0 0,0 0-1 0 0,0 0 1 0 0,-1 0 0 0 0,1 0 0 0 0,0 0 0 0 0,0 0 0 0 0,0 0-1 0 0,-1 0 1 0 0,1 1 0 0 0,0-1 0 0 0,0 0 0 0 0,-1 0-1 0 0,1 1 1 0 0,0-1 0 0 0,0 0 0 0 0,-1 1 0 0 0,2 0-165 0 0,0 0 7 0 0,0 1 0 0 0,0-1 0 0 0,-1 1 0 0 0,1 0 0 0 0,0 0 0 0 0,0 0 0 0 0,-1 0-1 0 0,0 0 1 0 0,1 0 0 0 0,-1 1 0 0 0,0-1 0 0 0,0 0 0 0 0,1 3-7 0 0,8 34 21 0 0,-8-29 29 0 0,1 2 235 0 0,5 27 738 0 0,-1-1 1 0 0,1 30-1024 0 0,-3-24 70 0 0,-2-30-184 0 0,-2-1-1 0 0,1 13 115 0 0,5 73-48 0 0,-7-93 198 0 0,0 0-1 0 0,0 0 0 0 0,0 1 1 0 0,-1-1-1 0 0,0 0 0 0 0,0 0 1 0 0,0 0-1 0 0,-1 0 0 0 0,0 0 1 0 0,-2 3-150 0 0,4-9-117 0 0,0 1 0 0 0,-1-1-1 0 0,1 1 1 0 0,0-1 0 0 0,0 1 0 0 0,-1-1 0 0 0,1 1 0 0 0,0 0 0 0 0,0-1 0 0 0,0 1 0 0 0,0-1 0 0 0,0 1 0 0 0,0 0 0 0 0,0-1 0 0 0,0 1 0 0 0,0-1 0 0 0,0 1 0 0 0,0-1 0 0 0,1 1-1 0 0,-1 0 1 0 0,0-1 0 0 0,0 1 0 0 0,0-1 0 0 0,1 1 0 0 0,-1-1 0 0 0,0 1 0 0 0,1-1 0 0 0,-1 1 0 0 0,0-1 0 0 0,1 1 0 0 0,-1-1 0 0 0,1 0 0 0 0,-1 1 0 0 0,1-1 0 0 0,-1 0 0 0 0,1 1 117 0 0,1 1-1284 0 0,-1-1-5199 0 0</inkml:trace>
  <inkml:trace contextRef="#ctx0" brushRef="#br0" timeOffset="2620.44">1953 352 12440 0 0,'34'-7'5108'0'0,"-22"5"-4637"0"0,1 0 0 0 0,-2-1-1 0 0,1-1 1 0 0,5-2-471 0 0,-14 5 0 0 0,1 0 0 0 0,0 0 0 0 0,0 1 0 0 0,-1-1 0 0 0,1 1-1 0 0,0 0 1 0 0,0 0 0 0 0,2 1 0 0 0,18-1 27 0 0,22-6 244 0 0,34-3 134 0 0,-62 9-371 0 0,-3 0-110 0 0,0-1 0 0 0,0 0 0 0 0,0-1-1 0 0,-1 0 1 0 0,1-1 0 0 0,7-4 76 0 0,3-4-28 0 0,-19 8 173 0 0,-1 0 0 0 0,1 0-1 0 0,0 1 1 0 0,-1 0 0 0 0,7-1-145 0 0,4 0 97 0 0,-5 3-69 0 0,-11 5 44 0 0,-6 1 3 0 0,6-6-69 0 0,-1 1 0 0 0,1-1 0 0 0,0 1 0 0 0,0-1 1 0 0,-1 1-1 0 0,1-1 0 0 0,0 1 0 0 0,0-1 0 0 0,0 1 0 0 0,-1-1 0 0 0,1 1 0 0 0,0-1 1 0 0,0 1-1 0 0,0-1 0 0 0,0 1 0 0 0,0 0 0 0 0,0-1 0 0 0,0 1 0 0 0,0-1 0 0 0,0 1 0 0 0,1-1 1 0 0,-1 1-1 0 0,0-1 0 0 0,0 1 0 0 0,0-1 0 0 0,1 1-6 0 0,-1 0 10 0 0,0-1-1 0 0,1 1 1 0 0,-1 0-1 0 0,0-1 1 0 0,0 1 0 0 0,0-1-1 0 0,0 1 1 0 0,1 0 0 0 0,-1-1-1 0 0,0 1 1 0 0,0-1 0 0 0,0 1-1 0 0,0 0 1 0 0,0-1-1 0 0,-1 1 1 0 0,1-1 0 0 0,0 1-1 0 0,0 0 1 0 0,0-1 0 0 0,0 1-1 0 0,-1-1 1 0 0,1 1-1 0 0,0-1 1 0 0,-1 1 0 0 0,1 0-1 0 0,0-1-9 0 0,-10 11 162 0 0,9-9-146 0 0,-1 0 0 0 0,0-1 0 0 0,1 1 0 0 0,-1 0 0 0 0,1 0-1 0 0,0 0 1 0 0,0 0 0 0 0,-1 1 0 0 0,1-1 0 0 0,1 0 0 0 0,-1 0 0 0 0,0 1-1 0 0,0 1-15 0 0,1-1 0 0 0,-1 1 0 0 0,0 0 0 0 0,0-1 0 0 0,-1 1 0 0 0,1-1 0 0 0,-1 1 0 0 0,0-1 0 0 0,0 1 0 0 0,-15 30 0 0 0,11-23 0 0 0,6-11 0 0 0,0 0 0 0 0,-1 0 0 0 0,1 1 0 0 0,0-1 0 0 0,-1 0 0 0 0,1 0 0 0 0,0 1 0 0 0,0-1 0 0 0,-1 0 0 0 0,1 1 0 0 0,0-1 0 0 0,0 0 0 0 0,0 1 0 0 0,0-1 0 0 0,-1 0 0 0 0,1 1 0 0 0,0-1 0 0 0,0 0 0 0 0,0 1 0 0 0,0-1 0 0 0,0 0 0 0 0,0 1 0 0 0,0-1 0 0 0,0 1 0 0 0,0-1 0 0 0,0 0 0 0 0,0 1 0 0 0,0-1 0 0 0,0 0 0 0 0,0 1 0 0 0,0-1 0 0 0,0 0 0 0 0,0 1 0 0 0,1-1 0 0 0,-1 0 0 0 0,0 1 0 0 0,0-1 0 0 0,0 0 0 0 0,1 1 0 0 0,-1-1 0 0 0,0 0 0 0 0,0 1 0 0 0,1-1 0 0 0,-1 0 0 0 0,0 0 0 0 0,0 1 0 0 0,1-1 0 0 0,-1 0 0 0 0,0 0 0 0 0,1 0 0 0 0,-1 0 0 0 0,0 1 0 0 0,1-1 0 0 0,-1 0 0 0 0,1 0 0 0 0,0 1 0 0 0,1 1 2 0 0,1-1 0 0 0,-1 1 0 0 0,1 0 0 0 0,0 0 0 0 0,-1-1 0 0 0,1 0 0 0 0,0 1 0 0 0,0-1 0 0 0,0 0 0 0 0,0 0 0 0 0,0-1 0 0 0,1 1-2 0 0,-2-1 24 0 0,0 0 1 0 0,0 0-1 0 0,0-1 0 0 0,0 1 1 0 0,0 0-1 0 0,0-1 1 0 0,0 0-1 0 0,0 1 0 0 0,0-1 1 0 0,0 0-1 0 0,0 0-24 0 0,4-2 132 0 0,38-16 300 0 0,-41 17-432 0 0,0 1 1 0 0,-1-1-1 0 0,1 0 0 0 0,-1 0 0 0 0,1 0 0 0 0,-1-1 0 0 0,0 1 1 0 0,1 0-1 0 0,-1-1 0 0 0,1-2 0 0 0,11-11-28 0 0,-10 12-28 0 0,0 0 0 0 0,0 0 0 0 0,-1-1 0 0 0,1 1 0 0 0,-1-1 0 0 0,0 0 1 0 0,0 0-1 0 0,0 0 0 0 0,-1-1 0 0 0,1 0 56 0 0,8-7-199 0 0,-1 1-8 0 0,-10 12 203 0 0,1 0 0 0 0,-1-1-1 0 0,0 1 1 0 0,0 0-1 0 0,0 0 1 0 0,0-1 0 0 0,0 1-1 0 0,0 0 1 0 0,0 0-1 0 0,0-1 1 0 0,0 1 0 0 0,0 0-1 0 0,0 0 1 0 0,0-1-1 0 0,0 1 1 0 0,0 0 0 0 0,0 0-1 0 0,0-1 1 0 0,0 1 0 0 0,0 0-1 0 0,0 0 1 0 0,0-1-1 0 0,0 1 1 0 0,0 0 0 0 0,0 0-1 0 0,-1 0 1 0 0,1-1-1 0 0,0 1 1 0 0,0 0 0 0 0,0 0-1 0 0,0 0 1 0 0,0-1-1 0 0,-1 1 1 0 0,1 0 0 0 0,0 0-1 0 0,0 0 1 0 0,-1 0-1 0 0,1 0 1 0 0,0-1 0 0 0,0 1-1 0 0,0 0 1 0 0,-1 0-1 0 0,1 0 5 0 0,11-6-148 0 0,-3 3 78 0 0,-2 8-6 0 0,4 1 38 0 0,-9-5 38 0 0,0-1-1 0 0,1 1 0 0 0,-1 0 1 0 0,0-1-1 0 0,0 1 0 0 0,0 0 1 0 0,0 0-1 0 0,0-1 0 0 0,0 1 1 0 0,0 0-1 0 0,0 0 0 0 0,0 0 1 0 0,0 0-1 0 0,0 0 0 0 0,-1 1 1 0 0,1-1-1 0 0,0 0 0 0 0,-1 0 1 0 0,1 0-1 0 0,-1 1 0 0 0,1-1 1 0 0,-1 0-1 0 0,0 1 0 0 0,1-1 1 0 0,-5 8 0 0 0,4-8 1 0 0,-1 1 1 0 0,1-1-1 0 0,0 0 0 0 0,-1 0 0 0 0,1 0 0 0 0,0 0 1 0 0,-1 0-1 0 0,1 0 0 0 0,0 0 0 0 0,0 0 0 0 0,0 1 1 0 0,0-1-1 0 0,0 0 0 0 0,0 0 0 0 0,0 0 0 0 0,0 0 1 0 0,1 0-1 0 0,-1 1-1 0 0,9 18 110 0 0,-7-15-59 0 0,1 0-1 0 0,-1-1 1 0 0,-1 1 0 0 0,1 0 0 0 0,-1 0 0 0 0,1 0 0 0 0,-1 4-51 0 0,1 11 128 0 0,-1-10-122 0 0,0 0 1 0 0,0 0-1 0 0,-1 0 0 0 0,0 0 0 0 0,0 0 1 0 0,-2 0-1 0 0,1 0 0 0 0,-1 0 0 0 0,-2 7-6 0 0,0-7 0 0 0,1-6 0 0 0,2 0 0 0 0,-1 0 0 0 0,1 0 0 0 0,-1 1 0 0 0,1-1 0 0 0,0 0 0 0 0,1 1 0 0 0,-1-1 0 0 0,1 2 0 0 0,1 13 0 0 0,-1-14 7 0 0,1 0 0 0 0,-1 1 0 0 0,0-1 0 0 0,-1 0 0 0 0,1 0 0 0 0,-2 5-7 0 0,-5 10 132 0 0,5-16-85 0 0,0 0 1 0 0,1 0-1 0 0,-1 0 1 0 0,1 1-1 0 0,0-1 0 0 0,0 0 1 0 0,1 3-48 0 0,1 29 361 0 0,0-28-215 0 0,-1 1 1 0 0,0-1-1 0 0,0 0 1 0 0,-1 0-1 0 0,1 1 1 0 0,-3 4-147 0 0,2-10 53 0 0,0 0 0 0 0,1 0 0 0 0,-1 0 0 0 0,1 0 1 0 0,0 1-1 0 0,0-1 0 0 0,0 0 0 0 0,0 0 0 0 0,0 0 1 0 0,1 0-1 0 0,-1 0 0 0 0,1 0 0 0 0,0 0 0 0 0,0 0 0 0 0,0 0 1 0 0,0 0-1 0 0,1 0 0 0 0,-1 0 0 0 0,1 0-53 0 0,-2-3 15 0 0,1 1-1 0 0,-1 0 1 0 0,0-1-1 0 0,0 1 1 0 0,1 0-1 0 0,-1 0 1 0 0,0-1-1 0 0,0 1 1 0 0,0 0-1 0 0,0 0 1 0 0,0 0-1 0 0,0-1 1 0 0,0 1-1 0 0,0 0 1 0 0,0 0-1 0 0,0-1 1 0 0,0 1-1 0 0,0 0 1 0 0,-1 0-1 0 0,1-1 1 0 0,0 1-1 0 0,0 0 1 0 0,-1 0-1 0 0,1-1 1 0 0,-1 1-1 0 0,1-1 0 0 0,-1 1 1 0 0,1 0-1 0 0,-1-1 1 0 0,1 1-1 0 0,-1-1 1 0 0,1 1-15 0 0,-9 13 291 0 0,9-13-274 0 0,0 0 1 0 0,-1 0-1 0 0,1 0 0 0 0,0 0 1 0 0,-1 0-1 0 0,0 0 1 0 0,1 0-1 0 0,-1 0 0 0 0,1 0 1 0 0,-1 0-1 0 0,0 0 1 0 0,0 0-1 0 0,1-1 0 0 0,-1 1 1 0 0,0 0-1 0 0,0 0 1 0 0,0-1-1 0 0,0 1 0 0 0,0 0-17 0 0,-22 5 152 0 0,4-2-85 0 0,12-2-53 0 0,-1-1 0 0 0,0 0 0 0 0,1 0 0 0 0,-1-1 0 0 0,0 0-1 0 0,0 0 1 0 0,0-1 0 0 0,-6-1-14 0 0,-7 0 13 0 0,9 1-272 0 0,0-2 0 0 0,0 1-1 0 0,1-1 1 0 0,-10-4 259 0 0,8 3-296 0 0,0-2-1928 0 0,5 0-5818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5:43.2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524 53 10592 0 0,'-5'-6'1104'0'0,"3"4"-970"0"0,0 0 0 0 0,-1 0 0 0 0,1-1 0 0 0,-1 2 0 0 0,0-1 0 0 0,1 0 0 0 0,-1 0 0 0 0,0 1 0 0 0,0 0 0 0 0,0-1 1 0 0,0 1-1 0 0,0 0 0 0 0,0 1 0 0 0,0-1 0 0 0,-1 1 0 0 0,0-1-134 0 0,-61-5 2742 0 0,51 6-2321 0 0,0-1-156 0 0,1 2-1 0 0,-1 0 1 0 0,0 0-1 0 0,-8 3-264 0 0,-30 5 517 0 0,37-7-385 0 0,1 1 0 0 0,-1 0 0 0 0,0 1 0 0 0,1 0 0 0 0,0 1 0 0 0,-12 7-132 0 0,23-11 53 0 0,-1 1 0 0 0,1 0 0 0 0,0 0 0 0 0,0 0 0 0 0,1 1 0 0 0,-1-1 0 0 0,0 1 0 0 0,1 0 0 0 0,0-1 0 0 0,-1 1 0 0 0,1 0 0 0 0,0 1-53 0 0,1-2-22 0 0,0 0 0 0 0,0 1 1 0 0,0-1-1 0 0,1 0 0 0 0,-1 0 1 0 0,1 0-1 0 0,0 0 0 0 0,-1 0 1 0 0,1 1-1 0 0,0-1 0 0 0,0 0 1 0 0,0 0-1 0 0,1 0 0 0 0,-1 0 0 0 0,0 1 1 0 0,1-1-1 0 0,0 0 0 0 0,-1 0 1 0 0,1 0-1 0 0,0 0 0 0 0,1 1 22 0 0,1 3-3 0 0,1-1 0 0 0,0 0 0 0 0,0 0-1 0 0,0-1 1 0 0,0 1 0 0 0,1-1 0 0 0,0 0-1 0 0,0 0 1 0 0,0-1 0 0 0,1 1 0 0 0,-1-1-1 0 0,4 1 4 0 0,23 17-1 0 0,-9-6 1 0 0,0-1 0 0 0,1-1 0 0 0,0-1 0 0 0,18 6 0 0 0,-16-7 0 0 0,-3 2 55 0 0,0 0-1 0 0,-1 1 1 0 0,0 1-1 0 0,-2 1 0 0 0,1 2-54 0 0,-18-16 83 0 0,-1 0-1 0 0,1 1 1 0 0,-1-1-1 0 0,1 1 1 0 0,-1 0-1 0 0,0 0 1 0 0,0 0-1 0 0,0 0 0 0 0,-1 0 1 0 0,1 1-1 0 0,-1-1 1 0 0,1 0-1 0 0,-1 1 1 0 0,0-1-1 0 0,-1 1 1 0 0,1 2-83 0 0,0-4 12 0 0,-1 0 0 0 0,0 0 1 0 0,0 0-1 0 0,-1 0 1 0 0,1 0-1 0 0,0 0 1 0 0,-1 0-1 0 0,1 0 1 0 0,-1 0-1 0 0,1 0 0 0 0,-1 0 1 0 0,0-1-1 0 0,0 1 1 0 0,0 0-1 0 0,0 0 1 0 0,0-1-1 0 0,0 1 0 0 0,-1-1 1 0 0,1 1-1 0 0,0-1 1 0 0,-1 1-1 0 0,1-1 1 0 0,-1 0-1 0 0,0 0 1 0 0,1 0-1 0 0,-1 0 0 0 0,0 0 1 0 0,0 0-1 0 0,-1 1-12 0 0,-49 15 0 0 0,11-4 0 0 0,27-10 156 0 0,1 0 1 0 0,-1-1-1 0 0,0 0 0 0 0,0-1 0 0 0,0-1 0 0 0,1 0 0 0 0,-6-1-156 0 0,-15 0 169 0 0,15 0-110 0 0,0 0 0 0 0,0-1 0 0 0,0-1 0 0 0,0-1 0 0 0,1 0 1 0 0,0-1-1 0 0,-1-2 0 0 0,2 1 0 0 0,-1-2 0 0 0,1-1 0 0 0,-8-4-59 0 0,22 10-11 0 0,-1 1-1 0 0,1-1 0 0 0,0 0 1 0 0,0 0-1 0 0,0 0 0 0 0,0 0 0 0 0,-2-3 12 0 0,4 5-80 0 0,0 0 0 0 0,1 0-1 0 0,-1 0 1 0 0,0 0-1 0 0,1 0 1 0 0,-1 0-1 0 0,1 0 1 0 0,0 0 0 0 0,-1-1-1 0 0,1 1 1 0 0,0 0-1 0 0,-1 0 1 0 0,1 0-1 0 0,0 0 1 0 0,0 0-1 0 0,0-1 1 0 0,0 1 0 0 0,0 0-1 0 0,0 0 1 0 0,1 0-1 0 0,-1 0 1 0 0,0-1-1 0 0,0 1 1 0 0,1 0-1 0 0,-1 0 1 0 0,1 0 0 0 0,-1 0-1 0 0,1 0 1 0 0,0 0 80 0 0,9-16-3411 0 0,-1 8 1653 0 0</inkml:trace>
  <inkml:trace contextRef="#ctx0" brushRef="#br0" timeOffset="309.476">529 192 15664 0 0,'0'0'356'0'0,"0"0"49"0"0,0 0 21 0 0,0 0-42 0 0,4 11-236 0 0,-2-5-148 0 0,0 1 0 0 0,0 0 0 0 0,0 0 0 0 0,0 0 0 0 0,-1 0 0 0 0,0 0 0 0 0,-1 2 0 0 0,6 28 0 0 0,6 5 1641 0 0,3 5-1641 0 0,-2-11 815 0 0,-3 0-14 0 0,-5-20-393 0 0,0 1-1 0 0,3 6-407 0 0,-2-8-14 0 0,-1 0 0 0 0,-1 1-1 0 0,-1 0 1 0 0,0 0-1 0 0,0 15 15 0 0,-1-10-101 0 0,1 0 0 0 0,6 19 101 0 0,-8-37 20 0 0,0 1 1 0 0,0 0 0 0 0,0-1 0 0 0,-1 1-1 0 0,1 0 1 0 0,-1 0 0 0 0,0-1 0 0 0,0 1 0 0 0,0 0-1 0 0,-1 0 1 0 0,1 0 0 0 0,-1-1 0 0 0,0 1-1 0 0,-1 1-20 0 0,2-3 3 0 0,0-1-1 0 0,-1 0 1 0 0,1 0-1 0 0,0 0 0 0 0,0 1 1 0 0,0-1-1 0 0,0 0 1 0 0,0 0-1 0 0,0 1 0 0 0,0-1 1 0 0,0 0-1 0 0,0 1-2 0 0,1 7-449 0 0,-4-9-30 0 0,0 0-915 0 0,2 0-3292 0 0,1 0-1558 0 0</inkml:trace>
  <inkml:trace contextRef="#ctx0" brushRef="#br0" timeOffset="586.766">582 275 13760 0 0,'12'-4'1056'0'0,"-2"2"-884"0"0,1 1 0 0 0,-1-1 0 0 0,1 2 0 0 0,-1-1 0 0 0,1 1 1 0 0,0 1-1 0 0,-1 0 0 0 0,7 2-172 0 0,-4 0 251 0 0,-1-1 279 0 0,-1 1-1 0 0,0 0 0 0 0,0 1 0 0 0,5 3-529 0 0,-5-2 171 0 0,-1 0 0 0 0,0 1 0 0 0,0 1-1 0 0,-1 0 1 0 0,4 3-171 0 0,7 4 109 0 0,-18-13-54 0 0,0-1-1 0 0,0 1 1 0 0,0 0 0 0 0,-1 0-1 0 0,1 1 1 0 0,0-1 0 0 0,-1 0 0 0 0,1 0-1 0 0,-1 1 1 0 0,1-1 0 0 0,-1 1-1 0 0,1 0 1 0 0,-1-1 0 0 0,0 1-1 0 0,0 0 1 0 0,0 0 0 0 0,0-1 0 0 0,0 1-1 0 0,0 0 1 0 0,-1 0 0 0 0,1 0-1 0 0,-1 0-54 0 0,4 13 461 0 0,-3-14-456 0 0,-1-1 0 0 0,1 1 0 0 0,-1 0 0 0 0,0-1 0 0 0,0 1 1 0 0,1 0-1 0 0,-1 0 0 0 0,0-1 0 0 0,0 1 0 0 0,0 0 0 0 0,0 0 1 0 0,0-1-1 0 0,1 1 0 0 0,-2 0 0 0 0,1 0 0 0 0,0-1 0 0 0,0 1 1 0 0,0 0-1 0 0,0 0 0 0 0,0-1 0 0 0,-1 1 0 0 0,1 0 0 0 0,0 0 1 0 0,0-1-1 0 0,-1 1 0 0 0,1 0 0 0 0,-1-1 0 0 0,1 1 0 0 0,-1-1 1 0 0,1 1-1 0 0,-1 0 0 0 0,1-1 0 0 0,-1 1 0 0 0,1-1 0 0 0,-1 0 1 0 0,0 1-1 0 0,1-1 0 0 0,-1 1 0 0 0,0-1 0 0 0,1 0 0 0 0,-1 1-5 0 0,-19 10 248 0 0,11-5-43 0 0,0-1 1 0 0,0 0-1 0 0,-1 0 0 0 0,1-1 1 0 0,-1-1-1 0 0,0 0 1 0 0,-10 2-206 0 0,14-4-94 0 0,-35 6-1587 0 0,-12-1 1681 0 0,36-4-152 0 0,-1-1-375 0 0,0 0-1 0 0,-5-1 528 0 0,17 0-572 0 0,-1-1 0 0 0,1 0-1 0 0,0 0 1 0 0,-1-1 0 0 0,1 0-1 0 0,0 0 1 0 0,0 0 0 0 0,-1-1 572 0 0,-6-3-1773 0 0</inkml:trace>
  <inkml:trace contextRef="#ctx0" brushRef="#br0" timeOffset="975.279">873 425 11600 0 0,'26'4'264'0'0,"-21"-3"34"0"0,-5-1 21 0 0,0 0-36 0 0,2 0-186 0 0,5 2 93 0 0,0-1 1 0 0,1 0-1 0 0,-1 0 1 0 0,1-1-1 0 0,-1 0 1 0 0,1 0-1 0 0,-1-1 0 0 0,0 0 1 0 0,1 0-1 0 0,-1-1 1 0 0,3 0-191 0 0,5-2 914 0 0,-8 3-701 0 0,-1-1 0 0 0,0 0-1 0 0,0-1 1 0 0,0 0 0 0 0,5-3-213 0 0,11-5 249 0 0,-8 5-194 0 0,-1-1-1 0 0,1 0 0 0 0,-1-1 0 0 0,1-2-54 0 0,-9 6 130 0 0,1 0 0 0 0,-1 0 0 0 0,0-1 1 0 0,-1 0-1 0 0,1 0 0 0 0,-1-1 0 0 0,0 1 0 0 0,0-1 0 0 0,0 0 0 0 0,0-2-130 0 0,2-3 290 0 0,-3 6-216 0 0,-1 0 1 0 0,1 0 0 0 0,-1 0-1 0 0,0 0 1 0 0,0-1-75 0 0,-2 5 4 0 0,0-1 0 0 0,1 1-1 0 0,-1 0 1 0 0,0 0 0 0 0,0 0 0 0 0,0-1 0 0 0,0 1 0 0 0,0 0 0 0 0,0 0 0 0 0,0 0 0 0 0,-1-1 0 0 0,1 1 0 0 0,0 0 0 0 0,-1 0 0 0 0,1 0 0 0 0,0 0 0 0 0,-1 0 0 0 0,0 0-1 0 0,1-1 1 0 0,-1 1 0 0 0,0 0 0 0 0,1 1 0 0 0,-1-1 0 0 0,0 0 0 0 0,0-1-4 0 0,-1 1 89 0 0,-1 0 0 0 0,1-1-1 0 0,0 1 1 0 0,-1 0 0 0 0,1 0 0 0 0,-1 0-1 0 0,1 1 1 0 0,-1-1 0 0 0,1 1 0 0 0,-1-1 0 0 0,0 1-1 0 0,1 0 1 0 0,-1 0 0 0 0,1 0 0 0 0,-1 0-1 0 0,0 0 1 0 0,1 1 0 0 0,-1-1 0 0 0,-1 1-89 0 0,-4 1 63 0 0,0 0 0 0 0,1 1-1 0 0,-1 0 1 0 0,1 0 0 0 0,-6 3-63 0 0,5-1 0 0 0,-4 1 0 0 0,0 1 0 0 0,0 1 0 0 0,-9 8 0 0 0,12-8-2 0 0,0 0 1 0 0,1 0-1 0 0,0 1 0 0 0,0 1 0 0 0,1-1 0 0 0,-2 4 2 0 0,6-9 8 0 0,1 0 0 0 0,0 0-1 0 0,0 0 1 0 0,1 0 0 0 0,-1 0-1 0 0,1 1 1 0 0,0-1-1 0 0,0 1 1 0 0,0-1 0 0 0,0 0-1 0 0,1 1 1 0 0,0-1 0 0 0,0 1-1 0 0,0-1 1 0 0,0 1 0 0 0,1-1-1 0 0,0 1 1 0 0,0 0-8 0 0,0-1 6 0 0,1-1 0 0 0,-1 0-1 0 0,1-1 1 0 0,0 1 0 0 0,-1 0 0 0 0,2 0-1 0 0,-1-1 1 0 0,0 1 0 0 0,0-1 0 0 0,1 0-1 0 0,-1 1 1 0 0,1-1 0 0 0,-1 0 0 0 0,1-1-1 0 0,0 1 1 0 0,0 0 0 0 0,0-1 0 0 0,0 0 0 0 0,0 1-1 0 0,0-1 1 0 0,1-1 0 0 0,2 2-6 0 0,6 1-38 0 0,1-1 0 0 0,0-1 0 0 0,0 1 0 0 0,0-2 0 0 0,1 0 38 0 0,17 0-186 0 0,0-2 0 0 0,1-1 186 0 0,8-4-6133 0 0,-21 2-329 0 0</inkml:trace>
  <inkml:trace contextRef="#ctx0" brushRef="#br0" timeOffset="1174.379">1572 234 15664 0 0,'-2'-1'121'0'0,"0"0"0"0"0,0 1 0 0 0,0 0 0 0 0,1-1 0 0 0,-1 1 1 0 0,0 0-1 0 0,0 0 0 0 0,0 0 0 0 0,0 0 0 0 0,0 0 0 0 0,0 0 0 0 0,1 0 1 0 0,-1 1-1 0 0,0-1 0 0 0,0 1-121 0 0,-30 12 163 0 0,15-5 499 0 0,-1-1-279 0 0,1 2 1 0 0,0 0-1 0 0,-15 10-383 0 0,23-12 81 0 0,0-1 0 0 0,0 1 0 0 0,1 1 0 0 0,0-1 0 0 0,1 2 0 0 0,0-1 0 0 0,-4 6-81 0 0,9-11 84 0 0,0 0 0 0 0,0 1-1 0 0,1-1 1 0 0,-1 0-1 0 0,1 1 1 0 0,0-1-1 0 0,0 1 1 0 0,0-1-1 0 0,0 1 1 0 0,1 0-1 0 0,-1-1 1 0 0,1 1 0 0 0,0 0-1 0 0,0 0-83 0 0,0-2 10 0 0,1 0 0 0 0,-1 0 1 0 0,0-1-1 0 0,1 1 0 0 0,-1 0 0 0 0,1 0 0 0 0,0-1 0 0 0,-1 1 0 0 0,1-1 1 0 0,0 1-1 0 0,0 0 0 0 0,0-1 0 0 0,0 0 0 0 0,0 1 0 0 0,1-1 0 0 0,-1 0 1 0 0,0 1-1 0 0,1-1 0 0 0,-1 0 0 0 0,1 0 0 0 0,-1 0 0 0 0,1 0 0 0 0,-1 0 1 0 0,1-1-1 0 0,0 1 0 0 0,-1 0 0 0 0,1-1 0 0 0,0 1 0 0 0,0-1-10 0 0,26 5-23 0 0,0-1 1 0 0,0-1-1 0 0,0-1 0 0 0,0-2 0 0 0,0-1 0 0 0,0-1 0 0 0,24-6 23 0 0,-34 5-646 0 0,0-2-1 0 0,-1 0 0 0 0,1-1 1 0 0,5-3 646 0 0,-1 1-6781 0 0</inkml:trace>
  <inkml:trace contextRef="#ctx0" brushRef="#br0" timeOffset="1439.915">1817 1 13824 0 0,'29'0'1388'0'0,"-29"2"-1371"0"0,0 0 1 0 0,1 0 0 0 0,-1 1-1 0 0,1-1 1 0 0,-1 0 0 0 0,1 0 0 0 0,0 2-18 0 0,7 7 55 0 0,-6-9 10 0 0,-1 0 0 0 0,1 0 0 0 0,-1 0 0 0 0,0 0 0 0 0,0 0 1 0 0,1 0-1 0 0,-2 0 0 0 0,1 0 0 0 0,0 2-65 0 0,11 33 1951 0 0,1 0 1 0 0,5 5-1952 0 0,-6-15 784 0 0,-1 1 1 0 0,-2 0-1 0 0,0 0 1 0 0,2 20-785 0 0,-9-29 360 0 0,0-1 0 0 0,-2 1 0 0 0,0 2-360 0 0,-4 19-1051 0 0,-6-5-5542 0 0,7-29-477 0 0</inkml:trace>
  <inkml:trace contextRef="#ctx0" brushRef="#br0" timeOffset="1946.988">1768 220 10136 0 0,'0'0'464'0'0,"-3"-6"150"0"0,2 6-526 0 0,1-1 0 0 0,0 0-1 0 0,-1 1 1 0 0,1-1 0 0 0,0 0 0 0 0,0 0-1 0 0,0 1 1 0 0,-1-1 0 0 0,1 0-1 0 0,0 0 1 0 0,0 0 0 0 0,0 1-1 0 0,0-1 1 0 0,0 0 0 0 0,0 0 0 0 0,1 1-1 0 0,-1-1 1 0 0,0 0 0 0 0,0 0-88 0 0,8-3 1075 0 0,-6 4-914 0 0,0-1 830 0 0,-2 1 29 0 0,17 2 791 0 0,18-2-751 0 0,-18 1-651 0 0,-15-1-373 0 0,1 0 1 0 0,0 1-1 0 0,-1-1 0 0 0,1 0 1 0 0,-1 1-1 0 0,1-1 1 0 0,-1 1-1 0 0,1 0 0 0 0,0 0-36 0 0,14 5 81 0 0,-14-5-117 0 0,0 0-1 0 0,-1 0 1 0 0,1 0-1 0 0,0 0 1 0 0,0 1-1 0 0,-1-1 1 0 0,3 2 36 0 0,20 14 1745 0 0,25 17-1550 0 0,-29-18-383 0 0,2-1 1 0 0,2 0 187 0 0,2-5-30 0 0,-23-9 71 0 0,0 0 0 0 0,0 1 0 0 0,-1-1-1 0 0,1 1 1 0 0,0-1 0 0 0,-1 1 0 0 0,1 0 0 0 0,-1 1-1 0 0,2 0-40 0 0,13 11 0 0 0,4 8-205 0 0,-21-22 262 0 0,-1 0 11 0 0,0-1-64 0 0,1 0 0 0 0,-1 0-1 0 0,1 0 1 0 0,-1 0 0 0 0,1-1-1 0 0,-1 1 1 0 0,0 0 0 0 0,1 0-1 0 0,-1 0 1 0 0,0-1 0 0 0,0 1-1 0 0,0 0 1 0 0,0 0 0 0 0,0-1-1 0 0,0 1 1 0 0,-1 0-4 0 0,1-1 5 0 0,0-3 3 0 0,0 0-1 0 0,1 0 0 0 0,0 0 1 0 0,0 0-1 0 0,0-1 1 0 0,0 1-1 0 0,1 1 0 0 0,-1-1 1 0 0,1 0-1 0 0,1 0 0 0 0,1-3-7 0 0,4-3 142 0 0,-1 1-1 0 0,2-1 0 0 0,0 1 0 0 0,0 1-141 0 0,11-16-345 0 0,-18 20 326 0 0,1 1 1 0 0,0 0-1 0 0,0 0 1 0 0,0 1-1 0 0,1-1 0 0 0,0 1 1 0 0,-1-1-1 0 0,1 1 1 0 0,0 0-1 0 0,0 1 0 0 0,5-3 19 0 0,0 0 103 0 0,0 0 0 0 0,-1-1 0 0 0,6-3-103 0 0,18-12 169 0 0,-30 20-189 0 0,0 0 0 0 0,1 1 0 0 0,-1-1 0 0 0,0 1 0 0 0,0-1 0 0 0,1 1 0 0 0,-1 0 1 0 0,1 0-1 0 0,-1 0 0 0 0,0 0 0 0 0,1 0 0 0 0,-1 1 0 0 0,0-1 0 0 0,0 1 0 0 0,1 0 0 0 0,-1-1 1 0 0,0 1-1 0 0,0 0 0 0 0,0 0 0 0 0,0 1 0 0 0,0-1 0 0 0,0 0 0 0 0,0 1 0 0 0,0-1 20 0 0,-1 0-69 0 0,1 0-1 0 0,-1 0 1 0 0,0-1-1 0 0,0 1 1 0 0,1 0 0 0 0,-1-1-1 0 0,1 1 1 0 0,-1-1-1 0 0,0 1 1 0 0,1-1-1 0 0,-1 0 1 0 0,1 0-1 0 0,-1 0 1 0 0,1 0-1 0 0,-1 0 1 0 0,1 0-1 0 0,0 0 70 0 0,10 0-4773 0 0,4 2-1928 0 0</inkml:trace>
  <inkml:trace contextRef="#ctx0" brushRef="#br0" timeOffset="2385.201">2517 186 12608 0 0,'0'0'35'0'0,"0"-1"0"0"0,0 1 0 0 0,0-1 0 0 0,-1 0 0 0 0,1 1 0 0 0,0-1 0 0 0,0 1 0 0 0,0-1 0 0 0,-1 0 0 0 0,1 1 0 0 0,0-1 1 0 0,-1 1-1 0 0,1-1 0 0 0,0 1 0 0 0,-1 0 0 0 0,1-1 0 0 0,-1 1 0 0 0,1-1 0 0 0,-1 1 0 0 0,1 0 0 0 0,-1-1 0 0 0,1 1 0 0 0,-1 0 0 0 0,1-1 0 0 0,-1 1 1 0 0,0 0-1 0 0,1 0 0 0 0,-1 0 0 0 0,1-1 0 0 0,-1 1 0 0 0,0 0 0 0 0,1 0 0 0 0,-1 0 0 0 0,1 0 0 0 0,-1 0 0 0 0,0 0 0 0 0,1 0 0 0 0,-1 0 1 0 0,1 1-36 0 0,-9-2 5 0 0,-4 1 10 0 0,11 1 59 0 0,0-1-1 0 0,0 0 0 0 0,-1 1 1 0 0,1-1-1 0 0,0 0 0 0 0,0-1 1 0 0,0 1-1 0 0,0 0 1 0 0,-1 0-1 0 0,1-1 0 0 0,0 0 1 0 0,0 1-1 0 0,0-1 0 0 0,0 0 1 0 0,0 0-1 0 0,0 0-73 0 0,0-1 129 0 0,2 2-108 0 0,0 0-1 0 0,0-1 0 0 0,0 1 0 0 0,0 0 0 0 0,-1-1 1 0 0,1 1-1 0 0,0 0 0 0 0,0 0 0 0 0,-1-1 0 0 0,1 1 1 0 0,0 0-1 0 0,0 0 0 0 0,-1 0 0 0 0,1-1 0 0 0,0 1 1 0 0,-1 0-1 0 0,1 0 0 0 0,0 0 0 0 0,-1 0 0 0 0,1 0 1 0 0,0 0-1 0 0,-1-1 0 0 0,1 1 0 0 0,0 0 0 0 0,-1 0 0 0 0,1 0 1 0 0,0 0-1 0 0,-1 0 0 0 0,1 0 0 0 0,0 0 0 0 0,-1 1 1 0 0,1-1-1 0 0,0 0 0 0 0,-1 0 0 0 0,1 0 0 0 0,0 0 1 0 0,-1 0-1 0 0,1 0 0 0 0,0 1 0 0 0,-1-1 0 0 0,1 0 1 0 0,0 0-1 0 0,0 0 0 0 0,-1 1 0 0 0,1-1 0 0 0,0 0 1 0 0,0 1-1 0 0,-1-1 0 0 0,1 0 0 0 0,0 0 0 0 0,0 1 1 0 0,0-1-1 0 0,0 0 0 0 0,0 1 0 0 0,-1-1-20 0 0,-6 13 260 0 0,6-11-225 0 0,-1 1 0 0 0,1-1 0 0 0,0 0 0 0 0,0 1 0 0 0,-1-1 0 0 0,0 0 0 0 0,1 0 0 0 0,-1 0 0 0 0,0 0 0 0 0,0-1 0 0 0,0 1 0 0 0,0 0 0 0 0,0-1-1 0 0,-2 1-34 0 0,-1 1 122 0 0,1-1-1 0 0,0 1 0 0 0,0-1 0 0 0,0 1 1 0 0,0 1-1 0 0,0-1 0 0 0,0 0 0 0 0,1 1 1 0 0,0 0-1 0 0,-1 0 0 0 0,2 0 0 0 0,-1 0 0 0 0,0 0 1 0 0,1 1-1 0 0,0-1 0 0 0,0 1 0 0 0,0-1 1 0 0,0 1-1 0 0,1 0 0 0 0,-1 4-121 0 0,1-5 10 0 0,0 0 0 0 0,0 0 0 0 0,1 0 1 0 0,-1-1-1 0 0,1 1 0 0 0,0 0 0 0 0,0 0 0 0 0,1 0 0 0 0,-1 0 0 0 0,1 0 0 0 0,0 0 1 0 0,0 0-1 0 0,0 0 0 0 0,0 0 0 0 0,1-1 0 0 0,-1 1 0 0 0,1-1 0 0 0,0 1 1 0 0,0-1-1 0 0,1 1 0 0 0,-1-1 0 0 0,1 0 0 0 0,-1 0 0 0 0,1 0 0 0 0,0-1 0 0 0,1 1-10 0 0,-1-1 40 0 0,0 0 1 0 0,1 0-1 0 0,-1-1 0 0 0,1 0 0 0 0,-1 0 0 0 0,1 0 0 0 0,0 0 0 0 0,-1 0 0 0 0,1-1 0 0 0,0 1 0 0 0,0-1 0 0 0,-1 0 0 0 0,2 0-40 0 0,11-1 129 0 0,0-1 0 0 0,9-2-129 0 0,-3 1 125 0 0,-15 2-93 0 0,0 0 0 0 0,1 0-1 0 0,-1-1 1 0 0,0 0 0 0 0,0-1-1 0 0,0 1 1 0 0,0-2 0 0 0,-1 1 0 0 0,1 0-1 0 0,-1-1 1 0 0,0 0 0 0 0,0-1-1 0 0,0 0 1 0 0,-1 1 0 0 0,1-2-1 0 0,-1 1 1 0 0,4-6-32 0 0,-2 1 34 0 0,1 0 0 0 0,0 0 1 0 0,2 0-35 0 0,-6 5 4 0 0,-3 4 1 0 0,0 0 1 0 0,0 0 0 0 0,-1-1 0 0 0,1 1-1 0 0,0 0 1 0 0,-1-1 0 0 0,1 1-1 0 0,-1-1 1 0 0,1 1 0 0 0,-1 0 0 0 0,0-1-1 0 0,1 1 1 0 0,-1-1 0 0 0,0 1 0 0 0,0-1-1 0 0,0 1 1 0 0,0-1 0 0 0,0 1-1 0 0,-1-2-4 0 0,-8-29 39 0 0,8 30-43 0 0,0-2-15 0 0,-1 0-1 0 0,0 0 1 0 0,0 0-1 0 0,0 1 1 0 0,0-1 0 0 0,0 1-1 0 0,-1 0 1 0 0,0-1-1 0 0,1 1 1 0 0,-1 0-1 0 0,0 0 1 0 0,-1 1-1 0 0,1-1 1 0 0,0 1-1 0 0,-3-2 19 0 0,2 2-540 0 0,-2 0 0 0 0,1-1 0 0 0,0 1-1 0 0,0 1 1 0 0,-1-1 0 0 0,1 1 0 0 0,-3 0 540 0 0,-5-1-6429 0 0</inkml:trace>
  <inkml:trace contextRef="#ctx0" brushRef="#br0" timeOffset="2701.876">2929 50 7832 0 0,'12'-1'90'0'0,"-3"0"909"0"0,3 1 3181 0 0,-52 2 640 0 0,-2 5-3319 0 0,33-5-1492 0 0,0 0 0 0 0,0 1 0 0 0,1 1 1 0 0,-1-1-1 0 0,1 1 0 0 0,0 1 0 0 0,0-1 0 0 0,-3 3-9 0 0,3 0 79 0 0,-1-1-1 0 0,1 1 0 0 0,1 1 1 0 0,-1-1-1 0 0,0 3-78 0 0,5-6 2 0 0,0 0 0 0 0,0 0 0 0 0,1 1 0 0 0,-1 0 0 0 0,1-1 1 0 0,0 1-1 0 0,1 0 0 0 0,-1 0 0 0 0,1 0 0 0 0,0 0 0 0 0,0 2-2 0 0,0-4-37 0 0,1 1-1 0 0,-1-1 1 0 0,1 0 0 0 0,0 1 0 0 0,1-1-1 0 0,-1 0 1 0 0,0 0 0 0 0,1 1-1 0 0,0-1 1 0 0,0 0 0 0 0,0 0 37 0 0,2 3 0 0 0,-1-1 1 0 0,1 0 0 0 0,1 0 0 0 0,-1 0-1 0 0,4 4 0 0 0,9 9-17 0 0,0-1-1 0 0,1-1 0 0 0,11 7 18 0 0,-8-6 343 0 0,-1 1-1 0 0,14 16-342 0 0,-26-27 198 0 0,-5-5-116 0 0,-1-1 0 0 0,1 1 0 0 0,0 0 1 0 0,-1 0-1 0 0,0 0 0 0 0,1 0 1 0 0,-1 0-1 0 0,1 2-82 0 0,-2-3 37 0 0,0-1 0 0 0,0 1 1 0 0,0 0-1 0 0,0-1 0 0 0,0 1 0 0 0,0 0 1 0 0,0-1-1 0 0,0 1 0 0 0,0 0 1 0 0,0-1-1 0 0,0 1 0 0 0,-1 0 0 0 0,1-1 1 0 0,0 1-1 0 0,0 0 0 0 0,-1-1 0 0 0,1 1 1 0 0,0-1-1 0 0,-1 1 0 0 0,1-1 1 0 0,-1 1-1 0 0,1-1 0 0 0,-1 1 0 0 0,1-1 1 0 0,-1 1-1 0 0,1-1 0 0 0,-1 0 0 0 0,1 1 1 0 0,-1-1-1 0 0,1 0 0 0 0,-1 1 1 0 0,0-1-1 0 0,1 0 0 0 0,-1 0 0 0 0,0 1-37 0 0,-6 2 230 0 0,0 0-1 0 0,0 0 1 0 0,-1-1-1 0 0,1 0 1 0 0,-1 0-1 0 0,0-1 1 0 0,-7 1-230 0 0,-19-1-563 0 0,-3-3-4647 0 0,31 2 3955 0 0,-18-1-5995 0 0</inkml:trace>
  <inkml:trace contextRef="#ctx0" brushRef="#br0" timeOffset="3652.019">3406 183 13824 0 0,'0'0'314'0'0,"0"-1"-240"0"0,0 0 0 0 0,1 1 0 0 0,-1-1 1 0 0,0 0-1 0 0,0 0 0 0 0,0 0 0 0 0,0 0 0 0 0,0 1 0 0 0,0-1 0 0 0,0 0 0 0 0,0 0 0 0 0,-1 0 0 0 0,1 1 0 0 0,0-1 0 0 0,0 0 1 0 0,-1 0-75 0 0,-2 0 138 0 0,0 0 1 0 0,0 1 0 0 0,0-1 0 0 0,0 0 0 0 0,0 1 0 0 0,0 0 0 0 0,-1 0 0 0 0,1 0 0 0 0,0 0 0 0 0,0 0 0 0 0,0 1 0 0 0,0-1 0 0 0,0 1 0 0 0,0 0 0 0 0,-1 0 0 0 0,2 0 0 0 0,-2 0-139 0 0,-1 1 226 0 0,0 0-1 0 0,-1-1 1 0 0,1 0 0 0 0,-1 0 0 0 0,-1-1-226 0 0,1 1 143 0 0,0-1 0 0 0,0 1 0 0 0,0 1 0 0 0,0-1-1 0 0,0 1 1 0 0,0 0 0 0 0,0 0 0 0 0,1 0-1 0 0,-1 1 1 0 0,1 0 0 0 0,-1 0 0 0 0,1 1 0 0 0,0-1-1 0 0,1 1 1 0 0,-1 0 0 0 0,1 0 0 0 0,-1 1-1 0 0,1 0-142 0 0,-3 3 10 0 0,0 1-1 0 0,1 0 1 0 0,0 0 0 0 0,0 0-1 0 0,1 1 1 0 0,0-1-1 0 0,1 1 1 0 0,0 0-1 0 0,-2 11-9 0 0,5-18-3 0 0,1-1 0 0 0,0 1 0 0 0,0 0 0 0 0,0 0 0 0 0,0 0 0 0 0,0 0 0 0 0,1 0 0 0 0,-1-1 0 0 0,1 1-1 0 0,-1 0 1 0 0,1 0 0 0 0,0-1 0 0 0,0 1 0 0 0,1 0 0 0 0,0 1 3 0 0,0 0-18 0 0,0-1 1 0 0,1 1-1 0 0,-1-1 0 0 0,1 0 0 0 0,-1 0 0 0 0,1 0 1 0 0,0-1-1 0 0,0 1 0 0 0,0 0 0 0 0,3 1 18 0 0,-1-2-27 0 0,0 0-1 0 0,0 0 0 0 0,0 0 1 0 0,0-1-1 0 0,0 0 1 0 0,0 0-1 0 0,0 0 0 0 0,0 0 1 0 0,1-1-1 0 0,0 0 28 0 0,22 3-884 0 0,-15-2 258 0 0,0 0 0 0 0,0-1-1 0 0,0 0 1 0 0,0-1 0 0 0,0 0-1 0 0,0-1 1 0 0,6-2 626 0 0,17-5-4851 0 0,35-14 4851 0 0,-35 6-1646 0 0,-35 16 1764 0 0,-1 1 251 0 0,0 0 51 0 0,0 0 91 0 0,-11 4 2354 0 0,-9 0-1203 0 0,16-3-1457 0 0,0-1 0 0 0,1 1-1 0 0,-1 0 1 0 0,0 1-1 0 0,0-1 1 0 0,1 1-1 0 0,-1 0-204 0 0,-9 5 698 0 0,0 1-1 0 0,1 1 0 0 0,0 1 1 0 0,-3 3-698 0 0,15-13-2 0 0,-1 1 1 0 0,0-1-1 0 0,1 1 1 0 0,-1-1-1 0 0,1 1 0 0 0,-1-1 1 0 0,1 1-1 0 0,-1-1 1 0 0,1 1-1 0 0,-1 0 1 0 0,1-1-1 0 0,0 1 0 0 0,-1 0 1 0 0,1-1-1 0 0,0 1 1 0 0,0 0-1 0 0,0 0 1 0 0,-1-1-1 0 0,1 1 1 0 0,0 0-1 0 0,0 0 0 0 0,0-1 1 0 0,0 1-1 0 0,0 0 1 0 0,0 0-1 0 0,0-1 1 0 0,0 1-1 0 0,1 0 1 0 0,-1 0-1 0 0,0-1 0 0 0,0 1 1 0 0,1 0-1 0 0,-1-1 1 0 0,0 1-1 0 0,1 0 1 0 0,-1-1-1 0 0,1 1 1 0 0,-1-1-1 0 0,1 1 0 0 0,-1 0 1 0 0,1-1-1 0 0,-1 1 1 0 0,1-1-1 0 0,-1 1 1 0 0,1-1-1 0 0,0 0 0 0 0,0 1 2 0 0,2 1 6 0 0,1 0 0 0 0,-1 0 0 0 0,1 0 0 0 0,0-1 0 0 0,-1 1 0 0 0,1-1 0 0 0,0 0 0 0 0,2 0-6 0 0,9 1 18 0 0,0-1-1 0 0,1 0 0 0 0,-1-1 0 0 0,16-2-17 0 0,-21 1 13 0 0,0 0-1 0 0,1-1 0 0 0,-1-1 0 0 0,0 1 1 0 0,0-2-1 0 0,0 1 0 0 0,7-6-12 0 0,-14 8 64 0 0,-1 0-1 0 0,0 0 1 0 0,0-1-1 0 0,0 1 1 0 0,0-1-1 0 0,0 1 1 0 0,0-1-1 0 0,0 0 1 0 0,-1 0-1 0 0,1 1 1 0 0,-1-2-1 0 0,1 1 1 0 0,-1 0-1 0 0,0 0 1 0 0,0 0-1 0 0,0 0 1 0 0,0-1 0 0 0,0 1-1 0 0,0-1 1 0 0,-1 1-1 0 0,1 0 1 0 0,-1-1-1 0 0,1 1 1 0 0,-1-1-1 0 0,0 1 1 0 0,0-1-1 0 0,0 1 1 0 0,0-1-1 0 0,-1 1 1 0 0,1-1-1 0 0,-2-2-63 0 0,1 1-3 0 0,0 0-1 0 0,-1 0 1 0 0,1 0-1 0 0,-1 0 1 0 0,0 1-1 0 0,0-1 1 0 0,-1 0-1 0 0,1 1 1 0 0,-1-1-1 0 0,0 1 1 0 0,0 0-1 0 0,0 0 1 0 0,0 0-1 0 0,0 0 1 0 0,-1 1-1 0 0,0-1 1 0 0,1 1-1 0 0,-1 0 1 0 0,0 0 0 0 0,0 0-1 0 0,-4-1 4 0 0,-9-3-113 0 0,0 1 1 0 0,0 1-1 0 0,0 0 0 0 0,-3 1 113 0 0,15 3-525 0 0,0 0 0 0 0,0 0 0 0 0,-1 1 0 0 0,1 0 0 0 0,0 0-1 0 0,0 0 1 0 0,0 1 0 0 0,-2 0 525 0 0,6-1-1522 0 0</inkml:trace>
  <inkml:trace contextRef="#ctx0" brushRef="#br0" timeOffset="3932.713">3867 183 13016 0 0,'-6'-8'576'0'0,"6"8"120"0"0,0 0-560 0 0,0 0-136 0 0,6 3 0 0 0,-6-3 0 0 0,0 0 296 0 0,4 5 32 0 0,-1 4 8 0 0,-1-1 0 0 0,2 3-336 0 0,3-2-112 0 0,-5 7 0 0 0,7 1 0 0 0,1 2 496 0 0</inkml:trace>
  <inkml:trace contextRef="#ctx0" brushRef="#br0" timeOffset="3933.713">3971 528 19455 0 0,'2'11'328'0'0,"0"-3"-24"0"0,-1 0 1 0 0,0 0 0 0 0,-1 0-1 0 0,1 1 1 0 0,-2 1-305 0 0,1 9 56 0 0,1 1-1 0 0,0-1 1 0 0,2 6-56 0 0,1 20-2 0 0,-1-27 2 0 0,-1-1 0 0 0,2 0 0 0 0,0-1 0 0 0,3 7 0 0 0,5 18 0 0 0,15 29 0 0 0,-25-63 87 0 0,-1 0-1 0 0,1 1 0 0 0,-1-1 1 0 0,0 4-87 0 0,-2-12-30 0 0,0 0 1 0 0,0 0-1 0 0,0-1 1 0 0,0 1-1 0 0,0 0 1 0 0,0 1-1 0 0,0-1 1 0 0,0 0-1 0 0,0 0 1 0 0,-1 0 29 0 0,-2-2-216 0 0,-5-8-880 0 0,3 0-339 0 0</inkml:trace>
  <inkml:trace contextRef="#ctx0" brushRef="#br0" timeOffset="4977.123">3971 242 7832 0 0,'-19'-14'602'0'0,"19"14"-566"0"0,-1-1-1 0 0,1 1 0 0 0,0 0 0 0 0,-1 0 0 0 0,1-1 1 0 0,0 1-1 0 0,0 0 0 0 0,-1 0 0 0 0,1-1 0 0 0,0 1 0 0 0,0 0 1 0 0,-1-1-1 0 0,1 1 0 0 0,0 0 0 0 0,0-1 0 0 0,0 1 1 0 0,-1 0-1 0 0,1-1 0 0 0,0 1 0 0 0,0 0 0 0 0,0-1 1 0 0,0 1-1 0 0,0-1 0 0 0,0 1 0 0 0,0 0 0 0 0,0-1 1 0 0,0 1-1 0 0,0 0 0 0 0,0-1 0 0 0,0 1 0 0 0,0-1 0 0 0,0 1 1 0 0,0 0-1 0 0,0-1 0 0 0,1 1 0 0 0,-1 0 0 0 0,0-1 1 0 0,0 1-1 0 0,0 0 0 0 0,1-1 0 0 0,-1 1 0 0 0,0 0 1 0 0,0-1-1 0 0,1 1 0 0 0,-1 0 0 0 0,0 0 0 0 0,1-1 0 0 0,-1 1 1 0 0,0 0-1 0 0,1 0 0 0 0,-1-1 0 0 0,0 1 0 0 0,1 0 1 0 0,-1 0-1 0 0,0 0 0 0 0,1 0 0 0 0,-1 0 0 0 0,0 0 1 0 0,1 0-36 0 0,-1-1 222 0 0,4 0 128 0 0,0 0 0 0 0,-1 0-1 0 0,1 0 1 0 0,0 0 0 0 0,-1 0 0 0 0,1 1 0 0 0,0 0-1 0 0,0 0 1 0 0,0 0 0 0 0,1 0-350 0 0,5 1 775 0 0,0 0 0 0 0,-1 1-1 0 0,6 1-774 0 0,-10-1 265 0 0,0 0 0 0 0,0 1 0 0 0,0-1 0 0 0,0 1 0 0 0,-1 1 0 0 0,1-1 0 0 0,-1 1 0 0 0,4 3-265 0 0,8 6 436 0 0,-13-10-343 0 0,1 1-1 0 0,-1-1 0 0 0,0 1 0 0 0,0 0 0 0 0,-1 0 1 0 0,1 0-1 0 0,-1 0 0 0 0,0 0 0 0 0,0 0 1 0 0,0 1-1 0 0,-1-1 0 0 0,0 0 0 0 0,0 1 0 0 0,0 0 1 0 0,0-1-1 0 0,0 1 0 0 0,-1 0 0 0 0,0-1 0 0 0,0 5-92 0 0,-1-6 39 0 0,0 1-1 0 0,0-1 0 0 0,0 0 0 0 0,0 1 0 0 0,0-1 0 0 0,-1 0 0 0 0,1 0 1 0 0,-1 0-1 0 0,0 0 0 0 0,0 0 0 0 0,0 0 0 0 0,0-1 0 0 0,-1 1 1 0 0,1 0-39 0 0,-3 1 123 0 0,1-1 0 0 0,-1 1 1 0 0,0-1-1 0 0,0 0 1 0 0,0 0-1 0 0,-1 0 1 0 0,-5 2-124 0 0,-8 1 314 0 0,-1 0 1 0 0,-1-2-1 0 0,1 0 1 0 0,-8 0-315 0 0,21-3 7 0 0,-57 7-216 0 0,-1-2 0 0 0,-11-3 209 0 0,27-8-1278 0 0,48 5 1117 0 0,1 0 432 0 0,0 0 193 0 0,10-9 216 0 0,-4 6-975 0 0,0 1 1 0 0,0 0 0 0 0,1 0-1 0 0,-1 1 1 0 0,1-1 0 0 0,0 2-1 0 0,1-1 295 0 0,26-5-937 0 0,-5 0-596 0 0,26-2 1533 0 0,-28 4-769 0 0,0 0-1 0 0,12-5 770 0 0,-31 7-138 0 0,21-6-360 0 0,-1-1 0 0 0,0-1 1 0 0,14-9 497 0 0,26-18 0 0 0,-58 32 0 0 0,-1 0 0 0 0,1 1 0 0 0,0 0 0 0 0,4 0 0 0 0,-4 0 0 0 0,0 1 0 0 0,0-1 0 0 0,-1-1 0 0 0,5-2 0 0 0,3-1 10 0 0,-8 4 665 0 0,-9 4-581 0 0,0 0 0 0 0,0 0 1 0 0,0 0-1 0 0,0 0 0 0 0,0 0 0 0 0,0 0 1 0 0,0 0-1 0 0,0 0 0 0 0,0 0 1 0 0,0 0-1 0 0,0 0 0 0 0,0 0 0 0 0,-1 0 1 0 0,1 0-1 0 0,0 0 0 0 0,0 0 0 0 0,0 0 1 0 0,0 0-1 0 0,0 0 0 0 0,0 0 0 0 0,0 0 1 0 0,0 0-1 0 0,0 0 0 0 0,0 0 0 0 0,0 0 1 0 0,0 0-1 0 0,0 0 0 0 0,0-1 1 0 0,0 1-1 0 0,0 0 0 0 0,0 0 0 0 0,0 0 1 0 0,0 0-1 0 0,0 0 0 0 0,0 0 0 0 0,0 0 1 0 0,0 0-1 0 0,0 0 0 0 0,0 0 0 0 0,0 0-94 0 0,-2 1 70 0 0,0-1 0 0 0,0 1 0 0 0,0 0 0 0 0,0 0-1 0 0,0 0 1 0 0,0 0 0 0 0,0 0 0 0 0,0 0 0 0 0,0 1 0 0 0,1-1-1 0 0,-1 1 1 0 0,0-1 0 0 0,1 1 0 0 0,-1 0 0 0 0,1 0-1 0 0,0-1 1 0 0,-1 1 0 0 0,1 0 0 0 0,0 0 0 0 0,0 0 0 0 0,0 0-1 0 0,0 2-69 0 0,0 1 10 0 0,0 0-1 0 0,0 1 1 0 0,1-1-1 0 0,-1 0 0 0 0,1 1 1 0 0,0-1-1 0 0,1 5-9 0 0,0-9 0 0 0,-1 1 0 0 0,1 0 0 0 0,-1-1 0 0 0,1 1 0 0 0,-1-1 0 0 0,1 1 0 0 0,0-1 0 0 0,0 0 0 0 0,0 1 0 0 0,0-1 0 0 0,0 0-1 0 0,0 1 1 0 0,0-1 0 0 0,0 0 0 0 0,0 0 0 0 0,0 0 0 0 0,1 0 0 0 0,-1 0 0 0 0,1 0 0 0 0,-1-1 0 0 0,0 1 0 0 0,1 0 0 0 0,-1-1 0 0 0,1 1 0 0 0,0-1-1 0 0,-1 1 1 0 0,1-1 0 0 0,1 0 0 0 0,6 2 36 0 0,1 0-1 0 0,-1-1 0 0 0,1 0 0 0 0,-1 0 0 0 0,1-1 0 0 0,-1-1 1 0 0,1 1-1 0 0,8-3-35 0 0,-1-1 240 0 0,-9 2-105 0 0,1 1-1 0 0,-1-2 1 0 0,1 1 0 0 0,-1-1 0 0 0,0-1 0 0 0,0 1-1 0 0,0-2 1 0 0,2-1-135 0 0,-1 0 32 0 0,0-1 0 0 0,-1 0 0 0 0,0 0 0 0 0,0-1 0 0 0,-1 0 0 0 0,0 0 0 0 0,-1-1 0 0 0,1 0 0 0 0,-2 0 0 0 0,1 0 0 0 0,-1-1 0 0 0,-1 0 0 0 0,0 0 0 0 0,3-10-32 0 0,-5 13 52 0 0,3-7-188 0 0,-1 0 0 0 0,-1 0-1 0 0,0 0 1 0 0,-1 0 0 0 0,1-12 136 0 0,-3 25 303 0 0,0 1-79 0 0,0 0-363 0 0,0 0-158 0 0,0 0-30 0 0,0 0 82 0 0,-3 12 670 0 0,1 2-510 0 0,0-1 0 0 0,0 1 0 0 0,2 0 0 0 0,0 0 0 0 0,0 0 0 0 0,1-1 0 0 0,1 1 0 0 0,0 0 0 0 0,1-1 0 0 0,1 1 0 0 0,0-1 0 0 0,0 0 0 0 0,1 0 0 0 0,1-1 0 0 0,7 12 85 0 0,-11-21 4 0 0,0 0 0 0 0,0 0 0 0 0,1 0-1 0 0,-1-1 1 0 0,1 1 0 0 0,0-1 0 0 0,-1 0-1 0 0,1 0 1 0 0,0 0 0 0 0,3 1-4 0 0,-5-2 47 0 0,1 0 0 0 0,0 0 1 0 0,0 0-1 0 0,0 0 0 0 0,0 0 1 0 0,0-1-1 0 0,0 1 0 0 0,0-1 0 0 0,0 0 1 0 0,0 1-1 0 0,0-1 0 0 0,0 0 1 0 0,0 0-1 0 0,0 0 0 0 0,0-1 0 0 0,0 1 1 0 0,0 0-1 0 0,0-1 0 0 0,1 0-47 0 0,4-2 104 0 0,0-1-1 0 0,0 0 1 0 0,-1 0-1 0 0,1-1 0 0 0,-1 0 1 0 0,0 0-1 0 0,0 0 1 0 0,1-3-104 0 0,8-10-71 0 0,0 0-1 0 0,0-4 72 0 0,-6 9 73 0 0,1 0-1 0 0,0 1 1 0 0,0 0 0 0 0,1 0-1 0 0,10-7-72 0 0,3-2 0 0 0,-15 13-37 0 0,-4 11-102 0 0,-3 6-62 0 0,2 5 249 0 0,-2 0 1 0 0,0 0-1 0 0,0 0 1 0 0,-1 1-1 0 0,-1-1 1 0 0,-1 10-49 0 0,1 36 62 0 0,1-17-212 0 0,-2 0 0 0 0,-5 34 150 0 0,1-19-254 0 0,3 4 254 0 0,2-43 60 0 0,-1-1 1 0 0,0 1-1 0 0,-2 0 1 0 0,0-1-1 0 0,-1 1 1 0 0,-1-1-1 0 0,0 0 1 0 0,-2 0-1 0 0,0-1 0 0 0,-1 0 1 0 0,-2 2-61 0 0,7-14 98 0 0,-1 0 1 0 0,0 0-1 0 0,-1 0 1 0 0,0-1-1 0 0,1 1 1 0 0,-1-1-1 0 0,0 0 1 0 0,-1-1-1 0 0,1 1 1 0 0,-1-1-1 0 0,0 0 1 0 0,0-1-1 0 0,0 1 0 0 0,0-1 1 0 0,0 0-1 0 0,0 0 1 0 0,0-1-1 0 0,-1 0 1 0 0,1 0-1 0 0,-5-1-98 0 0,-8 2 0 0 0,14-1 0 0 0,-1 0 0 0 0,1-1 0 0 0,0 0 0 0 0,0 0 0 0 0,-1 0 0 0 0,1 0 0 0 0,0-1 0 0 0,0 0 0 0 0,-1 0 0 0 0,-2-2 0 0 0,3 2-2 0 0,-1-2 0 0 0,1 1 0 0 0,0 0 0 0 0,0-1 0 0 0,1 0 0 0 0,-1 0-1 0 0,0-1 1 0 0,1 1 0 0 0,-3-4 2 0 0,-11-16-7295 0 0,11 12-550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01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1 6912 0 0,'0'0'528'0'0,"-1"0"-342"0"0,-30 2 2156 0 0,1-2 3566 0 0,13 5-4753 0 0,15-4-547 0 0,2-1-13 0 0,0 0-56 0 0,0 0-25 0 0,16-2 733 0 0,10 9-731 0 0,-15-7-282 0 0,-1 0 0 0 0,1-1 0 0 0,4 0-234 0 0,21-2 331 0 0,268-1 329 0 0,-209 8-516 0 0,-74 1-136 0 0,-18-4 48 0 0,1 0 0 0 0,0 0 0 0 0,0 0 0 0 0,-1 0 0 0 0,5-1-56 0 0,6 0 136 0 0,18 0-1562 0 0,-12-5-2620 0 0,-11 2-2561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04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159 318 15984 0 0,'19'-2'729'0'0,"-16"2"-13"0"0,-16-9-371 0 0,8 9-152 0 0,0 0 0 0 0,1 1 0 0 0,-1-1 0 0 0,0 1 1 0 0,0 0-1 0 0,0 0 0 0 0,1 0 0 0 0,-1 1 0 0 0,1 0 0 0 0,-1 0 0 0 0,1 0 0 0 0,-1 0 0 0 0,1 1 0 0 0,0-1 0 0 0,0 1 0 0 0,-3 3-193 0 0,-5 5 304 0 0,0 1 0 0 0,-4 6-304 0 0,14-15 24 0 0,1-1 0 0 0,0 1 0 0 0,-1-1-1 0 0,1 1 1 0 0,0-1 0 0 0,0 1-1 0 0,1 0 1 0 0,-1 0-24 0 0,-4 11 194 0 0,5-12-186 0 0,0-1 0 0 0,0 0 0 0 0,0 0 0 0 0,0 0 0 0 0,0 0-1 0 0,0 0 1 0 0,0 0 0 0 0,0 0 0 0 0,1 1 0 0 0,-1-1 0 0 0,0 0-1 0 0,1 0 1 0 0,-1 0 0 0 0,1 0 0 0 0,-1 0 0 0 0,1 0 0 0 0,0-1-1 0 0,-1 1 1 0 0,1 0 0 0 0,0 0-8 0 0,16 18 19 0 0,-6-13-104 0 0,-1 0 0 0 0,1-1 0 0 0,0 0-1 0 0,0-1 1 0 0,1-1 0 0 0,4 2 85 0 0,3 1 15 0 0,23 6-12 0 0,-11-3 47 0 0,0 1 0 0 0,3 3-50 0 0,-30-11 60 0 0,0 0-1 0 0,0 0 1 0 0,1 0-1 0 0,-1 0 1 0 0,-1 1-1 0 0,1 0 1 0 0,0-1-1 0 0,-1 2 1 0 0,4 2-60 0 0,-7-6 28 0 0,1 1 0 0 0,-1-1 0 0 0,0 0 0 0 0,1 1 0 0 0,-1-1 0 0 0,0 1 0 0 0,1-1 0 0 0,-1 0 0 0 0,0 1 0 0 0,0-1 0 0 0,1 1-1 0 0,-1-1 1 0 0,0 1 0 0 0,0-1 0 0 0,0 1 0 0 0,0-1 0 0 0,0 1 0 0 0,0-1 0 0 0,0 1 0 0 0,0-1 0 0 0,0 1 0 0 0,0 0 0 0 0,0-1 0 0 0,0 1 0 0 0,0-1 0 0 0,0 1 0 0 0,0-1 0 0 0,-1 1-28 0 0,1 0 33 0 0,-1 0 1 0 0,1-1-1 0 0,-1 1 1 0 0,0 0-1 0 0,0 0 1 0 0,1-1-1 0 0,-1 1 0 0 0,0 0 1 0 0,0-1-1 0 0,0 1 1 0 0,0 0-1 0 0,0-1 1 0 0,0 1-34 0 0,-4 1 43 0 0,1-1 1 0 0,0 1 0 0 0,-1-1 0 0 0,1 0-1 0 0,-1 0 1 0 0,-1-1-44 0 0,-9 2 50 0 0,-18 0 445 0 0,-32-1-495 0 0,25-1 135 0 0,30 1-183 0 0,0-1 0 0 0,0 0 0 0 0,0 0 0 0 0,1-1 0 0 0,-1 0 0 0 0,0-1 0 0 0,1 0 0 0 0,-4-2 48 0 0,-21-7-343 0 0,33 11 330 0 0,1 0 0 0 0,0-1 0 0 0,-1 1 0 0 0,1 0-1 0 0,0 0 1 0 0,-1 0 0 0 0,1 0 0 0 0,-1-1 0 0 0,1 1-1 0 0,0 0 1 0 0,-1 0 0 0 0,1-1 0 0 0,0 1 0 0 0,0 0 0 0 0,-1 0-1 0 0,1-1 1 0 0,0 1 0 0 0,0 0 0 0 0,-1-1 0 0 0,1 1-1 0 0,0 0 1 0 0,0-1 0 0 0,0 1 0 0 0,-1-1 0 0 0,1 1-1 0 0,0 0 1 0 0,0-1 0 0 0,0 1 0 0 0,0-1 0 0 0,0 1 0 0 0,0 0-1 0 0,0-1 1 0 0,0 1 0 0 0,0-1 0 0 0,0 1 0 0 0,0-1 13 0 0,0 1-29 0 0,0-1 0 0 0,0 1 0 0 0,0-1 0 0 0,0 1 1 0 0,0-1-1 0 0,0 1 0 0 0,0-1 0 0 0,0 1 0 0 0,0-1 1 0 0,0 1-1 0 0,0-1 0 0 0,0 1 0 0 0,-1-1 0 0 0,1 1 1 0 0,0-1-1 0 0,0 1 0 0 0,0 0 0 0 0,-1-1 0 0 0,1 1 1 0 0,-1-1 28 0 0,-2-2-144 0 0,3 3 103 0 0,0 0-1 0 0,-1 0 1 0 0,1-1 0 0 0,0 1-1 0 0,0 0 1 0 0,-1 0-1 0 0,1 0 1 0 0,0-1-1 0 0,0 1 1 0 0,-1 0 0 0 0,1 0-1 0 0,0 0 1 0 0,0-1-1 0 0,0 1 1 0 0,-1 0-1 0 0,1-1 1 0 0,0 1 0 0 0,0 0-1 0 0,0 0 1 0 0,0-1-1 0 0,0 1 1 0 0,0 0-1 0 0,-1-1 1 0 0,1 1 0 0 0,0 0-1 0 0,0-1 1 0 0,0 1-1 0 0,0 0 1 0 0,0 0-1 0 0,0-1 1 0 0,0 1 0 0 0,0 0-1 0 0,1-1 1 0 0,-1 1-1 0 0,0 0 1 0 0,0-1-1 0 0,0 1 1 0 0,0 0 0 0 0,0-1-1 0 0,0 1 1 0 0,1 0-1 0 0,-1 0 1 0 0,0-1-1 0 0,0 1 1 0 0,0 0 0 0 0,1 0-1 0 0,-1 0 1 0 0,0-1-1 0 0,0 1 1 0 0,1 0-1 0 0,-1 0 1 0 0,0 0 0 0 0,0-1-1 0 0,1 1 1 0 0,-1 0-1 0 0,0 0 1 0 0,1 0-1 0 0,-1 0 1 0 0,0 0 0 0 0,0 0-1 0 0,1 0 1 0 0,-1 0 41 0 0,9-5-1942 0 0</inkml:trace>
  <inkml:trace contextRef="#ctx0" brushRef="#br0" timeOffset="305.566">509 366 17503 0 0,'0'0'399'0'0,"0"0"60"0"0,0 0 21 0 0,0 0-59 0 0,3 8-260 0 0,-1 10-161 0 0,1 0 0 0 0,-2 16 0 0 0,2 7 0 0 0,10 100 2350 0 0,-4-44-1240 0 0,4 34-287 0 0,8-10-895 0 0,-20-114-37 0 0,-1-5-274 0 0,-1-3-131 0 0,0 0-1 0 0,1 0 1 0 0,-1 0-1 0 0,0 0 1 0 0,1 0-1 0 0,-1 0 1 0 0,1-1 0 0 0,0 1-1 0 0,-1 0 1 0 0,1 0-1 0 0,0 0 1 0 0,-1-1 514 0 0,1 1-984 0 0,-2-8-5897 0 0</inkml:trace>
  <inkml:trace contextRef="#ctx0" brushRef="#br0" timeOffset="649.838">540 382 13880 0 0,'13'-9'1478'0'0,"-10"7"-1348"0"0,0 0 0 0 0,1 0 0 0 0,-1 1 0 0 0,1-1 0 0 0,0 1 0 0 0,-1 0 0 0 0,1 0 0 0 0,0 0 0 0 0,0 0 0 0 0,0 1 0 0 0,0-1 0 0 0,0 1 0 0 0,0 0 0 0 0,0 0 0 0 0,-1 0 0 0 0,1 1 0 0 0,0 0 0 0 0,0-1 0 0 0,0 1 0 0 0,2 2-130 0 0,0-1 162 0 0,0 0 0 0 0,0 0-1 0 0,0 1 1 0 0,-1 0 0 0 0,1 0-1 0 0,-1 1 1 0 0,0-1 0 0 0,0 1 0 0 0,0 0-1 0 0,1 2-161 0 0,8 8 768 0 0,-1 1 0 0 0,6 8-768 0 0,-17-21 83 0 0,-1 1-1 0 0,1-1 1 0 0,-1 0-1 0 0,0 1 1 0 0,0-1-1 0 0,0 1 1 0 0,0-1-1 0 0,-1 1 1 0 0,1 0-1 0 0,-1-1 1 0 0,1 1-1 0 0,-1 0 1 0 0,0-1-1 0 0,0 1 1 0 0,0 0-1 0 0,-1-1 0 0 0,1 1 1 0 0,-1 0-1 0 0,1-1 1 0 0,-1 1-83 0 0,0 0 50 0 0,0 1 1 0 0,0-1 0 0 0,0 1-1 0 0,-1-1 1 0 0,0 0-1 0 0,1 0 1 0 0,-1 0-1 0 0,0 0 1 0 0,-1 0-1 0 0,1 0 1 0 0,0-1 0 0 0,-1 1-1 0 0,1-1 1 0 0,-3 2-51 0 0,-6 4 6 0 0,-1 0 0 0 0,-1-1 0 0 0,1-1 0 0 0,-1 0 0 0 0,0 0 0 0 0,-1-1 0 0 0,1-1 0 0 0,-1-1 0 0 0,0 1 0 0 0,0-2 0 0 0,0 0 0 0 0,-6-1-6 0 0,5 0-349 0 0,0-1 1 0 0,-1 0-1 0 0,0-1 349 0 0,-14-6-2317 0 0,25 5 885 0 0,1 0 1 0 0,-1 0-1 0 0,1 0 0 0 0,0-1 1 0 0,-2-1 1431 0 0,-2-3-5636 0 0</inkml:trace>
  <inkml:trace contextRef="#ctx0" brushRef="#br0" timeOffset="895.922">746 532 11976 0 0,'5'0'182'0'0,"0"0"0"0"0,-1 1 0 0 0,1 0 0 0 0,-1 0 0 0 0,1 0 0 0 0,-1 0 0 0 0,5 2-182 0 0,-2-1 49 0 0,0-1-1 0 0,-1 0 1 0 0,1 0-1 0 0,0-1 1 0 0,0 0-1 0 0,5 0-48 0 0,12 0 669 0 0,-14 0-510 0 0,-1 0 0 0 0,0 0-1 0 0,0-1 1 0 0,1-1 0 0 0,-1 0-1 0 0,0 0 1 0 0,0 0 0 0 0,-1-1-1 0 0,1-1 1 0 0,0 0-159 0 0,18-9 679 0 0,-1-1 1 0 0,10-8-680 0 0,-28 17 138 0 0,-1 0 23 0 0,1 0 0 0 0,-1-1-1 0 0,0 0 1 0 0,0 0 0 0 0,0-1-1 0 0,-1 1 1 0 0,0-2 0 0 0,0 1 0 0 0,-1 0-1 0 0,0-1 1 0 0,0 0 0 0 0,-1 0-1 0 0,3-7-160 0 0,-7 14 10 0 0,0 1 0 0 0,0-1 0 0 0,0 0 0 0 0,0 1 0 0 0,0-1 0 0 0,0 0 0 0 0,0 1 0 0 0,0-1 0 0 0,0 1 0 0 0,0-1 0 0 0,0 0 0 0 0,0 1 0 0 0,-1-1 0 0 0,1 1 0 0 0,0-1 0 0 0,0 0 0 0 0,-1 1 0 0 0,1-1 0 0 0,0 1 0 0 0,-1-1 0 0 0,1 1-1 0 0,0-1 1 0 0,-1 1 0 0 0,1-1 0 0 0,-1 1 0 0 0,1 0 0 0 0,-1-1 0 0 0,1 1 0 0 0,-1 0 0 0 0,1-1 0 0 0,-1 1 0 0 0,1 0 0 0 0,-1 0 0 0 0,0-1-10 0 0,-1 0 156 0 0,-1 0 0 0 0,1 0 1 0 0,-1 0-1 0 0,1 0 0 0 0,-1 0 0 0 0,1 1 0 0 0,-2-1-156 0 0,-4 1 115 0 0,1 0 0 0 0,-1 0 0 0 0,1 0 0 0 0,-1 1 0 0 0,1 1 0 0 0,-1-1 0 0 0,1 1 0 0 0,0 0 0 0 0,0 1 0 0 0,0-1 0 0 0,0 2 0 0 0,0-1 0 0 0,1 1 0 0 0,-1 0 0 0 0,1 0 0 0 0,-4 4-115 0 0,2-1 53 0 0,-1 0-1 0 0,2 0 0 0 0,-1 1 0 0 0,1 1 0 0 0,1-1 1 0 0,-1 1-1 0 0,1 0 0 0 0,1 0 0 0 0,0 1 1 0 0,0 0-1 0 0,0 3-52 0 0,4-11 5 0 0,0 0 0 0 0,1 0-1 0 0,-1 1 1 0 0,1-1 0 0 0,0 0 0 0 0,0 0 0 0 0,0 1-1 0 0,0-1 1 0 0,0 0 0 0 0,1 0 0 0 0,-1 1 0 0 0,0-1-1 0 0,1 0 1 0 0,0 0 0 0 0,0 0 0 0 0,-1 1 0 0 0,1-1-1 0 0,0 0 1 0 0,1 0 0 0 0,-1-1 0 0 0,0 1-1 0 0,1 0 1 0 0,-1 0 0 0 0,2 1-5 0 0,0 0 6 0 0,-1-1 0 0 0,1 1 0 0 0,0-1 0 0 0,0 0 0 0 0,0 0 0 0 0,0 0 0 0 0,0 0-1 0 0,0-1 1 0 0,0 1 0 0 0,1-1 0 0 0,-1 0 0 0 0,1 0 0 0 0,-1 0 0 0 0,1 0 0 0 0,2 0-6 0 0,15-1-7 0 0,0 0-1 0 0,0-1 1 0 0,0-1-1 0 0,12-3 8 0 0,43-12-2833 0 0,-48 12-4618 0 0</inkml:trace>
  <inkml:trace contextRef="#ctx0" brushRef="#br0" timeOffset="1222.937">1489 336 19351 0 0,'0'0'439'0'0,"-2"0"62"0"0,-11 1-298 0 0,-1 2-1 0 0,1 0 1 0 0,-1 0-1 0 0,1 1 1 0 0,1 1 0 0 0,-1 0-1 0 0,0 1-202 0 0,8-4 121 0 0,-1 2 106 0 0,-1-1-1 0 0,1 1 1 0 0,0 0-1 0 0,0 1 1 0 0,0 0-227 0 0,-10 7 320 0 0,16-12-319 0 0,-1 0 18 0 0,0 1 0 0 0,1-1 0 0 0,-1 1 0 0 0,0 0 1 0 0,0-1-1 0 0,1 1 0 0 0,-1-1 0 0 0,0 1 0 0 0,1 0 0 0 0,-1 0 0 0 0,0-1 1 0 0,1 1-1 0 0,-1 0 0 0 0,1 0 0 0 0,-1 0 0 0 0,1 0 0 0 0,0-1 0 0 0,-1 1 1 0 0,1 0-1 0 0,0 0 0 0 0,0 0 0 0 0,-1 0 0 0 0,1 0 0 0 0,0 1-19 0 0,0-1 19 0 0,0 1 0 0 0,0-1 1 0 0,-1 1-1 0 0,1-1 0 0 0,0 1 0 0 0,-1-1 0 0 0,1 0 0 0 0,-1 1 0 0 0,0-1 0 0 0,1 0 0 0 0,-2 1-19 0 0,2-1-9 0 0,-1 0-1 0 0,1-1 0 0 0,-1 1 1 0 0,1 0-1 0 0,0 0 0 0 0,-1 0 1 0 0,1-1-1 0 0,0 1 0 0 0,-1 0 1 0 0,1 0-1 0 0,0 0 0 0 0,0 0 1 0 0,0 0-1 0 0,0-1 0 0 0,0 1 1 0 0,0 0-1 0 0,0 0 0 0 0,0 0 1 0 0,0 0-1 0 0,0 0 0 0 0,1 0 1 0 0,-1-1-1 0 0,0 1 0 0 0,1 0 1 0 0,-1 0-1 0 0,0 0 0 0 0,1-1 1 0 0,-1 1-1 0 0,1 0 0 0 0,-1 0 1 0 0,1-1-1 0 0,-1 1 0 0 0,1 0 1 0 0,0 0 9 0 0,3 2 52 0 0,-1 0 1 0 0,1 0 0 0 0,0 0 0 0 0,0 0 0 0 0,0 0 0 0 0,0-1-1 0 0,0 0 1 0 0,0 0 0 0 0,1 0 0 0 0,-1 0 0 0 0,1-1 0 0 0,2 1-53 0 0,12 2-257 0 0,0-1 1 0 0,10 1 256 0 0,-7-2-123 0 0,4 2-566 0 0,1-2-1 0 0,-1-1 1 0 0,1-1-1 0 0,0-2 0 0 0,17-3 690 0 0,-34 3-929 0 0,1 0 0 0 0,-1-1 0 0 0,2-1 929 0 0,1-1-661 0 0,18-4-1098 0 0</inkml:trace>
  <inkml:trace contextRef="#ctx0" brushRef="#br0" timeOffset="1419.28">1900 0 12896 0 0,'0'0'997'0'0,"0"0"-918"0"0,0 0 0 0 0,0 0 1 0 0,0 0-1 0 0,-1 0 0 0 0,1 0 1 0 0,0 0-1 0 0,0 0 0 0 0,0 0 1 0 0,-1 0-1 0 0,1 0 0 0 0,0 0 0 0 0,0 1 1 0 0,0-1-1 0 0,0 0 0 0 0,-1 0 1 0 0,1 0-1 0 0,0 0 0 0 0,0 0 0 0 0,0 0 1 0 0,0 0-1 0 0,0 1 0 0 0,-1-1 1 0 0,1 0-1 0 0,0 0 0 0 0,0 0 0 0 0,0 0 1 0 0,0 0-1 0 0,0 1 0 0 0,0-1 1 0 0,0 0-1 0 0,0 0 0 0 0,0 0 1 0 0,0 0-1 0 0,0 1-79 0 0,2 4 406 0 0,1-1 0 0 0,-1 1 0 0 0,0 0 0 0 0,-1 1 0 0 0,1-1 1 0 0,-1 0-1 0 0,0 0-406 0 0,8 25 35 0 0,-7-24 195 0 0,1 1 0 0 0,-2 0 0 0 0,1 0 0 0 0,-1 0-1 0 0,0 2-229 0 0,5 22 745 0 0,-1-5-138 0 0,-1 1 1 0 0,-1-1 0 0 0,-1 12-608 0 0,-1-9 125 0 0,-2 28 69 0 0,0-18-178 0 0,0-35-16 0 0,1 0 0 0 0,0 1 0 0 0,-1-1 0 0 0,0 0 0 0 0,0 0 0 0 0,0 0 0 0 0,-1 0 0 0 0,-1 4 0 0 0,-5 15 0 0 0,7-8-3 0 0,1-13-220 0 0,0-1-1 0 0,1 1 0 0 0,-2 0 0 0 0,1-1 1 0 0,0 1-1 0 0,0-1 0 0 0,0 1 0 0 0,-1 0 1 0 0,1-1-1 0 0,-1 1 0 0 0,1-1 0 0 0,-1 1 224 0 0,-3 4-1512 0 0</inkml:trace>
  <inkml:trace contextRef="#ctx0" brushRef="#br0" timeOffset="2083.755">1723 277 15664 0 0,'11'-4'384'0'0,"0"0"1"0"0,0 1-1 0 0,1 1 1 0 0,-1 0-1 0 0,2 0-384 0 0,12-4 427 0 0,-20 5-338 0 0,0-1 0 0 0,0 1 1 0 0,0 0-1 0 0,0 0 0 0 0,4 1-89 0 0,3-1 204 0 0,0 2 0 0 0,0 0 0 0 0,0 0 0 0 0,0 1 0 0 0,-1 0 0 0 0,1 1 0 0 0,-1 1 0 0 0,1-1 0 0 0,-1 2 0 0 0,0 0 0 0 0,0 0 0 0 0,-1 1 0 0 0,0 0 0 0 0,0 1 0 0 0,0 0 0 0 0,-1 1 0 0 0,0-1 0 0 0,0 2 0 0 0,1 2-204 0 0,6 6 317 0 0,-10-11-229 0 0,-1-1-1 0 0,0 1 1 0 0,0 0 0 0 0,0 1 0 0 0,-1-1 0 0 0,0 1-1 0 0,0-1 1 0 0,-1 1 0 0 0,2 4-88 0 0,8 21 51 0 0,8 15-6 0 0,-21-46 168 0 0,0-1 45 0 0,0 0 4 0 0,-15-3 265 0 0,13 2-500 0 0,1 0 1 0 0,-1 0-1 0 0,1 0 0 0 0,0 0 0 0 0,0 0 1 0 0,0-1-1 0 0,-1 1 0 0 0,1 0 1 0 0,0-1-1 0 0,1 1 0 0 0,-1 0 1 0 0,0-1-1 0 0,0 0 0 0 0,1 1 1 0 0,-1-1-1 0 0,0 1 0 0 0,1-1 0 0 0,0 0 1 0 0,-1 1-1 0 0,1-1 0 0 0,0 0 1 0 0,0-1-28 0 0,0-5-8 0 0,0-1 1 0 0,1 1-1 0 0,0-1 1 0 0,1-1 7 0 0,0-6-218 0 0,-1 8 82 0 0,1 0 0 0 0,0-1 0 0 0,0 1-1 0 0,1 0 1 0 0,0 0 0 0 0,1 0 0 0 0,-1 1-1 0 0,2-1 137 0 0,-3 3-78 0 0,8-18-274 0 0,-9 19 343 0 0,1 0 0 0 0,-1 1 0 0 0,0-1 0 0 0,1 1 0 0 0,0-1 0 0 0,0 1 0 0 0,0 0 0 0 0,0 0 0 0 0,1 0 0 0 0,-1 0 0 0 0,1 0 0 0 0,0 0 1 0 0,0 1-1 0 0,0-1 0 0 0,3-1 9 0 0,3-1-256 0 0,0 1 0 0 0,1 0-1 0 0,0 0 1 0 0,0 1 0 0 0,0 0 0 0 0,0 1 0 0 0,1 0 0 0 0,-1 1 0 0 0,0 0 0 0 0,1 1 0 0 0,-1 0 0 0 0,1 0 0 0 0,-1 1 0 0 0,1 0 0 0 0,-1 1 0 0 0,0 0 0 0 0,0 1 0 0 0,0 0 0 0 0,0 1-1 0 0,2 1 257 0 0,15 8-339 0 0,5 3-99 0 0,12 10 438 0 0,-31-19-516 0 0,-11-6 531 0 0,-1-1 0 0 0,1 1 0 0 0,-1 0-1 0 0,0-1 1 0 0,0 1 0 0 0,1 0 0 0 0,-1 0 0 0 0,0 0 0 0 0,0 0-1 0 0,0 0 1 0 0,0 0-15 0 0,-1 0 5 0 0,1-1-1 0 0,-1 1 0 0 0,0 0 0 0 0,0-1 0 0 0,-1 1 1 0 0,1-1-1 0 0,0 1 0 0 0,0 0 0 0 0,0-1 0 0 0,0 1 0 0 0,0-1 1 0 0,-1 1-1 0 0,1-1 0 0 0,0 1 0 0 0,0-1 0 0 0,-1 1 1 0 0,1-1-1 0 0,-1 1 0 0 0,1-1 0 0 0,0 1 0 0 0,-1-1 1 0 0,1 1-1 0 0,-1-1 0 0 0,1 0 0 0 0,-1 1 0 0 0,1-1 1 0 0,-1 0-1 0 0,1 1 0 0 0,-1-1 0 0 0,1 0 0 0 0,-1 1-4 0 0,-8 4 206 0 0,0 0-1 0 0,-1-1 0 0 0,1 0 1 0 0,-1 0-1 0 0,0-1 0 0 0,-4 1-205 0 0,-30 11 1232 0 0,33-10-647 0 0,0 0-1 0 0,0 1 1 0 0,0 0-1 0 0,-7 6-584 0 0,15-10 67 0 0,1 0 0 0 0,-1 1-1 0 0,1-1 1 0 0,0 0 0 0 0,-1 1 0 0 0,1 0-1 0 0,0-1 1 0 0,1 1 0 0 0,-1 0-1 0 0,0 0 1 0 0,1 0 0 0 0,0 0-1 0 0,0 0 1 0 0,0 0 0 0 0,0 0-1 0 0,0 0 1 0 0,0 1 0 0 0,1-1 0 0 0,0 0-1 0 0,-1 2-66 0 0,1-3 0 0 0,1-1 0 0 0,-1 1 0 0 0,0-1 0 0 0,1 1 0 0 0,-1-1 0 0 0,1 0 0 0 0,-1 1 0 0 0,1-1 0 0 0,0 1 0 0 0,-1-1 0 0 0,1 0 0 0 0,0 0 0 0 0,0 1 0 0 0,0-1 0 0 0,0 0 0 0 0,0 0 0 0 0,0 0 0 0 0,0 0 0 0 0,1 0 0 0 0,-1 0 0 0 0,0 0 0 0 0,0-1 0 0 0,1 1 0 0 0,-1 0 0 0 0,1-1 0 0 0,-1 1 0 0 0,0-1 0 0 0,1 1 0 0 0,-1-1 0 0 0,8 3 0 0 0,0-1 0 0 0,-1-1 0 0 0,1 0 0 0 0,5 1 0 0 0,-10-2 0 0 0,34-1 0 0 0,-10-1 0 0 0,-18 2 0 0 0,1-1 0 0 0,-1 0 0 0 0,0 0 0 0 0,1-1 0 0 0,3-1 0 0 0,-9 1 0 0 0,0 0 0 0 0,0 0 0 0 0,0 0 0 0 0,0 0 0 0 0,-1-1 0 0 0,1 1 0 0 0,0-1 0 0 0,-1-1 0 0 0,0 1 0 0 0,0 0 0 0 0,1-2 0 0 0,10-9 0 0 0,-13 12 0 0 0,1 0 0 0 0,0-1 0 0 0,-1 1 0 0 0,1-1 0 0 0,-1 0 0 0 0,0 0 0 0 0,0 0 0 0 0,0 0 0 0 0,0 0 0 0 0,0-3 0 0 0,0 3-69 0 0,-1 0 0 0 0,1 0-1 0 0,-1-1 1 0 0,0 1 0 0 0,0-1 0 0 0,0 1-1 0 0,-1-1 1 0 0,1 1 0 0 0,-1-1 0 0 0,0 1-1 0 0,0-1 1 0 0,0 0 0 0 0,0 1-1 0 0,-1-1 1 0 0,0 1 0 0 0,1-1 0 0 0,-1 1-1 0 0,-1-1 1 0 0,1 1 0 0 0,0 0 0 0 0,-1 0-1 0 0,1-1 1 0 0,-1 1 0 0 0,-1-1 69 0 0,0-1-256 0 0,0 1 1 0 0,0 0-1 0 0,0 0 0 0 0,-1 0 1 0 0,0 0-1 0 0,1 0 1 0 0,-1 1-1 0 0,-1 0 1 0 0,1 0-1 0 0,0 0 1 0 0,-1 0-1 0 0,1 0 1 0 0,-1 1-1 0 0,0 0 0 0 0,-2 0 256 0 0,-2-4-6543 0 0</inkml:trace>
  <inkml:trace contextRef="#ctx0" brushRef="#br0" timeOffset="2463.683">3086 103 18223 0 0,'0'0'414'0'0,"-8"0"558"0"0,-8 1-845 0 0,1 1 1 0 0,-1 1-1 0 0,1 1 0 0 0,-1 0 1 0 0,1 0-1 0 0,0 2 1 0 0,0 0-128 0 0,-1 2 196 0 0,-2 1 2 0 0,1 1-1 0 0,0 0 1 0 0,0 1-1 0 0,-13 12-197 0 0,23-17 71 0 0,1 0 0 0 0,0 0-1 0 0,1 1 1 0 0,-1-1 0 0 0,1 1-1 0 0,1 1 1 0 0,-1-1 0 0 0,1 0-1 0 0,-3 8-70 0 0,6-12 20 0 0,0 0 0 0 0,0-1 0 0 0,1 1 0 0 0,-1 0 0 0 0,0-1 0 0 0,1 1-1 0 0,0 0 1 0 0,0 0 0 0 0,0-1 0 0 0,0 1 0 0 0,0 0 0 0 0,0 0 0 0 0,1-1 0 0 0,-1 1-1 0 0,1 0 1 0 0,0-1 0 0 0,0 1 0 0 0,0-1 0 0 0,0 1 0 0 0,0-1 0 0 0,1 1 0 0 0,-1-1-1 0 0,1 0 1 0 0,0 1 0 0 0,-1-1 0 0 0,1 0 0 0 0,0 0 0 0 0,0 0 0 0 0,0-1 0 0 0,0 1-1 0 0,1 0 1 0 0,0 0-20 0 0,20 11 101 0 0,1-1 0 0 0,0-2 0 0 0,0 0-1 0 0,1-1 1 0 0,15 2-101 0 0,9 5 40 0 0,-24-6-245 0 0,-23-10 216 0 0,-1 1 0 0 0,1 0-1 0 0,-1-1 1 0 0,1 1 0 0 0,-1 0-1 0 0,0 0 1 0 0,1 0 0 0 0,-1 0-1 0 0,0 0 1 0 0,0 0-1 0 0,0 0 1 0 0,0 1 0 0 0,0-1-1 0 0,0 1-10 0 0,-1-1 31 0 0,0 0 0 0 0,0 0 0 0 0,0 0 0 0 0,0 0-1 0 0,0 0 1 0 0,0 0 0 0 0,0 0 0 0 0,0 0 0 0 0,-1 0 0 0 0,1 0-1 0 0,0 0 1 0 0,-1 0 0 0 0,1 0 0 0 0,-1 0 0 0 0,1 0 0 0 0,-1 0-1 0 0,0 0 1 0 0,1 0 0 0 0,-1 0 0 0 0,0 0-31 0 0,0 0 60 0 0,0 0 0 0 0,1 0-1 0 0,-1 0 1 0 0,0 0 0 0 0,1 0 0 0 0,-1 0 0 0 0,1 0 0 0 0,-1 1-1 0 0,1-1 1 0 0,-1 0 0 0 0,1 0 0 0 0,0 1-60 0 0,0-1 21 0 0,-1 0-1 0 0,1 0 1 0 0,-1 0 0 0 0,1-1 0 0 0,-1 1-1 0 0,1 0 1 0 0,-1 0 0 0 0,0 0-1 0 0,1 0 1 0 0,-1-1 0 0 0,0 1 0 0 0,1 0-1 0 0,-1-1 1 0 0,0 1 0 0 0,0 0 0 0 0,0-1-1 0 0,0 1 1 0 0,0-1 0 0 0,0 1 0 0 0,0-1-1 0 0,0 0 1 0 0,0 1 0 0 0,0-1-1 0 0,0 0 1 0 0,0 0 0 0 0,0 0-21 0 0,-34 7 163 0 0,28-6-122 0 0,-84 14-7 0 0,66-11-1838 0 0,-22 2 1804 0 0,45-6-412 0 0,0 0-1 0 0,-1 0 1 0 0,1 0 0 0 0,0 0-1 0 0,0 0 1 0 0,0-1-1 0 0,0 1 1 0 0,0-1-1 0 0,0 1 413 0 0,-5-3-7339 0 0</inkml:trace>
  <inkml:trace contextRef="#ctx0" brushRef="#br0" timeOffset="2994.412">3404 160 18743 0 0,'8'-2'1473'0'0,"-17"3"-952"0"0,4-1-511 0 0,1 1 1 0 0,0 0-1 0 0,0 0 0 0 0,0 0 1 0 0,0 0-1 0 0,-2 2-10 0 0,-83 54 656 0 0,78-50-576 0 0,2 1 0 0 0,-1 0 0 0 0,1 0-1 0 0,-1 3-79 0 0,7-8 124 0 0,0 1-1 0 0,0 0 0 0 0,0 0 1 0 0,0 0-1 0 0,1 0 0 0 0,-1 0 0 0 0,1 1 1 0 0,1-1-1 0 0,-1 1 0 0 0,0 0 1 0 0,1-1-1 0 0,0 2-123 0 0,1-3 12 0 0,0 1 1 0 0,0 0-1 0 0,0 0 1 0 0,0 0-1 0 0,1-1 0 0 0,-1 1 1 0 0,1 0-1 0 0,0-1 1 0 0,0 1-1 0 0,1 0 1 0 0,-1-1-1 0 0,1 0 0 0 0,0 1 1 0 0,0-1-1 0 0,0 0 1 0 0,0 0-1 0 0,0 0 0 0 0,1 0 1 0 0,-1 0-1 0 0,1 0 1 0 0,1 0-13 0 0,1 2-2 0 0,1 0 0 0 0,0-1 0 0 0,0 1 0 0 0,1-1 0 0 0,-1 0 0 0 0,1-1 0 0 0,0 0 0 0 0,0 0 0 0 0,0 0 0 0 0,2-1 2 0 0,11 2-234 0 0,-1-2 0 0 0,1 0 0 0 0,0-2 0 0 0,0 0-1 0 0,0-1 1 0 0,15-3 234 0 0,-28 4-172 0 0,10-2-256 0 0,1-1 1 0 0,-1 0-1 0 0,0-1 1 0 0,0-1-1 0 0,0-1 0 0 0,0 0 1 0 0,-1-1-1 0 0,0-1 0 0 0,-1 0 1 0 0,0-1-1 0 0,5-5 428 0 0,-19 14-10 0 0,0-1-32 0 0,0 0 1 0 0,0 0-1 0 0,1 1 0 0 0,-1-1 0 0 0,0 0 0 0 0,0 0 0 0 0,0-1 0 0 0,0 1 0 0 0,0 0 0 0 0,-1 0 1 0 0,1 0-1 0 0,0-1 0 0 0,0 1 0 0 0,-1 0 0 0 0,1-1 0 0 0,0 0 42 0 0,-2 2 30 0 0,1-1-1 0 0,0 1 0 0 0,0-1 1 0 0,0 1-1 0 0,-1 0 0 0 0,1-1 1 0 0,0 1-1 0 0,-1 0 0 0 0,1-1 1 0 0,0 1-1 0 0,-1 0 0 0 0,1-1 1 0 0,0 1-1 0 0,-1 0 1 0 0,1 0-1 0 0,-1 0 0 0 0,1-1 1 0 0,0 1-1 0 0,-1 0 0 0 0,1 0 1 0 0,-1 0-1 0 0,1 0 0 0 0,-1 0 1 0 0,1 0-1 0 0,-1 0 0 0 0,1 0 1 0 0,0 0-1 0 0,-1 0 1 0 0,1 0-1 0 0,-1 0 0 0 0,1 0 1 0 0,-1 0-1 0 0,1 0 0 0 0,-1 0 1 0 0,1 0-30 0 0,-19 4 1320 0 0,11 0-989 0 0,1 0-1 0 0,-1 0 1 0 0,1 1-1 0 0,0 0 1 0 0,0 0-1 0 0,1 1 1 0 0,-1 0-1 0 0,1 0 1 0 0,0 1-1 0 0,-1 1-330 0 0,-5 6 724 0 0,10-12-676 0 0,1 0-1 0 0,0-1 0 0 0,0 1 0 0 0,0 0 1 0 0,1 0-1 0 0,-1 0 0 0 0,0 0 0 0 0,1 0 1 0 0,0 0-1 0 0,-1 0 0 0 0,1 0 1 0 0,0 0-1 0 0,0 0 0 0 0,0 1-47 0 0,2 28-270 0 0,-1-29 256 0 0,-1-1-1 0 0,1 0 0 0 0,0 1 1 0 0,0-1-1 0 0,0 1 0 0 0,0-1 1 0 0,0 0-1 0 0,0 0 1 0 0,0 1-1 0 0,0-1 0 0 0,0 0 1 0 0,1 0-1 0 0,-1 0 0 0 0,0 0 1 0 0,1-1-1 0 0,-1 1 0 0 0,1 0 1 0 0,-1 0-1 0 0,1-1 1 0 0,-1 1-1 0 0,1-1 15 0 0,3 2 14 0 0,-1-1-1 0 0,1 1 1 0 0,0-1 0 0 0,-1 0-1 0 0,1-1 1 0 0,3 1-14 0 0,1-1-11 0 0,-1 0 0 0 0,1 0-1 0 0,0 0 1 0 0,-1-1 0 0 0,1-1 0 0 0,-1 1-1 0 0,1-1 1 0 0,-1-1 0 0 0,0 0 0 0 0,0 0 0 0 0,0 0-1 0 0,6-4 12 0 0,-9 4-1 0 0,0-1 0 0 0,-1 1-1 0 0,1-1 1 0 0,-1 0 0 0 0,0 0-1 0 0,0 0 1 0 0,0-1 0 0 0,0 1-1 0 0,-1-1 1 0 0,0 0 1 0 0,-1 3 0 0 0,-1 0 0 0 0,0 0 0 0 0,0 0 0 0 0,-1 0 1 0 0,1 0-1 0 0,0-1 0 0 0,-1 1 0 0 0,1 0 0 0 0,-1 0 0 0 0,0-1 0 0 0,1 1 0 0 0,-1 0 0 0 0,-1-1 0 0 0,1 1 1 0 0,0 0-1 0 0,0 0 0 0 0,-1-1 0 0 0,1 1 0 0 0,-1 0 0 0 0,0 0 0 0 0,0 0 0 0 0,1 0 0 0 0,-2-1 1 0 0,1 1-1 0 0,-1-1 0 0 0,-5-8-17 0 0,-1 1 0 0 0,0-1 0 0 0,0 2 0 0 0,-9-8 17 0 0,13 13 33 0 0,0 1 0 0 0,0 0 1 0 0,0 0-1 0 0,0 0 0 0 0,-1 1 0 0 0,1-1 0 0 0,-1 1 1 0 0,1 0-1 0 0,-1 1 0 0 0,0-1 0 0 0,0 1 0 0 0,0 0 1 0 0,-4 0-34 0 0,4 0 127 0 0,-23 0-1172 0 0,26 1 839 0 0,1 0 0 0 0,-1 0 0 0 0,1 0 0 0 0,-1 0 1 0 0,1 0-1 0 0,-1 1 0 0 0,1-1 0 0 0,0 1 0 0 0,-1-1 0 0 0,1 1 1 0 0,-1 0-1 0 0,1-1 0 0 0,0 1 0 0 0,-1 0 0 0 0,1 0 206 0 0,0 0-1866 0 0,1-1-2619 0 0,0 0-1119 0 0</inkml:trace>
  <inkml:trace contextRef="#ctx0" brushRef="#br0" timeOffset="3738.816">4016 233 16096 0 0,'0'0'365'0'0,"0"0"56"0"0,0 0 24 0 0,0 2-57 0 0,0 48 470 0 0,-2 0 0 0 0,-8 47-858 0 0,4-64 168 0 0,1-13 404 0 0,2 1 0 0 0,0-1 0 0 0,1 1 0 0 0,1 19-572 0 0,1 4 857 0 0,-1-30-604 0 0,1-1 0 0 0,0 1 0 0 0,2 4-253 0 0,13 70 16 0 0,-12-76-16 0 0,-1 0 0 0 0,2 0 0 0 0,-1 0 0 0 0,6 9 0 0 0,-5-9 0 0 0,-3-19-356 0 0,0 1-1 0 0,0-1 1 0 0,-1 0-1 0 0,0 1 1 0 0,0-3 356 0 0,-3-17-1452 0 0,-1-11-2735 0 0,-1 0 1 0 0,-7-20 4186 0 0,6 26-1042 0 0,0 1 0 0 0,3-1 0 0 0,-1-16 1042 0 0,5 25-3 0 0,0-1 0 0 0,1 1 0 0 0,1-1 0 0 0,4-10 3 0 0,-5 23 130 0 0,0-2 379 0 0,1 0 1 0 0,0 0 0 0 0,1 0-1 0 0,0 1 1 0 0,1 0-1 0 0,2-3-509 0 0,-4 9 291 0 0,0 0-1 0 0,0 0 0 0 0,0 0 0 0 0,1 0 0 0 0,0 1 0 0 0,0-1 0 0 0,0 1 0 0 0,1 0 0 0 0,-1 1 1 0 0,1-1-1 0 0,0 1 0 0 0,0 0 0 0 0,5-3-290 0 0,-3 3 264 0 0,-3 1-65 0 0,0 0-1 0 0,0 0 1 0 0,0 1-1 0 0,0 0 1 0 0,0-1-1 0 0,0 1 1 0 0,1 1-1 0 0,-1-1 0 0 0,4 0-198 0 0,-3 1 161 0 0,0 0 0 0 0,0 0 0 0 0,-1 0-1 0 0,1 1 1 0 0,0-1 0 0 0,-1 1 0 0 0,1 0 0 0 0,-1 0-1 0 0,1 1 1 0 0,-1 0 0 0 0,1-1 0 0 0,-1 1-1 0 0,0 1 1 0 0,0-1 0 0 0,0 1 0 0 0,0-1-1 0 0,-1 1 1 0 0,1 0 0 0 0,-1 1 0 0 0,1-1-1 0 0,0 2-160 0 0,1 1 244 0 0,1 1-1 0 0,-1 0 0 0 0,0 0 0 0 0,-1 1 0 0 0,2 4-243 0 0,-5-10 64 0 0,1 1-1 0 0,-1-1 0 0 0,0 1 1 0 0,-1-1-1 0 0,1 1 0 0 0,0 0 0 0 0,-1-1 1 0 0,0 1-1 0 0,1 0 0 0 0,-1 0 1 0 0,0-1-1 0 0,0 1 0 0 0,-1 0 1 0 0,1 0-1 0 0,0-1 0 0 0,-1 1 0 0 0,0 0 1 0 0,0-1-1 0 0,0 2-63 0 0,-1-1 119 0 0,0 0 0 0 0,0-1-1 0 0,0 1 1 0 0,0-1 0 0 0,-1 1 0 0 0,1-1 0 0 0,-1 0-1 0 0,1 0 1 0 0,-1 0 0 0 0,0 0 0 0 0,-2 0-119 0 0,-35 17 573 0 0,31-15-568 0 0,-72 24 99 0 0,73-25-113 0 0,-5 3-10 0 0,0-2 0 0 0,1 0 0 0 0,-1 0 0 0 0,-1-1 0 0 0,1-1 1 0 0,-3 0 18 0 0,15-2-135 0 0,1 0-8 0 0,0 0-30 0 0,0 0-123 0 0,0 0-51 0 0,1 1-6 0 0,6 2 264 0 0,0 1-1 0 0,0-2 1 0 0,0 1 0 0 0,0-1-1 0 0,1 0 90 0 0,23 9 16 0 0,-22-8-28 0 0,0 0-1 0 0,0-1 1 0 0,0 0-1 0 0,1-1 1 0 0,-1 1-1 0 0,0-2 1 0 0,1 1-1 0 0,-1-1 1 0 0,9-2 12 0 0,13-2-304 0 0,0-1 0 0 0,10-4 304 0 0,-14 3-203 0 0,0-1 0 0 0,-1-2 0 0 0,0 0 0 0 0,0-2-1 0 0,9-5 204 0 0,-20 8-142 0 0,-5 2 100 0 0,1 1 0 0 0,-1-2 1 0 0,0 0 41 0 0,-7 5 0 0 0,0 0 0 0 0,-1 0 1 0 0,1-1-1 0 0,-1 1 0 0 0,0-1 0 0 0,0 0 1 0 0,0 1-1 0 0,0-1 0 0 0,0 0 1 0 0,-1 0-1 0 0,1 0 0 0 0,0-3 0 0 0,13-37 65 0 0,-8 27-143 0 0,-1-1 0 0 0,0 0 0 0 0,-1 0 1 0 0,-1-1-1 0 0,-1 0 0 0 0,-1 1 0 0 0,0-1 78 0 0,-2 17 74 0 0,0 1 4 0 0,0 0 2 0 0,-1 1-63 0 0,0 0 0 0 0,0 0 1 0 0,0 0-1 0 0,0 1 0 0 0,0-1 0 0 0,0 0 0 0 0,1 1 0 0 0,-1-1 0 0 0,0 1-17 0 0,1-1 6 0 0,-2 6 36 0 0,-1 0-1 0 0,2 0 1 0 0,-1 0-1 0 0,1 0 1 0 0,0 0-1 0 0,1 0 1 0 0,-1 1-42 0 0,-1 14 349 0 0,2-7-141 0 0,3 1-64 0 0</inkml:trace>
  <inkml:trace contextRef="#ctx0" brushRef="#br0" timeOffset="4113.933">4587 427 20991 0 0,'6'3'2190'0'0,"-4"-2"-2178"0"0,0 0 0 0 0,0 0 0 0 0,0-1 0 0 0,0 1 0 0 0,0 0 0 0 0,1-1 0 0 0,-1 1 0 0 0,0-1 0 0 0,0 0 0 0 0,1 0 0 0 0,-1 0 0 0 0,0 0-1 0 0,0 0 1 0 0,1 0 0 0 0,-1 0 0 0 0,0-1 0 0 0,0 1 0 0 0,0-1 0 0 0,1 0 0 0 0,-1 0 0 0 0,0 0 0 0 0,0 0 0 0 0,0 0 0 0 0,0 0 0 0 0,0 0 0 0 0,-1 0 0 0 0,3-2-12 0 0,2-2 24 0 0,0 0 0 0 0,-1-1 0 0 0,0 1 0 0 0,1-1 0 0 0,-2 0-1 0 0,1 0 1 0 0,3-7-24 0 0,0 1 64 0 0,-6 10-77 0 0,0-1 0 0 0,0 0-1 0 0,0 0 1 0 0,-1 0 0 0 0,1 0 0 0 0,-1 0 0 0 0,1 0 0 0 0,-1 0 0 0 0,0 0-1 0 0,0 0 1 0 0,0-1 0 0 0,-1 1 0 0 0,1 0 0 0 0,-1-1 0 0 0,0 1 0 0 0,0-1 13 0 0,0 2-34 0 0,-1-1-1 0 0,1 0 1 0 0,0 1 0 0 0,0-1 0 0 0,0 1 0 0 0,0-1 0 0 0,0 0 0 0 0,0 1 0 0 0,1-1 0 0 0,0 1 0 0 0,-1-1-1 0 0,1 1 1 0 0,0-1 0 0 0,0 1 0 0 0,0-1 0 0 0,0 1 0 0 0,1 0 0 0 0,-1-1 0 0 0,1 1 0 0 0,-1 0 0 0 0,2 0 34 0 0,8-17-381 0 0,-10 15 330 0 0,1 1-1 0 0,0-1 0 0 0,0 1 0 0 0,1-1 1 0 0,-1 1-1 0 0,0 0 0 0 0,1 0 0 0 0,0 0 1 0 0,0 0-1 0 0,0 1 0 0 0,0-1 0 0 0,0 1 1 0 0,1 0-1 0 0,-1 0 0 0 0,0 0 0 0 0,1 0 1 0 0,1 0 51 0 0,-3 1 154 0 0,-1 2-113 0 0,0-1-1 0 0,-1 0 1 0 0,1 1-1 0 0,0-1 1 0 0,0 1-1 0 0,0 0 1 0 0,-1-1-1 0 0,1 1 1 0 0,0-1-1 0 0,0 1 1 0 0,-1 0-1 0 0,1 0 1 0 0,-1-1-1 0 0,1 1 1 0 0,0 0-1 0 0,-1 0 1 0 0,0 0-1 0 0,1 0 1 0 0,-1 0-1 0 0,1 0 1 0 0,-1 0-1 0 0,0-1 1 0 0,0 1-1 0 0,0 0 1 0 0,1 0-1 0 0,-1 1-40 0 0,1 3 179 0 0,5 12-101 0 0,-2 0-1 0 0,0 0 1 0 0,-1 0 0 0 0,0 1-1 0 0,-1 15-77 0 0,1 5 21 0 0,1 16 417 0 0,-2 1-1 0 0,-3 8-437 0 0,1-31-491 0 0,2 24 491 0 0,0 6 725 0 0,-8 64 1043 0 0,5-121-1728 0 0,1-1-9 0 0,-1 0 1 0 0,1 0-1 0 0,-1 0 1 0 0,0 0-1 0 0,0 1 1 0 0,-1-2-1 0 0,1 1 1 0 0,-1 0 0 0 0,0 0-1 0 0,0 0 1 0 0,0-1-1 0 0,-1 1-31 0 0,1-1 24 0 0,0-1 1 0 0,0 0-1 0 0,0 0 1 0 0,0 0-1 0 0,-1 0 0 0 0,1 0 1 0 0,-1-1-1 0 0,1 1 0 0 0,-1-1 1 0 0,0 1-1 0 0,0-1 0 0 0,1 0 1 0 0,-1 0-1 0 0,0 0 0 0 0,0-1 1 0 0,-3 1-25 0 0,2 0 14 0 0,-9 1 31 0 0,1 0 1 0 0,-1 0 0 0 0,0-2-1 0 0,0 1 1 0 0,-13-3-46 0 0,-26-3-574 0 0,39 2 177 0 0,7 1-418 0 0,0 1 1 0 0,-1 0-1 0 0,1 0 1 0 0,-4 0 814 0 0,1 1-1435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03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17 8752 0 0,'-7'-9'936'0'0,"2"2"-663"0"0,5 6 1063 0 0,0 1 464 0 0,0 0 89 0 0,0 0-201 0 0,0 0-927 0 0,0 0-405 0 0,3 8 200 0 0,-1-6-438 0 0,0 0 0 0 0,0 1 0 0 0,0-1 0 0 0,-1 1 0 0 0,1-1 0 0 0,-1 1 0 0 0,0-1 0 0 0,0 1 0 0 0,0 0 0 0 0,0 0 0 0 0,0-1 0 0 0,-1 1 0 0 0,1 3-118 0 0,5 34 890 0 0,-1 1 0 0 0,-3 1-1 0 0,-1 24-889 0 0,0 17 243 0 0,6 22 67 0 0,3 30 66 0 0,-10-134-368 0 0,0 0 0 0 0,0 0 0 0 0,1 0-1 0 0,-1 0 1 0 0,0 0 0 0 0,1 0-1 0 0,-1-1 1 0 0,0 1 0 0 0,1 0 0 0 0,-1 0-1 0 0,1 0 1 0 0,0 0 0 0 0,-1-1 0 0 0,1 1-1 0 0,0 1-7 0 0,0-2 9 0 0,0 1-1 0 0,-1 0 0 0 0,1 0 1 0 0,-1-1-1 0 0,1 1 0 0 0,-1 0 1 0 0,1 0-1 0 0,-1 0 1 0 0,1 0-1 0 0,-1 0 0 0 0,0 0 1 0 0,1 0-1 0 0,-1 0 0 0 0,0 0 1 0 0,0 0-9 0 0,1 1 25 0 0,-1 1 0 0 0,1-1 1 0 0,0 1-1 0 0,0-1 1 0 0,0 1-1 0 0,0-1 0 0 0,0 0 1 0 0,0 1-1 0 0,1-1 1 0 0,0 0-26 0 0,6 13 96 0 0,-7-13-97 0 0,-1 0-1 0 0,1 0 1 0 0,0 0-1 0 0,0 0 1 0 0,0 0-1 0 0,0 0 1 0 0,0 0-1 0 0,1-1 1 0 0,-1 1-1 0 0,0 0 0 0 0,1-1 1 0 0,0 1-1 0 0,-1-1 1 0 0,1 0-1 0 0,0 1 1 0 0,-1-1-1 0 0,1 0 1 0 0,0 0-1 0 0,0 0 1 0 0,0 0-1 0 0,0-1 2 0 0,19 7 54 0 0,-15-5-29 0 0,-5-2 44 0 0,6 0 79 0 0,7-4-145 0 0,-7 3-100 0 0,-6 1 88 0 0,1 0 0 0 0,-1 0 0 0 0,0 0 0 0 0,1 0-1 0 0,-1 0 1 0 0,0 0 0 0 0,0-1 0 0 0,1 1 0 0 0,-1 0 0 0 0,0-1-1 0 0,0 1 1 0 0,2-1 9 0 0,30-4-300 0 0,-29 5 250 0 0,-1-1-1 0 0,0 1 0 0 0,1 0 1 0 0,-1 0-1 0 0,1 1 0 0 0,-1-1 1 0 0,2 1 50 0 0,2 0-110 0 0,1 1-10 0 0,-6-2-4 0 0,-1 0-17 0 0,94 0-2300 0 0,-89 0 2191 0 0,0 0-1 0 0,0-1 1 0 0,0 0 0 0 0,0 0 0 0 0,-1 0 0 0 0,1-1 0 0 0,0 0-1 0 0,4-2 251 0 0,-4 1-292 0 0,0 2-1 0 0,0-1 1 0 0,0 1-1 0 0,1 0 0 0 0,-1 0 1 0 0,0 1-1 0 0,1 0 293 0 0,0-1-339 0 0,1 1 0 0 0,-1-1 0 0 0,0 0 1 0 0,7-3 338 0 0,5-3-296 0 0,-1-1 1 0 0,0-1 0 0 0,0 0-1 0 0,11-10 296 0 0,15-13-610 0 0,-34 22 677 0 0,-10 9-37 0 0,1 0 1 0 0,0 0-1 0 0,0 0 0 0 0,0 0 0 0 0,0 0 1 0 0,0 0-1 0 0,0 0 0 0 0,0 1 0 0 0,1-1 0 0 0,-1 0 1 0 0,1 1-31 0 0,1-3 241 0 0,0 0 1 0 0,1 0-1 0 0,-1 0 1 0 0,0-1 0 0 0,0 1-1 0 0,-1-1 1 0 0,3-2-242 0 0,-1 0 149 0 0,-3 5 141 0 0,-1 0-257 0 0,0 1-1 0 0,0 0 0 0 0,0-1 1 0 0,1 1-1 0 0,-1-1 0 0 0,0 1 1 0 0,0 0-1 0 0,0-1 0 0 0,0 1 1 0 0,0-1-1 0 0,0 1 0 0 0,0-1 1 0 0,0 1-1 0 0,0-1 0 0 0,0 1 1 0 0,0 0-1 0 0,0-1 0 0 0,-1 1 1 0 0,1-1-1 0 0,0 1 0 0 0,0 0 1 0 0,0-1-1 0 0,0 1 0 0 0,-1-1 1 0 0,1 1-1 0 0,0-1-32 0 0,-8-12 1027 0 0,8 12-854 0 0,-1 0-32 0 0,0-1 0 0 0,0 0 0 0 0,0 0 0 0 0,0 0 0 0 0,0 1 0 0 0,0-1 0 0 0,0 0 0 0 0,-1 1 0 0 0,1-1 0 0 0,-1 1-1 0 0,1 0 1 0 0,-1-1 0 0 0,1 1 0 0 0,-1 0 0 0 0,0 0 0 0 0,0 0 0 0 0,0 0 0 0 0,1 0 0 0 0,-1 0 0 0 0,0 1-1 0 0,0-1 1 0 0,-2 0-141 0 0,-6-1 52 0 0,-1 0-1 0 0,0 0 1 0 0,1 1 0 0 0,-1 1-1 0 0,0 0 1 0 0,0 0-1 0 0,0 1 1 0 0,0 0-1 0 0,0 1-51 0 0,-3 0 208 0 0,1 0-1 0 0,-1 1 1 0 0,1 0-1 0 0,-1 1 0 0 0,1 1 1 0 0,0 0-1 0 0,1 1 1 0 0,0 0-1 0 0,-8 5-207 0 0,15-7 44 0 0,0 0 1 0 0,0 0-1 0 0,0 1 1 0 0,0-1-1 0 0,1 1 0 0 0,0 0 1 0 0,0 0-1 0 0,0 0 0 0 0,0 1 1 0 0,1 0-1 0 0,0-1 1 0 0,-1 4-45 0 0,3-6 12 0 0,0-1 0 0 0,1 0 0 0 0,-1 0 0 0 0,1 0 0 0 0,-1 0 0 0 0,1 0 0 0 0,0 1 1 0 0,0-1-1 0 0,0 0 0 0 0,0 0 0 0 0,0 0 0 0 0,0 1 0 0 0,0-1 0 0 0,1 0 0 0 0,-1 0 1 0 0,1 0-1 0 0,0 0 0 0 0,0 0 0 0 0,0 0 0 0 0,0 0 0 0 0,0 0 0 0 0,0 0 1 0 0,0 0-1 0 0,0 0 0 0 0,1-1 0 0 0,-1 1 0 0 0,1-1 0 0 0,0 1 0 0 0,-1-1 0 0 0,1 1 1 0 0,0-1-1 0 0,0 0 0 0 0,-1 0 0 0 0,1 0 0 0 0,0 0 0 0 0,0 0 0 0 0,2 0-12 0 0,2 2-22 0 0,1 0-1 0 0,0-1 1 0 0,0 0 0 0 0,0-1-1 0 0,0 0 1 0 0,0 0-1 0 0,0 0 1 0 0,0-1-1 0 0,0 1 1 0 0,0-2 0 0 0,0 1-1 0 0,0-1 1 0 0,0 0-1 0 0,4-2 23 0 0,4-1-71 0 0,1-2-1 0 0,-1 0 0 0 0,0-1 1 0 0,0 0-1 0 0,10-7 72 0 0,-19 11-23 0 0,-1 0 2 0 0,1 0 0 0 0,0-1 0 0 0,-1 0-1 0 0,1 0 1 0 0,-1 0 0 0 0,0 0 0 0 0,0-1 0 0 0,-1 0 0 0 0,0 0 0 0 0,4-4 21 0 0,-7 6-12 0 0,1 1 1 0 0,0 0-1 0 0,-1 0 1 0 0,0-1 0 0 0,0 1-1 0 0,1-1 1 0 0,-1 1-1 0 0,-1-1 1 0 0,1 0 0 0 0,0 1-1 0 0,-1-1 1 0 0,1 0-1 0 0,-1 1 1 0 0,0-1 0 0 0,0 0-1 0 0,0 1 1 0 0,0-1-1 0 0,-1-1 12 0 0,1 1 1 0 0,0 2 0 0 0,1 0-1 0 0,-1 0 0 0 0,0 0 0 0 0,0 1 1 0 0,0-1-1 0 0,0 0 0 0 0,0 0 0 0 0,-1 0 1 0 0,1 0-1 0 0,0 0 0 0 0,0 1 0 0 0,0-1 1 0 0,-1 0-1 0 0,1 0 0 0 0,0 0 1 0 0,-1 1-1 0 0,1-1 0 0 0,-1 0 0 0 0,1 1 1 0 0,-1-1-1 0 0,1 0 0 0 0,-1 1 0 0 0,0-1 1 0 0,1 1-1 0 0,-1-1 0 0 0,0 0 1 0 0,1 1-1 0 0,-1 0 0 0 0,0-1 0 0 0,0 1 1 0 0,1-1-1 0 0,-1 1 0 0 0,0 0 0 0 0,0 0 1 0 0,0-1-1 0 0,0 1 0 0 0,0 0 7 0 0,0 0 1 0 0,0 1-1 0 0,0-1 0 0 0,0 0 0 0 0,0 1 1 0 0,0-1-1 0 0,0 1 0 0 0,0-1 1 0 0,0 1-1 0 0,0-1 0 0 0,0 1 0 0 0,0 0 1 0 0,1-1-1 0 0,-1 1 0 0 0,0 0 1 0 0,0 0-1 0 0,1-1 0 0 0,-1 1 1 0 0,0 0-1 0 0,1 0 0 0 0,-1 0 0 0 0,1 0 1 0 0,-1 0-1 0 0,1 0 0 0 0,0 1-7 0 0,-10 28 80 0 0,9-23-73 0 0,-1-2-7 0 0,1 1 0 0 0,0 0 0 0 0,0 0 0 0 0,0 0 0 0 0,1 0 0 0 0,0 0 0 0 0,0 0 0 0 0,0 0 0 0 0,1 0 0 0 0,1 4 0 0 0,1 8 0 0 0,-3-13 0 0 0,1 0 0 0 0,0 1 0 0 0,0-1 0 0 0,0 0 0 0 0,1 0 0 0 0,-1-1 0 0 0,1 1 0 0 0,1 0 0 0 0,-1 0 0 0 0,2 2 0 0 0,5 11 3 0 0,2 2-14 0 0,-11-19 19 0 0,1-1 0 0 0,-1 1 0 0 0,1 0 0 0 0,0-1 0 0 0,0 1 0 0 0,-1 0 0 0 0,1-1 0 0 0,0 1 0 0 0,0-1 0 0 0,0 1 0 0 0,0-1 0 0 0,0 1 0 0 0,-1-1 0 0 0,1 0 0 0 0,0 0 0 0 0,0 1 0 0 0,0-1 0 0 0,0 0 0 0 0,0 0 0 0 0,0 0 0 0 0,0 0-8 0 0,7 0-19 0 0,-1 0 1 0 0,1-1-1 0 0,-1 0 0 0 0,1 0 0 0 0,-1-1 0 0 0,0 0 0 0 0,0 0 0 0 0,0-1 0 0 0,7-3 19 0 0,-8 3-660 0 0,1-1 0 0 0,-1-1 0 0 0,1 1 0 0 0,-1-1 0 0 0,0 0 0 0 0,1-2 660 0 0,6-6-4975 0 0,1-1-1311 0 0</inkml:trace>
  <inkml:trace contextRef="#ctx0" brushRef="#br0" timeOffset="320.672">943 377 17503 0 0,'0'0'399'0'0,"-7"-2"961"0"0,3 3-1241 0 0,1 1 0 0 0,0 0 1 0 0,0 0-1 0 0,0 0 0 0 0,0 1 0 0 0,0-1 0 0 0,0 1 1 0 0,0 0-1 0 0,0 0-119 0 0,2-2 32 0 0,1 0 1 0 0,-1 1 0 0 0,0-1-1 0 0,0 0 1 0 0,1 0-1 0 0,-1 0 1 0 0,1 1 0 0 0,-1-1-1 0 0,1 0 1 0 0,0 1 0 0 0,-1-1-1 0 0,1 0 1 0 0,0 1-1 0 0,0-1 1 0 0,0 1 0 0 0,0-1-1 0 0,0 0 1 0 0,0 1-1 0 0,0-1 1 0 0,1 0 0 0 0,-1 1-1 0 0,0-1 1 0 0,1 0 0 0 0,-1 1-1 0 0,1-1 1 0 0,0 0-1 0 0,0 1-32 0 0,1 3 56 0 0,0-2-65 0 0,-1 0-1 0 0,1-1 1 0 0,0 1-1 0 0,0 0 1 0 0,-1-1-1 0 0,2 1 1 0 0,-1-1 0 0 0,0 0-1 0 0,0 0 1 0 0,1 0-1 0 0,0 0 10 0 0,7 6-37 0 0,0 0 0 0 0,6 8 37 0 0,20 15 80 0 0,26 14 206 0 0,-51-37-305 0 0,3 2 145 0 0,-1 0-1 0 0,8 9-125 0 0,-20-19 230 0 0,-2 2-195 0 0,1 0 0 0 0,-1 0-1 0 0,1-1 1 0 0,-1 1 0 0 0,0 0 0 0 0,0 0 0 0 0,0-1 0 0 0,0 1 0 0 0,0-1 0 0 0,0 1 0 0 0,0-1 0 0 0,0 1 0 0 0,-1-1 0 0 0,1 1 0 0 0,0-1 0 0 0,-1 0-1 0 0,1 0 1 0 0,-1 0 0 0 0,0 0 0 0 0,1 0 0 0 0,-1 0 0 0 0,0 0 0 0 0,1-1 0 0 0,-2 1-35 0 0,-6 3 180 0 0,1-1 0 0 0,-1 0 0 0 0,0-1 0 0 0,-5 1-180 0 0,-26 4 262 0 0,13-3 668 0 0,-23 7-930 0 0,42-9 7 0 0,-1-1 1 0 0,1 0-1 0 0,-7 0-7 0 0,-10 2-639 0 0,23-3 555 0 0,-1 1-1 0 0,1-1 1 0 0,-1 0 0 0 0,0 0-1 0 0,1 0 1 0 0,-1 0 0 0 0,1 0-1 0 0,-1-1 1 0 0,1 1-1 0 0,-1-1 1 0 0,1 0 0 0 0,-1 1-1 0 0,1-1 1 0 0,0 0 0 0 0,-1 0-1 0 0,1-1 1 0 0,0 1 0 0 0,0-1-1 0 0,0 1 1 0 0,0-1 0 0 0,0 1-1 0 0,0-1 1 0 0,0 0 84 0 0,1 1-99 0 0,1 1 0 0 0,0 0 0 0 0,0-1 0 0 0,0 1 0 0 0,-1 0 0 0 0,1-1 0 0 0,0 1 0 0 0,0 0 0 0 0,0-1 0 0 0,0 1 0 0 0,-1-1 0 0 0,1 1 0 0 0,0 0 0 0 0,0-1 0 0 0,0 1 0 0 0,0-1 0 0 0,0 1 0 0 0,0 0 0 0 0,0-1 0 0 0,0 1 0 0 0,0-1 0 0 0,0 1 1 0 0,1 0-1 0 0,-1-1 0 0 0,0 1 0 0 0,0-1 0 0 0,0 1 0 0 0,0 0 0 0 0,0-1 0 0 0,1 1 0 0 0,-1 0 0 0 0,0-1 0 0 0,0 1 0 0 0,1 0 99 0 0,4-6-1742 0 0</inkml:trace>
  <inkml:trace contextRef="#ctx0" brushRef="#br0" timeOffset="901.36">1158 565 17215 0 0,'13'6'1880'0'0,"5"2"-1709"0"0,-16-6-50 0 0,1 0 0 0 0,0-1 0 0 0,0 0 0 0 0,0 0 0 0 0,-1 0-1 0 0,1 0 1 0 0,0 0 0 0 0,0 0 0 0 0,1-1 0 0 0,-1 0 0 0 0,0 1 0 0 0,0-1 0 0 0,0 0-1 0 0,0 0 1 0 0,1-1-121 0 0,15-2 262 0 0,-14 3-225 0 0,1-1 0 0 0,0 0-1 0 0,0 0 1 0 0,-1-1 0 0 0,1 1-1 0 0,-1-1 1 0 0,0 0 0 0 0,1-1-1 0 0,0 0-36 0 0,13-7 84 0 0,-13 7-112 0 0,-1 0 1 0 0,1 0-1 0 0,-1 0 1 0 0,0 0-1 0 0,0-1 1 0 0,2-1 27 0 0,-6 3 13 0 0,0 1 1 0 0,0 0-1 0 0,0-1 0 0 0,0 1 0 0 0,0-1 1 0 0,0 0-1 0 0,0 1 0 0 0,0-1 1 0 0,0 0-1 0 0,-1 1 0 0 0,1-1 0 0 0,-1 0 1 0 0,1 0-1 0 0,-1 0 0 0 0,0 1 0 0 0,0-1 1 0 0,1 0-1 0 0,-1 0 0 0 0,-1 0 1 0 0,1 0-1 0 0,0 0 0 0 0,0 1 0 0 0,-1-3-13 0 0,1 3 7 0 0,-1 0-1 0 0,1 0 1 0 0,-1 0-1 0 0,1 0 1 0 0,-1 0-1 0 0,0 0 1 0 0,1 0-1 0 0,-1 0 1 0 0,0 0-1 0 0,0 0 0 0 0,1 0 1 0 0,-1 0-1 0 0,0 0 1 0 0,0 1-1 0 0,0-1 1 0 0,-1 0-7 0 0,1 0-11 0 0,0 1 1 0 0,0-1-1 0 0,0 0 1 0 0,1 1-1 0 0,-1-1 1 0 0,0 0-1 0 0,0 0 1 0 0,1 1 0 0 0,-1-1-1 0 0,0 0 1 0 0,1 0-1 0 0,-1 0 1 0 0,1 0-1 0 0,-1 0 1 0 0,1 0-1 0 0,-1 0 1 0 0,1-1 10 0 0,-1-7-136 0 0,1 8 128 0 0,0 0 0 0 0,0 0 0 0 0,0 1 0 0 0,0-1 0 0 0,0 0 0 0 0,0 0 0 0 0,-1 0 0 0 0,1 1 0 0 0,0-1 0 0 0,0 0 0 0 0,-1 0 0 0 0,1 1 0 0 0,-1-1 0 0 0,1 0 0 0 0,0 0 0 0 0,-1 1 0 0 0,0-1 8 0 0,-2-2-7 0 0,0 0 0 0 0,-1 1 1 0 0,0-1-1 0 0,1 1 0 0 0,-1 0 1 0 0,-3-1 6 0 0,5 2-24 0 0,1 0 1 0 0,-1 1-1 0 0,1-1 1 0 0,-1 1-1 0 0,0-1 0 0 0,1 1 1 0 0,-1-1-1 0 0,0 1 1 0 0,1 0-1 0 0,-1 0 1 0 0,0 0-1 0 0,0 0 1 0 0,1 0-1 0 0,-1 0 1 0 0,0 1-1 0 0,1-1 0 0 0,-1 1 1 0 0,0-1-1 0 0,-1 1 24 0 0,-1 2 22 0 0,-1-1-1 0 0,0 1 1 0 0,1 0 0 0 0,-1 1-1 0 0,-1 1-21 0 0,1 0 120 0 0,2-2-82 0 0,0 0 1 0 0,0 0-1 0 0,0 0 1 0 0,1 1-1 0 0,0-1 1 0 0,-1 2-39 0 0,-8 12 66 0 0,8-13-71 0 0,1 0 0 0 0,0 0 1 0 0,0 0-1 0 0,0 1 0 0 0,1-1 0 0 0,-1 1 1 0 0,1-1-1 0 0,0 1 0 0 0,1-1 0 0 0,-1 1 1 0 0,1-1-1 0 0,-1 1 0 0 0,1 0 0 0 0,1 3 5 0 0,0-6 0 0 0,0 0 0 0 0,0 0 0 0 0,0 0 0 0 0,0 0 0 0 0,0-1 0 0 0,0 1 0 0 0,1 0 0 0 0,-1-1 0 0 0,1 1 0 0 0,0 0 0 0 0,9 11 0 0 0,-10-12 0 0 0,1 1 0 0 0,-1-1 0 0 0,1 0-1 0 0,-1 1 1 0 0,1-1 0 0 0,-1 0 0 0 0,1 0 0 0 0,0 0-1 0 0,-1 0 1 0 0,1-1 0 0 0,0 1 0 0 0,0 0-1 0 0,1 0 1 0 0,29 6 88 0 0,-18-4 61 0 0,-6-2-106 0 0,-1 0 0 0 0,1-1 0 0 0,-1 1 1 0 0,1-1-1 0 0,-1-1 0 0 0,1 0 1 0 0,6-1-44 0 0,2 0 37 0 0,46-12-119 0 0,-55 12 46 0 0,0 0 1 0 0,0-1-1 0 0,0 0 0 0 0,0 0 0 0 0,-1-1 0 0 0,1 0 0 0 0,4-4 36 0 0,18-9 645 0 0,-2 1 100 0 0,-23 13-824 0 0,0 0 0 0 0,0 0 0 0 0,1 1 0 0 0,-1 0 0 0 0,0 0 0 0 0,1 0 0 0 0,0 1 0 0 0,1-1 79 0 0,-3 1 106 0 0,-1 1 0 0 0,1-1 0 0 0,-1 1 0 0 0,0 0 0 0 0,1 0 0 0 0,-1 0-1 0 0,1 0 1 0 0,0 0-106 0 0,-2 1-112 0 0,1 0 1 0 0,0-1-1 0 0,-1 1 0 0 0,1 0 0 0 0,-1 0 0 0 0,0 0 0 0 0,1 0 0 0 0,-1 0 0 0 0,0 1 0 0 0,1-1 0 0 0,-1 1 112 0 0,8 3-499 0 0,-9-5 495 0 0,1 0 1 0 0,0 0-1 0 0,-1 0 1 0 0,1 0-1 0 0,0 1 0 0 0,-1-1 1 0 0,1 0-1 0 0,0 1 1 0 0,-1-1-1 0 0,1 0 0 0 0,-1 1 1 0 0,1-1-1 0 0,-1 0 1 0 0,1 1-1 0 0,-1-1 1 0 0,1 1-1 0 0,-1-1 0 0 0,1 1 1 0 0,-1 0-1 0 0,0-1 1 0 0,1 1-1 0 0,-1-1 0 0 0,0 1 1 0 0,1 0-1 0 0,-1-1 1 0 0,0 1-1 0 0,0 0 0 0 0,0-1 1 0 0,0 1-1 0 0,1 0 4 0 0,-5 9 0 0 0,3-9 0 0 0,0 0 0 0 0,1 0 0 0 0,0 0 0 0 0,-1 0 0 0 0,1 0 0 0 0,-1 1 0 0 0,1-1 0 0 0,0 0 0 0 0,0 0 0 0 0,0 0 0 0 0,0 1 0 0 0,0-1 0 0 0,0 0 0 0 0,0 0 0 0 0,0 0 0 0 0,0 1 0 0 0,1-1 0 0 0,-1 0 0 0 0,0 0 0 0 0,1 0 0 0 0,-1 1 0 0 0,1-1 0 0 0,-1 1 0 0 0,0 0 0 0 0,1-1 0 0 0,-1 1 0 0 0,0-1 0 0 0,0 1 0 0 0,0 0 0 0 0,0-1 0 0 0,0 1 0 0 0,-1 0 0 0 0,1-1 0 0 0,-1 1 0 0 0,1-1 0 0 0,-1 1 0 0 0,1 0 0 0 0,-1-1 0 0 0,0 1 0 0 0,0 0 0 0 0,0 0 0 0 0,1 0 0 0 0,-1 0 0 0 0,0 0 0 0 0,1 0 0 0 0,0 0 0 0 0,-1 0 0 0 0,1 0 0 0 0,0 0 0 0 0,0 0 0 0 0,0 2 0 0 0,0-2 1 0 0,1-1 19 0 0,-1 0 0 0 0,0 0 0 0 0,1 0 0 0 0,-1 0 0 0 0,0 0 0 0 0,0 1 0 0 0,0-1 0 0 0,0 0 0 0 0,0 0 0 0 0,0 0 0 0 0,0 0 0 0 0,-1 0 0 0 0,1 1 0 0 0,0-1 0 0 0,-1 0 0 0 0,1 0 1 0 0,-1 0-1 0 0,1 0 0 0 0,-1 0 0 0 0,0 1-20 0 0,9 9 1409 0 0,-8-11-1409 0 0,0 0 0 0 0,0 0-1 0 0,0 0 1 0 0,0 0 0 0 0,0 0 0 0 0,0 0 0 0 0,0 0 0 0 0,-1 0-1 0 0,1 0 1 0 0,0 0 0 0 0,0 0 0 0 0,0 0 0 0 0,0 0 0 0 0,0 0-1 0 0,0 0 1 0 0,0 0 0 0 0,0 0 0 0 0,0 0 0 0 0,0 0-1 0 0,-1 0 1 0 0,1 0 0 0 0,0 0 0 0 0,0 0 0 0 0,0 0 0 0 0,0 0-1 0 0,0 0 1 0 0,0 0 0 0 0,0 0 0 0 0,0 0 0 0 0,0 0 0 0 0,0 0-1 0 0,0 0 1 0 0,0 1 0 0 0,0-1 0 0 0,0 0 0 0 0,-1 0 0 0 0,1 0-1 0 0,0 0 1 0 0,0 0 0 0 0,0 0 0 0 0,0 0 0 0 0,0 0-1 0 0,0 0 1 0 0,0 0 0 0 0,0 1 0 0 0,0-1 0 0 0,0 0 0 0 0,0 0-1 0 0,0 0 1 0 0,0 0 0 0 0,0 0 0 0 0,0 0 0 0 0,0 0 0 0 0,0 0-1 0 0,0 0 1 0 0,1 1 0 0 0,-1-1 0 0 0,0 0 0 0 0,0 0 0 0 0,0 0-1 0 0,0 0 1 0 0,0 0 0 0 0,7 3-249 0 0,-1 0 188 0 0,-4-2 122 0 0,16-10 394 0 0,-17 9-435 0 0,0 0 13 0 0,0-1 0 0 0,1 1 0 0 0,-1 0-1 0 0,0-1 1 0 0,0 1 0 0 0,1 0 0 0 0,-1-1 0 0 0,0 0 0 0 0,0 1 0 0 0,0-1-1 0 0,0 0 1 0 0,0 1 0 0 0,0-1 0 0 0,0 0 0 0 0,0 0 0 0 0,0 0 0 0 0,0 0-1 0 0,0 0 1 0 0,-1 0 0 0 0,1 0 0 0 0,0 0 0 0 0,-1 0 0 0 0,1 0 0 0 0,-1 0-1 0 0,1-1 1 0 0,-1 1-33 0 0,1-1 49 0 0,-1 0-1 0 0,1 1 1 0 0,0-1 0 0 0,0 0-1 0 0,0 1 1 0 0,-1-1 0 0 0,1 0-1 0 0,1 1 1 0 0,-1-1-1 0 0,1 0-48 0 0,-1 0 32 0 0,1 1-1 0 0,-1-1 0 0 0,0 0 0 0 0,0 0 1 0 0,0 0-1 0 0,0 0 0 0 0,0 0 0 0 0,0 0-31 0 0,27-79 400 0 0,-24 61-400 0 0,-4 18 0 0 0,0 0 0 0 0,0 0 0 0 0,0-1 0 0 0,0 1 0 0 0,1 0 0 0 0,0 0 0 0 0,-1 0 0 0 0,1 0 0 0 0,0 0 0 0 0,0 0 0 0 0,0 0 0 0 0,0 0 0 0 0,0 0 0 0 0,0 0 0 0 0,1 0 0 0 0,8-9-2 0 0,-6 8-10 0 0,0-1 0 0 0,-1 0-1 0 0,0 0 1 0 0,0 0 0 0 0,0 0-1 0 0,-1 0 1 0 0,3-5 12 0 0,-4 7 5 0 0,0 1 0 0 0,0-1 0 0 0,0 1 0 0 0,0-1 0 0 0,0 1 0 0 0,0 0-1 0 0,0 0 1 0 0,1-1 0 0 0,-1 1 0 0 0,0 0 0 0 0,1 0 0 0 0,-1 0 0 0 0,1 0 0 0 0,0 0 0 0 0,-1 1-1 0 0,2-1-4 0 0,27-7-742 0 0,-19 6-166 0 0,5-4-984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36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4 16671 0 0,'-4'-1'54'0'0,"2"1"19"0"0,0-1 0 0 0,1 1 0 0 0,-1-1 1 0 0,1 1-1 0 0,-1 0 0 0 0,0 0 0 0 0,1 0 0 0 0,-1 0 0 0 0,0 0 1 0 0,1 0-1 0 0,-1 0 0 0 0,0 0 0 0 0,1 1 0 0 0,-1-1 0 0 0,1 1 1 0 0,-1-1-1 0 0,0 1 0 0 0,1 0 0 0 0,0 0 0 0 0,-1-1 0 0 0,1 1 1 0 0,-1 0-1 0 0,1 0 0 0 0,0 0 0 0 0,-1 1-73 0 0,-5 5 450 0 0,-1-1 0 0 0,-1 0-1 0 0,1 0 1 0 0,-1-1 0 0 0,-7 4-450 0 0,1-1 172 0 0,-17 11 172 0 0,1 1-1 0 0,0 2-343 0 0,18-12 81 0 0,-1 0-1 0 0,1 2 1 0 0,1-1 0 0 0,0 2 0 0 0,0 0-1 0 0,2 0 1 0 0,-1 1 0 0 0,2 0 0 0 0,-2 4-81 0 0,10-17 8 0 0,0 1 1 0 0,0 0 0 0 0,1 0-1 0 0,-1 0 1 0 0,1 0 0 0 0,-1 0-1 0 0,1 0 1 0 0,-1 0 0 0 0,1 0 0 0 0,0 0-1 0 0,0 0 1 0 0,0 0 0 0 0,0 0-1 0 0,1 0 1 0 0,-1 0 0 0 0,0 0-1 0 0,1 0 1 0 0,0 0 0 0 0,-1 0-1 0 0,1 0 1 0 0,0 0 0 0 0,0 0 0 0 0,0 0-1 0 0,0-1 1 0 0,0 1 0 0 0,0 0-1 0 0,1-1 1 0 0,0 2-9 0 0,2 1 19 0 0,1 1-1 0 0,0-1 1 0 0,0 0-1 0 0,1 0 1 0 0,-1-1-1 0 0,1 0 1 0 0,-1 0 0 0 0,5 2-19 0 0,3 0 33 0 0,1 0 0 0 0,-1-1 0 0 0,1-1 0 0 0,0 0 0 0 0,3 0-33 0 0,26 2 227 0 0,2-2-227 0 0,-6-1 34 0 0,12 0-2061 0 0,6-3 2027 0 0,-7 1-5260 0 0,8 2 5260 0 0,-43-2-6856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13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313 472 17503 0 0,'-19'-14'635'0'0,"1"-2"0"0"0,1 0-1 0 0,-4-6-634 0 0,19 21 29 0 0,0-1 0 0 0,1 1 0 0 0,-1-1 0 0 0,0 1 0 0 0,0 0 0 0 0,1 0 0 0 0,-1 0 0 0 0,0 0 0 0 0,0 0 0 0 0,0 0 0 0 0,-2 0-29 0 0,-6-3 321 0 0,2 0-179 0 0,6 3-173 0 0,1 0-1 0 0,0 1 1 0 0,-1-1 0 0 0,1 0-1 0 0,-1 1 1 0 0,1-1 0 0 0,-1 1-1 0 0,1 0 1 0 0,-1-1 0 0 0,1 1 0 0 0,-1 0-1 0 0,1 0 1 0 0,-1 0 0 0 0,1 0-1 0 0,-1 0 32 0 0,-3 1-17 0 0,-1 0-1 0 0,1 0 0 0 0,0 0 0 0 0,0 1 0 0 0,0-1 1 0 0,0 2-1 0 0,0-1 0 0 0,0 0 0 0 0,0 1 1 0 0,1 0-1 0 0,-1 0 18 0 0,-2 2 223 0 0,0 1 0 0 0,0 0 1 0 0,1 0-1 0 0,0 1 0 0 0,0 0 0 0 0,-1 2-223 0 0,-11 10 714 0 0,15-16-593 0 0,0 0 1 0 0,1 0-1 0 0,-1-1 0 0 0,1 2 1 0 0,0-1-1 0 0,0 0 0 0 0,0 0 0 0 0,0 1 1 0 0,0-1-1 0 0,0 1 0 0 0,1 0-121 0 0,-9 18 351 0 0,9-19-329 0 0,-1-1 0 0 0,1 1 0 0 0,0-1 0 0 0,0 1 0 0 0,0 0 0 0 0,0 0 0 0 0,0 0-1 0 0,1-1 1 0 0,-1 1 0 0 0,1 0 0 0 0,0 1-22 0 0,-1 0 0 0 0,1-3 0 0 0,-1 1 0 0 0,1-1 0 0 0,0 0 0 0 0,0 1 0 0 0,0-1 0 0 0,1 0 0 0 0,-1 0 0 0 0,0 1 0 0 0,0-1 0 0 0,1 0 0 0 0,-1 0 0 0 0,0 1 0 0 0,1-1 0 0 0,0 1 0 0 0,-1-1 0 0 0,1 1 0 0 0,-1-1 0 0 0,1 0 0 0 0,-1 1 0 0 0,1-1 0 0 0,-1 0 0 0 0,1 0 0 0 0,0 0 0 0 0,0 1 0 0 0,-1-1 0 0 0,1 0 0 0 0,0 0 0 0 0,0 0 0 0 0,0 0 0 0 0,0 0 0 0 0,0 0 0 0 0,1-1 0 0 0,-1 1 0 0 0,5 2 0 0 0,0-1 0 0 0,1 1 0 0 0,-1-2 0 0 0,1 1 0 0 0,3 0 0 0 0,-6-2 0 0 0,0 1 1 0 0,1-1-1 0 0,-1 0 0 0 0,0-1 0 0 0,0 1 0 0 0,1 0 0 0 0,-1-1 0 0 0,0 0 1 0 0,0 0-1 0 0,0-1 0 0 0,0 1 0 0 0,0-1 0 0 0,0 0 0 0 0,0 0 0 0 0,0 0 1 0 0,-1 0-1 0 0,1-1 0 0 0,0 0 0 0 0,11-9-2 0 0,0-1 0 0 0,-1-1-1 0 0,7-8 3 0 0,-4 4-6 0 0,-8 8-25 0 0,-1 1 0 0 0,0-2 0 0 0,-1 1 0 0 0,0-1 0 0 0,-1 0 0 0 0,0 0 1 0 0,-1-1-1 0 0,0 0 0 0 0,0 0 0 0 0,-2 0 0 0 0,1 0 0 0 0,-2-1 0 0 0,1-4 31 0 0,0 4-353 0 0,0 0 0 0 0,1 0 0 0 0,5-10 353 0 0,-5 13-212 0 0,-1 0 1 0 0,1 0-1 0 0,-2 0 1 0 0,1 0-1 0 0,-2 0 1 0 0,1 0-1 0 0,-1-5 212 0 0,-3-19-571 0 0,1-15 86 0 0,2 42 502 0 0,-1 0 0 0 0,0 0 0 0 0,0 1 0 0 0,-1-1 0 0 0,1 0 0 0 0,-2 0 0 0 0,1 0 0 0 0,-1 1 0 0 0,0-1 0 0 0,-2-5-17 0 0,-1 3 141 0 0,5 6-76 0 0,-1 1-1 0 0,0 0 1 0 0,0 0-1 0 0,0 0 1 0 0,0 0 0 0 0,0 0-1 0 0,0 0 1 0 0,0 1-1 0 0,-1-1 1 0 0,1 0-1 0 0,-1 1 1 0 0,0-1-1 0 0,1 1 1 0 0,-1-1-1 0 0,0 1 1 0 0,0 0-1 0 0,-1-2-64 0 0,1 3 264 0 0,-7 26 400 0 0,5-8-587 0 0,2 0-1 0 0,0 0 0 0 0,1 0 0 0 0,1 0 0 0 0,1 1 0 0 0,0-1 0 0 0,2 5-76 0 0,1 29 955 0 0,9 89-1715 0 0,-11-133 774 0 0,0-1-1 0 0,0 1 1 0 0,1 0-1 0 0,-1-1 0 0 0,2 0 1 0 0,-1 1-1 0 0,2 1-13 0 0,12 29 66 0 0,-13-30-8 0 0,-1 1 1 0 0,1-1-1 0 0,1 1 0 0 0,-1-1 0 0 0,1 0 0 0 0,1 0-58 0 0,-4-6 20 0 0,0 0-1 0 0,-1 1 1 0 0,1-1-1 0 0,0 0 1 0 0,1 0 0 0 0,-1 0-1 0 0,0 0 1 0 0,1 0-1 0 0,-1 0 1 0 0,1-1 0 0 0,-1 0-1 0 0,1 1 1 0 0,0-1 0 0 0,-1 0-1 0 0,1 0 1 0 0,0 0-1 0 0,0 0 1 0 0,0-1 0 0 0,2 1-20 0 0,-3-1-19 0 0,0-1 1 0 0,0 1-1 0 0,0 0 1 0 0,0-1-1 0 0,0 1 1 0 0,-1-1-1 0 0,1 0 1 0 0,0 1-1 0 0,0-1 0 0 0,1-1 19 0 0,1 0-40 0 0,-3 1 28 0 0,1 0 0 0 0,-1 0 0 0 0,0 1-1 0 0,0-1 1 0 0,0 0 0 0 0,0 0 0 0 0,0 0-1 0 0,0-1 1 0 0,0 1 0 0 0,0 0-1 0 0,0 0 1 0 0,0 0 0 0 0,-1-1 0 0 0,1 1-1 0 0,-1 0 1 0 0,1-1 0 0 0,-1 1 0 0 0,1-1-1 0 0,-1 1 1 0 0,0-1 12 0 0,6-12 76 0 0,-3 9-58 0 0,-1 0-1 0 0,0 0 1 0 0,0-1 0 0 0,0 1 0 0 0,-1-1-1 0 0,0 0 1 0 0,0 1 0 0 0,0-1 0 0 0,-1-5-18 0 0,1 7-95 0 0,-1 2 19 0 0,1-1 0 0 0,-1 0 0 0 0,1 1 0 0 0,0-1 0 0 0,0 1 0 0 0,0 0-1 0 0,0-1 1 0 0,1 1 0 0 0,-1 0 0 0 0,1-1 0 0 0,-1 1 0 0 0,1 0 76 0 0,0 0-47 0 0,-1 0 0 0 0,0 0 1 0 0,1 0-1 0 0,-1 0 0 0 0,0 0 0 0 0,0 0 1 0 0,0 0-1 0 0,0-1 0 0 0,0 1 0 0 0,-1 0 1 0 0,1-1-1 0 0,-1 1 0 0 0,1 0 0 0 0,-1-2 47 0 0,0 1 1 0 0,0 1 1 0 0,0-1-1 0 0,0 1 0 0 0,1-1 0 0 0,-1 1 0 0 0,1-1 0 0 0,-1 1 0 0 0,1 0 0 0 0,0-1 0 0 0,0 1 0 0 0,0 0 0 0 0,0 0 0 0 0,1-1 1 0 0,-1 1-1 0 0,0 0 0 0 0,2-1-1 0 0,6 20 710 0 0,8 6-279 0 0,-14-19-375 0 0,0 0 0 0 0,0 0 0 0 0,0 0 1 0 0,0 0-1 0 0,0 0 0 0 0,-1 1 0 0 0,0-1 0 0 0,0 2-56 0 0,0 1 48 0 0,1-1 0 0 0,0 1 0 0 0,0-1 0 0 0,0 1 0 0 0,0-1 0 0 0,3 2-48 0 0,5 17 164 0 0,-10-21-141 0 0,0 0 1 0 0,1-1-1 0 0,-1 1 1 0 0,1-1 0 0 0,0 0-1 0 0,0 1 1 0 0,0-1-1 0 0,2 2-23 0 0,7 10 76 0 0,-8-11-99 0 0,-1-1 0 0 0,0 0 0 0 0,1 0 0 0 0,0 0 0 0 0,-1 0 0 0 0,1 0 0 0 0,0 0 0 0 0,1-1-1 0 0,-1 0 1 0 0,0 1 0 0 0,1-1 0 0 0,-1 0 0 0 0,4 1 23 0 0,-6-3-89 0 0,0 1-1 0 0,-1-1 1 0 0,1 1-1 0 0,0-1 1 0 0,0 0-1 0 0,0 1 0 0 0,0-1 1 0 0,0 0-1 0 0,0 0 1 0 0,0 0-1 0 0,0 0 1 0 0,0 0-1 0 0,0 0 1 0 0,0 0-1 0 0,0 0 1 0 0,0 0-1 0 0,0 0 0 0 0,0 0 1 0 0,0 0-1 0 0,0-1 1 0 0,0 1-1 0 0,0-1 1 0 0,0 1-1 0 0,0 0 1 0 0,0-1 89 0 0,5-3-1242 0 0</inkml:trace>
  <inkml:trace contextRef="#ctx0" brushRef="#br0" timeOffset="337.304">662 200 18511 0 0,'0'0'852'0'0,"0"0"-21"0"0,0 0-500 0 0,0 0-111 0 0,0 0 10 0 0,-4 4 196 0 0,3-4-425 0 0,1 0 1 0 0,0 1 0 0 0,-1-1-1 0 0,1 0 1 0 0,0 0 0 0 0,-1 1-1 0 0,1-1 1 0 0,0 0-1 0 0,-1 0 1 0 0,1 1 0 0 0,0-1-1 0 0,0 0 1 0 0,-1 1 0 0 0,1-1-1 0 0,0 0 1 0 0,0 1 0 0 0,0-1-1 0 0,-1 1 1 0 0,1-1-1 0 0,0 0 1 0 0,0 1 0 0 0,0-1-1 0 0,0 1 1 0 0,0-1-2 0 0,6 6 4 0 0,3 3-69 0 0,-5-1-281 0 0,-3-6 186 0 0,-1-1 0 0 0,1 1-1 0 0,-1-1 1 0 0,1 0-1 0 0,0 0 1 0 0,0 1-1 0 0,0-1 1 0 0,-1 0 0 0 0,1 0-1 0 0,0 0 1 0 0,1 1 160 0 0,7 6-4769 0 0,-2 0-1475 0 0</inkml:trace>
  <inkml:trace contextRef="#ctx0" brushRef="#br0" timeOffset="1368.307">1065 245 8752 0 0,'6'-3'200'0'0,"-4"3"-126"0"0,-1-1-1 0 0,1 1 1 0 0,-1-1-1 0 0,1 0 1 0 0,-1 0-1 0 0,1 0 1 0 0,-1 0 0 0 0,0 0-1 0 0,1 0 1 0 0,-1 0-74 0 0,-1 1 113 0 0,0-1 0 0 0,0 1 1 0 0,0 0-1 0 0,1 0 0 0 0,-1-1 1 0 0,0 1-1 0 0,0 0 0 0 0,0 0 1 0 0,0-1-1 0 0,0 1 0 0 0,0 0 1 0 0,0 0-1 0 0,0 0 0 0 0,0-1 0 0 0,0 1 1 0 0,0 0-1 0 0,-1 0 0 0 0,1-1 1 0 0,0 1-1 0 0,0 0 0 0 0,0 0 1 0 0,0 0-1 0 0,0-1 0 0 0,0 1 1 0 0,0 0-1 0 0,-1 0 0 0 0,1 0 1 0 0,0-1-1 0 0,0 1 0 0 0,0 0 1 0 0,0 0-1 0 0,-1 0 0 0 0,1 0 0 0 0,0 0 1 0 0,0-1-1 0 0,0 1 0 0 0,-1 0 1 0 0,1 0-1 0 0,0 0 0 0 0,0 0 1 0 0,0 0-1 0 0,-1 0 0 0 0,1 0 1 0 0,0 0-1 0 0,0 0 0 0 0,-1 0 1 0 0,1 0-1 0 0,0 0 0 0 0,0 0 1 0 0,-1 0-1 0 0,1 0 0 0 0,0 0 0 0 0,0 0 1 0 0,-1 0-1 0 0,1 0-113 0 0,-5-2 3454 0 0,10-3-3509 0 0,-4 5 567 0 0,-4-1-348 0 0,0 1 0 0 0,1 0 0 0 0,-1 1 0 0 0,0-1 0 0 0,0 0 0 0 0,1 1 0 0 0,-1 0 0 0 0,0-1 0 0 0,1 1 0 0 0,-3 1-164 0 0,-15 8 690 0 0,19-9-316 0 0,1-1-31 0 0,-9 4 252 0 0,3-1-502 0 0,6-3-91 0 0,-1 0-1 0 0,1 0 1 0 0,-1 1-1 0 0,1-1 1 0 0,0 0 0 0 0,-1 0-1 0 0,1 0 1 0 0,-1 1-1 0 0,1-1 1 0 0,0 0 0 0 0,-1 1-1 0 0,1-1 1 0 0,0 0 0 0 0,-1 1-1 0 0,1-1 1 0 0,0 0-1 0 0,0 1 1 0 0,-1-1 0 0 0,1 0-1 0 0,0 1 1 0 0,0-1-1 0 0,0 1 1 0 0,0-1 0 0 0,-1 1-2 0 0,1 1-3 0 0,-1-1 0 0 0,1 1 1 0 0,-1-1-1 0 0,0 1 0 0 0,0-1 1 0 0,0 1-1 0 0,0-1 0 0 0,0 0 1 0 0,0 1-1 0 0,0-1 0 0 0,0 0 1 0 0,-1 0-1 0 0,1 0 0 0 0,-2 1 3 0 0,-24 13 0 0 0,25-12 0 0 0,4-1 0 0 0,1 1 0 0 0,-23-1 0 0 0,17-2 35 0 0,8 1 5 0 0,-1 1 71 0 0,-8-2 133 0 0,3 0 218 0 0,1 0 40 0 0,-5 0-76 0 0,7 3-254 0 0,-5-1-182 0 0,3-2 2 0 0,0 0 1 0 0,0 0 0 0 0,0 0 0 0 0,0 1 0 0 0,0-1 0 0 0,0 0 0 0 0,0 0 0 0 0,0 0 0 0 0,0 0 0 0 0,0 0 0 0 0,0 0-1 0 0,0 1 1 0 0,0-1 0 0 0,-1 0 0 0 0,1 0 0 0 0,0 0 0 0 0,0 0 0 0 0,0 0 0 0 0,0 1 0 0 0,0-1 0 0 0,0 0-1 0 0,0 0 1 0 0,1 0 0 0 0,-1 0 0 0 0,0 0 0 0 0,0 0 0 0 0,0 1 0 0 0,0-1 0 0 0,0 0 0 0 0,0 0 0 0 0,0 0-1 0 0,0 0 1 0 0,0 0 0 0 0,0 0 0 0 0,0 0 0 0 0,0 1 0 0 0,0-1 0 0 0,1 0 0 0 0,-1 0 0 0 0,0 0 0 0 0,0 0 0 0 0,0 0-1 0 0,0 0 1 0 0,0 0 0 0 0,0 0 0 0 0,0 0 0 0 0,1 0 7 0 0,0 3-25 0 0,-6-2 69 0 0,4-1 65 0 0,1 0 3 0 0,0 0-38 0 0,0 0-152 0 0,0 0-20 0 0,0 0 44 0 0,0 0 141 0 0,0 0 13 0 0,0 0-41 0 0,0 0-122 0 0,0 0-18 0 0,0 0 35 0 0,0 0 112 0 0,0 0 15 0 0,0 0-36 0 0,0 0-110 0 0,0 0-16 0 0,-1 1 77 0 0,1-1 0 0 0,-1 1 1 0 0,1-1-1 0 0,-1 1 0 0 0,1-1 1 0 0,0 1-1 0 0,-1-1 0 0 0,1 1 1 0 0,0 0-1 0 0,0-1 0 0 0,-1 1 1 0 0,1 0-1 0 0,0-1 0 0 0,0 1 1 0 0,0 0-1 0 0,0-1 0 0 0,0 1 1 0 0,0 0-1 0 0,0-1 0 0 0,0 1 4 0 0,1 3 1 0 0,0-4 0 0 0,-1 0-1 0 0,0 0 0 0 0,0 1 1 0 0,0-1-1 0 0,1 0 0 0 0,-1 1 0 0 0,0-1 1 0 0,0 0-1 0 0,0 1 0 0 0,0-1 1 0 0,0 0-1 0 0,0 1 0 0 0,1-1 0 0 0,-1 0 1 0 0,0 1-1 0 0,0-1 0 0 0,0 0 1 0 0,0 1-1 0 0,0-1 0 0 0,0 1 1 0 0,0-1-1 0 0,-1 0 0 0 0,1 1 0 0 0,0-1 1 0 0,0 0-1 0 0,0 1 0 0 0,0-1 1 0 0,0 0-1 0 0,0 1 0 0 0,-1-1 0 0 0,1 0 1 0 0,0 0-1 0 0,0 1 0 0 0,-1-1 1 0 0,1 0-1 0 0,0 1 0 0 0,0-1 0 0 0,-1 0 1 0 0,1 0-1 0 0,0 0 0 0 0,-1 1 1 0 0,1-1-1 0 0,0 0 0 0 0,-1 0 0 0 0,1 0 1 0 0,0 0-1 0 0,-1 0 0 0 0,1 1 1 0 0,0-1-1 0 0,-1 0 0 0 0,1 0 0 0 0,0 0 5 0 0,-1 0 0 0 0,1 0 1 0 0,0 0-1 0 0,-1 1 0 0 0,1-1 0 0 0,0 0 0 0 0,0 0 0 0 0,-1 1 0 0 0,1-1 0 0 0,0 0 1 0 0,0 1-1 0 0,-1-1 0 0 0,1 0 0 0 0,0 1 0 0 0,0-1 0 0 0,0 0 0 0 0,0 1 0 0 0,0-1 0 0 0,-1 0 1 0 0,1 1-1 0 0,0-1 0 0 0,0 1 0 0 0,0-1 0 0 0,0 0 0 0 0,0 1 0 0 0,0-1 0 0 0,0 0 0 0 0,0 1 1 0 0,0-1-1 0 0,0 1 0 0 0,1-1 0 0 0,-1 0 0 0 0,0 1 0 0 0,0-1 0 0 0,0 0-5 0 0,0 11 37 0 0,-5 2-217 0 0,-5 12 228 0 0,10-24-39 0 0,0 1 0 0 0,0-1 0 0 0,0 1-1 0 0,0-1 1 0 0,0 0 0 0 0,0 1-1 0 0,0-1 1 0 0,0 1 0 0 0,1-1-1 0 0,-1 0 1 0 0,0 1 0 0 0,1-1-1 0 0,-1 0 1 0 0,1 1 0 0 0,0-1 0 0 0,-1 0-1 0 0,1 1-8 0 0,2 2-15 0 0,-1 0 1 0 0,0 0-1 0 0,0 1 0 0 0,0-1 0 0 0,0 1 1 0 0,0 3 14 0 0,-1-3-86 0 0,0-5 82 0 0,-1 1 0 0 0,1 0 1 0 0,-1 0-1 0 0,1 0 0 0 0,-1-1 1 0 0,1 1-1 0 0,-1 0 0 0 0,1-1 1 0 0,0 1-1 0 0,-1 0 0 0 0,1-1 1 0 0,0 1-1 0 0,0-1 0 0 0,-1 1 1 0 0,1-1-1 0 0,0 0 0 0 0,0 1 1 0 0,0-1-1 0 0,0 0 0 0 0,0 1 1 0 0,-1-1-1 0 0,2 0 4 0 0,15 2 13 0 0,-16-2-19 0 0,151 22 22 0 0,-146-20-11 0 0,0-1 1 0 0,-1 1-1 0 0,1 0 0 0 0,-1 0 0 0 0,1 0 1 0 0,-1 1-1 0 0,0 0 0 0 0,0 0 0 0 0,0 0 0 0 0,0 1 1 0 0,3 2-6 0 0,-7-5-7 0 0,0 0 1 0 0,0 1 0 0 0,0-1 0 0 0,-1 1-1 0 0,1-1 1 0 0,0 0 0 0 0,0 1 0 0 0,-1 0-1 0 0,1-1 1 0 0,-1 1 0 0 0,1-1 0 0 0,-1 1 0 0 0,0 0 6 0 0,1-1 0 0 0,-1 0 1 0 0,0-1 0 0 0,0 1 0 0 0,0 0 0 0 0,0 0 0 0 0,0 0 0 0 0,0 0 0 0 0,0 0 0 0 0,0-1 0 0 0,0 1 0 0 0,0 0-1 0 0,0 0 1 0 0,-1 0 0 0 0,1 0 0 0 0,0-1 0 0 0,-1 1 0 0 0,1 0 0 0 0,0 0 0 0 0,-1-1 0 0 0,1 1 0 0 0,-1 0 0 0 0,1-1-1 0 0,-1 1 1 0 0,1 0 0 0 0,-1-1 0 0 0,0 1-1 0 0,-11 5 39 0 0,1 0 0 0 0,-1-1-1 0 0,0-1 1 0 0,-1 0 0 0 0,1-1-1 0 0,-13 2-38 0 0,-11 1 9 0 0,-1-1 0 0 0,1-2 0 0 0,-26-2-9 0 0,37-2-573 0 0,1-1 1 0 0,-1-1-1 0 0,1-1 0 0 0,0-1 0 0 0,-23-8 573 0 0,44 12-324 0 0,0 0 0 0 0,0 0 0 0 0,0-1 1 0 0,1 1-1 0 0,-1 0 0 0 0,0-1 0 0 0,0 0 0 0 0,1 0 0 0 0,-1 0 0 0 0,1 0 324 0 0,-6-6-7163 0 0</inkml:trace>
  <inkml:trace contextRef="#ctx0" brushRef="#br0" timeOffset="1768.647">1483 387 10136 0 0,'-2'-2'98'0'0,"0"-1"0"0"0,0 1 0 0 0,1-1 0 0 0,-1 1 1 0 0,1-1-1 0 0,-1 0 0 0 0,1 1 0 0 0,0-1 0 0 0,0 0 0 0 0,0 0 1 0 0,0-1-99 0 0,-1 2 244 0 0,1 0 0 0 0,-1 0 0 0 0,0 0 0 0 0,0 0 0 0 0,0 1 0 0 0,0-1 0 0 0,0 1 0 0 0,0-1 1 0 0,0 1-1 0 0,0 0 0 0 0,-1 0 0 0 0,1 0 0 0 0,-1 0 0 0 0,1 0-244 0 0,-7-3 856 0 0,-23-9 1790 0 0,30 13-2497 0 0,1-1 0 0 0,-1 1 1 0 0,0-1-1 0 0,0 1 0 0 0,1 0 0 0 0,-1 0 0 0 0,0 0 1 0 0,0 0-1 0 0,0 0 0 0 0,0 0 0 0 0,1 0 0 0 0,-1 1 1 0 0,0-1-1 0 0,0 1 0 0 0,0-1 0 0 0,1 1 0 0 0,-2 1-149 0 0,-9 5 554 0 0,-26 21 1084 0 0,20-14-1081 0 0,16-13-552 0 0,0 0-1 0 0,0 1 1 0 0,0-1-1 0 0,0 1 1 0 0,0-1-1 0 0,0 1 1 0 0,0 0-1 0 0,1 0 1 0 0,-1 0-1 0 0,1 0 1 0 0,-1 0-1 0 0,1 0 1 0 0,0 1-1 0 0,-1-1 1 0 0,1 0-1 0 0,1 1 1 0 0,-1-1-1 0 0,0 0 1 0 0,0 1-1 0 0,1-1 1 0 0,0 1-1 0 0,-1 1-4 0 0,2 12 0 0 0,-1-13 0 0 0,0-1 0 0 0,0 1 0 0 0,0 0 0 0 0,0-1 0 0 0,0 1 0 0 0,-1 0 0 0 0,1-1 0 0 0,-1 2 0 0 0,0-3 0 0 0,1 0 0 0 0,-1 0 0 0 0,1 0 0 0 0,-1 0 0 0 0,1 0 0 0 0,0 1 0 0 0,-1-1 0 0 0,1 0 0 0 0,0 0 0 0 0,0 0 0 0 0,0 0 0 0 0,0 0 0 0 0,0 1 0 0 0,0-1 0 0 0,0 0 0 0 0,0 0 0 0 0,0 0 0 0 0,0 0 0 0 0,1 0 0 0 0,-1 0 0 0 0,0 1 0 0 0,1-1 0 0 0,-1 0 0 0 0,1 0 0 0 0,-1 0 0 0 0,1 0 0 0 0,0 0 0 0 0,-1 0 0 0 0,1-1 0 0 0,0 1 0 0 0,0 0 0 0 0,0 0 0 0 0,0 0 0 0 0,0-1 0 0 0,10 16 63 0 0,-10-14-15 0 0,1 0-1 0 0,0 1 1 0 0,-1-1-1 0 0,1 0 0 0 0,0 0 1 0 0,0 0-1 0 0,0 0 1 0 0,0 0-1 0 0,1 0 1 0 0,-1 0-48 0 0,8 2 154 0 0,0 0 0 0 0,0 0 0 0 0,0-1 0 0 0,5 2-154 0 0,12 2 60 0 0,-18-5-57 0 0,-1 0 1 0 0,1 0-1 0 0,0-1 1 0 0,0-1-1 0 0,0 0 1 0 0,0 0 0 0 0,5-1-4 0 0,10 0-61 0 0,-1 1-285 0 0,0-1 0 0 0,15-3 346 0 0,-26 2-1141 0 0,0-1-1 0 0,-1 0 1 0 0,7-3 1141 0 0,-2-2-7541 0 0</inkml:trace>
  <inkml:trace contextRef="#ctx0" brushRef="#br0" timeOffset="2183.909">1699 32 17503 0 0,'0'0'399'0'0,"-1"0"-320"0"0,1 0 1 0 0,-1-1-1 0 0,0 1 0 0 0,1 0 0 0 0,-1 0 0 0 0,0 0 1 0 0,1 0-1 0 0,-1 0 0 0 0,0 0 0 0 0,1 0 1 0 0,-1 0-1 0 0,0 0 0 0 0,1 0 0 0 0,-1 0 1 0 0,0 1-1 0 0,1-1 0 0 0,-1 0 0 0 0,1 0 0 0 0,-1 1-79 0 0,-2 1 1 0 0,1 1 1 0 0,0 0-1 0 0,0 0 0 0 0,0 0 0 0 0,0 0 0 0 0,0 0 0 0 0,1 0 0 0 0,0 0 0 0 0,-1 1 0 0 0,1-1 0 0 0,0 0 0 0 0,0 1 0 0 0,1-1 0 0 0,-1 1 0 0 0,1-1 0 0 0,0 1 0 0 0,0-1 0 0 0,0 1 0 0 0,0 0 0 0 0,1 0-1 0 0,1 13 108 0 0,1-1-1 0 0,0 0 0 0 0,6 14-107 0 0,-4-15 161 0 0,20 60 295 0 0,-10-35 898 0 0,0 11-1354 0 0,-11-38 368 0 0,-2 0-1 0 0,0 0 1 0 0,0 1 0 0 0,-1-1-1 0 0,-1 14-367 0 0,0-22 29 0 0,0 0 0 0 0,1 0 0 0 0,-1-1 0 0 0,1 1 0 0 0,0 0 0 0 0,1 1-29 0 0,-1-2 9 0 0,0 0 1 0 0,0 0-1 0 0,0 0 1 0 0,-1 1-1 0 0,0-1 1 0 0,1 0-1 0 0,-2 2-9 0 0,1-5-12 0 0,0 0 0 0 0,1 1-1 0 0,-1-1 1 0 0,0 0 0 0 0,0 0 0 0 0,0 0-1 0 0,1 0 1 0 0,-1 1 0 0 0,1-1 0 0 0,-1 0-1 0 0,1 1 13 0 0,-1-2 1 0 0,1 1 0 0 0,-1-1 0 0 0,0 0 0 0 0,0 1 1 0 0,1-1-1 0 0,-1 1 0 0 0,0-1 0 0 0,0 0 0 0 0,0 1 0 0 0,1-1 0 0 0,-1 1 0 0 0,0-1 0 0 0,0 0 0 0 0,0 1 0 0 0,0-1 0 0 0,0 1 0 0 0,0-1 0 0 0,0 1 0 0 0,0-1 0 0 0,0 1 0 0 0,0-1 0 0 0,0 0 0 0 0,-1 1 0 0 0,1-1 0 0 0,0 1 0 0 0,0-1 0 0 0,0 1 0 0 0,-1-1 0 0 0,1 0 0 0 0,0 1 0 0 0,0-1 0 0 0,-1 0 1 0 0,1 1-1 0 0,0-1 0 0 0,-1 0-1 0 0,0 1 157 0 0,1-1 16 0 0,0 0-43 0 0,0 0-197 0 0,3-8-260 0 0,3-32 135 0 0,-5 27-118 0 0,1 0 0 0 0,0 1 0 0 0,1-1 310 0 0,0 3-274 0 0,1 0 0 0 0,1 0 0 0 0,0 1 0 0 0,0-1 0 0 0,2-1 274 0 0,0 1-204 0 0,-2 0 0 0 0,1-1 0 0 0,-1 0 0 0 0,-1 0 204 0 0,-3 9-31 0 0,-1 0 0 0 0,1 1-1 0 0,-1-1 1 0 0,1 1-1 0 0,0-1 1 0 0,-1 0-1 0 0,1 1 1 0 0,0-1 0 0 0,0 1-1 0 0,0 0 1 0 0,0-1-1 0 0,0 1 1 0 0,1 0-1 0 0,-1 0 1 0 0,0-1 0 0 0,1 1-1 0 0,-1 0 1 0 0,0 0-1 0 0,1 0 1 0 0,-1 1 0 0 0,1-1-1 0 0,0 0 1 0 0,0 0 31 0 0,-1 1 40 0 0,1 0 0 0 0,0 0 0 0 0,0 1-1 0 0,0-1 1 0 0,-1 0 0 0 0,1 0 0 0 0,0 1 0 0 0,0-1 0 0 0,-1 1 0 0 0,1 0 0 0 0,0-1 0 0 0,-1 1 0 0 0,1 0 0 0 0,0 0 0 0 0,-1 0 0 0 0,1 0 0 0 0,-1 0 0 0 0,0 1 0 0 0,1-1-1 0 0,-1 0 1 0 0,1 1-40 0 0,5 6 352 0 0,0 1 0 0 0,0 0 0 0 0,-1 0 0 0 0,0 0 0 0 0,0 1 0 0 0,0 2-352 0 0,10 21 1050 0 0,1 10-1050 0 0,-2-5-218 0 0,-9-23 48 0 0,-3-5 261 0 0,2 0 1 0 0,-1 0-1 0 0,1 0 0 0 0,5 7-91 0 0,-8-15-104 0 0,0 0 0 0 0,-1 0 0 0 0,1 0 0 0 0,0 0 0 0 0,0 0 0 0 0,0 0-1 0 0,0-1 1 0 0,0 1 0 0 0,0-1 0 0 0,1 1 0 0 0,-1-1 0 0 0,0 0 0 0 0,1 0-1 0 0,-1 0 1 0 0,1 0 0 0 0,-1 0 0 0 0,1-1 0 0 0,0 1 0 0 0,-1-1 0 0 0,1 0-1 0 0,1 1 105 0 0,8-2-1129 0 0,1 0-14 0 0</inkml:trace>
  <inkml:trace contextRef="#ctx0" brushRef="#br0" timeOffset="2610.877">2434 279 18799 0 0,'-7'0'915'0'0,"3"1"-838"0"0,0 0-1 0 0,0 0 1 0 0,0 0 0 0 0,0 0-1 0 0,0 1 1 0 0,1 0-1 0 0,-1 0 1 0 0,0 0 0 0 0,1 0-1 0 0,-1 0 1 0 0,1 1 0 0 0,0-1-1 0 0,0 1 1 0 0,0 0-1 0 0,-2 2-76 0 0,-23 19 99 0 0,22-20-41 0 0,0 1 0 0 0,0 0 0 0 0,1 0 1 0 0,-1 1-1 0 0,1-1 0 0 0,0 2-58 0 0,-17 19 148 0 0,18-23-147 0 0,0 1-1 0 0,0 1 1 0 0,1-1-1 0 0,0 0 1 0 0,-1 1-1 0 0,2 0 1 0 0,-1 0-1 0 0,-2 4 0 0 0,-6 15 191 0 0,8-20-1 0 0,1 1 0 0 0,-1 0 0 0 0,1 0 1 0 0,0 0-1 0 0,0 0 0 0 0,1 0 0 0 0,0 1 1 0 0,0-1-1 0 0,-1 5-190 0 0,2-9 18 0 0,1 1 1 0 0,-1-1-1 0 0,0 1 1 0 0,0-1-1 0 0,0 1 1 0 0,-1-1-1 0 0,1 1 0 0 0,0-1 1 0 0,0 1-1 0 0,-1-1 1 0 0,1 1-1 0 0,-1-1 1 0 0,1 0-1 0 0,-1 1 0 0 0,0-1 1 0 0,0 0-1 0 0,1 1 1 0 0,-1-1-1 0 0,0 0 1 0 0,0 0-1 0 0,0 0 1 0 0,0 0-1 0 0,-1 1-18 0 0,2-2 3 0 0,-1 0-1 0 0,1 0 1 0 0,0 0-1 0 0,0 0 1 0 0,-1 1-1 0 0,1-1 1 0 0,0 0 0 0 0,0 0-1 0 0,-1 0 1 0 0,1 1-1 0 0,0-1 1 0 0,0 0-1 0 0,0 1 1 0 0,0-1-1 0 0,-1 0 1 0 0,1 0 0 0 0,0 1-1 0 0,0-1 1 0 0,0 0-1 0 0,0 1 1 0 0,0-1-1 0 0,0 0 1 0 0,0 0 0 0 0,0 1-1 0 0,0-1 1 0 0,0 0-1 0 0,0 1 1 0 0,0-1-1 0 0,0 0 1 0 0,0 1 0 0 0,0-1-1 0 0,0 0 1 0 0,0 0-1 0 0,0 1-2 0 0,11 4-137 0 0,15-1-36 0 0,-21-6 237 0 0,1 1 0 0 0,-1-1 0 0 0,1 0 0 0 0,-1 0 0 0 0,0-1 0 0 0,0 0 0 0 0,0 0 0 0 0,0 0 0 0 0,0 0 0 0 0,-1-1 0 0 0,1 0-64 0 0,7-9-108 0 0,0 1 0 0 0,-2-1 0 0 0,0-1 0 0 0,0 0 0 0 0,-1-1 0 0 0,4-9 108 0 0,14-22 67 0 0,-18 25-219 0 0,1 1 21 0 0,-10 20 132 0 0,1-1 0 0 0,-1 1-1 0 0,0 0 1 0 0,0 0 0 0 0,0 0-1 0 0,0 0 1 0 0,0 0 0 0 0,0 0-1 0 0,1 0 1 0 0,-1 0 0 0 0,0 0-1 0 0,0-1 1 0 0,0 1 0 0 0,0 0-1 0 0,1 0 1 0 0,-1 0 0 0 0,0 0-1 0 0,0 0 1 0 0,0 0 0 0 0,0 0 0 0 0,1 0-1 0 0,-1 0 1 0 0,0 0 0 0 0,0 0-1 0 0,0 0 1 0 0,0 0 0 0 0,0 1-1 0 0,1-1 1 0 0,-1 0 0 0 0,0 0-1 0 0,0 0 1 0 0,0 0 0 0 0,0 0-1 0 0,1 0 1 0 0,-1 0 0 0 0,0 0-1 0 0,0 0 1 0 0,0 1 0 0 0,0-1-1 0 0,0 0 1 0 0,0 0 0 0 0,0 0-1 0 0,0 0 1 0 0,1 0 0 0 0,-1 0-1 0 0,0 1 1 0 0,0-1 0 0 0,0 0-1 0 0,0 0 1 0 0,0 0 0 0 0,0 0 0 0 0,0 1-1 0 0,0-1 1 0 0,0 0 0 0 0,0 0-1 0 0,0 0 1 0 0,0 0 0 0 0,0 1-1 0 0,0-1 0 0 0,3 11 40 0 0,-2 5 47 0 0,1-1 1 0 0,1 1-1 0 0,0 0 0 0 0,2-1 0 0 0,-1 0 0 0 0,2 0 0 0 0,0 0 0 0 0,1-1 0 0 0,2 4-87 0 0,-7-15-67 0 0,0 0-1 0 0,0 0 0 0 0,1 0 1 0 0,-1 0-1 0 0,1-1 0 0 0,-1 1 1 0 0,2 1 67 0 0,-2-3 36 0 0,0 0 1 0 0,0 0-1 0 0,0 0 1 0 0,0 0-1 0 0,0-1 1 0 0,0 1-1 0 0,0-1 1 0 0,0 1-1 0 0,0-1 1 0 0,0 0 0 0 0,1 1-1 0 0,-1-1 1 0 0,2 0-37 0 0,1-1-185 0 0,1 0 0 0 0,-1 0 0 0 0,1 0 1 0 0,-1-1-1 0 0,1 1 0 0 0,-1-1 0 0 0,0 0 1 0 0,0-1-1 0 0,0 1 0 0 0,0-1 0 0 0,0 0 1 0 0,-1-1-1 0 0,2-1 185 0 0,3 0-1469 0 0,6-5-6021 0 0</inkml:trace>
  <inkml:trace contextRef="#ctx0" brushRef="#br0" timeOffset="4225.24">3003 334 6448 0 0,'0'-8'585'0'0,"0"5"-553"0"0,0 1-1 0 0,-1 0 1 0 0,1 0-1 0 0,0-1 1 0 0,-1 1 0 0 0,0 0-1 0 0,1 0 1 0 0,-1 0-1 0 0,0 0 1 0 0,0 0-1 0 0,0 0 1 0 0,0 0 0 0 0,-1-1-32 0 0,0 1 385 0 0,0-1 1 0 0,0 1 0 0 0,0 0 0 0 0,0 0 0 0 0,0 0-1 0 0,-1 0 1 0 0,1 1 0 0 0,-1-1 0 0 0,1 1 0 0 0,-1-1-1 0 0,0 1 1 0 0,1 0 0 0 0,-1 0 0 0 0,0 0 0 0 0,0 0-1 0 0,0 1 1 0 0,0-1 0 0 0,0 1 0 0 0,1-1-1 0 0,-1 1 1 0 0,0 0 0 0 0,0 0 0 0 0,-1 1-386 0 0,-5 0 914 0 0,0 2 0 0 0,0-1 0 0 0,1 1 0 0 0,-1 0 0 0 0,-3 3-914 0 0,0 0 109 0 0,0 1 0 0 0,1 1 0 0 0,-1 0 0 0 0,2 1-1 0 0,-5 3-108 0 0,4-2 138 0 0,-2-1 1 0 0,1-1-1 0 0,-8 4-138 0 0,-22 15 1065 0 0,39-25-1038 0 0,1 0-1 0 0,-1 1 1 0 0,1-1-1 0 0,0 1 0 0 0,0-1 1 0 0,0 1-1 0 0,0 0 1 0 0,0 0-1 0 0,1 0 1 0 0,-1 0-1 0 0,1 0 1 0 0,0 0-1 0 0,0 0 0 0 0,0 1 1 0 0,0-1-1 0 0,1 0 1 0 0,-1 1-1 0 0,1-1 1 0 0,0 0-1 0 0,0 1 0 0 0,0-1 1 0 0,0 1-1 0 0,1 0-26 0 0,-1-3 0 0 0,1 0 0 0 0,-1 0 0 0 0,1 0 0 0 0,-1 0 0 0 0,1 0 0 0 0,0 0 0 0 0,0 0 0 0 0,-1 0 0 0 0,1 0 0 0 0,0-1 0 0 0,0 1 0 0 0,0 0 0 0 0,0 0 0 0 0,0-1 0 0 0,0 1 0 0 0,0-1 0 0 0,0 1 0 0 0,0-1 0 0 0,0 1 0 0 0,0-1 0 0 0,0 0 0 0 0,1 1 0 0 0,-1-1 0 0 0,0 0 0 0 0,1 0 0 0 0,26 2 0 0 0,-20-3 0 0 0,0-1 0 0 0,0 1 0 0 0,0-1 0 0 0,0-1 0 0 0,0 0 0 0 0,-1 0 0 0 0,6-3 0 0 0,12-7 0 0 0,12-10 0 0 0,-36 23 0 0 0,19-16 0 0 0,-17 14 0 0 0,-1 0 0 0 0,1-1 0 0 0,0 1 0 0 0,-1 0 0 0 0,1 1 0 0 0,0-1 0 0 0,1 0 0 0 0,-1 1 0 0 0,0 0 0 0 0,0-1 0 0 0,1 1 0 0 0,-1 0 0 0 0,0 1 0 0 0,1-1 0 0 0,-1 1 0 0 0,2-1 0 0 0,-2 2 1 0 0,-1-1-1 0 0,1 0 1 0 0,-1 1-1 0 0,0-1 1 0 0,1 1-1 0 0,-1 0 1 0 0,0 0-1 0 0,0 0 1 0 0,1 0-1 0 0,-1 0 1 0 0,0 1-1 0 0,0-1 0 0 0,0 0 1 0 0,0 1-1 0 0,-1 0 1 0 0,1-1-1 0 0,0 1 1 0 0,-1 0-1 0 0,1 0 1 0 0,-1 0-1 0 0,1 0 1 0 0,-1 0-1 0 0,3 5-22 0 0,0 0 0 0 0,-1 0 1 0 0,1 1-1 0 0,-2-1 0 0 0,1 1 0 0 0,0 3 22 0 0,12 69-373 0 0,-10-55 427 0 0,-2 0 0 0 0,-1 0 1 0 0,-1 0-1 0 0,-2 8-54 0 0,1-16-128 0 0,0-2 149 0 0,0-1 0 0 0,-2 1-1 0 0,1 0 1 0 0,-2-1-1 0 0,0 0 1 0 0,-1 1 0 0 0,0-1-1 0 0,-6 13-20 0 0,7-22 87 0 0,1 0 1 0 0,-1 0-1 0 0,0-1 0 0 0,0 1 0 0 0,0 0 0 0 0,-1-1 0 0 0,0 0 1 0 0,0 0-1 0 0,0 0 0 0 0,0 0 0 0 0,-1-1 0 0 0,1 1 1 0 0,-1-1-1 0 0,0 0 0 0 0,0-1 0 0 0,0 1 0 0 0,0-1 0 0 0,0 0 1 0 0,-1 0-1 0 0,1-1 0 0 0,-1 0 0 0 0,1 0 0 0 0,-1 0 1 0 0,-3 0-88 0 0,2 0-5 0 0,0-1 1 0 0,0 0-1 0 0,0-1 1 0 0,0 1-1 0 0,0-1 1 0 0,0-1-1 0 0,0 1 1 0 0,0-1 0 0 0,1 0-1 0 0,-1-1 1 0 0,1 1-1 0 0,-3-3 5 0 0,-24-8 159 0 0,27 12-187 0 0,1-1 1 0 0,-1 0 0 0 0,1 0-1 0 0,0-1 1 0 0,0 1 0 0 0,0-1-1 0 0,0 0 1 0 0,0 0 0 0 0,1-1 0 0 0,0 0-1 0 0,-1 1 1 0 0,-2-5 27 0 0,-1-2 64 0 0,5 7-20 0 0,0-1-1 0 0,0 0 1 0 0,0 0 0 0 0,0 0-1 0 0,1-1-43 0 0,2 4 5 0 0,-1 0 0 0 0,1 0 1 0 0,-1 1-1 0 0,1-1 0 0 0,0 0 0 0 0,0 0 0 0 0,-1 0 0 0 0,1 0 0 0 0,0 0 0 0 0,0 0 0 0 0,0 0 0 0 0,0 0 0 0 0,0 0 0 0 0,0 0 0 0 0,0 0 1 0 0,1 0-1 0 0,-1 0 0 0 0,0 0 0 0 0,1 0 0 0 0,-1 0 0 0 0,0 0 0 0 0,1 0 0 0 0,-1 0 0 0 0,1 0 0 0 0,0 0-5 0 0,8-10-120 0 0,0 1-1 0 0,0 0 1 0 0,1 1 0 0 0,1 0-1 0 0,2-1 121 0 0,59-37-1030 0 0,-19 12 678 0 0,62-45 352 0 0,-84 59-177 0 0,1 3 0 0 0,0 0 0 0 0,8-1 177 0 0,53-28-575 0 0,-77 37 495 0 0,0 0 1 0 0,-1-1 0 0 0,-1-1-1 0 0,9-8 80 0 0,-8 6-46 0 0,10-11-209 0 0,8-10 255 0 0,-26 27-34 0 0,-1 0 0 0 0,0 0 0 0 0,-1 0 0 0 0,0-1 0 0 0,0 0 1 0 0,-1 0-1 0 0,1-2 34 0 0,-5 9 11 0 0,1 1 0 0 0,-1-1 0 0 0,1 0 1 0 0,-1 0-1 0 0,0 0 0 0 0,0 1 1 0 0,0-1-1 0 0,0 0 0 0 0,0 0 0 0 0,0 0 1 0 0,-1 1-1 0 0,1-1 0 0 0,0 0 0 0 0,-1 0 1 0 0,1 1-1 0 0,-1-1 0 0 0,0 0 0 0 0,0 0 1 0 0,0 1-1 0 0,0-1 0 0 0,0 1 0 0 0,0-1 1 0 0,0 1-1 0 0,0 0 0 0 0,0-1 0 0 0,-1 1 1 0 0,1 0-1 0 0,0 0 0 0 0,-1 0 1 0 0,1 0-1 0 0,-1 0 0 0 0,0 0 0 0 0,1 0 1 0 0,-1 0-1 0 0,0 1 0 0 0,1-1 0 0 0,-1 0 1 0 0,0 1-12 0 0,-1 0 84 0 0,1-1 1 0 0,-1 1 0 0 0,0 0-1 0 0,1 0 1 0 0,-1 0 0 0 0,0 1-1 0 0,1-1 1 0 0,-1 0 0 0 0,1 1-1 0 0,-1 0 1 0 0,1 0 0 0 0,-1 0-1 0 0,1 0 1 0 0,-1 0 0 0 0,1 0-1 0 0,0 0 1 0 0,-1 1-85 0 0,-7 5-60 0 0,1 0-1 0 0,0 0 1 0 0,-3 4 60 0 0,-3 1-260 0 0,-1 1 376 0 0,1 1 0 0 0,0 0 0 0 0,1 1 0 0 0,-4 5-116 0 0,8-8 0 0 0,7-9 0 0 0,1-1 0 0 0,-1 0 0 0 0,1 1 0 0 0,0-1 0 0 0,0 1 0 0 0,0 0 0 0 0,1-1 0 0 0,-1 1 0 0 0,1 0 0 0 0,-1 0 0 0 0,1 0 0 0 0,0 1 0 0 0,0-1 0 0 0,0 0 0 0 0,1 0 0 0 0,-1 1 0 0 0,0 9 5 0 0,1-10 1 0 0,0 0 0 0 0,0 0 0 0 0,0 0 0 0 0,0 0 0 0 0,0 0 0 0 0,1 3-6 0 0,-1-5 4 0 0,1 0 0 0 0,-1 0-1 0 0,1 1 1 0 0,-1-1-1 0 0,1 0 1 0 0,0 0 0 0 0,-1 0-1 0 0,1 0 1 0 0,0 0-1 0 0,0 0 1 0 0,0-1 0 0 0,-1 1-1 0 0,1 0 1 0 0,0 0-1 0 0,0-1 1 0 0,0 1-1 0 0,1 0 1 0 0,-1-1 0 0 0,1 1-4 0 0,15 6 92 0 0,1 0 1 0 0,0-2 0 0 0,1 0 0 0 0,-1-1-1 0 0,1-1 1 0 0,0-1 0 0 0,0 0 0 0 0,0-1-1 0 0,1-2-92 0 0,46-6-221 0 0,-41 6 199 0 0,0-2-1 0 0,-1 0 1 0 0,10-4 22 0 0,33-4-466 0 0,-46 7-1545 0 0,1-1 0 0 0,-1-1 1 0 0,7-3 2010 0 0,-12 5-1845 0 0</inkml:trace>
  <inkml:trace contextRef="#ctx0" brushRef="#br0" timeOffset="4533.221">3879 223 10592 0 0,'0'0'488'0'0,"-10"-9"176"0"0,7 6-383 0 0,0 1 1 0 0,0-1 0 0 0,-1 1 0 0 0,1 0 0 0 0,-1 0 0 0 0,1 0 0 0 0,-1 1 0 0 0,0-1-1 0 0,0 1 1 0 0,0 0 0 0 0,0 0 0 0 0,0 0 0 0 0,0 1 0 0 0,0-1 0 0 0,0 1-282 0 0,-5 0 769 0 0,1 1 1 0 0,0 0 0 0 0,0 0 0 0 0,-1 1 0 0 0,1-1 0 0 0,-7 4-770 0 0,-5 1 704 0 0,5-2-93 0 0,0 1 1 0 0,1 0-1 0 0,-7 4-611 0 0,18-8 21 0 0,0 1 1 0 0,0-1-1 0 0,0 1 0 0 0,0 0 0 0 0,1 0 1 0 0,-1 0-1 0 0,1 0 0 0 0,-1 0 0 0 0,1 1 0 0 0,0-1 1 0 0,0 1-1 0 0,0-1 0 0 0,0 1 0 0 0,0 0 1 0 0,1 0-1 0 0,-1 0 0 0 0,1 0 0 0 0,-1 1-21 0 0,-1 8 0 0 0</inkml:trace>
  <inkml:trace contextRef="#ctx0" brushRef="#br0" timeOffset="4737.699">3844 490 21191 0 0,'2'1'1636'0'0,"7"9"-1343"0"0,-3-4 140 0 0,0 1 0 0 0,0 0 0 0 0,4 7-433 0 0,-9-12 68 0 0,0 1-1 0 0,1-1 1 0 0,-1 0-1 0 0,0 0 1 0 0,-1 0 0 0 0,1 1-1 0 0,0-1 1 0 0,-1 0-1 0 0,1 1 1 0 0,-1-1-1 0 0,0 0 1 0 0,0 1-1 0 0,0-1 1 0 0,0 1-1 0 0,0-1 1 0 0,0 0-1 0 0,-1 2-67 0 0,1-3 0 0 0,-1 1 0 0 0,0 0 0 0 0,0-1 0 0 0,1 1 0 0 0,-1-1 0 0 0,0 1 0 0 0,0-1 0 0 0,0 0 0 0 0,-1 1 0 0 0,1-1 0 0 0,0 0 0 0 0,0 0 0 0 0,-1 0 0 0 0,1 0 0 0 0,-1 0 0 0 0,1 0 0 0 0,-1 0 0 0 0,1 0 0 0 0,-1 0 0 0 0,0-1 0 0 0,-5 3 0 0 0,0-1 0 0 0,0 0 0 0 0,-8 1 0 0 0,14-2 0 0 0,-27 2-209 0 0,0 0 0 0 0,-1-2-1 0 0,1-1 1 0 0,0-2 0 0 0,-22-3 209 0 0,-18-1-1747 0 0,28 4 724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11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59 17423 0 0,'-3'-8'844'0'0,"1"5"-801"0"0,0-1-1 0 0,0 1 1 0 0,0 0-1 0 0,0 0 1 0 0,-1 0-1 0 0,1 0 0 0 0,-1 0 1 0 0,0 0-1 0 0,0 1 1 0 0,0-1-1 0 0,0 1 1 0 0,0 0-1 0 0,0 0 0 0 0,-1 0 1 0 0,1 0-1 0 0,-1 1 1 0 0,1-1-1 0 0,-1 1 1 0 0,0 0-1 0 0,0 0 1 0 0,1 0-1 0 0,-1 1 0 0 0,0-1 1 0 0,0 1-1 0 0,0 0 1 0 0,-1 0-43 0 0,-6 0 71 0 0,1 1 0 0 0,0 0 1 0 0,-1 1-1 0 0,1 0 0 0 0,0 0 1 0 0,0 1-1 0 0,0 0 0 0 0,1 1 1 0 0,-5 2-72 0 0,3-1 351 0 0,0 0 0 0 0,1 1 0 0 0,-1 0 0 0 0,1 1 0 0 0,1 0 0 0 0,-1 0 0 0 0,1 1 0 0 0,-6 8-351 0 0,5-6 235 0 0,1 2 1 0 0,0-1 0 0 0,1 1 0 0 0,0 0 0 0 0,1 1-1 0 0,1 0 1 0 0,-5 11-236 0 0,6-10 200 0 0,-1 2-143 0 0,1 1 0 0 0,0 0 0 0 0,1 0 0 0 0,0 7-57 0 0,4-20 28 0 0,1 1-1 0 0,-1-1 1 0 0,1 1 0 0 0,-1-1-1 0 0,1 0 1 0 0,0 1-1 0 0,1-1 1 0 0,-1 0-1 0 0,1 0 1 0 0,0 0 0 0 0,0 0-1 0 0,0 0 1 0 0,0-1-1 0 0,1 1 1 0 0,0-1-1 0 0,0 1 1 0 0,0-1 0 0 0,0 0-1 0 0,3 2-27 0 0,-5-4 8 0 0,0 0 0 0 0,0-1 0 0 0,0 1 0 0 0,1-1 0 0 0,-1 1 0 0 0,0-1-1 0 0,0 0 1 0 0,1 1 0 0 0,-1-1 0 0 0,0 0 0 0 0,1 0 0 0 0,-1 0 0 0 0,0 0 0 0 0,1 0 0 0 0,-1 0 0 0 0,0 0-1 0 0,1 0 1 0 0,-1-1 0 0 0,1 1-8 0 0,25-10-31 0 0,-25 9 35 0 0,9-5-149 0 0,0 0 1 0 0,-1-1 0 0 0,0 0-1 0 0,0 0 1 0 0,0-1-1 0 0,-1 0 1 0 0,-1-1-1 0 0,1 0 1 0 0,1-3 144 0 0,10-14-329 0 0,0-2 1 0 0,11-22 328 0 0,-19 29 129 0 0,-10 16-111 0 0,0 0 1 0 0,0 1 0 0 0,1-1-1 0 0,-1 1 1 0 0,1 0-1 0 0,0 0 1 0 0,1 0-1 0 0,-1 0 1 0 0,1 0-1 0 0,-1 1 1 0 0,1 0 0 0 0,1-1-19 0 0,-3 3-174 0 0,-2 1 165 0 0,1 0 0 0 0,0 1 0 0 0,-1-1 0 0 0,1 0-1 0 0,0 1 1 0 0,-1-1 0 0 0,1 0 0 0 0,-1 1 0 0 0,1-1 0 0 0,0 1-1 0 0,-1-1 1 0 0,1 0 0 0 0,-1 1 0 0 0,1 0 0 0 0,-1-1 0 0 0,0 1-1 0 0,1-1 1 0 0,-1 1 0 0 0,1 0 0 0 0,-1-1 0 0 0,0 1 9 0 0,8 17 31 0 0,-6-13-46 0 0,6 17 15 0 0,-1-1 0 0 0,-1 1 0 0 0,-1 0 0 0 0,-1 1 0 0 0,0 18 0 0 0,-1-15 0 0 0,1 21 0 0 0,-2-1 0 0 0,-2 12 0 0 0,-1-17 0 0 0,0 90 147 0 0,0-108 164 0 0,-1-1-1 0 0,-5 21-310 0 0,6-39 13 0 0,0 1-1 0 0,0-1 0 0 0,-1 0 1 0 0,1 0-1 0 0,-1 0 0 0 0,0 0 0 0 0,0-1 1 0 0,0 1-1 0 0,-1 0 0 0 0,1-1 1 0 0,-1 0-1 0 0,0 1 0 0 0,0-1 1 0 0,0 0-1 0 0,0-1 0 0 0,0 1 1 0 0,-1 0-1 0 0,1-1 0 0 0,-1 0 1 0 0,0 0-1 0 0,0 0 0 0 0,0 0 0 0 0,0-1 1 0 0,0 1-1 0 0,0-1 0 0 0,0 0 1 0 0,0 0-1 0 0,0 0 0 0 0,-1-1 1 0 0,1 0-1 0 0,0 0 0 0 0,0 0 1 0 0,-1 0-1 0 0,-1-1-12 0 0,-3-1 40 0 0,0-1 1 0 0,0 0-1 0 0,0 0 0 0 0,0-1 1 0 0,1 0-1 0 0,0-1 1 0 0,0 0-1 0 0,0 0 0 0 0,0-1 1 0 0,1 0-41 0 0,-5-3 36 0 0,1-2 0 0 0,1 1 0 0 0,-1-1 0 0 0,2-1 0 0 0,-8-10-36 0 0,14 16 17 0 0,0 1-1 0 0,1-1 1 0 0,-1 0 0 0 0,1 0 0 0 0,0 0 0 0 0,1-1-1 0 0,-1 1 1 0 0,1-5-17 0 0,-1-2 27 0 0,1 0-1 0 0,1 0 0 0 0,1-11-26 0 0,0 19-101 0 0,0-1-1 0 0,0 1 0 0 0,0-1 1 0 0,1 1-1 0 0,0 0 0 0 0,0-1 0 0 0,1 1 1 0 0,0 0-1 0 0,-1 0 0 0 0,2 1 1 0 0,-1-1-1 0 0,0 1 0 0 0,1-1 1 0 0,0 1-1 0 0,0 0 0 0 0,3-1 102 0 0,7-7-682 0 0,0 1 1 0 0,2 1-1 0 0,-1 0 0 0 0,8-3 682 0 0,19-5-3606 0 0,-18 9 1751 0 0</inkml:trace>
  <inkml:trace contextRef="#ctx0" brushRef="#br0" timeOffset="415.58">802 79 17503 0 0,'-16'-6'1904'0'0,"9"7"-1899"0"0,0 0 0 0 0,1 1-1 0 0,-1 0 1 0 0,1 0 0 0 0,0 0-1 0 0,-1 1 1 0 0,1 0 0 0 0,0 0 0 0 0,1 1-1 0 0,-1-1 1 0 0,0 2-5 0 0,-18 9 404 0 0,15-8-193 0 0,0 1 0 0 0,0 0 0 0 0,0 0 0 0 0,1 1 0 0 0,0 0 0 0 0,0 1 0 0 0,1 0 0 0 0,-1 1-211 0 0,1-1-80 0 0,0 1 253 0 0,0-1-1 0 0,1 1 1 0 0,0 1-1 0 0,1-1 1 0 0,0 1-1 0 0,1 0 0 0 0,0 0 1 0 0,0 1-1 0 0,0 4-172 0 0,4-14 12 0 0,-1 0-1 0 0,1 0 1 0 0,0 0-1 0 0,0 1 1 0 0,0-1-1 0 0,0 0 1 0 0,0 0-1 0 0,1 0 1 0 0,-1 0-1 0 0,1 0 1 0 0,-1 0-1 0 0,1-1 1 0 0,-1 1-1 0 0,1 0 1 0 0,0 0-1 0 0,0 0 1 0 0,0 0-1 0 0,0-1 1 0 0,1 1-1 0 0,-1 0 1 0 0,0-1-1 0 0,1 1 1 0 0,-1-1-1 0 0,1 0 1 0 0,-1 1-12 0 0,0-1 7 0 0,1 0-1 0 0,-1 0 1 0 0,0-1 0 0 0,1 1-1 0 0,-1 0 1 0 0,1 0 0 0 0,-1-1 0 0 0,1 1-1 0 0,-1-1 1 0 0,1 1 0 0 0,0-1-1 0 0,-1 0 1 0 0,1 0 0 0 0,0 0 0 0 0,-1 0-1 0 0,1 0 1 0 0,-1 0 0 0 0,1 0 0 0 0,0 0-1 0 0,-1 0 1 0 0,1-1 0 0 0,-1 1-1 0 0,1-1 1 0 0,-1 1 0 0 0,1-1 0 0 0,-1 0-1 0 0,1 0 1 0 0,-1 1 0 0 0,1-1 0 0 0,-1 0-1 0 0,1-1-6 0 0,47-29 0 0 0,-40 23 0 0 0,0 0 0 0 0,-1-1 0 0 0,1 0 0 0 0,-2-1 0 0 0,0 0 0 0 0,0 0 0 0 0,6-11 0 0 0,-6 7 6 0 0,-4 10-31 0 0,0-1 1 0 0,0 1-1 0 0,-1-1 1 0 0,1 0-1 0 0,-1 0 1 0 0,-1 0-1 0 0,1-1 1 0 0,0-2 24 0 0,6-22 26 0 0,-8 29 65 0 0,0 2-87 0 0,0-1 0 0 0,-1 1-1 0 0,1 0 1 0 0,0-1 0 0 0,0 1 0 0 0,-1 0-1 0 0,1-1 1 0 0,0 1 0 0 0,0 0 0 0 0,0 0 0 0 0,0-1-1 0 0,0 1 1 0 0,0 0 0 0 0,0 0 0 0 0,0-1 0 0 0,0 1-1 0 0,1 0 1 0 0,-1-1 0 0 0,0 1 0 0 0,0 0-1 0 0,1 0-3 0 0,-1 1 2 0 0,-2 13-2 0 0,1-14 0 0 0,1 0 0 0 0,-1 1 0 0 0,1-1 0 0 0,0 1 0 0 0,-1-1 0 0 0,1 0 0 0 0,0 1 0 0 0,0-1 0 0 0,0 1 0 0 0,0-1 0 0 0,0 0 0 0 0,1 1 0 0 0,22 119 0 0 0,-20-96 0 0 0,-3-22 0 0 0,0 0 0 0 0,0 0 0 0 0,1 0 0 0 0,-1 0 0 0 0,1 0 0 0 0,0 0 0 0 0,-1-1 0 0 0,1 1 0 0 0,0 0 0 0 0,1 0 0 0 0,-1-1 0 0 0,1 3 0 0 0,5 6 0 0 0,-5-7 0 0 0,1-1 0 0 0,-1 1 0 0 0,1 0 0 0 0,0-1 0 0 0,0 0 0 0 0,0 1 0 0 0,0-1 0 0 0,1 0 0 0 0,-1-1 0 0 0,1 1 0 0 0,-3-2 0 0 0,-1-1 0 0 0,0 1 0 0 0,1-1 0 0 0,-1 0 0 0 0,0 1 0 0 0,1-1 0 0 0,-1 0 0 0 0,1 1 0 0 0,-1-1 0 0 0,1 0 0 0 0,-1 0 0 0 0,1 0 0 0 0,-1 1 0 0 0,1-1 0 0 0,-1 0 0 0 0,1 0 0 0 0,-1 0 0 0 0,1 0 0 0 0,-1 0 0 0 0,1 0 0 0 0,-1 0 0 0 0,1 0 0 0 0,-1 0 0 0 0,1 0 0 0 0,-1 0 0 0 0,1 0 0 0 0,-1 0 0 0 0,1-1 0 0 0,-1 1 0 0 0,1 0 0 0 0,1-1 0 0 0,3 0-233 0 0,-1-1-1 0 0,1 1 1 0 0,-1-1 0 0 0,1 0-1 0 0,-1-1 1 0 0,0 1-1 0 0,0-1 1 0 0,0 1-1 0 0,0-1 1 0 0,0-1-1 0 0,-1 1 1 0 0,3-3 233 0 0,18-13-1807 0 0,-19 15 1169 0 0,0 1 0 0 0,0-1 0 0 0,0-1 0 0 0,-1 1 0 0 0,1-1-1 0 0,-1 1 1 0 0,0-1 0 0 0,1-3 638 0 0,9-14-2046 0 0</inkml:trace>
  <inkml:trace contextRef="#ctx0" brushRef="#br0" timeOffset="699.2">1123 59 13824 0 0,'13'-11'314'0'0,"-10"8"46"0"0,-3 3 22 0 0,-1 0-337 0 0,0-1 1 0 0,0 0 0 0 0,0 0 0 0 0,-1 1-1 0 0,1-1 1 0 0,0 0 0 0 0,0 1-1 0 0,0-1 1 0 0,-1 1 0 0 0,1 0 0 0 0,0-1-1 0 0,-1 1 1 0 0,1 0-46 0 0,-5 2 526 0 0,0 0-1 0 0,0 0 1 0 0,1 0 0 0 0,-1 1-1 0 0,1 0 1 0 0,0 0-1 0 0,0 0 1 0 0,0 1 0 0 0,-4 3-526 0 0,5-3 84 0 0,0 0 1 0 0,0 1-1 0 0,0-1 0 0 0,1 1 1 0 0,-1 0-1 0 0,1 0 1 0 0,0 0-1 0 0,1 1 1 0 0,-1-1-1 0 0,1 1 1 0 0,0 0-1 0 0,0-1 0 0 0,1 1 1 0 0,0 0-1 0 0,0 1-84 0 0,0-2 11 0 0,1-1-1 0 0,1 0 1 0 0,-1 0-1 0 0,0 0 1 0 0,1 0-1 0 0,0 0 1 0 0,0 0-1 0 0,0 0 1 0 0,0 0-1 0 0,1 0 0 0 0,0 0 1 0 0,1 2-11 0 0,1 2 115 0 0,1 0 0 0 0,0-1 0 0 0,0 1-1 0 0,1-1 1 0 0,1 1-115 0 0,0-2-73 0 0,0 0 0 0 0,0 0 0 0 0,1-1-1 0 0,0 1 1 0 0,0-2 0 0 0,1 1 0 0 0,6 2 73 0 0,24 14 460 0 0,-37-20-430 0 0,6 3 179 0 0,-1 1-1 0 0,-1 0 0 0 0,1 0 1 0 0,-1 0-1 0 0,3 3-208 0 0,-2 0 207 0 0,-6-7-164 0 0,1-1 0 0 0,-1 1-1 0 0,0 0 1 0 0,0 0 0 0 0,-1 0-1 0 0,1 0 1 0 0,0 1 0 0 0,0-1-1 0 0,0 0 1 0 0,-1 0 0 0 0,1 1-43 0 0,-1-2 13 0 0,0 1 0 0 0,0 0 0 0 0,0-1 0 0 0,0 1 0 0 0,0 0 0 0 0,0 0 0 0 0,-1-1 0 0 0,1 1 0 0 0,0 0 0 0 0,0-1 0 0 0,-1 1 0 0 0,1-1 0 0 0,0 1 0 0 0,-1 0 0 0 0,1-1 0 0 0,0 1 0 0 0,-1-1 0 0 0,1 1 0 0 0,-1-1 0 0 0,1 1 0 0 0,-1-1 0 0 0,1 1 0 0 0,-1-1 0 0 0,0 0 0 0 0,1 1 0 0 0,-1-1 0 0 0,1 0-13 0 0,-6 4 127 0 0,1-2 0 0 0,-1 1 0 0 0,0 0 0 0 0,1-1 0 0 0,-1 0 0 0 0,0-1 0 0 0,0 1 0 0 0,-1-1-1 0 0,-2 0-126 0 0,-12 3 69 0 0,-33 6 79 0 0,-4-1-148 0 0,53-9-3 0 0,-39 4-1197 0 0,-1-1-1 0 0,-4-3 1201 0 0,31-1-5711 0 0,5-2-1800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10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1 213 16527 0 0,'0'0'1275'0'0,"0"0"-827"0"0,3 6 1471 0 0,1 68 1551 0 0,-4-60-3265 0 0,1-1 0 0 0,1 1-1 0 0,0 0 1 0 0,1-1 0 0 0,0 0 0 0 0,1 0-1 0 0,1 0 1 0 0,0 0 0 0 0,4 6-205 0 0,-6-4-196 0 0,-3-14 181 0 0,0 0 0 0 0,0-1 0 0 0,0 1 0 0 0,0 0 0 0 0,0 0 0 0 0,0 0 0 0 0,0 0 0 0 0,1 0 1 0 0,-1 0-1 0 0,0 0 0 0 0,1 0 0 0 0,-1 0 0 0 0,1-1 0 0 0,-1 1 0 0 0,1 0 0 0 0,-1 0 0 0 0,1-1 0 0 0,-1 1 0 0 0,2 0 15 0 0,3 6-48 0 0,3 1-630 0 0,-8-7 553 0 0,0-1 0 0 0,0 0 0 0 0,1 0 0 0 0,-1 0 0 0 0,0 0 0 0 0,0 0 0 0 0,1 0 0 0 0,-1 0 0 0 0,0 1 0 0 0,0-1 0 0 0,1 0 0 0 0,-1 0 0 0 0,0 0 0 0 0,1 0 0 0 0,-1 0 0 0 0,0 0 0 0 0,0 0 0 0 0,1 0 0 0 0,-1 0 0 0 0,0-1 0 0 0,0 1 0 0 0,1 0 0 0 0,-1 0 0 0 0,0 0 0 0 0,0 0 0 0 0,1 0 0 0 0,-1 0 0 0 0,0 0 0 0 0,0-1 0 0 0,1 1 0 0 0,-1 0 0 0 0,0 0 0 0 0,0 0 0 0 0,0-1 0 0 0,0 1 125 0 0,3-2-7365 0 0</inkml:trace>
  <inkml:trace contextRef="#ctx0" brushRef="#br0" timeOffset="187.552">17 12 10592 0 0,'0'0'818'0'0,"0"-1"-532"0"0,-1-9 5601 0 0,1 10-4235 0 0,2 3 1092 0 0,1 0-4277 0 0,48 58 2030 0 0,-46-54-1046 0 0,0-1 0 0 0,-1 1 1 0 0,0 0-1 0 0,0 0 0 0 0,0 2 549 0 0,3 6-3981 0 0,2 2-2149 0 0</inkml:trace>
  <inkml:trace contextRef="#ctx0" brushRef="#br0" timeOffset="506.05">244 315 11976 0 0,'3'4'158'0'0,"0"1"1"0"0,0-1 0 0 0,0 0 0 0 0,-1 1 0 0 0,0-1-1 0 0,0 1 1 0 0,0 0 0 0 0,-1 0 0 0 0,1 2-159 0 0,4 11-17 0 0,3 12 2661 0 0,-9-29-1958 0 0,3 4 380 0 0,-2-5 2548 0 0,-1-18-3256 0 0,0-1 0 0 0,2 1 0 0 0,3-15-358 0 0,-3 24 129 0 0,0 1 0 0 0,1-1 0 0 0,0 1-1 0 0,0 0 1 0 0,1 0 0 0 0,0 0 0 0 0,1 0 0 0 0,5-7-129 0 0,-8 13-20 0 0,0-1 0 0 0,0 0-1 0 0,0 1 1 0 0,1-1 0 0 0,-1 1-1 0 0,1 0 1 0 0,0 0 0 0 0,0 0 0 0 0,0 0-1 0 0,0 1 1 0 0,0-1 0 0 0,0 1-1 0 0,0-1 1 0 0,3 0 20 0 0,-1 1-31 0 0,1 0 0 0 0,0 0-1 0 0,0 1 1 0 0,1 0 0 0 0,-1 0 0 0 0,0 0 0 0 0,5 2 31 0 0,-8-2 26 0 0,0 1 1 0 0,-1 0 0 0 0,1 0 0 0 0,-1 0-1 0 0,0 0 1 0 0,1 0 0 0 0,-1 1-1 0 0,0-1 1 0 0,0 1 0 0 0,0 0 0 0 0,0-1-1 0 0,0 1 1 0 0,0 0 0 0 0,0 0-1 0 0,-1 0 1 0 0,1 0 0 0 0,-1 1 0 0 0,1-1-1 0 0,0 2-26 0 0,3 5-36 0 0,0 1 0 0 0,-1 0 1 0 0,0 0-1 0 0,0 3 36 0 0,-1 0-194 0 0,0 1 1 0 0,-1 0-1 0 0,0 0 1 0 0,-2 0-1 0 0,1 0 1 0 0,-2 12 193 0 0,0 5-5281 0 0,1-30-1978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26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0 2304 0 0,'0'0'363'0'0,"0"0"682"0"0,0 0 298 0 0,0 0 58 0 0,0 0-95 0 0,0 0-424 0 0,0 0-186 0 0,0 0-38 0 0,0 0 4 0 0,0 0 48 0 0,0 0 24 0 0,0 0 2 0 0,0 0-12 0 0,0 0-51 0 0,0 0-22 0 0,0 0-3 0 0,0 0-12 0 0,0 0-50 0 0,-5 3 2311 0 0,8 0-2793 0 0,0-1-1 0 0,1 1 0 0 0,-1-1 0 0 0,1 0 0 0 0,0 0 0 0 0,-1 0 0 0 0,1-1 0 0 0,0 1 1 0 0,0-1-1 0 0,3 1-103 0 0,45 7 587 0 0,-41-7-422 0 0,7-1-190 0 0,-1-1-1 0 0,0 0 0 0 0,0-2 1 0 0,15-2 25 0 0,-6 1-144 0 0,-8 0 74 0 0,89-6 909 0 0,-64 6-956 0 0,-20 1 14 0 0,0 1 0 0 0,1 1-1 0 0,20 3 104 0 0,-13-2-1438 0 0,-22-1-5755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36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30 17503 0 0,'-8'-9'399'0'0,"7"7"60"0"0,-6-14 659 0 0,7 15-731 0 0,0 1 101 0 0,0 0 21 0 0,0 0-526 0 0,1-1-1 0 0,-1 1 0 0 0,1 0 0 0 0,-1 0 0 0 0,1 0 0 0 0,-1 0 1 0 0,1 0-1 0 0,0 0 0 0 0,-1 0 0 0 0,1 0 0 0 0,-1 0 0 0 0,1 0 1 0 0,-1 0-1 0 0,1 0 0 0 0,0 1 0 0 0,-1-1 0 0 0,1 0 1 0 0,-1 0-1 0 0,1 0 0 0 0,-1 1 0 0 0,1-1 0 0 0,-1 0 0 0 0,1 1 18 0 0,11 6-808 0 0,16 11 664 0 0,-21-14-430 0 0,0 1 0 0 0,0-1 0 0 0,0 1-1 0 0,-1 1 1 0 0,4 2 574 0 0,-4 0-1022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35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5984 0 0,'0'0'273'0'0,"0"0"-5"0"0,0 0 257 0 0,0 0 1715 0 0,0 0 767 0 0,0 0 156 0 0,2 0 363 0 0,9 4-2189 0 0,-8-1-1118 0 0,0 1-1 0 0,0-1 0 0 0,-1 1 0 0 0,0 0 1 0 0,1 0-1 0 0,-1 0 0 0 0,-1 0 1 0 0,1 1-219 0 0,12 23 841 0 0,-11-22-608 0 0,-1-1-1 0 0,1 1 0 0 0,-1 0 1 0 0,0-1-1 0 0,1 7-232 0 0,6 18 942 0 0,-1-2-784 0 0,-7-22-167 0 0,0-1-1 0 0,1 0 1 0 0,-1 0-1 0 0,1 0 0 0 0,0-1 1 0 0,0 1-1 0 0,1 0 1 0 0,0-1-1 0 0,1 3 10 0 0,25 22 83 0 0,-29-29-95 0 0,0 1 1 0 0,0-1-1 0 0,1 0 0 0 0,-1 0 0 0 0,0 0 1 0 0,0 0-1 0 0,0 0 0 0 0,0 0 1 0 0,0 1-1 0 0,0-1 0 0 0,0 0 1 0 0,0 0-1 0 0,0 0 0 0 0,0 0 1 0 0,0 1-1 0 0,0-1 0 0 0,0 0 0 0 0,0 0 1 0 0,0 0-1 0 0,0 0 0 0 0,0 0 1 0 0,0 1-1 0 0,0-1 0 0 0,0 0 1 0 0,0 0-1 0 0,0 0 0 0 0,0 0 1 0 0,0 1-1 0 0,0-1 0 0 0,0 0 0 0 0,0 0 1 0 0,-1 0-1 0 0,1 0 0 0 0,0 0 1 0 0,0 0-1 0 0,0 1 0 0 0,0-1 1 0 0,0 0-1 0 0,0 0 0 0 0,0 0 1 0 0,-1 0-1 0 0,1 0 0 0 0,0 0 0 0 0,0 0 1 0 0,0 0-1 0 0,0 0 0 0 0,0 0 1 0 0,-1 0-1 0 0,1 0 0 0 0,0 0 1 0 0,0 0-1 0 0,0 0 0 0 0,0 0 1 0 0,-1 0-1 0 0,1 0 0 0 0,0 0 1 0 0,0 0-1 0 0,0 0 0 0 0,0 0 0 0 0,0 0 1 0 0,-1 0-1 0 0,1 0 12 0 0,-10 1-2132 0 0,0-9-863 0 0,5 0 1460 0 0</inkml:trace>
  <inkml:trace contextRef="#ctx0" brushRef="#br0" timeOffset="483.304">306 46 15032 0 0,'-1'8'1357'0'0,"-1"6"-1000"0"0,0 1 0 0 0,1-1 0 0 0,0 0 0 0 0,1 1 0 0 0,1-1 1 0 0,0 1-1 0 0,3 13-357 0 0,-3-27 462 0 0,0 6 568 0 0,3-11 383 0 0,3-11 131 0 0,-7 13-1787 0 0,6-22 659 0 0,-2 1-336 0 0,6-8-69 0 0,-8 25-13 0 0,-1 0-1 0 0,1 0 1 0 0,1 0-1 0 0,-1 0 1 0 0,1 0 0 0 0,0 0-1 0 0,0 0 1 0 0,1 1-1 0 0,-1 0 1 0 0,1 0-1 0 0,3-3 3 0 0,-5 6-3 0 0,0 0-1 0 0,0 0 0 0 0,0 1 0 0 0,0-1 1 0 0,0 1-1 0 0,0 0 0 0 0,0-1 1 0 0,1 1-1 0 0,-1 0 0 0 0,0 0 0 0 0,1 1 1 0 0,-1-1-1 0 0,0 0 0 0 0,1 1 1 0 0,-1 0-1 0 0,1-1 0 0 0,-1 1 1 0 0,1 0-1 0 0,-1 0 0 0 0,1 0 0 0 0,-1 1 1 0 0,1-1-1 0 0,-1 0 0 0 0,1 1 1 0 0,-1 0-1 0 0,1 0 0 0 0,-1 0 0 0 0,0 0 1 0 0,0 0-1 0 0,1 0 0 0 0,-1 0 1 0 0,0 1 3 0 0,3 1-9 0 0,-1 0 0 0 0,0 1 0 0 0,0-1 0 0 0,0 1 0 0 0,0 0 0 0 0,-1 0 0 0 0,1 0 0 0 0,-1 1 0 0 0,0-1 0 0 0,-1 1 0 0 0,1 0 0 0 0,-1-1 0 0 0,0 1 0 0 0,0 0 0 0 0,0 2 9 0 0,1 2-3 0 0,0-1 1 0 0,1 1-1 0 0,0-1 0 0 0,4 7 3 0 0,-5-8 9 0 0,-1 0 0 0 0,1-1-1 0 0,-1 1 1 0 0,0 1-9 0 0,8 22 117 0 0,-8-24-105 0 0,1 0 0 0 0,-1 0-1 0 0,-1 1 1 0 0,2 5-12 0 0,-2-6 3 0 0,0 0 1 0 0,1-1-1 0 0,-1 1 1 0 0,1 0-1 0 0,3 5-3 0 0,0-2 173 0 0,14 23-1914 0 0,-10-23-6098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37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291 289 15288 0 0,'-2'-4'228'0'0,"1"3"-141"0"0,1 0 1 0 0,-1 0-1 0 0,1 0 1 0 0,0 0 0 0 0,0 0-1 0 0,-1 0 1 0 0,1 0-1 0 0,0 0 1 0 0,0 0-1 0 0,0 0 1 0 0,0 0 0 0 0,0 0-1 0 0,0 0 1 0 0,0 0-1 0 0,0 0 1 0 0,1-1-88 0 0,-2 1 34 0 0,1 0 0 0 0,0 0-1 0 0,-1 0 1 0 0,1 1 0 0 0,-1-1 0 0 0,1 0 0 0 0,-1 0 0 0 0,0 0-1 0 0,1 0 1 0 0,-1 0 0 0 0,0 1 0 0 0,0-1 0 0 0,0 0 0 0 0,1 1 0 0 0,-1-1-1 0 0,0 1 1 0 0,0-1 0 0 0,0 1 0 0 0,0-1-34 0 0,-18-8 575 0 0,15 8-489 0 0,1 0 0 0 0,-1 0-1 0 0,0 0 1 0 0,0 1 0 0 0,1 0-1 0 0,-1-1 1 0 0,0 1 0 0 0,0 1-1 0 0,1-1 1 0 0,-1 1 0 0 0,0-1-1 0 0,-2 2-85 0 0,-7 1 339 0 0,0 2 0 0 0,-10 4-339 0 0,16-5 182 0 0,-1 0 0 0 0,1 0-1 0 0,1 1 1 0 0,-1-1 0 0 0,1 2 0 0 0,-1-1 0 0 0,2 1 0 0 0,-1 0 0 0 0,0 0 0 0 0,0 3-182 0 0,-8 9 639 0 0,2 1 0 0 0,0 1 0 0 0,-1 3-639 0 0,8-12 5 0 0,0 0 0 0 0,0 1 0 0 0,1-1 0 0 0,1 1 0 0 0,0 0 0 0 0,0 0 0 0 0,1 1 0 0 0,1 0-5 0 0,0-7-3 0 0,1 0-1 0 0,0 0 1 0 0,1-1 0 0 0,-1 1 0 0 0,1 0-1 0 0,0-1 1 0 0,1 1 0 0 0,0 3 3 0 0,0-6-1 0 0,-1 1 0 0 0,1-1 0 0 0,-1 0-1 0 0,1 0 1 0 0,0 0 0 0 0,0 0 0 0 0,0 0 0 0 0,1-1 0 0 0,-1 1 0 0 0,1-1 0 0 0,0 1-1 0 0,-1-1 1 0 0,1 0 0 0 0,1 1 1 0 0,-2-2 8 0 0,-1-1 0 0 0,1 1 0 0 0,0 0 0 0 0,0-1 0 0 0,0 1 0 0 0,-1-1 0 0 0,1 0 0 0 0,0 0 0 0 0,0 0 0 0 0,0 0 0 0 0,0 0 0 0 0,-1 0-1 0 0,1 0 1 0 0,0 0 0 0 0,0-1 0 0 0,1 1-8 0 0,29-11 212 0 0,-26 8-183 0 0,7-3-84 0 0,0-1-1 0 0,0-1 0 0 0,-1-1 1 0 0,0 1-1 0 0,0-2 1 0 0,8-8 55 0 0,-5 5-27 0 0,-6 3 17 0 0,-1 0 0 0 0,1 0 0 0 0,-2-1 0 0 0,1 0 0 0 0,-2-1 0 0 0,1 1 0 0 0,-1-1 0 0 0,-1 0 0 0 0,3-10 10 0 0,0-7-122 0 0,0 0 1 0 0,-2 0-1 0 0,-1-1 1 0 0,-1 0-1 0 0,-2 0 0 0 0,-1 0 1 0 0,-1 0 121 0 0,0 18-183 0 0,0 0 0 0 0,-1 0-1 0 0,0 0 1 0 0,-1 0 0 0 0,-1-2 183 0 0,2 11 47 0 0,0-1 1 0 0,0 1-1 0 0,0 0 0 0 0,0 0 1 0 0,-1 0-1 0 0,1 0 0 0 0,-1 0 0 0 0,0 1 1 0 0,0-1-1 0 0,0 0 0 0 0,0 1 1 0 0,0 0-1 0 0,-1-1 0 0 0,1 1 1 0 0,-1 0-1 0 0,1 0 0 0 0,-1 0 0 0 0,0 0 1 0 0,0 1-1 0 0,0-1 0 0 0,0 1-47 0 0,2 1 6 0 0,1 0-1 0 0,0-1 0 0 0,-1 1 0 0 0,1 0 1 0 0,0 0-1 0 0,-1 0 0 0 0,1 0 0 0 0,0 0 1 0 0,-1 0-1 0 0,1 0 0 0 0,-1 0 0 0 0,1 0 1 0 0,0 0-1 0 0,-1 0 0 0 0,1 0 0 0 0,0 1 1 0 0,-1-1-1 0 0,1 0 0 0 0,0 0 0 0 0,-1 0 1 0 0,1 0-1 0 0,0 1 0 0 0,-1-1 0 0 0,1 0 1 0 0,0 0-1 0 0,-1 1 0 0 0,1-1 1 0 0,0 0-1 0 0,0 0 0 0 0,-1 1 0 0 0,1-1 1 0 0,0 0-6 0 0,-6 16 255 0 0,4 18 81 0 0,1-1-336 0 0,1-9 0 0 0,0 0 0 0 0,1 0 0 0 0,3 5 0 0 0,7 55 0 0 0,-4-32 0 0 0,11 43 0 0 0,-14-82 0 0 0,0 1 0 0 0,1-1 0 0 0,1 0 0 0 0,0 1 0 0 0,-5-11 94 0 0,1-1 1 0 0,-1 1-1 0 0,1 0 0 0 0,0-1 0 0 0,-1 0 0 0 0,1 1 1 0 0,0-1-1 0 0,0 0 0 0 0,1 0 0 0 0,-1 0 0 0 0,0 0 0 0 0,1 0 1 0 0,-1 0-1 0 0,1-1 0 0 0,-1 1 0 0 0,1-1 0 0 0,0 0 1 0 0,0 0-1 0 0,-1 0 0 0 0,1 0 0 0 0,0 0 0 0 0,1-1-94 0 0,-3 1 1 0 0,-1-1 1 0 0,1 0-1 0 0,0 0 0 0 0,0 0 0 0 0,0 0 0 0 0,-1 0 0 0 0,1 0 1 0 0,0 0-1 0 0,0 0 0 0 0,0 0 0 0 0,-1 0 0 0 0,1-1 0 0 0,0 1 1 0 0,0 0-1 0 0,0-1-1 0 0,1-3-3 0 0,-2 4 4 0 0,11-12-5 0 0,-9 10-8 0 0,0 0-1 0 0,0 0 1 0 0,0 0 0 0 0,-1 0-1 0 0,1 0 1 0 0,-1-1 0 0 0,1 1 0 0 0,-1-1-1 0 0,0 1 1 0 0,0-1 0 0 0,0 1-1 0 0,0-3 13 0 0,9-29-431 0 0,-6 18 223 0 0,1 0-1 0 0,0-12 209 0 0,-4 23-74 0 0,0 1 0 0 0,0-1-1 0 0,1 1 1 0 0,0 0-1 0 0,-1 0 1 0 0,2-1 74 0 0,1-4-282 0 0,-3 7 110 0 0,-1 2 251 0 0,0 0 106 0 0,0 0 27 0 0,0 0-53 0 0,13 14-646 0 0,-3-2 759 0 0,1 1 0 0 0,-2 0 0 0 0,0 0-1 0 0,4 9-271 0 0,-3-5-545 0 0,2 0-1 0 0,7 9 546 0 0,-3-4 499 0 0,-11-14-397 0 0,1 0 0 0 0,0-1 0 0 0,5 6-102 0 0,-9-11-32 0 0,0-1 1 0 0,0 1 0 0 0,0-1 0 0 0,0 1 0 0 0,0-1 0 0 0,0 0 0 0 0,0 0 0 0 0,0 0 0 0 0,0 0 0 0 0,1 0-1 0 0,-1 0 1 0 0,0-1 0 0 0,1 1 0 0 0,-1-1 0 0 0,0 0 0 0 0,3 1 31 0 0,-4-1-71 0 0,1 0 0 0 0,-1 0 0 0 0,1 0 0 0 0,-1 0-1 0 0,0-1 1 0 0,1 1 0 0 0,-1 0 0 0 0,1 0 0 0 0,-1-1 0 0 0,0 1 0 0 0,1-1 0 0 0,-1 0 0 0 0,0 1 0 0 0,1-1-1 0 0,-1 0 1 0 0,0 0 0 0 0,0 1 0 0 0,0-1 0 0 0,0 0 0 0 0,0 0 0 0 0,0 0 0 0 0,0-1 0 0 0,0 1 0 0 0,0 0-1 0 0,0 0 1 0 0,0-2 71 0 0,1-1-662 0 0,-1 0 0 0 0,0-1 0 0 0,0 1 0 0 0,0 0-1 0 0,-1-1 1 0 0,1 1 0 0 0,-1-3 662 0 0,1-8-1356 0 0,3-9-1018 0 0</inkml:trace>
  <inkml:trace contextRef="#ctx0" brushRef="#br0" timeOffset="321.37">615 145 15664 0 0,'-5'-2'721'0'0,"4"2"-673"0"0,0 0-1 0 0,1 0 1 0 0,-1-1 0 0 0,0 1-1 0 0,0 0 1 0 0,1 0 0 0 0,-1-1-1 0 0,0 1 1 0 0,1-1-1 0 0,-1 1 1 0 0,1-1 0 0 0,-1 1-1 0 0,0-1 1 0 0,1 1 0 0 0,-1-1-1 0 0,1 1 1 0 0,-1-1 0 0 0,1 0-1 0 0,0 1 1 0 0,-1-1 0 0 0,1 0-1 0 0,0 1 1 0 0,-1-1-48 0 0,11 13 4311 0 0,12 17-4648 0 0,11 24-5 0 0,-17-32-5718 0 0,-9-11-417 0 0</inkml:trace>
  <inkml:trace contextRef="#ctx0" brushRef="#br0" timeOffset="662.077">1008 217 15664 0 0,'-23'1'845'0'0,"18"-2"-747"0"0,0 1 1 0 0,-1 0 0 0 0,1 0 0 0 0,0 1 0 0 0,0 0 0 0 0,-1-1 0 0 0,1 2 0 0 0,0-1 0 0 0,0 1 0 0 0,0 0-99 0 0,-10 7 1538 0 0,-41 27 774 0 0,50-31-2231 0 0,0 0 1 0 0,0 0 0 0 0,0 1-1 0 0,1-1 1 0 0,0 1 0 0 0,0 1-1 0 0,0-1-81 0 0,3-3-11 0 0,0 0 0 0 0,1 0 0 0 0,-1 0 0 0 0,1 0 0 0 0,0 0 0 0 0,0 0 0 0 0,0 1 0 0 0,0-1 0 0 0,0 0-1 0 0,1 0 1 0 0,0 1 0 0 0,-1-1 0 0 0,1 1 0 0 0,0-1 0 0 0,1 0 0 0 0,-1 1 0 0 0,1-1 0 0 0,-1 0 0 0 0,1 0 0 0 0,0 1 0 0 0,0-1-1 0 0,2 3 12 0 0,0-1 61 0 0,0 0 0 0 0,0 0 0 0 0,0 0 0 0 0,1 0-1 0 0,0-1 1 0 0,0 0 0 0 0,0 0 0 0 0,0 0-1 0 0,1 0 1 0 0,0 0 0 0 0,0-1 0 0 0,3 2-61 0 0,72 50-271 0 0,-77-53 213 0 0,0 0 0 0 0,-1 1 0 0 0,1-1-1 0 0,-1 1 1 0 0,1-1 0 0 0,-1 2 58 0 0,15 12 422 0 0,-14-14-335 0 0,0 0 0 0 0,0-1 0 0 0,-1 1 0 0 0,1 1 0 0 0,-1-1 1 0 0,1 0-1 0 0,-1 1 0 0 0,0-1 0 0 0,0 1 0 0 0,1 1-87 0 0,-3-3 21 0 0,0 0 1 0 0,1-1-1 0 0,-1 1 1 0 0,0 0-1 0 0,0-1 1 0 0,1 1-1 0 0,-1 0 1 0 0,0 0-1 0 0,0-1 1 0 0,0 1-1 0 0,0 0 1 0 0,0 0-1 0 0,0-1 0 0 0,0 1 1 0 0,-1 0-1 0 0,1-1 1 0 0,0 1-1 0 0,0 0 1 0 0,-1 0-22 0 0,1 0 0 0 0,-1 1 0 0 0,0-1 0 0 0,0 0 0 0 0,0 0 0 0 0,0 0 1 0 0,0 0-1 0 0,0 0 0 0 0,0 0 0 0 0,0 0 0 0 0,0 0 0 0 0,-1-1 0 0 0,1 1 0 0 0,-2 0 0 0 0,-10 6 130 0 0,-1-1-1 0 0,-1-1 0 0 0,1 0 1 0 0,-1-1-1 0 0,-11 1-129 0 0,-10 1 548 0 0,-29 0-548 0 0,60-6-101 0 0,1 0-1 0 0,-1 0 1 0 0,0 0 0 0 0,1-1-1 0 0,-1 1 1 0 0,1-1 0 0 0,-1 0-1 0 0,1-1 102 0 0,3 2-86 0 0,0 0-1 0 0,0-1 0 0 0,0 1 1 0 0,0-1-1 0 0,0 1 1 0 0,0-1-1 0 0,0 1 0 0 0,0-1 1 0 0,0 1-1 0 0,0-1 0 0 0,0 0 1 0 0,1 0-1 0 0,-1 1 1 0 0,0-1-1 0 0,0 0 0 0 0,1 0 1 0 0,-1 0-1 0 0,1 0 0 0 0,-1 0 1 0 0,1 0-1 0 0,-1 0 1 0 0,1 0-1 0 0,-1 0 0 0 0,1 0 1 0 0,0 0-1 0 0,0 0 0 0 0,0 0 1 0 0,-1 0-1 0 0,1 0 1 0 0,0 0-1 0 0,0 0 0 0 0,0-1 1 0 0,1 1-1 0 0,-1 0 0 0 0,0 0 87 0 0,3-8-1520 0 0</inkml:trace>
  <inkml:trace contextRef="#ctx0" brushRef="#br0" timeOffset="663.077">1221 42 6448 0 0,'0'0'288'0'0,"0"0"56"0"0,-10 6-280 0 0,3-3-64 0 0,7-3 0 0 0,0 0 0 0 0,-2 5 1000 0 0,-7 1 184 0 0,-4 2 40 0 0,10-2-3880 0 0,10-1-768 0 0</inkml:trace>
  <inkml:trace contextRef="#ctx0" brushRef="#br0" timeOffset="2526.848">1177 131 8808 0 0,'10'-12'400'0'0,"-8"10"0"0"0,1-14 2015 0 0,0 11 772 0 0,-1 3 3372 0 0,0 3-6473 0 0,0 1 1 0 0,0-1 0 0 0,1 1 0 0 0,-2 0-1 0 0,1 0 1 0 0,0 0 0 0 0,0 0 0 0 0,0 0 0 0 0,-1 0-1 0 0,1 0 1 0 0,-1 0 0 0 0,0 1 0 0 0,0-1-1 0 0,1 1 1 0 0,-2-1 0 0 0,1 1-87 0 0,3 10 161 0 0,0 0 0 0 0,1 12-161 0 0,0 1 32 0 0,4 15 988 0 0,0 15-1020 0 0,1 9 426 0 0,-8-56-419 0 0,15 67 87 0 0,-17-76-152 0 0,0 1-1 0 0,1-1 1 0 0,-1 1-1 0 0,0 0 1 0 0,0-1 0 0 0,0 1-1 0 0,0-1 1 0 0,0 1 0 0 0,-1 0-1 0 0,1-1 1 0 0,0 1-1 0 0,0-1 1 0 0,0 1 0 0 0,0-1-1 0 0,-1 1 1 0 0,1 0 0 0 0,0-1-1 0 0,0 1 1 0 0,-1-1 0 0 0,1 1-1 0 0,-1-1 1 0 0,1 1-1 0 0,0-1 1 0 0,-1 0 0 0 0,1 1-1 0 0,-1-1 1 0 0,1 0 0 0 0,-1 1-1 0 0,1-1 1 0 0,-1 0 0 0 0,1 1-1 0 0,-1-1 1 0 0,1 0-1 0 0,-1 0 1 0 0,1 1 0 0 0,-2-1 58 0 0,-22 5-3836 0 0,21-5 3093 0 0,-11 1-6139 0 0</inkml:trace>
  <inkml:trace contextRef="#ctx0" brushRef="#br0" timeOffset="2873.478">965 378 11864 0 0,'0'0'540'0'0,"-1"-1"-6"0"0,1 1-478 0 0,0 0-1 0 0,-1 0 0 0 0,1 0 1 0 0,0-1-1 0 0,0 1 0 0 0,0 0 0 0 0,-1 0 1 0 0,1 0-1 0 0,0-1 0 0 0,0 1 1 0 0,0 0-1 0 0,0 0 0 0 0,0-1 1 0 0,0 1-1 0 0,-1 0 0 0 0,1 0 1 0 0,0-1-1 0 0,0 1 0 0 0,0 0 1 0 0,0 0-1 0 0,0-1 0 0 0,0 1 1 0 0,0 0-1 0 0,0-1 0 0 0,0 1 0 0 0,0 0 1 0 0,0 0-1 0 0,0-1 0 0 0,0 1 1 0 0,1 0-1 0 0,-1 0 0 0 0,0-1 1 0 0,0 1-1 0 0,0 0 0 0 0,0 0 1 0 0,0-1-1 0 0,0 1 0 0 0,1 0 1 0 0,-1 0-1 0 0,0 0 0 0 0,0-1 1 0 0,0 1-1 0 0,1 0-55 0 0,8-8 1736 0 0,0 3-1389 0 0,0 0 1 0 0,1 1 0 0 0,0-1-1 0 0,0 2 1 0 0,0 0 0 0 0,9-2-348 0 0,14-1 559 0 0,17-1-559 0 0,-20 3 137 0 0,-1 0 1 0 0,3-3-138 0 0,20-5-448 0 0,26 0 448 0 0,-2 0-486 0 0,-14 6-1122 0 0,-61 6 1589 0 0,1 0-1 0 0,-1 0 0 0 0,0 0 0 0 0,0 0 0 0 0,0 0 0 0 0,0 0 1 0 0,0 0-1 0 0,0 0 0 0 0,0 1 0 0 0,0-1 0 0 0,0 0 0 0 0,1 1 0 0 0,-1-1 1 0 0,0 1-1 0 0,0-1 0 0 0,-1 1 0 0 0,1-1 0 0 0,0 1 0 0 0,0 0 0 0 0,0-1 1 0 0,0 1-1 0 0,0 0 0 0 0,-1 0 0 0 0,1 0 0 0 0,0-1 0 0 0,-1 1 1 0 0,1 0-1 0 0,0 0 0 0 0,-1 0 0 0 0,0 0 0 0 0,1 0 0 0 0,-1 0 0 0 0,1 0 1 0 0,-1 0-1 0 0,0 1 0 0 0,0-1 0 0 0,0 0 0 0 0,1 0 0 0 0,-1 0 1 0 0,0 1 19 0 0,0 6 457 0 0,0 1 1 0 0,0-1 0 0 0,0 0 0 0 0,-1 1 0 0 0,-1 0-458 0 0,2-6 256 0 0,-3 18 646 0 0,0-9-327 0 0,2 0 1 0 0,0 0-1 0 0,0 0-575 0 0,-1 24 1047 0 0,0 18 178 0 0,3-50-1135 0 0,-1 1 0 0 0,0-1 0 0 0,1 1 0 0 0,0-1 1 0 0,0 0-1 0 0,1 1 0 0 0,-1-1 0 0 0,1 0 0 0 0,0 0 1 0 0,0 0-91 0 0,-2-3 142 0 0,0-1 2 0 0,0 0 0 0 0,4-10-411 0 0,-2 3-3494 0 0,-2 2-4082 0 0</inkml:trace>
  <inkml:trace contextRef="#ctx0" brushRef="#br0" timeOffset="3827.53">1520 98 16128 0 0,'0'0'1241'0'0,"0"0"-700"0"0,0 0 72 0 0,6 13 1547 0 0,25 30-1588 0 0,7 30-836 0 0,-30-54 165 0 0,1 1-1741 0 0,-1 0 1 0 0,-1 1-1 0 0,2 9 1840 0 0,-9-24-816 0 0,1 1-1 0 0,-1-1 1 0 0,0 0 0 0 0,0 1 0 0 0,-1-1 0 0 0,0 0 0 0 0,-1 4 816 0 0,-2 27-2660 0 0,1 29 3825 0 0,0 2 6016 0 0,3-49-5596 0 0,0-11 4818 0 0,0-10-6378 0 0,1 0 0 0 0,-1 0-1 0 0,1 0 1 0 0,-1 0 0 0 0,1 0 0 0 0,0 0-1 0 0,0 1 1 0 0,0-1 0 0 0,1-1-25 0 0,3-8 198 0 0,12-37 409 0 0,-7 18 566 0 0,12-24-1173 0 0,-14 35-16 0 0,-6 14-11 0 0,0 0-1 0 0,0 1 1 0 0,0-1 0 0 0,1 1-1 0 0,0 0 1 0 0,-1 0-1 0 0,3-2 28 0 0,-5 6-14 0 0,6-8-132 0 0,0 1 0 0 0,1 1 0 0 0,0-1 1 0 0,0 1-1 0 0,1 0 0 0 0,0 1 1 0 0,2-2 145 0 0,-8 6-6 0 0,-1 0 1 0 0,1 1-1 0 0,-1-1 1 0 0,0 1-1 0 0,1 0 1 0 0,-1-1-1 0 0,1 1 1 0 0,-1 0 0 0 0,1 0-1 0 0,-1 0 1 0 0,1 0-1 0 0,-1 0 1 0 0,1 0-1 0 0,-1 0 1 0 0,1 0-1 0 0,-1 1 1 0 0,0-1 0 0 0,1 0-1 0 0,-1 1 1 0 0,2 0 5 0 0,1 1-25 0 0,1 1 1 0 0,0 0-1 0 0,-1 0 1 0 0,0 0-1 0 0,1 2 25 0 0,11 7-78 0 0,-9-7 51 0 0,0 0 0 0 0,-1 1 0 0 0,1 0-1 0 0,0 2 28 0 0,11 9-61 0 0,-13-12 42 0 0,0 1 0 0 0,0-1-1 0 0,0 1 1 0 0,-1 0 0 0 0,0 0 0 0 0,0 1 19 0 0,6 10-67 0 0,-7-14 1 0 0,1 1 0 0 0,-1-1 1 0 0,1 0-1 0 0,-1 0 0 0 0,1 0 0 0 0,0 0 0 0 0,0-1 0 0 0,0 0 0 0 0,0 0 0 0 0,1 0 0 0 0,-1 0 0 0 0,0 0 0 0 0,1-1 1 0 0,-1 0-1 0 0,1 0 0 0 0,1 0 66 0 0,15 3-852 0 0,0-2 0 0 0,19 1 852 0 0,-40-3-3 0 0,20-1-900 0 0,-1-1-1 0 0,0 0 1 0 0,0-2-1 0 0,0 0 1 0 0,-1-1 0 0 0,1-1-1 0 0,1-1 904 0 0,-11 4-432 0 0,-1 0 117 0 0,0 0-1 0 0,0-1 0 0 0,0 0 1 0 0,0 0-1 0 0,-1-1 0 0 0,0 1 1 0 0,0-2-1 0 0,0 1 0 0 0,-1-1 1 0 0,1 0-1 0 0,-2 0 0 0 0,1-1 1 0 0,0 0-1 0 0,-1 0 0 0 0,-1 0 1 0 0,1 0-1 0 0,-1-1 0 0 0,0 0 1 0 0,-1 0-1 0 0,2-4 316 0 0,-4 7 205 0 0,1 0 0 0 0,-1 0-1 0 0,0 0 1 0 0,0 0 0 0 0,0 0 0 0 0,-1-1 0 0 0,0 1-1 0 0,0 0 1 0 0,0 0 0 0 0,-1 0 0 0 0,1-1 0 0 0,-1 1-1 0 0,0 0 1 0 0,-1 0 0 0 0,1 0 0 0 0,-1 0 0 0 0,0 0-1 0 0,-1 1 1 0 0,1-1 0 0 0,-2-1-205 0 0,3 5 214 0 0,-1-1 0 0 0,1 1-1 0 0,-1 0 1 0 0,0-1 0 0 0,0 1 0 0 0,1 0 0 0 0,-1 0-1 0 0,0 0 1 0 0,0 0 0 0 0,0 1 0 0 0,0-1 0 0 0,0 1-1 0 0,0-1 1 0 0,0 1 0 0 0,0-1 0 0 0,0 1 0 0 0,-1 0-1 0 0,1 0 1 0 0,0 0 0 0 0,0 0 0 0 0,-1 1-214 0 0,-9 0 1069 0 0,-1 1 0 0 0,0 0 0 0 0,0 1-1069 0 0,4-1 435 0 0,-1 0-120 0 0,0 0 0 0 0,0 0 0 0 0,0 1 0 0 0,1 0 0 0 0,-1 1 1 0 0,1 0-1 0 0,0 1 0 0 0,0 0 0 0 0,1 0 0 0 0,-1 1 0 0 0,0 1-315 0 0,-1 1 38 0 0,1 0 0 0 0,1 1-1 0 0,-1 1 1 0 0,2-1 0 0 0,-1 2-1 0 0,1-1 1 0 0,1 1 0 0 0,0-1-38 0 0,2-2 28 0 0,0 0 0 0 0,1 0 0 0 0,0 0 0 0 0,0 1 1 0 0,1-1-1 0 0,1 1 0 0 0,-1-1 0 0 0,1 1 1 0 0,0 0-1 0 0,1-1 0 0 0,0 1 0 0 0,1 0-28 0 0,-1-8 2 0 0,0 1 0 0 0,0-1 0 0 0,0 0 0 0 0,0 1-1 0 0,0-1 1 0 0,1 0 0 0 0,-1 0 0 0 0,0 1 0 0 0,1-1-1 0 0,-1 0 1 0 0,1 0 0 0 0,-1 1 0 0 0,1-1 0 0 0,0 0 0 0 0,-1 0-1 0 0,1 0 1 0 0,0 0 0 0 0,0 0 0 0 0,0 0 0 0 0,0 0-1 0 0,0 0 1 0 0,0 0 0 0 0,0-1 0 0 0,0 1 0 0 0,0 0 0 0 0,0-1-1 0 0,1 1 1 0 0,-1 0 0 0 0,0-1 0 0 0,0 0 0 0 0,1 1-1 0 0,-1-1 1 0 0,0 0 0 0 0,0 1 0 0 0,1-1 0 0 0,0 0-2 0 0,5-1-55 0 0,0 1 1 0 0,-1-1-1 0 0,1-1 0 0 0,0 1 1 0 0,-1-1-1 0 0,6-3 55 0 0,-7 4-90 0 0,3-2 113 0 0,-1 0 0 0 0,1-1-1 0 0,-1 0 1 0 0,0 0 0 0 0,0-1 0 0 0,0 1-1 0 0,0-2 1 0 0,2-2-23 0 0,9-9 67 0 0,-1-1 0 0 0,2-4-67 0 0,9-10-276 0 0,-12 12 141 0 0,-14 16 112 0 0,1 0 0 0 0,0 0 1 0 0,0 1-1 0 0,0-1 0 0 0,0 1 1 0 0,1 0-1 0 0,-1 0 0 0 0,1 0 0 0 0,0 0 1 0 0,3-1 22 0 0,-6 4-6 0 0,0-1 1 0 0,-1 1 0 0 0,1 0 0 0 0,0 0-1 0 0,-1 0 1 0 0,1 0 0 0 0,-1 0 0 0 0,1 0-1 0 0,0 0 1 0 0,-1 0 0 0 0,1 0 0 0 0,0 0-1 0 0,-1 0 1 0 0,1 0 0 0 0,0 1-1 0 0,-1-1 1 0 0,1 0 0 0 0,-1 0 0 0 0,1 1-1 0 0,0-1 1 0 0,-1 0 0 0 0,1 1 0 0 0,-1-1-1 0 0,1 1 1 0 0,-1-1 0 0 0,1 0 0 0 0,-1 1-1 0 0,0-1 1 0 0,1 1 0 0 0,-1 0 0 0 0,1-1-1 0 0,-1 1 1 0 0,0-1 0 0 0,1 1 0 0 0,-1 0 5 0 0,10 25 21 0 0,-8-20 36 0 0,7 24-22 0 0,-1 1 1 0 0,-2 1-1 0 0,-1-1 0 0 0,-1 1 0 0 0,-2 8-35 0 0,0 94 103 0 0,-3-73 689 0 0,0-43-354 0 0,-1-1 0 0 0,0 1 0 0 0,-3 8-438 0 0,-1 5 315 0 0,5-26-283 0 0,0 0 0 0 0,-1-1 0 0 0,1 0 0 0 0,-1 1 0 0 0,0-1 0 0 0,0 0 0 0 0,-1 0 0 0 0,1 0-1 0 0,-1 0 1 0 0,0 0 0 0 0,0-1 0 0 0,0 1 0 0 0,0-1 0 0 0,-1 0 0 0 0,1 0 0 0 0,-1 0 0 0 0,0 0 0 0 0,0-1 0 0 0,0 1 0 0 0,0-1 0 0 0,-1 0-1 0 0,1 0 1 0 0,0-1 0 0 0,-1 1 0 0 0,1-1 0 0 0,-1 0 0 0 0,0 0 0 0 0,1-1 0 0 0,-1 1 0 0 0,0-1 0 0 0,1 0 0 0 0,-1-1 0 0 0,-4 1-32 0 0,-83-18-124 0 0,90 17 39 0 0,-1 1 0 0 0,0-1 0 0 0,1 0 1 0 0,-1 0-1 0 0,0 0 0 0 0,1 0 1 0 0,-1 0-1 0 0,1 0 0 0 0,0-1 1 0 0,-1 1-1 0 0,1-1 0 0 0,0 0 0 0 0,0 1 1 0 0,0-1-1 0 0,0 0 0 0 0,0 0 1 0 0,0 0-1 0 0,1-1 0 0 0,-1 1 1 0 0,1 0-1 0 0,-1-1 0 0 0,1 1 0 0 0,0-1 1 0 0,0 1-1 0 0,0-1 0 0 0,0 0 1 0 0,0 1-1 0 0,1-1 0 0 0,-1 0 0 0 0,1 0 1 0 0,0 1-1 0 0,0-1 0 0 0,0 0 1 0 0,0 0-1 0 0,0 1 0 0 0,1-3 85 0 0,3-25-2193 0 0,3-12-1880 0 0,1 17 2068 0 0</inkml:trace>
  <inkml:trace contextRef="#ctx0" brushRef="#br0" timeOffset="4213.772">2596 303 7832 0 0,'-18'-12'2119'0'0,"18"11"1643"0"0,9 9 446 0 0,-9-8-4176 0 0,1 0 0 0 0,-1 1 0 0 0,0-1 0 0 0,1 0 0 0 0,-1 0 0 0 0,0 0 0 0 0,1 1 0 0 0,-1-1 0 0 0,0 0 0 0 0,1 1 0 0 0,-1-1 0 0 0,0 0 0 0 0,0 1 0 0 0,0-1 0 0 0,1 0 0 0 0,-1 1 0 0 0,0-1 0 0 0,0 0 0 0 0,0 1-1 0 0,0-1 1 0 0,0 1 0 0 0,0-1 0 0 0,0 0 0 0 0,0 1 0 0 0,0-1 0 0 0,0 1 0 0 0,0-1 0 0 0,0 0 0 0 0,0 1 0 0 0,0-1 0 0 0,0 1 0 0 0,0-1 0 0 0,0 0 0 0 0,0 1 0 0 0,0-1 0 0 0,-1 1 0 0 0,1-1 0 0 0,0 0 0 0 0,0 1 0 0 0,0-1 0 0 0,-1 0 0 0 0,1 1-32 0 0,0-1-2 0 0,-2 8 346 0 0,0 0 0 0 0,0 0-1 0 0,1 1 1 0 0,0-1 0 0 0,1 0 0 0 0,0 1-1 0 0,0-1 1 0 0,1 1 0 0 0,0-1 0 0 0,2 8-344 0 0,1 17 466 0 0,-4-27-326 0 0,1 1 1 0 0,0 0-1 0 0,0-1 0 0 0,0 1 1 0 0,1-1-1 0 0,0 1 0 0 0,0-1 1 0 0,1 0-1 0 0,0 0 0 0 0,0 0 1 0 0,0 0-1 0 0,2 2-140 0 0,1 1 119 0 0,-5-8-107 0 0,0 1 0 0 0,0-1-1 0 0,-1 1 1 0 0,1-1 0 0 0,0 0 0 0 0,0 0 0 0 0,0 0-1 0 0,1 0 1 0 0,-1 0 0 0 0,0 0 0 0 0,0 0 0 0 0,1 0 0 0 0,-1 0-12 0 0,3 0 18 0 0,-1 1 0 0 0,1-1 0 0 0,0 0 1 0 0,0-1-1 0 0,0 1 0 0 0,-1-1 1 0 0,1 0-1 0 0,0 1 0 0 0,2-2-18 0 0,0 1 26 0 0,-1-1 0 0 0,1 0 0 0 0,0 0 0 0 0,-1-1 0 0 0,1 0 0 0 0,-1 0 0 0 0,0 0 0 0 0,4-2-26 0 0,0-1-9 0 0,0 0 0 0 0,-1 0 0 0 0,0-1 0 0 0,6-4 9 0 0,-3-2-237 0 0,0 0-1 0 0,-1-1 1 0 0,0-1-1 0 0,0 1 1 0 0,-2-1-1 0 0,0-1 1 0 0,0 1-1 0 0,4-15 238 0 0,-5 7-4 0 0,4-6-200 0 0,-11 28 205 0 0,1-1-1 0 0,-1 0 0 0 0,0 1 0 0 0,0-1 1 0 0,0 1-1 0 0,1-1 0 0 0,-1 1 0 0 0,0-1 1 0 0,0 1-1 0 0,1-1 0 0 0,-1 1 0 0 0,1-1 1 0 0,-1 1-1 0 0,0 0 0 0 0,1-1 0 0 0,-1 1 1 0 0,1-1-1 0 0,-1 1 0 0 0,1 0 1 0 0,-1 0-1 0 0,1-1 0 0 0,-1 1 0 0 0,1 0 0 0 0,3 16 174 0 0,-4-14-183 0 0,3 22 181 0 0,1 0-1 0 0,1-1 1 0 0,1 1-1 0 0,1-1 1 0 0,2-1-1 0 0,4 10-171 0 0,-11-26 31 0 0,0-3-25 0 0,-1 0 1 0 0,1 0-1 0 0,-1-1 0 0 0,1 1 0 0 0,0 0 0 0 0,0-1 0 0 0,0 0 0 0 0,1 2-6 0 0,0-2 36 0 0,-1 0 1 0 0,1-1-1 0 0,-1 1 0 0 0,1 0 0 0 0,0-1 0 0 0,0 0 0 0 0,-1 1 0 0 0,1-1 0 0 0,0 0 1 0 0,0 0-1 0 0,0-1 0 0 0,0 1 0 0 0,3 0-36 0 0,1 0 210 0 0,-6-1-257 0 0,1 0-1 0 0,-1 0 0 0 0,1 0 0 0 0,-1 0 1 0 0,0 0-1 0 0,1 0 0 0 0,-1-1 1 0 0,0 1-1 0 0,1 0 0 0 0,-1-1 0 0 0,0 1 1 0 0,0-1-1 0 0,1 1 0 0 0,-1-1 1 0 0,0 0-1 0 0,0 0 0 0 0,1 0 48 0 0,8-11-7037 0 0,-9 4-482 0 0</inkml:trace>
  <inkml:trace contextRef="#ctx0" brushRef="#br0" timeOffset="4536.181">3068 273 12440 0 0,'-7'0'303'0'0,"5"0"261"0"0,3 0-96 0 0,6 3-481 0 0,5 3 52 0 0,-10-3 63 0 0,-2-1 40 0 0,2 3 806 0 0,1 0 0 0 0,-1 0 0 0 0,0 0 0 0 0,-1 0 0 0 0,1 0 0 0 0,-1 0 0 0 0,0 1-948 0 0,8 25 1453 0 0,4 3-776 0 0,-11-26-583 0 0,1 0 0 0 0,0 0-1 0 0,1 0 1 0 0,-1 0 0 0 0,2-1 0 0 0,-1 0 0 0 0,1 0 0 0 0,2 3-94 0 0,4 2 663 0 0,-1 0 0 0 0,0 0 0 0 0,7 13-663 0 0,-14-14-1108 0 0,-8-19-2690 0 0,-2 0-3831 0 0</inkml:trace>
  <inkml:trace contextRef="#ctx0" brushRef="#br0" timeOffset="4861.923">3264 129 15408 0 0,'-1'-6'1393'0'0,"1"5"-1360"0"0,0 0 0 0 0,0 1 1 0 0,0-1-1 0 0,0 0 0 0 0,0 1 0 0 0,0-1 1 0 0,-1 1-1 0 0,1-1 0 0 0,0 1 0 0 0,0-1 1 0 0,-1 1-1 0 0,1-1 0 0 0,0 1 0 0 0,-1-1 1 0 0,1 1-1 0 0,-1-1 0 0 0,1 1 0 0 0,0-1-33 0 0,-3 1 260 0 0,1-1 380 0 0,2 1 28 0 0,0 0-60 0 0,0 0-269 0 0,0 0-120 0 0,0 0-25 0 0,1 12-722 0 0,-2-10 512 0 0,1-1-1 0 0,0 1 1 0 0,0-1-1 0 0,0 1 0 0 0,0 0 1 0 0,0-1-1 0 0,0 1 1 0 0,0-1-1 0 0,0 1 0 0 0,1-1 1 0 0,-1 1-1 0 0,1-1 1 0 0,-1 1-1 0 0,1-1 0 0 0,0 1 17 0 0,2 9-1271 0 0,0 2-5248 0 0</inkml:trace>
  <inkml:trace contextRef="#ctx0" brushRef="#br0" timeOffset="5139.532">3520 162 19351 0 0,'-4'3'940'0'0,"0"-2"-771"0"0,4-1-149 0 0,0 0 1 0 0,-1 0-1 0 0,1 0 0 0 0,0 0 0 0 0,-1 0 1 0 0,1 1-1 0 0,0-1 0 0 0,-1 0 1 0 0,1 0-1 0 0,0 0 0 0 0,-1 0 0 0 0,1 0 1 0 0,0 1-1 0 0,0-1 0 0 0,-1 0 1 0 0,1 0-1 0 0,0 0 0 0 0,0 1 0 0 0,-1-1 1 0 0,1 0-1 0 0,0 0 0 0 0,0 1 1 0 0,0-1-1 0 0,-1 0 0 0 0,1 1 0 0 0,0-1 1 0 0,0 0-1 0 0,0 1 0 0 0,0-1 1 0 0,0 0-1 0 0,0 1 0 0 0,0-1 0 0 0,0 0 1 0 0,0 1-1 0 0,0-1 0 0 0,0 0 1 0 0,0 1-1 0 0,0-1 0 0 0,0 0 0 0 0,0 1 1 0 0,0-1-1 0 0,0 0 0 0 0,0 1 1 0 0,0-1-1 0 0,0 0 0 0 0,0 1 0 0 0,1-1 1 0 0,-1 0-1 0 0,0 1-20 0 0,0-1 1 0 0,0 1-1 0 0,0-1 1 0 0,0 0 0 0 0,0 1 0 0 0,0-1-1 0 0,0 1 1 0 0,0-1 0 0 0,0 1-1 0 0,-1-1 1 0 0,1 1 0 0 0,0-1 0 0 0,0 0-1 0 0,0 1 1 0 0,-1-1 0 0 0,1 1-1 0 0,0-1 1 0 0,-1 0 0 0 0,1 1 0 0 0,0-1-1 0 0,0 0 1 0 0,-1 1 0 0 0,1-1-1 0 0,-1 0 1 0 0,1 0 0 0 0,0 1 0 0 0,-1-1-1 0 0,-15 10-2 0 0,6-3 2 0 0,0 1 0 0 0,0 1 0 0 0,1 0 0 0 0,0 0 0 0 0,0 1 0 0 0,1 1 0 0 0,-3 4 0 0 0,10-13 0 0 0,-1 1 0 0 0,0-1 0 0 0,1 1 0 0 0,0 0 0 0 0,-1 0 0 0 0,1 0 0 0 0,1-1 0 0 0,-1 1 0 0 0,0 0 0 0 0,1 0 0 0 0,-1 1 0 0 0,1-1 0 0 0,0 0 0 0 0,0 0 0 0 0,0 0 0 0 0,0 0 0 0 0,1 0 0 0 0,-1 0 0 0 0,1 0 0 0 0,0 0 0 0 0,0 0 0 0 0,0 0 0 0 0,0-1 0 0 0,0 1 0 0 0,1 0 0 0 0,-1 0 0 0 0,1-1 0 0 0,0 1 0 0 0,1 1 0 0 0,13 14 70 0 0,0-1 0 0 0,1 0-1 0 0,1-1 1 0 0,8 4-70 0 0,-21-15 8 0 0,0-1 0 0 0,0 1 0 0 0,0 0 0 0 0,1 2-8 0 0,-2-2 197 0 0,0 0 0 0 0,1-1-1 0 0,-1 1 1 0 0,5 2-197 0 0,-9-6 62 0 0,1 1 1 0 0,0 0-1 0 0,-1 0 1 0 0,1 0 0 0 0,-1 0-1 0 0,0-1 1 0 0,0 1-1 0 0,0 0 1 0 0,0 0 0 0 0,0 0-1 0 0,0 0 1 0 0,0 0-1 0 0,0 0 1 0 0,-1 0 0 0 0,1 0-1 0 0,-1-1 1 0 0,1 1-1 0 0,-1 0 1 0 0,0 0-63 0 0,-7 1 231 0 0,0 0 0 0 0,0-1 1 0 0,0 0-1 0 0,0-1 0 0 0,0 0 1 0 0,0 0-1 0 0,-6 0-231 0 0,11-1 53 0 0,-82 0 12 0 0,51-3-11 0 0,7 1-858 0 0,26 2 625 0 0,0 0 1 0 0,0 0 0 0 0,0 0 0 0 0,0-1 0 0 0,-1 1 0 0 0,1 0 0 0 0,0 0 0 0 0,0-1-1 0 0,0 1 1 0 0,0 0 0 0 0,0-1 0 0 0,-1 0 178 0 0,-3-4-6214 0 0,2 0-867 0 0</inkml:trace>
  <inkml:trace contextRef="#ctx0" brushRef="#br0" timeOffset="5427.64">3688 1 16783 0 0,'0'0'770'0'0,"0"0"-18"0"0,3 8-450 0 0,5 11 262 0 0,-1 0 0 0 0,-1 1 0 0 0,0 0 0 0 0,-1 2-564 0 0,4 29 948 0 0,-2-16-315 0 0,-1 0 1 0 0,-2 2-634 0 0,0 5 1081 0 0,4 8-1081 0 0,1 10 1043 0 0,-8-50-953 0 0,3 22 27 0 0,1-1 1 0 0,7 24-118 0 0,-11-53 1 0 0,0 11 24 0 0,-1-12 97 0 0,0-1 9 0 0,0 0-10 0 0,0 0-33 0 0,2-1-120 0 0,-1-1 0 0 0,1 1 1 0 0,-1-1-1 0 0,0 0 0 0 0,1 0 0 0 0,-1 0 0 0 0,0 0 0 0 0,0 0 0 0 0,0 0 1 0 0,0 0-1 0 0,-1 0 0 0 0,1-1 32 0 0,0 1-39 0 0,24-65-1214 0 0,-14 36 805 0 0,2 1 1 0 0,0 0 0 0 0,7-8 447 0 0,-18 35 20 0 0,0 0 0 0 0,0-1-1 0 0,1 1 1 0 0,0 1-1 0 0,0-1 1 0 0,0 0 0 0 0,0 1-1 0 0,0-1 1 0 0,0 1 0 0 0,1 0-1 0 0,0 0-19 0 0,-3 1 4 0 0,1 0 1 0 0,0 0-1 0 0,-1 0 0 0 0,1 1 0 0 0,0-1 0 0 0,-1 1 0 0 0,1-1 1 0 0,0 1-1 0 0,-1 0 0 0 0,1 0 0 0 0,0 0 0 0 0,0 0 0 0 0,0 0 0 0 0,-1 0 1 0 0,1 0-1 0 0,0 0 0 0 0,0 1 0 0 0,-1-1 0 0 0,1 1 0 0 0,0-1 1 0 0,-1 1-1 0 0,1-1 0 0 0,-1 1 0 0 0,1 0 0 0 0,0 0 0 0 0,0 0-4 0 0,-2 0 3 0 0,1-1 1 0 0,-1 1-1 0 0,1-1 0 0 0,-1 1 0 0 0,1 0 0 0 0,-1-1 0 0 0,1 1 0 0 0,-1-1 0 0 0,0 1 0 0 0,1 0 0 0 0,-1-1 1 0 0,0 1-1 0 0,1 0 0 0 0,-1 0 0 0 0,0-1 0 0 0,0 1 0 0 0,0 0 0 0 0,0 0 0 0 0,1-1 0 0 0,-1 1 1 0 0,0 0-1 0 0,-1 0 0 0 0,1-1 0 0 0,0 1 0 0 0,0 0 0 0 0,0-1 0 0 0,0 1 0 0 0,0 0 0 0 0,-1 0 1 0 0,1-1-1 0 0,0 1-3 0 0,-1 0 10 0 0,1 0 1 0 0,-1 0-1 0 0,1 0 1 0 0,0 1-1 0 0,0-1 0 0 0,0 0 1 0 0,0 0-1 0 0,0 0 1 0 0,0 0-1 0 0,0 0 1 0 0,0 0-1 0 0,0 0 1 0 0,0 0-1 0 0,0 0 1 0 0,1 0-1 0 0,-1 1-10 0 0,14 21 681 0 0,5 10 453 0 0,-16-24-1070 0 0,-1 1-1 0 0,0 0 1 0 0,0-1 0 0 0,-1 1 0 0 0,0 0-1 0 0,-1 0 1 0 0,0 0 0 0 0,0 0-1 0 0,-1 0 1 0 0,-1 3-64 0 0,2-12 7 0 0,-1 0-1 0 0,1 0 1 0 0,0 0-1 0 0,-1 1 1 0 0,1-1 0 0 0,-1 0-1 0 0,1 0 1 0 0,-1 0-1 0 0,0 0 1 0 0,1 0-1 0 0,-1 0 1 0 0,0 0 0 0 0,0 0-1 0 0,0 0 1 0 0,0-1-1 0 0,1 1 1 0 0,-1 0-1 0 0,-1 0-6 0 0,1 0-20 0 0,0 0-1 0 0,-1 0 0 0 0,1 0 0 0 0,0 0 0 0 0,0 0 1 0 0,0 0-1 0 0,0 0 0 0 0,1 0 0 0 0,-1 0 0 0 0,0 1 0 0 0,0-1 1 0 0,1 0-1 0 0,-1 1 0 0 0,1-1 0 0 0,-1 0 0 0 0,1 1 1 0 0,-1-1-1 0 0,1 1 0 0 0,0-1 0 0 0,0 1 0 0 0,0-1 1 0 0,0 0-1 0 0,0 1 0 0 0,0 1 21 0 0,-2 2-100 0 0,2-4-276 0 0,0-1-113 0 0,0 0-1022 0 0,0 0-4208 0 0,0 0-1800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59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232 278 11976 0 0,'0'0'27'0'0,"1"0"0"0"0,-1 0 0 0 0,0-1 0 0 0,0 1 0 0 0,1 0 1 0 0,-1 0-1 0 0,0 0 0 0 0,1-1 0 0 0,-1 1 0 0 0,0 0 0 0 0,0-1 1 0 0,1 1-1 0 0,-1 0 0 0 0,0 0 0 0 0,0-1 0 0 0,0 1 0 0 0,1 0 1 0 0,-1-1-1 0 0,0 1 0 0 0,0-1 0 0 0,0 1 0 0 0,0 0 0 0 0,0-1 1 0 0,0 1-1 0 0,0 0 0 0 0,0-1 0 0 0,0 1 0 0 0,0-1 0 0 0,0 1 0 0 0,0 0 1 0 0,0-1-1 0 0,0 1 0 0 0,0 0 0 0 0,0-1 0 0 0,0 1 0 0 0,0 0 1 0 0,-1-1-1 0 0,1 1 0 0 0,0-1-27 0 0,-1 1 34 0 0,0-1 0 0 0,0 1 1 0 0,0-1-1 0 0,0 1 0 0 0,0-1 1 0 0,0 1-1 0 0,0 0 0 0 0,0-1 0 0 0,0 1 1 0 0,0 0-1 0 0,0 0 0 0 0,0 0 0 0 0,0 0 1 0 0,0 0-1 0 0,-1 0-34 0 0,0 0 725 0 0,-1 0 1 0 0,1 1-1 0 0,0-1 1 0 0,-1 1-1 0 0,1 0 1 0 0,0-1-1 0 0,-1 1 1 0 0,0 1-726 0 0,-19 9 2153 0 0,8-3-2300 0 0,1-1 244 0 0,0 1-1 0 0,0 0 1 0 0,1 1-1 0 0,1 0 1 0 0,-4 4-97 0 0,-18 14 387 0 0,29-23-300 0 0,-1 0-1 0 0,1 0 1 0 0,0 1 0 0 0,0-1 0 0 0,0 1 0 0 0,0 0 0 0 0,1 1-1 0 0,0-1 1 0 0,0 0 0 0 0,0 1 0 0 0,1 0 0 0 0,0-1 0 0 0,0 1 0 0 0,0 4-87 0 0,1-9-5 0 0,1 0 1 0 0,0-1 0 0 0,0 1 0 0 0,0 0-1 0 0,0 0 1 0 0,0 0 0 0 0,0 0 0 0 0,0 0-1 0 0,0 0 1 0 0,0 0 0 0 0,0 0-1 0 0,1 0 1 0 0,-1 0 0 0 0,0-1 0 0 0,1 1-1 0 0,-1 0 1 0 0,1 0 0 0 0,-1 0 0 0 0,1 0-1 0 0,-1-1 1 0 0,1 1 0 0 0,-1 0 0 0 0,1-1-1 0 0,0 1 1 0 0,-1 0 0 0 0,1-1 0 0 0,0 1-1 0 0,0-1 1 0 0,-1 1 0 0 0,1-1 0 0 0,0 1-1 0 0,0-1 1 0 0,0 0 0 0 0,0 1-1 0 0,-1-1 1 0 0,1 0 0 0 0,0 0 0 0 0,0 1-1 0 0,0-1 1 0 0,0 0 0 0 0,1 0 4 0 0,4 0-84 0 0,-1 0 0 0 0,1 0 1 0 0,0-1-1 0 0,-1 0 0 0 0,1 0 0 0 0,0-1 84 0 0,3 0-4 0 0,-1 0-1 0 0,0-1 0 0 0,0 0 0 0 0,0-1 1 0 0,-1 0-1 0 0,1 0 0 0 0,3-4 5 0 0,9-6-213 0 0,16-17 213 0 0,0 1-302 0 0,-34 28 277 0 0,1 0-1 0 0,-1 0 1 0 0,0 0-1 0 0,0 0 0 0 0,0-1 1 0 0,0 1-1 0 0,-1 0 1 0 0,1-1-1 0 0,-1 1 1 0 0,1-1-1 0 0,0-2 26 0 0,-16-7 1379 0 0,13 11-1417 0 0,-1 1 1 0 0,0-1 0 0 0,0 1 0 0 0,0-1 0 0 0,0 1-1 0 0,0 0 1 0 0,0 0 0 0 0,0 0 0 0 0,0 0 0 0 0,0 0-1 0 0,0 0 1 0 0,0 0 0 0 0,0 1 0 0 0,0-1-1 0 0,0 1 1 0 0,0-1 0 0 0,-1 2 37 0 0,-4 0-1 0 0,1 1 0 0 0,0 0-1 0 0,-1 0 1 0 0,-1 2 1 0 0,6-4 32 0 0,1 0 0 0 0,0 0 1 0 0,-1 1-1 0 0,1-1 0 0 0,0 0 0 0 0,0 1 0 0 0,0-1 0 0 0,0 1 0 0 0,0-1 0 0 0,0 1 0 0 0,1-1 0 0 0,-1 1 0 0 0,0-1 0 0 0,1 1 0 0 0,-1 0 0 0 0,1-1 1 0 0,0 1-1 0 0,-1 1-32 0 0,1-2 166 0 0,2 0-266 0 0,6 1 75 0 0,0 1 1 0 0,1-2-1 0 0,0 1 0 0 0,-1-1 0 0 0,1-1 0 0 0,-1 1 1 0 0,1-1-1 0 0,8-2 25 0 0,13-1-990 0 0,28-9 990 0 0,-40 8-110 0 0,0 0 0 0 0,0-2 0 0 0,0 0 0 0 0,-1-2 0 0 0,0 0 0 0 0,3-2 110 0 0,-10 4 6 0 0,0 0-1 0 0,-1-1 0 0 0,0 0 0 0 0,0-1 0 0 0,-1 0 1 0 0,1-1-1 0 0,-2 1 0 0 0,1-1 0 0 0,-1-1 0 0 0,2-4-5 0 0,2-4-13 0 0,-2 0-1 0 0,0 0 1 0 0,1-6 13 0 0,-6 14-44 0 0,-1-1 1 0 0,0 1-1 0 0,-1 0 1 0 0,0-1-1 0 0,0 1 1 0 0,-1-1-1 0 0,-1-1 44 0 0,0 8 21 0 0,0 1-1 0 0,-1 0 1 0 0,1-1 0 0 0,-1 1-1 0 0,0 0 1 0 0,0 0 0 0 0,0-1-1 0 0,0 1 1 0 0,-1 0 0 0 0,1 0-1 0 0,-2-2-20 0 0,2 4 34 0 0,0-1 1 0 0,0 1-1 0 0,0-1 0 0 0,0 1 0 0 0,-1-1 0 0 0,1 1 0 0 0,0 0 0 0 0,-1 0 0 0 0,1 0 0 0 0,-1 0 0 0 0,1 0 0 0 0,-1 0 1 0 0,1 0-1 0 0,-1 0 0 0 0,0 1 0 0 0,1-1 0 0 0,-1 1 0 0 0,0-1 0 0 0,1 1 0 0 0,-1 0 0 0 0,0-1 0 0 0,0 1-34 0 0,-2 0 96 0 0,-1 1 0 0 0,1-1 0 0 0,0 1 0 0 0,-1 0 0 0 0,1 0 0 0 0,0 0 0 0 0,0 1-1 0 0,0-1 1 0 0,0 1 0 0 0,0 0 0 0 0,0 0 0 0 0,-3 3-96 0 0,1-1 34 0 0,0 1 0 0 0,1 0 1 0 0,-1 0-1 0 0,1 1 0 0 0,0-1 0 0 0,1 1 0 0 0,-3 3-34 0 0,-1 5-82 0 0,0 0-1 0 0,1 0 0 0 0,1 0 0 0 0,0 1 1 0 0,1 0-1 0 0,0 0 0 0 0,1 1 83 0 0,-1 7 21 0 0,2 1-1 0 0,0-1 1 0 0,2 1 0 0 0,0 5-21 0 0,3 28 458 0 0,3 10-458 0 0,17 254 1680 0 0,-13-163-1202 0 0,-9-151-450 0 0,1 3 30 0 0,0-1 1 0 0,1 1-1 0 0,0 0 0 0 0,1-1 1 0 0,1 4-59 0 0,-4-11-146 0 0,0-2-78 0 0,-8-20-1482 0 0,-1 6 378 0 0,-3-2-58 0 0</inkml:trace>
  <inkml:trace contextRef="#ctx0" brushRef="#br0" timeOffset="298.736">107 505 15664 0 0,'0'0'356'0'0,"0"0"49"0"0,0 0 21 0 0,0 0-42 0 0,16 6-178 0 0,9 2 1152 0 0,1-1 0 0 0,14 2-1358 0 0,-13-3 465 0 0,1-1-112 0 0,-1-1-1 0 0,8-1-352 0 0,18 2 128 0 0,-23-1-133 0 0,0 1-14 0 0,1-2 0 0 0,-1-1 0 0 0,18-1 19 0 0,9-2-2568 0 0,-39 1-4257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57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492 205 13824 0 0,'-14'-8'751'0'0,"7"5"-593"0"0,1-1 1 0 0,-1 1-1 0 0,1 1 0 0 0,-1-1 0 0 0,-2 0-158 0 0,-12-5 446 0 0,17 6-324 0 0,1 0 0 0 0,-1 1 1 0 0,0 0-1 0 0,0-1 0 0 0,0 1 0 0 0,-3 0-122 0 0,-23-1 873 0 0,-1 1 0 0 0,0 2 1 0 0,1 1-1 0 0,-1 1 0 0 0,-17 5-873 0 0,47-8 30 0 0,0 0 0 0 0,0 0 0 0 0,0 1 0 0 0,0-1 0 0 0,0 0 0 0 0,0 0 0 0 0,0 1 0 0 0,0-1 0 0 0,0 1 0 0 0,0-1 1 0 0,0 1-1 0 0,0-1 0 0 0,0 1 0 0 0,1 0 0 0 0,-1 0 0 0 0,0-1 0 0 0,0 1 0 0 0,1 0 0 0 0,-1 0 0 0 0,0 0 0 0 0,1-1 0 0 0,-1 1 0 0 0,1 0 0 0 0,-1 0 0 0 0,1 0 0 0 0,-1 0 0 0 0,1 0 0 0 0,0 0 0 0 0,-1 0 0 0 0,1 0 0 0 0,0 1 0 0 0,0-1 0 0 0,0 0 0 0 0,0 0 0 0 0,0 0 0 0 0,0 1-30 0 0,0 0-28 0 0,1 1 0 0 0,0 0 0 0 0,-1-1 0 0 0,1 1 0 0 0,0-1 0 0 0,0 0 0 0 0,1 1 0 0 0,-1-1 0 0 0,0 0 0 0 0,1 0 0 0 0,-1 0 1 0 0,1 0-1 0 0,0 0 0 0 0,-1 0 0 0 0,1 0 28 0 0,10 7 34 0 0,1-1 1 0 0,-1 0-1 0 0,1 0 1 0 0,1-2 0 0 0,-1 1-1 0 0,1-2 1 0 0,0 0-1 0 0,6 1-34 0 0,7 3-50 0 0,15 8 50 0 0,-16-5-185 0 0,-16-8 175 0 0,0 0 0 0 0,0 0 0 0 0,-1 1 0 0 0,1 0 1 0 0,-1 1-1 0 0,-1 0 0 0 0,1 1 0 0 0,0 1 10 0 0,-8-7 2 0 0,0 0-1 0 0,0 0 1 0 0,0-1-1 0 0,-1 1 1 0 0,1 0-1 0 0,-1 0 1 0 0,1 1-1 0 0,-1-1 1 0 0,1 0-1 0 0,-1 0 1 0 0,1 0-1 0 0,-1 0 1 0 0,0 0-1 0 0,0 0 1 0 0,1 1-1 0 0,-1-1 1 0 0,0 0-1 0 0,0 0 1 0 0,0 0-1 0 0,0 1 1 0 0,-1-1-2 0 0,1 1 33 0 0,-1 0 1 0 0,0 0 0 0 0,1 0-1 0 0,-1 0 1 0 0,0 0-1 0 0,0 0 1 0 0,-1 0-1 0 0,1 0 1 0 0,0-1-1 0 0,0 1 1 0 0,-2 0-34 0 0,-3 5 181 0 0,-1-1 1 0 0,0-1-1 0 0,0 1 1 0 0,-9 4-182 0 0,16-10 3 0 0,-22 14 57 0 0,-1-1-1 0 0,0-1 1 0 0,-1-1 0 0 0,0-1 0 0 0,-1-1 0 0 0,0-1 0 0 0,0-1 0 0 0,-1-2 0 0 0,1 0-1 0 0,-1-2 1 0 0,-20 0-60 0 0,15-1-44 0 0,24-1-53 0 0,0-1 0 0 0,0 0-1 0 0,0 0 1 0 0,-1 0 0 0 0,1-1-1 0 0,0 0 1 0 0,0 0 0 0 0,0 0-1 0 0,0-1 1 0 0,-1-1 97 0 0,7 3-259 0 0,0-1 1 0 0,0 1-1 0 0,1 0 0 0 0,-1-1 1 0 0,0 1-1 0 0,1-1 0 0 0,-1 1 1 0 0,1-1-1 0 0,-1 1 0 0 0,1-1 1 0 0,-1 1-1 0 0,1-1 0 0 0,-1 0 1 0 0,1 1-1 0 0,-1-1 0 0 0,1 0 1 0 0,0 1-1 0 0,-1-1 0 0 0,1 0 1 0 0,0 0-1 0 0,0 1 1 0 0,-1-1-1 0 0,1 0 0 0 0,0 0 1 0 0,0 1-1 0 0,0-2 259 0 0,2-8-6709 0 0</inkml:trace>
  <inkml:trace contextRef="#ctx0" brushRef="#br0" timeOffset="302.842">688 208 8288 0 0,'0'0'638'0'0,"0"0"-67"0"0,-1 1 1252 0 0,-2 13 4638 0 0,4 14-4887 0 0,0-10-1506 0 0,2 2 137 0 0,-2-17-60 0 0,-1 1 0 0 0,1 0 1 0 0,-1 0-1 0 0,0-1 0 0 0,0 5-145 0 0,-3 14 536 0 0,2-14-286 0 0,0-1-1 0 0,0 1 0 0 0,0 0 0 0 0,1 2-249 0 0,1 11 779 0 0,-2 0-1 0 0,-4 21-778 0 0,0 15 75 0 0,2-6-75 0 0,-3-2 0 0 0,-1 1 0 0 0,-7 16 0 0 0,12-60-41 0 0,0 1 0 0 0,0-1 0 0 0,-1 0 0 0 0,0 1 0 0 0,0-1 0 0 0,-1-1 0 0 0,0 1 0 0 0,0 0 0 0 0,0-1 0 0 0,-1 1 41 0 0,4-6-163 0 0,0 1 1 0 0,0-1-1 0 0,0 0 1 0 0,0 1-1 0 0,0-1 1 0 0,0 0-1 0 0,0 0 1 0 0,0 0-1 0 0,0 0 1 0 0,0 0-1 0 0,0 0 1 0 0,0 0-1 0 0,0 0 1 0 0,-1 0-1 0 0,1 0 1 0 0,0-1-1 0 0,0 1 1 0 0,0 0-1 0 0,0-1 1 0 0,0 1-1 0 0,1-1 1 0 0,-1 1-1 0 0,0-1 1 0 0,0 1-1 0 0,0-1 1 0 0,0 0-1 0 0,0 1 1 0 0,1-1-1 0 0,-1 0 1 0 0,0 0-1 0 0,1 0 1 0 0,-1 0 162 0 0,-3-9-1685 0 0</inkml:trace>
  <inkml:trace contextRef="#ctx0" brushRef="#br0" timeOffset="601.143">632 375 6912 0 0,'5'-18'-306'0'0,"-2"5"1522"0"0,1 0 0 0 0,1 1 0 0 0,0-1 0 0 0,1 1-1216 0 0,-4 8 260 0 0,0 1 0 0 0,0-1 0 0 0,0 1 0 0 0,1 0 0 0 0,0-1 0 0 0,0 1 0 0 0,0 0 0 0 0,0 1 0 0 0,0-1 0 0 0,0 0 0 0 0,1 1 0 0 0,-1 0 0 0 0,1 0 0 0 0,3-2-260 0 0,-1 2 231 0 0,1-1 0 0 0,-1 1 0 0 0,1 0 0 0 0,-1 0 0 0 0,1 1 0 0 0,0-1 0 0 0,0 2 0 0 0,-1-1 0 0 0,1 1 0 0 0,0 0 0 0 0,0 0 0 0 0,0 1 0 0 0,0 0 0 0 0,0 0 0 0 0,-1 1 0 0 0,1-1 0 0 0,-1 2 0 0 0,1-1 0 0 0,-1 1-1 0 0,0 0 1 0 0,0 0 0 0 0,3 2-231 0 0,1 2 298 0 0,-7-6-197 0 0,0 1 0 0 0,0 0-1 0 0,0 0 1 0 0,-1 1-1 0 0,1-1 1 0 0,1 3-101 0 0,-3-4 15 0 0,0 0 0 0 0,0 0 0 0 0,-1 0-1 0 0,1 0 1 0 0,-1 1 0 0 0,1-1 0 0 0,-1 0 0 0 0,1 0 0 0 0,-1 1 0 0 0,0-1-1 0 0,0 0 1 0 0,0 1 0 0 0,1-1 0 0 0,-1 0 0 0 0,-1 1 0 0 0,1-1-1 0 0,0 0 1 0 0,0 1 0 0 0,0-1 0 0 0,-1 1-15 0 0,-2 17 364 0 0,3-16-261 0 0,-1 1 0 0 0,1-1 0 0 0,-1 0 0 0 0,0 1 0 0 0,0-1 0 0 0,0 0 0 0 0,0 0 0 0 0,-1 0 0 0 0,1 0 0 0 0,-1 0 0 0 0,0 0 0 0 0,-1 1-103 0 0,-2 3 46 0 0,-1-2-1 0 0,0 1 1 0 0,-1-1-1 0 0,1 0 1 0 0,-1 0 0 0 0,0 0-1 0 0,0-1 1 0 0,0 0-1 0 0,0-1 1 0 0,-1 0 0 0 0,-4 2-46 0 0,-9 2-2 0 0,0-2 1 0 0,-1 0-1 0 0,-15 1 2 0 0,23-4-126 0 0,0-1 0 0 0,-1 0-1 0 0,1-1 1 0 0,-1 0 0 0 0,1-1 0 0 0,0-1-1 0 0,-14-3 127 0 0,25 4-114 0 0,0 0-91 0 0,1 1-1 0 0,0-1 1 0 0,0 0 0 0 0,-1 1-1 0 0,1-1 1 0 0,0 0 0 0 0,-1-1 205 0 0,2 1-50 0 0,1 1 0 0 0,0 0-1 0 0,0 0 1 0 0,-1 0 0 0 0,1-1 0 0 0,0 1 0 0 0,0 0 0 0 0,0 0 0 0 0,0-1-1 0 0,-1 1 1 0 0,1 0 0 0 0,0 0 0 0 0,0-1 0 0 0,0 1 0 0 0,0 0-1 0 0,0 0 1 0 0,0-1 0 0 0,0 1 0 0 0,0 0 0 0 0,0-1 0 0 0,0 1-1 0 0,0 0 1 0 0,0 0 0 0 0,0-1 0 0 0,0 1 50 0 0,7-10-1593 0 0,11-1-1430 0 0,-9 8 1473 0 0</inkml:trace>
  <inkml:trace contextRef="#ctx0" brushRef="#br0" timeOffset="1017.53">1063 371 6448 0 0,'11'0'297'0'0,"-9"0"-9"0"0,-3 0-188 0 0,36-5 7234 0 0,8-5-3852 0 0,-8 1-2792 0 0,46-17 230 0 0,-72 23-802 0 0,0-1 0 0 0,0-1-1 0 0,-1 1 1 0 0,0-2-1 0 0,7-4-117 0 0,-14 10-15 0 0,-1-1-1 0 0,0 1 0 0 0,1-1 0 0 0,-1 1 1 0 0,0 0-1 0 0,1-1 0 0 0,-1 1 0 0 0,0-1 1 0 0,1 1-1 0 0,-1 0 0 0 0,0-1 0 0 0,1 1 0 0 0,-1-1 1 0 0,0 1-1 0 0,0-1 0 0 0,0 1 0 0 0,0-1 1 0 0,0 0 15 0 0,1 1-12 0 0,-1-1 0 0 0,0 1 0 0 0,0 0 0 0 0,0-1 0 0 0,0 1 0 0 0,0-1 0 0 0,0 1 0 0 0,1 0 0 0 0,-1-1 0 0 0,0 1 0 0 0,0 0 0 0 0,1-1 0 0 0,-1 1 0 0 0,0 0 0 0 0,0-1 0 0 0,1 1 0 0 0,-1 0 0 0 0,0-1 1 0 0,1 1-1 0 0,-1 0 0 0 0,1 0 0 0 0,-1 0 0 0 0,0-1 0 0 0,1 1 12 0 0,6-2 73 0 0,5-3 133 0 0,-12 5-192 0 0,0 0-1 0 0,0 0 1 0 0,0 0 0 0 0,0 0 0 0 0,0 0-1 0 0,1 0 1 0 0,-1 0 0 0 0,0-1-1 0 0,0 1 1 0 0,0 0 0 0 0,0 0 0 0 0,0 0-1 0 0,0 0 1 0 0,0 0 0 0 0,0 0-1 0 0,0-1 1 0 0,0 1 0 0 0,0 0 0 0 0,0 0-1 0 0,1 0 1 0 0,-1 0 0 0 0,0-1 0 0 0,0 1-1 0 0,0 0 1 0 0,0 0 0 0 0,0 0-1 0 0,0 0 1 0 0,-1-1 0 0 0,1 1 0 0 0,0 0-1 0 0,0 0 1 0 0,0 0 0 0 0,0 0-1 0 0,0 0 1 0 0,0-1 0 0 0,0 1 0 0 0,0 0-1 0 0,0 0 1 0 0,0 0 0 0 0,0 0-1 0 0,-1 0 1 0 0,1 0 0 0 0,0-1 0 0 0,0 1-1 0 0,0 0 1 0 0,0 0 0 0 0,0 0 0 0 0,0 0-1 0 0,-1 0 1 0 0,1 0 0 0 0,0 0-1 0 0,0 0 1 0 0,0 0 0 0 0,0 0 0 0 0,0 0-1 0 0,-1 0 1 0 0,1 0-14 0 0,-6-4 220 0 0,4 2-145 0 0,0 1 0 0 0,0-1-1 0 0,0 1 1 0 0,-1 0 0 0 0,1 0 0 0 0,0-1-1 0 0,-1 2 1 0 0,1-1 0 0 0,-1 0 0 0 0,1 0-1 0 0,-1 1 1 0 0,1 0 0 0 0,-1-1 0 0 0,-1 1-75 0 0,-4 0 113 0 0,0 1 1 0 0,0 0 0 0 0,0 0 0 0 0,0 1 0 0 0,0 0 0 0 0,0 0-1 0 0,0 1 1 0 0,1 0 0 0 0,-1 0 0 0 0,1 1 0 0 0,-5 2-114 0 0,4 0 52 0 0,0 0 0 0 0,1 0 1 0 0,-1 1-1 0 0,1 0 0 0 0,0 0 1 0 0,1 1-1 0 0,-1 0-52 0 0,4-3 0 0 0,0-1 0 0 0,1 1-1 0 0,-1 0 1 0 0,1 1 0 0 0,0-1-1 0 0,0 0 1 0 0,1 0 0 0 0,-1 1-1 0 0,1-1 1 0 0,1 1 0 0 0,-1-1 0 0 0,1 1-1 0 0,0 1 1 0 0,-1-4 0 0 0,1-1 0 0 0,0 0 0 0 0,0 1 0 0 0,0-1 0 0 0,1 0 0 0 0,-1 1 0 0 0,0-1 0 0 0,1 0 0 0 0,0 1 0 0 0,-1-1 0 0 0,1 0 0 0 0,0 0 0 0 0,0 0 0 0 0,0 0 0 0 0,0 0 0 0 0,1 0 0 0 0,-1 0 0 0 0,1 0 0 0 0,-1 0 0 0 0,1-1 0 0 0,0 1 0 0 0,-1 0 0 0 0,2 0 0 0 0,32 20 648 0 0,-15-10-428 0 0,-17-9-277 0 0,1-1-1 0 0,0 1 1 0 0,1-1 0 0 0,-1 0 0 0 0,0 0-1 0 0,1 0 1 0 0,-1 0 0 0 0,1-1-1 0 0,0 0 1 0 0,-1 0 0 0 0,1 0-1 0 0,4 0 58 0 0,2-2-761 0 0,0 1 0 0 0,1-2-1 0 0,9-1 762 0 0,15-7-4663 0 0,-18 5-1681 0 0</inkml:trace>
  <inkml:trace contextRef="#ctx0" brushRef="#br0" timeOffset="1358.745">1784 269 13760 0 0,'2'-14'1470'0'0,"-2"14"-1469"0"0,0 0 0 0 0,0 0 0 0 0,0-1-1 0 0,0 1 1 0 0,0 0 0 0 0,0 0 0 0 0,0-1 0 0 0,-1 1 0 0 0,1 0-1 0 0,0 0 1 0 0,0-1 0 0 0,0 1 0 0 0,0 0 0 0 0,0 0-1 0 0,-1 0 1 0 0,1-1 0 0 0,0 1 0 0 0,0 0 0 0 0,0 0 0 0 0,-1 0-1 0 0,1 0 1 0 0,0 0 0 0 0,0-1 0 0 0,0 1 0 0 0,-1 0-1 0 0,1 0 1 0 0,0 0 0 0 0,0 0 0 0 0,-1 0 0 0 0,1 0 0 0 0,0 0-1 0 0,-7-2 87 0 0,5 1 45 0 0,-1 1-1 0 0,1-1 1 0 0,-1 0-1 0 0,1 0 1 0 0,0 0-1 0 0,0 0 1 0 0,-1 0-1 0 0,1-1 1 0 0,0 1-1 0 0,-1-1-131 0 0,1 0 174 0 0,0 1 0 0 0,0 0-1 0 0,0 0 1 0 0,-1 0 0 0 0,1 0-1 0 0,0 0 1 0 0,-1 0 0 0 0,1 1-1 0 0,0-1 1 0 0,-1 1 0 0 0,1 0-1 0 0,-1-1 1 0 0,1 1 0 0 0,-2 0-174 0 0,-39 5 1383 0 0,24-2-655 0 0,14-2-652 0 0,4-1-66 0 0,-1 0 0 0 0,0 0 1 0 0,0 0-1 0 0,0 0 0 0 0,1 1 1 0 0,-1-1-1 0 0,0 1 1 0 0,0-1-1 0 0,1 1 0 0 0,-1 0 1 0 0,1-1-1 0 0,-1 1 0 0 0,0 0 1 0 0,1 0-1 0 0,-1 0 1 0 0,1 1-1 0 0,0-1 0 0 0,-1 1-10 0 0,-1 0 47 0 0,0 0 0 0 0,1 0-1 0 0,-1 0 1 0 0,0 0 0 0 0,0-1-1 0 0,0 1 1 0 0,0-1 0 0 0,0 0-1 0 0,-2 1-46 0 0,-15 6 519 0 0,-1 4 98 0 0,6-4-367 0 0,1 0 0 0 0,-11 9-250 0 0,23-15 0 0 0,0 0 0 0 0,-1 0 0 0 0,1 1 0 0 0,0-1 0 0 0,1 1 0 0 0,-1 0 0 0 0,0 0 0 0 0,1-1 0 0 0,-1 1 0 0 0,1 0 0 0 0,0 0 0 0 0,0 0 0 0 0,0 1 0 0 0,-7 42 0 0 0,8-43 0 0 0,-1 0 0 0 0,1-1 0 0 0,0 1 0 0 0,0-1 0 0 0,1 1 0 0 0,-1-1 0 0 0,0 1 0 0 0,1-1 0 0 0,0 1 0 0 0,-1-1 0 0 0,1 0 0 0 0,0 1 0 0 0,0-1 0 0 0,0 0 0 0 0,1 0 0 0 0,-1 0 0 0 0,0 0 0 0 0,1 0 0 0 0,0 0 0 0 0,-1 0 0 0 0,1 0 0 0 0,0-1 0 0 0,0 1 0 0 0,0 0 0 0 0,0-1 0 0 0,0 0 0 0 0,0 1 0 0 0,1-1 0 0 0,6 3 0 0 0,0 0 0 0 0,0 0 0 0 0,0-1 0 0 0,0 0 0 0 0,1-1 0 0 0,5 1 0 0 0,-3 0 0 0 0,0-1 0 0 0,0 0 0 0 0,1-1 0 0 0,-1-1 0 0 0,0 0 0 0 0,1 0 0 0 0,-1-1 0 0 0,0-1 0 0 0,1 0 0 0 0,-1-1 0 0 0,7-2 0 0 0,6-4-159 0 0,-11 5-716 0 0,0-1 1 0 0,0-1 0 0 0,11-7 874 0 0,-6 0-7505 0 0</inkml:trace>
  <inkml:trace contextRef="#ctx0" brushRef="#br0" timeOffset="1620.084">2005 0 15664 0 0,'0'0'718'0'0,"0"0"-19"0"0,1 0-676 0 0,0 0 0 0 0,0 0 0 0 0,0 0 1 0 0,0 1-1 0 0,0-1 0 0 0,0 0 0 0 0,0 0 1 0 0,0 1-1 0 0,0-1 0 0 0,0 0 0 0 0,0 1 0 0 0,0 0-23 0 0,1 0 0 0 0,1 1 0 0 0,-1 0 0 0 0,0 1 0 0 0,0-1 0 0 0,0 0 0 0 0,-1 0 0 0 0,1 1 0 0 0,-1-1 0 0 0,1 1 0 0 0,-1-1 0 0 0,0 1 0 0 0,0 0 0 0 0,0 0 0 0 0,0-1 0 0 0,0 1 0 0 0,-1 0 0 0 0,1 2 0 0 0,7 16 233 0 0,-7-19-139 0 0,0 0 0 0 0,0 1 0 0 0,0-1 0 0 0,0 0 1 0 0,-1 1-1 0 0,1-1 0 0 0,-1 0 0 0 0,1 1 0 0 0,-1-1 0 0 0,0 1 0 0 0,0-1 0 0 0,0 1 0 0 0,0 0-94 0 0,-2 16 930 0 0,1 0-1 0 0,1 0 0 0 0,1-1 1 0 0,1 1-1 0 0,0 0-929 0 0,-1 0 186 0 0,0-1-1 0 0,-2 1 1 0 0,0-1-1 0 0,-1 0 1 0 0,-1 0-1 0 0,-1 0 1 0 0,0 0 0 0 0,-2 0-1 0 0,0-1 1 0 0,0 1-1 0 0,-10 15-185 0 0,13-28-223 0 0,0 0 0 0 0,-1 1 0 0 0,1-1-1 0 0,-1-1 1 0 0,0 1 0 0 0,0 0 0 0 0,-1-1 0 0 0,1 0-1 0 0,-1 0 1 0 0,0 0 0 0 0,0-1 0 0 0,0 0 0 0 0,-3 2 223 0 0,3-3-1924 0 0,-1 1 1 0 0,0-1 0 0 0,0 0 0 0 0,-6 2 1923 0 0,0-2-6437 0 0</inkml:trace>
  <inkml:trace contextRef="#ctx0" brushRef="#br0" timeOffset="2135.543">1815 291 11976 0 0,'8'-3'576'0'0,"-1"0"-486"0"0,-1 1 1 0 0,0 0 0 0 0,0 0 0 0 0,1 0 0 0 0,-1 1-1 0 0,1 0 1 0 0,-1 1 0 0 0,6-1-91 0 0,27-4 80 0 0,-31 4 159 0 0,0 0-1 0 0,0 1 1 0 0,0 0-1 0 0,0 0 1 0 0,1 1-1 0 0,-1 0 1 0 0,0 0-1 0 0,0 1 1 0 0,0 0 0 0 0,1 1-239 0 0,25 4 856 0 0,-30-7-688 0 0,1 0 1 0 0,-1 1-1 0 0,1 0 1 0 0,-1 0-1 0 0,0 0 1 0 0,0 0-1 0 0,1 1 1 0 0,-1 0-1 0 0,0 0 1 0 0,0 0-1 0 0,0 0 0 0 0,-1 0 1 0 0,1 1-1 0 0,-1 0 1 0 0,1 0-1 0 0,1 1-168 0 0,-1 0 192 0 0,0 0 0 0 0,1-1-1 0 0,-1 1 1 0 0,1-1-1 0 0,0 0 1 0 0,0 0-1 0 0,1-1 1 0 0,4 2-192 0 0,26 15 915 0 0,-29-14-684 0 0,0 1 1 0 0,-1 0-1 0 0,0 0 0 0 0,0 1 0 0 0,0 0 0 0 0,0 0 0 0 0,2 6-231 0 0,-5-9 83 0 0,0 0-1 0 0,-1 1 0 0 0,0-1 0 0 0,0 1 0 0 0,0-1 0 0 0,0 1 0 0 0,-1 0 0 0 0,0 0 1 0 0,0 0-1 0 0,0-1 0 0 0,-1 1 0 0 0,1 0 0 0 0,-1 0 0 0 0,0 3-82 0 0,-1-7 51 0 0,1-1 0 0 0,0 1-1 0 0,-1 0 1 0 0,1 0 0 0 0,-1-1 0 0 0,1 1-1 0 0,-1 0 1 0 0,1 0 0 0 0,-1-1-1 0 0,1 1 1 0 0,-1-1 0 0 0,0 1 0 0 0,1 0-1 0 0,-1-1 1 0 0,0 1 0 0 0,0-1-1 0 0,1 0 1 0 0,-1 1 0 0 0,-1-1-51 0 0,-1 2 60 0 0,-5 1-60 0 0,7-3-3 0 0,0 0-1 0 0,0-1 0 0 0,0 1 1 0 0,0 0-1 0 0,0 0 0 0 0,0-1 1 0 0,0 1-1 0 0,0 0 0 0 0,0-1 1 0 0,0 1-1 0 0,0-1 1 0 0,0 0-1 0 0,0 1 0 0 0,0-1 1 0 0,0 0-1 0 0,0 1 0 0 0,1-1 1 0 0,-1 0-1 0 0,0 0 0 0 0,1 0 1 0 0,-1 0-1 0 0,0 1 1 0 0,1-1-1 0 0,-1 0 0 0 0,1 0 1 0 0,0 0-1 0 0,-1 0 0 0 0,1 0 1 0 0,0-1-1 0 0,-1 1 0 0 0,1 0 1 0 0,0 0-1 0 0,0 0 4 0 0,-1-3-15 0 0,1 0 0 0 0,0 0 0 0 0,0 0 0 0 0,0-1 0 0 0,0 1 0 0 0,1 0 0 0 0,-1 0 0 0 0,2-3 15 0 0,1-4-54 0 0,2 1 1 0 0,-1-1-1 0 0,1 1 0 0 0,0 0 1 0 0,1 0-1 0 0,0 1 0 0 0,1 0 0 0 0,0 0 1 0 0,1 0-1 0 0,-1 1 0 0 0,1 0 0 0 0,1 1 1 0 0,0 0-1 0 0,0 0 0 0 0,0 0 0 0 0,1 2 1 0 0,0-1-1 0 0,0 1 0 0 0,0 0 0 0 0,1 1 1 0 0,-1 0-1 0 0,1 1 0 0 0,3 0 54 0 0,17-4-212 0 0,0 2 0 0 0,1 1 0 0 0,18 0 212 0 0,-14 2 37 0 0,-16 0-391 0 0,0 1 1 0 0,-1 1 0 0 0,1 1-1 0 0,-1 1 1 0 0,6 1 353 0 0,-1 7-238 0 0,-23-9-132 0 0,-11 13-1054 0 0,2-9 1503 0 0,-1 0 1 0 0,0-1-1 0 0,-1 1 1 0 0,1-2-1 0 0,-1 1 1 0 0,1-1 0 0 0,-1-1-1 0 0,0 0 1 0 0,-9 1-80 0 0,-31 8 646 0 0,47-10-630 0 0,-24 7 438 0 0,0 0 1 0 0,1 2-1 0 0,-2 3-454 0 0,20-10 94 0 0,1 1 0 0 0,0 0 0 0 0,0 1-1 0 0,0 0 1 0 0,1 0 0 0 0,-1 1 0 0 0,1-1-1 0 0,0 1 1 0 0,1 1 0 0 0,0-1 0 0 0,0 1-1 0 0,-3 4-93 0 0,7-9 0 0 0,0 0 0 0 0,0 1 0 0 0,0-1 0 0 0,0 0 0 0 0,1 1 0 0 0,-1-1 0 0 0,0 1 0 0 0,1-1 0 0 0,0 1 0 0 0,0-1 0 0 0,-1 1 0 0 0,2 0 0 0 0,-2-1 0 0 0,1 0 0 0 0,0-1 0 0 0,0 1 0 0 0,1-1 0 0 0,-1 1 0 0 0,0-1 0 0 0,0 1 0 0 0,1-1 0 0 0,-1 1 0 0 0,1-1 0 0 0,0 1 0 0 0,-1-1 0 0 0,1 1 0 0 0,0-1 0 0 0,0 0 0 0 0,0 1 0 0 0,-1-1 0 0 0,2 0 0 0 0,-1 0 0 0 0,0 0 0 0 0,0 0 0 0 0,0 0 0 0 0,0 0 0 0 0,1 0 0 0 0,-1 0 0 0 0,0 0 0 0 0,1-1 0 0 0,-1 1 0 0 0,1 0 0 0 0,-1-1 0 0 0,1 1 0 0 0,-1-1 0 0 0,5 1 0 0 0,-1 0 0 0 0,0-1 0 0 0,0 1 0 0 0,0-1 0 0 0,0-1 0 0 0,1 1 0 0 0,1-1 0 0 0,-7 1 0 0 0,12-2 14 0 0,0 0 0 0 0,-1-1 0 0 0,0 0 0 0 0,1-1 0 0 0,-1 0-1 0 0,0 0 1 0 0,-1-2 0 0 0,1 1 0 0 0,-1-1 0 0 0,8-6-14 0 0,10-11 113 0 0,-1 0 0 0 0,21-24-113 0 0,1-1 57 0 0,-37 38-39 0 0,-11 10-23 0 0,-1 0-1 0 0,0-1 1 0 0,1 1-1 0 0,-1 0 1 0 0,0 0-1 0 0,1 0 1 0 0,-1 0-1 0 0,0 0 1 0 0,1 0-1 0 0,-1 0 0 0 0,0 0 1 0 0,1 0-1 0 0,-1 0 1 0 0,1 0-1 0 0,-1 0 1 0 0,0 0-1 0 0,1 0 1 0 0,-1 0-1 0 0,0 0 1 0 0,1 1-1 0 0,-1-1 1 0 0,0 0-1 0 0,1 0 1 0 0,-1 0-1 0 0,0 1 1 0 0,1-1-1 0 0,-1 0 1 0 0,0 0-1 0 0,0 0 1 0 0,1 1-1 0 0,-1-1 0 0 0,0 0 1 0 0,0 1-1 0 0,0-1 1 0 0,1 0-1 0 0,-1 1 1 0 0,0-1-1 0 0,0 0 1 0 0,0 1 5 0 0,7 10-157 0 0,-4 2 195 0 0,1 0 0 0 0,-2 1 1 0 0,0-1-1 0 0,0 5-38 0 0,-1-7-26 0 0,0-1 0 0 0,1 1 0 0 0,0 0 1 0 0,1-1-1 0 0,0 1 0 0 0,0-1 0 0 0,4 6 26 0 0,-4-9-64 0 0,7 9-831 0 0,0-7-4648 0 0,2-3-1786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32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4 231 5064 0 0,'4'-14'281'0'0,"-3"9"-254"0"0,1-1-1 0 0,-1 1 1 0 0,0-1 0 0 0,0 0 0 0 0,-1 1 0 0 0,0-1 0 0 0,0 0 0 0 0,0 0-27 0 0,0 4 118 0 0,0-1 0 0 0,0 1-1 0 0,0 0 1 0 0,0-1 0 0 0,1 1 0 0 0,-1-1 0 0 0,1 1 0 0 0,0-1-118 0 0,0 1 268 0 0,-1 0 0 0 0,1 0 0 0 0,-1 0 0 0 0,0-1 0 0 0,1 1 0 0 0,-1 0 0 0 0,0 0 1 0 0,0 0-1 0 0,0 0 0 0 0,-1-1-268 0 0,0-4 1131 0 0,0 0 1 0 0,0 1-1 0 0,1-1 1 0 0,0-6-1132 0 0,0 8 175 0 0,-1 1-12 0 0,1 0 0 0 0,-1 0 0 0 0,0 0 0 0 0,0 0 1 0 0,0 1-1 0 0,-2-4-163 0 0,2 3 382 0 0,-1 0 0 0 0,1 0 0 0 0,0 0 0 0 0,0 0 0 0 0,1-1-1 0 0,-1-3-381 0 0,3-3 2254 0 0,-2 11-2167 0 0,0 0 0 0 0,0 0 0 0 0,1 0 0 0 0,-1 0-1 0 0,0 0 1 0 0,0 0 0 0 0,0 0 0 0 0,0 0 0 0 0,1 0 0 0 0,-1 0 0 0 0,0 0 0 0 0,0 0 0 0 0,0 0 0 0 0,1 0-1 0 0,-1 0 1 0 0,0 0 0 0 0,0 0 0 0 0,0 0 0 0 0,0 0 0 0 0,1 0 0 0 0,-1 0 0 0 0,0 0 0 0 0,0 0 0 0 0,0 0-1 0 0,0 1 1 0 0,0-1 0 0 0,0 0 0 0 0,1 0 0 0 0,-1 0 0 0 0,0 0 0 0 0,0 0 0 0 0,0 0 0 0 0,0 1-1 0 0,0-1-86 0 0,12 20 1138 0 0,16 63-1292 0 0,4 24 154 0 0,-16-51-437 0 0,-5-20 334 0 0,-1 1-1 0 0,-1 6 104 0 0,3 40 54 0 0,-2 12-54 0 0,-10-88 13 0 0,0 0 0 0 0,-1 0 1 0 0,0 0-1 0 0,0 2-13 0 0,-3 24 53 0 0,5-22-13 0 0,-2 1 0 0 0,0-1 0 0 0,0 0 0 0 0,-2 7-40 0 0,-2 10 159 0 0,-1 7 76 0 0,5-33-220 0 0,1 0 0 0 0,-1 0 0 0 0,0-1 0 0 0,0 1 0 0 0,0 0 0 0 0,0 0 0 0 0,0-1-1 0 0,0 1 1 0 0,-1-1 0 0 0,1 1 0 0 0,0-1 0 0 0,-1 1 0 0 0,1-1 0 0 0,-1 0 0 0 0,-1 1-15 0 0,2-1 158 0 0,1-1 2 0 0,-8-18-10 0 0,4-8-213 0 0,2 18 59 0 0,0-1 0 0 0,1 0-1 0 0,1 0 1 0 0,-1 0 0 0 0,2 0 0 0 0,-1 0 0 0 0,1-2 4 0 0,3-10-166 0 0,-3 10 72 0 0,1 1-1 0 0,0 0 1 0 0,1 0 0 0 0,1-3 94 0 0,4-10-82 0 0,-5 14 34 0 0,0 1 0 0 0,0 0 0 0 0,0 0-1 0 0,1 0 1 0 0,3-3 48 0 0,-7 10-5 0 0,3-2-3 0 0,-1-1-1 0 0,0 0 0 0 0,1 1 0 0 0,0-1 0 0 0,0 1 1 0 0,0 0-1 0 0,0 0 0 0 0,0 0 0 0 0,1 0 0 0 0,-1 0 1 0 0,1 1-1 0 0,0 0 0 0 0,0-1 0 0 0,2 0 9 0 0,-2 2-3 0 0,2-2-31 0 0,1 1 1 0 0,0 0-1 0 0,0 0 1 0 0,0 1-1 0 0,2-1 34 0 0,-6 2-9 0 0,0 0-1 0 0,-1 0 0 0 0,1 1 1 0 0,0-1-1 0 0,0 0 0 0 0,-1 1 1 0 0,1 0-1 0 0,0 0 0 0 0,-1 0 1 0 0,1 0-1 0 0,0 0 0 0 0,-1 0 1 0 0,0 0-1 0 0,1 1 0 0 0,0 0 10 0 0,3 2-4 0 0,-1 0-1 0 0,0 0 1 0 0,-1 0 0 0 0,1 1-1 0 0,-1 0 1 0 0,0 0-1 0 0,0 0 1 0 0,0 0 0 0 0,0 0-1 0 0,-1 1 1 0 0,0 0-1 0 0,0 0 1 0 0,-1 0-1 0 0,0 0 1 0 0,0 0 0 0 0,0 0-1 0 0,-1 0 1 0 0,0 1-1 0 0,0 1 5 0 0,3 90 11 0 0,-4-93-1 0 0,0 0 0 0 0,1 0-1 0 0,-1-1 1 0 0,1 1 0 0 0,0 0 0 0 0,0 0-1 0 0,0-1 1 0 0,1 1 0 0 0,0-1 0 0 0,0 1 0 0 0,0-1-1 0 0,1 1-9 0 0,-2-3 5 0 0,0-1-1 0 0,0 1 0 0 0,0-1 1 0 0,1 0-1 0 0,-1 1 0 0 0,1-1 1 0 0,-1 0-1 0 0,1 0 1 0 0,-1 0-1 0 0,1 0 0 0 0,0 0 1 0 0,-1-1-1 0 0,1 1 0 0 0,0 0 1 0 0,0-1-1 0 0,-1 1 0 0 0,1-1 1 0 0,0 0-1 0 0,0 0 1 0 0,0 1-1 0 0,0-1 0 0 0,0 0-4 0 0,2-1 9 0 0,-1 1 0 0 0,0 0-1 0 0,1-1 1 0 0,-1 0 0 0 0,1 0 0 0 0,-1 0-1 0 0,0 0 1 0 0,0 0 0 0 0,0 0 0 0 0,0-1-1 0 0,1 0-8 0 0,13-9-11 0 0,-10 8-5 0 0,0-1 0 0 0,-1 0 0 0 0,1-1 0 0 0,-1 0 1 0 0,0 0-1 0 0,0 0 0 0 0,-1 0 0 0 0,1-1 0 0 0,-1 0 0 0 0,0 0 0 0 0,1-5 16 0 0,-2 6-12 0 0,-1 0 0 0 0,1 1 0 0 0,0-1 0 0 0,1 1 0 0 0,-1-1 0 0 0,2 0 12 0 0,-1 0-27 0 0,1 0-1 0 0,-1-1 1 0 0,0 1-1 0 0,2-5 28 0 0,1-1-43 0 0,-1 0 0 0 0,0-1 0 0 0,-1 0 0 0 0,0 0 1 0 0,-1-1-1 0 0,0 0 0 0 0,-1 0 0 0 0,-1 0 0 0 0,2-12 43 0 0,-5 23-15 0 0,1 1 0 0 0,-1-1 1 0 0,0 0-1 0 0,0 0 0 0 0,0 0 1 0 0,0 0-1 0 0,-1 0 0 0 0,1 0 0 0 0,-1 0 1 0 0,1 0-1 0 0,-1 1 0 0 0,1-1 1 0 0,-1 0-1 0 0,0 0 0 0 0,0 1 1 0 0,0-1-1 0 0,0 0 15 0 0,0 1 46 0 0,0 0-1 0 0,1 0 1 0 0,-1 1-1 0 0,0-1 1 0 0,0 0-1 0 0,0 0 1 0 0,0 1-1 0 0,0-1 1 0 0,0 1 0 0 0,0-1-1 0 0,-1 1 1 0 0,1-1-1 0 0,0 1 1 0 0,0 0-1 0 0,0-1 1 0 0,0 1-1 0 0,0 0 1 0 0,-1 0 0 0 0,1 0-1 0 0,0 0 1 0 0,0 0-1 0 0,0 0 1 0 0,-1 0-1 0 0,1 0 1 0 0,-1 1-46 0 0,-2 0 6 0 0,1 0 1 0 0,-1 1-1 0 0,1-1 0 0 0,-1 1 0 0 0,1 0 1 0 0,-1-1-1 0 0,1 2 0 0 0,0-1 0 0 0,0 0 1 0 0,0 1-1 0 0,0-1 0 0 0,1 1 0 0 0,-1 0-5 0 0,-2 3 28 0 0,0 0 1 0 0,1 0-1 0 0,0 0 1 0 0,1 0-1 0 0,-1 0 1 0 0,-1 5-30 0 0,4-6 28 0 0,-1-1 1 0 0,1 1-1 0 0,0 0 1 0 0,1 0 0 0 0,-1 4-29 0 0,-2 10 23 0 0,3-16-40 0 0,0-1-1 0 0,0 1 1 0 0,0-1-1 0 0,0 0 1 0 0,0 1 0 0 0,1-1-1 0 0,-1 0 1 0 0,1 1-1 0 0,0 1 18 0 0,0-1-27 0 0,-1-1 0 0 0,1 1-1 0 0,-1-1 1 0 0,1 1-1 0 0,-1-1 1 0 0,0 1 0 0 0,0-1-1 0 0,0 3 28 0 0,0 2 58 0 0,0 0 0 0 0,1 0 0 0 0,0 0 0 0 0,1-1 0 0 0,-1 1 0 0 0,3 6-58 0 0,-4-12 11 0 0,1 1-18 0 0,0 0 1 0 0,0-1-1 0 0,0 1 0 0 0,0 0 0 0 0,0-1 1 0 0,1 1-1 0 0,-1 0 0 0 0,0-1 0 0 0,1 0 1 0 0,-1 1-1 0 0,1-1 0 0 0,-1 0 1 0 0,1 0-1 0 0,0 0 0 0 0,-1 0 0 0 0,1 0 1 0 0,0 0-1 0 0,0 0 0 0 0,0 0 1 0 0,0-1-1 0 0,0 1 0 0 0,1-1 7 0 0,5 2 33 0 0,0 0 1 0 0,0-1-1 0 0,0-1 0 0 0,0 1 1 0 0,0-1-34 0 0,6 0-203 0 0,0-1 1 0 0,1 0 0 0 0,-1-1-1 0 0,0-1 1 0 0,0 0 0 0 0,0-1-1 0 0,-1 0 1 0 0,1-1 0 0 0,-1-1-1 0 0,0 0 1 0 0,0-1 0 0 0,-1 0-1 0 0,0-1 1 0 0,0 0 0 0 0,-1-1-1 0 0,1-1 203 0 0,-8 6-499 0 0,0 0-1 0 0,0 0 1 0 0,0 0-1 0 0,-1-1 1 0 0,0 1-1 0 0,1-2 500 0 0,7-13-1534 0 0</inkml:trace>
  <inkml:trace contextRef="#ctx0" brushRef="#br0" timeOffset="351.671">853 86 11056 0 0,'-1'-1'852'0'0,"1"1"-703"0"0,0-1 1 0 0,0 1 0 0 0,0 0 0 0 0,0 0-1 0 0,0-1 1 0 0,-1 1 0 0 0,1 0 0 0 0,0 0-1 0 0,0 0 1 0 0,0-1 0 0 0,0 1 0 0 0,-1 0-1 0 0,1 0 1 0 0,0 0 0 0 0,0-1 0 0 0,0 1-1 0 0,-1 0 1 0 0,1 0 0 0 0,0 0 0 0 0,0 0-1 0 0,-1 0 1 0 0,1 0 0 0 0,0 0 0 0 0,0-1 0 0 0,-1 1-1 0 0,1 0 1 0 0,0 0 0 0 0,0 0 0 0 0,-1 0-1 0 0,1 0 1 0 0,0 0 0 0 0,0 0 0 0 0,-1 0-150 0 0,0 9 881 0 0,4 11-1034 0 0,3 10 804 0 0,0 2 0 0 0,-1 14-651 0 0,6 37 1079 0 0,7 33 355 0 0,-14-87-989 0 0,1 0-1 0 0,1-1 1 0 0,4 11-445 0 0,-4-16 258 0 0,0 2-1 0 0,-2-1 0 0 0,1 13-257 0 0,6 34 518 0 0,-8-62-926 0 0,-3-9 399 0 0,0 1 0 0 0,0-1 1 0 0,0 0-1 0 0,0 0 0 0 0,0 1 1 0 0,1-1-1 0 0,-1 0 0 0 0,0 0 1 0 0,0 1-1 0 0,0-1 0 0 0,0 0 1 0 0,0 0-1 0 0,1 1 0 0 0,-1-1 1 0 0,0 0-1 0 0,0 0 0 0 0,0 0 1 0 0,1 0-1 0 0,-1 1 0 0 0,0-1 1 0 0,0 0-1 0 0,0 0 0 0 0,1 0 1 0 0,-1 0-1 0 0,0 0 0 0 0,0 0 1 0 0,1 1-1 0 0,-1-1 0 0 0,0 0 1 0 0,1 0-1 0 0,-1 0 0 0 0,0 0 1 0 0,0 0-1 0 0,1 0 1 0 0,-1 0-1 0 0,0 0 0 0 0,0 0 1 0 0,1 0-1 0 0,-1 0 0 0 0,0-1 1 0 0,1 1-1 0 0,-1 0 0 0 0,0 0 1 0 0,0 0-1 0 0,1 0 0 0 0,-1 0 1 0 0,0 0-1 0 0,0-1 0 0 0,1 1 9 0 0,9-5-1445 0 0,-3-3-5385 0 0,-2 2 393 0 0</inkml:trace>
  <inkml:trace contextRef="#ctx0" brushRef="#br0" timeOffset="697.468">1114 405 10136 0 0,'0'0'777'0'0,"8"-6"2695"0"0,-7 6-3296 0 0,-1 1 1 0 0,1-1-1 0 0,0 0 1 0 0,0 0-1 0 0,0 0 1 0 0,-1 0-1 0 0,1 1 0 0 0,0-1 1 0 0,0 0-1 0 0,-1 1 1 0 0,1-1-1 0 0,0 1 1 0 0,-1-1-1 0 0,1 1 1 0 0,0-1-1 0 0,-1 1 0 0 0,1-1 1 0 0,-1 1-1 0 0,1 0 1 0 0,-1-1-1 0 0,1 1 1 0 0,-1 0-1 0 0,0-1 1 0 0,1 1-1 0 0,-1 0 0 0 0,1 0-176 0 0,5 8 90 0 0,-5-8-98 0 0,-1 0 1 0 0,1 0-1 0 0,-1-1 0 0 0,1 1 0 0 0,-1 0 0 0 0,1 0 1 0 0,-1 0-1 0 0,0 0 0 0 0,1-1 0 0 0,-1 1 1 0 0,0 0-1 0 0,0 0 0 0 0,0 0 0 0 0,0 0 1 0 0,0 0-1 0 0,0 0 0 0 0,0 0 0 0 0,0 0 1 0 0,0 0-1 0 0,0-1 0 0 0,0 2 8 0 0,0 11-44 0 0,4 5 693 0 0,0 0 0 0 0,-2 0 0 0 0,0 2-649 0 0,3 3 270 0 0,-3-19-214 0 0,-1 0 1 0 0,0 0-1 0 0,0 0 1 0 0,-1 1-1 0 0,0-1 1 0 0,1 0-1 0 0,-1 1-56 0 0,-1 7 172 0 0,-1-4-2 0 0,2 1-1 0 0,-1 0 1 0 0,2 0 0 0 0,-1-1-1 0 0,1 2-169 0 0,0-1 164 0 0,-1 0 0 0 0,0 1 0 0 0,0-1 0 0 0,-1 3-164 0 0,0-4 126 0 0,0 1 1 0 0,1 0-1 0 0,1-1 1 0 0,-1 1-1 0 0,1 1-126 0 0,3 12-13 0 0,-1 0 0 0 0,-1 0 1 0 0,-1 12 12 0 0,0-26-28 0 0,0 1 0 0 0,0-1 1 0 0,0 0-1 0 0,3 6 28 0 0,-2-6-9 0 0,0 0 1 0 0,-1 0-1 0 0,0 0 1 0 0,0 0-1 0 0,0 8 9 0 0,-1 2 0 0 0,0 1 0 0 0,3 7 0 0 0,-1-9 0 0 0,-1 0 0 0 0,-1 0 0 0 0,0 4 0 0 0,1 5-15 0 0,0-21 28 0 0,-1-1 1 0 0,0 1-1 0 0,0 0 0 0 0,0-1 0 0 0,0 1 0 0 0,-1 2-13 0 0,-2 6 160 0 0,2-10-64 0 0,0 0 0 0 0,0 0 0 0 0,0 0 0 0 0,1 0 0 0 0,-1 0 0 0 0,1 0 0 0 0,0 1 0 0 0,0-1 0 0 0,0 0 0 0 0,1 0 0 0 0,-1 0 0 0 0,1 3-96 0 0,0-4 62 0 0,-1 0 0 0 0,0 1-1 0 0,0-1 1 0 0,0 1 0 0 0,0-1 0 0 0,0 1-1 0 0,-1-1 1 0 0,1 1 0 0 0,-1 1-62 0 0,0-2 3 0 0,1-1 0 0 0,-1 1 0 0 0,1 0 0 0 0,0 0-1 0 0,0 0 1 0 0,-1 0 0 0 0,1-1 0 0 0,0 1 0 0 0,1 0 0 0 0,-1 0 0 0 0,0 0 0 0 0,0 0 0 0 0,1-1 0 0 0,-1 1 0 0 0,1 0-1 0 0,0 0 1 0 0,-1-1 0 0 0,1 1-3 0 0,7 6-156 0 0,-6-8 24 0 0,-1-1-456 0 0,-2-2 498 0 0,-1 0-1 0 0,1 0 0 0 0,0 0 0 0 0,0 0 1 0 0,0-1-1 0 0,0 1 0 0 0,1 0 0 0 0,-1-1 1 0 0,1 1-1 0 0,0-2 91 0 0,-3-14-209 0 0,-2-2-371 0 0,3 14-186 0 0,0-1 1 0 0,0 0-1 0 0,1 0 1 0 0,0-7 765 0 0,2-10-2024 0 0,-3 1-21 0 0</inkml:trace>
  <inkml:trace contextRef="#ctx0" brushRef="#br0" timeOffset="980.247">1199 538 3680 0 0,'13'-2'167'0'0,"-12"-14"26"0"0,7 9 87 0 0,-8 7-244 0 0,0 0 0 0 0,1 0-1 0 0,-1 0 1 0 0,0 0-1 0 0,0 0 1 0 0,1 0 0 0 0,-1 0-1 0 0,0 0 1 0 0,0 0-1 0 0,1-1 1 0 0,-1 1-1 0 0,0 0 1 0 0,0 0 0 0 0,0 0-1 0 0,1 0 1 0 0,-1 0-1 0 0,0-1 1 0 0,0 1 0 0 0,0 0-1 0 0,1 0 1 0 0,-1 0-1 0 0,0-1 1 0 0,0 1-1 0 0,0 0 1 0 0,0 0 0 0 0,0-1-1 0 0,0 1 1 0 0,1 0-1 0 0,-1 0 1 0 0,0-1 0 0 0,0 1-1 0 0,0 0 1 0 0,0 0-1 0 0,0-1 1 0 0,0 1 0 0 0,0 0-1 0 0,0 0 1 0 0,0-1-1 0 0,0 1 1 0 0,0 0-1 0 0,0 0 1 0 0,-1-1 0 0 0,1 1-1 0 0,0 0 1 0 0,0 0-1 0 0,0-1 1 0 0,0 1 0 0 0,0 0-1 0 0,0 0 1 0 0,-1 0-1 0 0,1-1 1 0 0,0 1-1 0 0,0 0-35 0 0,2-2 3232 0 0,8-2-1485 0 0,24-3 1794 0 0,-23 6-3373 0 0,1 0 0 0 0,-1 0 0 0 0,0 2 0 0 0,1-1 0 0 0,9 3-168 0 0,-16-2 88 0 0,1 0 0 0 0,-1 1 0 0 0,0 0 0 0 0,0 0 1 0 0,1 0-89 0 0,4 2 145 0 0,-6-1 32 0 0,0-1 1 0 0,1 1-1 0 0,-1 0 1 0 0,-1 0-1 0 0,1 0 1 0 0,0 0 0 0 0,-1 1-1 0 0,1-1 1 0 0,-1 1-1 0 0,0 0 1 0 0,-1 0 0 0 0,1 0-1 0 0,0 0 1 0 0,-1 1-1 0 0,0 1-177 0 0,-1-5 77 0 0,-1 0-1 0 0,0 1 0 0 0,0-1 0 0 0,0 0 1 0 0,0 1-1 0 0,0-1 0 0 0,0 0 0 0 0,0 1 1 0 0,0-1-1 0 0,-1 0 0 0 0,1 1 0 0 0,0-1 1 0 0,-1 1-77 0 0,-2 10 544 0 0,3-11-487 0 0,0 0-1 0 0,0 0 0 0 0,0 0 0 0 0,0 0 0 0 0,-1 0 0 0 0,1 0 0 0 0,0 1 0 0 0,-1-1 1 0 0,1 0-1 0 0,-1-1 0 0 0,1 1 0 0 0,-1 0 0 0 0,0 0 0 0 0,1 0 0 0 0,-1 0 0 0 0,0 0 1 0 0,0 0-57 0 0,-18 13 301 0 0,16-12-249 0 0,-1 0-1 0 0,1 1 1 0 0,0-1 0 0 0,0 1 0 0 0,0-1 0 0 0,-3 4-52 0 0,3-2 44 0 0,0 0 1 0 0,-1-1-1 0 0,0 1 1 0 0,0-1-1 0 0,0 0 1 0 0,0 0-1 0 0,-1 0 1 0 0,1-1-1 0 0,-1 0 1 0 0,0 1-1 0 0,-3 0-44 0 0,-1 0 63 0 0,1 1 1 0 0,-1 1-1 0 0,-2 2-63 0 0,0-1 0 0 0,0 1 0 0 0,-1-1 0 0 0,0-1 0 0 0,0 0 0 0 0,0-1 0 0 0,0 0 0 0 0,-5 0 0 0 0,11-3-94 0 0,1-1 1 0 0,-1 0-1 0 0,1 1 1 0 0,-1-2-1 0 0,0 1 1 0 0,1-1-1 0 0,-6-1 94 0 0,-22-6-3860 0 0,31 7 3475 0 0,-9-2-6192 0 0</inkml:trace>
  <inkml:trace contextRef="#ctx0" brushRef="#br0" timeOffset="1316.95">1764 178 14280 0 0,'1'-1'127'0'0,"1"1"1"0"0,-1-1 0 0 0,1 0 0 0 0,-1 0 0 0 0,1 0 0 0 0,-1 0-1 0 0,0 0 1 0 0,1 0 0 0 0,-1 0 0 0 0,1-1-128 0 0,-2 1 8 0 0,0 1 0 0 0,0-1 0 0 0,0 1 0 0 0,1-1 0 0 0,-1 1 0 0 0,0-1 0 0 0,0 1 0 0 0,0-1 0 0 0,0 1 0 0 0,-1-1 1 0 0,1 1-1 0 0,0-1 0 0 0,0 1 0 0 0,0-1 0 0 0,0 1 0 0 0,0 0 0 0 0,0-1 0 0 0,-1 1 0 0 0,1-1 0 0 0,0 1 0 0 0,0-1 0 0 0,-1 1 0 0 0,1 0 0 0 0,0-1 0 0 0,-1 1 0 0 0,1 0 0 0 0,0-1 0 0 0,-1 1 0 0 0,1 0 0 0 0,-1-1 1 0 0,1 1-9 0 0,-1 0-1 0 0,1 0 0 0 0,0-1 0 0 0,0 1 0 0 0,-1 0 0 0 0,1 0 0 0 0,0-1 0 0 0,0 1 0 0 0,0 0 0 0 0,-1-1 0 0 0,1 1 0 0 0,0 0 0 0 0,0 0 0 0 0,0-1 0 0 0,0 1 0 0 0,0 0 0 0 0,0-1 0 0 0,0 1 0 0 0,-1 0 0 0 0,1-1 0 0 0,0 1 0 0 0,0 0 0 0 0,0-1 0 0 0,0 1 1 0 0,1 0-1 0 0,-1-1 0 0 0,0 1 0 0 0,0 0 0 0 0,0-1 0 0 0,0 1 0 0 0,0 0 0 0 0,0-1 0 0 0,0 1 0 0 0,1 0 0 0 0,-1-1 0 0 0,0 1 0 0 0,0 0 0 0 0,0 0 0 0 0,1-1 0 0 0,-1 1 1 0 0,0 0-6 0 0,0 0 0 0 0,1-1 0 0 0,-1 1 0 0 0,0 0 0 0 0,0-1-1 0 0,1 1 1 0 0,-1 0 0 0 0,0-1 0 0 0,0 1 0 0 0,0 0 0 0 0,0-1 0 0 0,0 1 0 0 0,0 0 0 0 0,1-1-1 0 0,-1 1 1 0 0,0 0 0 0 0,0-1 0 0 0,0 1 0 0 0,0-1 0 0 0,0 1 0 0 0,0 0 0 0 0,-1-1 0 0 0,1 1-1 0 0,0 0 1 0 0,0-1 0 0 0,0 1 0 0 0,0 0 0 0 0,0-1 0 0 0,0 1 0 0 0,-1 0 0 0 0,1-1 0 0 0,0 1-1 0 0,0 0 1 0 0,0-1 0 0 0,-1 1 0 0 0,1 0 0 0 0,0 0 0 0 0,-1-1 0 0 0,1 1 0 0 0,0 0 0 0 0,-1 0 6 0 0,-4-4 188 0 0,0 0 1 0 0,-1 1 0 0 0,1 0 0 0 0,-1 0-1 0 0,0 0 1 0 0,0 1 0 0 0,0 0 0 0 0,0 0 0 0 0,0 0-1 0 0,-1 1 1 0 0,1 0 0 0 0,-7-1-189 0 0,5 2 182 0 0,-1 0 0 0 0,1 0 0 0 0,-1 0 0 0 0,1 1 0 0 0,-1 0 0 0 0,1 1 0 0 0,-1 0 0 0 0,1 0 0 0 0,-5 3-182 0 0,10-4 95 0 0,1 1-1 0 0,0-1 0 0 0,0 1 0 0 0,0-1 0 0 0,0 1 0 0 0,0 0 0 0 0,0 0 0 0 0,1 0 1 0 0,-1 0-1 0 0,1 0 0 0 0,-1 0 0 0 0,1 0 0 0 0,0 0 0 0 0,0 1 0 0 0,0-1 0 0 0,0 1 1 0 0,0-1-1 0 0,0 0 0 0 0,1 1 0 0 0,-1 1-94 0 0,1-2 10 0 0,1 1 1 0 0,-1 0-1 0 0,0 0 0 0 0,0 0 1 0 0,0 0-1 0 0,0 0 0 0 0,0-1 1 0 0,-1 1-1 0 0,1 0 0 0 0,-1 0 1 0 0,0 0-1 0 0,0-1 0 0 0,0 1 1 0 0,0 0-1 0 0,0-1 0 0 0,-1 1-10 0 0,0 2 15 0 0,1-1-1 0 0,-1 1 0 0 0,1 0 0 0 0,0-1 1 0 0,1 1-1 0 0,-1 0 0 0 0,1 0 0 0 0,0-1 0 0 0,0 1 1 0 0,0 0-1 0 0,1 0-14 0 0,-1 25 115 0 0,-1-12-69 0 0,1 0-1 0 0,0 1 0 0 0,1-1 1 0 0,3 11-46 0 0,-4-22 32 0 0,1-1 1 0 0,-1 1-1 0 0,0 0 1 0 0,-1 4-33 0 0,0-5 38 0 0,1-1 0 0 0,0 1 0 0 0,0 0 0 0 0,0-1 0 0 0,1 1 0 0 0,0-1 0 0 0,0 1-38 0 0,7 20 162 0 0,-5-15-65 0 0,1 0 1 0 0,-2-1-1 0 0,0 1 1 0 0,0 1-98 0 0,0-2 94 0 0,0-1 1 0 0,1 0-1 0 0,0 1 1 0 0,0-1-1 0 0,1 0 1 0 0,5 8-95 0 0,-4-7 97 0 0,0 0 1 0 0,-1 0-1 0 0,0 0 1 0 0,-1 1-1 0 0,1 3-97 0 0,-2 6 145 0 0,-2-15-106 0 0,0 0-1 0 0,1-1 0 0 0,0 1 0 0 0,0 0 1 0 0,0 0-1 0 0,2 4-38 0 0,5 7-23 0 0,-5-11-23 0 0,-1 1-1 0 0,1-1 1 0 0,-1 0 0 0 0,0 1-1 0 0,-1-1 1 0 0,1 1-1 0 0,-1 0 1 0 0,0-1 0 0 0,-1 1-1 0 0,1 1 47 0 0,4 30 29 0 0,-4-33 101 0 0,0 0 0 0 0,0 1 0 0 0,0-1 0 0 0,-1 1-1 0 0,0-1 1 0 0,1 1 0 0 0,-2-1 0 0 0,1 1 0 0 0,0-1-1 0 0,-1 1 1 0 0,0-1 0 0 0,0 2-130 0 0,0-3 12 0 0,0-1-1 0 0,0 0 1 0 0,0 0 0 0 0,1 1 0 0 0,-1-1-1 0 0,1 0 1 0 0,-1 1 0 0 0,1-1 0 0 0,0 1-1 0 0,0-1 1 0 0,0 0 0 0 0,1 1 0 0 0,-1-1 0 0 0,1 1-13 0 0,-1-2 2 0 0,0 0 0 0 0,0-1-1 0 0,0 1 0 0 0,0 0 0 0 0,0-1 1 0 0,0 1-1 0 0,0-1 0 0 0,0 1 1 0 0,0-1-1 0 0,0 1 0 0 0,-1-1 0 0 0,1 1 1 0 0,0 0-1 0 0,0-1 0 0 0,0 1 1 0 0,-1-1-1 0 0,1 1 0 0 0,0-1 1 0 0,-1 0-1 0 0,1 1 0 0 0,-2 1-6 0 0,1-1-1 0 0,-1 0 1 0 0,1 0 0 0 0,-1 0-1 0 0,0 0 1 0 0,1 0 0 0 0,-1-1-1 0 0,0 1 1 0 0,0 0 0 0 0,0-1-1 0 0,-1 1 7 0 0,2-1-77 0 0,0 1-1 0 0,-1-1 0 0 0,1 1 1 0 0,-1-1-1 0 0,1 0 0 0 0,0 0 1 0 0,-1 1-1 0 0,1-1 0 0 0,-1 0 1 0 0,1 0-1 0 0,-1-1 0 0 0,1 1 1 0 0,-1 0-1 0 0,1 0 1 0 0,-1-1-1 0 0,1 1 0 0 0,-1-1 78 0 0,-6-13-3341 0 0,-2 3 760 0 0,5-2-4240 0 0</inkml:trace>
  <inkml:trace contextRef="#ctx0" brushRef="#br0" timeOffset="2206.869">1421 535 6912 0 0,'34'-6'528'0'0,"-28"4"-342"0"0,-6 0-958 0 0,7 1 5262 0 0,2 1 826 0 0,-5 0-4617 0 0,7 3-661 0 0,-8-3 70 0 0,1 1 26 0 0,39 4 438 0 0,-13-1 636 0 0,26 0-1208 0 0,-20-5 12 0 0,-28-1-12 0 0,2 1 0 0 0,-6 1 0 0 0,0-1 0 0 0,0 1 0 0 0,0-1 0 0 0,0 1 0 0 0,0-1 0 0 0,0-1 0 0 0,-1 1 0 0 0,1 0 0 0 0,0-1 0 0 0,-1 0 0 0 0,2 0 0 0 0,1-2 37 0 0,-1 1 0 0 0,1 0 0 0 0,-1 0 0 0 0,3 0-37 0 0,-4 2 41 0 0,0 0-1 0 0,0-1 1 0 0,0 0-1 0 0,-1 0 0 0 0,1 0 1 0 0,-1 0-1 0 0,1-1 0 0 0,-1 1 1 0 0,0-1-1 0 0,0 0 0 0 0,2-2-40 0 0,8-5 1 0 0,1 1 2 0 0,-14 8-6 0 0,1 1 1 0 0,-1 0 0 0 0,0 0-1 0 0,0 0 1 0 0,0 0 0 0 0,1-1-1 0 0,-1 1 1 0 0,0 0-1 0 0,0 0 1 0 0,0 0 0 0 0,0-1-1 0 0,0 1 1 0 0,1 0 0 0 0,-1 0-1 0 0,0-1 1 0 0,0 1 0 0 0,0 0-1 0 0,0 0 1 0 0,0 0 0 0 0,0-1-1 0 0,0 1 1 0 0,0 0 0 0 0,0 0-1 0 0,0-1 1 0 0,0 1-1 0 0,0 0 1 0 0,0 0 0 0 0,0-1-1 0 0,0 1 1 0 0,0 0 0 0 0,0 0-1 0 0,-1-1 1 0 0,1 1 0 0 0,0 0-1 0 0,0 0 1 0 0,0-1 0 0 0,0 1-1 0 0,0 0 1 0 0,-1 0-1 0 0,1 0 1 0 0,0 0 0 0 0,0-1-1 0 0,0 1 1 0 0,0 0 0 0 0,-1 0 2 0 0,8-4-259 0 0,0 1 594 0 0,-7 3-300 0 0,1-1 0 0 0,0 1 0 0 0,-1 0 0 0 0,1 0 1 0 0,0 0-1 0 0,0 0 0 0 0,-1 0 0 0 0,1 0 0 0 0,0 0 0 0 0,0 0 1 0 0,-1 1-1 0 0,1-1 0 0 0,0 0 0 0 0,-1 0 0 0 0,1 0 0 0 0,0 1 1 0 0,-1-1-1 0 0,1 0 0 0 0,0 1-35 0 0,-1-1 7 0 0,1 1 1 0 0,-1-1 0 0 0,0 0-1 0 0,0 1 1 0 0,1-1-1 0 0,-1 0 1 0 0,0 1 0 0 0,0-1-1 0 0,1 0 1 0 0,-1 1-1 0 0,0-1 1 0 0,0 1-1 0 0,0-1 1 0 0,0 0 0 0 0,0 1-1 0 0,0-1 1 0 0,0 1-1 0 0,0-1 1 0 0,0 0 0 0 0,0 1-1 0 0,0-1 1 0 0,0 1-1 0 0,0-1 1 0 0,0 0-1 0 0,0 1 1 0 0,0-1 0 0 0,0 1-1 0 0,0-1 1 0 0,-1 0-1 0 0,1 1 1 0 0,0-1 0 0 0,0 0-1 0 0,0 1 1 0 0,-1-1-1 0 0,1 0 1 0 0,0 1-1 0 0,0-1 1 0 0,-1 0 0 0 0,1 1-1 0 0,0-1 1 0 0,-1 0-1 0 0,1 0-7 0 0,-2 2 22 0 0,0 0 0 0 0,1 0 0 0 0,0 1 0 0 0,-1-1-1 0 0,1 0 1 0 0,0 0 0 0 0,0 1 0 0 0,0-1 0 0 0,0 0-1 0 0,1 1 1 0 0,-1-1 0 0 0,0 1 0 0 0,1-1 0 0 0,0 3-22 0 0,-2 4 78 0 0,2-8-65 0 0,0 0-1 0 0,-1 0 0 0 0,1 1 1 0 0,-1-1-1 0 0,1 0 0 0 0,-1 0 1 0 0,0 0-1 0 0,1-1 0 0 0,-1 1 1 0 0,0 0-1 0 0,0 0 1 0 0,1 0-1 0 0,-1 0 0 0 0,0-1 1 0 0,0 1-1 0 0,0 0 0 0 0,-1 0-12 0 0,2-1 14 0 0,-1 0 0 0 0,0 1-1 0 0,0 0 1 0 0,0-1 0 0 0,1 1 0 0 0,-1-1-1 0 0,0 1 1 0 0,1 0 0 0 0,-1 0 0 0 0,1-1-1 0 0,-1 1 1 0 0,1 0 0 0 0,-1 0-1 0 0,1 0 1 0 0,-1-1 0 0 0,1 1 0 0 0,0 0-1 0 0,-1 0 1 0 0,1 0 0 0 0,0 0 0 0 0,0 0-1 0 0,-1 0-13 0 0,4 8 162 0 0,-2-9-145 0 0,-1 1 1 0 0,1 0-1 0 0,-1 0 1 0 0,0-1 0 0 0,1 1-1 0 0,-1 0 1 0 0,0 0-1 0 0,0-1 1 0 0,0 1 0 0 0,0 0-1 0 0,0 0 1 0 0,1-1-1 0 0,-1 1 1 0 0,0 0-1 0 0,-1 0 1 0 0,1 0-18 0 0,-4 7 168 0 0,4-8-150 0 0,-1 1 1 0 0,1-1-1 0 0,0 1 1 0 0,-1-1-1 0 0,1 1 1 0 0,-1 0-1 0 0,1-1 1 0 0,0 1-1 0 0,0-1 1 0 0,-1 1-1 0 0,1 0 1 0 0,0-1 0 0 0,0 1-1 0 0,0 0 1 0 0,0-1-1 0 0,-1 1 1 0 0,1 0-1 0 0,0 0 1 0 0,0-1-1 0 0,1 1 1 0 0,-1 0-1 0 0,0-1 1 0 0,0 1-1 0 0,0 0 1 0 0,0-1-1 0 0,0 1 1 0 0,1-1 0 0 0,-1 1-1 0 0,0 0 1 0 0,1-1-1 0 0,-1 1 1 0 0,0-1-1 0 0,1 1 1 0 0,-1 0-1 0 0,1-1 1 0 0,-1 1-1 0 0,1-1-18 0 0,10 8 266 0 0,11 3-172 0 0,-19-10-113 0 0,0 0 1 0 0,-1 0-1 0 0,1 0 0 0 0,0 0 0 0 0,0 0 0 0 0,0-1 0 0 0,-1 0 1 0 0,1 1-1 0 0,3-1 19 0 0,8 1-185 0 0,-5-2-147 0 0,-5 0 285 0 0,3 0 25 0 0,-5 1 31 0 0,0 0 1 0 0,0 0-1 0 0,0 0 0 0 0,0-1 1 0 0,0 1-1 0 0,0-1 1 0 0,0 1-1 0 0,0-1 0 0 0,0 0 1 0 0,0 0-1 0 0,0 0 1 0 0,-1 0-1 0 0,1 0 0 0 0,1-1-9 0 0,19-13 214 0 0,-19 14-198 0 0,-1 0 0 0 0,1-1 0 0 0,0 0 0 0 0,-1 1 0 0 0,1-1 1 0 0,-1 0-1 0 0,0 0 0 0 0,0 0 0 0 0,0 0 0 0 0,0-1 0 0 0,0 1 1 0 0,0 0-1 0 0,0-1 0 0 0,-1 0 0 0 0,1 1 0 0 0,0-4-16 0 0,-1 4-40 0 0,0-1-1 0 0,1 1 1 0 0,-1 0-1 0 0,1-1 1 0 0,-1 1-1 0 0,1 0 1 0 0,2-2 40 0 0,-3 3-21 0 0,0-1 0 0 0,0 1 0 0 0,1 0 0 0 0,-1 0-1 0 0,0-1 1 0 0,0 1 0 0 0,-1-1 0 0 0,1 1 0 0 0,0-1 0 0 0,0 1 0 0 0,-1-1 0 0 0,1 0 0 0 0,-1 1 0 0 0,1-1 0 0 0,-1 0 0 0 0,0-1 21 0 0,0 2-7 0 0,0 0 0 0 0,0 0 0 0 0,0 1 1 0 0,0-1-1 0 0,1 0 0 0 0,-1 0 0 0 0,0 0 0 0 0,0 0 0 0 0,1 0 0 0 0,-1 0 0 0 0,0 0 0 0 0,1 0 0 0 0,-1 1 0 0 0,1-1 0 0 0,-1 0 0 0 0,1 0 0 0 0,0 1 0 0 0,-1-1 0 0 0,1 0 0 0 0,0 0 7 0 0,6-7-69 0 0,-7 7 78 0 0,0 1 1 0 0,1-1-1 0 0,-1 1 0 0 0,1-1 0 0 0,-1 0 0 0 0,1 1 0 0 0,-1-1 0 0 0,0 1 0 0 0,1-1 0 0 0,0 1 0 0 0,-1 0 1 0 0,1-1-1 0 0,-1 1 0 0 0,1-1 0 0 0,0 1 0 0 0,-1 0 0 0 0,1 0 0 0 0,-1-1 0 0 0,1 1 0 0 0,0 0 0 0 0,0 0-9 0 0,-1 0 9 0 0,0 0-1 0 0,0 0 1 0 0,0 0-1 0 0,0 0 1 0 0,0 0-1 0 0,0 0 1 0 0,1 0-1 0 0,-1 0 1 0 0,0 0-1 0 0,0 0 1 0 0,0 0-1 0 0,0 0 1 0 0,0 0-1 0 0,0 0 1 0 0,0 0-1 0 0,0 0 1 0 0,0 0-1 0 0,1 0 1 0 0,-1 0-1 0 0,0 1 1 0 0,0-1-1 0 0,0 0 1 0 0,0 0-1 0 0,0 0 1 0 0,0 0-1 0 0,0 0 1 0 0,0 0-1 0 0,0 0 1 0 0,0 0-1 0 0,0 0 1 0 0,0 1-1 0 0,0-1 1 0 0,0 0-1 0 0,0 0 1 0 0,0 0-1 0 0,0 0 1 0 0,0 0-1 0 0,0 0 1 0 0,0 0-1 0 0,0 0 1 0 0,0 1-1 0 0,0-1 1 0 0,0 0-1 0 0,0 0 1 0 0,0 0-1 0 0,0 0 1 0 0,0 0-1 0 0,0 0 1 0 0,0 0-1 0 0,0 0 1 0 0,0 1-1 0 0,0-1 1 0 0,0 0-1 0 0,0 0 1 0 0,0 0-1 0 0,0 0 1 0 0,0 0-1 0 0,-1 0-8 0 0,9 11 140 0 0,-7-10-154 0 0,-1-1-1 0 0,1 1 1 0 0,-1 0-1 0 0,0 0 1 0 0,1 0 0 0 0,-1 0-1 0 0,0 0 1 0 0,0 0-1 0 0,0 0 1 0 0,0 0-1 0 0,0 0 1 0 0,0 0-1 0 0,0 0 1 0 0,0 0-1 0 0,0 0 1 0 0,0 0-1 0 0,0 0 1 0 0,-1 0 0 0 0,1 0-1 0 0,0 0 1 0 0,-1 0-1 0 0,1-1 1 0 0,-1 1-1 0 0,1 0 15 0 0,-1 1-16 0 0,0-1 0 0 0,1 1 0 0 0,-1-1 0 0 0,1 1 0 0 0,0-1 0 0 0,-1 1 0 0 0,1-1 0 0 0,0 1-1 0 0,0-1 1 0 0,0 1 0 0 0,0 0 16 0 0,4 14 18 0 0,-3-13-12 0 0,0 0 1 0 0,-1-1-1 0 0,1 1 0 0 0,0 0 1 0 0,-1-1-1 0 0,0 1 0 0 0,0 0 1 0 0,0-1-1 0 0,0 2-6 0 0,0-2 4 0 0,0-1 0 0 0,0 1 0 0 0,0-1 0 0 0,0 1 0 0 0,0 0 1 0 0,0-1-1 0 0,1 1 0 0 0,-1-1 0 0 0,1 1 0 0 0,-1-1 0 0 0,1 1 0 0 0,-1-1 0 0 0,1 1 0 0 0,0-1 0 0 0,0 0 1 0 0,0 1-1 0 0,0 0-4 0 0,1 0 5 0 0,-1 0 0 0 0,0-1 1 0 0,0 1-1 0 0,0 0 0 0 0,0 0 0 0 0,-1 0 1 0 0,1 0-1 0 0,0 0 0 0 0,-1 0-5 0 0,0-1 0 0 0,1 0 0 0 0,-1 0 0 0 0,1 0 0 0 0,-1 0 0 0 0,1 0 0 0 0,-1-1 0 0 0,1 1 0 0 0,0 0 0 0 0,-1 0 0 0 0,1-1 0 0 0,0 1 0 0 0,-1 0 0 0 0,1-1 0 0 0,0 1 0 0 0,0 0 0 0 0,0-1 0 0 0,0 1 0 0 0,0-1 0 0 0,0 0 0 0 0,0 1 0 0 0,-1-1 0 0 0,2 0 0 0 0,22 7 56 0 0,-20-6-21 0 0,2 0-16 0 0,0 0 1 0 0,0 0-1 0 0,0-1 0 0 0,0 0 1 0 0,0 0-1 0 0,0 0 1 0 0,0 0-1 0 0,0-1 0 0 0,0 0 1 0 0,0-1-1 0 0,0 1 0 0 0,0-1 1 0 0,0 0-1 0 0,-1 0 1 0 0,1-1-20 0 0,20-7 67 0 0,-23 10-61 0 0,0-1 0 0 0,0 0-1 0 0,0 0 1 0 0,0 0 0 0 0,0-1-1 0 0,0 1 1 0 0,0-1 0 0 0,-1 1-1 0 0,1-1 1 0 0,-1 0 0 0 0,1 0-1 0 0,-1 0 1 0 0,2-1-6 0 0,16-15 8 0 0,-18 16-30 0 0,1 1 0 0 0,-1-1 0 0 0,0 0 0 0 0,0 0 0 0 0,0 0-1 0 0,0 0 1 0 0,0 0 0 0 0,0 0 0 0 0,-1 0 0 0 0,1 0 0 0 0,-1-1-1 0 0,1 1 1 0 0,-1-1 0 0 0,0 1 0 0 0,0-1 0 0 0,0 1 0 0 0,0-1 0 0 0,-1 0-1 0 0,1 0 1 0 0,0-1 22 0 0,-1-31-400 0 0,1 17 0 0 0,-1 1 0 0 0,3-8 400 0 0,-2 12-364 0 0,-1 0 0 0 0,0 0 0 0 0,0 0 0 0 0,-2-4 364 0 0,1 5-597 0 0,0 0 0 0 0,1 0 1 0 0,0 0-1 0 0,1 0 0 0 0,1-11 597 0 0,2 9-316 0 0,-2 9 216 0 0,-1 0 0 0 0,0 0 0 0 0,0-1 0 0 0,0 1 0 0 0,-1 0 0 0 0,0-4 100 0 0,-1-4-180 0 0,0 10 138 0 0,1 0-1 0 0,0 0 1 0 0,0 0-1 0 0,-1 0 1 0 0,2 0-1 0 0,-1 0 1 0 0,0-1-1 0 0,1 1 1 0 0,0-1 42 0 0,-1 2-4 0 0,1 0 28 0 0,0 0 1 0 0,0 0-1 0 0,0 0 1 0 0,-1 0-1 0 0,1 0 1 0 0,-1-1 0 0 0,0 1-1 0 0,1 0 1 0 0,-1 0-1 0 0,0 0 1 0 0,0-1 0 0 0,0 1-1 0 0,-1 0 1 0 0,1 0-1 0 0,0-1 1 0 0,-1 1 0 0 0,0 0-1 0 0,1 0 1 0 0,-1 0-1 0 0,0 0 1 0 0,0-1-25 0 0,0 1 66 0 0,0 0 1 0 0,0 0-1 0 0,0-1 1 0 0,1 1-1 0 0,-1-1 0 0 0,1 1 1 0 0,-1 0-1 0 0,1-1 1 0 0,0 0-67 0 0,0 2 93 0 0,0 0 1 0 0,0 0 0 0 0,0-1 0 0 0,0 1-1 0 0,0 0 1 0 0,0 0 0 0 0,-1-1 0 0 0,1 1-1 0 0,0 0 1 0 0,-1 0 0 0 0,1 0 0 0 0,-1-1-1 0 0,1 1 1 0 0,-1 0 0 0 0,0 0 0 0 0,1 0-1 0 0,-1 0 1 0 0,0 0 0 0 0,0 0-1 0 0,0 0 1 0 0,0 1 0 0 0,1-1 0 0 0,-1 0-1 0 0,-1 0 1 0 0,1 1 0 0 0,0-1 0 0 0,0 0-1 0 0,0 1-93 0 0,-18 0 1368 0 0,20 17-1000 0 0,8 9-267 0 0,-6-19 66 0 0,-1 0 0 0 0,0 0 0 0 0,0 0 0 0 0,-1 0 0 0 0,1 2-167 0 0,1 11 314 0 0,1-1-1 0 0,0 1 1 0 0,7 16-314 0 0,-5-20 74 0 0,-1 0 0 0 0,-1 0-1 0 0,-1 0 1 0 0,0 1 0 0 0,-1 0 0 0 0,-1 3-74 0 0,-1 5 550 0 0,-1 0-1 0 0,-2 13-549 0 0,2-33 38 0 0,1 0 0 0 0,0 0 0 0 0,1 0-1 0 0,-1 0 1 0 0,1 0 0 0 0,0 0 0 0 0,1 0 0 0 0,0 1-38 0 0,4 23 165 0 0,-5-23-143 0 0,0-1 0 0 0,1 1 1 0 0,-1 0-1 0 0,1-1 0 0 0,1 1 0 0 0,-1-1 0 0 0,1 0 1 0 0,0 2-23 0 0,1-1 22 0 0,-1 1-1 0 0,0 0 1 0 0,0 0 0 0 0,1 4-22 0 0,-4-10 0 0 0,0 0 0 0 0,0 0 0 0 0,1 0 0 0 0,-1 0 0 0 0,0 0 0 0 0,1 0 0 0 0,-1 0 0 0 0,1-1 0 0 0,-1 1 0 0 0,1 0 0 0 0,-1 0 0 0 0,1 0 0 0 0,0-1 0 0 0,0 1 0 0 0,13 17 0 0 0,-12-14 0 0 0,-1-3 0 0 0,1 1 0 0 0,-1 0 0 0 0,0 0 0 0 0,1-1 0 0 0,0 1 0 0 0,-1-1 0 0 0,1 1 0 0 0,0-1 0 0 0,-1 0 0 0 0,1 0 0 0 0,0 0 0 0 0,0 0 0 0 0,0 0 0 0 0,0 0 0 0 0,0 0 0 0 0,0 0 0 0 0,1-1 0 0 0,-1 0 0 0 0,0 1 0 0 0,2-1 0 0 0,3 0 0 0 0,-2-4-25 0 0,-4 3-16 0 0,-1 0-1 0 0,0 0 1 0 0,0 0-1 0 0,1 0 1 0 0,-1 0 0 0 0,0 0-1 0 0,0 0 1 0 0,0 0-1 0 0,0 0 1 0 0,0 0 0 0 0,0 0-1 0 0,0 0 1 0 0,0 0 0 0 0,-1 0 41 0 0,1-2-936 0 0,1-8-4928 0 0,2 0-1979 0 0</inkml:trace>
  <inkml:trace contextRef="#ctx0" brushRef="#br0" timeOffset="29721.785">119 1808 6912 0 0,'3'-4'648'0'0,"-1"-1"-1"0"0,-1 1 1 0 0,1-1 0 0 0,-1 0-1 0 0,1 1 1 0 0,-1-5-648 0 0,6-15 5450 0 0,-7 23-4560 0 0,0 1-23 0 0,0 0-17 0 0,0 0-2 0 0,0 0-45 0 0,0 0-192 0 0,0 0-89 0 0,0 0-11 0 0,10 6 366 0 0,-9-5-823 0 0,0 0-1 0 0,1 0 1 0 0,-1 0-1 0 0,0 1 1 0 0,0-1 0 0 0,-1 0-1 0 0,1 0 1 0 0,0 1-1 0 0,0-1 1 0 0,0 0-1 0 0,-1 1 1 0 0,1-1-1 0 0,-1 1 1 0 0,1-1 0 0 0,-1 0-1 0 0,0 1 1 0 0,1-1-1 0 0,-1 1 1 0 0,0 0-54 0 0,-2 33 469 0 0,-1-14-258 0 0,2-8-97 0 0,0 1 1 0 0,-2 0 0 0 0,1 0-1 0 0,-2-1 1 0 0,-1 5-115 0 0,-7 26 49 0 0,7-25-111 0 0,-1 11 230 0 0,4-4-2870 0 0,12-26-15 0 0,-4 0 810 0 0</inkml:trace>
  <inkml:trace contextRef="#ctx0" brushRef="#br0" timeOffset="30006.19">211 1545 11520 0 0,'-14'-9'528'0'0,"10"4"34"0"0,3 4-397 0 0,1 1 0 0 0,0-1 0 0 0,0 1-1 0 0,0-1 1 0 0,-1 1 0 0 0,1-1 0 0 0,0 1 0 0 0,-1-1 0 0 0,1 1-1 0 0,0-1 1 0 0,-1 1 0 0 0,1-1 0 0 0,-1 1 0 0 0,1 0 0 0 0,-1-1-1 0 0,1 1 1 0 0,-1 0 0 0 0,1-1 0 0 0,-1 1 0 0 0,1 0 0 0 0,-1 0-165 0 0,1-1 252 0 0,-1 1 1 0 0,0-1-1 0 0,1 1 1 0 0,-1 0-1 0 0,1-1 1 0 0,-1 1 0 0 0,0 0-1 0 0,1-1 1 0 0,-1 1-1 0 0,0 0 1 0 0,0 0 0 0 0,1 0-1 0 0,-1 0 1 0 0,0-1-1 0 0,0 1 1 0 0,1 0-1 0 0,-1 0 1 0 0,0 1 0 0 0,1-1-1 0 0,-1 0 1 0 0,0 0-253 0 0,0 0 26 0 0,1 1 0 0 0,-1-1 0 0 0,1 0 1 0 0,0 1-1 0 0,-1-1 0 0 0,1 0 0 0 0,-1 1 1 0 0,1-1-1 0 0,0 0 0 0 0,0 1 0 0 0,-1-1 0 0 0,1 1 1 0 0,0-1-1 0 0,-1 1 0 0 0,1-1 0 0 0,0 1 1 0 0,0-1-1 0 0,0 1 0 0 0,0-1 0 0 0,0 1 0 0 0,0-1 1 0 0,-1 1-1 0 0,1-1 0 0 0,0 1 0 0 0,0-1 1 0 0,0 1-1 0 0,1-1 0 0 0,-1 1 0 0 0,0-1 0 0 0,0 1 1 0 0,0-1-1 0 0,0 1 0 0 0,0-1 0 0 0,1 1-26 0 0,1 6-73 0 0,0 0 1 0 0,1-1-1 0 0,0 1 0 0 0,1-1 0 0 0,-1 0 0 0 0,5 5 73 0 0,7 14-6568 0 0,-8-14 2 0 0</inkml:trace>
  <inkml:trace contextRef="#ctx0" brushRef="#br0" timeOffset="30557.373">507 1703 13472 0 0,'-19'22'1576'0'0,"12"-5"-46"0"0,6-15-1332 0 0,0 1 0 0 0,0 0 0 0 0,-1 0 0 0 0,1-1 0 0 0,-1 1 0 0 0,1-1-1 0 0,-3 3-197 0 0,-38 48 2099 0 0,2 2 0 0 0,-2 8-2099 0 0,36-53 114 0 0,0 1 0 0 0,0-1 1 0 0,1 1-1 0 0,-2 7-114 0 0,5-15 13 0 0,1 1-1 0 0,0 0 0 0 0,0 0 1 0 0,1 0-1 0 0,-1 0 1 0 0,1 0-1 0 0,-1 0 1 0 0,1 0-1 0 0,1-1 0 0 0,-1 1 1 0 0,0 0-1 0 0,1 0 1 0 0,0 0-1 0 0,0 0 1 0 0,1 3-13 0 0,3 1 10 0 0,3-3 1 0 0,-5-4-8 0 0,-1-1 1 0 0,1 1-1 0 0,0 0 1 0 0,0-1-1 0 0,0 0 1 0 0,0 0-1 0 0,0 0 1 0 0,0 0-1 0 0,0 0 0 0 0,0 0 1 0 0,0-1-1 0 0,0 0 1 0 0,-1 1-1 0 0,1-1 1 0 0,0 0-1 0 0,0 0 1 0 0,2-2-4 0 0,2-1-3 0 0,0-1 1 0 0,0 0 0 0 0,0-1-1 0 0,-1 0 1 0 0,2-2 2 0 0,14-12-10 0 0,-15 14-42 0 0,0-2 0 0 0,-1 1-1 0 0,0-1 1 0 0,0 0 0 0 0,-1 0 0 0 0,2-6 52 0 0,2-1-20 0 0,-6 11 4 0 0,-1-2 0 0 0,0 1 0 0 0,0 0 0 0 0,-1 0 0 0 0,1-1 0 0 0,0-4 16 0 0,-1 3-13 0 0,1 1 1 0 0,-1-1-1 0 0,2 1 0 0 0,0-4 13 0 0,1 2-8 0 0,-2 0-1 0 0,1 1 0 0 0,-1-1 0 0 0,1-6 9 0 0,6-22-29 0 0,-7 33 29 0 0,-2 2 0 0 0,1 0 0 0 0,-1 0 0 0 0,0 0 0 0 0,1 0 0 0 0,-1 0 0 0 0,0 1 0 0 0,0-1 0 0 0,1 0 0 0 0,-1 0 0 0 0,0 0 0 0 0,0 0 0 0 0,0 0 0 0 0,0 0 0 0 0,0 0 0 0 0,0 0 0 0 0,-1 0 0 0 0,1 0 0 0 0,0 1 0 0 0,0-1 0 0 0,-1 0 0 0 0,1-1 0 0 0,-1 2 0 0 0,1-1 0 0 0,0 1 0 0 0,0-1 0 0 0,0 1 0 0 0,0 0 0 0 0,-1-1 0 0 0,1 1 0 0 0,0-1 0 0 0,0 1 0 0 0,0-1 0 0 0,0 1 0 0 0,0-1 0 0 0,0 1 0 0 0,0-1 0 0 0,0 1 0 0 0,0-1 0 0 0,0 1 0 0 0,1-1 0 0 0,-1 1 0 0 0,0 0 0 0 0,0-1 0 0 0,0 1 0 0 0,1-1 0 0 0,-1 1 0 0 0,0-1 0 0 0,0 1 0 0 0,1 0 0 0 0,-1-1 0 0 0,0 1 0 0 0,1 0 0 0 0,-1-1 0 0 0,0 1 0 0 0,1 0 0 0 0,-1 0 0 0 0,1-1 0 0 0,-1 1 0 0 0,0 0 0 0 0,1 0 0 0 0,-1-1 0 0 0,1 1 0 0 0,-1 0 0 0 0,1 0 0 0 0,-1 0 0 0 0,1 0 0 0 0,16-4 0 0 0,-14 5-17 0 0,0 0 0 0 0,-1 0 0 0 0,1 0 0 0 0,0 0 0 0 0,-1 1 0 0 0,1-1 0 0 0,0 1 0 0 0,-1 0 0 0 0,0 0 0 0 0,1-1 0 0 0,-1 1 0 0 0,0 1 0 0 0,0-1 0 0 0,1 2 17 0 0,6 6-6 0 0,-1 2 0 0 0,0-1 0 0 0,-1 1 0 0 0,0 0 0 0 0,-1 0 0 0 0,-1 1 0 0 0,4 10 6 0 0,-2-1 0 0 0,-5-17 15 0 0,0 1 0 0 0,0-1 0 0 0,-1 1 0 0 0,1-1-1 0 0,-1 1 1 0 0,-1 0 0 0 0,1-1 0 0 0,-1 1 0 0 0,0 0-1 0 0,0 4-14 0 0,-1-6 26 0 0,0 1 0 0 0,0-1 0 0 0,0 1 0 0 0,1-1 0 0 0,-1 0 0 0 0,1 1 0 0 0,1-1 0 0 0,-1 1 0 0 0,0-1 0 0 0,1 1-26 0 0,0-2 15 0 0,0-1-1 0 0,-1 1 0 0 0,0-1 0 0 0,0 1 1 0 0,0-1-1 0 0,0 1 0 0 0,0-1 1 0 0,0 1-1 0 0,0 0 0 0 0,-1-1 0 0 0,1 0 1 0 0,-1 1-1 0 0,0-1 0 0 0,0 2-14 0 0,0-3 75 0 0,1-1-66 0 0,0 1-1 0 0,0-1 1 0 0,0 0 0 0 0,0 1-1 0 0,0-1 1 0 0,0 0 0 0 0,0 1 0 0 0,0-1-1 0 0,0 0 1 0 0,0 1 0 0 0,0-1-1 0 0,0 0 1 0 0,0 0 0 0 0,0 1-1 0 0,0-1 1 0 0,0 0 0 0 0,-1 1-1 0 0,1-1 1 0 0,0 0 0 0 0,0 0-1 0 0,0 1 1 0 0,0-1 0 0 0,-1 0 0 0 0,1 0-1 0 0,0 1 1 0 0,0-1 0 0 0,-1 0-1 0 0,1 0 1 0 0,0 0 0 0 0,0 1-1 0 0,-1-1 1 0 0,1 0 0 0 0,0 0-1 0 0,-1 0 1 0 0,1 0 0 0 0,0 0 0 0 0,-1 0-1 0 0,1 1-8 0 0,0-1 2 0 0,-1 0 1 0 0,1 0-1 0 0,0 0 0 0 0,0 0 0 0 0,-1 0 0 0 0,1 0 0 0 0,0 0 0 0 0,0 0 1 0 0,-1 0-1 0 0,1 0 0 0 0,0 0 0 0 0,0 0 0 0 0,-1-1 0 0 0,1 1 1 0 0,0 0-1 0 0,0 0 0 0 0,0 0 0 0 0,-1 0 0 0 0,1 0 0 0 0,0 0 1 0 0,0 0-1 0 0,0-1 0 0 0,-1 1 0 0 0,1 0 0 0 0,0 0 0 0 0,0 0 1 0 0,0-1-1 0 0,0 1 0 0 0,-1 0 0 0 0,1 0 0 0 0,0 0 0 0 0,0-1 0 0 0,0 1 1 0 0,0 0-1 0 0,0 0 0 0 0,0-1 0 0 0,0 1 0 0 0,0 0 0 0 0,0 0 1 0 0,0-1-1 0 0,0 1 0 0 0,0 0 0 0 0,0 0 0 0 0,0-1 0 0 0,0 1 1 0 0,0 0-1 0 0,0 0 0 0 0,0-1 0 0 0,0 1 0 0 0,0 0 0 0 0,0 0 1 0 0,0 0-1 0 0,0-1 0 0 0,0 1 0 0 0,0 0 0 0 0,1 0 0 0 0,-1-1-2 0 0,25-101-498 0 0,-21 92 370 0 0,0-1 1 0 0,0 2 0 0 0,1-1-1 0 0,0 0 1 0 0,7-8 127 0 0,1-4-241 0 0,-8 15 150 0 0,-1 0 1 0 0,1 0-1 0 0,1 0 0 0 0,-1 0 0 0 0,7-5 91 0 0,-8 9-26 0 0,-1 0 0 0 0,1 0 1 0 0,0 1-1 0 0,0-1 0 0 0,0 1 0 0 0,0-1 0 0 0,1 1 0 0 0,-1 1 0 0 0,0-1 1 0 0,1 1-1 0 0,3-1 26 0 0,-2 0-22 0 0,1 1 1 0 0,0 0-1 0 0,-1 1 1 0 0,1 0-1 0 0,2 0 22 0 0,-6 0 7 0 0,0 1 0 0 0,0-1 0 0 0,0 1 0 0 0,-1 0-1 0 0,1 0 1 0 0,0 0 0 0 0,-1 0 0 0 0,1 1 0 0 0,0-1-1 0 0,-1 1 1 0 0,0-1 0 0 0,1 1 0 0 0,-1 0 0 0 0,0 0-7 0 0,3 2 84 0 0,-1 1 0 0 0,0 0 0 0 0,0 0 0 0 0,0 0 0 0 0,-1 0 0 0 0,0 1 0 0 0,0-1 0 0 0,0 1 0 0 0,2 6-84 0 0,1 8 533 0 0,0 1 0 0 0,1 7-533 0 0,-2-5 336 0 0,-2-13-214 0 0,9 49 409 0 0,-11-52-480 0 0,0 1-1 0 0,-1-1 1 0 0,1 1-1 0 0,-2 0 1 0 0,1-1-1 0 0,-2 6-50 0 0,0-6 60 0 0,-2-1-3533 0 0,3-11-2834 0 0,0 2 5920 0 0,1-7-5693 0 0</inkml:trace>
  <inkml:trace contextRef="#ctx0" brushRef="#br0" timeOffset="30889.004">1118 1761 5528 0 0,'2'-1'257'0'0,"1"0"0"0"0,-1 0 0 0 0,0 0 1 0 0,1 1-1 0 0,-1-1 0 0 0,1 1 0 0 0,-1-1 0 0 0,1 1 1 0 0,-1 0-1 0 0,1 0 0 0 0,0 0-257 0 0,-2 0 661 0 0,0 0 0 0 0,0 1 0 0 0,1-1 0 0 0,-1 0 0 0 0,0 1-1 0 0,0-1 1 0 0,0 1 0 0 0,0-1 0 0 0,0 1 0 0 0,0-1 0 0 0,0 1 0 0 0,0 0-661 0 0,9 12 3317 0 0,5 19-2642 0 0,-9-18 564 0 0,1 7-366 0 0,-6-17-648 0 0,0 0 0 0 0,0 0 1 0 0,1 0-1 0 0,-1 0 0 0 0,1 0 0 0 0,2 3-225 0 0,7 18 766 0 0,-10-22-708 0 0,0 1-1 0 0,1-1 0 0 0,-1 0 1 0 0,0 0-1 0 0,1 0 1 0 0,0 0-1 0 0,0 0 0 0 0,0 0 1 0 0,0 0-1 0 0,3 2-57 0 0,0-1 93 0 0,-4-3-69 0 0,0-1 0 0 0,0 1-1 0 0,0 0 1 0 0,0-1 0 0 0,0 1-1 0 0,0 0 1 0 0,0 0 0 0 0,0 0-1 0 0,-1-1 1 0 0,1 1 0 0 0,0 0-1 0 0,0 0 1 0 0,-1 0 0 0 0,1 0-1 0 0,-1 1 1 0 0,1-1 0 0 0,-1 0-1 0 0,1 0 1 0 0,-1 0 0 0 0,0 0-1 0 0,0 0 1 0 0,1 1 0 0 0,-1-1-1 0 0,0 0 1 0 0,0 0 0 0 0,0 0 0 0 0,0 1-1 0 0,0 0-23 0 0,-1-1 23 0 0,1 0 0 0 0,0 0 0 0 0,0 1-1 0 0,0-1 1 0 0,0 0 0 0 0,0 0 0 0 0,0 0-1 0 0,0 1 1 0 0,1-1 0 0 0,-1 0 0 0 0,0 0-23 0 0,1 0 0 0 0,-1 0 0 0 0,0 0-1 0 0,1 0 1 0 0,-1-1 0 0 0,0 1 0 0 0,0 0 0 0 0,0 0 0 0 0,0 0 0 0 0,0-1 0 0 0,0 1 0 0 0,0 0 0 0 0,0 0-1 0 0,0 0 1 0 0,0-1 0 0 0,0 1 0 0 0,-1 0 0 0 0,1 0 0 0 0,0-1 0 0 0,-1 1 0 0 0,1 0 0 0 0,0 0 0 0 0,-1-1-1 0 0,1 1 1 0 0,-1 0 0 0 0,0 0 0 0 0,1-1-93 0 0,0 0-72 0 0,-1 1 23 0 0,1-1 0 0 0,-1 1 0 0 0,0-1 0 0 0,0 1 1 0 0,0-1-1 0 0,0 1 0 0 0,1-1 0 0 0,-1 1 0 0 0,0-1 1 0 0,0 0-1 0 0,0 1 0 0 0,0-1 0 0 0,0 0 0 0 0,0 0 1 0 0,0 0-1 0 0,0 0 0 0 0,0 0 0 0 0,0 0 0 0 0,0 0 1 0 0,-1 0 141 0 0,2 0-1354 0 0</inkml:trace>
  <inkml:trace contextRef="#ctx0" brushRef="#br0" timeOffset="31174.578">1209 1595 9216 0 0,'15'-6'408'0'0,"-15"6"80"0"0,0 0-392 0 0,0 0-96 0 0,0 0 0 0 0,9-6 0 0 0,10 1 1168 0 0,-9 2 208 0 0,-10 3 48 0 0,0 0 8 0 0,15-2-1104 0 0,-6-1-216 0 0,-9 3-48 0 0,0 0 0 0 0,0 0-896 0 0,0 0-168 0 0,22 0-40 0 0,-22 0-8 0 0</inkml:trace>
  <inkml:trace contextRef="#ctx0" brushRef="#br0" timeOffset="32918.642">1462 1828 5984 0 0,'-5'-3'622'0'0,"15"-6"3662"0"0,-10 9-4203 0 0,12-2 480 0 0,-12 2-507 0 0,1 0 0 0 0,-1 0 0 0 0,1 0-1 0 0,-1 0 1 0 0,1 0 0 0 0,-1 0 0 0 0,1 0 0 0 0,-1-1 0 0 0,1 1 0 0 0,-1 0 0 0 0,1 0 0 0 0,-1-1-1 0 0,1 1 1 0 0,-1 0 0 0 0,1-1 0 0 0,-1 1 0 0 0,1 0 0 0 0,-1-1 0 0 0,0 1 0 0 0,1-1 0 0 0,-1 1-54 0 0,0-1 512 0 0,8-3 617 0 0,-4 0 814 0 0,-3 3-1926 0 0,-1 1 39 0 0,1 0 0 0 0,-1 0 0 0 0,1 0 1 0 0,-1 0-1 0 0,0 0 0 0 0,1 0 0 0 0,-1 0 1 0 0,1 0-1 0 0,-1 0 0 0 0,0-1 0 0 0,1 1 1 0 0,-1 0-1 0 0,0 0 0 0 0,1 0 0 0 0,-1-1 1 0 0,0 1-1 0 0,1 0 0 0 0,-1-1 0 0 0,0 1 1 0 0,1 0-1 0 0,-1-1 0 0 0,0 1 0 0 0,0 0 1 0 0,0-1-1 0 0,1 1 0 0 0,-1 0 0 0 0,0-1-56 0 0,13-4 1024 0 0,-4 3-693 0 0,0 0 0 0 0,0 1 0 0 0,0 0 0 0 0,0 0 0 0 0,5 1-331 0 0,-5 0 170 0 0,1-1 0 0 0,-1 0 0 0 0,0 0 0 0 0,2-2-170 0 0,-8 3 35 0 0,-1-1 1 0 0,1 1-1 0 0,0 0 1 0 0,-1 0-1 0 0,1 0 0 0 0,0 0 1 0 0,-1 0-1 0 0,2 0-35 0 0,4 1 6 0 0,14 0-6 0 0,-18 0 0 0 0,-1 2 0 0 0,0-2 0 0 0,-1-1 0 0 0,18 0 0 0 0,-9 0 15 0 0,-12 2 57 0 0,1 15 132 0 0,-1-15-188 0 0,1-1 0 0 0,-1 1 0 0 0,0-1 0 0 0,0 0 0 0 0,0 1 0 0 0,0-1 0 0 0,0 0 0 0 0,0 0 0 0 0,0 0 0 0 0,-1 1-16 0 0,0 0 15 0 0,1-1-1 0 0,0 0 1 0 0,0 1-1 0 0,-1-1 1 0 0,1 0-1 0 0,0 1 1 0 0,0-1-1 0 0,0 1 1 0 0,0 0-15 0 0,0 1 12 0 0,0-1 0 0 0,0 0 0 0 0,0 0 0 0 0,-1 0 1 0 0,1 0-1 0 0,-1-1 0 0 0,1 1 0 0 0,-1 0 0 0 0,0 0 1 0 0,0-1-1 0 0,0 1 0 0 0,1-1 0 0 0,-1 0 0 0 0,-1 0 0 0 0,1 1 1 0 0,0-1-1 0 0,-1 0-12 0 0,0 0 13 0 0,-1 1 0 0 0,1 0 1 0 0,0 0-1 0 0,0 0 0 0 0,0 1 0 0 0,-2 1-13 0 0,-7 9 12 0 0,7-8-12 0 0,0 0 0 0 0,0 0 0 0 0,0 0 0 0 0,-1-1 0 0 0,-2 2 0 0 0,-8 3 0 0 0,11-7-15 0 0,1 0-1 0 0,0 1 1 0 0,-1-1-1 0 0,1 1 1 0 0,0 1 0 0 0,1-1-1 0 0,-3 3 16 0 0,4-4-11 0 0,0 0 1 0 0,1 0-1 0 0,-1 0 0 0 0,0 0 0 0 0,0-1 0 0 0,0 1 0 0 0,0 0 0 0 0,-1-1 0 0 0,1 1 1 0 0,0-1-1 0 0,-1 0 0 0 0,1 0 0 0 0,-1 0 0 0 0,1 0 0 0 0,-1 0 0 0 0,0 0 11 0 0,-17 6-8 0 0,20-7 6 0 0,-1 0 0 0 0,1 0 0 0 0,-1 0 0 0 0,1 0 0 0 0,0 0 0 0 0,-1 1 1 0 0,1-1-1 0 0,-1 0 0 0 0,1 0 0 0 0,0 0 0 0 0,-1 1 0 0 0,1-1 0 0 0,-1 0 0 0 0,1 0 1 0 0,0 1-1 0 0,-1-1 0 0 0,1 0 0 0 0,0 1 0 0 0,0-1 0 0 0,-1 0 0 0 0,1 1 0 0 0,0-1 0 0 0,0 0 1 0 0,-1 1-1 0 0,1-1 0 0 0,0 1 0 0 0,0-1 0 0 0,0 0 0 0 0,0 1 0 0 0,0-1 0 0 0,0 1 1 0 0,0-1-1 0 0,0 1 0 0 0,0-1 0 0 0,0 0 0 0 0,0 1 0 0 0,0-1 0 0 0,0 1 0 0 0,0-1 1 0 0,0 1-1 0 0,0-1 0 0 0,0 1 0 0 0,0-1 0 0 0,0 0 0 0 0,1 1 0 0 0,-1-1 2 0 0,1 1-3 0 0,-1 0-1 0 0,1 0 1 0 0,0 0-1 0 0,-1-1 1 0 0,1 1-1 0 0,0 0 1 0 0,0-1-1 0 0,0 1 1 0 0,0 0-1 0 0,0-1 1 0 0,0 1-1 0 0,-1-1 1 0 0,1 1-1 0 0,0-1 1 0 0,0 0-1 0 0,1 1 4 0 0,45 1-284 0 0,-35-2 371 0 0,0 0 1 0 0,-1 1-1 0 0,1 0 1 0 0,-1 1-1 0 0,1 0-87 0 0,-1 0 120 0 0,-1-1 0 0 0,1 0 0 0 0,0 0 1 0 0,9-2-121 0 0,27 2 207 0 0,6 0-143 0 0,86-10-1926 0 0,-135 8-417 0 0,6 0-4603 0 0</inkml:trace>
  <inkml:trace contextRef="#ctx0" brushRef="#br0" timeOffset="33286.085">1923 1899 14832 0 0,'26'-2'332'0'0,"-21"2"50"0"0,-5 0 25 0 0,0 0-47 0 0,2 0-232 0 0,15 0 51 0 0,-1 0 0 0 0,1-1 0 0 0,0-1 0 0 0,-1-1-1 0 0,15-4-178 0 0,-18 3 526 0 0,0 2-1 0 0,0-1 0 0 0,3 1-525 0 0,-5 1 227 0 0,0 0 0 0 0,0-1 0 0 0,0-1 0 0 0,0 0 0 0 0,8-4-227 0 0,10 0 254 0 0,-26 6-227 0 0,1 1 1 0 0,-1-1 0 0 0,0 1 0 0 0,1-1-1 0 0,-1 0 1 0 0,0 0 0 0 0,0-1-1 0 0,0 1 1 0 0,0-1 0 0 0,0 1-1 0 0,0-1 1 0 0,0 0 0 0 0,0 0-1 0 0,1-2-27 0 0,-2 2 14 0 0,0 1 0 0 0,0-1 1 0 0,0 1-1 0 0,0 0 0 0 0,0 0 0 0 0,0 0 0 0 0,0 0 0 0 0,0 0 0 0 0,0 0 0 0 0,1 0-14 0 0,-1 0-1 0 0,0 1 0 0 0,0-1 0 0 0,0 0 0 0 0,0 0 0 0 0,0 0 0 0 0,0 0 1 0 0,-1-1-1 0 0,1 1 0 0 0,0-1 1 0 0,-2 2 2 0 0,1-1-1 0 0,-1 0 1 0 0,1 1 0 0 0,-1-1 0 0 0,0 0 0 0 0,0 1 0 0 0,0-1-1 0 0,1 0 1 0 0,-1 1 0 0 0,0-1 0 0 0,0 0 0 0 0,0 1 0 0 0,0-1-1 0 0,0 0 1 0 0,0 0 0 0 0,0 1 0 0 0,0-1 0 0 0,0 0 0 0 0,-1 1-1 0 0,1-1 1 0 0,0 0 0 0 0,0 1 0 0 0,-1-1 0 0 0,1 0 0 0 0,0 1-1 0 0,-1-1 1 0 0,1 1 0 0 0,0-1 0 0 0,-1 0 0 0 0,1 1 0 0 0,-1-1-2 0 0,-1-8 11 0 0,2 9-11 0 0,0-1 0 0 0,0 1 0 0 0,0 0 0 0 0,0-1 0 0 0,0 1 0 0 0,0 0 0 0 0,0-1 0 0 0,0 1 0 0 0,0-1 0 0 0,0 1 0 0 0,0 0 0 0 0,0-1 0 0 0,0 1 0 0 0,0 0 0 0 0,0-1 0 0 0,-1 1 0 0 0,1 0 0 0 0,0-1 0 0 0,0 1 0 0 0,0 0 0 0 0,-1-1 0 0 0,1 1 0 0 0,0 0 0 0 0,0 0 0 0 0,-1-1 0 0 0,1 1 0 0 0,0 0 0 0 0,-1 0-1 0 0,1 0 1 0 0,0-1 0 0 0,-1 1 0 0 0,1 0 0 0 0,0 0 0 0 0,-1 0 0 0 0,-27-14 0 0 0,25 13-1 0 0,-1 0 0 0 0,1-1 0 0 0,0 1 0 0 0,-1 0 0 0 0,1 1-1 0 0,-1-1 1 0 0,1 1 0 0 0,-1-1 0 0 0,0 1 0 0 0,1 0 0 0 0,-1 0-1 0 0,1 1 1 0 0,-3-1 1 0 0,-6 3-19 0 0,0 0-1 0 0,0 0 0 0 0,-2 2 20 0 0,2-1 2 0 0,10-4 6 0 0,0 1 0 0 0,0 0-1 0 0,0 0 1 0 0,0 0-1 0 0,0 0 1 0 0,0 1 0 0 0,1-1-1 0 0,-1 0 1 0 0,0 1 0 0 0,-1 1-8 0 0,1-1 38 0 0,0 0 0 0 0,0 0 0 0 0,0-1 0 0 0,-1 1 0 0 0,1 0 1 0 0,-3 0-39 0 0,3-1 16 0 0,-4 2 50 0 0,0 0 1 0 0,1 0 0 0 0,-1 0 0 0 0,1 1 0 0 0,0-1 0 0 0,0 1-1 0 0,0 0 1 0 0,-4 5-67 0 0,-19 17 302 0 0,-3 3-90 0 0,29-27-203 0 0,0 0-1 0 0,1 0 1 0 0,-1 0-1 0 0,0 1 1 0 0,1-1-1 0 0,0 1 1 0 0,0-1-1 0 0,-1 1 1 0 0,1 0-1 0 0,1-1 1 0 0,-1 1-1 0 0,0 1-8 0 0,1-3 6 0 0,-1 1-1 0 0,1-1 0 0 0,-1 1 1 0 0,1-1-1 0 0,-1 1 0 0 0,0-1 1 0 0,0 0-1 0 0,0 1 1 0 0,1-1-1 0 0,-1 0 0 0 0,0 0 1 0 0,-1 1-1 0 0,1-1 0 0 0,0 0 1 0 0,-1 0-6 0 0,1 0 1 0 0,1-1 1 0 0,-1 1 0 0 0,0-1-1 0 0,0 1 1 0 0,1 0 0 0 0,-1 0-1 0 0,0-1 1 0 0,1 1 0 0 0,-1 0-1 0 0,0 0 1 0 0,1 0 0 0 0,-1-1-1 0 0,1 1 1 0 0,0 0 0 0 0,-1 0-1 0 0,1 0 1 0 0,0 0 0 0 0,-1 0-1 0 0,1 0 1 0 0,0 0-1 0 0,0 0 1 0 0,0 0 0 0 0,0 0-1 0 0,0 0 1 0 0,0 0 0 0 0,0 0-1 0 0,0 0 1 0 0,0 0 0 0 0,1 0-1 0 0,-1 0 1 0 0,0 0 0 0 0,1 1-2 0 0,0 1-14 0 0,1 0 0 0 0,-1 0 0 0 0,1-1 0 0 0,0 1 1 0 0,0 0-1 0 0,0-1 0 0 0,0 1 0 0 0,0-1 0 0 0,1 1 1 0 0,-1-1-1 0 0,1 0 0 0 0,-1 0 0 0 0,1 0 0 0 0,0-1 1 0 0,0 1-1 0 0,0-1 0 0 0,0 1 0 0 0,0-1 14 0 0,5 2-694 0 0,0-1 0 0 0,-1-1 0 0 0,1 1 0 0 0,0-1 0 0 0,0 0 0 0 0,0-1 0 0 0,3 0 694 0 0,9 0-6450 0 0</inkml:trace>
  <inkml:trace contextRef="#ctx0" brushRef="#br0" timeOffset="33871.253">2669 1631 17191 0 0,'-5'2'219'0'0,"-85"41"1506"0"0,75-35-1447 0 0,0 2 0 0 0,1-1 0 0 0,0 2 0 0 0,-10 9-278 0 0,-9 7 500 0 0,26-23-442 0 0,1 0 0 0 0,0 0 0 0 0,0 1 0 0 0,1 0 1 0 0,0 0-1 0 0,0 1 0 0 0,0 0 0 0 0,0 0 0 0 0,0 2-58 0 0,-12 17 223 0 0,12-19-99 0 0,0 1 1 0 0,1-1-1 0 0,0 1 0 0 0,0 1 0 0 0,1-1-124 0 0,2-5 36 0 0,0 0-1 0 0,1 0 1 0 0,-1 0-1 0 0,1 0 1 0 0,-1 1 0 0 0,1-1-1 0 0,0 0 1 0 0,0 0-1 0 0,0 0 1 0 0,0 0 0 0 0,0 1-1 0 0,1-1 1 0 0,-1 0-1 0 0,1 0 1 0 0,-1 0 0 0 0,1 0-1 0 0,0 0 1 0 0,0 0-1 0 0,0 0 1 0 0,0 1-36 0 0,3 13 151 0 0,-4-15-140 0 0,0 0 0 0 0,0 0 1 0 0,1 0-1 0 0,-1 0 0 0 0,0 1 0 0 0,0-1 1 0 0,1 0-1 0 0,-1 0 0 0 0,1 0 0 0 0,-1 0 1 0 0,1 0-1 0 0,-1 0 0 0 0,1 0 0 0 0,0 0 1 0 0,-1 0-1 0 0,1 0 0 0 0,0 0 0 0 0,0 0-11 0 0,3 2 13 0 0,0 0 0 0 0,0-1-1 0 0,0 1 1 0 0,0-1 0 0 0,1 0-1 0 0,-1 0 1 0 0,1 0-1 0 0,-1-1 1 0 0,1 0 0 0 0,0 0-1 0 0,0 0 1 0 0,-1 0 0 0 0,1-1-1 0 0,0 1 1 0 0,0-1 0 0 0,0 0-1 0 0,0-1 1 0 0,0 1-1 0 0,-1-1 1 0 0,1 0 0 0 0,0 0-1 0 0,0-1 1 0 0,-1 0 0 0 0,1 1-1 0 0,3-4-12 0 0,15-3 0 0 0,-17 6 0 0 0,0-1 0 0 0,0 1 0 0 0,0-1 0 0 0,0 0 0 0 0,0-1 0 0 0,0 0 0 0 0,1-1 0 0 0,6-6-6 0 0,-1 0 1 0 0,1-1-1 0 0,-2 0 0 0 0,0-1 0 0 0,0-1 0 0 0,-2 0 0 0 0,1 0 0 0 0,-2-1 0 0 0,0 0 1 0 0,-1 0-1 0 0,0-1 0 0 0,-1 0 0 0 0,-1 0 0 0 0,0 0 0 0 0,-1-6 6 0 0,3-9-369 0 0,6-16 369 0 0,6-25-159 0 0,14-58-215 0 0,-9 39-181 0 0,-16 59 1283 0 0,-5 20-164 0 0,-1 10-375 0 0,-2 3-117 0 0,-1 13-72 0 0,0 1 0 0 0,-1-1 0 0 0,-3 10 0 0 0,-2 11 0 0 0,0 6 0 0 0,1-7 0 0 0,0 19 0 0 0,2 18 252 0 0,-4 58 576 0 0,-5-10 126 0 0,9-96-943 0 0,1 0 0 0 0,1 22-11 0 0,-2-18 228 0 0,4-26 16 0 0,0-1 4 0 0,2 6-1844 0 0,2-6 252 0 0,-3 0-324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33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338 303 15176 0 0,'-3'-3'119'0'0,"0"1"0"0"0,0 1 0 0 0,0-1 0 0 0,0 0 0 0 0,-1 1 0 0 0,1 0 0 0 0,0 0 0 0 0,-1 0 0 0 0,1 0 0 0 0,-1 0 0 0 0,0 1 0 0 0,1-1 0 0 0,-1 1 0 0 0,0 0 0 0 0,1 0 0 0 0,-1 0 0 0 0,1 1 0 0 0,-1-1 0 0 0,0 1 0 0 0,0 0-119 0 0,-12 4 342 0 0,0-1 1 0 0,1 2-1 0 0,-13 6-342 0 0,26-12 31 0 0,-12 7 39 0 0,-1 0-1 0 0,1 1 1 0 0,1 0-1 0 0,-1 1 1 0 0,1 0 0 0 0,1 2-1 0 0,0-1 1 0 0,0 1-70 0 0,5-2 134 0 0,-1-1 0 0 0,1 1-1 0 0,0 1 1 0 0,1-1 0 0 0,0 1 0 0 0,1 0 0 0 0,0 1 0 0 0,1-1 0 0 0,0 1-1 0 0,0 0 1 0 0,0 6-134 0 0,3-14 15 0 0,1 0 0 0 0,-1 0 0 0 0,1 1-1 0 0,0-1 1 0 0,0 0 0 0 0,0 0 0 0 0,1 0 0 0 0,-1 0-1 0 0,1 0 1 0 0,0 0 0 0 0,0 0 0 0 0,0 0-1 0 0,0 0 1 0 0,0 0 0 0 0,0 0 0 0 0,1-1 0 0 0,0 1-1 0 0,-1-1 1 0 0,1 1 0 0 0,0-1 0 0 0,0 1-1 0 0,0-1 1 0 0,1 0 0 0 0,-1 0 0 0 0,0 0-1 0 0,2 1-14 0 0,0-1 11 0 0,0 1 0 0 0,0-1 0 0 0,0 1 0 0 0,0-1 0 0 0,1-1 0 0 0,-1 1 0 0 0,0-1 0 0 0,1 1 0 0 0,-1-1-1 0 0,1 0 1 0 0,0-1 0 0 0,-1 1 0 0 0,1-1 0 0 0,0 0 0 0 0,-1 0 0 0 0,1 0 0 0 0,2-1-11 0 0,13-5-15 0 0,0 0 1 0 0,0-1-1 0 0,-1-1 1 0 0,0 0-1 0 0,0-2 1 0 0,0-1 14 0 0,-11 6-34 0 0,0-1 1 0 0,-1 0-1 0 0,0-1 0 0 0,0 1 0 0 0,-1-1 1 0 0,0-1-1 0 0,0 1 0 0 0,0-1 0 0 0,-1 0 1 0 0,0 0-1 0 0,-1-1 0 0 0,0 1 0 0 0,2-6 34 0 0,-5 9 6 0 0,0 1 0 0 0,0 0-1 0 0,0-1 1 0 0,-1 1-1 0 0,1-5-5 0 0,-1 5 6 0 0,0 0-1 0 0,0 0 0 0 0,1 0 0 0 0,0-1 0 0 0,0 1 0 0 0,0 0 0 0 0,1 0-5 0 0,18-35-82 0 0,-8 54-72 0 0,-5 0 124 0 0,-2 0-1 0 0,0 1 1 0 0,-1 0-1 0 0,0 0 0 0 0,-2 0 1 0 0,0 1-1 0 0,0-1 31 0 0,2 20 2 0 0,0 2-2 0 0,-1 7 0 0 0,-1-12 0 0 0,0-6 11 0 0,-1 0 0 0 0,-1-1-1 0 0,-2 1 1 0 0,0-1 0 0 0,-2 1-1 0 0,-4 12-10 0 0,7-34 20 0 0,-1 0-1 0 0,1-1 0 0 0,-1 1 1 0 0,-1 0-1 0 0,1-1 0 0 0,-1 0 1 0 0,0 0-1 0 0,0 0 0 0 0,0 0 1 0 0,0 0-1 0 0,-1 0 0 0 0,1-1 1 0 0,-1 0-1 0 0,0 0 0 0 0,0 0 1 0 0,0 0-1 0 0,0 0 0 0 0,-1-1 0 0 0,1 0 1 0 0,-1 0-1 0 0,0 0 0 0 0,-2 1-19 0 0,-12 1 95 0 0,1 0-1 0 0,-1-1 0 0 0,0-1 0 0 0,0 0 0 0 0,-6-2-94 0 0,11 1-1 0 0,0 0 64 0 0,-1-1 1 0 0,1-1-1 0 0,-1 0 1 0 0,1-1-1 0 0,-1 0 1 0 0,1-1-1 0 0,-14-5-63 0 0,23 6 38 0 0,1 0 0 0 0,-1 0-1 0 0,1-1 1 0 0,0 0 0 0 0,0 1 0 0 0,0-2 0 0 0,0 1-1 0 0,1 0 1 0 0,-1-1 0 0 0,1 1 0 0 0,-1-2-38 0 0,2 3-157 0 0,1-1 1 0 0,-1 1 0 0 0,1-1 0 0 0,-1 1-1 0 0,1-1 1 0 0,0 0 0 0 0,0 0 0 0 0,0 1-1 0 0,1-1 1 0 0,-1 0 0 0 0,1 0 0 0 0,-1 0-1 0 0,1 0 1 0 0,0 0 0 0 0,0 0 0 0 0,0 0-1 0 0,0 0 1 0 0,1 0 0 0 0,0-1 156 0 0,2-9-1298 0 0</inkml:trace>
  <inkml:trace contextRef="#ctx0" brushRef="#br0" timeOffset="447.203">801 316 13128 0 0,'-11'0'187'0'0,"1"-1"0"0"0,0 1 0 0 0,-1 1 1 0 0,1-1-1 0 0,0 2 0 0 0,0 0 0 0 0,0 0 1 0 0,0 1-1 0 0,-2 0-187 0 0,-13 8 359 0 0,0 1 1 0 0,0 0-1 0 0,1 2 0 0 0,-7 6-359 0 0,23-13 150 0 0,0-1-1 0 0,0 1 0 0 0,0 0 1 0 0,1 0-1 0 0,-5 8-149 0 0,8-12 50 0 0,2 1-1 0 0,-1 0 1 0 0,0 0-1 0 0,1 0 1 0 0,0 0 0 0 0,-1 0-1 0 0,2 1 1 0 0,-1-1 0 0 0,0 1-1 0 0,1-1 1 0 0,0 1-1 0 0,0 0 1 0 0,0 2-50 0 0,1-6 23 0 0,0 0 0 0 0,0 0 0 0 0,0 0 0 0 0,0 1-1 0 0,0-1 1 0 0,0 0 0 0 0,1 0 0 0 0,-1 0 0 0 0,0 0 0 0 0,1 0 0 0 0,-1 0 0 0 0,0 0-1 0 0,1 1 1 0 0,0-1 0 0 0,-1 0 0 0 0,1-1 0 0 0,-1 1 0 0 0,1 0 0 0 0,0 0 0 0 0,0 0-1 0 0,0 0 1 0 0,-1 0 0 0 0,1-1 0 0 0,0 1 0 0 0,0 0 0 0 0,0-1 0 0 0,0 1 0 0 0,0-1-1 0 0,0 1 1 0 0,0-1 0 0 0,1 1-23 0 0,1-1 61 0 0,0 1 0 0 0,0-1-1 0 0,0 0 1 0 0,-1 0 0 0 0,1 0-1 0 0,0 0 1 0 0,0-1 0 0 0,0 1-1 0 0,-1-1 1 0 0,1 0 0 0 0,0 1-1 0 0,1-2-60 0 0,10-4 0 0 0,-1 0 0 0 0,1-1 0 0 0,-2-1 0 0 0,1 0 0 0 0,-1-1 0 0 0,0 0 0 0 0,-1-1 0 0 0,0 0 0 0 0,0-1-1 0 0,-1 0 1 0 0,-1 0 0 0 0,0-1 0 0 0,0 0 0 0 0,-1-2 0 0 0,32-50 135 0 0,-40 63 83 0 0,0 1 6 0 0,0 0 2 0 0,0 0 6 0 0,6 21 540 0 0,4 10-702 0 0,2-1 1 0 0,0 0 0 0 0,5 5-71 0 0,-15-30 47 0 0,0-1 0 0 0,1 0 0 0 0,0 0 0 0 0,0 0 0 0 0,0 0 0 0 0,0-1 0 0 0,3 3-47 0 0,-4-5-138 0 0,-1 0 0 0 0,1 0 0 0 0,-1 0 0 0 0,1 0 0 0 0,0 0-1 0 0,0 0 1 0 0,-1 0 0 0 0,1-1 0 0 0,0 1 138 0 0,0-1-454 0 0,-1 1-1 0 0,0-1 1 0 0,1 0-1 0 0,-1 0 1 0 0,0 0 0 0 0,1 0-1 0 0,-1 0 1 0 0,1 0-1 0 0,-1 0 1 0 0,0-1-1 0 0,1 1 1 0 0,-1 0 0 0 0,1-1 454 0 0,7-4-6148 0 0</inkml:trace>
  <inkml:trace contextRef="#ctx0" brushRef="#br0" timeOffset="727.343">938 0 10136 0 0,'0'0'464'0'0,"0"0"-10"0"0,0 0-86 0 0,-1 9 2178 0 0,0-2-1591 0 0,0 1 1 0 0,0 0-1 0 0,1 0 1 0 0,0 0-956 0 0,6 55 810 0 0,-2-21-539 0 0,2 2 116 0 0,1-1-1 0 0,5 13-386 0 0,-2-10 531 0 0,-5-27-404 0 0,1 0 0 0 0,1 0 0 0 0,0-1 0 0 0,2 0 0 0 0,3 5-127 0 0,-10-18 11 0 0,-1-3-6 0 0,0 0 0 0 0,0 0 1 0 0,0 0-1 0 0,0-1 0 0 0,1 1 1 0 0,-1 0-1 0 0,0-1 0 0 0,1 1 1 0 0,-1-1-1 0 0,1 1 0 0 0,0-1 1 0 0,-1 0-1 0 0,2 1-5 0 0,4 3-240 0 0,-5-4-735 0 0,0-1-291 0 0,8 0-56 0 0</inkml:trace>
  <inkml:trace contextRef="#ctx0" brushRef="#br0" timeOffset="1069.805">1147 228 9216 0 0,'0'15'1218'0'0,"1"1"1"0"0,0-1 0 0 0,3 5-1219 0 0,4 20 3177 0 0,-3-19-3038 0 0,1-1 1 0 0,1 0 0 0 0,4 7-140 0 0,-7-19 95 0 0,0 1 0 0 0,0 0 0 0 0,1-1 0 0 0,0 0 0 0 0,1 0 0 0 0,0 0 0 0 0,0-1 0 0 0,0 0 0 0 0,1 0 0 0 0,0-1 0 0 0,6 5-95 0 0,-10-10 137 0 0,0 0-1 0 0,0 1 1 0 0,0-1 0 0 0,0 0 0 0 0,0-1-1 0 0,0 1 1 0 0,0-1 0 0 0,0 1 0 0 0,2-1-137 0 0,2 1 271 0 0,-5-1-212 0 0,0 0 0 0 0,0 0 0 0 0,0 0-1 0 0,0 0 1 0 0,1-1 0 0 0,-1 1 0 0 0,0-1 0 0 0,0 1-1 0 0,0-1 1 0 0,0 0 0 0 0,0 0 0 0 0,0 0-1 0 0,0 0 1 0 0,-1 0 0 0 0,1 0 0 0 0,0 0-1 0 0,0-1 1 0 0,-1 1 0 0 0,1 0 0 0 0,0-2-59 0 0,0 1 22 0 0,0 0-1 0 0,0 0 1 0 0,-1-1 0 0 0,1 1 0 0 0,0 0 0 0 0,-1-1 0 0 0,0 1 0 0 0,0-1 0 0 0,0 1 0 0 0,0-1 0 0 0,0 0 0 0 0,0 1 0 0 0,-1-1-1 0 0,1 0 1 0 0,-1-2-22 0 0,0-7 38 0 0,0-1 0 0 0,-1 0-1 0 0,-1 1 1 0 0,0 0-1 0 0,-2-3-37 0 0,-18-78 180 0 0,17 71-184 0 0,3 11-8 0 0,-1 0 0 0 0,-1 0 0 0 0,0 0 0 0 0,0 1 0 0 0,-2-3 12 0 0,5 12 92 0 0,2 1-76 0 0,-1 0-1 0 0,0-1 1 0 0,1 1-1 0 0,-1 0 1 0 0,0 0-1 0 0,1-1 1 0 0,-1 1-1 0 0,0 0 1 0 0,0 0-1 0 0,1-1 1 0 0,-1 1-1 0 0,0 0 1 0 0,0-1-1 0 0,0 1 1 0 0,1 0-1 0 0,-1-1 1 0 0,0 1-1 0 0,0-1 1 0 0,0 1-1 0 0,0 0 1 0 0,0-1-1 0 0,0 1 1 0 0,0 0-16 0 0,6-10-210 0 0,-4 8 61 0 0,0 1 0 0 0,0 0 0 0 0,0 0 0 0 0,0 0 0 0 0,1 0 0 0 0,-1 0 0 0 0,1 0 0 0 0,-1 0 0 0 0,0 1-1 0 0,1-1 1 0 0,-1 1 0 0 0,1 0 0 0 0,1 0 149 0 0,4 0-1528 0 0,-1 0 1 0 0,0 1-1 0 0,0 0 0 0 0,3 1 1528 0 0,3 0-5613 0 0</inkml:trace>
  <inkml:trace contextRef="#ctx0" brushRef="#br0" timeOffset="1486.932">1873 206 3224 0 0,'-9'-2'101'0'0,"0"0"1"0"0,0 1-1 0 0,0 1 1 0 0,0 0 0 0 0,0 0-1 0 0,0 0 1 0 0,-5 2-102 0 0,-21 5 5345 0 0,-1 0 1246 0 0,-9 5-6591 0 0,34-9 319 0 0,0 1-1 0 0,0 0 1 0 0,1 1 0 0 0,-1 1 0 0 0,1-1-1 0 0,0 2-318 0 0,-3 1 383 0 0,-3 3 214 0 0,1 0 1 0 0,-6 6-598 0 0,16-12 21 0 0,0 0 0 0 0,0 1-1 0 0,1-1 1 0 0,-1 1 0 0 0,1 0 0 0 0,1 0 0 0 0,-1 0-1 0 0,0 3-20 0 0,3-7 11 0 0,-1 1 0 0 0,1 0 0 0 0,0 0-1 0 0,1 0 1 0 0,-1 0 0 0 0,0 0 0 0 0,1 1-1 0 0,0-1 1 0 0,-1 0 0 0 0,1 0-1 0 0,1 0 1 0 0,-1 0 0 0 0,0 0 0 0 0,1 0-1 0 0,-1 0 1 0 0,1 0 0 0 0,0 0 0 0 0,0 0-1 0 0,0 0 1 0 0,1 0 0 0 0,-1 1-11 0 0,2-1 29 0 0,-1 0 0 0 0,0 0 0 0 0,1 0 0 0 0,-1 0 1 0 0,1 0-1 0 0,0 0 0 0 0,0-1 0 0 0,0 1 0 0 0,0-1 0 0 0,1 0 1 0 0,-1 0-1 0 0,1 0 0 0 0,-1-1 0 0 0,1 1 0 0 0,0-1 0 0 0,3 1-29 0 0,0 0 1 0 0,0-2 1 0 0,0 1-1 0 0,1-1 0 0 0,-1 0 0 0 0,0-1 0 0 0,0 0 0 0 0,0 0 0 0 0,0 0 0 0 0,3-2-1 0 0,6 0-152 0 0,-9 1 94 0 0,-1 0 1 0 0,0 0-1 0 0,0-1 1 0 0,0 0 0 0 0,0 0-1 0 0,0 0 1 0 0,0-1-1 0 0,-1 0 1 0 0,0 0 0 0 0,0 0-1 0 0,0-1 1 0 0,0 0-1 0 0,-1 0 1 0 0,1 0-1 0 0,-1 0 58 0 0,-1 0-37 0 0,0 0-1 0 0,-1 0 0 0 0,1 0 1 0 0,-1 0-1 0 0,0 0 1 0 0,0 0-1 0 0,0-1 0 0 0,0-2 38 0 0,2-7-27 0 0,1-15-65 0 0,-4 24 75 0 0,-1 1 1 0 0,1-1-1 0 0,0 1 0 0 0,1-1 0 0 0,0-2 17 0 0,-1 6 13 0 0,0 0 0 0 0,0 0 0 0 0,0 0 0 0 0,-1 0 0 0 0,1 0 0 0 0,-1-1 0 0 0,1 1 0 0 0,-1 0 0 0 0,0 0 0 0 0,0 0 0 0 0,0-1 0 0 0,0 1 0 0 0,0 0 0 0 0,-1 0 0 0 0,1-1-13 0 0,-1 2 205 0 0,1 1 3 0 0,-10 11 848 0 0,9-6-958 0 0,0-1 0 0 0,0 0 0 0 0,0 0 0 0 0,1 1 0 0 0,0 3-98 0 0,-1 6 86 0 0,2 21-4 0 0,1-12-84 0 0,-2-18 5 0 0,0 0 0 0 0,0 0 1 0 0,1 0-1 0 0,0 1 0 0 0,0-1 0 0 0,0 0 0 0 0,0 0 0 0 0,1 0 0 0 0,0-1 0 0 0,0 1 0 0 0,1 0 0 0 0,-1-1 0 0 0,1 1 0 0 0,0-1 0 0 0,0 0 0 0 0,0 0 0 0 0,1 0 0 0 0,-1 0 0 0 0,1-1 0 0 0,0 1 0 0 0,2 0-3 0 0,-1-1-24 0 0,-1 0-1 0 0,1 0 0 0 0,0-1 1 0 0,0 1-1 0 0,0-1 1 0 0,0-1-1 0 0,5 2 25 0 0,-6-3-206 0 0,-1 1 0 0 0,1-1 0 0 0,0 0 0 0 0,0 0 0 0 0,-1 0 0 0 0,1-1 0 0 0,0 0 0 0 0,0 1 0 0 0,-1-1 0 0 0,1 0 0 0 0,2-2 206 0 0,9-2-1219 0 0,-2-1-11 0 0</inkml:trace>
  <inkml:trace contextRef="#ctx0" brushRef="#br0" timeOffset="1835.155">2011 133 4608 0 0,'0'0'208'0'0,"1"2"-9"0"0,12 18 10057 0 0,7 18-10256 0 0,-3 6 1716 0 0,17 61-1720 0 0,-29-89 212 0 0,2 0-1 0 0,0-1 0 0 0,0 1 1 0 0,9 12-208 0 0,0 0 866 0 0,2 20 989 0 0,-17-47-1600 0 0,-1-1-30 0 0,0 0-8 0 0,-8-16-1 0 0,7 12-216 0 0,0 1 0 0 0,1-1 0 0 0,0 1 0 0 0,0-1 0 0 0,0 0 0 0 0,0 1 0 0 0,1-1 0 0 0,-1 1 0 0 0,1-1 0 0 0,0 1 0 0 0,0-1 0 0 0,2-12-28 0 0,-1 2-155 0 0,1 0 0 0 0,0 1 0 0 0,2-1 0 0 0,-1 1 0 0 0,1 0 0 0 0,1 0 0 0 0,0 0 0 0 0,1 1 0 0 0,1 0 0 0 0,0 0 0 0 0,0 1 0 0 0,8-8 183 0 0,-14 17-16 0 0,0 0 0 0 0,0 0 0 0 0,0 1-1 0 0,0-1 1 0 0,0 0 0 0 0,0 1-1 0 0,0 0 1 0 0,0-1 0 0 0,1 1-1 0 0,-1 0 1 0 0,1 0 0 0 0,-1 0 0 0 0,3 0 16 0 0,-4 1 13 0 0,1-1 1 0 0,-1 1-1 0 0,1 0 1 0 0,-1 0 0 0 0,0 0-1 0 0,1 0 1 0 0,-1 0-1 0 0,1 0 1 0 0,-1 1 0 0 0,0-1-1 0 0,1 0 1 0 0,-1 1-1 0 0,1-1 1 0 0,-1 1-1 0 0,0-1 1 0 0,0 1 0 0 0,1-1-1 0 0,-1 1 1 0 0,0 0-1 0 0,0 0 1 0 0,0 0 0 0 0,0 0-1 0 0,0 0 1 0 0,0 0-1 0 0,0 0-13 0 0,4 4 152 0 0,-2-1 46 0 0,-1-1 0 0 0,1 1 0 0 0,0 0 0 0 0,-1 0 0 0 0,0-1 0 0 0,0 2 0 0 0,1 2-198 0 0,3 6 61 0 0,2 1 0 0 0,-1-1 0 0 0,2 0 0 0 0,-1-1 0 0 0,8 7-61 0 0,5 8 113 0 0,0 4-13 0 0,5 13-100 0 0,-9-15-882 0 0,-15-29-4083 0 0,4-5-1723 0 0</inkml:trace>
  <inkml:trace contextRef="#ctx0" brushRef="#br0" timeOffset="2119.146">2604 275 16352 0 0,'0'0'751'0'0,"0"0"-19"0"0,5 8-440 0 0,-1-3-81 0 0,-1 0 0 0 0,0 1 0 0 0,0-1 0 0 0,0 1-1 0 0,-1 0 1 0 0,0 0 0 0 0,0 0 0 0 0,-1 0-1 0 0,0 0 1 0 0,0 0 0 0 0,1 6-211 0 0,5 18 535 0 0,-6-25-416 0 0,1 0 0 0 0,-1 0 0 0 0,0 0 0 0 0,0 0 0 0 0,0 0 0 0 0,-1 2-119 0 0,1 0 136 0 0,-1 0-1 0 0,1 0 1 0 0,1 0-1 0 0,0 0 0 0 0,-1-1 1 0 0,2 1-1 0 0,-1 0 1 0 0,1-1-1 0 0,2 3-135 0 0,3 11 109 0 0,-7-19-341 0 0,-1-1-122 0 0,0 0-29 0 0,0 0-230 0 0,-2-14-3950 0 0,1 6 3570 0 0,0-8-1068 0 0</inkml:trace>
  <inkml:trace contextRef="#ctx0" brushRef="#br0" timeOffset="2319.011">2648 100 11976 0 0,'0'0'922'0'0,"-1"-1"-600"0"0,-1-2-74 0 0,1 2 846 0 0,-7-3 3773 0 0,8 4-4867 0 0,0 0 0 0 0,0 0 1 0 0,0 0-1 0 0,-1 0 0 0 0,1 0 0 0 0,0 0 1 0 0,0 0-1 0 0,0 1 0 0 0,-1-1 1 0 0,1 0-1 0 0,0 0 0 0 0,0 0 0 0 0,0 0 1 0 0,-1 0-1 0 0,1 0 0 0 0,0 0 0 0 0,0 1 1 0 0,0-1-1 0 0,0 0 0 0 0,-1 0 1 0 0,1 0-1 0 0,0 0 0 0 0,0 1 0 0 0,0-1 1 0 0,0 0-1 0 0,0 0 0 0 0,0 0 1 0 0,0 1-1 0 0,0-1 0 0 0,-1 0 0 0 0,1 0 1 0 0,0 1-1 0 0,0-1 0 0 0,0 0 1 0 0,0 0-1 0 0,0 0 0 0 0,0 1 0 0 0,0-1 1 0 0,0 0-1 0 0,0 0 0 0 0,0 1 0 0 0,1-1 0 0 0,-1 12-1 0 0,0-11 1 0 0,0 0 39 0 0,0 6-956 0 0,4-1-3562 0 0,4 0-1571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6:43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31 302 19351 0 0,'0'0'439'0'0,"0"0"62"0"0,0 0 33 0 0,2 8 95 0 0,7 37 245 0 0,-6-34-242 0 0,0-1 1 0 0,-1 1-1 0 0,-1 0 1 0 0,1 9-633 0 0,-2 56 1696 0 0,0-74-1627 0 0,0-2 1 0 0,0 0-17 0 0,0 0-153 0 0,0 0-76 0 0,0 0-15 0 0,0 0-165 0 0,0 0-689 0 0,-4-9-2970 0 0,1 1-3712 0 0</inkml:trace>
  <inkml:trace contextRef="#ctx0" brushRef="#br0" timeOffset="274.475">93 116 7368 0 0,'2'-11'333'0'0,"-2"8"0"0"0,4 0-199 0 0,-1-1 244 0 0,2 5 4117 0 0,5 2-2147 0 0,-10-3-1797 0 0,2 1-325 0 0,0 0 1 0 0,0-1-1 0 0,0 1 1 0 0,0 0-1 0 0,0 0 1 0 0,0 0-1 0 0,0 1 1 0 0,-1-1-1 0 0,1 0 1 0 0,0 1-1 0 0,-1-1 1 0 0,1 1-1 0 0,-1-1 1 0 0,1 1-1 0 0,-1 0 1 0 0,0-1-1 0 0,0 1 1 0 0,1 0-227 0 0,2 7 347 0 0,0-1-1 0 0,0 1 1 0 0,1 7-347 0 0,6 11 414 0 0,-7-17-414 0 0,0 0 0 0 0,-1 0 0 0 0,-1 1 0 0 0,1-1 0 0 0,-2 1 0 0 0,1-1 0 0 0,-1 8 0 0 0,4 23 0 0 0,0-9-96 0 0,3 0 0 0 0,0-1 0 0 0,11 24 96 0 0,-1 0 898 0 0,-17-54-842 0 0,-1-1 0 0 0,0 1 0 0 0,1 0 0 0 0,-1 1 1 0 0,0-1-1 0 0,0 0 0 0 0,0 0 0 0 0,1 0 0 0 0,-1 0 1 0 0,0 0-1 0 0,0 0 0 0 0,-1 0 0 0 0,1 0 0 0 0,0 0-56 0 0,-1 7 1260 0 0,1-8-1231 0 0,0 1 0 0 0,0-1 0 0 0,0 1-1 0 0,0-1 1 0 0,-1 0 0 0 0,1 1 0 0 0,0-1 0 0 0,0 0-1 0 0,-1 0 1 0 0,1 1 0 0 0,0-1 0 0 0,-1 0 0 0 0,1 1-1 0 0,0-1 1 0 0,0 0 0 0 0,-1 0 0 0 0,1 0 0 0 0,-1 1-1 0 0,1-1 1 0 0,0 0 0 0 0,-1 0 0 0 0,1 0 0 0 0,0 0-1 0 0,-1 0 1 0 0,1 0 0 0 0,-1 0 0 0 0,1 0 0 0 0,0 1-1 0 0,-1-2 1 0 0,1 1 0 0 0,-1 0 0 0 0,1 0 0 0 0,0 0-1 0 0,-1 0 1 0 0,1 0 0 0 0,-1 0 0 0 0,1 0 0 0 0,0 0-1 0 0,-1-1 1 0 0,1 1 0 0 0,0 0 0 0 0,-1 0 0 0 0,1 0-1 0 0,0-1 1 0 0,-1 1-29 0 0,-3-6 105 0 0,-1 0-1 0 0,1 0 1 0 0,1 0-1 0 0,-1 0 1 0 0,1-1-1 0 0,0 0 1 0 0,1 1-1 0 0,-1-1 0 0 0,2 0 1 0 0,-1 0-1 0 0,1-1 1 0 0,0 1-1 0 0,0 0 1 0 0,0-2-105 0 0,1 5 15 0 0,0 1-1 0 0,-1-1 1 0 0,0 0 0 0 0,0 1-1 0 0,0-1 1 0 0,0 0-15 0 0,0 2 4 0 0,0 0 0 0 0,0 0 0 0 0,1 0-1 0 0,-1 0 1 0 0,1 0 0 0 0,-1 0 0 0 0,1 0 0 0 0,0 0 0 0 0,0 0-1 0 0,0 0 1 0 0,0 0 0 0 0,0 0 0 0 0,0-1 0 0 0,1 1 0 0 0,-1 0-1 0 0,1 0 1 0 0,0 0-4 0 0,4-7-81 0 0,0 1 0 0 0,1 0-1 0 0,0 0 1 0 0,1 1 0 0 0,-1 0 0 0 0,1 0 0 0 0,1 0-1 0 0,-1 1 1 0 0,1 0 0 0 0,1 1 0 0 0,-1 0-1 0 0,1 0 1 0 0,3-1 81 0 0,-3 3-34 0 0,-1 0-1 0 0,0 1 0 0 0,1 1 1 0 0,0-1-1 0 0,-1 1 0 0 0,1 1 1 0 0,0-1-1 0 0,-1 2 0 0 0,10 0 35 0 0,-15 0 3 0 0,0-1 0 0 0,1 1 0 0 0,-1 0-1 0 0,1 0 1 0 0,-1 0 0 0 0,0 1 0 0 0,0-1-1 0 0,0 1 1 0 0,0-1 0 0 0,0 1 0 0 0,0 0-1 0 0,0 0 1 0 0,-1 1 0 0 0,1-1 0 0 0,-1 1-1 0 0,1-1 1 0 0,-1 1 0 0 0,0 0 0 0 0,1 1-3 0 0,5 9 11 0 0,-2-1 0 0 0,1 1 0 0 0,-2 0 0 0 0,2 4-11 0 0,4 10-129 0 0,-1-2-132 0 0,-6-14-69 0 0,0 0 1 0 0,1-1-1 0 0,5 9 330 0 0,-9-17-358 0 0,1 0 0 0 0,-1 0 0 0 0,1 1 0 0 0,0-1 0 0 0,0 0 0 0 0,-1 0 0 0 0,1 0 0 0 0,1-1 0 0 0,-1 1 0 0 0,0-1 0 0 0,0 1-1 0 0,1-1 1 0 0,-1 1 0 0 0,1-1 0 0 0,-1 0 0 0 0,1 0 0 0 0,1 0 358 0 0,12 2-6838 0 0</inkml:trace>
  <inkml:trace contextRef="#ctx0" brushRef="#br0" timeOffset="832.861">1032 274 10136 0 0,'0'-6'167'0'0,"-1"-1"1"0"0,1 1 0 0 0,-1-1-1 0 0,0 1 1 0 0,-1-1 0 0 0,1 1-1 0 0,-3-5-167 0 0,3 9 249 0 0,0-1 0 0 0,0 1 0 0 0,0 0 0 0 0,-1 0 1 0 0,1 0-1 0 0,-1 0 0 0 0,1 0 0 0 0,-1 0 0 0 0,0 1 0 0 0,0-2-249 0 0,0 2 485 0 0,0 0 0 0 0,1 0 0 0 0,-1 0 0 0 0,0 0 0 0 0,1 0 0 0 0,-1 1 0 0 0,0-1 0 0 0,0 1 0 0 0,0-1 0 0 0,0 1 0 0 0,1-1 0 0 0,-1 1 0 0 0,0 0 0 0 0,-1 0-485 0 0,-2 1 255 0 0,0-1-1 0 0,1 1 1 0 0,-1 1 0 0 0,1-1-1 0 0,-1 0 1 0 0,1 1 0 0 0,0 0 0 0 0,0 0-1 0 0,-3 2-254 0 0,-12 5 485 0 0,6-3-433 0 0,1 0 1 0 0,0 1-1 0 0,0 1 0 0 0,0 0 0 0 0,1 1 0 0 0,1 0 0 0 0,-1 0 1 0 0,1 1-1 0 0,-2 3-52 0 0,-1 3 131 0 0,1 0 0 0 0,0 1 1 0 0,1 0-1 0 0,1 1 0 0 0,1 0 1 0 0,0 2-132 0 0,5-11 226 0 0,2 0 1 0 0,-1 0-1 0 0,0 7-226 0 0,-4 14 243 0 0,6-29-241 0 0,1 0 0 0 0,0 0-1 0 0,0 1 1 0 0,-1-1 0 0 0,1 0-1 0 0,0 1 1 0 0,0-1 0 0 0,0 0-1 0 0,1 1 1 0 0,-1-1 0 0 0,0 0-1 0 0,0 0-1 0 0,0 0 0 0 0,0-1 0 0 0,0 1 0 0 0,0-1 0 0 0,0 0 0 0 0,0 1 0 0 0,1-1 0 0 0,-1 0 0 0 0,0 1 0 0 0,0-1 0 0 0,0 0 0 0 0,0 1 0 0 0,0-1 0 0 0,1 0 0 0 0,-1 1 0 0 0,0-1 0 0 0,0 0 0 0 0,1 0 0 0 0,-1 1 0 0 0,0-1 0 0 0,0 0 0 0 0,1 0 0 0 0,-1 1 0 0 0,0-1 0 0 0,1 0 0 0 0,-1 0 0 0 0,0 0 0 0 0,1 0 0 0 0,-1 1 0 0 0,0-1 0 0 0,1 0 0 0 0,-1 0 0 0 0,0 0 0 0 0,1 0 0 0 0,-1 0 0 0 0,0 0 0 0 0,1 0 0 0 0,-1 0 0 0 0,0 0 0 0 0,1 0 0 0 0,-1 0 0 0 0,1 0 0 0 0,-1 0 0 0 0,0 0 0 0 0,1-1 0 0 0,-1 1 0 0 0,0 0 0 0 0,1 0 0 0 0,-1 0 0 0 0,11-3-51 0 0,0 0 0 0 0,0 0 0 0 0,-1-1-1 0 0,1 0 1 0 0,-1-1 0 0 0,0 0 0 0 0,0-1 0 0 0,-1 0-1 0 0,0 0 1 0 0,7-7 51 0 0,16-14-477 0 0,-1-1 0 0 0,-1-1-1 0 0,11-16 478 0 0,-37 40 0 0 0,0 0 0 0 0,0 1 0 0 0,1-1 0 0 0,0 1 0 0 0,0 0 0 0 0,3-1 0 0 0,-8 4 0 0 0,1 0 0 0 0,0 1 0 0 0,0-1 0 0 0,0 1 0 0 0,-1-1 0 0 0,1 1 0 0 0,0-1 0 0 0,0 1 0 0 0,0 0 0 0 0,0 0 0 0 0,0-1 0 0 0,0 1 0 0 0,0 0 0 0 0,0 0 0 0 0,0 0 0 0 0,0 0 0 0 0,0 0 0 0 0,0 0 0 0 0,0 0 0 0 0,0 0 0 0 0,0 0 0 0 0,0 1 0 0 0,0-1 0 0 0,0 0 0 0 0,0 1 0 0 0,0-1 0 0 0,0 1 0 0 0,0-1 0 0 0,0 1 0 0 0,-1-1 0 0 0,1 1 0 0 0,0-1 0 0 0,0 1 0 0 0,-1 0 0 0 0,1 0 0 0 0,0-1 0 0 0,-1 1 0 0 0,1 0 0 0 0,0 0 0 0 0,-1 0 0 0 0,1 0 0 0 0,-1-1 0 0 0,0 1 0 0 0,1 0 0 0 0,4 14 0 0 0,0 0 0 0 0,-1-1 0 0 0,0 1 0 0 0,-2 1 0 0 0,0-1 0 0 0,0 6 0 0 0,2 10 0 0 0,-1 10 391 0 0,-1 0 0 0 0,-2 1 1 0 0,-4 19-392 0 0,0 41 604 0 0,1 154-306 0 0,3-238-244 0 0,-2 1 1 0 0,0-1-1 0 0,-4 12-54 0 0,6-27 5 0 0,-1 0 1 0 0,0-1-1 0 0,0 1 1 0 0,0-1-1 0 0,-1 1 0 0 0,1-1 1 0 0,-1 1-1 0 0,1-1 1 0 0,-1 0-1 0 0,0 0 0 0 0,1 0 1 0 0,-1 0-1 0 0,0 0 1 0 0,-1 0-1 0 0,1 0 0 0 0,0-1 1 0 0,0 1-1 0 0,-1-1 1 0 0,1 0-1 0 0,-1 1 1 0 0,1-1-1 0 0,-1 0 0 0 0,1-1 1 0 0,-1 1-1 0 0,-2 0-5 0 0,-8 2 391 0 0,0-1 1 0 0,0-1-1 0 0,0 0 0 0 0,-12-1-391 0 0,23 0 37 0 0,-13-2-34 0 0,1 0 0 0 0,-1-1-1 0 0,1 0 1 0 0,0-1 0 0 0,0-1 0 0 0,-9-4-3 0 0,11 4-1 0 0,1 0-96 0 0,1-1 0 0 0,0 0 0 0 0,0-1 1 0 0,0 1-1 0 0,1-2 0 0 0,-7-7 97 0 0,4 5-83 0 0,-6-8-308 0 0,10 9-1695 0 0,-1 0-5219 0 0,3 3-104 0 0</inkml:trace>
  <inkml:trace contextRef="#ctx0" brushRef="#br0" timeOffset="2656.709">1836 57 3680 0 0,'3'-6'76'0'0,"-2"4"-50"0"0,0-1 0 0 0,0 1 0 0 0,0-1-1 0 0,0 1 1 0 0,-1-1 0 0 0,1 1 0 0 0,-1-1 0 0 0,1 1-1 0 0,-1-1 1 0 0,0 0 0 0 0,0-1-26 0 0,0-2 3169 0 0,1 6-2465 0 0,-1-1 1 0 0,0 0-1 0 0,0 1 1 0 0,1-1-1 0 0,-1 0 1 0 0,0 0-1 0 0,0 1 1 0 0,0-1-1 0 0,0 0 1 0 0,0 0-1 0 0,0 0 1 0 0,0 1-1 0 0,0-1 1 0 0,-1 0-1 0 0,1 0 1 0 0,0 0-705 0 0,2 3 62 0 0,0-1 0 0 0,0 1 0 0 0,0-1 1 0 0,-1 1-1 0 0,1 0 0 0 0,0 0 0 0 0,-1 0 1 0 0,1 0-1 0 0,-1 0 0 0 0,0 0 0 0 0,1 0 1 0 0,-1 0-1 0 0,0 1 0 0 0,0-1 0 0 0,-1 0 1 0 0,1 2-63 0 0,5 8 345 0 0,12 26 54 0 0,-2 0 0 0 0,-1 0 0 0 0,-2 1 0 0 0,-2 1-1 0 0,-1 0 1 0 0,1 23-399 0 0,-9-44 36 0 0,-2-1-1 0 0,0 1 1 0 0,-1 0-36 0 0,0 17 133 0 0,1-34-104 0 0,0-1-21 0 0,0-1 0 0 0,0 1 1 0 0,0 0-1 0 0,0-1 1 0 0,0 1-1 0 0,0 0 0 0 0,-1-1 1 0 0,1 1-1 0 0,0 0 0 0 0,0-1 1 0 0,-1 1-1 0 0,1-1 1 0 0,0 1-1 0 0,-1 0 0 0 0,1-1 1 0 0,-1 1-1 0 0,1-1-8 0 0,-2 3 43 0 0,1-2 42 0 0,1-2-74 0 0,-1 1 1 0 0,0-1-1 0 0,1 0 0 0 0,-1 0 1 0 0,1 0-1 0 0,-1 0 0 0 0,1 0 1 0 0,0 0-1 0 0,-1 0 0 0 0,1 0 1 0 0,0-1-1 0 0,0 1 0 0 0,0 0 1 0 0,0 0-1 0 0,0 0 0 0 0,0-1-11 0 0,0-7-19 0 0,1 0 0 0 0,1 0-1 0 0,0 0 1 0 0,0 0 0 0 0,1 0-1 0 0,0 0 1 0 0,2-4 19 0 0,8-23-273 0 0,-11 30 228 0 0,0 0 0 0 0,1 0-1 0 0,0 0 1 0 0,0 0 0 0 0,1 0-1 0 0,-1 1 1 0 0,1 0-1 0 0,0-1 1 0 0,1 2 0 0 0,-1-1-1 0 0,1 0 1 0 0,0 1 0 0 0,0 0-1 0 0,1 0 1 0 0,-1 0 0 0 0,1 1-1 0 0,0 0 1 0 0,-1 0-1 0 0,2 0 1 0 0,-1 1 0 0 0,3-1 45 0 0,-4 1 10 0 0,0 1 0 0 0,1 0 1 0 0,-1 0-1 0 0,1 0 0 0 0,0 1 0 0 0,-1-1 1 0 0,1 1-1 0 0,-1 1 0 0 0,1-1 0 0 0,-1 1 1 0 0,1 0-1 0 0,-1 0 0 0 0,1 0 0 0 0,-1 1 1 0 0,0 0-1 0 0,1 0 0 0 0,-1 1 0 0 0,0-1 1 0 0,-1 1-1 0 0,1 0 0 0 0,0 0 1 0 0,-1 1-1 0 0,1-1 0 0 0,-1 1 0 0 0,1 2-10 0 0,0-1 153 0 0,-1 0-1 0 0,1 1 0 0 0,-2-1 0 0 0,1 1 1 0 0,0 0-1 0 0,-1 0 0 0 0,0 0 1 0 0,-1 0-1 0 0,1 3-152 0 0,-2-5 19 0 0,0-1 0 0 0,0 1 0 0 0,-1 0 0 0 0,1 0 0 0 0,-1-1 0 0 0,0 1 0 0 0,0 0 0 0 0,0-1 0 0 0,-1 1-1 0 0,0 0 1 0 0,1-1 0 0 0,-1 1 0 0 0,0 0 0 0 0,-1-1 0 0 0,1 1 0 0 0,-1-1 0 0 0,1 0 0 0 0,-2 1-19 0 0,-1 2-2 0 0,0 0 0 0 0,-1 0 0 0 0,0-1 0 0 0,0 1 0 0 0,-1-1 0 0 0,1-1 0 0 0,-1 1 0 0 0,0-1 0 0 0,0 0 0 0 0,-1 0 2 0 0,-8 4 86 0 0,-1 0 1 0 0,0 0 0 0 0,-10 2-87 0 0,13-6 254 0 0,0-1 1 0 0,1 0-1 0 0,-13 1-254 0 0,19-3-236 0 0,0 0 0 0 0,0-1 1 0 0,0 0-1 0 0,0 0 0 0 0,0-1 1 0 0,0 1-1 0 0,0-1 0 0 0,1-1 1 0 0,-5 0 235 0 0,9 1-272 0 0,1 1 1 0 0,-1 0 0 0 0,0 0-1 0 0,1-1 1 0 0,-1 1 0 0 0,0 0-1 0 0,1-1 1 0 0,-1 1 0 0 0,1-1-1 0 0,-1 1 1 0 0,1-1 0 0 0,-1 1-1 0 0,1-1 1 0 0,-1 0 271 0 0,0-4-6922 0 0</inkml:trace>
  <inkml:trace contextRef="#ctx0" brushRef="#br0" timeOffset="3041.703">2345 424 17303 0 0,'18'-2'633'0'0,"1"0"0"0"0,0 2 0 0 0,3 0-633 0 0,28-1-13 0 0,-27-1-179 0 0,29-1 397 0 0,5-4-205 0 0,-40 4 192 0 0,-1 0-1 0 0,0-1 1 0 0,-1-1-1 0 0,1 0 0 0 0,9-6-191 0 0,-21 9 28 0 0,0-1-1 0 0,1 0 0 0 0,-1 0 0 0 0,-1 0 0 0 0,1 0 0 0 0,0-1 0 0 0,-1 1 0 0 0,0-1 0 0 0,0 0 0 0 0,0 0 1 0 0,0-1-1 0 0,0 1 0 0 0,-1 0 0 0 0,0-1 0 0 0,0 0 0 0 0,0 1 0 0 0,-1-1 0 0 0,1-2-27 0 0,-1 0 63 0 0,0 0-32 0 0,-1 1-1 0 0,1-1 1 0 0,-1 0-1 0 0,-1 1 1 0 0,0-6-31 0 0,1 10 17 0 0,-1 0 1 0 0,0 0 0 0 0,1-1-1 0 0,-1 1 1 0 0,0 0-1 0 0,0 1 1 0 0,0-1 0 0 0,0 0-1 0 0,0 0 1 0 0,-1 0 0 0 0,1 1-1 0 0,0-1 1 0 0,-1 0 0 0 0,1 1-1 0 0,-1-1 1 0 0,0 1-1 0 0,0 0 1 0 0,1 0 0 0 0,-1 0-1 0 0,-1-1-17 0 0,-1-1 71 0 0,-1 1 0 0 0,1 0-1 0 0,-1 0 1 0 0,1 0 0 0 0,-1 0-1 0 0,0 1 1 0 0,0 0 0 0 0,1 0-1 0 0,-1 0 1 0 0,0 1 0 0 0,0-1-1 0 0,0 1 1 0 0,0 0 0 0 0,0 1-1 0 0,0-1 1 0 0,0 1 0 0 0,0 0-1 0 0,0 0 1 0 0,1 0 0 0 0,-1 1-1 0 0,0 0 1 0 0,1 0 0 0 0,-1 0-1 0 0,0 1-70 0 0,0-1-11 0 0,1 0 0 0 0,-1 1-1 0 0,1 0 1 0 0,-1 0-1 0 0,1 0 1 0 0,0 1 0 0 0,0-1-1 0 0,0 1 1 0 0,1 0 0 0 0,-1 0-1 0 0,1 0 1 0 0,0 0-1 0 0,0 1 1 0 0,0 0 0 0 0,0 0 11 0 0,-1 4 4 0 0,0 0-1 0 0,1 1 1 0 0,0-1 0 0 0,1 1 0 0 0,0 0 0 0 0,0-1 0 0 0,1 1 0 0 0,0 0 0 0 0,0 0 0 0 0,1 0 0 0 0,1 0 0 0 0,0 0-1 0 0,0 0 1 0 0,1 0 0 0 0,2 8-4 0 0,-3-16 7 0 0,4 16-11 0 0,1 0-1 0 0,7 13 5 0 0,-11-27 42 0 0,0 0 0 0 0,1 1 0 0 0,-1-1 0 0 0,1 0 0 0 0,0 0 0 0 0,0 0 0 0 0,0 0 0 0 0,1-1 0 0 0,-1 0 0 0 0,1 1 0 0 0,0-1 0 0 0,0 0 0 0 0,2 0-42 0 0,-3 0-51 0 0,2-1-1 0 0,-1 0 0 0 0,0 0 0 0 0,0 0 1 0 0,1 0-1 0 0,-1-1 0 0 0,1 1 1 0 0,-1-1-1 0 0,1-1 0 0 0,0 1 0 0 0,-1 0 1 0 0,1-1-1 0 0,0 0 0 0 0,-1 0 1 0 0,1-1-1 0 0,0 1 0 0 0,-1-1 0 0 0,1 0 1 0 0,3-1 51 0 0,7-4-5388 0 0,-3 1-1897 0 0</inkml:trace>
  <inkml:trace contextRef="#ctx0" brushRef="#br0" timeOffset="3303.138">3082 39 17503 0 0,'-5'0'-10'0'0,"-3"0"1244"0"0,8 0-1220 0 0,0 0-1 0 0,0 0 1 0 0,0 0 0 0 0,0 0-1 0 0,-1 0 1 0 0,1 0-1 0 0,0 0 1 0 0,0 0 0 0 0,0 1-1 0 0,0-1 1 0 0,0 0 0 0 0,0 0-1 0 0,0 0 1 0 0,0 0-1 0 0,0 0 1 0 0,0 0 0 0 0,0 1-1 0 0,0-1 1 0 0,0 0-1 0 0,-1 0 1 0 0,1 0 0 0 0,0 0-1 0 0,0 0 1 0 0,0 0-1 0 0,0 1 1 0 0,0-1 0 0 0,0 0-1 0 0,1 0 1 0 0,-1 0-1 0 0,0 0 1 0 0,0 0 0 0 0,0 1-1 0 0,0-1 1 0 0,0 0-1 0 0,0 0 1 0 0,0 0 0 0 0,0 0-1 0 0,0 0 1 0 0,0 0-1 0 0,0 0 1 0 0,0 1 0 0 0,0-1-1 0 0,1 0 1 0 0,-1 0-1 0 0,0 0 1 0 0,0 0 0 0 0,0 0-1 0 0,0 0 1 0 0,0 0-1 0 0,0 0-13 0 0,2 3 31 0 0,0 0-1 0 0,0 1 1 0 0,-1-1-1 0 0,1 0 0 0 0,-1 1 1 0 0,0-1-1 0 0,0 0 1 0 0,-1 1-1 0 0,1-1 0 0 0,-1 1 1 0 0,1 0-1 0 0,-1-1 1 0 0,0 1-1 0 0,0-1 0 0 0,-1 2-30 0 0,1-3 75 0 0,0 0 0 0 0,0 0 0 0 0,0 1 0 0 0,1-1 0 0 0,-1 0 0 0 0,0 0 0 0 0,1 0 0 0 0,0 0-1 0 0,-1 0 1 0 0,1 0 0 0 0,0 0 0 0 0,1 2-75 0 0,-1-2 68 0 0,0 0 0 0 0,0 0 0 0 0,0 0 1 0 0,-1 0-1 0 0,1 1 0 0 0,-1-1 0 0 0,1 0 0 0 0,-1 1 0 0 0,0 0-68 0 0,-1 18 543 0 0,0-15-344 0 0,1 0-1 0 0,0 0 1 0 0,0 0 0 0 0,0 1-1 0 0,1 0-198 0 0,1 11 558 0 0,-1 0-1 0 0,-1 1 1 0 0,0-1-1 0 0,-4 18-557 0 0,1-1 334 0 0,-1-1-288 0 0,2-24-37 0 0,0-1 1 0 0,1 0 0 0 0,1 1-1 0 0,0 7-9 0 0,0-13-25 0 0,0 0-1 0 0,0 0 0 0 0,0 0 0 0 0,-1 0 1 0 0,1 0-1 0 0,-1 1 0 0 0,0-1 1 0 0,0 0-1 0 0,-1-1 0 0 0,1 1 1 0 0,-1 0-1 0 0,0 0 0 0 0,0-1 1 0 0,0 1-1 0 0,0-1 0 0 0,-1 1 1 0 0,1-1 25 0 0,-5 4-182 0 0,0 0 1 0 0,0 0-1 0 0,-1-1 1 0 0,0 0-1 0 0,0 0 1 0 0,-4 2 181 0 0,6-2-1387 0 0,7-2-69 0 0</inkml:trace>
  <inkml:trace contextRef="#ctx0" brushRef="#br0" timeOffset="5420.378">2848 333 13536 0 0,'0'0'306'0'0,"2"-1"46"0"0,43-21 470 0 0,-20 17-523 0 0,1 0 0 0 0,-1 2 0 0 0,1 1 0 0 0,0 1 1 0 0,0 1-1 0 0,0 1 0 0 0,17 3-299 0 0,15 2 1223 0 0,0-3 0 0 0,16-3-1223 0 0,-44 0-173 0 0,-28 0 211 0 0,0 0-1 0 0,0 1 1 0 0,0-1-1 0 0,1 1 1 0 0,-1-1-1 0 0,0 1 1 0 0,0 0-1 0 0,-1 0 1 0 0,1 0-1 0 0,2 1-37 0 0,-8 1 118 0 0,0-1 0 0 0,0 1 0 0 0,0 0-1 0 0,1 0 1 0 0,-2 2-118 0 0,-14 11 294 0 0,18-14-250 0 0,-1-1 1 0 0,0 1 0 0 0,0 0-1 0 0,0 0 1 0 0,1 0 0 0 0,-1 0-1 0 0,1 0 1 0 0,0 0 0 0 0,-1 0-1 0 0,1 1-44 0 0,-7 9 143 0 0,5-6-106 0 0,0-1 0 0 0,1 1 0 0 0,0 0 1 0 0,0 0-1 0 0,0 0 0 0 0,0 0 0 0 0,0 3-37 0 0,1-3-11 0 0,0-2 39 0 0,1 1 0 0 0,0-1-1 0 0,-1 1 1 0 0,1-1-1 0 0,1 1 1 0 0,-1-1-1 0 0,1 4-27 0 0,2 17 447 0 0,-3-23-361 0 0,1 1 0 0 0,0 0 0 0 0,-1 0 0 0 0,2-1-1 0 0,-1 1 1 0 0,0-1 0 0 0,0 1 0 0 0,1-1 0 0 0,-1 1 0 0 0,1-1-1 0 0,0 0 1 0 0,0 0 0 0 0,0 1 0 0 0,0-1 0 0 0,2 1-86 0 0,-4-3 8 0 0,1 1-50 0 0,3 5-292 0 0,-4-6 330 0 0,0 1-1 0 0,1-1 0 0 0,-1 0 0 0 0,0 1 1 0 0,0-1-1 0 0,1 0 0 0 0,-1 1 0 0 0,0-1 1 0 0,1 0-1 0 0,-1 1 0 0 0,1-1 0 0 0,-1 0 1 0 0,0 0-1 0 0,1 1 0 0 0,-1-1 0 0 0,1 0 1 0 0,-1 0-1 0 0,1 0 0 0 0,-1 0 0 0 0,0 0 1 0 0,1 0-1 0 0,-1 1 0 0 0,1-1 0 0 0,-1 0 1 0 0,1 0-1 0 0,-1 0 0 0 0,1-1 0 0 0,-1 1 0 0 0,1 0 1 0 0,-1 0-1 0 0,1 0 0 0 0,-1 0 0 0 0,0 0 1 0 0,1-1 4 0 0,1 1-7 0 0,3-1 72 0 0,1-1-1 0 0,0 1 0 0 0,0-1 1 0 0,-1-1-1 0 0,6-2-64 0 0,-9 4 13 0 0,1 0 1 0 0,-1 0-1 0 0,0-1 0 0 0,0 1 0 0 0,0-1 1 0 0,0 0-1 0 0,0 1 0 0 0,-1-1 1 0 0,1 0-1 0 0,0 0 0 0 0,-1 0 1 0 0,1 0-1 0 0,-1-1 0 0 0,0 1 1 0 0,1-2-14 0 0,12-48-708 0 0,-11 40 477 0 0,0 0 0 0 0,0 0 0 0 0,1 0 0 0 0,1 0 0 0 0,3-6 231 0 0,-2 8-9 0 0,-4 8 9 0 0,-1 0 0 0 0,0 0 0 0 0,1 0 0 0 0,-1 0 0 0 0,0 0 0 0 0,0 0-1 0 0,0 0 1 0 0,-1-1 0 0 0,1 1 0 0 0,0 0 0 0 0,-1 0 0 0 0,1-1 0 0 0,-1 1 0 0 0,0-1 0 0 0,0 1 0 0 0,0 0-1 0 0,0-1 1 0 0,0 1 0 0 0,-1 0 0 0 0,1 1 0 0 0,0 0 0 0 0,-1-1 0 0 0,1 1 0 0 0,0-1 0 0 0,0 1 0 0 0,0 0 0 0 0,0-1 0 0 0,0 1 0 0 0,0 0 0 0 0,1-1 0 0 0,-1 1 0 0 0,1-1 0 0 0,-1 1 0 0 0,0 1 0 0 0,0-1 0 0 0,0 1 0 0 0,0-1 0 0 0,0 0 0 0 0,1 1 0 0 0,-1-1 0 0 0,0 1 0 0 0,1-1 0 0 0,-1 0 0 0 0,0 1 0 0 0,1-1 0 0 0,-1 1 0 0 0,0-1 0 0 0,1 1 0 0 0,-1-1 0 0 0,1 1 0 0 0,-1 0 0 0 0,1-1 0 0 0,-1 1 0 0 0,1 0 0 0 0,0-1 0 0 0,-1 1 0 0 0,1 0 0 0 0,-1 0 0 0 0,1-1 0 0 0,0 1 0 0 0,-1 0 0 0 0,1 0 0 0 0,-1 0 0 0 0,1 0 0 0 0,0 0 0 0 0,0 0 0 0 0,0 0 0 0 0,-1-1 0 0 0,0 1 0 0 0,0 0 0 0 0,0 0 0 0 0,1 0 0 0 0,-1 0 0 0 0,0 0 0 0 0,0 0 0 0 0,1 0 0 0 0,-1 0 0 0 0,0 0 0 0 0,0 0 0 0 0,0 0 0 0 0,1 0 0 0 0,-1 0 0 0 0,0 0 0 0 0,0 0 0 0 0,1 1 0 0 0,-1-1 0 0 0,0 0 0 0 0,0 0 0 0 0,0 0 0 0 0,1 0 0 0 0,-1 0 0 0 0,0 0 0 0 0,0 1 0 0 0,0-1 0 0 0,0 0 0 0 0,1 0 0 0 0,-1 0 0 0 0,0 0 0 0 0,0 1 0 0 0,0-1 0 0 0,0 0 0 0 0,0 0 0 0 0,0 0 0 0 0,0 1 0 0 0,1-1 0 0 0,-1 0 0 0 0,0 0 0 0 0,0 0 0 0 0,0 1 0 0 0,0-1 0 0 0,0 0 0 0 0,0 0 0 0 0,0 1 0 0 0,0-1 0 0 0,2 3 0 0 0,0 0 0 0 0,0 0 0 0 0,-1 0 0 0 0,1 0 0 0 0,-1 0 0 0 0,1 0 0 0 0,-1 0 0 0 0,0 1 0 0 0,1-1 0 0 0,-1 1 0 0 0,1-1 0 0 0,0 1 0 0 0,1-1 0 0 0,-1 0 0 0 0,0 1 0 0 0,1-1 0 0 0,0 0 0 0 0,-1-1 0 0 0,1 1 0 0 0,3 1 0 0 0,12 15 0 0 0,-3-2 258 0 0,0-2 0 0 0,13 11-258 0 0,-20-19 148 0 0,7 10 275 0 0,-12-14-336 0 0,-1 0 0 0 0,1 0 0 0 0,0-1 0 0 0,0 1 0 0 0,0-1 0 0 0,0 1 0 0 0,3 1-87 0 0,1 0 15 0 0,0-1 0 0 0,0 0 0 0 0,1 0-1 0 0,-1 0 1 0 0,1-1 0 0 0,-1 0 0 0 0,6 0-15 0 0,-9-2 16 0 0,0 1 0 0 0,0-1 0 0 0,0 0 0 0 0,1 0 0 0 0,-1-1 0 0 0,0 1 0 0 0,0-1 0 0 0,0 0 0 0 0,0 0 0 0 0,0-1 0 0 0,0 1 0 0 0,0-1 0 0 0,0 0 0 0 0,3-2-16 0 0,14-6 117 0 0,-19 10-109 0 0,0-1-1 0 0,0 0 0 0 0,0 0 1 0 0,0 0-1 0 0,0 0 0 0 0,0 0 1 0 0,0 0-1 0 0,-1-1 0 0 0,1 1 1 0 0,0 0-1 0 0,-1-1 0 0 0,1 0 0 0 0,-1 1 1 0 0,1-1-1 0 0,-1 0 0 0 0,0 0 1 0 0,0 1-1 0 0,0-1 0 0 0,0-1-7 0 0,6-10 95 0 0,-5 10-77 0 0,0 0 1 0 0,0 0-1 0 0,-1 0 0 0 0,1 0 0 0 0,-1 0 1 0 0,0-1-1 0 0,0 1 0 0 0,0 0 0 0 0,-1-1 1 0 0,1-2-19 0 0,-1 3-27 0 0,0 1 0 0 0,0-1 0 0 0,0 1 0 0 0,1-1 0 0 0,-1 1 0 0 0,1-1 1 0 0,-1 0-1 0 0,1 1 0 0 0,0 0 0 0 0,0-1 0 0 0,0 1 0 0 0,1-1 0 0 0,-1 1 27 0 0,0 0-9 0 0,0 0 0 0 0,-1 1 0 0 0,1-1 0 0 0,-1 0 0 0 0,1 0 0 0 0,-1 0-1 0 0,0 0 1 0 0,0 1 0 0 0,0-1 0 0 0,0 0 0 0 0,0 0 0 0 0,0 0 9 0 0,-1 0-3 0 0,1 0 0 0 0,0 0-1 0 0,0 1 1 0 0,0-1 0 0 0,1 0 0 0 0,-1 0 0 0 0,0 0 0 0 0,0 1 0 0 0,1-1-1 0 0,0 0 1 0 0,0-1 3 0 0,-1 1 2 0 0,1-1 0 0 0,-1 0 1 0 0,0 0-1 0 0,0 0 0 0 0,0 0 0 0 0,0 0 0 0 0,0 1 0 0 0,-1-1 0 0 0,1 0-2 0 0,-1-3 19 0 0,4 4-49 0 0,-6 2 54 0 0,3 0 53 0 0,2-1 66 0 0,9 8-384 0 0,-7-5 239 0 0,1 1-1 0 0,0-1 1 0 0,0 0 0 0 0,-1-1-1 0 0,1 1 1 0 0,0-1 0 0 0,1 0-1 0 0,0 0 3 0 0,23 5 11 0 0,-27-6 49 0 0,-2 0 39 0 0,0 0 11 0 0,0 1-16 0 0,3 0-100 0 0,4 4-342 0 0,-1-5 328 0 0,1-3 44 0 0,-5 2 104 0 0,4-10 526 0 0,0 3-666 0 0,-6 8-1 0 0,1 0 0 0 0,-1-1 0 0 0,0 1 0 0 0,0 0 0 0 0,1-1-1 0 0,-1 1 1 0 0,0 0 0 0 0,1-1 0 0 0,-1 1 0 0 0,0 0 0 0 0,0-1-1 0 0,0 1 1 0 0,1-1 0 0 0,-1 1 0 0 0,0-1 0 0 0,0 1-1 0 0,0 0 1 0 0,0-1 0 0 0,0 1 0 0 0,0-1 0 0 0,0 1 0 0 0,0-1-1 0 0,0 1 1 0 0,0 0 0 0 0,0-1 0 0 0,0 1 0 0 0,0-1-1 0 0,0 1 1 0 0,0-1 13 0 0,-3-9 515 0 0,3 9-667 0 0,-1 1 169 0 0,0-1-1 0 0,1 0 1 0 0,-1 1-1 0 0,0-1 1 0 0,1 0 0 0 0,-1 0-1 0 0,1 0 1 0 0,-1 1-1 0 0,1-1 1 0 0,0 0 0 0 0,-1 0-1 0 0,1 0 1 0 0,0 0 0 0 0,0 0-1 0 0,-1 0 1 0 0,1 0-1 0 0,0 0 1 0 0,0 1 0 0 0,0-1-1 0 0,0-1-16 0 0,-1-3 605 0 0,0 4-425 0 0,1 1-284 0 0,-4-12-884 0 0,3 8 784 0 0,1 3 222 0 0,0 0 0 0 0,0 1 0 0 0,0-1 0 0 0,-1 0 0 0 0,1 0 0 0 0,0 1 0 0 0,0-1 0 0 0,-1 1 0 0 0,1-1 0 0 0,-1 0 0 0 0,1 1 1 0 0,-1-1-1 0 0,1 1 0 0 0,-1-1 0 0 0,1 1 0 0 0,-1-1 0 0 0,1 1 0 0 0,-1-1 0 0 0,1 1 0 0 0,-1 0 0 0 0,0-1 0 0 0,1 1 0 0 0,-1 0 0 0 0,0 0 0 0 0,1-1 0 0 0,-1 1 0 0 0,0 0 1 0 0,0 0-19 0 0,0-1 30 0 0,1 1 1 0 0,-1 0-1 0 0,0-1 1 0 0,1 1-1 0 0,-1-1 1 0 0,0 1 0 0 0,1 0-1 0 0,-1 0 1 0 0,0 0-1 0 0,0-1 1 0 0,1 1-1 0 0,-1 0 1 0 0,0 0 0 0 0,0 0-1 0 0,1 0 1 0 0,-1 0-1 0 0,0 0 1 0 0,0 0-1 0 0,0 0 1 0 0,1 1 0 0 0,-1-1-31 0 0,1 0 24 0 0,-2 1-10 0 0,-1 0-1 0 0,1-1 0 0 0,0 2 0 0 0,0-1 1 0 0,0 0-1 0 0,1 0 0 0 0,-1 0 1 0 0,0 1-1 0 0,0-1 0 0 0,1 1 1 0 0,-1 0-1 0 0,1-1 0 0 0,-1 1 1 0 0,0 2-14 0 0,-3 2 13 0 0,3-3-36 0 0,-1 0 0 0 0,1 1 0 0 0,0-1 0 0 0,-1 1 1 0 0,2 0-1 0 0,-1 0 0 0 0,0 0 0 0 0,1-1 0 0 0,0 2 0 0 0,0-1 0 0 0,0 0 0 0 0,0 0 0 0 0,1 0 0 0 0,-1 2 23 0 0,1 4 0 0 0,0-1 0 0 0,1 0 0 0 0,0 0 0 0 0,0 1 0 0 0,1-1 0 0 0,0 0 0 0 0,-1-6-31 0 0,0 1 1 0 0,1-1 0 0 0,-1 0-1 0 0,1 0 1 0 0,0 0-1 0 0,-1 0 1 0 0,1 0-1 0 0,1 0 1 0 0,-1 0-1 0 0,1 1 31 0 0,29 24 359 0 0,-15-13-222 0 0,-12-11-173 0 0,1 0 0 0 0,0 0 0 0 0,-1-1 0 0 0,1 0 0 0 0,1 0 0 0 0,-1 0 0 0 0,6 1 36 0 0,50 13-274 0 0,-37-11 234 0 0,4 1 63 0 0,0-3-1 0 0,14 1-22 0 0,-29-3 9 0 0,-5-2-10 0 0,0 0 1 0 0,0 0 0 0 0,4-1 0 0 0,17-1 158 0 0,-25 2-158 0 0,-1 0 0 0 0,1-1 0 0 0,-1 1 0 0 0,0-1-1 0 0,1 0 1 0 0,-1 0 0 0 0,0 0 0 0 0,0-1 0 0 0,0 1 0 0 0,0-1 0 0 0,0 0 0 0 0,0 0 0 0 0,0-1 0 0 0,0 1-1 0 0,-1-1 1 0 0,1 0 0 0 0,-1 0 0 0 0,0 0 0 0 0,0 0 0 0 0,0 0 0 0 0,0-1 0 0 0,-1 0 0 0 0,1 1 0 0 0,-1-1-1 0 0,0 0 1 0 0,0 0 0 0 0,1-2 0 0 0,3-7-3 0 0,1-6 114 0 0,-6 15-84 0 0,0-1-1 0 0,0 0 0 0 0,-1 0 1 0 0,0 0-1 0 0,0 0 1 0 0,0 0-1 0 0,0 0 0 0 0,-1 0 1 0 0,0 0-1 0 0,0 0 1 0 0,0 0-1 0 0,-1 0 0 0 0,1 1 1 0 0,-1-1-1 0 0,-2-2-26 0 0,3 5-14 0 0,0 0 0 0 0,0-1 1 0 0,0 1-1 0 0,-1 0 0 0 0,1 0 0 0 0,-1 0 0 0 0,1 0 0 0 0,-1 0 0 0 0,0 1 1 0 0,0-1-1 0 0,0 0 0 0 0,0 1 0 0 0,0-1 0 0 0,0 1 0 0 0,-2-1 14 0 0,-4-2-196 0 0,8 4 208 0 0,-1-1-1 0 0,0 1 1 0 0,1 0 0 0 0,-1-1 0 0 0,0 1-1 0 0,1 0 1 0 0,-1 0 0 0 0,0-1 0 0 0,1 1-1 0 0,-1 0 1 0 0,0 0 0 0 0,0 0-1 0 0,1 0 1 0 0,-1 0 0 0 0,0 0 0 0 0,0 0-1 0 0,0 0 1 0 0,1 0 0 0 0,-1 0-1 0 0,0 1 1 0 0,1-1 0 0 0,-1 0 0 0 0,0 1-12 0 0,-3 0-21 0 0,-1 0 0 0 0,1 1 0 0 0,0 0 0 0 0,0 0 1 0 0,0 0-1 0 0,0 0 0 0 0,1 1 0 0 0,-1-1 1 0 0,1 1-1 0 0,-1 0 0 0 0,1 0 0 0 0,-1 1 21 0 0,-36 44-152 0 0,36-43 152 0 0,1 1 0 0 0,0-1 0 0 0,0 1 0 0 0,1 0 0 0 0,-1 0 0 0 0,2 0 0 0 0,-1 1 0 0 0,0-1 0 0 0,1 0 0 0 0,1 0 0 0 0,-1 1 0 0 0,1-1 0 0 0,0 3 0 0 0,0-5 0 0 0,0 0 0 0 0,0 0 0 0 0,1-1 0 0 0,-1 1 0 0 0,1 0 0 0 0,0 0 0 0 0,0-1 0 0 0,0 1 0 0 0,1-1 0 0 0,-1 1 0 0 0,1-1 0 0 0,0 0 0 0 0,0 1 0 0 0,0-1 0 0 0,0 0 0 0 0,1 0 0 0 0,-1 0 0 0 0,1-1 0 0 0,0 1 0 0 0,-1-1 0 0 0,1 1 0 0 0,1-1 0 0 0,-1 0 0 0 0,0 0 0 0 0,0 0 0 0 0,1-1 0 0 0,-1 1 0 0 0,1-1 0 0 0,-1 0 0 0 0,1 0 0 0 0,0 0 0 0 0,0 0 0 0 0,-1 0 0 0 0,1-1 0 0 0,6 1 0 0 0,-1 1 0 0 0,0-2 0 0 0,0 0 0 0 0,0 0 0 0 0,1 0 0 0 0,-1-1 0 0 0,0 0 0 0 0,6-3 0 0 0,20-1 90 0 0,-23 3 13 0 0,0 0 1 0 0,0 0-1 0 0,0-1-103 0 0,35-11 70 0 0,-14 5-298 0 0,29-13 228 0 0,-51 17-33 0 0,0-1-1 0 0,0 1 0 0 0,-1-2 0 0 0,0 1 0 0 0,0-1 0 0 0,0-1 1 0 0,3-3 33 0 0,-6 3-217 0 0,0 0 1 0 0,0 0-1 0 0,0 0 1 0 0,-1-1-1 0 0,1-1 217 0 0,-4 5-34 0 0,-1 1-1 0 0,0-1 1 0 0,1 0-1 0 0,-2 0 1 0 0,1 0-1 0 0,0 0 1 0 0,-1 0 0 0 0,0-1-1 0 0,-1 1 1 0 0,1 0-1 0 0,-1-2 35 0 0,0 5 13 0 0,0 0 0 0 0,-1 0-1 0 0,1 0 1 0 0,-1 0 0 0 0,0 1-1 0 0,0-1 1 0 0,1 0 0 0 0,-1 0 0 0 0,0 1-1 0 0,-1-1 1 0 0,1 0 0 0 0,0 1-1 0 0,0-1-12 0 0,0 2 13 0 0,1-1 0 0 0,-1 0 0 0 0,1 1 0 0 0,-1-1 0 0 0,0 0 0 0 0,1 1 0 0 0,-1-1 0 0 0,0 1 0 0 0,1-1-1 0 0,-1 1 1 0 0,0-1 0 0 0,0 1 0 0 0,1-1 0 0 0,-1 1 0 0 0,0 0 0 0 0,0-1 0 0 0,0 1 0 0 0,0 0 0 0 0,0 0 0 0 0,1 0 0 0 0,-1 0-1 0 0,0 0 1 0 0,0 0 0 0 0,0 0 0 0 0,0 0 0 0 0,0 0 0 0 0,0 0 0 0 0,0 0-13 0 0,-2 1 10 0 0,1 0 0 0 0,0 1 0 0 0,-1-1 0 0 0,1 0-1 0 0,0 1 1 0 0,0-1 0 0 0,0 1 0 0 0,0 0 0 0 0,0-1 0 0 0,0 1 0 0 0,1 0 0 0 0,-1 0 0 0 0,0 0 0 0 0,1 1 0 0 0,0-1-1 0 0,-1 0 1 0 0,1 1 0 0 0,0-1 0 0 0,0 0 0 0 0,1 1 0 0 0,-1 0-10 0 0,0 0-12 0 0,0 0 0 0 0,1-1 1 0 0,-1 1-1 0 0,1 0 0 0 0,0 0 1 0 0,0 0-1 0 0,0 0 0 0 0,0 0 0 0 0,1 0 1 0 0,-1-1-1 0 0,1 1 0 0 0,-1 0 1 0 0,1 0-1 0 0,0-1 0 0 0,0 1 0 0 0,1 0 1 0 0,-1-1-1 0 0,0 1 0 0 0,2 2 12 0 0,-2-3 18 0 0,0-1-1 0 0,0 1 0 0 0,0 0 1 0 0,1 0-1 0 0,-1-1 0 0 0,0 1 1 0 0,0 0-1 0 0,1-1 0 0 0,-1 1 1 0 0,1-1-18 0 0,3 3 18 0 0,-4-2-54 0 0,1-1-1 0 0,-1 1 0 0 0,1 0 1 0 0,0-1-1 0 0,0 0 0 0 0,0 1 1 0 0,0-1-1 0 0,0 0 1 0 0,0 0-1 0 0,0 0 0 0 0,1 0 1 0 0,-1 0-1 0 0,0-1 0 0 0,0 1 1 0 0,1-1-1 0 0,-1 1 0 0 0,2-1 37 0 0,10 3-31 0 0,2-4 501 0 0,-7-1-203 0 0,24 2-238 0 0,-32 0-122 0 0,1 1-119 0 0,1 2 305 0 0,0 0 1 0 0,0 0-1 0 0,1 0 1 0 0,-2 0-1 0 0,1 1 1 0 0,0 0-1 0 0,-1-1 1 0 0,1 1 0 0 0,-1 0-1 0 0,0 0 1 0 0,-1 0-1 0 0,1 0 1 0 0,-1 0-1 0 0,1 1 1 0 0,-1 0-94 0 0,8 32 46 0 0,-6-30-59 0 0,-3-6-66 0 0,0-1-62 0 0,0 0-19 0 0,9-3-7 0 0,-6 1 180 0 0,0-1 0 0 0,0 1 0 0 0,0 0 0 0 0,0-1 0 0 0,0 1-1 0 0,0-1 1 0 0,-1 0 0 0 0,0 0 0 0 0,1 0 0 0 0,-1 0 0 0 0,1-2-13 0 0,3-7 136 0 0,0-1-1 0 0,3-7-135 0 0,-5 10 44 0 0,0 1-1 0 0,0-1 0 0 0,1 1 1 0 0,5-7-44 0 0,0 2-42 0 0,0 1 1 0 0,0 1-1 0 0,2-1 0 0 0,-1 2 1 0 0,2-1-1 0 0,0 2 0 0 0,0 0 1 0 0,9-6 41 0 0,-10 10 57 0 0,0 1 1 0 0,1 0-1 0 0,-1 0 1 0 0,1 1-1 0 0,0 1 1 0 0,7-1-58 0 0,-17 3 1 0 0,0 0-4 0 0,0 1-1 0 0,0 0 0 0 0,0 0 0 0 0,0 0 1 0 0,0 0-1 0 0,0 0 0 0 0,0 1 1 0 0,0-1-1 0 0,-1 1 0 0 0,1 0 1 0 0,0 0-1 0 0,0 0 0 0 0,-1 0 0 0 0,1 0 1 0 0,0 1-1 0 0,-1-1 0 0 0,1 1 1 0 0,-1-1-1 0 0,0 1 0 0 0,1 0 1 0 0,-1 0-1 0 0,0 0 0 0 0,0 1 1 0 0,0-1-1 0 0,0 1 4 0 0,6 8 116 0 0,0 1 1 0 0,-1-1-1 0 0,0 2 1 0 0,4 9-117 0 0,-10-20 70 0 0,15 35 756 0 0,-2 1 0 0 0,0 3-826 0 0,19 52 88 0 0,-23-64 25 0 0,-10-28-182 0 0,0-1 1 0 0,1 0-62 0 0,0 0 1 0 0,0 0-1 0 0,0 1 0 0 0,0-1 0 0 0,0 0 1 0 0,0 1-1 0 0,0-1 0 0 0,0 1 0 0 0,0-1 0 0 0,0 1 1 0 0,-1-1-1 0 0,1 1 0 0 0,0 0 0 0 0,0-1 1 0 0,-1 1-1 0 0,1 0 0 0 0,0 0 0 0 0,-1-1 0 0 0,1 1 1 0 0,0 0-1 0 0,-1 0 130 0 0,1 1-6169 0 0,-1-2-1936 0 0</inkml:trace>
  <inkml:trace contextRef="#ctx0" brushRef="#br0" timeOffset="29357.744">333 1389 17503 0 0,'1'0'58'0'0,"-1"-1"0"0"0,1 0 0 0 0,-1 1 0 0 0,1-1 0 0 0,-1 0-1 0 0,1 1 1 0 0,-1-1 0 0 0,1 0 0 0 0,-1 0 0 0 0,0 1-1 0 0,1-1 1 0 0,-1 0 0 0 0,0 0 0 0 0,0 0 0 0 0,1 0 0 0 0,-1 1-1 0 0,0-1 1 0 0,0 0 0 0 0,0 0 0 0 0,0 0 0 0 0,0 0-1 0 0,-1 0-57 0 0,-7-17 718 0 0,7 16-761 0 0,0 1 176 0 0,1 1 29 0 0,-15-5 332 0 0,11 6-432 0 0,1-1-1 0 0,-1 1 0 0 0,0-1 0 0 0,1 1 1 0 0,-1 0-1 0 0,1 1 0 0 0,0-1 0 0 0,-1 1 1 0 0,1-1-1 0 0,-1 1-61 0 0,-30 22 757 0 0,32-24-719 0 0,-56 47 1394 0 0,56-45-1407 0 0,1 0-1 0 0,-1 0 0 0 0,1-1 0 0 0,0 1 0 0 0,0 1 1 0 0,0-1-1 0 0,0 0 0 0 0,0 0 0 0 0,0 0 0 0 0,0 0 1 0 0,1 1-1 0 0,-1-1 0 0 0,1 0 0 0 0,0 1 0 0 0,-1-1 1 0 0,1 0-1 0 0,0 1 0 0 0,1 1-24 0 0,-2 3 12 0 0,1-4-12 0 0,1-1 0 0 0,-1 1 0 0 0,1 0 0 0 0,-1-1 0 0 0,1 1 0 0 0,0-1 0 0 0,0 1 0 0 0,0-1 0 0 0,0 1 0 0 0,1-1 0 0 0,-1 0 0 0 0,1 0 0 0 0,-1 1 0 0 0,3 0 0 0 0,0 3 0 0 0,1-1 0 0 0,0 0 0 0 0,0 0 0 0 0,0-1 0 0 0,3 2 0 0 0,57 30 0 0 0,-6-11 0 0 0,-37-16 0 0 0,-21-9 0 0 0,0 1 0 0 0,1-1 0 0 0,-1 1 0 0 0,0-1 0 0 0,1 1 0 0 0,-1-1 0 0 0,0 1 0 0 0,0 0 0 0 0,0 0 0 0 0,1 0 0 0 0,-1 0 0 0 0,-1-1 0 0 0,0 0 0 0 0,0 0 0 0 0,0 0 0 0 0,0 0 0 0 0,0 1 0 0 0,0-1 0 0 0,0 0 0 0 0,0 0 0 0 0,0 0 0 0 0,1 0 0 0 0,-1 1 0 0 0,0-1 0 0 0,0 0 0 0 0,0 0 0 0 0,0 0 0 0 0,0 0 0 0 0,0 1 0 0 0,0-1 0 0 0,0 0 0 0 0,0 0 0 0 0,0 0 0 0 0,-1 0 0 0 0,1 1 0 0 0,0-1 0 0 0,0 0 0 0 0,0 0 0 0 0,0 0 0 0 0,0 0 0 0 0,0 1 0 0 0,0-1 0 0 0,0 0 0 0 0,0 0 0 0 0,-1 0 0 0 0,1 0 0 0 0,0 0 0 0 0,0 0 0 0 0,0 1 0 0 0,0-1 0 0 0,-10 4 0 0 0,-4 1 0 0 0,-1 0 0 0 0,1-2 0 0 0,-1 0 0 0 0,0 0 0 0 0,1-1 0 0 0,-10-1 0 0 0,-27 4-602 0 0,-17 5 602 0 0,-33 3-639 0 0,68-9-2854 0 0,32-5 1049 0 0,3-4-3697 0 0</inkml:trace>
  <inkml:trace contextRef="#ctx0" brushRef="#br0" timeOffset="29640.011">532 1330 9672 0 0,'9'0'258'0'0,"0"0"0"0"0,1 1 0 0 0,-1 0 0 0 0,1 1-258 0 0,-10 0 609 0 0,1 0 0 0 0,-1 0 0 0 0,0 0 0 0 0,0 0 1 0 0,0-1-1 0 0,0 1 0 0 0,0 0 0 0 0,-1 0 0 0 0,1 0 0 0 0,-1 1-609 0 0,-1 11 2707 0 0,-3 126 1312 0 0,-8 19-4019 0 0,6-87 334 0 0,4-39-390 0 0,2-1 0 0 0,1 1 0 0 0,2 0 0 0 0,1-1 0 0 0,3 10 56 0 0,8 23 0 0 0,-14-50 5 0 0,0-15-6 0 0,-1 1 0 0 0,1 0 0 0 0,0 0 0 0 0,0 0 0 0 0,0 0 0 0 0,0 0 0 0 0,0 0 0 0 0,0-1 0 0 0,0 1 0 0 0,0 0 0 0 0,0 0 0 0 0,0 0 0 0 0,1 0 0 0 0,-1 0 0 0 0,0-1 0 0 0,1 1 0 0 0,-1 0 0 0 0,0 0 1 0 0,1 0-1 0 0,-1-1 0 0 0,1 1 0 0 0,-1 0 0 0 0,1-1 0 0 0,0 1 0 0 0,-1 0 0 0 0,1-1 0 0 0,0 1 1 0 0,0 0-108 0 0,-2-2 98 0 0,1 1-1 0 0,0 0 1 0 0,-1 0-1 0 0,1 0 1 0 0,0 0-1 0 0,-1 0 1 0 0,1 0 0 0 0,0-1-1 0 0,0 1 1 0 0,-1 0-1 0 0,1 0 1 0 0,0 0 0 0 0,0-1-1 0 0,0 1 1 0 0,-1 0-1 0 0,1 0 1 0 0,0-1 0 0 0,0 1-1 0 0,0 0 1 0 0,-1-1-1 0 0,1 1 1 0 0,0 0 0 0 0,0 0-1 0 0,0-1 1 0 0,0 1-1 0 0,0-1 11 0 0,-1-1-147 0 0,0-1 0 0 0,1 0 0 0 0,0 0-1 0 0,-1 0 1 0 0,1 0 0 0 0,0 0 0 0 0,0-1 147 0 0,-2-21-1880 0 0,-5 5-668 0 0,-1-1-4081 0 0</inkml:trace>
  <inkml:trace contextRef="#ctx0" brushRef="#br0" timeOffset="29921.979">517 1494 5528 0 0,'-16'-12'422'0'0,"16"11"-422"0"0,0 1 0 0 0,0 0 0 0 0,-1-1-1 0 0,1 1 1 0 0,0 0 0 0 0,0-1 0 0 0,0 1-1 0 0,0 0 1 0 0,0-1 0 0 0,0 1 0 0 0,0 0-1 0 0,0-1 1 0 0,0 1 0 0 0,0 0 0 0 0,0-1-1 0 0,0 1 1 0 0,0 0 0 0 0,0-1 0 0 0,0 1-1 0 0,0 0 1 0 0,0-1 0 0 0,1 1 0 0 0,-1 0-1 0 0,0-1 1 0 0,0 1 0 0 0,0 0 0 0 0,0-1-1 0 0,1 1 1 0 0,-1 0 0 0 0,0 0 0 0 0,0-1-1 0 0,1 1 1 0 0,-1 0 0 0 0,0 0 0 0 0,1 0-1 0 0,-1-1 1 0 0,0 1 0 0 0,0 0 0 0 0,1 0-1 0 0,-1 0 1 0 0,0 0 0 0 0,1 0 0 0 0,-1 0 0 0 0,1-1 123 0 0,-1 1 0 0 0,1-1 0 0 0,0 1 1 0 0,-1 0-1 0 0,1-1 0 0 0,-1 1 0 0 0,1-1 0 0 0,-1 0 1 0 0,0 1-1 0 0,1-1 0 0 0,-1 1 0 0 0,1-1 1 0 0,-1 1-1 0 0,0-1 0 0 0,0 0 0 0 0,1 1 0 0 0,-1-1-123 0 0,0 0 249 0 0,0 0 0 0 0,1 0 0 0 0,-1 0 0 0 0,1 0 0 0 0,-1 0 0 0 0,1 0 0 0 0,-1 0 0 0 0,1 0 0 0 0,-1 0 0 0 0,1 0 0 0 0,0 1 0 0 0,-1-1 0 0 0,1 0 0 0 0,0 0 0 0 0,0 1 0 0 0,0-1 0 0 0,-1 0 0 0 0,1 1 0 0 0,0-1 0 0 0,0 1 0 0 0,0 0 0 0 0,0-1 0 0 0,0 1 0 0 0,0-1 0 0 0,0 1 0 0 0,0 0 0 0 0,0 0 0 0 0,1 0-249 0 0,3-2 255 0 0,0 1 0 0 0,0 1 0 0 0,0-1 0 0 0,0 1 0 0 0,1 0-1 0 0,0 0-254 0 0,5 1 177 0 0,1 1 0 0 0,-1 0-1 0 0,1 1 1 0 0,-1 0-1 0 0,0 1 1 0 0,0 1-1 0 0,-1-1 1 0 0,4 3-177 0 0,-5-2 240 0 0,-1 0 0 0 0,1 0 1 0 0,-1 1-1 0 0,0 0 0 0 0,-1 0 1 0 0,1 1-1 0 0,-1 0 1 0 0,0 0-1 0 0,-1 1 0 0 0,1 1-240 0 0,-1 2 501 0 0,0 1-1 0 0,0 0 1 0 0,-2 1-1 0 0,1 1-500 0 0,2 4 558 0 0,-7-16-525 0 0,1 0 1 0 0,-1 0-1 0 0,1 0 0 0 0,-1 0 0 0 0,0 0 0 0 0,0 0 0 0 0,0 0 1 0 0,0 0-1 0 0,0 0 0 0 0,-1 0 0 0 0,1 0 0 0 0,0 0 0 0 0,-1 0 1 0 0,0 0-1 0 0,1 0 0 0 0,-1 0 0 0 0,0-1 0 0 0,0 1 0 0 0,0 0-33 0 0,-2 3-3 0 0,-1 0-1 0 0,1 0 0 0 0,-1 0 1 0 0,0-1-1 0 0,0 1 0 0 0,-1 0 4 0 0,0-2 5 0 0,0 1 0 0 0,0-1-1 0 0,-1 1 1 0 0,1-1 0 0 0,-1-1-1 0 0,1 1 1 0 0,-1-1-5 0 0,-43 14 855 0 0,33-12-945 0 0,0-1 0 0 0,-1-1 0 0 0,1-1 0 0 0,0 0 0 0 0,-1-1 0 0 0,1-1 0 0 0,0-1 0 0 0,-1 0 0 0 0,-10-3 90 0 0,26 5-96 0 0,-17-5-275 0 0,17 5 130 0 0,0 0 0 0 0,1-1 0 0 0,-1 1 0 0 0,0 0 0 0 0,0-1 1 0 0,1 1-1 0 0,-1 0 0 0 0,0-1 0 0 0,1 1 0 0 0,-1-1 0 0 0,0 1 0 0 0,1-1 0 0 0,-1 1 1 0 0,1-1-1 0 0,-1 0 0 0 0,1 1 0 0 0,-1-1 0 0 0,0 0 241 0 0,2 0-2445 0 0,1-4-3696 0 0</inkml:trace>
  <inkml:trace contextRef="#ctx0" brushRef="#br0" timeOffset="30318.958">904 1642 16471 0 0,'-16'-7'754'0'0,"13"6"-17"0"0,24 3-449 0 0,-21-2-283 0 0,54-6 521 0 0,-46 4-406 0 0,-1 1 0 0 0,1-1 0 0 0,0-1 0 0 0,0 1 0 0 0,-1-1 0 0 0,1-1 0 0 0,-1 1 0 0 0,0-1-120 0 0,31-16 861 0 0,-24 14-743 0 0,0-1 1 0 0,-1-1-1 0 0,0 0 1 0 0,0 0-1 0 0,-1-1 1 0 0,0-1-1 0 0,3-4-118 0 0,-8 5 4 0 0,0-1 0 0 0,0 0 0 0 0,-1 0-1 0 0,0-1 1 0 0,-1 0 0 0 0,4-11-4 0 0,-8 20 21 0 0,-1 0 0 0 0,1 0 0 0 0,-1 0 0 0 0,1 0 0 0 0,-1 0-1 0 0,0 0 1 0 0,0-1 0 0 0,0 1 0 0 0,0 0 0 0 0,0 0 0 0 0,0 0 0 0 0,0-1 0 0 0,-1 1 0 0 0,1 0 0 0 0,-1 0-1 0 0,0 0 1 0 0,0-1-21 0 0,0 2-10 0 0,0-1-1 0 0,0 1 1 0 0,0 0 0 0 0,0-1-1 0 0,0 1 1 0 0,-1 0-1 0 0,1 0 1 0 0,0 0-1 0 0,-1 0 1 0 0,1 0-1 0 0,-1 0 1 0 0,0 0 0 0 0,1 0-1 0 0,-1 0 1 0 0,1 1-1 0 0,-1-1 1 0 0,0 1-1 0 0,0-1 1 0 0,1 1-1 0 0,-1 0 1 0 0,0 0 0 0 0,0 0-1 0 0,1 0 1 0 0,-1 0-1 0 0,0 0 1 0 0,0 0-1 0 0,-1 1 11 0 0,-1-1 0 0 0,2 0 0 0 0,0 0 0 0 0,0 0 0 0 0,0 0 0 0 0,0 0 0 0 0,0 1 0 0 0,0-1 0 0 0,0 1 0 0 0,0-1 0 0 0,0 1 0 0 0,0 0 0 0 0,0 0 0 0 0,0 0 0 0 0,0 0 0 0 0,1 0 0 0 0,-3 2 0 0 0,-13 10-9 0 0,14-11 43 0 0,0 0 0 0 0,0 0 0 0 0,1 1-1 0 0,-1-1 1 0 0,0 1 0 0 0,0 1-34 0 0,-8 9 261 0 0,2 0 1 0 0,0 0 0 0 0,0 1 0 0 0,1 1-1 0 0,1 0 1 0 0,-4 9-262 0 0,8-13 20 0 0,-1 0-1 0 0,1-1 1 0 0,0 1 0 0 0,1 0-1 0 0,1 1 1 0 0,0-1-1 0 0,0 0 1 0 0,1 0 0 0 0,0 0-1 0 0,1 3-19 0 0,0-9-8 0 0,0-1 1 0 0,-1 0-1 0 0,1 0 0 0 0,1 1 0 0 0,-1-1 0 0 0,0 0 0 0 0,1 0 1 0 0,1 1 7 0 0,-2-3 112 0 0,1 0 0 0 0,-1 0 1 0 0,0-1-1 0 0,1 1 0 0 0,0 0 0 0 0,-1-1 1 0 0,1 1-1 0 0,0-1 0 0 0,0 0 1 0 0,0 0-1 0 0,0 0 0 0 0,0 0 1 0 0,0 0-1 0 0,0 0 0 0 0,0 0 1 0 0,1 0-1 0 0,0-1-112 0 0,9 2-461 0 0,0 0 1 0 0,1-2-1 0 0,-1 1 0 0 0,0-2 1 0 0,1 1-1 0 0,-1-2 0 0 0,0 0 1 0 0,0 0-1 0 0,1-1 0 0 0,-1-1 461 0 0,13-3-1024 0 0</inkml:trace>
  <inkml:trace contextRef="#ctx0" brushRef="#br0" timeOffset="30633.174">1600 1378 18831 0 0,'0'0'430'0'0,"0"0"55"0"0,0 0 28 0 0,-1 1-53 0 0,-37 33 1139 0 0,-4 8-1599 0 0,17-16 529 0 0,15-17-318 0 0,2 2-1 0 0,-1-1 0 0 0,-5 11-210 0 0,10-16 44 0 0,1 1 0 0 0,0-1 0 0 0,0 1-1 0 0,1 0 1 0 0,-1 0 0 0 0,1 0 0 0 0,1 1 0 0 0,-1-1 0 0 0,1 0-44 0 0,0-2 51 0 0,1-1 1 0 0,0 0 0 0 0,0 0 0 0 0,0 0 0 0 0,0 0 0 0 0,0 0 0 0 0,1 1 0 0 0,-1-1-1 0 0,1 0 1 0 0,0 0 0 0 0,0 0 0 0 0,0 0 0 0 0,0 0 0 0 0,1-1 0 0 0,-1 1-1 0 0,1 0 1 0 0,-1 0 0 0 0,1-1 0 0 0,0 1 0 0 0,0-1 0 0 0,1 0 0 0 0,-1 1 0 0 0,0-1-1 0 0,1 0 1 0 0,-1-1 0 0 0,1 1 0 0 0,0 0 0 0 0,-1-1 0 0 0,1 1 0 0 0,0-1-52 0 0,6 4 40 0 0,0-1 1 0 0,0-1 0 0 0,1 1-1 0 0,-1-2 1 0 0,1 1 0 0 0,0-1-1 0 0,0-1 1 0 0,0 0 0 0 0,9 0-41 0 0,10-1-170 0 0,0-2 0 0 0,22-4 170 0 0,-34 2-1096 0 0,0 0-1 0 0,-1-1 1 0 0,0 0-1 0 0,0-1 1 0 0,13-7 1096 0 0,-23 9-760 0 0,-1 1 0 0 0,1-1 1 0 0,-1 0-1 0 0,1 0 0 0 0,2-4 760 0 0,8-7-1934 0 0</inkml:trace>
  <inkml:trace contextRef="#ctx0" brushRef="#br0" timeOffset="30947.159">1812 1428 18575 0 0,'0'0'422'0'0,"0"0"56"0"0,0 0 32 0 0,0 0-61 0 0,3 6-276 0 0,-2-2-116 0 0,0 0 0 0 0,0 0 0 0 0,0 0-1 0 0,0 1 1 0 0,-1-1 0 0 0,0 0-1 0 0,1 0 1 0 0,-2 1 0 0 0,1-1 0 0 0,0 0-1 0 0,-1 2-56 0 0,1-5 61 0 0,0 1-1 0 0,-1 0 0 0 0,1-1 0 0 0,1 1 1 0 0,-1 0-1 0 0,0-1 0 0 0,0 1 0 0 0,1 0 0 0 0,-1-1 1 0 0,1 2-61 0 0,2 11 567 0 0,-4 58 1991 0 0,1-14-1950 0 0,-9 9-753 0 0,8-62 470 0 0,0-3-1812 0 0,1-3-3064 0 0,-3-10 2705 0 0</inkml:trace>
  <inkml:trace contextRef="#ctx0" brushRef="#br0" timeOffset="30948.159">1880 1239 15664 0 0,'0'-16'1187'0'0,"0"16"-1171"0"0,0 0-1 0 0,0 0 0 0 0,0-1 0 0 0,0 1 1 0 0,0 0-1 0 0,0-1 0 0 0,0 1 0 0 0,0 0 0 0 0,0-1 1 0 0,0 1-1 0 0,0 0 0 0 0,0 0 0 0 0,0-1 1 0 0,0 1-1 0 0,0 0 0 0 0,1-1 0 0 0,-1 1 0 0 0,0 0 1 0 0,0 0-1 0 0,0-1 0 0 0,0 1 0 0 0,0 0 1 0 0,1 0-1 0 0,-1 0 0 0 0,0-1 0 0 0,0 1 0 0 0,1 0 1 0 0,-1 0-1 0 0,0 0 0 0 0,0-1-15 0 0,1 1 18 0 0,0-1-1 0 0,0 1 1 0 0,-1-1-1 0 0,1 0 1 0 0,0 0-1 0 0,-1 1 1 0 0,1-1-1 0 0,-1 0 1 0 0,1 0-1 0 0,-1 0 1 0 0,1 0-1 0 0,-1 0 1 0 0,1 0-1 0 0,-1 0 1 0 0,0 0-1 0 0,0 0 1 0 0,1 0-1 0 0,-1 0 1 0 0,0 0-18 0 0,18 6 270 0 0,-12-3-274 0 0,-5-2 0 0 0,1 1 0 0 0,0-1 0 0 0,-1 0-1 0 0,1 1 1 0 0,-1 0 0 0 0,1-1 0 0 0,-1 1 0 0 0,0 0-1 0 0,1 0 1 0 0,-1-1 0 0 0,0 1 0 0 0,1 0 0 0 0,-1 0 0 0 0,0 1-1 0 0,0-1 1 0 0,0 0 0 0 0,0 0 0 0 0,0 0 0 0 0,0 1-1 0 0,0-1 5 0 0,11 18-1401 0 0,-6-6-4493 0 0</inkml:trace>
  <inkml:trace contextRef="#ctx0" brushRef="#br0" timeOffset="31266.632">2052 1563 5064 0 0,'0'0'389'0'0,"7"0"-234"0"0,3-1 1684 0 0,1 0-1 0 0,-1-1 1 0 0,1-1 0 0 0,-1 1 0 0 0,2-2-1839 0 0,17-4 2941 0 0,-12 4-2689 0 0,0-1 0 0 0,1 0 0 0 0,-2-1 0 0 0,1-1 0 0 0,-1-1 0 0 0,0 0 0 0 0,0-1 0 0 0,-1-1 0 0 0,0 0 0 0 0,3-4-252 0 0,-15 11 62 0 0,-1-1 0 0 0,1 1 0 0 0,-1-1 0 0 0,0 1 0 0 0,0-1 0 0 0,0 0 0 0 0,0 1 0 0 0,-1-1-1 0 0,1 0 1 0 0,-1 0 0 0 0,0 0 0 0 0,0 0 0 0 0,-1-1 0 0 0,1 1 0 0 0,-1 0 0 0 0,0 0 0 0 0,0 0-1 0 0,0 0 1 0 0,-1-1-62 0 0,1 3 0 0 0,-1 1 0 0 0,1-1 0 0 0,-1 0 0 0 0,1 1 0 0 0,-1-1 0 0 0,0 1 0 0 0,1-1 0 0 0,-1 1 0 0 0,0 0 0 0 0,0-1 0 0 0,0 1 0 0 0,0 0 0 0 0,0 0 0 0 0,-1-1 0 0 0,1 1 0 0 0,0 0 0 0 0,0 0 0 0 0,-1 0 0 0 0,1 1 0 0 0,-1-1 0 0 0,1 0 0 0 0,-1 0 0 0 0,1 1 0 0 0,-1-1 0 0 0,1 1 0 0 0,-1-1 0 0 0,0 1 0 0 0,1 0 0 0 0,-1 0 0 0 0,0 0 0 0 0,0 0 0 0 0,-3-1 0 0 0,0 1 0 0 0,0 0 0 0 0,0 0 0 0 0,0 0 0 0 0,0 1 0 0 0,0 0 0 0 0,0 0 0 0 0,0 0 0 0 0,0 1 0 0 0,0 0 0 0 0,-2 1-6 0 0,0 1-1 0 0,0 1 1 0 0,1-1-1 0 0,-1 1 1 0 0,1 0-1 0 0,0 0 1 0 0,0 1-1 0 0,0 0 1 0 0,1 0 0 0 0,0 0-1 0 0,0 1 1 0 0,1 0-1 0 0,0 0 7 0 0,-8 14 349 0 0,2 1-1 0 0,0-1 1 0 0,-4 20-349 0 0,12-37 14 0 0,1 0 0 0 0,0 0 0 0 0,0 0 0 0 0,1 0 0 0 0,-1 0 0 0 0,1 0 0 0 0,0 0 0 0 0,0 0 1 0 0,0 0-1 0 0,1 0 0 0 0,-1 0 0 0 0,1 0 0 0 0,0 0 0 0 0,0-1 0 0 0,0 1 0 0 0,1 0 0 0 0,-1 0 0 0 0,1-1 1 0 0,0 1-1 0 0,0-1 0 0 0,0 1 0 0 0,0-1 0 0 0,1 0 0 0 0,0 0 0 0 0,-1 0 0 0 0,3 1-14 0 0,1 1 1 0 0,1-1-1 0 0,0 0 1 0 0,1 0-1 0 0,-1-1 1 0 0,0 0-1 0 0,1 0 1 0 0,0-1-1 0 0,0 0 1 0 0,0 0-1 0 0,0-1 1 0 0,0 0-1 0 0,7 0 0 0 0,7-1-735 0 0,1-1 0 0 0,-1-1 0 0 0,0-1 0 0 0,1-1 735 0 0,-15 2-576 0 0,0 0 0 0 0,0-1 1 0 0,-1 1-1 0 0,1-1 0 0 0,-1-1 1 0 0,2 0 575 0 0,0-1-518 0 0,24-11-1527 0 0</inkml:trace>
  <inkml:trace contextRef="#ctx0" brushRef="#br0" timeOffset="31544.42">2895 1298 7832 0 0,'-5'-3'387'0'0,"1"1"-259"0"0,0-1 0 0 0,0 1 0 0 0,-1 0 0 0 0,1 0 0 0 0,0 1 0 0 0,-2-1-128 0 0,3 2 703 0 0,0-1 0 0 0,0 1 1 0 0,0 0-1 0 0,1 0 0 0 0,-1 0 1 0 0,0 0-1 0 0,-3 1-703 0 0,-40 9 5866 0 0,-25 14-4187 0 0,60-19-1432 0 0,0 0 0 0 0,0 0-1 0 0,0 1 1 0 0,1 1 0 0 0,-2 1-247 0 0,8-5 37 0 0,-1 1 0 0 0,1 0 1 0 0,0 0-1 0 0,0 0 0 0 0,0 0 1 0 0,0 1-1 0 0,1 0 0 0 0,0-1 1 0 0,0 1-1 0 0,0 0 0 0 0,-1 5-37 0 0,3-8 1 0 0,1-1 0 0 0,-1 1 0 0 0,1 0 0 0 0,0-1 0 0 0,0 1 0 0 0,0 0 0 0 0,-1-1 0 0 0,2 1 0 0 0,-1 0 0 0 0,0 0 0 0 0,0-1 0 0 0,1 1 0 0 0,-1 0 0 0 0,0-1-1 0 0,1 1 1 0 0,0-1 0 0 0,-1 1 0 0 0,1-1 0 0 0,0 1 0 0 0,0-1 0 0 0,0 1 0 0 0,0-1 0 0 0,0 0 0 0 0,0 1 0 0 0,0-1 0 0 0,1 0 0 0 0,0 1-1 0 0,5 4 20 0 0,0-1 0 0 0,1 0 0 0 0,0 0 1 0 0,7 3-21 0 0,-5-3 33 0 0,9 5 74 0 0,2-1 0 0 0,12 4-107 0 0,30 13 49 0 0,-56-22-50 0 0,0-1 0 0 0,0 2 0 0 0,-1-1 0 0 0,1 1 0 0 0,-1 0 0 0 0,0 0 0 0 0,1 2 1 0 0,-5-5 0 0 0,-1 0 0 0 0,0 0 0 0 0,0 0 0 0 0,-1 1 0 0 0,1-1 0 0 0,0 0 0 0 0,-1 0 0 0 0,1 0 0 0 0,-1 1 0 0 0,0-1 0 0 0,0 0 0 0 0,1 0 0 0 0,-2 1 0 0 0,1-1 0 0 0,0 0 0 0 0,0 1 0 0 0,-1 1 0 0 0,1-4 0 0 0,0 0 0 0 0,0 1 0 0 0,-1-1 0 0 0,1 0 0 0 0,0 1 0 0 0,0-1 0 0 0,0 0 0 0 0,-1 1 0 0 0,1-1 0 0 0,0 0 0 0 0,0 0 0 0 0,-1 1 0 0 0,1-1 0 0 0,0 0 0 0 0,0 0 0 0 0,-1 1 0 0 0,1-1 0 0 0,0 0 0 0 0,-1 0 0 0 0,1 0 0 0 0,0 1 0 0 0,-1-1 0 0 0,1 0 0 0 0,-1 0 0 0 0,1 0 0 0 0,-1 0 0 0 0,-15 1 0 0 0,-22-7 0 0 0,25 4 0 0 0,-3 1 99 0 0,-1 0-1 0 0,0 1 0 0 0,-4 2-98 0 0,-20-1 109 0 0,32-1-613 0 0,-29-1-25 0 0,14-3-6253 0 0,14 1-142 0 0</inkml:trace>
  <inkml:trace contextRef="#ctx0" brushRef="#br0" timeOffset="31850.812">3060 1567 17047 0 0,'0'0'752'0'0,"0"0"160"0"0,0 0-728 0 0,0 0-184 0 0,0 0 0 0 0,0 0 0 0 0,0 0 1368 0 0,0 0 232 0 0,-4 5 56 0 0,4-5 8 0 0,0 0-1336 0 0,0 0-264 0 0,0 0-64 0 0,0 0 0 0 0,0 0 0 0 0,0 0 0 0 0,0 0 0 0 0,0 0-10223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7:10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4 347 13824 0 0,'0'0'629'0'0,"0"0"-12"0"0,-1-5-367 0 0,-1 0-225 0 0,1 4 102 0 0,3 1 27 0 0,-1 1 1 0 0,0-1-1 0 0,1 1 0 0 0,-1-1 1 0 0,0 1-1 0 0,0 0 1 0 0,0 0-1 0 0,0-1 1 0 0,0 1-1 0 0,1 0 1 0 0,-1 0-1 0 0,-1 0 1 0 0,1 0-1 0 0,0 0 1 0 0,0 0-1 0 0,0 0 1 0 0,0 0-1 0 0,-1 1 1 0 0,1-1-1 0 0,-1 0 1 0 0,1 0-1 0 0,-1 1 1 0 0,1-1-1 0 0,-1 0 1 0 0,0 1-155 0 0,11 41 1377 0 0,-10-38-1127 0 0,7 48 2309 0 0,0 40-2559 0 0,-6-65-33 0 0,-2-25 33 0 0,0-1 0 0 0,0 0 0 0 0,0 1 0 0 0,0-1 0 0 0,-1 1 0 0 0,1-1 0 0 0,-1 0 0 0 0,0 0 0 0 0,0 1 0 0 0,1-1 0 0 0,-1 0 0 0 0,-1 0 0 0 0,1 1 0 0 0,-5 8 0 0 0,5-3 116 0 0,1-7-89 0 0,0-1 0 0 0,0 1 1 0 0,0-1-1 0 0,0 0 0 0 0,0 1 0 0 0,0-1 0 0 0,0 0 1 0 0,0 1-1 0 0,0-1 0 0 0,0 0 0 0 0,0 1 0 0 0,0-1 0 0 0,0 0 1 0 0,0 1-1 0 0,0-1 0 0 0,-1 0 0 0 0,1 1 0 0 0,0-1 0 0 0,0 0 1 0 0,0 0-1 0 0,-1 1 0 0 0,1-1 0 0 0,0 0 0 0 0,0 0-27 0 0,-1 1 256 0 0,1-1 0 0 0,0-2 0 0 0,0-9 60 0 0,0 3-389 0 0,0-1 0 0 0,0 1-1 0 0,1 0 1 0 0,1-7 73 0 0,4-18-452 0 0,-4 20 222 0 0,0 1 0 0 0,1 1 1 0 0,0-1-1 0 0,3-6 230 0 0,7-12 18 0 0,0 2-1 0 0,2 0 0 0 0,15-22-17 0 0,-26 46-13 0 0,0 0 1 0 0,-1 0-1 0 0,2 0 0 0 0,-1 0 0 0 0,0 1 0 0 0,1-1 1 0 0,-1 1-1 0 0,1 0 0 0 0,0 1 0 0 0,0-1 0 0 0,0 1 1 0 0,1 0-1 0 0,-1 0 0 0 0,0 1 0 0 0,5-1 13 0 0,-9 2 0 0 0,-1 0 0 0 0,1 0 0 0 0,0 0 0 0 0,0 0 0 0 0,0 0 0 0 0,0 0 0 0 0,0 0 0 0 0,0 1 0 0 0,0-1 0 0 0,-1 0 0 0 0,1 0 0 0 0,0 1 0 0 0,0-1 0 0 0,0 1 0 0 0,-1-1 0 0 0,1 1 0 0 0,0-1 0 0 0,0 1 0 0 0,-1-1 0 0 0,1 1 0 0 0,-1 0 0 0 0,2 0 0 0 0,11 18 0 0 0,-11-15 0 0 0,3 5 0 0 0,-1 0 0 0 0,0 0 0 0 0,0 0 0 0 0,-1 1 0 0 0,-1-1 0 0 0,0 1 0 0 0,0 0 0 0 0,0 0 0 0 0,-2 0 0 0 0,1 0 0 0 0,-1 0 0 0 0,-1 0 0 0 0,1 0 0 0 0,-3 7 0 0 0,1 32 168 0 0,1-3 184 0 0,-1-35-315 0 0,1 0 1 0 0,0 0-1 0 0,0-1 0 0 0,1 1 0 0 0,1 0 0 0 0,0 0 0 0 0,2 8-37 0 0,-3-17-8 0 0,1 0 0 0 0,0 0-1 0 0,0-1 1 0 0,0 1-1 0 0,0 0 1 0 0,0-1 0 0 0,0 1-1 0 0,0-1 1 0 0,0 1 0 0 0,0-1-1 0 0,1 0 1 0 0,-1 1-1 0 0,1-1 1 0 0,-1 0 0 0 0,1 0-1 0 0,-1 0 1 0 0,1 0 0 0 0,0 0-1 0 0,-1-1 1 0 0,1 1 0 0 0,0 0-1 0 0,0-1 1 0 0,0 1-1 0 0,-1-1 1 0 0,1 0 0 0 0,0 1-1 0 0,0-1 1 0 0,0 0 0 0 0,0 0-1 0 0,1 0 9 0 0,7-1 38 0 0,1 0 0 0 0,-1 0 0 0 0,0-1-1 0 0,1-1 1 0 0,-1 0-38 0 0,1 1-66 0 0,6-3 7 0 0,0 0 1 0 0,-1-1-1 0 0,1-1 0 0 0,-1 0 0 0 0,-1-2 0 0 0,1 1 0 0 0,13-12 59 0 0,-21 13-25 0 0,-1-1 0 0 0,0 0-1 0 0,0 0 1 0 0,-1 0 0 0 0,0-1 0 0 0,0 0-1 0 0,3-8 26 0 0,10-15-7 0 0,-10 18 12 0 0,-1-1-1 0 0,5-12-4 0 0,10-20-101 0 0,-21 43 79 0 0,0 0 0 0 0,-1 0 0 0 0,1 0 1 0 0,-1 0-1 0 0,0 0 0 0 0,0-1 0 0 0,0 1 0 0 0,0 0 0 0 0,-1-1 0 0 0,0-3 22 0 0,0-1-32 0 0,-1 0 0 0 0,0 0-1 0 0,0 1 1 0 0,-2-9 32 0 0,2 15 12 0 0,0 0 0 0 0,0 1 0 0 0,0-1 0 0 0,-1 0 0 0 0,1 0 0 0 0,0 1 0 0 0,-1-1 0 0 0,1 0 0 0 0,-1 1 0 0 0,0-1 0 0 0,1 1 0 0 0,-1 0 0 0 0,0 0 0 0 0,0-1 0 0 0,0 1 0 0 0,0 1 0 0 0,0-1 0 0 0,0 0 0 0 0,0 0 0 0 0,0 1 0 0 0,0-1 0 0 0,-2 0-12 0 0,4 1 2 0 0,0 0 0 0 0,-1 0 0 0 0,1 0 1 0 0,-1 0-1 0 0,1 0 0 0 0,0 0 0 0 0,-1-1 0 0 0,1 1 0 0 0,-1 0 0 0 0,1 0 0 0 0,0 0 0 0 0,-1 0 0 0 0,1 0 0 0 0,-1 1 0 0 0,1-1 0 0 0,0 0 0 0 0,-1 0 0 0 0,1 0 0 0 0,-1 0 0 0 0,1 0 1 0 0,0 0-1 0 0,-1 1 0 0 0,1-1 0 0 0,0 0 0 0 0,-1 0 0 0 0,1 1 0 0 0,0-1 0 0 0,-1 0 0 0 0,1 0 0 0 0,0 1 0 0 0,0-1 0 0 0,-1 0 0 0 0,1 1 0 0 0,0-1 0 0 0,0 0 0 0 0,-1 1-2 0 0,1 0 6 0 0,-6 5-6 0 0,0 1 0 0 0,0 0 0 0 0,1 0 0 0 0,0 1 0 0 0,0 0 0 0 0,1 0 0 0 0,0 0 0 0 0,0 0 0 0 0,1 0 0 0 0,-2 7 0 0 0,-1 6 0 0 0,1 1 0 0 0,0 0 0 0 0,0 17 0 0 0,4-30 0 0 0,0 0 0 0 0,0 0 0 0 0,1 1 0 0 0,1-1 0 0 0,0 0 0 0 0,0 0 0 0 0,0 1 0 0 0,1-1 0 0 0,1 0 0 0 0,0 0 0 0 0,0 0 0 0 0,-2-7 0 0 0,0 0 0 0 0,1-1 0 0 0,-1 1 0 0 0,1 0 0 0 0,-1-1 0 0 0,1 1 0 0 0,0-1 0 0 0,0 1 0 0 0,-1-1 0 0 0,1 0 0 0 0,0 1 0 0 0,0-1 0 0 0,0 0 0 0 0,0-1 0 0 0,0 1 0 0 0,1 0 0 0 0,-1 0 0 0 0,0-1 0 0 0,0 0 0 0 0,0 1 0 0 0,1-1 0 0 0,-1 0 0 0 0,0 0 0 0 0,1 0 0 0 0,6 0 0 0 0,-1-1 0 0 0,0 1 0 0 0,1-2 0 0 0,-1 1 0 0 0,7-3 0 0 0,-9 2 0 0 0,-1 0 0 0 0,0 0 0 0 0,0 0 0 0 0,-1-1 0 0 0,1 0 0 0 0,-1 0 0 0 0,1 0 0 0 0,-1 0 0 0 0,4-5 0 0 0,6-6 1 0 0,-1 0 0 0 0,1-4-1 0 0,10-11 25 0 0,7-6 337 0 0,-19 19-437 0 0,1 2 1 0 0,10-10 74 0 0,-22 24-4 0 0,-1-1 1 0 0,0 1-1 0 0,1 0 0 0 0,-1 0 0 0 0,0 0 0 0 0,1 0 1 0 0,-1 0-1 0 0,1 0 0 0 0,-1 0 0 0 0,0 0 0 0 0,1 0 1 0 0,-1 0-1 0 0,0 0 0 0 0,1 0 0 0 0,-1 0 0 0 0,0 0 1 0 0,1 0-1 0 0,-1 0 0 0 0,0 0 0 0 0,1 0 0 0 0,-1 0 1 0 0,0 1-1 0 0,1-1 0 0 0,-1 0 0 0 0,0 0 0 0 0,1 0 1 0 0,-1 1-1 0 0,0-1 0 0 0,0 0 0 0 0,1 0 4 0 0,6 8-38 0 0,-5-2 32 0 0,-1 0 0 0 0,0 0 1 0 0,0 0-1 0 0,0 0 0 0 0,-1 0 0 0 0,0-1 0 0 0,0 1 0 0 0,-1 0 0 0 0,0 2 6 0 0,1 11-11 0 0,-2 16 11 0 0,1-22 0 0 0,1 1 0 0 0,0-1 0 0 0,1 0 0 0 0,0 1 0 0 0,2 6 0 0 0,-3-19 6 0 0,1 0-1 0 0,-1 0 0 0 0,0 1 0 0 0,1-1 1 0 0,-1 0-1 0 0,1 0 0 0 0,-1 0 0 0 0,1 0 1 0 0,0 0-1 0 0,-1 0 0 0 0,1 0 0 0 0,0 0 1 0 0,0 0-1 0 0,0 0 0 0 0,0 0-5 0 0,0 0 8 0 0,0-1-1 0 0,-1 0 1 0 0,1 1-1 0 0,-1-1 0 0 0,1 0 1 0 0,0 0-1 0 0,-1 0 1 0 0,1 0-1 0 0,0 0 1 0 0,-1 0-1 0 0,1 0 1 0 0,0 0-1 0 0,-1 0 1 0 0,1 0-1 0 0,-1 0 1 0 0,1 0-1 0 0,0 0 1 0 0,-1 0-1 0 0,1 0 1 0 0,0-1-1 0 0,0 1-7 0 0,2-2-19 0 0,0 0 0 0 0,0 0 0 0 0,0 0-1 0 0,-1 0 1 0 0,1-1 0 0 0,0 1-1 0 0,-1-1 1 0 0,0 0 0 0 0,3-2 19 0 0,2-6-3 0 0,-1 0 0 0 0,0 0-1 0 0,0-1 1 0 0,-1 0 0 0 0,2-8 3 0 0,-2 7 0 0 0,0 0 1 0 0,0 1-1 0 0,2 0 0 0 0,5-10 0 0 0,9-10 86 0 0,-20 30 22 0 0,1 1 10 0 0,-2 1-125 0 0,1 0 0 0 0,-1-1 0 0 0,0 1-1 0 0,1 0 1 0 0,-1 0 0 0 0,1-1 0 0 0,-1 1-1 0 0,0 0 1 0 0,1 0 0 0 0,-1 0 0 0 0,1 0-1 0 0,-1 0 1 0 0,1-1 0 0 0,-1 1 0 0 0,0 0-1 0 0,1 0 1 0 0,-1 0 0 0 0,1 0 0 0 0,-1 0 0 0 0,1 0-1 0 0,-1 1 1 0 0,1-1 0 0 0,-1 0 0 0 0,0 0-1 0 0,1 0 1 0 0,-1 0 0 0 0,1 0 0 0 0,-1 1-1 0 0,1-1 1 0 0,-1 0 0 0 0,0 0 0 0 0,1 1-1 0 0,-1-1 1 0 0,0 0 0 0 0,1 0 0 0 0,-1 1-1 0 0,0-1 1 0 0,1 0 0 0 0,-1 1 7 0 0,7 18-20 0 0,-3-7 34 0 0,41 80 30 0 0,-43-89-45 0 0,0 0 0 0 0,0 0 1 0 0,0 0-1 0 0,0 0 0 0 0,0 0 0 0 0,0-1 0 0 0,1 0 0 0 0,0 1 0 0 0,-1-1 0 0 0,1 0 0 0 0,0 0 0 0 0,0 0 0 0 0,0 0 0 0 0,2 0 1 0 0,-2-1 0 0 0,-1 0-1 0 0,0 0 0 0 0,0 0 0 0 0,1-1 1 0 0,-1 1-1 0 0,1-1 0 0 0,-1 0 1 0 0,0 0-1 0 0,1 0 0 0 0,-1 0 0 0 0,1 0 1 0 0,-1 0-1 0 0,0 0 0 0 0,1-1 1 0 0,-1 0-1 0 0,0 1 0 0 0,1-1 0 0 0,-1 0 1 0 0,0 0-1 0 0,0 0 0 0 0,1-1 1 0 0,6-3-155 0 0,-4 2-456 0 0,-1 1-1 0 0,1-1 0 0 0,-1 0 1 0 0,0 0-1 0 0,0 0 1 0 0,0 0-1 0 0,-1-1 1 0 0,1 1-1 0 0,-1-1 1 0 0,0 0-1 0 0,0 0 1 0 0,0 0-1 0 0,1-3 612 0 0,2-9-6678 0 0</inkml:trace>
  <inkml:trace contextRef="#ctx0" brushRef="#br0" timeOffset="315.254">1399 126 16991 0 0,'-20'-3'1536'0'0,"19"4"-1493"0"0,1 0-1 0 0,-1 0 1 0 0,0 0-1 0 0,0 0 1 0 0,0 1-1 0 0,1-1 1 0 0,-1 0-1 0 0,1 0 1 0 0,-1 1-1 0 0,1-1 1 0 0,-1 1-1 0 0,1-1 1 0 0,0 0-1 0 0,0 2-42 0 0,1 29 699 0 0,0-1-135 0 0,-2-1-60 0 0,1 0 0 0 0,2 1 1 0 0,1-1-1 0 0,6 26-504 0 0,-7-36 179 0 0,-1 1 1 0 0,-1-1-1 0 0,0 1 1 0 0,-2 0-1 0 0,-1-1 1 0 0,-1 4-180 0 0,1-1 40 0 0,2-14-41 0 0,1-5 0 0 0,-1 1 0 0 0,0-1 0 0 0,0 0 0 0 0,0 0 0 0 0,0 0 0 0 0,0 0 0 0 0,-1 0 0 0 0,0 0 0 0 0,0 0 0 0 0,0-1 0 0 0,-1 3 1 0 0,2-5-192 0 0,0 1-1 0 0,-1-1 0 0 0,1 1 1 0 0,0-1-1 0 0,0 1 1 0 0,-1-1-1 0 0,1 0 0 0 0,-1 0 1 0 0,1 0-1 0 0,-1 0 1 0 0,1 0-1 0 0,-1 0 0 0 0,0 0 1 0 0,0-1-1 0 0,1 1 1 0 0,-1 0-1 0 0,0-1 0 0 0,0 0 1 0 0,0 1-1 0 0,1-1 1 0 0,-1 0-1 0 0,-2 0 193 0 0,-6-2-1495 0 0</inkml:trace>
  <inkml:trace contextRef="#ctx0" brushRef="#br0" timeOffset="1118.82">1246 334 6448 0 0,'1'-3'147'0'0,"0"1"1"0"0,1 0-1 0 0,-1-1 1 0 0,1 1-1 0 0,-1 0 1 0 0,1 0-1 0 0,0 0 1 0 0,0 0-1 0 0,0 0 1 0 0,0 1-1 0 0,1-1 1 0 0,-1 1-1 0 0,0-1 1 0 0,1 1-1 0 0,-1 0 0 0 0,0 0 1 0 0,1 0-1 0 0,0 0 1 0 0,-1 0-1 0 0,1 0 1 0 0,0 1-1 0 0,-1 0 1 0 0,2-1-148 0 0,0 1 424 0 0,1-1 0 0 0,-1 1-1 0 0,1 0 1 0 0,0 1 0 0 0,-1-1 0 0 0,1 1 0 0 0,-1 0 0 0 0,0 0 0 0 0,1 0 0 0 0,-1 1 0 0 0,0-1-1 0 0,1 1 1 0 0,-1 0 0 0 0,1 1-424 0 0,5 4 459 0 0,0 0-1 0 0,0 1 0 0 0,-1 0 1 0 0,4 4-459 0 0,-9-8 139 0 0,0 1 0 0 0,0 0 0 0 0,0-1 0 0 0,-1 1 1 0 0,1 1-1 0 0,-1-1 0 0 0,-1 0 0 0 0,1 1 0 0 0,-1-1 0 0 0,0 2-139 0 0,10 21 701 0 0,-10-23-482 0 0,0-1 0 0 0,0 1 0 0 0,0 0 1 0 0,0-1-1 0 0,-1 1 0 0 0,1 5-219 0 0,-1-2 321 0 0,1 0 0 0 0,0-1 1 0 0,1 1-1 0 0,-1-1 0 0 0,2 2-321 0 0,-1-2 182 0 0,0 0 1 0 0,-1-1 0 0 0,0 1-1 0 0,0 0 1 0 0,0 5-183 0 0,4 7 299 0 0,-5-17-309 0 0,0 0 1 0 0,0 1 0 0 0,-1-1-1 0 0,1 0 1 0 0,0 1 0 0 0,-1-1-1 0 0,0 1 1 0 0,1 1 9 0 0,-2-5-139 0 0,-1-1 206 0 0,1 1 0 0 0,0 0 0 0 0,0-1 0 0 0,0 1-1 0 0,0 0 1 0 0,0-1 0 0 0,1 1 0 0 0,-1-1 0 0 0,0 0-1 0 0,1 1 1 0 0,-1-1 0 0 0,1 1 0 0 0,-1-1 0 0 0,1 0 0 0 0,0 1-1 0 0,0-1 1 0 0,0 0 0 0 0,0 1 0 0 0,0-1 0 0 0,0 0 0 0 0,0 0-1 0 0,0 0-66 0 0,1-6 245 0 0,0-2-465 0 0,0 0 0 0 0,0 0 0 0 0,1 0 1 0 0,0 0-1 0 0,1 1 0 0 0,0-1 0 0 0,1 1 0 0 0,4-9 220 0 0,-6 14-20 0 0,0 1 0 0 0,0 0-1 0 0,1-1 1 0 0,-1 1 0 0 0,1 0 0 0 0,0 1-1 0 0,0-1 1 0 0,0 0 0 0 0,0 1-1 0 0,0 0 1 0 0,3-2 20 0 0,43-21-362 0 0,-42 22 319 0 0,19-9-863 0 0,1 1-1 0 0,18-4 907 0 0,-30 12-345 0 0,-1-1 0 0 0,1 2-1 0 0,0 0 1 0 0,0 1-1 0 0,0 0 1 0 0,1 1 345 0 0,32 1-793 0 0,-24-2-503 0 0,1 2 1 0 0,-1 1-1 0 0,22 4 1296 0 0,-43-5-212 0 0,-1 0-1 0 0,0 0 0 0 0,1 0 1 0 0,-1 0-1 0 0,0 0 1 0 0,0 0-1 0 0,0 1 1 0 0,0-1-1 0 0,0 1 213 0 0,11 6-475 0 0,-5-5 222 0 0,4 2 571 0 0,-13-4 28 0 0,-7-1 9 0 0,-16-2 2133 0 0,-1 1 0 0 0,-23 2-2488 0 0,36 0 458 0 0,0 1 0 0 0,0 1 0 0 0,0-1 0 0 0,0 2 0 0 0,0 0 0 0 0,1 0 0 0 0,-2 2-458 0 0,1-1 155 0 0,7-3-104 0 0,1-1 0 0 0,0 1 0 0 0,-1 0 1 0 0,1 0-1 0 0,0 1 0 0 0,0-1 0 0 0,1 1 0 0 0,-1 0 0 0 0,1 0 0 0 0,-1 0 0 0 0,1 1 0 0 0,0-1 0 0 0,0 1 0 0 0,0-1 0 0 0,0 1 0 0 0,0 2-51 0 0,-7 8 576 0 0,9-13-518 0 0,0 0-1 0 0,0 1 1 0 0,0-1-1 0 0,0 1 1 0 0,0-1 0 0 0,0 0-1 0 0,1 1 1 0 0,-1-1-1 0 0,0 1 1 0 0,1 0 0 0 0,-1-1-1 0 0,1 1 1 0 0,0-1-1 0 0,-1 1 1 0 0,1 1-58 0 0,0 2 24 0 0,0 0-1 0 0,0-1 1 0 0,-1 1-1 0 0,0 0 1 0 0,0-1 0 0 0,0 1-1 0 0,-2 3-23 0 0,3-6 0 0 0,-1-1 0 0 0,1 0 0 0 0,0 0 0 0 0,-1 1 0 0 0,1-1 0 0 0,0 0 0 0 0,0 1 0 0 0,0-1 0 0 0,0 1 0 0 0,0-1 0 0 0,0 0 0 0 0,1 1 0 0 0,-1-1 0 0 0,0 0 0 0 0,1 0 0 0 0,-1 1 0 0 0,1-1 0 0 0,-1 0 0 0 0,1 0 0 0 0,0 1 0 0 0,-1-1 0 0 0,1 0 0 0 0,0 0 0 0 0,0 0 0 0 0,0 0 0 0 0,0 0 0 0 0,0 0 0 0 0,0 0 0 0 0,0-1 0 0 0,0 1 0 0 0,0 0 0 0 0,0 0 0 0 0,0-1 0 0 0,2 1 0 0 0,0 1 0 0 0,1-1 0 0 0,-1 1 0 0 0,1-1 0 0 0,-1 0 0 0 0,1 0 0 0 0,0 0 0 0 0,0-1 0 0 0,-1 1 0 0 0,1-1 0 0 0,0 0 0 0 0,3 0 0 0 0,-7 0 0 0 0,1 0 0 0 0,0 0 0 0 0,0 0 0 0 0,0 0 0 0 0,0 0 0 0 0,0 0 0 0 0,-1 0 0 0 0,1 0 0 0 0,0 0 0 0 0,0-1 0 0 0,0 1 0 0 0,-1 0 0 0 0,1-1 0 0 0,0 1 0 0 0,0 0 0 0 0,0-1 0 0 0,-1 1 0 0 0,1-1 0 0 0,0 1 0 0 0,-1-1 0 0 0,1 0 0 0 0,2-1 0 0 0,0 0 0 0 0,1 0 0 0 0,-1 0 0 0 0,0 0 0 0 0,0 0 0 0 0,1 0 0 0 0,-1-1 0 0 0,-1 0 0 0 0,1 1 0 0 0,0-1 0 0 0,-1 0 0 0 0,1 0 0 0 0,-1-1 0 0 0,0 1 0 0 0,1-2 0 0 0,3-6-219 0 0,0 1 1 0 0,1-1-1 0 0,0 1 0 0 0,1 1 0 0 0,0-1 0 0 0,1 1 1 0 0,0 1-1 0 0,0 0 0 0 0,1 0 219 0 0,-9 7-1 0 0,0 1 0 0 0,-1-1 1 0 0,1 1-1 0 0,0-1 0 0 0,-1 1 0 0 0,1-1 0 0 0,0 0 1 0 0,-1 1-1 0 0,1-1 0 0 0,-1 0 0 0 0,1 0 0 0 0,-1 1 0 0 0,1-1 1 0 0,-1 0-1 0 0,0 0 0 0 0,1 0 0 0 0,-1 0 0 0 0,0 0 1 0 0,0 0 0 0 0,0 0-1 0 0,-1 0 0 0 0,1-1 1 0 0,0 1-1 0 0,-1 0 0 0 0,0 0 1 0 0,1 0-1 0 0,-1 0 0 0 0,0 0 1 0 0,1 0-1 0 0,-1 0 0 0 0,0 0 1 0 0,0 0-1 0 0,0 0 0 0 0,0 0 1 0 0,0 1-1 0 0,0-1 0 0 0,-1 0 1 0 0,20 5-60 0 0,-4 0 60 0 0,2 1 0 0 0,-15-5 0 0 0,0 1 0 0 0,-1-1 0 0 0,1 1 0 0 0,-1-1 0 0 0,1 1 0 0 0,-1-1 0 0 0,1 1 0 0 0,-1-1 0 0 0,0 1 0 0 0,1-1 0 0 0,-1 1 0 0 0,0 0 0 0 0,1-1 0 0 0,-1 1 0 0 0,0 0 0 0 0,0-1 0 0 0,0 1 0 0 0,1 0 0 0 0,-1-1 0 0 0,0 1 0 0 0,0 0 0 0 0,0-1 0 0 0,0 1 0 0 0,0 0 0 0 0,0 3 0 0 0,0 1 0 0 0,1-1 0 0 0,-1 1-1 0 0,1-1 1 0 0,0 0 0 0 0,0 1 0 0 0,1-1-1 0 0,-1 0 1 0 0,1 0 0 0 0,1 1 0 0 0,2 5 10 0 0,1 0-1 0 0,1-1 1 0 0,4 5-10 0 0,-6-7 52 0 0,-2-4-4 0 0,-1 0 0 0 0,0 0 0 0 0,1 0 0 0 0,-1 0 0 0 0,1 0 0 0 0,0 0 0 0 0,0-1 0 0 0,0 0 0 0 0,0 1 0 0 0,1-1 0 0 0,-1 0 0 0 0,3 0-48 0 0,-3 0 11 0 0,1 0 30 0 0,1 0 1 0 0,-1-1-1 0 0,0 1 1 0 0,1-1-1 0 0,-1 0 1 0 0,1 0-1 0 0,0 0 1 0 0,-1-1-1 0 0,1 1 1 0 0,-1-1-1 0 0,1 0 1 0 0,0 0-1 0 0,-1-1 1 0 0,1 0-1 0 0,4 0-41 0 0,1-3 50 0 0,0-1 0 0 0,-1 1 1 0 0,1-1-1 0 0,-1-1 0 0 0,0 0 0 0 0,0 0 0 0 0,-1 0 0 0 0,0-1 0 0 0,7-8-50 0 0,-12 9-72 0 0,0 0 0 0 0,-1 0-1 0 0,1 0 1 0 0,-2 0 0 0 0,1 0 0 0 0,0 0 0 0 0,-1 0-1 0 0,-1-1 1 0 0,1 1 0 0 0,-1 0 0 0 0,0-4 72 0 0,2-18-523 0 0,1-3-201 0 0,2-15-320 0 0,-4 41 955 0 0,1-2-85 0 0,0 0 0 0 0,-1 0 0 0 0,0 0 0 0 0,-1-1 0 0 0,1 1-1 0 0,-2-6 175 0 0,0 2-165 0 0,0 4 15 0 0,0 0 0 0 0,1 0 0 0 0,0-1 0 0 0,0 1 0 0 0,1 0 0 0 0,0-4 150 0 0,3-5-157 0 0,-2 9 97 0 0,-1 0 1 0 0,0 0 0 0 0,0 0 0 0 0,0 0 0 0 0,-1-6 59 0 0,-2-7-100 0 0,1 14 65 0 0,0-1 0 0 0,1 1 0 0 0,-1-1 0 0 0,2 0 0 0 0,-1 0 35 0 0,2-5 6 0 0,-1 9 13 0 0,-1 0 1 0 0,1 0-1 0 0,-1 0 1 0 0,0 0-1 0 0,1 0 1 0 0,-2-1-1 0 0,1 1 1 0 0,0 0 0 0 0,0 0-1 0 0,-1 0 1 0 0,0 0-1 0 0,0 0 1 0 0,1 0-1 0 0,-2 0 1 0 0,0-2-20 0 0,1 4 46 0 0,1 0 0 0 0,-1 0 0 0 0,0 0 0 0 0,1 0 0 0 0,-1 0 0 0 0,1 0 0 0 0,-1-1-1 0 0,1 1 1 0 0,0 0 0 0 0,-1 0 0 0 0,1 0 0 0 0,0 0 0 0 0,0 0 0 0 0,0-1 0 0 0,0 1 0 0 0,0 0 0 0 0,0 0 0 0 0,0 0 0 0 0,0-1 0 0 0,0 1 0 0 0,0 0 0 0 0,1 0 0 0 0,-1 0 0 0 0,1 0 0 0 0,-1 0 0 0 0,1 0 0 0 0,-1-1 0 0 0,1 1 0 0 0,-1 0 0 0 0,1 1-1 0 0,0-1 1 0 0,0-1-46 0 0,0 1 460 0 0,0 8 336 0 0,0-4-743 0 0,0-1-1 0 0,0 1 0 0 0,0-1 0 0 0,-1 1 1 0 0,1-1-1 0 0,-1 1 0 0 0,1 0 1 0 0,-1-1-1 0 0,0 1 0 0 0,0 0 0 0 0,0-1 1 0 0,-1 1-1 0 0,1 0 0 0 0,-1-1 0 0 0,1 1 1 0 0,-1-1-1 0 0,0 1 0 0 0,0-1 0 0 0,0 1 1 0 0,0 0-53 0 0,-1 1 23 0 0,1-1 0 0 0,0 1 0 0 0,0 0 0 0 0,0 0 1 0 0,0 0-1 0 0,1 0 0 0 0,0 0 0 0 0,-1 0 0 0 0,2 0 1 0 0,-1 0-1 0 0,0-1 0 0 0,1 3-23 0 0,2 8 203 0 0,0-1-1 0 0,5 13-202 0 0,3 10 282 0 0,-1 15 251 0 0,-2 1-1 0 0,-3 1-532 0 0,1 2 228 0 0,9 34-228 0 0,-14-82 16 0 0,1 0-1 0 0,0 0 0 0 0,1 0 1 0 0,-1 0-1 0 0,2 0 0 0 0,-1 0 1 0 0,0-1-1 0 0,1 0 0 0 0,0 1 1 0 0,1-1-1 0 0,0 0-15 0 0,0-1-1299 0 0,-1-1 0 0 0,1 0 1 0 0,0 0-1 0 0,0 0 0 0 0,1 0 1299 0 0,4 2-7378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7:08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229 288 13824 0 0,'0'0'314'0'0,"-8"-13"872"0"0,7 12-1179 0 0,0 0 1 0 0,0 1 0 0 0,0-1-1 0 0,-1 0 1 0 0,1 1 0 0 0,0-1 0 0 0,0 1-1 0 0,0-1 1 0 0,-1 1 0 0 0,1-1 0 0 0,0 1-1 0 0,0 0 1 0 0,-1 0 0 0 0,1-1 0 0 0,-1 1-8 0 0,-24-1 1056 0 0,23 1-785 0 0,-2 0-55 0 0,1 1-1 0 0,-1-1 1 0 0,0 1-1 0 0,0 0 0 0 0,0 0 1 0 0,1 0-1 0 0,-1 0 0 0 0,1 1 1 0 0,-1 0-1 0 0,1 0 0 0 0,0 0 1 0 0,-1 1-1 0 0,1-1 0 0 0,0 1 1 0 0,1 0-1 0 0,-4 2-215 0 0,-2 6 508 0 0,-1-1-1 0 0,1 1 1 0 0,1 1 0 0 0,-7 11-508 0 0,8-11 243 0 0,2-4-136 0 0,0 0 0 0 0,1 1 0 0 0,0 0 0 0 0,0 0 0 0 0,1 0 1 0 0,0 0-1 0 0,1 1 0 0 0,0-1 0 0 0,0 8-107 0 0,1-11 16 0 0,1-1 0 0 0,-1 0 0 0 0,2 1 0 0 0,-1-1 0 0 0,0 0 0 0 0,1 1 0 0 0,0-1 0 0 0,0 0 1 0 0,1 0-1 0 0,-1 0 0 0 0,1 0 0 0 0,0 0 0 0 0,0 0 0 0 0,1 0 0 0 0,0 0 0 0 0,-1-1 0 0 0,2 0 1 0 0,-1 1-17 0 0,-1-4-3 0 0,-1 0 0 0 0,1 0 0 0 0,-1 0 0 0 0,1 0 0 0 0,0 0 0 0 0,-1 0 0 0 0,1-1 0 0 0,0 1 0 0 0,0-1 0 0 0,0 1 0 0 0,-1-1 0 0 0,1 0 0 0 0,0 0 1 0 0,0 0-1 0 0,0 0 0 0 0,0 0 0 0 0,0 0 0 0 0,-1 0 0 0 0,1 0 0 0 0,2-1 3 0 0,1 0-12 0 0,1-1-1 0 0,0 1 1 0 0,-1-1-1 0 0,1 0 1 0 0,-1-1-1 0 0,1 0 13 0 0,2-1-11 0 0,-1-1 0 0 0,0 0 0 0 0,0-1 0 0 0,-1 1 0 0 0,1-1 0 0 0,-1-1 0 0 0,-1 1 0 0 0,1-1 0 0 0,-1 0 0 0 0,0 0 0 0 0,-1-1 0 0 0,4-7 11 0 0,-1-1-26 0 0,0 0-1 0 0,-1-1 1 0 0,-1 0 0 0 0,-1 0-1 0 0,2-16 27 0 0,-5 29 0 0 0,-1 3-1 0 0,0-1 0 0 0,0 1 0 0 0,0 0 0 0 0,0 0 1 0 0,0-1-1 0 0,1 1 0 0 0,-1 0 0 0 0,0 0 0 0 0,1 0 1 0 0,-1 0-1 0 0,1 0 0 0 0,0 0 0 0 0,-1 0 0 0 0,1 0 1 0 0,0 0-32 0 0,-4 53 283 0 0,1-34-288 0 0,2 1-1 0 0,0 0 1 0 0,1 3 37 0 0,0-11-50 0 0,0 3 44 0 0,0-1 1 0 0,2 0-1 0 0,-1 0 0 0 0,3 3 6 0 0,-5-15 15 0 0,0 0-12 0 0,0-1 0 0 0,1 1 0 0 0,-1 0 0 0 0,0-1 1 0 0,1 1-1 0 0,-1 0 0 0 0,0 0 0 0 0,1-1 0 0 0,-1 1 1 0 0,1-1-1 0 0,-1 1 0 0 0,1 0 0 0 0,-1-1 1 0 0,1 1-1 0 0,-1-1 0 0 0,1 1 0 0 0,-1-1 0 0 0,1 0 1 0 0,0 1-1 0 0,-1-1 0 0 0,1 0 0 0 0,0 1 0 0 0,0-1 1 0 0,-1 0-1 0 0,1 0 0 0 0,0 1 0 0 0,0-1 1 0 0,-1 0-1 0 0,1 0 0 0 0,0 0 0 0 0,0 0 0 0 0,-1 0 1 0 0,1 0-1 0 0,0 0 0 0 0,0 0 0 0 0,0-1-3 0 0,2 0 6 0 0,0 0 1 0 0,0 0-1 0 0,-1 0 0 0 0,1 0 0 0 0,0-1 0 0 0,0 0 0 0 0,-1 0 1 0 0,1 1-1 0 0,-1-1 0 0 0,1-1 0 0 0,-1 1 0 0 0,0 0 0 0 0,1-1-6 0 0,9-12 10 0 0,-1 0-1 0 0,0-1 0 0 0,-1-1 0 0 0,0 1 0 0 0,0-4-9 0 0,22-36-54 0 0,-28 49 42 0 0,8-11 37 0 0,-12 18-29 0 0,1 0-1 0 0,-1-1 0 0 0,1 1 0 0 0,-1 0 0 0 0,1-1 0 0 0,0 1 0 0 0,-1 0 0 0 0,1-1 0 0 0,-1 1 1 0 0,1 0-1 0 0,0 0 0 0 0,-1 0 0 0 0,1 0 0 0 0,-1 0 0 0 0,1 0 0 0 0,0 0 0 0 0,-1 0 0 0 0,1 0 0 0 0,0 0 1 0 0,-1 0-1 0 0,1 0 0 0 0,-1 0 0 0 0,1 0 0 0 0,0 0 0 0 0,-1 1 0 0 0,1-1 0 0 0,-1 0 0 0 0,1 0 0 0 0,0 1 1 0 0,-1-1-1 0 0,1 1 5 0 0,1 0-33 0 0,0 1-1 0 0,0-1 1 0 0,-1 1 0 0 0,1 0 0 0 0,0-1 0 0 0,-1 1 0 0 0,0 0 0 0 0,1 0 0 0 0,-1 0 0 0 0,0 0 0 0 0,0 0 0 0 0,0 1 0 0 0,0-1 0 0 0,0 0-1 0 0,0 0 1 0 0,-1 1 0 0 0,1-1 0 0 0,-1 2 33 0 0,1 7 113 0 0,0-1 0 0 0,-1 1 0 0 0,-1 9-113 0 0,1 13 301 0 0,0-32-311 0 0,0 7 3 0 0,1 0 0 0 0,0 0 0 0 0,0 0 0 0 0,1-1 0 0 0,0 1 0 0 0,0 0 0 0 0,1-1 0 0 0,1 4 7 0 0,-3-10 2 0 0,-1-1 0 0 0,0 0 0 0 0,0 1 0 0 0,0-1 0 0 0,1 1 0 0 0,-1-1 0 0 0,0 0 0 0 0,0 1 0 0 0,1-1 0 0 0,-1 0 0 0 0,0 0 0 0 0,1 1 0 0 0,-1-1 0 0 0,0 0 0 0 0,1 0 0 0 0,-1 1 0 0 0,1-1 0 0 0,-1 0 0 0 0,0 0 0 0 0,1 0 0 0 0,-1 0 0 0 0,1 1 0 0 0,-1-1 0 0 0,1 0 0 0 0,-1 0 0 0 0,0 0 0 0 0,1 0 0 0 0,-1 0 0 0 0,1 0 0 0 0,-1 0 0 0 0,1 0 0 0 0,-1 0 0 0 0,0 0 0 0 0,1-1 0 0 0,-1 1 0 0 0,1 0 0 0 0,-1 0 0 0 0,0 0 0 0 0,1 0 0 0 0,-1-1 0 0 0,1 1 0 0 0,-1 0 0 0 0,0 0 0 0 0,1-1 0 0 0,-1 1 0 0 0,0 0 0 0 0,0-1 0 0 0,1 1 0 0 0,-1 0 0 0 0,0-1 0 0 0,0 1 0 0 0,1-1-2 0 0,0 1 8 0 0,8-8-8 0 0,1-1 0 0 0,-1 1 0 0 0,-1-2 0 0 0,0 1 0 0 0,0-1 0 0 0,3-5 0 0 0,4-10 0 0 0,0-1 0 0 0,1-7 0 0 0,-10 21 0 0 0,1 1 0 0 0,1-1 0 0 0,2-2 0 0 0,-10 13 0 0 0,1 1 0 0 0,-1-1 0 0 0,0 1 0 0 0,1-1 0 0 0,-1 1 0 0 0,1-1 0 0 0,-1 1 0 0 0,1-1 0 0 0,-1 1 0 0 0,1-1 0 0 0,-1 1 0 0 0,1 0 0 0 0,-1-1 0 0 0,1 1 0 0 0,-1 0 0 0 0,1-1 0 0 0,0 1 0 0 0,-1 0 0 0 0,1 0 0 0 0,0 0 0 0 0,-1-1 0 0 0,1 1 0 0 0,2 3 0 0 0,-1-2 0 0 0,0 1 0 0 0,0-1 0 0 0,1 1 0 0 0,-1-1 0 0 0,-1 1 0 0 0,1 0 0 0 0,0 0 0 0 0,0-1 0 0 0,-1 1 0 0 0,1 1 0 0 0,-1-1 0 0 0,1 0 0 0 0,-1 0 0 0 0,1 2 0 0 0,13 37 0 0 0,-11-26 0 0 0,7 27 36 0 0,-8-29 29 0 0,0 1 1 0 0,1-2-1 0 0,1 3-65 0 0,-1-6 173 0 0,-2-4-257 0 0,0 0 0 0 0,0 1 0 0 0,1-1 0 0 0,0 0-1 0 0,0 0 1 0 0,1 1 84 0 0,-2-4-182 0 0,-1 0 0 0 0,1-1 1 0 0,0 1-1 0 0,0 0 0 0 0,0-1 0 0 0,0 0 0 0 0,0 0 0 0 0,0 1 0 0 0,1-1 0 0 0,-1 0 1 0 0,0-1-1 0 0,0 1 0 0 0,1 0 0 0 0,-1-1 0 0 0,1 1 0 0 0,-1-1 0 0 0,1 0 182 0 0,7 1-911 0 0,0-1-1 0 0,0 0 0 0 0,0-1 0 0 0,0 0 0 0 0,4-2 912 0 0,-6 2-354 0 0,30-5-1380 0 0</inkml:trace>
  <inkml:trace contextRef="#ctx0" brushRef="#br0" timeOffset="408.736">1211 255 15344 0 0,'0'0'704'0'0,"-14"-2"255"0"0,9 2-775 0 0,-1 1-1 0 0,1 0 0 0 0,-1 1 0 0 0,1-1 0 0 0,-1 1 0 0 0,1 0 0 0 0,0 0 0 0 0,0 1 0 0 0,0 0 0 0 0,0 0 0 0 0,0 0 0 0 0,1 0 0 0 0,-2 2-183 0 0,-8 6 637 0 0,0 1 1 0 0,1 1-1 0 0,-6 8-637 0 0,-1 5 43 0 0,0 2 0 0 0,1 0 0 0 0,2 1 0 0 0,-12 26-43 0 0,26-47 0 0 0,0-1 0 0 0,0 1 0 0 0,1-1 0 0 0,-2 7 0 0 0,4-11 0 0 0,-1 1 0 0 0,1-1 0 0 0,-1 1 0 0 0,1-1 0 0 0,0 0 0 0 0,0 1 0 0 0,0-1 0 0 0,1 1 0 0 0,-1-1 0 0 0,1 0 0 0 0,0 1 0 0 0,0-1 0 0 0,-1-2 21 0 0,0 0-1 0 0,1-1 1 0 0,-1 1-1 0 0,1 0 0 0 0,-1-1 1 0 0,0 1-1 0 0,1 0 1 0 0,-1-1-1 0 0,1 1 0 0 0,-1-1 1 0 0,1 1-1 0 0,0-1 1 0 0,-1 1-1 0 0,1-1 1 0 0,0 0-1 0 0,-1 1 0 0 0,1-1 1 0 0,0 0-1 0 0,-1 1 1 0 0,1-1-1 0 0,0 0 0 0 0,-1 0 1 0 0,1 0-1 0 0,1 1-20 0 0,0-1 100 0 0,0 0 0 0 0,0-1-1 0 0,0 1 1 0 0,0 0 0 0 0,0 0 0 0 0,0-1-1 0 0,0 1 1 0 0,0-1 0 0 0,1-1-100 0 0,4-1 165 0 0,0 0 0 0 0,0-1 0 0 0,-1 0 0 0 0,6-5-165 0 0,1-3-283 0 0,0-1 0 0 0,-1 0 0 0 0,-1-1 0 0 0,0 0 0 0 0,-1-1-1 0 0,3-5 284 0 0,-9 13-127 0 0,12-19 75 0 0,-2-2 1 0 0,-1 1 0 0 0,0-4 51 0 0,-1 2-12 0 0,-6 12-21 0 0,-1 0 0 0 0,0 0-1 0 0,-1-1 1 0 0,-1 1-1 0 0,-1-1 34 0 0,1-6-460 0 0,2 1-1 0 0,2-8 461 0 0,0 10-44 0 0,-1-1 0 0 0,-2 0 0 0 0,0 0-1 0 0,-1 0 1 0 0,-1-8 44 0 0,-4 21 1090 0 0,-2 18-653 0 0,-3 19-180 0 0,1 13-89 0 0,4-21-59 0 0,-1 0 1 0 0,-2 0-1 0 0,0 0 0 0 0,-1 0-109 0 0,1-2 159 0 0,1 1-1 0 0,0-1 0 0 0,1 1 1 0 0,2 0-1 0 0,-1 7-158 0 0,-1 17 96 0 0,-2 0-96 0 0,2 1 0 0 0,2 0 0 0 0,4 32 0 0 0,-3-71-10 0 0,1 1-1 0 0,0 0 0 0 0,1 0 1 0 0,-1-1-1 0 0,1 1 0 0 0,0-1 1 0 0,1 1-1 0 0,-1-1 0 0 0,4 4 11 0 0,-5-7-96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7:35.27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6812 2754 2304 0 0,'1'1'167'0'0,"3"1"-11"0"0,-2-1 476 0 0,-18 2 5854 0 0,-32 4-5026 0 0,-11 1-1273 0 0,30-4 32 0 0,-1-3-1 0 0,0 0 1 0 0,-11-2-219 0 0,-10 0 160 0 0,-49-4 123 0 0,53 2 235 0 0,-40 2-518 0 0,65 1 180 0 0,0-1 0 0 0,-15-2-180 0 0,-19-2 287 0 0,-60-4 331 0 0,55 3-120 0 0,-18 3-498 0 0,-15 3 224 0 0,-193-3 892 0 0,247 3-888 0 0,-14 2-228 0 0,-16 1 115 0 0,-255 0 221 0 0,66 6-85 0 0,190-10-180 0 0,-62 1 527 0 0,-80 14-382 0 0,140-13 189 0 0,-54-8-405 0 0,11 0 241 0 0,-131-5-1031 0 0,192 10 800 0 0,22 1 84 0 0,-19-3-94 0 0,-31-4 66 0 0,-80 2-66 0 0,19 2-2 0 0,38 3 986 0 0,-75 8-984 0 0,142-4 800 0 0,-17-2-1484 0 0,-28 3-146 0 0,-21-1 1999 0 0,-13 0-1941 0 0,43-1 528 0 0,-10 4 244 0 0,-81 2-522 0 0,73-5 533 0 0,71-3-48 0 0,0-1 0 0 0,-3-1 37 0 0,-27-1-6 0 0,-199 9 70 0 0,214-7 10 0 0,-14-3-74 0 0,-14-2 1753 0 0,45 3-2744 0 0,-1 2 1 0 0,1 0-1 0 0,-10 1 991 0 0,14 0-3186 0 0,5 0-2618 0 0</inkml:trace>
  <inkml:trace contextRef="#ctx0" brushRef="#br0" timeOffset="982.704">1614 2744 2304 0 0,'0'0'101'0'0,"0"-1"1"0"0,0 1-51 0 0,0-1 0 0 0,0 1 1 0 0,0-1-1 0 0,0 1 1 0 0,0 0-1 0 0,0-1 1 0 0,0 1-1 0 0,0-1 0 0 0,0 1 1 0 0,-1 0-1 0 0,1-1 1 0 0,0 1-1 0 0,0-1 1 0 0,0 1-1 0 0,0 0 0 0 0,-1-1 1 0 0,1 1-1 0 0,0 0 1 0 0,0-1-1 0 0,-1 1 1 0 0,1 0-1 0 0,0 0 0 0 0,-1-1 1 0 0,1 1-1 0 0,0 0 1 0 0,-1 0-1 0 0,1-1-51 0 0,-4-3 1129 0 0,4 4-986 0 0,0 0-1 0 0,0 0 1 0 0,0-1-1 0 0,0 1 1 0 0,0 0 0 0 0,0-1-1 0 0,0 1 1 0 0,0 0 0 0 0,0 0-1 0 0,0-1 1 0 0,0 1 0 0 0,-1 0-1 0 0,1 0 1 0 0,0 0 0 0 0,0-1-1 0 0,0 1 1 0 0,0 0 0 0 0,-1 0-1 0 0,1 0 1 0 0,0-1 0 0 0,0 1-1 0 0,0 0 1 0 0,-1 0 0 0 0,1 0-1 0 0,0 0 1 0 0,0 0 0 0 0,-1-1-1 0 0,1 1 1 0 0,0 0-143 0 0,-1 0 69 0 0,1 1 0 0 0,-1-1 0 0 0,1 0 0 0 0,-1 0 0 0 0,1 1 1 0 0,-1-1-1 0 0,1 0 0 0 0,-1 1 0 0 0,1-1 0 0 0,-1 1 0 0 0,1-1 0 0 0,0 1 0 0 0,-1-1 0 0 0,1 0 0 0 0,0 1 1 0 0,-1-1-1 0 0,1 1-69 0 0,-6 9 253 0 0,1 0-1 0 0,1 0 1 0 0,-1 2-253 0 0,-3 6 267 0 0,2 6 103 0 0,2-2-101 0 0,-5 10 176 0 0,1 0 1 0 0,-3 25-446 0 0,5-23 157 0 0,-10 77 379 0 0,9-71-128 0 0,0 14-408 0 0,0 4 240 0 0,0 10 47 0 0,4-33 66 0 0,-3 12-353 0 0,-3 19 640 0 0,2 11-640 0 0,-2 10 382 0 0,3-7-69 0 0,3-32 8 0 0,-3 4-321 0 0,-4 67 439 0 0,2-37-53 0 0,4-39 44 0 0,-2 4-430 0 0,2-17 157 0 0,1 1-1 0 0,2 6-156 0 0,-1 14 114 0 0,4 14 35 0 0,-3-52-71 0 0,1-1-1 0 0,0 1 0 0 0,1 8-77 0 0,-1-7 113 0 0,0 0 0 0 0,-1 0 0 0 0,-2 9-113 0 0,1-8 85 0 0,-20 115 347 0 0,16-90-138 0 0,2-20-333 0 0,2 0 0 0 0,-1 19 39 0 0,1-26-5 0 0,1-9 30 0 0,0-1 1 0 0,0 1 0 0 0,1-1 0 0 0,-1 1 0 0 0,1-1 0 0 0,0 4-26 0 0,-2 1 88 0 0,2-8-86 0 0,-1 1 0 0 0,1 0 0 0 0,0 0 0 0 0,-1-1 0 0 0,1 1 0 0 0,0 0 0 0 0,0 0 0 0 0,0 0 0 0 0,0 0 0 0 0,0-1 0 0 0,0 1 0 0 0,0 0 0 0 0,0 0 0 0 0,0 0-1 0 0,0-1 1 0 0,1 1 0 0 0,-1 0 0 0 0,0 0 0 0 0,0 0 0 0 0,1-1 0 0 0,-1 1 0 0 0,1 0 0 0 0,-1 0-2 0 0,4 16-2737 0 0,-4-16 1408 0 0</inkml:trace>
  <inkml:trace contextRef="#ctx0" brushRef="#br0" timeOffset="2369.135">1458 4793 1840 0 0,'7'-3'160'0'0,"3"1"755"0"0,0-1-1 0 0,0 1 1 0 0,1 1 0 0 0,7 0-915 0 0,20-4 961 0 0,-11 3-432 0 0,0 0 1 0 0,1 2-1 0 0,-1 1 1 0 0,14 2-530 0 0,11 0 406 0 0,54 5 69 0 0,-26-3-78 0 0,40-2-397 0 0,148-7 917 0 0,192 3 806 0 0,-379 1-1350 0 0,13-4-373 0 0,39-1 267 0 0,-4 2 235 0 0,7-7-502 0 0,119 0 385 0 0,-98 6 40 0 0,90-1 159 0 0,67-4-430 0 0,-65 11-112 0 0,-18 0 146 0 0,-93 0-119 0 0,21 3 6 0 0,153-16-1 0 0,-188 11-13 0 0,-71 1-2 0 0,0-3 0 0 0,10-2-59 0 0,56-5 128 0 0,-76 6 621 0 0,30 1-749 0 0,-5 1 1613 0 0,4 0-2017 0 0,1 4-1 0 0,13 4 405 0 0,25 1 1221 0 0,-27-2-2458 0 0,30 8 1237 0 0,-36-7 193 0 0,-53-4-220 0 0,1-2 0 0 0,23-1 27 0 0,-15-1 116 0 0,9 3-103 0 0,-26-1-62 0 0,1 0 0 0 0,-1-1 0 0 0,16-3 49 0 0,-11 1 33 0 0,-17 2-6 0 0,0-1 0 0 0,0 1 0 0 0,0-1 1 0 0,-1 0-1 0 0,1 0 0 0 0,0-1 0 0 0,4-1-27 0 0,13-11 265 0 0,-22 14-265 0 0,0 0 0 0 0,1-1 0 0 0,-1 1 0 0 0,0 0 0 0 0,1 0 0 0 0,-1-1 0 0 0,0 1 0 0 0,0 0 0 0 0,1 0 0 0 0,-1-1 0 0 0,0 1 0 0 0,0 0 0 0 0,0-1 0 0 0,1 1 0 0 0,-1 0 0 0 0,0-1 0 0 0,0 1 0 0 0,0 0 0 0 0,0-1 0 0 0,0 1 0 0 0,0 0 0 0 0,1-1 0 0 0,-1 1 0 0 0,0-1 0 0 0,0 1 0 0 0,0 0 0 0 0,0-1 0 0 0,-1 1 0 0 0,1-1 0 0 0,0 1 0 0 0,0 0 0 0 0,0-1 0 0 0,0 1 0 0 0,1-14 90 0 0,-1 1 0 0 0,0 0-1 0 0,-1 0 1 0 0,0 0-1 0 0,-1-4-89 0 0,4-20 182 0 0,-4 11-74 0 0,2 1-1 0 0,0 0 1 0 0,2-6-108 0 0,1-33 397 0 0,-3 29 280 0 0,6-30-677 0 0,-5 44 30 0 0,0 1 0 0 0,-2-1 0 0 0,-1-5-30 0 0,0-25 138 0 0,0 15 12 0 0,-1 0 1 0 0,-8-33-151 0 0,3 24 284 0 0,1-21-284 0 0,3 22 118 0 0,1 22-66 0 0,2-1 1 0 0,0 0 0 0 0,2 0-1 0 0,0 0-52 0 0,0 13-2 0 0,-1 1 0 0 0,0-1 0 0 0,-1-6 2 0 0,0-21-67 0 0,4-11 89 0 0,-3 0 0 0 0,-1 1-1 0 0,-5-33-21 0 0,4 66-1 0 0,2 1 0 0 0,0-9 1 0 0,0-13 144 0 0,-1-13 371 0 0,2-14-515 0 0,1 24-180 0 0,-2 1 1 0 0,-3-30 179 0 0,2 56 53 0 0,-1 0 1 0 0,0 0-1 0 0,-1 0 1 0 0,0 0-1 0 0,0 1 1 0 0,-1-1-1 0 0,-3-4-53 0 0,6 12 0 0 0,0 1 0 0 0,0-1 0 0 0,0 0 0 0 0,0 1 0 0 0,1-1 0 0 0,-1 0 0 0 0,1-2 0 0 0,-1 2 0 0 0,1 1 0 0 0,0-1 0 0 0,-1 0 0 0 0,0 1 0 0 0,0-1 0 0 0,1 1 0 0 0,-1-1 0 0 0,-1 1 0 0 0,-9-26 0 0 0,7 15 0 0 0,4 12 0 0 0,0 0 0 0 0,0 0 0 0 0,0-1 0 0 0,0 1 0 0 0,-1 0 0 0 0,1 0 0 0 0,0 0 0 0 0,-1 0 0 0 0,1 0 0 0 0,-1 0 0 0 0,0-1 0 0 0,-20-38-90 0 0,20 38 92 0 0,-1-1 1 0 0,1-1-1 0 0,0 1 1 0 0,0 0-1 0 0,1 0 1 0 0,-1 0-1 0 0,0 0 1 0 0,1-1-1 0 0,0 1 1 0 0,0 0-1 0 0,0 0 1 0 0,0-1-3 0 0,-2-22 54 0 0,-19-20-64 0 0,21 45 10 0 0,0 0 0 0 0,0 0 1 0 0,-1 1-1 0 0,1-1 0 0 0,0 0 0 0 0,-1 1 0 0 0,1-1 0 0 0,0 0 0 0 0,-1 1 0 0 0,1-1 0 0 0,-1 1 0 0 0,1-1 0 0 0,-1 1 0 0 0,1-1 0 0 0,-1 1 1 0 0,0-1-1 0 0,0 0-2 0 0,0 0 1 0 0,0 0-1 0 0,0 0 1 0 0,0-1-1 0 0,0 1 1 0 0,0 0-1 0 0,0 0 1 0 0,0-1 0 0 0,1 1-1 0 0,-1-1 1 0 0,0 1-1 0 0,1-1 2 0 0,-2 2-51 0 0,1 0 0 0 0,0 0 0 0 0,0 1 0 0 0,0-1 0 0 0,0 0-1 0 0,0 0 1 0 0,0 1 0 0 0,0-1 0 0 0,0 0 0 0 0,0 1 0 0 0,0-1 0 0 0,0 1 0 0 0,0 0-1 0 0,0 0 52 0 0,-31 20-3397 0 0,13-10 2126 0 0</inkml:trace>
  <inkml:trace contextRef="#ctx0" brushRef="#br1" timeOffset="6079.359">2207 3508 8288 0 0,'0'-11'-1037'0'0,"0"-5"5127"0"0,0 14 659 0 0,0 18-2501 0 0,4 123 96 0 0,16 152-1375 0 0,-17-229-854 0 0,-3-25 46 0 0,3 1-1 0 0,1 0-160 0 0,1-5-33 0 0,-2-7-223 0 0,2-1 0 0 0,4 13 256 0 0,-9-36-812 0 0,0-2-1243 0 0,0 0-4788 0 0</inkml:trace>
  <inkml:trace contextRef="#ctx0" brushRef="#br1" timeOffset="6464.937">2151 3881 6448 0 0,'0'0'498'0'0,"0"0"-140"0"0,0 0 626 0 0,0 0 304 0 0,0 0 65 0 0,0 0-181 0 0,0 0-827 0 0,0 0-391 0 0,0 0-22 0 0,0 0 110 0 0,0 0 68 0 0,0 0 176 0 0,1 0-174 0 0,-1 1 1 0 0,1-1-1 0 0,-1 1 0 0 0,1 0 0 0 0,-1-1 0 0 0,0 1 0 0 0,1-1 1 0 0,-1 1-1 0 0,0 0 0 0 0,1-1 0 0 0,-1 1 0 0 0,0 0 0 0 0,0-1 1 0 0,0 1-1 0 0,0 0 0 0 0,0 0-112 0 0,0 1 72 0 0,-1-1 0 0 0,1 1 0 0 0,-1 0 0 0 0,0-1 0 0 0,0 1 0 0 0,0-1 0 0 0,0 1 0 0 0,0-1 1 0 0,0 0-1 0 0,0 1 0 0 0,-1-1 0 0 0,1 0 0 0 0,0 0 0 0 0,-1 0 0 0 0,1 0 0 0 0,-1 0 0 0 0,1 0 0 0 0,-1 0 0 0 0,0 0 0 0 0,1-1 0 0 0,-1 1 0 0 0,0-1 1 0 0,1 1-1 0 0,-1-1 0 0 0,0 0-72 0 0,-7 2 218 0 0,-1-1 0 0 0,1 0 0 0 0,-1 0 0 0 0,-3-1-218 0 0,-7 0 338 0 0,-106 5 2661 0 0,-100-10-2999 0 0,21-1 427 0 0,-282-1-229 0 0,467 6-176 0 0,-670-8-48 0 0,551 4 39 0 0,34 0-6118 0 0,52 4-392 0 0</inkml:trace>
  <inkml:trace contextRef="#ctx0" brushRef="#br1" timeOffset="7296.956">6213 3536 10136 0 0,'3'-5'1049'0'0,"-2"4"-896"0"0,-1 0 0 0 0,0 0 0 0 0,0 0 0 0 0,1 0 0 0 0,-1 0 0 0 0,0 0-1 0 0,1 0 1 0 0,-1 1 0 0 0,1-1 0 0 0,-1 0 0 0 0,1 0 0 0 0,0 0 0 0 0,-1 1 0 0 0,1-1 0 0 0,0 0 0 0 0,-1 1 0 0 0,1-1 0 0 0,0 1 0 0 0,0-1-1 0 0,-1 1 1 0 0,1-1 0 0 0,0 1 0 0 0,0-1 0 0 0,0 1 0 0 0,0 0 0 0 0,0-1 0 0 0,0 1 0 0 0,0 0 0 0 0,0 0 0 0 0,0 0 0 0 0,-1 0 0 0 0,1 0 0 0 0,1 0-153 0 0,0 1 97 0 0,-1-1 1 0 0,1 1-1 0 0,0 0 1 0 0,-1 0-1 0 0,1 0 1 0 0,0 0-1 0 0,-1 1 1 0 0,1-1-1 0 0,-1 0 1 0 0,0 1-1 0 0,0-1 1 0 0,1 1-1 0 0,-1-1 1 0 0,0 1-1 0 0,0 0-97 0 0,7 13 321 0 0,0 2 1 0 0,-1-1-1 0 0,-1 1 0 0 0,0 0 1 0 0,-2 0-1 0 0,0 0 0 0 0,0 2-321 0 0,9 37 432 0 0,-5-21 95 0 0,2 16-527 0 0,3 21 345 0 0,-3-23 208 0 0,-1 11-553 0 0,2 11 239 0 0,-6-17-239 0 0,0 2 0 0 0,-3-42-69 0 0,-1 1 0 0 0,0-1 0 0 0,-1 5 69 0 0,0-9-207 0 0,0-9-232 0 0,0-1-117 0 0,0 0-828 0 0,0 0-3400 0 0,0 0-1454 0 0</inkml:trace>
  <inkml:trace contextRef="#ctx0" brushRef="#br1" timeOffset="7651.296">6323 3800 8288 0 0,'0'0'638'0'0,"0"-4"604"0"0,1 2 2846 0 0,11 1-2191 0 0,-9 1-1851 0 0,-1 0 0 0 0,1 0 0 0 0,0-1-1 0 0,0 2 1 0 0,0-1 0 0 0,-1 0 0 0 0,1 0-1 0 0,2 1-45 0 0,40 8 1409 0 0,-13-4-447 0 0,-6-1-1086 0 0,0 0 0 0 0,21-1 124 0 0,2 0 528 0 0,24 1 600 0 0,38-4-1128 0 0,-43-1 189 0 0,227-14 673 0 0,-87 2-606 0 0,-141 10-10 0 0,134-2-272 0 0,-177 5-21 0 0,320 3 274 0 0,-144 5-4826 0 0,-178-6 3417 0 0</inkml:trace>
  <inkml:trace contextRef="#ctx0" brushRef="#br1" timeOffset="9624.228">200 3994 7200 0 0,'21'-1'528'0'0,"-13"0"-139"0"0,-10 0 38 0 0,5 1 95 0 0,-4-2 613 0 0,-8-2 1772 0 0,1 0-1145 0 0,18-3-922 0 0,-10 7-825 0 0,0 0 0 0 0,0 0 0 0 0,0 0 0 0 0,1 0-1 0 0,-1 0 1 0 0,0 0 0 0 0,0 0 0 0 0,0 0 0 0 0,1 0 0 0 0,-1 0-1 0 0,0 0 1 0 0,0 0 0 0 0,0-1 0 0 0,1 1 0 0 0,-1 0 0 0 0,0 0-1 0 0,0 0 1 0 0,0 0 0 0 0,0 0 0 0 0,0-1 0 0 0,1 1 0 0 0,-1 0-1 0 0,0 0 1 0 0,0 0 0 0 0,0-1 0 0 0,0 1 0 0 0,0 0 0 0 0,0 0-1 0 0,0 0 1 0 0,0-1 0 0 0,0 1 0 0 0,0 0 0 0 0,0 0-1 0 0,0 0 1 0 0,0-1 0 0 0,0 1 0 0 0,0 0 0 0 0,0 0 0 0 0,0-1-1 0 0,0 1 1 0 0,0 0 0 0 0,0 0 0 0 0,0 0 0 0 0,0-1 0 0 0,0 1-1 0 0,0 0 1 0 0,0 0 0 0 0,0 0 0 0 0,0 0 0 0 0,-1-1 0 0 0,1 1-1 0 0,0 0 1 0 0,0 0-15 0 0,0 0 37 0 0,-1-1-1 0 0,1 1 1 0 0,0-1-1 0 0,0 1 0 0 0,0 0 1 0 0,-1-1-1 0 0,1 1 1 0 0,0 0-1 0 0,0-1 0 0 0,0 1 1 0 0,0-1-1 0 0,0 1 1 0 0,0-1-1 0 0,0 1 0 0 0,0 0 1 0 0,0-1-1 0 0,0 1 1 0 0,0-1-1 0 0,0 1 1 0 0,0 0-1 0 0,0-1 0 0 0,0 1 1 0 0,0-1-1 0 0,0 1-36 0 0,13-22 1145 0 0,-11 20-1185 0 0,0 0-1 0 0,-1 0 1 0 0,1 0-1 0 0,-1-1 1 0 0,0 1 0 0 0,1-1-1 0 0,-1 1 1 0 0,0-1-1 0 0,-1 1 1 0 0,1-1 0 0 0,0 1-1 0 0,0-4 41 0 0,-1 4-15 0 0,0 0 0 0 0,1-1-1 0 0,0 1 1 0 0,-1 0 0 0 0,1-1 0 0 0,0 1 0 0 0,0 0-1 0 0,1 0 1 0 0,-1 0 0 0 0,2-2 15 0 0,-2 2 36 0 0,0 0 1 0 0,0 0-1 0 0,0 0 1 0 0,0 0-1 0 0,0 0 0 0 0,0 0 1 0 0,0 0-1 0 0,0 0 1 0 0,-1-1-1 0 0,1 0-36 0 0,-1-14 262 0 0,-1 14-207 0 0,1 0 0 0 0,0 1 0 0 0,0-1 0 0 0,0 0 0 0 0,1 0 0 0 0,-1 0 0 0 0,1-2-55 0 0,2-5 142 0 0,0 2 2 0 0,-1 0 0 0 0,0-1 0 0 0,-1 1 0 0 0,1-1 0 0 0,-1 1 0 0 0,-1-2-144 0 0,3-50 498 0 0,-1 37-346 0 0,-1 0-1 0 0,-2-1 0 0 0,-1-12-151 0 0,0 22 44 0 0,1-1 0 0 0,1 1 0 0 0,0-1 0 0 0,1 0 0 0 0,1 1 0 0 0,1-10-44 0 0,0 0 39 0 0,0-1-1 0 0,-3 0 0 0 0,0-12-38 0 0,1-42 40 0 0,39-269 141 0 0,-35 299-185 0 0,-1-33 4 0 0,-2 34 164 0 0,6-35-164 0 0,0 10 386 0 0,-2-59-386 0 0,1-8-306 0 0,-6 112 230 0 0,-1-1-1 0 0,-1-3 77 0 0,-1 5 7 0 0,2 1-1 0 0,2-20-6 0 0,4-42 55 0 0,-4 41-130 0 0,3-6 75 0 0,-1 8-72 0 0,-1-13 72 0 0,-2 48 0 0 0,0 1-1 0 0,1 0 1 0 0,0-1 0 0 0,1 1 0 0 0,-1 1-9 0 0,0 1 0 0 0,-1 0 1 0 0,0-1-1 0 0,0 1 1 0 0,0-1-1 0 0,-1 0 9 0 0,-1-10-8 0 0,0 8-2 0 0,0 1-1 0 0,1-1 1 0 0,0 0-1 0 0,1 0 1 0 0,0 1-1 0 0,1-4 11 0 0,1 5-16 0 0,-2-1 0 0 0,1 0 0 0 0,-1 0 0 0 0,0 0 0 0 0,-1 1-1 0 0,0-1 1 0 0,-1 0 0 0 0,1 0 0 0 0,-3-6 16 0 0,3 11-2 0 0,-1 0-1 0 0,1 0 1 0 0,-1 0 0 0 0,1 0 0 0 0,1-5 2 0 0,-1 6-9 0 0,0-1 1 0 0,0 0-1 0 0,0 0 1 0 0,0 1-1 0 0,-1-1 1 0 0,1 0-1 0 0,-2-2 9 0 0,1 2-11 0 0,0 0-1 0 0,0 1 0 0 0,0-1 1 0 0,1 0-1 0 0,0 1 0 0 0,-1-1 0 0 0,1 0 1 0 0,1 0-1 0 0,-1-3 12 0 0,-1-12-121 0 0,1 17 98 0 0,-1 1 0 0 0,1 0 0 0 0,0-1 0 0 0,-1 1 1 0 0,1 0-1 0 0,0-1 0 0 0,0 1 0 0 0,0 0 0 0 0,0-1 0 0 0,1 1 1 0 0,-1 0-1 0 0,0-1 0 0 0,1 1 0 0 0,-1 0 0 0 0,0-1 0 0 0,1 0 23 0 0,1-5-286 0 0,-2 6 265 0 0,0 1 0 0 0,0 0 0 0 0,0-1 0 0 0,0 1 0 0 0,0-1-1 0 0,1 1 1 0 0,-1 0 0 0 0,0-1 0 0 0,0 1 0 0 0,0 0 0 0 0,0-1 0 0 0,0 1 0 0 0,1 0 0 0 0,-1-1-1 0 0,0 1 1 0 0,0 0 0 0 0,0 0 0 0 0,1-1 0 0 0,-1 1 0 0 0,0 0 0 0 0,0 0 0 0 0,1-1 0 0 0,-1 1 0 0 0,0 0-1 0 0,1 0 1 0 0,-1 0 0 0 0,0 0 0 0 0,1-1 0 0 0,-1 1 0 0 0,0 0 0 0 0,1 0 0 0 0,-1 0 0 0 0,0 0-1 0 0,1 0 22 0 0,0-1-482 0 0,4 0 761 0 0,-4 0-6234 0 0,-1 1 194 0 0</inkml:trace>
  <inkml:trace contextRef="#ctx0" brushRef="#br1" timeOffset="10340.859">270 1382 9328 0 0,'18'-11'429'0'0,"-15"8"-13"0"0,8-3 147 0 0,-11 4-519 0 0,3 1-7 0 0,11-4 71 0 0,-9 3 66 0 0,1 0 0 0 0,0 1 1 0 0,0 0-1 0 0,0 0 0 0 0,0 0 0 0 0,1 1 0 0 0,-1 0 0 0 0,0 0 1 0 0,0 0-1 0 0,0 1 0 0 0,1 0-174 0 0,-4 0 40 0 0,0-1 0 0 0,-1 1-1 0 0,1-1 1 0 0,0 0 0 0 0,0 0 0 0 0,0 0 0 0 0,2 0-40 0 0,7-1 56 0 0,37 6 175 0 0,18 0-26 0 0,91-2 309 0 0,80-2 40 0 0,-73-7-120 0 0,131-2 354 0 0,-232 7-726 0 0,-22-1-6 0 0,0 3 0 0 0,3 1-56 0 0,62 11 86 0 0,-23-3-48 0 0,72 0-38 0 0,3-8 47 0 0,162-4 825 0 0,-214-1 758 0 0,72 7-1630 0 0,106 20-899 0 0,-249-19 987 0 0,24 7-88 0 0,-21-4 29 0 0,14 0-29 0 0,-21-4-6 0 0,-14-1 8 0 0,0-1-1 0 0,0-1 0 0 0,0 0 0 0 0,0-2 0 0 0,12-1-1 0 0,-15 0 0 0 0,1 0 0 0 0,0 2 0 0 0,0 0 0 0 0,-1 0 0 0 0,1 1 0 0 0,6 2 0 0 0,-17-2 11 0 0,0-1-1 0 0,1 0 0 0 0,-1 0 1 0 0,1 0-1 0 0,2-1-10 0 0,-2 0 33 0 0,0 1 0 0 0,-1-1 0 0 0,1 1 0 0 0,-1 1-1 0 0,4 0-32 0 0,0-2-51 0 0,-8 1 48 0 0,0 0 1 0 0,-1 0-1 0 0,1 0 0 0 0,0-1 0 0 0,-1 1 0 0 0,1 0 1 0 0,0 0-1 0 0,-1 0 0 0 0,1 1 0 0 0,0-1 0 0 0,-1 0 1 0 0,1 0-1 0 0,0 0 0 0 0,-1 0 0 0 0,1 1 0 0 0,0-1 3 0 0,-1 0 5 0 0,1 1-1 0 0,-1-1 1 0 0,1 0 0 0 0,-1 0-1 0 0,0 0 1 0 0,1 0-1 0 0,-1 0 1 0 0,1 1-1 0 0,-1-1 1 0 0,0 0-1 0 0,1 0 1 0 0,-1 0-1 0 0,1 0 1 0 0,-1 0-1 0 0,0 0 1 0 0,1 0-1 0 0,-1 0 1 0 0,1-1-1 0 0,-1 1 1 0 0,0 0-1 0 0,1 0 1 0 0,-1 0-1 0 0,1 0-4 0 0,18-3-501 0 0,-13 3-161 0 0,-3 0-4193 0 0,-3 0-390 0 0</inkml:trace>
  <inkml:trace contextRef="#ctx0" brushRef="#br1" timeOffset="10833.894">3589 1110 8176 0 0,'0'0'373'0'0,"0"0"-5"0"0,1-1-236 0 0,1-5-11 0 0,-2 5 433 0 0,1 1-428 0 0,-1 0 0 0 0,0 0 0 0 0,0 0 0 0 0,0 0 0 0 0,0 0 0 0 0,0 0 0 0 0,0 0 1 0 0,0 0-1 0 0,0 0 0 0 0,0 0 0 0 0,0 0 0 0 0,0 0 0 0 0,0 0 0 0 0,0 0 0 0 0,0 0 0 0 0,0 0 0 0 0,0 0 0 0 0,0 0 1 0 0,0 0-1 0 0,0 0 0 0 0,0 0 0 0 0,0 0 0 0 0,0 0 0 0 0,0 0 0 0 0,0 0 0 0 0,0 0 0 0 0,0 0 0 0 0,0 0 1 0 0,1 0-1 0 0,-1 0 0 0 0,0 0 0 0 0,0 0 0 0 0,0 0 0 0 0,0 0 0 0 0,0 0 0 0 0,0 0 0 0 0,0-1 0 0 0,0 1 1 0 0,0 0-1 0 0,0 0 0 0 0,0 0 0 0 0,0 0 0 0 0,0 0 0 0 0,0 0 0 0 0,0 0 0 0 0,0 0 0 0 0,0 0 0 0 0,0 0 1 0 0,0 0-1 0 0,0 0 0 0 0,0 0-126 0 0,4 6 1118 0 0,6 12-1440 0 0,1 12 781 0 0,-7-23-346 0 0,-1 0 0 0 0,-1 0 0 0 0,1 1 0 0 0,-1 0 0 0 0,-1-1-1 0 0,1 2-112 0 0,0 17 116 0 0,0 1-1 0 0,-2-1 0 0 0,0 1 0 0 0,-2-1 0 0 0,-1 0 0 0 0,-5 15-115 0 0,-4 36 160 0 0,-5 37-8 0 0,15-102-92 0 0,1-8-558 0 0,0 0 1 0 0,0 0-1 0 0,1 1 0 0 0,-1-1 0 0 0,1 4 498 0 0,3-9-1581 0 0,9-8-714 0 0,1 0-2594 0 0</inkml:trace>
  <inkml:trace contextRef="#ctx0" brushRef="#br1" timeOffset="11384.828">3795 597 6912 0 0,'0'0'528'0'0,"0"0"-232"0"0,0 0 290 0 0,0 0 166 0 0,0 0 31 0 0,0 0-39 0 0,0 0-193 0 0,0 14 807 0 0,3 266 3331 0 0,3-72-3529 0 0,0-74-246 0 0,0 5-35 0 0,1 79-80 0 0,-15-35 786 0 0,-20 103-1585 0 0,24-245 35 0 0,-3 12 133 0 0,1-10-19 0 0,2 0 0 0 0,2 3-149 0 0,0-22 45 0 0,1-20-20 0 0,1 1 0 0 0,-1-1 1 0 0,1 1-1 0 0,0 0 1 0 0,0-1-1 0 0,1 1 0 0 0,-1 0 1 0 0,1-1-1 0 0,0 1 0 0 0,0-1 1 0 0,1 1-1 0 0,-1-1 0 0 0,1 1-25 0 0,-1-3-1 0 0,8-6-630 0 0,0-1 219 0 0</inkml:trace>
  <inkml:trace contextRef="#ctx0" brushRef="#br1" timeOffset="13618.863">3739 1540 4608 0 0,'0'0'208'0'0,"0"-5"32"0"0,0 4-137 0 0,0 0-1 0 0,0-1 1 0 0,1 1 0 0 0,-1 0-1 0 0,1 0 1 0 0,-1 0 0 0 0,0 0-1 0 0,1 0 1 0 0,0 0 0 0 0,-1 0-1 0 0,1 0 1 0 0,0 0 0 0 0,-1 0-1 0 0,1 0 1 0 0,0 0 0 0 0,0 1 0 0 0,0-1-1 0 0,0 0 1 0 0,0 1 0 0 0,0-1-1 0 0,0 0 1 0 0,0 1 0 0 0,0-1-1 0 0,0 1 1 0 0,0-1 0 0 0,0 1-1 0 0,0 0 1 0 0,0 0 0 0 0,1-1-103 0 0,3 0 606 0 0,0 0 0 0 0,0 0 0 0 0,1 0 0 0 0,-1 1 0 0 0,2 0-606 0 0,24 1 464 0 0,19 3-464 0 0,60 4 336 0 0,-44-7-138 0 0,11 1 140 0 0,-8 1 462 0 0,36-3-800 0 0,37 0 457 0 0,51 3-181 0 0,-36-1-217 0 0,182 8 133 0 0,-228-7-184 0 0,283 2 48 0 0,-293-9-56 0 0,59-1 0 0 0,-42 1 116 0 0,-72 2-72 0 0,360-1-95 0 0,-282 1 191 0 0,12-5-140 0 0,83-2-9 0 0,-175 7 9 0 0,13-3 0 0 0,-13 0 0 0 0,15 3 0 0 0,133-4 0 0 0,-39 2 0 0 0,-110 2 0 0 0,0-2 0 0 0,0-2 0 0 0,-1-2 0 0 0,12-4 0 0 0,-5-5 0 0 0,-18 6 0 0 0,-17 5-1 0 0,-13 5 2 0 0,0 1 0 0 0,0-1 0 0 0,0 1 0 0 0,-1 0-1 0 0,1 0 1 0 0,0-1 0 0 0,0 1 0 0 0,0 0 0 0 0,0 0 0 0 0,0 0 0 0 0,0 0 0 0 0,0 0 0 0 0,-1 0 0 0 0,2 0-1 0 0,-1 0 58 0 0,1 0-3 0 0,1 0-4 0 0,1 1 1 0 0,-1-1-1 0 0,0 1 0 0 0,1-1 1 0 0,-1 1-1 0 0,0 0 0 0 0,0 0 1 0 0,0 1-1 0 0,0-1 0 0 0,0 0 1 0 0,0 1-1 0 0,0 0 0 0 0,0 0 1 0 0,-1 0-1 0 0,1 0 0 0 0,-1 0 1 0 0,1 0-1 0 0,-1 1 0 0 0,0-1 1 0 0,0 1-52 0 0,5 9 197 0 0,-5-10-167 0 0,-1 0 0 0 0,0 0 0 0 0,0 1 0 0 0,0-1-1 0 0,0 0 1 0 0,0 1 0 0 0,0-1 0 0 0,0 2-30 0 0,1 6 95 0 0,-1-6-36 0 0,0 1 1 0 0,0-1-1 0 0,0 1 0 0 0,-1 0 1 0 0,0-1-1 0 0,0 1 0 0 0,0 2-59 0 0,-3 55 887 0 0,2-32-215 0 0,2 20-672 0 0,-1 19 180 0 0,0 42 262 0 0,0-67-284 0 0,0-25-85 0 0,-1 0-1 0 0,-2 13-72 0 0,1-14 287 0 0,1 0-1 0 0,1 5-286 0 0,-3 29 346 0 0,2-34-316 0 0,1 1 0 0 0,0 0 0 0 0,2 9-30 0 0,0-3 119 0 0,11 77 330 0 0,-4 106 135 0 0,-8-181-380 0 0,-2 23 119 0 0,1-37-274 0 0,0 0 0 0 0,1 0 0 0 0,1 1 0 0 0,0 1-49 0 0,3 19 157 0 0,-2-8-49 0 0,2-1 1 0 0,7 25-109 0 0,5 24 122 0 0,-10-44-96 0 0,-5-21-9 0 0,0-1 0 0 0,0 1 0 0 0,0 4-17 0 0,0 8 36 0 0,1-1 0 0 0,6 19-36 0 0,-4-22 60 0 0,-2 0-1 0 0,0 0 1 0 0,-1 1 0 0 0,0 6-60 0 0,0 35 219 0 0,4 5-219 0 0,-3-26 172 0 0,0-11-161 0 0,1 15-12 0 0,-3-26-11 0 0,1 0 1 0 0,0-1-1 0 0,1 2 12 0 0,0-2 130 0 0,-1 1 0 0 0,0-1 0 0 0,-2 2-130 0 0,7 58 537 0 0,-3-19-277 0 0,5 46-28 0 0,-8-94-153 0 0,0 0 0 0 0,1 0 0 0 0,-1-1 0 0 0,2 1 0 0 0,1 3-79 0 0,-1-2 18 0 0,-1 0-1 0 0,0 0 1 0 0,0 0-1 0 0,0 0 1 0 0,-1 6-18 0 0,3-2-265 0 0,-1-3-6279 0 0,-3-4-1305 0 0</inkml:trace>
  <inkml:trace contextRef="#ctx0" brushRef="#br1" timeOffset="19924.93">6475 5093 6912 0 0,'-1'-18'744'0'0,"1"9"725"0"0,2 7 744 0 0,-2 2-1063 0 0,-3-2-876 0 0,1 1 1341 0 0,2 1-966 0 0,-9 9-142 0 0,6-5-271 0 0,0 0 0 0 0,-1-1 1 0 0,1 1-1 0 0,0 1 0 0 0,1-1 1 0 0,-1 0-1 0 0,1 0 0 0 0,0 1 1 0 0,0 0-1 0 0,0-1 0 0 0,0 1 1 0 0,1 0-1 0 0,0 0 0 0 0,0 0-236 0 0,-11 32 97 0 0,9-30-214 0 0,1 1 0 0 0,0-1-1 0 0,0 0 1 0 0,0 1 0 0 0,1-1 117 0 0,0 2 63 0 0,-1-1 1 0 0,0 0 0 0 0,0 0-1 0 0,-1 1-63 0 0,-8 24 17 0 0,9-24 19 0 0,0 0-1 0 0,-1-1 0 0 0,0 1 0 0 0,-1-1 0 0 0,0 0 0 0 0,-1 1-35 0 0,5-8 28 0 0,0-1-87 0 0,0 0-9 0 0,-1 0 76 0 0,1 0 0 0 0,0 0 0 0 0,0 1 0 0 0,0-1 0 0 0,-1 0 0 0 0,1 0 0 0 0,0 0 0 0 0,0 0 0 0 0,0 0 0 0 0,-1 0 0 0 0,1 0 0 0 0,0 0 0 0 0,0 0 0 0 0,0 0 0 0 0,-1 0 0 0 0,1 0 0 0 0,0 0 0 0 0,0 0 0 0 0,-1 0 0 0 0,1 0 0 0 0,0-1 0 0 0,0 1 0 0 0,0 0 0 0 0,-1 0 0 0 0,1 0 0 0 0,0 0 0 0 0,0 0 0 0 0,0 0-8 0 0,-1-2-178 0 0,0 0-1 0 0,1 1 0 0 0,-1-1 0 0 0,1 1 1 0 0,0-1-1 0 0,-1 0 0 0 0,1 1 0 0 0,0-1 1 0 0,0 0-1 0 0,0 1 0 0 0,0-1 0 0 0,0 0 1 0 0,1 1-1 0 0,-1-1 0 0 0,1-1 179 0 0,8-28-1833 0 0,-8 27 1912 0 0,14-42-809 0 0,43-116 193 0 0,-52 147 783 0 0,1 1 1 0 0,0 0-1 0 0,1 0 0 0 0,4-4-246 0 0,-7 12 267 0 0,0 0 1 0 0,0 0-1 0 0,0 0 0 0 0,0 1 0 0 0,1 0 1 0 0,0 0-1 0 0,0 0 0 0 0,1 1 0 0 0,5-4-267 0 0,-11 8 47 0 0,1-1-1 0 0,-1 1 0 0 0,0-1 0 0 0,1 1 0 0 0,-1 0 0 0 0,1 0 0 0 0,-1-1 1 0 0,1 1-1 0 0,-1 0 0 0 0,1 0 0 0 0,-1 0 0 0 0,1 1 0 0 0,-1-1 0 0 0,1 0 0 0 0,-1 1 1 0 0,0-1-1 0 0,1 0 0 0 0,-1 1 0 0 0,0 0 0 0 0,1-1 0 0 0,-1 1 0 0 0,0 0 0 0 0,1 0 1 0 0,-1 0-1 0 0,0-1 0 0 0,0 1 0 0 0,0 0 0 0 0,0 1 0 0 0,1-1-46 0 0,0 2 74 0 0,1 0 0 0 0,-1 1 0 0 0,1-1 0 0 0,-1 0 0 0 0,0 1 0 0 0,-1-1 0 0 0,1 1 0 0 0,0 0 0 0 0,-1-1 0 0 0,1 3-74 0 0,23 80 450 0 0,1-4-258 0 0,-24-73-192 0 0,1 0 0 0 0,1 0 0 0 0,0-1 0 0 0,0 1 0 0 0,2 2 0 0 0,0-1 0 0 0,-1 0 0 0 0,-1 0 0 0 0,1 3 0 0 0,7 12 2 0 0,-9-21 7 0 0,-1 0 0 0 0,0 0 0 0 0,0 0 0 0 0,-1 0 1 0 0,1 0-1 0 0,-1 0 0 0 0,0 0 0 0 0,1 4-9 0 0,3-1-1665 0 0,-5-7 679 0 0</inkml:trace>
  <inkml:trace contextRef="#ctx0" brushRef="#br1" timeOffset="20426.82">6319 5164 8288 0 0,'0'0'638'0'0,"0"0"-211"0"0,6-3 2057 0 0,-3 2-2129 0 0,0-1 0 0 0,-1 1 1 0 0,1 0-1 0 0,0 0 0 0 0,0 0 0 0 0,0 1 0 0 0,0-1 1 0 0,0 1-1 0 0,0-1 0 0 0,3 1-355 0 0,34 2-130 0 0,-11 0 335 0 0,-2-1-138 0 0,21-1 122 0 0,-19-3-171 0 0,-9 2-51 0 0,-1-1 0 0 0,1-1-1 0 0,-1 0 1 0 0,0-2 0 0 0,0 0 0 0 0,0-1 0 0 0,4-3 33 0 0,16-10-609 0 0,-21 9 479 0 0,1 1-1 0 0,0 1 1 0 0,1 0 0 0 0,2 1 130 0 0,-21 7 20 0 0,0-1 0 0 0,0 1 0 0 0,1 0 0 0 0,-1 0 1 0 0,0 0-1 0 0,0 0 0 0 0,1 0 0 0 0,-1 0 0 0 0,0 0 1 0 0,1 0-1 0 0,-1 0 0 0 0,0 0 0 0 0,0 1 1 0 0,0-1-1 0 0,1 0 0 0 0,-1 1 0 0 0,0-1 0 0 0,0 1 1 0 0,0 0-1 0 0,0-1 0 0 0,0 1 0 0 0,0 0 0 0 0,0 0 1 0 0,0-1-1 0 0,0 1 0 0 0,0 0 0 0 0,0 0 1 0 0,0 0-1 0 0,-1 0 0 0 0,1 0 0 0 0,0 0 0 0 0,-1 1 1 0 0,1 0-21 0 0,2 4 106 0 0,-1 1 1 0 0,0 0-1 0 0,0-1 1 0 0,-1 1 0 0 0,1 7-107 0 0,3 11 292 0 0,-2-14-134 0 0,-1 0 1 0 0,0 0 0 0 0,-1 1-159 0 0,5 23 431 0 0,-2 9 239 0 0,-5-35-282 0 0,1-9-381 0 0,0 0 1 0 0,0 0-1 0 0,0 0 1 0 0,0 0-1 0 0,0 0 1 0 0,-1 0 0 0 0,1 0-1 0 0,0 0 1 0 0,0 0-1 0 0,0 0 1 0 0,0 0-1 0 0,0 1 1 0 0,0-1 0 0 0,0 0-1 0 0,-1 0 1 0 0,1 0-1 0 0,0 0 1 0 0,0 0-1 0 0,0 0 1 0 0,0 0 0 0 0,0 0-1 0 0,0 0 1 0 0,-1 0-1 0 0,1 0 1 0 0,0-1-1 0 0,0 1 1 0 0,0 0-1 0 0,0 0 1 0 0,0 0 0 0 0,0 0-1 0 0,0 0 1 0 0,-1 0-1 0 0,1 0 1 0 0,0 0-1 0 0,0 0 1 0 0,0 0 0 0 0,0 0-1 0 0,0 0 1 0 0,0 0-1 0 0,0-1 1 0 0,0 1-1 0 0,0 0 1 0 0,0 0 0 0 0,-1 0-1 0 0,1 0 1 0 0,0 0-1 0 0,0 0 1 0 0,0 0-1 0 0,0-1 1 0 0,0 1 0 0 0,0 0-1 0 0,0 0 1 0 0,0 0-1 0 0,0 0 1 0 0,0 0-1 0 0,0 0 1 0 0,0-1-1 0 0,0 1-7 0 0,-1-1 13 0 0,0-1 0 0 0,1 1-1 0 0,-1-1 1 0 0,0 1-1 0 0,1-1 1 0 0,-1 0-1 0 0,0 1 1 0 0,1-1 0 0 0,0 0-1 0 0,-1 1 1 0 0,1-1-1 0 0,0 0 1 0 0,0 0-1 0 0,0 1 1 0 0,0-1-1 0 0,0 0 1 0 0,1 1 0 0 0,-1-1-1 0 0,0 0 1 0 0,1 1-1 0 0,0-1 1 0 0,-1 0-1 0 0,1 1 1 0 0,0-1 0 0 0,-1 1-1 0 0,2-2-12 0 0,15-33-393 0 0,-12 23 249 0 0,1 0-1 0 0,1 0 0 0 0,0 1 1 0 0,1 0-1 0 0,5-7 145 0 0,-11 17-12 0 0,0-1 1 0 0,1 1-1 0 0,0-1 0 0 0,-1 1 0 0 0,1 0 0 0 0,0 0 1 0 0,0 0-1 0 0,0 1 0 0 0,0-1 0 0 0,0 1 1 0 0,1-1-1 0 0,-1 1 0 0 0,1 0 12 0 0,-2 1-3 0 0,-1-1 0 0 0,1 1 0 0 0,0 0 0 0 0,0 0 0 0 0,0 0 0 0 0,-1 0 0 0 0,1 0 0 0 0,0 0 0 0 0,0 0 0 0 0,-1 0-1 0 0,1 1 1 0 0,0-1 0 0 0,0 1 0 0 0,-1-1 0 0 0,1 1 0 0 0,0 0 0 0 0,-1 0 0 0 0,1 0 0 0 0,-1 0 0 0 0,1 0 0 0 0,-1 0 0 0 0,0 0 0 0 0,1 0 0 0 0,-1 0 0 0 0,1 2 3 0 0,2 1 36 0 0,0 0 0 0 0,-1 1 1 0 0,0 0-1 0 0,0 0 0 0 0,0 0 1 0 0,0 0-1 0 0,-1 0 0 0 0,1 2-36 0 0,9 24 176 0 0,1 0 0 0 0,3 1-176 0 0,-7-19-1750 0 0,-9-12 725 0 0</inkml:trace>
  <inkml:trace contextRef="#ctx0" brushRef="#br1" timeOffset="20742.274">7243 5079 5984 0 0,'0'-4'622'0'0,"0"0"-294"0"0,0 4 1284 0 0,0 0 558 0 0,0 0 108 0 0,0 0-244 0 0,-10 18-385 0 0,0 18-890 0 0,4-20-512 0 0,2 1 0 0 0,-3 11-247 0 0,7-23-1 0 0,-1 0 0 0 0,1 0 0 0 0,-1 1 0 0 0,1-1 0 0 0,1 0 0 0 0,-1 0 0 0 0,1 1 0 0 0,0-1 0 0 0,0 0-1 0 0,2 4 2 0 0,-2-5-1 0 0,1 0-1 0 0,0 0 0 0 0,-1 0 1 0 0,1 0-1 0 0,1 0 0 0 0,-1 0 1 0 0,1-1 1 0 0,-2-1 10 0 0,1-1 1 0 0,-1 1 0 0 0,1-1 0 0 0,-1 0-1 0 0,1 0 1 0 0,0 0 0 0 0,0 0-1 0 0,-1 0 1 0 0,1 0 0 0 0,0 0 0 0 0,0 0-1 0 0,0-1 1 0 0,0 1 0 0 0,0-1 0 0 0,0 1-1 0 0,2-1-10 0 0,1 1 31 0 0,0-1-1 0 0,0 0 0 0 0,-1 0 0 0 0,1 0 0 0 0,0 0 0 0 0,0-1 0 0 0,0 0 0 0 0,0 0 0 0 0,-1 0 0 0 0,1-1 0 0 0,0 1 1 0 0,-1-1-1 0 0,1 0 0 0 0,-1 0 0 0 0,0-1 0 0 0,0 1 0 0 0,0-1 0 0 0,0 0 0 0 0,0 0 0 0 0,0-1 0 0 0,1-1-30 0 0,-1 0 19 0 0,1-1 0 0 0,-1 0-1 0 0,-1 0 1 0 0,1-1 0 0 0,-1 1-1 0 0,0-1 1 0 0,0 0 0 0 0,-1 1-1 0 0,0-1 1 0 0,1-5-19 0 0,-1 5 24 0 0,-2 4-21 0 0,1 1 0 0 0,0-1-1 0 0,-1 0 1 0 0,1 1 0 0 0,-1-1-1 0 0,0 0 1 0 0,0 1-1 0 0,0-1 1 0 0,0 0 0 0 0,-1 0-1 0 0,1 1 1 0 0,-1-1 0 0 0,1 0-1 0 0,-1 1 1 0 0,0-1-3 0 0,-4-11 52 0 0,5 12-55 0 0,0 1 1 0 0,0 0-1 0 0,-1-1 0 0 0,1 1 1 0 0,0 0-1 0 0,-1-1 1 0 0,1 1-1 0 0,-1 0 0 0 0,0 0 1 0 0,1-1-1 0 0,-1 1 1 0 0,0 0-1 0 0,0 0 0 0 0,0 0 1 0 0,0 0-1 0 0,0 0 1 0 0,0 0-1 0 0,0 0 0 0 0,0 0 1 0 0,0 1-1 0 0,0-1 1 0 0,0 0-1 0 0,-1 1 0 0 0,1-1 3 0 0,0 1 91 0 0,-5-3-55 0 0,5 2-5076 0 0,1 1-990 0 0</inkml:trace>
  <inkml:trace contextRef="#ctx0" brushRef="#br1" timeOffset="21441.495">7920 5006 6448 0 0,'0'-1'41'0'0,"0"1"0"0"0,0-1 0 0 0,0 0 0 0 0,0 0 0 0 0,-1 0 0 0 0,1 1 0 0 0,0-1 0 0 0,0 0 1 0 0,0 0-1 0 0,-1 1 0 0 0,1-1 0 0 0,0 0 0 0 0,-1 0 0 0 0,1 1 0 0 0,-1-1 0 0 0,1 0 0 0 0,0 1 0 0 0,-1-1 0 0 0,0 1 1 0 0,1-1-1 0 0,-1 1 0 0 0,1-1 0 0 0,-1 1 0 0 0,0-1 0 0 0,0 0-41 0 0,0 1 340 0 0,-1-1 0 0 0,1 1 0 0 0,-1-1 0 0 0,1 1 0 0 0,-1 0 0 0 0,0 0 0 0 0,1-1 0 0 0,-1 1 1 0 0,1 0-1 0 0,-1 0 0 0 0,0 1 0 0 0,0-1-340 0 0,-3 1 894 0 0,0 0-1 0 0,0 0 1 0 0,0 0 0 0 0,1 1 0 0 0,-1 0-894 0 0,-10 5 187 0 0,-24 21 80 0 0,-16 10-184 0 0,37-26 14 0 0,1 0 1 0 0,-8 9-98 0 0,-14 9 306 0 0,32-25-185 0 0,1 1 0 0 0,-1-1 0 0 0,1 1 0 0 0,1 0 0 0 0,-4 4-121 0 0,7-7 71 0 0,0 0 0 0 0,0 0 0 0 0,0 0 0 0 0,0 0 0 0 0,0 1 0 0 0,1-1 0 0 0,-1 0 0 0 0,1 1-1 0 0,0-1 1 0 0,0 1 0 0 0,0-1 0 0 0,1 1 0 0 0,-1 2-71 0 0,1-6 15 0 0,1 1 1 0 0,-1 0-1 0 0,0-1 1 0 0,0 1-1 0 0,1 0 0 0 0,-1-1 1 0 0,0 1-1 0 0,1 0 1 0 0,-1-1-1 0 0,1 1 0 0 0,-1-1 1 0 0,1 1-1 0 0,-1 0 0 0 0,1-1 1 0 0,-1 1-1 0 0,1-1 1 0 0,-1 0-1 0 0,1 1 0 0 0,0-1 1 0 0,-1 1-1 0 0,1-1-15 0 0,14 7 118 0 0,-9-6-69 0 0,0 0-1 0 0,-1 0 1 0 0,1 0-1 0 0,0-1 1 0 0,0 1-1 0 0,0-1 1 0 0,-1-1-1 0 0,1 1 1 0 0,0-1-1 0 0,0 0 1 0 0,-1 0-1 0 0,1-1 1 0 0,0 0-1 0 0,-1 0 1 0 0,0 0-1 0 0,1-1 1 0 0,-1 1-1 0 0,0-1 0 0 0,0 0 1 0 0,0-1-1 0 0,-1 1-48 0 0,4-4-3 0 0,0 1-1 0 0,-1-1 0 0 0,1 0 0 0 0,-2 0 0 0 0,1-1 0 0 0,-1 0 1 0 0,0 0-1 0 0,-1-1 0 0 0,1 0 0 0 0,-2 0 0 0 0,3-6 4 0 0,-2 4 0 0 0,-1 0 0 0 0,0-1 0 0 0,-1 1 0 0 0,-1-1 0 0 0,0 1 0 0 0,0-1 0 0 0,-1 0 0 0 0,-1-5 0 0 0,1-11 30 0 0,0 21-8 0 0,-1 1 0 0 0,0-1-1 0 0,0 0 1 0 0,-1 0 0 0 0,-1-5-22 0 0,-3-20-16 0 0,5 25-14 0 0,-1 1 1 0 0,0 0-1 0 0,0-1 0 0 0,-1 1 0 0 0,0 0 0 0 0,-1-4 30 0 0,0 5-10 0 0,2 4-22 0 0,1 2 42 0 0,0 0 0 0 0,0 1 0 0 0,0-1 0 0 0,0 0 0 0 0,-1 1 0 0 0,1-1 0 0 0,-1 0 0 0 0,1 0 0 0 0,-1 0 0 0 0,1 1 0 0 0,-1 0-10 0 0,-3 8 2 0 0,0 18-133 0 0,2 1 0 0 0,1 8 131 0 0,2-3 0 0 0,0 1 0 0 0,6 25 0 0 0,-4-19 5 0 0,-3-33 18 0 0,0 0 0 0 0,0 0 1 0 0,1 0-1 0 0,1 0 0 0 0,-1-1 0 0 0,2 5-23 0 0,0-2 17 0 0,1-1 0 0 0,0 0 0 0 0,0 0 0 0 0,1 0 0 0 0,2 2-17 0 0,-5-8 9 0 0,1 1 0 0 0,0-1 0 0 0,-1 0 0 0 0,2 0 0 0 0,-1 0 0 0 0,0 0 1 0 0,0 0-1 0 0,1-1 0 0 0,0 0 0 0 0,-1 1 0 0 0,1-1 0 0 0,0-1 0 0 0,2 2-9 0 0,-1-1 6 0 0,-1-1 0 0 0,1 0 0 0 0,0 0-1 0 0,0 0 1 0 0,0 0 0 0 0,0 0 0 0 0,0-1 0 0 0,0 0 0 0 0,0 0 0 0 0,0-1-1 0 0,0 1 1 0 0,0-1 0 0 0,-1 0 0 0 0,1-1 0 0 0,0 1 0 0 0,0-1 0 0 0,-1 0-1 0 0,2 0-5 0 0,1-2 12 0 0,0 1 0 0 0,0-1-1 0 0,0-1 1 0 0,0 0-1 0 0,-1 0 1 0 0,1 0-1 0 0,-1 0 1 0 0,-1-1-1 0 0,1 0 1 0 0,-1-1 0 0 0,0 1-1 0 0,0-1 1 0 0,1-4-12 0 0,1 1-2 0 0,-2-1 1 0 0,0 0 0 0 0,0-1 0 0 0,-1 1-1 0 0,0-1 1 0 0,-1 1 0 0 0,0-1-1 0 0,0-9 2 0 0,-2-13-37 0 0,-1 34 42 0 0,0-1 0 0 0,0 0-1 0 0,0 0 1 0 0,0 0 0 0 0,0 0 0 0 0,0 0-1 0 0,0 1 1 0 0,-1-1 0 0 0,1 0 0 0 0,0 0-1 0 0,0 0 1 0 0,-1 1 0 0 0,1-1-1 0 0,-1 0 1 0 0,1 0 0 0 0,-1 1 0 0 0,1-1-1 0 0,-1 0 1 0 0,1 1 0 0 0,-1-1-1 0 0,1 0 1 0 0,-1 1 0 0 0,0-1 0 0 0,1 1-1 0 0,-1-1 1 0 0,0 1 0 0 0,0 0-1 0 0,1-1 1 0 0,-1 1 0 0 0,0 0 0 0 0,0-1-1 0 0,0 1 1 0 0,0 0-5 0 0,-1 0 25 0 0,1 1 1 0 0,0-1-1 0 0,-1 1 0 0 0,1 0 0 0 0,0-1 1 0 0,-1 1-1 0 0,1 0 0 0 0,0 0 0 0 0,0 0 0 0 0,0 0 1 0 0,0 0-1 0 0,0 0 0 0 0,0 0 0 0 0,0 0 1 0 0,0 0-1 0 0,1 1 0 0 0,-1-1 0 0 0,0 1-25 0 0,-13 24 143 0 0,12-21-129 0 0,-1 1 0 0 0,1 0-1 0 0,1 0 1 0 0,-1 0 0 0 0,1 0 0 0 0,0 0-1 0 0,0 0 1 0 0,1 0 0 0 0,0 0-1 0 0,0 0 1 0 0,0 0 0 0 0,1 0-1 0 0,0 1 1 0 0,0-1 0 0 0,0 0-1 0 0,1 0 1 0 0,0-1 0 0 0,0 1-1 0 0,1 0 1 0 0,-1-1 0 0 0,1 1 0 0 0,0-1-1 0 0,2 2-13 0 0,0 0 23 0 0,0-1 0 0 0,0 0-1 0 0,1 0 1 0 0,0-1 0 0 0,0 1-1 0 0,0-1 1 0 0,1-1-1 0 0,0 1 1 0 0,0-1 0 0 0,0 0-1 0 0,0-1 1 0 0,0 1 0 0 0,1-2-1 0 0,0 1 1 0 0,-1-1 0 0 0,1 0-1 0 0,5 0-22 0 0,4 1-67 0 0,7 1-699 0 0,-1-2-1 0 0,12 0 767 0 0,-13-2-7223 0 0</inkml:trace>
  <inkml:trace contextRef="#ctx0" brushRef="#br1" timeOffset="22191.767">712 5312 11256 0 0,'-26'6'601'0'0,"-33"10"38"0"0,51-14-622 0 0,2 0 46 0 0,0 0 1 0 0,0 1 0 0 0,0-1-1 0 0,0 1 1 0 0,0 0 0 0 0,1 1-1 0 0,-4 2-63 0 0,-29 18 1077 0 0,31-21-777 0 0,1 1 0 0 0,-1 0 0 0 0,1 0 0 0 0,0 1 0 0 0,0 0 0 0 0,0 0 1 0 0,-4 5-301 0 0,3-2 516 0 0,-1 0 1 0 0,0 0 0 0 0,-1 0-517 0 0,-9 8 411 0 0,14-12-318 0 0,1 1 0 0 0,-1 0 1 0 0,1 0-1 0 0,0 0 0 0 0,1 0 1 0 0,-1 0-1 0 0,1 1 0 0 0,0 0-93 0 0,-7 14 215 0 0,7-16-192 0 0,1 0 1 0 0,-1 0-1 0 0,1 1 0 0 0,0-1 1 0 0,0 0-1 0 0,1 1 0 0 0,-1-1 1 0 0,1 1-1 0 0,0-1 0 0 0,0 1 1 0 0,0-1-1 0 0,1 1 0 0 0,-1-1 1 0 0,1 1-1 0 0,0-1 0 0 0,1 0 1 0 0,-1 0-1 0 0,1 1 0 0 0,0-1 1 0 0,0 0-1 0 0,0 0 0 0 0,0-1 1 0 0,1 1-1 0 0,1 2-23 0 0,0-2-10 0 0,0 0 1 0 0,0 0-1 0 0,0 0 0 0 0,1-1 0 0 0,-1 1 0 0 0,1-1 1 0 0,0 0-1 0 0,0-1 0 0 0,0 1 0 0 0,0-1 1 0 0,0 0-1 0 0,6 1 10 0 0,-2-1-475 0 0,1 0 0 0 0,0-1-1 0 0,0 0 1 0 0,0 0 0 0 0,0-1 0 0 0,7-1 475 0 0,10-2-1338 0 0</inkml:trace>
  <inkml:trace contextRef="#ctx0" brushRef="#br1" timeOffset="22531.564">866 5561 6912 0 0,'-12'-9'744'0'0,"7"9"368"0"0,1-1 0 0 0,-1 1 0 0 0,1 0 0 0 0,-1 1 0 0 0,1-1 0 0 0,-2 1-1112 0 0,-29 9 2137 0 0,23-5-1900 0 0,0 1 1 0 0,0 0-1 0 0,0 0 0 0 0,1 2-237 0 0,-3 0 412 0 0,8-4-231 0 0,-1 0-1 0 0,1 1 0 0 0,-5 4-180 0 0,9-7 44 0 0,1-1-1 0 0,-1 1 0 0 0,1-1 0 0 0,0 1 1 0 0,-1 0-1 0 0,1 0 0 0 0,0 0 1 0 0,0-1-1 0 0,0 1 0 0 0,0 0 1 0 0,1 0-1 0 0,-1 0 0 0 0,1 1 0 0 0,-1-1 1 0 0,1 2-44 0 0,-1 1 39 0 0,0 0-1 0 0,0 0 1 0 0,0-1 0 0 0,-1 1 0 0 0,0 2-39 0 0,1-5 4 0 0,1-2-2 0 0,0 0 0 0 0,-1 0-1 0 0,1 0 1 0 0,0 1-1 0 0,0-1 1 0 0,0 0 0 0 0,0 0-1 0 0,0 1 1 0 0,0-1-1 0 0,0 0 1 0 0,0 0 0 0 0,0 1-1 0 0,-1-1 1 0 0,1 0-1 0 0,0 0 1 0 0,0 0 0 0 0,0 1-1 0 0,0-1 1 0 0,0 0-1 0 0,0 0 1 0 0,1 1-1 0 0,-1-1 1 0 0,0 0 0 0 0,0 0-1 0 0,0 1 1 0 0,0-1-1 0 0,0 0 1 0 0,0 0 0 0 0,0 1-1 0 0,0-1 1 0 0,1 0-1 0 0,-1 0 1 0 0,0 0 0 0 0,0 1-1 0 0,0-1 1 0 0,0 0-1 0 0,1 0 1 0 0,-1 0 0 0 0,0 0-1 0 0,0 0 1 0 0,0 1-1 0 0,1-1 1 0 0,-1 0-2 0 0,2 1 8 0 0,-1 0 0 0 0,1 1 0 0 0,0-1 0 0 0,-1 1 0 0 0,1-1 1 0 0,-1 1-1 0 0,0 0 0 0 0,2 1-8 0 0,-2-1 12 0 0,0-1-1 0 0,1 0 1 0 0,-1 1 0 0 0,1-1 0 0 0,-1 0 0 0 0,1 0-1 0 0,-1 0 1 0 0,1 0 0 0 0,0 0 0 0 0,0 0 0 0 0,-1-1-1 0 0,1 1 1 0 0,0-1 0 0 0,0 1 0 0 0,0-1 0 0 0,0 0-1 0 0,0 1 1 0 0,0-1 0 0 0,0 0 0 0 0,0 0 0 0 0,-1 0-1 0 0,3-1-11 0 0,-1 1 7 0 0,1-1 0 0 0,-1 1 1 0 0,0-1-1 0 0,1 0 0 0 0,-1 0 0 0 0,0 0 0 0 0,1 0 0 0 0,-1 0 0 0 0,0-1 0 0 0,0 0 0 0 0,0 1 0 0 0,0-2-7 0 0,10-16-207 0 0,-2 10 104 0 0,-8 7 75 0 0,-1 1 1 0 0,0-1 0 0 0,0 0 0 0 0,1 0-1 0 0,-1 0 1 0 0,-1-1 0 0 0,1 1 0 0 0,0 0-1 0 0,-1-1 1 0 0,1 1 0 0 0,-1-1-1 0 0,1 0 28 0 0,1-3-64 0 0,0 1 0 0 0,0 0 0 0 0,0 0 0 0 0,1 0 0 0 0,3-3 64 0 0,-4 5-10 0 0,0 0 1 0 0,-1-1 0 0 0,1 1 0 0 0,-1-1-1 0 0,1 1 1 0 0,-1-1 0 0 0,0 0-1 0 0,-1 0 1 0 0,1 0 0 0 0,-1 0 0 0 0,1-1-1 0 0,-1 0 10 0 0,-1 4 0 0 0,0 1 0 0 0,0-1 0 0 0,1 0 0 0 0,-1 1 0 0 0,0-1 0 0 0,1 0 0 0 0,-1 1 0 0 0,1-1 0 0 0,-1 0 0 0 0,1 1 0 0 0,-1-1 0 0 0,1 1 0 0 0,-1-1 0 0 0,1 1 0 0 0,-1-1 0 0 0,1 1 0 0 0,0-1 0 0 0,-1 1-1 0 0,1-1 1 0 0,0 1 1 0 0,-1 0 0 0 0,1 0-1 0 0,-1-1 1 0 0,1 1-1 0 0,-1 0 1 0 0,0-1-1 0 0,1 1 1 0 0,-1-1-1 0 0,1 1 1 0 0,-1 0-1 0 0,0-1 1 0 0,1 1-1 0 0,-1-1 1 0 0,0 1-1 0 0,1-1 1 0 0,-1 1-1 0 0,0-1 1 0 0,0 1 0 0 0,0-1-1 0 0,0 1 1 0 0,1-1-1 0 0,-1 0 0 0 0,-2-4 71 0 0,1 5 78 0 0,1 0 11 0 0,-3 4 208 0 0,2-4-365 0 0,1 1 0 0 0,0-1-1 0 0,-1 0 1 0 0,1 0 0 0 0,0 0 0 0 0,0 1 0 0 0,-1-1 0 0 0,1 0 0 0 0,0 0-1 0 0,0 1 1 0 0,0-1 0 0 0,-1 0 0 0 0,1 0 0 0 0,0 1 0 0 0,0-1 0 0 0,0 0-1 0 0,0 1 1 0 0,0-1 0 0 0,0 0 0 0 0,-1 1 0 0 0,1-1 0 0 0,0 1-3 0 0,0 1 14 0 0,0-1 0 0 0,0 1 1 0 0,0 0-1 0 0,0 0 0 0 0,-1 0 1 0 0,1-1-1 0 0,-1 1 0 0 0,0 0 1 0 0,1 0-1 0 0,-1-1 1 0 0,-1 2-15 0 0,0 3 43 0 0,1-5-34 0 0,1 0-1 0 0,0 0 0 0 0,0 0 1 0 0,-1 0-1 0 0,1 0 1 0 0,0 0-1 0 0,0 0 1 0 0,0 0-1 0 0,0 0 0 0 0,0 1 1 0 0,1-1-1 0 0,-1 0 1 0 0,0 0-1 0 0,0 0 1 0 0,1 0-1 0 0,-1 0 0 0 0,1 0 1 0 0,-1 0-1 0 0,1 0-8 0 0,3 14 91 0 0,-5 0-61 0 0,0-12-24 0 0,1-1 0 0 0,0 0 0 0 0,0 1 0 0 0,-1-1 0 0 0,2 0 0 0 0,-1 1 0 0 0,0-1 0 0 0,0 0 0 0 0,1 0 0 0 0,-1 1 0 0 0,1-1 0 0 0,0 0 0 0 0,0 0 0 0 0,0 0 0 0 0,0 1 0 0 0,0-1 0 0 0,0 0 0 0 0,0 0 0 0 0,1-1 0 0 0,-1 1 0 0 0,1 0 0 0 0,-1 0 0 0 0,1-1 0 0 0,0 1-6 0 0,0 0-19 0 0,0-1 0 0 0,-1 1 0 0 0,1-1-1 0 0,0 1 1 0 0,0-1 0 0 0,0 0-1 0 0,0 0 1 0 0,0 0 0 0 0,1 0 19 0 0,3 2-132 0 0,-3-3-1329 0 0,2-4-5116 0 0</inkml:trace>
  <inkml:trace contextRef="#ctx0" brushRef="#br1" timeOffset="22811.625">1071 5328 9216 0 0,'-23'3'421'0'0,"18"-3"-12"0"0,6 1-263 0 0,-1-1-140 0 0,0 1-1 0 0,0-1 1 0 0,0 1 0 0 0,1-1 0 0 0,-1 0 0 0 0,0 1-1 0 0,0-1 1 0 0,0 1 0 0 0,0-1 0 0 0,0 1 0 0 0,0-1 0 0 0,0 1-1 0 0,0-1 1 0 0,0 0 0 0 0,0 1 0 0 0,0-1 0 0 0,-1 1 0 0 0,1-1-1 0 0,0 1 1 0 0,0-1 0 0 0,0 0 0 0 0,0 1 0 0 0,-1-1 0 0 0,1 0-1 0 0,0 1 1 0 0,0-1 0 0 0,-1 1 0 0 0,1-1 0 0 0,0 0-1 0 0,-1 0 1 0 0,1 1-6 0 0,-1 0 120 0 0,0 1 133 0 0,1-1 0 0 0,-1 1-1 0 0,0 0 1 0 0,1 0 0 0 0,-1-1 0 0 0,1 1 0 0 0,0 0 0 0 0,0 0 0 0 0,0 0 0 0 0,0 0 0 0 0,0-1 0 0 0,0 1 0 0 0,0 0 0 0 0,1 0-1 0 0,-1 0 1 0 0,1 0-253 0 0,-1 0 369 0 0,1 1-1 0 0,-1-1 1 0 0,0 1 0 0 0,0-1-1 0 0,0 1 1 0 0,0 0-1 0 0,0-1 1 0 0,0 1-1 0 0,-1 0-368 0 0,-2 10 523 0 0,1-9-483 0 0,1-1 0 0 0,0 1 1 0 0,0 0-1 0 0,1-1 0 0 0,-1 1 0 0 0,1 0 1 0 0,0 0-1 0 0,0-1 0 0 0,0 1 0 0 0,0 0 1 0 0,1 3-41 0 0,1 4 146 0 0,-1 1 0 0 0,0-1 1 0 0,-1 10-147 0 0,0-10 169 0 0,0 0 1 0 0,1 0-1 0 0,0 0 1 0 0,1 0-170 0 0,-1-3 70 0 0,0-1 1 0 0,0 1-1 0 0,0 0 0 0 0,-1 0 0 0 0,0 0 0 0 0,-2 6-70 0 0,2-11 17 0 0,0-1-1 0 0,1 1 1 0 0,-1-1-1 0 0,0 1 1 0 0,1-1-1 0 0,-1 0 1 0 0,1 1-1 0 0,0-1 1 0 0,0 1-1 0 0,1 1-16 0 0,-2-3 6 0 0,1 0-1 0 0,0 1 1 0 0,-1-1-1 0 0,1 1 1 0 0,-1-1-1 0 0,1 1 1 0 0,-1 0-1 0 0,0-1 1 0 0,1 1-1 0 0,-1-1 1 0 0,0 1-1 0 0,0-1 1 0 0,0 1-1 0 0,-1 0 1 0 0,1-1-1 0 0,0 1 1 0 0,0-1-1 0 0,-1 2-5 0 0,-1 7 63 0 0,2-10-73 0 0,0 0 0 0 0,0 1-1 0 0,0-1 1 0 0,0 1 0 0 0,0-1-1 0 0,0 0 1 0 0,0 1 0 0 0,0-1-1 0 0,-1 1 1 0 0,1-1-1 0 0,0 0 1 0 0,0 1 0 0 0,0-1-1 0 0,0 0 1 0 0,-1 1 0 0 0,1-1-1 0 0,0 0 1 0 0,0 1 0 0 0,0-1-1 0 0,-1 0 1 0 0,1 0-1 0 0,0 1 1 0 0,-1-1 0 0 0,1 0-1 0 0,0 0 1 0 0,-1 1 0 0 0,1-1-1 0 0,0 0 1 0 0,-1 0 0 0 0,1 0-1 0 0,0 0 1 0 0,-1 1 0 0 0,1-1-1 0 0,-1 0 1 0 0,1 0-1 0 0,0 0 1 0 0,-1 0 0 0 0,1 0 10 0 0,-13 2-1366 0 0,3-2-434 0 0</inkml:trace>
  <inkml:trace contextRef="#ctx0" brushRef="#br1" timeOffset="23124.989">903 5566 13184 0 0,'-1'0'39'0'0,"1"0"0"0"0,0 0 1 0 0,0 0-1 0 0,-1 0 1 0 0,1 0-1 0 0,0 0 0 0 0,0 0 1 0 0,0 0-1 0 0,-1 0 1 0 0,1 0-1 0 0,0 0 0 0 0,0-1 1 0 0,0 1-1 0 0,-1 0 1 0 0,1 0-1 0 0,0 0 0 0 0,0 0 1 0 0,0-1-1 0 0,0 1 1 0 0,-1 0-1 0 0,1 0 0 0 0,0 0 1 0 0,0-1-1 0 0,0 1 1 0 0,0 0-1 0 0,0 0 0 0 0,0-1 1 0 0,0 1-1 0 0,0 0 1 0 0,0 0-1 0 0,0 0 0 0 0,0-1 1 0 0,0 1-1 0 0,0 0 1 0 0,0 0-1 0 0,0-1-39 0 0,8-2 1796 0 0,1 1-1736 0 0,4-1 76 0 0,0 0 0 0 0,0 1 0 0 0,0 1 0 0 0,12 0-136 0 0,21-3 53 0 0,-7 0-111 0 0,-6 0-476 0 0,-1-1 1 0 0,15-5 533 0 0,-43 9-327 0 0,0-1-1 0 0,1 1 0 0 0,-1-1 1 0 0,0-1-1 0 0,0 1 0 0 0,0 0 1 0 0,-1-1-1 0 0,3-2 328 0 0,10-9-1357 0 0</inkml:trace>
  <inkml:trace contextRef="#ctx0" brushRef="#br1" timeOffset="23411.052">1262 5334 12752 0 0,'0'0'586'0'0,"0"0"-15"0"0,-5 6-344 0 0,3 10 162 0 0,1-3 160 0 0,-5 3 0 0 0,4-12-417 0 0,0-1 1 0 0,0 1-1 0 0,1 0 1 0 0,0 0-1 0 0,0 0 1 0 0,0 1-1 0 0,1-1-132 0 0,-4 82 1685 0 0,4-81-1595 0 0,0 0 0 0 0,1 0 0 0 0,-1-1 0 0 0,1 1-1 0 0,0-1 1 0 0,1 5-90 0 0,0-4 105 0 0,-1 1 1 0 0,0-1-1 0 0,0 0 0 0 0,0 6-105 0 0,0 9 479 0 0,1-1 0 0 0,0 1-1 0 0,2 0 1 0 0,4 12-479 0 0,-8-29 45 0 0,3 8 213 0 0,0 0 0 0 0,0 0 0 0 0,1-1 0 0 0,2 5-258 0 0,-2-3 166 0 0,-3-11-136 0 0,-1 1-1 0 0,1-1 1 0 0,-1 1 0 0 0,1-1-1 0 0,0 1 1 0 0,-1-1 0 0 0,1 1-1 0 0,0-1 1 0 0,0 0 0 0 0,0 1-1 0 0,1-1-29 0 0,-1 0 95 0 0,-1-1-6 0 0,0-7-125 0 0,1 0 0 0 0,0 0 0 0 0,1 0-1 0 0,-1 0 1 0 0,1 0 0 0 0,1-1 36 0 0,0 1-190 0 0,-1-1 0 0 0,0 1 0 0 0,-1-1 0 0 0,1-3 190 0 0,-1 6-206 0 0,0-1-1 0 0,0 0 1 0 0,1 1-1 0 0,-1-1 1 0 0,1 1 0 0 0,1 0-1 0 0,-1 0 1 0 0,1-1-1 0 0,0 2 1 0 0,2-4 206 0 0,3-6-487 0 0,-7 13 462 0 0,-1 1 0 0 0,0-1 0 0 0,1 0 0 0 0,-1 1-1 0 0,1-1 1 0 0,-1 0 0 0 0,1 1 0 0 0,-1-1 0 0 0,1 1-1 0 0,-1-1 1 0 0,1 1 0 0 0,-1-1 0 0 0,1 1 0 0 0,0 0 0 0 0,-1-1-1 0 0,1 1 1 0 0,0 0 0 0 0,-1-1 0 0 0,2 1 25 0 0,1-5-34 0 0,0 7 59 0 0,1 1-1 0 0,-1-1 0 0 0,0 1 1 0 0,0 0-1 0 0,0 0 1 0 0,0 0-1 0 0,-1 1 0 0 0,1-1 1 0 0,-1 1-1 0 0,0-1 0 0 0,0 1 1 0 0,0 0-1 0 0,0 0 0 0 0,-1 0 1 0 0,1 1-25 0 0,4 11 64 0 0,6 17 18 0 0,-10-27-164 0 0,0 0 1 0 0,1-1-1 0 0,-1 0 0 0 0,1 1 0 0 0,0-1 0 0 0,1 0 0 0 0,-1 0 0 0 0,1-1 0 0 0,3 4 82 0 0,1-1-455 0 0</inkml:trace>
  <inkml:trace contextRef="#ctx0" brushRef="#br1" timeOffset="23696.888">1645 5536 2304 0 0,'-6'-3'200'0'0,"5"2"-87"0"0,0 0 0 0 0,0 1-1 0 0,0-1 1 0 0,0 1 0 0 0,0 0 0 0 0,-1-1 0 0 0,1 1 0 0 0,0 0 0 0 0,0-1-1 0 0,0 1 1 0 0,0 0 0 0 0,0 0 0 0 0,0 0 0 0 0,-1 0 0 0 0,1 0 0 0 0,0 0-1 0 0,0 1 1 0 0,0-1 0 0 0,0 0 0 0 0,-1 1-113 0 0,0 0 514 0 0,0-1 0 0 0,0 2 0 0 0,0-1 1 0 0,0 0-1 0 0,0 0 0 0 0,1 1 0 0 0,-1-1 0 0 0,0 1 0 0 0,1-1 0 0 0,-2 2-514 0 0,-3 6 2289 0 0,0-1 0 0 0,1 1 0 0 0,0 0 0 0 0,-2 6-2289 0 0,4-8 324 0 0,-2 3-214 0 0,2 0-1 0 0,0 0 1 0 0,0 0-1 0 0,1 1 1 0 0,0-1 0 0 0,0 1-1 0 0,1 0 1 0 0,1-1-1 0 0,0 1 1 0 0,1 0-1 0 0,0 4-109 0 0,0-11 15 0 0,0-1 0 0 0,0 1 1 0 0,0 0-1 0 0,0 0 0 0 0,1-1 0 0 0,0 1 0 0 0,0-1 0 0 0,1 3-15 0 0,-2-4 2 0 0,1 0 16 0 0,-1 0-1 0 0,0 0 1 0 0,0 0 0 0 0,1 0-1 0 0,-1 0 1 0 0,1-1-1 0 0,0 1 1 0 0,0 0-18 0 0,8 2 10 0 0,-6-3 3 0 0,-1 0 13 0 0,0-1 0 0 0,0 1 1 0 0,1-1-1 0 0,-1 1 0 0 0,0-1 0 0 0,0 0 0 0 0,0 0 0 0 0,0 0 0 0 0,0-1 1 0 0,0 1-1 0 0,0-1 0 0 0,0 1 0 0 0,0-1 0 0 0,0 0 0 0 0,0 0 1 0 0,0-1-1 0 0,0 1 0 0 0,0-1 0 0 0,0 1 0 0 0,-1-1 0 0 0,1 0 0 0 0,-1 0 1 0 0,0 0-1 0 0,1 0 0 0 0,-1 0 0 0 0,0-1 0 0 0,0 1 0 0 0,0-1 1 0 0,0 1-1 0 0,-1-1 0 0 0,1 0 0 0 0,-1 1 0 0 0,0-1 0 0 0,1-3-26 0 0,0-2 38 0 0,0-1 0 0 0,-1 1-1 0 0,0 0 1 0 0,-1-1-1 0 0,0 1 1 0 0,0-1 0 0 0,-1 1-1 0 0,-1-9-37 0 0,-2 0 68 0 0,-1-1 1 0 0,0 1-1 0 0,-6-11-68 0 0,9 25-31 0 0,0 0 1 0 0,0-1 0 0 0,0 1 0 0 0,-1 0 0 0 0,1 0-1 0 0,-1 0 1 0 0,0 1 0 0 0,0-1 0 0 0,0 1 0 0 0,0-1 0 0 0,0 1-1 0 0,-1 0 31 0 0,-9-8-371 0 0,12 9 41 0 0,1 1-720 0 0,-5 0-2695 0 0,4 0-2401 0 0</inkml:trace>
  <inkml:trace contextRef="#ctx0" brushRef="#br1" timeOffset="24196.622">1979 5545 8752 0 0,'0'0'673'0'0,"0"0"-154"0"0,0 0 974 0 0,-7 0 2543 0 0,-1 2-3657 0 0,1 0 0 0 0,-1 0-1 0 0,1 1 1 0 0,-1 0 0 0 0,1 0 0 0 0,0 1 0 0 0,0 0 0 0 0,0 0 0 0 0,1 1-1 0 0,-5 3-378 0 0,-10 10 545 0 0,0 1 0 0 0,-5 8-545 0 0,21-21 98 0 0,0 0 0 0 0,0 1-1 0 0,0-1 1 0 0,1 1 0 0 0,0 0 0 0 0,0 1-1 0 0,1-1 1 0 0,0 0 0 0 0,0 1-1 0 0,0 0 1 0 0,0 7-98 0 0,2-13 15 0 0,1-1 1 0 0,0 1-1 0 0,-1-1 0 0 0,1 1 0 0 0,0-1 0 0 0,0 0 1 0 0,0 1-1 0 0,0-1 0 0 0,0 1 0 0 0,1-1 1 0 0,-1 1-1 0 0,0-1 0 0 0,1 0 0 0 0,-1 1 1 0 0,1-1-1 0 0,-1 0 0 0 0,1 1 0 0 0,0-1 1 0 0,-1 0-1 0 0,1 0 0 0 0,0 1 0 0 0,0-1 1 0 0,0 0-1 0 0,0 0 0 0 0,0 0 0 0 0,0 0 1 0 0,0 0-1 0 0,0-1 0 0 0,1 1 0 0 0,-1 0-15 0 0,1 0 8 0 0,1 0 0 0 0,-1 0 0 0 0,0 0 0 0 0,1-1 0 0 0,-1 1-1 0 0,1-1 1 0 0,-1 1 0 0 0,1-1 0 0 0,-1 0 0 0 0,1 0 0 0 0,-1 0-1 0 0,1-1 1 0 0,-1 1 0 0 0,1 0 0 0 0,-1-1 0 0 0,3 0-8 0 0,3-3 53 0 0,0 1 0 0 0,-1-1 1 0 0,0-1-1 0 0,0 1 1 0 0,0-1-1 0 0,1-2-53 0 0,6-3-2 0 0,-2 0 2 0 0,0-2 0 0 0,-1 1 0 0 0,0-2 0 0 0,-1 1 0 0 0,0-2 0 0 0,-1 1 0 0 0,1-5 0 0 0,-3 7 0 0 0,2-4 0 0 0,-1-1 0 0 0,-1 0 0 0 0,-1 0 0 0 0,1-4 0 0 0,6-13 0 0 0,-9 19-9 0 0,0 1-1 0 0,0 0 1 0 0,-2-1 0 0 0,1 0-1 0 0,-2 0 1 0 0,0 0-1 0 0,0 0 10 0 0,-1-9-44 0 0,-1 0-1 0 0,-2 0 0 0 0,-3-19 45 0 0,4 25 2 0 0,2 14-14 0 0,0 0 0 0 0,-1 1 0 0 0,1-1-1 0 0,0 0 1 0 0,-1 0 0 0 0,0 0 0 0 0,0 1 0 0 0,0-1 0 0 0,0 0 0 0 0,0 1-1 0 0,0-1 1 0 0,-2 0 12 0 0,3 1-10 0 0,-1 1 0 0 0,0 0 0 0 0,0 0 0 0 0,0 0 0 0 0,0 0 0 0 0,0 0 0 0 0,0 0 0 0 0,-1 0 0 0 0,1 0 0 0 0,0 0 0 0 0,0 1 0 0 0,-1-1 0 0 0,1 0 0 0 0,-1 1 0 0 0,1-1 10 0 0,0 1 4 0 0,1 0 0 0 0,-1 0 0 0 0,1 0 0 0 0,0 0 0 0 0,-1 0 0 0 0,1 0 0 0 0,-1 0 0 0 0,1 0 1 0 0,0 1-1 0 0,-1-1 0 0 0,1 0 0 0 0,-1 0 0 0 0,1 0 0 0 0,0 0 0 0 0,-1 1 0 0 0,1-1 0 0 0,0 0 0 0 0,-1 0 0 0 0,1 1 0 0 0,0-1 0 0 0,-1 1-4 0 0,-5 13 143 0 0,-1 9-238 0 0,2-4-18 0 0,0-1 1 0 0,0 13 112 0 0,-3 21 218 0 0,4-30-294 0 0,0-1 0 0 0,2 1 0 0 0,1-1 0 0 0,1 8 76 0 0,1 5-133 0 0,-1-17 151 0 0,1-1 0 0 0,1 0 1 0 0,3 16-19 0 0,0-10 20 0 0,-4-13-19 0 0,1 0 0 0 0,0-1 0 0 0,0 1 0 0 0,1 0 0 0 0,0-1 0 0 0,1 0 0 0 0,0 0 0 0 0,0 0 0 0 0,1 0 0 0 0,4 5-1 0 0,-7-10 29 0 0,1 0-1 0 0,-1 0 0 0 0,1 0 1 0 0,-1-1-1 0 0,1 1 0 0 0,0-1 0 0 0,0 0 1 0 0,0 0-1 0 0,1 0 0 0 0,-1 0 1 0 0,0 0-1 0 0,1-1 0 0 0,-1 0 1 0 0,1 1-1 0 0,0-1 0 0 0,-1 0 1 0 0,1-1-1 0 0,0 1 0 0 0,0-1 0 0 0,-1 0 1 0 0,1 1-1 0 0,0-2 0 0 0,0 1 1 0 0,-1 0-1 0 0,1-1 0 0 0,1 0-28 0 0,3-1 28 0 0,-1 0-1 0 0,1 0 0 0 0,-1-1 0 0 0,1 0 1 0 0,-1 0-1 0 0,0-1 0 0 0,0 0 1 0 0,-1 0-1 0 0,1 0 0 0 0,-1-1 0 0 0,0 0 1 0 0,0-1-1 0 0,0 1 0 0 0,-1-1 1 0 0,0 0-1 0 0,0 0 0 0 0,3-7-27 0 0,0 1-37 0 0,-1-1 0 0 0,0 0-1 0 0,-2 0 1 0 0,1 0 0 0 0,-1-1-1 0 0,-1 0 1 0 0,-1 0 0 0 0,0 0-1 0 0,1-7 38 0 0,-4-1-88 0 0,0 22 88 0 0,0 0 0 0 0,0-1 0 0 0,0 1 0 0 0,0 0 0 0 0,0-1 0 0 0,-1 1 0 0 0,1 0 0 0 0,0-1 0 0 0,0 1 0 0 0,0 0 0 0 0,0 0 0 0 0,0-1 0 0 0,0 1 0 0 0,-1 0 0 0 0,1 0 0 0 0,0-1 0 0 0,0 1 0 0 0,0 0 0 0 0,0 0 0 0 0,-1-1 0 0 0,1 1 0 0 0,0 0 0 0 0,0 0 0 0 0,-1 0 0 0 0,1 0 0 0 0,0-1 0 0 0,-1 1 0 0 0,1 0 0 0 0,0 0 0 0 0,0 0 0 0 0,-1 0 0 0 0,1 0 0 0 0,-3 1 0 0 0,1 0 1 0 0,0 0 0 0 0,0 0-1 0 0,0 0 1 0 0,0 1 0 0 0,0-1 0 0 0,0 0-1 0 0,0 1 1 0 0,1 0 0 0 0,-1-1-1 0 0,0 1 1 0 0,1 0 0 0 0,0 0-1 0 0,-1 0 1 0 0,1 0-1 0 0,-2 3 29 0 0,0 0-1 0 0,0 0 0 0 0,0 1 1 0 0,1-1-1 0 0,0 1-28 0 0,0 1 17 0 0,0 0-1 0 0,0 0 1 0 0,1 0-1 0 0,0 1 0 0 0,0-1 1 0 0,1 0-1 0 0,0 1 1 0 0,0-1-1 0 0,1 1 0 0 0,0-1 1 0 0,0 0-1 0 0,2 6-16 0 0,-1-8 8 0 0,0 0 0 0 0,0 0-1 0 0,0 0 1 0 0,0-1 0 0 0,1 1-1 0 0,0-1 1 0 0,0 0 0 0 0,0 0 0 0 0,1 0-1 0 0,-1 0 1 0 0,1 0 0 0 0,0-1 0 0 0,0 1-1 0 0,0-1 1 0 0,0 0 0 0 0,1-1 0 0 0,-1 1-1 0 0,5 1-7 0 0,1 1 51 0 0,2-1-1 0 0,-1-1 1 0 0,0 1-1 0 0,1-2 1 0 0,-1 0-1 0 0,1 0 0 0 0,8 0-50 0 0,4-2-867 0 0,1 0 0 0 0,0-2-1 0 0,4-1 868 0 0,5-2-7454 0 0</inkml:trace>
  <inkml:trace contextRef="#ctx0" brushRef="#br2" timeOffset="33693.236">4266 4110 5296 0 0,'0'0'241'0'0,"3"-8"38"0"0,-2 6-267 0 0,0 0 0 0 0,-1 0 1 0 0,1 0-1 0 0,-1 0 0 0 0,0 0 1 0 0,0 0-1 0 0,0 0 0 0 0,0-2-12 0 0,0 2 112 0 0,0-1-1 0 0,0 1 1 0 0,0 0-1 0 0,1 0 1 0 0,-1 0-1 0 0,1-1 1 0 0,-1 1-1 0 0,1-1-111 0 0,0 1 287 0 0,-1-1 0 0 0,1 1 0 0 0,-1 0 0 0 0,0-1 0 0 0,0 1 0 0 0,0 0 0 0 0,0 0 0 0 0,-1-1-1 0 0,1 1 1 0 0,-1 0 0 0 0,1-1 0 0 0,-1 0-287 0 0,-10-27 3317 0 0,10 28-3149 0 0,0 0 1 0 0,-1 0-1 0 0,1 0 0 0 0,-1 0 0 0 0,1 0 0 0 0,-1 1 0 0 0,0-1 0 0 0,0 1 1 0 0,0-1-1 0 0,0 1 0 0 0,0 0 0 0 0,0-1 0 0 0,0 1 0 0 0,0 0 0 0 0,0 0 1 0 0,0 1-1 0 0,-1-1 0 0 0,0 0-168 0 0,-8-2 391 0 0,-1 1 1 0 0,1-1 0 0 0,-2 2-392 0 0,9 0 98 0 0,-12 0-63 0 0,1 1-1 0 0,-1 1 1 0 0,1 0 0 0 0,-1 1-1 0 0,1 1 1 0 0,0 0 0 0 0,0 1-1 0 0,0 0 1 0 0,0 1 0 0 0,1 1-1 0 0,-9 5-34 0 0,-25 18 166 0 0,45-26-142 0 0,0 0 0 0 0,0 0 0 0 0,0 0 0 0 0,0 0 0 0 0,0 0 0 0 0,1 1 0 0 0,-1-1 0 0 0,1 1 0 0 0,0 0 0 0 0,0 0-24 0 0,-2 3 33 0 0,1 0 0 0 0,0 0 0 0 0,1 0 0 0 0,0 1 0 0 0,-1 2-33 0 0,1-1 16 0 0,0 1 0 0 0,1-1 0 0 0,-1 0 0 0 0,2 1 0 0 0,0-1 0 0 0,0 1 0 0 0,1-1 0 0 0,0 1 0 0 0,0 1-16 0 0,6 17 58 0 0,-6-20-44 0 0,1 0 1 0 0,0 0 0 0 0,1 1 0 0 0,1 2-15 0 0,4 7 59 0 0,1 0 0 0 0,1-1 0 0 0,1 0 0 0 0,1 0 0 0 0,4 4-59 0 0,-9-13 47 0 0,1 1 1 0 0,0-2-1 0 0,0 1 1 0 0,1-1-1 0 0,0 0 1 0 0,0-1-1 0 0,1 0 1 0 0,0 0-1 0 0,0-1 1 0 0,3 1-48 0 0,-2-2 25 0 0,1 0 1 0 0,-1-1-1 0 0,1-1 0 0 0,0 1 1 0 0,0-2-1 0 0,0 0 1 0 0,1 0-1 0 0,-1-1 0 0 0,0-1 1 0 0,0 0-1 0 0,0-1 1 0 0,0 0-1 0 0,1-1-25 0 0,3-1 89 0 0,0-1-1 0 0,-1 0 1 0 0,0-2-1 0 0,0 1 0 0 0,-1-2 1 0 0,0 0-1 0 0,0-1 1 0 0,-1 0-1 0 0,6-6-88 0 0,-14 10 36 0 0,0 1 0 0 0,-1-1 0 0 0,0 0 0 0 0,0 0 0 0 0,0 0 0 0 0,0-1 0 0 0,-1 1 0 0 0,0-1 0 0 0,0 0 0 0 0,-1 0 0 0 0,1 0 0 0 0,-2 0 0 0 0,1 0 0 0 0,0-1-1 0 0,-1 1 1 0 0,0-1 0 0 0,-1 1 0 0 0,1-1 0 0 0,-1 1 0 0 0,-1 0 0 0 0,1-1 0 0 0,-1 1 0 0 0,-1-5-36 0 0,-1-18 50 0 0,2 22-43 0 0,1 0-1 0 0,-1 0 0 0 0,0 0 0 0 0,-1 1 1 0 0,1-1-1 0 0,-1 1 0 0 0,-1-1 0 0 0,1 1 1 0 0,-2-1-7 0 0,-3-7 6 0 0,0 1 0 0 0,-2 1 0 0 0,1-1 0 0 0,-5-3-6 0 0,9 12-12 0 0,0 0 0 0 0,0 0 0 0 0,-1 1-1 0 0,1-1 1 0 0,-1 1 0 0 0,1 0 0 0 0,-1 0 0 0 0,0 1 0 0 0,0-1 0 0 0,0 1 0 0 0,0 0-1 0 0,-1 1 1 0 0,-3-2 12 0 0,-2 1-207 0 0,-22-4-581 0 0,32 5 650 0 0,-1 1 0 0 0,1 0 0 0 0,-1 0 0 0 0,0 0 0 0 0,1 0 0 0 0,-1 0 0 0 0,1 1 0 0 0,-1-1 0 0 0,0 0 0 0 0,1 1 0 0 0,-1-1 0 0 0,1 1 0 0 0,-1 0 0 0 0,1-1 0 0 0,0 1 0 0 0,-1 0 0 0 0,0 0 138 0 0,-4 7-1219 0 0</inkml:trace>
  <inkml:trace contextRef="#ctx0" brushRef="#br2" timeOffset="34211.843">4136 4211 13040 0 0,'0'0'297'0'0,"0"0"39"0"0,0 0 19 0 0,0 0-34 0 0,0 0-197 0 0,0 0-45 0 0,0 0 1 0 0,0 0 0 0 0,-3 8 178 0 0,1 4 168 0 0,1 1-1 0 0,0-1 1 0 0,1 1 0 0 0,1-1-1 0 0,0 1 1 0 0,0 0-426 0 0,3 37 1399 0 0,-4-47-1306 0 0,0 1 0 0 0,0-1 0 0 0,0 1 0 0 0,1-1 0 0 0,0 0 0 0 0,0 1 0 0 0,1 2-93 0 0,-2-5 129 0 0,0-1-1 0 0,0 0-10 0 0,-1 5 69 0 0,-2-9 44 0 0,-3-8-57 0 0,6 8-168 0 0,-1 1 0 0 0,1-1 0 0 0,-1 1 1 0 0,1-1-1 0 0,0 1 0 0 0,0-1 0 0 0,1 0 0 0 0,-1 1 1 0 0,1-1-1 0 0,0 1 0 0 0,0-1 0 0 0,0 1 1 0 0,0-1-1 0 0,0 1 0 0 0,1 0 0 0 0,0 0 0 0 0,-1 0 1 0 0,1 0-1 0 0,0 0 0 0 0,1 0 0 0 0,0-1-6 0 0,3-6-105 0 0,-5 8 99 0 0,1 1-1 0 0,-1-1 1 0 0,0 0 0 0 0,0 1-1 0 0,0-1 1 0 0,1 1 0 0 0,-1-1-1 0 0,1 1 1 0 0,-1 0-1 0 0,1 0 1 0 0,0-1 0 0 0,0 1-1 0 0,-1 0 1 0 0,1 1 0 0 0,0-1-1 0 0,0 0 1 0 0,0 0-1 0 0,0 1 7 0 0,0 0-18 0 0,1 0 0 0 0,-1 0 0 0 0,1 1 0 0 0,-1-1-1 0 0,1 1 1 0 0,-1-1 0 0 0,0 1 0 0 0,1 0 0 0 0,-1 0 0 0 0,0 0-1 0 0,2 1 19 0 0,1 1 0 0 0,-1-1-1 0 0,1 1 0 0 0,-1 0 1 0 0,0 0-1 0 0,0 0 0 0 0,0 0 0 0 0,0 1 1 0 0,0 0 0 0 0,14 12 57 0 0,-8-2-52 0 0,2 5-63 0 0,-6-9-2348 0 0,-6-7 577 0 0,-1-2 468 0 0,-2 5-4933 0 0</inkml:trace>
  <inkml:trace contextRef="#ctx0" brushRef="#br2" timeOffset="40453.881">3296 3476 3680 0 0,'0'0'284'0'0,"0"-11"304"0"0,1 4 4737 0 0,-1 5-5114 0 0,1 1 0 0 0,1 0 0 0 0,-1-1-1 0 0,0 1 1 0 0,0 0 0 0 0,0 0 0 0 0,1 0 0 0 0,-1 0 0 0 0,0 0 0 0 0,1 0 0 0 0,-1 0-1 0 0,1 0 1 0 0,-1 0 0 0 0,1 1 0 0 0,0-1 0 0 0,-1 1 0 0 0,1-1 0 0 0,0 1-1 0 0,-1-1 1 0 0,1 1 0 0 0,1 0-211 0 0,41-2 1235 0 0,-37 2-881 0 0,74-3 1268 0 0,-32 1-176 0 0,21 3-1446 0 0,42 0-1195 0 0,-63-2 1165 0 0,-44 0-1003 0 0,-5-1-1590 0 0,-8-4 396 0 0,-4 2 469 0 0</inkml:trace>
  <inkml:trace contextRef="#ctx0" brushRef="#br2" timeOffset="40732.409">3554 3390 6448 0 0,'0'0'498'0'0,"-4"-2"276"0"0,3 2 2726 0 0,1 1 3691 0 0,4 9-7094 0 0,-1 1-1 0 0,0 0 1 0 0,-1 1 0 0 0,0-1-1 0 0,-1 0 1 0 0,-1 2-97 0 0,6 33 152 0 0,-5-40-128 0 0,-1 0 0 0 0,0-1 0 0 0,0 1 1 0 0,0 0-1 0 0,-1 0 0 0 0,0 0-24 0 0,-1 17 71 0 0,-3-6-87 0 0,1-2-1072 0 0,1-9-1185 0 0,2-5 1107 0 0</inkml:trace>
  <inkml:trace contextRef="#ctx0" brushRef="#br2" timeOffset="41158.28">3711 3299 10968 0 0,'-1'-4'95'0'0,"0"0"1"0"0,0 1 0 0 0,0-1-1 0 0,-1 1 1 0 0,0 0 0 0 0,1 0-1 0 0,-1-1 1 0 0,-1 1-1 0 0,1 0 1 0 0,0 1 0 0 0,-1-1-1 0 0,1 0 1 0 0,-1 1 0 0 0,0-1-1 0 0,0 1 1 0 0,0 0 0 0 0,-1-1-96 0 0,-5-2 222 0 0,0 1 0 0 0,0 0 0 0 0,0 1 0 0 0,-1-1 0 0 0,-8 0-222 0 0,10 3 242 0 0,0 0 0 0 0,1 1 0 0 0,-1 1 0 0 0,1-1 0 0 0,-1 1-1 0 0,0 0 1 0 0,1 1 0 0 0,-1 0 0 0 0,0 0-242 0 0,-9 2 183 0 0,5-1-59 0 0,0 1 1 0 0,0 0 0 0 0,1 0 0 0 0,0 1-1 0 0,0 1 1 0 0,0 0 0 0 0,-4 3-125 0 0,-10 9 327 0 0,0 1 0 0 0,-7 8-327 0 0,19-14 228 0 0,1 0-1 0 0,-7 9-227 0 0,4-4 163 0 0,10-13-156 0 0,0 1 1 0 0,1 0 0 0 0,-1 0 0 0 0,1 0-1 0 0,1 1 1 0 0,-1-1 0 0 0,1 1-1 0 0,0 0 1 0 0,1 0 0 0 0,0 0 0 0 0,0 0-1 0 0,0 0 1 0 0,1 0 0 0 0,0 1-1 0 0,0-1 1 0 0,1 0 0 0 0,0 1 0 0 0,0-1-1 0 0,1 0 1 0 0,0 1 0 0 0,0-1-1 0 0,1 0 1 0 0,1 6-8 0 0,-1-8 14 0 0,0 0-1 0 0,0 0 1 0 0,0 0-1 0 0,1 0 1 0 0,0-1 0 0 0,0 1-1 0 0,0-1 1 0 0,0 0-1 0 0,1 0 1 0 0,-1 0-1 0 0,1 0 1 0 0,0 0 0 0 0,1-1-1 0 0,-1 0 1 0 0,0 0-1 0 0,1 0 1 0 0,0 0-1 0 0,-1-1 1 0 0,1 0 0 0 0,0 0-1 0 0,1 0 1 0 0,1 0-14 0 0,0 0 4 0 0,5 1 32 0 0,0 0 0 0 0,0-1 0 0 0,1 0 0 0 0,-1-1 0 0 0,2 0-36 0 0,-9-1 11 0 0,25 0 52 0 0,1-1 0 0 0,0-1 0 0 0,8-3-63 0 0,29-6 91 0 0,-31 6 138 0 0,26-8-229 0 0,-53 10 1 0 0,-1-1 1 0 0,0 0 0 0 0,0 0 0 0 0,-1-1-1 0 0,1 0 1 0 0,7-6-2 0 0,11-7 0 0 0,-25 17 0 0 0,52-35 174 0 0,-48 33-131 0 0,-1-1 0 0 0,0-1 1 0 0,0 1-1 0 0,-1-1 0 0 0,1 0 1 0 0,-1 0-1 0 0,0 0 0 0 0,1-3-43 0 0,-3 5 33 0 0,0-1 0 0 0,-1 0 0 0 0,0 0 0 0 0,0 0 0 0 0,0 0 1 0 0,0 0-1 0 0,0 0 0 0 0,-1 0 0 0 0,0 0 0 0 0,0 0 0 0 0,0-1 0 0 0,0 1 0 0 0,-1 0 0 0 0,1 0 0 0 0,-1 0 0 0 0,0 0 0 0 0,0 0 0 0 0,-1 0 0 0 0,1 0 0 0 0,-1 1 0 0 0,0-1 0 0 0,-2-3-33 0 0,-1-1 41 0 0,0 1 0 0 0,0 0 0 0 0,-1 0-1 0 0,0 0 1 0 0,0 0 0 0 0,-1 1 0 0 0,0 0 0 0 0,0 1 0 0 0,-7-5-41 0 0,11 8 16 0 0,-14-9 7 0 0,-1 0 0 0 0,-1 0-1 0 0,0 2 1 0 0,0 0-1 0 0,-10-2-22 0 0,12 6-608 0 0,1 1-1 0 0,-1 1 1 0 0,0 0-1 0 0,0 2 1 0 0,-13-1 608 0 0,18 4-4493 0 0,2 1-1371 0 0</inkml:trace>
  <inkml:trace contextRef="#ctx0" brushRef="#br2" timeOffset="41796.181">3655 3356 3224 0 0,'-9'-6'1304'0'0,"-1"1"-825"0"0,9 5-457 0 0,0-1-1 0 0,0 1 1 0 0,1 0 0 0 0,-1 0 0 0 0,0-1-1 0 0,0 1 1 0 0,1 0 0 0 0,-1-1-1 0 0,0 1 1 0 0,1-1 0 0 0,-1 1-1 0 0,1-1 1 0 0,-1 1 0 0 0,0-1-1 0 0,1 0 1 0 0,-1 1 0 0 0,1-1-22 0 0,-22-24 2382 0 0,3-11 672 0 0,12 26-2157 0 0,7 10-834 0 0,-1-1-1 0 0,1 1 1 0 0,-1-1-1 0 0,1 1 1 0 0,-1-1-1 0 0,1 1 1 0 0,0-1-1 0 0,-1 0 1 0 0,1 1-1 0 0,0-1 1 0 0,-1 0-1 0 0,1 0 1 0 0,0 1-1 0 0,0-1 1 0 0,0 0-1 0 0,0 1 1 0 0,0-1-63 0 0,0 0 378 0 0,-5-7 1052 0 0,3 11-1459 0 0,0 0 1 0 0,-1 0-1 0 0,1 0 1 0 0,1 0-1 0 0,-1 0 1 0 0,0 0-1 0 0,1 1 1 0 0,-1 1 28 0 0,-2 8-64 0 0</inkml:trace>
  <inkml:trace contextRef="#ctx0" brushRef="#br2" timeOffset="42553.244">4725 3531 6448 0 0,'0'0'498'0'0,"0"0"-239"0"0,0 0 213 0 0,0 0 127 0 0,0 0 29 0 0,0 0 26 0 0,0 0 96 0 0,9 0 838 0 0,1 1-404 0 0,-4-1-854 0 0,0 0 1 0 0,-1 0-1 0 0,1-1 1 0 0,0 1-1 0 0,-1-1 0 0 0,1 0 1 0 0,4-2-331 0 0,-5 2 129 0 0,-1-1 1 0 0,1 1-1 0 0,0 1 0 0 0,0-1 1 0 0,0 1-1 0 0,1 0 0 0 0,-1 0-129 0 0,17-1 297 0 0,37-1 310 0 0,-41 2-280 0 0,0-1 1 0 0,12-2-328 0 0,-13 1 76 0 0,0 0 0 0 0,0 1 0 0 0,0 0 0 0 0,1 2 0 0 0,14 1-76 0 0,-22 0-51 0 0,3-1-629 0 0,-6 2-3760 0 0,-5-2-1170 0 0</inkml:trace>
  <inkml:trace contextRef="#ctx0" brushRef="#br2" timeOffset="43233.427">5196 3364 7712 0 0,'0'-3'89'0'0,"-1"1"1"0"0,0-1-1 0 0,0 0 1 0 0,-1 1 0 0 0,1-1-1 0 0,0 1 1 0 0,-1-1-1 0 0,0 1 1 0 0,1-1-1 0 0,-1 1 1 0 0,0 0 0 0 0,0 0-1 0 0,0 0 1 0 0,-1 0-1 0 0,1 0 1 0 0,0 1-1 0 0,-1-1-89 0 0,-6-3 352 0 0,1 0-1 0 0,-1 0 0 0 0,0 1 0 0 0,0 0 0 0 0,-1 1 0 0 0,1 0 0 0 0,0 1 0 0 0,-1 0 1 0 0,-5-1-352 0 0,-14 0 778 0 0,-1 1 1 0 0,-15 1-779 0 0,19 3 352 0 0,1 0 0 0 0,0 1 0 0 0,0 2 0 0 0,1 1 0 0 0,-1 0 0 0 0,1 2 0 0 0,0 1-1 0 0,1 1 1 0 0,-5 3-352 0 0,21-8 120 0 0,0-1-1 0 0,0 1 0 0 0,0 1 0 0 0,0-1 0 0 0,-3 5-119 0 0,-7 6 203 0 0,10-10-202 0 0,1 1-1 0 0,-1-1 1 0 0,2 2-1 0 0,-1-1 1 0 0,1 0-1 0 0,0 1 1 0 0,0 0-1 0 0,1 0 1 0 0,0 1-1 0 0,1-1 1 0 0,0 1-1 0 0,0 0 1 0 0,0 1-1 0 0,3-6-12 0 0,-1 0-1 0 0,1 0 1 0 0,0 0 0 0 0,0 1-1 0 0,0-1 1 0 0,1 0 0 0 0,-1 0 0 0 0,1 0-1 0 0,0 0 1 0 0,0 0 0 0 0,1 0 0 0 0,-1 0-1 0 0,1-1 1 0 0,1 3 12 0 0,1 2 62 0 0,0 0 0 0 0,1 0 0 0 0,1 0 0 0 0,0-1 0 0 0,5 6-62 0 0,-1-2 61 0 0,0-1 0 0 0,1-1-1 0 0,0 1 1 0 0,0-2-1 0 0,1 0 1 0 0,1 0-1 0 0,6 2-60 0 0,7 1 45 0 0,0-1 0 0 0,0-2 0 0 0,1 0 0 0 0,1-2-1 0 0,16 2-44 0 0,-33-7 54 0 0,0-1 0 0 0,0 1-1 0 0,1-2 1 0 0,-1 1-1 0 0,0-2 1 0 0,0 1-1 0 0,8-3-53 0 0,-7 1 141 0 0,-5 2-34 0 0,-1-1-1 0 0,1 0 1 0 0,0-1-1 0 0,-1 0 0 0 0,0 0 1 0 0,1 0-1 0 0,-1-1 0 0 0,-1 0 1 0 0,6-4-107 0 0,0-1 229 0 0,0-1 1 0 0,-1 0 0 0 0,0-1-1 0 0,2-4-229 0 0,-5 6 159 0 0,0-1 0 0 0,-1 0 0 0 0,-1 0-1 0 0,1 0 1 0 0,-2-1 0 0 0,2-5-159 0 0,-3 8 20 0 0,-1 1 1 0 0,0-1-1 0 0,0 0 1 0 0,-1 0-1 0 0,0 0 0 0 0,0 0 1 0 0,-1 0-1 0 0,0 0 0 0 0,-1-6-20 0 0,0 11-82 0 0,1-1 0 0 0,-2 1 0 0 0,1 0 0 0 0,0-1 0 0 0,-1 1-1 0 0,1 0 1 0 0,-1 0 0 0 0,0 0 0 0 0,0 0 0 0 0,0 0 0 0 0,0 1 0 0 0,-1-1-1 0 0,1 1 1 0 0,-1-1 0 0 0,1 1 0 0 0,-1 0 0 0 0,0 0 0 0 0,0 0-1 0 0,0 0 1 0 0,0 1 0 0 0,0-1 0 0 0,-1 1 0 0 0,1 0 0 0 0,0 0 0 0 0,-1 0-1 0 0,-2-1 83 0 0,-15-1-7239 0 0</inkml:trace>
  <inkml:trace contextRef="#ctx0" brushRef="#br2" timeOffset="48144.534">5206 3492 5552 0 0,'0'0'256'0'0,"0"0"-7"0"0,0 0-136 0 0,0 0 6 0 0,0 0 17 0 0,0 0 7 0 0,0 0-13 0 0,0 0-47 0 0,0 0 10 0 0,0 0 11 0 0,0 0-20 0 0,0 0-10 0 0,-1 5-52 0 0,2-3 7060 0 0,0-1-6951 0 0,1 0 1 0 0,-1-1-1 0 0,0 1 1 0 0,0 0 0 0 0,0-1-1 0 0,0 1 1 0 0,1-1-1 0 0,-1 1 1 0 0,0-1 0 0 0,0 0-1 0 0,1 1 1 0 0,-1-1 0 0 0,0 0-1 0 0,2 0-131 0 0,-2 0 54 0 0,6 0 400 0 0,-2 0-389 0 0,-2 0-11 0 0,3 0-33 0 0,10-1 96 0 0,-10 2-53 0 0,-2 0-12 0 0,11 0-14 0 0,-9-1-4 0 0,29 4-22 0 0,-8-1-12 0 0,-10 0 0 0 0,-14-3 3 0 0,1-1 4 0 0,0 1-1 0 0,0 1 0 0 0,-1-1 1 0 0,1 1-1 0 0,0-1 0 0 0,0 1 1 0 0,-1 0-1 0 0,2 0-6 0 0,1 0 15 0 0,0 0 0 0 0,0 0 0 0 0,0-1 0 0 0,0 0 0 0 0,0-1 0 0 0,0 1 0 0 0,4-2-15 0 0,18 0 1760 0 0,-10 2-2655 0 0,-8-1 679 0 0,1 1 0 0 0,0 1 0 0 0,-1 0 0 0 0,5 1 216 0 0,7 6 0 0 0,5-7 0 0 0,-23-1 0 0 0,-1-1 0 0 0,1 1 0 0 0,0 1 0 0 0,0-1 0 0 0,0 0 0 0 0,3 2 0 0 0,-4-1 0 0 0,0-1 0 0 0,1 1 0 0 0,-1-1 0 0 0,1 0 0 0 0,-1 0 0 0 0,1 0 0 0 0,-1 0 0 0 0,1-1 0 0 0,4 1 0 0 0,1 0 0 0 0,0 0 0 0 0,5 1 0 0 0,5 2 16 0 0,-10-3 48 0 0,15 0 327 0 0,-23 0-886 0 0,3-1 619 0 0,0 0-568 0 0,-3-1-4421 0 0,-4-5 3427 0 0</inkml:trace>
  <inkml:trace contextRef="#ctx0" brushRef="#br2" timeOffset="48773.802">5633 3433 4952 0 0,'0'0'224'0'0,"0"0"36"0"0,0 0 24 0 0,0 0 4 0 0,0 0 0 0 0,0 0 22 0 0,0 0 97 0 0,0 0 45 0 0,10-10 7604 0 0,20 12-6690 0 0,-29-2-1240 0 0,-1 0-13 0 0,0 0-8 0 0,0 0-1 0 0,0 0 4 0 0,0 0 18 0 0,0 0 8 0 0,0 0 2 0 0,0 0-6 0 0,0 0-28 0 0,0 0-7 0 0,0 0-6 0 0,0 0-3 0 0,0 0-13 0 0,0 0-71 0 0,0 0 1 0 0,0-1-1 0 0,0 1 0 0 0,0 0 0 0 0,-1 0 0 0 0,1-1 1 0 0,0 1-1 0 0,0 0 0 0 0,0 0 0 0 0,0-1 0 0 0,0 1 0 0 0,0 0 1 0 0,0-1-1 0 0,-1 1 0 0 0,1 0 0 0 0,0 0 0 0 0,0 0 1 0 0,0-1-1 0 0,-1 1 0 0 0,1 0 0 0 0,0 0 0 0 0,0 0 1 0 0,-1-1-1 0 0,1 1 0 0 0,0 0 0 0 0,0 0 0 0 0,-1 0 1 0 0,1 0-1 0 0,0 0 0 0 0,0 0 0 0 0,-1 0 0 0 0,1 0 1 0 0,0-1-1 0 0,-1 1 0 0 0,1 0 0 0 0,0 0 0 0 0,-1 0-2 0 0,-2-1 6 0 0,0 0-1 0 0,-1 0 0 0 0,1 0 1 0 0,0-1-1 0 0,0 0 0 0 0,0 0 1 0 0,0 0-1 0 0,0 0 0 0 0,-1-1-5 0 0,12 9 16 0 0,1 0 0 0 0,-1-1 0 0 0,1 0 0 0 0,2 1-16 0 0,-7-5-8 0 0,7 4 33 0 0,0 0 0 0 0,0 0 0 0 0,-1 1 0 0 0,0 0 0 0 0,0 1 0 0 0,0 0 0 0 0,-1 1 0 0 0,0 0-1 0 0,6 6-24 0 0,-10-7 0 0 0,-4-6 4 0 0,-1-1-1 0 0,1 1 0 0 0,-1-1 0 0 0,0 1 0 0 0,1 0 0 0 0,-1-1 0 0 0,0 1 1 0 0,0 0-1 0 0,0-1 0 0 0,1 1 0 0 0,-1 0 0 0 0,0 0 0 0 0,0-1 1 0 0,0 1-1 0 0,0 0 0 0 0,0-1 0 0 0,0 1 0 0 0,0 0 0 0 0,0 0 0 0 0,-1-1 1 0 0,1 1-1 0 0,0 0 0 0 0,0-1 0 0 0,-1 1 0 0 0,1 0 0 0 0,0-1 0 0 0,-1 1 1 0 0,1 0-1 0 0,0-1 0 0 0,-1 1 0 0 0,1-1 0 0 0,-1 1 0 0 0,1-1 0 0 0,-1 1 1 0 0,1-1-1 0 0,-1 1 0 0 0,1-1 0 0 0,-1 1 0 0 0,0-1-3 0 0,-2 3 63 0 0,0 0-14 0 0,0 0 1 0 0,-1 0 0 0 0,1 0-1 0 0,-1 0 1 0 0,1-1 0 0 0,-1 1-1 0 0,0-1 1 0 0,0 0-1 0 0,0 0 1 0 0,-2 0-50 0 0,-43 15 358 0 0,-57 11-958 0 0,75-20 312 0 0</inkml:trace>
  <inkml:trace contextRef="#ctx0" brushRef="#br2" timeOffset="51908.011">3124 3512 2760 0 0,'0'0'283'0'0,"0"0"146"0"0,0 0 68 0 0,0 0 14 0 0,0 0-50 0 0,2 0-211 0 0,26 9 3573 0 0,-26-8-3693 0 0,-2-1-2 0 0,0 0 5 0 0,0 0 22 0 0,0 0 5 0 0,0 0 0 0 0,0 0 8 0 0,0 0 34 0 0,0 0 20 0 0,0 0 2 0 0,0 0 16 0 0,0 0 66 0 0,0 0 29 0 0,0 0 8 0 0,0 0-11 0 0,0 0-51 0 0,0 0-22 0 0,7 4 1631 0 0,3-2-1876 0 0,1 1-14 0 0,0-3 0 0 0,-2 0 13 0 0,-8 0 54 0 0,-1 0 13 0 0,0 0 0 0 0,0 0 5 0 0,0 0 23 0 0,0 0 11 0 0,0 0 1 0 0,0 0-2 0 0,-22 3 444 0 0,-96 5 341 0 0,-10-5-580 0 0,112-2-156 0 0,1 1 0 0 0,-1 0-1 0 0,-11 4-166 0 0,8-3 93 0 0,0 1-1 0 0,-3-2-92 0 0,-41 7 0 0 0,43-5 0 0 0,1-2 0 0 0,-1 0 0 0 0,-1-1 0 0 0,7 2 0 0 0,12-2 1 0 0,1-1 0 0 0,0 0 0 0 0,0 1 0 0 0,-1-1-1 0 0,1 0 1 0 0,0 1 0 0 0,-1-1 0 0 0,1 0-1 0 0,0 0 1 0 0,0 0 0 0 0,-1 0 0 0 0,1-1-1 0 0,0 1 1 0 0,-1 0 0 0 0,1 0 0 0 0,0-1-1 0 0,0 1 1 0 0,-1-1 0 0 0,1 1 0 0 0,0-1-1 0 0,-1 0 0 0 0,1 0 75 0 0,1 1-69 0 0,-1 0 1 0 0,1-1-1 0 0,0 1 0 0 0,0-1 1 0 0,-1 1-1 0 0,1-1 0 0 0,0 1 0 0 0,0-1 1 0 0,0 1-1 0 0,0 0 0 0 0,0-1 1 0 0,-1 1-1 0 0,1-1 0 0 0,0 1 1 0 0,0-1-1 0 0,0 1 0 0 0,0-1 0 0 0,1 0-6 0 0,8-5-494 0 0,0-1 0 0 0,1 1-1 0 0,1 0 495 0 0,-2 1-684 0 0,0 0-1 0 0,-1-1 1 0 0,1 0-1 0 0,3-4 685 0 0,-7 6-704 0 0,1 0 0 0 0,0 0-1 0 0,-1 0 1 0 0,2 1 704 0 0,14-10-2149 0 0,-16 9 1656 0 0,-2 2 455 0 0,1-1-1 0 0,-1 1 1 0 0,0-1 0 0 0,1 0 0 0 0,-1 0 0 0 0,0 0-1 0 0,-1 0 1 0 0,2-2 38 0 0,-4 4 403 0 0,0 1 153 0 0,0 0 69 0 0,0 0 14 0 0,3-5 291 0 0,-2 0 2166 0 0,-14 9-1652 0 0,-14 11-1367 0 0,20-10 9 0 0,-1-1-1 0 0,0 0 1 0 0,-5 2-86 0 0,-7 1 188 0 0,1-1 300 0 0,-1 2-1 0 0,1 0 1 0 0,1 1 0 0 0,0 1-1 0 0,-4 3-487 0 0,19-10-210 0 0,-1 0 0 0 0,1 0 1 0 0,0 0-1 0 0,1 0 0 0 0,-1 1 0 0 0,0 0 0 0 0,1-1 0 0 0,-1 2 210 0 0,2-3 32 0 0,0 0-1 0 0,0 0 0 0 0,0 0 0 0 0,0 0 0 0 0,1 0 0 0 0,-1 0 0 0 0,1 1 0 0 0,-1-1 0 0 0,1 0 0 0 0,0 0 0 0 0,-1 0 0 0 0,1 1 0 0 0,0-1 0 0 0,1 0 0 0 0,-1 0 0 0 0,0 0 0 0 0,1 1 0 0 0,-1-1 0 0 0,1 0 0 0 0,0 0 0 0 0,-1 0 0 0 0,2 1-31 0 0,1 1 72 0 0,-1 0 1 0 0,1 0-1 0 0,1-1 0 0 0,-1 1 0 0 0,1-1 0 0 0,-1 0 0 0 0,1 0 0 0 0,1 1-72 0 0,6 5 28 0 0,-7-7 23 0 0,0 1-1 0 0,0 0 0 0 0,1-1 0 0 0,-1 0 0 0 0,1 0 0 0 0,2 1-50 0 0,14 6 131 0 0,8 6 606 0 0,19 6-737 0 0,-13-7-2262 0 0,-16-7-1210 0 0,-1 1-2490 0 0</inkml:trace>
  <inkml:trace contextRef="#ctx0" brushRef="#br2" timeOffset="53290.455">5352 3026 4608 0 0,'6'-8'488'0'0,"-2"2"-161"0"0,-4 6-263 0 0,1 0 0 0 0,-1-1 0 0 0,0 1 0 0 0,1 0 0 0 0,-1-1 0 0 0,0 1-1 0 0,1-1 1 0 0,-1 1 0 0 0,0-1 0 0 0,1 1 0 0 0,-1-1 0 0 0,0 1 0 0 0,0-1 0 0 0,0 1 0 0 0,1-1 0 0 0,-1 1 0 0 0,0-1 0 0 0,0 1-1 0 0,0-1 1 0 0,0 0 0 0 0,0 1 0 0 0,0-1 0 0 0,0 1-64 0 0,0-1 83 0 0,-1 0 1 0 0,1 1-1 0 0,0-1 0 0 0,0 1 0 0 0,-1-1 0 0 0,1 0 1 0 0,0 0-1 0 0,0 1 0 0 0,0-1 0 0 0,0 0 0 0 0,0 1 0 0 0,0-1 1 0 0,0 0-1 0 0,0 1 0 0 0,0-1 0 0 0,0 0 0 0 0,0 1 1 0 0,1-1-1 0 0,-1 0 0 0 0,0 1 0 0 0,0-1 0 0 0,1 0 1 0 0,-1 1-1 0 0,0-1 0 0 0,1 1 0 0 0,-1-1 0 0 0,1 1 1 0 0,-1-1-1 0 0,0 1 0 0 0,1-1 0 0 0,0 1 0 0 0,-1-1 1 0 0,1 1-1 0 0,-1-1 0 0 0,1 1 0 0 0,-1 0 0 0 0,1-1 1 0 0,0 1-1 0 0,-1 0 0 0 0,1 0-83 0 0,0-1 116 0 0,-1 1 0 0 0,1-1 0 0 0,-1 0 0 0 0,0 1-1 0 0,1-1 1 0 0,-1 0 0 0 0,0 1 0 0 0,1-1 0 0 0,-1 0 0 0 0,0 1 0 0 0,0-1 0 0 0,0 0 0 0 0,0 1-1 0 0,1-1 1 0 0,-1 0 0 0 0,0 0 0 0 0,0 1 0 0 0,0-1 0 0 0,-1 0 0 0 0,1 0 0 0 0,0 1 0 0 0,0-1-1 0 0,0 0 1 0 0,0 1 0 0 0,-1-1-116 0 0,1 0 47 0 0,0 1 1 0 0,0 0-1 0 0,-1 0 0 0 0,1-1 0 0 0,0 1 0 0 0,0 0 1 0 0,0-1-1 0 0,0 1 0 0 0,-1 0 0 0 0,1 0 0 0 0,0-1 1 0 0,0 1-1 0 0,0 0 0 0 0,0-1 0 0 0,0 1 0 0 0,0 0 1 0 0,0-1-1 0 0,0 1 0 0 0,0 0 0 0 0,0-1 0 0 0,0 1 1 0 0,0 0-1 0 0,0-1 0 0 0,0 1 0 0 0,0 0 0 0 0,0-1 0 0 0,1 1 1 0 0,-1 0-1 0 0,0 0 0 0 0,0-1 0 0 0,0 1 0 0 0,0 0 1 0 0,1-1-1 0 0,-1 1 0 0 0,0 0 0 0 0,0 0 0 0 0,0 0 1 0 0,1-1-1 0 0,-1 1 0 0 0,0 0 0 0 0,0 0 0 0 0,1 0 1 0 0,-1-1-1 0 0,0 1 0 0 0,1 0 0 0 0,-1 0 0 0 0,0 0 1 0 0,1 0-1 0 0,-1 0 0 0 0,0 0 0 0 0,1 0 0 0 0,-1 0 0 0 0,0 0 1 0 0,1 0-48 0 0,-1-1-75 0 0,2 1 233 0 0,-2 0-146 0 0,0 0 0 0 0,0 1 0 0 0,1-1-1 0 0,-1 0 1 0 0,0 0 0 0 0,0 1 0 0 0,1-1 0 0 0,-1 0-1 0 0,0 0 1 0 0,1 0 0 0 0,-1 1 0 0 0,0-1 0 0 0,1 0 0 0 0,-1 0-1 0 0,0 0 1 0 0,1 0 0 0 0,-1 0 0 0 0,1 0 0 0 0,-1 0-1 0 0,0 0 1 0 0,1 0 0 0 0,-1 0 0 0 0,0 0 0 0 0,1 0-1 0 0,-1 0 1 0 0,1 0 0 0 0,-1 0 0 0 0,0 0 0 0 0,1 0-12 0 0,8 1 107 0 0,-5 3-88 0 0,1 1 0 0 0,-1 0 0 0 0,0 0 0 0 0,-1 0 1 0 0,1 0-1 0 0,1 3-19 0 0,11 17 28 0 0,9 14-28 0 0,-21-34 0 0 0,0 0 0 0 0,-1 0 0 0 0,1 0 0 0 0,1 5 1 0 0,4 5-2 0 0,25 47 66 0 0,-23-45-69 0 0,-8-12 19 0 0,0 0-1 0 0,0 0 1 0 0,1 0-1 0 0,-1-1 1 0 0,1 1 0 0 0,2 1-15 0 0,-4-5 11 0 0,2 7 49 0 0,-3-7 10 0 0,-1-1 46 0 0,0 0-2 0 0,0 0-2 0 0,0 0 15 0 0,0 0 62 0 0,4-14 470 0 0,-2 2-379 0 0,0-1 0 0 0,0 1 0 0 0,-1-12-280 0 0,-2 2 130 0 0,1 14-80 0 0,0-1 0 0 0,0 1 1 0 0,0 0-1 0 0,1 0 0 0 0,0-1 0 0 0,1 1 0 0 0,0 0-50 0 0,3-14 18 0 0,-5 17-6 0 0,1 1 1 0 0,0 0-1 0 0,0-1 1 0 0,1 1-1 0 0,-1 0 1 0 0,1 0-1 0 0,0 0 1 0 0,1-2-13 0 0,-1 2-268 0 0,3-3 578 0 0,-2 4-6228 0 0,3 3 101 0 0</inkml:trace>
  <inkml:trace contextRef="#ctx0" brushRef="#br2" timeOffset="53625.322">5729 3056 10136 0 0,'0'0'777'0'0,"0"0"-526"0"0,0 0-338 0 0,6 18-380 0 0,1 21 1998 0 0,-7-29-1146 0 0,2-1 0 0 0,-1 1 0 0 0,2 3-385 0 0,3 13 520 0 0,-4-18-396 0 0,-1-1 0 0 0,1 0 0 0 0,0 0 0 0 0,4 7-124 0 0,-3-2 78 0 0,-1-6-23 0 0,0 0 1 0 0,0 0-1 0 0,1 0 0 0 0,-1 0 0 0 0,2 0-55 0 0,-4-5-78 0 0,0-1-13 0 0,0 0-64 0 0,0 0-306 0 0,0 0-132 0 0</inkml:trace>
  <inkml:trace contextRef="#ctx0" brushRef="#br2" timeOffset="53917.144">5754 3056 10136 0 0,'13'-4'1080'0'0,"-4"4"-1122"0"0,-7-1 9 0 0,1 1-1 0 0,-1 0 1 0 0,1 0-1 0 0,0 0 0 0 0,-1 1 1 0 0,1-1-1 0 0,-1 1 0 0 0,1-1 1 0 0,-1 1-1 0 0,1 0 1 0 0,-1 0-1 0 0,1 0 0 0 0,-1 0 1 0 0,2 2 33 0 0,51 35 1058 0 0,-51-35-873 0 0,1 0-1 0 0,-1 1 0 0 0,0-1 1 0 0,0 1-1 0 0,0 0 1 0 0,-1 0-1 0 0,2 2-184 0 0,12 13 659 0 0,-13-14-480 0 0,0 0 0 0 0,0 1 0 0 0,-1-1 1 0 0,0 1-1 0 0,0 0 0 0 0,-1 0 0 0 0,1 0 1 0 0,-1 0-1 0 0,1 6-179 0 0,-3-10 30 0 0,0 0-1 0 0,0 0 1 0 0,-1-1 0 0 0,1 1 0 0 0,0 0-1 0 0,-1 0 1 0 0,0-1 0 0 0,1 1 0 0 0,-1 0-1 0 0,0-1 1 0 0,0 1 0 0 0,1 0 0 0 0,-1-1-1 0 0,-1 1 1 0 0,1-1 0 0 0,0 0 0 0 0,0 1 0 0 0,0-1-1 0 0,-1 0 1 0 0,1 0 0 0 0,-1 0 0 0 0,1 0-1 0 0,-1 0 1 0 0,-1 1-30 0 0,-3 2 48 0 0,0-1 0 0 0,0 0 0 0 0,0 0 0 0 0,-1 0 0 0 0,0-1 0 0 0,-1 0-47 0 0,-9 1 63 0 0</inkml:trace>
  <inkml:trace contextRef="#ctx0" brushRef="#br1" timeOffset="71886.086">4107 109 17503 0 0,'-7'-5'166'0'0,"3"2"83"0"0,1 0-1 0 0,-1 1 0 0 0,0 0 1 0 0,1-1-1 0 0,-1 1 0 0 0,0 0 0 0 0,-4-1-248 0 0,8 3 0 0 0,0 0 0 0 0,0 0 0 0 0,0 0 0 0 0,-1 0 0 0 0,1 0 0 0 0,0 0 0 0 0,0 0 0 0 0,0 0 0 0 0,0 0 0 0 0,0 0 0 0 0,0 0 0 0 0,-1 0 0 0 0,1 0 0 0 0,0 0 0 0 0,0 0 0 0 0,0 0 0 0 0,0 0 0 0 0,0 0 0 0 0,0 0 0 0 0,-1 0 0 0 0,1 0 0 0 0,0 0 0 0 0,0 0 0 0 0,0 0 0 0 0,0 1 0 0 0,0-1 0 0 0,0 0 0 0 0,0 0 0 0 0,-1 0 0 0 0,1 0 0 0 0,0 0 0 0 0,0 0 0 0 0,0 0 0 0 0,0 0 0 0 0,0 0 0 0 0,0 1 0 0 0,0-1 0 0 0,0 0 0 0 0,0 0 0 0 0,0 0 0 0 0,0 0 0 0 0,0 0 0 0 0,0 0 0 0 0,0 1 0 0 0,0-1 0 0 0,0 0 0 0 0,0 0 0 0 0,0 0 0 0 0,0 0 0 0 0,0 0 0 0 0,0 0 0 0 0,0 1 0 0 0,0-1 0 0 0,0 0 0 0 0,0 0 0 0 0,1 5 0 0 0,0-3 0 0 0,-1 0 0 0 0,0 1 0 0 0,0-1 0 0 0,0 0 0 0 0,0 0 0 0 0,0 1 0 0 0,0-1 0 0 0,0 0 0 0 0,-1 1 0 0 0,1 0 0 0 0,-1 0 0 0 0,1 0 0 0 0,0 0 0 0 0,0 0 0 0 0,0 0 0 0 0,1 0 0 0 0,-1 0 0 0 0,3 13 688 0 0,-2 1-1 0 0,0 14-687 0 0,1 7 673 0 0,-1-25-670 0 0,-1 0 0 0 0,-1 0 0 0 0,0 0 0 0 0,-1 0 0 0 0,-1 1-3 0 0,1 3 1 0 0,-2 67-1 0 0,4-78 153 0 0,0 1-635 0 0,-1 5-3391 0 0,1-12 2340 0 0</inkml:trace>
  <inkml:trace contextRef="#ctx0" brushRef="#br1" timeOffset="72196.303">4008 23 15664 0 0,'-1'-1'104'0'0,"0"0"0"0"0,0 0 0 0 0,0 0 0 0 0,0 0 0 0 0,1 0 0 0 0,-1 0 1 0 0,0 0-1 0 0,1 0 0 0 0,-1 0 0 0 0,1-1 0 0 0,0 1 0 0 0,-1 0 1 0 0,1 0-1 0 0,0-1 0 0 0,0 1 0 0 0,-1 0 0 0 0,1-2-104 0 0,0 3 381 0 0,0 0 110 0 0,3 0 18 0 0,10 1-607 0 0,1 0 0 0 0,0 1 0 0 0,-1 0 0 0 0,0 1 0 0 0,1 1 0 0 0,11 4 98 0 0,-5 0 299 0 0,0 1 0 0 0,0 1 0 0 0,-1 1 0 0 0,2 2-299 0 0,-14-8-88 0 0,-1 0 0 0 0,0 0 0 0 0,0 1 0 0 0,0 0 0 0 0,-1 0 0 0 0,0 0 0 0 0,0 1 0 0 0,0-1-1 0 0,-1 1 1 0 0,0 0 0 0 0,0 1 0 0 0,-1-1 0 0 0,0 1 88 0 0,0-2 144 0 0,-2-1-1 0 0,1 1 1 0 0,0-1 0 0 0,-1 1-1 0 0,0 0 1 0 0,-1-1-1 0 0,1 1 1 0 0,-1 0 0 0 0,0 0-1 0 0,-1-1 1 0 0,1 1 0 0 0,-1 0-1 0 0,0-1 1 0 0,0 1-1 0 0,-1 0 1 0 0,0-1 0 0 0,0 0-1 0 0,-2 5-143 0 0,-7 10 454 0 0,8-13-437 0 0,0-1 0 0 0,-1 1 1 0 0,0-1-1 0 0,0 0 0 0 0,0 0 0 0 0,-1 0 0 0 0,0 0 0 0 0,0-1 0 0 0,-4 3-17 0 0,-9 6 0 0 0,0-1 0 0 0,-1-1 0 0 0,0 0 0 0 0,-3 0 0 0 0,8-5 0 0 0,-3 1 0 0 0,0 0 0 0 0,-12 3 0 0 0,26-10-27 0 0,-1 0 0 0 0,1 0 1 0 0,0 1-1 0 0,0-1 0 0 0,0 1 0 0 0,0-1 0 0 0,0 1 0 0 0,0 0 0 0 0,0 0 0 0 0,0 2 27 0 0,2-4-151 0 0,1 0 0 0 0,-1 1 0 0 0,1-1 0 0 0,-1 0 0 0 0,1 0 0 0 0,0 1 0 0 0,-1-1 0 0 0,1 0 0 0 0,-1 0 0 0 0,1 0 0 0 0,-1 0-1 0 0,1 0 1 0 0,-1 1 0 0 0,1-1 0 0 0,-1 0 0 0 0,1 0 0 0 0,-1 0 0 0 0,1 0 151 0 0,-4 0-600 0 0,-12 2-1422 0 0,12-2-23 0 0</inkml:trace>
  <inkml:trace contextRef="#ctx0" brushRef="#br1" timeOffset="72525.887">4719 145 15664 0 0,'-12'-11'764'0'0,"10"9"-700"0"0,0 0 0 0 0,0 0-1 0 0,0 0 1 0 0,-1 0 0 0 0,1 0-1 0 0,0 1 1 0 0,-1-1 0 0 0,1 1-1 0 0,-1 0 1 0 0,1 0 0 0 0,-1 0-1 0 0,0 0 1 0 0,1 0 0 0 0,-1 0-1 0 0,-2 0-63 0 0,-14-2 0 0 0,-9-1 0 0 0,13 5 264 0 0,0 1 0 0 0,0 1 0 0 0,0 0 0 0 0,1 1 0 0 0,-1 0 0 0 0,1 2 0 0 0,0-1 0 0 0,-6 5-264 0 0,8-3 399 0 0,1-1 0 0 0,0 2-1 0 0,1-1 1 0 0,0 1 0 0 0,0 1-1 0 0,-4 4-398 0 0,9-7 94 0 0,0 0 0 0 0,0 0 0 0 0,0 0 0 0 0,1 1-1 0 0,0-1 1 0 0,1 1 0 0 0,-1 0 0 0 0,1 0 0 0 0,1 0 0 0 0,-1 0-1 0 0,1 1 1 0 0,0-1 0 0 0,1 1 0 0 0,0-1 0 0 0,0 1-1 0 0,1 0 1 0 0,0-1 0 0 0,1 8-94 0 0,-1-7 52 0 0,1 0-1 0 0,1 0 0 0 0,0 0 1 0 0,0 0-1 0 0,0 0 1 0 0,1 0-1 0 0,0-1 0 0 0,1 1 1 0 0,0-1-1 0 0,0 0 1 0 0,0 0-1 0 0,1-1 0 0 0,0 1 1 0 0,0-1-1 0 0,1 0 1 0 0,0 0-1 0 0,4 3-51 0 0,-5-6 124 0 0,0 0 0 0 0,0 0 0 0 0,0 0 0 0 0,0-1 0 0 0,1 0 0 0 0,-1 0 0 0 0,1 0 0 0 0,-1 0 0 0 0,3-1-124 0 0,9 2-31 0 0,-1-1-1 0 0,11 0 32 0 0,-16-1-223 0 0,16 0-1259 0 0,1 0-1 0 0,12-3 1483 0 0,-34 2-555 0 0,0 0-1 0 0,1 0 0 0 0,-1 1 0 0 0,5 0 556 0 0,4 1-774 0 0,9-3-761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8:59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0 6448 0 0,'0'0'141'0'0,"0"0"23"0"0,0 0 13 0 0,-12 2 13 0 0,-9-4 2290 0 0,21 2-1968 0 0,-10 0 703 0 0,8 1 6641 0 0,5 2-8002 0 0,0 0 0 0 0,0-1 0 0 0,0 1 0 0 0,1-1 0 0 0,-1 0 0 0 0,1 0 0 0 0,-1 0 0 0 0,1 0 0 0 0,0-1 0 0 0,0 1 0 0 0,0-1 0 0 0,2 1 146 0 0,23 3 393 0 0,-3 0 1206 0 0,17 1-1599 0 0,-2-2 0 0 0,1-1 0 0 0,14 4 0 0 0,4 1 0 0 0,-35-7-173 0 0,-6-1-4997 0 0,-3 2-878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8:54.974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138 54 11976 0 0,'7'-7'144'0'0,"-5"6"-50"0"0,0-1 1 0 0,0 1 0 0 0,-1-1-1 0 0,1 0 1 0 0,-1 1 0 0 0,0-1-1 0 0,1 0 1 0 0,0-2-95 0 0,-1 3 34 0 0,0 0-1 0 0,0-1 1 0 0,1 1 0 0 0,-1 0-1 0 0,1 0 1 0 0,-1 0 0 0 0,1 0-1 0 0,-1 0 1 0 0,1 0 0 0 0,-1 0 0 0 0,1 0-1 0 0,0 1 1 0 0,0-1-34 0 0,25-8-27 0 0,-18 7 27 0 0,0 0 0 0 0,0 1 0 0 0,0 0 0 0 0,1 1 0 0 0,-1 0 0 0 0,8 0 0 0 0,-11 1 0 0 0,0 0 0 0 0,0 0 0 0 0,0 0 0 0 0,0 1 0 0 0,0-1 0 0 0,-1 1 0 0 0,1 1 0 0 0,-1-1 0 0 0,1 1 0 0 0,4 3 0 0 0,7 6 0 0 0,-16-12 0 0 0,-1 0 0 0 0,1 0 0 0 0,-1 1 0 0 0,1-1 0 0 0,-1 0 0 0 0,1 1 0 0 0,-1-1 0 0 0,0 1 0 0 0,1-1 0 0 0,-1 0 0 0 0,0 1 0 0 0,1-1 0 0 0,-1 1 0 0 0,0-1 0 0 0,0 1 0 0 0,0-1 0 0 0,1 1 0 0 0,-1-1 0 0 0,0 1 0 0 0,0-1 0 0 0,0 1 0 0 0,0-1 0 0 0,0 1 0 0 0,0-1 0 0 0,0 1 0 0 0,0-1 0 0 0,0 1 0 0 0,0 0 0 0 0,0-1 0 0 0,0 1 0 0 0,0-1 0 0 0,0 1 0 0 0,-1-1 0 0 0,1 1 0 0 0,0-1 0 0 0,0 1 0 0 0,0-1 0 0 0,-1 0 0 0 0,1 1 0 0 0,0-1 0 0 0,-1 1 0 0 0,1-1 0 0 0,-1 1 0 0 0,1-1 0 0 0,0 0 0 0 0,-1 1 0 0 0,0 0 0 0 0,0 0 0 0 0,0 0 0 0 0,0 0 0 0 0,0 0 0 0 0,0 0 0 0 0,0 0 0 0 0,0 0 0 0 0,0 0 0 0 0,0 0 0 0 0,0 0 0 0 0,-1-1 0 0 0,0 1 0 0 0,-9 7 0 0 0</inkml:trace>
  <inkml:trace contextRef="#ctx0" brushRef="#br1" timeOffset="5059.889">1 110 11976 0 0,'0'-1'36'0'0,"1"1"0"0"0,0-1 1 0 0,-1 0-1 0 0,1 1 0 0 0,-1-1 1 0 0,1 1-1 0 0,-1-1 1 0 0,1 0-1 0 0,-1 1 0 0 0,1-1 1 0 0,-1 0-1 0 0,1 0 0 0 0,-1 0 1 0 0,0 1-1 0 0,0-1 1 0 0,1 0-37 0 0,4-9 618 0 0,2 5-446 0 0,-6 4 204 0 0,-1 1 110 0 0,0 0 24 0 0,0 0-68 0 0,1 1-292 0 0,3 7 183 0 0,1 1 1 0 0,-2-1 0 0 0,0 1 0 0 0,0 0 0 0 0,0 0 0 0 0,0 3-334 0 0,4 15 60 0 0,14 54 700 0 0,-12-47-559 0 0,0 0 1 0 0,5 5-202 0 0,-9-24-275 0 0,-1 0 1 0 0,0 1-1 0 0,-1-1 0 0 0,-1 6 275 0 0,9 36 56 0 0,-6-35 426 0 0,-1 1 0 0 0,-1 0 0 0 0,-2-1 0 0 0,0 18-482 0 0,6-12 0 0 0,-5-21-64 0 0,-7-20-2381 0 0,1 2-3693 0 0</inkml:trace>
  <inkml:trace contextRef="#ctx0" brushRef="#br1" timeOffset="5402.118">64 166 11976 0 0,'4'-20'751'0'0,"-4"18"-705"0"0,0-1 1 0 0,0 1 0 0 0,1 0 0 0 0,-1 0-1 0 0,1 0 1 0 0,-1-1 0 0 0,1 1 0 0 0,0 0-1 0 0,0 0 1 0 0,0 0 0 0 0,0 0 0 0 0,0 0-47 0 0,1-1 109 0 0,1 0 0 0 0,-1 0 0 0 0,0 1 0 0 0,1-1 1 0 0,0 1-1 0 0,-1-1 0 0 0,1 1 0 0 0,0 0 0 0 0,0 0 1 0 0,0 0-1 0 0,1 1 0 0 0,-1-1 0 0 0,0 1 1 0 0,2-1-110 0 0,1 1 65 0 0,0-1 1 0 0,1 1-1 0 0,-1 0 1 0 0,1 0 0 0 0,-1 1-1 0 0,1-1 1 0 0,6 2-66 0 0,1 1 70 0 0,0 0 1 0 0,1 1 0 0 0,-1 0-1 0 0,0 1 1 0 0,0 1 0 0 0,-1 0-1 0 0,2 2-70 0 0,-7-4 129 0 0,-1 0 0 0 0,0 1 0 0 0,0 0 0 0 0,0 0 0 0 0,-1 1 0 0 0,1 0 0 0 0,-1 0 0 0 0,0 1 0 0 0,-1-1 0 0 0,1 1 0 0 0,-1 1 0 0 0,0-1 0 0 0,3 6-129 0 0,-7-9 81 0 0,0-1 0 0 0,-1 1-1 0 0,1-1 1 0 0,-1 1-1 0 0,1 0 1 0 0,-1 0 0 0 0,0-1-1 0 0,0 1 1 0 0,0 0-1 0 0,0-1 1 0 0,0 1-1 0 0,-1 0 1 0 0,1-1 0 0 0,-1 1-1 0 0,0 0 1 0 0,0-1-1 0 0,0 1 1 0 0,0-1-1 0 0,-1 2-80 0 0,0 1-117 0 0,-1 0-1 0 0,0 0 1 0 0,0-1-1 0 0,0 1 1 0 0,-1 0-1 0 0,1-1 1 0 0,-1 0-1 0 0,-4 3 118 0 0,1-1-143 0 0,-10 9 398 0 0,0-2 0 0 0,-1 0-1 0 0,0 0 1 0 0,-1-2 0 0 0,0 0-1 0 0,-18 6-254 0 0,14-8-103 0 0,16-5-217 0 0,-1-1 0 0 0,0 0 0 0 0,0 0-1 0 0,-4 0 321 0 0,7-2-695 0 0,0 0 0 0 0,0 0 0 0 0,0-1 0 0 0,0 0 0 0 0,0 1 0 0 0,-1-2 0 0 0,1 1 695 0 0,2-1-1534 0 0</inkml:trace>
  <inkml:trace contextRef="#ctx0" brushRef="#br1" timeOffset="5727.975">519 293 11976 0 0,'0'0'13'0'0,"0"0"0"0"0,0 1-1 0 0,0-1 1 0 0,0 0 0 0 0,0 0 0 0 0,0 0 0 0 0,0 1 0 0 0,0-1 0 0 0,0 0 0 0 0,0 0 0 0 0,0 0 0 0 0,-1 1 0 0 0,1-1 0 0 0,0 0 0 0 0,0 0 0 0 0,0 0 0 0 0,0 0 0 0 0,0 1 0 0 0,-1-1 0 0 0,1 0 0 0 0,0 0 0 0 0,0 0-1 0 0,0 0 1 0 0,-1 0 0 0 0,1 0 0 0 0,0 1 0 0 0,0-1 0 0 0,0 0 0 0 0,-1 0 0 0 0,1 0 0 0 0,0 0 0 0 0,0 0 0 0 0,-1 0 0 0 0,1 0-13 0 0,-14 4 510 0 0,-5 1-164 0 0,3 3-296 0 0,1 0-1 0 0,0 1 1 0 0,1 1 0 0 0,0 1 0 0 0,0 0 0 0 0,1 0 0 0 0,1 1 0 0 0,0 1 0 0 0,-3 4-50 0 0,11-11 277 0 0,1-1-1 0 0,0 1 1 0 0,0-1 0 0 0,1 1-1 0 0,-2 3-276 0 0,-4 12 296 0 0,7-20 74 0 0,3 1-290 0 0,0 0 1 0 0,0 0-1 0 0,1 0 0 0 0,-1 0 1 0 0,0 0-1 0 0,1-1 0 0 0,-1 1 0 0 0,1-1 1 0 0,-1 0-1 0 0,1 0 0 0 0,0 0 0 0 0,0 0 1 0 0,0 0-1 0 0,-1-1 0 0 0,1 1 0 0 0,0-1 1 0 0,0 0-1 0 0,0 0 0 0 0,0 0 0 0 0,2 0-80 0 0,9 0-6 0 0,0-2 0 0 0,0 1-1 0 0,0-2 1 0 0,-1 0-1 0 0,1 0 1 0 0,8-4 6 0 0,5-4 240 0 0,1-1 1 0 0,14-9-241 0 0,-38 18 124 0 0,0 0-1 0 0,0 0 1 0 0,0 0-1 0 0,0 0 1 0 0,0-1-1 0 0,-1 0 1 0 0,1 0-1 0 0,-1 0 0 0 0,0 0 1 0 0,-1 0-1 0 0,1-1 1 0 0,-1 1-1 0 0,1-1-123 0 0,-3 2 0 0 0,1 1 0 0 0,-1 0 0 0 0,0 0 0 0 0,0 0 0 0 0,0-1 0 0 0,0 1 0 0 0,0 0 0 0 0,-1 0 0 0 0,1 0 0 0 0,-1-1 0 0 0,1 1 0 0 0,-1 0 0 0 0,0 0 0 0 0,0 0 0 0 0,0 0 0 0 0,0 0 0 0 0,0 0 0 0 0,0 0 0 0 0,0 0 0 0 0,-1 1 0 0 0,1-1 0 0 0,-1 0 0 0 0,1 1 0 0 0,-1-1 0 0 0,0 1 0 0 0,0 0 0 0 0,0-1 0 0 0,1 1 0 0 0,-1 0 0 0 0,0 0 0 0 0,0 0 0 0 0,-1 0 0 0 0,-1 0 0 0 0,-1 0-154 0 0,-1 1-1 0 0,0-1 0 0 0,0 1 0 0 0,0 0 1 0 0,1 1-1 0 0,-5 0 155 0 0,-8 4-5482 0 0,17-5-131 0 0</inkml:trace>
  <inkml:trace contextRef="#ctx0" brushRef="#br1" timeOffset="5990.309">896 121 15664 0 0,'0'0'356'0'0,"0"0"49"0"0,0 0 21 0 0,0 0-42 0 0,-4 5-236 0 0,-23 4-148 0 0,21-7 0 0 0,-1 0 0 0 0,0 0 0 0 0,0 1 0 0 0,-3 2 0 0 0,-15 11 287 0 0,1 1-1 0 0,1 0 1 0 0,1 2-1 0 0,0 1 0 0 0,1 2-286 0 0,18-19 54 0 0,1 0-1 0 0,0 0 1 0 0,-1 0-1 0 0,1 0 0 0 0,1 1 1 0 0,-1-1-1 0 0,0 1 0 0 0,1-1 1 0 0,0 1-1 0 0,0 0 1 0 0,0-1-1 0 0,0 1-53 0 0,1-1-2 0 0,-1 0 0 0 0,1 0 0 0 0,0-1 0 0 0,-1 1 0 0 0,1 0 0 0 0,1 0 0 0 0,-1 0 0 0 0,0 0 0 0 0,1-1 0 0 0,-1 1 0 0 0,1 0 0 0 0,0-1 0 0 0,0 1-1 0 0,0 0 1 0 0,0-1 0 0 0,1 2 2 0 0,-2-4 0 0 0,2 3 0 0 0,0 0 0 0 0,0-1 0 0 0,0 1 0 0 0,0 0 0 0 0,0-1 0 0 0,1 0 0 0 0,-1 1 0 0 0,1-1 0 0 0,-1 0 0 0 0,3 1 0 0 0,23 14 13 0 0,-20-11-293 0 0,-1-1 1 0 0,2-1 0 0 0,-1 1 0 0 0,0-2-1 0 0,8 3 280 0 0,7 1-537 0 0,-13-5 536 0 0,0 1 0 0 0,0 0-1 0 0,0 1 1 0 0,-1 0 0 0 0,1 0 0 0 0,1 2 1 0 0,-10-5 338 0 0,-1-1 136 0 0,0 1-418 0 0,0 0-1 0 0,0 1 1 0 0,-1-1-1 0 0,1 0 1 0 0,-1 0-1 0 0,1 0 0 0 0,-1 0 1 0 0,0 0-1 0 0,1 0 1 0 0,-1 0-1 0 0,0 0 1 0 0,0 0-1 0 0,0 0 0 0 0,1 0 1 0 0,-1 0-1 0 0,0-1 1 0 0,0 1-1 0 0,0 0 1 0 0,0-1-1 0 0,0 1 0 0 0,-1-1 1 0 0,1 1-56 0 0,-29 11-198 0 0,24-10 292 0 0,-7 2-1280 0 0,4-2-2971 0 0,-3-1-1891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04.3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48 9672 0 0,'0'0'748'0'0,"0"-1"-492"0"0,0-3-63 0 0,0 3 662 0 0,-1 1-615 0 0,1-1 1 0 0,-1 0-1 0 0,1 0 1 0 0,0 0 0 0 0,-1 0-1 0 0,1 1 1 0 0,-1-1-1 0 0,0 0 1 0 0,1 1-1 0 0,-1-1 1 0 0,1 0 0 0 0,-1 1-1 0 0,0-1 1 0 0,0 1-1 0 0,1-1 1 0 0,-1 1 0 0 0,0-1-1 0 0,0 1 1 0 0,0 0-1 0 0,0-1 1 0 0,1 1-1 0 0,-1 0 1 0 0,0-1 0 0 0,0 1-241 0 0,-3-1 5 0 0,3 0 683 0 0,-11-10 968 0 0,10 7-1379 0 0,2 4-209 0 0,-1-1-1 0 0,1 0 1 0 0,0 1-1 0 0,-1-1 1 0 0,1 0-1 0 0,-1 1 1 0 0,1-1-1 0 0,-1 1 1 0 0,1-1-1 0 0,-1 1 1 0 0,1-1-1 0 0,-1 1 1 0 0,1-1-1 0 0,-1 1 1 0 0,0-1-1 0 0,1 1 1 0 0,-1 0-1 0 0,0-1-67 0 0,0 1-96 0 0,1 2-1437 0 0,-3 7-5537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03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20 153 10736 0 0,'0'0'496'0'0,"0"0"-14"0"0,-9-13 1513 0 0,11 21 3214 0 0,2 6-3441 0 0,0 0-1819 0 0,0 0 1 0 0,1 9 50 0 0,1 16 450 0 0,1 0 0 0 0,2-1 0 0 0,5 10-450 0 0,-7-23 98 0 0,-6-19-80 0 0,0 1 0 0 0,1-1 0 0 0,0 0 1 0 0,0 1-1 0 0,1-1 0 0 0,-1 0 1 0 0,1 0-1 0 0,1 0 0 0 0,-1-1 0 0 0,4 5-18 0 0,-2-7 186 0 0,-2 1-3533 0 0,-3-4-3603 0 0</inkml:trace>
  <inkml:trace contextRef="#ctx0" brushRef="#br0" timeOffset="266.135">11 30 10136 0 0,'-4'-8'918'0'0,"-1"-8"-508"0"0,5 15 792 0 0,-1-4 2275 0 0,1 9-1468 0 0,1 11-1606 0 0,18 44-1559 0 0,-11-46-51 0 0</inkml:trace>
  <inkml:trace contextRef="#ctx0" brushRef="#br0" timeOffset="818.818">400 139 13824 0 0,'0'0'314'0'0,"-13"6"760"0"0,-15 8-980 0 0,-49 26 54 0 0,65-34 204 0 0,1 2-1 0 0,0 0 0 0 0,0 0 0 0 0,1 1 0 0 0,-2 3-351 0 0,7-8 91 0 0,1 1 1 0 0,1-1-1 0 0,-1 1 0 0 0,1 0 1 0 0,0 0-1 0 0,0 0 0 0 0,0 1 1 0 0,0-1-1 0 0,1 1 0 0 0,0 0 1 0 0,1-1-1 0 0,-2 5-91 0 0,3-7 24 0 0,0 0 0 0 0,0 0 0 0 0,0-1 0 0 0,1 1 0 0 0,-1 0 0 0 0,0-1 0 0 0,1 1 0 0 0,0 0 0 0 0,0-1 0 0 0,0 1 0 0 0,0-1 0 0 0,0 1 0 0 0,0-1 0 0 0,1 0 0 0 0,-1 1 0 0 0,1-1 0 0 0,0 0 0 0 0,-1 0 0 0 0,1 0 0 0 0,0 0 0 0 0,0 0 0 0 0,0-1 0 0 0,1 1-24 0 0,2 3 66 0 0,1-1 0 0 0,0 0-1 0 0,0 0 1 0 0,1-1 0 0 0,-1 0-1 0 0,1 0 1 0 0,0 0-1 0 0,1-1-65 0 0,-3 0 41 0 0,1-1-1 0 0,-1-1 0 0 0,1 1 0 0 0,0-1 0 0 0,-1 0 0 0 0,1-1 0 0 0,0 1 0 0 0,-1-1 0 0 0,1 0 0 0 0,-1 0 0 0 0,1-1 0 0 0,-1 0 1 0 0,1 0-1 0 0,-1 0 0 0 0,1-1-40 0 0,-2 0 3 0 0,-1 0 1 0 0,1-1-1 0 0,-1 0 0 0 0,0 0 1 0 0,0 0-1 0 0,0 0 1 0 0,0 0-1 0 0,-1 0 0 0 0,1-2-3 0 0,1-6 0 0 0,0 1 0 0 0,0-1 0 0 0,-2 0 0 0 0,2-10 0 0 0,6-25 0 0 0,-5 32 6 0 0,-4 10-47 0 0,0 0 0 0 0,0 1 0 0 0,1-1 0 0 0,-1 0 0 0 0,1 0 0 0 0,1 1 0 0 0,-1 0 0 0 0,1-1-1 0 0,-1 1 1 0 0,1 0 0 0 0,0 0 0 0 0,1 0 0 0 0,2-2 41 0 0,1-2 0 0 0,-7 7 0 0 0,0 1 0 0 0,0-1 0 0 0,1 1 0 0 0,-1 0 0 0 0,0-1 0 0 0,1 1 0 0 0,-1-1 0 0 0,1 1 0 0 0,-1 0 0 0 0,0-1 0 0 0,1 1 0 0 0,-1 0 0 0 0,1-1 0 0 0,-1 1 0 0 0,1 0 0 0 0,-1 0 0 0 0,1-1 0 0 0,2 1 0 0 0,-1 0 0 0 0,0 0 0 0 0,1 0 0 0 0,-1 0 0 0 0,1 0 0 0 0,-1 0 0 0 0,0 1 0 0 0,2 0 0 0 0,0 0 0 0 0,1 1 0 0 0,0 0 0 0 0,-1 0 0 0 0,1 0 0 0 0,-1 1 0 0 0,0 0 0 0 0,4 2 0 0 0,3 3 0 0 0,-6-4-15 0 0,0 0-1 0 0,0 1 1 0 0,0 0-1 0 0,0 0 0 0 0,-1 0 1 0 0,0 1-1 0 0,0-1 0 0 0,1 4 16 0 0,13 17-219 0 0,-11-18 296 0 0,0 2 0 0 0,-1-1 0 0 0,0 1-1 0 0,-1-1 1 0 0,0 2 0 0 0,0-1-1 0 0,-1 0 1 0 0,0 1 0 0 0,-1 0 0 0 0,0 0-1 0 0,-1 0 1 0 0,0 0 0 0 0,-1 0-1 0 0,0 1 1 0 0,-1 1-77 0 0,0-12 65 0 0,0-1-38 0 0,-1 0 0 0 0,0 0 0 0 0,0 0-1 0 0,0 0 1 0 0,1 0 0 0 0,-1-1 0 0 0,0 1-1 0 0,0 0 1 0 0,1 0 0 0 0,-1-1 0 0 0,0 1-1 0 0,1-1 1 0 0,-1 1 0 0 0,0 0 0 0 0,1-1-1 0 0,-1 1 1 0 0,0-1 0 0 0,1 0 0 0 0,-1 1-1 0 0,1-1 1 0 0,-1 1 0 0 0,1-1-1 0 0,-1 0-26 0 0,0-1 33 0 0,0 0 0 0 0,0-1-1 0 0,0 1 1 0 0,1 0-1 0 0,-1 0 1 0 0,1-1-1 0 0,-1 1 1 0 0,1-2-33 0 0,-1-6 45 0 0,1-1 0 0 0,0 1 0 0 0,2-7-45 0 0,-2 16 11 0 0,2-10-77 0 0,1 0 0 0 0,0 1 1 0 0,0-1-1 0 0,1 1 0 0 0,0 0 0 0 0,1 0 1 0 0,2-2 65 0 0,-4 8-30 0 0,0 0 0 0 0,0-1 1 0 0,0 1-1 0 0,1 0 1 0 0,0 0-1 0 0,0 1 0 0 0,0-1 1 0 0,0 1-1 0 0,0 0 1 0 0,1 0-1 0 0,0 0 0 0 0,-1 1 1 0 0,1 0-1 0 0,0-1 0 0 0,0 2 1 0 0,0-1-1 0 0,1 1 1 0 0,-1-1-1 0 0,0 1 0 0 0,0 1 1 0 0,1-1-1 0 0,-1 1 1 0 0,0 0-1 0 0,1 0 0 0 0,-1 1 1 0 0,1-1-1 0 0,-1 1 0 0 0,0 0 1 0 0,0 1-1 0 0,0-1 1 0 0,0 1-1 0 0,0 0 0 0 0,3 2 30 0 0,-4-2-40 0 0,3 1-29 0 0,-1 1-1 0 0,1 0 1 0 0,-1 0 0 0 0,0 0 0 0 0,0 1-1 0 0,2 1 70 0 0,0 2-40 0 0,5 5 174 0 0,-1 0 1 0 0,2 3-135 0 0,-11-11 71 0 0,0 0 0 0 0,0-1 0 0 0,0 1 0 0 0,0 1 0 0 0,-1-1 1 0 0,1 0-1 0 0,-1 1 0 0 0,0 3-71 0 0,3 7 37 0 0,-2-9-8 0 0,-1-1 0 0 0,0 1 1 0 0,-1 0-1 0 0,1 2-29 0 0,-2-8 6 0 0,0 0 0 0 0,0 1 0 0 0,0-1 0 0 0,0 0 0 0 0,0 0 0 0 0,0 1 0 0 0,0-1 0 0 0,0 0 0 0 0,-1 0 0 0 0,1 1 0 0 0,0-1 0 0 0,-1 0 0 0 0,1 0 0 0 0,-1 0 0 0 0,1 0 0 0 0,-1 0 0 0 0,0 0 0 0 0,1 0 0 0 0,-1 0 0 0 0,0 0 0 0 0,0 0 0 0 0,1 0 0 0 0,-1 0 0 0 0,0 0 0 0 0,-1 0-6 0 0,-4 3-6 0 0,1-1-234 0 0,1 0 0 0 0,-1 0 0 0 0,0 0 0 0 0,0-1 0 0 0,-5 2 240 0 0,-6-1-1408 0 0</inkml:trace>
  <inkml:trace contextRef="#ctx0" brushRef="#br0" timeOffset="1729.049">1271 208 6448 0 0,'0'0'498'0'0,"-7"-11"1530"0"0,6 10-1489 0 0,-1 0-1 0 0,1-1 0 0 0,-1 1 0 0 0,0 0 0 0 0,1 0 0 0 0,-1 0 0 0 0,0 0 1 0 0,0 0-1 0 0,0 1 0 0 0,0-1 0 0 0,0 1 0 0 0,0-1-538 0 0,-1 0 203 0 0,0 1-1 0 0,1-1 1 0 0,-1 1-1 0 0,0 0 1 0 0,0 0-1 0 0,0 0 1 0 0,1 0-1 0 0,-1 0 1 0 0,0 0-1 0 0,0 1 1 0 0,1-1-1 0 0,-1 1 1 0 0,-2 1-203 0 0,-26 9 586 0 0,27-10-526 0 0,0 0 0 0 0,-1 0 0 0 0,1 1-1 0 0,0-1 1 0 0,0 1 0 0 0,0 0 0 0 0,0 1-1 0 0,1-1 1 0 0,-1 0 0 0 0,0 1 0 0 0,-1 2-60 0 0,5-5 0 0 0,-1 1 1 0 0,1-1 0 0 0,-1 1-1 0 0,1-1 1 0 0,0 1 0 0 0,-1-1-1 0 0,1 1 1 0 0,0 0 0 0 0,0-1-1 0 0,-1 1 1 0 0,1-1 0 0 0,0 1-1 0 0,0 0 1 0 0,0-1 0 0 0,0 1-1 0 0,0 0 1 0 0,0-1 0 0 0,0 1-1 0 0,0 0 1 0 0,0-1 0 0 0,0 1-1 0 0,0 0 1 0 0,0-1 0 0 0,0 1-1 0 0,1 0 1 0 0,-1-1 0 0 0,0 1-1 0 0,0-1 1 0 0,1 1 0 0 0,-1 0-1 0 0,1-1 1 0 0,-1 1 0 0 0,0-1-1 0 0,1 1 0 0 0,10 10 50 0 0,14 2 24 0 0,-10-6-16 0 0,0 1-1 0 0,-1 0 0 0 0,1 1 1 0 0,9 10-58 0 0,-24-19 11 0 0,1 0 1 0 0,-1 1 0 0 0,1-1 0 0 0,-1 0-1 0 0,0 1 1 0 0,1-1 0 0 0,-1 0-1 0 0,0 1 1 0 0,0-1 0 0 0,1 1-1 0 0,-1-1 1 0 0,0 1 0 0 0,0-1 0 0 0,1 1-1 0 0,-1-1 1 0 0,0 1 0 0 0,0-1-1 0 0,0 1 1 0 0,0-1 0 0 0,0 1-1 0 0,0-1 1 0 0,0 1 0 0 0,0-1 0 0 0,0 1-1 0 0,0-1 1 0 0,0 1 0 0 0,0 0-1 0 0,0-1 1 0 0,-1 1 0 0 0,1-1 0 0 0,0 1-1 0 0,0-1 1 0 0,0 0 0 0 0,-1 1-12 0 0,0 1 32 0 0,0-1 0 0 0,-1 1 1 0 0,1-1-1 0 0,-1 1 0 0 0,1-1 1 0 0,-1 0-1 0 0,0 1 0 0 0,1-1 1 0 0,-1 0-1 0 0,0 0-32 0 0,-10 5 136 0 0,0-1 1 0 0,0 0-1 0 0,-1 0-136 0 0,11-5 15 0 0,-69 23-1327 0 0,-10-1 1312 0 0,52-15-591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01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0 329 17503 0 0,'0'0'803'0'0,"0"0"-18"0"0,2 0-501 0 0,2 1-263 0 0,-2-1-20 0 0,-1 0 0 0 0,0 1 1 0 0,0-1-1 0 0,0 0 0 0 0,0 0 0 0 0,0 1 0 0 0,0-1 0 0 0,0 1 0 0 0,0-1 0 0 0,0 1 0 0 0,0 0 0 0 0,1 0-1 0 0,-1 0 0 0 0,0 0 0 0 0,0 1 0 0 0,0-1 0 0 0,0 1 0 0 0,0-1-1 0 0,-1 1 1 0 0,1-1 0 0 0,0 1 0 0 0,-1-1 0 0 0,1 1 0 0 0,-1 0 0 0 0,0-1 0 0 0,1 1-1 0 0,-1 0 1 0 0,0 5 14 0 0,1-1-1 0 0,-2 0 1 0 0,1 0-1 0 0,-1 1 0 0 0,0 0-13 0 0,0 7 389 0 0,0-10-211 0 0,0 0 0 0 0,0 1 0 0 0,0-1 0 0 0,-1 0 0 0 0,1 0 0 0 0,-1 0 0 0 0,0 0-178 0 0,0 0 40 0 0,1-1 0 0 0,-1 1 1 0 0,1 0-1 0 0,0 0 0 0 0,0-1 1 0 0,0 1-1 0 0,0 0 0 0 0,1 0 0 0 0,-1 1-40 0 0,-4 28 0 0 0,5-22 72 0 0,9 13 1028 0 0,7-42-5849 0 0,-10 4 2717 0 0,3-3-14 0 0</inkml:trace>
  <inkml:trace contextRef="#ctx0" brushRef="#br0" timeOffset="202.626">103 65 15664 0 0,'-4'-19'1146'0'0,"3"12"-534"0"0,-1-1 0 0 0,1 1 0 0 0,0-1 0 0 0,1-1-612 0 0,0 8 149 0 0,4-3-133 0 0,-4 4-16 0 0,0 0 0 0 0,1 0 0 0 0,-1-1 0 0 0,0 1 0 0 0,1 0 0 0 0,-1 0 0 0 0,0 0 0 0 0,1 0 0 0 0,-1 0 0 0 0,0 0 0 0 0,1 0 0 0 0,-1 0 0 0 0,1 0 0 0 0,-1 0 0 0 0,0 0 0 0 0,1 0 0 0 0,-1 0 0 0 0,0 0 0 0 0,1 0 0 0 0,-1 0 0 0 0,1 0 0 0 0,-1 0 0 0 0,0 0 0 0 0,1 1 0 0 0,-1-1 0 0 0,0 0 0 0 0,1 0 0 0 0,-1 0 0 0 0,0 1 0 0 0,1-1 0 0 0,-1 0 0 0 0,0 0 0 0 0,0 1 0 0 0,1-1 0 0 0,2 3-501 0 0,1-1-1 0 0,0 1 0 0 0,-1 0 0 0 0,0 0 0 0 0,2 2 502 0 0,1 1-6138 0 0</inkml:trace>
  <inkml:trace contextRef="#ctx0" brushRef="#br0" timeOffset="529.911">262 62 11976 0 0,'0'0'266'0'0,"0"0"44"0"0,1 2 15 0 0,14 53 196 0 0,-8-29 396 0 0,1 0 0 0 0,2 4-917 0 0,0-4 598 0 0,-2 0 1 0 0,-1 1 0 0 0,-1 0 0 0 0,-1 1 0 0 0,-1-1 0 0 0,-2 1-1 0 0,-1 13-598 0 0,-2-19 135 0 0,1-15 126 0 0,-1-1 0 0 0,1 0 0 0 0,0 1 0 0 0,1-1 0 0 0,0 6-261 0 0,0-9-7 0 0,0-1-83 0 0,-1 0 0 0 0,0-1 0 0 0,1 1 1 0 0,-1 0-1 0 0,0-1 0 0 0,0 1 0 0 0,0 0 1 0 0,0-1-1 0 0,-1 1 0 0 0,1 0 0 0 0,0-1 0 0 0,-1 1 1 0 0,0 1 89 0 0,-7-7-6265 0 0,1-3 465 0 0</inkml:trace>
  <inkml:trace contextRef="#ctx0" brushRef="#br0" timeOffset="799.948">269 301 11976 0 0,'0'0'266'0'0,"6"-6"369"0"0,9-3-152 0 0,-1 1-1 0 0,1 0 1 0 0,0 0 0 0 0,1 2-1 0 0,0 0 1 0 0,0 1 0 0 0,14-3-483 0 0,-7 4 559 0 0,0 1 1 0 0,23-1-560 0 0,-3 1 0 0 0,-36 2 0 0 0,1 1 0 0 0,18 6 0 0 0,-24-5 68 0 0,0-1-1 0 0,-1 1 1 0 0,1 0-1 0 0,0 0 0 0 0,0 0 1 0 0,-1 0-1 0 0,1 0 0 0 0,0 0 1 0 0,-1 0-1 0 0,1 0 0 0 0,-1 0 1 0 0,0 1-1 0 0,1-1 0 0 0,-1 1 1 0 0,0-1-1 0 0,0 1 0 0 0,1 0-67 0 0,11 14 738 0 0,-12-16-732 0 0,-1 1-1 0 0,1 0 1 0 0,0 0 0 0 0,0 0 0 0 0,0 0-1 0 0,-1-1 1 0 0,1 1 0 0 0,0 0-1 0 0,-1 0 1 0 0,1 1 0 0 0,-1-1-1 0 0,1 0 1 0 0,-1 0 0 0 0,1 0 0 0 0,-1 0-1 0 0,0 0 1 0 0,1 0 0 0 0,-1 1-1 0 0,0-1 1 0 0,0 0 0 0 0,0 0-1 0 0,0 0 1 0 0,0 0 0 0 0,0 1 0 0 0,-1-1-1 0 0,1 0 1 0 0,0 0 0 0 0,-1 0-1 0 0,1 1-5 0 0,0 0 28 0 0,-1-1-1 0 0,1 1 1 0 0,0-1 0 0 0,0 1-1 0 0,1-1 1 0 0,-1 1-1 0 0,0-1 1 0 0,0 1-1 0 0,1-1 1 0 0,-1 0-1 0 0,1 1 1 0 0,-1-1-1 0 0,1 1-27 0 0,3 13 573 0 0,-6 12 277 0 0,0 7-583 0 0,2-29-267 0 0,0-1 0 0 0,0 1 0 0 0,-1-1 0 0 0,1 1 0 0 0,-1-1 0 0 0,0 0 0 0 0,-1 4 0 0 0,1-2 0 0 0,0-4 0 0 0,1-1 0 0 0,0 0 0 0 0,0 0 0 0 0,0 0 0 0 0,0 1 0 0 0,0-1 0 0 0,0 0 0 0 0,1 0 0 0 0,-1 0 0 0 0,0 1 0 0 0,1-1 0 0 0,-1 0 0 0 0,1 0 0 0 0,-1 0 0 0 0,1 0 0 0 0,3 13 0 0 0,-4-13 0 0 0,0-1 0 0 0,-1 1 0 0 0,1-1 0 0 0,0 1 0 0 0,0 0 0 0 0,0-1 0 0 0,0 1 0 0 0,0-1 0 0 0,0 1 0 0 0,0-1 0 0 0,0 1 0 0 0,1-1 0 0 0,-1 1 0 0 0,0-1 0 0 0,0 1 0 0 0,0-1 0 0 0,1 1 0 0 0,-1-1 0 0 0,0 1 0 0 0,0-1 0 0 0,1 1 0 0 0,-1-1 0 0 0,0 1 0 0 0,1-1 0 0 0,-1 1 0 0 0,1-1 0 0 0,-1 0 0 0 0,0 1 0 0 0,1-1 0 0 0,-1 0 0 0 0,1 1 0 0 0,-1-1 0 0 0,1 0 0 0 0,-1 0 0 0 0,1 0 0 0 0,-1 1 0 0 0,1-1 0 0 0,0 0 0 0 0,-1 0 0 0 0,1 0 0 0 0,-1 0 0 0 0,1 0 0 0 0,-1 0 0 0 0,1 0 0 0 0,3 1 0 0 0,8 3 0 0 0,-11-3 0 0 0,-1-1 0 0 0,1 0 0 0 0,0 1 0 0 0,0-1 0 0 0,0 0 0 0 0,0 1 0 0 0,-1-1 0 0 0,1 0 0 0 0,0 0 0 0 0,0 0 0 0 0,0 0 0 0 0,0 0 0 0 0,0 0 0 0 0,0 0 0 0 0,0 0 0 0 0,-1 0 0 0 0,1 0 0 0 0,0-1 0 0 0,0 1 0 0 0,0 0 0 0 0,0 0 0 0 0,-1-1 0 0 0,1 1 0 0 0,0-1 0 0 0,0 1 0 0 0,-1-1 0 0 0,1 0 0 0 0,0 0 0 0 0,-1 1 0 0 0,1-1 0 0 0,-1 0 0 0 0,0 0 0 0 0,1 0 0 0 0,-1 0 0 0 0,0 0 0 0 0,0 0 0 0 0,1 0 0 0 0,-1 0 0 0 0,0-1 0 0 0,1-3 0 0 0,-1 5-59 0 0,1-1-1 0 0,-1 1 1 0 0,0-1-1 0 0,0 0 1 0 0,1 1-1 0 0,-1-1 0 0 0,0 1 1 0 0,0-1-1 0 0,0 1 1 0 0,0-1-1 0 0,0 0 1 0 0,0 1-1 0 0,0-1 1 0 0,0 1-1 0 0,0-1 0 0 0,0 1 1 0 0,0-1-1 0 0,0 0 1 0 0,-1 1-1 0 0,1-1 1 0 0,0 1-1 0 0,0-1 1 0 0,0 1-1 0 0,-1-1 60 0 0,-2-7-7146 0 0</inkml:trace>
  <inkml:trace contextRef="#ctx0" brushRef="#br0" timeOffset="800.948">659 29 15664 0 0,'10'-4'1705'0'0,"-9"2"-1691"0"0,-7 0-14 0 0,14 0 0 0 0,8 6 0 0 0,-14-3 0 0 0,8 5-72 0 0,-10-3-432 0 0,0-2-77 0 0,5 4-5205 0 0</inkml:trace>
  <inkml:trace contextRef="#ctx0" brushRef="#br0" timeOffset="1468.256">843 78 10136 0 0,'6'1'53'0'0,"12"3"205"0"0,-18-4-245 0 0,1 0-1 0 0,-1 0 1 0 0,0 0 0 0 0,1 1 0 0 0,-1-1-1 0 0,0 0 1 0 0,1 0 0 0 0,-1 1-1 0 0,0-1 1 0 0,1 0 0 0 0,-1 1 0 0 0,0-1-1 0 0,0 0 1 0 0,1 1 0 0 0,-1-1 0 0 0,0 1-1 0 0,0-1 1 0 0,0 0 0 0 0,0 1-1 0 0,1-1 1 0 0,-1 1 0 0 0,0-1 0 0 0,0 1-1 0 0,0-1 1 0 0,0 0 0 0 0,0 1-1 0 0,0-1 1 0 0,0 1 0 0 0,0-1 0 0 0,0 1-1 0 0,0-1 1 0 0,-1 0 0 0 0,1 1 0 0 0,0-1-1 0 0,0 1 1 0 0,0-1-13 0 0,0 1 14 0 0,-1 0 1 0 0,1 0-1 0 0,0 0 1 0 0,0 0-1 0 0,0 0 0 0 0,0 0 1 0 0,0 0-1 0 0,1 0 0 0 0,-1 0 1 0 0,0 0-1 0 0,0 0 1 0 0,1 0-1 0 0,-1 0 0 0 0,0 0 1 0 0,1 0-1 0 0,0 1-14 0 0,3 13 57 0 0,-6 8-57 0 0,0 9 0 0 0,2-30 18 0 0,0 1 0 0 0,0-1 0 0 0,-1 1 0 0 0,1-1 0 0 0,0 1 0 0 0,-1-1 0 0 0,0 1 0 0 0,1-1 0 0 0,-1 1 0 0 0,0-1 0 0 0,0 0 0 0 0,0 1 0 0 0,-1-1 0 0 0,0 2-18 0 0,-5 8 218 0 0,6-10-170 0 0,1-1-1 0 0,-1 1 0 0 0,1-1 1 0 0,0 1-1 0 0,-1 0 0 0 0,1-1 1 0 0,0 1-1 0 0,0 0 0 0 0,0-1 1 0 0,0 1-1 0 0,0 0 0 0 0,1-1 1 0 0,-1 1-1 0 0,0-1 0 0 0,1 1 1 0 0,-1 0-1 0 0,1-1 0 0 0,0 1-47 0 0,0 0 84 0 0,-1 0 0 0 0,1 0-1 0 0,-1 0 1 0 0,1 0 0 0 0,-1 1-1 0 0,0-1 1 0 0,0 0 0 0 0,0 2-84 0 0,-2 9 348 0 0,1-12-302 0 0,1 0 0 0 0,0 0-1 0 0,-1 0 1 0 0,1 0 0 0 0,0 0-1 0 0,0 0 1 0 0,-1 1 0 0 0,1-1-1 0 0,0 0 1 0 0,0 0 0 0 0,0 0-1 0 0,1 0 1 0 0,-1 0 0 0 0,0 1-1 0 0,0-1 1 0 0,1 0 0 0 0,-1 0-1 0 0,0 0 1 0 0,1 0 0 0 0,-1 0-1 0 0,1 0 1 0 0,0 0 0 0 0,-1 0-1 0 0,1 0 1 0 0,0 0 0 0 0,0 0-46 0 0,12 21 1157 0 0,-12-20-912 0 0,0 1 0 0 0,0-1 0 0 0,0 0 0 0 0,0 1 0 0 0,1-1 0 0 0,-1 0 0 0 0,1 0 0 0 0,0 0 0 0 0,-1 0 0 0 0,1 0 0 0 0,0 0 0 0 0,0-1 0 0 0,2 2-245 0 0,0 0 150 0 0,-2-2-129 0 0,0 0-1 0 0,0 0 1 0 0,1 0 0 0 0,-1 0 0 0 0,0 0 0 0 0,0 0 0 0 0,1-1 0 0 0,-1 1-1 0 0,2-1-20 0 0,7 1 0 0 0,4-2 183 0 0,-12-1-48 0 0,-1 0 5 0 0,7-1 238 0 0,5-4 312 0 0,-13 7-670 0 0,-1 0 1 0 0,1-1-1 0 0,-1 1 1 0 0,0-1-1 0 0,1 1 0 0 0,-1 0 1 0 0,0-1-1 0 0,1 1 1 0 0,-1-1-1 0 0,0 1 0 0 0,0-1 1 0 0,1 1-1 0 0,-1-1 1 0 0,0 0-1 0 0,0 1 0 0 0,0-1 1 0 0,0 1-1 0 0,0-1 1 0 0,0 1-1 0 0,0-1 0 0 0,0 1 1 0 0,0-1-1 0 0,0 0 1 0 0,0 1-1 0 0,0-1 0 0 0,0 0-20 0 0,0 1 1 0 0,0-1 0 0 0,0 0 0 0 0,0 0 0 0 0,0 0 0 0 0,0 0 0 0 0,0 0-1 0 0,0 0 1 0 0,1 0 0 0 0,-1 1 0 0 0,0-1 0 0 0,0 0 0 0 0,1 0 0 0 0,-1 0 0 0 0,1 1-1 0 0,-1-1 1 0 0,1 0 0 0 0,-1 0 0 0 0,1 1 0 0 0,-1-1 0 0 0,2 0-1 0 0,-1 0 0 0 0,-1 0 0 0 0,1 0 0 0 0,0 0 0 0 0,0 0-1 0 0,0 0 1 0 0,-1 0 0 0 0,1-1 0 0 0,-1 1 0 0 0,1 0 0 0 0,-1 0 0 0 0,1-1 0 0 0,-1 1 0 0 0,0 0 0 0 0,0-1 0 0 0,1 1 0 0 0,-1 0-1 0 0,0-1 1 0 0,0 0 0 0 0,0-1 0 0 0,0 0 0 0 0,0 1 0 0 0,1-1 0 0 0,-1 0 0 0 0,1 0 0 0 0,0 0 0 0 0,0 0 0 0 0,0 0 0 0 0,0 1 0 0 0,0-2 0 0 0,1 2 0 0 0,-1 0 0 0 0,0-1 0 0 0,0 1 0 0 0,-1-1 0 0 0,1 1 0 0 0,0-1 0 0 0,-1 1 0 0 0,1-1 0 0 0,-1 1 0 0 0,0-1 0 0 0,0 1 0 0 0,0-1 0 0 0,0 1 0 0 0,-1-1 0 0 0,1 0 0 0 0,-1 1 0 0 0,1 0 0 0 0,0 0 0 0 0,0-1 0 0 0,0 1 0 0 0,0 0 0 0 0,0 0 0 0 0,1-1 0 0 0,-1 1 0 0 0,0 0 0 0 0,1 0 0 0 0,0 0 0 0 0,0 0 0 0 0,-1 0 0 0 0,1-1 0 0 0,0 1 0 0 0,1 1 0 0 0,-1-1 0 0 0,0 0 0 0 0,2-2 0 0 0,-3 4 0 0 0,1-1 0 0 0,-1 0 0 0 0,1 0 0 0 0,-1 1 0 0 0,0-1 0 0 0,1 0 0 0 0,-1 0 0 0 0,0 0 0 0 0,1 0 0 0 0,-1 0 0 0 0,0 1 0 0 0,0-1 0 0 0,0 0 0 0 0,0 0 0 0 0,0 0 0 0 0,0 0 0 0 0,0 0 0 0 0,0 0 0 0 0,-1 0 0 0 0,1 0 0 0 0,0 1 0 0 0,-1-2 0 0 0,1 1 0 0 0,0 0 0 0 0,-1 0 0 0 0,1 0 0 0 0,0-1 0 0 0,0 1 0 0 0,0 0 0 0 0,0 0 0 0 0,0 0 0 0 0,0-1 0 0 0,0 1 0 0 0,0 0 0 0 0,1 0 0 0 0,-1-1 0 0 0,1 0 0 0 0,-1 1 0 0 0,1 0 0 0 0,-1 0 0 0 0,0 0 0 0 0,1 0 0 0 0,-1 0 0 0 0,0 0 0 0 0,0 0 0 0 0,1 0 0 0 0,-1 0 0 0 0,0 0 0 0 0,0 0 0 0 0,0 0 0 0 0,0 0 0 0 0,0 0 0 0 0,-1 0 0 0 0,1 0 0 0 0,0-1 0 0 0,0 1 0 0 0,-1 0 0 0 0,1 0 0 0 0,-1 0 0 0 0,1 0 0 0 0,-1 1 0 0 0,1-1 0 0 0,-1 0 0 0 0,1 0 0 0 0,-1 0 0 0 0,0 0 0 0 0,0 0 0 0 0,1 0 0 0 0,-1 1 0 0 0,1-1 0 0 0,0 0 0 0 0,0 0 0 0 0,-1 1 0 0 0,1-1 0 0 0,0 0 0 0 0,0 0 0 0 0,0 1 0 0 0,0-1 0 0 0,0 0 0 0 0,0 0 0 0 0,0 0 0 0 0,0 1 0 0 0,0-1 0 0 0,0 0 0 0 0,0 0 0 0 0,1 1 0 0 0,-1-1 0 0 0,0 0 0 0 0,0 0 0 0 0,1 1 0 0 0,-1-1 0 0 0,1 0 0 0 0,-6-1 0 0 0,13 0 0 0 0,14 0 0 0 0,23 16 0 0 0,-43-14 0 0 0,-1 1 0 0 0,-1-1 0 0 0,1 0 0 0 0,0 0 0 0 0,0 0 0 0 0,-1 1 0 0 0,1-1 0 0 0,0 0 0 0 0,0 1 0 0 0,-1-1 0 0 0,1 1 0 0 0,0-1 0 0 0,-1 0 0 0 0,1 1 0 0 0,-1 0 0 0 0,1-1 0 0 0,-1 1 0 0 0,1-1 0 0 0,-1 1 0 0 0,1 0 0 0 0,-1-1 0 0 0,1 1 0 0 0,-1 0 0 0 0,0-1 0 0 0,1 1 0 0 0,-1 0 0 0 0,0 0 0 0 0,1 0 0 0 0,0 1 0 0 0,0 0 0 0 0,1-1 0 0 0,-1 1 0 0 0,0 0 0 0 0,1-1 0 0 0,-1 0 0 0 0,1 1 0 0 0,-1-1 0 0 0,1 0 0 0 0,1 1 0 0 0,13 12 0 0 0,-13-9 0 0 0,0-1 0 0 0,1 1 0 0 0,0-1 0 0 0,0 0 0 0 0,0-1 0 0 0,1 1 0 0 0,-1-1 0 0 0,1 0 0 0 0,1 1 0 0 0,8 5 0 0 0,-12-7 0 0 0,1-1 0 0 0,-1 0 0 0 0,1 0 0 0 0,0 0 0 0 0,-1 0 0 0 0,1-1 0 0 0,0 1 0 0 0,0-1 0 0 0,2 1 0 0 0,16 3 0 0 0,-14-3 0 0 0,1 0 0 0 0,-1 0 0 0 0,1-1 0 0 0,-1 0 0 0 0,0 0 0 0 0,1-1 0 0 0,0 0 0 0 0,-7 1 0 0 0,7-2 0 0 0,0 0 0 0 0,-1 0 0 0 0,1-1 0 0 0,1-1 0 0 0,3 0 0 0 0,-11 4 0 0 0,0-1 0 0 0,-1 1 0 0 0,1 0 0 0 0,0-1 0 0 0,0 1 0 0 0,-1-1 0 0 0,1 1 0 0 0,0-1 0 0 0,-1 1 0 0 0,1-1 0 0 0,0 0 0 0 0,-1 1 0 0 0,1-1 0 0 0,-1 0 0 0 0,1 1 0 0 0,-1-1 0 0 0,0 0 0 0 0,1 0 0 0 0,-1 0 0 0 0,0 1 0 0 0,1-1 0 0 0,-1 0 0 0 0,0 0 0 0 0,0 0 0 0 0,0 0 0 0 0,0 0 0 0 0,4-9 0 0 0,-4 10 0 0 0,0-1 0 0 0,1 0 0 0 0,-1 0 0 0 0,0 0 0 0 0,1 1 0 0 0,-1-1 0 0 0,0 0 0 0 0,0 0 0 0 0,0 0 0 0 0,0 0 0 0 0,0 0 0 0 0,0 1 0 0 0,0-1 0 0 0,0 0 0 0 0,0 0 0 0 0,-1 0 0 0 0,1 0 0 0 0,0 1 0 0 0,0-1 0 0 0,-1 0 0 0 0,1 0 0 0 0,0 0 0 0 0,-1 1 0 0 0,1-1 0 0 0,-1 0 0 0 0,1 1 0 0 0,-1-1 0 0 0,0 0 0 0 0,1 1 0 0 0,-1-1 0 0 0,1 1 0 0 0,-1-1 0 0 0,0 1 0 0 0,0-1 0 0 0,1 1 0 0 0,-2-1 0 0 0,-9-11 0 0 0,10 9 0 0 0,1 2 0 0 0,-1 1 0 0 0,1-1 0 0 0,0 1 0 0 0,0-1 0 0 0,0 1 0 0 0,-1 0 0 0 0,1-1 0 0 0,0 1 0 0 0,-1-1 0 0 0,1 1 0 0 0,0 0 0 0 0,-1 0 0 0 0,1-1 0 0 0,0 1 0 0 0,-1 0 0 0 0,1-1 0 0 0,-1 1 0 0 0,1 0 0 0 0,-1 0 0 0 0,1 0 0 0 0,0-1 0 0 0,-1 1 0 0 0,1 0 0 0 0,-1 0 0 0 0,1 0 0 0 0,-1 0 0 0 0,1 0 0 0 0,-1 0 0 0 0,0 0 0 0 0,-34-8 0 0 0,34 7 0 0 0,-1 1 0 0 0,0-1 0 0 0,1 1 0 0 0,-1-1 0 0 0,0 1 0 0 0,1 0 0 0 0,-1-1 0 0 0,0 1 0 0 0,1 0 0 0 0,-1 0 0 0 0,0 0 0 0 0,0 1 0 0 0,1-1 0 0 0,-1 0 0 0 0,0 1 0 0 0,1-1 0 0 0,-1 1 0 0 0,0-1 0 0 0,1 1 0 0 0,-1 0 0 0 0,1-1 0 0 0,-1 2 0 0 0,-4 2 0 0 0,0-1 0 0 0,1 2 0 0 0,0-1 0 0 0,-4 5 0 0 0,2-3 0 0 0,6-5 0 0 0,1 0 0 0 0,-1 0 0 0 0,0-1 0 0 0,1 1 0 0 0,-1 0 0 0 0,1 0 0 0 0,-1 0 0 0 0,1 0 0 0 0,-1-1 0 0 0,1 1 0 0 0,0 0 0 0 0,-1 0 0 0 0,1 0 0 0 0,0 0 0 0 0,0 0 0 0 0,0 0 0 0 0,-1 0 0 0 0,1 0 0 0 0,0 1 0 0 0,0-1 0 0 0,0 0 0 0 0,0 1 0 0 0,0-1 0 0 0,0 0 0 0 0,-1 0 0 0 0,1 1 0 0 0,0-1 0 0 0,-1 0 0 0 0,1 0 0 0 0,-1 0 0 0 0,1 1 0 0 0,-1-1 0 0 0,0 0 0 0 0,-9 11 0 0 0,8-10 0 0 0,0 0 0 0 0,0 0 0 0 0,0 0 0 0 0,0 0 0 0 0,0 1 0 0 0,0-1 0 0 0,1 1 0 0 0,-1 0 0 0 0,1-1 0 0 0,0 1 0 0 0,0 0 0 0 0,0 0 0 0 0,0 0 0 0 0,0-1 0 0 0,0 4 0 0 0,-2 14 0 0 0,3-18 0 0 0,-1 0 0 0 0,1 0 0 0 0,-1 0 0 0 0,1 0 0 0 0,0 1 0 0 0,-1-1 0 0 0,1 0 0 0 0,0 0 0 0 0,1 1 0 0 0,-1-1 0 0 0,0 0 0 0 0,1 0 0 0 0,-1 0 0 0 0,1 1 0 0 0,0-1 0 0 0,3 5 0 0 0,-2-5 0 0 0,-1-1 0 0 0,0 0 0 0 0,0 1 0 0 0,-1 0 0 0 0,1-1 0 0 0,0 1 0 0 0,0 0 0 0 0,-1-1 0 0 0,1 1 0 0 0,-1 0 0 0 0,1 0 0 0 0,-1-1 0 0 0,0 1 0 0 0,0 0 0 0 0,0 1 0 0 0,0-2 0 0 0,1 0 0 0 0,-1 0 0 0 0,0 0 0 0 0,0 0 0 0 0,1 0 0 0 0,-1-1 0 0 0,0 1 0 0 0,1 0 0 0 0,-1 0 0 0 0,1-1 0 0 0,-1 1 0 0 0,1 0 0 0 0,-1 0 0 0 0,1-1 0 0 0,-1 1 0 0 0,1-1 0 0 0,0 1 0 0 0,-1 0 0 0 0,1-1 0 0 0,0 1 0 0 0,0-1 0 0 0,-1 0 0 0 0,1 1 0 0 0,22 8 0 0 0,-15-6 0 0 0,9 4-67 0 0,1-1 1 0 0,0 0-1 0 0,1-1 0 0 0,-1-1 0 0 0,1-1 0 0 0,3-1 67 0 0,13 2-471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07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37 10136 0 0,'0'0'230'0'0,"-7"-2"309"0"0,-4 0-306 0 0,-1 0 0 0 0,1 1 1 0 0,-1 0-1 0 0,0 1 0 0 0,-2 0-233 0 0,2 0 601 0 0,1 1-286 0 0,0 0 0 0 0,0 1 0 0 0,0 0 0 0 0,0 1 0 0 0,1 0 0 0 0,-1 0 0 0 0,1 1 0 0 0,-1 1 0 0 0,1 0 0 0 0,1 0 0 0 0,-1 1 0 0 0,1 0 0 0 0,-6 4-315 0 0,12-6 189 0 0,0-1 0 0 0,0 0 0 0 0,0 1-1 0 0,0-1 1 0 0,0 1 0 0 0,1 0 0 0 0,0 0-1 0 0,0 0 1 0 0,0 0 0 0 0,0 0-1 0 0,-1 3-188 0 0,2-3-116 0 0,-1 1 0 0 0,1-1-1 0 0,0 0 1 0 0,1 0 0 0 0,-1 0-1 0 0,1 1 1 0 0,-1-1 0 0 0,1 0-1 0 0,1 1 1 0 0,-1-1 0 0 0,0 0-1 0 0,1 2 117 0 0,0-3 63 0 0,0 0-1 0 0,1-1 1 0 0,-1 1-1 0 0,0 0 1 0 0,1-1-1 0 0,-1 1 1 0 0,1-1-1 0 0,0 0 1 0 0,0 0-1 0 0,0 1 1 0 0,0-1-1 0 0,0 0 1 0 0,0-1-1 0 0,1 1 1 0 0,-1 0-1 0 0,1-1 1 0 0,-1 1-1 0 0,1-1 0 0 0,-1 0 1 0 0,1 0-1 0 0,0 0 1 0 0,0 0-1 0 0,0 0 1 0 0,-1-1-1 0 0,1 1 1 0 0,0-1-1 0 0,0 0 1 0 0,2 0-63 0 0,3 1 20 0 0,-1-2 1 0 0,0 1 0 0 0,1-1-1 0 0,-1 0 1 0 0,0 0-1 0 0,0-1 1 0 0,0 0 0 0 0,0-1-1 0 0,0 1 1 0 0,-1-1-1 0 0,2-1-20 0 0,-4 1 0 0 0,-1 0 0 0 0,1 0 0 0 0,-1 0 0 0 0,1 0 0 0 0,-1-1 0 0 0,0 1 0 0 0,-1-1 0 0 0,1 0 0 0 0,0 0 0 0 0,-1 0 0 0 0,0 0 0 0 0,0 0 0 0 0,0 0 0 0 0,-1-1 0 0 0,1 1 0 0 0,-1-1 0 0 0,0 1 0 0 0,0-1 0 0 0,-1 0 0 0 0,1 1 0 0 0,-1-1 0 0 0,0 0 0 0 0,-1-2 0 0 0,1 6 0 0 0,0 1 0 0 0,0-1 0 0 0,0 1 0 0 0,-1-1 0 0 0,1 1 0 0 0,0-1 0 0 0,-1 1 0 0 0,1-1 0 0 0,0 1 0 0 0,-1-1 0 0 0,1 1 0 0 0,-1-1 0 0 0,1 1 0 0 0,0-1 0 0 0,-1 1 0 0 0,1 0 0 0 0,-1-1 0 0 0,0 1 0 0 0,1 0 0 0 0,-1 0 0 0 0,-2-2 0 0 0,0-4 0 0 0,5 4 0 0 0,2 7 0 0 0,-1 0 0 0 0,-1-3 0 0 0,-1 0 0 0 0,1 0 0 0 0,0 0 0 0 0,-1 0 0 0 0,1 0 0 0 0,0 0 0 0 0,1 0 0 0 0,1 1 0 0 0,5 5 0 0 0,1-2 0 0 0,0 1 0 0 0,0-1 0 0 0,0-1 0 0 0,0 1 0 0 0,1-2 0 0 0,3 1 0 0 0,-10-4 1 0 0,-1 0-1 0 0,1 0 0 0 0,0-1 1 0 0,0 0-1 0 0,0 0 1 0 0,-1 0-1 0 0,1 0 0 0 0,0 0 1 0 0,0-1-1 0 0,-1 0 0 0 0,1 0 1 0 0,0 0-1 0 0,-1 0 0 0 0,1 0 1 0 0,-1-1-1 0 0,2 0 0 0 0,4-3-14 0 0,-1 0 0 0 0,0 0 0 0 0,0-1 0 0 0,0 0 0 0 0,5-6 14 0 0,-7 6-273 0 0,-1-1 0 0 0,0 1 0 0 0,0-1 0 0 0,-1 0 0 0 0,0-1 0 0 0,0 1 0 0 0,1-4 273 0 0,10-18-947 0 0,-14 28 438 0 0,-1 1 66 0 0,2 1 430 0 0,0 0 1 0 0,0 0-1 0 0,-1 0 0 0 0,1 0 1 0 0,0 0-1 0 0,0 1 0 0 0,-1-1 1 0 0,1 0-1 0 0,-1 1 1 0 0,1 0-1 0 0,-1-1 0 0 0,1 2 13 0 0,0-1-13 0 0,7 8 166 0 0,-1 1 1 0 0,-1 1 0 0 0,0-1 0 0 0,0 1-1 0 0,-1 1 1 0 0,0-1 0 0 0,-1 1 0 0 0,-1 0-1 0 0,3 10-153 0 0,-6-19 221 0 0,0 0-1 0 0,-1 1 0 0 0,1-1 0 0 0,-1 0 1 0 0,1 0-1 0 0,-1 1 0 0 0,-1-1 0 0 0,1 0 1 0 0,0 0-1 0 0,-1 0 0 0 0,-1 4-220 0 0,2-7-201 0 0,-1 5-1123 0 0,-1-6 1390 0 0,1-1 1 0 0,0 1-1 0 0,0-1 0 0 0,0 1 1 0 0,0-1-1 0 0,0 0 0 0 0,0 1 1 0 0,0-1-1 0 0,0 0 1 0 0,0 0-1 0 0,0 1 0 0 0,1-1 1 0 0,-1 0-1 0 0,0 0 1 0 0,0 0-1 0 0,1 0 0 0 0,-1 0 1 0 0,0 0-1 0 0,1 0 0 0 0,-1 0 1 0 0,1 0-1 0 0,0-1 1 0 0,-1 1-1 0 0,1 0 0 0 0,0 0 1 0 0,0 0-1 0 0,-1-1-66 0 0,0-2-5 0 0,0-1-1 0 0,1 0 0 0 0,-1 1 1 0 0,1-1-1 0 0,0 0 0 0 0,0-3 6 0 0,12-37 0 0 0,-10 40 0 0 0,-1 0 0 0 0,1 0 0 0 0,0 0 0 0 0,1 1 0 0 0,-1-1 0 0 0,1 0 0 0 0,0 1 0 0 0,0 0 0 0 0,0-1 0 0 0,1 1 0 0 0,-1 0 0 0 0,1 1 0 0 0,0-1 0 0 0,0 1 0 0 0,1-1 0 0 0,12-12 0 0 0,-13 13 1 0 0,0 0-1 0 0,0 0 0 0 0,0 0 1 0 0,0 1-1 0 0,0 0 0 0 0,1-1 1 0 0,-1 1-1 0 0,1 1 0 0 0,-1-1 1 0 0,1 1-1 0 0,0-1 0 0 0,0 2 0 0 0,1-1 0 0 0,12-1-16 0 0,1 0-1 0 0,16 2 17 0 0,-20 0-35 0 0,20 2-552 0 0,0 1-1 0 0,3 2 588 0 0,-3 0 620 0 0,-1-2-1 0 0,5-1-619 0 0,-28-1 0 0 0,-10-1 0 0 0,-1 0 0 0 0,0 0 0 0 0,0 0 0 0 0,0 0 0 0 0,1 0 0 0 0,-1 0 0 0 0,0 0 0 0 0,0 0 0 0 0,0 0 0 0 0,1 1 0 0 0,-1-1 0 0 0,0 0 0 0 0,0 0 0 0 0,0 0 0 0 0,1 0 0 0 0,-1 0 0 0 0,0 0 0 0 0,0 0 0 0 0,1 0 0 0 0,-1-1 0 0 0,0 1 0 0 0,0 0 0 0 0,0 0 0 0 0,1 0 0 0 0,-1 0 0 0 0,0 0 0 0 0,0 0 0 0 0,0 0 0 0 0,1 0 0 0 0,-1 0 0 0 0,0-1 0 0 0,0 1 0 0 0,0 0 0 0 0,0 0 0 0 0,1 0 0 0 0,-1 0 0 0 0,0-1 0 0 0,0 1 0 0 0,0 0 0 0 0,0 0 0 0 0,0 0 0 0 0,0-1 0 0 0,0 1 0 0 0,0 0 0 0 0,0 0 0 0 0,1 0 0 0 0,-1-1 0 0 0,0 1 0 0 0,0 0 0 0 0,0 0 0 0 0,0 0 0 0 0,0-1 0 0 0,0 1 0 0 0,0 0 0 0 0,0 0 0 0 0,-1-1 0 0 0,1 1 0 0 0,0 0 0 0 0,0 0 0 0 0,0 0 0 0 0,0-1 0 0 0,0 1 0 0 0,0 0 0 0 0,-8-11 0 0 0,0 7 0 0 0,0 0 0 0 0,0 0 0 0 0,-1 1 0 0 0,1 0 0 0 0,-1 0 0 0 0,0 1 0 0 0,0 0 0 0 0,-2 1 0 0 0,-13-2 0 0 0,-1 1 0 0 0,-11 1 0 0 0,32 1 0 0 0,0 1 0 0 0,0 0 0 0 0,0-1 0 0 0,0 1 0 0 0,0 1 0 0 0,1-1 0 0 0,-1 0 0 0 0,0 1 0 0 0,1 0 0 0 0,-1 0 0 0 0,1 0 0 0 0,-2 2 0 0 0,2-2 0 0 0,1 0 0 0 0,-1-1 0 0 0,1 1 0 0 0,0 1 0 0 0,0-1 0 0 0,0 0 0 0 0,0 0 0 0 0,0 1 0 0 0,1-1 0 0 0,-1 1 0 0 0,1 0 0 0 0,-1-1 0 0 0,1 1 0 0 0,0 0 0 0 0,0 0 0 0 0,0 0 0 0 0,0 0 0 0 0,1 1 0 0 0,0 0 0 0 0,0 0 0 0 0,0 0 0 0 0,0 0 0 0 0,1-1 0 0 0,-1 1 0 0 0,1 0 0 0 0,0 0 0 0 0,0-1 0 0 0,1 1 0 0 0,-1 0 0 0 0,1-1 0 0 0,-1 1 0 0 0,1-1 0 0 0,0 0 0 0 0,1 0 0 0 0,-1 1 0 0 0,0-1 0 0 0,2 0 0 0 0,3 4 0 0 0,0 0 0 0 0,1-1 0 0 0,0 0 0 0 0,0 0 0 0 0,1-1 0 0 0,-1 0 0 0 0,3 0 0 0 0,10 5 0 0 0,1 0 0 0 0,0-2 0 0 0,0 0 0 0 0,1-2 0 0 0,12 2 0 0 0,3-2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06:31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523 116 11256 0 0,'22'-17'1022'0'0,"-16"10"-840"0"0,-3-7 54 0 0,-3 14-221 0 0,1 0-1 0 0,-1-1 1 0 0,0 1 0 0 0,0-1 0 0 0,0 1 0 0 0,0 0-1 0 0,0-1 1 0 0,1 1 0 0 0,-1 0 0 0 0,0-1 0 0 0,0 1 0 0 0,0-1-1 0 0,0 1 1 0 0,0 0 0 0 0,0-1 0 0 0,0 1 0 0 0,0-1-1 0 0,0 1 1 0 0,-1 0 0 0 0,1-1 0 0 0,0 1 0 0 0,0-1 0 0 0,0 1-1 0 0,0 0 1 0 0,-1-1 0 0 0,1 1 0 0 0,0 0 0 0 0,0-1-1 0 0,0 1 1 0 0,-1 0 0 0 0,1-1 0 0 0,0 1 0 0 0,-1 0 0 0 0,1-1-15 0 0,-8-4 194 0 0,-4-5 246 0 0,12 10-431 0 0,0 0 1 0 0,0 0-1 0 0,0-1 0 0 0,0 1 0 0 0,0 0 1 0 0,0 0-1 0 0,0 0 0 0 0,0-1 0 0 0,0 1 0 0 0,0 0 1 0 0,0 0-1 0 0,0-1 0 0 0,0 1 0 0 0,0 0 0 0 0,0 0 1 0 0,0-1-1 0 0,0 1 0 0 0,0 0 0 0 0,0 0 1 0 0,0-1-1 0 0,0 1 0 0 0,0 0 0 0 0,0 0 0 0 0,0-1 1 0 0,1 1-1 0 0,-1 0 0 0 0,0 0 0 0 0,0 0 1 0 0,0-1-1 0 0,0 1 0 0 0,1 0 0 0 0,-1 0 0 0 0,0 0 1 0 0,0 0-1 0 0,0-1 0 0 0,1 1 0 0 0,-1 0 0 0 0,0 0 1 0 0,0 0-1 0 0,1 0 0 0 0,-1 0 0 0 0,0 0 1 0 0,0 0-1 0 0,1 0 0 0 0,-1 0 0 0 0,0 0-9 0 0,2-1 133 0 0,-5-1-4 0 0,-10-2 92 0 0,0 0 1 0 0,-1 0 0 0 0,0 1 0 0 0,1 1 0 0 0,-1 0-1 0 0,0 1 1 0 0,-4 0-222 0 0,-13 2 853 0 0,0 0 0 0 0,-30 6-853 0 0,43-3 176 0 0,-1-1 0 0 0,1 2 0 0 0,0 1 0 0 0,1 0 0 0 0,-1 1 0 0 0,1 1 1 0 0,0 0-1 0 0,-9 8-176 0 0,16-10 64 0 0,0 2 1 0 0,0-1-1 0 0,1 1 1 0 0,0 1-1 0 0,0-1 1 0 0,1 1 0 0 0,0 1-1 0 0,1 0 1 0 0,0 0-1 0 0,0 0 1 0 0,1 1-1 0 0,1 0 1 0 0,-4 9-65 0 0,5-11-15 0 0,1 1 1 0 0,0 0-1 0 0,1 0 0 0 0,0 1 0 0 0,0-1 1 0 0,1 0-1 0 0,1 1 0 0 0,-1 1 15 0 0,2-7-3 0 0,-1 0 0 0 0,1 0 1 0 0,0-1-1 0 0,0 1 0 0 0,0 0 0 0 0,1-1 1 0 0,-1 1-1 0 0,1-1 0 0 0,0 1 0 0 0,0-1 1 0 0,1 0-1 0 0,-1 0 0 0 0,1 0 0 0 0,0 0 0 0 0,0-1 1 0 0,1 1-1 0 0,-1-1 0 0 0,0 0 0 0 0,2 1 3 0 0,4 2 19 0 0,-1 0-1 0 0,1-1 0 0 0,0 0 0 0 0,1-1 1 0 0,-1 0-1 0 0,1 0 0 0 0,0-1 1 0 0,0 0-1 0 0,2 0-18 0 0,1-1 19 0 0,0 0 0 0 0,1 0 1 0 0,-1-1-1 0 0,0-1 0 0 0,0 0 0 0 0,14-3-19 0 0,-10 0 49 0 0,0-1 0 0 0,0-1-1 0 0,0 0 1 0 0,0-1-1 0 0,3-3-48 0 0,79-42 167 0 0,-52 26-118 0 0,-43 24-43 0 0,-1-1-1 0 0,1 0 1 0 0,-1-1-1 0 0,1 1 1 0 0,-1-1-1 0 0,0 1 1 0 0,0-1-1 0 0,0 0 1 0 0,0 0 0 0 0,-1 0-1 0 0,1 0 1 0 0,0-3-6 0 0,1 1 3 0 0,0 1 0 0 0,0 0 0 0 0,1 0 1 0 0,-1 0-1 0 0,1 0 0 0 0,4-2-3 0 0,-5 4 6 0 0,0-1 0 0 0,-1 0 1 0 0,1 1-1 0 0,-1-1 0 0 0,1 0 0 0 0,-1-1 0 0 0,0 1 0 0 0,0-1 1 0 0,-1 1-1 0 0,1-1 0 0 0,-1 0 0 0 0,2-2-6 0 0,-1-4 27 0 0,2 1-1 0 0,0-1 1 0 0,0 1 0 0 0,5-7-27 0 0,-9 15 2 0 0,0 0 1 0 0,0 0-1 0 0,0 0 1 0 0,-1 0 0 0 0,1 0-1 0 0,0 0 1 0 0,0 0-1 0 0,-1-1 1 0 0,1 1 0 0 0,-1 0-1 0 0,1 0 1 0 0,-1 0-1 0 0,0-1 1 0 0,1 1 0 0 0,-1 0-1 0 0,0 0 1 0 0,0-1-1 0 0,0 1 1 0 0,0 0 0 0 0,0-1-1 0 0,0 1 1 0 0,0 0-1 0 0,0-1 1 0 0,0 1 0 0 0,-1 0-1 0 0,1 0 1 0 0,-1-1-1 0 0,1 1 1 0 0,-1 0 0 0 0,1 0-1 0 0,-1 0 1 0 0,0 0-1 0 0,1 0 1 0 0,-1 0 0 0 0,0 0-1 0 0,0 0 1 0 0,0 0-1 0 0,0 0 1 0 0,0 0 0 0 0,0 0-3 0 0,0-1 6 0 0,0 1-1 0 0,0 0 1 0 0,0 0 0 0 0,0-1 0 0 0,0 1 0 0 0,1 0-1 0 0,-1-1 1 0 0,1 1 0 0 0,-1-1 0 0 0,1 1 0 0 0,-1-1-6 0 0,1 1 3 0 0,0 0 0 0 0,0 0 0 0 0,-1 0 0 0 0,1 0 1 0 0,0 0-1 0 0,-1 0 0 0 0,1 1 0 0 0,-1-1 0 0 0,1 0 0 0 0,-1 0 0 0 0,1 0 1 0 0,-1 1-1 0 0,0-1 0 0 0,1 0 0 0 0,-1 0 0 0 0,0 1 0 0 0,0-1 0 0 0,1 1 1 0 0,-1-1-1 0 0,0 1 0 0 0,0-1 0 0 0,0 1-3 0 0,-11-6 4 0 0,0 1 0 0 0,0 1 0 0 0,0 0 0 0 0,-1 1 0 0 0,0 1 0 0 0,1 0 0 0 0,-1 0 0 0 0,0 1 0 0 0,0 1 0 0 0,-9 0-4 0 0,-23 4-81 0 0,1 1 0 0 0,-20 7 81 0 0,51-10-5 0 0,-36 14-503 0 0,48-15 112 0 0,1-1-956 0 0,-2 0 1065 0 0,1 0-1 0 0,0 1 0 0 0,0 0 0 0 0,0-1 0 0 0,0 1 1 0 0,0 0-1 0 0,0-1 0 0 0,1 1 0 0 0,-1 0 0 0 0,0 0 1 0 0,0 0-1 0 0,0 0 288 0 0,1-1-161 0 0,-2 2-1708 0 0</inkml:trace>
  <inkml:trace contextRef="#ctx0" brushRef="#br0" timeOffset="263.849">657 86 8288 0 0,'26'0'381'0'0,"-21"-1"-6"0"0,-5 1-372 0 0,0 0 0 0 0,0 0 0 0 0,0-1 1 0 0,0 1-1 0 0,0 0 0 0 0,0 0 0 0 0,0 0 0 0 0,0 0 1 0 0,0 0-1 0 0,1-1 0 0 0,-1 1 0 0 0,0 0 0 0 0,0 0 1 0 0,0 0-1 0 0,0 0 0 0 0,0 0 0 0 0,1 0 1 0 0,-1 0-1 0 0,0 0 0 0 0,0-1 0 0 0,0 1 0 0 0,0 0 1 0 0,1 0-1 0 0,-1 0 0 0 0,0 0 0 0 0,0 0 0 0 0,0 0 1 0 0,0 0-1 0 0,1 0 0 0 0,-1 0 0 0 0,0 0 1 0 0,0 0-1 0 0,0 0 0 0 0,0 0 0 0 0,1 0 0 0 0,-1 0 1 0 0,0 0-1 0 0,0 0 0 0 0,0 1 0 0 0,0-1 0 0 0,1 0 1 0 0,-1 0-1 0 0,0 0 0 0 0,0 0 0 0 0,0 0 0 0 0,0 0 1 0 0,0 0-4 0 0,11 2 237 0 0,-10-1-15 0 0,-1-1-1 0 0,1 0 1 0 0,0 0 0 0 0,0 1 0 0 0,-1-1 0 0 0,1 0 0 0 0,0 1-1 0 0,-1-1 1 0 0,1 1 0 0 0,0-1 0 0 0,-1 1 0 0 0,1-1 0 0 0,0 1-1 0 0,-1 0 1 0 0,1-1 0 0 0,-1 1 0 0 0,1 0 0 0 0,-1 0-222 0 0,11 9 2247 0 0,-4-5-1917 0 0,-6-4-312 0 0,1 0 0 0 0,-1-1 0 0 0,0 1 0 0 0,0 0 0 0 0,0 0 0 0 0,0-1 0 0 0,0 1 0 0 0,0 0 0 0 0,0 0 0 0 0,0 0 0 0 0,0 0 0 0 0,0 1 0 0 0,0-1 0 0 0,0 0 0 0 0,-1 0-1 0 0,1 0 1 0 0,-1 1 0 0 0,1-1 0 0 0,-1 0 0 0 0,1 1 0 0 0,-1-1 0 0 0,0 0 0 0 0,1 1 0 0 0,-1-1 0 0 0,0 1 0 0 0,0 0-18 0 0,0 1 24 0 0,1 0 1 0 0,-1-1-1 0 0,1 1 1 0 0,-1-1 0 0 0,1 1-1 0 0,0-1 1 0 0,0 1-1 0 0,0-1 1 0 0,0 1-1 0 0,1-1 1 0 0,-1 0-1 0 0,1 0 1 0 0,0 2-25 0 0,0-2 58 0 0,0 1 0 0 0,-1-1 1 0 0,1 1-1 0 0,-1 0 0 0 0,1-1 1 0 0,-1 1-1 0 0,0 0 0 0 0,0 0 1 0 0,0 0-1 0 0,0 0 0 0 0,-1 0 0 0 0,1 1-58 0 0,-1 65 919 0 0,1-62-834 0 0,-1-1 0 0 0,1 1 0 0 0,-1 0 0 0 0,-1 0 0 0 0,1 0 0 0 0,-1 0 1 0 0,-1 0-1 0 0,1 0 0 0 0,-1-1 0 0 0,-1 3-85 0 0,2-5 51 0 0,0 0 0 0 0,0 0-1 0 0,1 0 1 0 0,0 1 0 0 0,-1-1 0 0 0,1 0 0 0 0,1 0 0 0 0,-1 0 0 0 0,1 0 0 0 0,0 3-51 0 0,0-2 70 0 0,0 1 0 0 0,-1 0 0 0 0,0-1-1 0 0,1 1 1 0 0,-2 1-70 0 0,-2 16 134 0 0,1-15-98 0 0,1 0 0 0 0,0 0 0 0 0,1 1 0 0 0,0-1 0 0 0,0 0 0 0 0,0 0 0 0 0,1 0 0 0 0,1 4-36 0 0,1-2 10 0 0,-2-7-5 0 0,0 0-1 0 0,0-1 0 0 0,0 1 0 0 0,-1 0 1 0 0,1 0-1 0 0,-1 0 0 0 0,0 0 0 0 0,1 1 1 0 0,-1-1-1 0 0,-1 0 0 0 0,1 0 1 0 0,0 0-1 0 0,-1 0 0 0 0,0 0 0 0 0,0 0-4 0 0,-1 3 9 0 0,-2 6 58 0 0,0 1 0 0 0,-1 9-67 0 0,4-21-5 0 0,1 0 1 0 0,0-1-1 0 0,0 1 0 0 0,0 0 0 0 0,1 0 1 0 0,-1 0-1 0 0,0 0 0 0 0,0 0 1 0 0,0-1-1 0 0,1 1 0 0 0,-1 0 1 0 0,0 0-1 0 0,1 0 0 0 0,-1-1 0 0 0,1 1 1 0 0,-1 0-1 0 0,0-1 0 0 0,1 1 1 0 0,0 0-1 0 0,-1-1 0 0 0,1 1 0 0 0,-1 0 1 0 0,1-1-1 0 0,0 1 0 0 0,0-1 1 0 0,-1 1-1 0 0,1-1 0 0 0,0 0 0 0 0,0 1 1 0 0,-1-1-1 0 0,1 0 0 0 0,0 1 5 0 0,-8 2-262 0 0,7-3 187 0 0,0 0 0 0 0,0 1 0 0 0,-1-1 0 0 0,1 0 0 0 0,0 0 0 0 0,0 0 0 0 0,-1 0 0 0 0,1 0 0 0 0,0 0 0 0 0,0 0 0 0 0,-1 0 0 0 0,1 0 0 0 0,0 0 0 0 0,0 0 0 0 0,-1 0 0 0 0,1 0 0 0 0,0 0 0 0 0,0 0 0 0 0,-1 0 0 0 0,1 0 0 0 0,0 0 0 0 0,0 0 0 0 0,-1 0 0 0 0,1 0 0 0 0,0 0 0 0 0,0 0 0 0 0,0 0 0 0 0,-1-1 0 0 0,1 1 0 0 0,0 0 0 0 0,0 0 0 0 0,0 0 0 0 0,-1 0 0 0 0,1-1 0 0 0,0 1 0 0 0,0 0 0 0 0,0 0 0 0 0,0 0 75 0 0,-5-10-4391 0 0,-8-2-1261 0 0</inkml:trace>
  <inkml:trace contextRef="#ctx0" brushRef="#br0" timeOffset="567.664">785 182 11544 0 0,'1'0'264'0'0,"1"-1"-229"0"0,-1 1 0 0 0,0-1 1 0 0,0 0-1 0 0,0 1 0 0 0,0-1 1 0 0,0 0-1 0 0,0 0 0 0 0,0 0 1 0 0,0 1-1 0 0,0-1 0 0 0,0 0 1 0 0,0 0-1 0 0,-1 0 0 0 0,1 0 1 0 0,0-1-1 0 0,-1 1 0 0 0,1 0 1 0 0,-1 0-1 0 0,1 0 0 0 0,-1 0 1 0 0,0-1-1 0 0,1 1 0 0 0,-1 0 1 0 0,0 0-1 0 0,0-1 0 0 0,0 1 1 0 0,0 0-1 0 0,0-1-35 0 0,0 2 0 0 0,0-1 0 0 0,1 0 0 0 0,-1 0 0 0 0,0 1 1 0 0,0-1-1 0 0,1 0 0 0 0,-1 0 0 0 0,0 1 0 0 0,1-1 0 0 0,-1 1 0 0 0,0-1 0 0 0,1 0 1 0 0,-1 1-1 0 0,1-1 0 0 0,-1 1 0 0 0,1-1 0 0 0,0 1 0 0 0,-1-1 0 0 0,1 1 1 0 0,-1-1-1 0 0,1 1 0 0 0,0-1 0 0 0,-1 1 0 0 0,1 0 0 0 0,0 0 0 0 0,0-1 0 0 0,-1 1 0 0 0,1 0 6 0 0,0-1 0 0 0,0 1 0 0 0,0 0 0 0 0,0-1 0 0 0,-1 1 0 0 0,1-1 0 0 0,0 0 0 0 0,0 1 0 0 0,-1-1 0 0 0,1 1 0 0 0,0-1 0 0 0,-1 0 0 0 0,1 0 0 0 0,-1 1 0 0 0,1-1-6 0 0,0-4 286 0 0,-1 5-261 0 0,1-1-1 0 0,-1 1 1 0 0,0 0-1 0 0,0-1 0 0 0,0 1 1 0 0,0-1-1 0 0,0 1 0 0 0,1 0 1 0 0,-1-1-1 0 0,0 1 1 0 0,0 0-1 0 0,1 0 0 0 0,-1-1 1 0 0,0 1-1 0 0,1 0 1 0 0,-1-1-1 0 0,0 1 0 0 0,0 0 1 0 0,1 0-1 0 0,-1 0 0 0 0,1-1 1 0 0,-1 1-1 0 0,0 0 1 0 0,1 0-1 0 0,-1 0 0 0 0,0 0 1 0 0,1 0-1 0 0,-1 0 1 0 0,1 0-25 0 0,4-2 197 0 0,1 0 0 0 0,0 1 0 0 0,-1 0 0 0 0,1 0 1 0 0,0 1-1 0 0,0 0 0 0 0,-1 0 0 0 0,1 0 1 0 0,0 1-1 0 0,1 0-197 0 0,13 2 506 0 0,-1 1 1 0 0,5 2-507 0 0,-21-5 45 0 0,-1 0 0 0 0,1 0 1 0 0,-1 1-1 0 0,1-1 0 0 0,-1 0 1 0 0,1 1-1 0 0,-1 0 0 0 0,0-1 1 0 0,0 1-1 0 0,2 2-45 0 0,12 9 284 0 0,-7-8-172 0 0,-7-4-75 0 0,0-1 0 0 0,0 1-1 0 0,0 0 1 0 0,0 0 0 0 0,-1 0 0 0 0,1 1 0 0 0,0-1 0 0 0,-1 0 0 0 0,1 0 0 0 0,-1 1-1 0 0,1-1 1 0 0,-1 1 0 0 0,0 0 0 0 0,1-1 0 0 0,-1 1 0 0 0,0 0 0 0 0,0 0 0 0 0,0-1 0 0 0,-1 1-1 0 0,2 2-36 0 0,2 15 390 0 0,-3-17-347 0 0,-1 0 0 0 0,1-1 0 0 0,0 1-1 0 0,-1 0 1 0 0,0 0 0 0 0,1 0 0 0 0,-1 0-1 0 0,0 0 1 0 0,0 0 0 0 0,0 0 0 0 0,0 0-1 0 0,0 0 1 0 0,0-1 0 0 0,-1 1 0 0 0,1 0-1 0 0,-1 0 1 0 0,1 0 0 0 0,-1 0 0 0 0,0-1-1 0 0,0 1 1 0 0,0 0 0 0 0,0 0 0 0 0,0-1-1 0 0,0 1 1 0 0,0-1 0 0 0,-1 2-43 0 0,0-2 22 0 0,-1 3 21 0 0,-1-1 0 0 0,1 1 0 0 0,0 0 1 0 0,1 0-1 0 0,-1 0 0 0 0,1 0 0 0 0,0 0 0 0 0,0 0 0 0 0,0 1-43 0 0,1-3 20 0 0,-1 1-1 0 0,1-1 1 0 0,0 0-1 0 0,-1 0 1 0 0,1 1-1 0 0,-1-1 1 0 0,0 0-1 0 0,1 0 1 0 0,-1-1-1 0 0,0 1 0 0 0,0 0 1 0 0,0-1-1 0 0,-1 1 1 0 0,1-1-1 0 0,-2 1-19 0 0,-5 3 42 0 0,0-1-1 0 0,-1 0 1 0 0,-4 1-42 0 0,-7 2 11 0 0,3-1-98 0 0,1 0 0 0 0,-1-1 0 0 0,-5 0 87 0 0,16-4-71 0 0,-1 1-1 0 0,1-2 1 0 0,-1 1-1 0 0,1-1 1 0 0,-1 0 0 0 0,0-1-1 0 0,1 1 1 0 0,-1-1-1 0 0,1-1 72 0 0,-54-20-1397 0 0,60 21 1274 0 0,-1 1 0 0 0,1-1 0 0 0,0 1 0 0 0,-1-1-1 0 0,1 1 1 0 0,0-1 0 0 0,0 0 0 0 0,0 0 0 0 0,0 0 0 0 0,-1 0 123 0 0,2 0-100 0 0,-1 1 0 0 0,1-1 0 0 0,0 1 0 0 0,-1-1 0 0 0,1 0 0 0 0,0 1-1 0 0,0-1 1 0 0,-1 0 0 0 0,1 1 0 0 0,0-1 0 0 0,0 0 0 0 0,0 1 0 0 0,0-1 0 0 0,0 0 0 0 0,0 1 0 0 0,0-1 0 0 0,0 0 0 0 0,0 1 0 0 0,0-1 0 0 0,1 0 100 0 0,-1-7-1182 0 0</inkml:trace>
  <inkml:trace contextRef="#ctx0" brushRef="#br0" timeOffset="809.311">1187 5 8752 0 0,'-31'-5'673'0'0,"22"6"-361"0"0,10 3 79 0 0,4 2 867 0 0,-5-5-1081 0 0,1-1 0 0 0,-1 1 0 0 0,0 0 0 0 0,1 0 0 0 0,-1-1 0 0 0,0 1 0 0 0,0 0 0 0 0,0 0 0 0 0,0-1 0 0 0,0 1 0 0 0,0 0 0 0 0,0 0-1 0 0,0 0 1 0 0,0-1 0 0 0,0 1 0 0 0,0 0 0 0 0,0 0 0 0 0,0-1 0 0 0,-1 1-177 0 0,1 0 129 0 0,0 0 1 0 0,-1 0-1 0 0,1 0 0 0 0,0 0 1 0 0,0 0-1 0 0,0 0 0 0 0,0 0 0 0 0,0 0 1 0 0,0 0-1 0 0,0 0 0 0 0,0 0 1 0 0,0 0-1 0 0,1 0 0 0 0,-1-1 1 0 0,0 1-1 0 0,1 0 0 0 0,-1 0 0 0 0,0 0-129 0 0,6 9 533 0 0,-4-8-482 0 0,-1-1 0 0 0,0 1 0 0 0,0 0 0 0 0,1 1 0 0 0,-1-1 1 0 0,-1 0-1 0 0,1 0 0 0 0,0 0 0 0 0,0 1 0 0 0,-1-1 0 0 0,1 0 0 0 0,-1 0 0 0 0,0 1 0 0 0,0-1 1 0 0,0 0-1 0 0,0 1 0 0 0,0-1-51 0 0,0 3 70 0 0,0 0 0 0 0,0 0 0 0 0,1 0 0 0 0,0 0 0 0 0,0 0 0 0 0,0 0 0 0 0,0 0 0 0 0,1 0-70 0 0,5 28 338 0 0,-7-26-261 0 0,1 5 45 0 0,-1-1 0 0 0,2 1 1 0 0,0-1-1 0 0,0 1 0 0 0,3 7-122 0 0,-4-17 13 0 0,-1 0 0 0 0,0 0 0 0 0,1 0 0 0 0,-1 0 0 0 0,0 0 0 0 0,0 0 0 0 0,0 0 0 0 0,0 0-1 0 0,0 0 1 0 0,-1 0 0 0 0,1 0 0 0 0,-1 0 0 0 0,1 0 0 0 0,-1 0-13 0 0,0 0 4 0 0,0 0-1 0 0,1 0 1 0 0,-1 1 0 0 0,1-1-1 0 0,0 0 1 0 0,0 0 0 0 0,0 0-1 0 0,0 0 1 0 0,0 0-1 0 0,0 0 1 0 0,0 0 0 0 0,1 1-1 0 0,-1 0-3 0 0,6 12 35 0 0,-5-11-27 0 0,1-1 1 0 0,-1 1-1 0 0,0 0 0 0 0,0-1 1 0 0,0 1-1 0 0,-1 0 1 0 0,1 0-1 0 0,-1-1 0 0 0,0 1 1 0 0,0 0-1 0 0,0 0-8 0 0,0-1 7 0 0,0 0 1 0 0,0 0-1 0 0,0 0 1 0 0,0 0-1 0 0,1 0 1 0 0,-1 0-1 0 0,1 0 0 0 0,0 0 1 0 0,0 0-1 0 0,0-1 1 0 0,0 1-1 0 0,1 0 1 0 0,-1-1-1 0 0,1 1 0 0 0,-1-1 1 0 0,2 2-8 0 0,5 8 28 0 0,-4 2-16 0 0,-4-13-11 0 0,0 0 0 0 0,0 0 0 0 0,0 0 0 0 0,0 0 1 0 0,0 0-1 0 0,1 0 0 0 0,-1 0 0 0 0,0 0 0 0 0,1 0 1 0 0,-1 0-1 0 0,0 0 0 0 0,1 0 0 0 0,-1 0 0 0 0,1 0 1 0 0,0 0-1 0 0,-1-1 0 0 0,1 1 0 0 0,0 0 1 0 0,-1-1-1 0 0,2 2-1 0 0,3 0-129 0 0,8 6 104 0 0,-11-6-515 0 0,-8 0-757 0 0,-1-2-5409 0 0</inkml:trace>
  <inkml:trace contextRef="#ctx0" brushRef="#br0" timeOffset="1167.945">1114 196 12784 0 0,'16'-2'618'0'0,"-14"2"-267"0"0,-2 0-40 0 0,2-1-203 0 0,40-7-96 0 0,-8 2-10 0 0,0 1 1 0 0,14 0-3 0 0,12-1-175 0 0,81-6-295 0 0,-116 10 726 0 0,-8 0-372 0 0,-13 1 41 0 0,1 0 1 0 0,-1 1-1 0 0,0-1 1 0 0,0 1-1 0 0,1 0 1 0 0,-1 1-1 0 0,0-1 1 0 0,4 1 74 0 0,-7 0-132 0 0,-1-1 32 0 0,0 0 4 0 0,-18 16 241 0 0,-35 50 1782 0 0,52-64-1843 0 0,0 0 0 0 0,0 0 0 0 0,0 0 0 0 0,0 0 0 0 0,0 0 0 0 0,1 0 0 0 0,-1 0 0 0 0,1 1 0 0 0,-1-1-84 0 0,1 0 46 0 0,0 0 1 0 0,-1-1-1 0 0,1 1 0 0 0,-1 0 1 0 0,0 0-1 0 0,1 0 0 0 0,-1-1 1 0 0,0 1-1 0 0,0 0 0 0 0,0-1 1 0 0,0 1-1 0 0,0-1 0 0 0,-1 1-46 0 0,-8 7 162 0 0,8-8-131 0 0,1 1 0 0 0,-1-1 1 0 0,0 0-1 0 0,1 1 0 0 0,-1-1 1 0 0,1 1-1 0 0,0-1 0 0 0,-1 1 0 0 0,1 0 1 0 0,0-1-1 0 0,0 1 0 0 0,0 0 1 0 0,0 0-1 0 0,0 0 0 0 0,1 0 0 0 0,-1 0 1 0 0,1 0-1 0 0,-1 0 0 0 0,1 0 1 0 0,0 0-1 0 0,-1 0 0 0 0,1 0 1 0 0,0 2-33 0 0,0-2 12 0 0,0 0 0 0 0,0 0 0 0 0,0 0 0 0 0,-1 0 0 0 0,1 0 0 0 0,-1 0 0 0 0,1 0 0 0 0,-1-1 0 0 0,0 1 0 0 0,0 0 0 0 0,0 0 0 0 0,0 0 0 0 0,0-1 0 0 0,0 1 0 0 0,0 0-1 0 0,-1-1-10 0 0,1 0 41 0 0,0 1 0 0 0,0-1 0 0 0,0 0-1 0 0,0 0 1 0 0,0 1 0 0 0,1-1 0 0 0,-1 1 0 0 0,0-1-1 0 0,1 1 1 0 0,-1-1 0 0 0,1 1 0 0 0,-1-1-1 0 0,1 1 1 0 0,-1-1 0 0 0,1 1 0 0 0,0-1-1 0 0,0 1 1 0 0,0 0 0 0 0,0-1 0 0 0,0 1-1 0 0,1-1 1 0 0,-1 1 0 0 0,0 0 0 0 0,1-1-1 0 0,-1 1 1 0 0,1 0-41 0 0,0 0 86 0 0,0 0-3 0 0,0-1 1 0 0,-1 1-1 0 0,1 0 1 0 0,0-1 0 0 0,-1 1-1 0 0,1 0 1 0 0,-1 0 0 0 0,0-1-1 0 0,1 1 1 0 0,-1 0-1 0 0,0 1-83 0 0,0-2-6 0 0,0-1-1 0 0,0 1 0 0 0,1 0 0 0 0,-1-1 0 0 0,0 1 1 0 0,1 0-1 0 0,-1-1 0 0 0,1 1 0 0 0,-1-1 0 0 0,1 1 0 0 0,-1-1 1 0 0,1 1-1 0 0,-1-1 0 0 0,1 1 0 0 0,-1-1 0 0 0,1 0 1 0 0,-1 1-1 0 0,1-1 0 0 0,0 0 0 0 0,-1 1 0 0 0,1-1 1 0 0,0 0-1 0 0,-1 0 0 0 0,1 0 0 0 0,0 1 0 0 0,0-1 1 0 0,-1 0-1 0 0,1 0 0 0 0,0 0 0 0 0,-1 0 0 0 0,2 0 7 0 0,24-1 341 0 0,-6-4-168 0 0,0 0 0 0 0,-1-1 0 0 0,0-2 0 0 0,0 0 0 0 0,-1-1 0 0 0,16-10-173 0 0,-26 14 34 0 0,0 0 1 0 0,-1-1-1 0 0,0 0 0 0 0,6-6-34 0 0,2-2 38 0 0,-13 13-30 0 0,-1-1 0 0 0,1 0 0 0 0,-1 0 1 0 0,1 0-1 0 0,-1 0 0 0 0,0 0 0 0 0,1 0 0 0 0,-1 0 0 0 0,0-1 0 0 0,-1 1 0 0 0,1 0 0 0 0,0-1 1 0 0,-1 1-1 0 0,1-2-8 0 0,1-35 146 0 0,-2 29-98 0 0,-1 5-30 0 0,0 0 0 0 0,0 1 0 0 0,-1-1 0 0 0,0 1 0 0 0,0 0 0 0 0,0-1 1 0 0,0 1-1 0 0,0 0 0 0 0,-3-3-18 0 0,3 5-2 0 0,0 0 1 0 0,0 1 0 0 0,0-1-1 0 0,-1 0 1 0 0,1 1 0 0 0,0-1-1 0 0,-1 1 1 0 0,1 0 0 0 0,-1-1-1 0 0,1 1 1 0 0,-1 1 0 0 0,0-1-1 0 0,1 0 1 0 0,-1 1 0 0 0,-2-1 1 0 0,-4 0-369 0 0,-1 0 0 0 0,1 0 1 0 0,0 1-1 0 0,-3 1 369 0 0,4-1-650 0 0,1 1 0 0 0,-1 0 0 0 0,1 1 0 0 0,-1 0 650 0 0,-7 5-1342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12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85 313 10136 0 0,'1'-5'241'0'0,"0"-1"0"0"0,0 1 0 0 0,0 0 0 0 0,1 0 0 0 0,1-2-241 0 0,0-8 1168 0 0,-4 14-1059 0 0,1 0 0 0 0,0 0 0 0 0,0 0 0 0 0,0 0 1 0 0,0 0-1 0 0,0 1 0 0 0,1-1 0 0 0,-1 0 0 0 0,0 0 0 0 0,0 0 0 0 0,0 0 0 0 0,1 1 1 0 0,-1-1-1 0 0,0 0 0 0 0,1 0 0 0 0,-1 0 0 0 0,1 1 0 0 0,-1-1 0 0 0,1 0 0 0 0,-1 1 1 0 0,1-1-1 0 0,0 1 0 0 0,-1-1 0 0 0,1 0 0 0 0,0 1 0 0 0,0-1-109 0 0,5-4 1973 0 0,-4 4-210 0 0,2 5-806 0 0,-3-2-943 0 0,3 4 105 0 0,1 1 0 0 0,-1 0 0 0 0,0 0 1 0 0,-1 1-1 0 0,0-1 0 0 0,0 1 0 0 0,1 3-119 0 0,3 16 351 0 0,1 15-351 0 0,-2-14 249 0 0,3 8 49 0 0,3 22 28 0 0,-8-38-252 0 0,1 1 1 0 0,1-1-1 0 0,1 0 0 0 0,1-1 0 0 0,1 0 0 0 0,8 14-74 0 0,-2-2 102 0 0,-9-8 260 0 0,-2-5-1582 0 0,1-10-4336 0 0,-4-7-1424 0 0</inkml:trace>
  <inkml:trace contextRef="#ctx0" brushRef="#br0" timeOffset="422.999">1 468 11976 0 0,'0'0'922'0'0,"7"0"-118"0"0,144 4 1831 0 0,-86-7-1634 0 0,-1-2 1 0 0,8-5-1002 0 0,-36 5 3 0 0,-14 2 0 0 0,-2 0 22 0 0,0 1 1 0 0,2 0-26 0 0,-22 2 0 0 0,1 0 0 0 0,-1 0 1 0 0,1 0-1 0 0,-1 0 0 0 0,1 0 1 0 0,-1 0-1 0 0,0 0 0 0 0,1 0 1 0 0,-1 0-1 0 0,1 0 0 0 0,-1 0 1 0 0,1 0-1 0 0,-1 0 0 0 0,1 1 1 0 0,-1-1-1 0 0,0 0 0 0 0,1 0 0 0 0,-1 0 1 0 0,1 1-1 0 0,-1-1 0 0 0,0 0 1 0 0,1 1-1 0 0,-1-1 0 0 0,0 0 1 0 0,1 1-1 0 0,-1-1 0 0 0,0 0 1 0 0,0 1-1 0 0,1-1 0 0 0,-1 0 1 0 0,0 1-1 0 0,0-1 0 0 0,1 1 1 0 0,-1-1-1 0 0,0 1 0 0 0,0-1 0 0 0,0 0 1 0 0,0 1-1 0 0,0-1 0 0 0,0 1 0 0 0,-4 15 29 0 0,2-13-6 0 0,-3 12 243 0 0,-1 1 0 0 0,-5 6-266 0 0,4-7 182 0 0,1 0 0 0 0,-2 7-182 0 0,6-16 20 0 0,1 0-1 0 0,0-1 1 0 0,0 1 0 0 0,0 0 0 0 0,1 0 0 0 0,-1 0 0 0 0,1 0-1 0 0,1 0 1 0 0,-1 0 0 0 0,2 3-20 0 0,-2-7 12 0 0,1 0 0 0 0,0 0 0 0 0,-1 0 0 0 0,1 0 0 0 0,0 0 0 0 0,0 0 0 0 0,0 0 0 0 0,0 0 0 0 0,1 0 0 0 0,-1 0 0 0 0,0-1 0 0 0,1 1 0 0 0,-1-1 0 0 0,1 1 0 0 0,-1-1 0 0 0,1 1 0 0 0,0-1 0 0 0,0 0 0 0 0,0 0 0 0 0,0 0 0 0 0,0 0 0 0 0,0 0 0 0 0,0 0 0 0 0,0-1 0 0 0,0 1 0 0 0,0-1 0 0 0,0 1 0 0 0,0-1 0 0 0,0 0 0 0 0,1 0-12 0 0,7 0 73 0 0,-1 0 1 0 0,1-1-1 0 0,0 0 0 0 0,-1-1 0 0 0,1 0 0 0 0,-1 0 0 0 0,0-1 0 0 0,0-1 0 0 0,0 1 0 0 0,0-1 0 0 0,5-4-73 0 0,34-33 392 0 0,-45 39-385 0 0,0 0 0 0 0,0-1 0 0 0,-1 1 0 0 0,1-1 0 0 0,0 0 0 0 0,-1 0 0 0 0,1 0-1 0 0,-1 0 1 0 0,0 0 0 0 0,0 0 0 0 0,-1-1 0 0 0,1 1 0 0 0,0-1 0 0 0,-1 1 0 0 0,0-1 0 0 0,0 0-1 0 0,0 1 1 0 0,0-1 0 0 0,-1 0 0 0 0,0 0 0 0 0,1 0 0 0 0,-1 1 0 0 0,-1-1 0 0 0,1 0 0 0 0,0 0-1 0 0,-1 1 1 0 0,0-1 0 0 0,0 0 0 0 0,0 0 0 0 0,0 1 0 0 0,-1-1 0 0 0,1 1 0 0 0,-1 0 0 0 0,0-1-1 0 0,0 1 1 0 0,0 0 0 0 0,0 0 0 0 0,-1 0 0 0 0,1 0 0 0 0,-1 0 0 0 0,0 1 0 0 0,0-1-7 0 0,-3-2-267 0 0,0 0 1 0 0,1 1 0 0 0,-2 0 0 0 0,-3-3 266 0 0,-6 2-5892 0 0,6 4-328 0 0</inkml:trace>
  <inkml:trace contextRef="#ctx0" brushRef="#br0" timeOffset="861.183">896 377 14368 0 0,'0'0'330'0'0,"0"0"45"0"0,-2 8 362 0 0,-18 91 168 0 0,7-38 461 0 0,11-53-1188 0 0,1-1 1 0 0,0 0-1 0 0,0 1 1 0 0,0-1 0 0 0,1 1-1 0 0,0 0 1 0 0,0-1-1 0 0,1 1 1 0 0,0-1-1 0 0,1 0 1 0 0,-1 1-1 0 0,3 4-178 0 0,-4-11 83 0 0,14-1 136 0 0,-12 0-185 0 0,1 0 1 0 0,-1 0-1 0 0,1-1 0 0 0,-1 1 1 0 0,0-1-1 0 0,1 0 1 0 0,-1 0-1 0 0,0 0 0 0 0,0 0 1 0 0,1 0-1 0 0,-1 0 1 0 0,0 0-1 0 0,0-1 1 0 0,0 1-1 0 0,0-1 0 0 0,1 0-34 0 0,3-5 106 0 0,0 0-1 0 0,0 0 0 0 0,4-8-105 0 0,1 1-85 0 0,1-4-41 0 0,-9 12 5 0 0,1 1 0 0 0,0 0-1 0 0,0 0 1 0 0,1-2 121 0 0,-4 6-138 0 0,1 1 111 0 0,0 1 0 0 0,0-1 0 0 0,0 0 0 0 0,0 1 0 0 0,0-1 0 0 0,0 1-1 0 0,0 0 1 0 0,-1-1 0 0 0,1 1 0 0 0,0 0 0 0 0,0 0 0 0 0,-1 0 0 0 0,1 1 0 0 0,0-1 0 0 0,-1 0 0 0 0,1 1 0 0 0,-1-1 0 0 0,0 1 27 0 0,5 5-52 0 0,0 0-1 0 0,-1 1 1 0 0,3 5 52 0 0,10 12-34 0 0,-14-20 36 0 0,0 0 0 0 0,0 0 0 0 0,1-1 0 0 0,0 0 0 0 0,0 0 0 0 0,0 0 0 0 0,1-1 0 0 0,-1 1 0 0 0,1-1-2 0 0,-4-3 24 0 0,0 1-1 0 0,0-1 1 0 0,0 0 0 0 0,0 0 0 0 0,-1 0-1 0 0,1 0 1 0 0,0 0 0 0 0,0-1 0 0 0,1 1-24 0 0,5-1 40 0 0,-5 1-11 0 0,-1 0 0 0 0,1-1-1 0 0,0 1 1 0 0,0 0-1 0 0,0-1 1 0 0,-1 0-1 0 0,1 0 1 0 0,0 0 0 0 0,-1 0-1 0 0,1 0 1 0 0,-1 0-1 0 0,1-1 1 0 0,-1 1-1 0 0,1-1 1 0 0,-1 1 0 0 0,0-1-1 0 0,0 0 1 0 0,0 0-1 0 0,0 0 1 0 0,0 0-1 0 0,0-1 1 0 0,-1 1-1 0 0,1 0 1 0 0,-1-1 0 0 0,1 1-1 0 0,-1-1 1 0 0,0 1-1 0 0,0-2-28 0 0,7-12 84 0 0,-8 15-80 0 0,1 0 0 0 0,0 0-1 0 0,0 0 1 0 0,-1 0 0 0 0,1 0 0 0 0,-1-1 0 0 0,1 1 0 0 0,-1 0-1 0 0,1 0 1 0 0,-1-1 0 0 0,0 1 0 0 0,0 0 0 0 0,1-1-4 0 0,-2-11-73 0 0,0 0 0 0 0,0 0 0 0 0,-2 0 0 0 0,1 0 0 0 0,-2 1 0 0 0,-2-8 73 0 0,3 0-515 0 0,2 17 384 0 0,1 1-1 0 0,0-1 1 0 0,-1 1-1 0 0,1 0 1 0 0,-1-1-1 0 0,1 1 1 0 0,-1-1-1 0 0,0 1 1 0 0,0 0 131 0 0,0 1-149 0 0,1 0 1 0 0,-1 0-1 0 0,1 0 1 0 0,0 1-1 0 0,0-1 1 0 0,-1 0-1 0 0,1 0 1 0 0,0 0 0 0 0,0 0-1 0 0,0 0 1 0 0,0 0-1 0 0,0 0 1 0 0,0 0-1 0 0,0 1 1 0 0,0-1-1 0 0,0 0 1 0 0,1-1 148 0 0,3-3-6017 0 0</inkml:trace>
  <inkml:trace contextRef="#ctx0" brushRef="#br0" timeOffset="1505.954">1545 425 3680 0 0,'0'0'284'0'0,"-10"-10"93"0"0,9 9 29 0 0,-1 0 0 0 0,0 0-1 0 0,1 0 1 0 0,-1 1 0 0 0,0-1-1 0 0,0 0 1 0 0,0 1 0 0 0,1-1-1 0 0,-1 1 1 0 0,0 0 0 0 0,0-1-1 0 0,0 1 1 0 0,0 0 0 0 0,-1 0-406 0 0,-30 3 3237 0 0,20-2-2913 0 0,9 0-128 0 0,-1-1 0 0 0,1 1 1 0 0,-1 0-1 0 0,1 0 0 0 0,0 1 0 0 0,0 0 0 0 0,0-1 0 0 0,0 1 0 0 0,0 0 0 0 0,-3 2-196 0 0,-3 4 549 0 0,1-1 0 0 0,-1 1 0 0 0,0 2-549 0 0,-4 4 489 0 0,10-11-437 0 0,1 0-1 0 0,1 0 1 0 0,-1 0-1 0 0,0 1 1 0 0,1 0-1 0 0,0-1 0 0 0,-1 1 1 0 0,2 0-1 0 0,-1 0 1 0 0,0 0-1 0 0,1 0 1 0 0,0 0-1 0 0,0 0 0 0 0,0 0 1 0 0,0 1-1 0 0,1-1 1 0 0,-1 0-1 0 0,1 1 1 0 0,0-1-1 0 0,0 0 0 0 0,1 3-51 0 0,0-5 15 0 0,-1 0-1 0 0,1 0 0 0 0,-1-1 1 0 0,1 1-1 0 0,0 0 0 0 0,0 0 1 0 0,0-1-1 0 0,0 1 0 0 0,0-1 0 0 0,0 1 1 0 0,0-1-1 0 0,1 1 0 0 0,-1-1 1 0 0,0 1-1 0 0,1-1 0 0 0,-1 0 1 0 0,1 0-1 0 0,0 0 0 0 0,-1 0 0 0 0,1 0 1 0 0,0 0-1 0 0,0-1 0 0 0,-1 1 1 0 0,1 0-1 0 0,2 0-14 0 0,0 0 45 0 0,1 0 0 0 0,-1-1 0 0 0,0 1 1 0 0,1-1-1 0 0,-1 1 0 0 0,1-1 0 0 0,-1-1 0 0 0,1 1 1 0 0,-1-1-1 0 0,4 0-45 0 0,-3-1 14 0 0,0 1 0 0 0,0-1 0 0 0,0 0 1 0 0,0-1-1 0 0,-1 1 0 0 0,1-1 0 0 0,-1 0 1 0 0,1 0-1 0 0,-1 0 0 0 0,0-1 0 0 0,0 1 1 0 0,-1-1-1 0 0,1 0 0 0 0,2-3-14 0 0,3-7-386 0 0,-1 0 0 0 0,0 0-1 0 0,-1 0 1 0 0,0-3 386 0 0,8-16-936 0 0,10-6 17 0 0,-23 36 765 0 0,5 17-172 0 0,-4 8 199 0 0,-3-19 130 0 0,0 0 0 0 0,0 0 0 0 0,0 0-1 0 0,1 0 1 0 0,-1 0 0 0 0,1 0 0 0 0,0 1-3 0 0,1 1 16 0 0,0 0-1 0 0,-1 0 1 0 0,0 0 0 0 0,0 1-1 0 0,0 0-15 0 0,-1-2 9 0 0,1-1 0 0 0,-1 1 0 0 0,1-1 0 0 0,-1 0 0 0 0,1 1 0 0 0,0-1 0 0 0,1 0 0 0 0,-1 1 0 0 0,1-1 0 0 0,-1 0 0 0 0,1 0 0 0 0,0 0 0 0 0,0 0 0 0 0,0-1 0 0 0,0 1-9 0 0,2 1 71 0 0,0-1 0 0 0,0 1 0 0 0,0-1-1 0 0,1 0 1 0 0,-1-1 0 0 0,1 1 0 0 0,-1-1 0 0 0,4 2-71 0 0,-5-3 81 0 0,0 0 1 0 0,-1-1 0 0 0,1 1 0 0 0,0 0 0 0 0,0-1 0 0 0,0 0 0 0 0,0 1 0 0 0,-1-1 0 0 0,1 0 0 0 0,0-1 0 0 0,0 1 0 0 0,0 0 0 0 0,0-1 0 0 0,-1 0 0 0 0,1 1-1 0 0,1-2-81 0 0,10-2 316 0 0,-12 3-293 0 0,0 1 0 0 0,0-1-1 0 0,0 1 1 0 0,-1-1 0 0 0,1 1-1 0 0,0-1 1 0 0,-1 0 0 0 0,1 0-1 0 0,0 0 1 0 0,-1 0 0 0 0,1 0-1 0 0,-1-1 1 0 0,0 1 0 0 0,1 0-1 0 0,0-2-22 0 0,3-4-22 0 0,0 1 0 0 0,0-2 0 0 0,-1 1 0 0 0,0-1 0 0 0,-1 1 0 0 0,1-1 0 0 0,0-4 22 0 0,8-12-451 0 0,1-3-242 0 0,-13 25 635 0 0,1 1 0 0 0,0-1 1 0 0,-1 1-1 0 0,1 0 0 0 0,0-1 0 0 0,0 1 1 0 0,0 0-1 0 0,0 0 0 0 0,0-1 1 0 0,0 1-1 0 0,1 0 58 0 0,-1 0-54 0 0,0 0 1 0 0,0-1-1 0 0,0 1 1 0 0,0 0-1 0 0,0 0 1 0 0,0 0-1 0 0,0-1 0 0 0,-1 1 1 0 0,1 0-1 0 0,0-1 1 0 0,-1 1 53 0 0,0 0-11 0 0,1 1-1 0 0,-1-1 1 0 0,0 1 0 0 0,1-1-1 0 0,-1 1 1 0 0,0-1 0 0 0,1 1 0 0 0,-1-1-1 0 0,0 1 1 0 0,1 0 0 0 0,-1-1-1 0 0,1 1 1 0 0,-1 0 0 0 0,1-1-1 0 0,-1 1 1 0 0,1 0 0 0 0,-1 0 0 0 0,1-1-1 0 0,-1 1 1 0 0,1 0 0 0 0,-1 0-1 0 0,1 0 1 0 0,-1 0 0 0 0,1 0 0 0 0,-1 0-1 0 0,1 0 1 0 0,0 0 0 0 0,-1 0-1 0 0,1 0 1 0 0,-1 0 0 0 0,1 0 0 0 0,-1 0-1 0 0,1 0 1 0 0,-1 0 0 0 0,1 1-1 0 0,-1-1 1 0 0,1 0 0 0 0,0 1 11 0 0,19 9-254 0 0,-18-9 250 0 0,0 0 3 0 0,-1 0-1 0 0,1 1 1 0 0,0-1 0 0 0,-1 0 0 0 0,1 1 0 0 0,-1-1 0 0 0,1 1 0 0 0,-1-1 0 0 0,1 1-1 0 0,-1 0 1 0 0,0-1 0 0 0,0 1 0 0 0,0 0 0 0 0,0 0 0 0 0,0 1 1 0 0,0 1 27 0 0,1 0 0 0 0,0 0 0 0 0,0 0 0 0 0,1 0 0 0 0,-1 0 0 0 0,1 0 0 0 0,0-1-27 0 0,12 22 407 0 0,-14-22-268 0 0,1 0 0 0 0,-1 0 0 0 0,0 0 1 0 0,1 0-1 0 0,0 0 0 0 0,0-1 0 0 0,0 1 1 0 0,0-1-1 0 0,0 1 0 0 0,0-1 0 0 0,1 0 0 0 0,-1 0 1 0 0,1 0-1 0 0,-1 0 0 0 0,1 0 0 0 0,0-1 0 0 0,0 1 1 0 0,0-1-1 0 0,0 0 0 0 0,1 1-139 0 0,0-2 142 0 0,0 1 0 0 0,0 0 1 0 0,0-1-1 0 0,0 0 0 0 0,0 0 0 0 0,0 0 0 0 0,0-1 1 0 0,0 0-1 0 0,0 1 0 0 0,0-1 0 0 0,0 0 0 0 0,0-1 1 0 0,-1 1-1 0 0,1-1 0 0 0,3-1-142 0 0,9-3 75 0 0,-15 6-75 0 0,0 0 1 0 0,0 0-1 0 0,1-1 1 0 0,-1 1-1 0 0,0-1 1 0 0,0 1 0 0 0,0-1-1 0 0,1 1 1 0 0,-1-1-1 0 0,0 1 1 0 0,0-1-1 0 0,0 0 1 0 0,0 0 0 0 0,0 1-1 0 0,0-1 1 0 0,0 0-1 0 0,-1 0 1 0 0,1 0-1 0 0,0 0 1 0 0,0 0 0 0 0,-1 0-1 0 0,1 0 1 0 0,-1-1-1 0 0,1 1 1 0 0,-1 0-1 0 0,1 0 0 0 0,-1-1-81 0 0,1 1-1 0 0,0 0 0 0 0,-1-1 0 0 0,1 1 1 0 0,0 0-1 0 0,0 0 0 0 0,0 0 0 0 0,0 0 1 0 0,0 0-1 0 0,0 0 0 0 0,0 0 0 0 0,0 0 1 0 0,0 0-1 0 0,0 0 0 0 0,2 0 82 0 0,12-12-1807 0 0,2-8 102 0 0,0 4-20 0 0</inkml:trace>
  <inkml:trace contextRef="#ctx0" brushRef="#br0" timeOffset="2031.431">2478 322 14368 0 0,'-6'0'156'0'0,"1"1"0"0"0,0-1 0 0 0,-1 1 0 0 0,1 0 0 0 0,0 0 0 0 0,0 1 0 0 0,0 0 0 0 0,0 0 0 0 0,0 0 0 0 0,-4 3-156 0 0,-38 15 287 0 0,32-15-153 0 0,0 1 0 0 0,1 1 0 0 0,0 0 0 0 0,0 1 0 0 0,1 1 0 0 0,0 0 0 0 0,0 0 0 0 0,1 2-134 0 0,-34 27 744 0 0,45-37-721 0 0,0 0 0 0 0,0 0-1 0 0,0 0 1 0 0,0 1 0 0 0,1-1-1 0 0,-1 0 1 0 0,0 0 0 0 0,1 0-1 0 0,-1 1 1 0 0,1-1 0 0 0,-1 0-1 0 0,1 0 1 0 0,0 1-1 0 0,0-1 1 0 0,-1 0 0 0 0,1 1-23 0 0,0 0 18 0 0,0 0 1 0 0,0-1-1 0 0,-1 1 1 0 0,1-1 0 0 0,-1 0-1 0 0,1 1 1 0 0,-1-1-1 0 0,1 1 1 0 0,-1-1 0 0 0,0 0-1 0 0,0 1-18 0 0,-6 5 77 0 0,7-7-70 0 0,-1 0 0 0 0,1 1 0 0 0,-1-1 1 0 0,0 0-1 0 0,1 1 0 0 0,-1-1 0 0 0,1 1 0 0 0,0-1 1 0 0,-1 0-1 0 0,1 1 0 0 0,-1-1 0 0 0,1 1 0 0 0,0 0 1 0 0,-1-1-1 0 0,1 1 0 0 0,0-1 0 0 0,-1 1 0 0 0,1-1 1 0 0,0 1-1 0 0,0 0 0 0 0,0-1 0 0 0,0 1 1 0 0,-1-1-1 0 0,1 1 0 0 0,0 0 0 0 0,0-1 0 0 0,0 1 1 0 0,0 0-1 0 0,0-1 0 0 0,1 1 0 0 0,-1-1 0 0 0,0 1 1 0 0,0 0-1 0 0,0-1 0 0 0,0 1 0 0 0,1-1 1 0 0,-1 1-1 0 0,1 0-7 0 0,-1-1 5 0 0,0 0 0 0 0,0 1 0 0 0,0-1 0 0 0,0 0 0 0 0,1 0 0 0 0,-1 1 0 0 0,0-1-1 0 0,0 0 1 0 0,0 1 0 0 0,0-1 0 0 0,0 0 0 0 0,0 1 0 0 0,0-1 0 0 0,0 0 0 0 0,0 0 0 0 0,0 1 0 0 0,0-1 0 0 0,0 0 0 0 0,0 1 0 0 0,0-1 0 0 0,0 0 0 0 0,0 1 0 0 0,0-1 0 0 0,0 0 0 0 0,0 0 0 0 0,-1 1 0 0 0,1-1 0 0 0,0 0 0 0 0,0 1-5 0 0,0-1 9 0 0,0 0-1 0 0,0 0 1 0 0,-1 0 0 0 0,1 1-1 0 0,0-1 1 0 0,0 0 0 0 0,0 0 0 0 0,0 0-1 0 0,0 1 1 0 0,0-1 0 0 0,0 0-1 0 0,0 0 1 0 0,0 0 0 0 0,0 1 0 0 0,0-1-1 0 0,0 0 1 0 0,0 0 0 0 0,0 0-1 0 0,0 1 1 0 0,0-1 0 0 0,0 0 0 0 0,0 0-1 0 0,0 0 1 0 0,1 1 0 0 0,-1-1-1 0 0,0 0 1 0 0,0 0 0 0 0,0 0 0 0 0,0 0-1 0 0,0 1 1 0 0,0-1 0 0 0,1 0 0 0 0,-1 0-1 0 0,0 0 1 0 0,0 0 0 0 0,0 0-1 0 0,0 0 1 0 0,1 1 0 0 0,-1-1 0 0 0,0 0-1 0 0,0 0 1 0 0,0 0 0 0 0,1 0-1 0 0,-1 0 1 0 0,0 0 0 0 0,0 0 0 0 0,0 0-1 0 0,1 0 1 0 0,-1 0 0 0 0,0 0-9 0 0,3 1 63 0 0,0 0 0 0 0,1 0-1 0 0,-1 0 1 0 0,0 0 0 0 0,0-1 0 0 0,0 1 0 0 0,1-1 0 0 0,-1 0 0 0 0,0 0 0 0 0,1 0 0 0 0,-1 0-63 0 0,39-7 59 0 0,-37 6-33 0 0,4-2-17 0 0,-1 1 0 0 0,0-1 0 0 0,0 0 0 0 0,0 0 0 0 0,0-1 0 0 0,0-1 0 0 0,-1 1 0 0 0,1-1 0 0 0,-1 0 0 0 0,-1-1 0 0 0,1 1 0 0 0,-1-1 0 0 0,3-4-9 0 0,-6 7-7 0 0,1-1-1 0 0,0 1 0 0 0,-1 0 0 0 0,1 0 1 0 0,4-2 7 0 0,-5 3-15 0 0,0 0 0 0 0,0 0 1 0 0,0 0-1 0 0,-1 0 1 0 0,1-1-1 0 0,0 1 1 0 0,-1-1-1 0 0,0 1 1 0 0,1-1-1 0 0,-1 0 1 0 0,0-1 14 0 0,24-64-178 0 0,-22 61 174 0 0,-1-1 0 0 0,0 1-1 0 0,0-1 1 0 0,-1 0-1 0 0,0 1 1 0 0,0-1-1 0 0,-1 0 1 0 0,0 0-1 0 0,0-8 5 0 0,0 6-105 0 0,-1 0 0 0 0,2 1 0 0 0,0-1 0 0 0,0 1 0 0 0,0 0 0 0 0,4-9 105 0 0,-1 4-122 0 0,-4 9 70 0 0,0 0-1 0 0,0 0 0 0 0,-1 0 1 0 0,1 0-1 0 0,-1 0 0 0 0,0 0 1 0 0,-1 0-1 0 0,0-2 53 0 0,1-26-219 0 0,4 16 99 0 0,-3 15 96 0 0,-1-1 1 0 0,1 0 0 0 0,0 0-1 0 0,-1 1 1 0 0,1-1-1 0 0,-1 0 1 0 0,0 0-1 0 0,0 0 24 0 0,-1-7-25 0 0,0 7 30 0 0,1 0 1 0 0,-1 0 0 0 0,1 1-1 0 0,0-1 1 0 0,0 0-1 0 0,0 0 1 0 0,0 0 0 0 0,1 1-1 0 0,-1-1 1 0 0,1 0 0 0 0,0 0-1 0 0,-1 1 1 0 0,1-1-1 0 0,0 1 1 0 0,1-2-6 0 0,-1 4 13 0 0,-1-1 0 0 0,0 1 1 0 0,0 0-1 0 0,1-1 0 0 0,-1 1 0 0 0,0-1 0 0 0,0 1 1 0 0,0 0-1 0 0,1-1 0 0 0,-1 1 0 0 0,0-1 0 0 0,0 1 0 0 0,0 0 1 0 0,0-1-1 0 0,0 1 0 0 0,0-1 0 0 0,0 1 0 0 0,0-1 1 0 0,0 1-1 0 0,0 0 0 0 0,0-1 0 0 0,0 1 0 0 0,0-1 0 0 0,0 1 1 0 0,-1 0-1 0 0,1-1 0 0 0,0 1 0 0 0,0-1 0 0 0,0 1 1 0 0,-1 0-1 0 0,1-1 0 0 0,0 1 0 0 0,0 0 0 0 0,-1-1 0 0 0,1 1-13 0 0,11 1 35 0 0,-12 16 105 0 0,2-11-131 0 0,-1-1 1 0 0,0 0-1 0 0,-1 1 0 0 0,1-1 1 0 0,-1 0-1 0 0,0 1 0 0 0,0-1 1 0 0,-1 0-1 0 0,1 0 0 0 0,-2 3-9 0 0,-3 10 3 0 0,5-14 6 0 0,0 1-1 0 0,0-1 1 0 0,1 1-1 0 0,-1-1 1 0 0,1 1-1 0 0,1 1-8 0 0,-3 24 2 0 0,0-19-3 0 0,0-5 0 0 0,1-1-1 0 0,0 1 1 0 0,0-1-1 0 0,1 1 1 0 0,0-1-1 0 0,0 1 1 0 0,0 0-1 0 0,0-1 1 0 0,1 1-1 0 0,0 2 2 0 0,1-2 28 0 0,-1 1 0 0 0,-1 0 0 0 0,1 0 0 0 0,-1 0 0 0 0,-1 6-28 0 0,0-7 92 0 0,1 0 0 0 0,0 0 0 0 0,0 0 0 0 0,1 0 0 0 0,0 0 0 0 0,0 0 0 0 0,1 4-92 0 0,9 21 920 0 0,9 16-920 0 0,-18-44 53 0 0,0 1 0 0 0,0-1 0 0 0,1 0 0 0 0,-1 0 0 0 0,1 0 0 0 0,-1 0 0 0 0,1-1 0 0 0,3 3-53 0 0,-2-2 68 0 0,-4-2-47 0 0,1 0 0 0 0,0-1 1 0 0,-1 1-1 0 0,1-1 0 0 0,0 1 0 0 0,-1 0 0 0 0,1 0 0 0 0,-1-1 0 0 0,1 1 0 0 0,-1 0 0 0 0,1 0 0 0 0,-1 0 0 0 0,0 0 0 0 0,1-1 0 0 0,-1 1 1 0 0,0 0-1 0 0,0 0 0 0 0,0 0 0 0 0,0 0 0 0 0,1 0 0 0 0,-1 0 0 0 0,0 0 0 0 0,-1 1-21 0 0,1-1 29 0 0,0 0 0 0 0,0 0 1 0 0,0 0-1 0 0,0 0 0 0 0,0 0 0 0 0,1 0 0 0 0,-1 0 1 0 0,0 0-1 0 0,0 0 0 0 0,1 0 0 0 0,-1 0 0 0 0,1 0 1 0 0,-1 0-1 0 0,1 0 0 0 0,0 0-29 0 0,6 8 122 0 0,-5-7-96 0 0,0 0 0 0 0,-1 0 0 0 0,1 1 1 0 0,0-1-1 0 0,-1 0 0 0 0,1 1 0 0 0,-1 0-26 0 0,0-2 27 0 0,-1 0 0 0 0,1 0-1 0 0,0 0 1 0 0,0 0 0 0 0,0 0-1 0 0,0 0 1 0 0,0 0-1 0 0,0 0 1 0 0,0 0 0 0 0,0 0-1 0 0,0-1 1 0 0,1 1 0 0 0,-1 0-1 0 0,0-1 1 0 0,0 1 0 0 0,1-1-1 0 0,-1 1 1 0 0,0-1-1 0 0,1 0 1 0 0,-1 0 0 0 0,1 1-1 0 0,-1-1 1 0 0,0 0 0 0 0,1 0-1 0 0,-1 0 1 0 0,0 0 0 0 0,1-1-1 0 0,-1 1 1 0 0,1 0-27 0 0,3-1 112 0 0,0 0 0 0 0,0 0 0 0 0,0 0 0 0 0,0-1 0 0 0,0 0 1 0 0,2-1-113 0 0,-8 0-237 0 0,1 3 233 0 0,0 0-1 0 0,0 0 1 0 0,0 0 0 0 0,0 0-1 0 0,0 0 1 0 0,0 0-1 0 0,-1 0 1 0 0,1-1 0 0 0,0 1-1 0 0,0 0 1 0 0,0 0-1 0 0,0 0 1 0 0,0 0 0 0 0,0 0-1 0 0,0-1 1 0 0,0 1-1 0 0,0 0 1 0 0,0 0-1 0 0,0 0 1 0 0,0 0 0 0 0,0-1-1 0 0,0 1 1 0 0,0 0-1 0 0,0 0 1 0 0,0 0 0 0 0,0 0-1 0 0,0-1 1 0 0,0 1-1 0 0,0 0 1 0 0,0 0 0 0 0,0 0-1 0 0,0 0 1 0 0,0 0-1 0 0,0-1 1 0 0,0 1 0 0 0,0 0-1 0 0,0 0 1 0 0,0 0-1 0 0,0 0 1 0 0,1 0 0 0 0,-1-1-1 0 0,0 1 1 0 0,0 0-1 0 0,0 0 1 0 0,0 0 0 0 0,0 0-1 0 0,0 0 1 0 0,1 0-1 0 0,-1 0 1 0 0,0 0 0 0 0,0 0-1 0 0,0 0 1 0 0,0-1-1 0 0,1 1 1 0 0,-1 0 4 0 0,6-2-238 0 0,1-2-168 0 0,-10-5-4263 0 0,2 6 2753 0 0,0-3-5093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08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199 457 9216 0 0,'0'0'706'0'0,"-8"3"-260"0"0,2 0 66 0 0,1 0 1 0 0,-1 0 0 0 0,1 1-1 0 0,-1 0 1 0 0,1 0-1 0 0,0 1 1 0 0,1-1 0 0 0,-1 1-1 0 0,1 0 1 0 0,-2 3-513 0 0,-4 2-198 0 0,-10 14 1409 0 0,1 0 0 0 0,1 1 1 0 0,-3 7-1212 0 0,-7 16-892 0 0,10 1 1671 0 0,19-49-770 0 0,-1 0 0 0 0,0 0 0 0 0,0 0 1 0 0,0 0-1 0 0,0 0 0 0 0,0 0 0 0 0,0 0 1 0 0,0 0-1 0 0,0 0 0 0 0,0 0 0 0 0,0 0 0 0 0,0 0 1 0 0,0 0-1 0 0,0 0 0 0 0,0 0 0 0 0,1 0 1 0 0,-1 0-1 0 0,0 0 0 0 0,0 0 0 0 0,0 0 0 0 0,0 0 1 0 0,0 0-1 0 0,0 0 0 0 0,0 0 0 0 0,0 1 1 0 0,0-1-1 0 0,0 0 0 0 0,0 0 0 0 0,0 0 0 0 0,0 0 1 0 0,0 0-1 0 0,0 0 0 0 0,0 0 0 0 0,0 0 1 0 0,0 0-1 0 0,0 0 0 0 0,0 0 0 0 0,0 0 1 0 0,0 0-1 0 0,0 0 0 0 0,0 0 0 0 0,0 0 0 0 0,0 1 1 0 0,0-1-1 0 0,0 0 0 0 0,0 0 0 0 0,0 0 1 0 0,0 0-1 0 0,0 0 0 0 0,0 0 0 0 0,0 0 0 0 0,0 0 1 0 0,0 0-1 0 0,0 0 0 0 0,0 0 0 0 0,0 0 1 0 0,0 0-1 0 0,0 0 0 0 0,0 0 0 0 0,0 0 0 0 0,0 1-9 0 0,8-6 109 0 0,9-9 269 0 0,6-9 23 0 0,0-2 1 0 0,-2-1-1 0 0,-1-1 0 0 0,-1-2-401 0 0,-17 27 0 0 0,-1 0 0 0 0,1 0 0 0 0,0 0 0 0 0,0 0 0 0 0,-1 0 0 0 0,1 0 0 0 0,2-1 0 0 0,2-2 0 0 0,-6 4 0 0 0,1 1 0 0 0,-1 0 0 0 0,0 0 0 0 0,0 0 0 0 0,0-1 0 0 0,1 1 0 0 0,-1 0 0 0 0,0 0 0 0 0,0 0 0 0 0,1-1 0 0 0,-1 1 0 0 0,0 0 0 0 0,0 0 0 0 0,1 0 0 0 0,-1 0 0 0 0,0 0 0 0 0,1 0 0 0 0,-1 0 0 0 0,0 0 0 0 0,1-1 0 0 0,-1 1 0 0 0,0 0 0 0 0,1 0 0 0 0,-1 0 0 0 0,0 1 0 0 0,0-1 0 0 0,1 0 0 0 0,-1 0 0 0 0,0 0 0 0 0,1 0 0 0 0,-1 0 0 0 0,0 0 0 0 0,1 0 0 0 0,-1 0 0 0 0,0 1 0 0 0,0-1 0 0 0,1 0 0 0 0,-1 0 0 0 0,0 0 0 0 0,0 1 0 0 0,0-1 0 0 0,1 0 0 0 0,-1 0 0 0 0,0 1 0 0 0,0-1 0 0 0,0 0 0 0 0,1 0 0 0 0,-1 1 0 0 0,0-1 0 0 0,0 0 0 0 0,0 1 0 0 0,3 3 0 0 0,0 0 0 0 0,0 0 0 0 0,0 1 0 0 0,-1-1 0 0 0,0 1 0 0 0,0-1 0 0 0,0 1 0 0 0,0 0 0 0 0,-1 0 0 0 0,0 0 0 0 0,0 1 0 0 0,4 13 0 0 0,1 11 0 0 0,-5-24 0 0 0,0 0 0 0 0,0-1 0 0 0,0 1 0 0 0,1-1 0 0 0,0 0 0 0 0,0 1 0 0 0,0-1 0 0 0,2 3 0 0 0,0 0 0 0 0,0 0 0 0 0,4 4 0 0 0,-7-10 0 0 0,1 0 0 0 0,0 0 0 0 0,0 0 0 0 0,-1 0 0 0 0,1 0 0 0 0,1-1 0 0 0,-1 1 0 0 0,0-1 0 0 0,0 1 0 0 0,1-1 0 0 0,-1 0 0 0 0,0 0 0 0 0,3 1 0 0 0,4 1-213 0 0,-1-1-1 0 0,1 0 1 0 0,4 0 213 0 0,-9-2-253 0 0,-1 0 0 0 0,0 1 0 0 0,0-1 1 0 0,0-1-1 0 0,0 1 0 0 0,0 0 1 0 0,0-1-1 0 0,0 1 0 0 0,0-1 1 0 0,-1 0-1 0 0,1 0 0 0 0,1-1 253 0 0,38-17-3984 0 0,-15 5 1938 0 0</inkml:trace>
  <inkml:trace contextRef="#ctx0" brushRef="#br0" timeOffset="247.378">642 477 15664 0 0,'-1'-4'113'0'0,"0"3"-57"0"0,1-1 1 0 0,0 1 0 0 0,-1 0-1 0 0,1 0 1 0 0,0 0-1 0 0,0 0 1 0 0,-1 0-1 0 0,1 0 1 0 0,0 0-1 0 0,0-1 1 0 0,0 1 0 0 0,1 0-1 0 0,-1 0 1 0 0,0 0-1 0 0,0 0 1 0 0,1 0-1 0 0,-1 0 1 0 0,0 0-1 0 0,1-1-56 0 0,0 1 384 0 0,-2 0-250 0 0,0 1-103 0 0,0-1-1 0 0,1 1 1 0 0,-1-1 0 0 0,0 0-1 0 0,1 1 1 0 0,-1 0 0 0 0,0-1 0 0 0,0 1-1 0 0,0-1 1 0 0,1 1 0 0 0,-1 0-1 0 0,0 0 1 0 0,0-1 0 0 0,0 1 0 0 0,0 0-1 0 0,0 0 1 0 0,1 0 0 0 0,-1 0-1 0 0,0 0 1 0 0,0 0 0 0 0,0 0 0 0 0,0 0-1 0 0,0 1 1 0 0,0-1 0 0 0,0 0-31 0 0,-2 1 169 0 0,-3 0-8 0 0,0 1 0 0 0,0 0 0 0 0,0 0 0 0 0,1 1 0 0 0,-1-1-1 0 0,0 1 1 0 0,0 1-161 0 0,-15 6-9 0 0,7-3 302 0 0,0 1 0 0 0,0 0-1 0 0,1 0 1 0 0,0 2-1 0 0,0-1 1 0 0,1 2-1 0 0,-7 7-292 0 0,15-14 0 0 0,1 0 0 0 0,-1 1 0 0 0,1-1 0 0 0,0 1 0 0 0,1 0 0 0 0,-1-1 0 0 0,1 1 0 0 0,0 0 0 0 0,0 0 0 0 0,1 1 0 0 0,-1-1 0 0 0,1 0 0 0 0,0 1 0 0 0,1-3 0 0 0,0-1 0 0 0,-1 1 0 0 0,1-1 0 0 0,0 1 0 0 0,1-1 0 0 0,-1 1 0 0 0,0-1 0 0 0,1 0 0 0 0,-1 1 0 0 0,1-1 0 0 0,0 1 0 0 0,0-1 0 0 0,-1 0 0 0 0,2 0 0 0 0,-1 1 0 0 0,0-1 0 0 0,0 0 0 0 0,1 0 0 0 0,-1 0 0 0 0,1 0 0 0 0,0-1 0 0 0,-1 1 0 0 0,1 0 0 0 0,0-1 0 0 0,0 1 0 0 0,0-1 0 0 0,0 0 0 0 0,0 1 0 0 0,1-1 0 0 0,6 3-36 0 0,1 0-1 0 0,-1 0 1 0 0,1-1-1 0 0,-1 0 1 0 0,1-1-1 0 0,0 0 1 0 0,0-1-1 0 0,0 0 1 0 0,0-1 0 0 0,0 0-1 0 0,2 0 37 0 0,14-2-1348 0 0,-1-1-1 0 0,0-1 1 0 0,1-2 0 0 0,0-1 1348 0 0,-7 2-5797 0 0</inkml:trace>
  <inkml:trace contextRef="#ctx0" brushRef="#br0" timeOffset="561.998">1048 410 11976 0 0,'0'-1'36'0'0,"0"1"1"0"0,0-1 0 0 0,-1 0 0 0 0,1 0-1 0 0,0 0 1 0 0,0 1 0 0 0,0-1 0 0 0,-1 0 0 0 0,1 0-1 0 0,0 1 1 0 0,-1-1 0 0 0,1 0 0 0 0,0 1-1 0 0,-1-1 1 0 0,1 0 0 0 0,-1 1 0 0 0,1-1 0 0 0,-1 1-1 0 0,1-1 1 0 0,-1 0 0 0 0,0 1 0 0 0,1 0-1 0 0,-1-1 1 0 0,0 1 0 0 0,1-1 0 0 0,-1 1-1 0 0,0 0 1 0 0,1-1 0 0 0,-1 1 0 0 0,0 0 0 0 0,0 0-1 0 0,0 0 1 0 0,1 0 0 0 0,-1-1 0 0 0,0 1-1 0 0,0 0 1 0 0,1 0 0 0 0,-1 0 0 0 0,0 1-1 0 0,0-1 1 0 0,0 0-37 0 0,-4 0 244 0 0,-1 1-1 0 0,0 0 1 0 0,1 1-1 0 0,-1-1 1 0 0,0 1-244 0 0,6-2 19 0 0,-11 4 436 0 0,0 1 0 0 0,0 0 0 0 0,0 0 0 0 0,0 1 0 0 0,1 0 0 0 0,0 1 0 0 0,0 0 0 0 0,1 1 0 0 0,-6 5-455 0 0,-9 6 573 0 0,20-17-569 0 0,0 1 1 0 0,1-1-1 0 0,-1 1 1 0 0,1 0-1 0 0,0 0 0 0 0,0 0 1 0 0,0 0-1 0 0,-1 2-4 0 0,-1 0 111 0 0,1 1 0 0 0,0 0 0 0 0,0 0-1 0 0,1 0 1 0 0,0 1 0 0 0,0-1 0 0 0,0 1 0 0 0,1 0-1 0 0,0 0 1 0 0,1 0 0 0 0,-1 0 0 0 0,1 0-1 0 0,0 0-110 0 0,2-3 47 0 0,0 1 0 0 0,1-1 0 0 0,-1 0-1 0 0,1 0 1 0 0,0 1 0 0 0,0-1 0 0 0,0-1 0 0 0,1 1-1 0 0,-1 0 1 0 0,1-1 0 0 0,0 1 0 0 0,0-1-1 0 0,1 1-46 0 0,1 1 0 0 0,1-1 0 0 0,0 1 0 0 0,0-1 0 0 0,0-1 0 0 0,6 4 0 0 0,8 4 0 0 0,37 21 0 0 0,-49-29-72 0 0,-1 0 0 0 0,1-1-1 0 0,0-1 1 0 0,0 1 0 0 0,1-1 72 0 0,9 2-2327 0 0,-8-3 813 0 0,2 0-19 0 0</inkml:trace>
  <inkml:trace contextRef="#ctx0" brushRef="#br0" timeOffset="1713.985">1082 649 10136 0 0,'12'2'769'0'0,"54"-10"487"0"0,-44 4-442 0 0,7-1 1443 0 0,16 1-2257 0 0,-31 1 268 0 0,0 1 0 0 0,0-2 0 0 0,-1 0 0 0 0,1 0-1 0 0,-1-2 1 0 0,0 1 0 0 0,0-2 0 0 0,10-6-268 0 0,-19 10 0 0 0,0 1 0 0 0,-1-1 0 0 0,1 0 0 0 0,-1 0 0 0 0,0 0 0 0 0,1 0 0 0 0,-2-1 0 0 0,1 1 0 0 0,0-1 0 0 0,2-3 0 0 0,-4 4 0 0 0,1 0 0 0 0,-1 1 0 0 0,0-1 0 0 0,0 0 0 0 0,0 1 0 0 0,0-1 0 0 0,0 0 0 0 0,-1 0 0 0 0,1 0 0 0 0,-1 0 0 0 0,0 0 0 0 0,0 0 0 0 0,0 0 0 0 0,0 0 0 0 0,0 0 0 0 0,-1-1 0 0 0,0 1 0 0 0,1 0 0 0 0,-1 0 0 0 0,0 0 0 0 0,0 1 0 0 0,-1-1 0 0 0,1 0 0 0 0,0 1 0 0 0,-1-1 0 0 0,0 1 0 0 0,1-1 0 0 0,-1 1 0 0 0,0 0 0 0 0,-2-2 0 0 0,1 2 0 0 0,1 1 0 0 0,0-1 0 0 0,-1 1 0 0 0,1 0 0 0 0,-1 0 0 0 0,0 0 0 0 0,1 0 0 0 0,-1 1 0 0 0,0-1 0 0 0,0 1 0 0 0,1-1 0 0 0,-1 1 0 0 0,0 0 0 0 0,-2 0 0 0 0,3 0 0 0 0,1 0 0 0 0,1 0 0 0 0,-1 0 0 0 0,0 0 0 0 0,0 0 0 0 0,1 0 0 0 0,-1 0 0 0 0,0 0 0 0 0,1 0 0 0 0,-1 0 0 0 0,0 0 0 0 0,1 0 0 0 0,-1 1 0 0 0,0-1 0 0 0,1 0 0 0 0,-1 0 0 0 0,0 1 0 0 0,1-1 0 0 0,-1 1 0 0 0,1-1 0 0 0,-1 0 0 0 0,0 1 0 0 0,1-1 0 0 0,-1 1 0 0 0,1-1 0 0 0,0 1 0 0 0,-16 9 0 0 0,13-9 0 0 0,0 1 0 0 0,1-1 0 0 0,-1 1 0 0 0,0 0 0 0 0,1 0 0 0 0,-1 0 0 0 0,1 1 0 0 0,0-1 0 0 0,-2 3 0 0 0,-4 6 258 0 0,1 0-1 0 0,1 0 0 0 0,0 1 0 0 0,-1 3-257 0 0,6-12 57 0 0,0 0-1 0 0,0 0 1 0 0,0 0 0 0 0,0 1-1 0 0,0-1 1 0 0,0 0 0 0 0,1 1-1 0 0,0-1 1 0 0,0 1-1 0 0,0-1 1 0 0,0 0 0 0 0,0 1-1 0 0,1-1 1 0 0,-1 0 0 0 0,1 1-1 0 0,0-1 1 0 0,0 0-1 0 0,1 3-56 0 0,2 1 0 0 0,-1 0 0 0 0,1 0 0 0 0,0-1 0 0 0,1 1 0 0 0,-1-1 0 0 0,1 0 0 0 0,0-1 0 0 0,1 1 0 0 0,0-1 0 0 0,-1 0 0 0 0,2 0 0 0 0,-1-1 0 0 0,0 0 0 0 0,2 1 0 0 0,2-1 0 0 0,0 1 0 0 0,0-2 0 0 0,0 1 0 0 0,1-2 0 0 0,-1 1 0 0 0,1-1 0 0 0,-1-1 0 0 0,1 0 0 0 0,0 0 0 0 0,9-2 0 0 0,-12 1 0 0 0,0-1 0 0 0,-1 0 0 0 0,1-1 0 0 0,0 1 0 0 0,-1-1 0 0 0,0-1 0 0 0,0 0 0 0 0,1 0 0 0 0,-2 0 0 0 0,1-1 0 0 0,0 0 0 0 0,-1 0 0 0 0,0-1 0 0 0,1 0 0 0 0,2-3 0 0 0,-1-1 1 0 0,0-1 0 0 0,0 1 0 0 0,-1-2 0 0 0,0 1 0 0 0,-1-1 0 0 0,2-5-1 0 0,8-18-70 0 0,3-17 70 0 0,-14 37-330 0 0,-1-1 0 0 0,-1 1 0 0 0,0-1-1 0 0,-1 0 1 0 0,0-7 330 0 0,-1-13-277 0 0,-2-25 277 0 0,-6 24 0 0 0,2 13 0 0 0,3 13 396 0 0,-1 0-1 0 0,0 0 0 0 0,-1 0 0 0 0,0 1 0 0 0,-2-3-395 0 0,6 12 1 0 0,0 0-1 0 0,0-1 0 0 0,0 1 1 0 0,0 0-1 0 0,0 0 0 0 0,0 0 1 0 0,0 0-1 0 0,0 0 0 0 0,0 0 1 0 0,0 0-1 0 0,0 0 0 0 0,0 0 1 0 0,0-1-1 0 0,-1 1 0 0 0,1 0 1 0 0,0 0-1 0 0,0 0 0 0 0,0 0 1 0 0,0 0-1 0 0,0 0 0 0 0,0 0 1 0 0,0 0-1 0 0,0 0 0 0 0,-1 0 1 0 0,1 0-1 0 0,0 0 0 0 0,0 0 1 0 0,0 0-1 0 0,0 0 0 0 0,0 0 1 0 0,0 0-1 0 0,0 0 0 0 0,-1 0 1 0 0,1 0-1 0 0,0 0 0 0 0,0 0 1 0 0,0 0-1 0 0,0 0 0 0 0,0 0 1 0 0,0 0-1 0 0,0 0 0 0 0,-1 0 1 0 0,1 0-1 0 0,0 0 0 0 0,0 0 0 0 0,-5 6 3 0 0,-1 7-5 0 0,1 2 2 0 0,2 1 0 0 0,0-1 0 0 0,0 1 0 0 0,2 0 0 0 0,0 0 0 0 0,1 5 0 0 0,-2 21 0 0 0,0-24 0 0 0,0-1 0 0 0,1 1 0 0 0,1-1 0 0 0,0 1 0 0 0,1 0 0 0 0,2 5 0 0 0,-1-10 0 0 0,-1-5 0 0 0,0-1 0 0 0,1 1 0 0 0,0-1 0 0 0,0 1 0 0 0,0-1 0 0 0,1 0 0 0 0,0 1 0 0 0,0-2 0 0 0,1 1 0 0 0,2 2 0 0 0,-1-1 0 0 0,0-1 0 0 0,1-1 0 0 0,0 1 0 0 0,1-1 0 0 0,-1 0 0 0 0,1 0 0 0 0,-3-4 0 0 0,0 1 0 0 0,0-1 0 0 0,1 1 0 0 0,-1-1 0 0 0,0 0 0 0 0,1-1 0 0 0,-1 1 0 0 0,1-1 0 0 0,0 0 0 0 0,-1 0 0 0 0,5 0 0 0 0,7 0 205 0 0,0 0 0 0 0,-1-1 0 0 0,1-1 0 0 0,0-1-1 0 0,-1 0 1 0 0,1-1 0 0 0,-1-1 0 0 0,0 0 0 0 0,0-1-1 0 0,1-1-204 0 0,-10 3 0 0 0,0 0 0 0 0,0-1 0 0 0,0 0 0 0 0,-1 0 0 0 0,1 0 0 0 0,-1-1 0 0 0,0 1 0 0 0,0-1 0 0 0,-1-1 0 0 0,0 1 0 0 0,3-4 0 0 0,-1 0 0 0 0,0-1 0 0 0,-1 1 0 0 0,-1-1 0 0 0,1 0 0 0 0,-1 0 0 0 0,-1 0 0 0 0,0-2 0 0 0,-2 10-52 0 0,-1 0 0 0 0,1 0 0 0 0,-1 0 0 0 0,0 0 0 0 0,0 0 0 0 0,0-1 0 0 0,0 1 0 0 0,0 0 0 0 0,0 0 0 0 0,-1 0 0 0 0,1 0 0 0 0,-1 0 0 0 0,1 0 0 0 0,-1 0 0 0 0,0 0 0 0 0,0 0 0 0 0,0 0 0 0 0,0 0 0 0 0,0 0 0 0 0,0 1 0 0 0,-1-1 0 0 0,1 0 0 0 0,0 1 0 0 0,-1-1 0 0 0,1 1 0 0 0,-1-1 0 0 0,0 1 0 0 0,0 0 0 0 0,1 0 0 0 0,-1 0 0 0 0,0 0 0 0 0,0 0 0 0 0,0 0 0 0 0,-1 0 52 0 0,0 0-10 0 0,0 0 0 0 0,-1 0 1 0 0,1 0-1 0 0,0 1 0 0 0,0-1 1 0 0,0 1-1 0 0,-1 0 0 0 0,1 0 0 0 0,0 0 1 0 0,0 0-1 0 0,0 0 0 0 0,-1 1 1 0 0,1 0-1 0 0,0-1 0 0 0,0 1 0 0 0,0 0 1 0 0,0 1-1 0 0,0-1 0 0 0,0 0 1 0 0,0 1-1 0 0,1 0 0 0 0,-1 0 0 0 0,0 0 10 0 0,-1 1 0 0 0,1 1 0 0 0,-1-1 0 0 0,1 1 0 0 0,0 0 0 0 0,0 1 0 0 0,0-1 0 0 0,0 0 0 0 0,1 1 0 0 0,-1 0 0 0 0,1-1 0 0 0,0 1 0 0 0,0 2 0 0 0,1-4 0 0 0,1 0 0 0 0,-1 1 0 0 0,1-1 0 0 0,-1 1 0 0 0,1-1 0 0 0,0 1 0 0 0,0-1 0 0 0,1 1 0 0 0,-1-1 0 0 0,1 1 0 0 0,0-1 0 0 0,0 0 0 0 0,0 1 0 0 0,0-1 0 0 0,0 0 0 0 0,1 0 0 0 0,-1 1 0 0 0,2 0 0 0 0,0 1-2 0 0,0-1-1 0 0,1 0 0 0 0,0 0 1 0 0,-1-1-1 0 0,1 1 0 0 0,0-1 0 0 0,1 0 1 0 0,-1 0-1 0 0,1 0 0 0 0,-1 0 1 0 0,1-1-1 0 0,0 0 0 0 0,1 1 3 0 0,2 0 63 0 0,1-1-1 0 0,-1 1 0 0 0,1-1 1 0 0,0-1-1 0 0,-1 0 0 0 0,1 0 1 0 0,5 0-63 0 0,-8-2 87 0 0,-1 1 1 0 0,0-1 0 0 0,1 0 0 0 0,-1 0 0 0 0,0-1-1 0 0,0 1 1 0 0,0-1 0 0 0,0-1 0 0 0,0 1-1 0 0,0-1 1 0 0,0 0-88 0 0,12-8-653 0 0,-2 0 1 0 0,7-7 652 0 0,-16 14-46 0 0,26-27 24 0 0,-26 24-212 0 0,1 0-1 0 0,-1 1 1 0 0,1 0-1 0 0,0 0 0 0 0,1 1 1 0 0,-1 0-1 0 0,1 0 1 0 0,0 1 234 0 0,-3 2-14 0 0,-1 0 0 0 0,1 1 0 0 0,-1-1 0 0 0,1 1 1 0 0,-1 0-1 0 0,1 0 0 0 0,-1 1 0 0 0,1 0 0 0 0,0-1 0 0 0,0 2 1 0 0,-1-1-1 0 0,1 0 0 0 0,3 2 14 0 0,-5-2 1 0 0,-1 1-1 0 0,1 0 1 0 0,-1 0-1 0 0,1 0 1 0 0,-1 0-1 0 0,0 0 1 0 0,0 1 0 0 0,0-1-1 0 0,0 1 1 0 0,0-1-1 0 0,0 1 1 0 0,0 0 0 0 0,0 0-1 0 0,0 0 1 0 0,-1 0-1 0 0,1 0 1 0 0,-1 0-1 0 0,0 0 1 0 0,1 1 0 0 0,-1-1-1 0 0,0 0 1 0 0,0 1-1 0 0,-1-1 1 0 0,1 1-1 0 0,0 1 0 0 0,3 17-27 0 0,-2 1-1 0 0,0-1 0 0 0,-1 3 28 0 0,3 36 959 0 0,-2-50 711 0 0,1-10-654 0 0,1-14-411 0 0,-1 5-732 0 0,22-74 1741 0 0,-20 70-2135 0 0,1 1 1 0 0,0 0-1 0 0,0 0 1 0 0,9-10 520 0 0,-6 7-404 0 0,-2 5-193 0 0,1 0-1 0 0,1 1 1 0 0,-1-1 0 0 0,2 2-1 0 0,-1-1 1 0 0,1 1-1 0 0,0 1 1 0 0,1 0-1 0 0,9-5 598 0 0,8-3-1534 0 0</inkml:trace>
  <inkml:trace contextRef="#ctx0" brushRef="#br0" timeOffset="2246.008">2811 363 11976 0 0,'-8'11'901'0'0,"-23"17"-490"0"0,24-20 195 0 0,-2 0 0 0 0,1-1 0 0 0,-1 0 0 0 0,0 0 0 0 0,-1-1 0 0 0,-9 5-606 0 0,8-5 452 0 0,0 0 0 0 0,1 1 0 0 0,0 0 0 0 0,1 0-1 0 0,-8 9-451 0 0,5-4-157 0 0,4-3-62 0 0,-1-1 1 0 0,2 2-1 0 0,-1-1 0 0 0,1 1 1 0 0,1 0-1 0 0,0 0 0 0 0,-4 8 219 0 0,10-17 47 0 0,0-1 0 0 0,0 1-1 0 0,-1-1 1 0 0,1 1 0 0 0,0 0-1 0 0,0-1 1 0 0,0 1 0 0 0,0 0-1 0 0,-1-1 1 0 0,1 1 0 0 0,0 0-1 0 0,0-1 1 0 0,0 1 0 0 0,1 0-1 0 0,-1-1 1 0 0,0 1 0 0 0,0 0-1 0 0,0-1 1 0 0,0 1 0 0 0,1-1-1 0 0,-1 1 1 0 0,0 0 0 0 0,0-1-1 0 0,1 1 1 0 0,-1-1 0 0 0,1 1-1 0 0,-1 0-46 0 0,1 0 45 0 0,0-1 0 0 0,0 1 0 0 0,0 0-1 0 0,1-1 1 0 0,-1 1 0 0 0,0 0 0 0 0,0-1-1 0 0,1 1 1 0 0,-1-1 0 0 0,0 0 0 0 0,0 1-1 0 0,1-1 1 0 0,0 0-45 0 0,2 1 11 0 0,0-1 0 0 0,0 0-1 0 0,1 0 1 0 0,-1 0 0 0 0,0-1 0 0 0,0 1 0 0 0,0-1-1 0 0,3-1-10 0 0,11-6 194 0 0,-1-2 0 0 0,-1 1 0 0 0,1-2-1 0 0,-2 0 1 0 0,1-1 0 0 0,0-2-194 0 0,4-5-700 0 0,-15 14 618 0 0,0 0 1 0 0,1 1 0 0 0,0-1 0 0 0,-1 1-1 0 0,8-3 82 0 0,2-2 0 0 0,-11 6 0 0 0,0 1 0 0 0,0-1 0 0 0,1 1 0 0 0,0 0 0 0 0,-1 0 0 0 0,1 1 0 0 0,0-1 0 0 0,3 1 0 0 0,4 1 0 0 0,-9 4 0 0 0,-2-3 0 0 0,4 5 0 0 0,0 0 0 0 0,-1 0 0 0 0,0 0 0 0 0,0 0 0 0 0,0 1 0 0 0,-1-1 0 0 0,0 1 0 0 0,0 0 0 0 0,0 0 0 0 0,-1 2 0 0 0,14 31 0 0 0,-2-24 0 0 0,-7-9 0 0 0,2-1 0 0 0,-5-8 0 0 0,-3 1 0 0 0,0 1 0 0 0,0 0 0 0 0,0-1 0 0 0,0 1 0 0 0,-1-1 0 0 0,1 1 0 0 0,0-1 0 0 0,0 0 0 0 0,0 1 0 0 0,0-1 0 0 0,-1 0 0 0 0,1 1 0 0 0,0-1 0 0 0,-1 0 0 0 0,1 0 0 0 0,0 0 0 0 0,-1 0 0 0 0,1 0 0 0 0,-1 1 0 0 0,0-1 0 0 0,1 0 0 0 0,-1 0 0 0 0,0 0 0 0 0,1 0 0 0 0,-1-1 0 0 0,1-2 0 0 0,3-8-601 0 0,-1 0 1 0 0,0 0-1 0 0,0-1 0 0 0,-2 1 0 0 0,1 0 0 0 0,-2-1 0 0 0,0 1 0 0 0,0-4 601 0 0,0-5-1614 0 0,1-1 0 0 0,1-4 1614 0 0,6-28-3279 0 0,1-12 898 0 0,2 1 3773 0 0,-2 40 2093 0 0,-6 17-110 0 0,-3 8-3315 0 0,1 0 0 0 0,-1-1 1 0 0,0 1-1 0 0,0 0 0 0 0,0 0 1 0 0,1 0-1 0 0,-1 0 0 0 0,0 0 1 0 0,0 0-1 0 0,1-1 1 0 0,-1 1-1 0 0,0 0 0 0 0,0 0 1 0 0,1 0-1 0 0,-1 0 0 0 0,0 0 1 0 0,0 0-1 0 0,1 0 0 0 0,-1 0 1 0 0,0 0-1 0 0,0 0 0 0 0,1 0 1 0 0,-1 0-1 0 0,0 0 1 0 0,0 0-1 0 0,1 0 0 0 0,-1 0 1 0 0,0 1-1 0 0,0-1 0 0 0,0 0 1 0 0,1 0-1 0 0,-1 0 0 0 0,0 0 1 0 0,0 0-1 0 0,0 1 0 0 0,1-1-60 0 0,7 5 799 0 0,-6-1-765 0 0,1 1-1 0 0,-1-1 0 0 0,0 0 0 0 0,0 1 1 0 0,-1 0-1 0 0,1-1 0 0 0,-1 1 0 0 0,0 0 1 0 0,-1 0-1 0 0,1 0-33 0 0,3 15 11 0 0,7 23-41 0 0,-2 3 30 0 0,-2-11 244 0 0,1-1 0 0 0,3 5-244 0 0,-2-8 712 0 0,-7-23-397 0 0,0 1-1 0 0,1 0 1 0 0,0-1-1 0 0,0 0 1 0 0,5 8-315 0 0,6 11 701 0 0,-12-21-638 0 0,1 0-1 0 0,0 0 0 0 0,0-1 1 0 0,5 6-63 0 0,-4-5-875 0 0,-4-6-576 0 0</inkml:trace>
  <inkml:trace contextRef="#ctx0" brushRef="#br0" timeOffset="2532.703">3013 396 15664 0 0,'7'0'761'0'0,"16"2"-205"0"0,0 0 1 0 0,1 1 0 0 0,11 4-557 0 0,-8-1 769 0 0,1-2 0 0 0,11 0-769 0 0,61 8-1282 0 0,-57-9 1259 0 0,-23-1-175 0 0,-1-1 0 0 0,1-1 1 0 0,0 0-1 0 0,1-2 198 0 0,0 0-4239 0 0,-2 2-1475 0 0</inkml:trace>
  <inkml:trace contextRef="#ctx0" brushRef="#br0" timeOffset="2729.502">3687 374 13272 0 0,'-9'-5'1009'0'0,"-1"4"-744"0"0,1 1-1 0 0,0 0 1 0 0,-1 1 0 0 0,1 0-1 0 0,0 0 1 0 0,0 1 0 0 0,0 0 0 0 0,0 1-1 0 0,-7 3-264 0 0,12-5 196 0 0,-1 0-77 0 0,1 1-1 0 0,0 0 0 0 0,0 0 0 0 0,-1 1 0 0 0,1-1 0 0 0,0 1 0 0 0,1-1 0 0 0,-1 1 0 0 0,0 1 1 0 0,1-1-1 0 0,0 0 0 0 0,0 1 0 0 0,0 0 0 0 0,0-1 0 0 0,0 1 0 0 0,1 0 0 0 0,0 1 0 0 0,0-1 1 0 0,0 0-1 0 0,0 0 0 0 0,1 1 0 0 0,-1 0 0 0 0,1-1 0 0 0,0 1 0 0 0,1-1 0 0 0,-1 1 1 0 0,1 0-1 0 0,0 0 0 0 0,0 0-118 0 0,-1 1 23 0 0,0-4-18 0 0,1-1 0 0 0,0 0 0 0 0,0 1 0 0 0,-1-1 0 0 0,1 0 0 0 0,0 1 0 0 0,0-1 0 0 0,0 0 0 0 0,0 1 0 0 0,1-1 0 0 0,-1 0 0 0 0,0 0 0 0 0,1 1 0 0 0,-1 0-5 0 0,0 1 14 0 0,0-3-12 0 0,0 1 1 0 0,0-1-1 0 0,-1 1 0 0 0,1-1 1 0 0,0 1-1 0 0,0-1 1 0 0,0 1-1 0 0,0-1 1 0 0,0 1-1 0 0,0-1 0 0 0,0 1 1 0 0,1-1-1 0 0,-1 0 1 0 0,0 1-1 0 0,0-1 0 0 0,0 1 1 0 0,0-1-1 0 0,0 1 1 0 0,1-1-1 0 0,-1 1 1 0 0,0-1-1 0 0,1 0 0 0 0,-1 1-2 0 0,1 1 15 0 0,0 0 0 0 0,0 0 0 0 0,1 0 0 0 0,-1 0 0 0 0,0 0 0 0 0,1-1 0 0 0,-1 1 0 0 0,1 0 0 0 0,0-1 0 0 0,0 0 0 0 0,-1 1 0 0 0,1-1 0 0 0,0 0 0 0 0,0 0 0 0 0,0 0 0 0 0,0 0 0 0 0,1 0 1 0 0,-1 0-1 0 0,0 0-16 0 0,8 1 78 0 0,0 1-1 0 0,1-2 0 0 0,8 2-76 0 0,8 0 158 0 0,21 2-19 0 0,-34-4-144 0 0,0 1 1 0 0,13 2 4 0 0,-22-3-213 0 0,0 0 0 0 0,1-1 1 0 0,-1 1-1 0 0,1-1 0 0 0,-1 0 1 0 0,1-1-1 0 0,-1 1 0 0 0,1-1 1 0 0,-1 0-1 0 0,0-1 0 0 0,0 1 1 0 0,1-1-1 0 0,-1 0 0 0 0,1-1 213 0 0,23-9-1417 0 0,-5 0-13 0 0</inkml:trace>
  <inkml:trace contextRef="#ctx0" brushRef="#br0" timeOffset="3158.464">4080 396 8752 0 0,'-5'-2'609'0'0,"0"-1"1"0"0,0 1-1 0 0,0 0 0 0 0,0 0 1 0 0,0 1-1 0 0,0-1 1 0 0,-1 1-1 0 0,1 1 1 0 0,0-1-1 0 0,-1 1 1 0 0,-4 0-610 0 0,-33 5 3936 0 0,16 1-5141 0 0,15-1 1181 0 0,1 0 0 0 0,-1 1-1 0 0,2 0 1 0 0,-1 0 0 0 0,-7 7 24 0 0,5-5 48 0 0,1 0 4 0 0,1 1 0 0 0,1 0-1 0 0,-1 1 1 0 0,1-1 0 0 0,1 2 0 0 0,0 0-1 0 0,1 0 1 0 0,0 0 0 0 0,0 1-1 0 0,1 1-51 0 0,6-12 1 0 0,1 0 0 0 0,-1 0 0 0 0,0 0 0 0 0,1 0 0 0 0,-1 0-1 0 0,1 0 1 0 0,0 0 0 0 0,-1 0 0 0 0,1 0 0 0 0,0 0 0 0 0,-1 0 0 0 0,1 0-1 0 0,0 1 1 0 0,0-1 0 0 0,0 0 0 0 0,0 0 0 0 0,0 0 0 0 0,0 0-1 0 0,1 0 1 0 0,-1 0 0 0 0,0 0 0 0 0,0 0 0 0 0,1 1 0 0 0,-1-1-1 0 0,1 0 0 0 0,0 0 16 0 0,0 0-1 0 0,0 0 1 0 0,0 0-1 0 0,1 0 0 0 0,-1 0 1 0 0,0 0-1 0 0,1 0 1 0 0,-1 0-1 0 0,1-1 0 0 0,-1 1 1 0 0,0 0-1 0 0,1-1 1 0 0,-1 1-1 0 0,1-1 0 0 0,1 1-15 0 0,7 0 155 0 0,0 0 0 0 0,0-1-1 0 0,0 0 1 0 0,10-1-155 0 0,-15 1 28 0 0,0-1-1 0 0,-1 0 1 0 0,1 0-1 0 0,-1-1 1 0 0,1 1-1 0 0,-1-1 1 0 0,0 0-1 0 0,1 0 1 0 0,-1 0-1 0 0,0 0 1 0 0,0-1-1 0 0,-1 0 1 0 0,1 0-1 0 0,1-1-27 0 0,6-8 14 0 0,0 0-1 0 0,-1 0 0 0 0,6-9-13 0 0,-1 1-98 0 0,-5 6-135 0 0,0-1 1 0 0,-1 0 0 0 0,-1-1 0 0 0,1-4 232 0 0,27-68-1801 0 0,-27 62 1236 0 0,3-11-104 0 0,-1-1-1 0 0,-2-1 0 0 0,-2 1 1 0 0,1-19 669 0 0,-7 40 17 0 0,0 9 438 0 0,0 1-1 0 0,0-1 1 0 0,0 1-1 0 0,1-1 0 0 0,0 1 1 0 0,0 0-1 0 0,3-5-454 0 0,-1 7 349 0 0,-8 26 1063 0 0,-7 24-1252 0 0,3 1-1 0 0,-3 44-159 0 0,5-31-191 0 0,-8 25 191 0 0,2-23 13 0 0,6-23-1220 0 0,-11 30 1207 0 0,10-46-6325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20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166 144 8496 0 0,'0'0'388'0'0,"-6"0"128"0"0,-3-3-292 0 0,-11-1 1166 0 0,19 4-1333 0 0,0 0-1 0 0,0 0 0 0 0,0 0 1 0 0,0 1-1 0 0,1-1 1 0 0,-1 0-1 0 0,0 1 0 0 0,0-1 1 0 0,1 1-1 0 0,-1-1 1 0 0,0 1-1 0 0,1-1 0 0 0,-1 1 1 0 0,0-1-1 0 0,1 1 1 0 0,-1 0-1 0 0,1-1 0 0 0,-1 1 1 0 0,1 0-1 0 0,-1 0-56 0 0,-32 38 2238 0 0,23-29-1512 0 0,1 1-1 0 0,1 0 1 0 0,-7 9-726 0 0,10-11 252 0 0,0-1 0 0 0,0 1-1 0 0,1 0 1 0 0,0 0 0 0 0,0 0 0 0 0,1 1 0 0 0,0-1 0 0 0,1 1-1 0 0,0 0-251 0 0,1-1 147 0 0,0-1-31 0 0,0 0 1 0 0,0 0 0 0 0,1-1 0 0 0,0 1-1 0 0,1 4-116 0 0,0-9 30 0 0,-1 0-1 0 0,1-1 0 0 0,0 0 0 0 0,0 1 0 0 0,0-1 0 0 0,0 1 0 0 0,0-1 0 0 0,0 0 0 0 0,1 0 0 0 0,-1 0 0 0 0,1 0 0 0 0,-1 0 0 0 0,1 0 0 0 0,0 0 0 0 0,0 0 0 0 0,0 0 0 0 0,0-1 0 0 0,0 1 0 0 0,1 0-29 0 0,-1-1 41 0 0,1 0-1 0 0,-1 0 1 0 0,1 0 0 0 0,-1 0 0 0 0,1 0-1 0 0,0 0 1 0 0,-1-1 0 0 0,1 0 0 0 0,0 1 0 0 0,0-1-1 0 0,-1 0 1 0 0,1 0 0 0 0,0 0 0 0 0,0-1-1 0 0,-1 1 1 0 0,1-1 0 0 0,0 1 0 0 0,-1-1 0 0 0,1 0-1 0 0,0 0 1 0 0,-1 0 0 0 0,1 0 0 0 0,-1-1-1 0 0,2 0-39 0 0,1-1 41 0 0,0-1 1 0 0,0 0 0 0 0,0 0 0 0 0,0 0-1 0 0,-1 0 1 0 0,1-1 0 0 0,-1 0 0 0 0,0 0 0 0 0,-1 0-1 0 0,2-2-42 0 0,3-7 36 0 0,1 0 5 0 0,-1-1 1 0 0,-1 0-1 0 0,3-7-41 0 0,-9 20-11 0 0,0-1 0 0 0,0 0 1 0 0,0 0-1 0 0,1 1 0 0 0,0-1 0 0 0,-1 1 0 0 0,1-1 0 0 0,0 1 0 0 0,0 0 0 0 0,0 0 0 0 0,0 0 0 0 0,2-1 11 0 0,5-7-57 0 0,-8 9-1 0 0,6 2-136 0 0,-4 3 159 0 0,0-1 0 0 0,-1 1 0 0 0,1 0 0 0 0,-1-1 0 0 0,0 1 0 0 0,0 0 0 0 0,0 1-1 0 0,-1-1 1 0 0,1 0 0 0 0,-1 0 0 0 0,0 1 0 0 0,-1-1 0 0 0,1 1 35 0 0,6 22-52 0 0,-4-18 51 0 0,0 0-1 0 0,0 0 1 0 0,1 0-1 0 0,1 0 1 0 0,-1-1-1 0 0,1 1 1 0 0,1-1-1 0 0,3 4 2 0 0,-8-11 3 0 0,0 0-1 0 0,0 0 0 0 0,0 0 0 0 0,0 0 1 0 0,0-1-1 0 0,0 1 0 0 0,0 0 1 0 0,0-1-1 0 0,0 1 0 0 0,0-1 0 0 0,0 1 1 0 0,0-1-1 0 0,0 1 0 0 0,0-1 1 0 0,1 0-1 0 0,-1 0 0 0 0,0 1 0 0 0,0-1 1 0 0,0 0-1 0 0,1 0 0 0 0,-1 0 1 0 0,0 0-1 0 0,0-1 0 0 0,1 1 0 0 0,-1 0 1 0 0,1-1-3 0 0,0 1 14 0 0,0-1 0 0 0,0 0 1 0 0,0 0-1 0 0,0-1 0 0 0,0 1 1 0 0,0 0-1 0 0,0-1 0 0 0,0 1 1 0 0,0-1-1 0 0,0-1-14 0 0,3-2 13 0 0,-1 0-1 0 0,0-1 1 0 0,-1 1-1 0 0,1-1 1 0 0,-1 0 0 0 0,-1 0-1 0 0,3-4-12 0 0,12-48-274 0 0,0 1-143 0 0,-17 56 416 0 0,1-1-1 0 0,0 0 0 0 0,-1 0 0 0 0,1 1 0 0 0,0-1 0 0 0,1 0 0 0 0,-1 1 0 0 0,0-1 0 0 0,1 0 2 0 0,-2 1-7 0 0,1 1 1 0 0,0-1 0 0 0,-1 1 0 0 0,1-1-1 0 0,0 1 1 0 0,-1 0 0 0 0,1-1-1 0 0,0 1 1 0 0,-1 0 0 0 0,1 0 0 0 0,0-1-1 0 0,-1 1 1 0 0,1 0 0 0 0,0 0-1 0 0,0 0 1 0 0,-1 0 0 0 0,1 0 0 0 0,0 0-1 0 0,0 0 1 0 0,-1 0 0 0 0,1 0 0 0 0,0 0-1 0 0,0 1 1 0 0,-1-1 0 0 0,1 0-1 0 0,0 0 1 0 0,-1 1 0 0 0,1-1 0 0 0,0 0-1 0 0,-1 1 1 0 0,1-1 0 0 0,0 1 6 0 0,3 2-23 0 0,0 1 1 0 0,0 0 0 0 0,-1-1 0 0 0,0 1 0 0 0,1 1-1 0 0,-1-1 1 0 0,-1 0 0 0 0,1 1 0 0 0,0 2 22 0 0,15 19-342 0 0,-13-19 285 0 0,-1 1-1 0 0,1-1 1 0 0,2 6 57 0 0,-3-5 14 0 0,0 0 1 0 0,1 0-1 0 0,4 5-14 0 0,33 34 979 0 0,-41-47-945 0 0,-1 1 0 0 0,1-1 0 0 0,-1 1 0 0 0,1-1 0 0 0,-1 1 0 0 0,1-1 0 0 0,-1 1 0 0 0,1-1 0 0 0,0 0 0 0 0,-1 1 0 0 0,1-1 0 0 0,0 0 0 0 0,-1 1 0 0 0,1-1 0 0 0,0 0 0 0 0,-1 0 0 0 0,1 0 0 0 0,0 0 0 0 0,0 0 0 0 0,-1 0 0 0 0,1 0 0 0 0,0 0 0 0 0,0 0 0 0 0,-1 0 0 0 0,1 0 0 0 0,0 0-34 0 0,0-1 32 0 0,1 1 0 0 0,-1-1 0 0 0,0 0-1 0 0,0 0 1 0 0,0 0 0 0 0,0 1-1 0 0,-1-1 1 0 0,1 0 0 0 0,0 0 0 0 0,0 0-1 0 0,0 0 1 0 0,-1 0 0 0 0,1-1-1 0 0,0 1-31 0 0,1-4 81 0 0,1 0 0 0 0,-1 0 0 0 0,-1-1 0 0 0,1 1 0 0 0,-1-1 0 0 0,1-1-81 0 0,7-42-77 0 0,-8 40 66 0 0,5 4 11 0 0,-5 5-5 0 0,0-1 0 0 0,0 1-1 0 0,0-1 1 0 0,1 1 0 0 0,-1 0 0 0 0,0-1-1 0 0,0 1 1 0 0,0 0 0 0 0,1 0-1 0 0,-1 0 1 0 0,0 0 0 0 0,0 0 0 0 0,0 0-1 0 0,1 1 1 0 0,-1-1 0 0 0,0 0 0 0 0,0 0-1 0 0,0 1 1 0 0,0-1 0 0 0,0 1-1 0 0,0-1 1 0 0,1 2 5 0 0,26 17-481 0 0,-15-10 328 0 0,17 8 109 0 0,0-1 0 0 0,1-2 0 0 0,0 0 0 0 0,1-3 0 0 0,1 0 0 0 0,0-2 0 0 0,4-1 44 0 0,-26-6-451 0 0,0 0 1 0 0,1-1 0 0 0,-1 0 0 0 0,0-1-1 0 0,1 0 1 0 0,-1-1 0 0 0,0 0 0 0 0,1-1-1 0 0,-1 0 1 0 0,9-4 450 0 0,-1-2-1430 0 0</inkml:trace>
  <inkml:trace contextRef="#ctx0" brushRef="#br0" timeOffset="408.945">1221 144 12640 0 0,'-7'3'1142'0'0,"3"0"-1097"0"0,-1 0 0 0 0,1 1 0 0 0,0-1 0 0 0,0 1 0 0 0,0 0 0 0 0,0 0-1 0 0,1 0 1 0 0,-1 0 0 0 0,1 1 0 0 0,-1 1-45 0 0,-2 4 167 0 0,0 0 0 0 0,1 0 0 0 0,0 1 1 0 0,-1 5-168 0 0,-5 19 519 0 0,2 0 1 0 0,1 1 0 0 0,2 0-1 0 0,-1 28-519 0 0,6-56 230 0 0,2-1 0 0 0,-1 1 0 0 0,1-1 1 0 0,0 0-1 0 0,0 1 0 0 0,1-1 0 0 0,0 0 0 0 0,1 0 0 0 0,-1 0 0 0 0,3 3-230 0 0,-4-8 86 0 0,0 0 1 0 0,0 0-1 0 0,1 0 0 0 0,-1 0 0 0 0,0 0 1 0 0,1 0-1 0 0,0 0 0 0 0,-1-1 0 0 0,1 1 0 0 0,0 0 1 0 0,0-1-1 0 0,0 0 0 0 0,0 1 0 0 0,0-1 1 0 0,1 0-87 0 0,-1 0 40 0 0,0-1 0 0 0,-1 0-1 0 0,1 1 1 0 0,0-1 0 0 0,0 0 0 0 0,0 0 0 0 0,0 0 0 0 0,0 0 0 0 0,0 0 0 0 0,0 0 0 0 0,0-1 0 0 0,0 1 0 0 0,0-1 0 0 0,0 1 0 0 0,-1-1 0 0 0,1 0 0 0 0,0 0 0 0 0,0 0-1 0 0,-1 0 1 0 0,1 0 0 0 0,0 0-40 0 0,2-2 48 0 0,0 0 1 0 0,0 0-1 0 0,0-1 0 0 0,0 1 0 0 0,-1-1 0 0 0,1 0 0 0 0,-1 0 0 0 0,0 0 0 0 0,0-1 1 0 0,0 1-1 0 0,-1-1 0 0 0,0 1 0 0 0,0-1 0 0 0,1-1-48 0 0,2-10-174 0 0,-1 0 0 0 0,-1 1 0 0 0,0-1 0 0 0,-1-2 174 0 0,8-62-3314 0 0,-4 0 1 0 0,-3-1 0 0 0,-5-43 3313 0 0,1 118 576 0 0,0 0 0 0 0,0 0 0 0 0,0 0 0 0 0,-1 0 0 0 0,0 0 0 0 0,0 0 0 0 0,-1-1-576 0 0,2 6 1021 0 0,1 1-929 0 0,0 0-1 0 0,-1 0 1 0 0,1 0-1 0 0,0 0 1 0 0,-1 1-1 0 0,1-1 1 0 0,0 0-1 0 0,-1 0 1 0 0,1 0 0 0 0,0 0-1 0 0,-1 0 1 0 0,1 1-1 0 0,0-1 1 0 0,-1 0-1 0 0,1 0 1 0 0,0 0-1 0 0,0 1 1 0 0,-1-1-1 0 0,1 0 1 0 0,0 0-1 0 0,0 1 1 0 0,-1-1-1 0 0,1 1-91 0 0,-4 17 747 0 0,2-9-669 0 0,0 0 0 0 0,0 1 0 0 0,1-1 0 0 0,0 7-78 0 0,2 10 288 0 0,1 1-1 0 0,1 0 1 0 0,1-1 0 0 0,1 1-1 0 0,2-1 1 0 0,1-1-1 0 0,6 14-287 0 0,24 72 1144 0 0,-34-102-1059 0 0,1-1 1 0 0,-1 1-1 0 0,2-1 0 0 0,5 7-85 0 0,3 6 115 0 0,9 4 444 0 0,-6-7-1987 0 0,-8-5-4139 0 0,-3-2-1676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16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289 317 10568 0 0,'-4'-12'1125'0'0,"3"10"-1069"0"0,0 0 0 0 0,0 1-1 0 0,-1-1 1 0 0,1 0 0 0 0,-1 1 0 0 0,0-1 0 0 0,1 1-1 0 0,-1-1 1 0 0,0 1 0 0 0,0 0 0 0 0,0 0 0 0 0,0 0-1 0 0,0 0 1 0 0,0 0 0 0 0,-1 0-56 0 0,-2-1 155 0 0,1 1-1 0 0,0 1 1 0 0,0-1-1 0 0,-1 1 1 0 0,1 0-1 0 0,0 0 1 0 0,-1 0-1 0 0,0 0-154 0 0,-10 2 556 0 0,1 1 0 0 0,-1 1 0 0 0,1 0-1 0 0,-5 2-555 0 0,19-6 11 0 0,-7 3 143 0 0,0 0 0 0 0,0 0 0 0 0,1 1 1 0 0,0 0-1 0 0,-1 0 0 0 0,1 1 1 0 0,1 0-1 0 0,-1 0 0 0 0,1 0 1 0 0,0 0-1 0 0,0 1 0 0 0,-1 1-154 0 0,-6 10 122 0 0,0 1-1 0 0,2 0 0 0 0,-7 13-121 0 0,16-27 26 0 0,-1 0-1 0 0,0 0 0 0 0,1 0 1 0 0,0 0-1 0 0,0 0 0 0 0,0 1 1 0 0,0-1-1 0 0,1 0 0 0 0,0 1 1 0 0,-1-1-1 0 0,2 0 0 0 0,-1 1 1 0 0,0-1-1 0 0,1 0 0 0 0,0 0 1 0 0,0 1-1 0 0,0-1 0 0 0,1 0 1 0 0,-1 0-1 0 0,1 0 0 0 0,0 0 1 0 0,0 0-1 0 0,0-1 0 0 0,1 1 1 0 0,-1-1-1 0 0,1 1 0 0 0,0-1 1 0 0,0 0-1 0 0,0 0 0 0 0,1 0 1 0 0,-1 0-1 0 0,0-1 0 0 0,1 1 1 0 0,0-1-1 0 0,0 0 0 0 0,0 0 1 0 0,0 0-1 0 0,0-1 0 0 0,0 1 1 0 0,0-1-1 0 0,0 0 0 0 0,0 0 1 0 0,3-1-26 0 0,11 3 12 0 0,1-2 0 0 0,-1 0 1 0 0,0-1-1 0 0,1-1 0 0 0,-1 0 1 0 0,2-2-13 0 0,-7 1-320 0 0,0-1 1 0 0,0-1-1 0 0,-1 1 0 0 0,1-2 1 0 0,-1 0-1 0 0,0 0 1 0 0,0-2-1 0 0,10-6 320 0 0,-11 6-311 0 0,-2 1 21 0 0,0 0-1 0 0,0 0 1 0 0,-1 0-1 0 0,0-1 1 0 0,0-1-1 0 0,0 1 1 0 0,-1-1-1 0 0,0-1 1 0 0,-1 1-1 0 0,3-5 291 0 0,-5 6-55 0 0,-2 4 73 0 0,0 0 0 0 0,0 0 0 0 0,-1-1 1 0 0,1 1-1 0 0,-1 0 0 0 0,1 0 1 0 0,-1-1-1 0 0,0 1 0 0 0,0-1 0 0 0,-1 1 1 0 0,1-1-1 0 0,-1 1 0 0 0,0-1 0 0 0,0 0 1 0 0,0 1-1 0 0,0-1 0 0 0,0 1 1 0 0,-1-1-19 0 0,1 3 51 0 0,0 0 0 0 0,-1 1 0 0 0,1-1 0 0 0,0 0 0 0 0,0 0 0 0 0,-1 0 0 0 0,1 1 0 0 0,-1-1 0 0 0,1 0 0 0 0,-1 0 0 0 0,1 1 0 0 0,-1-1 0 0 0,1 0 0 0 0,-1 1 0 0 0,0-1 0 0 0,1 1 0 0 0,-1-1 0 0 0,0 1 0 0 0,1-1 0 0 0,-1 1 0 0 0,0-1 0 0 0,0 1 1 0 0,1 0-1 0 0,-1-1 0 0 0,0 1 0 0 0,0 0 0 0 0,0 0 0 0 0,0 0 0 0 0,1-1 0 0 0,-1 1 0 0 0,0 0 0 0 0,0 0 0 0 0,0 0 0 0 0,0 0 0 0 0,0 1 0 0 0,1-1 0 0 0,-1 0 0 0 0,0 0 0 0 0,0 0-51 0 0,-2 1 129 0 0,-1 0 0 0 0,1 1 1 0 0,0-1-1 0 0,0 1 0 0 0,-1-1 0 0 0,1 1 0 0 0,0 0 0 0 0,-2 1-129 0 0,-4 6 151 0 0,0 0 0 0 0,0 0 0 0 0,0 1 0 0 0,1 0 0 0 0,0 0 0 0 0,1 1-1 0 0,1 0 1 0 0,-1 0 0 0 0,2 1 0 0 0,0-1 0 0 0,0 1 0 0 0,1 1 0 0 0,0-1-1 0 0,0 5-150 0 0,3-11 27 0 0,0-1 1 0 0,0 0-1 0 0,0 0 0 0 0,1 0 0 0 0,0 1 0 0 0,0-1 0 0 0,1 0 0 0 0,-1 1-27 0 0,1-5 16 0 0,-1 0 0 0 0,0 0 1 0 0,1 0-1 0 0,-1 1 0 0 0,0-1 1 0 0,1 0-1 0 0,-1 0 0 0 0,1 0 1 0 0,0 0-1 0 0,-1 0 0 0 0,1 0 1 0 0,0 0-1 0 0,0 0 0 0 0,0-1 1 0 0,-1 1-1 0 0,1 0 0 0 0,0 0 0 0 0,0-1 1 0 0,0 1-1 0 0,0 0 0 0 0,0-1 1 0 0,1 1-1 0 0,-1-1 0 0 0,0 1 1 0 0,0-1-1 0 0,0 0 0 0 0,0 0 1 0 0,0 1-1 0 0,1-1 0 0 0,-1 0 1 0 0,0 0-1 0 0,0 0 0 0 0,0 0 0 0 0,1 0 1 0 0,-1 0-1 0 0,0-1 0 0 0,0 1-16 0 0,4-1 42 0 0,-1 1-1 0 0,0-2 0 0 0,0 1 0 0 0,0 0 0 0 0,0-1 0 0 0,0 1 0 0 0,0-1 1 0 0,-1 0-1 0 0,1-1 0 0 0,-1 1 0 0 0,1 0 0 0 0,0-2-41 0 0,7-5 174 0 0,0-2-1 0 0,7-9-173 0 0,-9 10 42 0 0,-4 3-20 0 0,0 1-1 0 0,0-1 1 0 0,-1-1-1 0 0,0 1 1 0 0,-1-1 0 0 0,0 1-1 0 0,0-2-21 0 0,15-29 2 0 0,-7 14-6 0 0,-7 15 7 0 0,0 1 1 0 0,1-1 0 0 0,4-6-4 0 0,-8 13-5 0 0,1 0 0 0 0,-1 0 1 0 0,1 1-1 0 0,0-1 0 0 0,-1 0 0 0 0,1 1 1 0 0,0 0-1 0 0,0-1 0 0 0,0 1 1 0 0,0 0-1 0 0,0 0 0 0 0,0 0 1 0 0,0 0-1 0 0,0 0 0 0 0,1 0 1 0 0,-1 1-1 0 0,1-1 5 0 0,-2 1-4 0 0,0 0 0 0 0,0 0 0 0 0,0 0 1 0 0,0 0-1 0 0,0 1 0 0 0,-1-1 0 0 0,1 0 0 0 0,0 1 0 0 0,0-1 0 0 0,0 0 0 0 0,-1 1 1 0 0,1-1-1 0 0,0 1 0 0 0,-1-1 0 0 0,1 1 0 0 0,0 0 0 0 0,-1-1 0 0 0,1 1 0 0 0,-1 0 1 0 0,1-1-1 0 0,-1 1 0 0 0,1 0 0 0 0,-1 0 0 0 0,1-1 0 0 0,-1 1 0 0 0,0 0 0 0 0,1 0 4 0 0,8 25-48 0 0,-8-25 42 0 0,4 23 6 0 0,3 18 0 0 0,4 22 0 0 0,-10-54 4 0 0,-1-7 0 0 0,-1-1 1 0 0,1 1-1 0 0,0-1 1 0 0,-1 1 0 0 0,1-1-1 0 0,0 1 1 0 0,1-1-1 0 0,-1 0 1 0 0,0 0-1 0 0,1 0 1 0 0,-1 0 0 0 0,1 0-1 0 0,-1 0 1 0 0,1 0-1 0 0,1 1-4 0 0,-2-2-153 0 0,1 0 0 0 0,-1 0 0 0 0,0 1 0 0 0,1-2 0 0 0,-1 1 0 0 0,0 0 0 0 0,1 0 0 0 0,-1 0 0 0 0,1-1 0 0 0,-1 1 0 0 0,1 0 0 0 0,0-1 0 0 0,-1 0 0 0 0,1 1-1 0 0,0-1 154 0 0,5 0-1304 0 0</inkml:trace>
  <inkml:trace contextRef="#ctx0" brushRef="#br0" timeOffset="1332.231">885 252 5984 0 0,'9'-4'1149'0'0,"6"0"5876"0"0,-14 4-6629 0 0,0 0 1 0 0,0 1-1 0 0,0-1 0 0 0,0 0 0 0 0,0 0 0 0 0,0 0 0 0 0,0 0 0 0 0,0 1 0 0 0,-1-1 0 0 0,1 0 1 0 0,0 1-1 0 0,0-1 0 0 0,0 1 0 0 0,0 0-396 0 0,7 8-1481 0 0,-3 6 1757 0 0,0 0-1 0 0,0 1 0 0 0,-1-1 0 0 0,-1 1 1 0 0,-1 0-1 0 0,0 0 0 0 0,-1 9-275 0 0,0-11 56 0 0,0-1 30 0 0,-2-1 0 0 0,0 1 0 0 0,-1 9-86 0 0,-2 26 95 0 0,3-40-47 0 0,0 0 0 0 0,0 0 0 0 0,-2 7-48 0 0,-3 17 80 0 0,6-31-73 0 0,-3 11 59 0 0,-3 8-59 0 0,6-19-110 0 0,-1 1 0 0 0,0-1 0 0 0,1 0 0 0 0,-1 0 0 0 0,0 1 0 0 0,0-1 0 0 0,1 0 0 0 0,-1 0 0 0 0,0 0 0 0 0,0 0-1 0 0,0 0 1 0 0,-1 0 0 0 0,1 0 0 0 0,0-1 0 0 0,0 1 0 0 0,0 0 0 0 0,-1-1 103 0 0,1 1-270 0 0,-3 0-884 0 0</inkml:trace>
  <inkml:trace contextRef="#ctx0" brushRef="#br0" timeOffset="1566.824">753 350 8752 0 0,'0'-1'138'0'0,"0"0"0"0"0,0 1 0 0 0,-1-1 0 0 0,1 0 0 0 0,0 0 0 0 0,0 0 0 0 0,0 0 1 0 0,0 0-1 0 0,0 0 0 0 0,0 0 0 0 0,0 0 0 0 0,0 1 0 0 0,0-1 0 0 0,1 0 0 0 0,-1 0 0 0 0,0 0 0 0 0,0 0 1 0 0,1 0-1 0 0,-1 1 0 0 0,1-1 0 0 0,-1 0 0 0 0,1 0-138 0 0,0 0 316 0 0,0 1 1 0 0,0-1-1 0 0,0 0 1 0 0,0 0-1 0 0,1 1 1 0 0,-1-1-1 0 0,0 1 1 0 0,0-1-1 0 0,1 1 1 0 0,-1 0-1 0 0,0-1 1 0 0,1 1-1 0 0,-1 0 1 0 0,1 0-317 0 0,10-1 284 0 0,0 1 0 0 0,0 1 1 0 0,0 0-1 0 0,0 0 0 0 0,0 1 1 0 0,5 2-285 0 0,-2-1 67 0 0,1 0 0 0 0,-1-1-1 0 0,10 0-66 0 0,16-3 188 0 0,-1-1 0 0 0,7-3-188 0 0,-34 3-414 0 0,0-1 0 0 0,-1 0 0 0 0,13-5 414 0 0,-18 6-1145 0 0,-1-1 0 0 0,1 0 1 0 0,-1-1-1 0 0,0 1 0 0 0,0-2 1145 0 0,4-3-4545 0 0</inkml:trace>
  <inkml:trace contextRef="#ctx0" brushRef="#br0" timeOffset="1887.175">1212 167 8952 0 0,'2'-2'50'0'0,"-2"2"-19"0"0,1 0 0 0 0,-1-1 0 0 0,1 1 0 0 0,-1-1 0 0 0,1 1 0 0 0,-1-1 0 0 0,1 1 0 0 0,-1-1 0 0 0,1 0 0 0 0,-1 1 0 0 0,0-1 0 0 0,1 0 1 0 0,-1 1-1 0 0,0-1 0 0 0,1 0 0 0 0,-1 1 0 0 0,0-1 0 0 0,0 0 0 0 0,0 1 0 0 0,0-1 0 0 0,0 0 0 0 0,0 0 0 0 0,0 1 0 0 0,0-1 0 0 0,0 0 0 0 0,0 1 0 0 0,0-1 1 0 0,0 0-1 0 0,0 0 0 0 0,0 1 0 0 0,-1-1 0 0 0,1 0 0 0 0,0 1 0 0 0,-1-1 0 0 0,1 0-31 0 0,-1 0 876 0 0,1 1 293 0 0,0 0 58 0 0,0 0-72 0 0,1 2-998 0 0,-1-1 1 0 0,1 0-1 0 0,-1 0 1 0 0,1 0-1 0 0,-1 1 1 0 0,0-1-1 0 0,0 0 1 0 0,1 0-1 0 0,-1 1 1 0 0,0-1 0 0 0,0 0-158 0 0,0 3 349 0 0,6 33 405 0 0,8 53 701 0 0,-3 14-1455 0 0,-2-29 579 0 0,-5-54 588 0 0,0 1-1 0 0,4 10-1166 0 0,-8-50 110 0 0,0-17-708 0 0,3-20 598 0 0,-3 54-1 0 0,1-8-232 0 0,0-1 0 0 0,0 0 0 0 0,1 1 0 0 0,0-1 0 0 0,1 1 0 0 0,0 0 0 0 0,2-4 233 0 0,11 24-208 0 0,-13-7 208 0 0,0-1 0 0 0,0 1 0 0 0,-1-1 0 0 0,1 1 0 0 0,-1 0 0 0 0,0 0 0 0 0,2 3 0 0 0,5 10 0 0 0,6 16 37 0 0,-12-26 36 0 0,0 0 0 0 0,0 0 1 0 0,1-1-1 0 0,3 7-73 0 0,3 0 155 0 0,-7-7-165 0 0,1 0 1 0 0,0-1-1 0 0,1 1 0 0 0,-1-1 1 0 0,1 0-1 0 0,0 0 1 0 0,0-1-1 0 0,0 0 0 0 0,1 0 1 0 0,0 0-1 0 0,4 2 10 0 0,-7-4-103 0 0,1-1-1 0 0,0 1 1 0 0,0-1-1 0 0,-1 0 1 0 0,1 0-1 0 0,0-1 1 0 0,0 1 0 0 0,0-1-1 0 0,0 0 1 0 0,0 0-1 0 0,0 0 1 0 0,2 0 103 0 0,7-3-1570 0 0</inkml:trace>
  <inkml:trace contextRef="#ctx0" brushRef="#br0" timeOffset="2419.936">1774 269 2760 0 0,'0'0'125'0'0,"-7"1"22"0"0,4-1 135 0 0,1 1 0 0 0,0 0 0 0 0,0 0 0 0 0,0-1 0 0 0,0 1 0 0 0,0 1 0 0 0,0-1 1 0 0,0 0-1 0 0,1 0 0 0 0,-1 1 0 0 0,-1 0-282 0 0,-20 22 5013 0 0,12-12-3769 0 0,-6 15-451 0 0,16-26-482 0 0,1-1-10 0 0,0 0-45 0 0,0 0-21 0 0,0 0-3 0 0,0 0 16 0 0,0 0 68 0 0,0 0 32 0 0,0 0 4 0 0,0 0-28 0 0,0 0-118 0 0,0 0-50 0 0,0 0-11 0 0,0 0-14 0 0,0 0-48 0 0,0 0 2 0 0,-2 0-26 0 0,-11 7 377 0 0,1 1 1 0 0,-1 0-1 0 0,1 1 1 0 0,-10 9-437 0 0,14-12 212 0 0,2 0-103 0 0,1 0 0 0 0,0 0 0 0 0,0 1 1 0 0,0-1-1 0 0,1 1 0 0 0,0 0 0 0 0,1 1 0 0 0,-1-1 0 0 0,1 1 0 0 0,1-1 0 0 0,-1 1 0 0 0,1 0 0 0 0,0 3-109 0 0,2-9 16 0 0,0 0 1 0 0,0 0-1 0 0,0 0 1 0 0,0 0 0 0 0,0 0-1 0 0,0 0 1 0 0,0 0-1 0 0,1 0 1 0 0,-1 0-1 0 0,1 0 1 0 0,0 0 0 0 0,-1 0-1 0 0,1 0 1 0 0,0 0-1 0 0,0 0 1 0 0,0-1 0 0 0,0 1-1 0 0,1 0 1 0 0,-1-1-1 0 0,0 1 1 0 0,1-1-1 0 0,-1 1 1 0 0,1-1 0 0 0,0 1-17 0 0,1 0 30 0 0,0 0 1 0 0,-1-1 0 0 0,1 1 0 0 0,0-1 0 0 0,0 0-1 0 0,0 1 1 0 0,0-2 0 0 0,0 1 0 0 0,1 0 0 0 0,-1 0-1 0 0,0-1 1 0 0,0 0 0 0 0,1 1 0 0 0,-1-1 0 0 0,1-1-31 0 0,15 0 260 0 0,0-1 1 0 0,-1-1 0 0 0,1-1-261 0 0,-13 2 18 0 0,-1 1 1 0 0,1-1 0 0 0,-1 0-1 0 0,1-1 1 0 0,-1 1 0 0 0,0-1 0 0 0,0 0-1 0 0,0-1 1 0 0,-1 1 0 0 0,1-1 0 0 0,-1 0-1 0 0,1 0-18 0 0,-2 1 6 0 0,-1 0 0 0 0,1 0 0 0 0,0 0 0 0 0,-1-1-1 0 0,0 1 1 0 0,0-1 0 0 0,0 1 0 0 0,0-1 0 0 0,-1 0 0 0 0,1 0-1 0 0,-1 0 1 0 0,0 0 0 0 0,0 0 0 0 0,0 0 0 0 0,-1 0-1 0 0,1 0 1 0 0,-1 0 0 0 0,0-1 0 0 0,0 1 0 0 0,-1 0 0 0 0,1 0-1 0 0,-2-4-5 0 0,1 1-1 0 0,-1-1 0 0 0,-1 1 1 0 0,1-1-1 0 0,-1 1 0 0 0,-1 0 0 0 0,1 0 0 0 0,-1 0 0 0 0,0 1 0 0 0,-1-1 0 0 0,0 1 0 0 0,0 0 0 0 0,0 0 0 0 0,0 1 0 0 0,-1 0 1 0 0,0 0-1 0 0,-1-1 1 0 0,-9-7-100 0 0,14 11 94 0 0,0 0 0 0 0,0 0-1 0 0,0 0 1 0 0,0 0-1 0 0,-1 0 1 0 0,1 1 0 0 0,0-1-1 0 0,-1 1 1 0 0,0 0 0 0 0,1-1-1 0 0,-1 1 1 0 0,0 1-1 0 0,1-1 1 0 0,-1 0 0 0 0,0 0-1 0 0,-1 1 7 0 0,1 0 133 0 0,-12-1-1218 0 0,15 1 1002 0 0,-1 0 0 0 0,1 0 0 0 0,0 0 0 0 0,0 0 0 0 0,-1 0 0 0 0,1 0-1 0 0,0 0 1 0 0,0 0 0 0 0,-1 0 0 0 0,1 0 0 0 0,0 0 0 0 0,0 0 0 0 0,0 0 0 0 0,-1 0 0 0 0,1 0 0 0 0,0 1-1 0 0,0-1 1 0 0,-1 0 0 0 0,1 0 0 0 0,0 0 0 0 0,0 0 0 0 0,0 0 0 0 0,0 1 0 0 0,-1-1 0 0 0,1 0-1 0 0,0 0 1 0 0,0 0 0 0 0,0 0 0 0 0,0 1 0 0 0,0-1 0 0 0,-1 0 0 0 0,1 0 0 0 0,0 0 0 0 0,0 1 0 0 0,0-1-1 0 0,0 0 1 0 0,0 0 0 0 0,0 1 0 0 0,0-1 0 0 0,0 0 0 0 0,0 0 0 0 0,0 1 0 0 0,0-1 0 0 0,0 0-1 0 0,0 0 1 0 0,0 1 0 0 0,0-1 0 0 0,0 0 83 0 0,3 8-6290 0 0</inkml:trace>
  <inkml:trace contextRef="#ctx0" brushRef="#br0" timeOffset="3090.675">2123 295 11808 0 0,'-13'2'1258'0'0,"-3"3"-993"0"0,0 0-1 0 0,1 1 1 0 0,0 1 0 0 0,0 0-1 0 0,0 1 1 0 0,1 1-1 0 0,0 0 1 0 0,1 1 0 0 0,-12 11-265 0 0,13-9 396 0 0,0 1 0 0 0,2 0-1 0 0,-1 1 1 0 0,2 1 0 0 0,-8 14-396 0 0,15-27 49 0 0,1 1 0 0 0,0-1 0 0 0,0 1 0 0 0,0-1 0 0 0,0 1 0 0 0,0 0 0 0 0,1 0 0 0 0,-1-1 0 0 0,1 1 0 0 0,0 0 0 0 0,-1 0 0 0 0,1-1 0 0 0,0 1 0 0 0,1 0 0 0 0,-1 0 0 0 0,1 0 0 0 0,-1-1 0 0 0,1 1 0 0 0,0 0 0 0 0,0 0-49 0 0,-1-2 150 0 0,2 0-109 0 0,-1 1 1 0 0,0-1-1 0 0,1 0 1 0 0,-1 0-1 0 0,1 0 0 0 0,0 0 1 0 0,-1 0-1 0 0,1 0 1 0 0,0 0-1 0 0,-1 0 1 0 0,1-1-1 0 0,0 1 0 0 0,0-1-41 0 0,4 2 87 0 0,1-1 0 0 0,-1 0 0 0 0,1 0 0 0 0,-1-1-1 0 0,1 0 1 0 0,-1 0 0 0 0,1-1 0 0 0,-1 1 0 0 0,1-1 0 0 0,0-1-87 0 0,16-3 253 0 0,-1-2 1 0 0,4-1-254 0 0,-18 5 41 0 0,-1 0 0 0 0,1-1-1 0 0,-1 0 1 0 0,1 0-1 0 0,-1 0 1 0 0,0-1 0 0 0,-1 0-1 0 0,1-1 1 0 0,-1 0-1 0 0,0 1 1 0 0,1-3-41 0 0,1-2 35 0 0,-1-1 1 0 0,1 0-1 0 0,-2 0 1 0 0,1 0-1 0 0,-2-1 0 0 0,5-11-35 0 0,1-14-256 0 0,-1 0-1 0 0,-1 0 0 0 0,-3-1 0 0 0,1-16 257 0 0,-2 13-1226 0 0,-1-31 1226 0 0,-5 36-160 0 0,0 33 170 0 0,1 0 1 0 0,-1 0-1 0 0,1 0 1 0 0,-1 0-1 0 0,0 0 1 0 0,0 0-1 0 0,0 0 1 0 0,-1 0 0 0 0,1 0-1 0 0,-1 0-10 0 0,2 3 81 0 0,0 0-1 0 0,0 0 0 0 0,-10 18 0 0 0,7-5-74 0 0,0-1-1 0 0,1 1 0 0 0,0-1 0 0 0,1 1 0 0 0,0 0 0 0 0,1-1 0 0 0,1 10-5 0 0,4 17 128 0 0,7 32-128 0 0,-5-35-4 0 0,-3-18 125 0 0,0-1 0 0 0,2 0 0 0 0,-1 0-1 0 0,5 6-120 0 0,-7-15 28 0 0,1 0-1 0 0,0-1 0 0 0,1 1 0 0 0,-1-1 0 0 0,2 0 1 0 0,-1 0-1 0 0,1-1 0 0 0,0 1 0 0 0,6 4-27 0 0,-7-8 37 0 0,0 0-1 0 0,0 0 0 0 0,0-1 1 0 0,0 0-1 0 0,0 0 0 0 0,1 0 1 0 0,-1-1-1 0 0,0 1 0 0 0,1-1 0 0 0,0-1 1 0 0,-1 1-1 0 0,1-1 0 0 0,-1 0 1 0 0,1 0-1 0 0,0 0 0 0 0,-1-1 1 0 0,1 0-1 0 0,-1 0 0 0 0,1-1-36 0 0,0 1 33 0 0,0-1-1 0 0,0 0 0 0 0,0 0 1 0 0,0 0-1 0 0,0-1 1 0 0,-1 0-1 0 0,1 0 0 0 0,-1-1 1 0 0,0 1-1 0 0,0-1 0 0 0,0 0 1 0 0,0 0-1 0 0,-1-1 1 0 0,0 0-1 0 0,0 1 0 0 0,3-6-32 0 0,-3 2 2 0 0,-1-1 0 0 0,1 1 0 0 0,-2-1 0 0 0,1 0 0 0 0,-1 0 0 0 0,-1 0 0 0 0,0 0 0 0 0,0-1 0 0 0,-1-6-2 0 0,0 13-37 0 0,0-1 0 0 0,0 1 1 0 0,0 0-1 0 0,-1-1 0 0 0,0 1 0 0 0,1 0 1 0 0,-1-1-1 0 0,0 1 0 0 0,-1 0 1 0 0,1 0-1 0 0,-1 0 0 0 0,1 0 1 0 0,-1 0-1 0 0,0 0 0 0 0,0 1 0 0 0,0-1 1 0 0,0 0-1 0 0,-1 1 0 0 0,0-1 37 0 0,2 2-5 0 0,1 1-1 0 0,-1-1 0 0 0,1 1 0 0 0,0 0 0 0 0,-1-1 1 0 0,1 1-1 0 0,-1 0 0 0 0,0-1 0 0 0,1 1 1 0 0,-1 0-1 0 0,1 0 0 0 0,-1-1 0 0 0,1 1 0 0 0,-1 0 1 0 0,1 0-1 0 0,-1 0 0 0 0,0 0 0 0 0,1 0 1 0 0,-1 0-1 0 0,1 0 0 0 0,-1 0 0 0 0,0 0 0 0 0,1 0 1 0 0,-1 0-1 0 0,1 0 0 0 0,-1 0 0 0 0,0 1 1 0 0,1-1-1 0 0,-1 0 0 0 0,1 0 0 0 0,-1 1 0 0 0,1-1 1 0 0,-1 0-1 0 0,1 1 0 0 0,-1-1 0 0 0,1 0 1 0 0,-1 1 5 0 0,0 0-16 0 0,-2 1 13 0 0,-1 0-1 0 0,1 0 1 0 0,0 1 0 0 0,0-1 0 0 0,0 1-1 0 0,0-1 1 0 0,1 1 0 0 0,-1 0 0 0 0,1 0-1 0 0,-1 0 1 0 0,1 1 0 0 0,0-1-1 0 0,1 0 1 0 0,-1 1 0 0 0,0 0 0 0 0,1-1-1 0 0,0 1 1 0 0,0 0 0 0 0,0-1 0 0 0,0 1-1 0 0,1 0 1 0 0,-1 0 0 0 0,1 0-1 0 0,0 0 1 0 0,0 0 0 0 0,0 0 0 0 0,1-1-1 0 0,0 1 1 0 0,-1 0 0 0 0,1 0 0 0 0,1-1-1 0 0,-1 1 1 0 0,0 0 0 0 0,1-1-1 0 0,1 4 4 0 0,8 12 1 0 0,-8-13 0 0 0,0 0 1 0 0,0-1 0 0 0,1 0-1 0 0,-1 0 1 0 0,1 0 0 0 0,0 0-1 0 0,2 0-1 0 0,2 1 35 0 0,0 0 0 0 0,1-1 0 0 0,-1 0 0 0 0,1 0 0 0 0,0-1 0 0 0,1-1-1 0 0,-1 1 1 0 0,1-2 0 0 0,0 1 0 0 0,4 0-35 0 0,15 4 95 0 0,-22-5-135 0 0,-1-1 0 0 0,1 0-1 0 0,-1 0 1 0 0,4 0 40 0 0,13-1-3404 0 0,-16 0 1406 0 0,15 0-4494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25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75 11488 0 0,'-1'-6'206'0'0,"1"1"0"0"0,0 0 0 0 0,0 0 1 0 0,0 0-1 0 0,1-1 0 0 0,0 1 0 0 0,0 0 0 0 0,0 0 1 0 0,2-4-207 0 0,-1 2-744 0 0,3-4 5446 0 0,-4 11-4514 0 0,-1 1 1 0 0,1-1-1 0 0,-1 1 0 0 0,0 0 0 0 0,1-1 0 0 0,-1 1 0 0 0,0 0 0 0 0,1-1 0 0 0,-1 1 0 0 0,0 0 0 0 0,0-1 0 0 0,0 1 0 0 0,1 0 0 0 0,-1-1 0 0 0,0 1 0 0 0,0 0 0 0 0,0 0 0 0 0,0 0-188 0 0,7 44 88 0 0,-2 1 0 0 0,-1-1 0 0 0,-3 1 0 0 0,-1 0 0 0 0,-4 5-88 0 0,-2 27 150 0 0,7-67-34 0 0,1-8 55 0 0,1-7-74 0 0,24-68-560 0 0,15-41-656 0 0,-39 106 1092 0 0,0 1-1 0 0,0 0 1 0 0,0 0-1 0 0,1 1 1 0 0,0-1-1 0 0,0 1 1 0 0,1-1 27 0 0,-4 5-4 0 0,0 0 0 0 0,1-1 1 0 0,-1 1-1 0 0,1 0 0 0 0,-1 0 1 0 0,1-1-1 0 0,0 1 0 0 0,-1 0 1 0 0,1 1-1 0 0,0-1 0 0 0,0 0 1 0 0,0 1-1 0 0,0-1 0 0 0,0 1 1 0 0,0-1-1 0 0,0 1 0 0 0,0 0 1 0 0,0 0-1 0 0,0 0 0 0 0,0 0 1 0 0,0 0-1 0 0,0 0 0 0 0,-1 0 1 0 0,1 1-1 0 0,0-1 0 0 0,0 1 4 0 0,4 1 15 0 0,-1 1-1 0 0,1-1 0 0 0,-1 2 0 0 0,0-1 0 0 0,0 0 0 0 0,0 1 1 0 0,-1 0-1 0 0,1 0 0 0 0,-1 0 0 0 0,0 1 0 0 0,0-1 0 0 0,0 1 1 0 0,-1 0-1 0 0,0 0 0 0 0,0 0 0 0 0,2 4-14 0 0,-1-1 42 0 0,0-1 0 0 0,0 0 1 0 0,1 0-1 0 0,1 0-42 0 0,15 26 236 0 0,-13-19-111 0 0,0 0-1 0 0,1 0 1 0 0,1-1 0 0 0,0-1-1 0 0,4 4-124 0 0,-12-14 28 0 0,-1 0-1 0 0,1-1 1 0 0,0 1-1 0 0,0-1 1 0 0,0 0-1 0 0,0 1 1 0 0,0-1-1 0 0,0 0 1 0 0,0 0-1 0 0,0 0 1 0 0,0 0-1 0 0,1-1 1 0 0,-1 1-1 0 0,0-1 1 0 0,1 1-1 0 0,-1-1 1 0 0,1 0-28 0 0,1 0 40 0 0,0 0 1 0 0,-1 0-1 0 0,1-1 0 0 0,-1 0 1 0 0,1 1-1 0 0,-1-1 1 0 0,1-1-1 0 0,-1 1 0 0 0,0 0 1 0 0,4-3-41 0 0,1 0 14 0 0,-1-1 1 0 0,1-1 0 0 0,-1 0 0 0 0,0 0-1 0 0,0 0 1 0 0,-1-1 0 0 0,0 0-1 0 0,4-6-14 0 0,1-2 21 0 0,0-2-1 0 0,-2 1 1 0 0,0-1-1 0 0,-1-1 0 0 0,-1 0 1 0 0,0 0-1 0 0,-1 0 1 0 0,-1-1-1 0 0,-1 0 0 0 0,0-5-20 0 0,-4 21-1 0 0,0-1 0 0 0,0 1 0 0 0,0 0-1 0 0,-1-1 1 0 0,1 1 0 0 0,-1-1 0 0 0,0 1-1 0 0,0 0 1 0 0,0-1 0 0 0,0 1 0 0 0,0 0 0 0 0,-1 0-1 0 0,0-1 2 0 0,1 3-1 0 0,0 0-1 0 0,1-1 1 0 0,-1 1-1 0 0,0 0 0 0 0,0-1 1 0 0,0 1-1 0 0,-1 0 1 0 0,1 0-1 0 0,0 0 0 0 0,0 0 1 0 0,-1 0-1 0 0,1 1 1 0 0,0-1-1 0 0,-1 0 0 0 0,1 0 1 0 0,-1 1-1 0 0,1-1 1 0 0,-1 1-1 0 0,1-1 0 0 0,-1 1 1 0 0,1 0-1 0 0,-1 0 1 0 0,0 0-1 0 0,1 0 0 0 0,-1 0 1 0 0,1 0-1 0 0,-1 0 1 0 0,1 0-1 0 0,-1 0 0 0 0,0 1 2 0 0,-4 1 36 0 0,1 0-1 0 0,0 0 0 0 0,-1 1 0 0 0,1 0 1 0 0,1 0-1 0 0,-1 0 0 0 0,0 1 0 0 0,1-1 1 0 0,0 1-1 0 0,-1 0 0 0 0,2 0 0 0 0,-1 1 1 0 0,0-1-1 0 0,1 1 0 0 0,0 0 0 0 0,0 0 1 0 0,0 0-1 0 0,1 0 0 0 0,-1 0 0 0 0,1 1 1 0 0,1-1-1 0 0,-1 1 0 0 0,1-1 1 0 0,0 1-1 0 0,0 0 0 0 0,0-1 0 0 0,1 4-35 0 0,0-1 24 0 0,1 1-1 0 0,0 0 0 0 0,0 0 1 0 0,1 0-1 0 0,0-1 0 0 0,1 3-23 0 0,1 2 28 0 0,-3-7-12 0 0,1 0 1 0 0,0-1-1 0 0,0 0 1 0 0,0 1-1 0 0,1-1 1 0 0,-1 0-1 0 0,2 0-16 0 0,4 8 6 0 0,-7-10 1 0 0,1 0-1 0 0,0 0 1 0 0,0 0-1 0 0,0 0 1 0 0,0 0-1 0 0,1 0 0 0 0,-1-1 1 0 0,1 1-1 0 0,0-1 1 0 0,0 0-1 0 0,2 2-6 0 0,1 0-71 0 0,1 0-1 0 0,0 0 0 0 0,-1-1 0 0 0,1 0 1 0 0,1 0-1 0 0,-1-1 0 0 0,0 0 0 0 0,1 0 1 0 0,-1-1-1 0 0,1 0 0 0 0,-1 0 0 0 0,1-1 1 0 0,0 0-1 0 0,-1 0 0 0 0,1 0 0 0 0,7-3 72 0 0,43-5-4549 0 0,-39 2 2855 0 0</inkml:trace>
  <inkml:trace contextRef="#ctx0" brushRef="#br0" timeOffset="441.13">876 113 5528 0 0,'1'-2'98'0'0,"1"0"1"0"0,-1 0 0 0 0,0 0-1 0 0,0 0 1 0 0,0 0-1 0 0,0-1 1 0 0,0 1-1 0 0,0 0 1 0 0,0 0-1 0 0,-1-1-97 0 0,-1-10 3416 0 0,1 12-2940 0 0,-1 1 0 0 0,1-1 1 0 0,-1 0-1 0 0,1 0 0 0 0,-1 1 1 0 0,1-1-1 0 0,-1 1 0 0 0,0-1 0 0 0,1 0 1 0 0,-1 1-1 0 0,0-1 0 0 0,1 1 1 0 0,-1-1-1 0 0,0 1 0 0 0,0 0 0 0 0,1-1-477 0 0,-1 1 113 0 0,0 0-1 0 0,0 0 0 0 0,0 0 0 0 0,0 0 0 0 0,0 0 1 0 0,0 0-1 0 0,0 0 0 0 0,1 0 0 0 0,-1 0 0 0 0,0 0 0 0 0,0 0 1 0 0,0 0-1 0 0,0 1 0 0 0,0-1 0 0 0,0 0 0 0 0,1 1 1 0 0,-1-1-1 0 0,0 1-112 0 0,-17 11 866 0 0,11-8-569 0 0,2 0-177 0 0,0 0 0 0 0,0 0 0 0 0,1 0 1 0 0,-1 0-1 0 0,1 1 0 0 0,0 0 0 0 0,0 0 0 0 0,-1 2-120 0 0,-24 46 501 0 0,16-29-434 0 0,11-19-70 0 0,-1 1 0 0 0,1 0 1 0 0,0 0-1 0 0,0 0 0 0 0,1 0 0 0 0,0 0 3 0 0,-5 17-141 0 0,5-20 136 0 0,1 0 1 0 0,-1 0 0 0 0,1 0 0 0 0,0 0-1 0 0,0 0 1 0 0,0 0 0 0 0,0 0-1 0 0,0 0 1 0 0,1 1 4 0 0,0 9 148 0 0,-1-12-147 0 0,0 0 0 0 0,0-1 1 0 0,0 1-1 0 0,0-1 0 0 0,0 1 1 0 0,0-1-1 0 0,0 1 0 0 0,0-1 0 0 0,0 1 1 0 0,1-1-1 0 0,-1 1 0 0 0,0-1 0 0 0,0 1 1 0 0,1-1-1 0 0,-1 1 0 0 0,0-1 0 0 0,1 1 1 0 0,-1-1-1 0 0,0 0 0 0 0,1 1 0 0 0,-1-1 1 0 0,1 0-1 0 0,-1 1 0 0 0,1-1 0 0 0,-1 0 1 0 0,0 1-1 0 0,1-1 0 0 0,-1 0 0 0 0,1 0 1 0 0,0 0-1 0 0,-1 0 0 0 0,1 1 0 0 0,-1-1 1 0 0,1 0-1 0 0,-1 0 0 0 0,1 0 0 0 0,-1 0 1 0 0,1 0-1 0 0,-1 0 0 0 0,1 0 0 0 0,-1 0 1 0 0,1 0-1 0 0,0-1-1 0 0,2 1 0 0 0,0-1 0 0 0,0 1 0 0 0,1-1 0 0 0,-1 0 1 0 0,0-1-1 0 0,3 0 0 0 0,7-5 6 0 0,-1-1 0 0 0,9-5-6 0 0,-10 5-4 0 0,0 1-1 0 0,0 0 0 0 0,10-3 5 0 0,-18 9-7 0 0,-1 0 0 0 0,1 0-1 0 0,0 1 1 0 0,0-1 0 0 0,0 1-1 0 0,0 0 1 0 0,0 0 0 0 0,0 0 0 0 0,0 0-1 0 0,0 0 1 0 0,0 1 0 0 0,0-1-1 0 0,0 1 1 0 0,0 0 0 0 0,0 0-1 0 0,0 0 1 0 0,-1 0 0 0 0,1 0-1 0 0,0 1 1 0 0,-1-1 0 0 0,1 1-1 0 0,-1 0 1 0 0,0 0 0 0 0,1 0 0 0 0,-1 0-1 0 0,0 0 1 0 0,0 0 0 0 0,0 1-1 0 0,1 1 8 0 0,0 1-24 0 0,1 1 0 0 0,-1 0-1 0 0,-1 0 1 0 0,1 0 0 0 0,-1 1-1 0 0,0-1 1 0 0,0 1 0 0 0,0 4 24 0 0,1 9-22 0 0,-1 1 0 0 0,-1 3 22 0 0,0-10-4 0 0,-2 3 21 0 0,0 0 0 0 0,0-1 1 0 0,-5 17-18 0 0,0 6 100 0 0,3-23-96 0 0,-1 0 1 0 0,0 0 0 0 0,-1 0 0 0 0,-3 6-5 0 0,-3 8 93 0 0,6-17-29 0 0,-1-1 0 0 0,0-1 1 0 0,-1 1-1 0 0,0-1 0 0 0,0 0 1 0 0,-1 0-1 0 0,-1-1 0 0 0,-4 4-64 0 0,8-10 26 0 0,0 0-1 0 0,0-1 0 0 0,0 1 0 0 0,0-1 1 0 0,0 0-1 0 0,0-1 0 0 0,-1 1 0 0 0,0-1 0 0 0,1 0 1 0 0,-1 0-1 0 0,0-1 0 0 0,0 0 0 0 0,0 0 1 0 0,0 0-1 0 0,0-1 0 0 0,0 0 0 0 0,0 0 1 0 0,0 0-1 0 0,0-1 0 0 0,0 0 0 0 0,0 0 1 0 0,1-1-1 0 0,-1 1 0 0 0,0-1 0 0 0,0 0 0 0 0,1-1 1 0 0,0 0-1 0 0,-3-1-25 0 0,7 3 4 0 0,0 1 0 0 0,0-1 0 0 0,0 0 0 0 0,0 0 0 0 0,0 0 0 0 0,0 0 0 0 0,0 0 1 0 0,0 0-1 0 0,0 0 0 0 0,0 0 0 0 0,1 0 0 0 0,-1-1 0 0 0,0 1 0 0 0,1 0 0 0 0,-1-1 0 0 0,1 1 0 0 0,0 0 0 0 0,-1-1 0 0 0,1 1 0 0 0,0 0 0 0 0,0-1 1 0 0,0 1-6 0 0,0-4 0 0 0,0 0-1 0 0,0 0 0 0 0,1 0 0 0 0,0 0 0 0 0,1-3 2 0 0,2-12-155 0 0,-2 11-25 0 0,0 0 0 0 0,1 0 0 0 0,0 1 0 0 0,1-1 0 0 0,0 1 0 0 0,0 0 0 0 0,0 0 0 0 0,1 0 0 0 0,0 1 0 0 0,7-7 180 0 0,25-25-2436 0 0,-19 19 368 0 0</inkml:trace>
  <inkml:trace contextRef="#ctx0" brushRef="#br0" timeOffset="842.622">1343 152 5984 0 0,'5'-4'1061'0'0,"13"-11"-1734"0"0,-12 6 9246 0 0,-16 9-7454 0 0,4 2-943 0 0,0-1 0 0 0,1 0 0 0 0,-1 1 0 0 0,1 0 0 0 0,0 0 0 0 0,0 1 0 0 0,0 0 0 0 0,-1 0-176 0 0,-40 27 898 0 0,37-24-715 0 0,-10 10 306 0 0,1-1 0 0 0,0 2 1 0 0,1 1-1 0 0,-9 12-489 0 0,10-11 257 0 0,8-9-106 0 0,0 2 1 0 0,1-1-1 0 0,0 1 0 0 0,0 0 0 0 0,2 0 0 0 0,-3 7-151 0 0,0 10 129 0 0,7-28-123 0 0,1 1 1 0 0,0-1 0 0 0,0 1 0 0 0,-1-1 0 0 0,1 1-1 0 0,0 0 1 0 0,0-1 0 0 0,0 1 0 0 0,1-1 0 0 0,-1 1-1 0 0,0 0 1 0 0,1-1 0 0 0,-1 1 0 0 0,1-1 0 0 0,-1 1-1 0 0,1 0-6 0 0,-1-2 2 0 0,0 0 0 0 0,1 1-1 0 0,-1-1 1 0 0,0 0 0 0 0,0 0-1 0 0,0 1 1 0 0,0-1-1 0 0,0 0 1 0 0,1 0 0 0 0,-1 1-1 0 0,0-1 1 0 0,0 0 0 0 0,0 0-1 0 0,1 0 1 0 0,-1 1 0 0 0,0-1-1 0 0,0 0 1 0 0,1 0 0 0 0,-1 0-1 0 0,0 0 1 0 0,0 0-1 0 0,1 0 1 0 0,-1 1 0 0 0,0-1-1 0 0,0 0 1 0 0,1 0 0 0 0,-1 0-1 0 0,0 0 1 0 0,1 0 0 0 0,-1 0-1 0 0,0 0 1 0 0,1 0-1 0 0,-1 0 1 0 0,0 0 0 0 0,0 0-1 0 0,1 0 1 0 0,-1-1 0 0 0,0 1-1 0 0,0 0 1 0 0,1 0 0 0 0,-1 0-1 0 0,0 0 1 0 0,1 0 0 0 0,-1 0-1 0 0,0-1 1 0 0,0 1-1 0 0,0 0 1 0 0,1 0-2 0 0,-1-1 12 0 0,25-8 84 0 0,-2-2 0 0 0,1 0 0 0 0,0-2-96 0 0,-21 10 2 0 0,0 1-1 0 0,1-1 1 0 0,-1 0 0 0 0,0 1 0 0 0,-1-1-1 0 0,1 0 1 0 0,-1-1 0 0 0,2-1-2 0 0,14-17-1 0 0,-7 13 1 0 0,-2 1 0 0 0,-1 1 0 0 0,0-2 0 0 0,0 1 0 0 0,1-3 0 0 0,2-4-5 0 0,2 1 0 0 0,0 1-1 0 0,0 0 1 0 0,4-2 5 0 0,-2 0-130 0 0,-11 11 107 0 0,-1 1-1 0 0,0-1 1 0 0,1 1 0 0 0,-1 0-1 0 0,1 0 1 0 0,0 0 0 0 0,2-1 23 0 0,-5 5 3 0 0,-1-1 1 0 0,1 0 0 0 0,-1 1-1 0 0,1-1 1 0 0,-1 0 0 0 0,1 1-1 0 0,-1-1 1 0 0,1 1 0 0 0,-1-1 0 0 0,0 1-1 0 0,1-1 1 0 0,-1 1 0 0 0,0-1-1 0 0,0 1 1 0 0,1-1 0 0 0,-1 1-1 0 0,0 0-3 0 0,0-1 4 0 0,1 2 0 0 0,-1 0 0 0 0,0 0-1 0 0,0 0 1 0 0,0 0-1 0 0,0 0 1 0 0,0 0-1 0 0,0 0 1 0 0,-1 0 0 0 0,1 0-1 0 0,-1 0 1 0 0,1 0-1 0 0,-1 0 1 0 0,0 0-4 0 0,-3 17 97 0 0,3-11-64 0 0,1-1 0 0 0,-2 0 0 0 0,1 1 0 0 0,-1-1-1 0 0,-1 2-32 0 0,1-2 19 0 0,0 0-1 0 0,1 0 1 0 0,0 0-1 0 0,0 0 0 0 0,0 2-18 0 0,0 15 93 0 0,1-17-64 0 0,-1-1 0 0 0,1 1 0 0 0,0 0 0 0 0,1 0 0 0 0,0 0 0 0 0,0 0 1 0 0,0 0-1 0 0,3 6-29 0 0,0-1 9 0 0,-4-9-2 0 0,1-1 0 0 0,-1 0 0 0 0,1 1 0 0 0,0-1 0 0 0,-1 0 0 0 0,1 1 0 0 0,1-1 0 0 0,-1 0 0 0 0,0 0 0 0 0,0 0 0 0 0,1 0 0 0 0,0 1-7 0 0,7 2 53 0 0,-8-5-57 0 0,1 0-1 0 0,-1 1 1 0 0,0-1 0 0 0,0 0-1 0 0,0 0 1 0 0,0 0-1 0 0,0 0 1 0 0,0 0-1 0 0,0 0 1 0 0,0 0 0 0 0,0 0-1 0 0,1 0 1 0 0,-1 0-1 0 0,0-1 1 0 0,0 1-1 0 0,0-1 1 0 0,0 1-1 0 0,0 0 1 0 0,0-1 0 0 0,0 0-1 0 0,0 1 1 0 0,0-1-1 0 0,-1 1 1 0 0,1-1-1 0 0,0 0 1 0 0,0 0 0 0 0,0 0-1 0 0,0 0 5 0 0,9-13-1559 0 0,-4 2-3501 0 0,-3-2-1900 0 0</inkml:trace>
  <inkml:trace contextRef="#ctx0" brushRef="#br0" timeOffset="1213.857">1549 13 5064 0 0,'15'-2'389'0'0,"-12"1"-250"0"0,-4-1 290 0 0,0 2 1718 0 0,2 1 749 0 0,1 18 2797 0 0,-2-16-5509 0 0,0 0-1 0 0,0 0 1 0 0,1 0-1 0 0,-1 0 0 0 0,1 0 1 0 0,-1 0-1 0 0,1 0 1 0 0,1 0-184 0 0,3 6 127 0 0,-4-7-106 0 0,0-1 0 0 0,0 1 1 0 0,0-1-1 0 0,0 1 0 0 0,0 0 1 0 0,-1 0-1 0 0,1 0 0 0 0,-1-1 1 0 0,1 1-1 0 0,-1 0 0 0 0,1 0 0 0 0,-1 0 1 0 0,0 0-1 0 0,0 0-21 0 0,-3 11 149 0 0,2-11-118 0 0,1 0 1 0 0,-1 0-1 0 0,1 0 0 0 0,-1 0 1 0 0,1 0-1 0 0,0 0 1 0 0,0 0-1 0 0,0 0 0 0 0,0 0 1 0 0,0 1-1 0 0,1-1 0 0 0,-1 2-31 0 0,8 13 222 0 0,-6-14-165 0 0,-1 0 1 0 0,1 1-1 0 0,-1 0 0 0 0,0-1 0 0 0,1 1 1 0 0,-1 2-58 0 0,0 23 369 0 0,-1-22-273 0 0,0-1 1 0 0,0 0-1 0 0,1 1 0 0 0,0-1 0 0 0,0 1 0 0 0,1 0-96 0 0,8 20 298 0 0,-7-22-244 0 0,-1 1 0 0 0,0-1-1 0 0,0 1 1 0 0,0 0 0 0 0,-1-1 0 0 0,1 1 0 0 0,-1 0-1 0 0,-1 2-53 0 0,0 10 132 0 0,-1-14-90 0 0,1 1 0 0 0,0-1 0 0 0,0 0 0 0 0,0 1 0 0 0,1-1 1 0 0,0 1-1 0 0,0-1 0 0 0,0 0 0 0 0,1 3-42 0 0,-2-6 9 0 0,1 0-1 0 0,-1 0 1 0 0,0 0 0 0 0,1 0-1 0 0,-1 0 1 0 0,0 0 0 0 0,0 1-1 0 0,0-1 1 0 0,0 0 0 0 0,0 0-1 0 0,0 0 1 0 0,0 0-1 0 0,0 0 1 0 0,0 0 0 0 0,0 0-1 0 0,-1 0 1 0 0,1 1 0 0 0,0-1-1 0 0,-1 0 1 0 0,1 0 0 0 0,-1 0-1 0 0,1 0 1 0 0,-1-1 0 0 0,0 1-1 0 0,1 0 1 0 0,-1 0 0 0 0,0 0-1 0 0,0 0 1 0 0,0 0-9 0 0,-9 14 105 0 0,9-15-134 0 0,1 1 0 0 0,-1-1 0 0 0,0 0 0 0 0,0 0 0 0 0,0 1 0 0 0,1-1 0 0 0,-1 0 1 0 0,0 0-1 0 0,0 0 0 0 0,0 0 0 0 0,0 0 0 0 0,1 0 0 0 0,-1 0 0 0 0,0 0 0 0 0,0 0 0 0 0,0-1 0 0 0,0 1 0 0 0,1 0 0 0 0,-1 0 0 0 0,0-1 29 0 0,-8-11-737 0 0,8 11 622 0 0,0 0 0 0 0,0 0-1 0 0,0 0 1 0 0,0 0-1 0 0,1 0 1 0 0,-1 0 0 0 0,0-1-1 0 0,1 1 1 0 0,-1 0 0 0 0,0 0-1 0 0,1-1 1 0 0,0 1 0 0 0,-1 0-1 0 0,1-1 1 0 0,0 1 0 0 0,0-1 115 0 0,5-25-1990 0 0,0-1 479 0 0,-3 21 1236 0 0,0 1 0 0 0,0-1 0 0 0,0 1 1 0 0,0 0-1 0 0,1 0 0 0 0,0 0 1 0 0,0 0-1 0 0,1 0 0 0 0,0 1 1 0 0,0-1-1 0 0,1 0 275 0 0,2-4-554 0 0,0 1 0 0 0,-1-1 0 0 0,1-3 554 0 0,-6 10-40 0 0,1 1 0 0 0,0 0 1 0 0,-1-1-1 0 0,1 1 0 0 0,0 0 0 0 0,0 0 1 0 0,1 0-1 0 0,-1 0 0 0 0,0 0 1 0 0,1 1-1 0 0,-1-1 0 0 0,1 1 0 0 0,-1 0 1 0 0,1-1 39 0 0,18-11 469 0 0,-19 11-308 0 0,0 1-1 0 0,1 0 1 0 0,-1 0 0 0 0,0 0-1 0 0,0 0 1 0 0,1 0 0 0 0,-1 1-1 0 0,1-1 1 0 0,-1 1 0 0 0,1-1-1 0 0,-1 1 1 0 0,1 0 0 0 0,-1 0-1 0 0,1 0 1 0 0,-1 0 0 0 0,0 1-1 0 0,1-1 1 0 0,-1 1 0 0 0,1-1-1 0 0,0 1-160 0 0,4 9 1699 0 0,-3-7-1354 0 0,-3-2-260 0 0,0 0 0 0 0,0 0 0 0 0,0-1 0 0 0,0 1 0 0 0,0 0 0 0 0,0 0 0 0 0,0 0 0 0 0,-1 0 0 0 0,1 0 0 0 0,0 0 0 0 0,-1 0 0 0 0,1 0 0 0 0,0 0 0 0 0,-1 1 0 0 0,1-1 0 0 0,-1 1-85 0 0,0 4 335 0 0,0-4-238 0 0,0 0 0 0 0,0 0-1 0 0,0-1 1 0 0,0 1 0 0 0,0 0 0 0 0,1 0 0 0 0,-1-1 0 0 0,0 1 0 0 0,1 0 0 0 0,0-1 0 0 0,-1 1 0 0 0,1 0 0 0 0,0-1 0 0 0,0 1 0 0 0,0-1-1 0 0,0 2-96 0 0,6 8 744 0 0,-1 0-1 0 0,-1 1 1 0 0,4 12-744 0 0,4 6 836 0 0,-13-28-802 0 0,1 0 0 0 0,-1-1 1 0 0,1 1-1 0 0,-1 0 0 0 0,0-1 0 0 0,0 1 1 0 0,1 0-1 0 0,-1 0 0 0 0,-1-1 0 0 0,1 1 1 0 0,0 0-1 0 0,0-1 0 0 0,-1 1-34 0 0,1 0 35 0 0,0 0 0 0 0,0-1 0 0 0,0 1 0 0 0,-1 0 0 0 0,1-1 0 0 0,1 1 0 0 0,-1 0 0 0 0,0 0-1 0 0,0-1 1 0 0,1 1 0 0 0,-1 0-35 0 0,5 7 169 0 0,-5-9-152 0 0,1 1-1 0 0,-1-1 1 0 0,0 1-1 0 0,1-1 1 0 0,-1 1-1 0 0,0 0 1 0 0,1-1-1 0 0,-1 1 1 0 0,0 0 0 0 0,0-1-1 0 0,1 1 1 0 0,-1 0-1 0 0,0-1 1 0 0,0 1-1 0 0,0 0 1 0 0,0-1-1 0 0,0 1 1 0 0,0 0-1 0 0,0-1 1 0 0,0 1-1 0 0,-1 0 1 0 0,1-1-1 0 0,0 1 1 0 0,0 0-1 0 0,0-1 1 0 0,-1 1-1 0 0,1-1 1 0 0,0 1-1 0 0,-1 0-16 0 0,1 0 50 0 0,0-1-36 0 0,0 1-1 0 0,-1-1 1 0 0,1 1 0 0 0,0-1 0 0 0,0 0-1 0 0,0 1 1 0 0,0-1 0 0 0,-1 1 0 0 0,1-1 0 0 0,0 0-1 0 0,0 1 1 0 0,-1-1 0 0 0,1 0 0 0 0,0 1 0 0 0,0-1-1 0 0,-1 0 1 0 0,1 0 0 0 0,0 1 0 0 0,-1-1 0 0 0,1 0-14 0 0,-1 0-2 0 0,1 0 1 0 0,0 0-1 0 0,0 1 0 0 0,-1-1 1 0 0,1 0-1 0 0,0 0 1 0 0,-1 0-1 0 0,1 0 1 0 0,0 0-1 0 0,0 0 1 0 0,-1 0-1 0 0,1 0 1 0 0,0 0-1 0 0,-1 0 1 0 0,1 0-1 0 0,0 0 0 0 0,0-1 1 0 0,-1 1-1 0 0,1 0 1 0 0,0 0-1 0 0,0 0 1 0 0,-1 0-1 0 0,1 0 1 0 0,0 0-1 0 0,0-1 1 0 0,-1 1-1 0 0,1 0 1 0 0,0 0-1 0 0,0 0 0 0 0,0-1 1 0 0,0 1-1 0 0,-1 0 1 0 0,1 0-1 0 0,0-1 1 0 0,0 1-1 0 0,0 0 1 0 0,0 0-1 0 0,0-1 1 0 0,0 1-1 0 0,-1 0 2 0 0,1-2-100 0 0,-4-1-175 0 0,4 3 200 0 0,-1-1 0 0 0,0 1 0 0 0,1-1 0 0 0,-1 1 1 0 0,1-1-1 0 0,-1 0 0 0 0,0 1 0 0 0,1-1 0 0 0,0 0 0 0 0,-1 1 0 0 0,1-1 0 0 0,-1 0 0 0 0,1 0 0 0 0,0 1 0 0 0,-1-1 0 0 0,1 0 0 0 0,0 0 0 0 0,0 0 0 0 0,0 1 0 0 0,-1-1 0 0 0,1 0 0 0 0,0 0 0 0 0,0 0 0 0 0,0 1 0 0 0,1-2 75 0 0,3-22-1328 0 0,-1-1-15 0 0</inkml:trace>
  <inkml:trace contextRef="#ctx0" brushRef="#br0" timeOffset="1822.793">1936 88 16208 0 0,'-6'4'569'0'0,"12"0"293"0"0,6 5-526 0 0,17 15-318 0 0,-25-21-18 0 0,1 1 0 0 0,-1-1-1 0 0,1 1 1 0 0,-1 0 0 0 0,0 0 0 0 0,0 1 0 0 0,-1-1-1 0 0,1 2 1 0 0,6 9 0 0 0,-8-14 0 0 0,-1 1 0 0 0,1-1 0 0 0,-1 1 0 0 0,0 0 0 0 0,1 0 0 0 0,-1 0 0 0 0,0 0 0 0 0,0 0 0 0 0,-1 0 0 0 0,1 0 0 0 0,0 0 0 0 0,-1 0 0 0 0,1 0 0 0 0,-1 0 0 0 0,0 0 0 0 0,1 1 0 0 0,-1-1 0 0 0,0 0 0 0 0,0 0 0 0 0,-1 0 0 0 0,1 1 0 0 0,0 0 27 0 0,-1 0-1 0 0,1 1 1 0 0,0-1-1 0 0,0 0 1 0 0,1 1-1 0 0,-1-1 1 0 0,0 0-1 0 0,1 0 1 0 0,0 1-1 0 0,0-1 1 0 0,0 0-1 0 0,0 0 1 0 0,1 0-1 0 0,-1 0 1 0 0,2 1-27 0 0,0 3 66 0 0,-2-5-51 0 0,-1-1-1 0 0,0 0 1 0 0,1 0-1 0 0,-1 0 1 0 0,0 1-1 0 0,0-1 1 0 0,0 0-1 0 0,0 1 1 0 0,0-1-1 0 0,0 0 1 0 0,0 0-1 0 0,0 1 1 0 0,0-1-1 0 0,-1 0 1 0 0,1 0-1 0 0,0 1 0 0 0,-1-1 1 0 0,0 1-15 0 0,1-1 15 0 0,-1 1-1 0 0,1-1 1 0 0,-1 0-1 0 0,1 1 1 0 0,-1-1 0 0 0,1 1-1 0 0,0-1 1 0 0,0 0 0 0 0,0 1-1 0 0,0-1 1 0 0,0 1 0 0 0,0-1-1 0 0,0 0 1 0 0,1 1-1 0 0,-1-1-14 0 0,2 6 58 0 0,-1-6-40 0 0,-1 0 0 0 0,1 0 0 0 0,-1 1 0 0 0,0-1 0 0 0,1 0-1 0 0,-1 0 1 0 0,0 1 0 0 0,0-1 0 0 0,0 0 0 0 0,1 1 0 0 0,-1-1 0 0 0,-1 0 0 0 0,1 1 0 0 0,0-1 0 0 0,0 0 0 0 0,0 0-1 0 0,-1 1 1 0 0,1-1 0 0 0,-1 0 0 0 0,1 0 0 0 0,-1 1 0 0 0,1-1 0 0 0,-1 0 0 0 0,0 0 0 0 0,0 1-18 0 0,0-1 19 0 0,0 0 1 0 0,1 0 0 0 0,-1 0-1 0 0,1 0 1 0 0,-1 1 0 0 0,1-1-1 0 0,-1 0 1 0 0,1 0 0 0 0,0 1-1 0 0,-1-1 1 0 0,1 0 0 0 0,0 0-1 0 0,0 1 1 0 0,0-1-1 0 0,0 0 1 0 0,0 1 0 0 0,0-1-1 0 0,1 0 1 0 0,-1 0 0 0 0,0 1-1 0 0,1-1-19 0 0,0 2 38 0 0,0-1 1 0 0,1 1-1 0 0,-1-1 0 0 0,1 1 0 0 0,-1-1 0 0 0,1 0 0 0 0,0 0 0 0 0,1 1-38 0 0,-3-2 12 0 0,1 0 0 0 0,-1-1 0 0 0,1 1 0 0 0,-1 0 0 0 0,1 0 0 0 0,-1-1 0 0 0,1 1 0 0 0,-1 0 0 0 0,0 0 0 0 0,0 0 0 0 0,1 0 0 0 0,-1 0 0 0 0,0-1 0 0 0,0 1 0 0 0,0 0 0 0 0,0 0 0 0 0,0 0 0 0 0,0 0-12 0 0,0 0 11 0 0,0 0 0 0 0,0 0-1 0 0,0 0 1 0 0,0-1 0 0 0,0 1 0 0 0,0 0 0 0 0,0 0 0 0 0,0 0-1 0 0,0-1 1 0 0,1 1 0 0 0,-1 0 0 0 0,0 0 0 0 0,1-1-1 0 0,-1 1 1 0 0,0 0 0 0 0,1-1 0 0 0,-1 1 0 0 0,1 0-11 0 0,6 4 77 0 0,1 2 87 0 0,-7-7-159 0 0,-1 0 0 0 0,0 0-1 0 0,0 1 1 0 0,0-1 0 0 0,0 0 0 0 0,0 0-1 0 0,0 1 1 0 0,0-1 0 0 0,0 0-1 0 0,0 0 1 0 0,0 0 0 0 0,0 1 0 0 0,0-1-1 0 0,0 0 1 0 0,0 0 0 0 0,0 1 0 0 0,0-1-1 0 0,0 0 1 0 0,0 0 0 0 0,-1 0-1 0 0,1 1 1 0 0,0-1 0 0 0,0 0 0 0 0,0 0-1 0 0,0 0 1 0 0,0 1 0 0 0,0-1 0 0 0,-1 0-1 0 0,1 0 1 0 0,0 0 0 0 0,0 0 0 0 0,0 0-1 0 0,0 1 1 0 0,-1-1 0 0 0,1 0-1 0 0,0 0 1 0 0,0 0 0 0 0,0 0 0 0 0,-1 0-1 0 0,1 0-4 0 0,1 1 54 0 0,-1-1-44 0 0,0 0 0 0 0,0 0 1 0 0,0 1-1 0 0,0-1 0 0 0,1 0 0 0 0,-1 0 1 0 0,0 1-1 0 0,0-1 0 0 0,1 0 0 0 0,-1 0 1 0 0,0 0-1 0 0,0 0 0 0 0,0 1 0 0 0,1-1 1 0 0,-1 0-1 0 0,0 0 0 0 0,1 0 0 0 0,-1 0 1 0 0,0 0-1 0 0,0 0 0 0 0,1 0 0 0 0,-1 0 1 0 0,0 0-1 0 0,1 0 0 0 0,-1 0 0 0 0,0 0 1 0 0,0 0-1 0 0,1 0 0 0 0,-1 0 0 0 0,0 0 0 0 0,1 0 1 0 0,-1 0-1 0 0,0 0 0 0 0,0 0 0 0 0,1 0 1 0 0,-1 0-1 0 0,0-1 0 0 0,0 1 0 0 0,1 0 1 0 0,-1 0-1 0 0,0 0 0 0 0,0 0 0 0 0,1-1 1 0 0,-1 1-1 0 0,0 0 0 0 0,0 0 0 0 0,0-1 1 0 0,0 1-1 0 0,1 0 0 0 0,-1 0 0 0 0,0-1-10 0 0,0 1 4 0 0,0-1 0 0 0,0 1 0 0 0,0-1 0 0 0,0 1 0 0 0,0-1 0 0 0,0 1 0 0 0,-1-1 0 0 0,1 0 0 0 0,0 1 0 0 0,0-1 1 0 0,0 1-1 0 0,-1-1 0 0 0,1 1 0 0 0,0 0 0 0 0,-1-1 0 0 0,1 1 0 0 0,0-1 0 0 0,-1 1 0 0 0,1-1 0 0 0,0 1 0 0 0,-1 0 0 0 0,1-1 0 0 0,-1 1-4 0 0,0 0 4 0 0,1-1 1 0 0,-1 1 0 0 0,1-1-1 0 0,0 1 1 0 0,-1 0-1 0 0,1-1 1 0 0,-1 1 0 0 0,1-1-1 0 0,0 1 1 0 0,-1-1 0 0 0,1 1-1 0 0,0-1 1 0 0,0 1-1 0 0,-1-1 1 0 0,1 1 0 0 0,0-1-1 0 0,0 0 1 0 0,0 1 0 0 0,0-1-1 0 0,-1 1 1 0 0,1-1-1 0 0,0 0 1 0 0,0 1 0 0 0,0-1-1 0 0,1 0-4 0 0,0-2 11 0 0,-1 1 0 0 0,1-1 0 0 0,0 0 1 0 0,-1 0-1 0 0,1 0 0 0 0,-1 0 0 0 0,0 0 0 0 0,0 0 0 0 0,0 0 0 0 0,0 0 0 0 0,0 1 0 0 0,-1-1 0 0 0,0 0 0 0 0,0-1-11 0 0,1 2 4 0 0,0 0-1 0 0,-1 0 1 0 0,1 0 0 0 0,0 0 0 0 0,0 1-1 0 0,0-1 1 0 0,0 0 0 0 0,0 0 0 0 0,1 0-1 0 0,-1 0 1 0 0,1 1 0 0 0,-1-1 0 0 0,1 0-1 0 0,0 0 1 0 0,-1 1-4 0 0,17-26 44 0 0,-14 24-42 0 0,0-1 0 0 0,0 0 0 0 0,0 0 1 0 0,-1 0-1 0 0,0-1 0 0 0,0 1 0 0 0,0-1 0 0 0,0-1-2 0 0,0-4 1 0 0,-2 9-1 0 0,0-1 1 0 0,0 0 0 0 0,0 0 0 0 0,1 1-1 0 0,-1-1 1 0 0,1 0 0 0 0,-1 0 0 0 0,1 1-1 0 0,0-1 1 0 0,0 1 0 0 0,-1-1-1 0 0,1 1 1 0 0,0-1 0 0 0,0 1 0 0 0,1-1-1 0 0,-1 1 0 0 0,11-9 33 0 0,-10 8-24 0 0,1 0 1 0 0,-1 0-1 0 0,1 0 1 0 0,-1 0-1 0 0,0-1 0 0 0,0 1 1 0 0,0-1-1 0 0,0 1 1 0 0,0-1-1 0 0,0 0-9 0 0,-1 1-2 0 0,1 0 1 0 0,0 0-1 0 0,-1 0 0 0 0,1 0 1 0 0,0 1-1 0 0,0-1 0 0 0,0 0 1 0 0,1 1-1 0 0,-1 0 0 0 0,0-1 1 0 0,1 1-1 0 0,1 0 2 0 0,7-5-103 0 0,-10 5 101 0 0,-1 1 0 0 0,1-1 0 0 0,0 1 0 0 0,0 0 0 0 0,0-1 0 0 0,0 1 0 0 0,0 0 0 0 0,0 0 0 0 0,0 0 0 0 0,0 0 0 0 0,0-1 1 0 0,0 1-1 0 0,0 0 0 0 0,0 1 0 0 0,0-1 0 0 0,-1 0 0 0 0,1 0 0 0 0,0 0 0 0 0,0 1 0 0 0,0-1 0 0 0,0 0 0 0 0,0 1 0 0 0,0-1 0 0 0,0 1 0 0 0,-1-1 0 0 0,1 1 2 0 0,1 0 4 0 0,-1 0 0 0 0,1 0 0 0 0,-1 0 0 0 0,0 0 0 0 0,1 1 0 0 0,-1-1-1 0 0,0 0 1 0 0,0 1 0 0 0,0-1 0 0 0,0 1 0 0 0,0 1-4 0 0,0-2 0 0 0,0 1 0 0 0,0 0 1 0 0,0-1-1 0 0,0 1 0 0 0,0-1 0 0 0,0 0 0 0 0,1 1 0 0 0,-1-1 0 0 0,0 0 0 0 0,1 0 0 0 0,0 1 0 0 0,0-1-1 0 0,-1 0 1 0 0,0 0-1 0 0,0 0 0 0 0,1 0 0 0 0,-1 1 1 0 0,0-1-1 0 0,0 0 0 0 0,0 0 0 0 0,0 1 0 0 0,0-1 1 0 0,0 1-1 0 0,-1-1 0 0 0,1 1 0 0 0,0-1 1 0 0,-1 2 0 0 0,2 0-13 0 0,-1 0 1 0 0,1 0-1 0 0,0 0 1 0 0,0 0-1 0 0,0 0 1 0 0,0 0-1 0 0,1-1 1 0 0,-1 1-1 0 0,1-1 1 0 0,0 1-1 0 0,-1-1 1 0 0,1 0-1 0 0,0 0 0 0 0,3 1 14 0 0,21 18 6 0 0,-23-16 26 0 0,1-1 1 0 0,0 0 0 0 0,0 0-1 0 0,0 0 1 0 0,1-1-1 0 0,-1 1 1 0 0,1-1 0 0 0,0-1-1 0 0,3 2-33 0 0,-6-3 29 0 0,0 1 0 0 0,0-1 0 0 0,0-1 0 0 0,1 1 0 0 0,-1 0-1 0 0,0-1 1 0 0,0 1 0 0 0,0-1 0 0 0,1 0 0 0 0,-1 0 0 0 0,0-1-1 0 0,0 1 1 0 0,0 0 0 0 0,0-1 0 0 0,1 0 0 0 0,-1 0 0 0 0,0 0-1 0 0,0 0 1 0 0,2-2-29 0 0,-2 1 37 0 0,0 0-1 0 0,-1 0 1 0 0,1-1-1 0 0,0 0 0 0 0,-1 1 1 0 0,0-1-1 0 0,1 0-36 0 0,-2 1 12 0 0,0 1 0 0 0,0-1 1 0 0,0 1-1 0 0,-1-1 0 0 0,1 1 0 0 0,0-1 0 0 0,-1 1 1 0 0,1-1-1 0 0,0 0 0 0 0,-1 1 0 0 0,0-1 0 0 0,1 0 0 0 0,-1 0 1 0 0,0 0-13 0 0,0 1 0 0 0,-1-3 9 0 0,1 0 0 0 0,-1 1 0 0 0,1-1 0 0 0,0 0 0 0 0,0 0-1 0 0,0 0 1 0 0,1 0 0 0 0,-1 1 0 0 0,1-1 0 0 0,0 0-9 0 0,0 1 4 0 0,-1 0 0 0 0,0 0-1 0 0,1 0 1 0 0,-1 0 0 0 0,0 0 0 0 0,-1 0 0 0 0,1 0-1 0 0,0 0 1 0 0,-1-2-4 0 0,0 3-15 0 0,1-1-1 0 0,-1 0 1 0 0,1 0-1 0 0,0 0 0 0 0,0 0 1 0 0,0 1-1 0 0,0-1 1 0 0,0 0-1 0 0,1 0 1 0 0,0-1 15 0 0,0 1-11 0 0,0 1 1 0 0,-1-1-1 0 0,1 1 1 0 0,-1-1 0 0 0,1 1-1 0 0,-1-1 1 0 0,0 1-1 0 0,0-1 1 0 0,0 1-1 0 0,-1-3 11 0 0,1 3-5 0 0,-1 0-1 0 0,0 1 0 0 0,1-1 0 0 0,-1 0 0 0 0,0 1 1 0 0,0-1-1 0 0,0 1 0 0 0,0 0 0 0 0,0-1 0 0 0,-1 1 1 0 0,1 0-1 0 0,0-1 0 0 0,-1 1 0 0 0,0-1 6 0 0,1 2-2 0 0,1 0-1 0 0,0 0 1 0 0,-1-1-1 0 0,1 1 1 0 0,0 0-1 0 0,-1-1 1 0 0,1 1-1 0 0,0 0 1 0 0,0-1-1 0 0,-1 1 1 0 0,1 0-1 0 0,0-1 1 0 0,0 1-1 0 0,0-1 1 0 0,-1 1-1 0 0,1 0 1 0 0,0-1-1 0 0,0 1 1 0 0,0-1-1 0 0,0 1 1 0 0,0 0-1 0 0,0-1 1 0 0,0 1-1 0 0,0-1 1 0 0,0 1-1 0 0,0-1 1 0 0,0 1-1 0 0,0 0 3 0 0,0-1 0 0 0,0 1-1 0 0,0 0 1 0 0,0 0 0 0 0,0 0-1 0 0,0 0 1 0 0,0-1-1 0 0,0 1 1 0 0,0 0-1 0 0,0 0 1 0 0,0 0-1 0 0,0-1 1 0 0,0 1 0 0 0,0 0-1 0 0,0 0 1 0 0,0 0-1 0 0,0 0 1 0 0,0-1-1 0 0,0 1 1 0 0,0 0 0 0 0,0 0-1 0 0,0 0 1 0 0,0 0-1 0 0,0 0 1 0 0,0-1-1 0 0,-1 1 1 0 0,1 0 0 0 0,0 0-1 0 0,0 0 1 0 0,0 0-1 0 0,0 0 1 0 0,0 0-1 0 0,-1 0 1 0 0,1-1 0 0 0,0 1-1 0 0,0 0 1 0 0,0 0-1 0 0,0 0 1 0 0,-1 0-1 0 0,1 0 1 0 0,0 0 0 0 0,0 0-1 0 0,0 0 1 0 0,0 0-1 0 0,-1 0 1 0 0,1 0-1 0 0,0 0 1 0 0,0 0 0 0 0,0 0-1 0 0,0 0 1 0 0,-1 0-1 0 0,1 0 1 0 0,-3 0-3 0 0,1 0 0 0 0,-1 0 0 0 0,1 0 0 0 0,-1 1 0 0 0,0-1 0 0 0,1 1 0 0 0,-1-1-1 0 0,1 1 1 0 0,-1 0 0 0 0,1 0 0 0 0,0 0 0 0 0,-1 0 0 0 0,1 0 0 0 0,0 1 0 0 0,0-1 0 0 0,0 1-1 0 0,0 0 1 0 0,0-1 0 0 0,0 1 0 0 0,0 0 0 0 0,-1 1 3 0 0,-1 2 1 0 0,1 0-1 0 0,-1 0 1 0 0,1 0-1 0 0,0 1 1 0 0,1-1 0 0 0,-1 1-1 0 0,1-1 1 0 0,0 1-1 0 0,0 0 0 0 0,-9 22 0 0 0,10-25 0 0 0,-1 0 0 0 0,1 0 0 0 0,-1 0 0 0 0,1 0 0 0 0,0 1 0 0 0,0-1 0 0 0,1 0 0 0 0,-1 1 0 0 0,1-1 0 0 0,-1 1 0 0 0,1-1 0 0 0,0 1 0 0 0,0-1 0 0 0,1 1 0 0 0,-1 1 8 0 0,1 0 0 0 0,-1 0 0 0 0,0 0-1 0 0,-1 1 1 0 0,0 4-8 0 0,0-6 4 0 0,1 0-1 0 0,-1 0 1 0 0,1 0 0 0 0,0 0-1 0 0,0 0 1 0 0,0 0-1 0 0,1 0 1 0 0,0 0-1 0 0,0 0 1 0 0,0 0-4 0 0,1 1 12 0 0,0 0 1 0 0,0 0-1 0 0,1 0 1 0 0,2 3-13 0 0,8 15 15 0 0,-11-21-11 0 0,-1 0 0 0 0,0 0 0 0 0,1 0 0 0 0,-1 0 0 0 0,1 0 0 0 0,-1-1 0 0 0,1 1 0 0 0,0 0 0 0 0,0-1 0 0 0,0 1-1 0 0,0-1 1 0 0,0 0 0 0 0,0 0 0 0 0,0 1 0 0 0,0-1 0 0 0,2 0-4 0 0,6 2 21 0 0,0 0 1 0 0,0 0-1 0 0,6-1-21 0 0,-3 1 5 0 0,-2-1-85 0 0,0-1-1 0 0,1 0 0 0 0,-1-1 1 0 0,0 0-1 0 0,0-1 1 0 0,1 0 80 0 0,24-4-1066 0 0,8-4 1066 0 0,6-1-708 0 0,-8 1-693 0 0,-1 1-21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28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15920 0 0,'3'-9'533'0'0,"0"0"2136"0"0,-1 9-1511 0 0,0 6-723 0 0,2 15 553 0 0,-1-1-1 0 0,-1 1 1 0 0,-1 12-988 0 0,4 28 569 0 0,1-13-542 0 0,-6-47-75 0 0,0-1-419 0 0,0 0-202 0 0,10 0-6288 0 0,0-2 0 0 0</inkml:trace>
  <inkml:trace contextRef="#ctx0" brushRef="#br0" timeOffset="336.562">39 16 8752 0 0,'0'0'398'0'0,"-4"-9"156"0"0,-6 2 773 0 0,14 17 1566 0 0,16 17 1052 0 0,-8-15-4503 0 0</inkml:trace>
  <inkml:trace contextRef="#ctx0" brushRef="#br0" timeOffset="724.493">436 41 11056 0 0,'0'0'852'0'0,"-11"-6"-311"0"0,8 5-89 0 0,0 1 1 0 0,0-1-1 0 0,0 1 1 0 0,0 0-1 0 0,0 0 1 0 0,0 1-1 0 0,0-1 1 0 0,0 0-1 0 0,0 1 1 0 0,1 0-1 0 0,-1 0 1 0 0,0 0-1 0 0,0 0 1 0 0,0 0-1 0 0,-1 1-452 0 0,-8 5 412 0 0,0 1 0 0 0,-10 7-412 0 0,-5 3 883 0 0,20-13-721 0 0,0 0-1 0 0,0 1 1 0 0,0 0-1 0 0,1 0 1 0 0,-1 0-1 0 0,1 0 1 0 0,-1 3-162 0 0,-10 14 449 0 0,-7 15-449 0 0,11-17 96 0 0,8-12-78 0 0,1 0 0 0 0,0 0-1 0 0,0 0 1 0 0,1 1 0 0 0,0-1 0 0 0,1 1-1 0 0,-2 7-17 0 0,4-15 3 0 0,0 0-1 0 0,0-1 1 0 0,0 1 0 0 0,0 0-1 0 0,0-1 1 0 0,0 1-1 0 0,0-1 1 0 0,0 1-1 0 0,1 0 1 0 0,-1-1-1 0 0,1 1 1 0 0,-1-1 0 0 0,1 1-1 0 0,0-1 1 0 0,-1 1-1 0 0,1-1 1 0 0,0 0-1 0 0,0 1 1 0 0,0-1 0 0 0,0 0-1 0 0,0 0 1 0 0,0 1-1 0 0,0-1 1 0 0,1 0-1 0 0,-1 0 1 0 0,0 0-1 0 0,1 0-2 0 0,0 0 9 0 0,1 0-1 0 0,-1 0 1 0 0,1 0-1 0 0,-1 0 1 0 0,1-1-1 0 0,-1 1 0 0 0,1-1 1 0 0,-1 1-1 0 0,1-1 1 0 0,-1 0-1 0 0,1 0 1 0 0,0 0-1 0 0,-1 0 0 0 0,1-1 1 0 0,-1 1-1 0 0,3-1-8 0 0,-1 0 0 0 0,3-1 7 0 0,0 1-1 0 0,-1-1 0 0 0,1 0 1 0 0,0-1-1 0 0,-1 1 0 0 0,0-1 1 0 0,0-1-1 0 0,1 1 0 0 0,-2-1 1 0 0,1 0-1 0 0,0 0 0 0 0,1-3-6 0 0,40-42-420 0 0,24-34 420 0 0,-64 74-83 0 0,2-3-49 0 0,1 0 0 0 0,-1 1 0 0 0,2 0 0 0 0,0 1-1 0 0,0 0 1 0 0,2-1 132 0 0,-10 9-13 0 0,0 1 0 0 0,0-1 0 0 0,1 1-1 0 0,-1-1 1 0 0,0 1 0 0 0,1 0 0 0 0,-1 0 0 0 0,0 1-1 0 0,1-1 1 0 0,-1 1 0 0 0,1-1 0 0 0,-1 1-1 0 0,1 0 1 0 0,0 0 13 0 0,-2 1-3 0 0,0-1 0 0 0,0 0 0 0 0,0 1 0 0 0,-1-1 1 0 0,1 1-1 0 0,0 0 0 0 0,0-1 0 0 0,0 1 0 0 0,0 0 0 0 0,-1 0 0 0 0,1 0 0 0 0,0 1 0 0 0,-1-1 0 0 0,1 0 0 0 0,-1 0 0 0 0,1 1 0 0 0,-1-1 0 0 0,0 1 0 0 0,1 0 0 0 0,-1-1 0 0 0,0 1 0 0 0,0 0 0 0 0,0-1 0 0 0,0 2 3 0 0,10 21 1 0 0,-8-20 0 0 0,0 1 0 0 0,-1 0 1 0 0,0 0-1 0 0,0 0 0 0 0,0 0 0 0 0,-1 1 1 0 0,0-1-1 0 0,0 0 0 0 0,0 2-1 0 0,1 3 47 0 0,-1 0-1 0 0,1 0 0 0 0,1 2-46 0 0,5 28 220 0 0,0 5 127 0 0,-6-35-256 0 0,0 1-1 0 0,0 0 1 0 0,-1 0-1 0 0,0 1-90 0 0,1-2 39 0 0,1-7 410 0 0,-2-12-386 0 0,0 1-1 0 0,1-1 0 0 0,0 1 1 0 0,1-1-1 0 0,-1 1 0 0 0,2 0 1 0 0,-1 0-1 0 0,1 0 0 0 0,1 0-62 0 0,15-38-199 0 0,-15 32 102 0 0,0 0 1 0 0,1 1 0 0 0,1 0 0 0 0,7-11 96 0 0,-10 18-33 0 0,0 1 1 0 0,0-1-1 0 0,0 1 1 0 0,1 0 0 0 0,0 0-1 0 0,0 1 1 0 0,0-1-1 0 0,1 1 1 0 0,-1 0 0 0 0,1 0-1 0 0,4-1 33 0 0,-10 5-3 0 0,1 0 1 0 0,-1-1-1 0 0,1 1 0 0 0,0 0 0 0 0,-1 0 0 0 0,1 0 0 0 0,-1 0 0 0 0,1 0 0 0 0,0 0 0 0 0,-1 0 1 0 0,1 0-1 0 0,-1 0 0 0 0,1 0 0 0 0,0 1 0 0 0,-1-1 0 0 0,1 0 0 0 0,-1 0 0 0 0,1 1 0 0 0,0-1 1 0 0,-1 0-1 0 0,1 1 0 0 0,-1-1 0 0 0,1 0 0 0 0,-1 1 0 0 0,1-1 0 0 0,-1 1 0 0 0,0-1 0 0 0,1 1 0 0 0,-1-1 1 0 0,0 1-1 0 0,1-1 0 0 0,-1 1 0 0 0,0-1 0 0 0,1 1 0 0 0,-1-1 0 0 0,0 1 3 0 0,1 0-16 0 0,5 7 15 0 0,0-1-1 0 0,-1 1 1 0 0,0 1 0 0 0,0-1-1 0 0,0 1 1 0 0,-1-1-1 0 0,-1 1 1 0 0,1 0-1 0 0,-1 1 2 0 0,2 9 1 0 0,-1-1-1 0 0,-1 0 0 0 0,0 1 0 0 0,-1 3 0 0 0,2 15 174 0 0,-3-34-390 0 0,-1 0 1 0 0,1 0 0 0 0,0 0-1 0 0,0 0 1 0 0,0-1-1 0 0,0 1 1 0 0,1 0-1 0 0,-1 0 1 0 0,1-1-1 0 0,1 3 216 0 0,-3-5-1115 0 0</inkml:trace>
  <inkml:trace contextRef="#ctx0" brushRef="#br0" timeOffset="1142.295">1218 69 10592 0 0,'0'-9'964'0'0,"-1"4"-795"0"0,-3 2 143 0 0,2 2 413 0 0,0 0 0 0 0,0 1 1 0 0,0-1-1 0 0,1 0 0 0 0,-1 1 1 0 0,0 0-1 0 0,0-1 0 0 0,0 1 0 0 0,-2 0-725 0 0,2 0 393 0 0,0 0 0 0 0,0 0-1 0 0,1 1 1 0 0,-1-1 0 0 0,0 1-1 0 0,0-1 1 0 0,0 1 0 0 0,-1 0-393 0 0,0 0 55 0 0,1 1 1 0 0,1-1 0 0 0,-1 0 0 0 0,0 0-1 0 0,0 1 1 0 0,0-1 0 0 0,1 1 0 0 0,-1 0-1 0 0,1-1 1 0 0,-1 1 0 0 0,1 0-1 0 0,0 0 1 0 0,-1 0 0 0 0,1 0 0 0 0,0 0-1 0 0,0 0 1 0 0,1 0 0 0 0,-1 0-1 0 0,0 0 1 0 0,1 1 0 0 0,-1-1 0 0 0,1 0-1 0 0,-1 3-55 0 0,2 2 2 0 0,-1 0 0 0 0,1 0 0 0 0,0 0 0 0 0,1 0 1 0 0,-1 0-1 0 0,2 0 0 0 0,-1 0 0 0 0,1-1 0 0 0,-1 1 0 0 0,2-1 0 0 0,-1 0 0 0 0,3 4-2 0 0,7 8-1 0 0,1-1 0 0 0,1-1 0 0 0,6 7 1 0 0,6 5-2 0 0,-26-28 4 0 0,-1 1-1 0 0,1-1 0 0 0,-1 1 0 0 0,1-1 0 0 0,-1 1 1 0 0,0-1-1 0 0,1 1 0 0 0,-1-1 0 0 0,1 1 0 0 0,-1 0 1 0 0,0-1-1 0 0,0 1 0 0 0,1 0 0 0 0,-1-1 1 0 0,0 1-1 0 0,0 0 0 0 0,0-1 0 0 0,0 1 0 0 0,0 0 1 0 0,0 0-1 0 0,0-1 0 0 0,0 1 0 0 0,0 0-1 0 0,0 0 4 0 0,-1 0-1 0 0,0 0 0 0 0,1 0 0 0 0,-1 0 1 0 0,0 0-1 0 0,0-1 0 0 0,1 1 0 0 0,-1 0 1 0 0,0 0-1 0 0,0-1 0 0 0,0 1 0 0 0,0 0 1 0 0,0-1-1 0 0,0 1 0 0 0,0-1 0 0 0,0 1-3 0 0,-8 3 65 0 0,0-1 1 0 0,0 0-1 0 0,-9 2-65 0 0,-13 5 74 0 0,-3 1-139 0 0,-1-2 0 0 0,-2-1 65 0 0,-23 6-1808 0 0,32-6 756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39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6 10592 0 0,'0'0'472'0'0,"0"0"96"0"0,0-6-456 0 0,0 6-112 0 0,0 0 0 0 0,0 0 0 0 0,0 0 2376 0 0,0 0 455 0 0,0 0 89 0 0,0 0 24 0 0,0 0-2360 0 0,0 0-464 0 0,0 0-120 0 0,0 0 0 0 0,0 0 120 0 0,0 0 0 0 0,0 0 0 0 0,-4 8-9663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38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323 330 5528 0 0,'1'-10'477'0'0,"-1"9"-329"0"0,0-1 1 0 0,0 1-1 0 0,1-1 1 0 0,-1 0 0 0 0,0 1-1 0 0,0-1 1 0 0,-1 1 0 0 0,1-1-1 0 0,0 1 1 0 0,0-1-1 0 0,-1 1 1 0 0,1-1 0 0 0,-1 1-1 0 0,1-1 1 0 0,-1 1 0 0 0,0 0-1 0 0,0-1 1 0 0,1 1-1 0 0,-1 0 1 0 0,-1-1-149 0 0,0-1 338 0 0,-1 1 0 0 0,0 0 0 0 0,0-1-1 0 0,0 1 1 0 0,0 1 0 0 0,0-1 0 0 0,0 0 0 0 0,0 1-1 0 0,0-1 1 0 0,-1 1 0 0 0,1 0 0 0 0,-1 0 0 0 0,1 0 0 0 0,-1 1-1 0 0,1-1 1 0 0,-1 1 0 0 0,0 0 0 0 0,1 0 0 0 0,-1 0-1 0 0,1 0 1 0 0,-1 1 0 0 0,1 0 0 0 0,-1-1 0 0 0,1 1 0 0 0,-1 0-1 0 0,1 1-337 0 0,-13 4 421 0 0,0 0 0 0 0,0 1 0 0 0,1 1 0 0 0,-13 9-421 0 0,21-13 210 0 0,-4 4-83 0 0,0 0 0 0 0,0 1 0 0 0,1 0 0 0 0,0 0 0 0 0,0 1-1 0 0,1 1 1 0 0,0 0 0 0 0,1 0 0 0 0,0 0 0 0 0,1 1 0 0 0,-3 8-127 0 0,7-15 31 0 0,1-1 0 0 0,0 1-1 0 0,0 0 1 0 0,1 0 0 0 0,0 0 0 0 0,-1 1-1 0 0,1 4-30 0 0,1-9 8 0 0,0 1-1 0 0,0 0 1 0 0,0-1 0 0 0,0 1-1 0 0,0-1 1 0 0,0 1-1 0 0,1 0 1 0 0,-1-1-1 0 0,0 1 1 0 0,1-1-1 0 0,-1 1 1 0 0,1-1-1 0 0,0 0 1 0 0,-1 1 0 0 0,1-1-1 0 0,0 1 1 0 0,0-1-1 0 0,0 0 1 0 0,0 0-1 0 0,0 0 1 0 0,0 1-1 0 0,1-1 1 0 0,-1 0-1 0 0,0 0 1 0 0,0-1 0 0 0,1 1-1 0 0,-1 0 1 0 0,1 0-8 0 0,4 1 41 0 0,-1 0 0 0 0,1-1 0 0 0,0 0 0 0 0,0 0 1 0 0,0 0-1 0 0,1 0 0 0 0,-1-1 0 0 0,0 0 0 0 0,0 0 1 0 0,0-1-1 0 0,0 0 0 0 0,0 0 0 0 0,0 0 0 0 0,0-1 1 0 0,4-2-42 0 0,8-2 58 0 0,-1-1 0 0 0,-1-1 0 0 0,0 0 0 0 0,11-8-58 0 0,-18 10 0 0 0,0-1-1 0 0,0 0 0 0 0,-1 0 0 0 0,0-1 1 0 0,0 0-1 0 0,-1 0 0 0 0,0-1 1 0 0,2-4 0 0 0,8-14-94 0 0,-1-1 1 0 0,2-7 93 0 0,-17 33-8 0 0,19-26-74 0 0,-19 23 26 0 0,11 4-111 0 0,-13 18-1 0 0,0-3 114 0 0,0 0 0 0 0,-3 11 54 0 0,-1 11-51 0 0,4-24 61 0 0,-2 25-62 0 0,3-35 50 0 0,0 0 0 0 0,1 0 0 0 0,-1-1 0 0 0,0 1 1 0 0,0 0-1 0 0,1 0 0 0 0,-1 0 0 0 0,1-1 0 0 0,0 1 0 0 0,-1 0 1 0 0,1-1-1 0 0,0 1 0 0 0,0 0 0 0 0,0-1 0 0 0,0 1 0 0 0,1 0 2 0 0,-1-1 4 0 0,1 0-1 0 0,-1 0 1 0 0,0 0-1 0 0,1 0 1 0 0,-1 0-1 0 0,1-1 1 0 0,-1 1-1 0 0,1-1 0 0 0,-1 1 1 0 0,1-1-1 0 0,-1 1 1 0 0,1-1-1 0 0,-1 0 1 0 0,1 1-1 0 0,0-1 1 0 0,-1 0-1 0 0,1 0 1 0 0,0 0-1 0 0,-1-1 1 0 0,1 1-1 0 0,-1 0 0 0 0,2-1-3 0 0,2 0 41 0 0,0-1-1 0 0,0 0 1 0 0,0-1-1 0 0,0 1 0 0 0,3-3-40 0 0,-2 2 32 0 0,2-3-82 0 0,0 0 0 0 0,-1 0 0 0 0,1-1 0 0 0,-2 0 0 0 0,1 0 0 0 0,-1 0 0 0 0,0-1 0 0 0,0 0 0 0 0,-1 0 0 0 0,0 0 0 0 0,-1-1 0 0 0,1-1 50 0 0,-2 4-109 0 0,1 0 0 0 0,0 0 0 0 0,0 0 0 0 0,0 1 0 0 0,1 0-1 0 0,0 0 1 0 0,0 0 0 0 0,0 0 0 0 0,3-1 109 0 0,-8 5-8 0 0,1 1 0 0 0,0-1 0 0 0,0 1-1 0 0,0-1 1 0 0,-1 1 0 0 0,1 0 0 0 0,0-1 0 0 0,0 1-1 0 0,0 0 1 0 0,0-1 0 0 0,0 1 0 0 0,0 0-1 0 0,0 0 1 0 0,0 0 0 0 0,0 0 0 0 0,0 0-1 0 0,0 0 1 0 0,0 0 0 0 0,0 0 0 0 0,0 0 0 0 0,-1 1-1 0 0,1-1 1 0 0,0 0 0 0 0,0 0 0 0 0,0 1-1 0 0,0-1 1 0 0,0 1 0 0 0,0-1 0 0 0,-1 1-1 0 0,1-1 1 0 0,0 1 0 0 0,0 0 8 0 0,1 1-35 0 0,0 0 0 0 0,0 0 0 0 0,-1 0 0 0 0,1 0 0 0 0,0 0 0 0 0,-1 0 0 0 0,0 0 0 0 0,0 0 0 0 0,1 1 0 0 0,-1-1 0 0 0,0 1 35 0 0,4 11-110 0 0,-3-9 111 0 0,0 0 0 0 0,-1 0 0 0 0,1 0 0 0 0,-1 0 0 0 0,0 1-1 0 0,0-1 1 0 0,-1 3-1 0 0,1 6 207 0 0,1 0 0 0 0,-1-1 0 0 0,3 4-207 0 0,2 19 299 0 0,-7-35-272 0 0,1-1-1 0 0,1 1 1 0 0,-1 0-1 0 0,0-1 0 0 0,0 1 1 0 0,0 0-1 0 0,0-1 1 0 0,0 1-1 0 0,1 0 0 0 0,-1-1 1 0 0,0 1-1 0 0,0 0 1 0 0,1-1-1 0 0,-1 1 1 0 0,0-1-1 0 0,1 1 0 0 0,-1-1 1 0 0,1 1-1 0 0,-1-1 1 0 0,1 1-1 0 0,-1-1 0 0 0,1 1 1 0 0,-1-1-1 0 0,1 0 1 0 0,0 1-1 0 0,-1-1 0 0 0,1 0 1 0 0,-1 1-1 0 0,1-1 1 0 0,0 0-1 0 0,-1 0 0 0 0,1 0 1 0 0,0 1-1 0 0,-1-1 1 0 0,1 0-1 0 0,0 0 1 0 0,-1 0-1 0 0,1 0 0 0 0,0 0 1 0 0,-1 0-1 0 0,1-1 1 0 0,0 1-1 0 0,-1 0 0 0 0,1 0 1 0 0,0 0-1 0 0,-1-1 1 0 0,1 1-1 0 0,0 0 0 0 0,-1-1 1 0 0,1 1-27 0 0,2-1 60 0 0,0-1 1 0 0,0 0-1 0 0,0 1 0 0 0,0-1 1 0 0,0-1-1 0 0,0 1 1 0 0,0 0-1 0 0,-1-1 0 0 0,2-1-60 0 0,5-7 40 0 0,18-24 112 0 0,3-7-584 0 0,-24 34 327 0 0,1-1 0 0 0,-1 1 0 0 0,2 0 0 0 0,5-5 105 0 0,-7 6-60 0 0,-5 7 57 0 0,-1 0 0 0 0,0 0 0 0 0,1-1 0 0 0,-1 1 0 0 0,0 0 0 0 0,1-1 0 0 0,-1 1 0 0 0,0-1 0 0 0,1 1 0 0 0,-1 0 0 0 0,0-1 0 0 0,0 1 0 0 0,0-1 0 0 0,1 1 0 0 0,-1-1 0 0 0,0 1 0 0 0,0-1 0 0 0,0 1 0 0 0,0-1 0 0 0,0 1 0 0 0,0-1 0 0 0,0 1 0 0 0,0 0 0 0 0,0-1 0 0 0,0 1 0 0 0,0-1 0 0 0,0 1 0 0 0,0-1 0 0 0,-1 1 0 0 0,1-1 0 0 0,0 1-1 0 0,0-1 1 0 0,0 1 0 0 0,-1 0 0 0 0,1-1 0 0 0,0 1 0 0 0,-1-1 3 0 0,1 1-1 0 0,0 0 1 0 0,0 0-1 0 0,0 0 0 0 0,0 0 0 0 0,0 0 0 0 0,0 0 0 0 0,0 0 0 0 0,0 0 0 0 0,0 0 0 0 0,0 0 0 0 0,0 0 0 0 0,0 0 0 0 0,0-1 1 0 0,0 1-1 0 0,0 0 0 0 0,0 0 0 0 0,0 0 0 0 0,0 0 0 0 0,0 0 0 0 0,0 0 0 0 0,0 0 0 0 0,0 0 0 0 0,0 0 0 0 0,0 0 1 0 0,0 0-1 0 0,0 0 0 0 0,0 0 0 0 0,0-1 0 0 0,0 1 0 0 0,0 0 0 0 0,0 0 0 0 0,0 0 0 0 0,0 0 0 0 0,0 0 0 0 0,0 0 0 0 0,0 0 1 0 0,0 0-1 0 0,1 0 0 0 0,-1 0 0 0 0,0 0 0 0 0,0 0 0 0 0,0 0 0 0 0,0 0 0 0 0,0 0 0 0 0,0 0 0 0 0,0 0 0 0 0,0 0 0 0 0,0 0 1 0 0,0 0-1 0 0,0 0 0 0 0,0 0 0 0 0,0 0 0 0 0,0 0 0 0 0,1 0 0 0 0,-1 0 0 0 0,0 0 0 0 0,0 0 0 0 0,0 0 0 0 0,0 0 1 0 0,0 0-1 0 0,0 0 0 0 0,0 0 0 0 0,0 0 0 0 0,0 0 0 0 0,0 0 0 0 0,0 0 0 0 0,0 0 0 0 0,0 0 0 0 0,0 0 0 0 0,1 0 1 0 0,5-2-5 0 0,1 0-35 0 0,0 1 0 0 0,-1-1 0 0 0,1 1 0 0 0,0 0 0 0 0,2 1 40 0 0,-7 0-7 0 0,-1-1 0 0 0,0 1 0 0 0,0 0 0 0 0,1 1 0 0 0,-1-1 0 0 0,0 0 0 0 0,0 0 0 0 0,1 0 0 0 0,-1 1 0 0 0,0-1 0 0 0,0 1 0 0 0,0-1 0 0 0,0 1 0 0 0,0-1 0 0 0,1 1 0 0 0,-1 0 0 0 0,0-1 0 0 0,0 1 0 0 0,-1 0 0 0 0,1 0 0 0 0,0 0-1 0 0,0 0 1 0 0,0 0 0 0 0,0 0 0 0 0,-1 0 0 0 0,1 0 0 0 0,0 0 0 0 0,-1 0 0 0 0,1 0 0 0 0,-1 0 0 0 0,0 0 0 0 0,1 1 0 0 0,-1-1 7 0 0,6 12-60 0 0,-6-11 60 0 0,1-1-1 0 0,0 1 1 0 0,0 0-1 0 0,-1-1 1 0 0,1 1-1 0 0,-1 0 1 0 0,1-1-1 0 0,-1 1 1 0 0,1 0-1 0 0,-1 0 1 0 0,0-1-1 0 0,0 1 1 0 0,0 0-1 0 0,0 0 1 0 0,-1 2 9 0 0,1 1-1 0 0,0-1 0 0 0,0 1 0 0 0,0-1 1 0 0,1 1-1 0 0,-1-1 0 0 0,1 1 0 0 0,0-1 1 0 0,1 0-1 0 0,-1 0 0 0 0,1 1 1 0 0,-1-1-1 0 0,3 2-8 0 0,1 4 18 0 0,0-2 0 0 0,1 1 0 0 0,0 0 0 0 0,1-1 0 0 0,2 2-18 0 0,-6-8-232 0 0,-1 0 0 0 0,0 0 1 0 0,1-1-1 0 0,-1 1 1 0 0,1-1-1 0 0,-1 0 0 0 0,1 0 1 0 0,-1 0-1 0 0,1 0 1 0 0,0 0-1 0 0,1 0 232 0 0,4 1-3383 0 0,8 3-3083 0 0</inkml:trace>
  <inkml:trace contextRef="#ctx0" brushRef="#br0" timeOffset="293.626">1484 260 9672 0 0,'-5'-2'412'0'0,"0"0"0"0"0,-1 0 0 0 0,1 1 1 0 0,0 0-1 0 0,-1 0 0 0 0,1 0 0 0 0,-1 1 1 0 0,1 0-1 0 0,-1 0 0 0 0,1 0 1 0 0,-1 1-1 0 0,1 0 0 0 0,0 0 0 0 0,-1 0 1 0 0,1 1-1 0 0,-3 1-412 0 0,-5 1 998 0 0,0 1 1 0 0,0 1 0 0 0,-4 3-999 0 0,-14 10-1657 0 0,11-6 1933 0 0,1 1-1 0 0,0 1 0 0 0,1 1 0 0 0,1 1 0 0 0,0 0 0 0 0,-4 8-275 0 0,19-22 18 0 0,-1 0 0 0 0,1 1 0 0 0,0-1 0 0 0,0 1 0 0 0,1-1 0 0 0,-1 1 0 0 0,1 0 0 0 0,-1 0 0 0 0,1 0 0 0 0,0 2-18 0 0,1-5-1 0 0,-1 0 0 0 0,1 1 0 0 0,0-1 0 0 0,0 1 1 0 0,0-1-1 0 0,0 0 0 0 0,0 1 0 0 0,1-1 0 0 0,-1 0 0 0 0,0 1 0 0 0,1-1 1 0 0,-1 0-1 0 0,0 0 0 0 0,1 1 0 0 0,0-1 0 0 0,-1 0 0 0 0,1 0 1 0 0,0 0-1 0 0,-1 1 0 0 0,1-1 0 0 0,0 0 0 0 0,0 0 0 0 0,0 0 0 0 0,0-1 1 0 0,0 1-1 0 0,0 0 0 0 0,0 0 0 0 0,1 0 0 0 0,-1-1 0 0 0,0 1 0 0 0,1 0 1 0 0,4 1-23 0 0,-1 0-1 0 0,2-1 1 0 0,-1 1-1 0 0,0-1 1 0 0,0 0 0 0 0,0-1-1 0 0,1 1 1 0 0,-1-1-1 0 0,0-1 1 0 0,1 1-1 0 0,-1-1 1 0 0,0 0-1 0 0,4-1 24 0 0,-1-1 20 0 0,0 0-1 0 0,0 0 1 0 0,-1 0-1 0 0,0-1 1 0 0,0 0-1 0 0,0-1 1 0 0,0 1 0 0 0,-1-2-1 0 0,3-1-19 0 0,0-2 46 0 0,-1-1 0 0 0,-1 0 0 0 0,0 0 0 0 0,0 0-1 0 0,4-10-45 0 0,-10 16 9 0 0,0 1 1 0 0,-1 0-1 0 0,1-1 0 0 0,-1 1 0 0 0,0-1 0 0 0,0 1 0 0 0,0-1 0 0 0,0 0 0 0 0,-1 1 0 0 0,0-1 0 0 0,0 0 0 0 0,0 1 0 0 0,0-1 0 0 0,0 0 1 0 0,-1 0-1 0 0,1 1 0 0 0,-1-1 0 0 0,0 1 0 0 0,0-1 0 0 0,-1 1 0 0 0,1-1 0 0 0,-1 1 0 0 0,1 0 0 0 0,-1-1 0 0 0,0 1 0 0 0,-1 0-9 0 0,-9-11 54 0 0,7 8-10 0 0,1 1 1 0 0,-1 0-1 0 0,0 1 0 0 0,-6-5-44 0 0,9 7-26 0 0,-1 1 0 0 0,0-1 0 0 0,0 1 0 0 0,0 0 0 0 0,0 0 0 0 0,0 0 0 0 0,0 0 0 0 0,0 0 0 0 0,0 1 0 0 0,0 0-1 0 0,0-1 1 0 0,0 1 0 0 0,-1 0 26 0 0,-30 2-3024 0 0,24-1 1433 0 0</inkml:trace>
  <inkml:trace contextRef="#ctx0" brushRef="#br0" timeOffset="1079.151">1899 288 9216 0 0,'-4'-3'341'0'0,"-1"0"0"0"0,1 1 0 0 0,-1-1 0 0 0,1 1 0 0 0,-1 0 0 0 0,0 0 0 0 0,0 0 0 0 0,0 1 0 0 0,0 0 0 0 0,-1 0 0 0 0,1 0 1 0 0,0 0-1 0 0,0 1 0 0 0,-1 0 0 0 0,1 0 0 0 0,0 0 0 0 0,0 1 0 0 0,-1 0-341 0 0,-16 3 1169 0 0,0 1-1 0 0,1 1 1 0 0,-17 7-1169 0 0,23-8-363 0 0,-7 2 381 0 0,0 2 0 0 0,1 0 0 0 0,0 1 0 0 0,0 2 0 0 0,1 0 0 0 0,1 1-1 0 0,-8 7-17 0 0,20-15 29 0 0,1 1-1 0 0,0 0 1 0 0,1 0-1 0 0,-1 1 1 0 0,1-1-1 0 0,0 1 1 0 0,1 0-1 0 0,0 1 0 0 0,-2 3-28 0 0,5-10 4 0 0,1-1 0 0 0,0 1 0 0 0,0 0 0 0 0,0 0 0 0 0,-1-1 0 0 0,1 1 0 0 0,0 0 0 0 0,0-1 0 0 0,0 1 0 0 0,0 0 0 0 0,0 0 0 0 0,0-1 0 0 0,0 1 0 0 0,1 0 0 0 0,-1 0 0 0 0,0-1 0 0 0,0 1 0 0 0,0 0 0 0 0,1-1 0 0 0,-1 1 0 0 0,0 0 0 0 0,1-1 0 0 0,-1 1-1 0 0,1-1 1 0 0,-1 1 0 0 0,1 0 0 0 0,-1-1 0 0 0,1 1 0 0 0,-1-1 0 0 0,1 1 0 0 0,-1-1 0 0 0,1 0 0 0 0,0 1 0 0 0,-1-1 0 0 0,1 0 0 0 0,0 1 0 0 0,-1-1 0 0 0,1 0 0 0 0,0 0 0 0 0,0 1-4 0 0,2 0 29 0 0,0-1 1 0 0,0 1-1 0 0,0 0 1 0 0,0-1-1 0 0,0 1 1 0 0,0-1-1 0 0,1 0 1 0 0,-1 0-1 0 0,1-1-29 0 0,11 0 102 0 0,0-2-1 0 0,0 0 0 0 0,0 0 1 0 0,-1-1-1 0 0,0-1 0 0 0,0-1 1 0 0,0 0-1 0 0,0-1 0 0 0,11-7-101 0 0,-13 6 10 0 0,0 0-1 0 0,0-1 0 0 0,0 0 1 0 0,-1-1-1 0 0,-1-1 0 0 0,0 1 1 0 0,0-2-1 0 0,-1 1 0 0 0,-1-1 1 0 0,2-3-10 0 0,18-27 87 0 0,-19 30-43 0 0,0-1 1 0 0,-1 0 0 0 0,7-14-45 0 0,-1-7 87 0 0,-2 0-1 0 0,8-33-86 0 0,-19 60 0 0 0,0 0 0 0 0,-1 1 0 0 0,0-1 0 0 0,0 0 0 0 0,-1 0 0 0 0,0 1 0 0 0,0-1 0 0 0,-1-4 0 0 0,-1 3 0 0 0,-3 3 0 0 0,-1 5 0 0 0,4 1-7 0 0,0 1-1 0 0,-1 0 1 0 0,1-1-1 0 0,0 1 0 0 0,1 0 1 0 0,-1 0-1 0 0,0 1 1 0 0,1-1-1 0 0,-1 1 0 0 0,1-1 1 0 0,0 1-1 0 0,-1 0 1 0 0,1 0-1 0 0,1-1 0 0 0,-2 2 8 0 0,-3 8-36 0 0,0 1 0 0 0,1 0 0 0 0,-1 5 36 0 0,-4 8-26 0 0,-6 17-50 0 0,-4 24 76 0 0,16-54 15 0 0,2-3 9 0 0,-1 0 0 0 0,2 0 1 0 0,0 0-1 0 0,0 0 0 0 0,0 0 0 0 0,1 0 0 0 0,1 0 0 0 0,0 0 1 0 0,0 0-1 0 0,1 0 0 0 0,0 0 0 0 0,1 0 0 0 0,0-1 1 0 0,0 1-1 0 0,3 3-24 0 0,-3-8 20 0 0,-1-1 0 0 0,1 0 1 0 0,0 1-1 0 0,0-1 1 0 0,0-1-1 0 0,1 1 0 0 0,0 0 1 0 0,-1-1-1 0 0,1 0 1 0 0,0 0-1 0 0,1 0 0 0 0,-1 0 1 0 0,0-1-1 0 0,1 1 0 0 0,0-1 1 0 0,-1 0-1 0 0,1-1 1 0 0,0 1-1 0 0,0-1 0 0 0,0 0 1 0 0,3 0-21 0 0,9 1 68 0 0,-1-1 0 0 0,0 0 0 0 0,0-2 1 0 0,0 0-1 0 0,0 0 0 0 0,4-2-68 0 0,-8 0 66 0 0,-1 1 0 0 0,1-1 0 0 0,-1-1 0 0 0,0 0 0 0 0,0-1 0 0 0,0 0 0 0 0,8-6-66 0 0,2-2 5 0 0,-1-1 0 0 0,-1-1 0 0 0,5-5-5 0 0,-15 10-73 0 0,0 0 0 0 0,0 0 0 0 0,-1-1 0 0 0,0 0 0 0 0,-1 0 0 0 0,0-1 0 0 0,-1 0 0 0 0,4-11 73 0 0,-9 22-26 0 0,0-1 1 0 0,0 1-1 0 0,-1-1 0 0 0,1 0 0 0 0,-1 1 0 0 0,0-1 0 0 0,1 0 0 0 0,-1 1 0 0 0,0-1 0 0 0,0 0 0 0 0,0 0 0 0 0,0 1 1 0 0,0-1-1 0 0,0 0 0 0 0,-1 1 0 0 0,1-1 0 0 0,-1 0 0 0 0,1 1 0 0 0,-1-1 0 0 0,1 0 0 0 0,-1 1 0 0 0,0-1 26 0 0,0 1-8 0 0,0 0-1 0 0,0 0 0 0 0,0 0 0 0 0,-1 0 1 0 0,1 0-1 0 0,0 0 0 0 0,0 1 0 0 0,0-1 1 0 0,-1 0-1 0 0,1 1 0 0 0,0-1 0 0 0,-1 1 1 0 0,1 0-1 0 0,0-1 0 0 0,-1 1 0 0 0,1 0 1 0 0,-1 0-1 0 0,1 0 0 0 0,-1 0 0 0 0,1 0 1 0 0,0 0-1 0 0,-1 0 0 0 0,1 0 0 0 0,-1 1 1 0 0,1-1-1 0 0,-1 1 9 0 0,-2 0-17 0 0,-1 1-1 0 0,0-1 1 0 0,1 1-1 0 0,-1 0 1 0 0,1 1-1 0 0,0-1 1 0 0,0 1-1 0 0,0 0 1 0 0,-3 2 17 0 0,-32 34-99 0 0,16-15 96 0 0,19-20 30 0 0,1 1 0 0 0,-1-1 0 0 0,1 1 0 0 0,0 0-1 0 0,0 0 1 0 0,0 0 0 0 0,1 0 0 0 0,0 0 0 0 0,0 1 0 0 0,0-1-1 0 0,1 1 1 0 0,0-1 0 0 0,0 1 0 0 0,0 0 0 0 0,0-1 0 0 0,1 1-1 0 0,0 3-26 0 0,1-4 43 0 0,-1-1 0 0 0,1 0 0 0 0,0 1 0 0 0,0-1 0 0 0,0 0 0 0 0,1 0 0 0 0,0 0 0 0 0,0 0 0 0 0,0 0 0 0 0,0 0 0 0 0,0-1 0 0 0,1 1 0 0 0,-1-1 0 0 0,1 1 0 0 0,0-1 0 0 0,0 0 0 0 0,0 0 0 0 0,1 0 0 0 0,-1-1 0 0 0,1 1 0 0 0,-1-1 0 0 0,1 0 0 0 0,0 0 0 0 0,0 0 0 0 0,0 0 0 0 0,0-1 0 0 0,0 1 0 0 0,3-1-43 0 0,8 3-490 0 0,0 0-1 0 0,1-1 1 0 0,-1-1 0 0 0,1-1-1 0 0,0 0 1 0 0,13-1 490 0 0,-8-1-1166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34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156 438 6448 0 0,'0'0'498'0'0,"0"-11"-118"0"0,0 9-88 0 0,0 1 0 0 0,0 0 0 0 0,0 0 0 0 0,1 0 0 0 0,-1 0-1 0 0,0 0 1 0 0,1 0 0 0 0,-1 0 0 0 0,0 0 0 0 0,1 0 0 0 0,0 1-1 0 0,0-2-291 0 0,3-6 4308 0 0,-4 7-3480 0 0,0 1-151 0 0,0 0-65 0 0,0 0-18 0 0,7 4 209 0 0,-5-1-759 0 0,-1-1-1 0 0,1 0 1 0 0,0 0-1 0 0,-1 0 1 0 0,1 1 0 0 0,-1-1-1 0 0,0 1 1 0 0,0-1-1 0 0,0 1 1 0 0,0 0 0 0 0,0 0-44 0 0,6 32 464 0 0,-6-28-339 0 0,1 36 362 0 0,-1-8-126 0 0,-1-23-178 0 0,0 0 0 0 0,0 0 0 0 0,-2 5-183 0 0,-1 23 397 0 0,2-19-236 0 0,0-16-114 0 0,0-1 0 0 0,1 1-1 0 0,0 0 1 0 0,0 0 0 0 0,1-1 0 0 0,-1 1 0 0 0,1 0 0 0 0,0 1-47 0 0,1 2 5 0 0,0 0 1 0 0,-1 0 0 0 0,0 0 0 0 0,-1 0-6 0 0,3 18-1 0 0,-5-2 203 0 0,2-23-445 0 0,-1 1-1 0 0,1-1 0 0 0,0 0 0 0 0,-1 0 0 0 0,1 1 0 0 0,0-1 0 0 0,-1 0 0 0 0,0 0 1 0 0,1 0-1 0 0,-1 1 0 0 0,0-1 0 0 0,1 0 0 0 0,-1 0 0 0 0,0 0 0 0 0,0 0 0 0 0,-1 0 244 0 0,-3 2-6755 0 0</inkml:trace>
  <inkml:trace contextRef="#ctx0" brushRef="#br0" timeOffset="422.808">0 643 11312 0 0,'2'-2'120'0'0,"0"-1"0"0"0,-1 1 0 0 0,1 0 1 0 0,0 0-1 0 0,1 0 0 0 0,-1 0 0 0 0,0 0 0 0 0,0 0 1 0 0,1 1-1 0 0,-1-1 0 0 0,1 1 0 0 0,-1 0 1 0 0,1 0-1 0 0,0 0 0 0 0,0 0 0 0 0,-1 0 0 0 0,1 0 1 0 0,3 1-121 0 0,7-2 207 0 0,0 0 1 0 0,0 2-1 0 0,8-1-207 0 0,-17 1 6 0 0,153-5 483 0 0,-2 0-42 0 0,-148 5-447 0 0,-1 1 0 0 0,1 0 0 0 0,-1 0 0 0 0,1 0 0 0 0,-1 1 0 0 0,0 0 0 0 0,2 1 0 0 0,-8-3 4 0 0,1 0 0 0 0,-1 0 0 0 0,1 0 0 0 0,-1 0 1 0 0,1 1-1 0 0,-1-1 0 0 0,1 0 0 0 0,-1 0 1 0 0,1 1-1 0 0,-1-1 0 0 0,0 0 0 0 0,1 1 0 0 0,-1-1 1 0 0,0 0-1 0 0,1 1 0 0 0,-1-1 0 0 0,0 1 1 0 0,1-1-1 0 0,-1 0 0 0 0,0 1 0 0 0,0-1 1 0 0,1 1-1 0 0,-1-1 0 0 0,0 1 0 0 0,0-1 0 0 0,0 1 1 0 0,0-1-1 0 0,0 1 0 0 0,0-1 0 0 0,0 1 1 0 0,0-1-1 0 0,0 1 0 0 0,0-1 0 0 0,0 1 0 0 0,0-1 1 0 0,0 1-1 0 0,0-1 0 0 0,0 1 0 0 0,0-1 1 0 0,-1 1-1 0 0,1-1 0 0 0,0 1 0 0 0,0-1 1 0 0,-1 1-5 0 0,-9 12 286 0 0,-6 2 340 0 0,1 2 0 0 0,0 0 1 0 0,1 1-1 0 0,1 0 0 0 0,-7 14-626 0 0,18-29 49 0 0,0 0-1 0 0,0 1 1 0 0,0 0-1 0 0,0-1 0 0 0,1 1 1 0 0,0 0-1 0 0,0 0 1 0 0,0 0-1 0 0,0 0 0 0 0,1 1-48 0 0,0-4 6 0 0,0-1 0 0 0,0 1 0 0 0,0-1 0 0 0,1 1 0 0 0,-1-1 0 0 0,0 1 0 0 0,0-1 0 0 0,1 1 0 0 0,-1-1 0 0 0,0 1-1 0 0,1-1 1 0 0,-1 0 0 0 0,0 1 0 0 0,1-1 0 0 0,-1 1 0 0 0,1-1 0 0 0,-1 0 0 0 0,1 0 0 0 0,-1 1 0 0 0,1-1 0 0 0,-1 0-1 0 0,1 0 1 0 0,-1 1 0 0 0,1-1 0 0 0,-1 0 0 0 0,1 0 0 0 0,-1 0 0 0 0,1 0 0 0 0,-1 0 0 0 0,1 0 0 0 0,-1 0 0 0 0,1 0-6 0 0,17 0 46 0 0,-8-3 42 0 0,1-1 0 0 0,-1 1 0 0 0,0-2 0 0 0,0 1 0 0 0,-1-2 0 0 0,0 1-1 0 0,1-1 1 0 0,-2 0 0 0 0,1-1 0 0 0,6-7-88 0 0,-9 9 35 0 0,-1-2-1 0 0,0 1 1 0 0,1 0 0 0 0,-2-1-1 0 0,1 0 1 0 0,-1 0 0 0 0,0-1-1 0 0,-1 1 1 0 0,0-1 0 0 0,0 1-1 0 0,0-1 1 0 0,-1 0 0 0 0,-1 0-1 0 0,2-6-34 0 0,-3 9 21 0 0,0 0-1 0 0,0 0 0 0 0,-1 1 0 0 0,0-1 0 0 0,0 0 1 0 0,0 0-1 0 0,0 0 0 0 0,0 0 0 0 0,-1 1 0 0 0,-1-3-20 0 0,-1-2-168 0 0,0 1-1 0 0,-1 0 0 0 0,0 0 1 0 0,0 0-1 0 0,-1 1 169 0 0,5 6-389 0 0,0 0 0 0 0,0 0 0 0 0,-1 0 0 0 0,1 0 0 0 0,0 0 0 0 0,0 0 0 0 0,-1 1 0 0 0,1-1 0 0 0,-1 1 0 0 0,1-1 0 0 0,-1 1 0 0 0,1-1 0 0 0,-1 1 0 0 0,0 0 389 0 0,1 0-5536 0 0</inkml:trace>
  <inkml:trace contextRef="#ctx0" brushRef="#br0" timeOffset="946.565">823 463 11720 0 0,'-12'8'1250'0'0,"10"-6"-1235"0"0,1-1 1 0 0,-1 1-1 0 0,1-1 0 0 0,-1 1 0 0 0,1-1 0 0 0,0 1 1 0 0,0 0-1 0 0,0 0 0 0 0,0 0 0 0 0,0 0 0 0 0,-1 1-15 0 0,-2 6 345 0 0,-1 0 307 0 0,1 0 0 0 0,0 0 0 0 0,0 1 1 0 0,1 0-1 0 0,1 0 0 0 0,-1 0 0 0 0,1 0-652 0 0,-1 5 958 0 0,1-7-878 0 0,1 1-1 0 0,0 0 1 0 0,0 0 0 0 0,1 0 0 0 0,0 0-1 0 0,1-1 1 0 0,0 1 0 0 0,0 0 0 0 0,1 0-1 0 0,0-1 1 0 0,3 9-80 0 0,-5-16-3 0 0,1 0-1 0 0,-1 0 1 0 0,0 0-1 0 0,1-1 1 0 0,-1 1-1 0 0,1 0 1 0 0,0 0-1 0 0,-1 0 1 0 0,1 0-1 0 0,0-1 1 0 0,-1 1-1 0 0,1 0 1 0 0,0-1 0 0 0,0 1-1 0 0,0 0 1 0 0,0-1-1 0 0,-1 1 1 0 0,1-1-1 0 0,0 1 1 0 0,0-1-1 0 0,0 0 1 0 0,0 1-1 0 0,0-1 4 0 0,1 0 13 0 0,0 0 0 0 0,-1 0 0 0 0,1 0 0 0 0,0 0 0 0 0,-1 0 0 0 0,1-1 0 0 0,0 1 0 0 0,-1-1 0 0 0,1 1 0 0 0,-1-1 0 0 0,1 1 0 0 0,0-1 0 0 0,0 0-13 0 0,4-3 76 0 0,1 0 0 0 0,-1-1 0 0 0,1 0 0 0 0,-1 0 0 0 0,2-3-76 0 0,6-7 5 0 0,0 0-1 0 0,4-9-4 0 0,-7 10-568 0 0,0 1 0 0 0,1-1 1 0 0,10-7 567 0 0,-18 18-78 0 0,-4 2 42 0 0,1 0 0 0 0,-1 1 0 0 0,1-1 0 0 0,0 1 0 0 0,0-1 0 0 0,-1 1 1 0 0,1-1-1 0 0,0 1 0 0 0,0-1 0 0 0,-1 1 0 0 0,1 0 0 0 0,0 0 0 0 0,0-1 36 0 0,0 1-5 0 0,0 0-1 0 0,0 1 1 0 0,0-1 0 0 0,0 0-1 0 0,0 1 1 0 0,0-1 0 0 0,0 0-1 0 0,0 1 1 0 0,0-1-1 0 0,-1 1 1 0 0,1 0 0 0 0,0-1-1 0 0,0 1 1 0 0,-1 0-1 0 0,1 0 6 0 0,2 1 20 0 0,0 1-1 0 0,-1 0 1 0 0,1 0-1 0 0,-1 0 0 0 0,0 0 1 0 0,0 0-1 0 0,0 0 0 0 0,-1 1 1 0 0,1-1-1 0 0,-1 0 0 0 0,1 3-19 0 0,2 7 231 0 0,-1 1 0 0 0,1 8-231 0 0,-3-12 140 0 0,1 1 0 0 0,1-1-1 0 0,-1 1 1 0 0,2-1-140 0 0,-3-6 97 0 0,0-1 1 0 0,1 1-1 0 0,-1-1 1 0 0,1 0-1 0 0,0 0 1 0 0,0 0-1 0 0,0 0 1 0 0,0 0-1 0 0,1 0 1 0 0,-1 0-1 0 0,1-1 1 0 0,0 1-1 0 0,-1-1 1 0 0,1 0-1 0 0,2 1-97 0 0,-4-3 53 0 0,1 0-1 0 0,-1 0 0 0 0,0 0 1 0 0,0 0-1 0 0,0 0 0 0 0,1-1 1 0 0,-1 1-1 0 0,0-1 0 0 0,0 1 0 0 0,0-1 1 0 0,0 1-1 0 0,0-1 0 0 0,0 0 1 0 0,0 1-1 0 0,0-1-52 0 0,1 0 119 0 0,2-2-79 0 0,0 0-1 0 0,-1 0 1 0 0,1 0 0 0 0,-1 0-1 0 0,1 0 1 0 0,-1-1-1 0 0,0 0 1 0 0,0 1-1 0 0,-1-1 1 0 0,1 0 0 0 0,-1-1-1 0 0,0 1 1 0 0,0 0-1 0 0,0-1 1 0 0,0 1-1 0 0,-1-1 1 0 0,0 1 0 0 0,0-1-1 0 0,0 1 1 0 0,-1-1-1 0 0,1 0 1 0 0,-1 0-1 0 0,0 1 1 0 0,0-1 0 0 0,-1 0-40 0 0,-2-21-176 0 0,0 0 0 0 0,2 0 0 0 0,2-18 176 0 0,0 40-357 0 0,-1-1 0 0 0,1 0-1 0 0,0 1 1 0 0,0-1 0 0 0,1 1 0 0 0,-1-1 0 0 0,1 1 0 0 0,0 0 0 0 0,1 0 0 0 0,1-4 357 0 0,2 2-1811 0 0</inkml:trace>
  <inkml:trace contextRef="#ctx0" brushRef="#br0" timeOffset="1601.766">1644 422 12608 0 0,'-6'-6'1142'0'0,"4"4"-1089"0"0,0 1-1 0 0,-1-1 0 0 0,1 1 1 0 0,-1 0-1 0 0,1-1 1 0 0,-1 1-1 0 0,0 1 0 0 0,0-1 1 0 0,1 0-1 0 0,-1 1 0 0 0,0-1 1 0 0,0 1-1 0 0,0 0 1 0 0,1 0-1 0 0,-1 0 0 0 0,0 0 1 0 0,0 0-1 0 0,0 1 1 0 0,-1 0-53 0 0,-9 1 556 0 0,0 2 1 0 0,1 0 0 0 0,-7 3-557 0 0,8-3 285 0 0,0 1 1 0 0,0 1-1 0 0,1 0 1 0 0,0 1-1 0 0,0-1 1 0 0,1 2-1 0 0,-5 3-285 0 0,1 2 372 0 0,1-1-1 0 0,0 2 1 0 0,1-1 0 0 0,-7 12-372 0 0,15-21 38 0 0,1 1 0 0 0,-1 0 0 0 0,1-1 0 0 0,0 1-1 0 0,0 0 1 0 0,0 1 0 0 0,1-1 0 0 0,0 0 0 0 0,0 0 0 0 0,0 0 0 0 0,1 5-38 0 0,0-8 11 0 0,0 0 0 0 0,0-1-1 0 0,0 1 1 0 0,0-1 0 0 0,0 1-1 0 0,1-1 1 0 0,-1 1 0 0 0,1-1-1 0 0,-1 1 1 0 0,1-1 0 0 0,0 0-1 0 0,0 1 1 0 0,-1-1-1 0 0,1 0 1 0 0,0 1 0 0 0,0-1-1 0 0,1 1-10 0 0,0-1 13 0 0,-1 0 0 0 0,1 0 0 0 0,-1 0 0 0 0,1 0 0 0 0,0-1 0 0 0,-1 1 0 0 0,1 0 0 0 0,0-1 0 0 0,0 0 0 0 0,0 1 0 0 0,-1-1 0 0 0,1 0 0 0 0,0 0 0 0 0,0 0 0 0 0,0 0 0 0 0,0 0 0 0 0,0 0 0 0 0,0 0-13 0 0,6-1 27 0 0,1 0 0 0 0,-1-1 0 0 0,0 0 1 0 0,0 0-1 0 0,-1-1 0 0 0,1 0 0 0 0,0 0 1 0 0,-1-1-1 0 0,0 0 0 0 0,0 0 0 0 0,0 0 1 0 0,0-1-1 0 0,-1 0 0 0 0,1-1-27 0 0,6-5-141 0 0,-1-1 0 0 0,-1 1 0 0 0,0-2 0 0 0,-1 1-1 0 0,0-2 1 0 0,2-4 141 0 0,-7 10-26 0 0,-5 9 21 0 0,0-1-1 0 0,0 0 1 0 0,0 0-1 0 0,0 0 1 0 0,0 0-1 0 0,0 0 1 0 0,0 0-1 0 0,0 0 1 0 0,0 0-1 0 0,0 0 1 0 0,0 0-1 0 0,0 1 1 0 0,0-1-1 0 0,0 0 1 0 0,0 0-1 0 0,0 0 1 0 0,0 0-1 0 0,0 0 1 0 0,0 0 0 0 0,0 0-1 0 0,0 0 1 0 0,1 0-1 0 0,-1 0 1 0 0,0 0-1 0 0,0 0 1 0 0,0 0-1 0 0,0 0 1 0 0,0 0-1 0 0,0 0 1 0 0,0 0-1 0 0,0 0 1 0 0,0 0-1 0 0,0 0 1 0 0,1 0-1 0 0,-1 0 1 0 0,0 0-1 0 0,0 0 1 0 0,0 0-1 0 0,0 0 1 0 0,0 0-1 0 0,0 0 1 0 0,0 0-1 0 0,0 0 1 0 0,0 0-1 0 0,0 0 1 0 0,1 0-1 0 0,-1 0 6 0 0,-4 24-79 0 0,2-13 47 0 0,0 0 0 0 0,1 0-1 0 0,1 1 33 0 0,0 2 0 0 0,-1-11 0 0 0,1 0 0 0 0,0 0 0 0 0,0 0 0 0 0,0 0 0 0 0,0 0 0 0 0,1 1 0 0 0,-1-1 0 0 0,1 0 0 0 0,0 0 0 0 0,0 0 0 0 0,0 0 0 0 0,0-1 0 0 0,0 1 0 0 0,1 0 0 0 0,0 1 0 0 0,4 2 0 0 0,-3-4 2 0 0,-2-1-2 0 0,0 0 1 0 0,0 0-1 0 0,1-1 1 0 0,-1 1 0 0 0,0-1-1 0 0,0 1 1 0 0,0-1 0 0 0,1 1-1 0 0,-1-1 1 0 0,0 0-1 0 0,0 1 1 0 0,1-1 0 0 0,-1 0-1 0 0,0 0 1 0 0,1 0-1 0 0,-1 0 1 0 0,0 0 0 0 0,0 0-1 0 0,1 0 1 0 0,-1-1-1 0 0,0 1 1 0 0,1 0-1 0 0,5-3 20 0 0,1 1-1 0 0,-1-1 0 0 0,1 0 1 0 0,-1 0-1 0 0,0-1 1 0 0,-1 0-1 0 0,7-4-19 0 0,-9 5 1 0 0,10-7-222 0 0,-1 0 0 0 0,1-1 0 0 0,-2-1 0 0 0,0 0 0 0 0,1-1 221 0 0,-8 7-68 0 0,2-1-22 0 0,1 0 0 0 0,-1 1 0 0 0,1 0 0 0 0,0 0 0 0 0,1 0 0 0 0,0 1 0 0 0,8-3 90 0 0,-13 6-6 0 0,0 0 0 0 0,0 1 0 0 0,-1 0 0 0 0,1-1 0 0 0,0 2 1 0 0,0-1-1 0 0,0 0 0 0 0,0 1 0 0 0,0-1 0 0 0,0 1 0 0 0,0 1 0 0 0,0-1 0 0 0,0 0 0 0 0,0 1 0 0 0,0 0 0 0 0,0 0 0 0 0,0 0 0 0 0,0 0 0 0 0,0 1 0 0 0,-1-1 0 0 0,2 2 6 0 0,1 1 17 0 0,0 0-1 0 0,-1 0 0 0 0,0 1 0 0 0,0 0 0 0 0,0 0 0 0 0,0 0 1 0 0,-1 1-1 0 0,2 2-16 0 0,4 7 435 0 0,-1 1 0 0 0,4 12-435 0 0,-11-25 123 0 0,-1-1-1 0 0,1 1 0 0 0,-1 0 0 0 0,1-1 0 0 0,0 1 0 0 0,0-1 1 0 0,0 1-1 0 0,1 0-122 0 0,-2-3 390 0 0,-1 0 38 0 0,0 0 152 0 0,0 0 70 0 0,0 0 12 0 0,0 0-87 0 0,1-24 581 0 0,9-10-913 0 0,-9 30-806 0 0,1 0 1 0 0,0 0-1 0 0,0 0 0 0 0,0 0 0 0 0,1 1 1 0 0,-1-1-1 0 0,1 1 0 0 0,0 0 1 0 0,0-1-1 0 0,0 1 0 0 0,3-2 563 0 0,8-5-1824 0 0</inkml:trace>
  <inkml:trace contextRef="#ctx0" brushRef="#br0" timeOffset="2051.068">2530 422 9672 0 0,'0'0'748'0'0,"-6"-6"-251"0"0,2 6 27 0 0,-1 1-1 0 0,1-1 1 0 0,0 1-1 0 0,0 0 1 0 0,0 0-1 0 0,-1 0 1 0 0,1 1-1 0 0,0-1 1 0 0,0 1-1 0 0,1 0 1 0 0,-1 0-1 0 0,-1 1-523 0 0,-10 5 288 0 0,-25 8 317 0 0,21-9-347 0 0,1 0-1 0 0,0 2 1 0 0,0 0-1 0 0,0 1-257 0 0,-24 16 419 0 0,18-13 91 0 0,-18 15-510 0 0,36-23 31 0 0,0 0-1 0 0,0 0 1 0 0,0 0-1 0 0,1 1 1 0 0,0 0-1 0 0,0 0 1 0 0,0 0-1 0 0,-2 5-30 0 0,6-9 0 0 0,0-1 0 0 0,0 1 0 0 0,1 0 0 0 0,-1 0 0 0 0,0 0 0 0 0,1 0 0 0 0,-1 0-1 0 0,1 0 1 0 0,0 0 0 0 0,0 0 0 0 0,-1 0 0 0 0,1 0 0 0 0,0 0 0 0 0,1 0 0 0 0,-1-1-3 0 0,0 0 1 0 0,1 0 0 0 0,-1 0-1 0 0,0 0 1 0 0,1 0-1 0 0,-1 0 1 0 0,1-1-1 0 0,0 1 1 0 0,-1 0 0 0 0,1 0-1 0 0,0 0 1 0 0,0 0-1 0 0,-1-1 1 0 0,1 1-1 0 0,0 0 1 0 0,0-1 0 0 0,0 1-1 0 0,0-1 1 0 0,0 1-1 0 0,0-1 1 0 0,0 1-1 0 0,0-1 1 0 0,0 0 0 0 0,0 1-1 0 0,0-1 1 0 0,0 0-1 0 0,0 0 1 0 0,0 0-1 0 0,0 0 3 0 0,14 2 31 0 0,-1-1-1 0 0,1 0 1 0 0,-1-1-1 0 0,1-1 0 0 0,-1-1 1 0 0,0 0-1 0 0,1 0 1 0 0,-1-1-1 0 0,0-1 0 0 0,-1-1 1 0 0,1 0-1 0 0,-1 0 1 0 0,0-2-1 0 0,0 0 0 0 0,7-4-30 0 0,-12 4 33 0 0,0 0-1 0 0,0 0 1 0 0,-1-1 0 0 0,0 0-1 0 0,0 0 1 0 0,1-4-33 0 0,6-8 36 0 0,-2-1 0 0 0,3-6-36 0 0,5-17 58 0 0,6-21-58 0 0,-10 25 13 0 0,0-8 17 0 0,-1-1 0 0 0,3-26-30 0 0,11-41-148 0 0,-11 60 217 0 0,-23 107-59 0 0,4-29-100 0 0,-5 19 90 0 0,4-20-20 0 0,0-1-1 0 0,1 1 1 0 0,1 0 20 0 0,-1 23-11 0 0,-9 103 11 0 0,10-116 86 0 0,3 26-86 0 0,0 7 150 0 0,-3-56-119 0 0,-1-4-34 0 0,1 0-1 0 0,0-1 1 0 0,0 1-1 0 0,0 0 1 0 0,1-1 0 0 0,-1 1-1 0 0,1-1 1 0 0,0 1 0 0 0,0 0-1 0 0,0-1 1 0 0,0 0-1 0 0,1 1 1 0 0,0-1 0 0 0,-1 0-1 0 0,2 2 4 0 0,3 2-1505 0 0,-2 1-5509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5T08:29:42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178 178 3224 0 0,'-16'-28'2782'0'0,"14"22"7134"0"0,2 9-5319 0 0,-1 2-6285 0 0,0-1 1794 0 0,1-1-1 0 0,0 0 0 0 0,0 0 1 0 0,0 1-1 0 0,0-1 0 0 0,0 0 1 0 0,1 1-1 0 0,0-1-105 0 0,1 18 317 0 0,0 12 61 0 0,1 0-1 0 0,2 0 1 0 0,8 28-378 0 0,-5-20 99 0 0,-1-15-27 0 0,2 0-1 0 0,0-1 0 0 0,1 0 1 0 0,11 17-72 0 0,-15-30 66 0 0,-5-8 1 0 0,1 0 0 0 0,-1 0 0 0 0,0 1 0 0 0,0-1 0 0 0,0 3-67 0 0,0-3-128 0 0,-1 0 1 0 0,1-1 0 0 0,0 1-1 0 0,0-1 1 0 0,0 0-1 0 0,1 1 1 0 0,0 0 127 0 0,0 3-1177 0 0,-1 1-65 0 0</inkml:trace>
  <inkml:trace contextRef="#ctx0" brushRef="#br0" timeOffset="360.898">9 164 13072 0 0,'-3'-10'220'0'0,"1"4"44"0"0,1 1 1 0 0,0 0-1 0 0,0-1 0 0 0,1 1 1 0 0,-1-1-1 0 0,1-1-264 0 0,0 6 45 0 0,0 1 0 0 0,0-1-1 0 0,0 0 1 0 0,1 0 0 0 0,-1 1 0 0 0,0-1-1 0 0,0 0 1 0 0,0 1 0 0 0,0-1 0 0 0,1 0-1 0 0,-1 1 1 0 0,0-1 0 0 0,1 1 0 0 0,-1-1-1 0 0,0 0 1 0 0,1 1 0 0 0,-1-1 0 0 0,1 1-1 0 0,-1-1 1 0 0,1 1 0 0 0,-1-1 0 0 0,1 1-1 0 0,-1 0 1 0 0,1-1 0 0 0,0 1 0 0 0,-1 0-1 0 0,1-1 1 0 0,0 1 0 0 0,-1 0 0 0 0,1 0-1 0 0,0-1 1 0 0,-1 1 0 0 0,1 0-1 0 0,0 0 1 0 0,-1 0 0 0 0,1 0 0 0 0,0 0-1 0 0,-1 0 1 0 0,1 0 0 0 0,0 0 0 0 0,-1 0-1 0 0,1 0 1 0 0,0 1-45 0 0,5 0 190 0 0,0 0 0 0 0,-1 0 0 0 0,1 1 0 0 0,5 2-190 0 0,-7-2 217 0 0,25 10-86 0 0,0 1-1 0 0,-1 2 1 0 0,-1 1-1 0 0,-1 0 1 0 0,0 3-1 0 0,13 11-130 0 0,2 2 349 0 0,-1 1-1 0 0,-1 3 0 0 0,11 15-348 0 0,-47-48 21 0 0,5 7 117 0 0,1 0 0 0 0,-2 0-1 0 0,1 0 1 0 0,-1 1 0 0 0,2 6-138 0 0,-7-14 33 0 0,-1 0 0 0 0,0 0 1 0 0,0 0-1 0 0,0 0 0 0 0,0 1 1 0 0,0-1-1 0 0,-1 0 0 0 0,1 1 1 0 0,-1-1-1 0 0,0 0 0 0 0,0 1 1 0 0,0-1-1 0 0,0 0 0 0 0,-1 0 1 0 0,1 1-1 0 0,-1-1 0 0 0,0 0 1 0 0,0 0-1 0 0,0 0 0 0 0,-1 0 1 0 0,1 0-1 0 0,-1 0 0 0 0,1 0 1 0 0,-2 0-34 0 0,-1 3 47 0 0,0-1 1 0 0,-1 0-1 0 0,0 0 1 0 0,0 0-1 0 0,0 0 1 0 0,0-1-1 0 0,-1 0 1 0 0,0 0-1 0 0,0-1 1 0 0,0 0-1 0 0,0 0 1 0 0,0 0-48 0 0,-16 5 163 0 0,0-1-1 0 0,-21 4-162 0 0,35-9 3 0 0,-12 2-124 0 0,-1-1 1 0 0,1-1-1 0 0,-1-1 0 0 0,1-1 0 0 0,-1-1 0 0 0,1-1 0 0 0,-1 0 0 0 0,1-2 0 0 0,-18-5 121 0 0,36 9-158 0 0,0-1 0 0 0,1 1-1 0 0,-1-1 1 0 0,1 0-1 0 0,-1 0 1 0 0,1 1-1 0 0,-1-1 1 0 0,1 0 0 0 0,-1-1-1 0 0,1 1 1 0 0,-1-1 158 0 0,-7-4-1610 0 0</inkml:trace>
  <inkml:trace contextRef="#ctx0" brushRef="#br0" timeOffset="699.071">524 452 10592 0 0,'0'0'488'0'0,"-6"2"157"0"0,5-2-593 0 0,0 1 0 0 0,0-1 0 0 0,0 1 1 0 0,0-1-1 0 0,0 1 0 0 0,0-1 0 0 0,1 1 0 0 0,-1 0 0 0 0,0 0 0 0 0,0-1 0 0 0,1 1 1 0 0,-1 0-1 0 0,0 0 0 0 0,1 0 0 0 0,-1 0 0 0 0,1 0 0 0 0,-1 0 0 0 0,1 0 1 0 0,-1 0-1 0 0,1 0 0 0 0,0 0 0 0 0,-1 0 0 0 0,1 0 0 0 0,0 0 0 0 0,0 0 1 0 0,0 0-1 0 0,0 0 0 0 0,0 0 0 0 0,0 1-52 0 0,0 4 331 0 0,0-1-1 0 0,0 1 1 0 0,1 0 0 0 0,0 0-1 0 0,0 0 1 0 0,0 0 0 0 0,3 4-331 0 0,-3-6 38 0 0,1 0-1 0 0,0-1 1 0 0,1 1 0 0 0,-1-1 0 0 0,0 1 0 0 0,1-1-1 0 0,0 0 1 0 0,0 0 0 0 0,0 0 0 0 0,0-1 0 0 0,2 2-38 0 0,4 4 111 0 0,-8-6-86 0 0,0-1-1 0 0,1 1 1 0 0,-1-1 0 0 0,1 0-1 0 0,-1 0 1 0 0,1 1-1 0 0,-1-1 1 0 0,1 0 0 0 0,0 0-1 0 0,-1-1 1 0 0,1 1-1 0 0,0 0 1 0 0,0-1 0 0 0,0 1-26 0 0,13 2 88 0 0,0-2-1 0 0,1 0 1 0 0,-1 0-1 0 0,0-1 0 0 0,1-1 1 0 0,-1-1-1 0 0,0 0 1 0 0,0-1-1 0 0,0 0 0 0 0,9-4-86 0 0,-13 3 35 0 0,-1 0 0 0 0,0 0 0 0 0,1-1 0 0 0,-1 0 0 0 0,-1-1 0 0 0,9-7-35 0 0,-15 11 11 0 0,0 0 1 0 0,0-1-1 0 0,-1 1 1 0 0,1-1-1 0 0,-1 1 1 0 0,0-1 0 0 0,0 0-1 0 0,0 0 1 0 0,0 0-1 0 0,0-1 1 0 0,-1 1-1 0 0,0 0 1 0 0,1-1-1 0 0,-1 1 1 0 0,0-1-1 0 0,-1 1 1 0 0,1-1-1 0 0,0 1 1 0 0,-1-1 0 0 0,0 1-1 0 0,0-1 1 0 0,0 0-1 0 0,-1 0-11 0 0,0-2 14 0 0,-1-1-1 0 0,0 0 1 0 0,-1 1-1 0 0,1 0 1 0 0,-1 0-1 0 0,0-1 1 0 0,-1 2-1 0 0,0-1 1 0 0,0 0-1 0 0,0 1 1 0 0,0 0-1 0 0,-1 0 0 0 0,0 0 1 0 0,0 0-1 0 0,0 1 1 0 0,-1 0-1 0 0,0 0-13 0 0,-2 0-42 0 0,0 0 0 0 0,0 1 0 0 0,0 0 0 0 0,0 1 0 0 0,-1-1-1 0 0,1 2 1 0 0,-1-1 0 0 0,1 1 0 0 0,-1 1 0 0 0,0-1-1 0 0,-1 2 43 0 0,6-1-239 0 0,0 0 0 0 0,-1 1 0 0 0,1 0 0 0 0,0 0 0 0 0,0 0 0 0 0,-1 0 0 0 0,-2 2 239 0 0,-1 2-550 0 0</inkml:trace>
  <inkml:trace contextRef="#ctx0" brushRef="#br0" timeOffset="1009.774">976 302 9672 0 0,'0'0'748'0'0,"0"2"-375"0"0,5 9 430 0 0,-1-1 1 0 0,1 1-1 0 0,1-1 0 0 0,3 5-803 0 0,-4-7 320 0 0,0 0 1 0 0,-1 1-1 0 0,1-1 0 0 0,-2 1 0 0 0,1 0 0 0 0,-1 0 1 0 0,1 8-321 0 0,4 9 1596 0 0,-6-22-1255 0 0,-1 1 0 0 0,1 0 0 0 0,-1 0 0 0 0,0 0 0 0 0,0 1-341 0 0,1 8-53 0 0,1 1 0 0 0,0-1 0 0 0,1 1 1 0 0,3 5 52 0 0,8 32 168 0 0,11 51 429 0 0,-5-23-445 0 0,-17-69-79 0 0,-4-10-58 0 0,1 1 0 0 0,0-1 0 0 0,-1 1 1 0 0,1 0-1 0 0,-1-1 0 0 0,0 1 0 0 0,1 0 1 0 0,-1-1-1 0 0,0 1 0 0 0,0 0 1 0 0,0-1-1 0 0,0 1 0 0 0,-1 1-15 0 0,1-2-60 0 0,0-1-48 0 0,0 0-11 0 0,-2 0-226 0 0,1 1 168 0 0,0-1 0 0 0,0 0 0 0 0,0 0 0 0 0,0 0 0 0 0,0 0 0 0 0,0 0 1 0 0,-1 0-1 0 0,1 0 0 0 0,0-1 0 0 0,0 1 0 0 0,0 0 0 0 0,0-1 0 0 0,0 1 0 0 0,0 0 0 0 0,0-1 0 0 0,0 0 0 0 0,0 1 0 0 0,0-1 0 0 0,0 1 0 0 0,0-1 0 0 0,0 0 1 0 0,1 0-1 0 0,-1 1 0 0 0,0-1 0 0 0,0 0 0 0 0,1 0 0 0 0,-1-1 177 0 0,-1 0-1805 0 0</inkml:trace>
  <inkml:trace contextRef="#ctx0" brushRef="#br0" timeOffset="1342.51">1042 341 3224 0 0,'1'0'10'0'0,"4"-2"23"0"0,0 0 1 0 0,0-1-1 0 0,0 1 1 0 0,0-1 0 0 0,-1 0-1 0 0,1 0 1 0 0,-1 0-1 0 0,0-1 1 0 0,2-1-34 0 0,-3 3 355 0 0,-1 0-1 0 0,1 0 1 0 0,0 0-1 0 0,-1 0 1 0 0,1 1 0 0 0,0-1-1 0 0,0 1 1 0 0,0 0 0 0 0,0 0-1 0 0,0 0 1 0 0,0 0 0 0 0,0 0-1 0 0,1 1 1 0 0,-1-1-1 0 0,0 1 1 0 0,2 0-355 0 0,1 0 720 0 0,-1 0-1 0 0,1 0 1 0 0,0 1-1 0 0,0 0 1 0 0,0 0-1 0 0,-1 0 1 0 0,1 1-1 0 0,3 1-719 0 0,2 1 285 0 0,-1 1-1 0 0,0 1 1 0 0,0 0 0 0 0,0 0-1 0 0,6 7-284 0 0,-12-10 127 0 0,0 0-1 0 0,-1 0 1 0 0,0 0-1 0 0,0 1 1 0 0,0 0 0 0 0,0-1-1 0 0,0 1 1 0 0,-1 0-1 0 0,1 0 1 0 0,-1 0-1 0 0,0 1 1 0 0,-1-1-1 0 0,1 0 1 0 0,-1 1-1 0 0,1 2-126 0 0,-2-5 43 0 0,1 2 146 0 0,0 0 0 0 0,-1 0 0 0 0,0 0 0 0 0,0 0-1 0 0,0 4-188 0 0,-1-6 46 0 0,1-1 0 0 0,-1 1-1 0 0,1 0 1 0 0,-1-1-1 0 0,0 1 1 0 0,1-1-1 0 0,-1 1 1 0 0,0-1 0 0 0,0 1-1 0 0,0-1 1 0 0,0 0-1 0 0,0 0 1 0 0,-1 1-1 0 0,1-1 1 0 0,0 0-46 0 0,-7 5 144 0 0,0 0 1 0 0,0-1-1 0 0,0 0 1 0 0,0 0-1 0 0,-1-1 1 0 0,0 0-1 0 0,-8 3-144 0 0,-12 2 350 0 0,-26 4-350 0 0,28-8-139 0 0,1-1 0 0 0,0-1 0 0 0,-21 0 139 0 0,33-3-975 0 0,-1-1-1 0 0,0-1 0 0 0,1 0 0 0 0,-10-2 976 0 0,18 2-6215 0 0</inkml:trace>
  <inkml:trace contextRef="#ctx0" brushRef="#br0" timeOffset="1627.795">1413 333 11520 0 0,'7'11'1226'0'0,"-6"-8"-1206"0"0,0 1 1 0 0,-1 0-1 0 0,1-1 0 0 0,-1 1 0 0 0,1 0 0 0 0,-1 1-20 0 0,2 15 913 0 0,5 30 2132 0 0,-4-28-2398 0 0,1-1-1 0 0,1 2-646 0 0,2 13 945 0 0,4 29-945 0 0,-7-33 622 0 0,1-1 0 0 0,8 22-622 0 0,-2-7 404 0 0,-8-33-356 0 0,0 0 1 0 0,1 0 0 0 0,0 0-1 0 0,1 0 1 0 0,2 3-49 0 0,5 2-241 0 0,-11-17-115 0 0,-1-1-1300 0 0,0 0-5101 0 0</inkml:trace>
  <inkml:trace contextRef="#ctx0" brushRef="#br0" timeOffset="1933.249">1453 302 10136 0 0,'5'-2'1049'0'0,"1"1"-854"0"0,0 0 0 0 0,-1 0 1 0 0,1 1-1 0 0,0 0 0 0 0,0 0 0 0 0,0 1 0 0 0,1 0-195 0 0,6 0 473 0 0,-7 0-292 0 0,0 0 1 0 0,-1 1 0 0 0,1-1 0 0 0,0 1 0 0 0,0 1-1 0 0,-1-1 1 0 0,1 1 0 0 0,1 1-182 0 0,39 26 951 0 0,-25-14 250 0 0,-1 1 0 0 0,17 19-1201 0 0,-34-32 162 0 0,0-1 0 0 0,0 1 0 0 0,0 0 0 0 0,0 1 0 0 0,-1-1 0 0 0,1 0 0 0 0,-1 1-1 0 0,0-1 1 0 0,-1 1 0 0 0,1 0 0 0 0,-1-1 0 0 0,0 1 0 0 0,0 0-162 0 0,-1-2 68 0 0,1-1 0 0 0,-1 0 0 0 0,0 0 0 0 0,0 0 0 0 0,0 1 0 0 0,-1-1 0 0 0,1 0 0 0 0,0 0 0 0 0,-1 0 0 0 0,0 0 0 0 0,1 1 0 0 0,-1-1 0 0 0,0 0 0 0 0,0 0 0 0 0,0 0 0 0 0,0-1 0 0 0,-1 1 0 0 0,1 0 0 0 0,0 0 0 0 0,-1-1 0 0 0,1 1 0 0 0,-1 0 0 0 0,0-1 0 0 0,1 0 1 0 0,-1 1-1 0 0,0-1 0 0 0,0 0 0 0 0,0 0 0 0 0,0 0 0 0 0,0 0-68 0 0,-15 6 51 0 0,1-1 1 0 0,-1 0-1 0 0,-1-2 1 0 0,1 0-1 0 0,-1-1 1 0 0,0 0-1 0 0,-4-1-51 0 0,0-1-1040 0 0,0-1-1 0 0,-1-1 0 0 0,-8-2 1041 0 0,9-1-1481 0 0,3-2-13 0 0</inkml:trace>
  <inkml:trace contextRef="#ctx0" brushRef="#br0" timeOffset="3148.028">1759 8 10856 0 0,'0'0'241'0'0,"0"0"38"0"0,1-1 14 0 0,6-3-21 0 0,3 2-117 0 0,-9 2-61 0 0,0 0 1 0 0,1 0 0 0 0,-1 0-1 0 0,0 0 1 0 0,0 1 0 0 0,0-1 0 0 0,0 0-1 0 0,0 1 1 0 0,0-1 0 0 0,0 1-1 0 0,0-1 1 0 0,0 1 0 0 0,0-1 0 0 0,0 1-1 0 0,0 0 1 0 0,0 0 0 0 0,0-1-1 0 0,0 1 1 0 0,-1 0 0 0 0,1 0-1 0 0,0 0 1 0 0,-1 0 0 0 0,1 0 0 0 0,-1 0-1 0 0,1 0 1 0 0,-1 0 0 0 0,1 0-1 0 0,-1 0 1 0 0,1 1-95 0 0,0 2 297 0 0,0 0-1 0 0,0 0 0 0 0,-1 0 1 0 0,1 1-1 0 0,-1-1 1 0 0,0 3-297 0 0,0-6 73 0 0,0 1 0 0 0,1-1-1 0 0,-1 1 1 0 0,0-1 0 0 0,1 0 0 0 0,-1 1 0 0 0,1-1 0 0 0,-1 1 0 0 0,1-1 0 0 0,0 0 0 0 0,-1 0-1 0 0,2 2-72 0 0,-1-2 63 0 0,0 0-1 0 0,-1 1 1 0 0,1-1-1 0 0,0 0 1 0 0,-1 1-1 0 0,1-1 1 0 0,0 1-1 0 0,-1-1 0 0 0,0 1 1 0 0,1-1-1 0 0,-1 1 1 0 0,0 1-63 0 0,0 8 284 0 0,0-4-60 0 0,0 0-1 0 0,0 0 1 0 0,1 1 0 0 0,0-1-1 0 0,0 1-223 0 0,2 6 292 0 0,0 1 0 0 0,-1 0-1 0 0,0 1 1 0 0,-1 13-292 0 0,-1-21 91 0 0,1 1 1 0 0,0-1-1 0 0,1 1 1 0 0,0-1-92 0 0,0-1 82 0 0,-1 1 0 0 0,0-1 1 0 0,0 1-1 0 0,0-1 0 0 0,-1 8-82 0 0,0-5 96 0 0,0 1 0 0 0,1-1 1 0 0,0 1-1 0 0,1 2-96 0 0,0-2 99 0 0,-1-1 1 0 0,0 1-1 0 0,-1 10-99 0 0,0-17 11 0 0,0 0 0 0 0,0 0 1 0 0,0 0-1 0 0,1 0 0 0 0,0 0 0 0 0,-1 0 0 0 0,1 0 1 0 0,1 0-1 0 0,-1 0 0 0 0,2 3-11 0 0,-1 9 64 0 0,-2-15-58 0 0,0 0 0 0 0,0 0 1 0 0,0 0-1 0 0,0 0 0 0 0,0 0 0 0 0,0 0 0 0 0,1 0 0 0 0,-1 0 1 0 0,0 0-1 0 0,1 0 0 0 0,-1 0 0 0 0,0 0 0 0 0,1 0 0 0 0,-1 0 1 0 0,1 0-1 0 0,-1 0 0 0 0,1 0 0 0 0,0 0 0 0 0,0 0-6 0 0,19 16 128 0 0,-17-15-113 0 0,0 0 0 0 0,1 0 0 0 0,-1 0 0 0 0,0 0 0 0 0,1-1 0 0 0,-1 1 1 0 0,1-1-1 0 0,0 0 0 0 0,0 0 0 0 0,-1 0 0 0 0,1-1 0 0 0,0 1 0 0 0,0-1-15 0 0,10 1 70 0 0,0-1 0 0 0,10-1-70 0 0,-12 0 59 0 0,1-1 0 0 0,-1-1 0 0 0,0 0 0 0 0,11-4-59 0 0,-23 7 3 0 0,1 0 0 0 0,0-1 0 0 0,0 1 0 0 0,-1 0 0 0 0,1-1-1 0 0,-1 1 1 0 0,1-1 0 0 0,0 1 0 0 0,-1-1 0 0 0,1 1 0 0 0,-1-1 0 0 0,1 1-1 0 0,-1-1 1 0 0,1 1 0 0 0,-1-1 0 0 0,0 0-3 0 0,9-7 54 0 0,-6 7-33 0 0,-2 0-14 0 0,0 1 0 0 0,0 0 0 0 0,0-1 0 0 0,0 1-1 0 0,0-1 1 0 0,-1 1 0 0 0,1-1 0 0 0,0 1 0 0 0,0-1 0 0 0,-1 0 0 0 0,1 1-1 0 0,0-1 1 0 0,-1 0 0 0 0,1 0 0 0 0,0 0 0 0 0,-1 1 0 0 0,1-1 0 0 0,-1 0-1 0 0,1 0 1 0 0,-1 0 0 0 0,0 0 0 0 0,1 0 0 0 0,-1-1-7 0 0,1 1 7 0 0,0 0 1 0 0,-1 0-1 0 0,1 0 0 0 0,0 1 1 0 0,0-1-1 0 0,0 0 0 0 0,0 0 1 0 0,0 0-1 0 0,0 1 0 0 0,0-1 1 0 0,0 1-1 0 0,0-1 0 0 0,0 1 1 0 0,0-1-1 0 0,1 1 0 0 0,-1-1-7 0 0,4-1 24 0 0,-4 1-20 0 0,1 0-1 0 0,-1 0 1 0 0,0 0-1 0 0,0 0 1 0 0,0 0-1 0 0,1 0 0 0 0,-1-1 1 0 0,-1 1-1 0 0,1 0 1 0 0,0-1-1 0 0,0 1 1 0 0,0-1-1 0 0,-1 1 1 0 0,1-1-1 0 0,0-1-3 0 0,-1 1 2 0 0,1 0-1 0 0,0 1 1 0 0,0-1-1 0 0,0 0 1 0 0,0 0-1 0 0,0 0 1 0 0,0 1-1 0 0,2-3-1 0 0,3-1 13 0 0,-5 4-2 0 0,1 0-1 0 0,-1 0 1 0 0,0-1-1 0 0,1 1 1 0 0,-1 0-1 0 0,0-1 1 0 0,0 1-1 0 0,1-1 1 0 0,-1 1 0 0 0,0-1-1 0 0,-1 0 1 0 0,1 1-1 0 0,0-1 1 0 0,0 0-1 0 0,-1 0 1 0 0,1 0-1 0 0,-1 0-10 0 0,0-1 15 0 0,0 1 0 0 0,0-1 0 0 0,1 1-1 0 0,-1-1 1 0 0,0 0 0 0 0,1 1 0 0 0,0-1-1 0 0,0 1 1 0 0,-1 0 0 0 0,2-1 0 0 0,-1 1 0 0 0,0-1-1 0 0,1 1-14 0 0,-2 1-3 0 0,0-1 0 0 0,1 1 0 0 0,-1 0 1 0 0,0 0-1 0 0,1 0 0 0 0,-1-1 0 0 0,0 1 0 0 0,0 0 0 0 0,0 0 0 0 0,0 0 0 0 0,0-1 0 0 0,-1 1 0 0 0,1 0 0 0 0,0 0 0 0 0,0 0 0 0 0,-1-1 0 0 0,1 1 1 0 0,-1 0 2 0 0,1-1-5 0 0,-1 0 1 0 0,1 0-1 0 0,-1 0 1 0 0,1 0 0 0 0,0 0-1 0 0,0 0 1 0 0,0-1-1 0 0,0 1 5 0 0,0 0 3 0 0,0 0-1 0 0,0 0 1 0 0,0 1 0 0 0,0-1-1 0 0,-1 0 1 0 0,1 1-1 0 0,0-1 1 0 0,-1 0-1 0 0,0 0 1 0 0,1 1-1 0 0,-1-1 1 0 0,0 1 0 0 0,1-1-1 0 0,-1 1 1 0 0,0-1-1 0 0,0 1 1 0 0,0-1-1 0 0,-1 1 1 0 0,1 0-1 0 0,0 0 1 0 0,0-1 0 0 0,-1 1-1 0 0,1 0 1 0 0,0 0-1 0 0,-1 0-2 0 0,-4-5 0 0 0,1-3 0 0 0,1 8 1 0 0,3 1-2 0 0,0 0 1 0 0,-1 0-1 0 0,1 0 0 0 0,0 0 0 0 0,0-1 0 0 0,0 1 0 0 0,-1 0 0 0 0,1-1 0 0 0,0 1 0 0 0,0-1 0 0 0,0 0 0 0 0,0 1 1 0 0,0-1 0 0 0,-2 0-18 0 0,0 0 1 0 0,0 0-1 0 0,0 0 0 0 0,0 0 1 0 0,0 1-1 0 0,0 0 1 0 0,-1-1-1 0 0,1 1 1 0 0,0 0-1 0 0,0 0 1 0 0,0 1-1 0 0,0-1 1 0 0,-3 1 17 0 0,5 1-99 0 0,1-2 96 0 0,0 0 1 0 0,0 0-1 0 0,0 0 1 0 0,0 0-1 0 0,0 0 0 0 0,1 1 1 0 0,-1-1-1 0 0,0 0 1 0 0,0 0-1 0 0,0 0 0 0 0,0 0 1 0 0,0 1-1 0 0,0-1 1 0 0,0 0-1 0 0,0 0 1 0 0,0 0-1 0 0,0 0 0 0 0,0 1 1 0 0,0-1-1 0 0,0 0 1 0 0,0 0-1 0 0,0 0 0 0 0,0 0 1 0 0,0 1-1 0 0,0-1 1 0 0,0 0-1 0 0,-1 0 0 0 0,1 0 1 0 0,0 0-1 0 0,0 0 1 0 0,0 1-1 0 0,0-1 0 0 0,0 0 1 0 0,0 0-1 0 0,0 0 1 0 0,0 0-1 0 0,-1 0 1 0 0,1 0-1 0 0,0 1 0 0 0,0-1 1 0 0,0 0-1 0 0,0 0 1 0 0,0 0-1 0 0,-1 0 0 0 0,1 0 1 0 0,0 0-1 0 0,0 0 1 0 0,0 0-1 0 0,0 0 0 0 0,-1 0 4 0 0,-5 3-40 0 0,5-3 34 0 0,0 1 0 0 0,0-1 0 0 0,0 1 0 0 0,1-1 0 0 0,-1 0 0 0 0,0 1 0 0 0,0-1 0 0 0,1 1 0 0 0,-1 0 0 0 0,0-1 0 0 0,1 1 0 0 0,-1 0 0 0 0,1-1 0 0 0,-1 1 0 0 0,0 0 5 0 0,2 4 9 0 0,-1-5-14 0 0,0 1 5 0 0,1 0 0 0 0,-1-1 0 0 0,0 1 0 0 0,0 0 0 0 0,0-1 0 0 0,0 1 0 0 0,0-1 0 0 0,-1 1 0 0 0,1-1 0 0 0,0 1 0 0 0,0-1 0 0 0,0 1 0 0 0,0 0 0 0 0,-1-1 0 0 0,1 1 0 0 0,0-1 0 0 0,0 0 0 0 0,-1 1 0 0 0,1-1 0 0 0,0 1 0 0 0,-1-1 0 0 0,1 1 0 0 0,-1-1 0 0 0,1 0 0 0 0,-1 1 0 0 0,-6 5 0 0 0,8 0-18 0 0,-4 2-63 0 0,3-7 76 0 0,0-1-1 0 0,-1 0 1 0 0,1 1-1 0 0,0-1 1 0 0,0 0-1 0 0,0 1 1 0 0,-1-1-1 0 0,1 0 1 0 0,0 1 0 0 0,0-1-1 0 0,0 1 1 0 0,0-1-1 0 0,0 0 1 0 0,0 1-1 0 0,0-1 1 0 0,0 0-1 0 0,0 1 1 0 0,0-1-1 0 0,0 1 1 0 0,0-1-1 0 0,0 0 1 0 0,0 1-1 0 0,0-1 1 0 0,0 0-1 0 0,0 1 1 0 0,1-1 0 0 0,-1 0-1 0 0,0 1 1 0 0,0-1-1 0 0,0 0 1 0 0,1 1-1 0 0,-1-1 1 0 0,0 0-1 0 0,0 1 1 0 0,1-1-1 0 0,-1 0 6 0 0,4 5-60 0 0,-3-4 64 0 0,0 0 0 0 0,0 0 0 0 0,0-1-1 0 0,0 1 1 0 0,0 0 0 0 0,0-1 0 0 0,0 1-1 0 0,0-1 1 0 0,1 1 0 0 0,-1-1 0 0 0,0 0 0 0 0,0 1-1 0 0,1-1-3 0 0,-1 0 3 0 0,0 0-1 0 0,-1 0-1 0 0,0 0 0 0 0,1 0 1 0 0,-1 0-1 0 0,0 0 1 0 0,1 0-1 0 0,-1 0 0 0 0,0 0 1 0 0,0 0-1 0 0,1 1 0 0 0,-1-1 1 0 0,0 0-1 0 0,0 0 1 0 0,1 0-1 0 0,-1 0 0 0 0,0 0 1 0 0,0 1-1 0 0,1-1 0 0 0,-1 0 1 0 0,0 0-1 0 0,0 0 0 0 0,0 1 1 0 0,1-1-1 0 0,-1 0 1 0 0,0 0-1 0 0,0 1 0 0 0,0-1 1 0 0,0 0-1 0 0,0 0 0 0 0,1 1 1 0 0,-1-1-1 0 0,0 0 1 0 0,0 0-1 0 0,0 1 0 0 0,0-1-1 0 0,-1 1 6 0 0,0-1-1 0 0,0 0 0 0 0,1 1 1 0 0,-1-1-1 0 0,0 0 0 0 0,0 1 1 0 0,0-1-1 0 0,0 0 0 0 0,0 0 1 0 0,0 0-1 0 0,0 0 0 0 0,0 0 1 0 0,1 0-1 0 0,-1 0 0 0 0,-1 0-5 0 0,-6-1 65 0 0,19 0-6 0 0,-3 1-47 0 0,-8 0-20 0 0,2 1 26 0 0,-5 5-122 0 0,1-3 75 0 0,1-3 24 0 0,1 1 0 0 0,-1-1 0 0 0,1 1 0 0 0,-1 0 1 0 0,1-1-1 0 0,-1 1 0 0 0,1 0 0 0 0,-1-1 1 0 0,1 1-1 0 0,0 0 0 0 0,0 0 0 0 0,-1-1 0 0 0,1 1 1 0 0,0 0-1 0 0,0 0 0 0 0,0-1 0 0 0,-1 1 1 0 0,1 0-1 0 0,0 0 0 0 0,0 0 0 0 0,0 0 0 0 0,1-1 1 0 0,-1 1-1 0 0,0 0 0 0 0,0 0 0 0 0,1 0 5 0 0,0 3-7 0 0,1 0-1 0 0,-1 0 1 0 0,0 0-1 0 0,0 0 1 0 0,-1 0-1 0 0,1 1 1 0 0,-1-1-1 0 0,0 0 1 0 0,0 0-1 0 0,0 1 1 0 0,0 0 7 0 0,-1 9 2 0 0,2-13-2 0 0,-1 1 0 0 0,0 0 0 0 0,0 0 0 0 0,1-1 0 0 0,-1 1 0 0 0,1 0 0 0 0,-1-1 0 0 0,1 1 0 0 0,0 0 0 0 0,0 0 0 0 0,0-1 0 0 0,-1 0 0 0 0,1 0 0 0 0,0 0 0 0 0,-1 0 0 0 0,1 1 0 0 0,-1-1 0 0 0,0 0 0 0 0,1 0 0 0 0,-1 1 0 0 0,0-1 0 0 0,0 0 0 0 0,0 1 0 0 0,0-1 0 0 0,0 0 0 0 0,0 0 0 0 0,0 1 0 0 0,0-1 0 0 0,-1 0 0 0 0,1 0 0 0 0,0 1 0 0 0,-1 0 0 0 0,0-2 0 0 0,1 1 0 0 0,0 0 0 0 0,0-1 0 0 0,-1 1 0 0 0,1 0 0 0 0,0 0 0 0 0,0-1 0 0 0,0 1 0 0 0,0 0 0 0 0,0 0 0 0 0,-1-1 0 0 0,2 1 0 0 0,-1 0 0 0 0,0 0 0 0 0,0 0 0 0 0,0-1 0 0 0,0 1 0 0 0,0 0 0 0 0,1 0 0 0 0,-1-1 0 0 0,0 1 0 0 0,1 0 0 0 0,-1-1 0 0 0,0 1 0 0 0,1 0 0 0 0,-1-1 0 0 0,1 1 0 0 0,1 3 0 0 0,-2-4 0 0 0,0 0 0 0 0,1 1 0 0 0,-1-1 0 0 0,0 0 0 0 0,0 1 0 0 0,0-1 0 0 0,0 0 0 0 0,1 0 0 0 0,-1 1 0 0 0,0-1 0 0 0,0 0 0 0 0,0 1 0 0 0,0-1 0 0 0,0 0 0 0 0,0 1 0 0 0,0-1 0 0 0,0 0 0 0 0,0 1 0 0 0,0-1 0 0 0,0 0 0 0 0,0 0 0 0 0,0 1 0 0 0,0-1 0 0 0,-1 0 0 0 0,1 1 0 0 0,0-1 0 0 0,0 0 0 0 0,0 0 0 0 0,0 1 0 0 0,-1-1 0 0 0,1 0 0 0 0,0 0 0 0 0,0 1 0 0 0,0-1 0 0 0,-1 0 0 0 0,1 0 0 0 0,0 1 0 0 0,0-1 0 0 0,-1 0 0 0 0,0 1 0 0 0,1 0 0 0 0,-1-1 0 0 0,1 1 0 0 0,-1 0 0 0 0,1-1 0 0 0,0 1 0 0 0,-1 0 0 0 0,1 0 0 0 0,0-1 0 0 0,-1 1 0 0 0,1 0 0 0 0,0 0 0 0 0,0 0 0 0 0,0 0 0 0 0,-1-1 0 0 0,1 1 0 0 0,0 0 0 0 0,0 0 0 0 0,0 0 0 0 0,1 0 0 0 0,-1-1 0 0 0,0 1 0 0 0,0 0 0 0 0,0 0 0 0 0,1 0 0 0 0,-1 0 0 0 0,-2 6 0 0 0,1 0 0 0 0,2-5 0 0 0,1 0 0 0 0,10 8 0 0 0,-9-7 0 0 0,7 4 0 0 0,17-4 0 0 0,-23-2-2 0 0,-2-1 9 0 0,1 1 0 0 0,0-1-1 0 0,-1 0 1 0 0,1 0-1 0 0,0 0 1 0 0,-1 0 0 0 0,1 0-1 0 0,0-1 1 0 0,-1 1 0 0 0,1-1-1 0 0,-1 0 1 0 0,1 0-1 0 0,-1 0 1 0 0,1 0 0 0 0,-1 0-1 0 0,2-1-6 0 0,16-11 114 0 0,-17 11-101 0 0,-1 1 0 0 0,1-1 0 0 0,0 0 0 0 0,-1 0-1 0 0,0 0 1 0 0,1 0 0 0 0,-1 0 0 0 0,0 0 0 0 0,1-2-13 0 0,0 1 1 0 0,0 0 1 0 0,0 0 0 0 0,0 1-1 0 0,0-1 1 0 0,1 1 0 0 0,-1-1-1 0 0,4-1-1 0 0,-4 3 0 0 0,0-1 0 0 0,0 0 0 0 0,0 0 0 0 0,0 0 0 0 0,-1 0 0 0 0,1 0 0 0 0,-1 0 0 0 0,1-1 0 0 0,-1 1-1 0 0,0-1 1 0 0,0 0 0 0 0,0-1 0 0 0,10-33-25 0 0,-11 31-21 0 0,1-1 0 0 0,0 1 0 0 0,0 0 0 0 0,0 0 0 0 0,1-1 0 0 0,2-3 46 0 0,-4 8-10 0 0,0 1-3 0 0,0 0 0 0 0,0 0 0 0 0,0 0 0 0 0,0-1 0 0 0,0 1 0 0 0,-1 0 0 0 0,1 0 0 0 0,0-1 0 0 0,-1 1 1 0 0,1-1-1 0 0,-1 1 0 0 0,0 0 0 0 0,1-1 0 0 0,-1 1 0 0 0,0-1 0 0 0,0 1 0 0 0,0-1 0 0 0,0 1 0 0 0,0 0 0 0 0,0-1 0 0 0,0 1 0 0 0,-1-1 0 0 0,1 1 0 0 0,0-1 0 0 0,-1 1 0 0 0,1-1 13 0 0,-1 1-9 0 0,1 0-1 0 0,0 0 1 0 0,-1 0-1 0 0,1 0 1 0 0,0 0 0 0 0,0 0-1 0 0,0 0 1 0 0,0 0-1 0 0,0 0 1 0 0,0 0-1 0 0,0 0 1 0 0,0 0-1 0 0,1 0 1 0 0,-1 0-1 0 0,0 0 1 0 0,1 0-1 0 0,-1 0 1 0 0,0 1 9 0 0,1-1-7 0 0,-1 0 0 0 0,0 0 0 0 0,1 0 1 0 0,-1 1-1 0 0,0-1 0 0 0,0 0 0 0 0,0 0 0 0 0,0 0 1 0 0,0 1-1 0 0,0-1 0 0 0,0 0 0 0 0,0 0 0 0 0,0 0 0 0 0,0 0 7 0 0,-1 0-10 0 0,1-1-1 0 0,-1 0 0 0 0,0 1 0 0 0,0 0 1 0 0,0-1-1 0 0,0 1 0 0 0,0-1 1 0 0,0 1-1 0 0,-1 0 0 0 0,1 0 0 0 0,0 0 1 0 0,-1-1 10 0 0,0 1-10 0 0,1 1 0 0 0,0-1 0 0 0,-1 0 1 0 0,1 0-1 0 0,-1 1 0 0 0,1-1 0 0 0,-1 1 1 0 0,1 0-1 0 0,-1-1 0 0 0,1 1 0 0 0,-1 0 1 0 0,1 0-1 0 0,-1 0 10 0 0,2 0-5 0 0,-1 0 1 0 0,1 0-1 0 0,0 0 0 0 0,0 0 1 0 0,0 0-1 0 0,-1 1 0 0 0,1-1 1 0 0,0 0-1 0 0,0 0 0 0 0,0 0 0 0 0,0 0 1 0 0,-1 0-1 0 0,1 1 0 0 0,0-1 1 0 0,0 0-1 0 0,0 0 0 0 0,0 0 1 0 0,0 1-1 0 0,0-1 0 0 0,-1 0 1 0 0,1 0-1 0 0,0 0 0 0 0,0 1 1 0 0,0-1-1 0 0,0 0 0 0 0,0 0 0 0 0,0 0 1 0 0,0 1-1 0 0,0-1 0 0 0,0 0 1 0 0,0 0-1 0 0,0 1 0 0 0,0-1 1 0 0,0 0-1 0 0,0 0 0 0 0,0 0 1 0 0,0 1-1 0 0,1-1 0 0 0,-1 0 5 0 0,4 8-39 0 0,-4-7 25 0 0,1 0 6 0 0,0 0 0 0 0,-1 0 0 0 0,1 1 0 0 0,-1-1 0 0 0,0 0 0 0 0,1 0-1 0 0,-1 1 1 0 0,0-1 0 0 0,0 0 0 0 0,0 1 0 0 0,0-1 0 0 0,0 0 0 0 0,0 0 0 0 0,0 1 0 0 0,0-1 0 0 0,0 0 0 0 0,-1 1 0 0 0,1-1 0 0 0,-1 1 8 0 0,0 3-15 0 0,1-4 14 0 0,0 0 1 0 0,0 0-1 0 0,0 0 1 0 0,0 0-1 0 0,0 0 1 0 0,0 0-1 0 0,0 0 1 0 0,0 0-1 0 0,0 0 1 0 0,1 0-1 0 0,-1 0 1 0 0,0 0-1 0 0,1 0 1 0 0,-1 0-1 0 0,1 0 1 0 0,-1 0-1 0 0,1-1 1 0 0,-1 1-1 0 0,1 0 1 0 0,-1 0-1 0 0,1 0 1 0 0,0 0 0 0 0,0 0 0 0 0,0 0 0 0 0,0 0 0 0 0,0 0 0 0 0,0 0 0 0 0,-1 0 0 0 0,1 0 0 0 0,-1 0 0 0 0,1 0 0 0 0,-1 0 0 0 0,1 0 0 0 0,-1 1 0 0 0,1-1 0 0 0,-1 0 0 0 0,0 0 0 0 0,0 0 0 0 0,0 1 0 0 0,-1 12 0 0 0,1-12 1 0 0,-1-1 0 0 0,1 1 0 0 0,0 0-1 0 0,0-1 1 0 0,0 1 0 0 0,0 0 0 0 0,0 0-1 0 0,1-1 1 0 0,-1 1 0 0 0,0 0 0 0 0,1-1-1 0 0,-1 1 1 0 0,1 0 0 0 0,0-1-1 0 0,0 2 4 0 0,0-1-1 0 0,-1 0 1 0 0,1 1-1 0 0,0-1 1 0 0,-1 0-1 0 0,1 1 1 0 0,-1-1-1 0 0,0 1 1 0 0,0-1 0 0 0,0 0-1 0 0,0 1 1 0 0,0-1-1 0 0,0 1 1 0 0,-1-1-1 0 0,1 1-3 0 0,-1-1 3 0 0,1-1 0 0 0,1 1 0 0 0,-1 0 0 0 0,0-1 0 0 0,0 1 0 0 0,1 0 0 0 0,-1-1 1 0 0,0 1-1 0 0,1-1 0 0 0,0 1 0 0 0,-1-1 0 0 0,1 1 0 0 0,0-1 0 0 0,0 1 0 0 0,0-1 0 0 0,0 0 0 0 0,0 0 0 0 0,0 1 0 0 0,1 0-3 0 0,-1-1-1 0 0,1 0 1 0 0,-1 0 0 0 0,0 1-1 0 0,0-1 1 0 0,0 1 0 0 0,-1-1-1 0 0,1 0 1 0 0,0 1 0 0 0,0-1-1 0 0,-1 1 1 0 0,1 0-1 0 0,-1-1 1 0 0,1 1 0 0 0,-1 0-1 0 0,0 0 1 0 0,0-2-2 0 0,0 1 0 0 0,0-1 0 0 0,0 1 0 0 0,0-1 0 0 0,0 0 0 0 0,0 1 0 0 0,0-1 0 0 0,0 0 0 0 0,0 1 0 0 0,1-1-1 0 0,-1 1 1 0 0,0-1 0 0 0,0 0 0 0 0,0 1 0 0 0,0-1 0 0 0,1 0 0 0 0,-1 1 0 0 0,0-1 0 0 0,0 0 0 0 0,0 0 0 0 0,1 1 0 0 0,-1-1 0 0 0,0 0-1 0 0,1 0 1 0 0,-1 1 0 0 0,0-1 0 0 0,1 0 0 0 0,-1 0 0 0 0,0 0 0 0 0,1 1 0 0 0,-1-1 0 0 0,0 0 0 0 0,1 0 0 0 0,-1 0 0 0 0,0 0-1 0 0,1 0 1 0 0,-1 0 0 0 0,0 0 0 0 0,1 0 0 0 0,-1 0 2 0 0,21 8-93 0 0,-17-5 180 0 0,-3-2-80 0 0,1 0 0 0 0,-1-1 0 0 0,0 1 0 0 0,1-1 0 0 0,-1 1 0 0 0,0-1 0 0 0,1 1 0 0 0,-1-1 0 0 0,1 0 0 0 0,-1 0 0 0 0,0 0 0 0 0,1 0 0 0 0,-1 0 0 0 0,1 0 0 0 0,-1 0 0 0 0,1 0 0 0 0,-1 0 0 0 0,1-1 0 0 0,-1 1-7 0 0,25-6 72 0 0,-26 6-70 0 0,1 0 1 0 0,-1 0-1 0 0,0-1 0 0 0,0 1 0 0 0,1 0 0 0 0,-1 0 0 0 0,0 0 0 0 0,0 0 0 0 0,1 0 1 0 0,-1 0-1 0 0,0 0 0 0 0,0-1 0 0 0,0 1 0 0 0,1 0 0 0 0,-1 0 0 0 0,0 0 0 0 0,0 0 1 0 0,0-1-1 0 0,0 1 0 0 0,0 0 0 0 0,1 0 0 0 0,-1-1 0 0 0,0 1 0 0 0,0 0 0 0 0,0 0 1 0 0,0 0-1 0 0,0-1 0 0 0,0 1 0 0 0,0 0 0 0 0,0 0 0 0 0,0-1 0 0 0,0 1 0 0 0,0 0-2 0 0,-5-6 57 0 0,4 5-51 0 0,0 1-1 0 0,1 0 0 0 0,-1-1 1 0 0,1 1-1 0 0,-1-1 0 0 0,1 1 0 0 0,-1 0 1 0 0,1-1-1 0 0,0 1 0 0 0,-1-1 1 0 0,1 0-1 0 0,-1 1 0 0 0,1-1 1 0 0,0 1-1 0 0,0-1 0 0 0,-1 1 1 0 0,1-1-1 0 0,0 0-5 0 0,2-9 100 0 0,-2 9-89 0 0,1 0 0 0 0,-1 1 0 0 0,0-1 1 0 0,1 0-1 0 0,-1 0 0 0 0,0 0 0 0 0,0 0 0 0 0,0 0 0 0 0,0 1 1 0 0,0-1-1 0 0,0 0 0 0 0,0 0 0 0 0,0 0 0 0 0,0 0 0 0 0,0 1 0 0 0,-1-1 1 0 0,1 0-1 0 0,0 0 0 0 0,-1 0 0 0 0,1 0 0 0 0,0 1 0 0 0,-1-2-11 0 0,0 1 13 0 0,-1-1 0 0 0,1 0 0 0 0,0 0 0 0 0,0 0-1 0 0,0 0 1 0 0,1 0 0 0 0,-1 0 0 0 0,0 0 0 0 0,1 0-1 0 0,-1 0 1 0 0,1 0 0 0 0,0 0 0 0 0,0 0 0 0 0,0 0-1 0 0,0-1 1 0 0,0 1 0 0 0,0 0 0 0 0,0 0 0 0 0,1 0-1 0 0,-1 0 1 0 0,1 0 0 0 0,-1 0 0 0 0,1 0 0 0 0,0 0-1 0 0,1-1-12 0 0,-2 2 6 0 0,0-1 0 0 0,1 1 0 0 0,-1-1 0 0 0,0 1 0 0 0,0-1 0 0 0,0 1 0 0 0,0-1 1 0 0,0 1-1 0 0,0-1 0 0 0,0 1 0 0 0,0 0 0 0 0,0-1 0 0 0,-1 1 0 0 0,1-1 0 0 0,-1 1 0 0 0,1-1 0 0 0,-1 1 0 0 0,0 0 0 0 0,1 0 0 0 0,-1-1-6 0 0,0 1 7 0 0,0-1 1 0 0,0 1-1 0 0,1 0 1 0 0,-1-1-1 0 0,1 1 1 0 0,-1-1 0 0 0,1 1-1 0 0,0-1 1 0 0,-1 1-1 0 0,1-1 1 0 0,0 1-1 0 0,0-1 1 0 0,0 1-1 0 0,0-1 1 0 0,0 1-1 0 0,0-1 1 0 0,1 1-1 0 0,-1-1-7 0 0,21-36 235 0 0,-20 33-152 0 0,1 1 1 0 0,-1-1-1 0 0,1 1 0 0 0,0 0 1 0 0,0-1-1 0 0,0 1 1 0 0,0 0-1 0 0,1 1 0 0 0,-1-1 1 0 0,1 0-1 0 0,0 1 0 0 0,1-1 1 0 0,-1 1-1 0 0,0 0 1 0 0,1 0-1 0 0,0 0 0 0 0,2-1-83 0 0,-2 2-10 0 0,5-4-285 0 0,0 1 0 0 0,0-1 1 0 0,0 0-1 0 0,1-3 295 0 0,-8 7-71 0 0,1 0 0 0 0,0 0 0 0 0,0 1 1 0 0,1-1-1 0 0,-1 1 0 0 0,0-1 0 0 0,0 1 0 0 0,1 0 0 0 0,-1 0 0 0 0,4 0 71 0 0,16-6-122 0 0,-17 5-190 0 0,-1 0-1 0 0,1 0 0 0 0,-1 1 0 0 0,1 0 1 0 0,0 0-1 0 0,0 0 0 0 0,0 1 0 0 0,-1 0 1 0 0,7 0 312 0 0,0 2-7281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15-Nov-18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15-Nov-18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15-Nov-18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0.xml"/><Relationship Id="rId13" Type="http://schemas.openxmlformats.org/officeDocument/2006/relationships/image" Target="../media/image32.png"/><Relationship Id="rId18" Type="http://schemas.openxmlformats.org/officeDocument/2006/relationships/customXml" Target="../ink/ink35.xml"/><Relationship Id="rId26" Type="http://schemas.openxmlformats.org/officeDocument/2006/relationships/customXml" Target="../ink/ink39.xml"/><Relationship Id="rId3" Type="http://schemas.openxmlformats.org/officeDocument/2006/relationships/image" Target="../media/image27.png"/><Relationship Id="rId21" Type="http://schemas.openxmlformats.org/officeDocument/2006/relationships/image" Target="../media/image36.png"/><Relationship Id="rId34" Type="http://schemas.openxmlformats.org/officeDocument/2006/relationships/customXml" Target="../ink/ink43.xml"/><Relationship Id="rId7" Type="http://schemas.openxmlformats.org/officeDocument/2006/relationships/image" Target="../media/image29.png"/><Relationship Id="rId12" Type="http://schemas.openxmlformats.org/officeDocument/2006/relationships/customXml" Target="../ink/ink32.xml"/><Relationship Id="rId17" Type="http://schemas.openxmlformats.org/officeDocument/2006/relationships/image" Target="../media/image34.png"/><Relationship Id="rId25" Type="http://schemas.openxmlformats.org/officeDocument/2006/relationships/image" Target="../media/image38.png"/><Relationship Id="rId33" Type="http://schemas.openxmlformats.org/officeDocument/2006/relationships/image" Target="../media/image42.png"/><Relationship Id="rId2" Type="http://schemas.openxmlformats.org/officeDocument/2006/relationships/customXml" Target="../ink/ink27.xml"/><Relationship Id="rId16" Type="http://schemas.openxmlformats.org/officeDocument/2006/relationships/customXml" Target="../ink/ink34.xml"/><Relationship Id="rId20" Type="http://schemas.openxmlformats.org/officeDocument/2006/relationships/customXml" Target="../ink/ink36.xml"/><Relationship Id="rId29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9.xml"/><Relationship Id="rId11" Type="http://schemas.openxmlformats.org/officeDocument/2006/relationships/image" Target="../media/image31.png"/><Relationship Id="rId24" Type="http://schemas.openxmlformats.org/officeDocument/2006/relationships/customXml" Target="../ink/ink38.xml"/><Relationship Id="rId32" Type="http://schemas.openxmlformats.org/officeDocument/2006/relationships/customXml" Target="../ink/ink42.xml"/><Relationship Id="rId37" Type="http://schemas.openxmlformats.org/officeDocument/2006/relationships/image" Target="../media/image44.png"/><Relationship Id="rId5" Type="http://schemas.openxmlformats.org/officeDocument/2006/relationships/image" Target="../media/image28.png"/><Relationship Id="rId15" Type="http://schemas.openxmlformats.org/officeDocument/2006/relationships/image" Target="../media/image33.png"/><Relationship Id="rId23" Type="http://schemas.openxmlformats.org/officeDocument/2006/relationships/image" Target="../media/image37.png"/><Relationship Id="rId28" Type="http://schemas.openxmlformats.org/officeDocument/2006/relationships/customXml" Target="../ink/ink40.xml"/><Relationship Id="rId36" Type="http://schemas.openxmlformats.org/officeDocument/2006/relationships/customXml" Target="../ink/ink44.xml"/><Relationship Id="rId10" Type="http://schemas.openxmlformats.org/officeDocument/2006/relationships/customXml" Target="../ink/ink31.xml"/><Relationship Id="rId19" Type="http://schemas.openxmlformats.org/officeDocument/2006/relationships/image" Target="../media/image35.png"/><Relationship Id="rId31" Type="http://schemas.openxmlformats.org/officeDocument/2006/relationships/image" Target="../media/image41.png"/><Relationship Id="rId4" Type="http://schemas.openxmlformats.org/officeDocument/2006/relationships/customXml" Target="../ink/ink28.xml"/><Relationship Id="rId9" Type="http://schemas.openxmlformats.org/officeDocument/2006/relationships/image" Target="../media/image30.png"/><Relationship Id="rId14" Type="http://schemas.openxmlformats.org/officeDocument/2006/relationships/customXml" Target="../ink/ink33.xml"/><Relationship Id="rId22" Type="http://schemas.openxmlformats.org/officeDocument/2006/relationships/customXml" Target="../ink/ink37.xml"/><Relationship Id="rId27" Type="http://schemas.openxmlformats.org/officeDocument/2006/relationships/image" Target="../media/image39.png"/><Relationship Id="rId30" Type="http://schemas.openxmlformats.org/officeDocument/2006/relationships/customXml" Target="../ink/ink41.xml"/><Relationship Id="rId35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customXml" Target="../ink/ink50.xml"/><Relationship Id="rId18" Type="http://schemas.openxmlformats.org/officeDocument/2006/relationships/image" Target="../media/image53.png"/><Relationship Id="rId26" Type="http://schemas.openxmlformats.org/officeDocument/2006/relationships/image" Target="../media/image57.png"/><Relationship Id="rId3" Type="http://schemas.openxmlformats.org/officeDocument/2006/relationships/customXml" Target="../ink/ink45.xml"/><Relationship Id="rId21" Type="http://schemas.openxmlformats.org/officeDocument/2006/relationships/customXml" Target="../ink/ink54.xml"/><Relationship Id="rId7" Type="http://schemas.openxmlformats.org/officeDocument/2006/relationships/customXml" Target="../ink/ink47.xml"/><Relationship Id="rId12" Type="http://schemas.openxmlformats.org/officeDocument/2006/relationships/image" Target="../media/image50.png"/><Relationship Id="rId17" Type="http://schemas.openxmlformats.org/officeDocument/2006/relationships/customXml" Target="../ink/ink52.xml"/><Relationship Id="rId25" Type="http://schemas.openxmlformats.org/officeDocument/2006/relationships/customXml" Target="../ink/ink56.xml"/><Relationship Id="rId2" Type="http://schemas.openxmlformats.org/officeDocument/2006/relationships/image" Target="../media/image45.png"/><Relationship Id="rId16" Type="http://schemas.openxmlformats.org/officeDocument/2006/relationships/image" Target="../media/image52.png"/><Relationship Id="rId20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customXml" Target="../ink/ink49.xml"/><Relationship Id="rId24" Type="http://schemas.openxmlformats.org/officeDocument/2006/relationships/image" Target="../media/image56.png"/><Relationship Id="rId5" Type="http://schemas.openxmlformats.org/officeDocument/2006/relationships/customXml" Target="../ink/ink46.xml"/><Relationship Id="rId15" Type="http://schemas.openxmlformats.org/officeDocument/2006/relationships/customXml" Target="../ink/ink51.xml"/><Relationship Id="rId23" Type="http://schemas.openxmlformats.org/officeDocument/2006/relationships/customXml" Target="../ink/ink55.xml"/><Relationship Id="rId28" Type="http://schemas.openxmlformats.org/officeDocument/2006/relationships/image" Target="../media/image58.png"/><Relationship Id="rId10" Type="http://schemas.openxmlformats.org/officeDocument/2006/relationships/image" Target="../media/image49.png"/><Relationship Id="rId19" Type="http://schemas.openxmlformats.org/officeDocument/2006/relationships/customXml" Target="../ink/ink53.xml"/><Relationship Id="rId4" Type="http://schemas.openxmlformats.org/officeDocument/2006/relationships/image" Target="../media/image46.png"/><Relationship Id="rId9" Type="http://schemas.openxmlformats.org/officeDocument/2006/relationships/customXml" Target="../ink/ink48.xml"/><Relationship Id="rId14" Type="http://schemas.openxmlformats.org/officeDocument/2006/relationships/image" Target="../media/image51.png"/><Relationship Id="rId22" Type="http://schemas.openxmlformats.org/officeDocument/2006/relationships/image" Target="../media/image55.png"/><Relationship Id="rId27" Type="http://schemas.openxmlformats.org/officeDocument/2006/relationships/customXml" Target="../ink/ink57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70.xml"/><Relationship Id="rId21" Type="http://schemas.openxmlformats.org/officeDocument/2006/relationships/image" Target="../media/image68.png"/><Relationship Id="rId42" Type="http://schemas.openxmlformats.org/officeDocument/2006/relationships/customXml" Target="../ink/ink78.xml"/><Relationship Id="rId47" Type="http://schemas.openxmlformats.org/officeDocument/2006/relationships/image" Target="../media/image81.png"/><Relationship Id="rId63" Type="http://schemas.openxmlformats.org/officeDocument/2006/relationships/image" Target="../media/image89.png"/><Relationship Id="rId68" Type="http://schemas.openxmlformats.org/officeDocument/2006/relationships/customXml" Target="../ink/ink91.xml"/><Relationship Id="rId84" Type="http://schemas.openxmlformats.org/officeDocument/2006/relationships/customXml" Target="../ink/ink99.xml"/><Relationship Id="rId89" Type="http://schemas.openxmlformats.org/officeDocument/2006/relationships/image" Target="../media/image102.png"/><Relationship Id="rId7" Type="http://schemas.openxmlformats.org/officeDocument/2006/relationships/image" Target="../media/image61.png"/><Relationship Id="rId71" Type="http://schemas.openxmlformats.org/officeDocument/2006/relationships/image" Target="../media/image93.png"/><Relationship Id="rId92" Type="http://schemas.openxmlformats.org/officeDocument/2006/relationships/customXml" Target="../ink/ink103.xml"/><Relationship Id="rId2" Type="http://schemas.openxmlformats.org/officeDocument/2006/relationships/customXml" Target="../ink/ink58.xml"/><Relationship Id="rId16" Type="http://schemas.openxmlformats.org/officeDocument/2006/relationships/customXml" Target="../ink/ink65.xml"/><Relationship Id="rId29" Type="http://schemas.openxmlformats.org/officeDocument/2006/relationships/image" Target="../media/image72.png"/><Relationship Id="rId107" Type="http://schemas.openxmlformats.org/officeDocument/2006/relationships/image" Target="../media/image111.png"/><Relationship Id="rId11" Type="http://schemas.openxmlformats.org/officeDocument/2006/relationships/image" Target="../media/image63.png"/><Relationship Id="rId24" Type="http://schemas.openxmlformats.org/officeDocument/2006/relationships/customXml" Target="../ink/ink69.xml"/><Relationship Id="rId32" Type="http://schemas.openxmlformats.org/officeDocument/2006/relationships/customXml" Target="../ink/ink73.xml"/><Relationship Id="rId37" Type="http://schemas.openxmlformats.org/officeDocument/2006/relationships/image" Target="../media/image76.png"/><Relationship Id="rId40" Type="http://schemas.openxmlformats.org/officeDocument/2006/relationships/customXml" Target="../ink/ink77.xml"/><Relationship Id="rId45" Type="http://schemas.openxmlformats.org/officeDocument/2006/relationships/image" Target="../media/image80.png"/><Relationship Id="rId53" Type="http://schemas.openxmlformats.org/officeDocument/2006/relationships/image" Target="../media/image84.png"/><Relationship Id="rId58" Type="http://schemas.openxmlformats.org/officeDocument/2006/relationships/customXml" Target="../ink/ink86.xml"/><Relationship Id="rId66" Type="http://schemas.openxmlformats.org/officeDocument/2006/relationships/customXml" Target="../ink/ink90.xml"/><Relationship Id="rId74" Type="http://schemas.openxmlformats.org/officeDocument/2006/relationships/customXml" Target="../ink/ink94.xml"/><Relationship Id="rId79" Type="http://schemas.openxmlformats.org/officeDocument/2006/relationships/image" Target="../media/image97.png"/><Relationship Id="rId87" Type="http://schemas.openxmlformats.org/officeDocument/2006/relationships/image" Target="../media/image101.png"/><Relationship Id="rId102" Type="http://schemas.openxmlformats.org/officeDocument/2006/relationships/customXml" Target="../ink/ink108.xml"/><Relationship Id="rId5" Type="http://schemas.openxmlformats.org/officeDocument/2006/relationships/image" Target="../media/image60.png"/><Relationship Id="rId61" Type="http://schemas.openxmlformats.org/officeDocument/2006/relationships/image" Target="../media/image88.png"/><Relationship Id="rId82" Type="http://schemas.openxmlformats.org/officeDocument/2006/relationships/customXml" Target="../ink/ink98.xml"/><Relationship Id="rId90" Type="http://schemas.openxmlformats.org/officeDocument/2006/relationships/customXml" Target="../ink/ink102.xml"/><Relationship Id="rId95" Type="http://schemas.openxmlformats.org/officeDocument/2006/relationships/image" Target="../media/image105.png"/><Relationship Id="rId19" Type="http://schemas.openxmlformats.org/officeDocument/2006/relationships/image" Target="../media/image67.png"/><Relationship Id="rId14" Type="http://schemas.openxmlformats.org/officeDocument/2006/relationships/customXml" Target="../ink/ink64.xml"/><Relationship Id="rId22" Type="http://schemas.openxmlformats.org/officeDocument/2006/relationships/customXml" Target="../ink/ink68.xml"/><Relationship Id="rId27" Type="http://schemas.openxmlformats.org/officeDocument/2006/relationships/image" Target="../media/image71.png"/><Relationship Id="rId30" Type="http://schemas.openxmlformats.org/officeDocument/2006/relationships/customXml" Target="../ink/ink72.xml"/><Relationship Id="rId35" Type="http://schemas.openxmlformats.org/officeDocument/2006/relationships/image" Target="../media/image75.png"/><Relationship Id="rId43" Type="http://schemas.openxmlformats.org/officeDocument/2006/relationships/image" Target="../media/image79.png"/><Relationship Id="rId48" Type="http://schemas.openxmlformats.org/officeDocument/2006/relationships/customXml" Target="../ink/ink81.xml"/><Relationship Id="rId56" Type="http://schemas.openxmlformats.org/officeDocument/2006/relationships/customXml" Target="../ink/ink85.xml"/><Relationship Id="rId64" Type="http://schemas.openxmlformats.org/officeDocument/2006/relationships/customXml" Target="../ink/ink89.xml"/><Relationship Id="rId69" Type="http://schemas.openxmlformats.org/officeDocument/2006/relationships/image" Target="../media/image92.png"/><Relationship Id="rId77" Type="http://schemas.openxmlformats.org/officeDocument/2006/relationships/image" Target="../media/image96.png"/><Relationship Id="rId100" Type="http://schemas.openxmlformats.org/officeDocument/2006/relationships/customXml" Target="../ink/ink107.xml"/><Relationship Id="rId105" Type="http://schemas.openxmlformats.org/officeDocument/2006/relationships/image" Target="../media/image110.png"/><Relationship Id="rId8" Type="http://schemas.openxmlformats.org/officeDocument/2006/relationships/customXml" Target="../ink/ink61.xml"/><Relationship Id="rId51" Type="http://schemas.openxmlformats.org/officeDocument/2006/relationships/image" Target="../media/image83.png"/><Relationship Id="rId72" Type="http://schemas.openxmlformats.org/officeDocument/2006/relationships/customXml" Target="../ink/ink93.xml"/><Relationship Id="rId80" Type="http://schemas.openxmlformats.org/officeDocument/2006/relationships/customXml" Target="../ink/ink97.xml"/><Relationship Id="rId85" Type="http://schemas.openxmlformats.org/officeDocument/2006/relationships/image" Target="../media/image100.png"/><Relationship Id="rId93" Type="http://schemas.openxmlformats.org/officeDocument/2006/relationships/image" Target="../media/image104.png"/><Relationship Id="rId98" Type="http://schemas.openxmlformats.org/officeDocument/2006/relationships/customXml" Target="../ink/ink106.xml"/><Relationship Id="rId3" Type="http://schemas.openxmlformats.org/officeDocument/2006/relationships/image" Target="../media/image59.png"/><Relationship Id="rId12" Type="http://schemas.openxmlformats.org/officeDocument/2006/relationships/customXml" Target="../ink/ink63.xml"/><Relationship Id="rId17" Type="http://schemas.openxmlformats.org/officeDocument/2006/relationships/image" Target="../media/image66.png"/><Relationship Id="rId25" Type="http://schemas.openxmlformats.org/officeDocument/2006/relationships/image" Target="../media/image70.png"/><Relationship Id="rId33" Type="http://schemas.openxmlformats.org/officeDocument/2006/relationships/image" Target="../media/image74.png"/><Relationship Id="rId38" Type="http://schemas.openxmlformats.org/officeDocument/2006/relationships/customXml" Target="../ink/ink76.xml"/><Relationship Id="rId46" Type="http://schemas.openxmlformats.org/officeDocument/2006/relationships/customXml" Target="../ink/ink80.xml"/><Relationship Id="rId59" Type="http://schemas.openxmlformats.org/officeDocument/2006/relationships/image" Target="../media/image87.png"/><Relationship Id="rId67" Type="http://schemas.openxmlformats.org/officeDocument/2006/relationships/image" Target="../media/image91.png"/><Relationship Id="rId103" Type="http://schemas.openxmlformats.org/officeDocument/2006/relationships/image" Target="../media/image109.png"/><Relationship Id="rId20" Type="http://schemas.openxmlformats.org/officeDocument/2006/relationships/customXml" Target="../ink/ink67.xml"/><Relationship Id="rId41" Type="http://schemas.openxmlformats.org/officeDocument/2006/relationships/image" Target="../media/image78.png"/><Relationship Id="rId54" Type="http://schemas.openxmlformats.org/officeDocument/2006/relationships/customXml" Target="../ink/ink84.xml"/><Relationship Id="rId62" Type="http://schemas.openxmlformats.org/officeDocument/2006/relationships/customXml" Target="../ink/ink88.xml"/><Relationship Id="rId70" Type="http://schemas.openxmlformats.org/officeDocument/2006/relationships/customXml" Target="../ink/ink92.xml"/><Relationship Id="rId75" Type="http://schemas.openxmlformats.org/officeDocument/2006/relationships/image" Target="../media/image95.png"/><Relationship Id="rId83" Type="http://schemas.openxmlformats.org/officeDocument/2006/relationships/image" Target="../media/image99.png"/><Relationship Id="rId88" Type="http://schemas.openxmlformats.org/officeDocument/2006/relationships/customXml" Target="../ink/ink101.xml"/><Relationship Id="rId91" Type="http://schemas.openxmlformats.org/officeDocument/2006/relationships/image" Target="../media/image103.png"/><Relationship Id="rId96" Type="http://schemas.openxmlformats.org/officeDocument/2006/relationships/customXml" Target="../ink/ink10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0.xml"/><Relationship Id="rId15" Type="http://schemas.openxmlformats.org/officeDocument/2006/relationships/image" Target="../media/image65.png"/><Relationship Id="rId23" Type="http://schemas.openxmlformats.org/officeDocument/2006/relationships/image" Target="../media/image69.png"/><Relationship Id="rId28" Type="http://schemas.openxmlformats.org/officeDocument/2006/relationships/customXml" Target="../ink/ink71.xml"/><Relationship Id="rId36" Type="http://schemas.openxmlformats.org/officeDocument/2006/relationships/customXml" Target="../ink/ink75.xml"/><Relationship Id="rId49" Type="http://schemas.openxmlformats.org/officeDocument/2006/relationships/image" Target="../media/image82.png"/><Relationship Id="rId57" Type="http://schemas.openxmlformats.org/officeDocument/2006/relationships/image" Target="../media/image86.png"/><Relationship Id="rId106" Type="http://schemas.openxmlformats.org/officeDocument/2006/relationships/customXml" Target="../ink/ink110.xml"/><Relationship Id="rId10" Type="http://schemas.openxmlformats.org/officeDocument/2006/relationships/customXml" Target="../ink/ink62.xml"/><Relationship Id="rId31" Type="http://schemas.openxmlformats.org/officeDocument/2006/relationships/image" Target="../media/image73.png"/><Relationship Id="rId44" Type="http://schemas.openxmlformats.org/officeDocument/2006/relationships/customXml" Target="../ink/ink79.xml"/><Relationship Id="rId52" Type="http://schemas.openxmlformats.org/officeDocument/2006/relationships/customXml" Target="../ink/ink83.xml"/><Relationship Id="rId60" Type="http://schemas.openxmlformats.org/officeDocument/2006/relationships/customXml" Target="../ink/ink87.xml"/><Relationship Id="rId65" Type="http://schemas.openxmlformats.org/officeDocument/2006/relationships/image" Target="../media/image90.png"/><Relationship Id="rId73" Type="http://schemas.openxmlformats.org/officeDocument/2006/relationships/image" Target="../media/image94.png"/><Relationship Id="rId78" Type="http://schemas.openxmlformats.org/officeDocument/2006/relationships/customXml" Target="../ink/ink96.xml"/><Relationship Id="rId81" Type="http://schemas.openxmlformats.org/officeDocument/2006/relationships/image" Target="../media/image98.png"/><Relationship Id="rId86" Type="http://schemas.openxmlformats.org/officeDocument/2006/relationships/customXml" Target="../ink/ink100.xml"/><Relationship Id="rId94" Type="http://schemas.openxmlformats.org/officeDocument/2006/relationships/customXml" Target="../ink/ink104.xml"/><Relationship Id="rId99" Type="http://schemas.openxmlformats.org/officeDocument/2006/relationships/image" Target="../media/image107.png"/><Relationship Id="rId101" Type="http://schemas.openxmlformats.org/officeDocument/2006/relationships/image" Target="../media/image108.png"/><Relationship Id="rId4" Type="http://schemas.openxmlformats.org/officeDocument/2006/relationships/customXml" Target="../ink/ink59.xml"/><Relationship Id="rId9" Type="http://schemas.openxmlformats.org/officeDocument/2006/relationships/image" Target="../media/image62.png"/><Relationship Id="rId13" Type="http://schemas.openxmlformats.org/officeDocument/2006/relationships/image" Target="../media/image64.png"/><Relationship Id="rId18" Type="http://schemas.openxmlformats.org/officeDocument/2006/relationships/customXml" Target="../ink/ink66.xml"/><Relationship Id="rId39" Type="http://schemas.openxmlformats.org/officeDocument/2006/relationships/image" Target="../media/image77.png"/><Relationship Id="rId34" Type="http://schemas.openxmlformats.org/officeDocument/2006/relationships/customXml" Target="../ink/ink74.xml"/><Relationship Id="rId50" Type="http://schemas.openxmlformats.org/officeDocument/2006/relationships/customXml" Target="../ink/ink82.xml"/><Relationship Id="rId55" Type="http://schemas.openxmlformats.org/officeDocument/2006/relationships/image" Target="../media/image85.png"/><Relationship Id="rId76" Type="http://schemas.openxmlformats.org/officeDocument/2006/relationships/customXml" Target="../ink/ink95.xml"/><Relationship Id="rId97" Type="http://schemas.openxmlformats.org/officeDocument/2006/relationships/image" Target="../media/image106.png"/><Relationship Id="rId104" Type="http://schemas.openxmlformats.org/officeDocument/2006/relationships/customXml" Target="../ink/ink10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customXml" Target="../ink/ink116.xml"/><Relationship Id="rId18" Type="http://schemas.openxmlformats.org/officeDocument/2006/relationships/image" Target="../media/image120.png"/><Relationship Id="rId26" Type="http://schemas.openxmlformats.org/officeDocument/2006/relationships/image" Target="../media/image124.png"/><Relationship Id="rId39" Type="http://schemas.openxmlformats.org/officeDocument/2006/relationships/customXml" Target="../ink/ink129.xml"/><Relationship Id="rId3" Type="http://schemas.openxmlformats.org/officeDocument/2006/relationships/customXml" Target="../ink/ink111.xml"/><Relationship Id="rId21" Type="http://schemas.openxmlformats.org/officeDocument/2006/relationships/customXml" Target="../ink/ink120.xml"/><Relationship Id="rId34" Type="http://schemas.openxmlformats.org/officeDocument/2006/relationships/image" Target="../media/image128.png"/><Relationship Id="rId42" Type="http://schemas.openxmlformats.org/officeDocument/2006/relationships/image" Target="../media/image132.png"/><Relationship Id="rId47" Type="http://schemas.openxmlformats.org/officeDocument/2006/relationships/customXml" Target="../ink/ink133.xml"/><Relationship Id="rId7" Type="http://schemas.openxmlformats.org/officeDocument/2006/relationships/customXml" Target="../ink/ink113.xml"/><Relationship Id="rId12" Type="http://schemas.openxmlformats.org/officeDocument/2006/relationships/image" Target="../media/image117.png"/><Relationship Id="rId17" Type="http://schemas.openxmlformats.org/officeDocument/2006/relationships/customXml" Target="../ink/ink118.xml"/><Relationship Id="rId25" Type="http://schemas.openxmlformats.org/officeDocument/2006/relationships/customXml" Target="../ink/ink122.xml"/><Relationship Id="rId33" Type="http://schemas.openxmlformats.org/officeDocument/2006/relationships/customXml" Target="../ink/ink126.xml"/><Relationship Id="rId38" Type="http://schemas.openxmlformats.org/officeDocument/2006/relationships/image" Target="../media/image130.png"/><Relationship Id="rId46" Type="http://schemas.openxmlformats.org/officeDocument/2006/relationships/image" Target="../media/image134.png"/><Relationship Id="rId2" Type="http://schemas.openxmlformats.org/officeDocument/2006/relationships/image" Target="../media/image112.png"/><Relationship Id="rId16" Type="http://schemas.openxmlformats.org/officeDocument/2006/relationships/image" Target="../media/image119.png"/><Relationship Id="rId20" Type="http://schemas.openxmlformats.org/officeDocument/2006/relationships/image" Target="../media/image121.png"/><Relationship Id="rId29" Type="http://schemas.openxmlformats.org/officeDocument/2006/relationships/customXml" Target="../ink/ink124.xml"/><Relationship Id="rId41" Type="http://schemas.openxmlformats.org/officeDocument/2006/relationships/customXml" Target="../ink/ink1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11" Type="http://schemas.openxmlformats.org/officeDocument/2006/relationships/customXml" Target="../ink/ink115.xml"/><Relationship Id="rId24" Type="http://schemas.openxmlformats.org/officeDocument/2006/relationships/image" Target="../media/image123.png"/><Relationship Id="rId32" Type="http://schemas.openxmlformats.org/officeDocument/2006/relationships/image" Target="../media/image127.png"/><Relationship Id="rId37" Type="http://schemas.openxmlformats.org/officeDocument/2006/relationships/customXml" Target="../ink/ink128.xml"/><Relationship Id="rId40" Type="http://schemas.openxmlformats.org/officeDocument/2006/relationships/image" Target="../media/image131.png"/><Relationship Id="rId45" Type="http://schemas.openxmlformats.org/officeDocument/2006/relationships/customXml" Target="../ink/ink132.xml"/><Relationship Id="rId5" Type="http://schemas.openxmlformats.org/officeDocument/2006/relationships/customXml" Target="../ink/ink112.xml"/><Relationship Id="rId15" Type="http://schemas.openxmlformats.org/officeDocument/2006/relationships/customXml" Target="../ink/ink117.xml"/><Relationship Id="rId23" Type="http://schemas.openxmlformats.org/officeDocument/2006/relationships/customXml" Target="../ink/ink121.xml"/><Relationship Id="rId28" Type="http://schemas.openxmlformats.org/officeDocument/2006/relationships/image" Target="../media/image125.png"/><Relationship Id="rId36" Type="http://schemas.openxmlformats.org/officeDocument/2006/relationships/image" Target="../media/image129.png"/><Relationship Id="rId10" Type="http://schemas.openxmlformats.org/officeDocument/2006/relationships/image" Target="../media/image116.png"/><Relationship Id="rId19" Type="http://schemas.openxmlformats.org/officeDocument/2006/relationships/customXml" Target="../ink/ink119.xml"/><Relationship Id="rId31" Type="http://schemas.openxmlformats.org/officeDocument/2006/relationships/customXml" Target="../ink/ink125.xml"/><Relationship Id="rId44" Type="http://schemas.openxmlformats.org/officeDocument/2006/relationships/image" Target="../media/image133.png"/><Relationship Id="rId4" Type="http://schemas.openxmlformats.org/officeDocument/2006/relationships/image" Target="../media/image113.png"/><Relationship Id="rId9" Type="http://schemas.openxmlformats.org/officeDocument/2006/relationships/customXml" Target="../ink/ink114.xml"/><Relationship Id="rId14" Type="http://schemas.openxmlformats.org/officeDocument/2006/relationships/image" Target="../media/image118.png"/><Relationship Id="rId22" Type="http://schemas.openxmlformats.org/officeDocument/2006/relationships/image" Target="../media/image122.png"/><Relationship Id="rId27" Type="http://schemas.openxmlformats.org/officeDocument/2006/relationships/customXml" Target="../ink/ink123.xml"/><Relationship Id="rId30" Type="http://schemas.openxmlformats.org/officeDocument/2006/relationships/image" Target="../media/image126.png"/><Relationship Id="rId35" Type="http://schemas.openxmlformats.org/officeDocument/2006/relationships/customXml" Target="../ink/ink127.xml"/><Relationship Id="rId43" Type="http://schemas.openxmlformats.org/officeDocument/2006/relationships/customXml" Target="../ink/ink131.xml"/><Relationship Id="rId48" Type="http://schemas.openxmlformats.org/officeDocument/2006/relationships/image" Target="../media/image135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1.png"/><Relationship Id="rId18" Type="http://schemas.openxmlformats.org/officeDocument/2006/relationships/customXml" Target="../ink/ink142.xml"/><Relationship Id="rId26" Type="http://schemas.openxmlformats.org/officeDocument/2006/relationships/customXml" Target="../ink/ink146.xml"/><Relationship Id="rId39" Type="http://schemas.openxmlformats.org/officeDocument/2006/relationships/image" Target="../media/image154.png"/><Relationship Id="rId3" Type="http://schemas.openxmlformats.org/officeDocument/2006/relationships/image" Target="../media/image136.png"/><Relationship Id="rId21" Type="http://schemas.openxmlformats.org/officeDocument/2006/relationships/image" Target="../media/image145.png"/><Relationship Id="rId34" Type="http://schemas.openxmlformats.org/officeDocument/2006/relationships/customXml" Target="../ink/ink150.xml"/><Relationship Id="rId42" Type="http://schemas.openxmlformats.org/officeDocument/2006/relationships/customXml" Target="../ink/ink154.xml"/><Relationship Id="rId47" Type="http://schemas.openxmlformats.org/officeDocument/2006/relationships/image" Target="../media/image158.png"/><Relationship Id="rId50" Type="http://schemas.openxmlformats.org/officeDocument/2006/relationships/customXml" Target="../ink/ink158.xml"/><Relationship Id="rId7" Type="http://schemas.openxmlformats.org/officeDocument/2006/relationships/image" Target="../media/image138.png"/><Relationship Id="rId12" Type="http://schemas.openxmlformats.org/officeDocument/2006/relationships/customXml" Target="../ink/ink139.xml"/><Relationship Id="rId17" Type="http://schemas.openxmlformats.org/officeDocument/2006/relationships/image" Target="../media/image143.png"/><Relationship Id="rId25" Type="http://schemas.openxmlformats.org/officeDocument/2006/relationships/image" Target="../media/image147.png"/><Relationship Id="rId33" Type="http://schemas.openxmlformats.org/officeDocument/2006/relationships/image" Target="../media/image151.png"/><Relationship Id="rId38" Type="http://schemas.openxmlformats.org/officeDocument/2006/relationships/customXml" Target="../ink/ink152.xml"/><Relationship Id="rId46" Type="http://schemas.openxmlformats.org/officeDocument/2006/relationships/customXml" Target="../ink/ink156.xml"/><Relationship Id="rId2" Type="http://schemas.openxmlformats.org/officeDocument/2006/relationships/customXml" Target="../ink/ink134.xml"/><Relationship Id="rId16" Type="http://schemas.openxmlformats.org/officeDocument/2006/relationships/customXml" Target="../ink/ink141.xml"/><Relationship Id="rId20" Type="http://schemas.openxmlformats.org/officeDocument/2006/relationships/customXml" Target="../ink/ink143.xml"/><Relationship Id="rId29" Type="http://schemas.openxmlformats.org/officeDocument/2006/relationships/image" Target="../media/image149.png"/><Relationship Id="rId41" Type="http://schemas.openxmlformats.org/officeDocument/2006/relationships/image" Target="../media/image15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6.xml"/><Relationship Id="rId11" Type="http://schemas.openxmlformats.org/officeDocument/2006/relationships/image" Target="../media/image140.png"/><Relationship Id="rId24" Type="http://schemas.openxmlformats.org/officeDocument/2006/relationships/customXml" Target="../ink/ink145.xml"/><Relationship Id="rId32" Type="http://schemas.openxmlformats.org/officeDocument/2006/relationships/customXml" Target="../ink/ink149.xml"/><Relationship Id="rId37" Type="http://schemas.openxmlformats.org/officeDocument/2006/relationships/image" Target="../media/image153.png"/><Relationship Id="rId40" Type="http://schemas.openxmlformats.org/officeDocument/2006/relationships/customXml" Target="../ink/ink153.xml"/><Relationship Id="rId45" Type="http://schemas.openxmlformats.org/officeDocument/2006/relationships/image" Target="../media/image157.png"/><Relationship Id="rId5" Type="http://schemas.openxmlformats.org/officeDocument/2006/relationships/image" Target="../media/image137.png"/><Relationship Id="rId15" Type="http://schemas.openxmlformats.org/officeDocument/2006/relationships/image" Target="../media/image142.png"/><Relationship Id="rId23" Type="http://schemas.openxmlformats.org/officeDocument/2006/relationships/image" Target="../media/image146.png"/><Relationship Id="rId28" Type="http://schemas.openxmlformats.org/officeDocument/2006/relationships/customXml" Target="../ink/ink147.xml"/><Relationship Id="rId36" Type="http://schemas.openxmlformats.org/officeDocument/2006/relationships/customXml" Target="../ink/ink151.xml"/><Relationship Id="rId49" Type="http://schemas.openxmlformats.org/officeDocument/2006/relationships/image" Target="../media/image159.png"/><Relationship Id="rId10" Type="http://schemas.openxmlformats.org/officeDocument/2006/relationships/customXml" Target="../ink/ink138.xml"/><Relationship Id="rId19" Type="http://schemas.openxmlformats.org/officeDocument/2006/relationships/image" Target="../media/image144.png"/><Relationship Id="rId31" Type="http://schemas.openxmlformats.org/officeDocument/2006/relationships/image" Target="../media/image150.png"/><Relationship Id="rId44" Type="http://schemas.openxmlformats.org/officeDocument/2006/relationships/customXml" Target="../ink/ink155.xml"/><Relationship Id="rId4" Type="http://schemas.openxmlformats.org/officeDocument/2006/relationships/customXml" Target="../ink/ink135.xml"/><Relationship Id="rId9" Type="http://schemas.openxmlformats.org/officeDocument/2006/relationships/image" Target="../media/image139.png"/><Relationship Id="rId14" Type="http://schemas.openxmlformats.org/officeDocument/2006/relationships/customXml" Target="../ink/ink140.xml"/><Relationship Id="rId22" Type="http://schemas.openxmlformats.org/officeDocument/2006/relationships/customXml" Target="../ink/ink144.xml"/><Relationship Id="rId27" Type="http://schemas.openxmlformats.org/officeDocument/2006/relationships/image" Target="../media/image148.png"/><Relationship Id="rId30" Type="http://schemas.openxmlformats.org/officeDocument/2006/relationships/customXml" Target="../ink/ink148.xml"/><Relationship Id="rId35" Type="http://schemas.openxmlformats.org/officeDocument/2006/relationships/image" Target="../media/image152.png"/><Relationship Id="rId43" Type="http://schemas.openxmlformats.org/officeDocument/2006/relationships/image" Target="../media/image156.png"/><Relationship Id="rId48" Type="http://schemas.openxmlformats.org/officeDocument/2006/relationships/customXml" Target="../ink/ink157.xml"/><Relationship Id="rId8" Type="http://schemas.openxmlformats.org/officeDocument/2006/relationships/customXml" Target="../ink/ink137.xml"/><Relationship Id="rId51" Type="http://schemas.openxmlformats.org/officeDocument/2006/relationships/image" Target="../media/image1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2.xml"/><Relationship Id="rId13" Type="http://schemas.openxmlformats.org/officeDocument/2006/relationships/image" Target="../media/image166.png"/><Relationship Id="rId18" Type="http://schemas.openxmlformats.org/officeDocument/2006/relationships/customXml" Target="../ink/ink167.xml"/><Relationship Id="rId26" Type="http://schemas.openxmlformats.org/officeDocument/2006/relationships/customXml" Target="../ink/ink171.xml"/><Relationship Id="rId39" Type="http://schemas.openxmlformats.org/officeDocument/2006/relationships/image" Target="../media/image179.png"/><Relationship Id="rId3" Type="http://schemas.openxmlformats.org/officeDocument/2006/relationships/image" Target="../media/image161.png"/><Relationship Id="rId21" Type="http://schemas.openxmlformats.org/officeDocument/2006/relationships/image" Target="../media/image170.png"/><Relationship Id="rId34" Type="http://schemas.openxmlformats.org/officeDocument/2006/relationships/customXml" Target="../ink/ink175.xml"/><Relationship Id="rId7" Type="http://schemas.openxmlformats.org/officeDocument/2006/relationships/image" Target="../media/image163.png"/><Relationship Id="rId12" Type="http://schemas.openxmlformats.org/officeDocument/2006/relationships/customXml" Target="../ink/ink164.xml"/><Relationship Id="rId17" Type="http://schemas.openxmlformats.org/officeDocument/2006/relationships/image" Target="../media/image168.png"/><Relationship Id="rId25" Type="http://schemas.openxmlformats.org/officeDocument/2006/relationships/image" Target="../media/image172.png"/><Relationship Id="rId33" Type="http://schemas.openxmlformats.org/officeDocument/2006/relationships/image" Target="../media/image176.png"/><Relationship Id="rId38" Type="http://schemas.openxmlformats.org/officeDocument/2006/relationships/customXml" Target="../ink/ink177.xml"/><Relationship Id="rId2" Type="http://schemas.openxmlformats.org/officeDocument/2006/relationships/customXml" Target="../ink/ink159.xml"/><Relationship Id="rId16" Type="http://schemas.openxmlformats.org/officeDocument/2006/relationships/customXml" Target="../ink/ink166.xml"/><Relationship Id="rId20" Type="http://schemas.openxmlformats.org/officeDocument/2006/relationships/customXml" Target="../ink/ink168.xml"/><Relationship Id="rId29" Type="http://schemas.openxmlformats.org/officeDocument/2006/relationships/image" Target="../media/image17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1.xml"/><Relationship Id="rId11" Type="http://schemas.openxmlformats.org/officeDocument/2006/relationships/image" Target="../media/image165.png"/><Relationship Id="rId24" Type="http://schemas.openxmlformats.org/officeDocument/2006/relationships/customXml" Target="../ink/ink170.xml"/><Relationship Id="rId32" Type="http://schemas.openxmlformats.org/officeDocument/2006/relationships/customXml" Target="../ink/ink174.xml"/><Relationship Id="rId37" Type="http://schemas.openxmlformats.org/officeDocument/2006/relationships/image" Target="../media/image178.png"/><Relationship Id="rId5" Type="http://schemas.openxmlformats.org/officeDocument/2006/relationships/image" Target="../media/image162.png"/><Relationship Id="rId15" Type="http://schemas.openxmlformats.org/officeDocument/2006/relationships/image" Target="../media/image167.png"/><Relationship Id="rId23" Type="http://schemas.openxmlformats.org/officeDocument/2006/relationships/image" Target="../media/image171.png"/><Relationship Id="rId28" Type="http://schemas.openxmlformats.org/officeDocument/2006/relationships/customXml" Target="../ink/ink172.xml"/><Relationship Id="rId36" Type="http://schemas.openxmlformats.org/officeDocument/2006/relationships/customXml" Target="../ink/ink176.xml"/><Relationship Id="rId10" Type="http://schemas.openxmlformats.org/officeDocument/2006/relationships/customXml" Target="../ink/ink163.xml"/><Relationship Id="rId19" Type="http://schemas.openxmlformats.org/officeDocument/2006/relationships/image" Target="../media/image169.png"/><Relationship Id="rId31" Type="http://schemas.openxmlformats.org/officeDocument/2006/relationships/image" Target="../media/image175.png"/><Relationship Id="rId4" Type="http://schemas.openxmlformats.org/officeDocument/2006/relationships/customXml" Target="../ink/ink160.xml"/><Relationship Id="rId9" Type="http://schemas.openxmlformats.org/officeDocument/2006/relationships/image" Target="../media/image164.png"/><Relationship Id="rId14" Type="http://schemas.openxmlformats.org/officeDocument/2006/relationships/customXml" Target="../ink/ink165.xml"/><Relationship Id="rId22" Type="http://schemas.openxmlformats.org/officeDocument/2006/relationships/customXml" Target="../ink/ink169.xml"/><Relationship Id="rId27" Type="http://schemas.openxmlformats.org/officeDocument/2006/relationships/image" Target="../media/image173.png"/><Relationship Id="rId30" Type="http://schemas.openxmlformats.org/officeDocument/2006/relationships/customXml" Target="../ink/ink173.xml"/><Relationship Id="rId35" Type="http://schemas.openxmlformats.org/officeDocument/2006/relationships/image" Target="../media/image17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94DD0BF-459F-4EE4-BD13-F2C8130987A9}"/>
                  </a:ext>
                </a:extLst>
              </p14:cNvPr>
              <p14:cNvContentPartPr/>
              <p14:nvPr/>
            </p14:nvContentPartPr>
            <p14:xfrm>
              <a:off x="7291794" y="428617"/>
              <a:ext cx="1587960" cy="442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94DD0BF-459F-4EE4-BD13-F2C8130987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82794" y="419617"/>
                <a:ext cx="1605600" cy="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E6229B0-8E4A-4535-B808-02FEC0AC68DE}"/>
                  </a:ext>
                </a:extLst>
              </p14:cNvPr>
              <p14:cNvContentPartPr/>
              <p14:nvPr/>
            </p14:nvContentPartPr>
            <p14:xfrm>
              <a:off x="8534514" y="94537"/>
              <a:ext cx="242280" cy="2048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E6229B0-8E4A-4535-B808-02FEC0AC68D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25514" y="85882"/>
                <a:ext cx="259920" cy="222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DA59CF0-836C-4BF7-AF3B-6F416D248C85}"/>
                  </a:ext>
                </a:extLst>
              </p14:cNvPr>
              <p14:cNvContentPartPr/>
              <p14:nvPr/>
            </p14:nvContentPartPr>
            <p14:xfrm>
              <a:off x="7884354" y="150337"/>
              <a:ext cx="474120" cy="2008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DA59CF0-836C-4BF7-AF3B-6F416D248C8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75354" y="141337"/>
                <a:ext cx="49176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300A18D-5479-46C2-B8CE-711FAD51E011}"/>
                  </a:ext>
                </a:extLst>
              </p14:cNvPr>
              <p14:cNvContentPartPr/>
              <p14:nvPr/>
            </p14:nvContentPartPr>
            <p14:xfrm>
              <a:off x="7367754" y="153937"/>
              <a:ext cx="280800" cy="207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300A18D-5479-46C2-B8CE-711FAD51E01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59114" y="145282"/>
                <a:ext cx="298440" cy="2250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9E87994-0E28-42DB-A54B-4DC4D43BED05}"/>
                  </a:ext>
                </a:extLst>
              </p14:cNvPr>
              <p14:cNvContentPartPr/>
              <p14:nvPr/>
            </p14:nvContentPartPr>
            <p14:xfrm>
              <a:off x="1193394" y="2265337"/>
              <a:ext cx="37800" cy="1944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9E87994-0E28-42DB-A54B-4DC4D43BED0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84754" y="2256697"/>
                <a:ext cx="5544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378C2256-458F-4047-BA43-3A79D380664D}"/>
                  </a:ext>
                </a:extLst>
              </p14:cNvPr>
              <p14:cNvContentPartPr/>
              <p14:nvPr/>
            </p14:nvContentPartPr>
            <p14:xfrm>
              <a:off x="1293474" y="2278657"/>
              <a:ext cx="268560" cy="14688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378C2256-458F-4047-BA43-3A79D380664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84834" y="2270017"/>
                <a:ext cx="286200" cy="1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3FC276E6-9D00-4317-AF07-3921C3621214}"/>
                  </a:ext>
                </a:extLst>
              </p14:cNvPr>
              <p14:cNvContentPartPr/>
              <p14:nvPr/>
            </p14:nvContentPartPr>
            <p14:xfrm>
              <a:off x="3647874" y="2236537"/>
              <a:ext cx="183240" cy="13500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3FC276E6-9D00-4317-AF07-3921C362121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38874" y="2227897"/>
                <a:ext cx="20088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F72C5200-3298-43D9-A365-9E95C40EE38B}"/>
                  </a:ext>
                </a:extLst>
              </p14:cNvPr>
              <p14:cNvContentPartPr/>
              <p14:nvPr/>
            </p14:nvContentPartPr>
            <p14:xfrm>
              <a:off x="2617194" y="2190817"/>
              <a:ext cx="964440" cy="33876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F72C5200-3298-43D9-A365-9E95C40EE38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08197" y="2181817"/>
                <a:ext cx="982073" cy="35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3F970C47-438A-407E-A8BA-4121999AFB4F}"/>
                  </a:ext>
                </a:extLst>
              </p14:cNvPr>
              <p14:cNvContentPartPr/>
              <p14:nvPr/>
            </p14:nvContentPartPr>
            <p14:xfrm>
              <a:off x="1939674" y="2261017"/>
              <a:ext cx="616320" cy="2451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3F970C47-438A-407E-A8BA-4121999AFB4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930679" y="2252017"/>
                <a:ext cx="63395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53D13466-E6EA-4721-868D-B3DFF2D7AA48}"/>
                  </a:ext>
                </a:extLst>
              </p14:cNvPr>
              <p14:cNvContentPartPr/>
              <p14:nvPr/>
            </p14:nvContentPartPr>
            <p14:xfrm>
              <a:off x="4077354" y="2184697"/>
              <a:ext cx="1749240" cy="34776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53D13466-E6EA-4721-868D-B3DFF2D7AA4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068712" y="2175697"/>
                <a:ext cx="1766884" cy="36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98712866-88F0-4C03-9586-31BC5CACF105}"/>
                  </a:ext>
                </a:extLst>
              </p14:cNvPr>
              <p14:cNvContentPartPr/>
              <p14:nvPr/>
            </p14:nvContentPartPr>
            <p14:xfrm>
              <a:off x="1213914" y="2890657"/>
              <a:ext cx="23400" cy="19512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98712866-88F0-4C03-9586-31BC5CACF10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205274" y="2881657"/>
                <a:ext cx="41040" cy="21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36908090-478E-4F3D-9629-2A9FF116B0A3}"/>
                  </a:ext>
                </a:extLst>
              </p14:cNvPr>
              <p14:cNvContentPartPr/>
              <p14:nvPr/>
            </p14:nvContentPartPr>
            <p14:xfrm>
              <a:off x="1339194" y="2872297"/>
              <a:ext cx="223920" cy="18864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36908090-478E-4F3D-9629-2A9FF116B0A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330554" y="2863657"/>
                <a:ext cx="24156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E62B602C-965F-4476-B38E-FFAF775612BB}"/>
                  </a:ext>
                </a:extLst>
              </p14:cNvPr>
              <p14:cNvContentPartPr/>
              <p14:nvPr/>
            </p14:nvContentPartPr>
            <p14:xfrm>
              <a:off x="1925634" y="2872297"/>
              <a:ext cx="168120" cy="21492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E62B602C-965F-4476-B38E-FFAF775612B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916994" y="2863657"/>
                <a:ext cx="18576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0DAAFF51-C33C-4A1D-88B5-A94F46A64AF3}"/>
                  </a:ext>
                </a:extLst>
              </p14:cNvPr>
              <p14:cNvContentPartPr/>
              <p14:nvPr/>
            </p14:nvContentPartPr>
            <p14:xfrm>
              <a:off x="2402994" y="2877697"/>
              <a:ext cx="880200" cy="32760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0DAAFF51-C33C-4A1D-88B5-A94F46A64AF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394350" y="2869057"/>
                <a:ext cx="897847" cy="34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A97BF2B5-54D7-4335-A7FA-2A2CF92E6ECB}"/>
                  </a:ext>
                </a:extLst>
              </p14:cNvPr>
              <p14:cNvContentPartPr/>
              <p14:nvPr/>
            </p14:nvContentPartPr>
            <p14:xfrm>
              <a:off x="2183034" y="2875537"/>
              <a:ext cx="137160" cy="19656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A97BF2B5-54D7-4335-A7FA-2A2CF92E6EC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174394" y="2866881"/>
                <a:ext cx="154800" cy="2142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C537894B-AB81-4AF8-8EF2-28D0776B4D88}"/>
                  </a:ext>
                </a:extLst>
              </p14:cNvPr>
              <p14:cNvContentPartPr/>
              <p14:nvPr/>
            </p14:nvContentPartPr>
            <p14:xfrm>
              <a:off x="5281554" y="2866897"/>
              <a:ext cx="1861560" cy="34056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C537894B-AB81-4AF8-8EF2-28D0776B4D8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272554" y="2857897"/>
                <a:ext cx="1879200" cy="35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74DB4D03-A2F7-4709-BC1C-3EBF4ABD15C1}"/>
                  </a:ext>
                </a:extLst>
              </p14:cNvPr>
              <p14:cNvContentPartPr/>
              <p14:nvPr/>
            </p14:nvContentPartPr>
            <p14:xfrm>
              <a:off x="4329354" y="2920897"/>
              <a:ext cx="686520" cy="20268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74DB4D03-A2F7-4709-BC1C-3EBF4ABD15C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320714" y="2912272"/>
                <a:ext cx="704160" cy="2202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824C791F-D772-4963-AD29-9CEAE423B86B}"/>
                  </a:ext>
                </a:extLst>
              </p14:cNvPr>
              <p14:cNvContentPartPr/>
              <p14:nvPr/>
            </p14:nvContentPartPr>
            <p14:xfrm>
              <a:off x="3421074" y="2852857"/>
              <a:ext cx="833400" cy="25236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824C791F-D772-4963-AD29-9CEAE423B86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412430" y="2843857"/>
                <a:ext cx="851048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4FDF1220-7A9E-4F80-B338-D689A3627FC9}"/>
                  </a:ext>
                </a:extLst>
              </p14:cNvPr>
              <p14:cNvContentPartPr/>
              <p14:nvPr/>
            </p14:nvContentPartPr>
            <p14:xfrm>
              <a:off x="1447194" y="3627217"/>
              <a:ext cx="198360" cy="207720"/>
            </p14:xfrm>
          </p:contentPart>
        </mc:Choice>
        <mc:Fallback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4FDF1220-7A9E-4F80-B338-D689A3627FC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438194" y="3618217"/>
                <a:ext cx="21600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5AF5F043-D602-40D5-A8E6-A2F5198D00B3}"/>
                  </a:ext>
                </a:extLst>
              </p14:cNvPr>
              <p14:cNvContentPartPr/>
              <p14:nvPr/>
            </p14:nvContentPartPr>
            <p14:xfrm>
              <a:off x="1268634" y="3628297"/>
              <a:ext cx="84960" cy="21816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5AF5F043-D602-40D5-A8E6-A2F5198D00B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259957" y="3619657"/>
                <a:ext cx="102675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491DF830-9B36-463C-8F0B-185BB8E28CB0}"/>
                  </a:ext>
                </a:extLst>
              </p14:cNvPr>
              <p14:cNvContentPartPr/>
              <p14:nvPr/>
            </p14:nvContentPartPr>
            <p14:xfrm>
              <a:off x="4221714" y="3497257"/>
              <a:ext cx="1543320" cy="23184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491DF830-9B36-463C-8F0B-185BB8E28CB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212714" y="3488617"/>
                <a:ext cx="156096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AD289371-D8E0-4683-89A3-0FA798382DF3}"/>
                  </a:ext>
                </a:extLst>
              </p14:cNvPr>
              <p14:cNvContentPartPr/>
              <p14:nvPr/>
            </p14:nvContentPartPr>
            <p14:xfrm>
              <a:off x="2860194" y="3537577"/>
              <a:ext cx="1186560" cy="35892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AD289371-D8E0-4683-89A3-0FA798382DF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851194" y="3528937"/>
                <a:ext cx="1204200" cy="37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6369FEC4-5E5A-4022-BFEA-56A64F171127}"/>
                  </a:ext>
                </a:extLst>
              </p14:cNvPr>
              <p14:cNvContentPartPr/>
              <p14:nvPr/>
            </p14:nvContentPartPr>
            <p14:xfrm>
              <a:off x="1962714" y="3553057"/>
              <a:ext cx="703440" cy="22176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6369FEC4-5E5A-4022-BFEA-56A64F17112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954074" y="3544403"/>
                <a:ext cx="721080" cy="2394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EFC45D5D-F55F-4E54-AFE8-6CA139E8C052}"/>
                  </a:ext>
                </a:extLst>
              </p14:cNvPr>
              <p14:cNvContentPartPr/>
              <p14:nvPr/>
            </p14:nvContentPartPr>
            <p14:xfrm>
              <a:off x="5993274" y="3567457"/>
              <a:ext cx="542880" cy="271800"/>
            </p14:xfrm>
          </p:contentPart>
        </mc:Choice>
        <mc:Fallback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EFC45D5D-F55F-4E54-AFE8-6CA139E8C05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984628" y="3558817"/>
                <a:ext cx="560532" cy="28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8CEDEE55-FB53-46EB-A694-1FABB01DD3B9}"/>
                  </a:ext>
                </a:extLst>
              </p14:cNvPr>
              <p14:cNvContentPartPr/>
              <p14:nvPr/>
            </p14:nvContentPartPr>
            <p14:xfrm>
              <a:off x="6833514" y="3540817"/>
              <a:ext cx="2414880" cy="438480"/>
            </p14:xfrm>
          </p:contentPart>
        </mc:Choice>
        <mc:Fallback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8CEDEE55-FB53-46EB-A694-1FABB01DD3B9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824514" y="3532177"/>
                <a:ext cx="2432520" cy="45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C7A73DFA-F0FC-45B0-9210-9F99743876EF}"/>
                  </a:ext>
                </a:extLst>
              </p14:cNvPr>
              <p14:cNvContentPartPr/>
              <p14:nvPr/>
            </p14:nvContentPartPr>
            <p14:xfrm>
              <a:off x="1182234" y="1514017"/>
              <a:ext cx="1508760" cy="37008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C7A73DFA-F0FC-45B0-9210-9F99743876EF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173594" y="1505026"/>
                <a:ext cx="1526400" cy="38770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649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C970051-C978-49ED-9722-1ADFB98B9D32}"/>
                  </a:ext>
                </a:extLst>
              </p14:cNvPr>
              <p14:cNvContentPartPr/>
              <p14:nvPr/>
            </p14:nvContentPartPr>
            <p14:xfrm>
              <a:off x="610194" y="214417"/>
              <a:ext cx="25200" cy="213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C970051-C978-49ED-9722-1ADFB98B9D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1554" y="205417"/>
                <a:ext cx="4284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606B392-FD85-4C1E-AF1C-B234B54CF2BB}"/>
                  </a:ext>
                </a:extLst>
              </p14:cNvPr>
              <p14:cNvContentPartPr/>
              <p14:nvPr/>
            </p14:nvContentPartPr>
            <p14:xfrm>
              <a:off x="699474" y="320977"/>
              <a:ext cx="14400" cy="22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606B392-FD85-4C1E-AF1C-B234B54CF2B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0834" y="312337"/>
                <a:ext cx="3204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C22EFDD-232F-4ED9-B814-CF652E080731}"/>
                  </a:ext>
                </a:extLst>
              </p14:cNvPr>
              <p14:cNvContentPartPr/>
              <p14:nvPr/>
            </p14:nvContentPartPr>
            <p14:xfrm>
              <a:off x="779394" y="178777"/>
              <a:ext cx="199800" cy="2030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C22EFDD-232F-4ED9-B814-CF652E08073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70754" y="170137"/>
                <a:ext cx="21744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BD5AE59-D9A0-412F-A4D8-4956722438AB}"/>
                  </a:ext>
                </a:extLst>
              </p14:cNvPr>
              <p14:cNvContentPartPr/>
              <p14:nvPr/>
            </p14:nvContentPartPr>
            <p14:xfrm>
              <a:off x="2666514" y="247177"/>
              <a:ext cx="88560" cy="1026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BD5AE59-D9A0-412F-A4D8-4956722438A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57514" y="238177"/>
                <a:ext cx="106200" cy="12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B442D19-6D86-4965-9F3C-DF0D05DE29A1}"/>
                  </a:ext>
                </a:extLst>
              </p14:cNvPr>
              <p14:cNvContentPartPr/>
              <p14:nvPr/>
            </p14:nvContentPartPr>
            <p14:xfrm>
              <a:off x="2829954" y="182377"/>
              <a:ext cx="204840" cy="1666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B442D19-6D86-4965-9F3C-DF0D05DE29A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20954" y="173737"/>
                <a:ext cx="22248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2EEE24D5-BC74-401F-800B-5B46BBBF57F5}"/>
                  </a:ext>
                </a:extLst>
              </p14:cNvPr>
              <p14:cNvContentPartPr/>
              <p14:nvPr/>
            </p14:nvContentPartPr>
            <p14:xfrm>
              <a:off x="1268634" y="158257"/>
              <a:ext cx="1330560" cy="37728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2EEE24D5-BC74-401F-800B-5B46BBBF57F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59992" y="149257"/>
                <a:ext cx="1348205" cy="39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B9979CF2-45AC-4ABE-B48C-BEDABA70793E}"/>
                  </a:ext>
                </a:extLst>
              </p14:cNvPr>
              <p14:cNvContentPartPr/>
              <p14:nvPr/>
            </p14:nvContentPartPr>
            <p14:xfrm>
              <a:off x="3306594" y="126577"/>
              <a:ext cx="956880" cy="33840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B9979CF2-45AC-4ABE-B48C-BEDABA70793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97594" y="117577"/>
                <a:ext cx="974520" cy="35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CCD49322-D21F-49AC-AF3B-8C4947123BE2}"/>
                  </a:ext>
                </a:extLst>
              </p14:cNvPr>
              <p14:cNvContentPartPr/>
              <p14:nvPr/>
            </p14:nvContentPartPr>
            <p14:xfrm>
              <a:off x="4335114" y="182377"/>
              <a:ext cx="874080" cy="33516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CCD49322-D21F-49AC-AF3B-8C4947123BE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326118" y="173387"/>
                <a:ext cx="891713" cy="3527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A2C79862-3D30-44AE-A224-E80888CCA863}"/>
                  </a:ext>
                </a:extLst>
              </p14:cNvPr>
              <p14:cNvContentPartPr/>
              <p14:nvPr/>
            </p14:nvContentPartPr>
            <p14:xfrm>
              <a:off x="1984314" y="1986337"/>
              <a:ext cx="360" cy="3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A2C79862-3D30-44AE-A224-E80888CCA86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975314" y="197733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37348F0A-B0C7-4D3A-8DAF-926B34877BB6}"/>
                  </a:ext>
                </a:extLst>
              </p14:cNvPr>
              <p14:cNvContentPartPr/>
              <p14:nvPr/>
            </p14:nvContentPartPr>
            <p14:xfrm>
              <a:off x="3404154" y="924697"/>
              <a:ext cx="554760" cy="23976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37348F0A-B0C7-4D3A-8DAF-926B34877BB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395154" y="916057"/>
                <a:ext cx="572400" cy="25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604F781B-FADB-4FD0-9209-C574A7A7E653}"/>
                  </a:ext>
                </a:extLst>
              </p14:cNvPr>
              <p14:cNvContentPartPr/>
              <p14:nvPr/>
            </p14:nvContentPartPr>
            <p14:xfrm>
              <a:off x="2310474" y="839737"/>
              <a:ext cx="1028880" cy="30816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604F781B-FADB-4FD0-9209-C574A7A7E65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301474" y="831087"/>
                <a:ext cx="1046520" cy="3258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BF68B156-5FE8-4CB2-AFFF-3DDC25031FB6}"/>
                  </a:ext>
                </a:extLst>
              </p14:cNvPr>
              <p14:cNvContentPartPr/>
              <p14:nvPr/>
            </p14:nvContentPartPr>
            <p14:xfrm>
              <a:off x="1426674" y="796897"/>
              <a:ext cx="665280" cy="24552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BF68B156-5FE8-4CB2-AFFF-3DDC25031FB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417674" y="788257"/>
                <a:ext cx="68292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83D1B215-26DB-49DA-96F8-3A54EB363048}"/>
                  </a:ext>
                </a:extLst>
              </p14:cNvPr>
              <p14:cNvContentPartPr/>
              <p14:nvPr/>
            </p14:nvContentPartPr>
            <p14:xfrm>
              <a:off x="4238274" y="856657"/>
              <a:ext cx="237240" cy="17532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83D1B215-26DB-49DA-96F8-3A54EB36304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229634" y="848017"/>
                <a:ext cx="25488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FB4B1BDD-143B-4D18-A49B-F1DDB70C8EB3}"/>
                  </a:ext>
                </a:extLst>
              </p14:cNvPr>
              <p14:cNvContentPartPr/>
              <p14:nvPr/>
            </p14:nvContentPartPr>
            <p14:xfrm>
              <a:off x="4611234" y="790417"/>
              <a:ext cx="1936800" cy="373320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FB4B1BDD-143B-4D18-A49B-F1DDB70C8EB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602594" y="781769"/>
                <a:ext cx="1954440" cy="3909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D03EC52D-7B5A-4C90-AE73-9E2AA700C53A}"/>
                  </a:ext>
                </a:extLst>
              </p14:cNvPr>
              <p14:cNvContentPartPr/>
              <p14:nvPr/>
            </p14:nvContentPartPr>
            <p14:xfrm>
              <a:off x="8049234" y="1917577"/>
              <a:ext cx="8640" cy="18000"/>
            </p14:xfrm>
          </p:contentPart>
        </mc:Choice>
        <mc:Fallback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D03EC52D-7B5A-4C90-AE73-9E2AA700C53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040594" y="1908577"/>
                <a:ext cx="26280" cy="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5A60E129-925F-4BF4-8A93-9CBA93F71C2D}"/>
                  </a:ext>
                </a:extLst>
              </p14:cNvPr>
              <p14:cNvContentPartPr/>
              <p14:nvPr/>
            </p14:nvContentPartPr>
            <p14:xfrm>
              <a:off x="7657554" y="134497"/>
              <a:ext cx="1558800" cy="838080"/>
            </p14:xfrm>
          </p:contentPart>
        </mc:Choice>
        <mc:Fallback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5A60E129-925F-4BF4-8A93-9CBA93F71C2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648556" y="125501"/>
                <a:ext cx="1576436" cy="8557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33" name="Ink 232">
                <a:extLst>
                  <a:ext uri="{FF2B5EF4-FFF2-40B4-BE49-F238E27FC236}">
                    <a16:creationId xmlns:a16="http://schemas.microsoft.com/office/drawing/2014/main" id="{17B518FD-4C8E-4D24-AD96-284E93EDE663}"/>
                  </a:ext>
                </a:extLst>
              </p14:cNvPr>
              <p14:cNvContentPartPr/>
              <p14:nvPr/>
            </p14:nvContentPartPr>
            <p14:xfrm>
              <a:off x="7959594" y="1011097"/>
              <a:ext cx="163080" cy="165960"/>
            </p14:xfrm>
          </p:contentPart>
        </mc:Choice>
        <mc:Fallback>
          <p:pic>
            <p:nvPicPr>
              <p:cNvPr id="233" name="Ink 232">
                <a:extLst>
                  <a:ext uri="{FF2B5EF4-FFF2-40B4-BE49-F238E27FC236}">
                    <a16:creationId xmlns:a16="http://schemas.microsoft.com/office/drawing/2014/main" id="{17B518FD-4C8E-4D24-AD96-284E93EDE66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950594" y="1002116"/>
                <a:ext cx="180720" cy="1835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23" name="Ink 422">
                <a:extLst>
                  <a:ext uri="{FF2B5EF4-FFF2-40B4-BE49-F238E27FC236}">
                    <a16:creationId xmlns:a16="http://schemas.microsoft.com/office/drawing/2014/main" id="{47836073-FC70-497B-A708-09401E10016C}"/>
                  </a:ext>
                </a:extLst>
              </p14:cNvPr>
              <p14:cNvContentPartPr/>
              <p14:nvPr/>
            </p14:nvContentPartPr>
            <p14:xfrm>
              <a:off x="150114" y="3494377"/>
              <a:ext cx="9077760" cy="2592000"/>
            </p14:xfrm>
          </p:contentPart>
        </mc:Choice>
        <mc:Fallback>
          <p:pic>
            <p:nvPicPr>
              <p:cNvPr id="423" name="Ink 422">
                <a:extLst>
                  <a:ext uri="{FF2B5EF4-FFF2-40B4-BE49-F238E27FC236}">
                    <a16:creationId xmlns:a16="http://schemas.microsoft.com/office/drawing/2014/main" id="{47836073-FC70-497B-A708-09401E10016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41114" y="3485737"/>
                <a:ext cx="9095399" cy="260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565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6580D8-475F-4EBE-A914-F53696B4F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5" y="1107373"/>
            <a:ext cx="4478607" cy="331906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4E0F542A-A252-47D3-8785-2D0BFEE437D4}"/>
                  </a:ext>
                </a:extLst>
              </p14:cNvPr>
              <p14:cNvContentPartPr/>
              <p14:nvPr/>
            </p14:nvContentPartPr>
            <p14:xfrm>
              <a:off x="4266404" y="347307"/>
              <a:ext cx="3804840" cy="53748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4E0F542A-A252-47D3-8785-2D0BFEE437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57404" y="338307"/>
                <a:ext cx="3822480" cy="55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CA5EF1EE-0CED-476D-82C9-F7518EC52132}"/>
                  </a:ext>
                </a:extLst>
              </p14:cNvPr>
              <p14:cNvContentPartPr/>
              <p14:nvPr/>
            </p14:nvContentPartPr>
            <p14:xfrm>
              <a:off x="4862154" y="1490617"/>
              <a:ext cx="821880" cy="3420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CA5EF1EE-0CED-476D-82C9-F7518EC5213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53514" y="1481617"/>
                <a:ext cx="839520" cy="35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C192DDA3-3BCF-43D9-97F3-326A37A062CA}"/>
                  </a:ext>
                </a:extLst>
              </p14:cNvPr>
              <p14:cNvContentPartPr/>
              <p14:nvPr/>
            </p14:nvContentPartPr>
            <p14:xfrm>
              <a:off x="5506194" y="2136097"/>
              <a:ext cx="140040" cy="9288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C192DDA3-3BCF-43D9-97F3-326A37A062C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97194" y="2127097"/>
                <a:ext cx="157680" cy="1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96591390-6FA2-4746-ADA7-AD13C1CD0065}"/>
                  </a:ext>
                </a:extLst>
              </p14:cNvPr>
              <p14:cNvContentPartPr/>
              <p14:nvPr/>
            </p14:nvContentPartPr>
            <p14:xfrm>
              <a:off x="4994274" y="2112697"/>
              <a:ext cx="233280" cy="17028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96591390-6FA2-4746-ADA7-AD13C1CD006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85634" y="2104057"/>
                <a:ext cx="25092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52A87312-2815-4CAE-BAC9-32C99F1C67EA}"/>
                  </a:ext>
                </a:extLst>
              </p14:cNvPr>
              <p14:cNvContentPartPr/>
              <p14:nvPr/>
            </p14:nvContentPartPr>
            <p14:xfrm>
              <a:off x="5846754" y="1448137"/>
              <a:ext cx="2753280" cy="75492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52A87312-2815-4CAE-BAC9-32C99F1C67E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38114" y="1439497"/>
                <a:ext cx="2770920" cy="77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AA9CBAFA-DC5D-46CD-9641-6670A8462CF0}"/>
                  </a:ext>
                </a:extLst>
              </p14:cNvPr>
              <p14:cNvContentPartPr/>
              <p14:nvPr/>
            </p14:nvContentPartPr>
            <p14:xfrm>
              <a:off x="1539354" y="4815217"/>
              <a:ext cx="2382840" cy="1148400"/>
            </p14:xfrm>
          </p:contentPart>
        </mc:Choice>
        <mc:Fallback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AA9CBAFA-DC5D-46CD-9641-6670A8462CF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530354" y="4806220"/>
                <a:ext cx="2400480" cy="11660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AEBF879A-B605-48FA-AB96-1AF2B2531829}"/>
                  </a:ext>
                </a:extLst>
              </p14:cNvPr>
              <p14:cNvContentPartPr/>
              <p14:nvPr/>
            </p14:nvContentPartPr>
            <p14:xfrm>
              <a:off x="6959874" y="963937"/>
              <a:ext cx="426240" cy="6804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AEBF879A-B605-48FA-AB96-1AF2B253182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951227" y="954937"/>
                <a:ext cx="443895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87235428-86AE-4763-94A0-D7A1EAE85F4E}"/>
                  </a:ext>
                </a:extLst>
              </p14:cNvPr>
              <p14:cNvContentPartPr/>
              <p14:nvPr/>
            </p14:nvContentPartPr>
            <p14:xfrm>
              <a:off x="5527434" y="989497"/>
              <a:ext cx="439920" cy="101520"/>
            </p14:xfrm>
          </p:contentPart>
        </mc:Choice>
        <mc:Fallback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87235428-86AE-4763-94A0-D7A1EAE85F4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518434" y="980888"/>
                <a:ext cx="457560" cy="1190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C2186023-F5E8-4CA7-B4C7-D5AB0AF5FEE8}"/>
                  </a:ext>
                </a:extLst>
              </p14:cNvPr>
              <p14:cNvContentPartPr/>
              <p14:nvPr/>
            </p14:nvContentPartPr>
            <p14:xfrm>
              <a:off x="8106474" y="2655937"/>
              <a:ext cx="1054080" cy="348120"/>
            </p14:xfrm>
          </p:contentPart>
        </mc:Choice>
        <mc:Fallback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C2186023-F5E8-4CA7-B4C7-D5AB0AF5FEE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097474" y="2646937"/>
                <a:ext cx="1071720" cy="36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30BDDA8B-4066-46C1-A332-74FFEADA14D2}"/>
                  </a:ext>
                </a:extLst>
              </p14:cNvPr>
              <p14:cNvContentPartPr/>
              <p14:nvPr/>
            </p14:nvContentPartPr>
            <p14:xfrm>
              <a:off x="7323834" y="2684377"/>
              <a:ext cx="548640" cy="239400"/>
            </p14:xfrm>
          </p:contentPart>
        </mc:Choice>
        <mc:Fallback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30BDDA8B-4066-46C1-A332-74FFEADA14D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314834" y="2675377"/>
                <a:ext cx="566280" cy="25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C7ED2AD2-D553-462B-9F42-FCE141C5769D}"/>
                  </a:ext>
                </a:extLst>
              </p14:cNvPr>
              <p14:cNvContentPartPr/>
              <p14:nvPr/>
            </p14:nvContentPartPr>
            <p14:xfrm>
              <a:off x="6056994" y="2765017"/>
              <a:ext cx="1033560" cy="31644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C7ED2AD2-D553-462B-9F42-FCE141C5769D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047994" y="2756017"/>
                <a:ext cx="1051200" cy="33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EC980381-524C-49E3-9343-4A1431215374}"/>
                  </a:ext>
                </a:extLst>
              </p14:cNvPr>
              <p14:cNvContentPartPr/>
              <p14:nvPr/>
            </p14:nvContentPartPr>
            <p14:xfrm>
              <a:off x="5297394" y="2702017"/>
              <a:ext cx="531720" cy="263880"/>
            </p14:xfrm>
          </p:contentPart>
        </mc:Choice>
        <mc:Fallback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EC980381-524C-49E3-9343-4A1431215374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288394" y="2693017"/>
                <a:ext cx="54936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7A22EAAA-BBA1-467E-825F-8E86D49D44A3}"/>
                  </a:ext>
                </a:extLst>
              </p14:cNvPr>
              <p14:cNvContentPartPr/>
              <p14:nvPr/>
            </p14:nvContentPartPr>
            <p14:xfrm>
              <a:off x="5367234" y="3203137"/>
              <a:ext cx="1054800" cy="365400"/>
            </p14:xfrm>
          </p:contentPart>
        </mc:Choice>
        <mc:Fallback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7A22EAAA-BBA1-467E-825F-8E86D49D44A3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358234" y="3194506"/>
                <a:ext cx="1072440" cy="38302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2619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FC76171-4949-483C-8DB6-D066E765F0CC}"/>
                  </a:ext>
                </a:extLst>
              </p14:cNvPr>
              <p14:cNvContentPartPr/>
              <p14:nvPr/>
            </p14:nvContentPartPr>
            <p14:xfrm>
              <a:off x="627474" y="180937"/>
              <a:ext cx="32760" cy="174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FC76171-4949-483C-8DB6-D066E765F0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474" y="172297"/>
                <a:ext cx="5040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C6890DA-1148-4891-B45C-EC0C1CFE5C3E}"/>
                  </a:ext>
                </a:extLst>
              </p14:cNvPr>
              <p14:cNvContentPartPr/>
              <p14:nvPr/>
            </p14:nvContentPartPr>
            <p14:xfrm>
              <a:off x="752394" y="318817"/>
              <a:ext cx="25920" cy="21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C6890DA-1148-4891-B45C-EC0C1CFE5C3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3754" y="310177"/>
                <a:ext cx="4356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5013D72-9604-4D3F-9BD9-8EE14E59613A}"/>
                  </a:ext>
                </a:extLst>
              </p14:cNvPr>
              <p14:cNvContentPartPr/>
              <p14:nvPr/>
            </p14:nvContentPartPr>
            <p14:xfrm>
              <a:off x="859674" y="180577"/>
              <a:ext cx="119520" cy="160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5013D72-9604-4D3F-9BD9-8EE14E59613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50674" y="171577"/>
                <a:ext cx="13716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A3CDA01-8CCA-4552-B5B0-A11D68B9DA13}"/>
                  </a:ext>
                </a:extLst>
              </p14:cNvPr>
              <p14:cNvContentPartPr/>
              <p14:nvPr/>
            </p14:nvContentPartPr>
            <p14:xfrm>
              <a:off x="2422074" y="283177"/>
              <a:ext cx="126000" cy="79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A3CDA01-8CCA-4552-B5B0-A11D68B9DA1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13434" y="274177"/>
                <a:ext cx="14364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6853F10-9F0F-4524-ACAA-1042E1BED9AB}"/>
                  </a:ext>
                </a:extLst>
              </p14:cNvPr>
              <p14:cNvContentPartPr/>
              <p14:nvPr/>
            </p14:nvContentPartPr>
            <p14:xfrm>
              <a:off x="2683794" y="158257"/>
              <a:ext cx="174600" cy="1760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6853F10-9F0F-4524-ACAA-1042E1BED9A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75154" y="149257"/>
                <a:ext cx="19224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799073AF-3455-4686-94DA-831967CB679E}"/>
                  </a:ext>
                </a:extLst>
              </p14:cNvPr>
              <p14:cNvContentPartPr/>
              <p14:nvPr/>
            </p14:nvContentPartPr>
            <p14:xfrm>
              <a:off x="3597114" y="165097"/>
              <a:ext cx="551880" cy="18864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799073AF-3455-4686-94DA-831967CB679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588114" y="156457"/>
                <a:ext cx="56952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5814B298-E945-4819-9105-19A903CD3668}"/>
                  </a:ext>
                </a:extLst>
              </p14:cNvPr>
              <p14:cNvContentPartPr/>
              <p14:nvPr/>
            </p14:nvContentPartPr>
            <p14:xfrm>
              <a:off x="2958114" y="148177"/>
              <a:ext cx="566280" cy="21096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5814B298-E945-4819-9105-19A903CD366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949120" y="139537"/>
                <a:ext cx="583909" cy="22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B7326DF9-05B6-4757-B2E3-ABC11C84BF19}"/>
                  </a:ext>
                </a:extLst>
              </p14:cNvPr>
              <p14:cNvContentPartPr/>
              <p14:nvPr/>
            </p14:nvContentPartPr>
            <p14:xfrm>
              <a:off x="1318314" y="153217"/>
              <a:ext cx="964080" cy="34164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B7326DF9-05B6-4757-B2E3-ABC11C84BF1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09677" y="144226"/>
                <a:ext cx="981713" cy="3592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6CABC0E7-156A-4541-8269-A1AD41ACE269}"/>
                  </a:ext>
                </a:extLst>
              </p14:cNvPr>
              <p14:cNvContentPartPr/>
              <p14:nvPr/>
            </p14:nvContentPartPr>
            <p14:xfrm>
              <a:off x="4371474" y="170137"/>
              <a:ext cx="1779120" cy="34560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6CABC0E7-156A-4541-8269-A1AD41ACE26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362476" y="161497"/>
                <a:ext cx="1796756" cy="36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B7834E4E-13E3-4170-9AA3-994ABBC82C3C}"/>
                  </a:ext>
                </a:extLst>
              </p14:cNvPr>
              <p14:cNvContentPartPr/>
              <p14:nvPr/>
            </p14:nvContentPartPr>
            <p14:xfrm>
              <a:off x="1081074" y="1024777"/>
              <a:ext cx="232920" cy="720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B7834E4E-13E3-4170-9AA3-994ABBC82C3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72074" y="1016137"/>
                <a:ext cx="25056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F592110D-4494-42E1-BC81-E3D10693553B}"/>
                  </a:ext>
                </a:extLst>
              </p14:cNvPr>
              <p14:cNvContentPartPr/>
              <p14:nvPr/>
            </p14:nvContentPartPr>
            <p14:xfrm>
              <a:off x="2486154" y="825337"/>
              <a:ext cx="1748160" cy="35424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F592110D-4494-42E1-BC81-E3D10693553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477154" y="816346"/>
                <a:ext cx="1765800" cy="3718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2FA485DA-D34C-4632-A7C0-8917719441BF}"/>
                  </a:ext>
                </a:extLst>
              </p14:cNvPr>
              <p14:cNvContentPartPr/>
              <p14:nvPr/>
            </p14:nvContentPartPr>
            <p14:xfrm>
              <a:off x="1575354" y="793297"/>
              <a:ext cx="682200" cy="25380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2FA485DA-D34C-4632-A7C0-8917719441B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566709" y="784297"/>
                <a:ext cx="699849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56B522C0-7ADF-4ECB-B23C-D36BB4841D0B}"/>
                  </a:ext>
                </a:extLst>
              </p14:cNvPr>
              <p14:cNvContentPartPr/>
              <p14:nvPr/>
            </p14:nvContentPartPr>
            <p14:xfrm>
              <a:off x="5674674" y="769897"/>
              <a:ext cx="1401480" cy="33624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56B522C0-7ADF-4ECB-B23C-D36BB4841D0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665674" y="761248"/>
                <a:ext cx="1419120" cy="3538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9C873D86-A02D-490F-9BBE-5C10E50CF9DD}"/>
                  </a:ext>
                </a:extLst>
              </p14:cNvPr>
              <p14:cNvContentPartPr/>
              <p14:nvPr/>
            </p14:nvContentPartPr>
            <p14:xfrm>
              <a:off x="4992114" y="847657"/>
              <a:ext cx="444960" cy="29556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9C873D86-A02D-490F-9BBE-5C10E50CF9D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983121" y="838657"/>
                <a:ext cx="462586" cy="31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4E00AC6F-F04E-4329-8BDF-86DA8B1234C7}"/>
                  </a:ext>
                </a:extLst>
              </p14:cNvPr>
              <p14:cNvContentPartPr/>
              <p14:nvPr/>
            </p14:nvContentPartPr>
            <p14:xfrm>
              <a:off x="4479474" y="864577"/>
              <a:ext cx="180000" cy="17316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4E00AC6F-F04E-4329-8BDF-86DA8B1234C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470834" y="855937"/>
                <a:ext cx="19764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7D05BE99-3795-4C88-869C-1CAFB6BC2686}"/>
                  </a:ext>
                </a:extLst>
              </p14:cNvPr>
              <p14:cNvContentPartPr/>
              <p14:nvPr/>
            </p14:nvContentPartPr>
            <p14:xfrm>
              <a:off x="1108074" y="1717777"/>
              <a:ext cx="200160" cy="1368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7D05BE99-3795-4C88-869C-1CAFB6BC268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099434" y="1708777"/>
                <a:ext cx="21780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E6661AA4-A555-4BE1-ACAA-C0D0B8948760}"/>
                  </a:ext>
                </a:extLst>
              </p14:cNvPr>
              <p14:cNvContentPartPr/>
              <p14:nvPr/>
            </p14:nvContentPartPr>
            <p14:xfrm>
              <a:off x="2715114" y="1521217"/>
              <a:ext cx="37800" cy="2484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E6661AA4-A555-4BE1-ACAA-C0D0B894876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706474" y="1512577"/>
                <a:ext cx="5544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7551B3CB-BE30-44A0-863F-312859EB9A31}"/>
                  </a:ext>
                </a:extLst>
              </p14:cNvPr>
              <p14:cNvContentPartPr/>
              <p14:nvPr/>
            </p14:nvContentPartPr>
            <p14:xfrm>
              <a:off x="2727714" y="1600417"/>
              <a:ext cx="217080" cy="11664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7551B3CB-BE30-44A0-863F-312859EB9A3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718714" y="1591750"/>
                <a:ext cx="234720" cy="1343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F5760F4D-1AEB-4993-ADB1-E35CA873B1B8}"/>
                  </a:ext>
                </a:extLst>
              </p14:cNvPr>
              <p14:cNvContentPartPr/>
              <p14:nvPr/>
            </p14:nvContentPartPr>
            <p14:xfrm>
              <a:off x="3106074" y="1496737"/>
              <a:ext cx="1447920" cy="33588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F5760F4D-1AEB-4993-ADB1-E35CA873B1B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097074" y="1488097"/>
                <a:ext cx="146556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813CEB02-3695-4044-B69A-A5965E5ACD67}"/>
                  </a:ext>
                </a:extLst>
              </p14:cNvPr>
              <p14:cNvContentPartPr/>
              <p14:nvPr/>
            </p14:nvContentPartPr>
            <p14:xfrm>
              <a:off x="8061474" y="1533817"/>
              <a:ext cx="226440" cy="35208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813CEB02-3695-4044-B69A-A5965E5ACD6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052834" y="1524817"/>
                <a:ext cx="244080" cy="36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695869AE-504E-4F4C-BBF6-4E0492CE08E5}"/>
                  </a:ext>
                </a:extLst>
              </p14:cNvPr>
              <p14:cNvContentPartPr/>
              <p14:nvPr/>
            </p14:nvContentPartPr>
            <p14:xfrm>
              <a:off x="6910914" y="1557937"/>
              <a:ext cx="1022040" cy="28944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695869AE-504E-4F4C-BBF6-4E0492CE08E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901917" y="1548937"/>
                <a:ext cx="1039674" cy="30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122A6A20-E81F-4C17-AFCC-3B6EDEDA912E}"/>
                  </a:ext>
                </a:extLst>
              </p14:cNvPr>
              <p14:cNvContentPartPr/>
              <p14:nvPr/>
            </p14:nvContentPartPr>
            <p14:xfrm>
              <a:off x="1591914" y="1469017"/>
              <a:ext cx="1016280" cy="750960"/>
            </p14:xfrm>
          </p:contentPart>
        </mc:Choice>
        <mc:Fallback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122A6A20-E81F-4C17-AFCC-3B6EDEDA912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583271" y="1460377"/>
                <a:ext cx="1033926" cy="76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C867D66D-6E29-4434-858C-05C0B5D0FB77}"/>
                  </a:ext>
                </a:extLst>
              </p14:cNvPr>
              <p14:cNvContentPartPr/>
              <p14:nvPr/>
            </p14:nvContentPartPr>
            <p14:xfrm>
              <a:off x="4636434" y="1516177"/>
              <a:ext cx="1942920" cy="737640"/>
            </p14:xfrm>
          </p:contentPart>
        </mc:Choice>
        <mc:Fallback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C867D66D-6E29-4434-858C-05C0B5D0FB7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627436" y="1507177"/>
                <a:ext cx="1960557" cy="75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25E78AF7-F9EA-4633-98D7-9FFE4E34B3F9}"/>
                  </a:ext>
                </a:extLst>
              </p14:cNvPr>
              <p14:cNvContentPartPr/>
              <p14:nvPr/>
            </p14:nvContentPartPr>
            <p14:xfrm>
              <a:off x="3612594" y="1884097"/>
              <a:ext cx="879840" cy="25380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25E78AF7-F9EA-4633-98D7-9FFE4E34B3F9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603594" y="1875097"/>
                <a:ext cx="89748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64369C7F-7BC1-42FC-A8AD-214F8209A28D}"/>
                  </a:ext>
                </a:extLst>
              </p14:cNvPr>
              <p14:cNvContentPartPr/>
              <p14:nvPr/>
            </p14:nvContentPartPr>
            <p14:xfrm>
              <a:off x="2850114" y="1940257"/>
              <a:ext cx="447120" cy="218880"/>
            </p14:xfrm>
          </p:contentPart>
        </mc:Choice>
        <mc:Fallback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64369C7F-7BC1-42FC-A8AD-214F8209A28D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841121" y="1931257"/>
                <a:ext cx="464746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17" name="Ink 216">
                <a:extLst>
                  <a:ext uri="{FF2B5EF4-FFF2-40B4-BE49-F238E27FC236}">
                    <a16:creationId xmlns:a16="http://schemas.microsoft.com/office/drawing/2014/main" id="{11874EC7-9EC1-4A24-8EB2-FB3511025CBF}"/>
                  </a:ext>
                </a:extLst>
              </p14:cNvPr>
              <p14:cNvContentPartPr/>
              <p14:nvPr/>
            </p14:nvContentPartPr>
            <p14:xfrm>
              <a:off x="5648754" y="2791657"/>
              <a:ext cx="2997360" cy="2086200"/>
            </p14:xfrm>
          </p:contentPart>
        </mc:Choice>
        <mc:Fallback>
          <p:pic>
            <p:nvPicPr>
              <p:cNvPr id="217" name="Ink 216">
                <a:extLst>
                  <a:ext uri="{FF2B5EF4-FFF2-40B4-BE49-F238E27FC236}">
                    <a16:creationId xmlns:a16="http://schemas.microsoft.com/office/drawing/2014/main" id="{11874EC7-9EC1-4A24-8EB2-FB3511025CBF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640114" y="2783016"/>
                <a:ext cx="3015000" cy="21038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1153328A-5D4B-4BF7-8A19-A92D34046E68}"/>
                  </a:ext>
                </a:extLst>
              </p14:cNvPr>
              <p14:cNvContentPartPr/>
              <p14:nvPr/>
            </p14:nvContentPartPr>
            <p14:xfrm>
              <a:off x="1185834" y="3112417"/>
              <a:ext cx="146160" cy="25200"/>
            </p14:xfrm>
          </p:contentPart>
        </mc:Choice>
        <mc:Fallback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1153328A-5D4B-4BF7-8A19-A92D34046E68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177194" y="3103417"/>
                <a:ext cx="16380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108F06CD-78B1-4514-A2E2-6C2A6163CEAC}"/>
                  </a:ext>
                </a:extLst>
              </p14:cNvPr>
              <p14:cNvContentPartPr/>
              <p14:nvPr/>
            </p14:nvContentPartPr>
            <p14:xfrm>
              <a:off x="1423434" y="2992897"/>
              <a:ext cx="322920" cy="239760"/>
            </p14:xfrm>
          </p:contentPart>
        </mc:Choice>
        <mc:Fallback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108F06CD-78B1-4514-A2E2-6C2A6163CEAC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414794" y="2984270"/>
                <a:ext cx="340560" cy="2573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3F14FDA6-0630-44CD-ADD5-EFB2DE5CF5D1}"/>
                  </a:ext>
                </a:extLst>
              </p14:cNvPr>
              <p14:cNvContentPartPr/>
              <p14:nvPr/>
            </p14:nvContentPartPr>
            <p14:xfrm>
              <a:off x="2574714" y="2905417"/>
              <a:ext cx="18360" cy="17280"/>
            </p14:xfrm>
          </p:contentPart>
        </mc:Choice>
        <mc:Fallback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3F14FDA6-0630-44CD-ADD5-EFB2DE5CF5D1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566074" y="2896777"/>
                <a:ext cx="3600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2A806BF7-EF36-4CF8-8AFB-5EA8D8BA3DB8}"/>
                  </a:ext>
                </a:extLst>
              </p14:cNvPr>
              <p14:cNvContentPartPr/>
              <p14:nvPr/>
            </p14:nvContentPartPr>
            <p14:xfrm>
              <a:off x="2586954" y="2963737"/>
              <a:ext cx="457920" cy="173160"/>
            </p14:xfrm>
          </p:contentPart>
        </mc:Choice>
        <mc:Fallback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2A806BF7-EF36-4CF8-8AFB-5EA8D8BA3DB8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578307" y="2954737"/>
                <a:ext cx="475574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41343A33-188B-4CF4-89B5-923CF7FBCAEF}"/>
                  </a:ext>
                </a:extLst>
              </p14:cNvPr>
              <p14:cNvContentPartPr/>
              <p14:nvPr/>
            </p14:nvContentPartPr>
            <p14:xfrm>
              <a:off x="1819074" y="2971297"/>
              <a:ext cx="509400" cy="199080"/>
            </p14:xfrm>
          </p:contentPart>
        </mc:Choice>
        <mc:Fallback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41343A33-188B-4CF4-89B5-923CF7FBCAEF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810074" y="2962657"/>
                <a:ext cx="52704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41" name="Ink 240">
                <a:extLst>
                  <a:ext uri="{FF2B5EF4-FFF2-40B4-BE49-F238E27FC236}">
                    <a16:creationId xmlns:a16="http://schemas.microsoft.com/office/drawing/2014/main" id="{B6208DA0-5C65-47D1-8AE2-0B9F8445F85D}"/>
                  </a:ext>
                </a:extLst>
              </p14:cNvPr>
              <p14:cNvContentPartPr/>
              <p14:nvPr/>
            </p14:nvContentPartPr>
            <p14:xfrm>
              <a:off x="3259794" y="3023857"/>
              <a:ext cx="366840" cy="91080"/>
            </p14:xfrm>
          </p:contentPart>
        </mc:Choice>
        <mc:Fallback>
          <p:pic>
            <p:nvPicPr>
              <p:cNvPr id="241" name="Ink 240">
                <a:extLst>
                  <a:ext uri="{FF2B5EF4-FFF2-40B4-BE49-F238E27FC236}">
                    <a16:creationId xmlns:a16="http://schemas.microsoft.com/office/drawing/2014/main" id="{B6208DA0-5C65-47D1-8AE2-0B9F8445F85D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250794" y="3014857"/>
                <a:ext cx="384480" cy="10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55" name="Ink 254">
                <a:extLst>
                  <a:ext uri="{FF2B5EF4-FFF2-40B4-BE49-F238E27FC236}">
                    <a16:creationId xmlns:a16="http://schemas.microsoft.com/office/drawing/2014/main" id="{FDBAC6F5-0159-4193-9DDE-D62EA8A9BC79}"/>
                  </a:ext>
                </a:extLst>
              </p14:cNvPr>
              <p14:cNvContentPartPr/>
              <p14:nvPr/>
            </p14:nvContentPartPr>
            <p14:xfrm>
              <a:off x="1342794" y="3368017"/>
              <a:ext cx="964800" cy="262440"/>
            </p14:xfrm>
          </p:contentPart>
        </mc:Choice>
        <mc:Fallback>
          <p:pic>
            <p:nvPicPr>
              <p:cNvPr id="255" name="Ink 254">
                <a:extLst>
                  <a:ext uri="{FF2B5EF4-FFF2-40B4-BE49-F238E27FC236}">
                    <a16:creationId xmlns:a16="http://schemas.microsoft.com/office/drawing/2014/main" id="{FDBAC6F5-0159-4193-9DDE-D62EA8A9BC79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334154" y="3359377"/>
                <a:ext cx="98244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56" name="Ink 255">
                <a:extLst>
                  <a:ext uri="{FF2B5EF4-FFF2-40B4-BE49-F238E27FC236}">
                    <a16:creationId xmlns:a16="http://schemas.microsoft.com/office/drawing/2014/main" id="{1EBB2079-55B3-44FA-848B-3CC00FDD86DD}"/>
                  </a:ext>
                </a:extLst>
              </p14:cNvPr>
              <p14:cNvContentPartPr/>
              <p14:nvPr/>
            </p14:nvContentPartPr>
            <p14:xfrm>
              <a:off x="3887274" y="2858977"/>
              <a:ext cx="1483200" cy="277920"/>
            </p14:xfrm>
          </p:contentPart>
        </mc:Choice>
        <mc:Fallback>
          <p:pic>
            <p:nvPicPr>
              <p:cNvPr id="256" name="Ink 255">
                <a:extLst>
                  <a:ext uri="{FF2B5EF4-FFF2-40B4-BE49-F238E27FC236}">
                    <a16:creationId xmlns:a16="http://schemas.microsoft.com/office/drawing/2014/main" id="{1EBB2079-55B3-44FA-848B-3CC00FDD86DD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878274" y="2850337"/>
                <a:ext cx="1500840" cy="29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65" name="Ink 264">
                <a:extLst>
                  <a:ext uri="{FF2B5EF4-FFF2-40B4-BE49-F238E27FC236}">
                    <a16:creationId xmlns:a16="http://schemas.microsoft.com/office/drawing/2014/main" id="{A81AAB62-76DF-41B0-B04E-8EB2F30E9B33}"/>
                  </a:ext>
                </a:extLst>
              </p14:cNvPr>
              <p14:cNvContentPartPr/>
              <p14:nvPr/>
            </p14:nvContentPartPr>
            <p14:xfrm>
              <a:off x="3866394" y="3319057"/>
              <a:ext cx="510480" cy="204120"/>
            </p14:xfrm>
          </p:contentPart>
        </mc:Choice>
        <mc:Fallback>
          <p:pic>
            <p:nvPicPr>
              <p:cNvPr id="265" name="Ink 264">
                <a:extLst>
                  <a:ext uri="{FF2B5EF4-FFF2-40B4-BE49-F238E27FC236}">
                    <a16:creationId xmlns:a16="http://schemas.microsoft.com/office/drawing/2014/main" id="{A81AAB62-76DF-41B0-B04E-8EB2F30E9B33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857394" y="3310057"/>
                <a:ext cx="52812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66" name="Ink 265">
                <a:extLst>
                  <a:ext uri="{FF2B5EF4-FFF2-40B4-BE49-F238E27FC236}">
                    <a16:creationId xmlns:a16="http://schemas.microsoft.com/office/drawing/2014/main" id="{1EEA375C-34E9-4B32-9A42-6DCF7AAE8789}"/>
                  </a:ext>
                </a:extLst>
              </p14:cNvPr>
              <p14:cNvContentPartPr/>
              <p14:nvPr/>
            </p14:nvContentPartPr>
            <p14:xfrm>
              <a:off x="2598114" y="3330937"/>
              <a:ext cx="973440" cy="230040"/>
            </p14:xfrm>
          </p:contentPart>
        </mc:Choice>
        <mc:Fallback>
          <p:pic>
            <p:nvPicPr>
              <p:cNvPr id="266" name="Ink 265">
                <a:extLst>
                  <a:ext uri="{FF2B5EF4-FFF2-40B4-BE49-F238E27FC236}">
                    <a16:creationId xmlns:a16="http://schemas.microsoft.com/office/drawing/2014/main" id="{1EEA375C-34E9-4B32-9A42-6DCF7AAE8789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2589114" y="3322297"/>
                <a:ext cx="99108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72" name="Ink 271">
                <a:extLst>
                  <a:ext uri="{FF2B5EF4-FFF2-40B4-BE49-F238E27FC236}">
                    <a16:creationId xmlns:a16="http://schemas.microsoft.com/office/drawing/2014/main" id="{E57A74B1-5FF7-4F65-9CE4-3D8972CA86EA}"/>
                  </a:ext>
                </a:extLst>
              </p14:cNvPr>
              <p14:cNvContentPartPr/>
              <p14:nvPr/>
            </p14:nvContentPartPr>
            <p14:xfrm>
              <a:off x="1513074" y="3846457"/>
              <a:ext cx="1003680" cy="289440"/>
            </p14:xfrm>
          </p:contentPart>
        </mc:Choice>
        <mc:Fallback>
          <p:pic>
            <p:nvPicPr>
              <p:cNvPr id="272" name="Ink 271">
                <a:extLst>
                  <a:ext uri="{FF2B5EF4-FFF2-40B4-BE49-F238E27FC236}">
                    <a16:creationId xmlns:a16="http://schemas.microsoft.com/office/drawing/2014/main" id="{E57A74B1-5FF7-4F65-9CE4-3D8972CA86EA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504434" y="3837806"/>
                <a:ext cx="1021320" cy="3071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277" name="Ink 276">
                <a:extLst>
                  <a:ext uri="{FF2B5EF4-FFF2-40B4-BE49-F238E27FC236}">
                    <a16:creationId xmlns:a16="http://schemas.microsoft.com/office/drawing/2014/main" id="{0BD75E41-5F95-4069-9CA6-BAD626E00688}"/>
                  </a:ext>
                </a:extLst>
              </p14:cNvPr>
              <p14:cNvContentPartPr/>
              <p14:nvPr/>
            </p14:nvContentPartPr>
            <p14:xfrm>
              <a:off x="2718354" y="3870577"/>
              <a:ext cx="456840" cy="141840"/>
            </p14:xfrm>
          </p:contentPart>
        </mc:Choice>
        <mc:Fallback>
          <p:pic>
            <p:nvPicPr>
              <p:cNvPr id="277" name="Ink 276">
                <a:extLst>
                  <a:ext uri="{FF2B5EF4-FFF2-40B4-BE49-F238E27FC236}">
                    <a16:creationId xmlns:a16="http://schemas.microsoft.com/office/drawing/2014/main" id="{0BD75E41-5F95-4069-9CA6-BAD626E00688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709707" y="3861554"/>
                <a:ext cx="474494" cy="1595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289" name="Ink 288">
                <a:extLst>
                  <a:ext uri="{FF2B5EF4-FFF2-40B4-BE49-F238E27FC236}">
                    <a16:creationId xmlns:a16="http://schemas.microsoft.com/office/drawing/2014/main" id="{6DE5A017-0CE3-40D8-AB24-1612C6C589FF}"/>
                  </a:ext>
                </a:extLst>
              </p14:cNvPr>
              <p14:cNvContentPartPr/>
              <p14:nvPr/>
            </p14:nvContentPartPr>
            <p14:xfrm>
              <a:off x="5478474" y="3785257"/>
              <a:ext cx="1440" cy="3240"/>
            </p14:xfrm>
          </p:contentPart>
        </mc:Choice>
        <mc:Fallback>
          <p:pic>
            <p:nvPicPr>
              <p:cNvPr id="289" name="Ink 288">
                <a:extLst>
                  <a:ext uri="{FF2B5EF4-FFF2-40B4-BE49-F238E27FC236}">
                    <a16:creationId xmlns:a16="http://schemas.microsoft.com/office/drawing/2014/main" id="{6DE5A017-0CE3-40D8-AB24-1612C6C589FF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469474" y="3776257"/>
                <a:ext cx="19080" cy="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E1C02E8D-D769-41DA-A296-CB30A0E6E934}"/>
                  </a:ext>
                </a:extLst>
              </p14:cNvPr>
              <p14:cNvContentPartPr/>
              <p14:nvPr/>
            </p14:nvContentPartPr>
            <p14:xfrm>
              <a:off x="4539954" y="3633697"/>
              <a:ext cx="818640" cy="194040"/>
            </p14:xfrm>
          </p:contentPart>
        </mc:Choice>
        <mc:Fallback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E1C02E8D-D769-41DA-A296-CB30A0E6E934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531310" y="3624714"/>
                <a:ext cx="836288" cy="2116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FC1017F8-90EF-43D2-AFC8-94E5D751BB49}"/>
                  </a:ext>
                </a:extLst>
              </p14:cNvPr>
              <p14:cNvContentPartPr/>
              <p14:nvPr/>
            </p14:nvContentPartPr>
            <p14:xfrm>
              <a:off x="3381474" y="3645577"/>
              <a:ext cx="959400" cy="298440"/>
            </p14:xfrm>
          </p:contentPart>
        </mc:Choice>
        <mc:Fallback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FC1017F8-90EF-43D2-AFC8-94E5D751BB49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372477" y="3636577"/>
                <a:ext cx="977033" cy="31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300" name="Ink 299">
                <a:extLst>
                  <a:ext uri="{FF2B5EF4-FFF2-40B4-BE49-F238E27FC236}">
                    <a16:creationId xmlns:a16="http://schemas.microsoft.com/office/drawing/2014/main" id="{3115DCD7-2537-4F5A-ACF2-B069AC6056FB}"/>
                  </a:ext>
                </a:extLst>
              </p14:cNvPr>
              <p14:cNvContentPartPr/>
              <p14:nvPr/>
            </p14:nvContentPartPr>
            <p14:xfrm>
              <a:off x="1382394" y="4512097"/>
              <a:ext cx="960480" cy="313560"/>
            </p14:xfrm>
          </p:contentPart>
        </mc:Choice>
        <mc:Fallback>
          <p:pic>
            <p:nvPicPr>
              <p:cNvPr id="300" name="Ink 299">
                <a:extLst>
                  <a:ext uri="{FF2B5EF4-FFF2-40B4-BE49-F238E27FC236}">
                    <a16:creationId xmlns:a16="http://schemas.microsoft.com/office/drawing/2014/main" id="{3115DCD7-2537-4F5A-ACF2-B069AC6056FB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1373394" y="4503457"/>
                <a:ext cx="978120" cy="33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309" name="Ink 308">
                <a:extLst>
                  <a:ext uri="{FF2B5EF4-FFF2-40B4-BE49-F238E27FC236}">
                    <a16:creationId xmlns:a16="http://schemas.microsoft.com/office/drawing/2014/main" id="{EEA65FBA-3623-42E3-AC94-4EC2F472308D}"/>
                  </a:ext>
                </a:extLst>
              </p14:cNvPr>
              <p14:cNvContentPartPr/>
              <p14:nvPr/>
            </p14:nvContentPartPr>
            <p14:xfrm>
              <a:off x="2574714" y="4499857"/>
              <a:ext cx="685800" cy="324000"/>
            </p14:xfrm>
          </p:contentPart>
        </mc:Choice>
        <mc:Fallback>
          <p:pic>
            <p:nvPicPr>
              <p:cNvPr id="309" name="Ink 308">
                <a:extLst>
                  <a:ext uri="{FF2B5EF4-FFF2-40B4-BE49-F238E27FC236}">
                    <a16:creationId xmlns:a16="http://schemas.microsoft.com/office/drawing/2014/main" id="{EEA65FBA-3623-42E3-AC94-4EC2F472308D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2566074" y="4490857"/>
                <a:ext cx="703440" cy="34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312" name="Ink 311">
                <a:extLst>
                  <a:ext uri="{FF2B5EF4-FFF2-40B4-BE49-F238E27FC236}">
                    <a16:creationId xmlns:a16="http://schemas.microsoft.com/office/drawing/2014/main" id="{64C7B986-D4DA-4AA6-A1A4-D9C097CFA264}"/>
                  </a:ext>
                </a:extLst>
              </p14:cNvPr>
              <p14:cNvContentPartPr/>
              <p14:nvPr/>
            </p14:nvContentPartPr>
            <p14:xfrm>
              <a:off x="3454554" y="5058217"/>
              <a:ext cx="253800" cy="18360"/>
            </p14:xfrm>
          </p:contentPart>
        </mc:Choice>
        <mc:Fallback>
          <p:pic>
            <p:nvPicPr>
              <p:cNvPr id="312" name="Ink 311">
                <a:extLst>
                  <a:ext uri="{FF2B5EF4-FFF2-40B4-BE49-F238E27FC236}">
                    <a16:creationId xmlns:a16="http://schemas.microsoft.com/office/drawing/2014/main" id="{64C7B986-D4DA-4AA6-A1A4-D9C097CFA264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445554" y="5049217"/>
                <a:ext cx="27144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313" name="Ink 312">
                <a:extLst>
                  <a:ext uri="{FF2B5EF4-FFF2-40B4-BE49-F238E27FC236}">
                    <a16:creationId xmlns:a16="http://schemas.microsoft.com/office/drawing/2014/main" id="{D75A4943-8FBC-44EE-A3F2-6BC22CD5B027}"/>
                  </a:ext>
                </a:extLst>
              </p14:cNvPr>
              <p14:cNvContentPartPr/>
              <p14:nvPr/>
            </p14:nvContentPartPr>
            <p14:xfrm>
              <a:off x="3479034" y="5133457"/>
              <a:ext cx="219600" cy="5760"/>
            </p14:xfrm>
          </p:contentPart>
        </mc:Choice>
        <mc:Fallback>
          <p:pic>
            <p:nvPicPr>
              <p:cNvPr id="313" name="Ink 312">
                <a:extLst>
                  <a:ext uri="{FF2B5EF4-FFF2-40B4-BE49-F238E27FC236}">
                    <a16:creationId xmlns:a16="http://schemas.microsoft.com/office/drawing/2014/main" id="{D75A4943-8FBC-44EE-A3F2-6BC22CD5B027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470034" y="5124457"/>
                <a:ext cx="23724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314" name="Ink 313">
                <a:extLst>
                  <a:ext uri="{FF2B5EF4-FFF2-40B4-BE49-F238E27FC236}">
                    <a16:creationId xmlns:a16="http://schemas.microsoft.com/office/drawing/2014/main" id="{AD9E66F3-8808-41E6-938F-A389613A30CF}"/>
                  </a:ext>
                </a:extLst>
              </p14:cNvPr>
              <p14:cNvContentPartPr/>
              <p14:nvPr/>
            </p14:nvContentPartPr>
            <p14:xfrm>
              <a:off x="2759034" y="4980457"/>
              <a:ext cx="531720" cy="252360"/>
            </p14:xfrm>
          </p:contentPart>
        </mc:Choice>
        <mc:Fallback>
          <p:pic>
            <p:nvPicPr>
              <p:cNvPr id="314" name="Ink 313">
                <a:extLst>
                  <a:ext uri="{FF2B5EF4-FFF2-40B4-BE49-F238E27FC236}">
                    <a16:creationId xmlns:a16="http://schemas.microsoft.com/office/drawing/2014/main" id="{AD9E66F3-8808-41E6-938F-A389613A30CF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2750394" y="4971817"/>
                <a:ext cx="549360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325" name="Ink 324">
                <a:extLst>
                  <a:ext uri="{FF2B5EF4-FFF2-40B4-BE49-F238E27FC236}">
                    <a16:creationId xmlns:a16="http://schemas.microsoft.com/office/drawing/2014/main" id="{988FB091-9A82-4E54-982F-D08C8D32DD0D}"/>
                  </a:ext>
                </a:extLst>
              </p14:cNvPr>
              <p14:cNvContentPartPr/>
              <p14:nvPr/>
            </p14:nvContentPartPr>
            <p14:xfrm>
              <a:off x="4450674" y="4844377"/>
              <a:ext cx="211680" cy="65160"/>
            </p14:xfrm>
          </p:contentPart>
        </mc:Choice>
        <mc:Fallback>
          <p:pic>
            <p:nvPicPr>
              <p:cNvPr id="325" name="Ink 324">
                <a:extLst>
                  <a:ext uri="{FF2B5EF4-FFF2-40B4-BE49-F238E27FC236}">
                    <a16:creationId xmlns:a16="http://schemas.microsoft.com/office/drawing/2014/main" id="{988FB091-9A82-4E54-982F-D08C8D32DD0D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4441674" y="4835377"/>
                <a:ext cx="229320" cy="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345" name="Ink 344">
                <a:extLst>
                  <a:ext uri="{FF2B5EF4-FFF2-40B4-BE49-F238E27FC236}">
                    <a16:creationId xmlns:a16="http://schemas.microsoft.com/office/drawing/2014/main" id="{BB4B40ED-14CE-4A53-B016-EE145B59D8D3}"/>
                  </a:ext>
                </a:extLst>
              </p14:cNvPr>
              <p14:cNvContentPartPr/>
              <p14:nvPr/>
            </p14:nvContentPartPr>
            <p14:xfrm>
              <a:off x="3875754" y="4808017"/>
              <a:ext cx="429480" cy="663480"/>
            </p14:xfrm>
          </p:contentPart>
        </mc:Choice>
        <mc:Fallback>
          <p:pic>
            <p:nvPicPr>
              <p:cNvPr id="345" name="Ink 344">
                <a:extLst>
                  <a:ext uri="{FF2B5EF4-FFF2-40B4-BE49-F238E27FC236}">
                    <a16:creationId xmlns:a16="http://schemas.microsoft.com/office/drawing/2014/main" id="{BB4B40ED-14CE-4A53-B016-EE145B59D8D3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3866754" y="4799017"/>
                <a:ext cx="447120" cy="68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346" name="Ink 345">
                <a:extLst>
                  <a:ext uri="{FF2B5EF4-FFF2-40B4-BE49-F238E27FC236}">
                    <a16:creationId xmlns:a16="http://schemas.microsoft.com/office/drawing/2014/main" id="{D5792D3E-21CE-42FA-B427-516E7876F098}"/>
                  </a:ext>
                </a:extLst>
              </p14:cNvPr>
              <p14:cNvContentPartPr/>
              <p14:nvPr/>
            </p14:nvContentPartPr>
            <p14:xfrm>
              <a:off x="5691594" y="5380777"/>
              <a:ext cx="887760" cy="293040"/>
            </p14:xfrm>
          </p:contentPart>
        </mc:Choice>
        <mc:Fallback>
          <p:pic>
            <p:nvPicPr>
              <p:cNvPr id="346" name="Ink 345">
                <a:extLst>
                  <a:ext uri="{FF2B5EF4-FFF2-40B4-BE49-F238E27FC236}">
                    <a16:creationId xmlns:a16="http://schemas.microsoft.com/office/drawing/2014/main" id="{D5792D3E-21CE-42FA-B427-516E7876F098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5682954" y="5371788"/>
                <a:ext cx="905400" cy="3106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347" name="Ink 346">
                <a:extLst>
                  <a:ext uri="{FF2B5EF4-FFF2-40B4-BE49-F238E27FC236}">
                    <a16:creationId xmlns:a16="http://schemas.microsoft.com/office/drawing/2014/main" id="{801CA77B-830C-42C6-8F3D-51F2E8138CEA}"/>
                  </a:ext>
                </a:extLst>
              </p14:cNvPr>
              <p14:cNvContentPartPr/>
              <p14:nvPr/>
            </p14:nvContentPartPr>
            <p14:xfrm>
              <a:off x="4462914" y="4982977"/>
              <a:ext cx="1117080" cy="630720"/>
            </p14:xfrm>
          </p:contentPart>
        </mc:Choice>
        <mc:Fallback>
          <p:pic>
            <p:nvPicPr>
              <p:cNvPr id="347" name="Ink 346">
                <a:extLst>
                  <a:ext uri="{FF2B5EF4-FFF2-40B4-BE49-F238E27FC236}">
                    <a16:creationId xmlns:a16="http://schemas.microsoft.com/office/drawing/2014/main" id="{801CA77B-830C-42C6-8F3D-51F2E8138CEA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454274" y="4974332"/>
                <a:ext cx="1134720" cy="6483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353" name="Ink 352">
                <a:extLst>
                  <a:ext uri="{FF2B5EF4-FFF2-40B4-BE49-F238E27FC236}">
                    <a16:creationId xmlns:a16="http://schemas.microsoft.com/office/drawing/2014/main" id="{08B9EB3B-CC57-42E2-8BD2-F5C386596454}"/>
                  </a:ext>
                </a:extLst>
              </p14:cNvPr>
              <p14:cNvContentPartPr/>
              <p14:nvPr/>
            </p14:nvContentPartPr>
            <p14:xfrm>
              <a:off x="2593794" y="5407057"/>
              <a:ext cx="630360" cy="178200"/>
            </p14:xfrm>
          </p:contentPart>
        </mc:Choice>
        <mc:Fallback>
          <p:pic>
            <p:nvPicPr>
              <p:cNvPr id="353" name="Ink 352">
                <a:extLst>
                  <a:ext uri="{FF2B5EF4-FFF2-40B4-BE49-F238E27FC236}">
                    <a16:creationId xmlns:a16="http://schemas.microsoft.com/office/drawing/2014/main" id="{08B9EB3B-CC57-42E2-8BD2-F5C386596454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2584799" y="5398417"/>
                <a:ext cx="64799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359" name="Ink 358">
                <a:extLst>
                  <a:ext uri="{FF2B5EF4-FFF2-40B4-BE49-F238E27FC236}">
                    <a16:creationId xmlns:a16="http://schemas.microsoft.com/office/drawing/2014/main" id="{6B76B128-378C-4E29-997B-0BA3D468B8F0}"/>
                  </a:ext>
                </a:extLst>
              </p14:cNvPr>
              <p14:cNvContentPartPr/>
              <p14:nvPr/>
            </p14:nvContentPartPr>
            <p14:xfrm>
              <a:off x="3146754" y="5655097"/>
              <a:ext cx="984240" cy="202320"/>
            </p14:xfrm>
          </p:contentPart>
        </mc:Choice>
        <mc:Fallback>
          <p:pic>
            <p:nvPicPr>
              <p:cNvPr id="359" name="Ink 358">
                <a:extLst>
                  <a:ext uri="{FF2B5EF4-FFF2-40B4-BE49-F238E27FC236}">
                    <a16:creationId xmlns:a16="http://schemas.microsoft.com/office/drawing/2014/main" id="{6B76B128-378C-4E29-997B-0BA3D468B8F0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3137754" y="5646097"/>
                <a:ext cx="100188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360" name="Ink 359">
                <a:extLst>
                  <a:ext uri="{FF2B5EF4-FFF2-40B4-BE49-F238E27FC236}">
                    <a16:creationId xmlns:a16="http://schemas.microsoft.com/office/drawing/2014/main" id="{34BA1E69-81B5-40F0-A487-2942215FC3CF}"/>
                  </a:ext>
                </a:extLst>
              </p14:cNvPr>
              <p14:cNvContentPartPr/>
              <p14:nvPr/>
            </p14:nvContentPartPr>
            <p14:xfrm>
              <a:off x="2447994" y="5729617"/>
              <a:ext cx="607680" cy="131040"/>
            </p14:xfrm>
          </p:contentPart>
        </mc:Choice>
        <mc:Fallback>
          <p:pic>
            <p:nvPicPr>
              <p:cNvPr id="360" name="Ink 359">
                <a:extLst>
                  <a:ext uri="{FF2B5EF4-FFF2-40B4-BE49-F238E27FC236}">
                    <a16:creationId xmlns:a16="http://schemas.microsoft.com/office/drawing/2014/main" id="{34BA1E69-81B5-40F0-A487-2942215FC3CF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2438999" y="5720977"/>
                <a:ext cx="625310" cy="14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926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Picture 240">
            <a:extLst>
              <a:ext uri="{FF2B5EF4-FFF2-40B4-BE49-F238E27FC236}">
                <a16:creationId xmlns:a16="http://schemas.microsoft.com/office/drawing/2014/main" id="{264EBAD5-A645-4D71-BFBB-85BFA423F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660" y="2753846"/>
            <a:ext cx="3101939" cy="339295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66" name="Ink 265">
                <a:extLst>
                  <a:ext uri="{FF2B5EF4-FFF2-40B4-BE49-F238E27FC236}">
                    <a16:creationId xmlns:a16="http://schemas.microsoft.com/office/drawing/2014/main" id="{1C5AE13C-3179-4D4F-989F-D9A041D2C33F}"/>
                  </a:ext>
                </a:extLst>
              </p14:cNvPr>
              <p14:cNvContentPartPr/>
              <p14:nvPr/>
            </p14:nvContentPartPr>
            <p14:xfrm>
              <a:off x="2607474" y="220177"/>
              <a:ext cx="247680" cy="154440"/>
            </p14:xfrm>
          </p:contentPart>
        </mc:Choice>
        <mc:Fallback>
          <p:pic>
            <p:nvPicPr>
              <p:cNvPr id="266" name="Ink 265">
                <a:extLst>
                  <a:ext uri="{FF2B5EF4-FFF2-40B4-BE49-F238E27FC236}">
                    <a16:creationId xmlns:a16="http://schemas.microsoft.com/office/drawing/2014/main" id="{1C5AE13C-3179-4D4F-989F-D9A041D2C33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8821" y="211177"/>
                <a:ext cx="265346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67" name="Ink 266">
                <a:extLst>
                  <a:ext uri="{FF2B5EF4-FFF2-40B4-BE49-F238E27FC236}">
                    <a16:creationId xmlns:a16="http://schemas.microsoft.com/office/drawing/2014/main" id="{C091A65C-8F21-4647-90BD-BFCEC7B69421}"/>
                  </a:ext>
                </a:extLst>
              </p14:cNvPr>
              <p14:cNvContentPartPr/>
              <p14:nvPr/>
            </p14:nvContentPartPr>
            <p14:xfrm>
              <a:off x="1382034" y="167977"/>
              <a:ext cx="956160" cy="309240"/>
            </p14:xfrm>
          </p:contentPart>
        </mc:Choice>
        <mc:Fallback>
          <p:pic>
            <p:nvPicPr>
              <p:cNvPr id="267" name="Ink 266">
                <a:extLst>
                  <a:ext uri="{FF2B5EF4-FFF2-40B4-BE49-F238E27FC236}">
                    <a16:creationId xmlns:a16="http://schemas.microsoft.com/office/drawing/2014/main" id="{C091A65C-8F21-4647-90BD-BFCEC7B6942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73034" y="159337"/>
                <a:ext cx="973800" cy="3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68" name="Ink 267">
                <a:extLst>
                  <a:ext uri="{FF2B5EF4-FFF2-40B4-BE49-F238E27FC236}">
                    <a16:creationId xmlns:a16="http://schemas.microsoft.com/office/drawing/2014/main" id="{59773750-39EC-4516-B262-A5D53D0B2DE7}"/>
                  </a:ext>
                </a:extLst>
              </p14:cNvPr>
              <p14:cNvContentPartPr/>
              <p14:nvPr/>
            </p14:nvContentPartPr>
            <p14:xfrm>
              <a:off x="799194" y="210817"/>
              <a:ext cx="304560" cy="239400"/>
            </p14:xfrm>
          </p:contentPart>
        </mc:Choice>
        <mc:Fallback>
          <p:pic>
            <p:nvPicPr>
              <p:cNvPr id="268" name="Ink 267">
                <a:extLst>
                  <a:ext uri="{FF2B5EF4-FFF2-40B4-BE49-F238E27FC236}">
                    <a16:creationId xmlns:a16="http://schemas.microsoft.com/office/drawing/2014/main" id="{59773750-39EC-4516-B262-A5D53D0B2DE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0194" y="201817"/>
                <a:ext cx="322200" cy="25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81" name="Ink 280">
                <a:extLst>
                  <a:ext uri="{FF2B5EF4-FFF2-40B4-BE49-F238E27FC236}">
                    <a16:creationId xmlns:a16="http://schemas.microsoft.com/office/drawing/2014/main" id="{FCAC1E13-3CEE-45D8-806B-002472BA4745}"/>
                  </a:ext>
                </a:extLst>
              </p14:cNvPr>
              <p14:cNvContentPartPr/>
              <p14:nvPr/>
            </p14:nvContentPartPr>
            <p14:xfrm>
              <a:off x="4565154" y="125137"/>
              <a:ext cx="328320" cy="343440"/>
            </p14:xfrm>
          </p:contentPart>
        </mc:Choice>
        <mc:Fallback>
          <p:pic>
            <p:nvPicPr>
              <p:cNvPr id="281" name="Ink 280">
                <a:extLst>
                  <a:ext uri="{FF2B5EF4-FFF2-40B4-BE49-F238E27FC236}">
                    <a16:creationId xmlns:a16="http://schemas.microsoft.com/office/drawing/2014/main" id="{FCAC1E13-3CEE-45D8-806B-002472BA474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56514" y="116137"/>
                <a:ext cx="345960" cy="36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82" name="Ink 281">
                <a:extLst>
                  <a:ext uri="{FF2B5EF4-FFF2-40B4-BE49-F238E27FC236}">
                    <a16:creationId xmlns:a16="http://schemas.microsoft.com/office/drawing/2014/main" id="{1E918F7E-889A-4276-A45D-F140C5F10520}"/>
                  </a:ext>
                </a:extLst>
              </p14:cNvPr>
              <p14:cNvContentPartPr/>
              <p14:nvPr/>
            </p14:nvContentPartPr>
            <p14:xfrm>
              <a:off x="3085914" y="135577"/>
              <a:ext cx="1339200" cy="369000"/>
            </p14:xfrm>
          </p:contentPart>
        </mc:Choice>
        <mc:Fallback>
          <p:pic>
            <p:nvPicPr>
              <p:cNvPr id="282" name="Ink 281">
                <a:extLst>
                  <a:ext uri="{FF2B5EF4-FFF2-40B4-BE49-F238E27FC236}">
                    <a16:creationId xmlns:a16="http://schemas.microsoft.com/office/drawing/2014/main" id="{1E918F7E-889A-4276-A45D-F140C5F1052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076914" y="126937"/>
                <a:ext cx="1356840" cy="38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85" name="Ink 284">
                <a:extLst>
                  <a:ext uri="{FF2B5EF4-FFF2-40B4-BE49-F238E27FC236}">
                    <a16:creationId xmlns:a16="http://schemas.microsoft.com/office/drawing/2014/main" id="{41C72F8A-F868-4C16-AC9C-BFE0ED89F6C6}"/>
                  </a:ext>
                </a:extLst>
              </p14:cNvPr>
              <p14:cNvContentPartPr/>
              <p14:nvPr/>
            </p14:nvContentPartPr>
            <p14:xfrm>
              <a:off x="192594" y="242857"/>
              <a:ext cx="425160" cy="243000"/>
            </p14:xfrm>
          </p:contentPart>
        </mc:Choice>
        <mc:Fallback>
          <p:pic>
            <p:nvPicPr>
              <p:cNvPr id="285" name="Ink 284">
                <a:extLst>
                  <a:ext uri="{FF2B5EF4-FFF2-40B4-BE49-F238E27FC236}">
                    <a16:creationId xmlns:a16="http://schemas.microsoft.com/office/drawing/2014/main" id="{41C72F8A-F868-4C16-AC9C-BFE0ED89F6C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83954" y="234217"/>
                <a:ext cx="44280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98" name="Ink 297">
                <a:extLst>
                  <a:ext uri="{FF2B5EF4-FFF2-40B4-BE49-F238E27FC236}">
                    <a16:creationId xmlns:a16="http://schemas.microsoft.com/office/drawing/2014/main" id="{C8DA4792-C612-4DCF-A975-69695BCAA650}"/>
                  </a:ext>
                </a:extLst>
              </p14:cNvPr>
              <p14:cNvContentPartPr/>
              <p14:nvPr/>
            </p14:nvContentPartPr>
            <p14:xfrm>
              <a:off x="5052594" y="173017"/>
              <a:ext cx="456120" cy="178560"/>
            </p14:xfrm>
          </p:contentPart>
        </mc:Choice>
        <mc:Fallback>
          <p:pic>
            <p:nvPicPr>
              <p:cNvPr id="298" name="Ink 297">
                <a:extLst>
                  <a:ext uri="{FF2B5EF4-FFF2-40B4-BE49-F238E27FC236}">
                    <a16:creationId xmlns:a16="http://schemas.microsoft.com/office/drawing/2014/main" id="{C8DA4792-C612-4DCF-A975-69695BCAA65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43601" y="164360"/>
                <a:ext cx="473746" cy="1962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13" name="Ink 312">
                <a:extLst>
                  <a:ext uri="{FF2B5EF4-FFF2-40B4-BE49-F238E27FC236}">
                    <a16:creationId xmlns:a16="http://schemas.microsoft.com/office/drawing/2014/main" id="{D1FB00B8-54EB-4985-9454-AC19C803EF51}"/>
                  </a:ext>
                </a:extLst>
              </p14:cNvPr>
              <p14:cNvContentPartPr/>
              <p14:nvPr/>
            </p14:nvContentPartPr>
            <p14:xfrm>
              <a:off x="7737114" y="208657"/>
              <a:ext cx="157680" cy="227160"/>
            </p14:xfrm>
          </p:contentPart>
        </mc:Choice>
        <mc:Fallback>
          <p:pic>
            <p:nvPicPr>
              <p:cNvPr id="313" name="Ink 312">
                <a:extLst>
                  <a:ext uri="{FF2B5EF4-FFF2-40B4-BE49-F238E27FC236}">
                    <a16:creationId xmlns:a16="http://schemas.microsoft.com/office/drawing/2014/main" id="{D1FB00B8-54EB-4985-9454-AC19C803EF5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728474" y="200017"/>
                <a:ext cx="17532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14" name="Ink 313">
                <a:extLst>
                  <a:ext uri="{FF2B5EF4-FFF2-40B4-BE49-F238E27FC236}">
                    <a16:creationId xmlns:a16="http://schemas.microsoft.com/office/drawing/2014/main" id="{EC67E7B6-A986-4A1A-B226-ECCD75BA4D59}"/>
                  </a:ext>
                </a:extLst>
              </p14:cNvPr>
              <p14:cNvContentPartPr/>
              <p14:nvPr/>
            </p14:nvContentPartPr>
            <p14:xfrm>
              <a:off x="5670354" y="130897"/>
              <a:ext cx="1870920" cy="400320"/>
            </p14:xfrm>
          </p:contentPart>
        </mc:Choice>
        <mc:Fallback>
          <p:pic>
            <p:nvPicPr>
              <p:cNvPr id="314" name="Ink 313">
                <a:extLst>
                  <a:ext uri="{FF2B5EF4-FFF2-40B4-BE49-F238E27FC236}">
                    <a16:creationId xmlns:a16="http://schemas.microsoft.com/office/drawing/2014/main" id="{EC67E7B6-A986-4A1A-B226-ECCD75BA4D5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661716" y="121897"/>
                <a:ext cx="1888557" cy="41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87" name="Ink 386">
                <a:extLst>
                  <a:ext uri="{FF2B5EF4-FFF2-40B4-BE49-F238E27FC236}">
                    <a16:creationId xmlns:a16="http://schemas.microsoft.com/office/drawing/2014/main" id="{50A8DBB6-2A85-4D65-ABBE-1D9AC4B33503}"/>
                  </a:ext>
                </a:extLst>
              </p14:cNvPr>
              <p14:cNvContentPartPr/>
              <p14:nvPr/>
            </p14:nvContentPartPr>
            <p14:xfrm>
              <a:off x="285474" y="582337"/>
              <a:ext cx="8877240" cy="2283120"/>
            </p14:xfrm>
          </p:contentPart>
        </mc:Choice>
        <mc:Fallback>
          <p:pic>
            <p:nvPicPr>
              <p:cNvPr id="387" name="Ink 386">
                <a:extLst>
                  <a:ext uri="{FF2B5EF4-FFF2-40B4-BE49-F238E27FC236}">
                    <a16:creationId xmlns:a16="http://schemas.microsoft.com/office/drawing/2014/main" id="{50A8DBB6-2A85-4D65-ABBE-1D9AC4B335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76834" y="573697"/>
                <a:ext cx="8894880" cy="230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06" name="Ink 405">
                <a:extLst>
                  <a:ext uri="{FF2B5EF4-FFF2-40B4-BE49-F238E27FC236}">
                    <a16:creationId xmlns:a16="http://schemas.microsoft.com/office/drawing/2014/main" id="{0406886F-54E4-482E-A7F5-BDC958941837}"/>
                  </a:ext>
                </a:extLst>
              </p14:cNvPr>
              <p14:cNvContentPartPr/>
              <p14:nvPr/>
            </p14:nvContentPartPr>
            <p14:xfrm>
              <a:off x="7872834" y="3551617"/>
              <a:ext cx="788040" cy="343800"/>
            </p14:xfrm>
          </p:contentPart>
        </mc:Choice>
        <mc:Fallback>
          <p:pic>
            <p:nvPicPr>
              <p:cNvPr id="406" name="Ink 405">
                <a:extLst>
                  <a:ext uri="{FF2B5EF4-FFF2-40B4-BE49-F238E27FC236}">
                    <a16:creationId xmlns:a16="http://schemas.microsoft.com/office/drawing/2014/main" id="{0406886F-54E4-482E-A7F5-BDC958941837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864190" y="3542977"/>
                <a:ext cx="805688" cy="36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407" name="Ink 406">
                <a:extLst>
                  <a:ext uri="{FF2B5EF4-FFF2-40B4-BE49-F238E27FC236}">
                    <a16:creationId xmlns:a16="http://schemas.microsoft.com/office/drawing/2014/main" id="{B940B4A4-5505-4220-B7C2-6C2246489570}"/>
                  </a:ext>
                </a:extLst>
              </p14:cNvPr>
              <p14:cNvContentPartPr/>
              <p14:nvPr/>
            </p14:nvContentPartPr>
            <p14:xfrm>
              <a:off x="7274514" y="3626497"/>
              <a:ext cx="349200" cy="181440"/>
            </p14:xfrm>
          </p:contentPart>
        </mc:Choice>
        <mc:Fallback>
          <p:pic>
            <p:nvPicPr>
              <p:cNvPr id="407" name="Ink 406">
                <a:extLst>
                  <a:ext uri="{FF2B5EF4-FFF2-40B4-BE49-F238E27FC236}">
                    <a16:creationId xmlns:a16="http://schemas.microsoft.com/office/drawing/2014/main" id="{B940B4A4-5505-4220-B7C2-6C2246489570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265523" y="3617857"/>
                <a:ext cx="366822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408" name="Ink 407">
                <a:extLst>
                  <a:ext uri="{FF2B5EF4-FFF2-40B4-BE49-F238E27FC236}">
                    <a16:creationId xmlns:a16="http://schemas.microsoft.com/office/drawing/2014/main" id="{110DC507-AC8A-4AA5-9916-883F8FC359A9}"/>
                  </a:ext>
                </a:extLst>
              </p14:cNvPr>
              <p14:cNvContentPartPr/>
              <p14:nvPr/>
            </p14:nvContentPartPr>
            <p14:xfrm>
              <a:off x="6758634" y="3613537"/>
              <a:ext cx="197640" cy="302040"/>
            </p14:xfrm>
          </p:contentPart>
        </mc:Choice>
        <mc:Fallback>
          <p:pic>
            <p:nvPicPr>
              <p:cNvPr id="408" name="Ink 407">
                <a:extLst>
                  <a:ext uri="{FF2B5EF4-FFF2-40B4-BE49-F238E27FC236}">
                    <a16:creationId xmlns:a16="http://schemas.microsoft.com/office/drawing/2014/main" id="{110DC507-AC8A-4AA5-9916-883F8FC359A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749634" y="3604537"/>
                <a:ext cx="215280" cy="31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409" name="Ink 408">
                <a:extLst>
                  <a:ext uri="{FF2B5EF4-FFF2-40B4-BE49-F238E27FC236}">
                    <a16:creationId xmlns:a16="http://schemas.microsoft.com/office/drawing/2014/main" id="{0620921F-A303-4FF0-834F-09ED2C0C6570}"/>
                  </a:ext>
                </a:extLst>
              </p14:cNvPr>
              <p14:cNvContentPartPr/>
              <p14:nvPr/>
            </p14:nvContentPartPr>
            <p14:xfrm>
              <a:off x="5813994" y="3633337"/>
              <a:ext cx="684720" cy="222120"/>
            </p14:xfrm>
          </p:contentPart>
        </mc:Choice>
        <mc:Fallback>
          <p:pic>
            <p:nvPicPr>
              <p:cNvPr id="409" name="Ink 408">
                <a:extLst>
                  <a:ext uri="{FF2B5EF4-FFF2-40B4-BE49-F238E27FC236}">
                    <a16:creationId xmlns:a16="http://schemas.microsoft.com/office/drawing/2014/main" id="{0620921F-A303-4FF0-834F-09ED2C0C6570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805349" y="3624337"/>
                <a:ext cx="702369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410" name="Ink 409">
                <a:extLst>
                  <a:ext uri="{FF2B5EF4-FFF2-40B4-BE49-F238E27FC236}">
                    <a16:creationId xmlns:a16="http://schemas.microsoft.com/office/drawing/2014/main" id="{62BE228C-A06B-472E-B4CB-33ECB76D92AF}"/>
                  </a:ext>
                </a:extLst>
              </p14:cNvPr>
              <p14:cNvContentPartPr/>
              <p14:nvPr/>
            </p14:nvContentPartPr>
            <p14:xfrm>
              <a:off x="5147994" y="3607417"/>
              <a:ext cx="481320" cy="193680"/>
            </p14:xfrm>
          </p:contentPart>
        </mc:Choice>
        <mc:Fallback>
          <p:pic>
            <p:nvPicPr>
              <p:cNvPr id="410" name="Ink 409">
                <a:extLst>
                  <a:ext uri="{FF2B5EF4-FFF2-40B4-BE49-F238E27FC236}">
                    <a16:creationId xmlns:a16="http://schemas.microsoft.com/office/drawing/2014/main" id="{62BE228C-A06B-472E-B4CB-33ECB76D92AF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138994" y="3598777"/>
                <a:ext cx="49896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425" name="Ink 424">
                <a:extLst>
                  <a:ext uri="{FF2B5EF4-FFF2-40B4-BE49-F238E27FC236}">
                    <a16:creationId xmlns:a16="http://schemas.microsoft.com/office/drawing/2014/main" id="{E5E1C404-D844-40AB-AB1F-DAD1D33B4A85}"/>
                  </a:ext>
                </a:extLst>
              </p14:cNvPr>
              <p14:cNvContentPartPr/>
              <p14:nvPr/>
            </p14:nvContentPartPr>
            <p14:xfrm>
              <a:off x="5136834" y="4192417"/>
              <a:ext cx="181440" cy="179640"/>
            </p14:xfrm>
          </p:contentPart>
        </mc:Choice>
        <mc:Fallback>
          <p:pic>
            <p:nvPicPr>
              <p:cNvPr id="425" name="Ink 424">
                <a:extLst>
                  <a:ext uri="{FF2B5EF4-FFF2-40B4-BE49-F238E27FC236}">
                    <a16:creationId xmlns:a16="http://schemas.microsoft.com/office/drawing/2014/main" id="{E5E1C404-D844-40AB-AB1F-DAD1D33B4A85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128194" y="4183435"/>
                <a:ext cx="199080" cy="1972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442" name="Ink 441">
                <a:extLst>
                  <a:ext uri="{FF2B5EF4-FFF2-40B4-BE49-F238E27FC236}">
                    <a16:creationId xmlns:a16="http://schemas.microsoft.com/office/drawing/2014/main" id="{EAC6199F-EAB4-4F08-A2F4-2D8F48D27B48}"/>
                  </a:ext>
                </a:extLst>
              </p14:cNvPr>
              <p14:cNvContentPartPr/>
              <p14:nvPr/>
            </p14:nvContentPartPr>
            <p14:xfrm>
              <a:off x="8417514" y="4127617"/>
              <a:ext cx="534240" cy="202680"/>
            </p14:xfrm>
          </p:contentPart>
        </mc:Choice>
        <mc:Fallback>
          <p:pic>
            <p:nvPicPr>
              <p:cNvPr id="442" name="Ink 441">
                <a:extLst>
                  <a:ext uri="{FF2B5EF4-FFF2-40B4-BE49-F238E27FC236}">
                    <a16:creationId xmlns:a16="http://schemas.microsoft.com/office/drawing/2014/main" id="{EAC6199F-EAB4-4F08-A2F4-2D8F48D27B48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408514" y="4118977"/>
                <a:ext cx="55188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443" name="Ink 442">
                <a:extLst>
                  <a:ext uri="{FF2B5EF4-FFF2-40B4-BE49-F238E27FC236}">
                    <a16:creationId xmlns:a16="http://schemas.microsoft.com/office/drawing/2014/main" id="{E6D80CF5-29C4-4370-BE62-A57A73EEB0A9}"/>
                  </a:ext>
                </a:extLst>
              </p14:cNvPr>
              <p14:cNvContentPartPr/>
              <p14:nvPr/>
            </p14:nvContentPartPr>
            <p14:xfrm>
              <a:off x="7346154" y="4149577"/>
              <a:ext cx="881280" cy="279720"/>
            </p14:xfrm>
          </p:contentPart>
        </mc:Choice>
        <mc:Fallback>
          <p:pic>
            <p:nvPicPr>
              <p:cNvPr id="443" name="Ink 442">
                <a:extLst>
                  <a:ext uri="{FF2B5EF4-FFF2-40B4-BE49-F238E27FC236}">
                    <a16:creationId xmlns:a16="http://schemas.microsoft.com/office/drawing/2014/main" id="{E6D80CF5-29C4-4370-BE62-A57A73EEB0A9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337158" y="4140589"/>
                <a:ext cx="898913" cy="2973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444" name="Ink 443">
                <a:extLst>
                  <a:ext uri="{FF2B5EF4-FFF2-40B4-BE49-F238E27FC236}">
                    <a16:creationId xmlns:a16="http://schemas.microsoft.com/office/drawing/2014/main" id="{29FE03AC-EEFE-43AF-BE90-FA3BB432BA08}"/>
                  </a:ext>
                </a:extLst>
              </p14:cNvPr>
              <p14:cNvContentPartPr/>
              <p14:nvPr/>
            </p14:nvContentPartPr>
            <p14:xfrm>
              <a:off x="6721554" y="4146337"/>
              <a:ext cx="426240" cy="274680"/>
            </p14:xfrm>
          </p:contentPart>
        </mc:Choice>
        <mc:Fallback>
          <p:pic>
            <p:nvPicPr>
              <p:cNvPr id="444" name="Ink 443">
                <a:extLst>
                  <a:ext uri="{FF2B5EF4-FFF2-40B4-BE49-F238E27FC236}">
                    <a16:creationId xmlns:a16="http://schemas.microsoft.com/office/drawing/2014/main" id="{29FE03AC-EEFE-43AF-BE90-FA3BB432BA08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712554" y="4137697"/>
                <a:ext cx="443880" cy="29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445" name="Ink 444">
                <a:extLst>
                  <a:ext uri="{FF2B5EF4-FFF2-40B4-BE49-F238E27FC236}">
                    <a16:creationId xmlns:a16="http://schemas.microsoft.com/office/drawing/2014/main" id="{6EE525AF-63BD-47C1-A2DA-7FCAAD7BC30C}"/>
                  </a:ext>
                </a:extLst>
              </p14:cNvPr>
              <p14:cNvContentPartPr/>
              <p14:nvPr/>
            </p14:nvContentPartPr>
            <p14:xfrm>
              <a:off x="5587914" y="4151737"/>
              <a:ext cx="1009440" cy="308520"/>
            </p14:xfrm>
          </p:contentPart>
        </mc:Choice>
        <mc:Fallback>
          <p:pic>
            <p:nvPicPr>
              <p:cNvPr id="445" name="Ink 444">
                <a:extLst>
                  <a:ext uri="{FF2B5EF4-FFF2-40B4-BE49-F238E27FC236}">
                    <a16:creationId xmlns:a16="http://schemas.microsoft.com/office/drawing/2014/main" id="{6EE525AF-63BD-47C1-A2DA-7FCAAD7BC30C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578914" y="4142747"/>
                <a:ext cx="1027080" cy="3261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457" name="Ink 456">
                <a:extLst>
                  <a:ext uri="{FF2B5EF4-FFF2-40B4-BE49-F238E27FC236}">
                    <a16:creationId xmlns:a16="http://schemas.microsoft.com/office/drawing/2014/main" id="{0D2531A5-9BCA-4833-BC09-0619ACAE6457}"/>
                  </a:ext>
                </a:extLst>
              </p14:cNvPr>
              <p14:cNvContentPartPr/>
              <p14:nvPr/>
            </p14:nvContentPartPr>
            <p14:xfrm>
              <a:off x="7161834" y="4869937"/>
              <a:ext cx="6120" cy="11520"/>
            </p14:xfrm>
          </p:contentPart>
        </mc:Choice>
        <mc:Fallback>
          <p:pic>
            <p:nvPicPr>
              <p:cNvPr id="457" name="Ink 456">
                <a:extLst>
                  <a:ext uri="{FF2B5EF4-FFF2-40B4-BE49-F238E27FC236}">
                    <a16:creationId xmlns:a16="http://schemas.microsoft.com/office/drawing/2014/main" id="{0D2531A5-9BCA-4833-BC09-0619ACAE6457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153194" y="4861297"/>
                <a:ext cx="23760" cy="2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458" name="Ink 457">
                <a:extLst>
                  <a:ext uri="{FF2B5EF4-FFF2-40B4-BE49-F238E27FC236}">
                    <a16:creationId xmlns:a16="http://schemas.microsoft.com/office/drawing/2014/main" id="{9D1B708C-A210-41D1-9B14-A1F66D8AEF0C}"/>
                  </a:ext>
                </a:extLst>
              </p14:cNvPr>
              <p14:cNvContentPartPr/>
              <p14:nvPr/>
            </p14:nvContentPartPr>
            <p14:xfrm>
              <a:off x="6535074" y="4750777"/>
              <a:ext cx="470880" cy="163080"/>
            </p14:xfrm>
          </p:contentPart>
        </mc:Choice>
        <mc:Fallback>
          <p:pic>
            <p:nvPicPr>
              <p:cNvPr id="458" name="Ink 457">
                <a:extLst>
                  <a:ext uri="{FF2B5EF4-FFF2-40B4-BE49-F238E27FC236}">
                    <a16:creationId xmlns:a16="http://schemas.microsoft.com/office/drawing/2014/main" id="{9D1B708C-A210-41D1-9B14-A1F66D8AEF0C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6526434" y="4742137"/>
                <a:ext cx="48852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459" name="Ink 458">
                <a:extLst>
                  <a:ext uri="{FF2B5EF4-FFF2-40B4-BE49-F238E27FC236}">
                    <a16:creationId xmlns:a16="http://schemas.microsoft.com/office/drawing/2014/main" id="{EDE0B129-B988-4F95-A42A-0F40F4AD1E76}"/>
                  </a:ext>
                </a:extLst>
              </p14:cNvPr>
              <p14:cNvContentPartPr/>
              <p14:nvPr/>
            </p14:nvContentPartPr>
            <p14:xfrm>
              <a:off x="5237274" y="4733497"/>
              <a:ext cx="1023120" cy="281520"/>
            </p14:xfrm>
          </p:contentPart>
        </mc:Choice>
        <mc:Fallback>
          <p:pic>
            <p:nvPicPr>
              <p:cNvPr id="459" name="Ink 458">
                <a:extLst>
                  <a:ext uri="{FF2B5EF4-FFF2-40B4-BE49-F238E27FC236}">
                    <a16:creationId xmlns:a16="http://schemas.microsoft.com/office/drawing/2014/main" id="{EDE0B129-B988-4F95-A42A-0F40F4AD1E76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5228274" y="4724857"/>
                <a:ext cx="1040760" cy="29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82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627EB4-553F-4C13-A02A-4631CADF56BF}"/>
                  </a:ext>
                </a:extLst>
              </p14:cNvPr>
              <p14:cNvContentPartPr/>
              <p14:nvPr/>
            </p14:nvContentPartPr>
            <p14:xfrm>
              <a:off x="1602354" y="1715617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627EB4-553F-4C13-A02A-4631CADF56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3714" y="170661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84B06BD-87B2-4CB7-AE45-38901B4D6563}"/>
                  </a:ext>
                </a:extLst>
              </p14:cNvPr>
              <p14:cNvContentPartPr/>
              <p14:nvPr/>
            </p14:nvContentPartPr>
            <p14:xfrm>
              <a:off x="589314" y="182017"/>
              <a:ext cx="31680" cy="252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84B06BD-87B2-4CB7-AE45-38901B4D656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0314" y="173377"/>
                <a:ext cx="4932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4879D71-C81C-4E78-8A60-A666D85B7278}"/>
                  </a:ext>
                </a:extLst>
              </p14:cNvPr>
              <p14:cNvContentPartPr/>
              <p14:nvPr/>
            </p14:nvContentPartPr>
            <p14:xfrm>
              <a:off x="677874" y="155017"/>
              <a:ext cx="276480" cy="2599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4879D71-C81C-4E78-8A60-A666D85B727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9234" y="146377"/>
                <a:ext cx="294120" cy="2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C1127331-EE52-4F2E-86FA-1A5038982F59}"/>
                  </a:ext>
                </a:extLst>
              </p14:cNvPr>
              <p14:cNvContentPartPr/>
              <p14:nvPr/>
            </p14:nvContentPartPr>
            <p14:xfrm>
              <a:off x="1961634" y="180217"/>
              <a:ext cx="857160" cy="3315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C1127331-EE52-4F2E-86FA-1A5038982F5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52994" y="171217"/>
                <a:ext cx="874800" cy="3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35A09703-4771-4251-AA0D-17B69C44B202}"/>
                  </a:ext>
                </a:extLst>
              </p14:cNvPr>
              <p14:cNvContentPartPr/>
              <p14:nvPr/>
            </p14:nvContentPartPr>
            <p14:xfrm>
              <a:off x="1184394" y="139177"/>
              <a:ext cx="597960" cy="25884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35A09703-4771-4251-AA0D-17B69C44B20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75754" y="130177"/>
                <a:ext cx="61560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3D188ACF-165A-459D-AA7A-69A4B336D8C8}"/>
                  </a:ext>
                </a:extLst>
              </p14:cNvPr>
              <p14:cNvContentPartPr/>
              <p14:nvPr/>
            </p14:nvContentPartPr>
            <p14:xfrm>
              <a:off x="3031554" y="144577"/>
              <a:ext cx="1510560" cy="26028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3D188ACF-165A-459D-AA7A-69A4B336D8C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022554" y="135937"/>
                <a:ext cx="1528200" cy="27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D3DE310F-B365-458D-9183-BA0D9684426B}"/>
                  </a:ext>
                </a:extLst>
              </p14:cNvPr>
              <p14:cNvContentPartPr/>
              <p14:nvPr/>
            </p14:nvContentPartPr>
            <p14:xfrm>
              <a:off x="5502954" y="125137"/>
              <a:ext cx="861840" cy="27792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D3DE310F-B365-458D-9183-BA0D9684426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94314" y="116497"/>
                <a:ext cx="879480" cy="29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0965566E-439F-41FF-8CD1-A36F7BA83EF4}"/>
                  </a:ext>
                </a:extLst>
              </p14:cNvPr>
              <p14:cNvContentPartPr/>
              <p14:nvPr/>
            </p14:nvContentPartPr>
            <p14:xfrm>
              <a:off x="4685034" y="158257"/>
              <a:ext cx="486720" cy="21816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0965566E-439F-41FF-8CD1-A36F7BA83EF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76394" y="149257"/>
                <a:ext cx="50436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C6163797-3B1C-4DE3-A9E6-EEC203129F96}"/>
                  </a:ext>
                </a:extLst>
              </p14:cNvPr>
              <p14:cNvContentPartPr/>
              <p14:nvPr/>
            </p14:nvContentPartPr>
            <p14:xfrm>
              <a:off x="6723714" y="92017"/>
              <a:ext cx="1925640" cy="44316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C6163797-3B1C-4DE3-A9E6-EEC203129F9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714714" y="83377"/>
                <a:ext cx="194328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9E551400-A602-4F89-88D3-0558FB9D124E}"/>
                  </a:ext>
                </a:extLst>
              </p14:cNvPr>
              <p14:cNvContentPartPr/>
              <p14:nvPr/>
            </p14:nvContentPartPr>
            <p14:xfrm>
              <a:off x="1430274" y="803737"/>
              <a:ext cx="613440" cy="24300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9E551400-A602-4F89-88D3-0558FB9D124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421629" y="794737"/>
                <a:ext cx="63109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E415984E-8323-4897-A8C6-0C5B8CF7CF20}"/>
                  </a:ext>
                </a:extLst>
              </p14:cNvPr>
              <p14:cNvContentPartPr/>
              <p14:nvPr/>
            </p14:nvContentPartPr>
            <p14:xfrm>
              <a:off x="799554" y="830737"/>
              <a:ext cx="542880" cy="30420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E415984E-8323-4897-A8C6-0C5B8CF7CF2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90560" y="822097"/>
                <a:ext cx="560508" cy="32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F29CD623-ED4E-4A22-B78F-9A865ED7254E}"/>
                  </a:ext>
                </a:extLst>
              </p14:cNvPr>
              <p14:cNvContentPartPr/>
              <p14:nvPr/>
            </p14:nvContentPartPr>
            <p14:xfrm>
              <a:off x="2289594" y="818137"/>
              <a:ext cx="543240" cy="19728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F29CD623-ED4E-4A22-B78F-9A865ED7254E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280594" y="809497"/>
                <a:ext cx="560880" cy="21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6028140E-7E76-4F14-A880-08F2B436F96B}"/>
                  </a:ext>
                </a:extLst>
              </p14:cNvPr>
              <p14:cNvContentPartPr/>
              <p14:nvPr/>
            </p14:nvContentPartPr>
            <p14:xfrm>
              <a:off x="3126954" y="826057"/>
              <a:ext cx="1329840" cy="29988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6028140E-7E76-4F14-A880-08F2B436F96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117954" y="817057"/>
                <a:ext cx="1347480" cy="31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9F411FB7-6203-4124-88A5-C6B549EF2565}"/>
                  </a:ext>
                </a:extLst>
              </p14:cNvPr>
              <p14:cNvContentPartPr/>
              <p14:nvPr/>
            </p14:nvContentPartPr>
            <p14:xfrm>
              <a:off x="6153834" y="830017"/>
              <a:ext cx="295200" cy="15768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9F411FB7-6203-4124-88A5-C6B549EF256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145194" y="821377"/>
                <a:ext cx="312840" cy="17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8A237E41-B235-46C7-9183-3CD55B0D74A4}"/>
                  </a:ext>
                </a:extLst>
              </p14:cNvPr>
              <p14:cNvContentPartPr/>
              <p14:nvPr/>
            </p14:nvContentPartPr>
            <p14:xfrm>
              <a:off x="6172194" y="1044937"/>
              <a:ext cx="277920" cy="33840"/>
            </p14:xfrm>
          </p:contentPart>
        </mc:Choice>
        <mc:Fallback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8A237E41-B235-46C7-9183-3CD55B0D74A4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163554" y="1035937"/>
                <a:ext cx="295560" cy="5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DE9F103C-077E-4026-A166-8DF91F456124}"/>
                  </a:ext>
                </a:extLst>
              </p14:cNvPr>
              <p14:cNvContentPartPr/>
              <p14:nvPr/>
            </p14:nvContentPartPr>
            <p14:xfrm>
              <a:off x="6690594" y="809857"/>
              <a:ext cx="1046880" cy="193680"/>
            </p14:xfrm>
          </p:contentPart>
        </mc:Choice>
        <mc:Fallback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DE9F103C-077E-4026-A166-8DF91F45612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681594" y="801217"/>
                <a:ext cx="106452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70C83166-9660-49BD-B35F-397DDB1ADA47}"/>
                  </a:ext>
                </a:extLst>
              </p14:cNvPr>
              <p14:cNvContentPartPr/>
              <p14:nvPr/>
            </p14:nvContentPartPr>
            <p14:xfrm>
              <a:off x="7860234" y="794017"/>
              <a:ext cx="848520" cy="32616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70C83166-9660-49BD-B35F-397DDB1ADA47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851234" y="785377"/>
                <a:ext cx="866160" cy="34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EDBD4F7D-E558-4688-A71E-2317CC0EBD06}"/>
                  </a:ext>
                </a:extLst>
              </p14:cNvPr>
              <p14:cNvContentPartPr/>
              <p14:nvPr/>
            </p14:nvContentPartPr>
            <p14:xfrm>
              <a:off x="7793274" y="1189297"/>
              <a:ext cx="1124280" cy="18900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EDBD4F7D-E558-4688-A71E-2317CC0EBD0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784274" y="1180297"/>
                <a:ext cx="114192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473EC191-8E07-4C4C-8AA2-3FAF458CFEB3}"/>
                  </a:ext>
                </a:extLst>
              </p14:cNvPr>
              <p14:cNvContentPartPr/>
              <p14:nvPr/>
            </p14:nvContentPartPr>
            <p14:xfrm>
              <a:off x="4905354" y="1533817"/>
              <a:ext cx="624600" cy="258840"/>
            </p14:xfrm>
          </p:contentPart>
        </mc:Choice>
        <mc:Fallback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473EC191-8E07-4C4C-8AA2-3FAF458CFEB3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896714" y="1524817"/>
                <a:ext cx="64224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C86B64C6-285C-4296-BD5C-8DA0C4BD7019}"/>
                  </a:ext>
                </a:extLst>
              </p14:cNvPr>
              <p14:cNvContentPartPr/>
              <p14:nvPr/>
            </p14:nvContentPartPr>
            <p14:xfrm>
              <a:off x="4802034" y="1329697"/>
              <a:ext cx="767160" cy="16560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C86B64C6-285C-4296-BD5C-8DA0C4BD701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793390" y="1321057"/>
                <a:ext cx="784808" cy="1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43DBCE0F-5CD7-46FD-B055-6DADE0F5AF9D}"/>
                  </a:ext>
                </a:extLst>
              </p14:cNvPr>
              <p14:cNvContentPartPr/>
              <p14:nvPr/>
            </p14:nvContentPartPr>
            <p14:xfrm>
              <a:off x="4765674" y="820657"/>
              <a:ext cx="1226520" cy="448560"/>
            </p14:xfrm>
          </p:contentPart>
        </mc:Choice>
        <mc:Fallback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43DBCE0F-5CD7-46FD-B055-6DADE0F5AF9D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757031" y="812017"/>
                <a:ext cx="1244165" cy="46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ED312761-395F-4AC4-ABB9-3E9A85821406}"/>
                  </a:ext>
                </a:extLst>
              </p14:cNvPr>
              <p14:cNvContentPartPr/>
              <p14:nvPr/>
            </p14:nvContentPartPr>
            <p14:xfrm>
              <a:off x="6720474" y="1084537"/>
              <a:ext cx="887760" cy="211680"/>
            </p14:xfrm>
          </p:contentPart>
        </mc:Choice>
        <mc:Fallback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ED312761-395F-4AC4-ABB9-3E9A85821406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711834" y="1075897"/>
                <a:ext cx="90540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42322BA8-DB7C-4D47-8009-E266F30DB557}"/>
                  </a:ext>
                </a:extLst>
              </p14:cNvPr>
              <p14:cNvContentPartPr/>
              <p14:nvPr/>
            </p14:nvContentPartPr>
            <p14:xfrm>
              <a:off x="6529674" y="1333297"/>
              <a:ext cx="663840" cy="458280"/>
            </p14:xfrm>
          </p:contentPart>
        </mc:Choice>
        <mc:Fallback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42322BA8-DB7C-4D47-8009-E266F30DB55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521039" y="1324297"/>
                <a:ext cx="681470" cy="47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567" name="Ink 566">
                <a:extLst>
                  <a:ext uri="{FF2B5EF4-FFF2-40B4-BE49-F238E27FC236}">
                    <a16:creationId xmlns:a16="http://schemas.microsoft.com/office/drawing/2014/main" id="{A2253B98-FB5A-4F56-8C6C-466AE548B2FE}"/>
                  </a:ext>
                </a:extLst>
              </p14:cNvPr>
              <p14:cNvContentPartPr/>
              <p14:nvPr/>
            </p14:nvContentPartPr>
            <p14:xfrm>
              <a:off x="787674" y="1931617"/>
              <a:ext cx="8479440" cy="4083120"/>
            </p14:xfrm>
          </p:contentPart>
        </mc:Choice>
        <mc:Fallback>
          <p:pic>
            <p:nvPicPr>
              <p:cNvPr id="567" name="Ink 566">
                <a:extLst>
                  <a:ext uri="{FF2B5EF4-FFF2-40B4-BE49-F238E27FC236}">
                    <a16:creationId xmlns:a16="http://schemas.microsoft.com/office/drawing/2014/main" id="{A2253B98-FB5A-4F56-8C6C-466AE548B2F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78674" y="1922617"/>
                <a:ext cx="8497080" cy="410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611" name="Ink 610">
                <a:extLst>
                  <a:ext uri="{FF2B5EF4-FFF2-40B4-BE49-F238E27FC236}">
                    <a16:creationId xmlns:a16="http://schemas.microsoft.com/office/drawing/2014/main" id="{C38C7A6A-8A92-4DB1-A000-154817094BBD}"/>
                  </a:ext>
                </a:extLst>
              </p14:cNvPr>
              <p14:cNvContentPartPr/>
              <p14:nvPr/>
            </p14:nvContentPartPr>
            <p14:xfrm>
              <a:off x="3187074" y="1549297"/>
              <a:ext cx="1128240" cy="300960"/>
            </p14:xfrm>
          </p:contentPart>
        </mc:Choice>
        <mc:Fallback>
          <p:pic>
            <p:nvPicPr>
              <p:cNvPr id="611" name="Ink 610">
                <a:extLst>
                  <a:ext uri="{FF2B5EF4-FFF2-40B4-BE49-F238E27FC236}">
                    <a16:creationId xmlns:a16="http://schemas.microsoft.com/office/drawing/2014/main" id="{C38C7A6A-8A92-4DB1-A000-154817094BBD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178434" y="1540657"/>
                <a:ext cx="1145880" cy="31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3669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FC1A8CE-3CDB-4A72-8CD8-E8DF66E0215F}"/>
                  </a:ext>
                </a:extLst>
              </p14:cNvPr>
              <p14:cNvContentPartPr/>
              <p14:nvPr/>
            </p14:nvContentPartPr>
            <p14:xfrm>
              <a:off x="2324154" y="878617"/>
              <a:ext cx="60840" cy="435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FC1A8CE-3CDB-4A72-8CD8-E8DF66E021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5154" y="869617"/>
                <a:ext cx="78480" cy="6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3105D0A-47A9-487E-84BA-68CE7420C5A8}"/>
                  </a:ext>
                </a:extLst>
              </p14:cNvPr>
              <p14:cNvContentPartPr/>
              <p14:nvPr/>
            </p14:nvContentPartPr>
            <p14:xfrm>
              <a:off x="2336754" y="967897"/>
              <a:ext cx="64440" cy="745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3105D0A-47A9-487E-84BA-68CE7420C5A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28114" y="958897"/>
                <a:ext cx="8208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5222072-F023-4849-8AE6-2E70FE71DA0C}"/>
                  </a:ext>
                </a:extLst>
              </p14:cNvPr>
              <p14:cNvContentPartPr/>
              <p14:nvPr/>
            </p14:nvContentPartPr>
            <p14:xfrm>
              <a:off x="3726714" y="878617"/>
              <a:ext cx="170280" cy="117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5222072-F023-4849-8AE6-2E70FE71DA0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18074" y="869977"/>
                <a:ext cx="187920" cy="13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EAC73E3-9B20-4BF2-8C88-36DDC0FFF368}"/>
                  </a:ext>
                </a:extLst>
              </p14:cNvPr>
              <p14:cNvContentPartPr/>
              <p14:nvPr/>
            </p14:nvContentPartPr>
            <p14:xfrm>
              <a:off x="4499994" y="746497"/>
              <a:ext cx="867240" cy="3564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EAC73E3-9B20-4BF2-8C88-36DDC0FFF36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90998" y="737497"/>
                <a:ext cx="884873" cy="37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123DAA80-60EF-4644-8895-07E92DEE0EA4}"/>
                  </a:ext>
                </a:extLst>
              </p14:cNvPr>
              <p14:cNvContentPartPr/>
              <p14:nvPr/>
            </p14:nvContentPartPr>
            <p14:xfrm>
              <a:off x="4007154" y="779977"/>
              <a:ext cx="342720" cy="23004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123DAA80-60EF-4644-8895-07E92DEE0EA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98154" y="770977"/>
                <a:ext cx="36036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95A9DCCF-54E7-4C37-A11E-A2575824586D}"/>
                  </a:ext>
                </a:extLst>
              </p14:cNvPr>
              <p14:cNvContentPartPr/>
              <p14:nvPr/>
            </p14:nvContentPartPr>
            <p14:xfrm>
              <a:off x="2801874" y="781057"/>
              <a:ext cx="690840" cy="23292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95A9DCCF-54E7-4C37-A11E-A2575824586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93238" y="772404"/>
                <a:ext cx="708471" cy="2505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48B4A485-ED16-4DE2-AF36-ADEB37BDA9E8}"/>
                  </a:ext>
                </a:extLst>
              </p14:cNvPr>
              <p14:cNvContentPartPr/>
              <p14:nvPr/>
            </p14:nvContentPartPr>
            <p14:xfrm>
              <a:off x="1050474" y="781417"/>
              <a:ext cx="977760" cy="3787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48B4A485-ED16-4DE2-AF36-ADEB37BDA9E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41474" y="772777"/>
                <a:ext cx="995400" cy="39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3A0FDEC0-22B9-4C3F-B5B8-8BE28E140DB0}"/>
                  </a:ext>
                </a:extLst>
              </p14:cNvPr>
              <p14:cNvContentPartPr/>
              <p14:nvPr/>
            </p14:nvContentPartPr>
            <p14:xfrm>
              <a:off x="5677554" y="740017"/>
              <a:ext cx="1837440" cy="3099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3A0FDEC0-22B9-4C3F-B5B8-8BE28E140DB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668556" y="731377"/>
                <a:ext cx="1855077" cy="32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A44F2A5C-9C06-479E-B400-9E3A89D03CEF}"/>
                  </a:ext>
                </a:extLst>
              </p14:cNvPr>
              <p14:cNvContentPartPr/>
              <p14:nvPr/>
            </p14:nvContentPartPr>
            <p14:xfrm>
              <a:off x="8014314" y="1248337"/>
              <a:ext cx="1060560" cy="30132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A44F2A5C-9C06-479E-B400-9E3A89D03CE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005674" y="1239348"/>
                <a:ext cx="1078200" cy="3189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00C0DCB6-32FD-42F3-83CC-141AD8CC91D1}"/>
                  </a:ext>
                </a:extLst>
              </p14:cNvPr>
              <p14:cNvContentPartPr/>
              <p14:nvPr/>
            </p14:nvContentPartPr>
            <p14:xfrm>
              <a:off x="6525354" y="1255897"/>
              <a:ext cx="1344600" cy="27504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00C0DCB6-32FD-42F3-83CC-141AD8CC91D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516714" y="1247257"/>
                <a:ext cx="136224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FE6C5801-88A7-4380-A884-04988046639A}"/>
                  </a:ext>
                </a:extLst>
              </p14:cNvPr>
              <p14:cNvContentPartPr/>
              <p14:nvPr/>
            </p14:nvContentPartPr>
            <p14:xfrm>
              <a:off x="5923434" y="1309537"/>
              <a:ext cx="407520" cy="33084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FE6C5801-88A7-4380-A884-04988046639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14442" y="1300897"/>
                <a:ext cx="425144" cy="34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352F243E-7073-4F30-B22C-6242F988AE71}"/>
                  </a:ext>
                </a:extLst>
              </p14:cNvPr>
              <p14:cNvContentPartPr/>
              <p14:nvPr/>
            </p14:nvContentPartPr>
            <p14:xfrm>
              <a:off x="4382274" y="1342657"/>
              <a:ext cx="1289520" cy="25668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352F243E-7073-4F30-B22C-6242F988AE7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373274" y="1333657"/>
                <a:ext cx="1307160" cy="27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A454B61A-F91A-4D70-A58F-DA4BA1B1AD84}"/>
                  </a:ext>
                </a:extLst>
              </p14:cNvPr>
              <p14:cNvContentPartPr/>
              <p14:nvPr/>
            </p14:nvContentPartPr>
            <p14:xfrm>
              <a:off x="3520434" y="1393777"/>
              <a:ext cx="698040" cy="18180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A454B61A-F91A-4D70-A58F-DA4BA1B1AD8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511434" y="1385120"/>
                <a:ext cx="715680" cy="1994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8545E421-060B-4BB6-9A3F-2E3E57F14FB0}"/>
                  </a:ext>
                </a:extLst>
              </p14:cNvPr>
              <p14:cNvContentPartPr/>
              <p14:nvPr/>
            </p14:nvContentPartPr>
            <p14:xfrm>
              <a:off x="2770194" y="1406017"/>
              <a:ext cx="544320" cy="31680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8545E421-060B-4BB6-9A3F-2E3E57F14FB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761194" y="1397017"/>
                <a:ext cx="561960" cy="33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8D2AA3E2-5CDA-4EE7-829E-1416EBD22AF0}"/>
                  </a:ext>
                </a:extLst>
              </p14:cNvPr>
              <p14:cNvContentPartPr/>
              <p14:nvPr/>
            </p14:nvContentPartPr>
            <p14:xfrm>
              <a:off x="4194354" y="1663417"/>
              <a:ext cx="157680" cy="9144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8D2AA3E2-5CDA-4EE7-829E-1416EBD22AF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185714" y="1654777"/>
                <a:ext cx="175320" cy="1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3BF2B952-7BE9-4802-8C61-50B4C21E1FEA}"/>
                  </a:ext>
                </a:extLst>
              </p14:cNvPr>
              <p14:cNvContentPartPr/>
              <p14:nvPr/>
            </p14:nvContentPartPr>
            <p14:xfrm>
              <a:off x="656274" y="1835857"/>
              <a:ext cx="8029800" cy="2392200"/>
            </p14:xfrm>
          </p:contentPart>
        </mc:Choice>
        <mc:Fallback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3BF2B952-7BE9-4802-8C61-50B4C21E1FE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47634" y="1826857"/>
                <a:ext cx="8047440" cy="240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3B222E76-8EF9-475C-93A0-1310BBF688CB}"/>
                  </a:ext>
                </a:extLst>
              </p14:cNvPr>
              <p14:cNvContentPartPr/>
              <p14:nvPr/>
            </p14:nvContentPartPr>
            <p14:xfrm>
              <a:off x="1045434" y="4309417"/>
              <a:ext cx="162720" cy="168840"/>
            </p14:xfrm>
          </p:contentPart>
        </mc:Choice>
        <mc:Fallback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3B222E76-8EF9-475C-93A0-1310BBF688C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036434" y="4300777"/>
                <a:ext cx="18036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8F0F6825-953E-47C0-AFE5-892F3BC6482D}"/>
                  </a:ext>
                </a:extLst>
              </p14:cNvPr>
              <p14:cNvContentPartPr/>
              <p14:nvPr/>
            </p14:nvContentPartPr>
            <p14:xfrm>
              <a:off x="1872354" y="4358377"/>
              <a:ext cx="6699600" cy="1469160"/>
            </p14:xfrm>
          </p:contentPart>
        </mc:Choice>
        <mc:Fallback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8F0F6825-953E-47C0-AFE5-892F3BC6482D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863714" y="4349377"/>
                <a:ext cx="6717241" cy="148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45" name="Ink 244">
                <a:extLst>
                  <a:ext uri="{FF2B5EF4-FFF2-40B4-BE49-F238E27FC236}">
                    <a16:creationId xmlns:a16="http://schemas.microsoft.com/office/drawing/2014/main" id="{3F6F74C1-7F25-42D1-AADE-9ECDF8DCA64E}"/>
                  </a:ext>
                </a:extLst>
              </p14:cNvPr>
              <p14:cNvContentPartPr/>
              <p14:nvPr/>
            </p14:nvContentPartPr>
            <p14:xfrm>
              <a:off x="836274" y="4550977"/>
              <a:ext cx="585360" cy="697680"/>
            </p14:xfrm>
          </p:contentPart>
        </mc:Choice>
        <mc:Fallback>
          <p:pic>
            <p:nvPicPr>
              <p:cNvPr id="245" name="Ink 244">
                <a:extLst>
                  <a:ext uri="{FF2B5EF4-FFF2-40B4-BE49-F238E27FC236}">
                    <a16:creationId xmlns:a16="http://schemas.microsoft.com/office/drawing/2014/main" id="{3F6F74C1-7F25-42D1-AADE-9ECDF8DCA64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27280" y="4542337"/>
                <a:ext cx="602989" cy="71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7724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557</cp:revision>
  <cp:lastPrinted>2018-09-02T07:43:37Z</cp:lastPrinted>
  <dcterms:created xsi:type="dcterms:W3CDTF">2018-09-01T14:54:20Z</dcterms:created>
  <dcterms:modified xsi:type="dcterms:W3CDTF">2018-11-15T09:20:42Z</dcterms:modified>
</cp:coreProperties>
</file>